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83" r:id="rId4"/>
    <p:sldId id="281" r:id="rId5"/>
    <p:sldId id="268" r:id="rId6"/>
    <p:sldId id="257" r:id="rId7"/>
    <p:sldId id="259" r:id="rId8"/>
    <p:sldId id="260" r:id="rId9"/>
    <p:sldId id="261" r:id="rId10"/>
    <p:sldId id="262" r:id="rId11"/>
    <p:sldId id="264" r:id="rId12"/>
    <p:sldId id="263" r:id="rId13"/>
    <p:sldId id="271" r:id="rId14"/>
    <p:sldId id="272" r:id="rId15"/>
    <p:sldId id="279" r:id="rId16"/>
    <p:sldId id="273" r:id="rId17"/>
    <p:sldId id="274" r:id="rId18"/>
    <p:sldId id="275" r:id="rId19"/>
    <p:sldId id="276" r:id="rId20"/>
    <p:sldId id="278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70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ong-hyun%20hwang\Documents\&#52852;&#52852;&#50724;&#53665;%20&#48155;&#51008;%20&#54028;&#51068;\usr1_1.csv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dong-hyun%20hwang\Documents\&#52852;&#52852;&#50724;&#53665;%20&#48155;&#51008;%20&#54028;&#51068;\usr1_2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ong-hyun%20hwang\Documents\&#52852;&#52852;&#50724;&#53665;%20&#48155;&#51008;%20&#54028;&#51068;\usr2_4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ong-hyun%20hwang\Documents\&#52852;&#52852;&#50724;&#53665;%20&#48155;&#51008;%20&#54028;&#51068;\usr2_1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USER1</a:t>
            </a:r>
            <a:endParaRPr lang="en-US" altLang="ko-KR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usr1_1!$A$1</c:f>
              <c:strCache>
                <c:ptCount val="1"/>
                <c:pt idx="0">
                  <c:v>spo2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usr1_1!$B:$B</c:f>
              <c:strCache>
                <c:ptCount val="22991"/>
                <c:pt idx="0">
                  <c:v>시간</c:v>
                </c:pt>
                <c:pt idx="1">
                  <c:v>2016-06-12 10:00</c:v>
                </c:pt>
                <c:pt idx="2">
                  <c:v>2016-06-12 10:00</c:v>
                </c:pt>
                <c:pt idx="3">
                  <c:v>2016-06-12 10:00</c:v>
                </c:pt>
                <c:pt idx="4">
                  <c:v>2016-06-12 10:00</c:v>
                </c:pt>
                <c:pt idx="5">
                  <c:v>2016-06-12 10:00</c:v>
                </c:pt>
                <c:pt idx="6">
                  <c:v>2016-06-12 10:00</c:v>
                </c:pt>
                <c:pt idx="7">
                  <c:v>2016-06-12 10:00</c:v>
                </c:pt>
                <c:pt idx="8">
                  <c:v>2016-06-12 10:00</c:v>
                </c:pt>
                <c:pt idx="9">
                  <c:v>2016-06-12 10:00</c:v>
                </c:pt>
                <c:pt idx="10">
                  <c:v>2016-06-12 10:00</c:v>
                </c:pt>
                <c:pt idx="11">
                  <c:v>2016-06-12 10:00</c:v>
                </c:pt>
                <c:pt idx="12">
                  <c:v>2016-06-12 10:00</c:v>
                </c:pt>
                <c:pt idx="13">
                  <c:v>2016-06-12 10:00</c:v>
                </c:pt>
                <c:pt idx="14">
                  <c:v>2016-06-12 10:00</c:v>
                </c:pt>
                <c:pt idx="15">
                  <c:v>2016-06-12 10:00</c:v>
                </c:pt>
                <c:pt idx="16">
                  <c:v>2016-06-12 10:00</c:v>
                </c:pt>
                <c:pt idx="17">
                  <c:v>2016-06-12 10:00</c:v>
                </c:pt>
                <c:pt idx="18">
                  <c:v>2016-06-12 10:00</c:v>
                </c:pt>
                <c:pt idx="19">
                  <c:v>2016-06-12 10:00</c:v>
                </c:pt>
                <c:pt idx="20">
                  <c:v>2016-06-12 10:00</c:v>
                </c:pt>
                <c:pt idx="21">
                  <c:v>2016-06-12 10:00</c:v>
                </c:pt>
                <c:pt idx="22">
                  <c:v>2016-06-12 10:00</c:v>
                </c:pt>
                <c:pt idx="23">
                  <c:v>2016-06-12 10:00</c:v>
                </c:pt>
                <c:pt idx="24">
                  <c:v>2016-06-12 10:00</c:v>
                </c:pt>
                <c:pt idx="25">
                  <c:v>2016-06-12 10:00</c:v>
                </c:pt>
                <c:pt idx="26">
                  <c:v>2016-06-12 10:00</c:v>
                </c:pt>
                <c:pt idx="27">
                  <c:v>2016-06-12 10:00</c:v>
                </c:pt>
                <c:pt idx="28">
                  <c:v>2016-06-12 10:00</c:v>
                </c:pt>
                <c:pt idx="29">
                  <c:v>2016-06-12 10:00</c:v>
                </c:pt>
                <c:pt idx="30">
                  <c:v>2016-06-12 10:00</c:v>
                </c:pt>
                <c:pt idx="31">
                  <c:v>2016-06-12 10:00</c:v>
                </c:pt>
                <c:pt idx="32">
                  <c:v>2016-06-12 10:00</c:v>
                </c:pt>
                <c:pt idx="33">
                  <c:v>2016-06-12 10:00</c:v>
                </c:pt>
                <c:pt idx="34">
                  <c:v>2016-06-12 10:00</c:v>
                </c:pt>
                <c:pt idx="35">
                  <c:v>2016-06-12 10:00</c:v>
                </c:pt>
                <c:pt idx="36">
                  <c:v>2016-06-12 10:00</c:v>
                </c:pt>
                <c:pt idx="37">
                  <c:v>2016-06-12 10:00</c:v>
                </c:pt>
                <c:pt idx="38">
                  <c:v>2016-06-12 10:00</c:v>
                </c:pt>
                <c:pt idx="39">
                  <c:v>2016-06-12 10:00</c:v>
                </c:pt>
                <c:pt idx="40">
                  <c:v>2016-06-12 10:00</c:v>
                </c:pt>
                <c:pt idx="41">
                  <c:v>2016-06-12 10:00</c:v>
                </c:pt>
                <c:pt idx="42">
                  <c:v>2016-06-12 10:00</c:v>
                </c:pt>
                <c:pt idx="43">
                  <c:v>2016-06-12 10:00</c:v>
                </c:pt>
                <c:pt idx="44">
                  <c:v>2016-06-12 10:00</c:v>
                </c:pt>
                <c:pt idx="45">
                  <c:v>2016-06-12 10:00</c:v>
                </c:pt>
                <c:pt idx="46">
                  <c:v>2016-06-12 10:00</c:v>
                </c:pt>
                <c:pt idx="47">
                  <c:v>2016-06-12 10:00</c:v>
                </c:pt>
                <c:pt idx="48">
                  <c:v>2016-06-12 10:00</c:v>
                </c:pt>
                <c:pt idx="49">
                  <c:v>2016-06-12 10:00</c:v>
                </c:pt>
                <c:pt idx="50">
                  <c:v>2016-06-12 10:00</c:v>
                </c:pt>
                <c:pt idx="51">
                  <c:v>2016-06-12 10:00</c:v>
                </c:pt>
                <c:pt idx="52">
                  <c:v>2016-06-12 10:00</c:v>
                </c:pt>
                <c:pt idx="53">
                  <c:v>2016-06-12 10:00</c:v>
                </c:pt>
                <c:pt idx="54">
                  <c:v>2016-06-12 10:00</c:v>
                </c:pt>
                <c:pt idx="55">
                  <c:v>2016-06-12 10:00</c:v>
                </c:pt>
                <c:pt idx="56">
                  <c:v>2016-06-12 10:00</c:v>
                </c:pt>
                <c:pt idx="57">
                  <c:v>2016-06-12 10:00</c:v>
                </c:pt>
                <c:pt idx="58">
                  <c:v>2016-06-12 10:00</c:v>
                </c:pt>
                <c:pt idx="59">
                  <c:v>2016-06-12 10:01</c:v>
                </c:pt>
                <c:pt idx="60">
                  <c:v>2016-06-12 10:01</c:v>
                </c:pt>
                <c:pt idx="61">
                  <c:v>2016-06-12 10:01</c:v>
                </c:pt>
                <c:pt idx="62">
                  <c:v>2016-06-12 10:01</c:v>
                </c:pt>
                <c:pt idx="63">
                  <c:v>2016-06-12 10:01</c:v>
                </c:pt>
                <c:pt idx="64">
                  <c:v>2016-06-12 10:01</c:v>
                </c:pt>
                <c:pt idx="65">
                  <c:v>2016-06-12 10:01</c:v>
                </c:pt>
                <c:pt idx="66">
                  <c:v>2016-06-12 10:01</c:v>
                </c:pt>
                <c:pt idx="67">
                  <c:v>2016-06-12 10:01</c:v>
                </c:pt>
                <c:pt idx="68">
                  <c:v>2016-06-12 10:01</c:v>
                </c:pt>
                <c:pt idx="69">
                  <c:v>2016-06-12 10:01</c:v>
                </c:pt>
                <c:pt idx="70">
                  <c:v>2016-06-12 10:01</c:v>
                </c:pt>
                <c:pt idx="71">
                  <c:v>2016-06-12 10:01</c:v>
                </c:pt>
                <c:pt idx="72">
                  <c:v>2016-06-12 10:01</c:v>
                </c:pt>
                <c:pt idx="73">
                  <c:v>2016-06-12 10:01</c:v>
                </c:pt>
                <c:pt idx="74">
                  <c:v>2016-06-12 10:01</c:v>
                </c:pt>
                <c:pt idx="75">
                  <c:v>2016-06-12 10:01</c:v>
                </c:pt>
                <c:pt idx="76">
                  <c:v>2016-06-12 10:01</c:v>
                </c:pt>
                <c:pt idx="77">
                  <c:v>2016-06-12 10:01</c:v>
                </c:pt>
                <c:pt idx="78">
                  <c:v>2016-06-12 10:01</c:v>
                </c:pt>
                <c:pt idx="79">
                  <c:v>2016-06-12 10:01</c:v>
                </c:pt>
                <c:pt idx="80">
                  <c:v>2016-06-12 10:01</c:v>
                </c:pt>
                <c:pt idx="81">
                  <c:v>2016-06-12 10:01</c:v>
                </c:pt>
                <c:pt idx="82">
                  <c:v>2016-06-12 10:01</c:v>
                </c:pt>
                <c:pt idx="83">
                  <c:v>2016-06-12 10:01</c:v>
                </c:pt>
                <c:pt idx="84">
                  <c:v>2016-06-12 10:01</c:v>
                </c:pt>
                <c:pt idx="85">
                  <c:v>2016-06-12 10:01</c:v>
                </c:pt>
                <c:pt idx="86">
                  <c:v>2016-06-12 10:01</c:v>
                </c:pt>
                <c:pt idx="87">
                  <c:v>2016-06-12 10:01</c:v>
                </c:pt>
                <c:pt idx="88">
                  <c:v>2016-06-12 10:01</c:v>
                </c:pt>
                <c:pt idx="89">
                  <c:v>2016-06-12 10:01</c:v>
                </c:pt>
                <c:pt idx="90">
                  <c:v>2016-06-12 10:01</c:v>
                </c:pt>
                <c:pt idx="91">
                  <c:v>2016-06-12 10:01</c:v>
                </c:pt>
                <c:pt idx="92">
                  <c:v>2016-06-12 10:01</c:v>
                </c:pt>
                <c:pt idx="93">
                  <c:v>2016-06-12 10:01</c:v>
                </c:pt>
                <c:pt idx="94">
                  <c:v>2016-06-12 10:01</c:v>
                </c:pt>
                <c:pt idx="95">
                  <c:v>2016-06-12 10:01</c:v>
                </c:pt>
                <c:pt idx="96">
                  <c:v>2016-06-12 10:01</c:v>
                </c:pt>
                <c:pt idx="97">
                  <c:v>2016-06-12 10:01</c:v>
                </c:pt>
                <c:pt idx="98">
                  <c:v>2016-06-12 10:01</c:v>
                </c:pt>
                <c:pt idx="99">
                  <c:v>2016-06-12 10:01</c:v>
                </c:pt>
                <c:pt idx="100">
                  <c:v>2016-06-12 10:01</c:v>
                </c:pt>
                <c:pt idx="101">
                  <c:v>2016-06-12 10:01</c:v>
                </c:pt>
                <c:pt idx="102">
                  <c:v>2016-06-12 10:01</c:v>
                </c:pt>
                <c:pt idx="103">
                  <c:v>2016-06-12 10:01</c:v>
                </c:pt>
                <c:pt idx="104">
                  <c:v>2016-06-12 10:01</c:v>
                </c:pt>
                <c:pt idx="105">
                  <c:v>2016-06-12 10:01</c:v>
                </c:pt>
                <c:pt idx="106">
                  <c:v>2016-06-12 10:01</c:v>
                </c:pt>
                <c:pt idx="107">
                  <c:v>2016-06-12 10:01</c:v>
                </c:pt>
                <c:pt idx="108">
                  <c:v>2016-06-12 10:01</c:v>
                </c:pt>
                <c:pt idx="109">
                  <c:v>2016-06-12 10:01</c:v>
                </c:pt>
                <c:pt idx="110">
                  <c:v>2016-06-12 10:01</c:v>
                </c:pt>
                <c:pt idx="111">
                  <c:v>2016-06-12 10:01</c:v>
                </c:pt>
                <c:pt idx="112">
                  <c:v>2016-06-12 10:01</c:v>
                </c:pt>
                <c:pt idx="113">
                  <c:v>2016-06-12 10:01</c:v>
                </c:pt>
                <c:pt idx="114">
                  <c:v>2016-06-12 10:02</c:v>
                </c:pt>
                <c:pt idx="115">
                  <c:v>2016-06-12 10:02</c:v>
                </c:pt>
                <c:pt idx="116">
                  <c:v>2016-06-12 10:02</c:v>
                </c:pt>
                <c:pt idx="117">
                  <c:v>2016-06-12 10:02</c:v>
                </c:pt>
                <c:pt idx="118">
                  <c:v>2016-06-12 10:02</c:v>
                </c:pt>
                <c:pt idx="119">
                  <c:v>2016-06-12 10:02</c:v>
                </c:pt>
                <c:pt idx="120">
                  <c:v>2016-06-12 10:02</c:v>
                </c:pt>
                <c:pt idx="121">
                  <c:v>2016-06-12 10:02</c:v>
                </c:pt>
                <c:pt idx="122">
                  <c:v>2016-06-12 10:02</c:v>
                </c:pt>
                <c:pt idx="123">
                  <c:v>2016-06-12 10:02</c:v>
                </c:pt>
                <c:pt idx="124">
                  <c:v>2016-06-12 10:02</c:v>
                </c:pt>
                <c:pt idx="125">
                  <c:v>2016-06-12 10:02</c:v>
                </c:pt>
                <c:pt idx="126">
                  <c:v>2016-06-12 10:02</c:v>
                </c:pt>
                <c:pt idx="127">
                  <c:v>2016-06-12 10:02</c:v>
                </c:pt>
                <c:pt idx="128">
                  <c:v>2016-06-12 10:02</c:v>
                </c:pt>
                <c:pt idx="129">
                  <c:v>2016-06-12 10:02</c:v>
                </c:pt>
                <c:pt idx="130">
                  <c:v>2016-06-12 10:02</c:v>
                </c:pt>
                <c:pt idx="131">
                  <c:v>2016-06-12 10:02</c:v>
                </c:pt>
                <c:pt idx="132">
                  <c:v>2016-06-12 10:02</c:v>
                </c:pt>
                <c:pt idx="133">
                  <c:v>2016-06-12 10:02</c:v>
                </c:pt>
                <c:pt idx="134">
                  <c:v>2016-06-12 10:02</c:v>
                </c:pt>
                <c:pt idx="135">
                  <c:v>2016-06-12 10:02</c:v>
                </c:pt>
                <c:pt idx="136">
                  <c:v>2016-06-12 10:02</c:v>
                </c:pt>
                <c:pt idx="137">
                  <c:v>2016-06-12 10:02</c:v>
                </c:pt>
                <c:pt idx="138">
                  <c:v>2016-06-12 10:02</c:v>
                </c:pt>
                <c:pt idx="139">
                  <c:v>2016-06-12 10:02</c:v>
                </c:pt>
                <c:pt idx="140">
                  <c:v>2016-06-12 10:02</c:v>
                </c:pt>
                <c:pt idx="141">
                  <c:v>2016-06-12 10:02</c:v>
                </c:pt>
                <c:pt idx="142">
                  <c:v>2016-06-12 10:02</c:v>
                </c:pt>
                <c:pt idx="143">
                  <c:v>2016-06-12 10:02</c:v>
                </c:pt>
                <c:pt idx="144">
                  <c:v>2016-06-12 10:02</c:v>
                </c:pt>
                <c:pt idx="145">
                  <c:v>2016-06-12 10:02</c:v>
                </c:pt>
                <c:pt idx="146">
                  <c:v>2016-06-12 10:02</c:v>
                </c:pt>
                <c:pt idx="147">
                  <c:v>2016-06-12 10:02</c:v>
                </c:pt>
                <c:pt idx="148">
                  <c:v>2016-06-12 10:02</c:v>
                </c:pt>
                <c:pt idx="149">
                  <c:v>2016-06-12 10:02</c:v>
                </c:pt>
                <c:pt idx="150">
                  <c:v>2016-06-12 10:02</c:v>
                </c:pt>
                <c:pt idx="151">
                  <c:v>2016-06-12 10:02</c:v>
                </c:pt>
                <c:pt idx="152">
                  <c:v>2016-06-12 10:02</c:v>
                </c:pt>
                <c:pt idx="153">
                  <c:v>2016-06-12 10:02</c:v>
                </c:pt>
                <c:pt idx="154">
                  <c:v>2016-06-12 10:02</c:v>
                </c:pt>
                <c:pt idx="155">
                  <c:v>2016-06-12 10:02</c:v>
                </c:pt>
                <c:pt idx="156">
                  <c:v>2016-06-12 10:02</c:v>
                </c:pt>
                <c:pt idx="157">
                  <c:v>2016-06-12 10:02</c:v>
                </c:pt>
                <c:pt idx="158">
                  <c:v>2016-06-12 10:02</c:v>
                </c:pt>
                <c:pt idx="159">
                  <c:v>2016-06-12 10:02</c:v>
                </c:pt>
                <c:pt idx="160">
                  <c:v>2016-06-12 10:02</c:v>
                </c:pt>
                <c:pt idx="161">
                  <c:v>2016-06-12 10:02</c:v>
                </c:pt>
                <c:pt idx="162">
                  <c:v>2016-06-12 10:02</c:v>
                </c:pt>
                <c:pt idx="163">
                  <c:v>2016-06-12 10:02</c:v>
                </c:pt>
                <c:pt idx="164">
                  <c:v>2016-06-12 10:02</c:v>
                </c:pt>
                <c:pt idx="165">
                  <c:v>2016-06-12 10:02</c:v>
                </c:pt>
                <c:pt idx="166">
                  <c:v>2016-06-12 10:02</c:v>
                </c:pt>
                <c:pt idx="167">
                  <c:v>2016-06-12 10:02</c:v>
                </c:pt>
                <c:pt idx="168">
                  <c:v>2016-06-12 10:02</c:v>
                </c:pt>
                <c:pt idx="169">
                  <c:v>2016-06-12 10:02</c:v>
                </c:pt>
                <c:pt idx="170">
                  <c:v>2016-06-12 10:03</c:v>
                </c:pt>
                <c:pt idx="171">
                  <c:v>2016-06-12 10:03</c:v>
                </c:pt>
                <c:pt idx="172">
                  <c:v>2016-06-12 10:03</c:v>
                </c:pt>
                <c:pt idx="173">
                  <c:v>2016-06-12 10:03</c:v>
                </c:pt>
                <c:pt idx="174">
                  <c:v>2016-06-12 10:03</c:v>
                </c:pt>
                <c:pt idx="175">
                  <c:v>2016-06-12 10:03</c:v>
                </c:pt>
                <c:pt idx="176">
                  <c:v>2016-06-12 10:03</c:v>
                </c:pt>
                <c:pt idx="177">
                  <c:v>2016-06-12 10:03</c:v>
                </c:pt>
                <c:pt idx="178">
                  <c:v>2016-06-12 10:03</c:v>
                </c:pt>
                <c:pt idx="179">
                  <c:v>2016-06-12 10:03</c:v>
                </c:pt>
                <c:pt idx="180">
                  <c:v>2016-06-12 10:03</c:v>
                </c:pt>
                <c:pt idx="181">
                  <c:v>2016-06-12 10:03</c:v>
                </c:pt>
                <c:pt idx="182">
                  <c:v>2016-06-12 10:03</c:v>
                </c:pt>
                <c:pt idx="183">
                  <c:v>2016-06-12 10:03</c:v>
                </c:pt>
                <c:pt idx="184">
                  <c:v>2016-06-12 10:03</c:v>
                </c:pt>
                <c:pt idx="185">
                  <c:v>2016-06-12 10:03</c:v>
                </c:pt>
                <c:pt idx="186">
                  <c:v>2016-06-12 10:03</c:v>
                </c:pt>
                <c:pt idx="187">
                  <c:v>2016-06-12 10:03</c:v>
                </c:pt>
                <c:pt idx="188">
                  <c:v>2016-06-12 10:03</c:v>
                </c:pt>
                <c:pt idx="189">
                  <c:v>2016-06-12 10:03</c:v>
                </c:pt>
                <c:pt idx="190">
                  <c:v>2016-06-12 10:03</c:v>
                </c:pt>
                <c:pt idx="191">
                  <c:v>2016-06-12 10:03</c:v>
                </c:pt>
                <c:pt idx="192">
                  <c:v>2016-06-12 10:03</c:v>
                </c:pt>
                <c:pt idx="193">
                  <c:v>2016-06-12 10:03</c:v>
                </c:pt>
                <c:pt idx="194">
                  <c:v>2016-06-12 10:03</c:v>
                </c:pt>
                <c:pt idx="195">
                  <c:v>2016-06-12 10:03</c:v>
                </c:pt>
                <c:pt idx="196">
                  <c:v>2016-06-12 10:03</c:v>
                </c:pt>
                <c:pt idx="197">
                  <c:v>2016-06-12 10:03</c:v>
                </c:pt>
                <c:pt idx="198">
                  <c:v>2016-06-12 10:03</c:v>
                </c:pt>
                <c:pt idx="199">
                  <c:v>2016-06-12 10:03</c:v>
                </c:pt>
                <c:pt idx="200">
                  <c:v>2016-06-12 10:03</c:v>
                </c:pt>
                <c:pt idx="201">
                  <c:v>2016-06-12 10:03</c:v>
                </c:pt>
                <c:pt idx="202">
                  <c:v>2016-06-12 10:03</c:v>
                </c:pt>
                <c:pt idx="203">
                  <c:v>2016-06-12 10:03</c:v>
                </c:pt>
                <c:pt idx="204">
                  <c:v>2016-06-12 10:03</c:v>
                </c:pt>
                <c:pt idx="205">
                  <c:v>2016-06-12 10:03</c:v>
                </c:pt>
                <c:pt idx="206">
                  <c:v>2016-06-12 10:03</c:v>
                </c:pt>
                <c:pt idx="207">
                  <c:v>2016-06-12 10:03</c:v>
                </c:pt>
                <c:pt idx="208">
                  <c:v>2016-06-12 10:03</c:v>
                </c:pt>
                <c:pt idx="209">
                  <c:v>2016-06-12 10:03</c:v>
                </c:pt>
                <c:pt idx="210">
                  <c:v>2016-06-12 10:03</c:v>
                </c:pt>
                <c:pt idx="211">
                  <c:v>2016-06-12 10:03</c:v>
                </c:pt>
                <c:pt idx="212">
                  <c:v>2016-06-12 10:03</c:v>
                </c:pt>
                <c:pt idx="213">
                  <c:v>2016-06-12 10:03</c:v>
                </c:pt>
                <c:pt idx="214">
                  <c:v>2016-06-12 10:03</c:v>
                </c:pt>
                <c:pt idx="215">
                  <c:v>2016-06-12 10:03</c:v>
                </c:pt>
                <c:pt idx="216">
                  <c:v>2016-06-12 10:03</c:v>
                </c:pt>
                <c:pt idx="217">
                  <c:v>2016-06-12 10:03</c:v>
                </c:pt>
                <c:pt idx="218">
                  <c:v>2016-06-12 10:03</c:v>
                </c:pt>
                <c:pt idx="219">
                  <c:v>2016-06-12 10:03</c:v>
                </c:pt>
                <c:pt idx="220">
                  <c:v>2016-06-12 10:03</c:v>
                </c:pt>
                <c:pt idx="221">
                  <c:v>2016-06-12 10:03</c:v>
                </c:pt>
                <c:pt idx="222">
                  <c:v>2016-06-12 10:03</c:v>
                </c:pt>
                <c:pt idx="223">
                  <c:v>2016-06-12 10:03</c:v>
                </c:pt>
                <c:pt idx="224">
                  <c:v>2016-06-12 10:03</c:v>
                </c:pt>
                <c:pt idx="225">
                  <c:v>2016-06-12 10:03</c:v>
                </c:pt>
                <c:pt idx="226">
                  <c:v>2016-06-12 10:03</c:v>
                </c:pt>
                <c:pt idx="227">
                  <c:v>2016-06-12 10:03</c:v>
                </c:pt>
                <c:pt idx="228">
                  <c:v>2016-06-12 10:04</c:v>
                </c:pt>
                <c:pt idx="229">
                  <c:v>2016-06-12 10:04</c:v>
                </c:pt>
                <c:pt idx="230">
                  <c:v>2016-06-12 10:04</c:v>
                </c:pt>
                <c:pt idx="231">
                  <c:v>2016-06-12 10:04</c:v>
                </c:pt>
                <c:pt idx="232">
                  <c:v>2016-06-12 10:04</c:v>
                </c:pt>
                <c:pt idx="233">
                  <c:v>2016-06-12 10:04</c:v>
                </c:pt>
                <c:pt idx="234">
                  <c:v>2016-06-12 10:04</c:v>
                </c:pt>
                <c:pt idx="235">
                  <c:v>2016-06-12 10:04</c:v>
                </c:pt>
                <c:pt idx="236">
                  <c:v>2016-06-12 10:04</c:v>
                </c:pt>
                <c:pt idx="237">
                  <c:v>2016-06-12 10:04</c:v>
                </c:pt>
                <c:pt idx="238">
                  <c:v>2016-06-12 10:04</c:v>
                </c:pt>
                <c:pt idx="239">
                  <c:v>2016-06-12 10:04</c:v>
                </c:pt>
                <c:pt idx="240">
                  <c:v>2016-06-12 10:04</c:v>
                </c:pt>
                <c:pt idx="241">
                  <c:v>2016-06-12 10:04</c:v>
                </c:pt>
                <c:pt idx="242">
                  <c:v>2016-06-12 10:04</c:v>
                </c:pt>
                <c:pt idx="243">
                  <c:v>2016-06-12 10:04</c:v>
                </c:pt>
                <c:pt idx="244">
                  <c:v>2016-06-12 10:04</c:v>
                </c:pt>
                <c:pt idx="245">
                  <c:v>2016-06-12 10:04</c:v>
                </c:pt>
                <c:pt idx="246">
                  <c:v>2016-06-12 10:04</c:v>
                </c:pt>
                <c:pt idx="247">
                  <c:v>2016-06-12 10:04</c:v>
                </c:pt>
                <c:pt idx="248">
                  <c:v>2016-06-12 10:04</c:v>
                </c:pt>
                <c:pt idx="249">
                  <c:v>2016-06-12 10:04</c:v>
                </c:pt>
                <c:pt idx="250">
                  <c:v>2016-06-12 10:04</c:v>
                </c:pt>
                <c:pt idx="251">
                  <c:v>2016-06-12 10:04</c:v>
                </c:pt>
                <c:pt idx="252">
                  <c:v>2016-06-12 10:04</c:v>
                </c:pt>
                <c:pt idx="253">
                  <c:v>2016-06-12 10:04</c:v>
                </c:pt>
                <c:pt idx="254">
                  <c:v>2016-06-12 10:04</c:v>
                </c:pt>
                <c:pt idx="255">
                  <c:v>2016-06-12 10:04</c:v>
                </c:pt>
                <c:pt idx="256">
                  <c:v>2016-06-12 10:04</c:v>
                </c:pt>
                <c:pt idx="257">
                  <c:v>2016-06-12 10:04</c:v>
                </c:pt>
                <c:pt idx="258">
                  <c:v>2016-06-12 10:04</c:v>
                </c:pt>
                <c:pt idx="259">
                  <c:v>2016-06-12 10:04</c:v>
                </c:pt>
                <c:pt idx="260">
                  <c:v>2016-06-12 10:04</c:v>
                </c:pt>
                <c:pt idx="261">
                  <c:v>2016-06-12 10:04</c:v>
                </c:pt>
                <c:pt idx="262">
                  <c:v>2016-06-12 10:04</c:v>
                </c:pt>
                <c:pt idx="263">
                  <c:v>2016-06-12 10:04</c:v>
                </c:pt>
                <c:pt idx="264">
                  <c:v>2016-06-12 10:04</c:v>
                </c:pt>
                <c:pt idx="265">
                  <c:v>2016-06-12 10:04</c:v>
                </c:pt>
                <c:pt idx="266">
                  <c:v>2016-06-12 10:04</c:v>
                </c:pt>
                <c:pt idx="267">
                  <c:v>2016-06-12 10:04</c:v>
                </c:pt>
                <c:pt idx="268">
                  <c:v>2016-06-12 10:04</c:v>
                </c:pt>
                <c:pt idx="269">
                  <c:v>2016-06-12 10:04</c:v>
                </c:pt>
                <c:pt idx="270">
                  <c:v>2016-06-12 10:04</c:v>
                </c:pt>
                <c:pt idx="271">
                  <c:v>2016-06-12 10:04</c:v>
                </c:pt>
                <c:pt idx="272">
                  <c:v>2016-06-12 10:04</c:v>
                </c:pt>
                <c:pt idx="273">
                  <c:v>2016-06-12 10:04</c:v>
                </c:pt>
                <c:pt idx="274">
                  <c:v>2016-06-12 10:04</c:v>
                </c:pt>
                <c:pt idx="275">
                  <c:v>2016-06-12 10:04</c:v>
                </c:pt>
                <c:pt idx="276">
                  <c:v>2016-06-12 10:04</c:v>
                </c:pt>
                <c:pt idx="277">
                  <c:v>2016-06-12 10:04</c:v>
                </c:pt>
                <c:pt idx="278">
                  <c:v>2016-06-12 10:04</c:v>
                </c:pt>
                <c:pt idx="279">
                  <c:v>2016-06-12 10:04</c:v>
                </c:pt>
                <c:pt idx="280">
                  <c:v>2016-06-12 10:04</c:v>
                </c:pt>
                <c:pt idx="281">
                  <c:v>2016-06-12 10:04</c:v>
                </c:pt>
                <c:pt idx="282">
                  <c:v>2016-06-12 10:04</c:v>
                </c:pt>
                <c:pt idx="283">
                  <c:v>2016-06-12 10:04</c:v>
                </c:pt>
                <c:pt idx="284">
                  <c:v>2016-06-12 10:04</c:v>
                </c:pt>
                <c:pt idx="285">
                  <c:v>2016-06-12 10:05</c:v>
                </c:pt>
                <c:pt idx="286">
                  <c:v>2016-06-12 10:05</c:v>
                </c:pt>
                <c:pt idx="287">
                  <c:v>2016-06-12 10:05</c:v>
                </c:pt>
                <c:pt idx="288">
                  <c:v>2016-06-12 10:05</c:v>
                </c:pt>
                <c:pt idx="289">
                  <c:v>2016-06-12 10:05</c:v>
                </c:pt>
                <c:pt idx="290">
                  <c:v>2016-06-12 10:05</c:v>
                </c:pt>
                <c:pt idx="291">
                  <c:v>2016-06-12 10:05</c:v>
                </c:pt>
                <c:pt idx="292">
                  <c:v>2016-06-12 10:05</c:v>
                </c:pt>
                <c:pt idx="293">
                  <c:v>2016-06-12 10:05</c:v>
                </c:pt>
                <c:pt idx="294">
                  <c:v>2016-06-12 10:05</c:v>
                </c:pt>
                <c:pt idx="295">
                  <c:v>2016-06-12 10:05</c:v>
                </c:pt>
                <c:pt idx="296">
                  <c:v>2016-06-12 10:05</c:v>
                </c:pt>
                <c:pt idx="297">
                  <c:v>2016-06-12 10:05</c:v>
                </c:pt>
                <c:pt idx="298">
                  <c:v>2016-06-12 10:05</c:v>
                </c:pt>
                <c:pt idx="299">
                  <c:v>2016-06-12 10:05</c:v>
                </c:pt>
                <c:pt idx="300">
                  <c:v>2016-06-12 10:05</c:v>
                </c:pt>
                <c:pt idx="301">
                  <c:v>2016-06-12 10:05</c:v>
                </c:pt>
                <c:pt idx="302">
                  <c:v>2016-06-12 10:05</c:v>
                </c:pt>
                <c:pt idx="303">
                  <c:v>2016-06-12 10:05</c:v>
                </c:pt>
                <c:pt idx="304">
                  <c:v>2016-06-12 10:05</c:v>
                </c:pt>
                <c:pt idx="305">
                  <c:v>2016-06-12 10:05</c:v>
                </c:pt>
                <c:pt idx="306">
                  <c:v>2016-06-12 10:05</c:v>
                </c:pt>
                <c:pt idx="307">
                  <c:v>2016-06-12 10:05</c:v>
                </c:pt>
                <c:pt idx="308">
                  <c:v>2016-06-12 10:05</c:v>
                </c:pt>
                <c:pt idx="309">
                  <c:v>2016-06-12 10:05</c:v>
                </c:pt>
                <c:pt idx="310">
                  <c:v>2016-06-12 10:05</c:v>
                </c:pt>
                <c:pt idx="311">
                  <c:v>2016-06-12 10:05</c:v>
                </c:pt>
                <c:pt idx="312">
                  <c:v>2016-06-12 10:05</c:v>
                </c:pt>
                <c:pt idx="313">
                  <c:v>2016-06-12 10:05</c:v>
                </c:pt>
                <c:pt idx="314">
                  <c:v>2016-06-12 10:05</c:v>
                </c:pt>
                <c:pt idx="315">
                  <c:v>2016-06-12 10:05</c:v>
                </c:pt>
                <c:pt idx="316">
                  <c:v>2016-06-12 10:05</c:v>
                </c:pt>
                <c:pt idx="317">
                  <c:v>2016-06-12 10:05</c:v>
                </c:pt>
                <c:pt idx="318">
                  <c:v>2016-06-12 10:05</c:v>
                </c:pt>
                <c:pt idx="319">
                  <c:v>2016-06-12 10:05</c:v>
                </c:pt>
                <c:pt idx="320">
                  <c:v>2016-06-12 10:05</c:v>
                </c:pt>
                <c:pt idx="321">
                  <c:v>2016-06-12 10:05</c:v>
                </c:pt>
                <c:pt idx="322">
                  <c:v>2016-06-12 10:05</c:v>
                </c:pt>
                <c:pt idx="323">
                  <c:v>2016-06-12 10:05</c:v>
                </c:pt>
                <c:pt idx="324">
                  <c:v>2016-06-12 10:05</c:v>
                </c:pt>
                <c:pt idx="325">
                  <c:v>2016-06-12 10:05</c:v>
                </c:pt>
                <c:pt idx="326">
                  <c:v>2016-06-12 10:05</c:v>
                </c:pt>
                <c:pt idx="327">
                  <c:v>2016-06-12 10:05</c:v>
                </c:pt>
                <c:pt idx="328">
                  <c:v>2016-06-12 10:05</c:v>
                </c:pt>
                <c:pt idx="329">
                  <c:v>2016-06-12 10:05</c:v>
                </c:pt>
                <c:pt idx="330">
                  <c:v>2016-06-12 10:05</c:v>
                </c:pt>
                <c:pt idx="331">
                  <c:v>2016-06-12 10:05</c:v>
                </c:pt>
                <c:pt idx="332">
                  <c:v>2016-06-12 10:05</c:v>
                </c:pt>
                <c:pt idx="333">
                  <c:v>2016-06-12 10:05</c:v>
                </c:pt>
                <c:pt idx="334">
                  <c:v>2016-06-12 10:05</c:v>
                </c:pt>
                <c:pt idx="335">
                  <c:v>2016-06-12 10:05</c:v>
                </c:pt>
                <c:pt idx="336">
                  <c:v>2016-06-12 10:05</c:v>
                </c:pt>
                <c:pt idx="337">
                  <c:v>2016-06-12 10:05</c:v>
                </c:pt>
                <c:pt idx="338">
                  <c:v>2016-06-12 10:05</c:v>
                </c:pt>
                <c:pt idx="339">
                  <c:v>2016-06-12 10:05</c:v>
                </c:pt>
                <c:pt idx="340">
                  <c:v>2016-06-12 10:05</c:v>
                </c:pt>
                <c:pt idx="341">
                  <c:v>2016-06-12 10:06</c:v>
                </c:pt>
                <c:pt idx="342">
                  <c:v>2016-06-12 10:06</c:v>
                </c:pt>
                <c:pt idx="343">
                  <c:v>2016-06-12 10:06</c:v>
                </c:pt>
                <c:pt idx="344">
                  <c:v>2016-06-12 10:06</c:v>
                </c:pt>
                <c:pt idx="345">
                  <c:v>2016-06-12 10:06</c:v>
                </c:pt>
                <c:pt idx="346">
                  <c:v>2016-06-12 10:06</c:v>
                </c:pt>
                <c:pt idx="347">
                  <c:v>2016-06-12 10:06</c:v>
                </c:pt>
                <c:pt idx="348">
                  <c:v>2016-06-12 10:06</c:v>
                </c:pt>
                <c:pt idx="349">
                  <c:v>2016-06-12 10:06</c:v>
                </c:pt>
                <c:pt idx="350">
                  <c:v>2016-06-12 10:06</c:v>
                </c:pt>
                <c:pt idx="351">
                  <c:v>2016-06-12 10:06</c:v>
                </c:pt>
                <c:pt idx="352">
                  <c:v>2016-06-12 10:06</c:v>
                </c:pt>
                <c:pt idx="353">
                  <c:v>2016-06-12 10:06</c:v>
                </c:pt>
                <c:pt idx="354">
                  <c:v>2016-06-12 10:06</c:v>
                </c:pt>
                <c:pt idx="355">
                  <c:v>2016-06-12 10:06</c:v>
                </c:pt>
                <c:pt idx="356">
                  <c:v>2016-06-12 10:06</c:v>
                </c:pt>
                <c:pt idx="357">
                  <c:v>2016-06-12 10:06</c:v>
                </c:pt>
                <c:pt idx="358">
                  <c:v>2016-06-12 10:06</c:v>
                </c:pt>
                <c:pt idx="359">
                  <c:v>2016-06-12 10:06</c:v>
                </c:pt>
                <c:pt idx="360">
                  <c:v>2016-06-12 10:06</c:v>
                </c:pt>
                <c:pt idx="361">
                  <c:v>2016-06-12 10:06</c:v>
                </c:pt>
                <c:pt idx="362">
                  <c:v>2016-06-12 10:06</c:v>
                </c:pt>
                <c:pt idx="363">
                  <c:v>2016-06-12 10:06</c:v>
                </c:pt>
                <c:pt idx="364">
                  <c:v>2016-06-12 10:06</c:v>
                </c:pt>
                <c:pt idx="365">
                  <c:v>2016-06-12 10:06</c:v>
                </c:pt>
                <c:pt idx="366">
                  <c:v>2016-06-12 10:06</c:v>
                </c:pt>
                <c:pt idx="367">
                  <c:v>2016-06-12 10:06</c:v>
                </c:pt>
                <c:pt idx="368">
                  <c:v>2016-06-12 10:06</c:v>
                </c:pt>
                <c:pt idx="369">
                  <c:v>2016-06-12 10:06</c:v>
                </c:pt>
                <c:pt idx="370">
                  <c:v>2016-06-12 10:06</c:v>
                </c:pt>
                <c:pt idx="371">
                  <c:v>2016-06-12 10:06</c:v>
                </c:pt>
                <c:pt idx="372">
                  <c:v>2016-06-12 10:06</c:v>
                </c:pt>
                <c:pt idx="373">
                  <c:v>2016-06-12 10:06</c:v>
                </c:pt>
                <c:pt idx="374">
                  <c:v>2016-06-12 10:06</c:v>
                </c:pt>
                <c:pt idx="375">
                  <c:v>2016-06-12 10:06</c:v>
                </c:pt>
                <c:pt idx="376">
                  <c:v>2016-06-12 10:06</c:v>
                </c:pt>
                <c:pt idx="377">
                  <c:v>2016-06-12 10:06</c:v>
                </c:pt>
                <c:pt idx="378">
                  <c:v>2016-06-12 10:06</c:v>
                </c:pt>
                <c:pt idx="379">
                  <c:v>2016-06-12 10:06</c:v>
                </c:pt>
                <c:pt idx="380">
                  <c:v>2016-06-12 10:06</c:v>
                </c:pt>
                <c:pt idx="381">
                  <c:v>2016-06-12 10:06</c:v>
                </c:pt>
                <c:pt idx="382">
                  <c:v>2016-06-12 10:06</c:v>
                </c:pt>
                <c:pt idx="383">
                  <c:v>2016-06-12 10:06</c:v>
                </c:pt>
                <c:pt idx="384">
                  <c:v>2016-06-12 10:06</c:v>
                </c:pt>
                <c:pt idx="385">
                  <c:v>2016-06-12 10:06</c:v>
                </c:pt>
                <c:pt idx="386">
                  <c:v>2016-06-12 10:06</c:v>
                </c:pt>
                <c:pt idx="387">
                  <c:v>2016-06-12 10:06</c:v>
                </c:pt>
                <c:pt idx="388">
                  <c:v>2016-06-12 10:06</c:v>
                </c:pt>
                <c:pt idx="389">
                  <c:v>2016-06-12 10:06</c:v>
                </c:pt>
                <c:pt idx="390">
                  <c:v>2016-06-12 10:06</c:v>
                </c:pt>
                <c:pt idx="391">
                  <c:v>2016-06-12 10:06</c:v>
                </c:pt>
                <c:pt idx="392">
                  <c:v>2016-06-12 10:06</c:v>
                </c:pt>
                <c:pt idx="393">
                  <c:v>2016-06-12 10:06</c:v>
                </c:pt>
                <c:pt idx="394">
                  <c:v>2016-06-12 10:06</c:v>
                </c:pt>
                <c:pt idx="395">
                  <c:v>2016-06-12 10:06</c:v>
                </c:pt>
                <c:pt idx="396">
                  <c:v>2016-06-12 10:06</c:v>
                </c:pt>
                <c:pt idx="397">
                  <c:v>2016-06-12 10:06</c:v>
                </c:pt>
                <c:pt idx="398">
                  <c:v>2016-06-12 10:06</c:v>
                </c:pt>
                <c:pt idx="399">
                  <c:v>2016-06-12 10:06</c:v>
                </c:pt>
                <c:pt idx="400">
                  <c:v>2016-06-12 10:07</c:v>
                </c:pt>
                <c:pt idx="401">
                  <c:v>2016-06-12 10:07</c:v>
                </c:pt>
                <c:pt idx="402">
                  <c:v>2016-06-12 10:07</c:v>
                </c:pt>
                <c:pt idx="403">
                  <c:v>2016-06-12 10:07</c:v>
                </c:pt>
                <c:pt idx="404">
                  <c:v>2016-06-12 10:07</c:v>
                </c:pt>
                <c:pt idx="405">
                  <c:v>2016-06-12 10:07</c:v>
                </c:pt>
                <c:pt idx="406">
                  <c:v>2016-06-12 10:07</c:v>
                </c:pt>
                <c:pt idx="407">
                  <c:v>2016-06-12 10:07</c:v>
                </c:pt>
                <c:pt idx="408">
                  <c:v>2016-06-12 10:07</c:v>
                </c:pt>
                <c:pt idx="409">
                  <c:v>2016-06-12 10:07</c:v>
                </c:pt>
                <c:pt idx="410">
                  <c:v>2016-06-12 10:07</c:v>
                </c:pt>
                <c:pt idx="411">
                  <c:v>2016-06-12 10:07</c:v>
                </c:pt>
                <c:pt idx="412">
                  <c:v>2016-06-12 10:07</c:v>
                </c:pt>
                <c:pt idx="413">
                  <c:v>2016-06-12 10:07</c:v>
                </c:pt>
                <c:pt idx="414">
                  <c:v>2016-06-12 10:07</c:v>
                </c:pt>
                <c:pt idx="415">
                  <c:v>2016-06-12 10:07</c:v>
                </c:pt>
                <c:pt idx="416">
                  <c:v>2016-06-12 10:07</c:v>
                </c:pt>
                <c:pt idx="417">
                  <c:v>2016-06-12 10:07</c:v>
                </c:pt>
                <c:pt idx="418">
                  <c:v>2016-06-12 10:07</c:v>
                </c:pt>
                <c:pt idx="419">
                  <c:v>2016-06-12 10:07</c:v>
                </c:pt>
                <c:pt idx="420">
                  <c:v>2016-06-12 10:07</c:v>
                </c:pt>
                <c:pt idx="421">
                  <c:v>2016-06-12 10:07</c:v>
                </c:pt>
                <c:pt idx="422">
                  <c:v>2016-06-12 10:07</c:v>
                </c:pt>
                <c:pt idx="423">
                  <c:v>2016-06-12 10:07</c:v>
                </c:pt>
                <c:pt idx="424">
                  <c:v>2016-06-12 10:07</c:v>
                </c:pt>
                <c:pt idx="425">
                  <c:v>2016-06-12 10:07</c:v>
                </c:pt>
                <c:pt idx="426">
                  <c:v>2016-06-12 10:07</c:v>
                </c:pt>
                <c:pt idx="427">
                  <c:v>2016-06-12 10:07</c:v>
                </c:pt>
                <c:pt idx="428">
                  <c:v>2016-06-12 10:07</c:v>
                </c:pt>
                <c:pt idx="429">
                  <c:v>2016-06-12 10:07</c:v>
                </c:pt>
                <c:pt idx="430">
                  <c:v>2016-06-12 10:07</c:v>
                </c:pt>
                <c:pt idx="431">
                  <c:v>2016-06-12 10:07</c:v>
                </c:pt>
                <c:pt idx="432">
                  <c:v>2016-06-12 10:07</c:v>
                </c:pt>
                <c:pt idx="433">
                  <c:v>2016-06-12 10:07</c:v>
                </c:pt>
                <c:pt idx="434">
                  <c:v>2016-06-12 10:07</c:v>
                </c:pt>
                <c:pt idx="435">
                  <c:v>2016-06-12 10:07</c:v>
                </c:pt>
                <c:pt idx="436">
                  <c:v>2016-06-12 10:07</c:v>
                </c:pt>
                <c:pt idx="437">
                  <c:v>2016-06-12 10:07</c:v>
                </c:pt>
                <c:pt idx="438">
                  <c:v>2016-06-12 10:07</c:v>
                </c:pt>
                <c:pt idx="439">
                  <c:v>2016-06-12 10:07</c:v>
                </c:pt>
                <c:pt idx="440">
                  <c:v>2016-06-12 10:07</c:v>
                </c:pt>
                <c:pt idx="441">
                  <c:v>2016-06-12 10:07</c:v>
                </c:pt>
                <c:pt idx="442">
                  <c:v>2016-06-12 10:07</c:v>
                </c:pt>
                <c:pt idx="443">
                  <c:v>2016-06-12 10:07</c:v>
                </c:pt>
                <c:pt idx="444">
                  <c:v>2016-06-12 10:07</c:v>
                </c:pt>
                <c:pt idx="445">
                  <c:v>2016-06-12 10:07</c:v>
                </c:pt>
                <c:pt idx="446">
                  <c:v>2016-06-12 10:07</c:v>
                </c:pt>
                <c:pt idx="447">
                  <c:v>2016-06-12 10:07</c:v>
                </c:pt>
                <c:pt idx="448">
                  <c:v>2016-06-12 10:07</c:v>
                </c:pt>
                <c:pt idx="449">
                  <c:v>2016-06-12 10:07</c:v>
                </c:pt>
                <c:pt idx="450">
                  <c:v>2016-06-12 10:07</c:v>
                </c:pt>
                <c:pt idx="451">
                  <c:v>2016-06-12 10:07</c:v>
                </c:pt>
                <c:pt idx="452">
                  <c:v>2016-06-12 10:07</c:v>
                </c:pt>
                <c:pt idx="453">
                  <c:v>2016-06-12 10:07</c:v>
                </c:pt>
                <c:pt idx="454">
                  <c:v>2016-06-12 10:07</c:v>
                </c:pt>
                <c:pt idx="455">
                  <c:v>2016-06-12 10:07</c:v>
                </c:pt>
                <c:pt idx="456">
                  <c:v>2016-06-12 10:07</c:v>
                </c:pt>
                <c:pt idx="457">
                  <c:v>2016-06-12 10:07</c:v>
                </c:pt>
                <c:pt idx="458">
                  <c:v>2016-06-12 10:08</c:v>
                </c:pt>
                <c:pt idx="459">
                  <c:v>2016-06-12 10:08</c:v>
                </c:pt>
                <c:pt idx="460">
                  <c:v>2016-06-12 10:08</c:v>
                </c:pt>
                <c:pt idx="461">
                  <c:v>2016-06-12 10:08</c:v>
                </c:pt>
                <c:pt idx="462">
                  <c:v>2016-06-12 10:08</c:v>
                </c:pt>
                <c:pt idx="463">
                  <c:v>2016-06-12 10:08</c:v>
                </c:pt>
                <c:pt idx="464">
                  <c:v>2016-06-12 10:08</c:v>
                </c:pt>
                <c:pt idx="465">
                  <c:v>2016-06-12 10:08</c:v>
                </c:pt>
                <c:pt idx="466">
                  <c:v>2016-06-12 10:08</c:v>
                </c:pt>
                <c:pt idx="467">
                  <c:v>2016-06-12 10:08</c:v>
                </c:pt>
                <c:pt idx="468">
                  <c:v>2016-06-12 10:08</c:v>
                </c:pt>
                <c:pt idx="469">
                  <c:v>2016-06-12 10:08</c:v>
                </c:pt>
                <c:pt idx="470">
                  <c:v>2016-06-12 10:08</c:v>
                </c:pt>
                <c:pt idx="471">
                  <c:v>2016-06-12 10:08</c:v>
                </c:pt>
                <c:pt idx="472">
                  <c:v>2016-06-12 10:08</c:v>
                </c:pt>
                <c:pt idx="473">
                  <c:v>2016-06-12 10:08</c:v>
                </c:pt>
                <c:pt idx="474">
                  <c:v>2016-06-12 10:08</c:v>
                </c:pt>
                <c:pt idx="475">
                  <c:v>2016-06-12 10:08</c:v>
                </c:pt>
                <c:pt idx="476">
                  <c:v>2016-06-12 10:08</c:v>
                </c:pt>
                <c:pt idx="477">
                  <c:v>2016-06-12 10:08</c:v>
                </c:pt>
                <c:pt idx="478">
                  <c:v>2016-06-12 10:08</c:v>
                </c:pt>
                <c:pt idx="479">
                  <c:v>2016-06-12 10:08</c:v>
                </c:pt>
                <c:pt idx="480">
                  <c:v>2016-06-12 10:08</c:v>
                </c:pt>
                <c:pt idx="481">
                  <c:v>2016-06-12 10:08</c:v>
                </c:pt>
                <c:pt idx="482">
                  <c:v>2016-06-12 10:08</c:v>
                </c:pt>
                <c:pt idx="483">
                  <c:v>2016-06-12 10:08</c:v>
                </c:pt>
                <c:pt idx="484">
                  <c:v>2016-06-12 10:08</c:v>
                </c:pt>
                <c:pt idx="485">
                  <c:v>2016-06-12 10:08</c:v>
                </c:pt>
                <c:pt idx="486">
                  <c:v>2016-06-12 10:08</c:v>
                </c:pt>
                <c:pt idx="487">
                  <c:v>2016-06-12 10:08</c:v>
                </c:pt>
                <c:pt idx="488">
                  <c:v>2016-06-12 10:08</c:v>
                </c:pt>
                <c:pt idx="489">
                  <c:v>2016-06-12 10:08</c:v>
                </c:pt>
                <c:pt idx="490">
                  <c:v>2016-06-12 10:08</c:v>
                </c:pt>
                <c:pt idx="491">
                  <c:v>2016-06-12 10:08</c:v>
                </c:pt>
                <c:pt idx="492">
                  <c:v>2016-06-12 10:08</c:v>
                </c:pt>
                <c:pt idx="493">
                  <c:v>2016-06-12 10:08</c:v>
                </c:pt>
                <c:pt idx="494">
                  <c:v>2016-06-12 10:08</c:v>
                </c:pt>
                <c:pt idx="495">
                  <c:v>2016-06-12 10:08</c:v>
                </c:pt>
                <c:pt idx="496">
                  <c:v>2016-06-12 10:08</c:v>
                </c:pt>
                <c:pt idx="497">
                  <c:v>2016-06-12 10:08</c:v>
                </c:pt>
                <c:pt idx="498">
                  <c:v>2016-06-12 10:08</c:v>
                </c:pt>
                <c:pt idx="499">
                  <c:v>2016-06-12 10:08</c:v>
                </c:pt>
                <c:pt idx="500">
                  <c:v>2016-06-12 10:08</c:v>
                </c:pt>
                <c:pt idx="501">
                  <c:v>2016-06-12 10:08</c:v>
                </c:pt>
                <c:pt idx="502">
                  <c:v>2016-06-12 10:08</c:v>
                </c:pt>
                <c:pt idx="503">
                  <c:v>2016-06-12 10:08</c:v>
                </c:pt>
                <c:pt idx="504">
                  <c:v>2016-06-12 10:08</c:v>
                </c:pt>
                <c:pt idx="505">
                  <c:v>2016-06-12 10:08</c:v>
                </c:pt>
                <c:pt idx="506">
                  <c:v>2016-06-12 10:08</c:v>
                </c:pt>
                <c:pt idx="507">
                  <c:v>2016-06-12 10:08</c:v>
                </c:pt>
                <c:pt idx="508">
                  <c:v>2016-06-12 10:08</c:v>
                </c:pt>
                <c:pt idx="509">
                  <c:v>2016-06-12 10:08</c:v>
                </c:pt>
                <c:pt idx="510">
                  <c:v>2016-06-12 10:08</c:v>
                </c:pt>
                <c:pt idx="511">
                  <c:v>2016-06-12 10:08</c:v>
                </c:pt>
                <c:pt idx="512">
                  <c:v>2016-06-12 10:08</c:v>
                </c:pt>
                <c:pt idx="513">
                  <c:v>2016-06-12 10:08</c:v>
                </c:pt>
                <c:pt idx="514">
                  <c:v>2016-06-12 10:08</c:v>
                </c:pt>
                <c:pt idx="515">
                  <c:v>2016-06-12 10:08</c:v>
                </c:pt>
                <c:pt idx="516">
                  <c:v>2016-06-12 10:09</c:v>
                </c:pt>
                <c:pt idx="517">
                  <c:v>2016-06-12 10:09</c:v>
                </c:pt>
                <c:pt idx="518">
                  <c:v>2016-06-12 10:09</c:v>
                </c:pt>
                <c:pt idx="519">
                  <c:v>2016-06-12 10:09</c:v>
                </c:pt>
                <c:pt idx="520">
                  <c:v>2016-06-12 10:09</c:v>
                </c:pt>
                <c:pt idx="521">
                  <c:v>2016-06-12 10:09</c:v>
                </c:pt>
                <c:pt idx="522">
                  <c:v>2016-06-12 10:09</c:v>
                </c:pt>
                <c:pt idx="523">
                  <c:v>2016-06-12 10:09</c:v>
                </c:pt>
                <c:pt idx="524">
                  <c:v>2016-06-12 10:09</c:v>
                </c:pt>
                <c:pt idx="525">
                  <c:v>2016-06-12 10:09</c:v>
                </c:pt>
                <c:pt idx="526">
                  <c:v>2016-06-12 10:09</c:v>
                </c:pt>
                <c:pt idx="527">
                  <c:v>2016-06-12 10:09</c:v>
                </c:pt>
                <c:pt idx="528">
                  <c:v>2016-06-12 10:09</c:v>
                </c:pt>
                <c:pt idx="529">
                  <c:v>2016-06-12 10:09</c:v>
                </c:pt>
                <c:pt idx="530">
                  <c:v>2016-06-12 10:09</c:v>
                </c:pt>
                <c:pt idx="531">
                  <c:v>2016-06-12 10:09</c:v>
                </c:pt>
                <c:pt idx="532">
                  <c:v>2016-06-12 10:09</c:v>
                </c:pt>
                <c:pt idx="533">
                  <c:v>2016-06-12 10:09</c:v>
                </c:pt>
                <c:pt idx="534">
                  <c:v>2016-06-12 10:09</c:v>
                </c:pt>
                <c:pt idx="535">
                  <c:v>2016-06-12 10:09</c:v>
                </c:pt>
                <c:pt idx="536">
                  <c:v>2016-06-12 10:09</c:v>
                </c:pt>
                <c:pt idx="537">
                  <c:v>2016-06-12 10:09</c:v>
                </c:pt>
                <c:pt idx="538">
                  <c:v>2016-06-12 10:09</c:v>
                </c:pt>
                <c:pt idx="539">
                  <c:v>2016-06-12 10:09</c:v>
                </c:pt>
                <c:pt idx="540">
                  <c:v>2016-06-12 10:09</c:v>
                </c:pt>
                <c:pt idx="541">
                  <c:v>2016-06-12 10:09</c:v>
                </c:pt>
                <c:pt idx="542">
                  <c:v>2016-06-12 10:09</c:v>
                </c:pt>
                <c:pt idx="543">
                  <c:v>2016-06-12 10:09</c:v>
                </c:pt>
                <c:pt idx="544">
                  <c:v>2016-06-12 10:09</c:v>
                </c:pt>
                <c:pt idx="545">
                  <c:v>2016-06-12 10:09</c:v>
                </c:pt>
                <c:pt idx="546">
                  <c:v>2016-06-12 10:09</c:v>
                </c:pt>
                <c:pt idx="547">
                  <c:v>2016-06-12 10:09</c:v>
                </c:pt>
                <c:pt idx="548">
                  <c:v>2016-06-12 10:09</c:v>
                </c:pt>
                <c:pt idx="549">
                  <c:v>2016-06-12 10:09</c:v>
                </c:pt>
                <c:pt idx="550">
                  <c:v>2016-06-12 10:09</c:v>
                </c:pt>
                <c:pt idx="551">
                  <c:v>2016-06-12 10:09</c:v>
                </c:pt>
                <c:pt idx="552">
                  <c:v>2016-06-12 10:09</c:v>
                </c:pt>
                <c:pt idx="553">
                  <c:v>2016-06-12 10:09</c:v>
                </c:pt>
                <c:pt idx="554">
                  <c:v>2016-06-12 10:09</c:v>
                </c:pt>
                <c:pt idx="555">
                  <c:v>2016-06-12 10:09</c:v>
                </c:pt>
                <c:pt idx="556">
                  <c:v>2016-06-12 10:09</c:v>
                </c:pt>
                <c:pt idx="557">
                  <c:v>2016-06-12 10:09</c:v>
                </c:pt>
                <c:pt idx="558">
                  <c:v>2016-06-12 10:09</c:v>
                </c:pt>
                <c:pt idx="559">
                  <c:v>2016-06-12 10:09</c:v>
                </c:pt>
                <c:pt idx="560">
                  <c:v>2016-06-12 10:09</c:v>
                </c:pt>
                <c:pt idx="561">
                  <c:v>2016-06-12 10:09</c:v>
                </c:pt>
                <c:pt idx="562">
                  <c:v>2016-06-12 10:09</c:v>
                </c:pt>
                <c:pt idx="563">
                  <c:v>2016-06-12 10:09</c:v>
                </c:pt>
                <c:pt idx="564">
                  <c:v>2016-06-12 10:09</c:v>
                </c:pt>
                <c:pt idx="565">
                  <c:v>2016-06-12 10:09</c:v>
                </c:pt>
                <c:pt idx="566">
                  <c:v>2016-06-12 10:09</c:v>
                </c:pt>
                <c:pt idx="567">
                  <c:v>2016-06-12 10:09</c:v>
                </c:pt>
                <c:pt idx="568">
                  <c:v>2016-06-12 10:09</c:v>
                </c:pt>
                <c:pt idx="569">
                  <c:v>2016-06-12 10:09</c:v>
                </c:pt>
                <c:pt idx="570">
                  <c:v>2016-06-12 10:10</c:v>
                </c:pt>
                <c:pt idx="571">
                  <c:v>2016-06-12 10:10</c:v>
                </c:pt>
                <c:pt idx="572">
                  <c:v>2016-06-12 10:10</c:v>
                </c:pt>
                <c:pt idx="573">
                  <c:v>2016-06-12 10:10</c:v>
                </c:pt>
                <c:pt idx="574">
                  <c:v>2016-06-12 10:10</c:v>
                </c:pt>
                <c:pt idx="575">
                  <c:v>2016-06-12 10:10</c:v>
                </c:pt>
                <c:pt idx="576">
                  <c:v>2016-06-12 10:10</c:v>
                </c:pt>
                <c:pt idx="577">
                  <c:v>2016-06-12 10:10</c:v>
                </c:pt>
                <c:pt idx="578">
                  <c:v>2016-06-12 10:10</c:v>
                </c:pt>
                <c:pt idx="579">
                  <c:v>2016-06-12 10:10</c:v>
                </c:pt>
                <c:pt idx="580">
                  <c:v>2016-06-12 10:10</c:v>
                </c:pt>
                <c:pt idx="581">
                  <c:v>2016-06-12 10:10</c:v>
                </c:pt>
                <c:pt idx="582">
                  <c:v>2016-06-12 10:10</c:v>
                </c:pt>
                <c:pt idx="583">
                  <c:v>2016-06-12 10:10</c:v>
                </c:pt>
                <c:pt idx="584">
                  <c:v>2016-06-12 10:10</c:v>
                </c:pt>
                <c:pt idx="585">
                  <c:v>2016-06-12 10:10</c:v>
                </c:pt>
                <c:pt idx="586">
                  <c:v>2016-06-12 10:10</c:v>
                </c:pt>
                <c:pt idx="587">
                  <c:v>2016-06-12 10:10</c:v>
                </c:pt>
                <c:pt idx="588">
                  <c:v>2016-06-12 10:10</c:v>
                </c:pt>
                <c:pt idx="589">
                  <c:v>2016-06-12 10:10</c:v>
                </c:pt>
                <c:pt idx="590">
                  <c:v>2016-06-12 10:10</c:v>
                </c:pt>
                <c:pt idx="591">
                  <c:v>2016-06-12 10:10</c:v>
                </c:pt>
                <c:pt idx="592">
                  <c:v>2016-06-12 10:10</c:v>
                </c:pt>
                <c:pt idx="593">
                  <c:v>2016-06-12 10:10</c:v>
                </c:pt>
                <c:pt idx="594">
                  <c:v>2016-06-12 10:10</c:v>
                </c:pt>
                <c:pt idx="595">
                  <c:v>2016-06-12 10:10</c:v>
                </c:pt>
                <c:pt idx="596">
                  <c:v>2016-06-12 10:10</c:v>
                </c:pt>
                <c:pt idx="597">
                  <c:v>2016-06-12 10:10</c:v>
                </c:pt>
                <c:pt idx="598">
                  <c:v>2016-06-12 10:10</c:v>
                </c:pt>
                <c:pt idx="599">
                  <c:v>2016-06-12 10:10</c:v>
                </c:pt>
                <c:pt idx="600">
                  <c:v>2016-06-12 10:10</c:v>
                </c:pt>
                <c:pt idx="601">
                  <c:v>2016-06-12 10:10</c:v>
                </c:pt>
                <c:pt idx="602">
                  <c:v>2016-06-12 10:10</c:v>
                </c:pt>
                <c:pt idx="603">
                  <c:v>2016-06-12 10:10</c:v>
                </c:pt>
                <c:pt idx="604">
                  <c:v>2016-06-12 10:10</c:v>
                </c:pt>
                <c:pt idx="605">
                  <c:v>2016-06-12 10:10</c:v>
                </c:pt>
                <c:pt idx="606">
                  <c:v>2016-06-12 10:10</c:v>
                </c:pt>
                <c:pt idx="607">
                  <c:v>2016-06-12 10:10</c:v>
                </c:pt>
                <c:pt idx="608">
                  <c:v>2016-06-12 10:10</c:v>
                </c:pt>
                <c:pt idx="609">
                  <c:v>2016-06-12 10:10</c:v>
                </c:pt>
                <c:pt idx="610">
                  <c:v>2016-06-12 10:10</c:v>
                </c:pt>
                <c:pt idx="611">
                  <c:v>2016-06-12 10:10</c:v>
                </c:pt>
                <c:pt idx="612">
                  <c:v>2016-06-12 10:10</c:v>
                </c:pt>
                <c:pt idx="613">
                  <c:v>2016-06-12 10:10</c:v>
                </c:pt>
                <c:pt idx="614">
                  <c:v>2016-06-12 10:10</c:v>
                </c:pt>
                <c:pt idx="615">
                  <c:v>2016-06-12 10:10</c:v>
                </c:pt>
                <c:pt idx="616">
                  <c:v>2016-06-12 10:10</c:v>
                </c:pt>
                <c:pt idx="617">
                  <c:v>2016-06-12 10:10</c:v>
                </c:pt>
                <c:pt idx="618">
                  <c:v>2016-06-12 10:10</c:v>
                </c:pt>
                <c:pt idx="619">
                  <c:v>2016-06-12 10:10</c:v>
                </c:pt>
                <c:pt idx="620">
                  <c:v>2016-06-12 10:10</c:v>
                </c:pt>
                <c:pt idx="621">
                  <c:v>2016-06-12 10:10</c:v>
                </c:pt>
                <c:pt idx="622">
                  <c:v>2016-06-12 10:10</c:v>
                </c:pt>
                <c:pt idx="623">
                  <c:v>2016-06-12 10:10</c:v>
                </c:pt>
                <c:pt idx="624">
                  <c:v>2016-06-12 10:10</c:v>
                </c:pt>
                <c:pt idx="625">
                  <c:v>2016-06-12 10:10</c:v>
                </c:pt>
                <c:pt idx="626">
                  <c:v>2016-06-12 10:10</c:v>
                </c:pt>
                <c:pt idx="627">
                  <c:v>2016-06-12 10:10</c:v>
                </c:pt>
                <c:pt idx="628">
                  <c:v>2016-06-12 10:10</c:v>
                </c:pt>
                <c:pt idx="629">
                  <c:v>2016-06-12 10:11</c:v>
                </c:pt>
                <c:pt idx="630">
                  <c:v>2016-06-12 10:11</c:v>
                </c:pt>
                <c:pt idx="631">
                  <c:v>2016-06-12 10:11</c:v>
                </c:pt>
                <c:pt idx="632">
                  <c:v>2016-06-12 10:11</c:v>
                </c:pt>
                <c:pt idx="633">
                  <c:v>2016-06-12 10:11</c:v>
                </c:pt>
                <c:pt idx="634">
                  <c:v>2016-06-12 10:11</c:v>
                </c:pt>
                <c:pt idx="635">
                  <c:v>2016-06-12 10:11</c:v>
                </c:pt>
                <c:pt idx="636">
                  <c:v>2016-06-12 10:11</c:v>
                </c:pt>
                <c:pt idx="637">
                  <c:v>2016-06-12 10:11</c:v>
                </c:pt>
                <c:pt idx="638">
                  <c:v>2016-06-12 10:11</c:v>
                </c:pt>
                <c:pt idx="639">
                  <c:v>2016-06-12 10:11</c:v>
                </c:pt>
                <c:pt idx="640">
                  <c:v>2016-06-12 10:11</c:v>
                </c:pt>
                <c:pt idx="641">
                  <c:v>2016-06-12 10:11</c:v>
                </c:pt>
                <c:pt idx="642">
                  <c:v>2016-06-12 10:11</c:v>
                </c:pt>
                <c:pt idx="643">
                  <c:v>2016-06-12 10:11</c:v>
                </c:pt>
                <c:pt idx="644">
                  <c:v>2016-06-12 10:11</c:v>
                </c:pt>
                <c:pt idx="645">
                  <c:v>2016-06-12 10:11</c:v>
                </c:pt>
                <c:pt idx="646">
                  <c:v>2016-06-12 10:11</c:v>
                </c:pt>
                <c:pt idx="647">
                  <c:v>2016-06-12 10:11</c:v>
                </c:pt>
                <c:pt idx="648">
                  <c:v>2016-06-12 10:11</c:v>
                </c:pt>
                <c:pt idx="649">
                  <c:v>2016-06-12 10:11</c:v>
                </c:pt>
                <c:pt idx="650">
                  <c:v>2016-06-12 10:11</c:v>
                </c:pt>
                <c:pt idx="651">
                  <c:v>2016-06-12 10:11</c:v>
                </c:pt>
                <c:pt idx="652">
                  <c:v>2016-06-12 10:11</c:v>
                </c:pt>
                <c:pt idx="653">
                  <c:v>2016-06-12 10:11</c:v>
                </c:pt>
                <c:pt idx="654">
                  <c:v>2016-06-12 10:11</c:v>
                </c:pt>
                <c:pt idx="655">
                  <c:v>2016-06-12 10:11</c:v>
                </c:pt>
                <c:pt idx="656">
                  <c:v>2016-06-12 10:11</c:v>
                </c:pt>
                <c:pt idx="657">
                  <c:v>2016-06-12 10:11</c:v>
                </c:pt>
                <c:pt idx="658">
                  <c:v>2016-06-12 10:11</c:v>
                </c:pt>
                <c:pt idx="659">
                  <c:v>2016-06-12 10:11</c:v>
                </c:pt>
                <c:pt idx="660">
                  <c:v>2016-06-12 10:11</c:v>
                </c:pt>
                <c:pt idx="661">
                  <c:v>2016-06-12 10:11</c:v>
                </c:pt>
                <c:pt idx="662">
                  <c:v>2016-06-12 10:11</c:v>
                </c:pt>
                <c:pt idx="663">
                  <c:v>2016-06-12 10:11</c:v>
                </c:pt>
                <c:pt idx="664">
                  <c:v>2016-06-12 10:11</c:v>
                </c:pt>
                <c:pt idx="665">
                  <c:v>2016-06-12 10:11</c:v>
                </c:pt>
                <c:pt idx="666">
                  <c:v>2016-06-12 10:11</c:v>
                </c:pt>
                <c:pt idx="667">
                  <c:v>2016-06-12 10:11</c:v>
                </c:pt>
                <c:pt idx="668">
                  <c:v>2016-06-12 10:11</c:v>
                </c:pt>
                <c:pt idx="669">
                  <c:v>2016-06-12 10:11</c:v>
                </c:pt>
                <c:pt idx="670">
                  <c:v>2016-06-12 10:11</c:v>
                </c:pt>
                <c:pt idx="671">
                  <c:v>2016-06-12 10:11</c:v>
                </c:pt>
                <c:pt idx="672">
                  <c:v>2016-06-12 10:11</c:v>
                </c:pt>
                <c:pt idx="673">
                  <c:v>2016-06-12 10:11</c:v>
                </c:pt>
                <c:pt idx="674">
                  <c:v>2016-06-12 10:11</c:v>
                </c:pt>
                <c:pt idx="675">
                  <c:v>2016-06-12 10:11</c:v>
                </c:pt>
                <c:pt idx="676">
                  <c:v>2016-06-12 10:11</c:v>
                </c:pt>
                <c:pt idx="677">
                  <c:v>2016-06-12 10:11</c:v>
                </c:pt>
                <c:pt idx="678">
                  <c:v>2016-06-12 10:11</c:v>
                </c:pt>
                <c:pt idx="679">
                  <c:v>2016-06-12 10:11</c:v>
                </c:pt>
                <c:pt idx="680">
                  <c:v>2016-06-12 10:11</c:v>
                </c:pt>
                <c:pt idx="681">
                  <c:v>2016-06-12 10:11</c:v>
                </c:pt>
                <c:pt idx="682">
                  <c:v>2016-06-12 10:11</c:v>
                </c:pt>
                <c:pt idx="683">
                  <c:v>2016-06-12 10:11</c:v>
                </c:pt>
                <c:pt idx="684">
                  <c:v>2016-06-12 10:11</c:v>
                </c:pt>
                <c:pt idx="685">
                  <c:v>2016-06-12 10:12</c:v>
                </c:pt>
                <c:pt idx="686">
                  <c:v>2016-06-12 10:12</c:v>
                </c:pt>
                <c:pt idx="687">
                  <c:v>2016-06-12 10:12</c:v>
                </c:pt>
                <c:pt idx="688">
                  <c:v>2016-06-12 10:12</c:v>
                </c:pt>
                <c:pt idx="689">
                  <c:v>2016-06-12 10:12</c:v>
                </c:pt>
                <c:pt idx="690">
                  <c:v>2016-06-12 10:12</c:v>
                </c:pt>
                <c:pt idx="691">
                  <c:v>2016-06-12 10:12</c:v>
                </c:pt>
                <c:pt idx="692">
                  <c:v>2016-06-12 10:12</c:v>
                </c:pt>
                <c:pt idx="693">
                  <c:v>2016-06-12 10:12</c:v>
                </c:pt>
                <c:pt idx="694">
                  <c:v>2016-06-12 10:12</c:v>
                </c:pt>
                <c:pt idx="695">
                  <c:v>2016-06-12 10:12</c:v>
                </c:pt>
                <c:pt idx="696">
                  <c:v>2016-06-12 10:12</c:v>
                </c:pt>
                <c:pt idx="697">
                  <c:v>2016-06-12 10:12</c:v>
                </c:pt>
                <c:pt idx="698">
                  <c:v>2016-06-12 10:12</c:v>
                </c:pt>
                <c:pt idx="699">
                  <c:v>2016-06-12 10:12</c:v>
                </c:pt>
                <c:pt idx="700">
                  <c:v>2016-06-12 10:12</c:v>
                </c:pt>
                <c:pt idx="701">
                  <c:v>2016-06-12 10:12</c:v>
                </c:pt>
                <c:pt idx="702">
                  <c:v>2016-06-12 10:12</c:v>
                </c:pt>
                <c:pt idx="703">
                  <c:v>2016-06-12 10:12</c:v>
                </c:pt>
                <c:pt idx="704">
                  <c:v>2016-06-12 10:12</c:v>
                </c:pt>
                <c:pt idx="705">
                  <c:v>2016-06-12 10:12</c:v>
                </c:pt>
                <c:pt idx="706">
                  <c:v>2016-06-12 10:12</c:v>
                </c:pt>
                <c:pt idx="707">
                  <c:v>2016-06-12 10:12</c:v>
                </c:pt>
                <c:pt idx="708">
                  <c:v>2016-06-12 10:12</c:v>
                </c:pt>
                <c:pt idx="709">
                  <c:v>2016-06-12 10:12</c:v>
                </c:pt>
                <c:pt idx="710">
                  <c:v>2016-06-12 10:12</c:v>
                </c:pt>
                <c:pt idx="711">
                  <c:v>2016-06-12 10:12</c:v>
                </c:pt>
                <c:pt idx="712">
                  <c:v>2016-06-12 10:12</c:v>
                </c:pt>
                <c:pt idx="713">
                  <c:v>2016-06-12 10:12</c:v>
                </c:pt>
                <c:pt idx="714">
                  <c:v>2016-06-12 10:12</c:v>
                </c:pt>
                <c:pt idx="715">
                  <c:v>2016-06-12 10:12</c:v>
                </c:pt>
                <c:pt idx="716">
                  <c:v>2016-06-12 10:12</c:v>
                </c:pt>
                <c:pt idx="717">
                  <c:v>2016-06-12 10:12</c:v>
                </c:pt>
                <c:pt idx="718">
                  <c:v>2016-06-12 10:12</c:v>
                </c:pt>
                <c:pt idx="719">
                  <c:v>2016-06-12 10:12</c:v>
                </c:pt>
                <c:pt idx="720">
                  <c:v>2016-06-12 10:12</c:v>
                </c:pt>
                <c:pt idx="721">
                  <c:v>2016-06-12 10:12</c:v>
                </c:pt>
                <c:pt idx="722">
                  <c:v>2016-06-12 10:12</c:v>
                </c:pt>
                <c:pt idx="723">
                  <c:v>2016-06-12 10:12</c:v>
                </c:pt>
                <c:pt idx="724">
                  <c:v>2016-06-12 10:12</c:v>
                </c:pt>
                <c:pt idx="725">
                  <c:v>2016-06-12 10:12</c:v>
                </c:pt>
                <c:pt idx="726">
                  <c:v>2016-06-12 10:12</c:v>
                </c:pt>
                <c:pt idx="727">
                  <c:v>2016-06-12 10:12</c:v>
                </c:pt>
                <c:pt idx="728">
                  <c:v>2016-06-12 10:12</c:v>
                </c:pt>
                <c:pt idx="729">
                  <c:v>2016-06-12 10:12</c:v>
                </c:pt>
                <c:pt idx="730">
                  <c:v>2016-06-12 10:12</c:v>
                </c:pt>
                <c:pt idx="731">
                  <c:v>2016-06-12 10:12</c:v>
                </c:pt>
                <c:pt idx="732">
                  <c:v>2016-06-12 10:12</c:v>
                </c:pt>
                <c:pt idx="733">
                  <c:v>2016-06-12 10:12</c:v>
                </c:pt>
                <c:pt idx="734">
                  <c:v>2016-06-12 10:12</c:v>
                </c:pt>
                <c:pt idx="735">
                  <c:v>2016-06-12 10:12</c:v>
                </c:pt>
                <c:pt idx="736">
                  <c:v>2016-06-12 10:12</c:v>
                </c:pt>
                <c:pt idx="737">
                  <c:v>2016-06-12 10:12</c:v>
                </c:pt>
                <c:pt idx="738">
                  <c:v>2016-06-12 10:13</c:v>
                </c:pt>
                <c:pt idx="739">
                  <c:v>2016-06-12 10:13</c:v>
                </c:pt>
                <c:pt idx="740">
                  <c:v>2016-06-12 10:13</c:v>
                </c:pt>
                <c:pt idx="741">
                  <c:v>2016-06-12 10:13</c:v>
                </c:pt>
                <c:pt idx="742">
                  <c:v>2016-06-12 10:13</c:v>
                </c:pt>
                <c:pt idx="743">
                  <c:v>2016-06-12 10:13</c:v>
                </c:pt>
                <c:pt idx="744">
                  <c:v>2016-06-12 10:13</c:v>
                </c:pt>
                <c:pt idx="745">
                  <c:v>2016-06-12 10:13</c:v>
                </c:pt>
                <c:pt idx="746">
                  <c:v>2016-06-12 10:13</c:v>
                </c:pt>
                <c:pt idx="747">
                  <c:v>2016-06-12 10:13</c:v>
                </c:pt>
                <c:pt idx="748">
                  <c:v>2016-06-12 10:13</c:v>
                </c:pt>
                <c:pt idx="749">
                  <c:v>2016-06-12 10:13</c:v>
                </c:pt>
                <c:pt idx="750">
                  <c:v>2016-06-12 10:13</c:v>
                </c:pt>
                <c:pt idx="751">
                  <c:v>2016-06-12 10:13</c:v>
                </c:pt>
                <c:pt idx="752">
                  <c:v>2016-06-12 10:13</c:v>
                </c:pt>
                <c:pt idx="753">
                  <c:v>2016-06-12 10:13</c:v>
                </c:pt>
                <c:pt idx="754">
                  <c:v>2016-06-12 10:13</c:v>
                </c:pt>
                <c:pt idx="755">
                  <c:v>2016-06-12 10:13</c:v>
                </c:pt>
                <c:pt idx="756">
                  <c:v>2016-06-12 10:13</c:v>
                </c:pt>
                <c:pt idx="757">
                  <c:v>2016-06-12 10:13</c:v>
                </c:pt>
                <c:pt idx="758">
                  <c:v>2016-06-12 10:13</c:v>
                </c:pt>
                <c:pt idx="759">
                  <c:v>2016-06-12 10:13</c:v>
                </c:pt>
                <c:pt idx="760">
                  <c:v>2016-06-12 10:13</c:v>
                </c:pt>
                <c:pt idx="761">
                  <c:v>2016-06-12 10:13</c:v>
                </c:pt>
                <c:pt idx="762">
                  <c:v>2016-06-12 10:13</c:v>
                </c:pt>
                <c:pt idx="763">
                  <c:v>2016-06-12 10:13</c:v>
                </c:pt>
                <c:pt idx="764">
                  <c:v>2016-06-12 10:13</c:v>
                </c:pt>
                <c:pt idx="765">
                  <c:v>2016-06-12 10:13</c:v>
                </c:pt>
                <c:pt idx="766">
                  <c:v>2016-06-12 10:13</c:v>
                </c:pt>
                <c:pt idx="767">
                  <c:v>2016-06-12 10:13</c:v>
                </c:pt>
                <c:pt idx="768">
                  <c:v>2016-06-12 10:13</c:v>
                </c:pt>
                <c:pt idx="769">
                  <c:v>2016-06-12 10:13</c:v>
                </c:pt>
                <c:pt idx="770">
                  <c:v>2016-06-12 10:13</c:v>
                </c:pt>
                <c:pt idx="771">
                  <c:v>2016-06-12 10:13</c:v>
                </c:pt>
                <c:pt idx="772">
                  <c:v>2016-06-12 10:13</c:v>
                </c:pt>
                <c:pt idx="773">
                  <c:v>2016-06-12 10:13</c:v>
                </c:pt>
                <c:pt idx="774">
                  <c:v>2016-06-12 10:13</c:v>
                </c:pt>
                <c:pt idx="775">
                  <c:v>2016-06-12 10:13</c:v>
                </c:pt>
                <c:pt idx="776">
                  <c:v>2016-06-12 10:13</c:v>
                </c:pt>
                <c:pt idx="777">
                  <c:v>2016-06-12 10:13</c:v>
                </c:pt>
                <c:pt idx="778">
                  <c:v>2016-06-12 10:13</c:v>
                </c:pt>
                <c:pt idx="779">
                  <c:v>2016-06-12 10:13</c:v>
                </c:pt>
                <c:pt idx="780">
                  <c:v>2016-06-12 10:13</c:v>
                </c:pt>
                <c:pt idx="781">
                  <c:v>2016-06-12 10:13</c:v>
                </c:pt>
                <c:pt idx="782">
                  <c:v>2016-06-12 10:13</c:v>
                </c:pt>
                <c:pt idx="783">
                  <c:v>2016-06-12 10:13</c:v>
                </c:pt>
                <c:pt idx="784">
                  <c:v>2016-06-12 10:13</c:v>
                </c:pt>
                <c:pt idx="785">
                  <c:v>2016-06-12 10:13</c:v>
                </c:pt>
                <c:pt idx="786">
                  <c:v>2016-06-12 10:13</c:v>
                </c:pt>
                <c:pt idx="787">
                  <c:v>2016-06-12 10:13</c:v>
                </c:pt>
                <c:pt idx="788">
                  <c:v>2016-06-12 10:13</c:v>
                </c:pt>
                <c:pt idx="789">
                  <c:v>2016-06-12 10:13</c:v>
                </c:pt>
                <c:pt idx="790">
                  <c:v>2016-06-12 10:13</c:v>
                </c:pt>
                <c:pt idx="791">
                  <c:v>2016-06-12 10:13</c:v>
                </c:pt>
                <c:pt idx="792">
                  <c:v>2016-06-12 10:13</c:v>
                </c:pt>
                <c:pt idx="793">
                  <c:v>2016-06-12 10:14</c:v>
                </c:pt>
                <c:pt idx="794">
                  <c:v>2016-06-12 10:14</c:v>
                </c:pt>
                <c:pt idx="795">
                  <c:v>2016-06-12 10:14</c:v>
                </c:pt>
                <c:pt idx="796">
                  <c:v>2016-06-12 10:14</c:v>
                </c:pt>
                <c:pt idx="797">
                  <c:v>2016-06-12 10:14</c:v>
                </c:pt>
                <c:pt idx="798">
                  <c:v>2016-06-12 10:14</c:v>
                </c:pt>
                <c:pt idx="799">
                  <c:v>2016-06-12 10:14</c:v>
                </c:pt>
                <c:pt idx="800">
                  <c:v>2016-06-12 10:14</c:v>
                </c:pt>
                <c:pt idx="801">
                  <c:v>2016-06-12 10:14</c:v>
                </c:pt>
                <c:pt idx="802">
                  <c:v>2016-06-12 10:14</c:v>
                </c:pt>
                <c:pt idx="803">
                  <c:v>2016-06-12 10:14</c:v>
                </c:pt>
                <c:pt idx="804">
                  <c:v>2016-06-12 10:14</c:v>
                </c:pt>
                <c:pt idx="805">
                  <c:v>2016-06-12 10:14</c:v>
                </c:pt>
                <c:pt idx="806">
                  <c:v>2016-06-12 10:14</c:v>
                </c:pt>
                <c:pt idx="807">
                  <c:v>2016-06-12 10:14</c:v>
                </c:pt>
                <c:pt idx="808">
                  <c:v>2016-06-12 10:14</c:v>
                </c:pt>
                <c:pt idx="809">
                  <c:v>2016-06-12 10:14</c:v>
                </c:pt>
                <c:pt idx="810">
                  <c:v>2016-06-12 10:14</c:v>
                </c:pt>
                <c:pt idx="811">
                  <c:v>2016-06-12 10:14</c:v>
                </c:pt>
                <c:pt idx="812">
                  <c:v>2016-06-12 10:14</c:v>
                </c:pt>
                <c:pt idx="813">
                  <c:v>2016-06-12 10:14</c:v>
                </c:pt>
                <c:pt idx="814">
                  <c:v>2016-06-12 10:14</c:v>
                </c:pt>
                <c:pt idx="815">
                  <c:v>2016-06-12 10:14</c:v>
                </c:pt>
                <c:pt idx="816">
                  <c:v>2016-06-12 10:14</c:v>
                </c:pt>
                <c:pt idx="817">
                  <c:v>2016-06-12 10:14</c:v>
                </c:pt>
                <c:pt idx="818">
                  <c:v>2016-06-12 10:14</c:v>
                </c:pt>
                <c:pt idx="819">
                  <c:v>2016-06-12 10:14</c:v>
                </c:pt>
                <c:pt idx="820">
                  <c:v>2016-06-12 10:14</c:v>
                </c:pt>
                <c:pt idx="821">
                  <c:v>2016-06-12 10:14</c:v>
                </c:pt>
                <c:pt idx="822">
                  <c:v>2016-06-12 10:14</c:v>
                </c:pt>
                <c:pt idx="823">
                  <c:v>2016-06-12 10:14</c:v>
                </c:pt>
                <c:pt idx="824">
                  <c:v>2016-06-12 10:14</c:v>
                </c:pt>
                <c:pt idx="825">
                  <c:v>2016-06-12 10:14</c:v>
                </c:pt>
                <c:pt idx="826">
                  <c:v>2016-06-12 10:14</c:v>
                </c:pt>
                <c:pt idx="827">
                  <c:v>2016-06-12 10:14</c:v>
                </c:pt>
                <c:pt idx="828">
                  <c:v>2016-06-12 10:14</c:v>
                </c:pt>
                <c:pt idx="829">
                  <c:v>2016-06-12 10:14</c:v>
                </c:pt>
                <c:pt idx="830">
                  <c:v>2016-06-12 10:14</c:v>
                </c:pt>
                <c:pt idx="831">
                  <c:v>2016-06-12 10:14</c:v>
                </c:pt>
                <c:pt idx="832">
                  <c:v>2016-06-12 10:14</c:v>
                </c:pt>
                <c:pt idx="833">
                  <c:v>2016-06-12 10:14</c:v>
                </c:pt>
                <c:pt idx="834">
                  <c:v>2016-06-12 10:14</c:v>
                </c:pt>
                <c:pt idx="835">
                  <c:v>2016-06-12 10:14</c:v>
                </c:pt>
                <c:pt idx="836">
                  <c:v>2016-06-12 10:14</c:v>
                </c:pt>
                <c:pt idx="837">
                  <c:v>2016-06-12 10:14</c:v>
                </c:pt>
                <c:pt idx="838">
                  <c:v>2016-06-12 10:14</c:v>
                </c:pt>
                <c:pt idx="839">
                  <c:v>2016-06-12 10:14</c:v>
                </c:pt>
                <c:pt idx="840">
                  <c:v>2016-06-12 10:14</c:v>
                </c:pt>
                <c:pt idx="841">
                  <c:v>2016-06-12 10:14</c:v>
                </c:pt>
                <c:pt idx="842">
                  <c:v>2016-06-12 10:14</c:v>
                </c:pt>
                <c:pt idx="843">
                  <c:v>2016-06-12 10:14</c:v>
                </c:pt>
                <c:pt idx="844">
                  <c:v>2016-06-12 10:14</c:v>
                </c:pt>
                <c:pt idx="845">
                  <c:v>2016-06-12 10:14</c:v>
                </c:pt>
                <c:pt idx="846">
                  <c:v>2016-06-12 10:14</c:v>
                </c:pt>
                <c:pt idx="847">
                  <c:v>2016-06-12 10:14</c:v>
                </c:pt>
                <c:pt idx="848">
                  <c:v>2016-06-12 10:14</c:v>
                </c:pt>
                <c:pt idx="849">
                  <c:v>2016-06-12 10:14</c:v>
                </c:pt>
                <c:pt idx="850">
                  <c:v>2016-06-12 10:15</c:v>
                </c:pt>
                <c:pt idx="851">
                  <c:v>2016-06-12 10:15</c:v>
                </c:pt>
                <c:pt idx="852">
                  <c:v>2016-06-12 10:15</c:v>
                </c:pt>
                <c:pt idx="853">
                  <c:v>2016-06-12 10:15</c:v>
                </c:pt>
                <c:pt idx="854">
                  <c:v>2016-06-12 10:15</c:v>
                </c:pt>
                <c:pt idx="855">
                  <c:v>2016-06-12 10:15</c:v>
                </c:pt>
                <c:pt idx="856">
                  <c:v>2016-06-12 10:15</c:v>
                </c:pt>
                <c:pt idx="857">
                  <c:v>2016-06-12 10:15</c:v>
                </c:pt>
                <c:pt idx="858">
                  <c:v>2016-06-12 10:15</c:v>
                </c:pt>
                <c:pt idx="859">
                  <c:v>2016-06-12 10:15</c:v>
                </c:pt>
                <c:pt idx="860">
                  <c:v>2016-06-12 10:15</c:v>
                </c:pt>
                <c:pt idx="861">
                  <c:v>2016-06-12 10:15</c:v>
                </c:pt>
                <c:pt idx="862">
                  <c:v>2016-06-12 10:15</c:v>
                </c:pt>
                <c:pt idx="863">
                  <c:v>2016-06-12 10:15</c:v>
                </c:pt>
                <c:pt idx="864">
                  <c:v>2016-06-12 10:15</c:v>
                </c:pt>
                <c:pt idx="865">
                  <c:v>2016-06-12 10:15</c:v>
                </c:pt>
                <c:pt idx="866">
                  <c:v>2016-06-12 10:15</c:v>
                </c:pt>
                <c:pt idx="867">
                  <c:v>2016-06-12 10:15</c:v>
                </c:pt>
                <c:pt idx="868">
                  <c:v>2016-06-12 10:15</c:v>
                </c:pt>
                <c:pt idx="869">
                  <c:v>2016-06-12 10:15</c:v>
                </c:pt>
                <c:pt idx="870">
                  <c:v>2016-06-12 10:15</c:v>
                </c:pt>
                <c:pt idx="871">
                  <c:v>2016-06-12 10:15</c:v>
                </c:pt>
                <c:pt idx="872">
                  <c:v>2016-06-12 10:15</c:v>
                </c:pt>
                <c:pt idx="873">
                  <c:v>2016-06-12 10:15</c:v>
                </c:pt>
                <c:pt idx="874">
                  <c:v>2016-06-12 10:15</c:v>
                </c:pt>
                <c:pt idx="875">
                  <c:v>2016-06-12 10:15</c:v>
                </c:pt>
                <c:pt idx="876">
                  <c:v>2016-06-12 10:15</c:v>
                </c:pt>
                <c:pt idx="877">
                  <c:v>2016-06-12 10:15</c:v>
                </c:pt>
                <c:pt idx="878">
                  <c:v>2016-06-12 10:15</c:v>
                </c:pt>
                <c:pt idx="879">
                  <c:v>2016-06-12 10:15</c:v>
                </c:pt>
                <c:pt idx="880">
                  <c:v>2016-06-12 10:15</c:v>
                </c:pt>
                <c:pt idx="881">
                  <c:v>2016-06-12 10:15</c:v>
                </c:pt>
                <c:pt idx="882">
                  <c:v>2016-06-12 10:15</c:v>
                </c:pt>
                <c:pt idx="883">
                  <c:v>2016-06-12 10:15</c:v>
                </c:pt>
                <c:pt idx="884">
                  <c:v>2016-06-12 10:15</c:v>
                </c:pt>
                <c:pt idx="885">
                  <c:v>2016-06-12 10:15</c:v>
                </c:pt>
                <c:pt idx="886">
                  <c:v>2016-06-12 10:15</c:v>
                </c:pt>
                <c:pt idx="887">
                  <c:v>2016-06-12 10:15</c:v>
                </c:pt>
                <c:pt idx="888">
                  <c:v>2016-06-12 10:15</c:v>
                </c:pt>
                <c:pt idx="889">
                  <c:v>2016-06-12 10:15</c:v>
                </c:pt>
                <c:pt idx="890">
                  <c:v>2016-06-12 10:15</c:v>
                </c:pt>
                <c:pt idx="891">
                  <c:v>2016-06-12 10:15</c:v>
                </c:pt>
                <c:pt idx="892">
                  <c:v>2016-06-12 10:15</c:v>
                </c:pt>
                <c:pt idx="893">
                  <c:v>2016-06-12 10:15</c:v>
                </c:pt>
                <c:pt idx="894">
                  <c:v>2016-06-12 10:15</c:v>
                </c:pt>
                <c:pt idx="895">
                  <c:v>2016-06-12 10:15</c:v>
                </c:pt>
                <c:pt idx="896">
                  <c:v>2016-06-12 10:15</c:v>
                </c:pt>
                <c:pt idx="897">
                  <c:v>2016-06-12 10:15</c:v>
                </c:pt>
                <c:pt idx="898">
                  <c:v>2016-06-12 10:15</c:v>
                </c:pt>
                <c:pt idx="899">
                  <c:v>2016-06-12 10:15</c:v>
                </c:pt>
                <c:pt idx="900">
                  <c:v>2016-06-12 10:15</c:v>
                </c:pt>
                <c:pt idx="901">
                  <c:v>2016-06-12 10:15</c:v>
                </c:pt>
                <c:pt idx="902">
                  <c:v>2016-06-12 10:15</c:v>
                </c:pt>
                <c:pt idx="903">
                  <c:v>2016-06-12 10:16</c:v>
                </c:pt>
                <c:pt idx="904">
                  <c:v>2016-06-12 10:16</c:v>
                </c:pt>
                <c:pt idx="905">
                  <c:v>2016-06-12 10:16</c:v>
                </c:pt>
                <c:pt idx="906">
                  <c:v>2016-06-12 10:16</c:v>
                </c:pt>
                <c:pt idx="907">
                  <c:v>2016-06-12 10:16</c:v>
                </c:pt>
                <c:pt idx="908">
                  <c:v>2016-06-12 10:16</c:v>
                </c:pt>
                <c:pt idx="909">
                  <c:v>2016-06-12 10:16</c:v>
                </c:pt>
                <c:pt idx="910">
                  <c:v>2016-06-12 10:16</c:v>
                </c:pt>
                <c:pt idx="911">
                  <c:v>2016-06-12 10:16</c:v>
                </c:pt>
                <c:pt idx="912">
                  <c:v>2016-06-12 10:16</c:v>
                </c:pt>
                <c:pt idx="913">
                  <c:v>2016-06-12 10:16</c:v>
                </c:pt>
                <c:pt idx="914">
                  <c:v>2016-06-12 10:16</c:v>
                </c:pt>
                <c:pt idx="915">
                  <c:v>2016-06-12 10:16</c:v>
                </c:pt>
                <c:pt idx="916">
                  <c:v>2016-06-12 10:16</c:v>
                </c:pt>
                <c:pt idx="917">
                  <c:v>2016-06-12 10:16</c:v>
                </c:pt>
                <c:pt idx="918">
                  <c:v>2016-06-12 10:16</c:v>
                </c:pt>
                <c:pt idx="919">
                  <c:v>2016-06-12 10:16</c:v>
                </c:pt>
                <c:pt idx="920">
                  <c:v>2016-06-12 10:16</c:v>
                </c:pt>
                <c:pt idx="921">
                  <c:v>2016-06-12 10:16</c:v>
                </c:pt>
                <c:pt idx="922">
                  <c:v>2016-06-12 10:16</c:v>
                </c:pt>
                <c:pt idx="923">
                  <c:v>2016-06-12 10:16</c:v>
                </c:pt>
                <c:pt idx="924">
                  <c:v>2016-06-12 10:16</c:v>
                </c:pt>
                <c:pt idx="925">
                  <c:v>2016-06-12 10:16</c:v>
                </c:pt>
                <c:pt idx="926">
                  <c:v>2016-06-12 10:16</c:v>
                </c:pt>
                <c:pt idx="927">
                  <c:v>2016-06-12 10:16</c:v>
                </c:pt>
                <c:pt idx="928">
                  <c:v>2016-06-12 10:16</c:v>
                </c:pt>
                <c:pt idx="929">
                  <c:v>2016-06-12 10:16</c:v>
                </c:pt>
                <c:pt idx="930">
                  <c:v>2016-06-12 10:16</c:v>
                </c:pt>
                <c:pt idx="931">
                  <c:v>2016-06-12 10:16</c:v>
                </c:pt>
                <c:pt idx="932">
                  <c:v>2016-06-12 10:16</c:v>
                </c:pt>
                <c:pt idx="933">
                  <c:v>2016-06-12 10:16</c:v>
                </c:pt>
                <c:pt idx="934">
                  <c:v>2016-06-12 10:16</c:v>
                </c:pt>
                <c:pt idx="935">
                  <c:v>2016-06-12 10:16</c:v>
                </c:pt>
                <c:pt idx="936">
                  <c:v>2016-06-12 10:16</c:v>
                </c:pt>
                <c:pt idx="937">
                  <c:v>2016-06-12 10:16</c:v>
                </c:pt>
                <c:pt idx="938">
                  <c:v>2016-06-12 10:16</c:v>
                </c:pt>
                <c:pt idx="939">
                  <c:v>2016-06-12 10:16</c:v>
                </c:pt>
                <c:pt idx="940">
                  <c:v>2016-06-12 10:16</c:v>
                </c:pt>
                <c:pt idx="941">
                  <c:v>2016-06-12 10:16</c:v>
                </c:pt>
                <c:pt idx="942">
                  <c:v>2016-06-12 10:16</c:v>
                </c:pt>
                <c:pt idx="943">
                  <c:v>2016-06-12 10:16</c:v>
                </c:pt>
                <c:pt idx="944">
                  <c:v>2016-06-12 10:16</c:v>
                </c:pt>
                <c:pt idx="945">
                  <c:v>2016-06-12 10:16</c:v>
                </c:pt>
                <c:pt idx="946">
                  <c:v>2016-06-12 10:16</c:v>
                </c:pt>
                <c:pt idx="947">
                  <c:v>2016-06-12 10:16</c:v>
                </c:pt>
                <c:pt idx="948">
                  <c:v>2016-06-12 10:16</c:v>
                </c:pt>
                <c:pt idx="949">
                  <c:v>2016-06-12 10:16</c:v>
                </c:pt>
                <c:pt idx="950">
                  <c:v>2016-06-12 10:16</c:v>
                </c:pt>
                <c:pt idx="951">
                  <c:v>2016-06-12 10:16</c:v>
                </c:pt>
                <c:pt idx="952">
                  <c:v>2016-06-12 10:16</c:v>
                </c:pt>
                <c:pt idx="953">
                  <c:v>2016-06-12 10:16</c:v>
                </c:pt>
                <c:pt idx="954">
                  <c:v>2016-06-12 10:16</c:v>
                </c:pt>
                <c:pt idx="955">
                  <c:v>2016-06-12 10:16</c:v>
                </c:pt>
                <c:pt idx="956">
                  <c:v>2016-06-12 10:16</c:v>
                </c:pt>
                <c:pt idx="957">
                  <c:v>2016-06-12 10:16</c:v>
                </c:pt>
                <c:pt idx="958">
                  <c:v>2016-06-12 10:16</c:v>
                </c:pt>
                <c:pt idx="959">
                  <c:v>2016-06-12 10:16</c:v>
                </c:pt>
                <c:pt idx="960">
                  <c:v>2016-06-12 10:16</c:v>
                </c:pt>
                <c:pt idx="961">
                  <c:v>2016-06-12 10:16</c:v>
                </c:pt>
                <c:pt idx="962">
                  <c:v>2016-06-12 10:16</c:v>
                </c:pt>
                <c:pt idx="963">
                  <c:v>2016-06-12 10:17</c:v>
                </c:pt>
                <c:pt idx="964">
                  <c:v>2016-06-12 10:17</c:v>
                </c:pt>
                <c:pt idx="965">
                  <c:v>2016-06-12 10:17</c:v>
                </c:pt>
                <c:pt idx="966">
                  <c:v>2016-06-12 10:17</c:v>
                </c:pt>
                <c:pt idx="967">
                  <c:v>2016-06-12 10:17</c:v>
                </c:pt>
                <c:pt idx="968">
                  <c:v>2016-06-12 10:17</c:v>
                </c:pt>
                <c:pt idx="969">
                  <c:v>2016-06-12 10:17</c:v>
                </c:pt>
                <c:pt idx="970">
                  <c:v>2016-06-12 10:17</c:v>
                </c:pt>
                <c:pt idx="971">
                  <c:v>2016-06-12 10:17</c:v>
                </c:pt>
                <c:pt idx="972">
                  <c:v>2016-06-12 10:17</c:v>
                </c:pt>
                <c:pt idx="973">
                  <c:v>2016-06-12 10:17</c:v>
                </c:pt>
                <c:pt idx="974">
                  <c:v>2016-06-12 10:17</c:v>
                </c:pt>
                <c:pt idx="975">
                  <c:v>2016-06-12 10:17</c:v>
                </c:pt>
                <c:pt idx="976">
                  <c:v>2016-06-12 10:17</c:v>
                </c:pt>
                <c:pt idx="977">
                  <c:v>2016-06-12 10:17</c:v>
                </c:pt>
                <c:pt idx="978">
                  <c:v>2016-06-12 10:17</c:v>
                </c:pt>
                <c:pt idx="979">
                  <c:v>2016-06-12 10:17</c:v>
                </c:pt>
                <c:pt idx="980">
                  <c:v>2016-06-12 10:17</c:v>
                </c:pt>
                <c:pt idx="981">
                  <c:v>2016-06-12 10:17</c:v>
                </c:pt>
                <c:pt idx="982">
                  <c:v>2016-06-12 10:17</c:v>
                </c:pt>
                <c:pt idx="983">
                  <c:v>2016-06-12 10:17</c:v>
                </c:pt>
                <c:pt idx="984">
                  <c:v>2016-06-12 10:17</c:v>
                </c:pt>
                <c:pt idx="985">
                  <c:v>2016-06-12 10:17</c:v>
                </c:pt>
                <c:pt idx="986">
                  <c:v>2016-06-12 10:17</c:v>
                </c:pt>
                <c:pt idx="987">
                  <c:v>2016-06-12 10:17</c:v>
                </c:pt>
                <c:pt idx="988">
                  <c:v>2016-06-12 10:17</c:v>
                </c:pt>
                <c:pt idx="989">
                  <c:v>2016-06-12 10:17</c:v>
                </c:pt>
                <c:pt idx="990">
                  <c:v>2016-06-12 10:17</c:v>
                </c:pt>
                <c:pt idx="991">
                  <c:v>2016-06-12 10:17</c:v>
                </c:pt>
                <c:pt idx="992">
                  <c:v>2016-06-12 10:17</c:v>
                </c:pt>
                <c:pt idx="993">
                  <c:v>2016-06-12 10:17</c:v>
                </c:pt>
                <c:pt idx="994">
                  <c:v>2016-06-12 10:17</c:v>
                </c:pt>
                <c:pt idx="995">
                  <c:v>2016-06-12 10:17</c:v>
                </c:pt>
                <c:pt idx="996">
                  <c:v>2016-06-12 10:17</c:v>
                </c:pt>
                <c:pt idx="997">
                  <c:v>2016-06-12 10:17</c:v>
                </c:pt>
                <c:pt idx="998">
                  <c:v>2016-06-12 10:17</c:v>
                </c:pt>
                <c:pt idx="999">
                  <c:v>2016-06-12 10:17</c:v>
                </c:pt>
                <c:pt idx="1000">
                  <c:v>2016-06-12 10:17</c:v>
                </c:pt>
                <c:pt idx="1001">
                  <c:v>2016-06-12 10:17</c:v>
                </c:pt>
                <c:pt idx="1002">
                  <c:v>2016-06-12 10:17</c:v>
                </c:pt>
                <c:pt idx="1003">
                  <c:v>2016-06-12 10:17</c:v>
                </c:pt>
                <c:pt idx="1004">
                  <c:v>2016-06-12 10:17</c:v>
                </c:pt>
                <c:pt idx="1005">
                  <c:v>2016-06-12 10:17</c:v>
                </c:pt>
                <c:pt idx="1006">
                  <c:v>2016-06-12 10:17</c:v>
                </c:pt>
                <c:pt idx="1007">
                  <c:v>2016-06-12 10:17</c:v>
                </c:pt>
                <c:pt idx="1008">
                  <c:v>2016-06-12 10:17</c:v>
                </c:pt>
                <c:pt idx="1009">
                  <c:v>2016-06-12 10:17</c:v>
                </c:pt>
                <c:pt idx="1010">
                  <c:v>2016-06-12 10:17</c:v>
                </c:pt>
                <c:pt idx="1011">
                  <c:v>2016-06-12 10:17</c:v>
                </c:pt>
                <c:pt idx="1012">
                  <c:v>2016-06-12 10:17</c:v>
                </c:pt>
                <c:pt idx="1013">
                  <c:v>2016-06-12 10:17</c:v>
                </c:pt>
                <c:pt idx="1014">
                  <c:v>2016-06-12 10:17</c:v>
                </c:pt>
                <c:pt idx="1015">
                  <c:v>2016-06-12 10:17</c:v>
                </c:pt>
                <c:pt idx="1016">
                  <c:v>2016-06-12 10:17</c:v>
                </c:pt>
                <c:pt idx="1017">
                  <c:v>2016-06-12 10:17</c:v>
                </c:pt>
                <c:pt idx="1018">
                  <c:v>2016-06-12 10:17</c:v>
                </c:pt>
                <c:pt idx="1019">
                  <c:v>2016-06-12 10:17</c:v>
                </c:pt>
                <c:pt idx="1020">
                  <c:v>2016-06-12 10:18</c:v>
                </c:pt>
                <c:pt idx="1021">
                  <c:v>2016-06-12 10:18</c:v>
                </c:pt>
                <c:pt idx="1022">
                  <c:v>2016-06-12 10:18</c:v>
                </c:pt>
                <c:pt idx="1023">
                  <c:v>2016-06-12 10:18</c:v>
                </c:pt>
                <c:pt idx="1024">
                  <c:v>2016-06-12 10:18</c:v>
                </c:pt>
                <c:pt idx="1025">
                  <c:v>2016-06-12 10:18</c:v>
                </c:pt>
                <c:pt idx="1026">
                  <c:v>2016-06-12 10:18</c:v>
                </c:pt>
                <c:pt idx="1027">
                  <c:v>2016-06-12 10:18</c:v>
                </c:pt>
                <c:pt idx="1028">
                  <c:v>2016-06-12 10:18</c:v>
                </c:pt>
                <c:pt idx="1029">
                  <c:v>2016-06-12 10:18</c:v>
                </c:pt>
                <c:pt idx="1030">
                  <c:v>2016-06-12 10:18</c:v>
                </c:pt>
                <c:pt idx="1031">
                  <c:v>2016-06-12 10:18</c:v>
                </c:pt>
                <c:pt idx="1032">
                  <c:v>2016-06-12 10:18</c:v>
                </c:pt>
                <c:pt idx="1033">
                  <c:v>2016-06-12 10:18</c:v>
                </c:pt>
                <c:pt idx="1034">
                  <c:v>2016-06-12 10:18</c:v>
                </c:pt>
                <c:pt idx="1035">
                  <c:v>2016-06-12 10:18</c:v>
                </c:pt>
                <c:pt idx="1036">
                  <c:v>2016-06-12 10:18</c:v>
                </c:pt>
                <c:pt idx="1037">
                  <c:v>2016-06-12 10:18</c:v>
                </c:pt>
                <c:pt idx="1038">
                  <c:v>2016-06-12 10:18</c:v>
                </c:pt>
                <c:pt idx="1039">
                  <c:v>2016-06-12 10:18</c:v>
                </c:pt>
                <c:pt idx="1040">
                  <c:v>2016-06-12 10:18</c:v>
                </c:pt>
                <c:pt idx="1041">
                  <c:v>2016-06-12 10:18</c:v>
                </c:pt>
                <c:pt idx="1042">
                  <c:v>2016-06-12 10:18</c:v>
                </c:pt>
                <c:pt idx="1043">
                  <c:v>2016-06-12 10:18</c:v>
                </c:pt>
                <c:pt idx="1044">
                  <c:v>2016-06-12 10:18</c:v>
                </c:pt>
                <c:pt idx="1045">
                  <c:v>2016-06-12 10:18</c:v>
                </c:pt>
                <c:pt idx="1046">
                  <c:v>2016-06-12 10:18</c:v>
                </c:pt>
                <c:pt idx="1047">
                  <c:v>2016-06-12 10:18</c:v>
                </c:pt>
                <c:pt idx="1048">
                  <c:v>2016-06-12 10:18</c:v>
                </c:pt>
                <c:pt idx="1049">
                  <c:v>2016-06-12 10:18</c:v>
                </c:pt>
                <c:pt idx="1050">
                  <c:v>2016-06-12 10:18</c:v>
                </c:pt>
                <c:pt idx="1051">
                  <c:v>2016-06-12 10:18</c:v>
                </c:pt>
                <c:pt idx="1052">
                  <c:v>2016-06-12 10:18</c:v>
                </c:pt>
                <c:pt idx="1053">
                  <c:v>2016-06-12 10:18</c:v>
                </c:pt>
                <c:pt idx="1054">
                  <c:v>2016-06-12 10:18</c:v>
                </c:pt>
                <c:pt idx="1055">
                  <c:v>2016-06-12 10:18</c:v>
                </c:pt>
                <c:pt idx="1056">
                  <c:v>2016-06-12 10:18</c:v>
                </c:pt>
                <c:pt idx="1057">
                  <c:v>2016-06-12 10:18</c:v>
                </c:pt>
                <c:pt idx="1058">
                  <c:v>2016-06-12 10:18</c:v>
                </c:pt>
                <c:pt idx="1059">
                  <c:v>2016-06-12 10:18</c:v>
                </c:pt>
                <c:pt idx="1060">
                  <c:v>2016-06-12 10:18</c:v>
                </c:pt>
                <c:pt idx="1061">
                  <c:v>2016-06-12 10:18</c:v>
                </c:pt>
                <c:pt idx="1062">
                  <c:v>2016-06-12 10:18</c:v>
                </c:pt>
                <c:pt idx="1063">
                  <c:v>2016-06-12 10:18</c:v>
                </c:pt>
                <c:pt idx="1064">
                  <c:v>2016-06-12 10:18</c:v>
                </c:pt>
                <c:pt idx="1065">
                  <c:v>2016-06-12 10:18</c:v>
                </c:pt>
                <c:pt idx="1066">
                  <c:v>2016-06-12 10:18</c:v>
                </c:pt>
                <c:pt idx="1067">
                  <c:v>2016-06-12 10:18</c:v>
                </c:pt>
                <c:pt idx="1068">
                  <c:v>2016-06-12 10:18</c:v>
                </c:pt>
                <c:pt idx="1069">
                  <c:v>2016-06-12 10:18</c:v>
                </c:pt>
                <c:pt idx="1070">
                  <c:v>2016-06-12 10:18</c:v>
                </c:pt>
                <c:pt idx="1071">
                  <c:v>2016-06-12 10:18</c:v>
                </c:pt>
                <c:pt idx="1072">
                  <c:v>2016-06-12 10:18</c:v>
                </c:pt>
                <c:pt idx="1073">
                  <c:v>2016-06-12 10:18</c:v>
                </c:pt>
                <c:pt idx="1074">
                  <c:v>2016-06-12 10:18</c:v>
                </c:pt>
                <c:pt idx="1075">
                  <c:v>2016-06-12 10:18</c:v>
                </c:pt>
                <c:pt idx="1076">
                  <c:v>2016-06-12 10:18</c:v>
                </c:pt>
                <c:pt idx="1077">
                  <c:v>2016-06-12 10:18</c:v>
                </c:pt>
                <c:pt idx="1078">
                  <c:v>2016-06-12 10:18</c:v>
                </c:pt>
                <c:pt idx="1079">
                  <c:v>2016-06-12 10:19</c:v>
                </c:pt>
                <c:pt idx="1080">
                  <c:v>2016-06-12 10:19</c:v>
                </c:pt>
                <c:pt idx="1081">
                  <c:v>2016-06-12 10:19</c:v>
                </c:pt>
                <c:pt idx="1082">
                  <c:v>2016-06-12 10:19</c:v>
                </c:pt>
                <c:pt idx="1083">
                  <c:v>2016-06-12 10:19</c:v>
                </c:pt>
                <c:pt idx="1084">
                  <c:v>2016-06-12 10:19</c:v>
                </c:pt>
                <c:pt idx="1085">
                  <c:v>2016-06-12 10:19</c:v>
                </c:pt>
                <c:pt idx="1086">
                  <c:v>2016-06-12 10:19</c:v>
                </c:pt>
                <c:pt idx="1087">
                  <c:v>2016-06-12 10:19</c:v>
                </c:pt>
                <c:pt idx="1088">
                  <c:v>2016-06-12 10:19</c:v>
                </c:pt>
                <c:pt idx="1089">
                  <c:v>2016-06-12 10:19</c:v>
                </c:pt>
                <c:pt idx="1090">
                  <c:v>2016-06-12 10:19</c:v>
                </c:pt>
                <c:pt idx="1091">
                  <c:v>2016-06-12 10:19</c:v>
                </c:pt>
                <c:pt idx="1092">
                  <c:v>2016-06-12 10:19</c:v>
                </c:pt>
                <c:pt idx="1093">
                  <c:v>2016-06-12 10:19</c:v>
                </c:pt>
                <c:pt idx="1094">
                  <c:v>2016-06-12 10:19</c:v>
                </c:pt>
                <c:pt idx="1095">
                  <c:v>2016-06-12 10:19</c:v>
                </c:pt>
                <c:pt idx="1096">
                  <c:v>2016-06-12 10:19</c:v>
                </c:pt>
                <c:pt idx="1097">
                  <c:v>2016-06-12 10:19</c:v>
                </c:pt>
                <c:pt idx="1098">
                  <c:v>2016-06-12 10:19</c:v>
                </c:pt>
                <c:pt idx="1099">
                  <c:v>2016-06-12 10:19</c:v>
                </c:pt>
                <c:pt idx="1100">
                  <c:v>2016-06-12 10:19</c:v>
                </c:pt>
                <c:pt idx="1101">
                  <c:v>2016-06-12 10:19</c:v>
                </c:pt>
                <c:pt idx="1102">
                  <c:v>2016-06-12 10:19</c:v>
                </c:pt>
                <c:pt idx="1103">
                  <c:v>2016-06-12 10:19</c:v>
                </c:pt>
                <c:pt idx="1104">
                  <c:v>2016-06-12 10:19</c:v>
                </c:pt>
                <c:pt idx="1105">
                  <c:v>2016-06-12 10:19</c:v>
                </c:pt>
                <c:pt idx="1106">
                  <c:v>2016-06-12 10:19</c:v>
                </c:pt>
                <c:pt idx="1107">
                  <c:v>2016-06-12 10:19</c:v>
                </c:pt>
                <c:pt idx="1108">
                  <c:v>2016-06-12 10:19</c:v>
                </c:pt>
                <c:pt idx="1109">
                  <c:v>2016-06-12 10:19</c:v>
                </c:pt>
                <c:pt idx="1110">
                  <c:v>2016-06-12 10:19</c:v>
                </c:pt>
                <c:pt idx="1111">
                  <c:v>2016-06-12 10:19</c:v>
                </c:pt>
                <c:pt idx="1112">
                  <c:v>2016-06-12 10:19</c:v>
                </c:pt>
                <c:pt idx="1113">
                  <c:v>2016-06-12 10:19</c:v>
                </c:pt>
                <c:pt idx="1114">
                  <c:v>2016-06-12 10:19</c:v>
                </c:pt>
                <c:pt idx="1115">
                  <c:v>2016-06-12 10:19</c:v>
                </c:pt>
                <c:pt idx="1116">
                  <c:v>2016-06-12 10:19</c:v>
                </c:pt>
                <c:pt idx="1117">
                  <c:v>2016-06-12 10:19</c:v>
                </c:pt>
                <c:pt idx="1118">
                  <c:v>2016-06-12 10:19</c:v>
                </c:pt>
                <c:pt idx="1119">
                  <c:v>2016-06-12 10:19</c:v>
                </c:pt>
                <c:pt idx="1120">
                  <c:v>2016-06-12 10:19</c:v>
                </c:pt>
                <c:pt idx="1121">
                  <c:v>2016-06-12 10:19</c:v>
                </c:pt>
                <c:pt idx="1122">
                  <c:v>2016-06-12 10:19</c:v>
                </c:pt>
                <c:pt idx="1123">
                  <c:v>2016-06-12 10:19</c:v>
                </c:pt>
                <c:pt idx="1124">
                  <c:v>2016-06-12 10:19</c:v>
                </c:pt>
                <c:pt idx="1125">
                  <c:v>2016-06-12 10:19</c:v>
                </c:pt>
                <c:pt idx="1126">
                  <c:v>2016-06-12 10:19</c:v>
                </c:pt>
                <c:pt idx="1127">
                  <c:v>2016-06-12 10:19</c:v>
                </c:pt>
                <c:pt idx="1128">
                  <c:v>2016-06-12 10:19</c:v>
                </c:pt>
                <c:pt idx="1129">
                  <c:v>2016-06-12 10:19</c:v>
                </c:pt>
                <c:pt idx="1130">
                  <c:v>2016-06-12 10:19</c:v>
                </c:pt>
                <c:pt idx="1131">
                  <c:v>2016-06-12 10:19</c:v>
                </c:pt>
                <c:pt idx="1132">
                  <c:v>2016-06-12 10:19</c:v>
                </c:pt>
                <c:pt idx="1133">
                  <c:v>2016-06-12 10:20</c:v>
                </c:pt>
                <c:pt idx="1134">
                  <c:v>2016-06-12 10:20</c:v>
                </c:pt>
                <c:pt idx="1135">
                  <c:v>2016-06-12 10:20</c:v>
                </c:pt>
                <c:pt idx="1136">
                  <c:v>2016-06-12 10:20</c:v>
                </c:pt>
                <c:pt idx="1137">
                  <c:v>2016-06-12 10:20</c:v>
                </c:pt>
                <c:pt idx="1138">
                  <c:v>2016-06-12 10:20</c:v>
                </c:pt>
                <c:pt idx="1139">
                  <c:v>2016-06-12 10:20</c:v>
                </c:pt>
                <c:pt idx="1140">
                  <c:v>2016-06-12 10:20</c:v>
                </c:pt>
                <c:pt idx="1141">
                  <c:v>2016-06-12 10:20</c:v>
                </c:pt>
                <c:pt idx="1142">
                  <c:v>2016-06-12 10:20</c:v>
                </c:pt>
                <c:pt idx="1143">
                  <c:v>2016-06-12 10:20</c:v>
                </c:pt>
                <c:pt idx="1144">
                  <c:v>2016-06-12 10:20</c:v>
                </c:pt>
                <c:pt idx="1145">
                  <c:v>2016-06-12 10:20</c:v>
                </c:pt>
                <c:pt idx="1146">
                  <c:v>2016-06-12 10:20</c:v>
                </c:pt>
                <c:pt idx="1147">
                  <c:v>2016-06-12 10:20</c:v>
                </c:pt>
                <c:pt idx="1148">
                  <c:v>2016-06-12 10:20</c:v>
                </c:pt>
                <c:pt idx="1149">
                  <c:v>2016-06-12 10:20</c:v>
                </c:pt>
                <c:pt idx="1150">
                  <c:v>2016-06-12 10:20</c:v>
                </c:pt>
                <c:pt idx="1151">
                  <c:v>2016-06-12 10:20</c:v>
                </c:pt>
                <c:pt idx="1152">
                  <c:v>2016-06-12 10:20</c:v>
                </c:pt>
                <c:pt idx="1153">
                  <c:v>2016-06-12 10:20</c:v>
                </c:pt>
                <c:pt idx="1154">
                  <c:v>2016-06-12 10:20</c:v>
                </c:pt>
                <c:pt idx="1155">
                  <c:v>2016-06-12 10:20</c:v>
                </c:pt>
                <c:pt idx="1156">
                  <c:v>2016-06-12 10:20</c:v>
                </c:pt>
                <c:pt idx="1157">
                  <c:v>2016-06-12 10:20</c:v>
                </c:pt>
                <c:pt idx="1158">
                  <c:v>2016-06-12 10:20</c:v>
                </c:pt>
                <c:pt idx="1159">
                  <c:v>2016-06-12 10:20</c:v>
                </c:pt>
                <c:pt idx="1160">
                  <c:v>2016-06-12 10:20</c:v>
                </c:pt>
                <c:pt idx="1161">
                  <c:v>2016-06-12 10:20</c:v>
                </c:pt>
                <c:pt idx="1162">
                  <c:v>2016-06-12 10:20</c:v>
                </c:pt>
                <c:pt idx="1163">
                  <c:v>2016-06-12 10:20</c:v>
                </c:pt>
                <c:pt idx="1164">
                  <c:v>2016-06-12 10:20</c:v>
                </c:pt>
                <c:pt idx="1165">
                  <c:v>2016-06-12 10:20</c:v>
                </c:pt>
                <c:pt idx="1166">
                  <c:v>2016-06-12 10:20</c:v>
                </c:pt>
                <c:pt idx="1167">
                  <c:v>2016-06-12 10:20</c:v>
                </c:pt>
                <c:pt idx="1168">
                  <c:v>2016-06-12 10:20</c:v>
                </c:pt>
                <c:pt idx="1169">
                  <c:v>2016-06-12 10:20</c:v>
                </c:pt>
                <c:pt idx="1170">
                  <c:v>2016-06-12 10:20</c:v>
                </c:pt>
                <c:pt idx="1171">
                  <c:v>2016-06-12 10:20</c:v>
                </c:pt>
                <c:pt idx="1172">
                  <c:v>2016-06-12 10:20</c:v>
                </c:pt>
                <c:pt idx="1173">
                  <c:v>2016-06-12 10:20</c:v>
                </c:pt>
                <c:pt idx="1174">
                  <c:v>2016-06-12 10:20</c:v>
                </c:pt>
                <c:pt idx="1175">
                  <c:v>2016-06-12 10:20</c:v>
                </c:pt>
                <c:pt idx="1176">
                  <c:v>2016-06-12 10:20</c:v>
                </c:pt>
                <c:pt idx="1177">
                  <c:v>2016-06-12 10:20</c:v>
                </c:pt>
                <c:pt idx="1178">
                  <c:v>2016-06-12 10:20</c:v>
                </c:pt>
                <c:pt idx="1179">
                  <c:v>2016-06-12 10:20</c:v>
                </c:pt>
                <c:pt idx="1180">
                  <c:v>2016-06-12 10:20</c:v>
                </c:pt>
                <c:pt idx="1181">
                  <c:v>2016-06-12 10:20</c:v>
                </c:pt>
                <c:pt idx="1182">
                  <c:v>2016-06-12 10:20</c:v>
                </c:pt>
                <c:pt idx="1183">
                  <c:v>2016-06-12 10:20</c:v>
                </c:pt>
                <c:pt idx="1184">
                  <c:v>2016-06-12 10:20</c:v>
                </c:pt>
                <c:pt idx="1185">
                  <c:v>2016-06-12 10:20</c:v>
                </c:pt>
                <c:pt idx="1186">
                  <c:v>2016-06-12 10:20</c:v>
                </c:pt>
                <c:pt idx="1187">
                  <c:v>2016-06-12 10:20</c:v>
                </c:pt>
                <c:pt idx="1188">
                  <c:v>2016-06-12 10:20</c:v>
                </c:pt>
                <c:pt idx="1189">
                  <c:v>2016-06-12 10:21</c:v>
                </c:pt>
                <c:pt idx="1190">
                  <c:v>2016-06-12 10:21</c:v>
                </c:pt>
                <c:pt idx="1191">
                  <c:v>2016-06-12 10:21</c:v>
                </c:pt>
                <c:pt idx="1192">
                  <c:v>2016-06-12 10:21</c:v>
                </c:pt>
                <c:pt idx="1193">
                  <c:v>2016-06-12 10:21</c:v>
                </c:pt>
                <c:pt idx="1194">
                  <c:v>2016-06-12 10:21</c:v>
                </c:pt>
                <c:pt idx="1195">
                  <c:v>2016-06-12 10:21</c:v>
                </c:pt>
                <c:pt idx="1196">
                  <c:v>2016-06-12 10:21</c:v>
                </c:pt>
                <c:pt idx="1197">
                  <c:v>2016-06-12 10:21</c:v>
                </c:pt>
                <c:pt idx="1198">
                  <c:v>2016-06-12 10:21</c:v>
                </c:pt>
                <c:pt idx="1199">
                  <c:v>2016-06-12 10:21</c:v>
                </c:pt>
                <c:pt idx="1200">
                  <c:v>2016-06-12 10:21</c:v>
                </c:pt>
                <c:pt idx="1201">
                  <c:v>2016-06-12 10:21</c:v>
                </c:pt>
                <c:pt idx="1202">
                  <c:v>2016-06-12 10:21</c:v>
                </c:pt>
                <c:pt idx="1203">
                  <c:v>2016-06-12 10:21</c:v>
                </c:pt>
                <c:pt idx="1204">
                  <c:v>2016-06-12 10:21</c:v>
                </c:pt>
                <c:pt idx="1205">
                  <c:v>2016-06-12 10:21</c:v>
                </c:pt>
                <c:pt idx="1206">
                  <c:v>2016-06-12 10:21</c:v>
                </c:pt>
                <c:pt idx="1207">
                  <c:v>2016-06-12 10:21</c:v>
                </c:pt>
                <c:pt idx="1208">
                  <c:v>2016-06-12 10:21</c:v>
                </c:pt>
                <c:pt idx="1209">
                  <c:v>2016-06-12 10:21</c:v>
                </c:pt>
                <c:pt idx="1210">
                  <c:v>2016-06-12 10:21</c:v>
                </c:pt>
                <c:pt idx="1211">
                  <c:v>2016-06-12 10:21</c:v>
                </c:pt>
                <c:pt idx="1212">
                  <c:v>2016-06-12 10:21</c:v>
                </c:pt>
                <c:pt idx="1213">
                  <c:v>2016-06-12 10:21</c:v>
                </c:pt>
                <c:pt idx="1214">
                  <c:v>2016-06-12 10:21</c:v>
                </c:pt>
                <c:pt idx="1215">
                  <c:v>2016-06-12 10:21</c:v>
                </c:pt>
                <c:pt idx="1216">
                  <c:v>2016-06-12 10:21</c:v>
                </c:pt>
                <c:pt idx="1217">
                  <c:v>2016-06-12 10:21</c:v>
                </c:pt>
                <c:pt idx="1218">
                  <c:v>2016-06-12 10:21</c:v>
                </c:pt>
                <c:pt idx="1219">
                  <c:v>2016-06-12 10:21</c:v>
                </c:pt>
                <c:pt idx="1220">
                  <c:v>2016-06-12 10:21</c:v>
                </c:pt>
                <c:pt idx="1221">
                  <c:v>2016-06-12 10:21</c:v>
                </c:pt>
                <c:pt idx="1222">
                  <c:v>2016-06-12 10:21</c:v>
                </c:pt>
                <c:pt idx="1223">
                  <c:v>2016-06-12 10:21</c:v>
                </c:pt>
                <c:pt idx="1224">
                  <c:v>2016-06-12 10:21</c:v>
                </c:pt>
                <c:pt idx="1225">
                  <c:v>2016-06-12 10:21</c:v>
                </c:pt>
                <c:pt idx="1226">
                  <c:v>2016-06-12 10:21</c:v>
                </c:pt>
                <c:pt idx="1227">
                  <c:v>2016-06-12 10:21</c:v>
                </c:pt>
                <c:pt idx="1228">
                  <c:v>2016-06-12 10:21</c:v>
                </c:pt>
                <c:pt idx="1229">
                  <c:v>2016-06-12 10:21</c:v>
                </c:pt>
                <c:pt idx="1230">
                  <c:v>2016-06-12 10:21</c:v>
                </c:pt>
                <c:pt idx="1231">
                  <c:v>2016-06-12 10:21</c:v>
                </c:pt>
                <c:pt idx="1232">
                  <c:v>2016-06-12 10:21</c:v>
                </c:pt>
                <c:pt idx="1233">
                  <c:v>2016-06-12 10:21</c:v>
                </c:pt>
                <c:pt idx="1234">
                  <c:v>2016-06-12 10:21</c:v>
                </c:pt>
                <c:pt idx="1235">
                  <c:v>2016-06-12 10:21</c:v>
                </c:pt>
                <c:pt idx="1236">
                  <c:v>2016-06-12 10:21</c:v>
                </c:pt>
                <c:pt idx="1237">
                  <c:v>2016-06-12 10:21</c:v>
                </c:pt>
                <c:pt idx="1238">
                  <c:v>2016-06-12 10:21</c:v>
                </c:pt>
                <c:pt idx="1239">
                  <c:v>2016-06-12 10:21</c:v>
                </c:pt>
                <c:pt idx="1240">
                  <c:v>2016-06-12 10:21</c:v>
                </c:pt>
                <c:pt idx="1241">
                  <c:v>2016-06-12 10:21</c:v>
                </c:pt>
                <c:pt idx="1242">
                  <c:v>2016-06-12 10:21</c:v>
                </c:pt>
                <c:pt idx="1243">
                  <c:v>2016-06-12 10:21</c:v>
                </c:pt>
                <c:pt idx="1244">
                  <c:v>2016-06-12 10:21</c:v>
                </c:pt>
                <c:pt idx="1245">
                  <c:v>2016-06-12 10:21</c:v>
                </c:pt>
                <c:pt idx="1246">
                  <c:v>2016-06-12 10:21</c:v>
                </c:pt>
                <c:pt idx="1247">
                  <c:v>2016-06-12 10:22</c:v>
                </c:pt>
                <c:pt idx="1248">
                  <c:v>2016-06-12 10:22</c:v>
                </c:pt>
                <c:pt idx="1249">
                  <c:v>2016-06-12 10:22</c:v>
                </c:pt>
                <c:pt idx="1250">
                  <c:v>2016-06-12 10:22</c:v>
                </c:pt>
                <c:pt idx="1251">
                  <c:v>2016-06-12 10:22</c:v>
                </c:pt>
                <c:pt idx="1252">
                  <c:v>2016-06-12 10:22</c:v>
                </c:pt>
                <c:pt idx="1253">
                  <c:v>2016-06-12 10:22</c:v>
                </c:pt>
                <c:pt idx="1254">
                  <c:v>2016-06-12 10:22</c:v>
                </c:pt>
                <c:pt idx="1255">
                  <c:v>2016-06-12 10:22</c:v>
                </c:pt>
                <c:pt idx="1256">
                  <c:v>2016-06-12 10:22</c:v>
                </c:pt>
                <c:pt idx="1257">
                  <c:v>2016-06-12 10:22</c:v>
                </c:pt>
                <c:pt idx="1258">
                  <c:v>2016-06-12 10:22</c:v>
                </c:pt>
                <c:pt idx="1259">
                  <c:v>2016-06-12 10:22</c:v>
                </c:pt>
                <c:pt idx="1260">
                  <c:v>2016-06-12 10:22</c:v>
                </c:pt>
                <c:pt idx="1261">
                  <c:v>2016-06-12 10:22</c:v>
                </c:pt>
                <c:pt idx="1262">
                  <c:v>2016-06-12 10:22</c:v>
                </c:pt>
                <c:pt idx="1263">
                  <c:v>2016-06-12 10:22</c:v>
                </c:pt>
                <c:pt idx="1264">
                  <c:v>2016-06-12 10:22</c:v>
                </c:pt>
                <c:pt idx="1265">
                  <c:v>2016-06-12 10:22</c:v>
                </c:pt>
                <c:pt idx="1266">
                  <c:v>2016-06-12 10:22</c:v>
                </c:pt>
                <c:pt idx="1267">
                  <c:v>2016-06-12 10:22</c:v>
                </c:pt>
                <c:pt idx="1268">
                  <c:v>2016-06-12 10:22</c:v>
                </c:pt>
                <c:pt idx="1269">
                  <c:v>2016-06-12 10:22</c:v>
                </c:pt>
                <c:pt idx="1270">
                  <c:v>2016-06-12 10:22</c:v>
                </c:pt>
                <c:pt idx="1271">
                  <c:v>2016-06-12 10:22</c:v>
                </c:pt>
                <c:pt idx="1272">
                  <c:v>2016-06-12 10:22</c:v>
                </c:pt>
                <c:pt idx="1273">
                  <c:v>2016-06-12 10:22</c:v>
                </c:pt>
                <c:pt idx="1274">
                  <c:v>2016-06-12 10:22</c:v>
                </c:pt>
                <c:pt idx="1275">
                  <c:v>2016-06-12 10:22</c:v>
                </c:pt>
                <c:pt idx="1276">
                  <c:v>2016-06-12 10:22</c:v>
                </c:pt>
                <c:pt idx="1277">
                  <c:v>2016-06-12 10:22</c:v>
                </c:pt>
                <c:pt idx="1278">
                  <c:v>2016-06-12 10:22</c:v>
                </c:pt>
                <c:pt idx="1279">
                  <c:v>2016-06-12 10:22</c:v>
                </c:pt>
                <c:pt idx="1280">
                  <c:v>2016-06-12 10:22</c:v>
                </c:pt>
                <c:pt idx="1281">
                  <c:v>2016-06-12 10:22</c:v>
                </c:pt>
                <c:pt idx="1282">
                  <c:v>2016-06-12 10:22</c:v>
                </c:pt>
                <c:pt idx="1283">
                  <c:v>2016-06-12 10:22</c:v>
                </c:pt>
                <c:pt idx="1284">
                  <c:v>2016-06-12 10:22</c:v>
                </c:pt>
                <c:pt idx="1285">
                  <c:v>2016-06-12 10:22</c:v>
                </c:pt>
                <c:pt idx="1286">
                  <c:v>2016-06-12 10:22</c:v>
                </c:pt>
                <c:pt idx="1287">
                  <c:v>2016-06-12 10:22</c:v>
                </c:pt>
                <c:pt idx="1288">
                  <c:v>2016-06-12 10:22</c:v>
                </c:pt>
                <c:pt idx="1289">
                  <c:v>2016-06-12 10:22</c:v>
                </c:pt>
                <c:pt idx="1290">
                  <c:v>2016-06-12 10:22</c:v>
                </c:pt>
                <c:pt idx="1291">
                  <c:v>2016-06-12 10:22</c:v>
                </c:pt>
                <c:pt idx="1292">
                  <c:v>2016-06-12 10:22</c:v>
                </c:pt>
                <c:pt idx="1293">
                  <c:v>2016-06-12 10:22</c:v>
                </c:pt>
                <c:pt idx="1294">
                  <c:v>2016-06-12 10:22</c:v>
                </c:pt>
                <c:pt idx="1295">
                  <c:v>2016-06-12 10:22</c:v>
                </c:pt>
                <c:pt idx="1296">
                  <c:v>2016-06-12 10:22</c:v>
                </c:pt>
                <c:pt idx="1297">
                  <c:v>2016-06-12 10:22</c:v>
                </c:pt>
                <c:pt idx="1298">
                  <c:v>2016-06-12 10:22</c:v>
                </c:pt>
                <c:pt idx="1299">
                  <c:v>2016-06-12 10:22</c:v>
                </c:pt>
                <c:pt idx="1300">
                  <c:v>2016-06-12 10:22</c:v>
                </c:pt>
                <c:pt idx="1301">
                  <c:v>2016-06-12 10:22</c:v>
                </c:pt>
                <c:pt idx="1302">
                  <c:v>2016-06-12 10:22</c:v>
                </c:pt>
                <c:pt idx="1303">
                  <c:v>2016-06-12 10:22</c:v>
                </c:pt>
                <c:pt idx="1304">
                  <c:v>2016-06-12 10:22</c:v>
                </c:pt>
                <c:pt idx="1305">
                  <c:v>2016-06-12 10:23</c:v>
                </c:pt>
                <c:pt idx="1306">
                  <c:v>2016-06-12 10:23</c:v>
                </c:pt>
                <c:pt idx="1307">
                  <c:v>2016-06-12 10:23</c:v>
                </c:pt>
                <c:pt idx="1308">
                  <c:v>2016-06-12 10:23</c:v>
                </c:pt>
                <c:pt idx="1309">
                  <c:v>2016-06-12 10:23</c:v>
                </c:pt>
                <c:pt idx="1310">
                  <c:v>2016-06-12 10:23</c:v>
                </c:pt>
                <c:pt idx="1311">
                  <c:v>2016-06-12 10:23</c:v>
                </c:pt>
                <c:pt idx="1312">
                  <c:v>2016-06-12 10:23</c:v>
                </c:pt>
                <c:pt idx="1313">
                  <c:v>2016-06-12 10:23</c:v>
                </c:pt>
                <c:pt idx="1314">
                  <c:v>2016-06-12 10:23</c:v>
                </c:pt>
                <c:pt idx="1315">
                  <c:v>2016-06-12 10:23</c:v>
                </c:pt>
                <c:pt idx="1316">
                  <c:v>2016-06-12 10:23</c:v>
                </c:pt>
                <c:pt idx="1317">
                  <c:v>2016-06-12 10:23</c:v>
                </c:pt>
                <c:pt idx="1318">
                  <c:v>2016-06-12 10:23</c:v>
                </c:pt>
                <c:pt idx="1319">
                  <c:v>2016-06-12 10:23</c:v>
                </c:pt>
                <c:pt idx="1320">
                  <c:v>2016-06-12 10:23</c:v>
                </c:pt>
                <c:pt idx="1321">
                  <c:v>2016-06-12 10:23</c:v>
                </c:pt>
                <c:pt idx="1322">
                  <c:v>2016-06-12 10:23</c:v>
                </c:pt>
                <c:pt idx="1323">
                  <c:v>2016-06-12 10:23</c:v>
                </c:pt>
                <c:pt idx="1324">
                  <c:v>2016-06-12 10:23</c:v>
                </c:pt>
                <c:pt idx="1325">
                  <c:v>2016-06-12 10:23</c:v>
                </c:pt>
                <c:pt idx="1326">
                  <c:v>2016-06-12 10:23</c:v>
                </c:pt>
                <c:pt idx="1327">
                  <c:v>2016-06-12 10:23</c:v>
                </c:pt>
                <c:pt idx="1328">
                  <c:v>2016-06-12 10:23</c:v>
                </c:pt>
                <c:pt idx="1329">
                  <c:v>2016-06-12 10:23</c:v>
                </c:pt>
                <c:pt idx="1330">
                  <c:v>2016-06-12 10:23</c:v>
                </c:pt>
                <c:pt idx="1331">
                  <c:v>2016-06-12 10:23</c:v>
                </c:pt>
                <c:pt idx="1332">
                  <c:v>2016-06-12 10:23</c:v>
                </c:pt>
                <c:pt idx="1333">
                  <c:v>2016-06-12 10:23</c:v>
                </c:pt>
                <c:pt idx="1334">
                  <c:v>2016-06-12 10:23</c:v>
                </c:pt>
                <c:pt idx="1335">
                  <c:v>2016-06-12 10:23</c:v>
                </c:pt>
                <c:pt idx="1336">
                  <c:v>2016-06-12 10:23</c:v>
                </c:pt>
                <c:pt idx="1337">
                  <c:v>2016-06-12 10:23</c:v>
                </c:pt>
                <c:pt idx="1338">
                  <c:v>2016-06-12 10:23</c:v>
                </c:pt>
                <c:pt idx="1339">
                  <c:v>2016-06-12 10:23</c:v>
                </c:pt>
                <c:pt idx="1340">
                  <c:v>2016-06-12 10:23</c:v>
                </c:pt>
                <c:pt idx="1341">
                  <c:v>2016-06-12 10:23</c:v>
                </c:pt>
                <c:pt idx="1342">
                  <c:v>2016-06-12 10:23</c:v>
                </c:pt>
                <c:pt idx="1343">
                  <c:v>2016-06-12 10:23</c:v>
                </c:pt>
                <c:pt idx="1344">
                  <c:v>2016-06-12 10:23</c:v>
                </c:pt>
                <c:pt idx="1345">
                  <c:v>2016-06-12 10:23</c:v>
                </c:pt>
                <c:pt idx="1346">
                  <c:v>2016-06-12 10:23</c:v>
                </c:pt>
                <c:pt idx="1347">
                  <c:v>2016-06-12 10:23</c:v>
                </c:pt>
                <c:pt idx="1348">
                  <c:v>2016-06-12 10:23</c:v>
                </c:pt>
                <c:pt idx="1349">
                  <c:v>2016-06-12 10:23</c:v>
                </c:pt>
                <c:pt idx="1350">
                  <c:v>2016-06-12 10:23</c:v>
                </c:pt>
                <c:pt idx="1351">
                  <c:v>2016-06-12 10:23</c:v>
                </c:pt>
                <c:pt idx="1352">
                  <c:v>2016-06-12 10:23</c:v>
                </c:pt>
                <c:pt idx="1353">
                  <c:v>2016-06-12 10:23</c:v>
                </c:pt>
                <c:pt idx="1354">
                  <c:v>2016-06-12 10:23</c:v>
                </c:pt>
                <c:pt idx="1355">
                  <c:v>2016-06-12 10:23</c:v>
                </c:pt>
                <c:pt idx="1356">
                  <c:v>2016-06-12 10:23</c:v>
                </c:pt>
                <c:pt idx="1357">
                  <c:v>2016-06-12 10:23</c:v>
                </c:pt>
                <c:pt idx="1358">
                  <c:v>2016-06-12 10:23</c:v>
                </c:pt>
                <c:pt idx="1359">
                  <c:v>2016-06-12 10:24</c:v>
                </c:pt>
                <c:pt idx="1360">
                  <c:v>2016-06-12 10:24</c:v>
                </c:pt>
                <c:pt idx="1361">
                  <c:v>2016-06-12 10:24</c:v>
                </c:pt>
                <c:pt idx="1362">
                  <c:v>2016-06-12 10:24</c:v>
                </c:pt>
                <c:pt idx="1363">
                  <c:v>2016-06-12 10:24</c:v>
                </c:pt>
                <c:pt idx="1364">
                  <c:v>2016-06-12 10:24</c:v>
                </c:pt>
                <c:pt idx="1365">
                  <c:v>2016-06-12 10:24</c:v>
                </c:pt>
                <c:pt idx="1366">
                  <c:v>2016-06-12 10:24</c:v>
                </c:pt>
                <c:pt idx="1367">
                  <c:v>2016-06-12 10:24</c:v>
                </c:pt>
                <c:pt idx="1368">
                  <c:v>2016-06-12 10:24</c:v>
                </c:pt>
                <c:pt idx="1369">
                  <c:v>2016-06-12 10:24</c:v>
                </c:pt>
                <c:pt idx="1370">
                  <c:v>2016-06-12 10:24</c:v>
                </c:pt>
                <c:pt idx="1371">
                  <c:v>2016-06-12 10:24</c:v>
                </c:pt>
                <c:pt idx="1372">
                  <c:v>2016-06-12 10:24</c:v>
                </c:pt>
                <c:pt idx="1373">
                  <c:v>2016-06-12 10:24</c:v>
                </c:pt>
                <c:pt idx="1374">
                  <c:v>2016-06-12 10:24</c:v>
                </c:pt>
                <c:pt idx="1375">
                  <c:v>2016-06-12 10:24</c:v>
                </c:pt>
                <c:pt idx="1376">
                  <c:v>2016-06-12 10:24</c:v>
                </c:pt>
                <c:pt idx="1377">
                  <c:v>2016-06-12 10:24</c:v>
                </c:pt>
                <c:pt idx="1378">
                  <c:v>2016-06-12 10:24</c:v>
                </c:pt>
                <c:pt idx="1379">
                  <c:v>2016-06-12 10:24</c:v>
                </c:pt>
                <c:pt idx="1380">
                  <c:v>2016-06-12 10:24</c:v>
                </c:pt>
                <c:pt idx="1381">
                  <c:v>2016-06-12 10:24</c:v>
                </c:pt>
                <c:pt idx="1382">
                  <c:v>2016-06-12 10:24</c:v>
                </c:pt>
                <c:pt idx="1383">
                  <c:v>2016-06-12 10:24</c:v>
                </c:pt>
                <c:pt idx="1384">
                  <c:v>2016-06-12 10:24</c:v>
                </c:pt>
                <c:pt idx="1385">
                  <c:v>2016-06-12 10:24</c:v>
                </c:pt>
                <c:pt idx="1386">
                  <c:v>2016-06-12 10:24</c:v>
                </c:pt>
                <c:pt idx="1387">
                  <c:v>2016-06-12 10:24</c:v>
                </c:pt>
                <c:pt idx="1388">
                  <c:v>2016-06-12 10:24</c:v>
                </c:pt>
                <c:pt idx="1389">
                  <c:v>2016-06-12 10:24</c:v>
                </c:pt>
                <c:pt idx="1390">
                  <c:v>2016-06-12 10:24</c:v>
                </c:pt>
                <c:pt idx="1391">
                  <c:v>2016-06-12 10:24</c:v>
                </c:pt>
                <c:pt idx="1392">
                  <c:v>2016-06-12 10:24</c:v>
                </c:pt>
                <c:pt idx="1393">
                  <c:v>2016-06-12 10:24</c:v>
                </c:pt>
                <c:pt idx="1394">
                  <c:v>2016-06-12 10:24</c:v>
                </c:pt>
                <c:pt idx="1395">
                  <c:v>2016-06-12 10:24</c:v>
                </c:pt>
                <c:pt idx="1396">
                  <c:v>2016-06-12 10:24</c:v>
                </c:pt>
                <c:pt idx="1397">
                  <c:v>2016-06-12 10:24</c:v>
                </c:pt>
                <c:pt idx="1398">
                  <c:v>2016-06-12 10:24</c:v>
                </c:pt>
                <c:pt idx="1399">
                  <c:v>2016-06-12 10:24</c:v>
                </c:pt>
                <c:pt idx="1400">
                  <c:v>2016-06-12 10:24</c:v>
                </c:pt>
                <c:pt idx="1401">
                  <c:v>2016-06-12 10:24</c:v>
                </c:pt>
                <c:pt idx="1402">
                  <c:v>2016-06-12 10:24</c:v>
                </c:pt>
                <c:pt idx="1403">
                  <c:v>2016-06-12 10:24</c:v>
                </c:pt>
                <c:pt idx="1404">
                  <c:v>2016-06-12 10:24</c:v>
                </c:pt>
                <c:pt idx="1405">
                  <c:v>2016-06-12 10:24</c:v>
                </c:pt>
                <c:pt idx="1406">
                  <c:v>2016-06-12 10:24</c:v>
                </c:pt>
                <c:pt idx="1407">
                  <c:v>2016-06-12 10:24</c:v>
                </c:pt>
                <c:pt idx="1408">
                  <c:v>2016-06-12 10:24</c:v>
                </c:pt>
                <c:pt idx="1409">
                  <c:v>2016-06-12 10:24</c:v>
                </c:pt>
                <c:pt idx="1410">
                  <c:v>2016-06-12 10:24</c:v>
                </c:pt>
                <c:pt idx="1411">
                  <c:v>2016-06-12 10:24</c:v>
                </c:pt>
                <c:pt idx="1412">
                  <c:v>2016-06-12 10:24</c:v>
                </c:pt>
                <c:pt idx="1413">
                  <c:v>2016-06-12 10:24</c:v>
                </c:pt>
                <c:pt idx="1414">
                  <c:v>2016-06-12 10:24</c:v>
                </c:pt>
                <c:pt idx="1415">
                  <c:v>2016-06-12 10:25</c:v>
                </c:pt>
                <c:pt idx="1416">
                  <c:v>2016-06-12 10:25</c:v>
                </c:pt>
                <c:pt idx="1417">
                  <c:v>2016-06-12 10:25</c:v>
                </c:pt>
                <c:pt idx="1418">
                  <c:v>2016-06-12 10:25</c:v>
                </c:pt>
                <c:pt idx="1419">
                  <c:v>2016-06-12 10:25</c:v>
                </c:pt>
                <c:pt idx="1420">
                  <c:v>2016-06-12 10:25</c:v>
                </c:pt>
                <c:pt idx="1421">
                  <c:v>2016-06-12 10:25</c:v>
                </c:pt>
                <c:pt idx="1422">
                  <c:v>2016-06-12 10:25</c:v>
                </c:pt>
                <c:pt idx="1423">
                  <c:v>2016-06-12 10:25</c:v>
                </c:pt>
                <c:pt idx="1424">
                  <c:v>2016-06-12 10:25</c:v>
                </c:pt>
                <c:pt idx="1425">
                  <c:v>2016-06-12 10:25</c:v>
                </c:pt>
                <c:pt idx="1426">
                  <c:v>2016-06-12 10:25</c:v>
                </c:pt>
                <c:pt idx="1427">
                  <c:v>2016-06-12 10:25</c:v>
                </c:pt>
                <c:pt idx="1428">
                  <c:v>2016-06-12 10:25</c:v>
                </c:pt>
                <c:pt idx="1429">
                  <c:v>2016-06-12 10:25</c:v>
                </c:pt>
                <c:pt idx="1430">
                  <c:v>2016-06-12 10:25</c:v>
                </c:pt>
                <c:pt idx="1431">
                  <c:v>2016-06-12 10:25</c:v>
                </c:pt>
                <c:pt idx="1432">
                  <c:v>2016-06-12 10:25</c:v>
                </c:pt>
                <c:pt idx="1433">
                  <c:v>2016-06-12 10:25</c:v>
                </c:pt>
                <c:pt idx="1434">
                  <c:v>2016-06-12 10:25</c:v>
                </c:pt>
                <c:pt idx="1435">
                  <c:v>2016-06-12 10:25</c:v>
                </c:pt>
                <c:pt idx="1436">
                  <c:v>2016-06-12 10:25</c:v>
                </c:pt>
                <c:pt idx="1437">
                  <c:v>2016-06-12 10:25</c:v>
                </c:pt>
                <c:pt idx="1438">
                  <c:v>2016-06-12 10:25</c:v>
                </c:pt>
                <c:pt idx="1439">
                  <c:v>2016-06-12 10:25</c:v>
                </c:pt>
                <c:pt idx="1440">
                  <c:v>2016-06-12 10:25</c:v>
                </c:pt>
                <c:pt idx="1441">
                  <c:v>2016-06-12 10:25</c:v>
                </c:pt>
                <c:pt idx="1442">
                  <c:v>2016-06-12 10:25</c:v>
                </c:pt>
                <c:pt idx="1443">
                  <c:v>2016-06-12 10:25</c:v>
                </c:pt>
                <c:pt idx="1444">
                  <c:v>2016-06-12 10:25</c:v>
                </c:pt>
                <c:pt idx="1445">
                  <c:v>2016-06-12 10:25</c:v>
                </c:pt>
                <c:pt idx="1446">
                  <c:v>2016-06-12 10:25</c:v>
                </c:pt>
                <c:pt idx="1447">
                  <c:v>2016-06-12 10:25</c:v>
                </c:pt>
                <c:pt idx="1448">
                  <c:v>2016-06-12 10:25</c:v>
                </c:pt>
                <c:pt idx="1449">
                  <c:v>2016-06-12 10:25</c:v>
                </c:pt>
                <c:pt idx="1450">
                  <c:v>2016-06-12 10:25</c:v>
                </c:pt>
                <c:pt idx="1451">
                  <c:v>2016-06-12 10:25</c:v>
                </c:pt>
                <c:pt idx="1452">
                  <c:v>2016-06-12 10:25</c:v>
                </c:pt>
                <c:pt idx="1453">
                  <c:v>2016-06-12 10:25</c:v>
                </c:pt>
                <c:pt idx="1454">
                  <c:v>2016-06-12 10:25</c:v>
                </c:pt>
                <c:pt idx="1455">
                  <c:v>2016-06-12 10:25</c:v>
                </c:pt>
                <c:pt idx="1456">
                  <c:v>2016-06-12 10:25</c:v>
                </c:pt>
                <c:pt idx="1457">
                  <c:v>2016-06-12 10:25</c:v>
                </c:pt>
                <c:pt idx="1458">
                  <c:v>2016-06-12 10:25</c:v>
                </c:pt>
                <c:pt idx="1459">
                  <c:v>2016-06-12 10:25</c:v>
                </c:pt>
                <c:pt idx="1460">
                  <c:v>2016-06-12 10:25</c:v>
                </c:pt>
                <c:pt idx="1461">
                  <c:v>2016-06-12 10:25</c:v>
                </c:pt>
                <c:pt idx="1462">
                  <c:v>2016-06-12 10:25</c:v>
                </c:pt>
                <c:pt idx="1463">
                  <c:v>2016-06-12 10:25</c:v>
                </c:pt>
                <c:pt idx="1464">
                  <c:v>2016-06-12 10:25</c:v>
                </c:pt>
                <c:pt idx="1465">
                  <c:v>2016-06-12 10:25</c:v>
                </c:pt>
                <c:pt idx="1466">
                  <c:v>2016-06-12 10:25</c:v>
                </c:pt>
                <c:pt idx="1467">
                  <c:v>2016-06-12 10:25</c:v>
                </c:pt>
                <c:pt idx="1468">
                  <c:v>2016-06-12 10:25</c:v>
                </c:pt>
                <c:pt idx="1469">
                  <c:v>2016-06-12 10:25</c:v>
                </c:pt>
                <c:pt idx="1470">
                  <c:v>2016-06-12 10:25</c:v>
                </c:pt>
                <c:pt idx="1471">
                  <c:v>2016-06-12 10:25</c:v>
                </c:pt>
                <c:pt idx="1472">
                  <c:v>2016-06-12 10:25</c:v>
                </c:pt>
                <c:pt idx="1473">
                  <c:v>2016-06-12 10:26</c:v>
                </c:pt>
                <c:pt idx="1474">
                  <c:v>2016-06-12 10:26</c:v>
                </c:pt>
                <c:pt idx="1475">
                  <c:v>2016-06-12 10:26</c:v>
                </c:pt>
                <c:pt idx="1476">
                  <c:v>2016-06-12 10:26</c:v>
                </c:pt>
                <c:pt idx="1477">
                  <c:v>2016-06-12 10:26</c:v>
                </c:pt>
                <c:pt idx="1478">
                  <c:v>2016-06-12 10:26</c:v>
                </c:pt>
                <c:pt idx="1479">
                  <c:v>2016-06-12 10:26</c:v>
                </c:pt>
                <c:pt idx="1480">
                  <c:v>2016-06-12 10:26</c:v>
                </c:pt>
                <c:pt idx="1481">
                  <c:v>2016-06-12 10:26</c:v>
                </c:pt>
                <c:pt idx="1482">
                  <c:v>2016-06-12 10:26</c:v>
                </c:pt>
                <c:pt idx="1483">
                  <c:v>2016-06-12 10:26</c:v>
                </c:pt>
                <c:pt idx="1484">
                  <c:v>2016-06-12 10:26</c:v>
                </c:pt>
                <c:pt idx="1485">
                  <c:v>2016-06-12 10:26</c:v>
                </c:pt>
                <c:pt idx="1486">
                  <c:v>2016-06-12 10:26</c:v>
                </c:pt>
                <c:pt idx="1487">
                  <c:v>2016-06-12 10:26</c:v>
                </c:pt>
                <c:pt idx="1488">
                  <c:v>2016-06-12 10:26</c:v>
                </c:pt>
                <c:pt idx="1489">
                  <c:v>2016-06-12 10:26</c:v>
                </c:pt>
                <c:pt idx="1490">
                  <c:v>2016-06-12 10:26</c:v>
                </c:pt>
                <c:pt idx="1491">
                  <c:v>2016-06-12 10:26</c:v>
                </c:pt>
                <c:pt idx="1492">
                  <c:v>2016-06-12 10:26</c:v>
                </c:pt>
                <c:pt idx="1493">
                  <c:v>2016-06-12 10:26</c:v>
                </c:pt>
                <c:pt idx="1494">
                  <c:v>2016-06-12 10:26</c:v>
                </c:pt>
                <c:pt idx="1495">
                  <c:v>2016-06-12 10:26</c:v>
                </c:pt>
                <c:pt idx="1496">
                  <c:v>2016-06-12 10:26</c:v>
                </c:pt>
                <c:pt idx="1497">
                  <c:v>2016-06-12 10:26</c:v>
                </c:pt>
                <c:pt idx="1498">
                  <c:v>2016-06-12 10:26</c:v>
                </c:pt>
                <c:pt idx="1499">
                  <c:v>2016-06-12 10:26</c:v>
                </c:pt>
                <c:pt idx="1500">
                  <c:v>2016-06-12 10:26</c:v>
                </c:pt>
                <c:pt idx="1501">
                  <c:v>2016-06-12 10:26</c:v>
                </c:pt>
                <c:pt idx="1502">
                  <c:v>2016-06-12 10:26</c:v>
                </c:pt>
                <c:pt idx="1503">
                  <c:v>2016-06-12 10:26</c:v>
                </c:pt>
                <c:pt idx="1504">
                  <c:v>2016-06-12 10:26</c:v>
                </c:pt>
                <c:pt idx="1505">
                  <c:v>2016-06-12 10:26</c:v>
                </c:pt>
                <c:pt idx="1506">
                  <c:v>2016-06-12 10:26</c:v>
                </c:pt>
                <c:pt idx="1507">
                  <c:v>2016-06-12 10:26</c:v>
                </c:pt>
                <c:pt idx="1508">
                  <c:v>2016-06-12 10:26</c:v>
                </c:pt>
                <c:pt idx="1509">
                  <c:v>2016-06-12 10:26</c:v>
                </c:pt>
                <c:pt idx="1510">
                  <c:v>2016-06-12 10:26</c:v>
                </c:pt>
                <c:pt idx="1511">
                  <c:v>2016-06-12 10:26</c:v>
                </c:pt>
                <c:pt idx="1512">
                  <c:v>2016-06-12 10:26</c:v>
                </c:pt>
                <c:pt idx="1513">
                  <c:v>2016-06-12 10:26</c:v>
                </c:pt>
                <c:pt idx="1514">
                  <c:v>2016-06-12 10:26</c:v>
                </c:pt>
                <c:pt idx="1515">
                  <c:v>2016-06-12 10:26</c:v>
                </c:pt>
                <c:pt idx="1516">
                  <c:v>2016-06-12 10:26</c:v>
                </c:pt>
                <c:pt idx="1517">
                  <c:v>2016-06-12 10:26</c:v>
                </c:pt>
                <c:pt idx="1518">
                  <c:v>2016-06-12 10:26</c:v>
                </c:pt>
                <c:pt idx="1519">
                  <c:v>2016-06-12 10:26</c:v>
                </c:pt>
                <c:pt idx="1520">
                  <c:v>2016-06-12 10:26</c:v>
                </c:pt>
                <c:pt idx="1521">
                  <c:v>2016-06-12 10:26</c:v>
                </c:pt>
                <c:pt idx="1522">
                  <c:v>2016-06-12 10:26</c:v>
                </c:pt>
                <c:pt idx="1523">
                  <c:v>2016-06-12 10:26</c:v>
                </c:pt>
                <c:pt idx="1524">
                  <c:v>2016-06-12 10:26</c:v>
                </c:pt>
                <c:pt idx="1525">
                  <c:v>2016-06-12 10:26</c:v>
                </c:pt>
                <c:pt idx="1526">
                  <c:v>2016-06-12 10:26</c:v>
                </c:pt>
                <c:pt idx="1527">
                  <c:v>2016-06-12 10:26</c:v>
                </c:pt>
                <c:pt idx="1528">
                  <c:v>2016-06-12 10:26</c:v>
                </c:pt>
                <c:pt idx="1529">
                  <c:v>2016-06-12 10:26</c:v>
                </c:pt>
                <c:pt idx="1530">
                  <c:v>2016-06-12 10:26</c:v>
                </c:pt>
                <c:pt idx="1531">
                  <c:v>2016-06-12 10:27</c:v>
                </c:pt>
                <c:pt idx="1532">
                  <c:v>2016-06-12 10:27</c:v>
                </c:pt>
                <c:pt idx="1533">
                  <c:v>2016-06-12 10:27</c:v>
                </c:pt>
                <c:pt idx="1534">
                  <c:v>2016-06-12 10:27</c:v>
                </c:pt>
                <c:pt idx="1535">
                  <c:v>2016-06-12 10:27</c:v>
                </c:pt>
                <c:pt idx="1536">
                  <c:v>2016-06-12 10:27</c:v>
                </c:pt>
                <c:pt idx="1537">
                  <c:v>2016-06-12 10:27</c:v>
                </c:pt>
                <c:pt idx="1538">
                  <c:v>2016-06-12 10:27</c:v>
                </c:pt>
                <c:pt idx="1539">
                  <c:v>2016-06-12 10:27</c:v>
                </c:pt>
                <c:pt idx="1540">
                  <c:v>2016-06-12 10:27</c:v>
                </c:pt>
                <c:pt idx="1541">
                  <c:v>2016-06-12 10:27</c:v>
                </c:pt>
                <c:pt idx="1542">
                  <c:v>2016-06-12 10:27</c:v>
                </c:pt>
                <c:pt idx="1543">
                  <c:v>2016-06-12 10:27</c:v>
                </c:pt>
                <c:pt idx="1544">
                  <c:v>2016-06-12 10:27</c:v>
                </c:pt>
                <c:pt idx="1545">
                  <c:v>2016-06-12 10:27</c:v>
                </c:pt>
                <c:pt idx="1546">
                  <c:v>2016-06-12 10:27</c:v>
                </c:pt>
                <c:pt idx="1547">
                  <c:v>2016-06-12 10:27</c:v>
                </c:pt>
                <c:pt idx="1548">
                  <c:v>2016-06-12 10:27</c:v>
                </c:pt>
                <c:pt idx="1549">
                  <c:v>2016-06-12 10:27</c:v>
                </c:pt>
                <c:pt idx="1550">
                  <c:v>2016-06-12 10:27</c:v>
                </c:pt>
                <c:pt idx="1551">
                  <c:v>2016-06-12 10:27</c:v>
                </c:pt>
                <c:pt idx="1552">
                  <c:v>2016-06-12 10:27</c:v>
                </c:pt>
                <c:pt idx="1553">
                  <c:v>2016-06-12 10:27</c:v>
                </c:pt>
                <c:pt idx="1554">
                  <c:v>2016-06-12 10:27</c:v>
                </c:pt>
                <c:pt idx="1555">
                  <c:v>2016-06-12 10:27</c:v>
                </c:pt>
                <c:pt idx="1556">
                  <c:v>2016-06-12 10:27</c:v>
                </c:pt>
                <c:pt idx="1557">
                  <c:v>2016-06-12 10:27</c:v>
                </c:pt>
                <c:pt idx="1558">
                  <c:v>2016-06-12 10:27</c:v>
                </c:pt>
                <c:pt idx="1559">
                  <c:v>2016-06-12 10:27</c:v>
                </c:pt>
                <c:pt idx="1560">
                  <c:v>2016-06-12 10:27</c:v>
                </c:pt>
                <c:pt idx="1561">
                  <c:v>2016-06-12 10:27</c:v>
                </c:pt>
                <c:pt idx="1562">
                  <c:v>2016-06-12 10:27</c:v>
                </c:pt>
                <c:pt idx="1563">
                  <c:v>2016-06-12 10:27</c:v>
                </c:pt>
                <c:pt idx="1564">
                  <c:v>2016-06-12 10:27</c:v>
                </c:pt>
                <c:pt idx="1565">
                  <c:v>2016-06-12 10:27</c:v>
                </c:pt>
                <c:pt idx="1566">
                  <c:v>2016-06-12 10:27</c:v>
                </c:pt>
                <c:pt idx="1567">
                  <c:v>2016-06-12 10:27</c:v>
                </c:pt>
                <c:pt idx="1568">
                  <c:v>2016-06-12 10:27</c:v>
                </c:pt>
                <c:pt idx="1569">
                  <c:v>2016-06-12 10:27</c:v>
                </c:pt>
                <c:pt idx="1570">
                  <c:v>2016-06-12 10:27</c:v>
                </c:pt>
                <c:pt idx="1571">
                  <c:v>2016-06-12 10:27</c:v>
                </c:pt>
                <c:pt idx="1572">
                  <c:v>2016-06-12 10:27</c:v>
                </c:pt>
                <c:pt idx="1573">
                  <c:v>2016-06-12 10:27</c:v>
                </c:pt>
                <c:pt idx="1574">
                  <c:v>2016-06-12 10:27</c:v>
                </c:pt>
                <c:pt idx="1575">
                  <c:v>2016-06-12 10:27</c:v>
                </c:pt>
                <c:pt idx="1576">
                  <c:v>2016-06-12 10:27</c:v>
                </c:pt>
                <c:pt idx="1577">
                  <c:v>2016-06-12 10:27</c:v>
                </c:pt>
                <c:pt idx="1578">
                  <c:v>2016-06-12 10:27</c:v>
                </c:pt>
                <c:pt idx="1579">
                  <c:v>2016-06-12 10:27</c:v>
                </c:pt>
                <c:pt idx="1580">
                  <c:v>2016-06-12 10:27</c:v>
                </c:pt>
                <c:pt idx="1581">
                  <c:v>2016-06-12 10:27</c:v>
                </c:pt>
                <c:pt idx="1582">
                  <c:v>2016-06-12 10:27</c:v>
                </c:pt>
                <c:pt idx="1583">
                  <c:v>2016-06-12 10:27</c:v>
                </c:pt>
                <c:pt idx="1584">
                  <c:v>2016-06-12 10:27</c:v>
                </c:pt>
                <c:pt idx="1585">
                  <c:v>2016-06-12 10:27</c:v>
                </c:pt>
                <c:pt idx="1586">
                  <c:v>2016-06-12 10:27</c:v>
                </c:pt>
                <c:pt idx="1587">
                  <c:v>2016-06-12 10:27</c:v>
                </c:pt>
                <c:pt idx="1588">
                  <c:v>2016-06-12 10:27</c:v>
                </c:pt>
                <c:pt idx="1589">
                  <c:v>2016-06-12 10:27</c:v>
                </c:pt>
                <c:pt idx="1590">
                  <c:v>2016-06-12 10:28</c:v>
                </c:pt>
                <c:pt idx="1591">
                  <c:v>2016-06-12 10:28</c:v>
                </c:pt>
                <c:pt idx="1592">
                  <c:v>2016-06-12 10:28</c:v>
                </c:pt>
                <c:pt idx="1593">
                  <c:v>2016-06-12 10:28</c:v>
                </c:pt>
                <c:pt idx="1594">
                  <c:v>2016-06-12 10:28</c:v>
                </c:pt>
                <c:pt idx="1595">
                  <c:v>2016-06-12 10:28</c:v>
                </c:pt>
                <c:pt idx="1596">
                  <c:v>2016-06-12 10:28</c:v>
                </c:pt>
                <c:pt idx="1597">
                  <c:v>2016-06-12 10:28</c:v>
                </c:pt>
                <c:pt idx="1598">
                  <c:v>2016-06-12 10:28</c:v>
                </c:pt>
                <c:pt idx="1599">
                  <c:v>2016-06-12 10:28</c:v>
                </c:pt>
                <c:pt idx="1600">
                  <c:v>2016-06-12 10:28</c:v>
                </c:pt>
                <c:pt idx="1601">
                  <c:v>2016-06-12 10:28</c:v>
                </c:pt>
                <c:pt idx="1602">
                  <c:v>2016-06-12 10:28</c:v>
                </c:pt>
                <c:pt idx="1603">
                  <c:v>2016-06-12 10:28</c:v>
                </c:pt>
                <c:pt idx="1604">
                  <c:v>2016-06-12 10:28</c:v>
                </c:pt>
                <c:pt idx="1605">
                  <c:v>2016-06-12 10:28</c:v>
                </c:pt>
                <c:pt idx="1606">
                  <c:v>2016-06-12 10:28</c:v>
                </c:pt>
                <c:pt idx="1607">
                  <c:v>2016-06-12 10:28</c:v>
                </c:pt>
                <c:pt idx="1608">
                  <c:v>2016-06-12 10:28</c:v>
                </c:pt>
                <c:pt idx="1609">
                  <c:v>2016-06-12 10:28</c:v>
                </c:pt>
                <c:pt idx="1610">
                  <c:v>2016-06-12 10:28</c:v>
                </c:pt>
                <c:pt idx="1611">
                  <c:v>2016-06-12 10:28</c:v>
                </c:pt>
                <c:pt idx="1612">
                  <c:v>2016-06-12 10:28</c:v>
                </c:pt>
                <c:pt idx="1613">
                  <c:v>2016-06-12 10:28</c:v>
                </c:pt>
                <c:pt idx="1614">
                  <c:v>2016-06-12 10:28</c:v>
                </c:pt>
                <c:pt idx="1615">
                  <c:v>2016-06-12 10:28</c:v>
                </c:pt>
                <c:pt idx="1616">
                  <c:v>2016-06-12 10:28</c:v>
                </c:pt>
                <c:pt idx="1617">
                  <c:v>2016-06-12 10:28</c:v>
                </c:pt>
                <c:pt idx="1618">
                  <c:v>2016-06-12 10:28</c:v>
                </c:pt>
                <c:pt idx="1619">
                  <c:v>2016-06-12 10:28</c:v>
                </c:pt>
                <c:pt idx="1620">
                  <c:v>2016-06-12 10:28</c:v>
                </c:pt>
                <c:pt idx="1621">
                  <c:v>2016-06-12 10:28</c:v>
                </c:pt>
                <c:pt idx="1622">
                  <c:v>2016-06-12 10:28</c:v>
                </c:pt>
                <c:pt idx="1623">
                  <c:v>2016-06-12 10:28</c:v>
                </c:pt>
                <c:pt idx="1624">
                  <c:v>2016-06-12 10:28</c:v>
                </c:pt>
                <c:pt idx="1625">
                  <c:v>2016-06-12 10:28</c:v>
                </c:pt>
                <c:pt idx="1626">
                  <c:v>2016-06-12 10:28</c:v>
                </c:pt>
                <c:pt idx="1627">
                  <c:v>2016-06-12 10:28</c:v>
                </c:pt>
                <c:pt idx="1628">
                  <c:v>2016-06-12 10:28</c:v>
                </c:pt>
                <c:pt idx="1629">
                  <c:v>2016-06-12 10:28</c:v>
                </c:pt>
                <c:pt idx="1630">
                  <c:v>2016-06-12 10:28</c:v>
                </c:pt>
                <c:pt idx="1631">
                  <c:v>2016-06-12 10:28</c:v>
                </c:pt>
                <c:pt idx="1632">
                  <c:v>2016-06-12 10:28</c:v>
                </c:pt>
                <c:pt idx="1633">
                  <c:v>2016-06-12 10:28</c:v>
                </c:pt>
                <c:pt idx="1634">
                  <c:v>2016-06-12 10:28</c:v>
                </c:pt>
                <c:pt idx="1635">
                  <c:v>2016-06-12 10:28</c:v>
                </c:pt>
                <c:pt idx="1636">
                  <c:v>2016-06-12 10:28</c:v>
                </c:pt>
                <c:pt idx="1637">
                  <c:v>2016-06-12 10:28</c:v>
                </c:pt>
                <c:pt idx="1638">
                  <c:v>2016-06-12 10:28</c:v>
                </c:pt>
                <c:pt idx="1639">
                  <c:v>2016-06-12 10:28</c:v>
                </c:pt>
                <c:pt idx="1640">
                  <c:v>2016-06-12 10:28</c:v>
                </c:pt>
                <c:pt idx="1641">
                  <c:v>2016-06-12 10:28</c:v>
                </c:pt>
                <c:pt idx="1642">
                  <c:v>2016-06-12 10:28</c:v>
                </c:pt>
                <c:pt idx="1643">
                  <c:v>2016-06-12 10:28</c:v>
                </c:pt>
                <c:pt idx="1644">
                  <c:v>2016-06-12 10:28</c:v>
                </c:pt>
                <c:pt idx="1645">
                  <c:v>2016-06-12 10:28</c:v>
                </c:pt>
                <c:pt idx="1646">
                  <c:v>2016-06-12 10:28</c:v>
                </c:pt>
                <c:pt idx="1647">
                  <c:v>2016-06-12 10:29</c:v>
                </c:pt>
                <c:pt idx="1648">
                  <c:v>2016-06-12 10:29</c:v>
                </c:pt>
                <c:pt idx="1649">
                  <c:v>2016-06-12 10:29</c:v>
                </c:pt>
                <c:pt idx="1650">
                  <c:v>2016-06-12 10:29</c:v>
                </c:pt>
                <c:pt idx="1651">
                  <c:v>2016-06-12 10:29</c:v>
                </c:pt>
                <c:pt idx="1652">
                  <c:v>2016-06-12 10:29</c:v>
                </c:pt>
                <c:pt idx="1653">
                  <c:v>2016-06-12 10:29</c:v>
                </c:pt>
                <c:pt idx="1654">
                  <c:v>2016-06-12 10:29</c:v>
                </c:pt>
                <c:pt idx="1655">
                  <c:v>2016-06-12 10:29</c:v>
                </c:pt>
                <c:pt idx="1656">
                  <c:v>2016-06-12 10:29</c:v>
                </c:pt>
                <c:pt idx="1657">
                  <c:v>2016-06-12 10:29</c:v>
                </c:pt>
                <c:pt idx="1658">
                  <c:v>2016-06-12 10:29</c:v>
                </c:pt>
                <c:pt idx="1659">
                  <c:v>2016-06-12 10:29</c:v>
                </c:pt>
                <c:pt idx="1660">
                  <c:v>2016-06-12 10:29</c:v>
                </c:pt>
                <c:pt idx="1661">
                  <c:v>2016-06-12 10:29</c:v>
                </c:pt>
                <c:pt idx="1662">
                  <c:v>2016-06-12 10:29</c:v>
                </c:pt>
                <c:pt idx="1663">
                  <c:v>2016-06-12 10:29</c:v>
                </c:pt>
                <c:pt idx="1664">
                  <c:v>2016-06-12 10:29</c:v>
                </c:pt>
                <c:pt idx="1665">
                  <c:v>2016-06-12 10:29</c:v>
                </c:pt>
                <c:pt idx="1666">
                  <c:v>2016-06-12 10:29</c:v>
                </c:pt>
                <c:pt idx="1667">
                  <c:v>2016-06-12 10:29</c:v>
                </c:pt>
                <c:pt idx="1668">
                  <c:v>2016-06-12 10:29</c:v>
                </c:pt>
                <c:pt idx="1669">
                  <c:v>2016-06-12 10:29</c:v>
                </c:pt>
                <c:pt idx="1670">
                  <c:v>2016-06-12 10:29</c:v>
                </c:pt>
                <c:pt idx="1671">
                  <c:v>2016-06-12 10:29</c:v>
                </c:pt>
                <c:pt idx="1672">
                  <c:v>2016-06-12 10:29</c:v>
                </c:pt>
                <c:pt idx="1673">
                  <c:v>2016-06-12 10:29</c:v>
                </c:pt>
                <c:pt idx="1674">
                  <c:v>2016-06-12 10:29</c:v>
                </c:pt>
                <c:pt idx="1675">
                  <c:v>2016-06-12 10:29</c:v>
                </c:pt>
                <c:pt idx="1676">
                  <c:v>2016-06-12 10:29</c:v>
                </c:pt>
                <c:pt idx="1677">
                  <c:v>2016-06-12 10:29</c:v>
                </c:pt>
                <c:pt idx="1678">
                  <c:v>2016-06-12 10:29</c:v>
                </c:pt>
                <c:pt idx="1679">
                  <c:v>2016-06-12 10:29</c:v>
                </c:pt>
                <c:pt idx="1680">
                  <c:v>2016-06-12 10:29</c:v>
                </c:pt>
                <c:pt idx="1681">
                  <c:v>2016-06-12 10:29</c:v>
                </c:pt>
                <c:pt idx="1682">
                  <c:v>2016-06-12 10:29</c:v>
                </c:pt>
                <c:pt idx="1683">
                  <c:v>2016-06-12 10:29</c:v>
                </c:pt>
                <c:pt idx="1684">
                  <c:v>2016-06-12 10:29</c:v>
                </c:pt>
                <c:pt idx="1685">
                  <c:v>2016-06-12 10:29</c:v>
                </c:pt>
                <c:pt idx="1686">
                  <c:v>2016-06-12 10:29</c:v>
                </c:pt>
                <c:pt idx="1687">
                  <c:v>2016-06-12 10:29</c:v>
                </c:pt>
                <c:pt idx="1688">
                  <c:v>2016-06-12 10:29</c:v>
                </c:pt>
                <c:pt idx="1689">
                  <c:v>2016-06-12 10:29</c:v>
                </c:pt>
                <c:pt idx="1690">
                  <c:v>2016-06-12 10:29</c:v>
                </c:pt>
                <c:pt idx="1691">
                  <c:v>2016-06-12 10:29</c:v>
                </c:pt>
                <c:pt idx="1692">
                  <c:v>2016-06-12 10:29</c:v>
                </c:pt>
                <c:pt idx="1693">
                  <c:v>2016-06-12 10:29</c:v>
                </c:pt>
                <c:pt idx="1694">
                  <c:v>2016-06-12 10:29</c:v>
                </c:pt>
                <c:pt idx="1695">
                  <c:v>2016-06-12 10:29</c:v>
                </c:pt>
                <c:pt idx="1696">
                  <c:v>2016-06-12 10:29</c:v>
                </c:pt>
                <c:pt idx="1697">
                  <c:v>2016-06-12 10:29</c:v>
                </c:pt>
                <c:pt idx="1698">
                  <c:v>2016-06-12 10:29</c:v>
                </c:pt>
                <c:pt idx="1699">
                  <c:v>2016-06-12 10:29</c:v>
                </c:pt>
                <c:pt idx="1700">
                  <c:v>2016-06-12 10:29</c:v>
                </c:pt>
                <c:pt idx="1701">
                  <c:v>2016-06-12 10:29</c:v>
                </c:pt>
                <c:pt idx="1702">
                  <c:v>2016-06-12 10:29</c:v>
                </c:pt>
                <c:pt idx="1703">
                  <c:v>2016-06-12 10:30</c:v>
                </c:pt>
                <c:pt idx="1704">
                  <c:v>2016-06-12 10:30</c:v>
                </c:pt>
                <c:pt idx="1705">
                  <c:v>2016-06-12 10:30</c:v>
                </c:pt>
                <c:pt idx="1706">
                  <c:v>2016-06-12 10:30</c:v>
                </c:pt>
                <c:pt idx="1707">
                  <c:v>2016-06-12 10:30</c:v>
                </c:pt>
                <c:pt idx="1708">
                  <c:v>2016-06-12 10:30</c:v>
                </c:pt>
                <c:pt idx="1709">
                  <c:v>2016-06-12 10:30</c:v>
                </c:pt>
                <c:pt idx="1710">
                  <c:v>2016-06-12 10:30</c:v>
                </c:pt>
                <c:pt idx="1711">
                  <c:v>2016-06-12 10:30</c:v>
                </c:pt>
                <c:pt idx="1712">
                  <c:v>2016-06-12 10:30</c:v>
                </c:pt>
                <c:pt idx="1713">
                  <c:v>2016-06-12 10:30</c:v>
                </c:pt>
                <c:pt idx="1714">
                  <c:v>2016-06-12 10:30</c:v>
                </c:pt>
                <c:pt idx="1715">
                  <c:v>2016-06-12 10:30</c:v>
                </c:pt>
                <c:pt idx="1716">
                  <c:v>2016-06-12 10:30</c:v>
                </c:pt>
                <c:pt idx="1717">
                  <c:v>2016-06-12 10:30</c:v>
                </c:pt>
                <c:pt idx="1718">
                  <c:v>2016-06-12 10:30</c:v>
                </c:pt>
                <c:pt idx="1719">
                  <c:v>2016-06-12 10:30</c:v>
                </c:pt>
                <c:pt idx="1720">
                  <c:v>2016-06-12 10:30</c:v>
                </c:pt>
                <c:pt idx="1721">
                  <c:v>2016-06-12 10:30</c:v>
                </c:pt>
                <c:pt idx="1722">
                  <c:v>2016-06-12 10:30</c:v>
                </c:pt>
                <c:pt idx="1723">
                  <c:v>2016-06-12 10:30</c:v>
                </c:pt>
                <c:pt idx="1724">
                  <c:v>2016-06-12 10:30</c:v>
                </c:pt>
                <c:pt idx="1725">
                  <c:v>2016-06-12 10:30</c:v>
                </c:pt>
                <c:pt idx="1726">
                  <c:v>2016-06-12 10:30</c:v>
                </c:pt>
                <c:pt idx="1727">
                  <c:v>2016-06-12 10:30</c:v>
                </c:pt>
                <c:pt idx="1728">
                  <c:v>2016-06-12 10:30</c:v>
                </c:pt>
                <c:pt idx="1729">
                  <c:v>2016-06-12 10:30</c:v>
                </c:pt>
                <c:pt idx="1730">
                  <c:v>2016-06-12 10:30</c:v>
                </c:pt>
                <c:pt idx="1731">
                  <c:v>2016-06-12 10:30</c:v>
                </c:pt>
                <c:pt idx="1732">
                  <c:v>2016-06-12 10:30</c:v>
                </c:pt>
                <c:pt idx="1733">
                  <c:v>2016-06-12 10:30</c:v>
                </c:pt>
                <c:pt idx="1734">
                  <c:v>2016-06-12 10:30</c:v>
                </c:pt>
                <c:pt idx="1735">
                  <c:v>2016-06-12 10:30</c:v>
                </c:pt>
                <c:pt idx="1736">
                  <c:v>2016-06-12 10:30</c:v>
                </c:pt>
                <c:pt idx="1737">
                  <c:v>2016-06-12 10:30</c:v>
                </c:pt>
                <c:pt idx="1738">
                  <c:v>2016-06-12 10:30</c:v>
                </c:pt>
                <c:pt idx="1739">
                  <c:v>2016-06-12 10:30</c:v>
                </c:pt>
                <c:pt idx="1740">
                  <c:v>2016-06-12 10:30</c:v>
                </c:pt>
                <c:pt idx="1741">
                  <c:v>2016-06-12 10:30</c:v>
                </c:pt>
                <c:pt idx="1742">
                  <c:v>2016-06-12 10:30</c:v>
                </c:pt>
                <c:pt idx="1743">
                  <c:v>2016-06-12 10:30</c:v>
                </c:pt>
                <c:pt idx="1744">
                  <c:v>2016-06-12 10:30</c:v>
                </c:pt>
                <c:pt idx="1745">
                  <c:v>2016-06-12 10:30</c:v>
                </c:pt>
                <c:pt idx="1746">
                  <c:v>2016-06-12 10:30</c:v>
                </c:pt>
                <c:pt idx="1747">
                  <c:v>2016-06-12 10:30</c:v>
                </c:pt>
                <c:pt idx="1748">
                  <c:v>2016-06-12 10:30</c:v>
                </c:pt>
                <c:pt idx="1749">
                  <c:v>2016-06-12 10:30</c:v>
                </c:pt>
                <c:pt idx="1750">
                  <c:v>2016-06-12 10:30</c:v>
                </c:pt>
                <c:pt idx="1751">
                  <c:v>2016-06-12 10:30</c:v>
                </c:pt>
                <c:pt idx="1752">
                  <c:v>2016-06-12 10:30</c:v>
                </c:pt>
                <c:pt idx="1753">
                  <c:v>2016-06-12 10:30</c:v>
                </c:pt>
                <c:pt idx="1754">
                  <c:v>2016-06-12 10:30</c:v>
                </c:pt>
                <c:pt idx="1755">
                  <c:v>2016-06-12 10:30</c:v>
                </c:pt>
                <c:pt idx="1756">
                  <c:v>2016-06-12 10:30</c:v>
                </c:pt>
                <c:pt idx="1757">
                  <c:v>2016-06-12 10:30</c:v>
                </c:pt>
                <c:pt idx="1758">
                  <c:v>2016-06-12 10:30</c:v>
                </c:pt>
                <c:pt idx="1759">
                  <c:v>2016-06-12 10:30</c:v>
                </c:pt>
                <c:pt idx="1760">
                  <c:v>2016-06-12 10:30</c:v>
                </c:pt>
                <c:pt idx="1761">
                  <c:v>2016-06-12 10:30</c:v>
                </c:pt>
                <c:pt idx="1762">
                  <c:v>2016-06-12 10:31</c:v>
                </c:pt>
                <c:pt idx="1763">
                  <c:v>2016-06-12 10:31</c:v>
                </c:pt>
                <c:pt idx="1764">
                  <c:v>2016-06-12 10:31</c:v>
                </c:pt>
                <c:pt idx="1765">
                  <c:v>2016-06-12 10:31</c:v>
                </c:pt>
                <c:pt idx="1766">
                  <c:v>2016-06-12 10:31</c:v>
                </c:pt>
                <c:pt idx="1767">
                  <c:v>2016-06-12 10:31</c:v>
                </c:pt>
                <c:pt idx="1768">
                  <c:v>2016-06-12 10:31</c:v>
                </c:pt>
                <c:pt idx="1769">
                  <c:v>2016-06-12 10:31</c:v>
                </c:pt>
                <c:pt idx="1770">
                  <c:v>2016-06-12 10:31</c:v>
                </c:pt>
                <c:pt idx="1771">
                  <c:v>2016-06-12 10:31</c:v>
                </c:pt>
                <c:pt idx="1772">
                  <c:v>2016-06-12 10:31</c:v>
                </c:pt>
                <c:pt idx="1773">
                  <c:v>2016-06-12 10:31</c:v>
                </c:pt>
                <c:pt idx="1774">
                  <c:v>2016-06-12 10:31</c:v>
                </c:pt>
                <c:pt idx="1775">
                  <c:v>2016-06-12 10:31</c:v>
                </c:pt>
                <c:pt idx="1776">
                  <c:v>2016-06-12 10:31</c:v>
                </c:pt>
                <c:pt idx="1777">
                  <c:v>2016-06-12 10:31</c:v>
                </c:pt>
                <c:pt idx="1778">
                  <c:v>2016-06-12 10:31</c:v>
                </c:pt>
                <c:pt idx="1779">
                  <c:v>2016-06-12 10:31</c:v>
                </c:pt>
                <c:pt idx="1780">
                  <c:v>2016-06-12 10:31</c:v>
                </c:pt>
                <c:pt idx="1781">
                  <c:v>2016-06-12 10:31</c:v>
                </c:pt>
                <c:pt idx="1782">
                  <c:v>2016-06-12 10:31</c:v>
                </c:pt>
                <c:pt idx="1783">
                  <c:v>2016-06-12 10:31</c:v>
                </c:pt>
                <c:pt idx="1784">
                  <c:v>2016-06-12 10:31</c:v>
                </c:pt>
                <c:pt idx="1785">
                  <c:v>2016-06-12 10:31</c:v>
                </c:pt>
                <c:pt idx="1786">
                  <c:v>2016-06-12 10:31</c:v>
                </c:pt>
                <c:pt idx="1787">
                  <c:v>2016-06-12 10:31</c:v>
                </c:pt>
                <c:pt idx="1788">
                  <c:v>2016-06-12 10:31</c:v>
                </c:pt>
                <c:pt idx="1789">
                  <c:v>2016-06-12 10:31</c:v>
                </c:pt>
                <c:pt idx="1790">
                  <c:v>2016-06-12 10:31</c:v>
                </c:pt>
                <c:pt idx="1791">
                  <c:v>2016-06-12 10:31</c:v>
                </c:pt>
                <c:pt idx="1792">
                  <c:v>2016-06-12 10:31</c:v>
                </c:pt>
                <c:pt idx="1793">
                  <c:v>2016-06-12 10:31</c:v>
                </c:pt>
                <c:pt idx="1794">
                  <c:v>2016-06-12 10:31</c:v>
                </c:pt>
                <c:pt idx="1795">
                  <c:v>2016-06-12 10:31</c:v>
                </c:pt>
                <c:pt idx="1796">
                  <c:v>2016-06-12 10:31</c:v>
                </c:pt>
                <c:pt idx="1797">
                  <c:v>2016-06-12 10:31</c:v>
                </c:pt>
                <c:pt idx="1798">
                  <c:v>2016-06-12 10:31</c:v>
                </c:pt>
                <c:pt idx="1799">
                  <c:v>2016-06-12 10:31</c:v>
                </c:pt>
                <c:pt idx="1800">
                  <c:v>2016-06-12 10:31</c:v>
                </c:pt>
                <c:pt idx="1801">
                  <c:v>2016-06-12 10:31</c:v>
                </c:pt>
                <c:pt idx="1802">
                  <c:v>2016-06-12 10:31</c:v>
                </c:pt>
                <c:pt idx="1803">
                  <c:v>2016-06-12 10:31</c:v>
                </c:pt>
                <c:pt idx="1804">
                  <c:v>2016-06-12 10:31</c:v>
                </c:pt>
                <c:pt idx="1805">
                  <c:v>2016-06-12 10:31</c:v>
                </c:pt>
                <c:pt idx="1806">
                  <c:v>2016-06-12 10:31</c:v>
                </c:pt>
                <c:pt idx="1807">
                  <c:v>2016-06-12 10:31</c:v>
                </c:pt>
                <c:pt idx="1808">
                  <c:v>2016-06-12 10:31</c:v>
                </c:pt>
                <c:pt idx="1809">
                  <c:v>2016-06-12 10:31</c:v>
                </c:pt>
                <c:pt idx="1810">
                  <c:v>2016-06-12 10:31</c:v>
                </c:pt>
                <c:pt idx="1811">
                  <c:v>2016-06-12 10:31</c:v>
                </c:pt>
                <c:pt idx="1812">
                  <c:v>2016-06-12 10:31</c:v>
                </c:pt>
                <c:pt idx="1813">
                  <c:v>2016-06-12 10:31</c:v>
                </c:pt>
                <c:pt idx="1814">
                  <c:v>2016-06-12 10:31</c:v>
                </c:pt>
                <c:pt idx="1815">
                  <c:v>2016-06-12 10:31</c:v>
                </c:pt>
                <c:pt idx="1816">
                  <c:v>2016-06-12 10:31</c:v>
                </c:pt>
                <c:pt idx="1817">
                  <c:v>2016-06-12 10:31</c:v>
                </c:pt>
                <c:pt idx="1818">
                  <c:v>2016-06-12 10:31</c:v>
                </c:pt>
                <c:pt idx="1819">
                  <c:v>2016-06-12 10:31</c:v>
                </c:pt>
                <c:pt idx="1820">
                  <c:v>2016-06-12 10:31</c:v>
                </c:pt>
                <c:pt idx="1821">
                  <c:v>2016-06-12 10:32</c:v>
                </c:pt>
                <c:pt idx="1822">
                  <c:v>2016-06-12 10:32</c:v>
                </c:pt>
                <c:pt idx="1823">
                  <c:v>2016-06-12 10:32</c:v>
                </c:pt>
                <c:pt idx="1824">
                  <c:v>2016-06-12 10:32</c:v>
                </c:pt>
                <c:pt idx="1825">
                  <c:v>2016-06-12 10:32</c:v>
                </c:pt>
                <c:pt idx="1826">
                  <c:v>2016-06-12 10:32</c:v>
                </c:pt>
                <c:pt idx="1827">
                  <c:v>2016-06-12 10:32</c:v>
                </c:pt>
                <c:pt idx="1828">
                  <c:v>2016-06-12 10:32</c:v>
                </c:pt>
                <c:pt idx="1829">
                  <c:v>2016-06-12 10:32</c:v>
                </c:pt>
                <c:pt idx="1830">
                  <c:v>2016-06-12 10:32</c:v>
                </c:pt>
                <c:pt idx="1831">
                  <c:v>2016-06-12 10:32</c:v>
                </c:pt>
                <c:pt idx="1832">
                  <c:v>2016-06-12 10:32</c:v>
                </c:pt>
                <c:pt idx="1833">
                  <c:v>2016-06-12 10:32</c:v>
                </c:pt>
                <c:pt idx="1834">
                  <c:v>2016-06-12 10:32</c:v>
                </c:pt>
                <c:pt idx="1835">
                  <c:v>2016-06-12 10:32</c:v>
                </c:pt>
                <c:pt idx="1836">
                  <c:v>2016-06-12 10:32</c:v>
                </c:pt>
                <c:pt idx="1837">
                  <c:v>2016-06-12 10:32</c:v>
                </c:pt>
                <c:pt idx="1838">
                  <c:v>2016-06-12 10:32</c:v>
                </c:pt>
                <c:pt idx="1839">
                  <c:v>2016-06-12 10:32</c:v>
                </c:pt>
                <c:pt idx="1840">
                  <c:v>2016-06-12 10:32</c:v>
                </c:pt>
                <c:pt idx="1841">
                  <c:v>2016-06-12 10:32</c:v>
                </c:pt>
                <c:pt idx="1842">
                  <c:v>2016-06-12 10:32</c:v>
                </c:pt>
                <c:pt idx="1843">
                  <c:v>2016-06-12 10:32</c:v>
                </c:pt>
                <c:pt idx="1844">
                  <c:v>2016-06-12 10:32</c:v>
                </c:pt>
                <c:pt idx="1845">
                  <c:v>2016-06-12 10:32</c:v>
                </c:pt>
                <c:pt idx="1846">
                  <c:v>2016-06-12 10:32</c:v>
                </c:pt>
                <c:pt idx="1847">
                  <c:v>2016-06-12 10:32</c:v>
                </c:pt>
                <c:pt idx="1848">
                  <c:v>2016-06-12 10:32</c:v>
                </c:pt>
                <c:pt idx="1849">
                  <c:v>2016-06-12 10:32</c:v>
                </c:pt>
                <c:pt idx="1850">
                  <c:v>2016-06-12 10:32</c:v>
                </c:pt>
                <c:pt idx="1851">
                  <c:v>2016-06-12 10:32</c:v>
                </c:pt>
                <c:pt idx="1852">
                  <c:v>2016-06-12 10:32</c:v>
                </c:pt>
                <c:pt idx="1853">
                  <c:v>2016-06-12 10:32</c:v>
                </c:pt>
                <c:pt idx="1854">
                  <c:v>2016-06-12 10:32</c:v>
                </c:pt>
                <c:pt idx="1855">
                  <c:v>2016-06-12 10:32</c:v>
                </c:pt>
                <c:pt idx="1856">
                  <c:v>2016-06-12 10:32</c:v>
                </c:pt>
                <c:pt idx="1857">
                  <c:v>2016-06-12 10:32</c:v>
                </c:pt>
                <c:pt idx="1858">
                  <c:v>2016-06-12 10:32</c:v>
                </c:pt>
                <c:pt idx="1859">
                  <c:v>2016-06-12 10:32</c:v>
                </c:pt>
                <c:pt idx="1860">
                  <c:v>2016-06-12 10:32</c:v>
                </c:pt>
                <c:pt idx="1861">
                  <c:v>2016-06-12 10:32</c:v>
                </c:pt>
                <c:pt idx="1862">
                  <c:v>2016-06-12 10:32</c:v>
                </c:pt>
                <c:pt idx="1863">
                  <c:v>2016-06-12 10:32</c:v>
                </c:pt>
                <c:pt idx="1864">
                  <c:v>2016-06-12 10:32</c:v>
                </c:pt>
                <c:pt idx="1865">
                  <c:v>2016-06-12 10:32</c:v>
                </c:pt>
                <c:pt idx="1866">
                  <c:v>2016-06-12 10:32</c:v>
                </c:pt>
                <c:pt idx="1867">
                  <c:v>2016-06-12 10:32</c:v>
                </c:pt>
                <c:pt idx="1868">
                  <c:v>2016-06-12 10:32</c:v>
                </c:pt>
                <c:pt idx="1869">
                  <c:v>2016-06-12 10:32</c:v>
                </c:pt>
                <c:pt idx="1870">
                  <c:v>2016-06-12 10:32</c:v>
                </c:pt>
                <c:pt idx="1871">
                  <c:v>2016-06-12 10:32</c:v>
                </c:pt>
                <c:pt idx="1872">
                  <c:v>2016-06-12 10:32</c:v>
                </c:pt>
                <c:pt idx="1873">
                  <c:v>2016-06-12 10:32</c:v>
                </c:pt>
                <c:pt idx="1874">
                  <c:v>2016-06-12 10:32</c:v>
                </c:pt>
                <c:pt idx="1875">
                  <c:v>2016-06-12 10:32</c:v>
                </c:pt>
                <c:pt idx="1876">
                  <c:v>2016-06-12 10:32</c:v>
                </c:pt>
                <c:pt idx="1877">
                  <c:v>2016-06-12 10:33</c:v>
                </c:pt>
                <c:pt idx="1878">
                  <c:v>2016-06-12 10:33</c:v>
                </c:pt>
                <c:pt idx="1879">
                  <c:v>2016-06-12 10:33</c:v>
                </c:pt>
                <c:pt idx="1880">
                  <c:v>2016-06-12 10:33</c:v>
                </c:pt>
                <c:pt idx="1881">
                  <c:v>2016-06-12 10:33</c:v>
                </c:pt>
                <c:pt idx="1882">
                  <c:v>2016-06-12 10:33</c:v>
                </c:pt>
                <c:pt idx="1883">
                  <c:v>2016-06-12 10:33</c:v>
                </c:pt>
                <c:pt idx="1884">
                  <c:v>2016-06-12 10:33</c:v>
                </c:pt>
                <c:pt idx="1885">
                  <c:v>2016-06-12 10:33</c:v>
                </c:pt>
                <c:pt idx="1886">
                  <c:v>2016-06-12 10:33</c:v>
                </c:pt>
                <c:pt idx="1887">
                  <c:v>2016-06-12 10:33</c:v>
                </c:pt>
                <c:pt idx="1888">
                  <c:v>2016-06-12 10:33</c:v>
                </c:pt>
                <c:pt idx="1889">
                  <c:v>2016-06-12 10:33</c:v>
                </c:pt>
                <c:pt idx="1890">
                  <c:v>2016-06-12 10:33</c:v>
                </c:pt>
                <c:pt idx="1891">
                  <c:v>2016-06-12 10:33</c:v>
                </c:pt>
                <c:pt idx="1892">
                  <c:v>2016-06-12 10:33</c:v>
                </c:pt>
                <c:pt idx="1893">
                  <c:v>2016-06-12 10:33</c:v>
                </c:pt>
                <c:pt idx="1894">
                  <c:v>2016-06-12 10:33</c:v>
                </c:pt>
                <c:pt idx="1895">
                  <c:v>2016-06-12 10:33</c:v>
                </c:pt>
                <c:pt idx="1896">
                  <c:v>2016-06-12 10:33</c:v>
                </c:pt>
                <c:pt idx="1897">
                  <c:v>2016-06-12 10:33</c:v>
                </c:pt>
                <c:pt idx="1898">
                  <c:v>2016-06-12 10:33</c:v>
                </c:pt>
                <c:pt idx="1899">
                  <c:v>2016-06-12 10:33</c:v>
                </c:pt>
                <c:pt idx="1900">
                  <c:v>2016-06-12 10:33</c:v>
                </c:pt>
                <c:pt idx="1901">
                  <c:v>2016-06-12 10:33</c:v>
                </c:pt>
                <c:pt idx="1902">
                  <c:v>2016-06-12 10:33</c:v>
                </c:pt>
                <c:pt idx="1903">
                  <c:v>2016-06-12 10:33</c:v>
                </c:pt>
                <c:pt idx="1904">
                  <c:v>2016-06-12 10:33</c:v>
                </c:pt>
                <c:pt idx="1905">
                  <c:v>2016-06-12 10:33</c:v>
                </c:pt>
                <c:pt idx="1906">
                  <c:v>2016-06-12 10:33</c:v>
                </c:pt>
                <c:pt idx="1907">
                  <c:v>2016-06-12 10:33</c:v>
                </c:pt>
                <c:pt idx="1908">
                  <c:v>2016-06-12 10:33</c:v>
                </c:pt>
                <c:pt idx="1909">
                  <c:v>2016-06-12 10:33</c:v>
                </c:pt>
                <c:pt idx="1910">
                  <c:v>2016-06-12 10:33</c:v>
                </c:pt>
                <c:pt idx="1911">
                  <c:v>2016-06-12 10:33</c:v>
                </c:pt>
                <c:pt idx="1912">
                  <c:v>2016-06-12 10:33</c:v>
                </c:pt>
                <c:pt idx="1913">
                  <c:v>2016-06-12 10:33</c:v>
                </c:pt>
                <c:pt idx="1914">
                  <c:v>2016-06-12 10:33</c:v>
                </c:pt>
                <c:pt idx="1915">
                  <c:v>2016-06-12 10:33</c:v>
                </c:pt>
                <c:pt idx="1916">
                  <c:v>2016-06-12 10:33</c:v>
                </c:pt>
                <c:pt idx="1917">
                  <c:v>2016-06-12 10:33</c:v>
                </c:pt>
                <c:pt idx="1918">
                  <c:v>2016-06-12 10:33</c:v>
                </c:pt>
                <c:pt idx="1919">
                  <c:v>2016-06-12 10:33</c:v>
                </c:pt>
                <c:pt idx="1920">
                  <c:v>2016-06-12 10:33</c:v>
                </c:pt>
                <c:pt idx="1921">
                  <c:v>2016-06-12 10:33</c:v>
                </c:pt>
                <c:pt idx="1922">
                  <c:v>2016-06-12 10:33</c:v>
                </c:pt>
                <c:pt idx="1923">
                  <c:v>2016-06-12 10:33</c:v>
                </c:pt>
                <c:pt idx="1924">
                  <c:v>2016-06-12 10:33</c:v>
                </c:pt>
                <c:pt idx="1925">
                  <c:v>2016-06-12 10:33</c:v>
                </c:pt>
                <c:pt idx="1926">
                  <c:v>2016-06-12 10:33</c:v>
                </c:pt>
                <c:pt idx="1927">
                  <c:v>2016-06-12 10:33</c:v>
                </c:pt>
                <c:pt idx="1928">
                  <c:v>2016-06-12 10:33</c:v>
                </c:pt>
                <c:pt idx="1929">
                  <c:v>2016-06-12 10:33</c:v>
                </c:pt>
                <c:pt idx="1930">
                  <c:v>2016-06-12 10:33</c:v>
                </c:pt>
                <c:pt idx="1931">
                  <c:v>2016-06-12 10:33</c:v>
                </c:pt>
                <c:pt idx="1932">
                  <c:v>2016-06-12 10:33</c:v>
                </c:pt>
                <c:pt idx="1933">
                  <c:v>2016-06-12 10:33</c:v>
                </c:pt>
                <c:pt idx="1934">
                  <c:v>2016-06-12 10:34</c:v>
                </c:pt>
                <c:pt idx="1935">
                  <c:v>2016-06-12 10:34</c:v>
                </c:pt>
                <c:pt idx="1936">
                  <c:v>2016-06-12 10:34</c:v>
                </c:pt>
                <c:pt idx="1937">
                  <c:v>2016-06-12 10:34</c:v>
                </c:pt>
                <c:pt idx="1938">
                  <c:v>2016-06-12 10:34</c:v>
                </c:pt>
                <c:pt idx="1939">
                  <c:v>2016-06-12 10:34</c:v>
                </c:pt>
                <c:pt idx="1940">
                  <c:v>2016-06-12 10:34</c:v>
                </c:pt>
                <c:pt idx="1941">
                  <c:v>2016-06-12 10:34</c:v>
                </c:pt>
                <c:pt idx="1942">
                  <c:v>2016-06-12 10:34</c:v>
                </c:pt>
                <c:pt idx="1943">
                  <c:v>2016-06-12 10:34</c:v>
                </c:pt>
                <c:pt idx="1944">
                  <c:v>2016-06-12 10:34</c:v>
                </c:pt>
                <c:pt idx="1945">
                  <c:v>2016-06-12 10:34</c:v>
                </c:pt>
                <c:pt idx="1946">
                  <c:v>2016-06-12 10:34</c:v>
                </c:pt>
                <c:pt idx="1947">
                  <c:v>2016-06-12 10:34</c:v>
                </c:pt>
                <c:pt idx="1948">
                  <c:v>2016-06-12 10:34</c:v>
                </c:pt>
                <c:pt idx="1949">
                  <c:v>2016-06-12 10:34</c:v>
                </c:pt>
                <c:pt idx="1950">
                  <c:v>2016-06-12 10:34</c:v>
                </c:pt>
                <c:pt idx="1951">
                  <c:v>2016-06-12 10:34</c:v>
                </c:pt>
                <c:pt idx="1952">
                  <c:v>2016-06-12 10:34</c:v>
                </c:pt>
                <c:pt idx="1953">
                  <c:v>2016-06-12 10:34</c:v>
                </c:pt>
                <c:pt idx="1954">
                  <c:v>2016-06-12 10:34</c:v>
                </c:pt>
                <c:pt idx="1955">
                  <c:v>2016-06-12 10:34</c:v>
                </c:pt>
                <c:pt idx="1956">
                  <c:v>2016-06-12 10:34</c:v>
                </c:pt>
                <c:pt idx="1957">
                  <c:v>2016-06-12 10:34</c:v>
                </c:pt>
                <c:pt idx="1958">
                  <c:v>2016-06-12 10:34</c:v>
                </c:pt>
                <c:pt idx="1959">
                  <c:v>2016-06-12 10:34</c:v>
                </c:pt>
                <c:pt idx="1960">
                  <c:v>2016-06-12 10:34</c:v>
                </c:pt>
                <c:pt idx="1961">
                  <c:v>2016-06-12 10:34</c:v>
                </c:pt>
                <c:pt idx="1962">
                  <c:v>2016-06-12 10:34</c:v>
                </c:pt>
                <c:pt idx="1963">
                  <c:v>2016-06-12 10:34</c:v>
                </c:pt>
                <c:pt idx="1964">
                  <c:v>2016-06-12 10:34</c:v>
                </c:pt>
                <c:pt idx="1965">
                  <c:v>2016-06-12 10:34</c:v>
                </c:pt>
                <c:pt idx="1966">
                  <c:v>2016-06-12 10:34</c:v>
                </c:pt>
                <c:pt idx="1967">
                  <c:v>2016-06-12 10:34</c:v>
                </c:pt>
                <c:pt idx="1968">
                  <c:v>2016-06-12 10:34</c:v>
                </c:pt>
                <c:pt idx="1969">
                  <c:v>2016-06-12 10:34</c:v>
                </c:pt>
                <c:pt idx="1970">
                  <c:v>2016-06-12 10:34</c:v>
                </c:pt>
                <c:pt idx="1971">
                  <c:v>2016-06-12 10:34</c:v>
                </c:pt>
                <c:pt idx="1972">
                  <c:v>2016-06-12 10:34</c:v>
                </c:pt>
                <c:pt idx="1973">
                  <c:v>2016-06-12 10:34</c:v>
                </c:pt>
                <c:pt idx="1974">
                  <c:v>2016-06-12 10:34</c:v>
                </c:pt>
                <c:pt idx="1975">
                  <c:v>2016-06-12 10:34</c:v>
                </c:pt>
                <c:pt idx="1976">
                  <c:v>2016-06-12 10:34</c:v>
                </c:pt>
                <c:pt idx="1977">
                  <c:v>2016-06-12 10:34</c:v>
                </c:pt>
                <c:pt idx="1978">
                  <c:v>2016-06-12 10:34</c:v>
                </c:pt>
                <c:pt idx="1979">
                  <c:v>2016-06-12 10:34</c:v>
                </c:pt>
                <c:pt idx="1980">
                  <c:v>2016-06-12 10:34</c:v>
                </c:pt>
                <c:pt idx="1981">
                  <c:v>2016-06-12 10:34</c:v>
                </c:pt>
                <c:pt idx="1982">
                  <c:v>2016-06-12 10:34</c:v>
                </c:pt>
                <c:pt idx="1983">
                  <c:v>2016-06-12 10:34</c:v>
                </c:pt>
                <c:pt idx="1984">
                  <c:v>2016-06-12 10:34</c:v>
                </c:pt>
                <c:pt idx="1985">
                  <c:v>2016-06-12 10:34</c:v>
                </c:pt>
                <c:pt idx="1986">
                  <c:v>2016-06-12 10:34</c:v>
                </c:pt>
                <c:pt idx="1987">
                  <c:v>2016-06-12 10:34</c:v>
                </c:pt>
                <c:pt idx="1988">
                  <c:v>2016-06-12 10:34</c:v>
                </c:pt>
                <c:pt idx="1989">
                  <c:v>2016-06-12 10:34</c:v>
                </c:pt>
                <c:pt idx="1990">
                  <c:v>2016-06-12 10:34</c:v>
                </c:pt>
                <c:pt idx="1991">
                  <c:v>2016-06-12 10:35</c:v>
                </c:pt>
                <c:pt idx="1992">
                  <c:v>2016-06-12 10:35</c:v>
                </c:pt>
                <c:pt idx="1993">
                  <c:v>2016-06-12 10:35</c:v>
                </c:pt>
                <c:pt idx="1994">
                  <c:v>2016-06-12 10:35</c:v>
                </c:pt>
                <c:pt idx="1995">
                  <c:v>2016-06-12 10:35</c:v>
                </c:pt>
                <c:pt idx="1996">
                  <c:v>2016-06-12 10:35</c:v>
                </c:pt>
                <c:pt idx="1997">
                  <c:v>2016-06-12 10:35</c:v>
                </c:pt>
                <c:pt idx="1998">
                  <c:v>2016-06-12 10:35</c:v>
                </c:pt>
                <c:pt idx="1999">
                  <c:v>2016-06-12 10:35</c:v>
                </c:pt>
                <c:pt idx="2000">
                  <c:v>2016-06-12 10:35</c:v>
                </c:pt>
                <c:pt idx="2001">
                  <c:v>2016-06-12 10:35</c:v>
                </c:pt>
                <c:pt idx="2002">
                  <c:v>2016-06-12 10:35</c:v>
                </c:pt>
                <c:pt idx="2003">
                  <c:v>2016-06-12 10:35</c:v>
                </c:pt>
                <c:pt idx="2004">
                  <c:v>2016-06-12 10:35</c:v>
                </c:pt>
                <c:pt idx="2005">
                  <c:v>2016-06-12 10:35</c:v>
                </c:pt>
                <c:pt idx="2006">
                  <c:v>2016-06-12 10:35</c:v>
                </c:pt>
                <c:pt idx="2007">
                  <c:v>2016-06-12 10:35</c:v>
                </c:pt>
                <c:pt idx="2008">
                  <c:v>2016-06-12 10:35</c:v>
                </c:pt>
                <c:pt idx="2009">
                  <c:v>2016-06-12 10:35</c:v>
                </c:pt>
                <c:pt idx="2010">
                  <c:v>2016-06-12 10:35</c:v>
                </c:pt>
                <c:pt idx="2011">
                  <c:v>2016-06-12 10:35</c:v>
                </c:pt>
                <c:pt idx="2012">
                  <c:v>2016-06-12 10:35</c:v>
                </c:pt>
                <c:pt idx="2013">
                  <c:v>2016-06-12 10:35</c:v>
                </c:pt>
                <c:pt idx="2014">
                  <c:v>2016-06-12 10:35</c:v>
                </c:pt>
                <c:pt idx="2015">
                  <c:v>2016-06-12 10:35</c:v>
                </c:pt>
                <c:pt idx="2016">
                  <c:v>2016-06-12 10:35</c:v>
                </c:pt>
                <c:pt idx="2017">
                  <c:v>2016-06-12 10:35</c:v>
                </c:pt>
                <c:pt idx="2018">
                  <c:v>2016-06-12 10:35</c:v>
                </c:pt>
                <c:pt idx="2019">
                  <c:v>2016-06-12 10:35</c:v>
                </c:pt>
                <c:pt idx="2020">
                  <c:v>2016-06-12 10:35</c:v>
                </c:pt>
                <c:pt idx="2021">
                  <c:v>2016-06-12 10:35</c:v>
                </c:pt>
                <c:pt idx="2022">
                  <c:v>2016-06-12 10:35</c:v>
                </c:pt>
                <c:pt idx="2023">
                  <c:v>2016-06-12 10:35</c:v>
                </c:pt>
                <c:pt idx="2024">
                  <c:v>2016-06-12 10:35</c:v>
                </c:pt>
                <c:pt idx="2025">
                  <c:v>2016-06-12 10:35</c:v>
                </c:pt>
                <c:pt idx="2026">
                  <c:v>2016-06-12 10:35</c:v>
                </c:pt>
                <c:pt idx="2027">
                  <c:v>2016-06-12 10:35</c:v>
                </c:pt>
                <c:pt idx="2028">
                  <c:v>2016-06-12 10:35</c:v>
                </c:pt>
                <c:pt idx="2029">
                  <c:v>2016-06-12 10:35</c:v>
                </c:pt>
                <c:pt idx="2030">
                  <c:v>2016-06-12 10:35</c:v>
                </c:pt>
                <c:pt idx="2031">
                  <c:v>2016-06-12 10:35</c:v>
                </c:pt>
                <c:pt idx="2032">
                  <c:v>2016-06-12 10:35</c:v>
                </c:pt>
                <c:pt idx="2033">
                  <c:v>2016-06-12 10:35</c:v>
                </c:pt>
                <c:pt idx="2034">
                  <c:v>2016-06-12 10:35</c:v>
                </c:pt>
                <c:pt idx="2035">
                  <c:v>2016-06-12 10:35</c:v>
                </c:pt>
                <c:pt idx="2036">
                  <c:v>2016-06-12 10:35</c:v>
                </c:pt>
                <c:pt idx="2037">
                  <c:v>2016-06-12 10:35</c:v>
                </c:pt>
                <c:pt idx="2038">
                  <c:v>2016-06-12 10:35</c:v>
                </c:pt>
                <c:pt idx="2039">
                  <c:v>2016-06-12 10:35</c:v>
                </c:pt>
                <c:pt idx="2040">
                  <c:v>2016-06-12 10:35</c:v>
                </c:pt>
                <c:pt idx="2041">
                  <c:v>2016-06-12 10:35</c:v>
                </c:pt>
                <c:pt idx="2042">
                  <c:v>2016-06-12 10:35</c:v>
                </c:pt>
                <c:pt idx="2043">
                  <c:v>2016-06-12 10:35</c:v>
                </c:pt>
                <c:pt idx="2044">
                  <c:v>2016-06-12 10:35</c:v>
                </c:pt>
                <c:pt idx="2045">
                  <c:v>2016-06-12 10:35</c:v>
                </c:pt>
                <c:pt idx="2046">
                  <c:v>2016-06-12 10:35</c:v>
                </c:pt>
                <c:pt idx="2047">
                  <c:v>2016-06-12 10:35</c:v>
                </c:pt>
                <c:pt idx="2048">
                  <c:v>2016-06-12 10:36</c:v>
                </c:pt>
                <c:pt idx="2049">
                  <c:v>2016-06-12 10:36</c:v>
                </c:pt>
                <c:pt idx="2050">
                  <c:v>2016-06-12 10:36</c:v>
                </c:pt>
                <c:pt idx="2051">
                  <c:v>2016-06-12 10:36</c:v>
                </c:pt>
                <c:pt idx="2052">
                  <c:v>2016-06-12 10:36</c:v>
                </c:pt>
                <c:pt idx="2053">
                  <c:v>2016-06-12 10:36</c:v>
                </c:pt>
                <c:pt idx="2054">
                  <c:v>2016-06-12 10:36</c:v>
                </c:pt>
                <c:pt idx="2055">
                  <c:v>2016-06-12 10:36</c:v>
                </c:pt>
                <c:pt idx="2056">
                  <c:v>2016-06-12 10:36</c:v>
                </c:pt>
                <c:pt idx="2057">
                  <c:v>2016-06-12 10:36</c:v>
                </c:pt>
                <c:pt idx="2058">
                  <c:v>2016-06-12 10:36</c:v>
                </c:pt>
                <c:pt idx="2059">
                  <c:v>2016-06-12 10:36</c:v>
                </c:pt>
                <c:pt idx="2060">
                  <c:v>2016-06-12 10:36</c:v>
                </c:pt>
                <c:pt idx="2061">
                  <c:v>2016-06-12 10:36</c:v>
                </c:pt>
                <c:pt idx="2062">
                  <c:v>2016-06-12 10:36</c:v>
                </c:pt>
                <c:pt idx="2063">
                  <c:v>2016-06-12 10:36</c:v>
                </c:pt>
                <c:pt idx="2064">
                  <c:v>2016-06-12 10:36</c:v>
                </c:pt>
                <c:pt idx="2065">
                  <c:v>2016-06-12 10:36</c:v>
                </c:pt>
                <c:pt idx="2066">
                  <c:v>2016-06-12 10:36</c:v>
                </c:pt>
                <c:pt idx="2067">
                  <c:v>2016-06-12 10:36</c:v>
                </c:pt>
                <c:pt idx="2068">
                  <c:v>2016-06-12 10:36</c:v>
                </c:pt>
                <c:pt idx="2069">
                  <c:v>2016-06-12 10:36</c:v>
                </c:pt>
                <c:pt idx="2070">
                  <c:v>2016-06-12 10:36</c:v>
                </c:pt>
                <c:pt idx="2071">
                  <c:v>2016-06-12 10:36</c:v>
                </c:pt>
                <c:pt idx="2072">
                  <c:v>2016-06-12 10:36</c:v>
                </c:pt>
                <c:pt idx="2073">
                  <c:v>2016-06-12 10:36</c:v>
                </c:pt>
                <c:pt idx="2074">
                  <c:v>2016-06-12 10:36</c:v>
                </c:pt>
                <c:pt idx="2075">
                  <c:v>2016-06-12 10:36</c:v>
                </c:pt>
                <c:pt idx="2076">
                  <c:v>2016-06-12 10:36</c:v>
                </c:pt>
                <c:pt idx="2077">
                  <c:v>2016-06-12 10:36</c:v>
                </c:pt>
                <c:pt idx="2078">
                  <c:v>2016-06-12 10:36</c:v>
                </c:pt>
                <c:pt idx="2079">
                  <c:v>2016-06-12 10:36</c:v>
                </c:pt>
                <c:pt idx="2080">
                  <c:v>2016-06-12 10:36</c:v>
                </c:pt>
                <c:pt idx="2081">
                  <c:v>2016-06-12 10:36</c:v>
                </c:pt>
                <c:pt idx="2082">
                  <c:v>2016-06-12 10:36</c:v>
                </c:pt>
                <c:pt idx="2083">
                  <c:v>2016-06-12 10:36</c:v>
                </c:pt>
                <c:pt idx="2084">
                  <c:v>2016-06-12 10:36</c:v>
                </c:pt>
                <c:pt idx="2085">
                  <c:v>2016-06-12 10:36</c:v>
                </c:pt>
                <c:pt idx="2086">
                  <c:v>2016-06-12 10:36</c:v>
                </c:pt>
                <c:pt idx="2087">
                  <c:v>2016-06-12 10:36</c:v>
                </c:pt>
                <c:pt idx="2088">
                  <c:v>2016-06-12 10:36</c:v>
                </c:pt>
                <c:pt idx="2089">
                  <c:v>2016-06-12 10:36</c:v>
                </c:pt>
                <c:pt idx="2090">
                  <c:v>2016-06-12 10:36</c:v>
                </c:pt>
                <c:pt idx="2091">
                  <c:v>2016-06-12 10:36</c:v>
                </c:pt>
                <c:pt idx="2092">
                  <c:v>2016-06-12 10:36</c:v>
                </c:pt>
                <c:pt idx="2093">
                  <c:v>2016-06-12 10:36</c:v>
                </c:pt>
                <c:pt idx="2094">
                  <c:v>2016-06-12 10:36</c:v>
                </c:pt>
                <c:pt idx="2095">
                  <c:v>2016-06-12 10:36</c:v>
                </c:pt>
                <c:pt idx="2096">
                  <c:v>2016-06-12 10:36</c:v>
                </c:pt>
                <c:pt idx="2097">
                  <c:v>2016-06-12 10:36</c:v>
                </c:pt>
                <c:pt idx="2098">
                  <c:v>2016-06-12 10:36</c:v>
                </c:pt>
                <c:pt idx="2099">
                  <c:v>2016-06-12 10:36</c:v>
                </c:pt>
                <c:pt idx="2100">
                  <c:v>2016-06-12 10:36</c:v>
                </c:pt>
                <c:pt idx="2101">
                  <c:v>2016-06-12 10:36</c:v>
                </c:pt>
                <c:pt idx="2102">
                  <c:v>2016-06-12 10:36</c:v>
                </c:pt>
                <c:pt idx="2103">
                  <c:v>2016-06-12 10:36</c:v>
                </c:pt>
                <c:pt idx="2104">
                  <c:v>2016-06-12 10:36</c:v>
                </c:pt>
                <c:pt idx="2105">
                  <c:v>2016-06-12 10:36</c:v>
                </c:pt>
                <c:pt idx="2106">
                  <c:v>2016-06-12 10:37</c:v>
                </c:pt>
                <c:pt idx="2107">
                  <c:v>2016-06-12 10:37</c:v>
                </c:pt>
                <c:pt idx="2108">
                  <c:v>2016-06-12 10:37</c:v>
                </c:pt>
                <c:pt idx="2109">
                  <c:v>2016-06-12 10:37</c:v>
                </c:pt>
                <c:pt idx="2110">
                  <c:v>2016-06-12 10:37</c:v>
                </c:pt>
                <c:pt idx="2111">
                  <c:v>2016-06-12 10:37</c:v>
                </c:pt>
                <c:pt idx="2112">
                  <c:v>2016-06-12 10:37</c:v>
                </c:pt>
                <c:pt idx="2113">
                  <c:v>2016-06-12 10:37</c:v>
                </c:pt>
                <c:pt idx="2114">
                  <c:v>2016-06-12 10:37</c:v>
                </c:pt>
                <c:pt idx="2115">
                  <c:v>2016-06-12 10:37</c:v>
                </c:pt>
                <c:pt idx="2116">
                  <c:v>2016-06-12 10:37</c:v>
                </c:pt>
                <c:pt idx="2117">
                  <c:v>2016-06-12 10:37</c:v>
                </c:pt>
                <c:pt idx="2118">
                  <c:v>2016-06-12 10:37</c:v>
                </c:pt>
                <c:pt idx="2119">
                  <c:v>2016-06-12 10:37</c:v>
                </c:pt>
                <c:pt idx="2120">
                  <c:v>2016-06-12 10:37</c:v>
                </c:pt>
                <c:pt idx="2121">
                  <c:v>2016-06-12 10:37</c:v>
                </c:pt>
                <c:pt idx="2122">
                  <c:v>2016-06-12 10:37</c:v>
                </c:pt>
                <c:pt idx="2123">
                  <c:v>2016-06-12 10:37</c:v>
                </c:pt>
                <c:pt idx="2124">
                  <c:v>2016-06-12 10:37</c:v>
                </c:pt>
                <c:pt idx="2125">
                  <c:v>2016-06-12 10:37</c:v>
                </c:pt>
                <c:pt idx="2126">
                  <c:v>2016-06-12 10:37</c:v>
                </c:pt>
                <c:pt idx="2127">
                  <c:v>2016-06-12 10:37</c:v>
                </c:pt>
                <c:pt idx="2128">
                  <c:v>2016-06-12 10:37</c:v>
                </c:pt>
                <c:pt idx="2129">
                  <c:v>2016-06-12 10:37</c:v>
                </c:pt>
                <c:pt idx="2130">
                  <c:v>2016-06-12 10:37</c:v>
                </c:pt>
                <c:pt idx="2131">
                  <c:v>2016-06-12 10:37</c:v>
                </c:pt>
                <c:pt idx="2132">
                  <c:v>2016-06-12 10:37</c:v>
                </c:pt>
                <c:pt idx="2133">
                  <c:v>2016-06-12 10:37</c:v>
                </c:pt>
                <c:pt idx="2134">
                  <c:v>2016-06-12 10:37</c:v>
                </c:pt>
                <c:pt idx="2135">
                  <c:v>2016-06-12 10:37</c:v>
                </c:pt>
                <c:pt idx="2136">
                  <c:v>2016-06-12 10:37</c:v>
                </c:pt>
                <c:pt idx="2137">
                  <c:v>2016-06-12 10:37</c:v>
                </c:pt>
                <c:pt idx="2138">
                  <c:v>2016-06-12 10:37</c:v>
                </c:pt>
                <c:pt idx="2139">
                  <c:v>2016-06-12 10:37</c:v>
                </c:pt>
                <c:pt idx="2140">
                  <c:v>2016-06-12 10:37</c:v>
                </c:pt>
                <c:pt idx="2141">
                  <c:v>2016-06-12 10:37</c:v>
                </c:pt>
                <c:pt idx="2142">
                  <c:v>2016-06-12 10:37</c:v>
                </c:pt>
                <c:pt idx="2143">
                  <c:v>2016-06-12 10:37</c:v>
                </c:pt>
                <c:pt idx="2144">
                  <c:v>2016-06-12 10:37</c:v>
                </c:pt>
                <c:pt idx="2145">
                  <c:v>2016-06-12 10:37</c:v>
                </c:pt>
                <c:pt idx="2146">
                  <c:v>2016-06-12 10:37</c:v>
                </c:pt>
                <c:pt idx="2147">
                  <c:v>2016-06-12 10:37</c:v>
                </c:pt>
                <c:pt idx="2148">
                  <c:v>2016-06-12 10:37</c:v>
                </c:pt>
                <c:pt idx="2149">
                  <c:v>2016-06-12 10:37</c:v>
                </c:pt>
                <c:pt idx="2150">
                  <c:v>2016-06-12 10:37</c:v>
                </c:pt>
                <c:pt idx="2151">
                  <c:v>2016-06-12 10:37</c:v>
                </c:pt>
                <c:pt idx="2152">
                  <c:v>2016-06-12 10:37</c:v>
                </c:pt>
                <c:pt idx="2153">
                  <c:v>2016-06-12 10:37</c:v>
                </c:pt>
                <c:pt idx="2154">
                  <c:v>2016-06-12 10:37</c:v>
                </c:pt>
                <c:pt idx="2155">
                  <c:v>2016-06-12 10:37</c:v>
                </c:pt>
                <c:pt idx="2156">
                  <c:v>2016-06-12 10:37</c:v>
                </c:pt>
                <c:pt idx="2157">
                  <c:v>2016-06-12 10:37</c:v>
                </c:pt>
                <c:pt idx="2158">
                  <c:v>2016-06-12 10:37</c:v>
                </c:pt>
                <c:pt idx="2159">
                  <c:v>2016-06-12 10:37</c:v>
                </c:pt>
                <c:pt idx="2160">
                  <c:v>2016-06-12 10:38</c:v>
                </c:pt>
                <c:pt idx="2161">
                  <c:v>2016-06-12 10:38</c:v>
                </c:pt>
                <c:pt idx="2162">
                  <c:v>2016-06-12 10:38</c:v>
                </c:pt>
                <c:pt idx="2163">
                  <c:v>2016-06-12 10:38</c:v>
                </c:pt>
                <c:pt idx="2164">
                  <c:v>2016-06-12 10:38</c:v>
                </c:pt>
                <c:pt idx="2165">
                  <c:v>2016-06-12 10:38</c:v>
                </c:pt>
                <c:pt idx="2166">
                  <c:v>2016-06-12 10:38</c:v>
                </c:pt>
                <c:pt idx="2167">
                  <c:v>2016-06-12 10:38</c:v>
                </c:pt>
                <c:pt idx="2168">
                  <c:v>2016-06-12 10:38</c:v>
                </c:pt>
                <c:pt idx="2169">
                  <c:v>2016-06-12 10:38</c:v>
                </c:pt>
                <c:pt idx="2170">
                  <c:v>2016-06-12 10:38</c:v>
                </c:pt>
                <c:pt idx="2171">
                  <c:v>2016-06-12 10:38</c:v>
                </c:pt>
                <c:pt idx="2172">
                  <c:v>2016-06-12 10:38</c:v>
                </c:pt>
                <c:pt idx="2173">
                  <c:v>2016-06-12 10:38</c:v>
                </c:pt>
                <c:pt idx="2174">
                  <c:v>2016-06-12 10:38</c:v>
                </c:pt>
                <c:pt idx="2175">
                  <c:v>2016-06-12 10:38</c:v>
                </c:pt>
                <c:pt idx="2176">
                  <c:v>2016-06-12 10:38</c:v>
                </c:pt>
                <c:pt idx="2177">
                  <c:v>2016-06-12 10:38</c:v>
                </c:pt>
                <c:pt idx="2178">
                  <c:v>2016-06-12 10:38</c:v>
                </c:pt>
                <c:pt idx="2179">
                  <c:v>2016-06-12 10:38</c:v>
                </c:pt>
                <c:pt idx="2180">
                  <c:v>2016-06-12 10:38</c:v>
                </c:pt>
                <c:pt idx="2181">
                  <c:v>2016-06-12 10:38</c:v>
                </c:pt>
                <c:pt idx="2182">
                  <c:v>2016-06-12 10:38</c:v>
                </c:pt>
                <c:pt idx="2183">
                  <c:v>2016-06-12 10:38</c:v>
                </c:pt>
                <c:pt idx="2184">
                  <c:v>2016-06-12 10:38</c:v>
                </c:pt>
                <c:pt idx="2185">
                  <c:v>2016-06-12 10:38</c:v>
                </c:pt>
                <c:pt idx="2186">
                  <c:v>2016-06-12 10:38</c:v>
                </c:pt>
                <c:pt idx="2187">
                  <c:v>2016-06-12 10:38</c:v>
                </c:pt>
                <c:pt idx="2188">
                  <c:v>2016-06-12 10:38</c:v>
                </c:pt>
                <c:pt idx="2189">
                  <c:v>2016-06-12 10:38</c:v>
                </c:pt>
                <c:pt idx="2190">
                  <c:v>2016-06-12 10:38</c:v>
                </c:pt>
                <c:pt idx="2191">
                  <c:v>2016-06-12 10:38</c:v>
                </c:pt>
                <c:pt idx="2192">
                  <c:v>2016-06-12 10:38</c:v>
                </c:pt>
                <c:pt idx="2193">
                  <c:v>2016-06-12 10:38</c:v>
                </c:pt>
                <c:pt idx="2194">
                  <c:v>2016-06-12 10:38</c:v>
                </c:pt>
                <c:pt idx="2195">
                  <c:v>2016-06-12 10:38</c:v>
                </c:pt>
                <c:pt idx="2196">
                  <c:v>2016-06-12 10:38</c:v>
                </c:pt>
                <c:pt idx="2197">
                  <c:v>2016-06-12 10:38</c:v>
                </c:pt>
                <c:pt idx="2198">
                  <c:v>2016-06-12 10:38</c:v>
                </c:pt>
                <c:pt idx="2199">
                  <c:v>2016-06-12 10:38</c:v>
                </c:pt>
                <c:pt idx="2200">
                  <c:v>2016-06-12 10:38</c:v>
                </c:pt>
                <c:pt idx="2201">
                  <c:v>2016-06-12 10:38</c:v>
                </c:pt>
                <c:pt idx="2202">
                  <c:v>2016-06-12 10:38</c:v>
                </c:pt>
                <c:pt idx="2203">
                  <c:v>2016-06-12 10:38</c:v>
                </c:pt>
                <c:pt idx="2204">
                  <c:v>2016-06-12 10:38</c:v>
                </c:pt>
                <c:pt idx="2205">
                  <c:v>2016-06-12 10:38</c:v>
                </c:pt>
                <c:pt idx="2206">
                  <c:v>2016-06-12 10:38</c:v>
                </c:pt>
                <c:pt idx="2207">
                  <c:v>2016-06-12 10:38</c:v>
                </c:pt>
                <c:pt idx="2208">
                  <c:v>2016-06-12 10:38</c:v>
                </c:pt>
                <c:pt idx="2209">
                  <c:v>2016-06-12 10:38</c:v>
                </c:pt>
                <c:pt idx="2210">
                  <c:v>2016-06-12 10:38</c:v>
                </c:pt>
                <c:pt idx="2211">
                  <c:v>2016-06-12 10:38</c:v>
                </c:pt>
                <c:pt idx="2212">
                  <c:v>2016-06-12 10:38</c:v>
                </c:pt>
                <c:pt idx="2213">
                  <c:v>2016-06-12 10:38</c:v>
                </c:pt>
                <c:pt idx="2214">
                  <c:v>2016-06-12 10:38</c:v>
                </c:pt>
                <c:pt idx="2215">
                  <c:v>2016-06-12 10:38</c:v>
                </c:pt>
                <c:pt idx="2216">
                  <c:v>2016-06-12 10:38</c:v>
                </c:pt>
                <c:pt idx="2217">
                  <c:v>2016-06-12 10:38</c:v>
                </c:pt>
                <c:pt idx="2218">
                  <c:v>2016-06-12 10:39</c:v>
                </c:pt>
                <c:pt idx="2219">
                  <c:v>2016-06-12 10:39</c:v>
                </c:pt>
                <c:pt idx="2220">
                  <c:v>2016-06-12 10:39</c:v>
                </c:pt>
                <c:pt idx="2221">
                  <c:v>2016-06-12 10:39</c:v>
                </c:pt>
                <c:pt idx="2222">
                  <c:v>2016-06-12 10:39</c:v>
                </c:pt>
                <c:pt idx="2223">
                  <c:v>2016-06-12 10:39</c:v>
                </c:pt>
                <c:pt idx="2224">
                  <c:v>2016-06-12 10:39</c:v>
                </c:pt>
                <c:pt idx="2225">
                  <c:v>2016-06-12 10:39</c:v>
                </c:pt>
                <c:pt idx="2226">
                  <c:v>2016-06-12 10:39</c:v>
                </c:pt>
                <c:pt idx="2227">
                  <c:v>2016-06-12 10:39</c:v>
                </c:pt>
                <c:pt idx="2228">
                  <c:v>2016-06-12 10:39</c:v>
                </c:pt>
                <c:pt idx="2229">
                  <c:v>2016-06-12 10:39</c:v>
                </c:pt>
                <c:pt idx="2230">
                  <c:v>2016-06-12 10:39</c:v>
                </c:pt>
                <c:pt idx="2231">
                  <c:v>2016-06-12 10:39</c:v>
                </c:pt>
                <c:pt idx="2232">
                  <c:v>2016-06-12 10:39</c:v>
                </c:pt>
                <c:pt idx="2233">
                  <c:v>2016-06-12 10:39</c:v>
                </c:pt>
                <c:pt idx="2234">
                  <c:v>2016-06-12 10:39</c:v>
                </c:pt>
                <c:pt idx="2235">
                  <c:v>2016-06-12 10:39</c:v>
                </c:pt>
                <c:pt idx="2236">
                  <c:v>2016-06-12 10:39</c:v>
                </c:pt>
                <c:pt idx="2237">
                  <c:v>2016-06-12 10:39</c:v>
                </c:pt>
                <c:pt idx="2238">
                  <c:v>2016-06-12 10:39</c:v>
                </c:pt>
                <c:pt idx="2239">
                  <c:v>2016-06-12 10:39</c:v>
                </c:pt>
                <c:pt idx="2240">
                  <c:v>2016-06-12 10:39</c:v>
                </c:pt>
                <c:pt idx="2241">
                  <c:v>2016-06-12 10:39</c:v>
                </c:pt>
                <c:pt idx="2242">
                  <c:v>2016-06-12 10:39</c:v>
                </c:pt>
                <c:pt idx="2243">
                  <c:v>2016-06-12 10:39</c:v>
                </c:pt>
                <c:pt idx="2244">
                  <c:v>2016-06-12 10:39</c:v>
                </c:pt>
                <c:pt idx="2245">
                  <c:v>2016-06-12 10:39</c:v>
                </c:pt>
                <c:pt idx="2246">
                  <c:v>2016-06-12 10:39</c:v>
                </c:pt>
                <c:pt idx="2247">
                  <c:v>2016-06-12 10:39</c:v>
                </c:pt>
                <c:pt idx="2248">
                  <c:v>2016-06-12 10:39</c:v>
                </c:pt>
                <c:pt idx="2249">
                  <c:v>2016-06-12 10:39</c:v>
                </c:pt>
                <c:pt idx="2250">
                  <c:v>2016-06-12 10:39</c:v>
                </c:pt>
                <c:pt idx="2251">
                  <c:v>2016-06-12 10:39</c:v>
                </c:pt>
                <c:pt idx="2252">
                  <c:v>2016-06-12 10:39</c:v>
                </c:pt>
                <c:pt idx="2253">
                  <c:v>2016-06-12 10:39</c:v>
                </c:pt>
                <c:pt idx="2254">
                  <c:v>2016-06-12 10:39</c:v>
                </c:pt>
                <c:pt idx="2255">
                  <c:v>2016-06-12 10:39</c:v>
                </c:pt>
                <c:pt idx="2256">
                  <c:v>2016-06-12 10:39</c:v>
                </c:pt>
                <c:pt idx="2257">
                  <c:v>2016-06-12 10:39</c:v>
                </c:pt>
                <c:pt idx="2258">
                  <c:v>2016-06-12 10:39</c:v>
                </c:pt>
                <c:pt idx="2259">
                  <c:v>2016-06-12 10:39</c:v>
                </c:pt>
                <c:pt idx="2260">
                  <c:v>2016-06-12 10:39</c:v>
                </c:pt>
                <c:pt idx="2261">
                  <c:v>2016-06-12 10:39</c:v>
                </c:pt>
                <c:pt idx="2262">
                  <c:v>2016-06-12 10:39</c:v>
                </c:pt>
                <c:pt idx="2263">
                  <c:v>2016-06-12 10:39</c:v>
                </c:pt>
                <c:pt idx="2264">
                  <c:v>2016-06-12 10:39</c:v>
                </c:pt>
                <c:pt idx="2265">
                  <c:v>2016-06-12 10:39</c:v>
                </c:pt>
                <c:pt idx="2266">
                  <c:v>2016-06-12 10:39</c:v>
                </c:pt>
                <c:pt idx="2267">
                  <c:v>2016-06-12 10:39</c:v>
                </c:pt>
                <c:pt idx="2268">
                  <c:v>2016-06-12 10:39</c:v>
                </c:pt>
                <c:pt idx="2269">
                  <c:v>2016-06-12 10:39</c:v>
                </c:pt>
                <c:pt idx="2270">
                  <c:v>2016-06-12 10:39</c:v>
                </c:pt>
                <c:pt idx="2271">
                  <c:v>2016-06-12 10:39</c:v>
                </c:pt>
                <c:pt idx="2272">
                  <c:v>2016-06-12 10:39</c:v>
                </c:pt>
                <c:pt idx="2273">
                  <c:v>2016-06-12 10:39</c:v>
                </c:pt>
                <c:pt idx="2274">
                  <c:v>2016-06-12 10:39</c:v>
                </c:pt>
                <c:pt idx="2275">
                  <c:v>2016-06-12 10:40</c:v>
                </c:pt>
                <c:pt idx="2276">
                  <c:v>2016-06-12 10:40</c:v>
                </c:pt>
                <c:pt idx="2277">
                  <c:v>2016-06-12 10:40</c:v>
                </c:pt>
                <c:pt idx="2278">
                  <c:v>2016-06-12 10:40</c:v>
                </c:pt>
                <c:pt idx="2279">
                  <c:v>2016-06-12 10:40</c:v>
                </c:pt>
                <c:pt idx="2280">
                  <c:v>2016-06-12 10:40</c:v>
                </c:pt>
                <c:pt idx="2281">
                  <c:v>2016-06-12 10:40</c:v>
                </c:pt>
                <c:pt idx="2282">
                  <c:v>2016-06-12 10:40</c:v>
                </c:pt>
                <c:pt idx="2283">
                  <c:v>2016-06-12 10:40</c:v>
                </c:pt>
                <c:pt idx="2284">
                  <c:v>2016-06-12 10:40</c:v>
                </c:pt>
                <c:pt idx="2285">
                  <c:v>2016-06-12 10:40</c:v>
                </c:pt>
                <c:pt idx="2286">
                  <c:v>2016-06-12 10:40</c:v>
                </c:pt>
                <c:pt idx="2287">
                  <c:v>2016-06-12 10:40</c:v>
                </c:pt>
                <c:pt idx="2288">
                  <c:v>2016-06-12 10:40</c:v>
                </c:pt>
                <c:pt idx="2289">
                  <c:v>2016-06-12 10:40</c:v>
                </c:pt>
                <c:pt idx="2290">
                  <c:v>2016-06-12 10:40</c:v>
                </c:pt>
                <c:pt idx="2291">
                  <c:v>2016-06-12 10:40</c:v>
                </c:pt>
                <c:pt idx="2292">
                  <c:v>2016-06-12 10:40</c:v>
                </c:pt>
                <c:pt idx="2293">
                  <c:v>2016-06-12 10:40</c:v>
                </c:pt>
                <c:pt idx="2294">
                  <c:v>2016-06-12 10:40</c:v>
                </c:pt>
                <c:pt idx="2295">
                  <c:v>2016-06-12 10:40</c:v>
                </c:pt>
                <c:pt idx="2296">
                  <c:v>2016-06-12 10:40</c:v>
                </c:pt>
                <c:pt idx="2297">
                  <c:v>2016-06-12 10:40</c:v>
                </c:pt>
                <c:pt idx="2298">
                  <c:v>2016-06-12 10:40</c:v>
                </c:pt>
                <c:pt idx="2299">
                  <c:v>2016-06-12 10:40</c:v>
                </c:pt>
                <c:pt idx="2300">
                  <c:v>2016-06-12 10:40</c:v>
                </c:pt>
                <c:pt idx="2301">
                  <c:v>2016-06-12 10:40</c:v>
                </c:pt>
                <c:pt idx="2302">
                  <c:v>2016-06-12 10:40</c:v>
                </c:pt>
                <c:pt idx="2303">
                  <c:v>2016-06-12 10:40</c:v>
                </c:pt>
                <c:pt idx="2304">
                  <c:v>2016-06-12 10:40</c:v>
                </c:pt>
                <c:pt idx="2305">
                  <c:v>2016-06-12 10:40</c:v>
                </c:pt>
                <c:pt idx="2306">
                  <c:v>2016-06-12 10:40</c:v>
                </c:pt>
                <c:pt idx="2307">
                  <c:v>2016-06-12 10:40</c:v>
                </c:pt>
                <c:pt idx="2308">
                  <c:v>2016-06-12 10:40</c:v>
                </c:pt>
                <c:pt idx="2309">
                  <c:v>2016-06-12 10:40</c:v>
                </c:pt>
                <c:pt idx="2310">
                  <c:v>2016-06-12 10:40</c:v>
                </c:pt>
                <c:pt idx="2311">
                  <c:v>2016-06-12 10:40</c:v>
                </c:pt>
                <c:pt idx="2312">
                  <c:v>2016-06-12 10:40</c:v>
                </c:pt>
                <c:pt idx="2313">
                  <c:v>2016-06-12 10:40</c:v>
                </c:pt>
                <c:pt idx="2314">
                  <c:v>2016-06-12 10:40</c:v>
                </c:pt>
                <c:pt idx="2315">
                  <c:v>2016-06-12 10:40</c:v>
                </c:pt>
                <c:pt idx="2316">
                  <c:v>2016-06-12 10:40</c:v>
                </c:pt>
                <c:pt idx="2317">
                  <c:v>2016-06-12 10:40</c:v>
                </c:pt>
                <c:pt idx="2318">
                  <c:v>2016-06-12 10:40</c:v>
                </c:pt>
                <c:pt idx="2319">
                  <c:v>2016-06-12 10:40</c:v>
                </c:pt>
                <c:pt idx="2320">
                  <c:v>2016-06-12 10:40</c:v>
                </c:pt>
                <c:pt idx="2321">
                  <c:v>2016-06-12 10:40</c:v>
                </c:pt>
                <c:pt idx="2322">
                  <c:v>2016-06-12 10:40</c:v>
                </c:pt>
                <c:pt idx="2323">
                  <c:v>2016-06-12 10:40</c:v>
                </c:pt>
                <c:pt idx="2324">
                  <c:v>2016-06-12 10:40</c:v>
                </c:pt>
                <c:pt idx="2325">
                  <c:v>2016-06-12 10:40</c:v>
                </c:pt>
                <c:pt idx="2326">
                  <c:v>2016-06-12 10:40</c:v>
                </c:pt>
                <c:pt idx="2327">
                  <c:v>2016-06-12 10:40</c:v>
                </c:pt>
                <c:pt idx="2328">
                  <c:v>2016-06-12 10:41</c:v>
                </c:pt>
                <c:pt idx="2329">
                  <c:v>2016-06-12 10:41</c:v>
                </c:pt>
                <c:pt idx="2330">
                  <c:v>2016-06-12 10:41</c:v>
                </c:pt>
                <c:pt idx="2331">
                  <c:v>2016-06-12 10:41</c:v>
                </c:pt>
                <c:pt idx="2332">
                  <c:v>2016-06-12 10:41</c:v>
                </c:pt>
                <c:pt idx="2333">
                  <c:v>2016-06-12 10:41</c:v>
                </c:pt>
                <c:pt idx="2334">
                  <c:v>2016-06-12 10:41</c:v>
                </c:pt>
                <c:pt idx="2335">
                  <c:v>2016-06-12 10:41</c:v>
                </c:pt>
                <c:pt idx="2336">
                  <c:v>2016-06-12 10:41</c:v>
                </c:pt>
                <c:pt idx="2337">
                  <c:v>2016-06-12 10:41</c:v>
                </c:pt>
                <c:pt idx="2338">
                  <c:v>2016-06-12 10:41</c:v>
                </c:pt>
                <c:pt idx="2339">
                  <c:v>2016-06-12 10:41</c:v>
                </c:pt>
                <c:pt idx="2340">
                  <c:v>2016-06-12 10:41</c:v>
                </c:pt>
                <c:pt idx="2341">
                  <c:v>2016-06-12 10:41</c:v>
                </c:pt>
                <c:pt idx="2342">
                  <c:v>2016-06-12 10:41</c:v>
                </c:pt>
                <c:pt idx="2343">
                  <c:v>2016-06-12 10:41</c:v>
                </c:pt>
                <c:pt idx="2344">
                  <c:v>2016-06-12 10:41</c:v>
                </c:pt>
                <c:pt idx="2345">
                  <c:v>2016-06-12 10:41</c:v>
                </c:pt>
                <c:pt idx="2346">
                  <c:v>2016-06-12 10:41</c:v>
                </c:pt>
                <c:pt idx="2347">
                  <c:v>2016-06-12 10:41</c:v>
                </c:pt>
                <c:pt idx="2348">
                  <c:v>2016-06-12 10:41</c:v>
                </c:pt>
                <c:pt idx="2349">
                  <c:v>2016-06-12 10:41</c:v>
                </c:pt>
                <c:pt idx="2350">
                  <c:v>2016-06-12 10:41</c:v>
                </c:pt>
                <c:pt idx="2351">
                  <c:v>2016-06-12 10:41</c:v>
                </c:pt>
                <c:pt idx="2352">
                  <c:v>2016-06-12 10:41</c:v>
                </c:pt>
                <c:pt idx="2353">
                  <c:v>2016-06-12 10:41</c:v>
                </c:pt>
                <c:pt idx="2354">
                  <c:v>2016-06-12 10:41</c:v>
                </c:pt>
                <c:pt idx="2355">
                  <c:v>2016-06-12 10:41</c:v>
                </c:pt>
                <c:pt idx="2356">
                  <c:v>2016-06-12 10:41</c:v>
                </c:pt>
                <c:pt idx="2357">
                  <c:v>2016-06-12 10:41</c:v>
                </c:pt>
                <c:pt idx="2358">
                  <c:v>2016-06-12 10:41</c:v>
                </c:pt>
                <c:pt idx="2359">
                  <c:v>2016-06-12 10:41</c:v>
                </c:pt>
                <c:pt idx="2360">
                  <c:v>2016-06-12 10:41</c:v>
                </c:pt>
                <c:pt idx="2361">
                  <c:v>2016-06-12 10:41</c:v>
                </c:pt>
                <c:pt idx="2362">
                  <c:v>2016-06-12 10:41</c:v>
                </c:pt>
                <c:pt idx="2363">
                  <c:v>2016-06-12 10:41</c:v>
                </c:pt>
                <c:pt idx="2364">
                  <c:v>2016-06-12 10:41</c:v>
                </c:pt>
                <c:pt idx="2365">
                  <c:v>2016-06-12 10:41</c:v>
                </c:pt>
                <c:pt idx="2366">
                  <c:v>2016-06-12 10:41</c:v>
                </c:pt>
                <c:pt idx="2367">
                  <c:v>2016-06-12 10:41</c:v>
                </c:pt>
                <c:pt idx="2368">
                  <c:v>2016-06-12 10:41</c:v>
                </c:pt>
                <c:pt idx="2369">
                  <c:v>2016-06-12 10:41</c:v>
                </c:pt>
                <c:pt idx="2370">
                  <c:v>2016-06-12 10:41</c:v>
                </c:pt>
                <c:pt idx="2371">
                  <c:v>2016-06-12 10:41</c:v>
                </c:pt>
                <c:pt idx="2372">
                  <c:v>2016-06-12 10:41</c:v>
                </c:pt>
                <c:pt idx="2373">
                  <c:v>2016-06-12 10:41</c:v>
                </c:pt>
                <c:pt idx="2374">
                  <c:v>2016-06-12 10:41</c:v>
                </c:pt>
                <c:pt idx="2375">
                  <c:v>2016-06-12 10:41</c:v>
                </c:pt>
                <c:pt idx="2376">
                  <c:v>2016-06-12 10:41</c:v>
                </c:pt>
                <c:pt idx="2377">
                  <c:v>2016-06-12 10:41</c:v>
                </c:pt>
                <c:pt idx="2378">
                  <c:v>2016-06-12 10:41</c:v>
                </c:pt>
                <c:pt idx="2379">
                  <c:v>2016-06-12 10:41</c:v>
                </c:pt>
                <c:pt idx="2380">
                  <c:v>2016-06-12 10:41</c:v>
                </c:pt>
                <c:pt idx="2381">
                  <c:v>2016-06-12 10:41</c:v>
                </c:pt>
                <c:pt idx="2382">
                  <c:v>2016-06-12 10:41</c:v>
                </c:pt>
                <c:pt idx="2383">
                  <c:v>2016-06-12 10:41</c:v>
                </c:pt>
                <c:pt idx="2384">
                  <c:v>2016-06-12 10:41</c:v>
                </c:pt>
                <c:pt idx="2385">
                  <c:v>2016-06-12 10:42</c:v>
                </c:pt>
                <c:pt idx="2386">
                  <c:v>2016-06-12 10:42</c:v>
                </c:pt>
                <c:pt idx="2387">
                  <c:v>2016-06-12 10:42</c:v>
                </c:pt>
                <c:pt idx="2388">
                  <c:v>2016-06-12 10:42</c:v>
                </c:pt>
                <c:pt idx="2389">
                  <c:v>2016-06-12 10:42</c:v>
                </c:pt>
                <c:pt idx="2390">
                  <c:v>2016-06-12 10:42</c:v>
                </c:pt>
                <c:pt idx="2391">
                  <c:v>2016-06-12 10:42</c:v>
                </c:pt>
                <c:pt idx="2392">
                  <c:v>2016-06-12 10:42</c:v>
                </c:pt>
                <c:pt idx="2393">
                  <c:v>2016-06-12 10:42</c:v>
                </c:pt>
                <c:pt idx="2394">
                  <c:v>2016-06-12 10:42</c:v>
                </c:pt>
                <c:pt idx="2395">
                  <c:v>2016-06-12 10:42</c:v>
                </c:pt>
                <c:pt idx="2396">
                  <c:v>2016-06-12 10:42</c:v>
                </c:pt>
                <c:pt idx="2397">
                  <c:v>2016-06-12 10:42</c:v>
                </c:pt>
                <c:pt idx="2398">
                  <c:v>2016-06-12 10:42</c:v>
                </c:pt>
                <c:pt idx="2399">
                  <c:v>2016-06-12 10:42</c:v>
                </c:pt>
                <c:pt idx="2400">
                  <c:v>2016-06-12 10:42</c:v>
                </c:pt>
                <c:pt idx="2401">
                  <c:v>2016-06-12 10:42</c:v>
                </c:pt>
                <c:pt idx="2402">
                  <c:v>2016-06-12 10:42</c:v>
                </c:pt>
                <c:pt idx="2403">
                  <c:v>2016-06-12 10:42</c:v>
                </c:pt>
                <c:pt idx="2404">
                  <c:v>2016-06-12 10:42</c:v>
                </c:pt>
                <c:pt idx="2405">
                  <c:v>2016-06-12 10:42</c:v>
                </c:pt>
                <c:pt idx="2406">
                  <c:v>2016-06-12 10:42</c:v>
                </c:pt>
                <c:pt idx="2407">
                  <c:v>2016-06-12 10:42</c:v>
                </c:pt>
                <c:pt idx="2408">
                  <c:v>2016-06-12 10:42</c:v>
                </c:pt>
                <c:pt idx="2409">
                  <c:v>2016-06-12 10:42</c:v>
                </c:pt>
                <c:pt idx="2410">
                  <c:v>2016-06-12 10:42</c:v>
                </c:pt>
                <c:pt idx="2411">
                  <c:v>2016-06-12 10:42</c:v>
                </c:pt>
                <c:pt idx="2412">
                  <c:v>2016-06-12 10:42</c:v>
                </c:pt>
                <c:pt idx="2413">
                  <c:v>2016-06-12 10:42</c:v>
                </c:pt>
                <c:pt idx="2414">
                  <c:v>2016-06-12 10:42</c:v>
                </c:pt>
                <c:pt idx="2415">
                  <c:v>2016-06-12 10:42</c:v>
                </c:pt>
                <c:pt idx="2416">
                  <c:v>2016-06-12 10:42</c:v>
                </c:pt>
                <c:pt idx="2417">
                  <c:v>2016-06-12 10:42</c:v>
                </c:pt>
                <c:pt idx="2418">
                  <c:v>2016-06-12 10:42</c:v>
                </c:pt>
                <c:pt idx="2419">
                  <c:v>2016-06-12 10:42</c:v>
                </c:pt>
                <c:pt idx="2420">
                  <c:v>2016-06-12 10:42</c:v>
                </c:pt>
                <c:pt idx="2421">
                  <c:v>2016-06-12 10:42</c:v>
                </c:pt>
                <c:pt idx="2422">
                  <c:v>2016-06-12 10:42</c:v>
                </c:pt>
                <c:pt idx="2423">
                  <c:v>2016-06-12 10:42</c:v>
                </c:pt>
                <c:pt idx="2424">
                  <c:v>2016-06-12 10:42</c:v>
                </c:pt>
                <c:pt idx="2425">
                  <c:v>2016-06-12 10:42</c:v>
                </c:pt>
                <c:pt idx="2426">
                  <c:v>2016-06-12 10:42</c:v>
                </c:pt>
                <c:pt idx="2427">
                  <c:v>2016-06-12 10:42</c:v>
                </c:pt>
                <c:pt idx="2428">
                  <c:v>2016-06-12 10:42</c:v>
                </c:pt>
                <c:pt idx="2429">
                  <c:v>2016-06-12 10:42</c:v>
                </c:pt>
                <c:pt idx="2430">
                  <c:v>2016-06-12 10:42</c:v>
                </c:pt>
                <c:pt idx="2431">
                  <c:v>2016-06-12 10:42</c:v>
                </c:pt>
                <c:pt idx="2432">
                  <c:v>2016-06-12 10:42</c:v>
                </c:pt>
                <c:pt idx="2433">
                  <c:v>2016-06-12 10:42</c:v>
                </c:pt>
                <c:pt idx="2434">
                  <c:v>2016-06-12 10:42</c:v>
                </c:pt>
                <c:pt idx="2435">
                  <c:v>2016-06-12 10:42</c:v>
                </c:pt>
                <c:pt idx="2436">
                  <c:v>2016-06-12 10:42</c:v>
                </c:pt>
                <c:pt idx="2437">
                  <c:v>2016-06-12 10:42</c:v>
                </c:pt>
                <c:pt idx="2438">
                  <c:v>2016-06-12 10:42</c:v>
                </c:pt>
                <c:pt idx="2439">
                  <c:v>2016-06-12 10:42</c:v>
                </c:pt>
                <c:pt idx="2440">
                  <c:v>2016-06-12 10:42</c:v>
                </c:pt>
                <c:pt idx="2441">
                  <c:v>2016-06-12 10:42</c:v>
                </c:pt>
                <c:pt idx="2442">
                  <c:v>2016-06-12 10:43</c:v>
                </c:pt>
                <c:pt idx="2443">
                  <c:v>2016-06-12 10:43</c:v>
                </c:pt>
                <c:pt idx="2444">
                  <c:v>2016-06-12 10:43</c:v>
                </c:pt>
                <c:pt idx="2445">
                  <c:v>2016-06-12 10:43</c:v>
                </c:pt>
                <c:pt idx="2446">
                  <c:v>2016-06-12 10:43</c:v>
                </c:pt>
                <c:pt idx="2447">
                  <c:v>2016-06-12 10:43</c:v>
                </c:pt>
                <c:pt idx="2448">
                  <c:v>2016-06-12 10:43</c:v>
                </c:pt>
                <c:pt idx="2449">
                  <c:v>2016-06-12 10:43</c:v>
                </c:pt>
                <c:pt idx="2450">
                  <c:v>2016-06-12 10:43</c:v>
                </c:pt>
                <c:pt idx="2451">
                  <c:v>2016-06-12 10:43</c:v>
                </c:pt>
                <c:pt idx="2452">
                  <c:v>2016-06-12 10:43</c:v>
                </c:pt>
                <c:pt idx="2453">
                  <c:v>2016-06-12 10:43</c:v>
                </c:pt>
                <c:pt idx="2454">
                  <c:v>2016-06-12 10:43</c:v>
                </c:pt>
                <c:pt idx="2455">
                  <c:v>2016-06-12 10:43</c:v>
                </c:pt>
                <c:pt idx="2456">
                  <c:v>2016-06-12 10:43</c:v>
                </c:pt>
                <c:pt idx="2457">
                  <c:v>2016-06-12 10:43</c:v>
                </c:pt>
                <c:pt idx="2458">
                  <c:v>2016-06-12 10:43</c:v>
                </c:pt>
                <c:pt idx="2459">
                  <c:v>2016-06-12 10:43</c:v>
                </c:pt>
                <c:pt idx="2460">
                  <c:v>2016-06-12 10:43</c:v>
                </c:pt>
                <c:pt idx="2461">
                  <c:v>2016-06-12 10:43</c:v>
                </c:pt>
                <c:pt idx="2462">
                  <c:v>2016-06-12 10:43</c:v>
                </c:pt>
                <c:pt idx="2463">
                  <c:v>2016-06-12 10:43</c:v>
                </c:pt>
                <c:pt idx="2464">
                  <c:v>2016-06-12 10:43</c:v>
                </c:pt>
                <c:pt idx="2465">
                  <c:v>2016-06-12 10:43</c:v>
                </c:pt>
                <c:pt idx="2466">
                  <c:v>2016-06-12 10:43</c:v>
                </c:pt>
                <c:pt idx="2467">
                  <c:v>2016-06-12 10:43</c:v>
                </c:pt>
                <c:pt idx="2468">
                  <c:v>2016-06-12 10:43</c:v>
                </c:pt>
                <c:pt idx="2469">
                  <c:v>2016-06-12 10:43</c:v>
                </c:pt>
                <c:pt idx="2470">
                  <c:v>2016-06-12 10:43</c:v>
                </c:pt>
                <c:pt idx="2471">
                  <c:v>2016-06-12 10:43</c:v>
                </c:pt>
                <c:pt idx="2472">
                  <c:v>2016-06-12 10:43</c:v>
                </c:pt>
                <c:pt idx="2473">
                  <c:v>2016-06-12 10:43</c:v>
                </c:pt>
                <c:pt idx="2474">
                  <c:v>2016-06-12 10:43</c:v>
                </c:pt>
                <c:pt idx="2475">
                  <c:v>2016-06-12 10:43</c:v>
                </c:pt>
                <c:pt idx="2476">
                  <c:v>2016-06-12 10:43</c:v>
                </c:pt>
                <c:pt idx="2477">
                  <c:v>2016-06-12 10:43</c:v>
                </c:pt>
                <c:pt idx="2478">
                  <c:v>2016-06-12 10:43</c:v>
                </c:pt>
                <c:pt idx="2479">
                  <c:v>2016-06-12 10:43</c:v>
                </c:pt>
                <c:pt idx="2480">
                  <c:v>2016-06-12 10:43</c:v>
                </c:pt>
                <c:pt idx="2481">
                  <c:v>2016-06-12 10:43</c:v>
                </c:pt>
                <c:pt idx="2482">
                  <c:v>2016-06-12 10:43</c:v>
                </c:pt>
                <c:pt idx="2483">
                  <c:v>2016-06-12 10:43</c:v>
                </c:pt>
                <c:pt idx="2484">
                  <c:v>2016-06-12 10:43</c:v>
                </c:pt>
                <c:pt idx="2485">
                  <c:v>2016-06-12 10:43</c:v>
                </c:pt>
                <c:pt idx="2486">
                  <c:v>2016-06-12 10:43</c:v>
                </c:pt>
                <c:pt idx="2487">
                  <c:v>2016-06-12 10:43</c:v>
                </c:pt>
                <c:pt idx="2488">
                  <c:v>2016-06-12 10:43</c:v>
                </c:pt>
                <c:pt idx="2489">
                  <c:v>2016-06-12 10:43</c:v>
                </c:pt>
                <c:pt idx="2490">
                  <c:v>2016-06-12 10:43</c:v>
                </c:pt>
                <c:pt idx="2491">
                  <c:v>2016-06-12 10:43</c:v>
                </c:pt>
                <c:pt idx="2492">
                  <c:v>2016-06-12 10:43</c:v>
                </c:pt>
                <c:pt idx="2493">
                  <c:v>2016-06-12 10:43</c:v>
                </c:pt>
                <c:pt idx="2494">
                  <c:v>2016-06-12 10:43</c:v>
                </c:pt>
                <c:pt idx="2495">
                  <c:v>2016-06-12 10:43</c:v>
                </c:pt>
                <c:pt idx="2496">
                  <c:v>2016-06-12 10:44</c:v>
                </c:pt>
                <c:pt idx="2497">
                  <c:v>2016-06-12 10:44</c:v>
                </c:pt>
                <c:pt idx="2498">
                  <c:v>2016-06-12 10:44</c:v>
                </c:pt>
                <c:pt idx="2499">
                  <c:v>2016-06-12 10:44</c:v>
                </c:pt>
                <c:pt idx="2500">
                  <c:v>2016-06-12 10:44</c:v>
                </c:pt>
                <c:pt idx="2501">
                  <c:v>2016-06-12 10:44</c:v>
                </c:pt>
                <c:pt idx="2502">
                  <c:v>2016-06-12 10:44</c:v>
                </c:pt>
                <c:pt idx="2503">
                  <c:v>2016-06-12 10:44</c:v>
                </c:pt>
                <c:pt idx="2504">
                  <c:v>2016-06-12 10:44</c:v>
                </c:pt>
                <c:pt idx="2505">
                  <c:v>2016-06-12 10:44</c:v>
                </c:pt>
                <c:pt idx="2506">
                  <c:v>2016-06-12 10:44</c:v>
                </c:pt>
                <c:pt idx="2507">
                  <c:v>2016-06-12 10:44</c:v>
                </c:pt>
                <c:pt idx="2508">
                  <c:v>2016-06-12 10:44</c:v>
                </c:pt>
                <c:pt idx="2509">
                  <c:v>2016-06-12 10:44</c:v>
                </c:pt>
                <c:pt idx="2510">
                  <c:v>2016-06-12 10:44</c:v>
                </c:pt>
                <c:pt idx="2511">
                  <c:v>2016-06-12 10:44</c:v>
                </c:pt>
                <c:pt idx="2512">
                  <c:v>2016-06-12 10:44</c:v>
                </c:pt>
                <c:pt idx="2513">
                  <c:v>2016-06-12 10:44</c:v>
                </c:pt>
                <c:pt idx="2514">
                  <c:v>2016-06-12 10:44</c:v>
                </c:pt>
                <c:pt idx="2515">
                  <c:v>2016-06-12 10:44</c:v>
                </c:pt>
                <c:pt idx="2516">
                  <c:v>2016-06-12 10:44</c:v>
                </c:pt>
                <c:pt idx="2517">
                  <c:v>2016-06-12 10:44</c:v>
                </c:pt>
                <c:pt idx="2518">
                  <c:v>2016-06-12 10:44</c:v>
                </c:pt>
                <c:pt idx="2519">
                  <c:v>2016-06-12 10:44</c:v>
                </c:pt>
                <c:pt idx="2520">
                  <c:v>2016-06-12 10:44</c:v>
                </c:pt>
                <c:pt idx="2521">
                  <c:v>2016-06-12 10:44</c:v>
                </c:pt>
                <c:pt idx="2522">
                  <c:v>2016-06-12 10:44</c:v>
                </c:pt>
                <c:pt idx="2523">
                  <c:v>2016-06-12 10:44</c:v>
                </c:pt>
                <c:pt idx="2524">
                  <c:v>2016-06-12 10:44</c:v>
                </c:pt>
                <c:pt idx="2525">
                  <c:v>2016-06-12 10:44</c:v>
                </c:pt>
                <c:pt idx="2526">
                  <c:v>2016-06-12 10:44</c:v>
                </c:pt>
                <c:pt idx="2527">
                  <c:v>2016-06-12 10:44</c:v>
                </c:pt>
                <c:pt idx="2528">
                  <c:v>2016-06-12 10:44</c:v>
                </c:pt>
                <c:pt idx="2529">
                  <c:v>2016-06-12 10:44</c:v>
                </c:pt>
                <c:pt idx="2530">
                  <c:v>2016-06-12 10:44</c:v>
                </c:pt>
                <c:pt idx="2531">
                  <c:v>2016-06-12 10:44</c:v>
                </c:pt>
                <c:pt idx="2532">
                  <c:v>2016-06-12 10:44</c:v>
                </c:pt>
                <c:pt idx="2533">
                  <c:v>2016-06-12 10:44</c:v>
                </c:pt>
                <c:pt idx="2534">
                  <c:v>2016-06-12 10:44</c:v>
                </c:pt>
                <c:pt idx="2535">
                  <c:v>2016-06-12 10:44</c:v>
                </c:pt>
                <c:pt idx="2536">
                  <c:v>2016-06-12 10:44</c:v>
                </c:pt>
                <c:pt idx="2537">
                  <c:v>2016-06-12 10:44</c:v>
                </c:pt>
                <c:pt idx="2538">
                  <c:v>2016-06-12 10:44</c:v>
                </c:pt>
                <c:pt idx="2539">
                  <c:v>2016-06-12 10:44</c:v>
                </c:pt>
                <c:pt idx="2540">
                  <c:v>2016-06-12 10:44</c:v>
                </c:pt>
                <c:pt idx="2541">
                  <c:v>2016-06-12 10:44</c:v>
                </c:pt>
                <c:pt idx="2542">
                  <c:v>2016-06-12 10:44</c:v>
                </c:pt>
                <c:pt idx="2543">
                  <c:v>2016-06-12 10:44</c:v>
                </c:pt>
                <c:pt idx="2544">
                  <c:v>2016-06-12 10:44</c:v>
                </c:pt>
                <c:pt idx="2545">
                  <c:v>2016-06-12 10:44</c:v>
                </c:pt>
                <c:pt idx="2546">
                  <c:v>2016-06-12 10:44</c:v>
                </c:pt>
                <c:pt idx="2547">
                  <c:v>2016-06-12 10:44</c:v>
                </c:pt>
                <c:pt idx="2548">
                  <c:v>2016-06-12 10:44</c:v>
                </c:pt>
                <c:pt idx="2549">
                  <c:v>2016-06-12 10:44</c:v>
                </c:pt>
                <c:pt idx="2550">
                  <c:v>2016-06-12 10:44</c:v>
                </c:pt>
                <c:pt idx="2551">
                  <c:v>2016-06-12 10:44</c:v>
                </c:pt>
                <c:pt idx="2552">
                  <c:v>2016-06-12 10:44</c:v>
                </c:pt>
                <c:pt idx="2553">
                  <c:v>2016-06-12 10:44</c:v>
                </c:pt>
                <c:pt idx="2554">
                  <c:v>2016-06-12 10:45</c:v>
                </c:pt>
                <c:pt idx="2555">
                  <c:v>2016-06-12 10:45</c:v>
                </c:pt>
                <c:pt idx="2556">
                  <c:v>2016-06-12 10:45</c:v>
                </c:pt>
                <c:pt idx="2557">
                  <c:v>2016-06-12 10:45</c:v>
                </c:pt>
                <c:pt idx="2558">
                  <c:v>2016-06-12 10:45</c:v>
                </c:pt>
                <c:pt idx="2559">
                  <c:v>2016-06-12 10:45</c:v>
                </c:pt>
                <c:pt idx="2560">
                  <c:v>2016-06-12 10:45</c:v>
                </c:pt>
                <c:pt idx="2561">
                  <c:v>2016-06-12 10:45</c:v>
                </c:pt>
                <c:pt idx="2562">
                  <c:v>2016-06-12 10:45</c:v>
                </c:pt>
                <c:pt idx="2563">
                  <c:v>2016-06-12 10:45</c:v>
                </c:pt>
                <c:pt idx="2564">
                  <c:v>2016-06-12 10:45</c:v>
                </c:pt>
                <c:pt idx="2565">
                  <c:v>2016-06-12 10:45</c:v>
                </c:pt>
                <c:pt idx="2566">
                  <c:v>2016-06-12 10:45</c:v>
                </c:pt>
                <c:pt idx="2567">
                  <c:v>2016-06-12 10:45</c:v>
                </c:pt>
                <c:pt idx="2568">
                  <c:v>2016-06-12 10:45</c:v>
                </c:pt>
                <c:pt idx="2569">
                  <c:v>2016-06-12 10:45</c:v>
                </c:pt>
                <c:pt idx="2570">
                  <c:v>2016-06-12 10:45</c:v>
                </c:pt>
                <c:pt idx="2571">
                  <c:v>2016-06-12 10:45</c:v>
                </c:pt>
                <c:pt idx="2572">
                  <c:v>2016-06-12 10:45</c:v>
                </c:pt>
                <c:pt idx="2573">
                  <c:v>2016-06-12 10:45</c:v>
                </c:pt>
                <c:pt idx="2574">
                  <c:v>2016-06-12 10:45</c:v>
                </c:pt>
                <c:pt idx="2575">
                  <c:v>2016-06-12 10:45</c:v>
                </c:pt>
                <c:pt idx="2576">
                  <c:v>2016-06-12 10:45</c:v>
                </c:pt>
                <c:pt idx="2577">
                  <c:v>2016-06-12 10:45</c:v>
                </c:pt>
                <c:pt idx="2578">
                  <c:v>2016-06-12 10:45</c:v>
                </c:pt>
                <c:pt idx="2579">
                  <c:v>2016-06-12 10:45</c:v>
                </c:pt>
                <c:pt idx="2580">
                  <c:v>2016-06-12 10:45</c:v>
                </c:pt>
                <c:pt idx="2581">
                  <c:v>2016-06-12 10:45</c:v>
                </c:pt>
                <c:pt idx="2582">
                  <c:v>2016-06-12 10:45</c:v>
                </c:pt>
                <c:pt idx="2583">
                  <c:v>2016-06-12 10:45</c:v>
                </c:pt>
                <c:pt idx="2584">
                  <c:v>2016-06-12 10:45</c:v>
                </c:pt>
                <c:pt idx="2585">
                  <c:v>2016-06-12 10:45</c:v>
                </c:pt>
                <c:pt idx="2586">
                  <c:v>2016-06-12 10:45</c:v>
                </c:pt>
                <c:pt idx="2587">
                  <c:v>2016-06-12 10:45</c:v>
                </c:pt>
                <c:pt idx="2588">
                  <c:v>2016-06-12 10:45</c:v>
                </c:pt>
                <c:pt idx="2589">
                  <c:v>2016-06-12 10:45</c:v>
                </c:pt>
                <c:pt idx="2590">
                  <c:v>2016-06-12 10:45</c:v>
                </c:pt>
                <c:pt idx="2591">
                  <c:v>2016-06-12 10:45</c:v>
                </c:pt>
                <c:pt idx="2592">
                  <c:v>2016-06-12 10:45</c:v>
                </c:pt>
                <c:pt idx="2593">
                  <c:v>2016-06-12 10:45</c:v>
                </c:pt>
                <c:pt idx="2594">
                  <c:v>2016-06-12 10:45</c:v>
                </c:pt>
                <c:pt idx="2595">
                  <c:v>2016-06-12 10:45</c:v>
                </c:pt>
                <c:pt idx="2596">
                  <c:v>2016-06-12 10:45</c:v>
                </c:pt>
                <c:pt idx="2597">
                  <c:v>2016-06-12 10:45</c:v>
                </c:pt>
                <c:pt idx="2598">
                  <c:v>2016-06-12 10:45</c:v>
                </c:pt>
                <c:pt idx="2599">
                  <c:v>2016-06-12 10:45</c:v>
                </c:pt>
                <c:pt idx="2600">
                  <c:v>2016-06-12 10:45</c:v>
                </c:pt>
                <c:pt idx="2601">
                  <c:v>2016-06-12 10:45</c:v>
                </c:pt>
                <c:pt idx="2602">
                  <c:v>2016-06-12 10:45</c:v>
                </c:pt>
                <c:pt idx="2603">
                  <c:v>2016-06-12 10:45</c:v>
                </c:pt>
                <c:pt idx="2604">
                  <c:v>2016-06-12 10:45</c:v>
                </c:pt>
                <c:pt idx="2605">
                  <c:v>2016-06-12 10:45</c:v>
                </c:pt>
                <c:pt idx="2606">
                  <c:v>2016-06-12 10:45</c:v>
                </c:pt>
                <c:pt idx="2607">
                  <c:v>2016-06-12 10:45</c:v>
                </c:pt>
                <c:pt idx="2608">
                  <c:v>2016-06-12 10:45</c:v>
                </c:pt>
                <c:pt idx="2609">
                  <c:v>2016-06-12 10:45</c:v>
                </c:pt>
                <c:pt idx="2610">
                  <c:v>2016-06-12 10:45</c:v>
                </c:pt>
                <c:pt idx="2611">
                  <c:v>2016-06-12 10:46</c:v>
                </c:pt>
                <c:pt idx="2612">
                  <c:v>2016-06-12 10:46</c:v>
                </c:pt>
                <c:pt idx="2613">
                  <c:v>2016-06-12 10:46</c:v>
                </c:pt>
                <c:pt idx="2614">
                  <c:v>2016-06-12 10:46</c:v>
                </c:pt>
                <c:pt idx="2615">
                  <c:v>2016-06-12 10:46</c:v>
                </c:pt>
                <c:pt idx="2616">
                  <c:v>2016-06-12 10:46</c:v>
                </c:pt>
                <c:pt idx="2617">
                  <c:v>2016-06-12 10:46</c:v>
                </c:pt>
                <c:pt idx="2618">
                  <c:v>2016-06-12 10:46</c:v>
                </c:pt>
                <c:pt idx="2619">
                  <c:v>2016-06-12 10:46</c:v>
                </c:pt>
                <c:pt idx="2620">
                  <c:v>2016-06-12 10:46</c:v>
                </c:pt>
                <c:pt idx="2621">
                  <c:v>2016-06-12 10:46</c:v>
                </c:pt>
                <c:pt idx="2622">
                  <c:v>2016-06-12 10:46</c:v>
                </c:pt>
                <c:pt idx="2623">
                  <c:v>2016-06-12 10:46</c:v>
                </c:pt>
                <c:pt idx="2624">
                  <c:v>2016-06-12 10:46</c:v>
                </c:pt>
                <c:pt idx="2625">
                  <c:v>2016-06-12 10:46</c:v>
                </c:pt>
                <c:pt idx="2626">
                  <c:v>2016-06-12 10:46</c:v>
                </c:pt>
                <c:pt idx="2627">
                  <c:v>2016-06-12 10:46</c:v>
                </c:pt>
                <c:pt idx="2628">
                  <c:v>2016-06-12 10:46</c:v>
                </c:pt>
                <c:pt idx="2629">
                  <c:v>2016-06-12 10:46</c:v>
                </c:pt>
                <c:pt idx="2630">
                  <c:v>2016-06-12 10:46</c:v>
                </c:pt>
                <c:pt idx="2631">
                  <c:v>2016-06-12 10:46</c:v>
                </c:pt>
                <c:pt idx="2632">
                  <c:v>2016-06-12 10:46</c:v>
                </c:pt>
                <c:pt idx="2633">
                  <c:v>2016-06-12 10:46</c:v>
                </c:pt>
                <c:pt idx="2634">
                  <c:v>2016-06-12 10:46</c:v>
                </c:pt>
                <c:pt idx="2635">
                  <c:v>2016-06-12 10:46</c:v>
                </c:pt>
                <c:pt idx="2636">
                  <c:v>2016-06-12 10:46</c:v>
                </c:pt>
                <c:pt idx="2637">
                  <c:v>2016-06-12 10:46</c:v>
                </c:pt>
                <c:pt idx="2638">
                  <c:v>2016-06-12 10:46</c:v>
                </c:pt>
                <c:pt idx="2639">
                  <c:v>2016-06-12 10:46</c:v>
                </c:pt>
                <c:pt idx="2640">
                  <c:v>2016-06-12 10:46</c:v>
                </c:pt>
                <c:pt idx="2641">
                  <c:v>2016-06-12 10:46</c:v>
                </c:pt>
                <c:pt idx="2642">
                  <c:v>2016-06-12 10:46</c:v>
                </c:pt>
                <c:pt idx="2643">
                  <c:v>2016-06-12 10:46</c:v>
                </c:pt>
                <c:pt idx="2644">
                  <c:v>2016-06-12 10:46</c:v>
                </c:pt>
                <c:pt idx="2645">
                  <c:v>2016-06-12 10:46</c:v>
                </c:pt>
                <c:pt idx="2646">
                  <c:v>2016-06-12 10:46</c:v>
                </c:pt>
                <c:pt idx="2647">
                  <c:v>2016-06-12 10:46</c:v>
                </c:pt>
                <c:pt idx="2648">
                  <c:v>2016-06-12 10:46</c:v>
                </c:pt>
                <c:pt idx="2649">
                  <c:v>2016-06-12 10:46</c:v>
                </c:pt>
                <c:pt idx="2650">
                  <c:v>2016-06-12 10:46</c:v>
                </c:pt>
                <c:pt idx="2651">
                  <c:v>2016-06-12 10:46</c:v>
                </c:pt>
                <c:pt idx="2652">
                  <c:v>2016-06-12 10:46</c:v>
                </c:pt>
                <c:pt idx="2653">
                  <c:v>2016-06-12 10:46</c:v>
                </c:pt>
                <c:pt idx="2654">
                  <c:v>2016-06-12 10:46</c:v>
                </c:pt>
                <c:pt idx="2655">
                  <c:v>2016-06-12 10:46</c:v>
                </c:pt>
                <c:pt idx="2656">
                  <c:v>2016-06-12 10:46</c:v>
                </c:pt>
                <c:pt idx="2657">
                  <c:v>2016-06-12 10:46</c:v>
                </c:pt>
                <c:pt idx="2658">
                  <c:v>2016-06-12 10:46</c:v>
                </c:pt>
                <c:pt idx="2659">
                  <c:v>2016-06-12 10:46</c:v>
                </c:pt>
                <c:pt idx="2660">
                  <c:v>2016-06-12 10:46</c:v>
                </c:pt>
                <c:pt idx="2661">
                  <c:v>2016-06-12 10:46</c:v>
                </c:pt>
                <c:pt idx="2662">
                  <c:v>2016-06-12 10:46</c:v>
                </c:pt>
                <c:pt idx="2663">
                  <c:v>2016-06-12 10:46</c:v>
                </c:pt>
                <c:pt idx="2664">
                  <c:v>2016-06-12 10:46</c:v>
                </c:pt>
                <c:pt idx="2665">
                  <c:v>2016-06-12 10:46</c:v>
                </c:pt>
                <c:pt idx="2666">
                  <c:v>2016-06-12 10:46</c:v>
                </c:pt>
                <c:pt idx="2667">
                  <c:v>2016-06-12 10:46</c:v>
                </c:pt>
                <c:pt idx="2668">
                  <c:v>2016-06-12 10:46</c:v>
                </c:pt>
                <c:pt idx="2669">
                  <c:v>2016-06-12 10:46</c:v>
                </c:pt>
                <c:pt idx="2670">
                  <c:v>2016-06-12 10:47</c:v>
                </c:pt>
                <c:pt idx="2671">
                  <c:v>2016-06-12 10:47</c:v>
                </c:pt>
                <c:pt idx="2672">
                  <c:v>2016-06-12 10:47</c:v>
                </c:pt>
                <c:pt idx="2673">
                  <c:v>2016-06-12 10:47</c:v>
                </c:pt>
                <c:pt idx="2674">
                  <c:v>2016-06-12 10:47</c:v>
                </c:pt>
                <c:pt idx="2675">
                  <c:v>2016-06-12 10:47</c:v>
                </c:pt>
                <c:pt idx="2676">
                  <c:v>2016-06-12 10:47</c:v>
                </c:pt>
                <c:pt idx="2677">
                  <c:v>2016-06-12 10:47</c:v>
                </c:pt>
                <c:pt idx="2678">
                  <c:v>2016-06-12 10:47</c:v>
                </c:pt>
                <c:pt idx="2679">
                  <c:v>2016-06-12 10:47</c:v>
                </c:pt>
                <c:pt idx="2680">
                  <c:v>2016-06-12 10:47</c:v>
                </c:pt>
                <c:pt idx="2681">
                  <c:v>2016-06-12 10:47</c:v>
                </c:pt>
                <c:pt idx="2682">
                  <c:v>2016-06-12 10:47</c:v>
                </c:pt>
                <c:pt idx="2683">
                  <c:v>2016-06-12 10:47</c:v>
                </c:pt>
                <c:pt idx="2684">
                  <c:v>2016-06-12 10:47</c:v>
                </c:pt>
                <c:pt idx="2685">
                  <c:v>2016-06-12 10:47</c:v>
                </c:pt>
                <c:pt idx="2686">
                  <c:v>2016-06-12 10:47</c:v>
                </c:pt>
                <c:pt idx="2687">
                  <c:v>2016-06-12 10:47</c:v>
                </c:pt>
                <c:pt idx="2688">
                  <c:v>2016-06-12 10:47</c:v>
                </c:pt>
                <c:pt idx="2689">
                  <c:v>2016-06-12 10:47</c:v>
                </c:pt>
                <c:pt idx="2690">
                  <c:v>2016-06-12 10:47</c:v>
                </c:pt>
                <c:pt idx="2691">
                  <c:v>2016-06-12 10:47</c:v>
                </c:pt>
                <c:pt idx="2692">
                  <c:v>2016-06-12 10:47</c:v>
                </c:pt>
                <c:pt idx="2693">
                  <c:v>2016-06-12 10:47</c:v>
                </c:pt>
                <c:pt idx="2694">
                  <c:v>2016-06-12 10:47</c:v>
                </c:pt>
                <c:pt idx="2695">
                  <c:v>2016-06-12 10:47</c:v>
                </c:pt>
                <c:pt idx="2696">
                  <c:v>2016-06-12 10:47</c:v>
                </c:pt>
                <c:pt idx="2697">
                  <c:v>2016-06-12 10:47</c:v>
                </c:pt>
                <c:pt idx="2698">
                  <c:v>2016-06-12 10:47</c:v>
                </c:pt>
                <c:pt idx="2699">
                  <c:v>2016-06-12 10:47</c:v>
                </c:pt>
                <c:pt idx="2700">
                  <c:v>2016-06-12 10:47</c:v>
                </c:pt>
                <c:pt idx="2701">
                  <c:v>2016-06-12 10:47</c:v>
                </c:pt>
                <c:pt idx="2702">
                  <c:v>2016-06-12 10:47</c:v>
                </c:pt>
                <c:pt idx="2703">
                  <c:v>2016-06-12 10:47</c:v>
                </c:pt>
                <c:pt idx="2704">
                  <c:v>2016-06-12 10:47</c:v>
                </c:pt>
                <c:pt idx="2705">
                  <c:v>2016-06-12 10:47</c:v>
                </c:pt>
                <c:pt idx="2706">
                  <c:v>2016-06-12 10:47</c:v>
                </c:pt>
                <c:pt idx="2707">
                  <c:v>2016-06-12 10:47</c:v>
                </c:pt>
                <c:pt idx="2708">
                  <c:v>2016-06-12 10:47</c:v>
                </c:pt>
                <c:pt idx="2709">
                  <c:v>2016-06-12 10:47</c:v>
                </c:pt>
                <c:pt idx="2710">
                  <c:v>2016-06-12 10:47</c:v>
                </c:pt>
                <c:pt idx="2711">
                  <c:v>2016-06-12 10:47</c:v>
                </c:pt>
                <c:pt idx="2712">
                  <c:v>2016-06-12 10:47</c:v>
                </c:pt>
                <c:pt idx="2713">
                  <c:v>2016-06-12 10:47</c:v>
                </c:pt>
                <c:pt idx="2714">
                  <c:v>2016-06-12 10:47</c:v>
                </c:pt>
                <c:pt idx="2715">
                  <c:v>2016-06-12 10:47</c:v>
                </c:pt>
                <c:pt idx="2716">
                  <c:v>2016-06-12 10:47</c:v>
                </c:pt>
                <c:pt idx="2717">
                  <c:v>2016-06-12 10:47</c:v>
                </c:pt>
                <c:pt idx="2718">
                  <c:v>2016-06-12 10:47</c:v>
                </c:pt>
                <c:pt idx="2719">
                  <c:v>2016-06-12 10:47</c:v>
                </c:pt>
                <c:pt idx="2720">
                  <c:v>2016-06-12 10:47</c:v>
                </c:pt>
                <c:pt idx="2721">
                  <c:v>2016-06-12 10:47</c:v>
                </c:pt>
                <c:pt idx="2722">
                  <c:v>2016-06-12 10:47</c:v>
                </c:pt>
                <c:pt idx="2723">
                  <c:v>2016-06-12 10:48</c:v>
                </c:pt>
                <c:pt idx="2724">
                  <c:v>2016-06-12 10:48</c:v>
                </c:pt>
                <c:pt idx="2725">
                  <c:v>2016-06-12 10:48</c:v>
                </c:pt>
                <c:pt idx="2726">
                  <c:v>2016-06-12 10:48</c:v>
                </c:pt>
                <c:pt idx="2727">
                  <c:v>2016-06-12 10:48</c:v>
                </c:pt>
                <c:pt idx="2728">
                  <c:v>2016-06-12 10:48</c:v>
                </c:pt>
                <c:pt idx="2729">
                  <c:v>2016-06-12 10:48</c:v>
                </c:pt>
                <c:pt idx="2730">
                  <c:v>2016-06-12 10:48</c:v>
                </c:pt>
                <c:pt idx="2731">
                  <c:v>2016-06-12 10:48</c:v>
                </c:pt>
                <c:pt idx="2732">
                  <c:v>2016-06-12 10:48</c:v>
                </c:pt>
                <c:pt idx="2733">
                  <c:v>2016-06-12 10:48</c:v>
                </c:pt>
                <c:pt idx="2734">
                  <c:v>2016-06-12 10:48</c:v>
                </c:pt>
                <c:pt idx="2735">
                  <c:v>2016-06-12 10:48</c:v>
                </c:pt>
                <c:pt idx="2736">
                  <c:v>2016-06-12 10:48</c:v>
                </c:pt>
                <c:pt idx="2737">
                  <c:v>2016-06-12 10:48</c:v>
                </c:pt>
                <c:pt idx="2738">
                  <c:v>2016-06-12 10:48</c:v>
                </c:pt>
                <c:pt idx="2739">
                  <c:v>2016-06-12 10:48</c:v>
                </c:pt>
                <c:pt idx="2740">
                  <c:v>2016-06-12 10:48</c:v>
                </c:pt>
                <c:pt idx="2741">
                  <c:v>2016-06-12 10:48</c:v>
                </c:pt>
                <c:pt idx="2742">
                  <c:v>2016-06-12 10:48</c:v>
                </c:pt>
                <c:pt idx="2743">
                  <c:v>2016-06-12 10:48</c:v>
                </c:pt>
                <c:pt idx="2744">
                  <c:v>2016-06-12 10:48</c:v>
                </c:pt>
                <c:pt idx="2745">
                  <c:v>2016-06-12 10:48</c:v>
                </c:pt>
                <c:pt idx="2746">
                  <c:v>2016-06-12 10:48</c:v>
                </c:pt>
                <c:pt idx="2747">
                  <c:v>2016-06-12 10:48</c:v>
                </c:pt>
                <c:pt idx="2748">
                  <c:v>2016-06-12 10:48</c:v>
                </c:pt>
                <c:pt idx="2749">
                  <c:v>2016-06-12 10:48</c:v>
                </c:pt>
                <c:pt idx="2750">
                  <c:v>2016-06-12 10:48</c:v>
                </c:pt>
                <c:pt idx="2751">
                  <c:v>2016-06-12 10:48</c:v>
                </c:pt>
                <c:pt idx="2752">
                  <c:v>2016-06-12 10:48</c:v>
                </c:pt>
                <c:pt idx="2753">
                  <c:v>2016-06-12 10:48</c:v>
                </c:pt>
                <c:pt idx="2754">
                  <c:v>2016-06-12 10:48</c:v>
                </c:pt>
                <c:pt idx="2755">
                  <c:v>2016-06-12 10:48</c:v>
                </c:pt>
                <c:pt idx="2756">
                  <c:v>2016-06-12 10:48</c:v>
                </c:pt>
                <c:pt idx="2757">
                  <c:v>2016-06-12 10:48</c:v>
                </c:pt>
                <c:pt idx="2758">
                  <c:v>2016-06-12 10:48</c:v>
                </c:pt>
                <c:pt idx="2759">
                  <c:v>2016-06-12 10:48</c:v>
                </c:pt>
                <c:pt idx="2760">
                  <c:v>2016-06-12 10:48</c:v>
                </c:pt>
                <c:pt idx="2761">
                  <c:v>2016-06-12 10:48</c:v>
                </c:pt>
                <c:pt idx="2762">
                  <c:v>2016-06-12 10:48</c:v>
                </c:pt>
                <c:pt idx="2763">
                  <c:v>2016-06-12 10:48</c:v>
                </c:pt>
                <c:pt idx="2764">
                  <c:v>2016-06-12 10:48</c:v>
                </c:pt>
                <c:pt idx="2765">
                  <c:v>2016-06-12 10:48</c:v>
                </c:pt>
                <c:pt idx="2766">
                  <c:v>2016-06-12 10:48</c:v>
                </c:pt>
                <c:pt idx="2767">
                  <c:v>2016-06-12 10:48</c:v>
                </c:pt>
                <c:pt idx="2768">
                  <c:v>2016-06-12 10:48</c:v>
                </c:pt>
                <c:pt idx="2769">
                  <c:v>2016-06-12 10:48</c:v>
                </c:pt>
                <c:pt idx="2770">
                  <c:v>2016-06-12 10:48</c:v>
                </c:pt>
                <c:pt idx="2771">
                  <c:v>2016-06-12 10:48</c:v>
                </c:pt>
                <c:pt idx="2772">
                  <c:v>2016-06-12 10:48</c:v>
                </c:pt>
                <c:pt idx="2773">
                  <c:v>2016-06-12 10:48</c:v>
                </c:pt>
                <c:pt idx="2774">
                  <c:v>2016-06-12 10:48</c:v>
                </c:pt>
                <c:pt idx="2775">
                  <c:v>2016-06-12 10:48</c:v>
                </c:pt>
                <c:pt idx="2776">
                  <c:v>2016-06-12 10:48</c:v>
                </c:pt>
                <c:pt idx="2777">
                  <c:v>2016-06-12 10:49</c:v>
                </c:pt>
                <c:pt idx="2778">
                  <c:v>2016-06-12 10:49</c:v>
                </c:pt>
                <c:pt idx="2779">
                  <c:v>2016-06-12 10:49</c:v>
                </c:pt>
                <c:pt idx="2780">
                  <c:v>2016-06-12 10:49</c:v>
                </c:pt>
                <c:pt idx="2781">
                  <c:v>2016-06-12 10:49</c:v>
                </c:pt>
                <c:pt idx="2782">
                  <c:v>2016-06-12 10:49</c:v>
                </c:pt>
                <c:pt idx="2783">
                  <c:v>2016-06-12 10:49</c:v>
                </c:pt>
                <c:pt idx="2784">
                  <c:v>2016-06-12 10:49</c:v>
                </c:pt>
                <c:pt idx="2785">
                  <c:v>2016-06-12 10:49</c:v>
                </c:pt>
                <c:pt idx="2786">
                  <c:v>2016-06-12 10:49</c:v>
                </c:pt>
                <c:pt idx="2787">
                  <c:v>2016-06-12 10:49</c:v>
                </c:pt>
                <c:pt idx="2788">
                  <c:v>2016-06-12 10:49</c:v>
                </c:pt>
                <c:pt idx="2789">
                  <c:v>2016-06-12 10:49</c:v>
                </c:pt>
                <c:pt idx="2790">
                  <c:v>2016-06-12 10:49</c:v>
                </c:pt>
                <c:pt idx="2791">
                  <c:v>2016-06-12 10:49</c:v>
                </c:pt>
                <c:pt idx="2792">
                  <c:v>2016-06-12 10:49</c:v>
                </c:pt>
                <c:pt idx="2793">
                  <c:v>2016-06-12 10:49</c:v>
                </c:pt>
                <c:pt idx="2794">
                  <c:v>2016-06-12 10:49</c:v>
                </c:pt>
                <c:pt idx="2795">
                  <c:v>2016-06-12 10:49</c:v>
                </c:pt>
                <c:pt idx="2796">
                  <c:v>2016-06-12 10:49</c:v>
                </c:pt>
                <c:pt idx="2797">
                  <c:v>2016-06-12 10:49</c:v>
                </c:pt>
                <c:pt idx="2798">
                  <c:v>2016-06-12 10:49</c:v>
                </c:pt>
                <c:pt idx="2799">
                  <c:v>2016-06-12 10:49</c:v>
                </c:pt>
                <c:pt idx="2800">
                  <c:v>2016-06-12 10:49</c:v>
                </c:pt>
                <c:pt idx="2801">
                  <c:v>2016-06-12 10:49</c:v>
                </c:pt>
                <c:pt idx="2802">
                  <c:v>2016-06-12 10:49</c:v>
                </c:pt>
                <c:pt idx="2803">
                  <c:v>2016-06-12 10:49</c:v>
                </c:pt>
                <c:pt idx="2804">
                  <c:v>2016-06-12 10:49</c:v>
                </c:pt>
                <c:pt idx="2805">
                  <c:v>2016-06-12 10:49</c:v>
                </c:pt>
                <c:pt idx="2806">
                  <c:v>2016-06-12 10:49</c:v>
                </c:pt>
                <c:pt idx="2807">
                  <c:v>2016-06-12 10:49</c:v>
                </c:pt>
                <c:pt idx="2808">
                  <c:v>2016-06-12 10:49</c:v>
                </c:pt>
                <c:pt idx="2809">
                  <c:v>2016-06-12 10:49</c:v>
                </c:pt>
                <c:pt idx="2810">
                  <c:v>2016-06-12 10:49</c:v>
                </c:pt>
                <c:pt idx="2811">
                  <c:v>2016-06-12 10:49</c:v>
                </c:pt>
                <c:pt idx="2812">
                  <c:v>2016-06-12 10:49</c:v>
                </c:pt>
                <c:pt idx="2813">
                  <c:v>2016-06-12 10:49</c:v>
                </c:pt>
                <c:pt idx="2814">
                  <c:v>2016-06-12 10:49</c:v>
                </c:pt>
                <c:pt idx="2815">
                  <c:v>2016-06-12 10:49</c:v>
                </c:pt>
                <c:pt idx="2816">
                  <c:v>2016-06-12 10:49</c:v>
                </c:pt>
                <c:pt idx="2817">
                  <c:v>2016-06-12 10:49</c:v>
                </c:pt>
                <c:pt idx="2818">
                  <c:v>2016-06-12 10:49</c:v>
                </c:pt>
                <c:pt idx="2819">
                  <c:v>2016-06-12 10:49</c:v>
                </c:pt>
                <c:pt idx="2820">
                  <c:v>2016-06-12 10:49</c:v>
                </c:pt>
                <c:pt idx="2821">
                  <c:v>2016-06-12 10:49</c:v>
                </c:pt>
                <c:pt idx="2822">
                  <c:v>2016-06-12 10:49</c:v>
                </c:pt>
                <c:pt idx="2823">
                  <c:v>2016-06-12 10:49</c:v>
                </c:pt>
                <c:pt idx="2824">
                  <c:v>2016-06-12 10:49</c:v>
                </c:pt>
                <c:pt idx="2825">
                  <c:v>2016-06-12 10:49</c:v>
                </c:pt>
                <c:pt idx="2826">
                  <c:v>2016-06-12 10:49</c:v>
                </c:pt>
                <c:pt idx="2827">
                  <c:v>2016-06-12 10:49</c:v>
                </c:pt>
                <c:pt idx="2828">
                  <c:v>2016-06-12 10:49</c:v>
                </c:pt>
                <c:pt idx="2829">
                  <c:v>2016-06-12 10:49</c:v>
                </c:pt>
                <c:pt idx="2830">
                  <c:v>2016-06-12 10:49</c:v>
                </c:pt>
                <c:pt idx="2831">
                  <c:v>2016-06-12 10:49</c:v>
                </c:pt>
                <c:pt idx="2832">
                  <c:v>2016-06-12 10:49</c:v>
                </c:pt>
                <c:pt idx="2833">
                  <c:v>2016-06-12 10:49</c:v>
                </c:pt>
                <c:pt idx="2834">
                  <c:v>2016-06-12 10:49</c:v>
                </c:pt>
                <c:pt idx="2835">
                  <c:v>2016-06-12 10:50</c:v>
                </c:pt>
                <c:pt idx="2836">
                  <c:v>2016-06-12 10:50</c:v>
                </c:pt>
                <c:pt idx="2837">
                  <c:v>2016-06-12 10:50</c:v>
                </c:pt>
                <c:pt idx="2838">
                  <c:v>2016-06-12 10:50</c:v>
                </c:pt>
                <c:pt idx="2839">
                  <c:v>2016-06-12 10:50</c:v>
                </c:pt>
                <c:pt idx="2840">
                  <c:v>2016-06-12 10:50</c:v>
                </c:pt>
                <c:pt idx="2841">
                  <c:v>2016-06-12 10:50</c:v>
                </c:pt>
                <c:pt idx="2842">
                  <c:v>2016-06-12 10:50</c:v>
                </c:pt>
                <c:pt idx="2843">
                  <c:v>2016-06-12 10:50</c:v>
                </c:pt>
                <c:pt idx="2844">
                  <c:v>2016-06-12 10:50</c:v>
                </c:pt>
                <c:pt idx="2845">
                  <c:v>2016-06-12 10:50</c:v>
                </c:pt>
                <c:pt idx="2846">
                  <c:v>2016-06-12 10:50</c:v>
                </c:pt>
                <c:pt idx="2847">
                  <c:v>2016-06-12 10:50</c:v>
                </c:pt>
                <c:pt idx="2848">
                  <c:v>2016-06-12 10:50</c:v>
                </c:pt>
                <c:pt idx="2849">
                  <c:v>2016-06-12 10:50</c:v>
                </c:pt>
                <c:pt idx="2850">
                  <c:v>2016-06-12 10:50</c:v>
                </c:pt>
                <c:pt idx="2851">
                  <c:v>2016-06-12 10:50</c:v>
                </c:pt>
                <c:pt idx="2852">
                  <c:v>2016-06-12 10:50</c:v>
                </c:pt>
                <c:pt idx="2853">
                  <c:v>2016-06-12 10:50</c:v>
                </c:pt>
                <c:pt idx="2854">
                  <c:v>2016-06-12 10:50</c:v>
                </c:pt>
                <c:pt idx="2855">
                  <c:v>2016-06-12 10:50</c:v>
                </c:pt>
                <c:pt idx="2856">
                  <c:v>2016-06-12 10:50</c:v>
                </c:pt>
                <c:pt idx="2857">
                  <c:v>2016-06-12 10:50</c:v>
                </c:pt>
                <c:pt idx="2858">
                  <c:v>2016-06-12 10:50</c:v>
                </c:pt>
                <c:pt idx="2859">
                  <c:v>2016-06-12 10:50</c:v>
                </c:pt>
                <c:pt idx="2860">
                  <c:v>2016-06-12 10:50</c:v>
                </c:pt>
                <c:pt idx="2861">
                  <c:v>2016-06-12 10:50</c:v>
                </c:pt>
                <c:pt idx="2862">
                  <c:v>2016-06-12 10:50</c:v>
                </c:pt>
                <c:pt idx="2863">
                  <c:v>2016-06-12 10:50</c:v>
                </c:pt>
                <c:pt idx="2864">
                  <c:v>2016-06-12 10:50</c:v>
                </c:pt>
                <c:pt idx="2865">
                  <c:v>2016-06-12 10:50</c:v>
                </c:pt>
                <c:pt idx="2866">
                  <c:v>2016-06-12 10:50</c:v>
                </c:pt>
                <c:pt idx="2867">
                  <c:v>2016-06-12 10:50</c:v>
                </c:pt>
                <c:pt idx="2868">
                  <c:v>2016-06-12 10:50</c:v>
                </c:pt>
                <c:pt idx="2869">
                  <c:v>2016-06-12 10:50</c:v>
                </c:pt>
                <c:pt idx="2870">
                  <c:v>2016-06-12 10:50</c:v>
                </c:pt>
                <c:pt idx="2871">
                  <c:v>2016-06-12 10:50</c:v>
                </c:pt>
                <c:pt idx="2872">
                  <c:v>2016-06-12 10:50</c:v>
                </c:pt>
                <c:pt idx="2873">
                  <c:v>2016-06-12 10:50</c:v>
                </c:pt>
                <c:pt idx="2874">
                  <c:v>2016-06-12 10:50</c:v>
                </c:pt>
                <c:pt idx="2875">
                  <c:v>2016-06-12 10:50</c:v>
                </c:pt>
                <c:pt idx="2876">
                  <c:v>2016-06-12 10:50</c:v>
                </c:pt>
                <c:pt idx="2877">
                  <c:v>2016-06-12 10:50</c:v>
                </c:pt>
                <c:pt idx="2878">
                  <c:v>2016-06-12 10:50</c:v>
                </c:pt>
                <c:pt idx="2879">
                  <c:v>2016-06-12 10:50</c:v>
                </c:pt>
                <c:pt idx="2880">
                  <c:v>2016-06-12 10:50</c:v>
                </c:pt>
                <c:pt idx="2881">
                  <c:v>2016-06-12 10:50</c:v>
                </c:pt>
                <c:pt idx="2882">
                  <c:v>2016-06-12 10:50</c:v>
                </c:pt>
                <c:pt idx="2883">
                  <c:v>2016-06-12 10:50</c:v>
                </c:pt>
                <c:pt idx="2884">
                  <c:v>2016-06-12 10:50</c:v>
                </c:pt>
                <c:pt idx="2885">
                  <c:v>2016-06-12 10:50</c:v>
                </c:pt>
                <c:pt idx="2886">
                  <c:v>2016-06-12 10:50</c:v>
                </c:pt>
                <c:pt idx="2887">
                  <c:v>2016-06-12 10:50</c:v>
                </c:pt>
                <c:pt idx="2888">
                  <c:v>2016-06-12 10:50</c:v>
                </c:pt>
                <c:pt idx="2889">
                  <c:v>2016-06-12 10:50</c:v>
                </c:pt>
                <c:pt idx="2890">
                  <c:v>2016-06-12 10:50</c:v>
                </c:pt>
                <c:pt idx="2891">
                  <c:v>2016-06-12 10:50</c:v>
                </c:pt>
                <c:pt idx="2892">
                  <c:v>2016-06-12 10:50</c:v>
                </c:pt>
                <c:pt idx="2893">
                  <c:v>2016-06-12 10:50</c:v>
                </c:pt>
                <c:pt idx="2894">
                  <c:v>2016-06-12 10:51</c:v>
                </c:pt>
                <c:pt idx="2895">
                  <c:v>2016-06-12 10:51</c:v>
                </c:pt>
                <c:pt idx="2896">
                  <c:v>2016-06-12 10:51</c:v>
                </c:pt>
                <c:pt idx="2897">
                  <c:v>2016-06-12 10:51</c:v>
                </c:pt>
                <c:pt idx="2898">
                  <c:v>2016-06-12 10:51</c:v>
                </c:pt>
                <c:pt idx="2899">
                  <c:v>2016-06-12 10:51</c:v>
                </c:pt>
                <c:pt idx="2900">
                  <c:v>2016-06-12 10:51</c:v>
                </c:pt>
                <c:pt idx="2901">
                  <c:v>2016-06-12 10:51</c:v>
                </c:pt>
                <c:pt idx="2902">
                  <c:v>2016-06-12 10:51</c:v>
                </c:pt>
                <c:pt idx="2903">
                  <c:v>2016-06-12 10:51</c:v>
                </c:pt>
                <c:pt idx="2904">
                  <c:v>2016-06-12 10:51</c:v>
                </c:pt>
                <c:pt idx="2905">
                  <c:v>2016-06-12 10:51</c:v>
                </c:pt>
                <c:pt idx="2906">
                  <c:v>2016-06-12 10:51</c:v>
                </c:pt>
                <c:pt idx="2907">
                  <c:v>2016-06-12 10:51</c:v>
                </c:pt>
                <c:pt idx="2908">
                  <c:v>2016-06-12 10:51</c:v>
                </c:pt>
                <c:pt idx="2909">
                  <c:v>2016-06-12 10:51</c:v>
                </c:pt>
                <c:pt idx="2910">
                  <c:v>2016-06-12 10:51</c:v>
                </c:pt>
                <c:pt idx="2911">
                  <c:v>2016-06-12 10:51</c:v>
                </c:pt>
                <c:pt idx="2912">
                  <c:v>2016-06-12 10:51</c:v>
                </c:pt>
                <c:pt idx="2913">
                  <c:v>2016-06-12 10:51</c:v>
                </c:pt>
                <c:pt idx="2914">
                  <c:v>2016-06-12 10:51</c:v>
                </c:pt>
                <c:pt idx="2915">
                  <c:v>2016-06-12 10:51</c:v>
                </c:pt>
                <c:pt idx="2916">
                  <c:v>2016-06-12 10:51</c:v>
                </c:pt>
                <c:pt idx="2917">
                  <c:v>2016-06-12 10:51</c:v>
                </c:pt>
                <c:pt idx="2918">
                  <c:v>2016-06-12 10:51</c:v>
                </c:pt>
                <c:pt idx="2919">
                  <c:v>2016-06-12 10:51</c:v>
                </c:pt>
                <c:pt idx="2920">
                  <c:v>2016-06-12 10:51</c:v>
                </c:pt>
                <c:pt idx="2921">
                  <c:v>2016-06-12 10:51</c:v>
                </c:pt>
                <c:pt idx="2922">
                  <c:v>2016-06-12 10:51</c:v>
                </c:pt>
                <c:pt idx="2923">
                  <c:v>2016-06-12 10:51</c:v>
                </c:pt>
                <c:pt idx="2924">
                  <c:v>2016-06-12 10:51</c:v>
                </c:pt>
                <c:pt idx="2925">
                  <c:v>2016-06-12 10:51</c:v>
                </c:pt>
                <c:pt idx="2926">
                  <c:v>2016-06-12 10:51</c:v>
                </c:pt>
                <c:pt idx="2927">
                  <c:v>2016-06-12 10:51</c:v>
                </c:pt>
                <c:pt idx="2928">
                  <c:v>2016-06-12 10:51</c:v>
                </c:pt>
                <c:pt idx="2929">
                  <c:v>2016-06-12 10:51</c:v>
                </c:pt>
                <c:pt idx="2930">
                  <c:v>2016-06-12 10:51</c:v>
                </c:pt>
                <c:pt idx="2931">
                  <c:v>2016-06-12 10:51</c:v>
                </c:pt>
                <c:pt idx="2932">
                  <c:v>2016-06-12 10:51</c:v>
                </c:pt>
                <c:pt idx="2933">
                  <c:v>2016-06-12 10:51</c:v>
                </c:pt>
                <c:pt idx="2934">
                  <c:v>2016-06-12 10:51</c:v>
                </c:pt>
                <c:pt idx="2935">
                  <c:v>2016-06-12 10:51</c:v>
                </c:pt>
                <c:pt idx="2936">
                  <c:v>2016-06-12 10:51</c:v>
                </c:pt>
                <c:pt idx="2937">
                  <c:v>2016-06-12 10:51</c:v>
                </c:pt>
                <c:pt idx="2938">
                  <c:v>2016-06-12 10:51</c:v>
                </c:pt>
                <c:pt idx="2939">
                  <c:v>2016-06-12 10:51</c:v>
                </c:pt>
                <c:pt idx="2940">
                  <c:v>2016-06-12 10:51</c:v>
                </c:pt>
                <c:pt idx="2941">
                  <c:v>2016-06-12 10:51</c:v>
                </c:pt>
                <c:pt idx="2942">
                  <c:v>2016-06-12 10:51</c:v>
                </c:pt>
                <c:pt idx="2943">
                  <c:v>2016-06-12 10:51</c:v>
                </c:pt>
                <c:pt idx="2944">
                  <c:v>2016-06-12 10:51</c:v>
                </c:pt>
                <c:pt idx="2945">
                  <c:v>2016-06-12 10:51</c:v>
                </c:pt>
                <c:pt idx="2946">
                  <c:v>2016-06-12 10:51</c:v>
                </c:pt>
                <c:pt idx="2947">
                  <c:v>2016-06-12 10:51</c:v>
                </c:pt>
                <c:pt idx="2948">
                  <c:v>2016-06-12 10:51</c:v>
                </c:pt>
                <c:pt idx="2949">
                  <c:v>2016-06-12 10:51</c:v>
                </c:pt>
                <c:pt idx="2950">
                  <c:v>2016-06-12 10:51</c:v>
                </c:pt>
                <c:pt idx="2951">
                  <c:v>2016-06-12 10:52</c:v>
                </c:pt>
                <c:pt idx="2952">
                  <c:v>2016-06-12 10:52</c:v>
                </c:pt>
                <c:pt idx="2953">
                  <c:v>2016-06-12 10:52</c:v>
                </c:pt>
                <c:pt idx="2954">
                  <c:v>2016-06-12 10:52</c:v>
                </c:pt>
                <c:pt idx="2955">
                  <c:v>2016-06-12 10:52</c:v>
                </c:pt>
                <c:pt idx="2956">
                  <c:v>2016-06-12 10:52</c:v>
                </c:pt>
                <c:pt idx="2957">
                  <c:v>2016-06-12 10:52</c:v>
                </c:pt>
                <c:pt idx="2958">
                  <c:v>2016-06-12 10:52</c:v>
                </c:pt>
                <c:pt idx="2959">
                  <c:v>2016-06-12 10:52</c:v>
                </c:pt>
                <c:pt idx="2960">
                  <c:v>2016-06-12 10:52</c:v>
                </c:pt>
                <c:pt idx="2961">
                  <c:v>2016-06-12 10:52</c:v>
                </c:pt>
                <c:pt idx="2962">
                  <c:v>2016-06-12 10:52</c:v>
                </c:pt>
                <c:pt idx="2963">
                  <c:v>2016-06-12 10:52</c:v>
                </c:pt>
                <c:pt idx="2964">
                  <c:v>2016-06-12 10:52</c:v>
                </c:pt>
                <c:pt idx="2965">
                  <c:v>2016-06-12 10:52</c:v>
                </c:pt>
                <c:pt idx="2966">
                  <c:v>2016-06-12 10:52</c:v>
                </c:pt>
                <c:pt idx="2967">
                  <c:v>2016-06-12 10:52</c:v>
                </c:pt>
                <c:pt idx="2968">
                  <c:v>2016-06-12 10:52</c:v>
                </c:pt>
                <c:pt idx="2969">
                  <c:v>2016-06-12 10:52</c:v>
                </c:pt>
                <c:pt idx="2970">
                  <c:v>2016-06-12 10:52</c:v>
                </c:pt>
                <c:pt idx="2971">
                  <c:v>2016-06-12 10:52</c:v>
                </c:pt>
                <c:pt idx="2972">
                  <c:v>2016-06-12 10:52</c:v>
                </c:pt>
                <c:pt idx="2973">
                  <c:v>2016-06-12 10:52</c:v>
                </c:pt>
                <c:pt idx="2974">
                  <c:v>2016-06-12 10:52</c:v>
                </c:pt>
                <c:pt idx="2975">
                  <c:v>2016-06-12 10:52</c:v>
                </c:pt>
                <c:pt idx="2976">
                  <c:v>2016-06-12 10:52</c:v>
                </c:pt>
                <c:pt idx="2977">
                  <c:v>2016-06-12 10:52</c:v>
                </c:pt>
                <c:pt idx="2978">
                  <c:v>2016-06-12 10:52</c:v>
                </c:pt>
                <c:pt idx="2979">
                  <c:v>2016-06-12 10:52</c:v>
                </c:pt>
                <c:pt idx="2980">
                  <c:v>2016-06-12 10:52</c:v>
                </c:pt>
                <c:pt idx="2981">
                  <c:v>2016-06-12 10:52</c:v>
                </c:pt>
                <c:pt idx="2982">
                  <c:v>2016-06-12 10:52</c:v>
                </c:pt>
                <c:pt idx="2983">
                  <c:v>2016-06-12 10:52</c:v>
                </c:pt>
                <c:pt idx="2984">
                  <c:v>2016-06-12 10:52</c:v>
                </c:pt>
                <c:pt idx="2985">
                  <c:v>2016-06-12 10:52</c:v>
                </c:pt>
                <c:pt idx="2986">
                  <c:v>2016-06-12 10:52</c:v>
                </c:pt>
                <c:pt idx="2987">
                  <c:v>2016-06-12 10:52</c:v>
                </c:pt>
                <c:pt idx="2988">
                  <c:v>2016-06-12 10:52</c:v>
                </c:pt>
                <c:pt idx="2989">
                  <c:v>2016-06-12 10:52</c:v>
                </c:pt>
                <c:pt idx="2990">
                  <c:v>2016-06-12 10:52</c:v>
                </c:pt>
                <c:pt idx="2991">
                  <c:v>2016-06-12 10:52</c:v>
                </c:pt>
                <c:pt idx="2992">
                  <c:v>2016-06-12 10:52</c:v>
                </c:pt>
                <c:pt idx="2993">
                  <c:v>2016-06-12 10:52</c:v>
                </c:pt>
                <c:pt idx="2994">
                  <c:v>2016-06-12 10:52</c:v>
                </c:pt>
                <c:pt idx="2995">
                  <c:v>2016-06-12 10:52</c:v>
                </c:pt>
                <c:pt idx="2996">
                  <c:v>2016-06-12 10:52</c:v>
                </c:pt>
                <c:pt idx="2997">
                  <c:v>2016-06-12 10:52</c:v>
                </c:pt>
                <c:pt idx="2998">
                  <c:v>2016-06-12 10:52</c:v>
                </c:pt>
                <c:pt idx="2999">
                  <c:v>2016-06-12 10:52</c:v>
                </c:pt>
                <c:pt idx="3000">
                  <c:v>2016-06-12 10:52</c:v>
                </c:pt>
                <c:pt idx="3001">
                  <c:v>2016-06-12 10:52</c:v>
                </c:pt>
                <c:pt idx="3002">
                  <c:v>2016-06-12 10:52</c:v>
                </c:pt>
                <c:pt idx="3003">
                  <c:v>2016-06-12 10:52</c:v>
                </c:pt>
                <c:pt idx="3004">
                  <c:v>2016-06-12 10:53</c:v>
                </c:pt>
                <c:pt idx="3005">
                  <c:v>2016-06-12 10:53</c:v>
                </c:pt>
                <c:pt idx="3006">
                  <c:v>2016-06-12 10:53</c:v>
                </c:pt>
                <c:pt idx="3007">
                  <c:v>2016-06-12 10:53</c:v>
                </c:pt>
                <c:pt idx="3008">
                  <c:v>2016-06-12 10:53</c:v>
                </c:pt>
                <c:pt idx="3009">
                  <c:v>2016-06-12 10:53</c:v>
                </c:pt>
                <c:pt idx="3010">
                  <c:v>2016-06-12 10:53</c:v>
                </c:pt>
                <c:pt idx="3011">
                  <c:v>2016-06-12 10:53</c:v>
                </c:pt>
                <c:pt idx="3012">
                  <c:v>2016-06-12 10:53</c:v>
                </c:pt>
                <c:pt idx="3013">
                  <c:v>2016-06-12 10:53</c:v>
                </c:pt>
                <c:pt idx="3014">
                  <c:v>2016-06-12 10:53</c:v>
                </c:pt>
                <c:pt idx="3015">
                  <c:v>2016-06-12 10:53</c:v>
                </c:pt>
                <c:pt idx="3016">
                  <c:v>2016-06-12 10:53</c:v>
                </c:pt>
                <c:pt idx="3017">
                  <c:v>2016-06-12 10:53</c:v>
                </c:pt>
                <c:pt idx="3018">
                  <c:v>2016-06-12 10:53</c:v>
                </c:pt>
                <c:pt idx="3019">
                  <c:v>2016-06-12 10:53</c:v>
                </c:pt>
                <c:pt idx="3020">
                  <c:v>2016-06-12 10:53</c:v>
                </c:pt>
                <c:pt idx="3021">
                  <c:v>2016-06-12 10:53</c:v>
                </c:pt>
                <c:pt idx="3022">
                  <c:v>2016-06-12 10:53</c:v>
                </c:pt>
                <c:pt idx="3023">
                  <c:v>2016-06-12 10:53</c:v>
                </c:pt>
                <c:pt idx="3024">
                  <c:v>2016-06-12 10:53</c:v>
                </c:pt>
                <c:pt idx="3025">
                  <c:v>2016-06-12 10:53</c:v>
                </c:pt>
                <c:pt idx="3026">
                  <c:v>2016-06-12 10:53</c:v>
                </c:pt>
                <c:pt idx="3027">
                  <c:v>2016-06-12 10:53</c:v>
                </c:pt>
                <c:pt idx="3028">
                  <c:v>2016-06-12 10:53</c:v>
                </c:pt>
                <c:pt idx="3029">
                  <c:v>2016-06-12 10:53</c:v>
                </c:pt>
                <c:pt idx="3030">
                  <c:v>2016-06-12 10:53</c:v>
                </c:pt>
                <c:pt idx="3031">
                  <c:v>2016-06-12 10:53</c:v>
                </c:pt>
                <c:pt idx="3032">
                  <c:v>2016-06-12 10:53</c:v>
                </c:pt>
                <c:pt idx="3033">
                  <c:v>2016-06-12 10:53</c:v>
                </c:pt>
                <c:pt idx="3034">
                  <c:v>2016-06-12 10:53</c:v>
                </c:pt>
                <c:pt idx="3035">
                  <c:v>2016-06-12 10:53</c:v>
                </c:pt>
                <c:pt idx="3036">
                  <c:v>2016-06-12 10:53</c:v>
                </c:pt>
                <c:pt idx="3037">
                  <c:v>2016-06-12 10:53</c:v>
                </c:pt>
                <c:pt idx="3038">
                  <c:v>2016-06-12 10:53</c:v>
                </c:pt>
                <c:pt idx="3039">
                  <c:v>2016-06-12 10:53</c:v>
                </c:pt>
                <c:pt idx="3040">
                  <c:v>2016-06-12 10:53</c:v>
                </c:pt>
                <c:pt idx="3041">
                  <c:v>2016-06-12 10:53</c:v>
                </c:pt>
                <c:pt idx="3042">
                  <c:v>2016-06-12 10:53</c:v>
                </c:pt>
                <c:pt idx="3043">
                  <c:v>2016-06-12 10:53</c:v>
                </c:pt>
                <c:pt idx="3044">
                  <c:v>2016-06-12 10:53</c:v>
                </c:pt>
                <c:pt idx="3045">
                  <c:v>2016-06-12 10:53</c:v>
                </c:pt>
                <c:pt idx="3046">
                  <c:v>2016-06-12 10:53</c:v>
                </c:pt>
                <c:pt idx="3047">
                  <c:v>2016-06-12 10:53</c:v>
                </c:pt>
                <c:pt idx="3048">
                  <c:v>2016-06-12 10:53</c:v>
                </c:pt>
                <c:pt idx="3049">
                  <c:v>2016-06-12 10:53</c:v>
                </c:pt>
                <c:pt idx="3050">
                  <c:v>2016-06-12 10:53</c:v>
                </c:pt>
                <c:pt idx="3051">
                  <c:v>2016-06-12 10:53</c:v>
                </c:pt>
                <c:pt idx="3052">
                  <c:v>2016-06-12 10:53</c:v>
                </c:pt>
                <c:pt idx="3053">
                  <c:v>2016-06-12 10:53</c:v>
                </c:pt>
                <c:pt idx="3054">
                  <c:v>2016-06-12 10:53</c:v>
                </c:pt>
                <c:pt idx="3055">
                  <c:v>2016-06-12 10:53</c:v>
                </c:pt>
                <c:pt idx="3056">
                  <c:v>2016-06-12 10:53</c:v>
                </c:pt>
                <c:pt idx="3057">
                  <c:v>2016-06-12 10:53</c:v>
                </c:pt>
                <c:pt idx="3058">
                  <c:v>2016-06-12 10:53</c:v>
                </c:pt>
                <c:pt idx="3059">
                  <c:v>2016-06-12 10:53</c:v>
                </c:pt>
                <c:pt idx="3060">
                  <c:v>2016-06-12 10:53</c:v>
                </c:pt>
                <c:pt idx="3061">
                  <c:v>2016-06-12 10:54</c:v>
                </c:pt>
                <c:pt idx="3062">
                  <c:v>2016-06-12 10:54</c:v>
                </c:pt>
                <c:pt idx="3063">
                  <c:v>2016-06-12 10:54</c:v>
                </c:pt>
                <c:pt idx="3064">
                  <c:v>2016-06-12 10:54</c:v>
                </c:pt>
                <c:pt idx="3065">
                  <c:v>2016-06-12 10:54</c:v>
                </c:pt>
                <c:pt idx="3066">
                  <c:v>2016-06-12 10:54</c:v>
                </c:pt>
                <c:pt idx="3067">
                  <c:v>2016-06-12 10:54</c:v>
                </c:pt>
                <c:pt idx="3068">
                  <c:v>2016-06-12 10:54</c:v>
                </c:pt>
                <c:pt idx="3069">
                  <c:v>2016-06-12 10:54</c:v>
                </c:pt>
                <c:pt idx="3070">
                  <c:v>2016-06-12 10:54</c:v>
                </c:pt>
                <c:pt idx="3071">
                  <c:v>2016-06-12 10:54</c:v>
                </c:pt>
                <c:pt idx="3072">
                  <c:v>2016-06-12 10:54</c:v>
                </c:pt>
                <c:pt idx="3073">
                  <c:v>2016-06-12 10:54</c:v>
                </c:pt>
                <c:pt idx="3074">
                  <c:v>2016-06-12 10:54</c:v>
                </c:pt>
                <c:pt idx="3075">
                  <c:v>2016-06-12 10:54</c:v>
                </c:pt>
                <c:pt idx="3076">
                  <c:v>2016-06-12 10:54</c:v>
                </c:pt>
                <c:pt idx="3077">
                  <c:v>2016-06-12 10:54</c:v>
                </c:pt>
                <c:pt idx="3078">
                  <c:v>2016-06-12 10:54</c:v>
                </c:pt>
                <c:pt idx="3079">
                  <c:v>2016-06-12 10:54</c:v>
                </c:pt>
                <c:pt idx="3080">
                  <c:v>2016-06-12 10:54</c:v>
                </c:pt>
                <c:pt idx="3081">
                  <c:v>2016-06-12 10:54</c:v>
                </c:pt>
                <c:pt idx="3082">
                  <c:v>2016-06-12 10:54</c:v>
                </c:pt>
                <c:pt idx="3083">
                  <c:v>2016-06-12 10:54</c:v>
                </c:pt>
                <c:pt idx="3084">
                  <c:v>2016-06-12 10:54</c:v>
                </c:pt>
                <c:pt idx="3085">
                  <c:v>2016-06-12 10:54</c:v>
                </c:pt>
                <c:pt idx="3086">
                  <c:v>2016-06-12 10:54</c:v>
                </c:pt>
                <c:pt idx="3087">
                  <c:v>2016-06-12 10:54</c:v>
                </c:pt>
                <c:pt idx="3088">
                  <c:v>2016-06-12 10:54</c:v>
                </c:pt>
                <c:pt idx="3089">
                  <c:v>2016-06-12 10:54</c:v>
                </c:pt>
                <c:pt idx="3090">
                  <c:v>2016-06-12 10:54</c:v>
                </c:pt>
                <c:pt idx="3091">
                  <c:v>2016-06-12 10:54</c:v>
                </c:pt>
                <c:pt idx="3092">
                  <c:v>2016-06-12 10:54</c:v>
                </c:pt>
                <c:pt idx="3093">
                  <c:v>2016-06-12 10:54</c:v>
                </c:pt>
                <c:pt idx="3094">
                  <c:v>2016-06-12 10:54</c:v>
                </c:pt>
                <c:pt idx="3095">
                  <c:v>2016-06-12 10:54</c:v>
                </c:pt>
                <c:pt idx="3096">
                  <c:v>2016-06-12 10:54</c:v>
                </c:pt>
                <c:pt idx="3097">
                  <c:v>2016-06-12 10:54</c:v>
                </c:pt>
                <c:pt idx="3098">
                  <c:v>2016-06-12 10:54</c:v>
                </c:pt>
                <c:pt idx="3099">
                  <c:v>2016-06-12 10:54</c:v>
                </c:pt>
                <c:pt idx="3100">
                  <c:v>2016-06-12 10:54</c:v>
                </c:pt>
                <c:pt idx="3101">
                  <c:v>2016-06-12 10:54</c:v>
                </c:pt>
                <c:pt idx="3102">
                  <c:v>2016-06-12 10:54</c:v>
                </c:pt>
                <c:pt idx="3103">
                  <c:v>2016-06-12 10:54</c:v>
                </c:pt>
                <c:pt idx="3104">
                  <c:v>2016-06-12 10:54</c:v>
                </c:pt>
                <c:pt idx="3105">
                  <c:v>2016-06-12 10:54</c:v>
                </c:pt>
                <c:pt idx="3106">
                  <c:v>2016-06-12 10:54</c:v>
                </c:pt>
                <c:pt idx="3107">
                  <c:v>2016-06-12 10:54</c:v>
                </c:pt>
                <c:pt idx="3108">
                  <c:v>2016-06-12 10:54</c:v>
                </c:pt>
                <c:pt idx="3109">
                  <c:v>2016-06-12 10:54</c:v>
                </c:pt>
                <c:pt idx="3110">
                  <c:v>2016-06-12 10:54</c:v>
                </c:pt>
                <c:pt idx="3111">
                  <c:v>2016-06-12 10:54</c:v>
                </c:pt>
                <c:pt idx="3112">
                  <c:v>2016-06-12 10:54</c:v>
                </c:pt>
                <c:pt idx="3113">
                  <c:v>2016-06-12 10:54</c:v>
                </c:pt>
                <c:pt idx="3114">
                  <c:v>2016-06-12 10:54</c:v>
                </c:pt>
                <c:pt idx="3115">
                  <c:v>2016-06-12 10:55</c:v>
                </c:pt>
                <c:pt idx="3116">
                  <c:v>2016-06-12 10:55</c:v>
                </c:pt>
                <c:pt idx="3117">
                  <c:v>2016-06-12 10:55</c:v>
                </c:pt>
                <c:pt idx="3118">
                  <c:v>2016-06-12 10:55</c:v>
                </c:pt>
                <c:pt idx="3119">
                  <c:v>2016-06-12 10:55</c:v>
                </c:pt>
                <c:pt idx="3120">
                  <c:v>2016-06-12 10:55</c:v>
                </c:pt>
                <c:pt idx="3121">
                  <c:v>2016-06-12 10:55</c:v>
                </c:pt>
                <c:pt idx="3122">
                  <c:v>2016-06-12 10:55</c:v>
                </c:pt>
                <c:pt idx="3123">
                  <c:v>2016-06-12 10:55</c:v>
                </c:pt>
                <c:pt idx="3124">
                  <c:v>2016-06-12 10:55</c:v>
                </c:pt>
                <c:pt idx="3125">
                  <c:v>2016-06-12 10:55</c:v>
                </c:pt>
                <c:pt idx="3126">
                  <c:v>2016-06-12 10:55</c:v>
                </c:pt>
                <c:pt idx="3127">
                  <c:v>2016-06-12 10:55</c:v>
                </c:pt>
                <c:pt idx="3128">
                  <c:v>2016-06-12 10:55</c:v>
                </c:pt>
                <c:pt idx="3129">
                  <c:v>2016-06-12 10:55</c:v>
                </c:pt>
                <c:pt idx="3130">
                  <c:v>2016-06-12 10:55</c:v>
                </c:pt>
                <c:pt idx="3131">
                  <c:v>2016-06-12 10:55</c:v>
                </c:pt>
                <c:pt idx="3132">
                  <c:v>2016-06-12 10:55</c:v>
                </c:pt>
                <c:pt idx="3133">
                  <c:v>2016-06-12 10:55</c:v>
                </c:pt>
                <c:pt idx="3134">
                  <c:v>2016-06-12 10:55</c:v>
                </c:pt>
                <c:pt idx="3135">
                  <c:v>2016-06-12 10:55</c:v>
                </c:pt>
                <c:pt idx="3136">
                  <c:v>2016-06-12 10:55</c:v>
                </c:pt>
                <c:pt idx="3137">
                  <c:v>2016-06-12 10:55</c:v>
                </c:pt>
                <c:pt idx="3138">
                  <c:v>2016-06-12 10:55</c:v>
                </c:pt>
                <c:pt idx="3139">
                  <c:v>2016-06-12 10:55</c:v>
                </c:pt>
                <c:pt idx="3140">
                  <c:v>2016-06-12 10:55</c:v>
                </c:pt>
                <c:pt idx="3141">
                  <c:v>2016-06-12 10:55</c:v>
                </c:pt>
                <c:pt idx="3142">
                  <c:v>2016-06-12 10:55</c:v>
                </c:pt>
                <c:pt idx="3143">
                  <c:v>2016-06-12 10:55</c:v>
                </c:pt>
                <c:pt idx="3144">
                  <c:v>2016-06-12 10:55</c:v>
                </c:pt>
                <c:pt idx="3145">
                  <c:v>2016-06-12 10:55</c:v>
                </c:pt>
                <c:pt idx="3146">
                  <c:v>2016-06-12 10:55</c:v>
                </c:pt>
                <c:pt idx="3147">
                  <c:v>2016-06-12 10:55</c:v>
                </c:pt>
                <c:pt idx="3148">
                  <c:v>2016-06-12 10:55</c:v>
                </c:pt>
                <c:pt idx="3149">
                  <c:v>2016-06-12 10:55</c:v>
                </c:pt>
                <c:pt idx="3150">
                  <c:v>2016-06-12 10:55</c:v>
                </c:pt>
                <c:pt idx="3151">
                  <c:v>2016-06-12 10:55</c:v>
                </c:pt>
                <c:pt idx="3152">
                  <c:v>2016-06-12 10:55</c:v>
                </c:pt>
                <c:pt idx="3153">
                  <c:v>2016-06-12 10:55</c:v>
                </c:pt>
                <c:pt idx="3154">
                  <c:v>2016-06-12 10:55</c:v>
                </c:pt>
                <c:pt idx="3155">
                  <c:v>2016-06-12 10:55</c:v>
                </c:pt>
                <c:pt idx="3156">
                  <c:v>2016-06-12 10:55</c:v>
                </c:pt>
                <c:pt idx="3157">
                  <c:v>2016-06-12 10:55</c:v>
                </c:pt>
                <c:pt idx="3158">
                  <c:v>2016-06-12 10:55</c:v>
                </c:pt>
                <c:pt idx="3159">
                  <c:v>2016-06-12 10:55</c:v>
                </c:pt>
                <c:pt idx="3160">
                  <c:v>2016-06-12 10:55</c:v>
                </c:pt>
                <c:pt idx="3161">
                  <c:v>2016-06-12 10:55</c:v>
                </c:pt>
                <c:pt idx="3162">
                  <c:v>2016-06-12 10:55</c:v>
                </c:pt>
                <c:pt idx="3163">
                  <c:v>2016-06-12 10:55</c:v>
                </c:pt>
                <c:pt idx="3164">
                  <c:v>2016-06-12 10:55</c:v>
                </c:pt>
                <c:pt idx="3165">
                  <c:v>2016-06-12 10:55</c:v>
                </c:pt>
                <c:pt idx="3166">
                  <c:v>2016-06-12 10:55</c:v>
                </c:pt>
                <c:pt idx="3167">
                  <c:v>2016-06-12 10:55</c:v>
                </c:pt>
                <c:pt idx="3168">
                  <c:v>2016-06-12 10:55</c:v>
                </c:pt>
                <c:pt idx="3169">
                  <c:v>2016-06-12 10:55</c:v>
                </c:pt>
                <c:pt idx="3170">
                  <c:v>2016-06-12 10:55</c:v>
                </c:pt>
                <c:pt idx="3171">
                  <c:v>2016-06-12 10:55</c:v>
                </c:pt>
                <c:pt idx="3172">
                  <c:v>2016-06-12 10:56</c:v>
                </c:pt>
                <c:pt idx="3173">
                  <c:v>2016-06-12 10:56</c:v>
                </c:pt>
                <c:pt idx="3174">
                  <c:v>2016-06-12 10:56</c:v>
                </c:pt>
                <c:pt idx="3175">
                  <c:v>2016-06-12 10:56</c:v>
                </c:pt>
                <c:pt idx="3176">
                  <c:v>2016-06-12 10:56</c:v>
                </c:pt>
                <c:pt idx="3177">
                  <c:v>2016-06-12 10:56</c:v>
                </c:pt>
                <c:pt idx="3178">
                  <c:v>2016-06-12 10:56</c:v>
                </c:pt>
                <c:pt idx="3179">
                  <c:v>2016-06-12 10:56</c:v>
                </c:pt>
                <c:pt idx="3180">
                  <c:v>2016-06-12 10:56</c:v>
                </c:pt>
                <c:pt idx="3181">
                  <c:v>2016-06-12 10:56</c:v>
                </c:pt>
                <c:pt idx="3182">
                  <c:v>2016-06-12 10:56</c:v>
                </c:pt>
                <c:pt idx="3183">
                  <c:v>2016-06-12 10:56</c:v>
                </c:pt>
                <c:pt idx="3184">
                  <c:v>2016-06-12 10:56</c:v>
                </c:pt>
                <c:pt idx="3185">
                  <c:v>2016-06-12 10:56</c:v>
                </c:pt>
                <c:pt idx="3186">
                  <c:v>2016-06-12 10:56</c:v>
                </c:pt>
                <c:pt idx="3187">
                  <c:v>2016-06-12 10:56</c:v>
                </c:pt>
                <c:pt idx="3188">
                  <c:v>2016-06-12 10:56</c:v>
                </c:pt>
                <c:pt idx="3189">
                  <c:v>2016-06-12 10:56</c:v>
                </c:pt>
                <c:pt idx="3190">
                  <c:v>2016-06-12 10:56</c:v>
                </c:pt>
                <c:pt idx="3191">
                  <c:v>2016-06-12 10:56</c:v>
                </c:pt>
                <c:pt idx="3192">
                  <c:v>2016-06-12 10:56</c:v>
                </c:pt>
                <c:pt idx="3193">
                  <c:v>2016-06-12 10:56</c:v>
                </c:pt>
                <c:pt idx="3194">
                  <c:v>2016-06-12 10:56</c:v>
                </c:pt>
                <c:pt idx="3195">
                  <c:v>2016-06-12 10:56</c:v>
                </c:pt>
                <c:pt idx="3196">
                  <c:v>2016-06-12 10:56</c:v>
                </c:pt>
                <c:pt idx="3197">
                  <c:v>2016-06-12 10:56</c:v>
                </c:pt>
                <c:pt idx="3198">
                  <c:v>2016-06-12 10:56</c:v>
                </c:pt>
                <c:pt idx="3199">
                  <c:v>2016-06-12 10:56</c:v>
                </c:pt>
                <c:pt idx="3200">
                  <c:v>2016-06-12 10:56</c:v>
                </c:pt>
                <c:pt idx="3201">
                  <c:v>2016-06-12 10:56</c:v>
                </c:pt>
                <c:pt idx="3202">
                  <c:v>2016-06-12 10:56</c:v>
                </c:pt>
                <c:pt idx="3203">
                  <c:v>2016-06-12 10:56</c:v>
                </c:pt>
                <c:pt idx="3204">
                  <c:v>2016-06-12 10:56</c:v>
                </c:pt>
                <c:pt idx="3205">
                  <c:v>2016-06-12 10:56</c:v>
                </c:pt>
                <c:pt idx="3206">
                  <c:v>2016-06-12 10:56</c:v>
                </c:pt>
                <c:pt idx="3207">
                  <c:v>2016-06-12 10:56</c:v>
                </c:pt>
                <c:pt idx="3208">
                  <c:v>2016-06-12 10:56</c:v>
                </c:pt>
                <c:pt idx="3209">
                  <c:v>2016-06-12 10:56</c:v>
                </c:pt>
                <c:pt idx="3210">
                  <c:v>2016-06-12 10:56</c:v>
                </c:pt>
                <c:pt idx="3211">
                  <c:v>2016-06-12 10:56</c:v>
                </c:pt>
                <c:pt idx="3212">
                  <c:v>2016-06-12 10:56</c:v>
                </c:pt>
                <c:pt idx="3213">
                  <c:v>2016-06-12 10:56</c:v>
                </c:pt>
                <c:pt idx="3214">
                  <c:v>2016-06-12 10:56</c:v>
                </c:pt>
                <c:pt idx="3215">
                  <c:v>2016-06-12 10:56</c:v>
                </c:pt>
                <c:pt idx="3216">
                  <c:v>2016-06-12 10:56</c:v>
                </c:pt>
                <c:pt idx="3217">
                  <c:v>2016-06-12 10:56</c:v>
                </c:pt>
                <c:pt idx="3218">
                  <c:v>2016-06-12 10:56</c:v>
                </c:pt>
                <c:pt idx="3219">
                  <c:v>2016-06-12 10:56</c:v>
                </c:pt>
                <c:pt idx="3220">
                  <c:v>2016-06-12 10:56</c:v>
                </c:pt>
                <c:pt idx="3221">
                  <c:v>2016-06-12 10:56</c:v>
                </c:pt>
                <c:pt idx="3222">
                  <c:v>2016-06-12 10:56</c:v>
                </c:pt>
                <c:pt idx="3223">
                  <c:v>2016-06-12 10:56</c:v>
                </c:pt>
                <c:pt idx="3224">
                  <c:v>2016-06-12 10:56</c:v>
                </c:pt>
                <c:pt idx="3225">
                  <c:v>2016-06-12 10:56</c:v>
                </c:pt>
                <c:pt idx="3226">
                  <c:v>2016-06-12 10:56</c:v>
                </c:pt>
                <c:pt idx="3227">
                  <c:v>2016-06-12 10:56</c:v>
                </c:pt>
                <c:pt idx="3228">
                  <c:v>2016-06-12 10:57</c:v>
                </c:pt>
                <c:pt idx="3229">
                  <c:v>2016-06-12 10:57</c:v>
                </c:pt>
                <c:pt idx="3230">
                  <c:v>2016-06-12 10:57</c:v>
                </c:pt>
                <c:pt idx="3231">
                  <c:v>2016-06-12 10:57</c:v>
                </c:pt>
                <c:pt idx="3232">
                  <c:v>2016-06-12 10:57</c:v>
                </c:pt>
                <c:pt idx="3233">
                  <c:v>2016-06-12 10:57</c:v>
                </c:pt>
                <c:pt idx="3234">
                  <c:v>2016-06-12 10:57</c:v>
                </c:pt>
                <c:pt idx="3235">
                  <c:v>2016-06-12 10:57</c:v>
                </c:pt>
                <c:pt idx="3236">
                  <c:v>2016-06-12 10:57</c:v>
                </c:pt>
                <c:pt idx="3237">
                  <c:v>2016-06-12 10:57</c:v>
                </c:pt>
                <c:pt idx="3238">
                  <c:v>2016-06-12 10:57</c:v>
                </c:pt>
                <c:pt idx="3239">
                  <c:v>2016-06-12 10:57</c:v>
                </c:pt>
                <c:pt idx="3240">
                  <c:v>2016-06-12 10:57</c:v>
                </c:pt>
                <c:pt idx="3241">
                  <c:v>2016-06-12 10:57</c:v>
                </c:pt>
                <c:pt idx="3242">
                  <c:v>2016-06-12 10:57</c:v>
                </c:pt>
                <c:pt idx="3243">
                  <c:v>2016-06-12 10:57</c:v>
                </c:pt>
                <c:pt idx="3244">
                  <c:v>2016-06-12 10:57</c:v>
                </c:pt>
                <c:pt idx="3245">
                  <c:v>2016-06-12 10:57</c:v>
                </c:pt>
                <c:pt idx="3246">
                  <c:v>2016-06-12 10:57</c:v>
                </c:pt>
                <c:pt idx="3247">
                  <c:v>2016-06-12 10:57</c:v>
                </c:pt>
                <c:pt idx="3248">
                  <c:v>2016-06-12 10:57</c:v>
                </c:pt>
                <c:pt idx="3249">
                  <c:v>2016-06-12 10:57</c:v>
                </c:pt>
                <c:pt idx="3250">
                  <c:v>2016-06-12 10:57</c:v>
                </c:pt>
                <c:pt idx="3251">
                  <c:v>2016-06-12 10:57</c:v>
                </c:pt>
                <c:pt idx="3252">
                  <c:v>2016-06-12 10:57</c:v>
                </c:pt>
                <c:pt idx="3253">
                  <c:v>2016-06-12 10:57</c:v>
                </c:pt>
                <c:pt idx="3254">
                  <c:v>2016-06-12 10:57</c:v>
                </c:pt>
                <c:pt idx="3255">
                  <c:v>2016-06-12 10:57</c:v>
                </c:pt>
                <c:pt idx="3256">
                  <c:v>2016-06-12 10:57</c:v>
                </c:pt>
                <c:pt idx="3257">
                  <c:v>2016-06-12 10:57</c:v>
                </c:pt>
                <c:pt idx="3258">
                  <c:v>2016-06-12 10:57</c:v>
                </c:pt>
                <c:pt idx="3259">
                  <c:v>2016-06-12 10:57</c:v>
                </c:pt>
                <c:pt idx="3260">
                  <c:v>2016-06-12 10:57</c:v>
                </c:pt>
                <c:pt idx="3261">
                  <c:v>2016-06-12 10:57</c:v>
                </c:pt>
                <c:pt idx="3262">
                  <c:v>2016-06-12 10:57</c:v>
                </c:pt>
                <c:pt idx="3263">
                  <c:v>2016-06-12 10:57</c:v>
                </c:pt>
                <c:pt idx="3264">
                  <c:v>2016-06-12 10:57</c:v>
                </c:pt>
                <c:pt idx="3265">
                  <c:v>2016-06-12 10:57</c:v>
                </c:pt>
                <c:pt idx="3266">
                  <c:v>2016-06-12 10:57</c:v>
                </c:pt>
                <c:pt idx="3267">
                  <c:v>2016-06-12 10:57</c:v>
                </c:pt>
                <c:pt idx="3268">
                  <c:v>2016-06-12 10:57</c:v>
                </c:pt>
                <c:pt idx="3269">
                  <c:v>2016-06-12 10:57</c:v>
                </c:pt>
                <c:pt idx="3270">
                  <c:v>2016-06-12 10:57</c:v>
                </c:pt>
                <c:pt idx="3271">
                  <c:v>2016-06-12 10:57</c:v>
                </c:pt>
                <c:pt idx="3272">
                  <c:v>2016-06-12 10:57</c:v>
                </c:pt>
                <c:pt idx="3273">
                  <c:v>2016-06-12 10:57</c:v>
                </c:pt>
                <c:pt idx="3274">
                  <c:v>2016-06-12 10:57</c:v>
                </c:pt>
                <c:pt idx="3275">
                  <c:v>2016-06-12 10:57</c:v>
                </c:pt>
                <c:pt idx="3276">
                  <c:v>2016-06-12 10:57</c:v>
                </c:pt>
                <c:pt idx="3277">
                  <c:v>2016-06-12 10:57</c:v>
                </c:pt>
                <c:pt idx="3278">
                  <c:v>2016-06-12 10:57</c:v>
                </c:pt>
                <c:pt idx="3279">
                  <c:v>2016-06-12 10:57</c:v>
                </c:pt>
                <c:pt idx="3280">
                  <c:v>2016-06-12 10:57</c:v>
                </c:pt>
                <c:pt idx="3281">
                  <c:v>2016-06-12 10:57</c:v>
                </c:pt>
                <c:pt idx="3282">
                  <c:v>2016-06-12 10:57</c:v>
                </c:pt>
                <c:pt idx="3283">
                  <c:v>2016-06-12 10:57</c:v>
                </c:pt>
                <c:pt idx="3284">
                  <c:v>2016-06-12 10:57</c:v>
                </c:pt>
                <c:pt idx="3285">
                  <c:v>2016-06-12 10:57</c:v>
                </c:pt>
                <c:pt idx="3286">
                  <c:v>2016-06-12 10:58</c:v>
                </c:pt>
                <c:pt idx="3287">
                  <c:v>2016-06-12 10:58</c:v>
                </c:pt>
                <c:pt idx="3288">
                  <c:v>2016-06-12 10:58</c:v>
                </c:pt>
                <c:pt idx="3289">
                  <c:v>2016-06-12 10:58</c:v>
                </c:pt>
                <c:pt idx="3290">
                  <c:v>2016-06-12 10:58</c:v>
                </c:pt>
                <c:pt idx="3291">
                  <c:v>2016-06-12 10:58</c:v>
                </c:pt>
                <c:pt idx="3292">
                  <c:v>2016-06-12 10:58</c:v>
                </c:pt>
                <c:pt idx="3293">
                  <c:v>2016-06-12 10:58</c:v>
                </c:pt>
                <c:pt idx="3294">
                  <c:v>2016-06-12 10:58</c:v>
                </c:pt>
                <c:pt idx="3295">
                  <c:v>2016-06-12 10:58</c:v>
                </c:pt>
                <c:pt idx="3296">
                  <c:v>2016-06-12 10:58</c:v>
                </c:pt>
                <c:pt idx="3297">
                  <c:v>2016-06-12 10:58</c:v>
                </c:pt>
                <c:pt idx="3298">
                  <c:v>2016-06-12 10:58</c:v>
                </c:pt>
                <c:pt idx="3299">
                  <c:v>2016-06-12 10:58</c:v>
                </c:pt>
                <c:pt idx="3300">
                  <c:v>2016-06-12 10:58</c:v>
                </c:pt>
                <c:pt idx="3301">
                  <c:v>2016-06-12 10:58</c:v>
                </c:pt>
                <c:pt idx="3302">
                  <c:v>2016-06-12 10:58</c:v>
                </c:pt>
                <c:pt idx="3303">
                  <c:v>2016-06-12 10:58</c:v>
                </c:pt>
                <c:pt idx="3304">
                  <c:v>2016-06-12 10:58</c:v>
                </c:pt>
                <c:pt idx="3305">
                  <c:v>2016-06-12 10:58</c:v>
                </c:pt>
                <c:pt idx="3306">
                  <c:v>2016-06-12 10:58</c:v>
                </c:pt>
                <c:pt idx="3307">
                  <c:v>2016-06-12 10:58</c:v>
                </c:pt>
                <c:pt idx="3308">
                  <c:v>2016-06-12 10:58</c:v>
                </c:pt>
                <c:pt idx="3309">
                  <c:v>2016-06-12 10:58</c:v>
                </c:pt>
                <c:pt idx="3310">
                  <c:v>2016-06-12 10:58</c:v>
                </c:pt>
                <c:pt idx="3311">
                  <c:v>2016-06-12 10:58</c:v>
                </c:pt>
                <c:pt idx="3312">
                  <c:v>2016-06-12 10:58</c:v>
                </c:pt>
                <c:pt idx="3313">
                  <c:v>2016-06-12 10:58</c:v>
                </c:pt>
                <c:pt idx="3314">
                  <c:v>2016-06-12 10:58</c:v>
                </c:pt>
                <c:pt idx="3315">
                  <c:v>2016-06-12 10:58</c:v>
                </c:pt>
                <c:pt idx="3316">
                  <c:v>2016-06-12 10:58</c:v>
                </c:pt>
                <c:pt idx="3317">
                  <c:v>2016-06-12 10:58</c:v>
                </c:pt>
                <c:pt idx="3318">
                  <c:v>2016-06-12 10:58</c:v>
                </c:pt>
                <c:pt idx="3319">
                  <c:v>2016-06-12 10:58</c:v>
                </c:pt>
                <c:pt idx="3320">
                  <c:v>2016-06-12 10:58</c:v>
                </c:pt>
                <c:pt idx="3321">
                  <c:v>2016-06-12 10:58</c:v>
                </c:pt>
                <c:pt idx="3322">
                  <c:v>2016-06-12 10:58</c:v>
                </c:pt>
                <c:pt idx="3323">
                  <c:v>2016-06-12 10:58</c:v>
                </c:pt>
                <c:pt idx="3324">
                  <c:v>2016-06-12 10:58</c:v>
                </c:pt>
                <c:pt idx="3325">
                  <c:v>2016-06-12 10:58</c:v>
                </c:pt>
                <c:pt idx="3326">
                  <c:v>2016-06-12 10:58</c:v>
                </c:pt>
                <c:pt idx="3327">
                  <c:v>2016-06-12 10:58</c:v>
                </c:pt>
                <c:pt idx="3328">
                  <c:v>2016-06-12 10:58</c:v>
                </c:pt>
                <c:pt idx="3329">
                  <c:v>2016-06-12 10:58</c:v>
                </c:pt>
                <c:pt idx="3330">
                  <c:v>2016-06-12 10:58</c:v>
                </c:pt>
                <c:pt idx="3331">
                  <c:v>2016-06-12 10:58</c:v>
                </c:pt>
                <c:pt idx="3332">
                  <c:v>2016-06-12 10:58</c:v>
                </c:pt>
                <c:pt idx="3333">
                  <c:v>2016-06-12 10:58</c:v>
                </c:pt>
                <c:pt idx="3334">
                  <c:v>2016-06-12 10:58</c:v>
                </c:pt>
                <c:pt idx="3335">
                  <c:v>2016-06-12 10:58</c:v>
                </c:pt>
                <c:pt idx="3336">
                  <c:v>2016-06-12 10:58</c:v>
                </c:pt>
                <c:pt idx="3337">
                  <c:v>2016-06-12 10:58</c:v>
                </c:pt>
                <c:pt idx="3338">
                  <c:v>2016-06-12 10:58</c:v>
                </c:pt>
                <c:pt idx="3339">
                  <c:v>2016-06-12 10:58</c:v>
                </c:pt>
                <c:pt idx="3340">
                  <c:v>2016-06-12 10:58</c:v>
                </c:pt>
                <c:pt idx="3341">
                  <c:v>2016-06-12 10:58</c:v>
                </c:pt>
                <c:pt idx="3342">
                  <c:v>2016-06-12 10:58</c:v>
                </c:pt>
                <c:pt idx="3343">
                  <c:v>2016-06-12 10:59</c:v>
                </c:pt>
                <c:pt idx="3344">
                  <c:v>2016-06-12 10:59</c:v>
                </c:pt>
                <c:pt idx="3345">
                  <c:v>2016-06-12 10:59</c:v>
                </c:pt>
                <c:pt idx="3346">
                  <c:v>2016-06-12 10:59</c:v>
                </c:pt>
                <c:pt idx="3347">
                  <c:v>2016-06-12 10:59</c:v>
                </c:pt>
                <c:pt idx="3348">
                  <c:v>2016-06-12 10:59</c:v>
                </c:pt>
                <c:pt idx="3349">
                  <c:v>2016-06-12 10:59</c:v>
                </c:pt>
                <c:pt idx="3350">
                  <c:v>2016-06-12 10:59</c:v>
                </c:pt>
                <c:pt idx="3351">
                  <c:v>2016-06-12 10:59</c:v>
                </c:pt>
                <c:pt idx="3352">
                  <c:v>2016-06-12 10:59</c:v>
                </c:pt>
                <c:pt idx="3353">
                  <c:v>2016-06-12 10:59</c:v>
                </c:pt>
                <c:pt idx="3354">
                  <c:v>2016-06-12 10:59</c:v>
                </c:pt>
                <c:pt idx="3355">
                  <c:v>2016-06-12 10:59</c:v>
                </c:pt>
                <c:pt idx="3356">
                  <c:v>2016-06-12 10:59</c:v>
                </c:pt>
                <c:pt idx="3357">
                  <c:v>2016-06-12 10:59</c:v>
                </c:pt>
                <c:pt idx="3358">
                  <c:v>2016-06-12 10:59</c:v>
                </c:pt>
                <c:pt idx="3359">
                  <c:v>2016-06-12 10:59</c:v>
                </c:pt>
                <c:pt idx="3360">
                  <c:v>2016-06-12 10:59</c:v>
                </c:pt>
                <c:pt idx="3361">
                  <c:v>2016-06-12 10:59</c:v>
                </c:pt>
                <c:pt idx="3362">
                  <c:v>2016-06-12 10:59</c:v>
                </c:pt>
                <c:pt idx="3363">
                  <c:v>2016-06-12 10:59</c:v>
                </c:pt>
                <c:pt idx="3364">
                  <c:v>2016-06-12 10:59</c:v>
                </c:pt>
                <c:pt idx="3365">
                  <c:v>2016-06-12 10:59</c:v>
                </c:pt>
                <c:pt idx="3366">
                  <c:v>2016-06-12 10:59</c:v>
                </c:pt>
                <c:pt idx="3367">
                  <c:v>2016-06-12 10:59</c:v>
                </c:pt>
                <c:pt idx="3368">
                  <c:v>2016-06-12 10:59</c:v>
                </c:pt>
                <c:pt idx="3369">
                  <c:v>2016-06-12 10:59</c:v>
                </c:pt>
                <c:pt idx="3370">
                  <c:v>2016-06-12 10:59</c:v>
                </c:pt>
                <c:pt idx="3371">
                  <c:v>2016-06-12 10:59</c:v>
                </c:pt>
                <c:pt idx="3372">
                  <c:v>2016-06-12 10:59</c:v>
                </c:pt>
                <c:pt idx="3373">
                  <c:v>2016-06-12 10:59</c:v>
                </c:pt>
                <c:pt idx="3374">
                  <c:v>2016-06-12 10:59</c:v>
                </c:pt>
                <c:pt idx="3375">
                  <c:v>2016-06-12 10:59</c:v>
                </c:pt>
                <c:pt idx="3376">
                  <c:v>2016-06-12 10:59</c:v>
                </c:pt>
                <c:pt idx="3377">
                  <c:v>2016-06-12 10:59</c:v>
                </c:pt>
                <c:pt idx="3378">
                  <c:v>2016-06-12 10:59</c:v>
                </c:pt>
                <c:pt idx="3379">
                  <c:v>2016-06-12 10:59</c:v>
                </c:pt>
                <c:pt idx="3380">
                  <c:v>2016-06-12 10:59</c:v>
                </c:pt>
                <c:pt idx="3381">
                  <c:v>2016-06-12 10:59</c:v>
                </c:pt>
                <c:pt idx="3382">
                  <c:v>2016-06-12 10:59</c:v>
                </c:pt>
                <c:pt idx="3383">
                  <c:v>2016-06-12 10:59</c:v>
                </c:pt>
                <c:pt idx="3384">
                  <c:v>2016-06-12 10:59</c:v>
                </c:pt>
                <c:pt idx="3385">
                  <c:v>2016-06-12 10:59</c:v>
                </c:pt>
                <c:pt idx="3386">
                  <c:v>2016-06-12 10:59</c:v>
                </c:pt>
                <c:pt idx="3387">
                  <c:v>2016-06-12 10:59</c:v>
                </c:pt>
                <c:pt idx="3388">
                  <c:v>2016-06-12 10:59</c:v>
                </c:pt>
                <c:pt idx="3389">
                  <c:v>2016-06-12 10:59</c:v>
                </c:pt>
                <c:pt idx="3390">
                  <c:v>2016-06-12 10:59</c:v>
                </c:pt>
                <c:pt idx="3391">
                  <c:v>2016-06-12 10:59</c:v>
                </c:pt>
                <c:pt idx="3392">
                  <c:v>2016-06-12 10:59</c:v>
                </c:pt>
                <c:pt idx="3393">
                  <c:v>2016-06-12 10:59</c:v>
                </c:pt>
                <c:pt idx="3394">
                  <c:v>2016-06-12 10:59</c:v>
                </c:pt>
                <c:pt idx="3395">
                  <c:v>2016-06-12 10:59</c:v>
                </c:pt>
                <c:pt idx="3396">
                  <c:v>2016-06-12 10:59</c:v>
                </c:pt>
                <c:pt idx="3397">
                  <c:v>2016-06-12 10:59</c:v>
                </c:pt>
                <c:pt idx="3398">
                  <c:v>2016-06-12 10:59</c:v>
                </c:pt>
                <c:pt idx="3399">
                  <c:v>2016-06-12 10:59</c:v>
                </c:pt>
                <c:pt idx="3400">
                  <c:v>2016-06-12 10:59</c:v>
                </c:pt>
                <c:pt idx="3401">
                  <c:v>2016-06-12 10:59</c:v>
                </c:pt>
                <c:pt idx="3402">
                  <c:v>2016-06-12 11:00</c:v>
                </c:pt>
                <c:pt idx="3403">
                  <c:v>2016-06-12 11:00</c:v>
                </c:pt>
                <c:pt idx="3404">
                  <c:v>2016-06-12 11:00</c:v>
                </c:pt>
                <c:pt idx="3405">
                  <c:v>2016-06-12 11:00</c:v>
                </c:pt>
                <c:pt idx="3406">
                  <c:v>2016-06-12 11:00</c:v>
                </c:pt>
                <c:pt idx="3407">
                  <c:v>2016-06-12 11:00</c:v>
                </c:pt>
                <c:pt idx="3408">
                  <c:v>2016-06-12 11:00</c:v>
                </c:pt>
                <c:pt idx="3409">
                  <c:v>2016-06-12 11:00</c:v>
                </c:pt>
                <c:pt idx="3410">
                  <c:v>2016-06-12 11:00</c:v>
                </c:pt>
                <c:pt idx="3411">
                  <c:v>2016-06-12 11:00</c:v>
                </c:pt>
                <c:pt idx="3412">
                  <c:v>2016-06-12 11:00</c:v>
                </c:pt>
                <c:pt idx="3413">
                  <c:v>2016-06-12 11:00</c:v>
                </c:pt>
                <c:pt idx="3414">
                  <c:v>2016-06-12 11:00</c:v>
                </c:pt>
                <c:pt idx="3415">
                  <c:v>2016-06-12 11:00</c:v>
                </c:pt>
                <c:pt idx="3416">
                  <c:v>2016-06-12 11:00</c:v>
                </c:pt>
                <c:pt idx="3417">
                  <c:v>2016-06-12 11:00</c:v>
                </c:pt>
                <c:pt idx="3418">
                  <c:v>2016-06-12 11:00</c:v>
                </c:pt>
                <c:pt idx="3419">
                  <c:v>2016-06-12 11:00</c:v>
                </c:pt>
                <c:pt idx="3420">
                  <c:v>2016-06-12 11:00</c:v>
                </c:pt>
                <c:pt idx="3421">
                  <c:v>2016-06-12 11:00</c:v>
                </c:pt>
                <c:pt idx="3422">
                  <c:v>2016-06-12 11:00</c:v>
                </c:pt>
                <c:pt idx="3423">
                  <c:v>2016-06-12 11:00</c:v>
                </c:pt>
                <c:pt idx="3424">
                  <c:v>2016-06-12 11:00</c:v>
                </c:pt>
                <c:pt idx="3425">
                  <c:v>2016-06-12 11:00</c:v>
                </c:pt>
                <c:pt idx="3426">
                  <c:v>2016-06-12 11:00</c:v>
                </c:pt>
                <c:pt idx="3427">
                  <c:v>2016-06-12 11:00</c:v>
                </c:pt>
                <c:pt idx="3428">
                  <c:v>2016-06-12 11:00</c:v>
                </c:pt>
                <c:pt idx="3429">
                  <c:v>2016-06-12 11:00</c:v>
                </c:pt>
                <c:pt idx="3430">
                  <c:v>2016-06-12 11:00</c:v>
                </c:pt>
                <c:pt idx="3431">
                  <c:v>2016-06-12 11:00</c:v>
                </c:pt>
                <c:pt idx="3432">
                  <c:v>2016-06-12 11:00</c:v>
                </c:pt>
                <c:pt idx="3433">
                  <c:v>2016-06-12 11:00</c:v>
                </c:pt>
                <c:pt idx="3434">
                  <c:v>2016-06-12 11:00</c:v>
                </c:pt>
                <c:pt idx="3435">
                  <c:v>2016-06-12 11:00</c:v>
                </c:pt>
                <c:pt idx="3436">
                  <c:v>2016-06-12 11:00</c:v>
                </c:pt>
                <c:pt idx="3437">
                  <c:v>2016-06-12 11:00</c:v>
                </c:pt>
                <c:pt idx="3438">
                  <c:v>2016-06-12 11:00</c:v>
                </c:pt>
                <c:pt idx="3439">
                  <c:v>2016-06-12 11:00</c:v>
                </c:pt>
                <c:pt idx="3440">
                  <c:v>2016-06-12 11:00</c:v>
                </c:pt>
                <c:pt idx="3441">
                  <c:v>2016-06-12 11:00</c:v>
                </c:pt>
                <c:pt idx="3442">
                  <c:v>2016-06-12 11:00</c:v>
                </c:pt>
                <c:pt idx="3443">
                  <c:v>2016-06-12 11:00</c:v>
                </c:pt>
                <c:pt idx="3444">
                  <c:v>2016-06-12 11:00</c:v>
                </c:pt>
                <c:pt idx="3445">
                  <c:v>2016-06-12 11:00</c:v>
                </c:pt>
                <c:pt idx="3446">
                  <c:v>2016-06-12 11:00</c:v>
                </c:pt>
                <c:pt idx="3447">
                  <c:v>2016-06-12 11:00</c:v>
                </c:pt>
                <c:pt idx="3448">
                  <c:v>2016-06-12 11:00</c:v>
                </c:pt>
                <c:pt idx="3449">
                  <c:v>2016-06-12 11:00</c:v>
                </c:pt>
                <c:pt idx="3450">
                  <c:v>2016-06-12 11:00</c:v>
                </c:pt>
                <c:pt idx="3451">
                  <c:v>2016-06-12 11:00</c:v>
                </c:pt>
                <c:pt idx="3452">
                  <c:v>2016-06-12 11:00</c:v>
                </c:pt>
                <c:pt idx="3453">
                  <c:v>2016-06-12 11:00</c:v>
                </c:pt>
                <c:pt idx="3454">
                  <c:v>2016-06-12 11:00</c:v>
                </c:pt>
                <c:pt idx="3455">
                  <c:v>2016-06-12 11:00</c:v>
                </c:pt>
                <c:pt idx="3456">
                  <c:v>2016-06-12 11:00</c:v>
                </c:pt>
                <c:pt idx="3457">
                  <c:v>2016-06-12 11:00</c:v>
                </c:pt>
                <c:pt idx="3458">
                  <c:v>2016-06-12 11:00</c:v>
                </c:pt>
                <c:pt idx="3459">
                  <c:v>2016-06-12 11:00</c:v>
                </c:pt>
                <c:pt idx="3460">
                  <c:v>2016-06-12 11:00</c:v>
                </c:pt>
                <c:pt idx="3461">
                  <c:v>2016-06-12 11:01</c:v>
                </c:pt>
                <c:pt idx="3462">
                  <c:v>2016-06-12 11:01</c:v>
                </c:pt>
                <c:pt idx="3463">
                  <c:v>2016-06-12 11:01</c:v>
                </c:pt>
                <c:pt idx="3464">
                  <c:v>2016-06-12 11:01</c:v>
                </c:pt>
                <c:pt idx="3465">
                  <c:v>2016-06-12 11:01</c:v>
                </c:pt>
                <c:pt idx="3466">
                  <c:v>2016-06-12 11:01</c:v>
                </c:pt>
                <c:pt idx="3467">
                  <c:v>2016-06-12 11:01</c:v>
                </c:pt>
                <c:pt idx="3468">
                  <c:v>2016-06-12 11:01</c:v>
                </c:pt>
                <c:pt idx="3469">
                  <c:v>2016-06-12 11:01</c:v>
                </c:pt>
                <c:pt idx="3470">
                  <c:v>2016-06-12 11:01</c:v>
                </c:pt>
                <c:pt idx="3471">
                  <c:v>2016-06-12 11:01</c:v>
                </c:pt>
                <c:pt idx="3472">
                  <c:v>2016-06-12 11:01</c:v>
                </c:pt>
                <c:pt idx="3473">
                  <c:v>2016-06-12 11:01</c:v>
                </c:pt>
                <c:pt idx="3474">
                  <c:v>2016-06-12 11:01</c:v>
                </c:pt>
                <c:pt idx="3475">
                  <c:v>2016-06-12 11:01</c:v>
                </c:pt>
                <c:pt idx="3476">
                  <c:v>2016-06-12 11:01</c:v>
                </c:pt>
                <c:pt idx="3477">
                  <c:v>2016-06-12 11:01</c:v>
                </c:pt>
                <c:pt idx="3478">
                  <c:v>2016-06-12 11:01</c:v>
                </c:pt>
                <c:pt idx="3479">
                  <c:v>2016-06-12 11:01</c:v>
                </c:pt>
                <c:pt idx="3480">
                  <c:v>2016-06-12 11:01</c:v>
                </c:pt>
                <c:pt idx="3481">
                  <c:v>2016-06-12 11:01</c:v>
                </c:pt>
                <c:pt idx="3482">
                  <c:v>2016-06-12 11:01</c:v>
                </c:pt>
                <c:pt idx="3483">
                  <c:v>2016-06-12 11:01</c:v>
                </c:pt>
                <c:pt idx="3484">
                  <c:v>2016-06-12 11:01</c:v>
                </c:pt>
                <c:pt idx="3485">
                  <c:v>2016-06-12 11:01</c:v>
                </c:pt>
                <c:pt idx="3486">
                  <c:v>2016-06-12 11:01</c:v>
                </c:pt>
                <c:pt idx="3487">
                  <c:v>2016-06-12 11:01</c:v>
                </c:pt>
                <c:pt idx="3488">
                  <c:v>2016-06-12 11:01</c:v>
                </c:pt>
                <c:pt idx="3489">
                  <c:v>2016-06-12 11:01</c:v>
                </c:pt>
                <c:pt idx="3490">
                  <c:v>2016-06-12 11:01</c:v>
                </c:pt>
                <c:pt idx="3491">
                  <c:v>2016-06-12 11:01</c:v>
                </c:pt>
                <c:pt idx="3492">
                  <c:v>2016-06-12 11:01</c:v>
                </c:pt>
                <c:pt idx="3493">
                  <c:v>2016-06-12 11:01</c:v>
                </c:pt>
                <c:pt idx="3494">
                  <c:v>2016-06-12 11:01</c:v>
                </c:pt>
                <c:pt idx="3495">
                  <c:v>2016-06-12 11:01</c:v>
                </c:pt>
                <c:pt idx="3496">
                  <c:v>2016-06-12 11:01</c:v>
                </c:pt>
                <c:pt idx="3497">
                  <c:v>2016-06-12 11:01</c:v>
                </c:pt>
                <c:pt idx="3498">
                  <c:v>2016-06-12 11:01</c:v>
                </c:pt>
                <c:pt idx="3499">
                  <c:v>2016-06-12 11:01</c:v>
                </c:pt>
                <c:pt idx="3500">
                  <c:v>2016-06-12 11:01</c:v>
                </c:pt>
                <c:pt idx="3501">
                  <c:v>2016-06-12 11:01</c:v>
                </c:pt>
                <c:pt idx="3502">
                  <c:v>2016-06-12 11:01</c:v>
                </c:pt>
                <c:pt idx="3503">
                  <c:v>2016-06-12 11:01</c:v>
                </c:pt>
                <c:pt idx="3504">
                  <c:v>2016-06-12 11:01</c:v>
                </c:pt>
                <c:pt idx="3505">
                  <c:v>2016-06-12 11:01</c:v>
                </c:pt>
                <c:pt idx="3506">
                  <c:v>2016-06-12 11:01</c:v>
                </c:pt>
                <c:pt idx="3507">
                  <c:v>2016-06-12 11:01</c:v>
                </c:pt>
                <c:pt idx="3508">
                  <c:v>2016-06-12 11:01</c:v>
                </c:pt>
                <c:pt idx="3509">
                  <c:v>2016-06-12 11:01</c:v>
                </c:pt>
                <c:pt idx="3510">
                  <c:v>2016-06-12 11:01</c:v>
                </c:pt>
                <c:pt idx="3511">
                  <c:v>2016-06-12 11:01</c:v>
                </c:pt>
                <c:pt idx="3512">
                  <c:v>2016-06-12 11:01</c:v>
                </c:pt>
                <c:pt idx="3513">
                  <c:v>2016-06-12 11:01</c:v>
                </c:pt>
                <c:pt idx="3514">
                  <c:v>2016-06-12 11:01</c:v>
                </c:pt>
                <c:pt idx="3515">
                  <c:v>2016-06-12 11:01</c:v>
                </c:pt>
                <c:pt idx="3516">
                  <c:v>2016-06-12 11:01</c:v>
                </c:pt>
                <c:pt idx="3517">
                  <c:v>2016-06-12 11:01</c:v>
                </c:pt>
                <c:pt idx="3518">
                  <c:v>2016-06-12 11:02</c:v>
                </c:pt>
                <c:pt idx="3519">
                  <c:v>2016-06-12 11:02</c:v>
                </c:pt>
                <c:pt idx="3520">
                  <c:v>2016-06-12 11:02</c:v>
                </c:pt>
                <c:pt idx="3521">
                  <c:v>2016-06-12 11:02</c:v>
                </c:pt>
                <c:pt idx="3522">
                  <c:v>2016-06-12 11:02</c:v>
                </c:pt>
                <c:pt idx="3523">
                  <c:v>2016-06-12 11:02</c:v>
                </c:pt>
                <c:pt idx="3524">
                  <c:v>2016-06-12 11:02</c:v>
                </c:pt>
                <c:pt idx="3525">
                  <c:v>2016-06-12 11:02</c:v>
                </c:pt>
                <c:pt idx="3526">
                  <c:v>2016-06-12 11:02</c:v>
                </c:pt>
                <c:pt idx="3527">
                  <c:v>2016-06-12 11:02</c:v>
                </c:pt>
                <c:pt idx="3528">
                  <c:v>2016-06-12 11:02</c:v>
                </c:pt>
                <c:pt idx="3529">
                  <c:v>2016-06-12 11:02</c:v>
                </c:pt>
                <c:pt idx="3530">
                  <c:v>2016-06-12 11:02</c:v>
                </c:pt>
                <c:pt idx="3531">
                  <c:v>2016-06-12 11:02</c:v>
                </c:pt>
                <c:pt idx="3532">
                  <c:v>2016-06-12 11:02</c:v>
                </c:pt>
                <c:pt idx="3533">
                  <c:v>2016-06-12 11:02</c:v>
                </c:pt>
                <c:pt idx="3534">
                  <c:v>2016-06-12 11:02</c:v>
                </c:pt>
                <c:pt idx="3535">
                  <c:v>2016-06-12 11:02</c:v>
                </c:pt>
                <c:pt idx="3536">
                  <c:v>2016-06-12 11:02</c:v>
                </c:pt>
                <c:pt idx="3537">
                  <c:v>2016-06-12 11:02</c:v>
                </c:pt>
                <c:pt idx="3538">
                  <c:v>2016-06-12 11:02</c:v>
                </c:pt>
                <c:pt idx="3539">
                  <c:v>2016-06-12 11:02</c:v>
                </c:pt>
                <c:pt idx="3540">
                  <c:v>2016-06-12 11:02</c:v>
                </c:pt>
                <c:pt idx="3541">
                  <c:v>2016-06-12 11:02</c:v>
                </c:pt>
                <c:pt idx="3542">
                  <c:v>2016-06-12 11:02</c:v>
                </c:pt>
                <c:pt idx="3543">
                  <c:v>2016-06-12 11:02</c:v>
                </c:pt>
                <c:pt idx="3544">
                  <c:v>2016-06-12 11:02</c:v>
                </c:pt>
                <c:pt idx="3545">
                  <c:v>2016-06-12 11:02</c:v>
                </c:pt>
                <c:pt idx="3546">
                  <c:v>2016-06-12 11:02</c:v>
                </c:pt>
                <c:pt idx="3547">
                  <c:v>2016-06-12 11:02</c:v>
                </c:pt>
                <c:pt idx="3548">
                  <c:v>2016-06-12 11:02</c:v>
                </c:pt>
                <c:pt idx="3549">
                  <c:v>2016-06-12 11:02</c:v>
                </c:pt>
                <c:pt idx="3550">
                  <c:v>2016-06-12 11:02</c:v>
                </c:pt>
                <c:pt idx="3551">
                  <c:v>2016-06-12 11:02</c:v>
                </c:pt>
                <c:pt idx="3552">
                  <c:v>2016-06-12 11:02</c:v>
                </c:pt>
                <c:pt idx="3553">
                  <c:v>2016-06-12 11:02</c:v>
                </c:pt>
                <c:pt idx="3554">
                  <c:v>2016-06-12 11:02</c:v>
                </c:pt>
                <c:pt idx="3555">
                  <c:v>2016-06-12 11:02</c:v>
                </c:pt>
                <c:pt idx="3556">
                  <c:v>2016-06-12 11:02</c:v>
                </c:pt>
                <c:pt idx="3557">
                  <c:v>2016-06-12 11:02</c:v>
                </c:pt>
                <c:pt idx="3558">
                  <c:v>2016-06-12 11:02</c:v>
                </c:pt>
                <c:pt idx="3559">
                  <c:v>2016-06-12 11:02</c:v>
                </c:pt>
                <c:pt idx="3560">
                  <c:v>2016-06-12 11:02</c:v>
                </c:pt>
                <c:pt idx="3561">
                  <c:v>2016-06-12 11:02</c:v>
                </c:pt>
                <c:pt idx="3562">
                  <c:v>2016-06-12 11:02</c:v>
                </c:pt>
                <c:pt idx="3563">
                  <c:v>2016-06-12 11:02</c:v>
                </c:pt>
                <c:pt idx="3564">
                  <c:v>2016-06-12 11:02</c:v>
                </c:pt>
                <c:pt idx="3565">
                  <c:v>2016-06-12 11:02</c:v>
                </c:pt>
                <c:pt idx="3566">
                  <c:v>2016-06-12 11:02</c:v>
                </c:pt>
                <c:pt idx="3567">
                  <c:v>2016-06-12 11:02</c:v>
                </c:pt>
                <c:pt idx="3568">
                  <c:v>2016-06-12 11:02</c:v>
                </c:pt>
                <c:pt idx="3569">
                  <c:v>2016-06-12 11:02</c:v>
                </c:pt>
                <c:pt idx="3570">
                  <c:v>2016-06-12 11:02</c:v>
                </c:pt>
                <c:pt idx="3571">
                  <c:v>2016-06-12 11:02</c:v>
                </c:pt>
                <c:pt idx="3572">
                  <c:v>2016-06-12 11:02</c:v>
                </c:pt>
                <c:pt idx="3573">
                  <c:v>2016-06-12 11:02</c:v>
                </c:pt>
                <c:pt idx="3574">
                  <c:v>2016-06-12 11:02</c:v>
                </c:pt>
                <c:pt idx="3575">
                  <c:v>2016-06-12 11:03</c:v>
                </c:pt>
                <c:pt idx="3576">
                  <c:v>2016-06-12 11:03</c:v>
                </c:pt>
                <c:pt idx="3577">
                  <c:v>2016-06-12 11:03</c:v>
                </c:pt>
                <c:pt idx="3578">
                  <c:v>2016-06-12 11:03</c:v>
                </c:pt>
                <c:pt idx="3579">
                  <c:v>2016-06-12 11:03</c:v>
                </c:pt>
                <c:pt idx="3580">
                  <c:v>2016-06-12 11:03</c:v>
                </c:pt>
                <c:pt idx="3581">
                  <c:v>2016-06-12 11:03</c:v>
                </c:pt>
                <c:pt idx="3582">
                  <c:v>2016-06-12 11:03</c:v>
                </c:pt>
                <c:pt idx="3583">
                  <c:v>2016-06-12 11:03</c:v>
                </c:pt>
                <c:pt idx="3584">
                  <c:v>2016-06-12 11:03</c:v>
                </c:pt>
                <c:pt idx="3585">
                  <c:v>2016-06-12 11:03</c:v>
                </c:pt>
                <c:pt idx="3586">
                  <c:v>2016-06-12 11:03</c:v>
                </c:pt>
                <c:pt idx="3587">
                  <c:v>2016-06-12 11:03</c:v>
                </c:pt>
                <c:pt idx="3588">
                  <c:v>2016-06-12 11:03</c:v>
                </c:pt>
                <c:pt idx="3589">
                  <c:v>2016-06-12 11:03</c:v>
                </c:pt>
                <c:pt idx="3590">
                  <c:v>2016-06-12 11:03</c:v>
                </c:pt>
                <c:pt idx="3591">
                  <c:v>2016-06-12 11:03</c:v>
                </c:pt>
                <c:pt idx="3592">
                  <c:v>2016-06-12 11:03</c:v>
                </c:pt>
                <c:pt idx="3593">
                  <c:v>2016-06-12 11:03</c:v>
                </c:pt>
                <c:pt idx="3594">
                  <c:v>2016-06-12 11:03</c:v>
                </c:pt>
                <c:pt idx="3595">
                  <c:v>2016-06-12 11:03</c:v>
                </c:pt>
                <c:pt idx="3596">
                  <c:v>2016-06-12 11:03</c:v>
                </c:pt>
                <c:pt idx="3597">
                  <c:v>2016-06-12 11:03</c:v>
                </c:pt>
                <c:pt idx="3598">
                  <c:v>2016-06-12 11:03</c:v>
                </c:pt>
                <c:pt idx="3599">
                  <c:v>2016-06-12 11:03</c:v>
                </c:pt>
                <c:pt idx="3600">
                  <c:v>2016-06-12 11:03</c:v>
                </c:pt>
                <c:pt idx="3601">
                  <c:v>2016-06-12 11:03</c:v>
                </c:pt>
                <c:pt idx="3602">
                  <c:v>2016-06-12 11:03</c:v>
                </c:pt>
                <c:pt idx="3603">
                  <c:v>2016-06-12 11:03</c:v>
                </c:pt>
                <c:pt idx="3604">
                  <c:v>2016-06-12 11:03</c:v>
                </c:pt>
                <c:pt idx="3605">
                  <c:v>2016-06-12 11:03</c:v>
                </c:pt>
                <c:pt idx="3606">
                  <c:v>2016-06-12 11:03</c:v>
                </c:pt>
                <c:pt idx="3607">
                  <c:v>2016-06-12 11:03</c:v>
                </c:pt>
                <c:pt idx="3608">
                  <c:v>2016-06-12 11:03</c:v>
                </c:pt>
                <c:pt idx="3609">
                  <c:v>2016-06-12 11:03</c:v>
                </c:pt>
                <c:pt idx="3610">
                  <c:v>2016-06-12 11:03</c:v>
                </c:pt>
                <c:pt idx="3611">
                  <c:v>2016-06-12 11:03</c:v>
                </c:pt>
                <c:pt idx="3612">
                  <c:v>2016-06-12 11:03</c:v>
                </c:pt>
                <c:pt idx="3613">
                  <c:v>2016-06-12 11:03</c:v>
                </c:pt>
                <c:pt idx="3614">
                  <c:v>2016-06-12 11:03</c:v>
                </c:pt>
                <c:pt idx="3615">
                  <c:v>2016-06-12 11:03</c:v>
                </c:pt>
                <c:pt idx="3616">
                  <c:v>2016-06-12 11:03</c:v>
                </c:pt>
                <c:pt idx="3617">
                  <c:v>2016-06-12 11:03</c:v>
                </c:pt>
                <c:pt idx="3618">
                  <c:v>2016-06-12 11:03</c:v>
                </c:pt>
                <c:pt idx="3619">
                  <c:v>2016-06-12 11:03</c:v>
                </c:pt>
                <c:pt idx="3620">
                  <c:v>2016-06-12 11:03</c:v>
                </c:pt>
                <c:pt idx="3621">
                  <c:v>2016-06-12 11:03</c:v>
                </c:pt>
                <c:pt idx="3622">
                  <c:v>2016-06-12 11:03</c:v>
                </c:pt>
                <c:pt idx="3623">
                  <c:v>2016-06-12 11:03</c:v>
                </c:pt>
                <c:pt idx="3624">
                  <c:v>2016-06-12 11:03</c:v>
                </c:pt>
                <c:pt idx="3625">
                  <c:v>2016-06-12 11:03</c:v>
                </c:pt>
                <c:pt idx="3626">
                  <c:v>2016-06-12 11:03</c:v>
                </c:pt>
                <c:pt idx="3627">
                  <c:v>2016-06-12 11:03</c:v>
                </c:pt>
                <c:pt idx="3628">
                  <c:v>2016-06-12 11:03</c:v>
                </c:pt>
                <c:pt idx="3629">
                  <c:v>2016-06-12 11:03</c:v>
                </c:pt>
                <c:pt idx="3630">
                  <c:v>2016-06-12 11:03</c:v>
                </c:pt>
                <c:pt idx="3631">
                  <c:v>2016-06-12 11:03</c:v>
                </c:pt>
                <c:pt idx="3632">
                  <c:v>2016-06-12 11:04</c:v>
                </c:pt>
                <c:pt idx="3633">
                  <c:v>2016-06-12 11:04</c:v>
                </c:pt>
                <c:pt idx="3634">
                  <c:v>2016-06-12 11:04</c:v>
                </c:pt>
                <c:pt idx="3635">
                  <c:v>2016-06-12 11:04</c:v>
                </c:pt>
                <c:pt idx="3636">
                  <c:v>2016-06-12 11:04</c:v>
                </c:pt>
                <c:pt idx="3637">
                  <c:v>2016-06-12 11:04</c:v>
                </c:pt>
                <c:pt idx="3638">
                  <c:v>2016-06-12 11:04</c:v>
                </c:pt>
                <c:pt idx="3639">
                  <c:v>2016-06-12 11:04</c:v>
                </c:pt>
                <c:pt idx="3640">
                  <c:v>2016-06-12 11:04</c:v>
                </c:pt>
                <c:pt idx="3641">
                  <c:v>2016-06-12 11:04</c:v>
                </c:pt>
                <c:pt idx="3642">
                  <c:v>2016-06-12 11:04</c:v>
                </c:pt>
                <c:pt idx="3643">
                  <c:v>2016-06-12 11:04</c:v>
                </c:pt>
                <c:pt idx="3644">
                  <c:v>2016-06-12 11:04</c:v>
                </c:pt>
                <c:pt idx="3645">
                  <c:v>2016-06-12 11:04</c:v>
                </c:pt>
                <c:pt idx="3646">
                  <c:v>2016-06-12 11:04</c:v>
                </c:pt>
                <c:pt idx="3647">
                  <c:v>2016-06-12 11:04</c:v>
                </c:pt>
                <c:pt idx="3648">
                  <c:v>2016-06-12 11:04</c:v>
                </c:pt>
                <c:pt idx="3649">
                  <c:v>2016-06-12 11:04</c:v>
                </c:pt>
                <c:pt idx="3650">
                  <c:v>2016-06-12 11:04</c:v>
                </c:pt>
                <c:pt idx="3651">
                  <c:v>2016-06-12 11:04</c:v>
                </c:pt>
                <c:pt idx="3652">
                  <c:v>2016-06-12 11:04</c:v>
                </c:pt>
                <c:pt idx="3653">
                  <c:v>2016-06-12 11:04</c:v>
                </c:pt>
                <c:pt idx="3654">
                  <c:v>2016-06-12 11:04</c:v>
                </c:pt>
                <c:pt idx="3655">
                  <c:v>2016-06-12 11:04</c:v>
                </c:pt>
                <c:pt idx="3656">
                  <c:v>2016-06-12 11:04</c:v>
                </c:pt>
                <c:pt idx="3657">
                  <c:v>2016-06-12 11:04</c:v>
                </c:pt>
                <c:pt idx="3658">
                  <c:v>2016-06-12 11:04</c:v>
                </c:pt>
                <c:pt idx="3659">
                  <c:v>2016-06-12 11:04</c:v>
                </c:pt>
                <c:pt idx="3660">
                  <c:v>2016-06-12 11:04</c:v>
                </c:pt>
                <c:pt idx="3661">
                  <c:v>2016-06-12 11:04</c:v>
                </c:pt>
                <c:pt idx="3662">
                  <c:v>2016-06-12 11:04</c:v>
                </c:pt>
                <c:pt idx="3663">
                  <c:v>2016-06-12 11:04</c:v>
                </c:pt>
                <c:pt idx="3664">
                  <c:v>2016-06-12 11:04</c:v>
                </c:pt>
                <c:pt idx="3665">
                  <c:v>2016-06-12 11:04</c:v>
                </c:pt>
                <c:pt idx="3666">
                  <c:v>2016-06-12 11:04</c:v>
                </c:pt>
                <c:pt idx="3667">
                  <c:v>2016-06-12 11:04</c:v>
                </c:pt>
                <c:pt idx="3668">
                  <c:v>2016-06-12 11:04</c:v>
                </c:pt>
                <c:pt idx="3669">
                  <c:v>2016-06-12 11:04</c:v>
                </c:pt>
                <c:pt idx="3670">
                  <c:v>2016-06-12 11:04</c:v>
                </c:pt>
                <c:pt idx="3671">
                  <c:v>2016-06-12 11:04</c:v>
                </c:pt>
                <c:pt idx="3672">
                  <c:v>2016-06-12 11:04</c:v>
                </c:pt>
                <c:pt idx="3673">
                  <c:v>2016-06-12 11:04</c:v>
                </c:pt>
                <c:pt idx="3674">
                  <c:v>2016-06-12 11:04</c:v>
                </c:pt>
                <c:pt idx="3675">
                  <c:v>2016-06-12 11:04</c:v>
                </c:pt>
                <c:pt idx="3676">
                  <c:v>2016-06-12 11:04</c:v>
                </c:pt>
                <c:pt idx="3677">
                  <c:v>2016-06-12 11:04</c:v>
                </c:pt>
                <c:pt idx="3678">
                  <c:v>2016-06-12 11:04</c:v>
                </c:pt>
                <c:pt idx="3679">
                  <c:v>2016-06-12 11:04</c:v>
                </c:pt>
                <c:pt idx="3680">
                  <c:v>2016-06-12 11:04</c:v>
                </c:pt>
                <c:pt idx="3681">
                  <c:v>2016-06-12 11:04</c:v>
                </c:pt>
                <c:pt idx="3682">
                  <c:v>2016-06-12 11:04</c:v>
                </c:pt>
                <c:pt idx="3683">
                  <c:v>2016-06-12 11:04</c:v>
                </c:pt>
                <c:pt idx="3684">
                  <c:v>2016-06-12 11:04</c:v>
                </c:pt>
                <c:pt idx="3685">
                  <c:v>2016-06-12 11:04</c:v>
                </c:pt>
                <c:pt idx="3686">
                  <c:v>2016-06-12 11:04</c:v>
                </c:pt>
                <c:pt idx="3687">
                  <c:v>2016-06-12 11:04</c:v>
                </c:pt>
                <c:pt idx="3688">
                  <c:v>2016-06-12 11:04</c:v>
                </c:pt>
                <c:pt idx="3689">
                  <c:v>2016-06-12 11:04</c:v>
                </c:pt>
                <c:pt idx="3690">
                  <c:v>2016-06-12 11:04</c:v>
                </c:pt>
                <c:pt idx="3691">
                  <c:v>2016-06-12 11:05</c:v>
                </c:pt>
                <c:pt idx="3692">
                  <c:v>2016-06-12 11:05</c:v>
                </c:pt>
                <c:pt idx="3693">
                  <c:v>2016-06-12 11:05</c:v>
                </c:pt>
                <c:pt idx="3694">
                  <c:v>2016-06-12 11:05</c:v>
                </c:pt>
                <c:pt idx="3695">
                  <c:v>2016-06-12 11:05</c:v>
                </c:pt>
                <c:pt idx="3696">
                  <c:v>2016-06-12 11:05</c:v>
                </c:pt>
                <c:pt idx="3697">
                  <c:v>2016-06-12 11:05</c:v>
                </c:pt>
                <c:pt idx="3698">
                  <c:v>2016-06-12 11:05</c:v>
                </c:pt>
                <c:pt idx="3699">
                  <c:v>2016-06-12 11:05</c:v>
                </c:pt>
                <c:pt idx="3700">
                  <c:v>2016-06-12 11:05</c:v>
                </c:pt>
                <c:pt idx="3701">
                  <c:v>2016-06-12 11:05</c:v>
                </c:pt>
                <c:pt idx="3702">
                  <c:v>2016-06-12 11:05</c:v>
                </c:pt>
                <c:pt idx="3703">
                  <c:v>2016-06-12 11:05</c:v>
                </c:pt>
                <c:pt idx="3704">
                  <c:v>2016-06-12 11:05</c:v>
                </c:pt>
                <c:pt idx="3705">
                  <c:v>2016-06-12 11:05</c:v>
                </c:pt>
                <c:pt idx="3706">
                  <c:v>2016-06-12 11:05</c:v>
                </c:pt>
                <c:pt idx="3707">
                  <c:v>2016-06-12 11:05</c:v>
                </c:pt>
                <c:pt idx="3708">
                  <c:v>2016-06-12 11:05</c:v>
                </c:pt>
                <c:pt idx="3709">
                  <c:v>2016-06-12 11:05</c:v>
                </c:pt>
                <c:pt idx="3710">
                  <c:v>2016-06-12 11:05</c:v>
                </c:pt>
                <c:pt idx="3711">
                  <c:v>2016-06-12 11:05</c:v>
                </c:pt>
                <c:pt idx="3712">
                  <c:v>2016-06-12 11:05</c:v>
                </c:pt>
                <c:pt idx="3713">
                  <c:v>2016-06-12 11:05</c:v>
                </c:pt>
                <c:pt idx="3714">
                  <c:v>2016-06-12 11:05</c:v>
                </c:pt>
                <c:pt idx="3715">
                  <c:v>2016-06-12 11:05</c:v>
                </c:pt>
                <c:pt idx="3716">
                  <c:v>2016-06-12 11:05</c:v>
                </c:pt>
                <c:pt idx="3717">
                  <c:v>2016-06-12 11:05</c:v>
                </c:pt>
                <c:pt idx="3718">
                  <c:v>2016-06-12 11:05</c:v>
                </c:pt>
                <c:pt idx="3719">
                  <c:v>2016-06-12 11:05</c:v>
                </c:pt>
                <c:pt idx="3720">
                  <c:v>2016-06-12 11:05</c:v>
                </c:pt>
                <c:pt idx="3721">
                  <c:v>2016-06-12 11:05</c:v>
                </c:pt>
                <c:pt idx="3722">
                  <c:v>2016-06-12 11:05</c:v>
                </c:pt>
                <c:pt idx="3723">
                  <c:v>2016-06-12 11:05</c:v>
                </c:pt>
                <c:pt idx="3724">
                  <c:v>2016-06-12 11:05</c:v>
                </c:pt>
                <c:pt idx="3725">
                  <c:v>2016-06-12 11:05</c:v>
                </c:pt>
                <c:pt idx="3726">
                  <c:v>2016-06-12 11:05</c:v>
                </c:pt>
                <c:pt idx="3727">
                  <c:v>2016-06-12 11:05</c:v>
                </c:pt>
                <c:pt idx="3728">
                  <c:v>2016-06-12 11:05</c:v>
                </c:pt>
                <c:pt idx="3729">
                  <c:v>2016-06-12 11:05</c:v>
                </c:pt>
                <c:pt idx="3730">
                  <c:v>2016-06-12 11:05</c:v>
                </c:pt>
                <c:pt idx="3731">
                  <c:v>2016-06-12 11:05</c:v>
                </c:pt>
                <c:pt idx="3732">
                  <c:v>2016-06-12 11:05</c:v>
                </c:pt>
                <c:pt idx="3733">
                  <c:v>2016-06-12 11:05</c:v>
                </c:pt>
                <c:pt idx="3734">
                  <c:v>2016-06-12 11:05</c:v>
                </c:pt>
                <c:pt idx="3735">
                  <c:v>2016-06-12 11:05</c:v>
                </c:pt>
                <c:pt idx="3736">
                  <c:v>2016-06-12 11:05</c:v>
                </c:pt>
                <c:pt idx="3737">
                  <c:v>2016-06-12 11:05</c:v>
                </c:pt>
                <c:pt idx="3738">
                  <c:v>2016-06-12 11:05</c:v>
                </c:pt>
                <c:pt idx="3739">
                  <c:v>2016-06-12 11:05</c:v>
                </c:pt>
                <c:pt idx="3740">
                  <c:v>2016-06-12 11:05</c:v>
                </c:pt>
                <c:pt idx="3741">
                  <c:v>2016-06-12 11:05</c:v>
                </c:pt>
                <c:pt idx="3742">
                  <c:v>2016-06-12 11:05</c:v>
                </c:pt>
                <c:pt idx="3743">
                  <c:v>2016-06-12 11:05</c:v>
                </c:pt>
                <c:pt idx="3744">
                  <c:v>2016-06-12 11:05</c:v>
                </c:pt>
                <c:pt idx="3745">
                  <c:v>2016-06-12 11:05</c:v>
                </c:pt>
                <c:pt idx="3746">
                  <c:v>2016-06-12 11:05</c:v>
                </c:pt>
                <c:pt idx="3747">
                  <c:v>2016-06-12 11:05</c:v>
                </c:pt>
                <c:pt idx="3748">
                  <c:v>2016-06-12 11:05</c:v>
                </c:pt>
                <c:pt idx="3749">
                  <c:v>2016-06-12 11:05</c:v>
                </c:pt>
                <c:pt idx="3750">
                  <c:v>2016-06-12 11:06</c:v>
                </c:pt>
                <c:pt idx="3751">
                  <c:v>2016-06-12 11:06</c:v>
                </c:pt>
                <c:pt idx="3752">
                  <c:v>2016-06-12 11:06</c:v>
                </c:pt>
                <c:pt idx="3753">
                  <c:v>2016-06-12 11:06</c:v>
                </c:pt>
                <c:pt idx="3754">
                  <c:v>2016-06-12 11:06</c:v>
                </c:pt>
                <c:pt idx="3755">
                  <c:v>2016-06-12 11:06</c:v>
                </c:pt>
                <c:pt idx="3756">
                  <c:v>2016-06-12 11:06</c:v>
                </c:pt>
                <c:pt idx="3757">
                  <c:v>2016-06-12 11:06</c:v>
                </c:pt>
                <c:pt idx="3758">
                  <c:v>2016-06-12 11:06</c:v>
                </c:pt>
                <c:pt idx="3759">
                  <c:v>2016-06-12 11:06</c:v>
                </c:pt>
                <c:pt idx="3760">
                  <c:v>2016-06-12 11:06</c:v>
                </c:pt>
                <c:pt idx="3761">
                  <c:v>2016-06-12 11:06</c:v>
                </c:pt>
                <c:pt idx="3762">
                  <c:v>2016-06-12 11:06</c:v>
                </c:pt>
                <c:pt idx="3763">
                  <c:v>2016-06-12 11:06</c:v>
                </c:pt>
                <c:pt idx="3764">
                  <c:v>2016-06-12 11:06</c:v>
                </c:pt>
                <c:pt idx="3765">
                  <c:v>2016-06-12 11:06</c:v>
                </c:pt>
                <c:pt idx="3766">
                  <c:v>2016-06-12 11:06</c:v>
                </c:pt>
                <c:pt idx="3767">
                  <c:v>2016-06-12 11:06</c:v>
                </c:pt>
                <c:pt idx="3768">
                  <c:v>2016-06-12 11:06</c:v>
                </c:pt>
                <c:pt idx="3769">
                  <c:v>2016-06-12 11:06</c:v>
                </c:pt>
                <c:pt idx="3770">
                  <c:v>2016-06-12 11:06</c:v>
                </c:pt>
                <c:pt idx="3771">
                  <c:v>2016-06-12 11:06</c:v>
                </c:pt>
                <c:pt idx="3772">
                  <c:v>2016-06-12 11:06</c:v>
                </c:pt>
                <c:pt idx="3773">
                  <c:v>2016-06-12 11:06</c:v>
                </c:pt>
                <c:pt idx="3774">
                  <c:v>2016-06-12 11:06</c:v>
                </c:pt>
                <c:pt idx="3775">
                  <c:v>2016-06-12 11:06</c:v>
                </c:pt>
                <c:pt idx="3776">
                  <c:v>2016-06-12 11:06</c:v>
                </c:pt>
                <c:pt idx="3777">
                  <c:v>2016-06-12 11:06</c:v>
                </c:pt>
                <c:pt idx="3778">
                  <c:v>2016-06-12 11:06</c:v>
                </c:pt>
                <c:pt idx="3779">
                  <c:v>2016-06-12 11:06</c:v>
                </c:pt>
                <c:pt idx="3780">
                  <c:v>2016-06-12 11:06</c:v>
                </c:pt>
                <c:pt idx="3781">
                  <c:v>2016-06-12 11:06</c:v>
                </c:pt>
                <c:pt idx="3782">
                  <c:v>2016-06-12 11:06</c:v>
                </c:pt>
                <c:pt idx="3783">
                  <c:v>2016-06-12 11:06</c:v>
                </c:pt>
                <c:pt idx="3784">
                  <c:v>2016-06-12 11:06</c:v>
                </c:pt>
                <c:pt idx="3785">
                  <c:v>2016-06-12 11:06</c:v>
                </c:pt>
                <c:pt idx="3786">
                  <c:v>2016-06-12 11:06</c:v>
                </c:pt>
                <c:pt idx="3787">
                  <c:v>2016-06-12 11:06</c:v>
                </c:pt>
                <c:pt idx="3788">
                  <c:v>2016-06-12 11:06</c:v>
                </c:pt>
                <c:pt idx="3789">
                  <c:v>2016-06-12 11:06</c:v>
                </c:pt>
                <c:pt idx="3790">
                  <c:v>2016-06-12 11:06</c:v>
                </c:pt>
                <c:pt idx="3791">
                  <c:v>2016-06-12 11:06</c:v>
                </c:pt>
                <c:pt idx="3792">
                  <c:v>2016-06-12 11:06</c:v>
                </c:pt>
                <c:pt idx="3793">
                  <c:v>2016-06-12 11:06</c:v>
                </c:pt>
                <c:pt idx="3794">
                  <c:v>2016-06-12 11:06</c:v>
                </c:pt>
                <c:pt idx="3795">
                  <c:v>2016-06-12 11:06</c:v>
                </c:pt>
                <c:pt idx="3796">
                  <c:v>2016-06-12 11:06</c:v>
                </c:pt>
                <c:pt idx="3797">
                  <c:v>2016-06-12 11:06</c:v>
                </c:pt>
                <c:pt idx="3798">
                  <c:v>2016-06-12 11:06</c:v>
                </c:pt>
                <c:pt idx="3799">
                  <c:v>2016-06-12 11:06</c:v>
                </c:pt>
                <c:pt idx="3800">
                  <c:v>2016-06-12 11:06</c:v>
                </c:pt>
                <c:pt idx="3801">
                  <c:v>2016-06-12 11:06</c:v>
                </c:pt>
                <c:pt idx="3802">
                  <c:v>2016-06-12 11:06</c:v>
                </c:pt>
                <c:pt idx="3803">
                  <c:v>2016-06-12 11:06</c:v>
                </c:pt>
                <c:pt idx="3804">
                  <c:v>2016-06-12 11:06</c:v>
                </c:pt>
                <c:pt idx="3805">
                  <c:v>2016-06-12 11:06</c:v>
                </c:pt>
                <c:pt idx="3806">
                  <c:v>2016-06-12 11:06</c:v>
                </c:pt>
                <c:pt idx="3807">
                  <c:v>2016-06-12 11:06</c:v>
                </c:pt>
                <c:pt idx="3808">
                  <c:v>2016-06-12 11:06</c:v>
                </c:pt>
                <c:pt idx="3809">
                  <c:v>2016-06-12 11:07</c:v>
                </c:pt>
                <c:pt idx="3810">
                  <c:v>2016-06-12 11:07</c:v>
                </c:pt>
                <c:pt idx="3811">
                  <c:v>2016-06-12 11:07</c:v>
                </c:pt>
                <c:pt idx="3812">
                  <c:v>2016-06-12 11:07</c:v>
                </c:pt>
                <c:pt idx="3813">
                  <c:v>2016-06-12 11:07</c:v>
                </c:pt>
                <c:pt idx="3814">
                  <c:v>2016-06-12 11:07</c:v>
                </c:pt>
                <c:pt idx="3815">
                  <c:v>2016-06-12 11:07</c:v>
                </c:pt>
                <c:pt idx="3816">
                  <c:v>2016-06-12 11:07</c:v>
                </c:pt>
                <c:pt idx="3817">
                  <c:v>2016-06-12 11:07</c:v>
                </c:pt>
                <c:pt idx="3818">
                  <c:v>2016-06-12 11:07</c:v>
                </c:pt>
                <c:pt idx="3819">
                  <c:v>2016-06-12 11:07</c:v>
                </c:pt>
                <c:pt idx="3820">
                  <c:v>2016-06-12 11:07</c:v>
                </c:pt>
                <c:pt idx="3821">
                  <c:v>2016-06-12 11:07</c:v>
                </c:pt>
                <c:pt idx="3822">
                  <c:v>2016-06-12 11:07</c:v>
                </c:pt>
                <c:pt idx="3823">
                  <c:v>2016-06-12 11:07</c:v>
                </c:pt>
                <c:pt idx="3824">
                  <c:v>2016-06-12 11:07</c:v>
                </c:pt>
                <c:pt idx="3825">
                  <c:v>2016-06-12 11:07</c:v>
                </c:pt>
                <c:pt idx="3826">
                  <c:v>2016-06-12 11:07</c:v>
                </c:pt>
                <c:pt idx="3827">
                  <c:v>2016-06-12 11:07</c:v>
                </c:pt>
                <c:pt idx="3828">
                  <c:v>2016-06-12 11:07</c:v>
                </c:pt>
                <c:pt idx="3829">
                  <c:v>2016-06-12 11:07</c:v>
                </c:pt>
                <c:pt idx="3830">
                  <c:v>2016-06-12 11:07</c:v>
                </c:pt>
                <c:pt idx="3831">
                  <c:v>2016-06-12 11:07</c:v>
                </c:pt>
                <c:pt idx="3832">
                  <c:v>2016-06-12 11:07</c:v>
                </c:pt>
                <c:pt idx="3833">
                  <c:v>2016-06-12 11:07</c:v>
                </c:pt>
                <c:pt idx="3834">
                  <c:v>2016-06-12 11:07</c:v>
                </c:pt>
                <c:pt idx="3835">
                  <c:v>2016-06-12 11:07</c:v>
                </c:pt>
                <c:pt idx="3836">
                  <c:v>2016-06-12 11:07</c:v>
                </c:pt>
                <c:pt idx="3837">
                  <c:v>2016-06-12 11:07</c:v>
                </c:pt>
                <c:pt idx="3838">
                  <c:v>2016-06-12 11:07</c:v>
                </c:pt>
                <c:pt idx="3839">
                  <c:v>2016-06-12 11:07</c:v>
                </c:pt>
                <c:pt idx="3840">
                  <c:v>2016-06-12 11:07</c:v>
                </c:pt>
                <c:pt idx="3841">
                  <c:v>2016-06-12 11:07</c:v>
                </c:pt>
                <c:pt idx="3842">
                  <c:v>2016-06-12 11:07</c:v>
                </c:pt>
                <c:pt idx="3843">
                  <c:v>2016-06-12 11:07</c:v>
                </c:pt>
                <c:pt idx="3844">
                  <c:v>2016-06-12 11:07</c:v>
                </c:pt>
                <c:pt idx="3845">
                  <c:v>2016-06-12 11:07</c:v>
                </c:pt>
                <c:pt idx="3846">
                  <c:v>2016-06-12 11:07</c:v>
                </c:pt>
                <c:pt idx="3847">
                  <c:v>2016-06-12 11:07</c:v>
                </c:pt>
                <c:pt idx="3848">
                  <c:v>2016-06-12 11:07</c:v>
                </c:pt>
                <c:pt idx="3849">
                  <c:v>2016-06-12 11:07</c:v>
                </c:pt>
                <c:pt idx="3850">
                  <c:v>2016-06-12 11:07</c:v>
                </c:pt>
                <c:pt idx="3851">
                  <c:v>2016-06-12 11:07</c:v>
                </c:pt>
                <c:pt idx="3852">
                  <c:v>2016-06-12 11:07</c:v>
                </c:pt>
                <c:pt idx="3853">
                  <c:v>2016-06-12 11:07</c:v>
                </c:pt>
                <c:pt idx="3854">
                  <c:v>2016-06-12 11:07</c:v>
                </c:pt>
                <c:pt idx="3855">
                  <c:v>2016-06-12 11:07</c:v>
                </c:pt>
                <c:pt idx="3856">
                  <c:v>2016-06-12 11:07</c:v>
                </c:pt>
                <c:pt idx="3857">
                  <c:v>2016-06-12 11:07</c:v>
                </c:pt>
                <c:pt idx="3858">
                  <c:v>2016-06-12 11:07</c:v>
                </c:pt>
                <c:pt idx="3859">
                  <c:v>2016-06-12 11:07</c:v>
                </c:pt>
                <c:pt idx="3860">
                  <c:v>2016-06-12 11:07</c:v>
                </c:pt>
                <c:pt idx="3861">
                  <c:v>2016-06-12 11:07</c:v>
                </c:pt>
                <c:pt idx="3862">
                  <c:v>2016-06-12 11:07</c:v>
                </c:pt>
                <c:pt idx="3863">
                  <c:v>2016-06-12 11:07</c:v>
                </c:pt>
                <c:pt idx="3864">
                  <c:v>2016-06-12 11:07</c:v>
                </c:pt>
                <c:pt idx="3865">
                  <c:v>2016-06-12 11:07</c:v>
                </c:pt>
                <c:pt idx="3866">
                  <c:v>2016-06-12 11:08</c:v>
                </c:pt>
                <c:pt idx="3867">
                  <c:v>2016-06-12 11:08</c:v>
                </c:pt>
                <c:pt idx="3868">
                  <c:v>2016-06-12 11:08</c:v>
                </c:pt>
                <c:pt idx="3869">
                  <c:v>2016-06-12 11:08</c:v>
                </c:pt>
                <c:pt idx="3870">
                  <c:v>2016-06-12 11:08</c:v>
                </c:pt>
                <c:pt idx="3871">
                  <c:v>2016-06-12 11:08</c:v>
                </c:pt>
                <c:pt idx="3872">
                  <c:v>2016-06-12 11:08</c:v>
                </c:pt>
                <c:pt idx="3873">
                  <c:v>2016-06-12 11:08</c:v>
                </c:pt>
                <c:pt idx="3874">
                  <c:v>2016-06-12 11:08</c:v>
                </c:pt>
                <c:pt idx="3875">
                  <c:v>2016-06-12 11:08</c:v>
                </c:pt>
                <c:pt idx="3876">
                  <c:v>2016-06-12 11:08</c:v>
                </c:pt>
                <c:pt idx="3877">
                  <c:v>2016-06-12 11:08</c:v>
                </c:pt>
                <c:pt idx="3878">
                  <c:v>2016-06-12 11:08</c:v>
                </c:pt>
                <c:pt idx="3879">
                  <c:v>2016-06-12 11:08</c:v>
                </c:pt>
                <c:pt idx="3880">
                  <c:v>2016-06-12 11:08</c:v>
                </c:pt>
                <c:pt idx="3881">
                  <c:v>2016-06-12 11:08</c:v>
                </c:pt>
                <c:pt idx="3882">
                  <c:v>2016-06-12 11:08</c:v>
                </c:pt>
                <c:pt idx="3883">
                  <c:v>2016-06-12 11:08</c:v>
                </c:pt>
                <c:pt idx="3884">
                  <c:v>2016-06-12 11:08</c:v>
                </c:pt>
                <c:pt idx="3885">
                  <c:v>2016-06-12 11:08</c:v>
                </c:pt>
                <c:pt idx="3886">
                  <c:v>2016-06-12 11:08</c:v>
                </c:pt>
                <c:pt idx="3887">
                  <c:v>2016-06-12 11:08</c:v>
                </c:pt>
                <c:pt idx="3888">
                  <c:v>2016-06-12 11:08</c:v>
                </c:pt>
                <c:pt idx="3889">
                  <c:v>2016-06-12 11:08</c:v>
                </c:pt>
                <c:pt idx="3890">
                  <c:v>2016-06-12 11:08</c:v>
                </c:pt>
                <c:pt idx="3891">
                  <c:v>2016-06-12 11:08</c:v>
                </c:pt>
                <c:pt idx="3892">
                  <c:v>2016-06-12 11:08</c:v>
                </c:pt>
                <c:pt idx="3893">
                  <c:v>2016-06-12 11:08</c:v>
                </c:pt>
                <c:pt idx="3894">
                  <c:v>2016-06-12 11:08</c:v>
                </c:pt>
                <c:pt idx="3895">
                  <c:v>2016-06-12 11:08</c:v>
                </c:pt>
                <c:pt idx="3896">
                  <c:v>2016-06-12 11:08</c:v>
                </c:pt>
                <c:pt idx="3897">
                  <c:v>2016-06-12 11:08</c:v>
                </c:pt>
                <c:pt idx="3898">
                  <c:v>2016-06-12 11:08</c:v>
                </c:pt>
                <c:pt idx="3899">
                  <c:v>2016-06-12 11:08</c:v>
                </c:pt>
                <c:pt idx="3900">
                  <c:v>2016-06-12 11:08</c:v>
                </c:pt>
                <c:pt idx="3901">
                  <c:v>2016-06-12 11:08</c:v>
                </c:pt>
                <c:pt idx="3902">
                  <c:v>2016-06-12 11:08</c:v>
                </c:pt>
                <c:pt idx="3903">
                  <c:v>2016-06-12 11:08</c:v>
                </c:pt>
                <c:pt idx="3904">
                  <c:v>2016-06-12 11:08</c:v>
                </c:pt>
                <c:pt idx="3905">
                  <c:v>2016-06-12 11:08</c:v>
                </c:pt>
                <c:pt idx="3906">
                  <c:v>2016-06-12 11:08</c:v>
                </c:pt>
                <c:pt idx="3907">
                  <c:v>2016-06-12 11:08</c:v>
                </c:pt>
                <c:pt idx="3908">
                  <c:v>2016-06-12 11:08</c:v>
                </c:pt>
                <c:pt idx="3909">
                  <c:v>2016-06-12 11:08</c:v>
                </c:pt>
                <c:pt idx="3910">
                  <c:v>2016-06-12 11:08</c:v>
                </c:pt>
                <c:pt idx="3911">
                  <c:v>2016-06-12 11:08</c:v>
                </c:pt>
                <c:pt idx="3912">
                  <c:v>2016-06-12 11:08</c:v>
                </c:pt>
                <c:pt idx="3913">
                  <c:v>2016-06-12 11:08</c:v>
                </c:pt>
                <c:pt idx="3914">
                  <c:v>2016-06-12 11:08</c:v>
                </c:pt>
                <c:pt idx="3915">
                  <c:v>2016-06-12 11:08</c:v>
                </c:pt>
                <c:pt idx="3916">
                  <c:v>2016-06-12 11:08</c:v>
                </c:pt>
                <c:pt idx="3917">
                  <c:v>2016-06-12 11:08</c:v>
                </c:pt>
                <c:pt idx="3918">
                  <c:v>2016-06-12 11:08</c:v>
                </c:pt>
                <c:pt idx="3919">
                  <c:v>2016-06-12 11:08</c:v>
                </c:pt>
                <c:pt idx="3920">
                  <c:v>2016-06-12 11:08</c:v>
                </c:pt>
                <c:pt idx="3921">
                  <c:v>2016-06-12 11:08</c:v>
                </c:pt>
                <c:pt idx="3922">
                  <c:v>2016-06-12 11:08</c:v>
                </c:pt>
                <c:pt idx="3923">
                  <c:v>2016-06-12 11:08</c:v>
                </c:pt>
                <c:pt idx="3924">
                  <c:v>2016-06-12 11:09</c:v>
                </c:pt>
                <c:pt idx="3925">
                  <c:v>2016-06-12 11:09</c:v>
                </c:pt>
                <c:pt idx="3926">
                  <c:v>2016-06-12 11:09</c:v>
                </c:pt>
                <c:pt idx="3927">
                  <c:v>2016-06-12 11:09</c:v>
                </c:pt>
                <c:pt idx="3928">
                  <c:v>2016-06-12 11:09</c:v>
                </c:pt>
                <c:pt idx="3929">
                  <c:v>2016-06-12 11:09</c:v>
                </c:pt>
                <c:pt idx="3930">
                  <c:v>2016-06-12 11:09</c:v>
                </c:pt>
                <c:pt idx="3931">
                  <c:v>2016-06-12 11:09</c:v>
                </c:pt>
                <c:pt idx="3932">
                  <c:v>2016-06-12 11:09</c:v>
                </c:pt>
                <c:pt idx="3933">
                  <c:v>2016-06-12 11:09</c:v>
                </c:pt>
                <c:pt idx="3934">
                  <c:v>2016-06-12 11:09</c:v>
                </c:pt>
                <c:pt idx="3935">
                  <c:v>2016-06-12 11:09</c:v>
                </c:pt>
                <c:pt idx="3936">
                  <c:v>2016-06-12 11:09</c:v>
                </c:pt>
                <c:pt idx="3937">
                  <c:v>2016-06-12 11:09</c:v>
                </c:pt>
                <c:pt idx="3938">
                  <c:v>2016-06-12 11:09</c:v>
                </c:pt>
                <c:pt idx="3939">
                  <c:v>2016-06-12 11:09</c:v>
                </c:pt>
                <c:pt idx="3940">
                  <c:v>2016-06-12 11:09</c:v>
                </c:pt>
                <c:pt idx="3941">
                  <c:v>2016-06-12 11:09</c:v>
                </c:pt>
                <c:pt idx="3942">
                  <c:v>2016-06-12 11:09</c:v>
                </c:pt>
                <c:pt idx="3943">
                  <c:v>2016-06-12 11:09</c:v>
                </c:pt>
                <c:pt idx="3944">
                  <c:v>2016-06-12 11:09</c:v>
                </c:pt>
                <c:pt idx="3945">
                  <c:v>2016-06-12 11:09</c:v>
                </c:pt>
                <c:pt idx="3946">
                  <c:v>2016-06-12 11:09</c:v>
                </c:pt>
                <c:pt idx="3947">
                  <c:v>2016-06-12 11:09</c:v>
                </c:pt>
                <c:pt idx="3948">
                  <c:v>2016-06-12 11:09</c:v>
                </c:pt>
                <c:pt idx="3949">
                  <c:v>2016-06-12 11:09</c:v>
                </c:pt>
                <c:pt idx="3950">
                  <c:v>2016-06-12 11:09</c:v>
                </c:pt>
                <c:pt idx="3951">
                  <c:v>2016-06-12 11:09</c:v>
                </c:pt>
                <c:pt idx="3952">
                  <c:v>2016-06-12 11:09</c:v>
                </c:pt>
                <c:pt idx="3953">
                  <c:v>2016-06-12 11:09</c:v>
                </c:pt>
                <c:pt idx="3954">
                  <c:v>2016-06-12 11:09</c:v>
                </c:pt>
                <c:pt idx="3955">
                  <c:v>2016-06-12 11:09</c:v>
                </c:pt>
                <c:pt idx="3956">
                  <c:v>2016-06-12 11:09</c:v>
                </c:pt>
                <c:pt idx="3957">
                  <c:v>2016-06-12 11:09</c:v>
                </c:pt>
                <c:pt idx="3958">
                  <c:v>2016-06-12 11:09</c:v>
                </c:pt>
                <c:pt idx="3959">
                  <c:v>2016-06-12 11:09</c:v>
                </c:pt>
                <c:pt idx="3960">
                  <c:v>2016-06-12 11:09</c:v>
                </c:pt>
                <c:pt idx="3961">
                  <c:v>2016-06-12 11:09</c:v>
                </c:pt>
                <c:pt idx="3962">
                  <c:v>2016-06-12 11:09</c:v>
                </c:pt>
                <c:pt idx="3963">
                  <c:v>2016-06-12 11:09</c:v>
                </c:pt>
                <c:pt idx="3964">
                  <c:v>2016-06-12 11:09</c:v>
                </c:pt>
                <c:pt idx="3965">
                  <c:v>2016-06-12 11:09</c:v>
                </c:pt>
                <c:pt idx="3966">
                  <c:v>2016-06-12 11:09</c:v>
                </c:pt>
                <c:pt idx="3967">
                  <c:v>2016-06-12 11:09</c:v>
                </c:pt>
                <c:pt idx="3968">
                  <c:v>2016-06-12 11:09</c:v>
                </c:pt>
                <c:pt idx="3969">
                  <c:v>2016-06-12 11:09</c:v>
                </c:pt>
                <c:pt idx="3970">
                  <c:v>2016-06-12 11:09</c:v>
                </c:pt>
                <c:pt idx="3971">
                  <c:v>2016-06-12 11:09</c:v>
                </c:pt>
                <c:pt idx="3972">
                  <c:v>2016-06-12 11:09</c:v>
                </c:pt>
                <c:pt idx="3973">
                  <c:v>2016-06-12 11:09</c:v>
                </c:pt>
                <c:pt idx="3974">
                  <c:v>2016-06-12 11:09</c:v>
                </c:pt>
                <c:pt idx="3975">
                  <c:v>2016-06-12 11:09</c:v>
                </c:pt>
                <c:pt idx="3976">
                  <c:v>2016-06-12 11:09</c:v>
                </c:pt>
                <c:pt idx="3977">
                  <c:v>2016-06-12 11:09</c:v>
                </c:pt>
                <c:pt idx="3978">
                  <c:v>2016-06-12 11:09</c:v>
                </c:pt>
                <c:pt idx="3979">
                  <c:v>2016-06-12 11:09</c:v>
                </c:pt>
                <c:pt idx="3980">
                  <c:v>2016-06-12 11:09</c:v>
                </c:pt>
                <c:pt idx="3981">
                  <c:v>2016-06-12 11:09</c:v>
                </c:pt>
                <c:pt idx="3982">
                  <c:v>2016-06-12 11:10</c:v>
                </c:pt>
                <c:pt idx="3983">
                  <c:v>2016-06-12 11:10</c:v>
                </c:pt>
                <c:pt idx="3984">
                  <c:v>2016-06-12 11:10</c:v>
                </c:pt>
                <c:pt idx="3985">
                  <c:v>2016-06-12 11:10</c:v>
                </c:pt>
                <c:pt idx="3986">
                  <c:v>2016-06-12 11:10</c:v>
                </c:pt>
                <c:pt idx="3987">
                  <c:v>2016-06-12 11:10</c:v>
                </c:pt>
                <c:pt idx="3988">
                  <c:v>2016-06-12 11:10</c:v>
                </c:pt>
                <c:pt idx="3989">
                  <c:v>2016-06-12 11:10</c:v>
                </c:pt>
                <c:pt idx="3990">
                  <c:v>2016-06-12 11:10</c:v>
                </c:pt>
                <c:pt idx="3991">
                  <c:v>2016-06-12 11:10</c:v>
                </c:pt>
                <c:pt idx="3992">
                  <c:v>2016-06-12 11:10</c:v>
                </c:pt>
                <c:pt idx="3993">
                  <c:v>2016-06-12 11:10</c:v>
                </c:pt>
                <c:pt idx="3994">
                  <c:v>2016-06-12 11:10</c:v>
                </c:pt>
                <c:pt idx="3995">
                  <c:v>2016-06-12 11:10</c:v>
                </c:pt>
                <c:pt idx="3996">
                  <c:v>2016-06-12 11:10</c:v>
                </c:pt>
                <c:pt idx="3997">
                  <c:v>2016-06-12 11:10</c:v>
                </c:pt>
                <c:pt idx="3998">
                  <c:v>2016-06-12 11:10</c:v>
                </c:pt>
                <c:pt idx="3999">
                  <c:v>2016-06-12 11:10</c:v>
                </c:pt>
                <c:pt idx="4000">
                  <c:v>2016-06-12 11:10</c:v>
                </c:pt>
                <c:pt idx="4001">
                  <c:v>2016-06-12 11:10</c:v>
                </c:pt>
                <c:pt idx="4002">
                  <c:v>2016-06-12 11:10</c:v>
                </c:pt>
                <c:pt idx="4003">
                  <c:v>2016-06-12 11:10</c:v>
                </c:pt>
                <c:pt idx="4004">
                  <c:v>2016-06-12 11:10</c:v>
                </c:pt>
                <c:pt idx="4005">
                  <c:v>2016-06-12 11:10</c:v>
                </c:pt>
                <c:pt idx="4006">
                  <c:v>2016-06-12 11:10</c:v>
                </c:pt>
                <c:pt idx="4007">
                  <c:v>2016-06-12 11:10</c:v>
                </c:pt>
                <c:pt idx="4008">
                  <c:v>2016-06-12 11:10</c:v>
                </c:pt>
                <c:pt idx="4009">
                  <c:v>2016-06-12 11:10</c:v>
                </c:pt>
                <c:pt idx="4010">
                  <c:v>2016-06-12 11:10</c:v>
                </c:pt>
                <c:pt idx="4011">
                  <c:v>2016-06-12 11:10</c:v>
                </c:pt>
                <c:pt idx="4012">
                  <c:v>2016-06-12 11:10</c:v>
                </c:pt>
                <c:pt idx="4013">
                  <c:v>2016-06-12 11:10</c:v>
                </c:pt>
                <c:pt idx="4014">
                  <c:v>2016-06-12 11:10</c:v>
                </c:pt>
                <c:pt idx="4015">
                  <c:v>2016-06-12 11:10</c:v>
                </c:pt>
                <c:pt idx="4016">
                  <c:v>2016-06-12 11:10</c:v>
                </c:pt>
                <c:pt idx="4017">
                  <c:v>2016-06-12 11:10</c:v>
                </c:pt>
                <c:pt idx="4018">
                  <c:v>2016-06-12 11:10</c:v>
                </c:pt>
                <c:pt idx="4019">
                  <c:v>2016-06-12 11:10</c:v>
                </c:pt>
                <c:pt idx="4020">
                  <c:v>2016-06-12 11:10</c:v>
                </c:pt>
                <c:pt idx="4021">
                  <c:v>2016-06-12 11:10</c:v>
                </c:pt>
                <c:pt idx="4022">
                  <c:v>2016-06-12 11:10</c:v>
                </c:pt>
                <c:pt idx="4023">
                  <c:v>2016-06-12 11:10</c:v>
                </c:pt>
                <c:pt idx="4024">
                  <c:v>2016-06-12 11:10</c:v>
                </c:pt>
                <c:pt idx="4025">
                  <c:v>2016-06-12 11:10</c:v>
                </c:pt>
                <c:pt idx="4026">
                  <c:v>2016-06-12 11:10</c:v>
                </c:pt>
                <c:pt idx="4027">
                  <c:v>2016-06-12 11:10</c:v>
                </c:pt>
                <c:pt idx="4028">
                  <c:v>2016-06-12 11:10</c:v>
                </c:pt>
                <c:pt idx="4029">
                  <c:v>2016-06-12 11:10</c:v>
                </c:pt>
                <c:pt idx="4030">
                  <c:v>2016-06-12 11:10</c:v>
                </c:pt>
                <c:pt idx="4031">
                  <c:v>2016-06-12 11:10</c:v>
                </c:pt>
                <c:pt idx="4032">
                  <c:v>2016-06-12 11:10</c:v>
                </c:pt>
                <c:pt idx="4033">
                  <c:v>2016-06-12 11:10</c:v>
                </c:pt>
                <c:pt idx="4034">
                  <c:v>2016-06-12 11:10</c:v>
                </c:pt>
                <c:pt idx="4035">
                  <c:v>2016-06-12 11:10</c:v>
                </c:pt>
                <c:pt idx="4036">
                  <c:v>2016-06-12 11:10</c:v>
                </c:pt>
                <c:pt idx="4037">
                  <c:v>2016-06-12 11:10</c:v>
                </c:pt>
                <c:pt idx="4038">
                  <c:v>2016-06-12 11:10</c:v>
                </c:pt>
                <c:pt idx="4039">
                  <c:v>2016-06-12 11:11</c:v>
                </c:pt>
                <c:pt idx="4040">
                  <c:v>2016-06-12 11:11</c:v>
                </c:pt>
                <c:pt idx="4041">
                  <c:v>2016-06-12 11:11</c:v>
                </c:pt>
                <c:pt idx="4042">
                  <c:v>2016-06-12 11:11</c:v>
                </c:pt>
                <c:pt idx="4043">
                  <c:v>2016-06-12 11:11</c:v>
                </c:pt>
                <c:pt idx="4044">
                  <c:v>2016-06-12 11:11</c:v>
                </c:pt>
                <c:pt idx="4045">
                  <c:v>2016-06-12 11:11</c:v>
                </c:pt>
                <c:pt idx="4046">
                  <c:v>2016-06-12 11:11</c:v>
                </c:pt>
                <c:pt idx="4047">
                  <c:v>2016-06-12 11:11</c:v>
                </c:pt>
                <c:pt idx="4048">
                  <c:v>2016-06-12 11:11</c:v>
                </c:pt>
                <c:pt idx="4049">
                  <c:v>2016-06-12 11:11</c:v>
                </c:pt>
                <c:pt idx="4050">
                  <c:v>2016-06-12 11:11</c:v>
                </c:pt>
                <c:pt idx="4051">
                  <c:v>2016-06-12 11:11</c:v>
                </c:pt>
                <c:pt idx="4052">
                  <c:v>2016-06-12 11:11</c:v>
                </c:pt>
                <c:pt idx="4053">
                  <c:v>2016-06-12 11:11</c:v>
                </c:pt>
                <c:pt idx="4054">
                  <c:v>2016-06-12 11:11</c:v>
                </c:pt>
                <c:pt idx="4055">
                  <c:v>2016-06-12 11:11</c:v>
                </c:pt>
                <c:pt idx="4056">
                  <c:v>2016-06-12 11:11</c:v>
                </c:pt>
                <c:pt idx="4057">
                  <c:v>2016-06-12 11:11</c:v>
                </c:pt>
                <c:pt idx="4058">
                  <c:v>2016-06-12 11:11</c:v>
                </c:pt>
                <c:pt idx="4059">
                  <c:v>2016-06-12 11:11</c:v>
                </c:pt>
                <c:pt idx="4060">
                  <c:v>2016-06-12 11:11</c:v>
                </c:pt>
                <c:pt idx="4061">
                  <c:v>2016-06-12 11:11</c:v>
                </c:pt>
                <c:pt idx="4062">
                  <c:v>2016-06-12 11:11</c:v>
                </c:pt>
                <c:pt idx="4063">
                  <c:v>2016-06-12 11:11</c:v>
                </c:pt>
                <c:pt idx="4064">
                  <c:v>2016-06-12 11:11</c:v>
                </c:pt>
                <c:pt idx="4065">
                  <c:v>2016-06-12 11:11</c:v>
                </c:pt>
                <c:pt idx="4066">
                  <c:v>2016-06-12 11:11</c:v>
                </c:pt>
                <c:pt idx="4067">
                  <c:v>2016-06-12 11:11</c:v>
                </c:pt>
                <c:pt idx="4068">
                  <c:v>2016-06-12 11:11</c:v>
                </c:pt>
                <c:pt idx="4069">
                  <c:v>2016-06-12 11:11</c:v>
                </c:pt>
                <c:pt idx="4070">
                  <c:v>2016-06-12 11:11</c:v>
                </c:pt>
                <c:pt idx="4071">
                  <c:v>2016-06-12 11:11</c:v>
                </c:pt>
                <c:pt idx="4072">
                  <c:v>2016-06-12 11:11</c:v>
                </c:pt>
                <c:pt idx="4073">
                  <c:v>2016-06-12 11:11</c:v>
                </c:pt>
                <c:pt idx="4074">
                  <c:v>2016-06-12 11:11</c:v>
                </c:pt>
                <c:pt idx="4075">
                  <c:v>2016-06-12 11:11</c:v>
                </c:pt>
                <c:pt idx="4076">
                  <c:v>2016-06-12 11:11</c:v>
                </c:pt>
                <c:pt idx="4077">
                  <c:v>2016-06-12 11:11</c:v>
                </c:pt>
                <c:pt idx="4078">
                  <c:v>2016-06-12 11:11</c:v>
                </c:pt>
                <c:pt idx="4079">
                  <c:v>2016-06-12 11:11</c:v>
                </c:pt>
                <c:pt idx="4080">
                  <c:v>2016-06-12 11:11</c:v>
                </c:pt>
                <c:pt idx="4081">
                  <c:v>2016-06-12 11:11</c:v>
                </c:pt>
                <c:pt idx="4082">
                  <c:v>2016-06-12 11:11</c:v>
                </c:pt>
                <c:pt idx="4083">
                  <c:v>2016-06-12 11:11</c:v>
                </c:pt>
                <c:pt idx="4084">
                  <c:v>2016-06-12 11:11</c:v>
                </c:pt>
                <c:pt idx="4085">
                  <c:v>2016-06-12 11:11</c:v>
                </c:pt>
                <c:pt idx="4086">
                  <c:v>2016-06-12 11:11</c:v>
                </c:pt>
                <c:pt idx="4087">
                  <c:v>2016-06-12 11:11</c:v>
                </c:pt>
                <c:pt idx="4088">
                  <c:v>2016-06-12 11:11</c:v>
                </c:pt>
                <c:pt idx="4089">
                  <c:v>2016-06-12 11:11</c:v>
                </c:pt>
                <c:pt idx="4090">
                  <c:v>2016-06-12 11:11</c:v>
                </c:pt>
                <c:pt idx="4091">
                  <c:v>2016-06-12 11:11</c:v>
                </c:pt>
                <c:pt idx="4092">
                  <c:v>2016-06-12 11:11</c:v>
                </c:pt>
                <c:pt idx="4093">
                  <c:v>2016-06-12 11:11</c:v>
                </c:pt>
                <c:pt idx="4094">
                  <c:v>2016-06-12 11:11</c:v>
                </c:pt>
                <c:pt idx="4095">
                  <c:v>2016-06-12 11:11</c:v>
                </c:pt>
                <c:pt idx="4096">
                  <c:v>2016-06-12 11:12</c:v>
                </c:pt>
                <c:pt idx="4097">
                  <c:v>2016-06-12 11:12</c:v>
                </c:pt>
                <c:pt idx="4098">
                  <c:v>2016-06-12 11:12</c:v>
                </c:pt>
                <c:pt idx="4099">
                  <c:v>2016-06-12 11:12</c:v>
                </c:pt>
                <c:pt idx="4100">
                  <c:v>2016-06-12 11:12</c:v>
                </c:pt>
                <c:pt idx="4101">
                  <c:v>2016-06-12 11:12</c:v>
                </c:pt>
                <c:pt idx="4102">
                  <c:v>2016-06-12 11:12</c:v>
                </c:pt>
                <c:pt idx="4103">
                  <c:v>2016-06-12 11:12</c:v>
                </c:pt>
                <c:pt idx="4104">
                  <c:v>2016-06-12 11:12</c:v>
                </c:pt>
                <c:pt idx="4105">
                  <c:v>2016-06-12 11:12</c:v>
                </c:pt>
                <c:pt idx="4106">
                  <c:v>2016-06-12 11:12</c:v>
                </c:pt>
                <c:pt idx="4107">
                  <c:v>2016-06-12 11:12</c:v>
                </c:pt>
                <c:pt idx="4108">
                  <c:v>2016-06-12 11:12</c:v>
                </c:pt>
                <c:pt idx="4109">
                  <c:v>2016-06-12 11:12</c:v>
                </c:pt>
                <c:pt idx="4110">
                  <c:v>2016-06-12 11:12</c:v>
                </c:pt>
                <c:pt idx="4111">
                  <c:v>2016-06-12 11:12</c:v>
                </c:pt>
                <c:pt idx="4112">
                  <c:v>2016-06-12 11:12</c:v>
                </c:pt>
                <c:pt idx="4113">
                  <c:v>2016-06-12 11:12</c:v>
                </c:pt>
                <c:pt idx="4114">
                  <c:v>2016-06-12 11:12</c:v>
                </c:pt>
                <c:pt idx="4115">
                  <c:v>2016-06-12 11:12</c:v>
                </c:pt>
                <c:pt idx="4116">
                  <c:v>2016-06-12 11:12</c:v>
                </c:pt>
                <c:pt idx="4117">
                  <c:v>2016-06-12 11:12</c:v>
                </c:pt>
                <c:pt idx="4118">
                  <c:v>2016-06-12 11:12</c:v>
                </c:pt>
                <c:pt idx="4119">
                  <c:v>2016-06-12 11:12</c:v>
                </c:pt>
                <c:pt idx="4120">
                  <c:v>2016-06-12 11:12</c:v>
                </c:pt>
                <c:pt idx="4121">
                  <c:v>2016-06-12 11:12</c:v>
                </c:pt>
                <c:pt idx="4122">
                  <c:v>2016-06-12 11:12</c:v>
                </c:pt>
                <c:pt idx="4123">
                  <c:v>2016-06-12 11:12</c:v>
                </c:pt>
                <c:pt idx="4124">
                  <c:v>2016-06-12 11:12</c:v>
                </c:pt>
                <c:pt idx="4125">
                  <c:v>2016-06-12 11:12</c:v>
                </c:pt>
                <c:pt idx="4126">
                  <c:v>2016-06-12 11:12</c:v>
                </c:pt>
                <c:pt idx="4127">
                  <c:v>2016-06-12 11:12</c:v>
                </c:pt>
                <c:pt idx="4128">
                  <c:v>2016-06-12 11:12</c:v>
                </c:pt>
                <c:pt idx="4129">
                  <c:v>2016-06-12 11:12</c:v>
                </c:pt>
                <c:pt idx="4130">
                  <c:v>2016-06-12 11:12</c:v>
                </c:pt>
                <c:pt idx="4131">
                  <c:v>2016-06-12 11:12</c:v>
                </c:pt>
                <c:pt idx="4132">
                  <c:v>2016-06-12 11:12</c:v>
                </c:pt>
                <c:pt idx="4133">
                  <c:v>2016-06-12 11:12</c:v>
                </c:pt>
                <c:pt idx="4134">
                  <c:v>2016-06-12 11:12</c:v>
                </c:pt>
                <c:pt idx="4135">
                  <c:v>2016-06-12 11:12</c:v>
                </c:pt>
                <c:pt idx="4136">
                  <c:v>2016-06-12 11:12</c:v>
                </c:pt>
                <c:pt idx="4137">
                  <c:v>2016-06-12 11:12</c:v>
                </c:pt>
                <c:pt idx="4138">
                  <c:v>2016-06-12 11:12</c:v>
                </c:pt>
                <c:pt idx="4139">
                  <c:v>2016-06-12 11:12</c:v>
                </c:pt>
                <c:pt idx="4140">
                  <c:v>2016-06-12 11:12</c:v>
                </c:pt>
                <c:pt idx="4141">
                  <c:v>2016-06-12 11:12</c:v>
                </c:pt>
                <c:pt idx="4142">
                  <c:v>2016-06-12 11:12</c:v>
                </c:pt>
                <c:pt idx="4143">
                  <c:v>2016-06-12 11:12</c:v>
                </c:pt>
                <c:pt idx="4144">
                  <c:v>2016-06-12 11:12</c:v>
                </c:pt>
                <c:pt idx="4145">
                  <c:v>2016-06-12 11:12</c:v>
                </c:pt>
                <c:pt idx="4146">
                  <c:v>2016-06-12 11:12</c:v>
                </c:pt>
                <c:pt idx="4147">
                  <c:v>2016-06-12 11:12</c:v>
                </c:pt>
                <c:pt idx="4148">
                  <c:v>2016-06-12 11:12</c:v>
                </c:pt>
                <c:pt idx="4149">
                  <c:v>2016-06-12 11:12</c:v>
                </c:pt>
                <c:pt idx="4150">
                  <c:v>2016-06-12 11:12</c:v>
                </c:pt>
                <c:pt idx="4151">
                  <c:v>2016-06-12 11:12</c:v>
                </c:pt>
                <c:pt idx="4152">
                  <c:v>2016-06-12 11:12</c:v>
                </c:pt>
                <c:pt idx="4153">
                  <c:v>2016-06-12 11:12</c:v>
                </c:pt>
                <c:pt idx="4154">
                  <c:v>2016-06-12 11:13</c:v>
                </c:pt>
                <c:pt idx="4155">
                  <c:v>2016-06-12 11:13</c:v>
                </c:pt>
                <c:pt idx="4156">
                  <c:v>2016-06-12 11:13</c:v>
                </c:pt>
                <c:pt idx="4157">
                  <c:v>2016-06-12 11:13</c:v>
                </c:pt>
                <c:pt idx="4158">
                  <c:v>2016-06-12 11:13</c:v>
                </c:pt>
                <c:pt idx="4159">
                  <c:v>2016-06-12 11:13</c:v>
                </c:pt>
                <c:pt idx="4160">
                  <c:v>2016-06-12 11:13</c:v>
                </c:pt>
                <c:pt idx="4161">
                  <c:v>2016-06-12 11:13</c:v>
                </c:pt>
                <c:pt idx="4162">
                  <c:v>2016-06-12 11:13</c:v>
                </c:pt>
                <c:pt idx="4163">
                  <c:v>2016-06-12 11:13</c:v>
                </c:pt>
                <c:pt idx="4164">
                  <c:v>2016-06-12 11:13</c:v>
                </c:pt>
                <c:pt idx="4165">
                  <c:v>2016-06-12 11:13</c:v>
                </c:pt>
                <c:pt idx="4166">
                  <c:v>2016-06-12 11:13</c:v>
                </c:pt>
                <c:pt idx="4167">
                  <c:v>2016-06-12 11:13</c:v>
                </c:pt>
                <c:pt idx="4168">
                  <c:v>2016-06-12 11:13</c:v>
                </c:pt>
                <c:pt idx="4169">
                  <c:v>2016-06-12 11:13</c:v>
                </c:pt>
                <c:pt idx="4170">
                  <c:v>2016-06-12 11:13</c:v>
                </c:pt>
                <c:pt idx="4171">
                  <c:v>2016-06-12 11:13</c:v>
                </c:pt>
                <c:pt idx="4172">
                  <c:v>2016-06-12 11:13</c:v>
                </c:pt>
                <c:pt idx="4173">
                  <c:v>2016-06-12 11:13</c:v>
                </c:pt>
                <c:pt idx="4174">
                  <c:v>2016-06-12 11:13</c:v>
                </c:pt>
                <c:pt idx="4175">
                  <c:v>2016-06-12 11:13</c:v>
                </c:pt>
                <c:pt idx="4176">
                  <c:v>2016-06-12 11:13</c:v>
                </c:pt>
                <c:pt idx="4177">
                  <c:v>2016-06-12 11:13</c:v>
                </c:pt>
                <c:pt idx="4178">
                  <c:v>2016-06-12 11:13</c:v>
                </c:pt>
                <c:pt idx="4179">
                  <c:v>2016-06-12 11:13</c:v>
                </c:pt>
                <c:pt idx="4180">
                  <c:v>2016-06-12 11:13</c:v>
                </c:pt>
                <c:pt idx="4181">
                  <c:v>2016-06-12 11:13</c:v>
                </c:pt>
                <c:pt idx="4182">
                  <c:v>2016-06-12 11:13</c:v>
                </c:pt>
                <c:pt idx="4183">
                  <c:v>2016-06-12 11:13</c:v>
                </c:pt>
                <c:pt idx="4184">
                  <c:v>2016-06-12 11:13</c:v>
                </c:pt>
                <c:pt idx="4185">
                  <c:v>2016-06-12 11:13</c:v>
                </c:pt>
                <c:pt idx="4186">
                  <c:v>2016-06-12 11:13</c:v>
                </c:pt>
                <c:pt idx="4187">
                  <c:v>2016-06-12 11:13</c:v>
                </c:pt>
                <c:pt idx="4188">
                  <c:v>2016-06-12 11:13</c:v>
                </c:pt>
                <c:pt idx="4189">
                  <c:v>2016-06-12 11:13</c:v>
                </c:pt>
                <c:pt idx="4190">
                  <c:v>2016-06-12 11:13</c:v>
                </c:pt>
                <c:pt idx="4191">
                  <c:v>2016-06-12 11:13</c:v>
                </c:pt>
                <c:pt idx="4192">
                  <c:v>2016-06-12 11:13</c:v>
                </c:pt>
                <c:pt idx="4193">
                  <c:v>2016-06-12 11:13</c:v>
                </c:pt>
                <c:pt idx="4194">
                  <c:v>2016-06-12 11:13</c:v>
                </c:pt>
                <c:pt idx="4195">
                  <c:v>2016-06-12 11:13</c:v>
                </c:pt>
                <c:pt idx="4196">
                  <c:v>2016-06-12 11:13</c:v>
                </c:pt>
                <c:pt idx="4197">
                  <c:v>2016-06-12 11:13</c:v>
                </c:pt>
                <c:pt idx="4198">
                  <c:v>2016-06-12 11:13</c:v>
                </c:pt>
                <c:pt idx="4199">
                  <c:v>2016-06-12 11:13</c:v>
                </c:pt>
                <c:pt idx="4200">
                  <c:v>2016-06-12 11:13</c:v>
                </c:pt>
                <c:pt idx="4201">
                  <c:v>2016-06-12 11:13</c:v>
                </c:pt>
                <c:pt idx="4202">
                  <c:v>2016-06-12 11:13</c:v>
                </c:pt>
                <c:pt idx="4203">
                  <c:v>2016-06-12 11:13</c:v>
                </c:pt>
                <c:pt idx="4204">
                  <c:v>2016-06-12 11:13</c:v>
                </c:pt>
                <c:pt idx="4205">
                  <c:v>2016-06-12 11:13</c:v>
                </c:pt>
                <c:pt idx="4206">
                  <c:v>2016-06-12 11:13</c:v>
                </c:pt>
                <c:pt idx="4207">
                  <c:v>2016-06-12 11:13</c:v>
                </c:pt>
                <c:pt idx="4208">
                  <c:v>2016-06-12 11:14</c:v>
                </c:pt>
                <c:pt idx="4209">
                  <c:v>2016-06-12 11:14</c:v>
                </c:pt>
                <c:pt idx="4210">
                  <c:v>2016-06-12 11:14</c:v>
                </c:pt>
                <c:pt idx="4211">
                  <c:v>2016-06-12 11:14</c:v>
                </c:pt>
                <c:pt idx="4212">
                  <c:v>2016-06-12 11:14</c:v>
                </c:pt>
                <c:pt idx="4213">
                  <c:v>2016-06-12 11:14</c:v>
                </c:pt>
                <c:pt idx="4214">
                  <c:v>2016-06-12 11:14</c:v>
                </c:pt>
                <c:pt idx="4215">
                  <c:v>2016-06-12 11:14</c:v>
                </c:pt>
                <c:pt idx="4216">
                  <c:v>2016-06-12 11:14</c:v>
                </c:pt>
                <c:pt idx="4217">
                  <c:v>2016-06-12 11:14</c:v>
                </c:pt>
                <c:pt idx="4218">
                  <c:v>2016-06-12 11:14</c:v>
                </c:pt>
                <c:pt idx="4219">
                  <c:v>2016-06-12 11:14</c:v>
                </c:pt>
                <c:pt idx="4220">
                  <c:v>2016-06-12 11:14</c:v>
                </c:pt>
                <c:pt idx="4221">
                  <c:v>2016-06-12 11:14</c:v>
                </c:pt>
                <c:pt idx="4222">
                  <c:v>2016-06-12 11:14</c:v>
                </c:pt>
                <c:pt idx="4223">
                  <c:v>2016-06-12 11:14</c:v>
                </c:pt>
                <c:pt idx="4224">
                  <c:v>2016-06-12 11:14</c:v>
                </c:pt>
                <c:pt idx="4225">
                  <c:v>2016-06-12 11:14</c:v>
                </c:pt>
                <c:pt idx="4226">
                  <c:v>2016-06-12 11:14</c:v>
                </c:pt>
                <c:pt idx="4227">
                  <c:v>2016-06-12 11:14</c:v>
                </c:pt>
                <c:pt idx="4228">
                  <c:v>2016-06-12 11:14</c:v>
                </c:pt>
                <c:pt idx="4229">
                  <c:v>2016-06-12 11:14</c:v>
                </c:pt>
                <c:pt idx="4230">
                  <c:v>2016-06-12 11:14</c:v>
                </c:pt>
                <c:pt idx="4231">
                  <c:v>2016-06-12 11:14</c:v>
                </c:pt>
                <c:pt idx="4232">
                  <c:v>2016-06-12 11:14</c:v>
                </c:pt>
                <c:pt idx="4233">
                  <c:v>2016-06-12 11:14</c:v>
                </c:pt>
                <c:pt idx="4234">
                  <c:v>2016-06-12 11:14</c:v>
                </c:pt>
                <c:pt idx="4235">
                  <c:v>2016-06-12 11:14</c:v>
                </c:pt>
                <c:pt idx="4236">
                  <c:v>2016-06-12 11:14</c:v>
                </c:pt>
                <c:pt idx="4237">
                  <c:v>2016-06-12 11:14</c:v>
                </c:pt>
                <c:pt idx="4238">
                  <c:v>2016-06-12 11:14</c:v>
                </c:pt>
                <c:pt idx="4239">
                  <c:v>2016-06-12 11:14</c:v>
                </c:pt>
                <c:pt idx="4240">
                  <c:v>2016-06-12 11:14</c:v>
                </c:pt>
                <c:pt idx="4241">
                  <c:v>2016-06-12 11:14</c:v>
                </c:pt>
                <c:pt idx="4242">
                  <c:v>2016-06-12 11:14</c:v>
                </c:pt>
                <c:pt idx="4243">
                  <c:v>2016-06-12 11:14</c:v>
                </c:pt>
                <c:pt idx="4244">
                  <c:v>2016-06-12 11:14</c:v>
                </c:pt>
                <c:pt idx="4245">
                  <c:v>2016-06-12 11:14</c:v>
                </c:pt>
                <c:pt idx="4246">
                  <c:v>2016-06-12 11:14</c:v>
                </c:pt>
                <c:pt idx="4247">
                  <c:v>2016-06-12 11:14</c:v>
                </c:pt>
                <c:pt idx="4248">
                  <c:v>2016-06-12 11:14</c:v>
                </c:pt>
                <c:pt idx="4249">
                  <c:v>2016-06-12 11:14</c:v>
                </c:pt>
                <c:pt idx="4250">
                  <c:v>2016-06-12 11:14</c:v>
                </c:pt>
                <c:pt idx="4251">
                  <c:v>2016-06-12 11:14</c:v>
                </c:pt>
                <c:pt idx="4252">
                  <c:v>2016-06-12 11:14</c:v>
                </c:pt>
                <c:pt idx="4253">
                  <c:v>2016-06-12 11:14</c:v>
                </c:pt>
                <c:pt idx="4254">
                  <c:v>2016-06-12 11:14</c:v>
                </c:pt>
                <c:pt idx="4255">
                  <c:v>2016-06-12 11:14</c:v>
                </c:pt>
                <c:pt idx="4256">
                  <c:v>2016-06-12 11:14</c:v>
                </c:pt>
                <c:pt idx="4257">
                  <c:v>2016-06-12 11:14</c:v>
                </c:pt>
                <c:pt idx="4258">
                  <c:v>2016-06-12 11:14</c:v>
                </c:pt>
                <c:pt idx="4259">
                  <c:v>2016-06-12 11:14</c:v>
                </c:pt>
                <c:pt idx="4260">
                  <c:v>2016-06-12 11:14</c:v>
                </c:pt>
                <c:pt idx="4261">
                  <c:v>2016-06-12 11:14</c:v>
                </c:pt>
                <c:pt idx="4262">
                  <c:v>2016-06-12 11:14</c:v>
                </c:pt>
                <c:pt idx="4263">
                  <c:v>2016-06-12 11:14</c:v>
                </c:pt>
                <c:pt idx="4264">
                  <c:v>2016-06-12 11:15</c:v>
                </c:pt>
                <c:pt idx="4265">
                  <c:v>2016-06-12 11:15</c:v>
                </c:pt>
                <c:pt idx="4266">
                  <c:v>2016-06-12 11:15</c:v>
                </c:pt>
                <c:pt idx="4267">
                  <c:v>2016-06-12 11:15</c:v>
                </c:pt>
                <c:pt idx="4268">
                  <c:v>2016-06-12 11:15</c:v>
                </c:pt>
                <c:pt idx="4269">
                  <c:v>2016-06-12 11:15</c:v>
                </c:pt>
                <c:pt idx="4270">
                  <c:v>2016-06-12 11:15</c:v>
                </c:pt>
                <c:pt idx="4271">
                  <c:v>2016-06-12 11:15</c:v>
                </c:pt>
                <c:pt idx="4272">
                  <c:v>2016-06-12 11:15</c:v>
                </c:pt>
                <c:pt idx="4273">
                  <c:v>2016-06-12 11:15</c:v>
                </c:pt>
                <c:pt idx="4274">
                  <c:v>2016-06-12 11:15</c:v>
                </c:pt>
                <c:pt idx="4275">
                  <c:v>2016-06-12 11:15</c:v>
                </c:pt>
                <c:pt idx="4276">
                  <c:v>2016-06-12 11:15</c:v>
                </c:pt>
                <c:pt idx="4277">
                  <c:v>2016-06-12 11:15</c:v>
                </c:pt>
                <c:pt idx="4278">
                  <c:v>2016-06-12 11:15</c:v>
                </c:pt>
                <c:pt idx="4279">
                  <c:v>2016-06-12 11:15</c:v>
                </c:pt>
                <c:pt idx="4280">
                  <c:v>2016-06-12 11:15</c:v>
                </c:pt>
                <c:pt idx="4281">
                  <c:v>2016-06-12 11:15</c:v>
                </c:pt>
                <c:pt idx="4282">
                  <c:v>2016-06-12 11:15</c:v>
                </c:pt>
                <c:pt idx="4283">
                  <c:v>2016-06-12 11:15</c:v>
                </c:pt>
                <c:pt idx="4284">
                  <c:v>2016-06-12 11:15</c:v>
                </c:pt>
                <c:pt idx="4285">
                  <c:v>2016-06-12 11:15</c:v>
                </c:pt>
                <c:pt idx="4286">
                  <c:v>2016-06-12 11:15</c:v>
                </c:pt>
                <c:pt idx="4287">
                  <c:v>2016-06-12 11:15</c:v>
                </c:pt>
                <c:pt idx="4288">
                  <c:v>2016-06-12 11:15</c:v>
                </c:pt>
                <c:pt idx="4289">
                  <c:v>2016-06-12 11:15</c:v>
                </c:pt>
                <c:pt idx="4290">
                  <c:v>2016-06-12 11:15</c:v>
                </c:pt>
                <c:pt idx="4291">
                  <c:v>2016-06-12 11:15</c:v>
                </c:pt>
                <c:pt idx="4292">
                  <c:v>2016-06-12 11:15</c:v>
                </c:pt>
                <c:pt idx="4293">
                  <c:v>2016-06-12 11:15</c:v>
                </c:pt>
                <c:pt idx="4294">
                  <c:v>2016-06-12 11:15</c:v>
                </c:pt>
                <c:pt idx="4295">
                  <c:v>2016-06-12 11:15</c:v>
                </c:pt>
                <c:pt idx="4296">
                  <c:v>2016-06-12 11:15</c:v>
                </c:pt>
                <c:pt idx="4297">
                  <c:v>2016-06-12 11:15</c:v>
                </c:pt>
                <c:pt idx="4298">
                  <c:v>2016-06-12 11:15</c:v>
                </c:pt>
                <c:pt idx="4299">
                  <c:v>2016-06-12 11:15</c:v>
                </c:pt>
                <c:pt idx="4300">
                  <c:v>2016-06-12 11:15</c:v>
                </c:pt>
                <c:pt idx="4301">
                  <c:v>2016-06-12 11:15</c:v>
                </c:pt>
                <c:pt idx="4302">
                  <c:v>2016-06-12 11:15</c:v>
                </c:pt>
                <c:pt idx="4303">
                  <c:v>2016-06-12 11:15</c:v>
                </c:pt>
                <c:pt idx="4304">
                  <c:v>2016-06-12 11:15</c:v>
                </c:pt>
                <c:pt idx="4305">
                  <c:v>2016-06-12 11:15</c:v>
                </c:pt>
                <c:pt idx="4306">
                  <c:v>2016-06-12 11:15</c:v>
                </c:pt>
                <c:pt idx="4307">
                  <c:v>2016-06-12 11:15</c:v>
                </c:pt>
                <c:pt idx="4308">
                  <c:v>2016-06-12 11:15</c:v>
                </c:pt>
                <c:pt idx="4309">
                  <c:v>2016-06-12 11:15</c:v>
                </c:pt>
                <c:pt idx="4310">
                  <c:v>2016-06-12 11:15</c:v>
                </c:pt>
                <c:pt idx="4311">
                  <c:v>2016-06-12 11:15</c:v>
                </c:pt>
                <c:pt idx="4312">
                  <c:v>2016-06-12 11:15</c:v>
                </c:pt>
                <c:pt idx="4313">
                  <c:v>2016-06-12 11:15</c:v>
                </c:pt>
                <c:pt idx="4314">
                  <c:v>2016-06-12 11:15</c:v>
                </c:pt>
                <c:pt idx="4315">
                  <c:v>2016-06-12 11:15</c:v>
                </c:pt>
                <c:pt idx="4316">
                  <c:v>2016-06-12 11:15</c:v>
                </c:pt>
                <c:pt idx="4317">
                  <c:v>2016-06-12 11:15</c:v>
                </c:pt>
                <c:pt idx="4318">
                  <c:v>2016-06-12 11:15</c:v>
                </c:pt>
                <c:pt idx="4319">
                  <c:v>2016-06-12 11:15</c:v>
                </c:pt>
                <c:pt idx="4320">
                  <c:v>2016-06-12 11:15</c:v>
                </c:pt>
                <c:pt idx="4321">
                  <c:v>2016-06-12 11:16</c:v>
                </c:pt>
                <c:pt idx="4322">
                  <c:v>2016-06-12 11:16</c:v>
                </c:pt>
                <c:pt idx="4323">
                  <c:v>2016-06-12 11:16</c:v>
                </c:pt>
                <c:pt idx="4324">
                  <c:v>2016-06-12 11:16</c:v>
                </c:pt>
                <c:pt idx="4325">
                  <c:v>2016-06-12 11:16</c:v>
                </c:pt>
                <c:pt idx="4326">
                  <c:v>2016-06-12 11:16</c:v>
                </c:pt>
                <c:pt idx="4327">
                  <c:v>2016-06-12 11:16</c:v>
                </c:pt>
                <c:pt idx="4328">
                  <c:v>2016-06-12 11:16</c:v>
                </c:pt>
                <c:pt idx="4329">
                  <c:v>2016-06-12 11:16</c:v>
                </c:pt>
                <c:pt idx="4330">
                  <c:v>2016-06-12 11:16</c:v>
                </c:pt>
                <c:pt idx="4331">
                  <c:v>2016-06-12 11:16</c:v>
                </c:pt>
                <c:pt idx="4332">
                  <c:v>2016-06-12 11:16</c:v>
                </c:pt>
                <c:pt idx="4333">
                  <c:v>2016-06-12 11:16</c:v>
                </c:pt>
                <c:pt idx="4334">
                  <c:v>2016-06-12 11:16</c:v>
                </c:pt>
                <c:pt idx="4335">
                  <c:v>2016-06-12 11:16</c:v>
                </c:pt>
                <c:pt idx="4336">
                  <c:v>2016-06-12 11:16</c:v>
                </c:pt>
                <c:pt idx="4337">
                  <c:v>2016-06-12 11:16</c:v>
                </c:pt>
                <c:pt idx="4338">
                  <c:v>2016-06-12 11:16</c:v>
                </c:pt>
                <c:pt idx="4339">
                  <c:v>2016-06-12 11:16</c:v>
                </c:pt>
                <c:pt idx="4340">
                  <c:v>2016-06-12 11:16</c:v>
                </c:pt>
                <c:pt idx="4341">
                  <c:v>2016-06-12 11:16</c:v>
                </c:pt>
                <c:pt idx="4342">
                  <c:v>2016-06-12 11:16</c:v>
                </c:pt>
                <c:pt idx="4343">
                  <c:v>2016-06-12 11:16</c:v>
                </c:pt>
                <c:pt idx="4344">
                  <c:v>2016-06-12 11:16</c:v>
                </c:pt>
                <c:pt idx="4345">
                  <c:v>2016-06-12 11:16</c:v>
                </c:pt>
                <c:pt idx="4346">
                  <c:v>2016-06-12 11:16</c:v>
                </c:pt>
                <c:pt idx="4347">
                  <c:v>2016-06-12 11:16</c:v>
                </c:pt>
                <c:pt idx="4348">
                  <c:v>2016-06-12 11:16</c:v>
                </c:pt>
                <c:pt idx="4349">
                  <c:v>2016-06-12 11:16</c:v>
                </c:pt>
                <c:pt idx="4350">
                  <c:v>2016-06-12 11:16</c:v>
                </c:pt>
                <c:pt idx="4351">
                  <c:v>2016-06-12 11:16</c:v>
                </c:pt>
                <c:pt idx="4352">
                  <c:v>2016-06-12 11:16</c:v>
                </c:pt>
                <c:pt idx="4353">
                  <c:v>2016-06-12 11:16</c:v>
                </c:pt>
                <c:pt idx="4354">
                  <c:v>2016-06-12 11:16</c:v>
                </c:pt>
                <c:pt idx="4355">
                  <c:v>2016-06-12 11:16</c:v>
                </c:pt>
                <c:pt idx="4356">
                  <c:v>2016-06-12 11:16</c:v>
                </c:pt>
                <c:pt idx="4357">
                  <c:v>2016-06-12 11:16</c:v>
                </c:pt>
                <c:pt idx="4358">
                  <c:v>2016-06-12 11:16</c:v>
                </c:pt>
                <c:pt idx="4359">
                  <c:v>2016-06-12 11:16</c:v>
                </c:pt>
                <c:pt idx="4360">
                  <c:v>2016-06-12 11:16</c:v>
                </c:pt>
                <c:pt idx="4361">
                  <c:v>2016-06-12 11:16</c:v>
                </c:pt>
                <c:pt idx="4362">
                  <c:v>2016-06-12 11:16</c:v>
                </c:pt>
                <c:pt idx="4363">
                  <c:v>2016-06-12 11:16</c:v>
                </c:pt>
                <c:pt idx="4364">
                  <c:v>2016-06-12 11:16</c:v>
                </c:pt>
                <c:pt idx="4365">
                  <c:v>2016-06-12 11:16</c:v>
                </c:pt>
                <c:pt idx="4366">
                  <c:v>2016-06-12 11:16</c:v>
                </c:pt>
                <c:pt idx="4367">
                  <c:v>2016-06-12 11:16</c:v>
                </c:pt>
                <c:pt idx="4368">
                  <c:v>2016-06-12 11:16</c:v>
                </c:pt>
                <c:pt idx="4369">
                  <c:v>2016-06-12 11:16</c:v>
                </c:pt>
                <c:pt idx="4370">
                  <c:v>2016-06-12 11:16</c:v>
                </c:pt>
                <c:pt idx="4371">
                  <c:v>2016-06-12 11:16</c:v>
                </c:pt>
                <c:pt idx="4372">
                  <c:v>2016-06-12 11:16</c:v>
                </c:pt>
                <c:pt idx="4373">
                  <c:v>2016-06-12 11:16</c:v>
                </c:pt>
                <c:pt idx="4374">
                  <c:v>2016-06-12 11:16</c:v>
                </c:pt>
                <c:pt idx="4375">
                  <c:v>2016-06-12 11:16</c:v>
                </c:pt>
                <c:pt idx="4376">
                  <c:v>2016-06-12 11:17</c:v>
                </c:pt>
                <c:pt idx="4377">
                  <c:v>2016-06-12 11:17</c:v>
                </c:pt>
                <c:pt idx="4378">
                  <c:v>2016-06-12 11:17</c:v>
                </c:pt>
                <c:pt idx="4379">
                  <c:v>2016-06-12 11:17</c:v>
                </c:pt>
                <c:pt idx="4380">
                  <c:v>2016-06-12 11:17</c:v>
                </c:pt>
                <c:pt idx="4381">
                  <c:v>2016-06-12 11:17</c:v>
                </c:pt>
                <c:pt idx="4382">
                  <c:v>2016-06-12 11:17</c:v>
                </c:pt>
                <c:pt idx="4383">
                  <c:v>2016-06-12 11:17</c:v>
                </c:pt>
                <c:pt idx="4384">
                  <c:v>2016-06-12 11:17</c:v>
                </c:pt>
                <c:pt idx="4385">
                  <c:v>2016-06-12 11:17</c:v>
                </c:pt>
                <c:pt idx="4386">
                  <c:v>2016-06-12 11:17</c:v>
                </c:pt>
                <c:pt idx="4387">
                  <c:v>2016-06-12 11:17</c:v>
                </c:pt>
                <c:pt idx="4388">
                  <c:v>2016-06-12 11:17</c:v>
                </c:pt>
                <c:pt idx="4389">
                  <c:v>2016-06-12 11:17</c:v>
                </c:pt>
                <c:pt idx="4390">
                  <c:v>2016-06-12 11:17</c:v>
                </c:pt>
                <c:pt idx="4391">
                  <c:v>2016-06-12 11:17</c:v>
                </c:pt>
                <c:pt idx="4392">
                  <c:v>2016-06-12 11:17</c:v>
                </c:pt>
                <c:pt idx="4393">
                  <c:v>2016-06-12 11:17</c:v>
                </c:pt>
                <c:pt idx="4394">
                  <c:v>2016-06-12 11:17</c:v>
                </c:pt>
                <c:pt idx="4395">
                  <c:v>2016-06-12 11:17</c:v>
                </c:pt>
                <c:pt idx="4396">
                  <c:v>2016-06-12 11:17</c:v>
                </c:pt>
                <c:pt idx="4397">
                  <c:v>2016-06-12 11:17</c:v>
                </c:pt>
                <c:pt idx="4398">
                  <c:v>2016-06-12 11:17</c:v>
                </c:pt>
                <c:pt idx="4399">
                  <c:v>2016-06-12 11:17</c:v>
                </c:pt>
                <c:pt idx="4400">
                  <c:v>2016-06-12 11:17</c:v>
                </c:pt>
                <c:pt idx="4401">
                  <c:v>2016-06-12 11:17</c:v>
                </c:pt>
                <c:pt idx="4402">
                  <c:v>2016-06-12 11:17</c:v>
                </c:pt>
                <c:pt idx="4403">
                  <c:v>2016-06-12 11:17</c:v>
                </c:pt>
                <c:pt idx="4404">
                  <c:v>2016-06-12 11:17</c:v>
                </c:pt>
                <c:pt idx="4405">
                  <c:v>2016-06-12 11:17</c:v>
                </c:pt>
                <c:pt idx="4406">
                  <c:v>2016-06-12 11:17</c:v>
                </c:pt>
                <c:pt idx="4407">
                  <c:v>2016-06-12 11:17</c:v>
                </c:pt>
                <c:pt idx="4408">
                  <c:v>2016-06-12 11:17</c:v>
                </c:pt>
                <c:pt idx="4409">
                  <c:v>2016-06-12 11:17</c:v>
                </c:pt>
                <c:pt idx="4410">
                  <c:v>2016-06-12 11:17</c:v>
                </c:pt>
                <c:pt idx="4411">
                  <c:v>2016-06-12 11:17</c:v>
                </c:pt>
                <c:pt idx="4412">
                  <c:v>2016-06-12 11:17</c:v>
                </c:pt>
                <c:pt idx="4413">
                  <c:v>2016-06-12 11:17</c:v>
                </c:pt>
                <c:pt idx="4414">
                  <c:v>2016-06-12 11:17</c:v>
                </c:pt>
                <c:pt idx="4415">
                  <c:v>2016-06-12 11:17</c:v>
                </c:pt>
                <c:pt idx="4416">
                  <c:v>2016-06-12 11:17</c:v>
                </c:pt>
                <c:pt idx="4417">
                  <c:v>2016-06-12 11:17</c:v>
                </c:pt>
                <c:pt idx="4418">
                  <c:v>2016-06-12 11:17</c:v>
                </c:pt>
                <c:pt idx="4419">
                  <c:v>2016-06-12 11:17</c:v>
                </c:pt>
                <c:pt idx="4420">
                  <c:v>2016-06-12 11:17</c:v>
                </c:pt>
                <c:pt idx="4421">
                  <c:v>2016-06-12 11:17</c:v>
                </c:pt>
                <c:pt idx="4422">
                  <c:v>2016-06-12 11:17</c:v>
                </c:pt>
                <c:pt idx="4423">
                  <c:v>2016-06-12 11:17</c:v>
                </c:pt>
                <c:pt idx="4424">
                  <c:v>2016-06-12 11:17</c:v>
                </c:pt>
                <c:pt idx="4425">
                  <c:v>2016-06-12 11:17</c:v>
                </c:pt>
                <c:pt idx="4426">
                  <c:v>2016-06-12 11:17</c:v>
                </c:pt>
                <c:pt idx="4427">
                  <c:v>2016-06-12 11:17</c:v>
                </c:pt>
                <c:pt idx="4428">
                  <c:v>2016-06-12 11:17</c:v>
                </c:pt>
                <c:pt idx="4429">
                  <c:v>2016-06-12 11:17</c:v>
                </c:pt>
                <c:pt idx="4430">
                  <c:v>2016-06-12 11:17</c:v>
                </c:pt>
                <c:pt idx="4431">
                  <c:v>2016-06-12 11:17</c:v>
                </c:pt>
                <c:pt idx="4432">
                  <c:v>2016-06-12 11:17</c:v>
                </c:pt>
                <c:pt idx="4433">
                  <c:v>2016-06-12 11:18</c:v>
                </c:pt>
                <c:pt idx="4434">
                  <c:v>2016-06-12 11:18</c:v>
                </c:pt>
                <c:pt idx="4435">
                  <c:v>2016-06-12 11:18</c:v>
                </c:pt>
                <c:pt idx="4436">
                  <c:v>2016-06-12 11:18</c:v>
                </c:pt>
                <c:pt idx="4437">
                  <c:v>2016-06-12 11:18</c:v>
                </c:pt>
                <c:pt idx="4438">
                  <c:v>2016-06-12 11:18</c:v>
                </c:pt>
                <c:pt idx="4439">
                  <c:v>2016-06-12 11:18</c:v>
                </c:pt>
                <c:pt idx="4440">
                  <c:v>2016-06-12 11:18</c:v>
                </c:pt>
                <c:pt idx="4441">
                  <c:v>2016-06-12 11:18</c:v>
                </c:pt>
                <c:pt idx="4442">
                  <c:v>2016-06-12 11:18</c:v>
                </c:pt>
                <c:pt idx="4443">
                  <c:v>2016-06-12 11:18</c:v>
                </c:pt>
                <c:pt idx="4444">
                  <c:v>2016-06-12 11:18</c:v>
                </c:pt>
                <c:pt idx="4445">
                  <c:v>2016-06-12 11:18</c:v>
                </c:pt>
                <c:pt idx="4446">
                  <c:v>2016-06-12 11:18</c:v>
                </c:pt>
                <c:pt idx="4447">
                  <c:v>2016-06-12 11:18</c:v>
                </c:pt>
                <c:pt idx="4448">
                  <c:v>2016-06-12 11:18</c:v>
                </c:pt>
                <c:pt idx="4449">
                  <c:v>2016-06-12 11:18</c:v>
                </c:pt>
                <c:pt idx="4450">
                  <c:v>2016-06-12 11:18</c:v>
                </c:pt>
                <c:pt idx="4451">
                  <c:v>2016-06-12 11:18</c:v>
                </c:pt>
                <c:pt idx="4452">
                  <c:v>2016-06-12 11:18</c:v>
                </c:pt>
                <c:pt idx="4453">
                  <c:v>2016-06-12 11:18</c:v>
                </c:pt>
                <c:pt idx="4454">
                  <c:v>2016-06-12 11:18</c:v>
                </c:pt>
                <c:pt idx="4455">
                  <c:v>2016-06-12 11:18</c:v>
                </c:pt>
                <c:pt idx="4456">
                  <c:v>2016-06-12 11:18</c:v>
                </c:pt>
                <c:pt idx="4457">
                  <c:v>2016-06-12 11:18</c:v>
                </c:pt>
                <c:pt idx="4458">
                  <c:v>2016-06-12 11:18</c:v>
                </c:pt>
                <c:pt idx="4459">
                  <c:v>2016-06-12 11:18</c:v>
                </c:pt>
                <c:pt idx="4460">
                  <c:v>2016-06-12 11:18</c:v>
                </c:pt>
                <c:pt idx="4461">
                  <c:v>2016-06-12 11:18</c:v>
                </c:pt>
                <c:pt idx="4462">
                  <c:v>2016-06-12 11:18</c:v>
                </c:pt>
                <c:pt idx="4463">
                  <c:v>2016-06-12 11:18</c:v>
                </c:pt>
                <c:pt idx="4464">
                  <c:v>2016-06-12 11:18</c:v>
                </c:pt>
                <c:pt idx="4465">
                  <c:v>2016-06-12 11:18</c:v>
                </c:pt>
                <c:pt idx="4466">
                  <c:v>2016-06-12 11:18</c:v>
                </c:pt>
                <c:pt idx="4467">
                  <c:v>2016-06-12 11:18</c:v>
                </c:pt>
                <c:pt idx="4468">
                  <c:v>2016-06-12 11:18</c:v>
                </c:pt>
                <c:pt idx="4469">
                  <c:v>2016-06-12 11:18</c:v>
                </c:pt>
                <c:pt idx="4470">
                  <c:v>2016-06-12 11:18</c:v>
                </c:pt>
                <c:pt idx="4471">
                  <c:v>2016-06-12 11:18</c:v>
                </c:pt>
                <c:pt idx="4472">
                  <c:v>2016-06-12 11:18</c:v>
                </c:pt>
                <c:pt idx="4473">
                  <c:v>2016-06-12 11:18</c:v>
                </c:pt>
                <c:pt idx="4474">
                  <c:v>2016-06-12 11:18</c:v>
                </c:pt>
                <c:pt idx="4475">
                  <c:v>2016-06-12 11:18</c:v>
                </c:pt>
                <c:pt idx="4476">
                  <c:v>2016-06-12 11:18</c:v>
                </c:pt>
                <c:pt idx="4477">
                  <c:v>2016-06-12 11:18</c:v>
                </c:pt>
                <c:pt idx="4478">
                  <c:v>2016-06-12 11:18</c:v>
                </c:pt>
                <c:pt idx="4479">
                  <c:v>2016-06-12 11:18</c:v>
                </c:pt>
                <c:pt idx="4480">
                  <c:v>2016-06-12 11:18</c:v>
                </c:pt>
                <c:pt idx="4481">
                  <c:v>2016-06-12 11:18</c:v>
                </c:pt>
                <c:pt idx="4482">
                  <c:v>2016-06-12 11:18</c:v>
                </c:pt>
                <c:pt idx="4483">
                  <c:v>2016-06-12 11:18</c:v>
                </c:pt>
                <c:pt idx="4484">
                  <c:v>2016-06-12 11:18</c:v>
                </c:pt>
                <c:pt idx="4485">
                  <c:v>2016-06-12 11:18</c:v>
                </c:pt>
                <c:pt idx="4486">
                  <c:v>2016-06-12 11:18</c:v>
                </c:pt>
                <c:pt idx="4487">
                  <c:v>2016-06-12 11:18</c:v>
                </c:pt>
                <c:pt idx="4488">
                  <c:v>2016-06-12 11:18</c:v>
                </c:pt>
                <c:pt idx="4489">
                  <c:v>2016-06-12 11:18</c:v>
                </c:pt>
                <c:pt idx="4490">
                  <c:v>2016-06-12 11:19</c:v>
                </c:pt>
                <c:pt idx="4491">
                  <c:v>2016-06-12 11:19</c:v>
                </c:pt>
                <c:pt idx="4492">
                  <c:v>2016-06-12 11:19</c:v>
                </c:pt>
                <c:pt idx="4493">
                  <c:v>2016-06-12 11:19</c:v>
                </c:pt>
                <c:pt idx="4494">
                  <c:v>2016-06-12 11:19</c:v>
                </c:pt>
                <c:pt idx="4495">
                  <c:v>2016-06-12 11:19</c:v>
                </c:pt>
                <c:pt idx="4496">
                  <c:v>2016-06-12 11:19</c:v>
                </c:pt>
                <c:pt idx="4497">
                  <c:v>2016-06-12 11:19</c:v>
                </c:pt>
                <c:pt idx="4498">
                  <c:v>2016-06-12 11:19</c:v>
                </c:pt>
                <c:pt idx="4499">
                  <c:v>2016-06-12 11:19</c:v>
                </c:pt>
                <c:pt idx="4500">
                  <c:v>2016-06-12 11:19</c:v>
                </c:pt>
                <c:pt idx="4501">
                  <c:v>2016-06-12 11:19</c:v>
                </c:pt>
                <c:pt idx="4502">
                  <c:v>2016-06-12 11:19</c:v>
                </c:pt>
                <c:pt idx="4503">
                  <c:v>2016-06-12 11:19</c:v>
                </c:pt>
                <c:pt idx="4504">
                  <c:v>2016-06-12 11:19</c:v>
                </c:pt>
                <c:pt idx="4505">
                  <c:v>2016-06-12 11:19</c:v>
                </c:pt>
                <c:pt idx="4506">
                  <c:v>2016-06-12 11:19</c:v>
                </c:pt>
                <c:pt idx="4507">
                  <c:v>2016-06-12 11:19</c:v>
                </c:pt>
                <c:pt idx="4508">
                  <c:v>2016-06-12 11:19</c:v>
                </c:pt>
                <c:pt idx="4509">
                  <c:v>2016-06-12 11:19</c:v>
                </c:pt>
                <c:pt idx="4510">
                  <c:v>2016-06-12 11:19</c:v>
                </c:pt>
                <c:pt idx="4511">
                  <c:v>2016-06-12 11:19</c:v>
                </c:pt>
                <c:pt idx="4512">
                  <c:v>2016-06-12 11:19</c:v>
                </c:pt>
                <c:pt idx="4513">
                  <c:v>2016-06-12 11:19</c:v>
                </c:pt>
                <c:pt idx="4514">
                  <c:v>2016-06-12 11:19</c:v>
                </c:pt>
                <c:pt idx="4515">
                  <c:v>2016-06-12 11:19</c:v>
                </c:pt>
                <c:pt idx="4516">
                  <c:v>2016-06-12 11:19</c:v>
                </c:pt>
                <c:pt idx="4517">
                  <c:v>2016-06-12 11:19</c:v>
                </c:pt>
                <c:pt idx="4518">
                  <c:v>2016-06-12 11:19</c:v>
                </c:pt>
                <c:pt idx="4519">
                  <c:v>2016-06-12 11:19</c:v>
                </c:pt>
                <c:pt idx="4520">
                  <c:v>2016-06-12 11:19</c:v>
                </c:pt>
                <c:pt idx="4521">
                  <c:v>2016-06-12 11:19</c:v>
                </c:pt>
                <c:pt idx="4522">
                  <c:v>2016-06-12 11:19</c:v>
                </c:pt>
                <c:pt idx="4523">
                  <c:v>2016-06-12 11:19</c:v>
                </c:pt>
                <c:pt idx="4524">
                  <c:v>2016-06-12 11:19</c:v>
                </c:pt>
                <c:pt idx="4525">
                  <c:v>2016-06-12 11:19</c:v>
                </c:pt>
                <c:pt idx="4526">
                  <c:v>2016-06-12 11:19</c:v>
                </c:pt>
                <c:pt idx="4527">
                  <c:v>2016-06-12 11:19</c:v>
                </c:pt>
                <c:pt idx="4528">
                  <c:v>2016-06-12 11:19</c:v>
                </c:pt>
                <c:pt idx="4529">
                  <c:v>2016-06-12 11:19</c:v>
                </c:pt>
                <c:pt idx="4530">
                  <c:v>2016-06-12 11:19</c:v>
                </c:pt>
                <c:pt idx="4531">
                  <c:v>2016-06-12 11:19</c:v>
                </c:pt>
                <c:pt idx="4532">
                  <c:v>2016-06-12 11:19</c:v>
                </c:pt>
                <c:pt idx="4533">
                  <c:v>2016-06-12 11:19</c:v>
                </c:pt>
                <c:pt idx="4534">
                  <c:v>2016-06-12 11:19</c:v>
                </c:pt>
                <c:pt idx="4535">
                  <c:v>2016-06-12 11:19</c:v>
                </c:pt>
                <c:pt idx="4536">
                  <c:v>2016-06-12 11:19</c:v>
                </c:pt>
                <c:pt idx="4537">
                  <c:v>2016-06-12 11:19</c:v>
                </c:pt>
                <c:pt idx="4538">
                  <c:v>2016-06-12 11:19</c:v>
                </c:pt>
                <c:pt idx="4539">
                  <c:v>2016-06-12 11:19</c:v>
                </c:pt>
                <c:pt idx="4540">
                  <c:v>2016-06-12 11:19</c:v>
                </c:pt>
                <c:pt idx="4541">
                  <c:v>2016-06-12 11:19</c:v>
                </c:pt>
                <c:pt idx="4542">
                  <c:v>2016-06-12 11:19</c:v>
                </c:pt>
                <c:pt idx="4543">
                  <c:v>2016-06-12 11:19</c:v>
                </c:pt>
                <c:pt idx="4544">
                  <c:v>2016-06-12 11:19</c:v>
                </c:pt>
                <c:pt idx="4545">
                  <c:v>2016-06-12 11:19</c:v>
                </c:pt>
                <c:pt idx="4546">
                  <c:v>2016-06-12 11:19</c:v>
                </c:pt>
                <c:pt idx="4547">
                  <c:v>2016-06-12 11:19</c:v>
                </c:pt>
                <c:pt idx="4548">
                  <c:v>2016-06-12 11:19</c:v>
                </c:pt>
                <c:pt idx="4549">
                  <c:v>2016-06-12 11:20</c:v>
                </c:pt>
                <c:pt idx="4550">
                  <c:v>2016-06-12 11:20</c:v>
                </c:pt>
                <c:pt idx="4551">
                  <c:v>2016-06-12 11:20</c:v>
                </c:pt>
                <c:pt idx="4552">
                  <c:v>2016-06-12 11:20</c:v>
                </c:pt>
                <c:pt idx="4553">
                  <c:v>2016-06-12 11:20</c:v>
                </c:pt>
                <c:pt idx="4554">
                  <c:v>2016-06-12 11:20</c:v>
                </c:pt>
                <c:pt idx="4555">
                  <c:v>2016-06-12 11:20</c:v>
                </c:pt>
                <c:pt idx="4556">
                  <c:v>2016-06-12 11:20</c:v>
                </c:pt>
                <c:pt idx="4557">
                  <c:v>2016-06-12 11:20</c:v>
                </c:pt>
                <c:pt idx="4558">
                  <c:v>2016-06-12 11:20</c:v>
                </c:pt>
                <c:pt idx="4559">
                  <c:v>2016-06-12 11:20</c:v>
                </c:pt>
                <c:pt idx="4560">
                  <c:v>2016-06-12 11:20</c:v>
                </c:pt>
                <c:pt idx="4561">
                  <c:v>2016-06-12 11:20</c:v>
                </c:pt>
                <c:pt idx="4562">
                  <c:v>2016-06-12 11:20</c:v>
                </c:pt>
                <c:pt idx="4563">
                  <c:v>2016-06-12 11:20</c:v>
                </c:pt>
                <c:pt idx="4564">
                  <c:v>2016-06-12 11:20</c:v>
                </c:pt>
                <c:pt idx="4565">
                  <c:v>2016-06-12 11:20</c:v>
                </c:pt>
                <c:pt idx="4566">
                  <c:v>2016-06-12 11:20</c:v>
                </c:pt>
                <c:pt idx="4567">
                  <c:v>2016-06-12 11:20</c:v>
                </c:pt>
                <c:pt idx="4568">
                  <c:v>2016-06-12 11:20</c:v>
                </c:pt>
                <c:pt idx="4569">
                  <c:v>2016-06-12 11:20</c:v>
                </c:pt>
                <c:pt idx="4570">
                  <c:v>2016-06-12 11:20</c:v>
                </c:pt>
                <c:pt idx="4571">
                  <c:v>2016-06-12 11:20</c:v>
                </c:pt>
                <c:pt idx="4572">
                  <c:v>2016-06-12 11:20</c:v>
                </c:pt>
                <c:pt idx="4573">
                  <c:v>2016-06-12 11:20</c:v>
                </c:pt>
                <c:pt idx="4574">
                  <c:v>2016-06-12 11:20</c:v>
                </c:pt>
                <c:pt idx="4575">
                  <c:v>2016-06-12 11:20</c:v>
                </c:pt>
                <c:pt idx="4576">
                  <c:v>2016-06-12 11:20</c:v>
                </c:pt>
                <c:pt idx="4577">
                  <c:v>2016-06-12 11:20</c:v>
                </c:pt>
                <c:pt idx="4578">
                  <c:v>2016-06-12 11:20</c:v>
                </c:pt>
                <c:pt idx="4579">
                  <c:v>2016-06-12 11:20</c:v>
                </c:pt>
                <c:pt idx="4580">
                  <c:v>2016-06-12 11:20</c:v>
                </c:pt>
                <c:pt idx="4581">
                  <c:v>2016-06-12 11:20</c:v>
                </c:pt>
                <c:pt idx="4582">
                  <c:v>2016-06-12 11:20</c:v>
                </c:pt>
                <c:pt idx="4583">
                  <c:v>2016-06-12 11:20</c:v>
                </c:pt>
                <c:pt idx="4584">
                  <c:v>2016-06-12 11:20</c:v>
                </c:pt>
                <c:pt idx="4585">
                  <c:v>2016-06-12 11:20</c:v>
                </c:pt>
                <c:pt idx="4586">
                  <c:v>2016-06-12 11:20</c:v>
                </c:pt>
                <c:pt idx="4587">
                  <c:v>2016-06-12 11:20</c:v>
                </c:pt>
                <c:pt idx="4588">
                  <c:v>2016-06-12 11:20</c:v>
                </c:pt>
                <c:pt idx="4589">
                  <c:v>2016-06-12 11:20</c:v>
                </c:pt>
                <c:pt idx="4590">
                  <c:v>2016-06-12 11:20</c:v>
                </c:pt>
                <c:pt idx="4591">
                  <c:v>2016-06-12 11:20</c:v>
                </c:pt>
                <c:pt idx="4592">
                  <c:v>2016-06-12 11:20</c:v>
                </c:pt>
                <c:pt idx="4593">
                  <c:v>2016-06-12 11:20</c:v>
                </c:pt>
                <c:pt idx="4594">
                  <c:v>2016-06-12 11:20</c:v>
                </c:pt>
                <c:pt idx="4595">
                  <c:v>2016-06-12 11:20</c:v>
                </c:pt>
                <c:pt idx="4596">
                  <c:v>2016-06-12 11:20</c:v>
                </c:pt>
                <c:pt idx="4597">
                  <c:v>2016-06-12 11:20</c:v>
                </c:pt>
                <c:pt idx="4598">
                  <c:v>2016-06-12 11:20</c:v>
                </c:pt>
                <c:pt idx="4599">
                  <c:v>2016-06-12 11:20</c:v>
                </c:pt>
                <c:pt idx="4600">
                  <c:v>2016-06-12 11:20</c:v>
                </c:pt>
                <c:pt idx="4601">
                  <c:v>2016-06-12 11:20</c:v>
                </c:pt>
                <c:pt idx="4602">
                  <c:v>2016-06-12 11:20</c:v>
                </c:pt>
                <c:pt idx="4603">
                  <c:v>2016-06-12 11:20</c:v>
                </c:pt>
                <c:pt idx="4604">
                  <c:v>2016-06-12 11:20</c:v>
                </c:pt>
                <c:pt idx="4605">
                  <c:v>2016-06-12 11:21</c:v>
                </c:pt>
                <c:pt idx="4606">
                  <c:v>2016-06-12 11:21</c:v>
                </c:pt>
                <c:pt idx="4607">
                  <c:v>2016-06-12 11:21</c:v>
                </c:pt>
                <c:pt idx="4608">
                  <c:v>2016-06-12 11:21</c:v>
                </c:pt>
                <c:pt idx="4609">
                  <c:v>2016-06-12 11:21</c:v>
                </c:pt>
                <c:pt idx="4610">
                  <c:v>2016-06-12 11:21</c:v>
                </c:pt>
                <c:pt idx="4611">
                  <c:v>2016-06-12 11:21</c:v>
                </c:pt>
                <c:pt idx="4612">
                  <c:v>2016-06-12 11:21</c:v>
                </c:pt>
                <c:pt idx="4613">
                  <c:v>2016-06-12 11:21</c:v>
                </c:pt>
                <c:pt idx="4614">
                  <c:v>2016-06-12 11:21</c:v>
                </c:pt>
                <c:pt idx="4615">
                  <c:v>2016-06-12 11:21</c:v>
                </c:pt>
                <c:pt idx="4616">
                  <c:v>2016-06-12 11:21</c:v>
                </c:pt>
                <c:pt idx="4617">
                  <c:v>2016-06-12 11:21</c:v>
                </c:pt>
                <c:pt idx="4618">
                  <c:v>2016-06-12 11:21</c:v>
                </c:pt>
                <c:pt idx="4619">
                  <c:v>2016-06-12 11:21</c:v>
                </c:pt>
                <c:pt idx="4620">
                  <c:v>2016-06-12 11:21</c:v>
                </c:pt>
                <c:pt idx="4621">
                  <c:v>2016-06-12 11:21</c:v>
                </c:pt>
                <c:pt idx="4622">
                  <c:v>2016-06-12 11:21</c:v>
                </c:pt>
                <c:pt idx="4623">
                  <c:v>2016-06-12 11:21</c:v>
                </c:pt>
                <c:pt idx="4624">
                  <c:v>2016-06-12 11:21</c:v>
                </c:pt>
                <c:pt idx="4625">
                  <c:v>2016-06-12 11:21</c:v>
                </c:pt>
                <c:pt idx="4626">
                  <c:v>2016-06-12 11:21</c:v>
                </c:pt>
                <c:pt idx="4627">
                  <c:v>2016-06-12 11:21</c:v>
                </c:pt>
                <c:pt idx="4628">
                  <c:v>2016-06-12 11:21</c:v>
                </c:pt>
                <c:pt idx="4629">
                  <c:v>2016-06-12 11:21</c:v>
                </c:pt>
                <c:pt idx="4630">
                  <c:v>2016-06-12 11:21</c:v>
                </c:pt>
                <c:pt idx="4631">
                  <c:v>2016-06-12 11:21</c:v>
                </c:pt>
                <c:pt idx="4632">
                  <c:v>2016-06-12 11:21</c:v>
                </c:pt>
                <c:pt idx="4633">
                  <c:v>2016-06-12 11:21</c:v>
                </c:pt>
                <c:pt idx="4634">
                  <c:v>2016-06-12 11:21</c:v>
                </c:pt>
                <c:pt idx="4635">
                  <c:v>2016-06-12 11:21</c:v>
                </c:pt>
                <c:pt idx="4636">
                  <c:v>2016-06-12 11:21</c:v>
                </c:pt>
                <c:pt idx="4637">
                  <c:v>2016-06-12 11:21</c:v>
                </c:pt>
                <c:pt idx="4638">
                  <c:v>2016-06-12 11:21</c:v>
                </c:pt>
                <c:pt idx="4639">
                  <c:v>2016-06-12 11:21</c:v>
                </c:pt>
                <c:pt idx="4640">
                  <c:v>2016-06-12 11:21</c:v>
                </c:pt>
                <c:pt idx="4641">
                  <c:v>2016-06-12 11:21</c:v>
                </c:pt>
                <c:pt idx="4642">
                  <c:v>2016-06-12 11:21</c:v>
                </c:pt>
                <c:pt idx="4643">
                  <c:v>2016-06-12 11:21</c:v>
                </c:pt>
                <c:pt idx="4644">
                  <c:v>2016-06-12 11:21</c:v>
                </c:pt>
                <c:pt idx="4645">
                  <c:v>2016-06-12 11:21</c:v>
                </c:pt>
                <c:pt idx="4646">
                  <c:v>2016-06-12 11:21</c:v>
                </c:pt>
                <c:pt idx="4647">
                  <c:v>2016-06-12 11:21</c:v>
                </c:pt>
                <c:pt idx="4648">
                  <c:v>2016-06-12 11:21</c:v>
                </c:pt>
                <c:pt idx="4649">
                  <c:v>2016-06-12 11:21</c:v>
                </c:pt>
                <c:pt idx="4650">
                  <c:v>2016-06-12 11:21</c:v>
                </c:pt>
                <c:pt idx="4651">
                  <c:v>2016-06-12 11:21</c:v>
                </c:pt>
                <c:pt idx="4652">
                  <c:v>2016-06-12 11:21</c:v>
                </c:pt>
                <c:pt idx="4653">
                  <c:v>2016-06-12 11:21</c:v>
                </c:pt>
                <c:pt idx="4654">
                  <c:v>2016-06-12 11:21</c:v>
                </c:pt>
                <c:pt idx="4655">
                  <c:v>2016-06-12 11:21</c:v>
                </c:pt>
                <c:pt idx="4656">
                  <c:v>2016-06-12 11:21</c:v>
                </c:pt>
                <c:pt idx="4657">
                  <c:v>2016-06-12 11:21</c:v>
                </c:pt>
                <c:pt idx="4658">
                  <c:v>2016-06-12 11:21</c:v>
                </c:pt>
                <c:pt idx="4659">
                  <c:v>2016-06-12 11:21</c:v>
                </c:pt>
                <c:pt idx="4660">
                  <c:v>2016-06-12 11:21</c:v>
                </c:pt>
                <c:pt idx="4661">
                  <c:v>2016-06-12 11:21</c:v>
                </c:pt>
                <c:pt idx="4662">
                  <c:v>2016-06-12 11:21</c:v>
                </c:pt>
                <c:pt idx="4663">
                  <c:v>2016-06-12 11:22</c:v>
                </c:pt>
                <c:pt idx="4664">
                  <c:v>2016-06-12 11:22</c:v>
                </c:pt>
                <c:pt idx="4665">
                  <c:v>2016-06-12 11:22</c:v>
                </c:pt>
                <c:pt idx="4666">
                  <c:v>2016-06-12 11:22</c:v>
                </c:pt>
                <c:pt idx="4667">
                  <c:v>2016-06-12 11:22</c:v>
                </c:pt>
                <c:pt idx="4668">
                  <c:v>2016-06-12 11:22</c:v>
                </c:pt>
                <c:pt idx="4669">
                  <c:v>2016-06-12 11:22</c:v>
                </c:pt>
                <c:pt idx="4670">
                  <c:v>2016-06-12 11:22</c:v>
                </c:pt>
                <c:pt idx="4671">
                  <c:v>2016-06-12 11:22</c:v>
                </c:pt>
                <c:pt idx="4672">
                  <c:v>2016-06-12 11:22</c:v>
                </c:pt>
                <c:pt idx="4673">
                  <c:v>2016-06-12 11:22</c:v>
                </c:pt>
                <c:pt idx="4674">
                  <c:v>2016-06-12 11:22</c:v>
                </c:pt>
                <c:pt idx="4675">
                  <c:v>2016-06-12 11:22</c:v>
                </c:pt>
                <c:pt idx="4676">
                  <c:v>2016-06-12 11:22</c:v>
                </c:pt>
                <c:pt idx="4677">
                  <c:v>2016-06-12 11:22</c:v>
                </c:pt>
                <c:pt idx="4678">
                  <c:v>2016-06-12 11:22</c:v>
                </c:pt>
                <c:pt idx="4679">
                  <c:v>2016-06-12 11:22</c:v>
                </c:pt>
                <c:pt idx="4680">
                  <c:v>2016-06-12 11:22</c:v>
                </c:pt>
                <c:pt idx="4681">
                  <c:v>2016-06-12 11:22</c:v>
                </c:pt>
                <c:pt idx="4682">
                  <c:v>2016-06-12 11:22</c:v>
                </c:pt>
                <c:pt idx="4683">
                  <c:v>2016-06-12 11:22</c:v>
                </c:pt>
                <c:pt idx="4684">
                  <c:v>2016-06-12 11:22</c:v>
                </c:pt>
                <c:pt idx="4685">
                  <c:v>2016-06-12 11:22</c:v>
                </c:pt>
                <c:pt idx="4686">
                  <c:v>2016-06-12 11:22</c:v>
                </c:pt>
                <c:pt idx="4687">
                  <c:v>2016-06-12 11:22</c:v>
                </c:pt>
                <c:pt idx="4688">
                  <c:v>2016-06-12 11:22</c:v>
                </c:pt>
                <c:pt idx="4689">
                  <c:v>2016-06-12 11:22</c:v>
                </c:pt>
                <c:pt idx="4690">
                  <c:v>2016-06-12 11:22</c:v>
                </c:pt>
                <c:pt idx="4691">
                  <c:v>2016-06-12 11:22</c:v>
                </c:pt>
                <c:pt idx="4692">
                  <c:v>2016-06-12 11:22</c:v>
                </c:pt>
                <c:pt idx="4693">
                  <c:v>2016-06-12 11:22</c:v>
                </c:pt>
                <c:pt idx="4694">
                  <c:v>2016-06-12 11:22</c:v>
                </c:pt>
                <c:pt idx="4695">
                  <c:v>2016-06-12 11:22</c:v>
                </c:pt>
                <c:pt idx="4696">
                  <c:v>2016-06-12 11:22</c:v>
                </c:pt>
                <c:pt idx="4697">
                  <c:v>2016-06-12 11:22</c:v>
                </c:pt>
                <c:pt idx="4698">
                  <c:v>2016-06-12 11:22</c:v>
                </c:pt>
                <c:pt idx="4699">
                  <c:v>2016-06-12 11:22</c:v>
                </c:pt>
                <c:pt idx="4700">
                  <c:v>2016-06-12 11:22</c:v>
                </c:pt>
                <c:pt idx="4701">
                  <c:v>2016-06-12 11:22</c:v>
                </c:pt>
                <c:pt idx="4702">
                  <c:v>2016-06-12 11:22</c:v>
                </c:pt>
                <c:pt idx="4703">
                  <c:v>2016-06-12 11:22</c:v>
                </c:pt>
                <c:pt idx="4704">
                  <c:v>2016-06-12 11:22</c:v>
                </c:pt>
                <c:pt idx="4705">
                  <c:v>2016-06-12 11:22</c:v>
                </c:pt>
                <c:pt idx="4706">
                  <c:v>2016-06-12 11:22</c:v>
                </c:pt>
                <c:pt idx="4707">
                  <c:v>2016-06-12 11:22</c:v>
                </c:pt>
                <c:pt idx="4708">
                  <c:v>2016-06-12 11:22</c:v>
                </c:pt>
                <c:pt idx="4709">
                  <c:v>2016-06-12 11:22</c:v>
                </c:pt>
                <c:pt idx="4710">
                  <c:v>2016-06-12 11:22</c:v>
                </c:pt>
                <c:pt idx="4711">
                  <c:v>2016-06-12 11:22</c:v>
                </c:pt>
                <c:pt idx="4712">
                  <c:v>2016-06-12 11:22</c:v>
                </c:pt>
                <c:pt idx="4713">
                  <c:v>2016-06-12 11:22</c:v>
                </c:pt>
                <c:pt idx="4714">
                  <c:v>2016-06-12 11:22</c:v>
                </c:pt>
                <c:pt idx="4715">
                  <c:v>2016-06-12 11:22</c:v>
                </c:pt>
                <c:pt idx="4716">
                  <c:v>2016-06-12 11:22</c:v>
                </c:pt>
                <c:pt idx="4717">
                  <c:v>2016-06-12 11:22</c:v>
                </c:pt>
                <c:pt idx="4718">
                  <c:v>2016-06-12 11:22</c:v>
                </c:pt>
                <c:pt idx="4719">
                  <c:v>2016-06-12 11:23</c:v>
                </c:pt>
                <c:pt idx="4720">
                  <c:v>2016-06-12 11:23</c:v>
                </c:pt>
                <c:pt idx="4721">
                  <c:v>2016-06-12 11:23</c:v>
                </c:pt>
                <c:pt idx="4722">
                  <c:v>2016-06-12 11:23</c:v>
                </c:pt>
                <c:pt idx="4723">
                  <c:v>2016-06-12 11:23</c:v>
                </c:pt>
                <c:pt idx="4724">
                  <c:v>2016-06-12 11:23</c:v>
                </c:pt>
                <c:pt idx="4725">
                  <c:v>2016-06-12 11:23</c:v>
                </c:pt>
                <c:pt idx="4726">
                  <c:v>2016-06-12 11:23</c:v>
                </c:pt>
                <c:pt idx="4727">
                  <c:v>2016-06-12 11:23</c:v>
                </c:pt>
                <c:pt idx="4728">
                  <c:v>2016-06-12 11:23</c:v>
                </c:pt>
                <c:pt idx="4729">
                  <c:v>2016-06-12 11:23</c:v>
                </c:pt>
                <c:pt idx="4730">
                  <c:v>2016-06-12 11:23</c:v>
                </c:pt>
                <c:pt idx="4731">
                  <c:v>2016-06-12 11:23</c:v>
                </c:pt>
                <c:pt idx="4732">
                  <c:v>2016-06-12 11:23</c:v>
                </c:pt>
                <c:pt idx="4733">
                  <c:v>2016-06-12 11:23</c:v>
                </c:pt>
                <c:pt idx="4734">
                  <c:v>2016-06-12 11:23</c:v>
                </c:pt>
                <c:pt idx="4735">
                  <c:v>2016-06-12 11:23</c:v>
                </c:pt>
                <c:pt idx="4736">
                  <c:v>2016-06-12 11:23</c:v>
                </c:pt>
                <c:pt idx="4737">
                  <c:v>2016-06-12 11:23</c:v>
                </c:pt>
                <c:pt idx="4738">
                  <c:v>2016-06-12 11:23</c:v>
                </c:pt>
                <c:pt idx="4739">
                  <c:v>2016-06-12 11:23</c:v>
                </c:pt>
                <c:pt idx="4740">
                  <c:v>2016-06-12 11:23</c:v>
                </c:pt>
                <c:pt idx="4741">
                  <c:v>2016-06-12 11:23</c:v>
                </c:pt>
                <c:pt idx="4742">
                  <c:v>2016-06-12 11:23</c:v>
                </c:pt>
                <c:pt idx="4743">
                  <c:v>2016-06-12 11:23</c:v>
                </c:pt>
                <c:pt idx="4744">
                  <c:v>2016-06-12 11:23</c:v>
                </c:pt>
                <c:pt idx="4745">
                  <c:v>2016-06-12 11:23</c:v>
                </c:pt>
                <c:pt idx="4746">
                  <c:v>2016-06-12 11:23</c:v>
                </c:pt>
                <c:pt idx="4747">
                  <c:v>2016-06-12 11:23</c:v>
                </c:pt>
                <c:pt idx="4748">
                  <c:v>2016-06-12 11:23</c:v>
                </c:pt>
                <c:pt idx="4749">
                  <c:v>2016-06-12 11:23</c:v>
                </c:pt>
                <c:pt idx="4750">
                  <c:v>2016-06-12 11:23</c:v>
                </c:pt>
                <c:pt idx="4751">
                  <c:v>2016-06-12 11:23</c:v>
                </c:pt>
                <c:pt idx="4752">
                  <c:v>2016-06-12 11:23</c:v>
                </c:pt>
                <c:pt idx="4753">
                  <c:v>2016-06-12 11:23</c:v>
                </c:pt>
                <c:pt idx="4754">
                  <c:v>2016-06-12 11:23</c:v>
                </c:pt>
                <c:pt idx="4755">
                  <c:v>2016-06-12 11:23</c:v>
                </c:pt>
                <c:pt idx="4756">
                  <c:v>2016-06-12 11:23</c:v>
                </c:pt>
                <c:pt idx="4757">
                  <c:v>2016-06-12 11:23</c:v>
                </c:pt>
                <c:pt idx="4758">
                  <c:v>2016-06-12 11:23</c:v>
                </c:pt>
                <c:pt idx="4759">
                  <c:v>2016-06-12 11:23</c:v>
                </c:pt>
                <c:pt idx="4760">
                  <c:v>2016-06-12 11:23</c:v>
                </c:pt>
                <c:pt idx="4761">
                  <c:v>2016-06-12 11:23</c:v>
                </c:pt>
                <c:pt idx="4762">
                  <c:v>2016-06-12 11:23</c:v>
                </c:pt>
                <c:pt idx="4763">
                  <c:v>2016-06-12 11:23</c:v>
                </c:pt>
                <c:pt idx="4764">
                  <c:v>2016-06-12 11:23</c:v>
                </c:pt>
                <c:pt idx="4765">
                  <c:v>2016-06-12 11:23</c:v>
                </c:pt>
                <c:pt idx="4766">
                  <c:v>2016-06-12 11:23</c:v>
                </c:pt>
                <c:pt idx="4767">
                  <c:v>2016-06-12 11:23</c:v>
                </c:pt>
                <c:pt idx="4768">
                  <c:v>2016-06-12 11:23</c:v>
                </c:pt>
                <c:pt idx="4769">
                  <c:v>2016-06-12 11:23</c:v>
                </c:pt>
                <c:pt idx="4770">
                  <c:v>2016-06-12 11:23</c:v>
                </c:pt>
                <c:pt idx="4771">
                  <c:v>2016-06-12 11:23</c:v>
                </c:pt>
                <c:pt idx="4772">
                  <c:v>2016-06-12 11:23</c:v>
                </c:pt>
                <c:pt idx="4773">
                  <c:v>2016-06-12 11:23</c:v>
                </c:pt>
                <c:pt idx="4774">
                  <c:v>2016-06-12 11:23</c:v>
                </c:pt>
                <c:pt idx="4775">
                  <c:v>2016-06-12 11:24</c:v>
                </c:pt>
                <c:pt idx="4776">
                  <c:v>2016-06-12 11:24</c:v>
                </c:pt>
                <c:pt idx="4777">
                  <c:v>2016-06-12 11:24</c:v>
                </c:pt>
                <c:pt idx="4778">
                  <c:v>2016-06-12 11:24</c:v>
                </c:pt>
                <c:pt idx="4779">
                  <c:v>2016-06-12 11:24</c:v>
                </c:pt>
                <c:pt idx="4780">
                  <c:v>2016-06-12 11:24</c:v>
                </c:pt>
                <c:pt idx="4781">
                  <c:v>2016-06-12 11:24</c:v>
                </c:pt>
                <c:pt idx="4782">
                  <c:v>2016-06-12 11:24</c:v>
                </c:pt>
                <c:pt idx="4783">
                  <c:v>2016-06-12 11:24</c:v>
                </c:pt>
                <c:pt idx="4784">
                  <c:v>2016-06-12 11:24</c:v>
                </c:pt>
                <c:pt idx="4785">
                  <c:v>2016-06-12 11:24</c:v>
                </c:pt>
                <c:pt idx="4786">
                  <c:v>2016-06-12 11:24</c:v>
                </c:pt>
                <c:pt idx="4787">
                  <c:v>2016-06-12 11:24</c:v>
                </c:pt>
                <c:pt idx="4788">
                  <c:v>2016-06-12 11:24</c:v>
                </c:pt>
                <c:pt idx="4789">
                  <c:v>2016-06-12 11:24</c:v>
                </c:pt>
                <c:pt idx="4790">
                  <c:v>2016-06-12 11:24</c:v>
                </c:pt>
                <c:pt idx="4791">
                  <c:v>2016-06-12 11:24</c:v>
                </c:pt>
                <c:pt idx="4792">
                  <c:v>2016-06-12 11:24</c:v>
                </c:pt>
                <c:pt idx="4793">
                  <c:v>2016-06-12 11:24</c:v>
                </c:pt>
                <c:pt idx="4794">
                  <c:v>2016-06-12 11:24</c:v>
                </c:pt>
                <c:pt idx="4795">
                  <c:v>2016-06-12 11:24</c:v>
                </c:pt>
                <c:pt idx="4796">
                  <c:v>2016-06-12 11:24</c:v>
                </c:pt>
                <c:pt idx="4797">
                  <c:v>2016-06-12 11:24</c:v>
                </c:pt>
                <c:pt idx="4798">
                  <c:v>2016-06-12 11:24</c:v>
                </c:pt>
                <c:pt idx="4799">
                  <c:v>2016-06-12 11:24</c:v>
                </c:pt>
                <c:pt idx="4800">
                  <c:v>2016-06-12 11:24</c:v>
                </c:pt>
                <c:pt idx="4801">
                  <c:v>2016-06-12 11:24</c:v>
                </c:pt>
                <c:pt idx="4802">
                  <c:v>2016-06-12 11:24</c:v>
                </c:pt>
                <c:pt idx="4803">
                  <c:v>2016-06-12 11:24</c:v>
                </c:pt>
                <c:pt idx="4804">
                  <c:v>2016-06-12 11:24</c:v>
                </c:pt>
                <c:pt idx="4805">
                  <c:v>2016-06-12 11:24</c:v>
                </c:pt>
                <c:pt idx="4806">
                  <c:v>2016-06-12 11:24</c:v>
                </c:pt>
                <c:pt idx="4807">
                  <c:v>2016-06-12 11:24</c:v>
                </c:pt>
                <c:pt idx="4808">
                  <c:v>2016-06-12 11:24</c:v>
                </c:pt>
                <c:pt idx="4809">
                  <c:v>2016-06-12 11:24</c:v>
                </c:pt>
                <c:pt idx="4810">
                  <c:v>2016-06-12 11:24</c:v>
                </c:pt>
                <c:pt idx="4811">
                  <c:v>2016-06-12 11:24</c:v>
                </c:pt>
                <c:pt idx="4812">
                  <c:v>2016-06-12 11:24</c:v>
                </c:pt>
                <c:pt idx="4813">
                  <c:v>2016-06-12 11:24</c:v>
                </c:pt>
                <c:pt idx="4814">
                  <c:v>2016-06-12 11:24</c:v>
                </c:pt>
                <c:pt idx="4815">
                  <c:v>2016-06-12 11:24</c:v>
                </c:pt>
                <c:pt idx="4816">
                  <c:v>2016-06-12 11:24</c:v>
                </c:pt>
                <c:pt idx="4817">
                  <c:v>2016-06-12 11:24</c:v>
                </c:pt>
                <c:pt idx="4818">
                  <c:v>2016-06-12 11:24</c:v>
                </c:pt>
                <c:pt idx="4819">
                  <c:v>2016-06-12 11:24</c:v>
                </c:pt>
                <c:pt idx="4820">
                  <c:v>2016-06-12 11:24</c:v>
                </c:pt>
                <c:pt idx="4821">
                  <c:v>2016-06-12 11:24</c:v>
                </c:pt>
                <c:pt idx="4822">
                  <c:v>2016-06-12 11:24</c:v>
                </c:pt>
                <c:pt idx="4823">
                  <c:v>2016-06-12 11:24</c:v>
                </c:pt>
                <c:pt idx="4824">
                  <c:v>2016-06-12 11:24</c:v>
                </c:pt>
                <c:pt idx="4825">
                  <c:v>2016-06-12 11:24</c:v>
                </c:pt>
                <c:pt idx="4826">
                  <c:v>2016-06-12 11:24</c:v>
                </c:pt>
                <c:pt idx="4827">
                  <c:v>2016-06-12 11:24</c:v>
                </c:pt>
                <c:pt idx="4828">
                  <c:v>2016-06-12 11:24</c:v>
                </c:pt>
                <c:pt idx="4829">
                  <c:v>2016-06-12 11:24</c:v>
                </c:pt>
                <c:pt idx="4830">
                  <c:v>2016-06-12 11:24</c:v>
                </c:pt>
                <c:pt idx="4831">
                  <c:v>2016-06-12 11:24</c:v>
                </c:pt>
                <c:pt idx="4832">
                  <c:v>2016-06-12 11:24</c:v>
                </c:pt>
                <c:pt idx="4833">
                  <c:v>2016-06-12 11:25</c:v>
                </c:pt>
                <c:pt idx="4834">
                  <c:v>2016-06-12 11:25</c:v>
                </c:pt>
                <c:pt idx="4835">
                  <c:v>2016-06-12 11:25</c:v>
                </c:pt>
                <c:pt idx="4836">
                  <c:v>2016-06-12 11:25</c:v>
                </c:pt>
                <c:pt idx="4837">
                  <c:v>2016-06-12 11:25</c:v>
                </c:pt>
                <c:pt idx="4838">
                  <c:v>2016-06-12 11:25</c:v>
                </c:pt>
                <c:pt idx="4839">
                  <c:v>2016-06-12 11:25</c:v>
                </c:pt>
                <c:pt idx="4840">
                  <c:v>2016-06-12 11:25</c:v>
                </c:pt>
                <c:pt idx="4841">
                  <c:v>2016-06-12 11:25</c:v>
                </c:pt>
                <c:pt idx="4842">
                  <c:v>2016-06-12 11:25</c:v>
                </c:pt>
                <c:pt idx="4843">
                  <c:v>2016-06-12 11:25</c:v>
                </c:pt>
                <c:pt idx="4844">
                  <c:v>2016-06-12 11:25</c:v>
                </c:pt>
                <c:pt idx="4845">
                  <c:v>2016-06-12 11:25</c:v>
                </c:pt>
                <c:pt idx="4846">
                  <c:v>2016-06-12 11:25</c:v>
                </c:pt>
                <c:pt idx="4847">
                  <c:v>2016-06-12 11:25</c:v>
                </c:pt>
                <c:pt idx="4848">
                  <c:v>2016-06-12 11:25</c:v>
                </c:pt>
                <c:pt idx="4849">
                  <c:v>2016-06-12 11:25</c:v>
                </c:pt>
                <c:pt idx="4850">
                  <c:v>2016-06-12 11:25</c:v>
                </c:pt>
                <c:pt idx="4851">
                  <c:v>2016-06-12 11:25</c:v>
                </c:pt>
                <c:pt idx="4852">
                  <c:v>2016-06-12 11:25</c:v>
                </c:pt>
                <c:pt idx="4853">
                  <c:v>2016-06-12 11:25</c:v>
                </c:pt>
                <c:pt idx="4854">
                  <c:v>2016-06-12 11:25</c:v>
                </c:pt>
                <c:pt idx="4855">
                  <c:v>2016-06-12 11:25</c:v>
                </c:pt>
                <c:pt idx="4856">
                  <c:v>2016-06-12 11:25</c:v>
                </c:pt>
                <c:pt idx="4857">
                  <c:v>2016-06-12 11:25</c:v>
                </c:pt>
                <c:pt idx="4858">
                  <c:v>2016-06-12 11:25</c:v>
                </c:pt>
                <c:pt idx="4859">
                  <c:v>2016-06-12 11:25</c:v>
                </c:pt>
                <c:pt idx="4860">
                  <c:v>2016-06-12 11:25</c:v>
                </c:pt>
                <c:pt idx="4861">
                  <c:v>2016-06-12 11:25</c:v>
                </c:pt>
                <c:pt idx="4862">
                  <c:v>2016-06-12 11:25</c:v>
                </c:pt>
                <c:pt idx="4863">
                  <c:v>2016-06-12 11:25</c:v>
                </c:pt>
                <c:pt idx="4864">
                  <c:v>2016-06-12 11:25</c:v>
                </c:pt>
                <c:pt idx="4865">
                  <c:v>2016-06-12 11:25</c:v>
                </c:pt>
                <c:pt idx="4866">
                  <c:v>2016-06-12 11:25</c:v>
                </c:pt>
                <c:pt idx="4867">
                  <c:v>2016-06-12 11:25</c:v>
                </c:pt>
                <c:pt idx="4868">
                  <c:v>2016-06-12 11:25</c:v>
                </c:pt>
                <c:pt idx="4869">
                  <c:v>2016-06-12 11:25</c:v>
                </c:pt>
                <c:pt idx="4870">
                  <c:v>2016-06-12 11:25</c:v>
                </c:pt>
                <c:pt idx="4871">
                  <c:v>2016-06-12 11:25</c:v>
                </c:pt>
                <c:pt idx="4872">
                  <c:v>2016-06-12 11:25</c:v>
                </c:pt>
                <c:pt idx="4873">
                  <c:v>2016-06-12 11:25</c:v>
                </c:pt>
                <c:pt idx="4874">
                  <c:v>2016-06-12 11:25</c:v>
                </c:pt>
                <c:pt idx="4875">
                  <c:v>2016-06-12 11:25</c:v>
                </c:pt>
                <c:pt idx="4876">
                  <c:v>2016-06-12 11:25</c:v>
                </c:pt>
                <c:pt idx="4877">
                  <c:v>2016-06-12 11:25</c:v>
                </c:pt>
                <c:pt idx="4878">
                  <c:v>2016-06-12 11:25</c:v>
                </c:pt>
                <c:pt idx="4879">
                  <c:v>2016-06-12 11:25</c:v>
                </c:pt>
                <c:pt idx="4880">
                  <c:v>2016-06-12 11:25</c:v>
                </c:pt>
                <c:pt idx="4881">
                  <c:v>2016-06-12 11:25</c:v>
                </c:pt>
                <c:pt idx="4882">
                  <c:v>2016-06-12 11:25</c:v>
                </c:pt>
                <c:pt idx="4883">
                  <c:v>2016-06-12 11:25</c:v>
                </c:pt>
                <c:pt idx="4884">
                  <c:v>2016-06-12 11:25</c:v>
                </c:pt>
                <c:pt idx="4885">
                  <c:v>2016-06-12 11:25</c:v>
                </c:pt>
                <c:pt idx="4886">
                  <c:v>2016-06-12 11:25</c:v>
                </c:pt>
                <c:pt idx="4887">
                  <c:v>2016-06-12 11:25</c:v>
                </c:pt>
                <c:pt idx="4888">
                  <c:v>2016-06-12 11:25</c:v>
                </c:pt>
                <c:pt idx="4889">
                  <c:v>2016-06-12 11:25</c:v>
                </c:pt>
                <c:pt idx="4890">
                  <c:v>2016-06-12 11:25</c:v>
                </c:pt>
                <c:pt idx="4891">
                  <c:v>2016-06-12 11:25</c:v>
                </c:pt>
                <c:pt idx="4892">
                  <c:v>2016-06-12 11:25</c:v>
                </c:pt>
                <c:pt idx="4893">
                  <c:v>2016-06-12 11:26</c:v>
                </c:pt>
                <c:pt idx="4894">
                  <c:v>2016-06-12 11:26</c:v>
                </c:pt>
                <c:pt idx="4895">
                  <c:v>2016-06-12 11:26</c:v>
                </c:pt>
                <c:pt idx="4896">
                  <c:v>2016-06-12 11:26</c:v>
                </c:pt>
                <c:pt idx="4897">
                  <c:v>2016-06-12 11:26</c:v>
                </c:pt>
                <c:pt idx="4898">
                  <c:v>2016-06-12 11:26</c:v>
                </c:pt>
                <c:pt idx="4899">
                  <c:v>2016-06-12 11:26</c:v>
                </c:pt>
                <c:pt idx="4900">
                  <c:v>2016-06-12 11:26</c:v>
                </c:pt>
                <c:pt idx="4901">
                  <c:v>2016-06-12 11:26</c:v>
                </c:pt>
                <c:pt idx="4902">
                  <c:v>2016-06-12 11:26</c:v>
                </c:pt>
                <c:pt idx="4903">
                  <c:v>2016-06-12 11:26</c:v>
                </c:pt>
                <c:pt idx="4904">
                  <c:v>2016-06-12 11:26</c:v>
                </c:pt>
                <c:pt idx="4905">
                  <c:v>2016-06-12 11:26</c:v>
                </c:pt>
                <c:pt idx="4906">
                  <c:v>2016-06-12 11:26</c:v>
                </c:pt>
                <c:pt idx="4907">
                  <c:v>2016-06-12 11:26</c:v>
                </c:pt>
                <c:pt idx="4908">
                  <c:v>2016-06-12 11:26</c:v>
                </c:pt>
                <c:pt idx="4909">
                  <c:v>2016-06-12 11:26</c:v>
                </c:pt>
                <c:pt idx="4910">
                  <c:v>2016-06-12 11:26</c:v>
                </c:pt>
                <c:pt idx="4911">
                  <c:v>2016-06-12 11:26</c:v>
                </c:pt>
                <c:pt idx="4912">
                  <c:v>2016-06-12 11:26</c:v>
                </c:pt>
                <c:pt idx="4913">
                  <c:v>2016-06-12 11:26</c:v>
                </c:pt>
                <c:pt idx="4914">
                  <c:v>2016-06-12 11:26</c:v>
                </c:pt>
                <c:pt idx="4915">
                  <c:v>2016-06-12 11:26</c:v>
                </c:pt>
                <c:pt idx="4916">
                  <c:v>2016-06-12 11:26</c:v>
                </c:pt>
                <c:pt idx="4917">
                  <c:v>2016-06-12 11:26</c:v>
                </c:pt>
                <c:pt idx="4918">
                  <c:v>2016-06-12 11:26</c:v>
                </c:pt>
                <c:pt idx="4919">
                  <c:v>2016-06-12 11:26</c:v>
                </c:pt>
                <c:pt idx="4920">
                  <c:v>2016-06-12 11:26</c:v>
                </c:pt>
                <c:pt idx="4921">
                  <c:v>2016-06-12 11:26</c:v>
                </c:pt>
                <c:pt idx="4922">
                  <c:v>2016-06-12 11:26</c:v>
                </c:pt>
                <c:pt idx="4923">
                  <c:v>2016-06-12 11:26</c:v>
                </c:pt>
                <c:pt idx="4924">
                  <c:v>2016-06-12 11:26</c:v>
                </c:pt>
                <c:pt idx="4925">
                  <c:v>2016-06-12 11:26</c:v>
                </c:pt>
                <c:pt idx="4926">
                  <c:v>2016-06-12 11:26</c:v>
                </c:pt>
                <c:pt idx="4927">
                  <c:v>2016-06-12 11:26</c:v>
                </c:pt>
                <c:pt idx="4928">
                  <c:v>2016-06-12 11:26</c:v>
                </c:pt>
                <c:pt idx="4929">
                  <c:v>2016-06-12 11:26</c:v>
                </c:pt>
                <c:pt idx="4930">
                  <c:v>2016-06-12 11:26</c:v>
                </c:pt>
                <c:pt idx="4931">
                  <c:v>2016-06-12 11:26</c:v>
                </c:pt>
                <c:pt idx="4932">
                  <c:v>2016-06-12 11:26</c:v>
                </c:pt>
                <c:pt idx="4933">
                  <c:v>2016-06-12 11:26</c:v>
                </c:pt>
                <c:pt idx="4934">
                  <c:v>2016-06-12 11:26</c:v>
                </c:pt>
                <c:pt idx="4935">
                  <c:v>2016-06-12 11:26</c:v>
                </c:pt>
                <c:pt idx="4936">
                  <c:v>2016-06-12 11:26</c:v>
                </c:pt>
                <c:pt idx="4937">
                  <c:v>2016-06-12 11:26</c:v>
                </c:pt>
                <c:pt idx="4938">
                  <c:v>2016-06-12 11:26</c:v>
                </c:pt>
                <c:pt idx="4939">
                  <c:v>2016-06-12 11:26</c:v>
                </c:pt>
                <c:pt idx="4940">
                  <c:v>2016-06-12 11:26</c:v>
                </c:pt>
                <c:pt idx="4941">
                  <c:v>2016-06-12 11:26</c:v>
                </c:pt>
                <c:pt idx="4942">
                  <c:v>2016-06-12 11:26</c:v>
                </c:pt>
                <c:pt idx="4943">
                  <c:v>2016-06-12 11:26</c:v>
                </c:pt>
                <c:pt idx="4944">
                  <c:v>2016-06-12 11:26</c:v>
                </c:pt>
                <c:pt idx="4945">
                  <c:v>2016-06-12 11:26</c:v>
                </c:pt>
                <c:pt idx="4946">
                  <c:v>2016-06-12 11:26</c:v>
                </c:pt>
                <c:pt idx="4947">
                  <c:v>2016-06-12 11:26</c:v>
                </c:pt>
                <c:pt idx="4948">
                  <c:v>2016-06-12 11:26</c:v>
                </c:pt>
                <c:pt idx="4949">
                  <c:v>2016-06-12 11:26</c:v>
                </c:pt>
                <c:pt idx="4950">
                  <c:v>2016-06-12 11:26</c:v>
                </c:pt>
                <c:pt idx="4951">
                  <c:v>2016-06-12 11:27</c:v>
                </c:pt>
                <c:pt idx="4952">
                  <c:v>2016-06-12 11:27</c:v>
                </c:pt>
                <c:pt idx="4953">
                  <c:v>2016-06-12 11:27</c:v>
                </c:pt>
                <c:pt idx="4954">
                  <c:v>2016-06-12 11:27</c:v>
                </c:pt>
                <c:pt idx="4955">
                  <c:v>2016-06-12 11:27</c:v>
                </c:pt>
                <c:pt idx="4956">
                  <c:v>2016-06-12 11:27</c:v>
                </c:pt>
                <c:pt idx="4957">
                  <c:v>2016-06-12 11:27</c:v>
                </c:pt>
                <c:pt idx="4958">
                  <c:v>2016-06-12 11:27</c:v>
                </c:pt>
                <c:pt idx="4959">
                  <c:v>2016-06-12 11:27</c:v>
                </c:pt>
                <c:pt idx="4960">
                  <c:v>2016-06-12 11:27</c:v>
                </c:pt>
                <c:pt idx="4961">
                  <c:v>2016-06-12 11:27</c:v>
                </c:pt>
                <c:pt idx="4962">
                  <c:v>2016-06-12 11:27</c:v>
                </c:pt>
                <c:pt idx="4963">
                  <c:v>2016-06-12 11:27</c:v>
                </c:pt>
                <c:pt idx="4964">
                  <c:v>2016-06-12 11:27</c:v>
                </c:pt>
                <c:pt idx="4965">
                  <c:v>2016-06-12 11:27</c:v>
                </c:pt>
                <c:pt idx="4966">
                  <c:v>2016-06-12 11:27</c:v>
                </c:pt>
                <c:pt idx="4967">
                  <c:v>2016-06-12 11:27</c:v>
                </c:pt>
                <c:pt idx="4968">
                  <c:v>2016-06-12 11:27</c:v>
                </c:pt>
                <c:pt idx="4969">
                  <c:v>2016-06-12 11:27</c:v>
                </c:pt>
                <c:pt idx="4970">
                  <c:v>2016-06-12 11:27</c:v>
                </c:pt>
                <c:pt idx="4971">
                  <c:v>2016-06-12 11:27</c:v>
                </c:pt>
                <c:pt idx="4972">
                  <c:v>2016-06-12 11:27</c:v>
                </c:pt>
                <c:pt idx="4973">
                  <c:v>2016-06-12 11:27</c:v>
                </c:pt>
                <c:pt idx="4974">
                  <c:v>2016-06-12 11:27</c:v>
                </c:pt>
                <c:pt idx="4975">
                  <c:v>2016-06-12 11:27</c:v>
                </c:pt>
                <c:pt idx="4976">
                  <c:v>2016-06-12 11:27</c:v>
                </c:pt>
                <c:pt idx="4977">
                  <c:v>2016-06-12 11:27</c:v>
                </c:pt>
                <c:pt idx="4978">
                  <c:v>2016-06-12 11:27</c:v>
                </c:pt>
                <c:pt idx="4979">
                  <c:v>2016-06-12 11:27</c:v>
                </c:pt>
                <c:pt idx="4980">
                  <c:v>2016-06-12 11:27</c:v>
                </c:pt>
                <c:pt idx="4981">
                  <c:v>2016-06-12 11:27</c:v>
                </c:pt>
                <c:pt idx="4982">
                  <c:v>2016-06-12 11:27</c:v>
                </c:pt>
                <c:pt idx="4983">
                  <c:v>2016-06-12 11:27</c:v>
                </c:pt>
                <c:pt idx="4984">
                  <c:v>2016-06-12 11:27</c:v>
                </c:pt>
                <c:pt idx="4985">
                  <c:v>2016-06-12 11:27</c:v>
                </c:pt>
                <c:pt idx="4986">
                  <c:v>2016-06-12 11:27</c:v>
                </c:pt>
                <c:pt idx="4987">
                  <c:v>2016-06-12 11:27</c:v>
                </c:pt>
                <c:pt idx="4988">
                  <c:v>2016-06-12 11:27</c:v>
                </c:pt>
                <c:pt idx="4989">
                  <c:v>2016-06-12 11:27</c:v>
                </c:pt>
                <c:pt idx="4990">
                  <c:v>2016-06-12 11:27</c:v>
                </c:pt>
                <c:pt idx="4991">
                  <c:v>2016-06-12 11:27</c:v>
                </c:pt>
                <c:pt idx="4992">
                  <c:v>2016-06-12 11:27</c:v>
                </c:pt>
                <c:pt idx="4993">
                  <c:v>2016-06-12 11:27</c:v>
                </c:pt>
                <c:pt idx="4994">
                  <c:v>2016-06-12 11:27</c:v>
                </c:pt>
                <c:pt idx="4995">
                  <c:v>2016-06-12 11:27</c:v>
                </c:pt>
                <c:pt idx="4996">
                  <c:v>2016-06-12 11:27</c:v>
                </c:pt>
                <c:pt idx="4997">
                  <c:v>2016-06-12 11:27</c:v>
                </c:pt>
                <c:pt idx="4998">
                  <c:v>2016-06-12 11:27</c:v>
                </c:pt>
                <c:pt idx="4999">
                  <c:v>2016-06-12 11:27</c:v>
                </c:pt>
                <c:pt idx="5000">
                  <c:v>2016-06-12 11:27</c:v>
                </c:pt>
                <c:pt idx="5001">
                  <c:v>2016-06-12 11:27</c:v>
                </c:pt>
                <c:pt idx="5002">
                  <c:v>2016-06-12 11:27</c:v>
                </c:pt>
                <c:pt idx="5003">
                  <c:v>2016-06-12 11:27</c:v>
                </c:pt>
                <c:pt idx="5004">
                  <c:v>2016-06-12 11:27</c:v>
                </c:pt>
                <c:pt idx="5005">
                  <c:v>2016-06-12 11:28</c:v>
                </c:pt>
                <c:pt idx="5006">
                  <c:v>2016-06-12 11:28</c:v>
                </c:pt>
                <c:pt idx="5007">
                  <c:v>2016-06-12 11:28</c:v>
                </c:pt>
                <c:pt idx="5008">
                  <c:v>2016-06-12 11:28</c:v>
                </c:pt>
                <c:pt idx="5009">
                  <c:v>2016-06-12 11:28</c:v>
                </c:pt>
                <c:pt idx="5010">
                  <c:v>2016-06-12 11:28</c:v>
                </c:pt>
                <c:pt idx="5011">
                  <c:v>2016-06-12 11:28</c:v>
                </c:pt>
                <c:pt idx="5012">
                  <c:v>2016-06-12 11:28</c:v>
                </c:pt>
                <c:pt idx="5013">
                  <c:v>2016-06-12 11:28</c:v>
                </c:pt>
                <c:pt idx="5014">
                  <c:v>2016-06-12 11:28</c:v>
                </c:pt>
                <c:pt idx="5015">
                  <c:v>2016-06-12 11:28</c:v>
                </c:pt>
                <c:pt idx="5016">
                  <c:v>2016-06-12 11:28</c:v>
                </c:pt>
                <c:pt idx="5017">
                  <c:v>2016-06-12 11:28</c:v>
                </c:pt>
                <c:pt idx="5018">
                  <c:v>2016-06-12 11:28</c:v>
                </c:pt>
                <c:pt idx="5019">
                  <c:v>2016-06-12 11:28</c:v>
                </c:pt>
                <c:pt idx="5020">
                  <c:v>2016-06-12 11:28</c:v>
                </c:pt>
                <c:pt idx="5021">
                  <c:v>2016-06-12 11:28</c:v>
                </c:pt>
                <c:pt idx="5022">
                  <c:v>2016-06-12 11:28</c:v>
                </c:pt>
                <c:pt idx="5023">
                  <c:v>2016-06-12 11:28</c:v>
                </c:pt>
                <c:pt idx="5024">
                  <c:v>2016-06-12 11:28</c:v>
                </c:pt>
                <c:pt idx="5025">
                  <c:v>2016-06-12 11:28</c:v>
                </c:pt>
                <c:pt idx="5026">
                  <c:v>2016-06-12 11:28</c:v>
                </c:pt>
                <c:pt idx="5027">
                  <c:v>2016-06-12 11:28</c:v>
                </c:pt>
                <c:pt idx="5028">
                  <c:v>2016-06-12 11:28</c:v>
                </c:pt>
                <c:pt idx="5029">
                  <c:v>2016-06-12 11:28</c:v>
                </c:pt>
                <c:pt idx="5030">
                  <c:v>2016-06-12 11:28</c:v>
                </c:pt>
                <c:pt idx="5031">
                  <c:v>2016-06-12 11:28</c:v>
                </c:pt>
                <c:pt idx="5032">
                  <c:v>2016-06-12 11:28</c:v>
                </c:pt>
                <c:pt idx="5033">
                  <c:v>2016-06-12 11:28</c:v>
                </c:pt>
                <c:pt idx="5034">
                  <c:v>2016-06-12 11:28</c:v>
                </c:pt>
                <c:pt idx="5035">
                  <c:v>2016-06-12 11:28</c:v>
                </c:pt>
                <c:pt idx="5036">
                  <c:v>2016-06-12 11:28</c:v>
                </c:pt>
                <c:pt idx="5037">
                  <c:v>2016-06-12 11:28</c:v>
                </c:pt>
                <c:pt idx="5038">
                  <c:v>2016-06-12 11:28</c:v>
                </c:pt>
                <c:pt idx="5039">
                  <c:v>2016-06-12 11:28</c:v>
                </c:pt>
                <c:pt idx="5040">
                  <c:v>2016-06-12 11:28</c:v>
                </c:pt>
                <c:pt idx="5041">
                  <c:v>2016-06-12 11:28</c:v>
                </c:pt>
                <c:pt idx="5042">
                  <c:v>2016-06-12 11:28</c:v>
                </c:pt>
                <c:pt idx="5043">
                  <c:v>2016-06-12 11:28</c:v>
                </c:pt>
                <c:pt idx="5044">
                  <c:v>2016-06-12 11:28</c:v>
                </c:pt>
                <c:pt idx="5045">
                  <c:v>2016-06-12 11:28</c:v>
                </c:pt>
                <c:pt idx="5046">
                  <c:v>2016-06-12 11:28</c:v>
                </c:pt>
                <c:pt idx="5047">
                  <c:v>2016-06-12 11:28</c:v>
                </c:pt>
                <c:pt idx="5048">
                  <c:v>2016-06-12 11:28</c:v>
                </c:pt>
                <c:pt idx="5049">
                  <c:v>2016-06-12 11:28</c:v>
                </c:pt>
                <c:pt idx="5050">
                  <c:v>2016-06-12 11:28</c:v>
                </c:pt>
                <c:pt idx="5051">
                  <c:v>2016-06-12 11:28</c:v>
                </c:pt>
                <c:pt idx="5052">
                  <c:v>2016-06-12 11:28</c:v>
                </c:pt>
                <c:pt idx="5053">
                  <c:v>2016-06-12 11:28</c:v>
                </c:pt>
                <c:pt idx="5054">
                  <c:v>2016-06-12 11:28</c:v>
                </c:pt>
                <c:pt idx="5055">
                  <c:v>2016-06-12 11:28</c:v>
                </c:pt>
                <c:pt idx="5056">
                  <c:v>2016-06-12 11:28</c:v>
                </c:pt>
                <c:pt idx="5057">
                  <c:v>2016-06-12 11:28</c:v>
                </c:pt>
                <c:pt idx="5058">
                  <c:v>2016-06-12 11:28</c:v>
                </c:pt>
                <c:pt idx="5059">
                  <c:v>2016-06-12 11:28</c:v>
                </c:pt>
                <c:pt idx="5060">
                  <c:v>2016-06-12 11:28</c:v>
                </c:pt>
                <c:pt idx="5061">
                  <c:v>2016-06-12 11:28</c:v>
                </c:pt>
                <c:pt idx="5062">
                  <c:v>2016-06-12 11:29</c:v>
                </c:pt>
                <c:pt idx="5063">
                  <c:v>2016-06-12 11:29</c:v>
                </c:pt>
                <c:pt idx="5064">
                  <c:v>2016-06-12 11:29</c:v>
                </c:pt>
                <c:pt idx="5065">
                  <c:v>2016-06-12 11:29</c:v>
                </c:pt>
                <c:pt idx="5066">
                  <c:v>2016-06-12 11:29</c:v>
                </c:pt>
                <c:pt idx="5067">
                  <c:v>2016-06-12 11:29</c:v>
                </c:pt>
                <c:pt idx="5068">
                  <c:v>2016-06-12 11:29</c:v>
                </c:pt>
                <c:pt idx="5069">
                  <c:v>2016-06-12 11:29</c:v>
                </c:pt>
                <c:pt idx="5070">
                  <c:v>2016-06-12 11:29</c:v>
                </c:pt>
                <c:pt idx="5071">
                  <c:v>2016-06-12 11:29</c:v>
                </c:pt>
                <c:pt idx="5072">
                  <c:v>2016-06-12 11:29</c:v>
                </c:pt>
                <c:pt idx="5073">
                  <c:v>2016-06-12 11:29</c:v>
                </c:pt>
                <c:pt idx="5074">
                  <c:v>2016-06-12 11:29</c:v>
                </c:pt>
                <c:pt idx="5075">
                  <c:v>2016-06-12 11:29</c:v>
                </c:pt>
                <c:pt idx="5076">
                  <c:v>2016-06-12 11:29</c:v>
                </c:pt>
                <c:pt idx="5077">
                  <c:v>2016-06-12 11:29</c:v>
                </c:pt>
                <c:pt idx="5078">
                  <c:v>2016-06-12 11:29</c:v>
                </c:pt>
                <c:pt idx="5079">
                  <c:v>2016-06-12 11:29</c:v>
                </c:pt>
                <c:pt idx="5080">
                  <c:v>2016-06-12 11:29</c:v>
                </c:pt>
                <c:pt idx="5081">
                  <c:v>2016-06-12 11:29</c:v>
                </c:pt>
                <c:pt idx="5082">
                  <c:v>2016-06-12 11:29</c:v>
                </c:pt>
                <c:pt idx="5083">
                  <c:v>2016-06-12 11:29</c:v>
                </c:pt>
                <c:pt idx="5084">
                  <c:v>2016-06-12 11:29</c:v>
                </c:pt>
                <c:pt idx="5085">
                  <c:v>2016-06-12 11:29</c:v>
                </c:pt>
                <c:pt idx="5086">
                  <c:v>2016-06-12 11:29</c:v>
                </c:pt>
                <c:pt idx="5087">
                  <c:v>2016-06-12 11:29</c:v>
                </c:pt>
                <c:pt idx="5088">
                  <c:v>2016-06-12 11:29</c:v>
                </c:pt>
                <c:pt idx="5089">
                  <c:v>2016-06-12 11:29</c:v>
                </c:pt>
                <c:pt idx="5090">
                  <c:v>2016-06-12 11:29</c:v>
                </c:pt>
                <c:pt idx="5091">
                  <c:v>2016-06-12 11:29</c:v>
                </c:pt>
                <c:pt idx="5092">
                  <c:v>2016-06-12 11:29</c:v>
                </c:pt>
                <c:pt idx="5093">
                  <c:v>2016-06-12 11:29</c:v>
                </c:pt>
                <c:pt idx="5094">
                  <c:v>2016-06-12 11:29</c:v>
                </c:pt>
                <c:pt idx="5095">
                  <c:v>2016-06-12 11:29</c:v>
                </c:pt>
                <c:pt idx="5096">
                  <c:v>2016-06-12 11:29</c:v>
                </c:pt>
                <c:pt idx="5097">
                  <c:v>2016-06-12 11:29</c:v>
                </c:pt>
                <c:pt idx="5098">
                  <c:v>2016-06-12 11:29</c:v>
                </c:pt>
                <c:pt idx="5099">
                  <c:v>2016-06-12 11:29</c:v>
                </c:pt>
                <c:pt idx="5100">
                  <c:v>2016-06-12 11:29</c:v>
                </c:pt>
                <c:pt idx="5101">
                  <c:v>2016-06-12 11:29</c:v>
                </c:pt>
                <c:pt idx="5102">
                  <c:v>2016-06-12 11:29</c:v>
                </c:pt>
                <c:pt idx="5103">
                  <c:v>2016-06-12 11:29</c:v>
                </c:pt>
                <c:pt idx="5104">
                  <c:v>2016-06-12 11:29</c:v>
                </c:pt>
                <c:pt idx="5105">
                  <c:v>2016-06-12 11:29</c:v>
                </c:pt>
                <c:pt idx="5106">
                  <c:v>2016-06-12 11:29</c:v>
                </c:pt>
                <c:pt idx="5107">
                  <c:v>2016-06-12 11:29</c:v>
                </c:pt>
                <c:pt idx="5108">
                  <c:v>2016-06-12 11:29</c:v>
                </c:pt>
                <c:pt idx="5109">
                  <c:v>2016-06-12 11:29</c:v>
                </c:pt>
                <c:pt idx="5110">
                  <c:v>2016-06-12 11:29</c:v>
                </c:pt>
                <c:pt idx="5111">
                  <c:v>2016-06-12 11:29</c:v>
                </c:pt>
                <c:pt idx="5112">
                  <c:v>2016-06-12 11:29</c:v>
                </c:pt>
                <c:pt idx="5113">
                  <c:v>2016-06-12 11:29</c:v>
                </c:pt>
                <c:pt idx="5114">
                  <c:v>2016-06-12 11:29</c:v>
                </c:pt>
                <c:pt idx="5115">
                  <c:v>2016-06-12 11:29</c:v>
                </c:pt>
                <c:pt idx="5116">
                  <c:v>2016-06-12 11:29</c:v>
                </c:pt>
                <c:pt idx="5117">
                  <c:v>2016-06-12 11:29</c:v>
                </c:pt>
                <c:pt idx="5118">
                  <c:v>2016-06-12 11:29</c:v>
                </c:pt>
                <c:pt idx="5119">
                  <c:v>2016-06-12 11:29</c:v>
                </c:pt>
                <c:pt idx="5120">
                  <c:v>2016-06-12 11:30</c:v>
                </c:pt>
                <c:pt idx="5121">
                  <c:v>2016-06-12 11:30</c:v>
                </c:pt>
                <c:pt idx="5122">
                  <c:v>2016-06-12 11:30</c:v>
                </c:pt>
                <c:pt idx="5123">
                  <c:v>2016-06-12 11:30</c:v>
                </c:pt>
                <c:pt idx="5124">
                  <c:v>2016-06-12 11:30</c:v>
                </c:pt>
                <c:pt idx="5125">
                  <c:v>2016-06-12 11:30</c:v>
                </c:pt>
                <c:pt idx="5126">
                  <c:v>2016-06-12 11:30</c:v>
                </c:pt>
                <c:pt idx="5127">
                  <c:v>2016-06-12 11:30</c:v>
                </c:pt>
                <c:pt idx="5128">
                  <c:v>2016-06-12 11:30</c:v>
                </c:pt>
                <c:pt idx="5129">
                  <c:v>2016-06-12 11:30</c:v>
                </c:pt>
                <c:pt idx="5130">
                  <c:v>2016-06-12 11:30</c:v>
                </c:pt>
                <c:pt idx="5131">
                  <c:v>2016-06-12 11:30</c:v>
                </c:pt>
                <c:pt idx="5132">
                  <c:v>2016-06-12 11:30</c:v>
                </c:pt>
                <c:pt idx="5133">
                  <c:v>2016-06-12 11:30</c:v>
                </c:pt>
                <c:pt idx="5134">
                  <c:v>2016-06-12 11:30</c:v>
                </c:pt>
                <c:pt idx="5135">
                  <c:v>2016-06-12 11:30</c:v>
                </c:pt>
                <c:pt idx="5136">
                  <c:v>2016-06-12 11:30</c:v>
                </c:pt>
                <c:pt idx="5137">
                  <c:v>2016-06-12 11:30</c:v>
                </c:pt>
                <c:pt idx="5138">
                  <c:v>2016-06-12 11:30</c:v>
                </c:pt>
                <c:pt idx="5139">
                  <c:v>2016-06-12 11:30</c:v>
                </c:pt>
                <c:pt idx="5140">
                  <c:v>2016-06-12 11:30</c:v>
                </c:pt>
                <c:pt idx="5141">
                  <c:v>2016-06-12 11:30</c:v>
                </c:pt>
                <c:pt idx="5142">
                  <c:v>2016-06-12 11:30</c:v>
                </c:pt>
                <c:pt idx="5143">
                  <c:v>2016-06-12 11:30</c:v>
                </c:pt>
                <c:pt idx="5144">
                  <c:v>2016-06-12 11:30</c:v>
                </c:pt>
                <c:pt idx="5145">
                  <c:v>2016-06-12 11:30</c:v>
                </c:pt>
                <c:pt idx="5146">
                  <c:v>2016-06-12 11:30</c:v>
                </c:pt>
                <c:pt idx="5147">
                  <c:v>2016-06-12 11:30</c:v>
                </c:pt>
                <c:pt idx="5148">
                  <c:v>2016-06-12 11:30</c:v>
                </c:pt>
                <c:pt idx="5149">
                  <c:v>2016-06-12 11:30</c:v>
                </c:pt>
                <c:pt idx="5150">
                  <c:v>2016-06-12 11:30</c:v>
                </c:pt>
                <c:pt idx="5151">
                  <c:v>2016-06-12 11:30</c:v>
                </c:pt>
                <c:pt idx="5152">
                  <c:v>2016-06-12 11:30</c:v>
                </c:pt>
                <c:pt idx="5153">
                  <c:v>2016-06-12 11:30</c:v>
                </c:pt>
                <c:pt idx="5154">
                  <c:v>2016-06-12 11:30</c:v>
                </c:pt>
                <c:pt idx="5155">
                  <c:v>2016-06-12 11:30</c:v>
                </c:pt>
                <c:pt idx="5156">
                  <c:v>2016-06-12 11:30</c:v>
                </c:pt>
                <c:pt idx="5157">
                  <c:v>2016-06-12 11:30</c:v>
                </c:pt>
                <c:pt idx="5158">
                  <c:v>2016-06-12 11:30</c:v>
                </c:pt>
                <c:pt idx="5159">
                  <c:v>2016-06-12 11:30</c:v>
                </c:pt>
                <c:pt idx="5160">
                  <c:v>2016-06-12 11:30</c:v>
                </c:pt>
                <c:pt idx="5161">
                  <c:v>2016-06-12 11:30</c:v>
                </c:pt>
                <c:pt idx="5162">
                  <c:v>2016-06-12 11:30</c:v>
                </c:pt>
                <c:pt idx="5163">
                  <c:v>2016-06-12 11:30</c:v>
                </c:pt>
                <c:pt idx="5164">
                  <c:v>2016-06-12 11:30</c:v>
                </c:pt>
                <c:pt idx="5165">
                  <c:v>2016-06-12 11:30</c:v>
                </c:pt>
                <c:pt idx="5166">
                  <c:v>2016-06-12 11:30</c:v>
                </c:pt>
                <c:pt idx="5167">
                  <c:v>2016-06-12 11:30</c:v>
                </c:pt>
                <c:pt idx="5168">
                  <c:v>2016-06-12 11:30</c:v>
                </c:pt>
                <c:pt idx="5169">
                  <c:v>2016-06-12 11:30</c:v>
                </c:pt>
                <c:pt idx="5170">
                  <c:v>2016-06-12 11:30</c:v>
                </c:pt>
                <c:pt idx="5171">
                  <c:v>2016-06-12 11:30</c:v>
                </c:pt>
                <c:pt idx="5172">
                  <c:v>2016-06-12 11:30</c:v>
                </c:pt>
                <c:pt idx="5173">
                  <c:v>2016-06-12 11:30</c:v>
                </c:pt>
                <c:pt idx="5174">
                  <c:v>2016-06-12 11:30</c:v>
                </c:pt>
                <c:pt idx="5175">
                  <c:v>2016-06-12 11:30</c:v>
                </c:pt>
                <c:pt idx="5176">
                  <c:v>2016-06-12 11:30</c:v>
                </c:pt>
                <c:pt idx="5177">
                  <c:v>2016-06-12 11:30</c:v>
                </c:pt>
                <c:pt idx="5178">
                  <c:v>2016-06-12 11:30</c:v>
                </c:pt>
                <c:pt idx="5179">
                  <c:v>2016-06-12 11:31</c:v>
                </c:pt>
                <c:pt idx="5180">
                  <c:v>2016-06-12 11:31</c:v>
                </c:pt>
                <c:pt idx="5181">
                  <c:v>2016-06-12 11:31</c:v>
                </c:pt>
                <c:pt idx="5182">
                  <c:v>2016-06-12 11:31</c:v>
                </c:pt>
                <c:pt idx="5183">
                  <c:v>2016-06-12 11:31</c:v>
                </c:pt>
                <c:pt idx="5184">
                  <c:v>2016-06-12 11:31</c:v>
                </c:pt>
                <c:pt idx="5185">
                  <c:v>2016-06-12 11:31</c:v>
                </c:pt>
                <c:pt idx="5186">
                  <c:v>2016-06-12 11:31</c:v>
                </c:pt>
                <c:pt idx="5187">
                  <c:v>2016-06-12 11:31</c:v>
                </c:pt>
                <c:pt idx="5188">
                  <c:v>2016-06-12 11:31</c:v>
                </c:pt>
                <c:pt idx="5189">
                  <c:v>2016-06-12 11:31</c:v>
                </c:pt>
                <c:pt idx="5190">
                  <c:v>2016-06-12 11:31</c:v>
                </c:pt>
                <c:pt idx="5191">
                  <c:v>2016-06-12 11:31</c:v>
                </c:pt>
                <c:pt idx="5192">
                  <c:v>2016-06-12 11:31</c:v>
                </c:pt>
                <c:pt idx="5193">
                  <c:v>2016-06-12 11:31</c:v>
                </c:pt>
                <c:pt idx="5194">
                  <c:v>2016-06-12 11:31</c:v>
                </c:pt>
                <c:pt idx="5195">
                  <c:v>2016-06-12 11:31</c:v>
                </c:pt>
                <c:pt idx="5196">
                  <c:v>2016-06-12 11:31</c:v>
                </c:pt>
                <c:pt idx="5197">
                  <c:v>2016-06-12 11:31</c:v>
                </c:pt>
                <c:pt idx="5198">
                  <c:v>2016-06-12 11:31</c:v>
                </c:pt>
                <c:pt idx="5199">
                  <c:v>2016-06-12 11:31</c:v>
                </c:pt>
                <c:pt idx="5200">
                  <c:v>2016-06-12 11:31</c:v>
                </c:pt>
                <c:pt idx="5201">
                  <c:v>2016-06-12 11:31</c:v>
                </c:pt>
                <c:pt idx="5202">
                  <c:v>2016-06-12 11:31</c:v>
                </c:pt>
                <c:pt idx="5203">
                  <c:v>2016-06-12 11:31</c:v>
                </c:pt>
                <c:pt idx="5204">
                  <c:v>2016-06-12 11:31</c:v>
                </c:pt>
                <c:pt idx="5205">
                  <c:v>2016-06-12 11:31</c:v>
                </c:pt>
                <c:pt idx="5206">
                  <c:v>2016-06-12 11:31</c:v>
                </c:pt>
                <c:pt idx="5207">
                  <c:v>2016-06-12 11:31</c:v>
                </c:pt>
                <c:pt idx="5208">
                  <c:v>2016-06-12 11:31</c:v>
                </c:pt>
                <c:pt idx="5209">
                  <c:v>2016-06-12 11:31</c:v>
                </c:pt>
                <c:pt idx="5210">
                  <c:v>2016-06-12 11:31</c:v>
                </c:pt>
                <c:pt idx="5211">
                  <c:v>2016-06-12 11:31</c:v>
                </c:pt>
                <c:pt idx="5212">
                  <c:v>2016-06-12 11:31</c:v>
                </c:pt>
                <c:pt idx="5213">
                  <c:v>2016-06-12 11:31</c:v>
                </c:pt>
                <c:pt idx="5214">
                  <c:v>2016-06-12 11:31</c:v>
                </c:pt>
                <c:pt idx="5215">
                  <c:v>2016-06-12 11:31</c:v>
                </c:pt>
                <c:pt idx="5216">
                  <c:v>2016-06-12 11:31</c:v>
                </c:pt>
                <c:pt idx="5217">
                  <c:v>2016-06-12 11:31</c:v>
                </c:pt>
                <c:pt idx="5218">
                  <c:v>2016-06-12 11:31</c:v>
                </c:pt>
                <c:pt idx="5219">
                  <c:v>2016-06-12 11:31</c:v>
                </c:pt>
                <c:pt idx="5220">
                  <c:v>2016-06-12 11:31</c:v>
                </c:pt>
                <c:pt idx="5221">
                  <c:v>2016-06-12 11:31</c:v>
                </c:pt>
                <c:pt idx="5222">
                  <c:v>2016-06-12 11:31</c:v>
                </c:pt>
                <c:pt idx="5223">
                  <c:v>2016-06-12 11:31</c:v>
                </c:pt>
                <c:pt idx="5224">
                  <c:v>2016-06-12 11:31</c:v>
                </c:pt>
                <c:pt idx="5225">
                  <c:v>2016-06-12 11:31</c:v>
                </c:pt>
                <c:pt idx="5226">
                  <c:v>2016-06-12 11:31</c:v>
                </c:pt>
                <c:pt idx="5227">
                  <c:v>2016-06-12 11:31</c:v>
                </c:pt>
                <c:pt idx="5228">
                  <c:v>2016-06-12 11:31</c:v>
                </c:pt>
                <c:pt idx="5229">
                  <c:v>2016-06-12 11:31</c:v>
                </c:pt>
                <c:pt idx="5230">
                  <c:v>2016-06-12 11:31</c:v>
                </c:pt>
                <c:pt idx="5231">
                  <c:v>2016-06-12 11:31</c:v>
                </c:pt>
                <c:pt idx="5232">
                  <c:v>2016-06-12 11:31</c:v>
                </c:pt>
                <c:pt idx="5233">
                  <c:v>2016-06-12 11:31</c:v>
                </c:pt>
                <c:pt idx="5234">
                  <c:v>2016-06-12 11:32</c:v>
                </c:pt>
                <c:pt idx="5235">
                  <c:v>2016-06-12 11:32</c:v>
                </c:pt>
                <c:pt idx="5236">
                  <c:v>2016-06-12 11:32</c:v>
                </c:pt>
                <c:pt idx="5237">
                  <c:v>2016-06-12 11:32</c:v>
                </c:pt>
                <c:pt idx="5238">
                  <c:v>2016-06-12 11:32</c:v>
                </c:pt>
                <c:pt idx="5239">
                  <c:v>2016-06-12 11:32</c:v>
                </c:pt>
                <c:pt idx="5240">
                  <c:v>2016-06-12 11:32</c:v>
                </c:pt>
                <c:pt idx="5241">
                  <c:v>2016-06-12 11:32</c:v>
                </c:pt>
                <c:pt idx="5242">
                  <c:v>2016-06-12 11:32</c:v>
                </c:pt>
                <c:pt idx="5243">
                  <c:v>2016-06-12 11:32</c:v>
                </c:pt>
                <c:pt idx="5244">
                  <c:v>2016-06-12 11:32</c:v>
                </c:pt>
                <c:pt idx="5245">
                  <c:v>2016-06-12 11:32</c:v>
                </c:pt>
                <c:pt idx="5246">
                  <c:v>2016-06-12 11:32</c:v>
                </c:pt>
                <c:pt idx="5247">
                  <c:v>2016-06-12 11:32</c:v>
                </c:pt>
                <c:pt idx="5248">
                  <c:v>2016-06-12 11:32</c:v>
                </c:pt>
                <c:pt idx="5249">
                  <c:v>2016-06-12 11:32</c:v>
                </c:pt>
                <c:pt idx="5250">
                  <c:v>2016-06-12 11:32</c:v>
                </c:pt>
                <c:pt idx="5251">
                  <c:v>2016-06-12 11:32</c:v>
                </c:pt>
                <c:pt idx="5252">
                  <c:v>2016-06-12 11:32</c:v>
                </c:pt>
                <c:pt idx="5253">
                  <c:v>2016-06-12 11:32</c:v>
                </c:pt>
                <c:pt idx="5254">
                  <c:v>2016-06-12 11:32</c:v>
                </c:pt>
                <c:pt idx="5255">
                  <c:v>2016-06-12 11:32</c:v>
                </c:pt>
                <c:pt idx="5256">
                  <c:v>2016-06-12 11:32</c:v>
                </c:pt>
                <c:pt idx="5257">
                  <c:v>2016-06-12 11:32</c:v>
                </c:pt>
                <c:pt idx="5258">
                  <c:v>2016-06-12 11:32</c:v>
                </c:pt>
                <c:pt idx="5259">
                  <c:v>2016-06-12 11:32</c:v>
                </c:pt>
                <c:pt idx="5260">
                  <c:v>2016-06-12 11:32</c:v>
                </c:pt>
                <c:pt idx="5261">
                  <c:v>2016-06-12 11:32</c:v>
                </c:pt>
                <c:pt idx="5262">
                  <c:v>2016-06-12 11:32</c:v>
                </c:pt>
                <c:pt idx="5263">
                  <c:v>2016-06-12 11:32</c:v>
                </c:pt>
                <c:pt idx="5264">
                  <c:v>2016-06-12 11:32</c:v>
                </c:pt>
                <c:pt idx="5265">
                  <c:v>2016-06-12 11:32</c:v>
                </c:pt>
                <c:pt idx="5266">
                  <c:v>2016-06-12 11:32</c:v>
                </c:pt>
                <c:pt idx="5267">
                  <c:v>2016-06-12 11:32</c:v>
                </c:pt>
                <c:pt idx="5268">
                  <c:v>2016-06-12 11:32</c:v>
                </c:pt>
                <c:pt idx="5269">
                  <c:v>2016-06-12 11:32</c:v>
                </c:pt>
                <c:pt idx="5270">
                  <c:v>2016-06-12 11:32</c:v>
                </c:pt>
                <c:pt idx="5271">
                  <c:v>2016-06-12 11:32</c:v>
                </c:pt>
                <c:pt idx="5272">
                  <c:v>2016-06-12 11:32</c:v>
                </c:pt>
                <c:pt idx="5273">
                  <c:v>2016-06-12 11:32</c:v>
                </c:pt>
                <c:pt idx="5274">
                  <c:v>2016-06-12 11:32</c:v>
                </c:pt>
                <c:pt idx="5275">
                  <c:v>2016-06-12 11:32</c:v>
                </c:pt>
                <c:pt idx="5276">
                  <c:v>2016-06-12 11:32</c:v>
                </c:pt>
                <c:pt idx="5277">
                  <c:v>2016-06-12 11:32</c:v>
                </c:pt>
                <c:pt idx="5278">
                  <c:v>2016-06-12 11:32</c:v>
                </c:pt>
                <c:pt idx="5279">
                  <c:v>2016-06-12 11:32</c:v>
                </c:pt>
                <c:pt idx="5280">
                  <c:v>2016-06-12 11:32</c:v>
                </c:pt>
                <c:pt idx="5281">
                  <c:v>2016-06-12 11:32</c:v>
                </c:pt>
                <c:pt idx="5282">
                  <c:v>2016-06-12 11:32</c:v>
                </c:pt>
                <c:pt idx="5283">
                  <c:v>2016-06-12 11:32</c:v>
                </c:pt>
                <c:pt idx="5284">
                  <c:v>2016-06-12 11:32</c:v>
                </c:pt>
                <c:pt idx="5285">
                  <c:v>2016-06-12 11:32</c:v>
                </c:pt>
                <c:pt idx="5286">
                  <c:v>2016-06-12 11:32</c:v>
                </c:pt>
                <c:pt idx="5287">
                  <c:v>2016-06-12 11:32</c:v>
                </c:pt>
                <c:pt idx="5288">
                  <c:v>2016-06-12 11:32</c:v>
                </c:pt>
                <c:pt idx="5289">
                  <c:v>2016-06-12 11:33</c:v>
                </c:pt>
                <c:pt idx="5290">
                  <c:v>2016-06-12 11:33</c:v>
                </c:pt>
                <c:pt idx="5291">
                  <c:v>2016-06-12 11:33</c:v>
                </c:pt>
                <c:pt idx="5292">
                  <c:v>2016-06-12 11:33</c:v>
                </c:pt>
                <c:pt idx="5293">
                  <c:v>2016-06-12 11:33</c:v>
                </c:pt>
                <c:pt idx="5294">
                  <c:v>2016-06-12 11:33</c:v>
                </c:pt>
                <c:pt idx="5295">
                  <c:v>2016-06-12 11:33</c:v>
                </c:pt>
                <c:pt idx="5296">
                  <c:v>2016-06-12 11:33</c:v>
                </c:pt>
                <c:pt idx="5297">
                  <c:v>2016-06-12 11:33</c:v>
                </c:pt>
                <c:pt idx="5298">
                  <c:v>2016-06-12 11:33</c:v>
                </c:pt>
                <c:pt idx="5299">
                  <c:v>2016-06-12 11:33</c:v>
                </c:pt>
                <c:pt idx="5300">
                  <c:v>2016-06-12 11:33</c:v>
                </c:pt>
                <c:pt idx="5301">
                  <c:v>2016-06-12 11:33</c:v>
                </c:pt>
                <c:pt idx="5302">
                  <c:v>2016-06-12 11:33</c:v>
                </c:pt>
                <c:pt idx="5303">
                  <c:v>2016-06-12 11:33</c:v>
                </c:pt>
                <c:pt idx="5304">
                  <c:v>2016-06-12 11:33</c:v>
                </c:pt>
                <c:pt idx="5305">
                  <c:v>2016-06-12 11:33</c:v>
                </c:pt>
                <c:pt idx="5306">
                  <c:v>2016-06-12 11:33</c:v>
                </c:pt>
                <c:pt idx="5307">
                  <c:v>2016-06-12 11:33</c:v>
                </c:pt>
                <c:pt idx="5308">
                  <c:v>2016-06-12 11:33</c:v>
                </c:pt>
                <c:pt idx="5309">
                  <c:v>2016-06-12 11:33</c:v>
                </c:pt>
                <c:pt idx="5310">
                  <c:v>2016-06-12 11:33</c:v>
                </c:pt>
                <c:pt idx="5311">
                  <c:v>2016-06-12 11:33</c:v>
                </c:pt>
                <c:pt idx="5312">
                  <c:v>2016-06-12 11:33</c:v>
                </c:pt>
                <c:pt idx="5313">
                  <c:v>2016-06-12 11:33</c:v>
                </c:pt>
                <c:pt idx="5314">
                  <c:v>2016-06-12 11:33</c:v>
                </c:pt>
                <c:pt idx="5315">
                  <c:v>2016-06-12 11:33</c:v>
                </c:pt>
                <c:pt idx="5316">
                  <c:v>2016-06-12 11:33</c:v>
                </c:pt>
                <c:pt idx="5317">
                  <c:v>2016-06-12 11:33</c:v>
                </c:pt>
                <c:pt idx="5318">
                  <c:v>2016-06-12 11:33</c:v>
                </c:pt>
                <c:pt idx="5319">
                  <c:v>2016-06-12 11:33</c:v>
                </c:pt>
                <c:pt idx="5320">
                  <c:v>2016-06-12 11:33</c:v>
                </c:pt>
                <c:pt idx="5321">
                  <c:v>2016-06-12 11:33</c:v>
                </c:pt>
                <c:pt idx="5322">
                  <c:v>2016-06-12 11:33</c:v>
                </c:pt>
                <c:pt idx="5323">
                  <c:v>2016-06-12 11:33</c:v>
                </c:pt>
                <c:pt idx="5324">
                  <c:v>2016-06-12 11:33</c:v>
                </c:pt>
                <c:pt idx="5325">
                  <c:v>2016-06-12 11:33</c:v>
                </c:pt>
                <c:pt idx="5326">
                  <c:v>2016-06-12 11:33</c:v>
                </c:pt>
                <c:pt idx="5327">
                  <c:v>2016-06-12 11:33</c:v>
                </c:pt>
                <c:pt idx="5328">
                  <c:v>2016-06-12 11:33</c:v>
                </c:pt>
                <c:pt idx="5329">
                  <c:v>2016-06-12 11:33</c:v>
                </c:pt>
                <c:pt idx="5330">
                  <c:v>2016-06-12 11:33</c:v>
                </c:pt>
                <c:pt idx="5331">
                  <c:v>2016-06-12 11:33</c:v>
                </c:pt>
                <c:pt idx="5332">
                  <c:v>2016-06-12 11:33</c:v>
                </c:pt>
                <c:pt idx="5333">
                  <c:v>2016-06-12 11:33</c:v>
                </c:pt>
                <c:pt idx="5334">
                  <c:v>2016-06-12 11:33</c:v>
                </c:pt>
                <c:pt idx="5335">
                  <c:v>2016-06-12 11:33</c:v>
                </c:pt>
                <c:pt idx="5336">
                  <c:v>2016-06-12 11:33</c:v>
                </c:pt>
                <c:pt idx="5337">
                  <c:v>2016-06-12 11:33</c:v>
                </c:pt>
                <c:pt idx="5338">
                  <c:v>2016-06-12 11:33</c:v>
                </c:pt>
                <c:pt idx="5339">
                  <c:v>2016-06-12 11:33</c:v>
                </c:pt>
                <c:pt idx="5340">
                  <c:v>2016-06-12 11:33</c:v>
                </c:pt>
                <c:pt idx="5341">
                  <c:v>2016-06-12 11:33</c:v>
                </c:pt>
                <c:pt idx="5342">
                  <c:v>2016-06-12 11:33</c:v>
                </c:pt>
                <c:pt idx="5343">
                  <c:v>2016-06-12 11:33</c:v>
                </c:pt>
                <c:pt idx="5344">
                  <c:v>2016-06-12 11:33</c:v>
                </c:pt>
                <c:pt idx="5345">
                  <c:v>2016-06-12 11:33</c:v>
                </c:pt>
                <c:pt idx="5346">
                  <c:v>2016-06-12 11:34</c:v>
                </c:pt>
                <c:pt idx="5347">
                  <c:v>2016-06-12 11:34</c:v>
                </c:pt>
                <c:pt idx="5348">
                  <c:v>2016-06-12 11:34</c:v>
                </c:pt>
                <c:pt idx="5349">
                  <c:v>2016-06-12 11:34</c:v>
                </c:pt>
                <c:pt idx="5350">
                  <c:v>2016-06-12 11:34</c:v>
                </c:pt>
                <c:pt idx="5351">
                  <c:v>2016-06-12 11:34</c:v>
                </c:pt>
                <c:pt idx="5352">
                  <c:v>2016-06-12 11:34</c:v>
                </c:pt>
                <c:pt idx="5353">
                  <c:v>2016-06-12 11:34</c:v>
                </c:pt>
                <c:pt idx="5354">
                  <c:v>2016-06-12 11:34</c:v>
                </c:pt>
                <c:pt idx="5355">
                  <c:v>2016-06-12 11:34</c:v>
                </c:pt>
                <c:pt idx="5356">
                  <c:v>2016-06-12 11:34</c:v>
                </c:pt>
                <c:pt idx="5357">
                  <c:v>2016-06-12 11:34</c:v>
                </c:pt>
                <c:pt idx="5358">
                  <c:v>2016-06-12 11:34</c:v>
                </c:pt>
                <c:pt idx="5359">
                  <c:v>2016-06-12 11:34</c:v>
                </c:pt>
                <c:pt idx="5360">
                  <c:v>2016-06-12 11:34</c:v>
                </c:pt>
                <c:pt idx="5361">
                  <c:v>2016-06-12 11:34</c:v>
                </c:pt>
                <c:pt idx="5362">
                  <c:v>2016-06-12 11:34</c:v>
                </c:pt>
                <c:pt idx="5363">
                  <c:v>2016-06-12 11:34</c:v>
                </c:pt>
                <c:pt idx="5364">
                  <c:v>2016-06-12 11:34</c:v>
                </c:pt>
                <c:pt idx="5365">
                  <c:v>2016-06-12 11:34</c:v>
                </c:pt>
                <c:pt idx="5366">
                  <c:v>2016-06-12 11:34</c:v>
                </c:pt>
                <c:pt idx="5367">
                  <c:v>2016-06-12 11:34</c:v>
                </c:pt>
                <c:pt idx="5368">
                  <c:v>2016-06-12 11:34</c:v>
                </c:pt>
                <c:pt idx="5369">
                  <c:v>2016-06-12 11:34</c:v>
                </c:pt>
                <c:pt idx="5370">
                  <c:v>2016-06-12 11:34</c:v>
                </c:pt>
                <c:pt idx="5371">
                  <c:v>2016-06-12 11:34</c:v>
                </c:pt>
                <c:pt idx="5372">
                  <c:v>2016-06-12 11:34</c:v>
                </c:pt>
                <c:pt idx="5373">
                  <c:v>2016-06-12 11:34</c:v>
                </c:pt>
                <c:pt idx="5374">
                  <c:v>2016-06-12 11:34</c:v>
                </c:pt>
                <c:pt idx="5375">
                  <c:v>2016-06-12 11:34</c:v>
                </c:pt>
                <c:pt idx="5376">
                  <c:v>2016-06-12 11:34</c:v>
                </c:pt>
                <c:pt idx="5377">
                  <c:v>2016-06-12 11:34</c:v>
                </c:pt>
                <c:pt idx="5378">
                  <c:v>2016-06-12 11:34</c:v>
                </c:pt>
                <c:pt idx="5379">
                  <c:v>2016-06-12 11:34</c:v>
                </c:pt>
                <c:pt idx="5380">
                  <c:v>2016-06-12 11:34</c:v>
                </c:pt>
                <c:pt idx="5381">
                  <c:v>2016-06-12 11:34</c:v>
                </c:pt>
                <c:pt idx="5382">
                  <c:v>2016-06-12 11:34</c:v>
                </c:pt>
                <c:pt idx="5383">
                  <c:v>2016-06-12 11:34</c:v>
                </c:pt>
                <c:pt idx="5384">
                  <c:v>2016-06-12 11:34</c:v>
                </c:pt>
                <c:pt idx="5385">
                  <c:v>2016-06-12 11:34</c:v>
                </c:pt>
                <c:pt idx="5386">
                  <c:v>2016-06-12 11:34</c:v>
                </c:pt>
                <c:pt idx="5387">
                  <c:v>2016-06-12 11:34</c:v>
                </c:pt>
                <c:pt idx="5388">
                  <c:v>2016-06-12 11:34</c:v>
                </c:pt>
                <c:pt idx="5389">
                  <c:v>2016-06-12 11:34</c:v>
                </c:pt>
                <c:pt idx="5390">
                  <c:v>2016-06-12 11:34</c:v>
                </c:pt>
                <c:pt idx="5391">
                  <c:v>2016-06-12 11:34</c:v>
                </c:pt>
                <c:pt idx="5392">
                  <c:v>2016-06-12 11:34</c:v>
                </c:pt>
                <c:pt idx="5393">
                  <c:v>2016-06-12 11:34</c:v>
                </c:pt>
                <c:pt idx="5394">
                  <c:v>2016-06-12 11:34</c:v>
                </c:pt>
                <c:pt idx="5395">
                  <c:v>2016-06-12 11:34</c:v>
                </c:pt>
                <c:pt idx="5396">
                  <c:v>2016-06-12 11:34</c:v>
                </c:pt>
                <c:pt idx="5397">
                  <c:v>2016-06-12 11:34</c:v>
                </c:pt>
                <c:pt idx="5398">
                  <c:v>2016-06-12 11:34</c:v>
                </c:pt>
                <c:pt idx="5399">
                  <c:v>2016-06-12 11:34</c:v>
                </c:pt>
                <c:pt idx="5400">
                  <c:v>2016-06-12 11:34</c:v>
                </c:pt>
                <c:pt idx="5401">
                  <c:v>2016-06-12 11:35</c:v>
                </c:pt>
                <c:pt idx="5402">
                  <c:v>2016-06-12 11:35</c:v>
                </c:pt>
                <c:pt idx="5403">
                  <c:v>2016-06-12 11:35</c:v>
                </c:pt>
                <c:pt idx="5404">
                  <c:v>2016-06-12 11:35</c:v>
                </c:pt>
                <c:pt idx="5405">
                  <c:v>2016-06-12 11:35</c:v>
                </c:pt>
                <c:pt idx="5406">
                  <c:v>2016-06-12 11:35</c:v>
                </c:pt>
                <c:pt idx="5407">
                  <c:v>2016-06-12 11:35</c:v>
                </c:pt>
                <c:pt idx="5408">
                  <c:v>2016-06-12 11:35</c:v>
                </c:pt>
                <c:pt idx="5409">
                  <c:v>2016-06-12 11:35</c:v>
                </c:pt>
                <c:pt idx="5410">
                  <c:v>2016-06-12 11:35</c:v>
                </c:pt>
                <c:pt idx="5411">
                  <c:v>2016-06-12 11:35</c:v>
                </c:pt>
                <c:pt idx="5412">
                  <c:v>2016-06-12 11:35</c:v>
                </c:pt>
                <c:pt idx="5413">
                  <c:v>2016-06-12 11:35</c:v>
                </c:pt>
                <c:pt idx="5414">
                  <c:v>2016-06-12 11:35</c:v>
                </c:pt>
                <c:pt idx="5415">
                  <c:v>2016-06-12 11:35</c:v>
                </c:pt>
                <c:pt idx="5416">
                  <c:v>2016-06-12 11:35</c:v>
                </c:pt>
                <c:pt idx="5417">
                  <c:v>2016-06-12 11:35</c:v>
                </c:pt>
                <c:pt idx="5418">
                  <c:v>2016-06-12 11:35</c:v>
                </c:pt>
                <c:pt idx="5419">
                  <c:v>2016-06-12 11:35</c:v>
                </c:pt>
                <c:pt idx="5420">
                  <c:v>2016-06-12 11:35</c:v>
                </c:pt>
                <c:pt idx="5421">
                  <c:v>2016-06-12 11:35</c:v>
                </c:pt>
                <c:pt idx="5422">
                  <c:v>2016-06-12 11:35</c:v>
                </c:pt>
                <c:pt idx="5423">
                  <c:v>2016-06-12 11:35</c:v>
                </c:pt>
                <c:pt idx="5424">
                  <c:v>2016-06-12 11:35</c:v>
                </c:pt>
                <c:pt idx="5425">
                  <c:v>2016-06-12 11:35</c:v>
                </c:pt>
                <c:pt idx="5426">
                  <c:v>2016-06-12 11:35</c:v>
                </c:pt>
                <c:pt idx="5427">
                  <c:v>2016-06-12 11:35</c:v>
                </c:pt>
                <c:pt idx="5428">
                  <c:v>2016-06-12 11:35</c:v>
                </c:pt>
                <c:pt idx="5429">
                  <c:v>2016-06-12 11:35</c:v>
                </c:pt>
                <c:pt idx="5430">
                  <c:v>2016-06-12 11:35</c:v>
                </c:pt>
                <c:pt idx="5431">
                  <c:v>2016-06-12 11:35</c:v>
                </c:pt>
                <c:pt idx="5432">
                  <c:v>2016-06-12 11:35</c:v>
                </c:pt>
                <c:pt idx="5433">
                  <c:v>2016-06-12 11:35</c:v>
                </c:pt>
                <c:pt idx="5434">
                  <c:v>2016-06-12 11:35</c:v>
                </c:pt>
                <c:pt idx="5435">
                  <c:v>2016-06-12 11:35</c:v>
                </c:pt>
                <c:pt idx="5436">
                  <c:v>2016-06-12 11:35</c:v>
                </c:pt>
                <c:pt idx="5437">
                  <c:v>2016-06-12 11:35</c:v>
                </c:pt>
                <c:pt idx="5438">
                  <c:v>2016-06-12 11:35</c:v>
                </c:pt>
                <c:pt idx="5439">
                  <c:v>2016-06-12 11:35</c:v>
                </c:pt>
                <c:pt idx="5440">
                  <c:v>2016-06-12 11:35</c:v>
                </c:pt>
                <c:pt idx="5441">
                  <c:v>2016-06-12 11:35</c:v>
                </c:pt>
                <c:pt idx="5442">
                  <c:v>2016-06-12 11:35</c:v>
                </c:pt>
                <c:pt idx="5443">
                  <c:v>2016-06-12 11:35</c:v>
                </c:pt>
                <c:pt idx="5444">
                  <c:v>2016-06-12 11:35</c:v>
                </c:pt>
                <c:pt idx="5445">
                  <c:v>2016-06-12 11:35</c:v>
                </c:pt>
                <c:pt idx="5446">
                  <c:v>2016-06-12 11:35</c:v>
                </c:pt>
                <c:pt idx="5447">
                  <c:v>2016-06-12 11:35</c:v>
                </c:pt>
                <c:pt idx="5448">
                  <c:v>2016-06-12 11:35</c:v>
                </c:pt>
                <c:pt idx="5449">
                  <c:v>2016-06-12 11:35</c:v>
                </c:pt>
                <c:pt idx="5450">
                  <c:v>2016-06-12 11:35</c:v>
                </c:pt>
                <c:pt idx="5451">
                  <c:v>2016-06-12 11:35</c:v>
                </c:pt>
                <c:pt idx="5452">
                  <c:v>2016-06-12 11:35</c:v>
                </c:pt>
                <c:pt idx="5453">
                  <c:v>2016-06-12 11:35</c:v>
                </c:pt>
                <c:pt idx="5454">
                  <c:v>2016-06-12 11:35</c:v>
                </c:pt>
                <c:pt idx="5455">
                  <c:v>2016-06-12 11:35</c:v>
                </c:pt>
                <c:pt idx="5456">
                  <c:v>2016-06-12 11:36</c:v>
                </c:pt>
                <c:pt idx="5457">
                  <c:v>2016-06-12 11:36</c:v>
                </c:pt>
                <c:pt idx="5458">
                  <c:v>2016-06-12 11:36</c:v>
                </c:pt>
                <c:pt idx="5459">
                  <c:v>2016-06-12 11:36</c:v>
                </c:pt>
                <c:pt idx="5460">
                  <c:v>2016-06-12 11:36</c:v>
                </c:pt>
                <c:pt idx="5461">
                  <c:v>2016-06-12 11:36</c:v>
                </c:pt>
                <c:pt idx="5462">
                  <c:v>2016-06-12 11:36</c:v>
                </c:pt>
                <c:pt idx="5463">
                  <c:v>2016-06-12 11:36</c:v>
                </c:pt>
                <c:pt idx="5464">
                  <c:v>2016-06-12 11:36</c:v>
                </c:pt>
                <c:pt idx="5465">
                  <c:v>2016-06-12 11:36</c:v>
                </c:pt>
                <c:pt idx="5466">
                  <c:v>2016-06-12 11:36</c:v>
                </c:pt>
                <c:pt idx="5467">
                  <c:v>2016-06-12 11:36</c:v>
                </c:pt>
                <c:pt idx="5468">
                  <c:v>2016-06-12 11:36</c:v>
                </c:pt>
                <c:pt idx="5469">
                  <c:v>2016-06-12 11:36</c:v>
                </c:pt>
                <c:pt idx="5470">
                  <c:v>2016-06-12 11:36</c:v>
                </c:pt>
                <c:pt idx="5471">
                  <c:v>2016-06-12 11:36</c:v>
                </c:pt>
                <c:pt idx="5472">
                  <c:v>2016-06-12 11:36</c:v>
                </c:pt>
                <c:pt idx="5473">
                  <c:v>2016-06-12 11:36</c:v>
                </c:pt>
                <c:pt idx="5474">
                  <c:v>2016-06-12 11:36</c:v>
                </c:pt>
                <c:pt idx="5475">
                  <c:v>2016-06-12 11:36</c:v>
                </c:pt>
                <c:pt idx="5476">
                  <c:v>2016-06-12 11:36</c:v>
                </c:pt>
                <c:pt idx="5477">
                  <c:v>2016-06-12 11:36</c:v>
                </c:pt>
                <c:pt idx="5478">
                  <c:v>2016-06-12 11:36</c:v>
                </c:pt>
                <c:pt idx="5479">
                  <c:v>2016-06-12 11:36</c:v>
                </c:pt>
                <c:pt idx="5480">
                  <c:v>2016-06-12 11:36</c:v>
                </c:pt>
                <c:pt idx="5481">
                  <c:v>2016-06-12 11:36</c:v>
                </c:pt>
                <c:pt idx="5482">
                  <c:v>2016-06-12 11:36</c:v>
                </c:pt>
                <c:pt idx="5483">
                  <c:v>2016-06-12 11:36</c:v>
                </c:pt>
                <c:pt idx="5484">
                  <c:v>2016-06-12 11:36</c:v>
                </c:pt>
                <c:pt idx="5485">
                  <c:v>2016-06-12 11:36</c:v>
                </c:pt>
                <c:pt idx="5486">
                  <c:v>2016-06-12 11:36</c:v>
                </c:pt>
                <c:pt idx="5487">
                  <c:v>2016-06-12 11:36</c:v>
                </c:pt>
                <c:pt idx="5488">
                  <c:v>2016-06-12 11:36</c:v>
                </c:pt>
                <c:pt idx="5489">
                  <c:v>2016-06-12 11:36</c:v>
                </c:pt>
                <c:pt idx="5490">
                  <c:v>2016-06-12 11:36</c:v>
                </c:pt>
                <c:pt idx="5491">
                  <c:v>2016-06-12 11:36</c:v>
                </c:pt>
                <c:pt idx="5492">
                  <c:v>2016-06-12 11:36</c:v>
                </c:pt>
                <c:pt idx="5493">
                  <c:v>2016-06-12 11:36</c:v>
                </c:pt>
                <c:pt idx="5494">
                  <c:v>2016-06-12 11:36</c:v>
                </c:pt>
                <c:pt idx="5495">
                  <c:v>2016-06-12 11:36</c:v>
                </c:pt>
                <c:pt idx="5496">
                  <c:v>2016-06-12 11:36</c:v>
                </c:pt>
                <c:pt idx="5497">
                  <c:v>2016-06-12 11:36</c:v>
                </c:pt>
                <c:pt idx="5498">
                  <c:v>2016-06-12 11:36</c:v>
                </c:pt>
                <c:pt idx="5499">
                  <c:v>2016-06-12 11:36</c:v>
                </c:pt>
                <c:pt idx="5500">
                  <c:v>2016-06-12 11:36</c:v>
                </c:pt>
                <c:pt idx="5501">
                  <c:v>2016-06-12 11:36</c:v>
                </c:pt>
                <c:pt idx="5502">
                  <c:v>2016-06-12 11:36</c:v>
                </c:pt>
                <c:pt idx="5503">
                  <c:v>2016-06-12 11:36</c:v>
                </c:pt>
                <c:pt idx="5504">
                  <c:v>2016-06-12 11:36</c:v>
                </c:pt>
                <c:pt idx="5505">
                  <c:v>2016-06-12 11:36</c:v>
                </c:pt>
                <c:pt idx="5506">
                  <c:v>2016-06-12 11:36</c:v>
                </c:pt>
                <c:pt idx="5507">
                  <c:v>2016-06-12 11:36</c:v>
                </c:pt>
                <c:pt idx="5508">
                  <c:v>2016-06-12 11:36</c:v>
                </c:pt>
                <c:pt idx="5509">
                  <c:v>2016-06-12 11:36</c:v>
                </c:pt>
                <c:pt idx="5510">
                  <c:v>2016-06-12 11:36</c:v>
                </c:pt>
                <c:pt idx="5511">
                  <c:v>2016-06-12 11:36</c:v>
                </c:pt>
                <c:pt idx="5512">
                  <c:v>2016-06-12 11:36</c:v>
                </c:pt>
                <c:pt idx="5513">
                  <c:v>2016-06-12 11:36</c:v>
                </c:pt>
                <c:pt idx="5514">
                  <c:v>2016-06-12 11:37</c:v>
                </c:pt>
                <c:pt idx="5515">
                  <c:v>2016-06-12 11:37</c:v>
                </c:pt>
                <c:pt idx="5516">
                  <c:v>2016-06-12 11:37</c:v>
                </c:pt>
                <c:pt idx="5517">
                  <c:v>2016-06-12 11:37</c:v>
                </c:pt>
                <c:pt idx="5518">
                  <c:v>2016-06-12 11:37</c:v>
                </c:pt>
                <c:pt idx="5519">
                  <c:v>2016-06-12 11:37</c:v>
                </c:pt>
                <c:pt idx="5520">
                  <c:v>2016-06-12 11:37</c:v>
                </c:pt>
                <c:pt idx="5521">
                  <c:v>2016-06-12 11:37</c:v>
                </c:pt>
                <c:pt idx="5522">
                  <c:v>2016-06-12 11:37</c:v>
                </c:pt>
                <c:pt idx="5523">
                  <c:v>2016-06-12 11:37</c:v>
                </c:pt>
                <c:pt idx="5524">
                  <c:v>2016-06-12 11:37</c:v>
                </c:pt>
                <c:pt idx="5525">
                  <c:v>2016-06-12 11:37</c:v>
                </c:pt>
                <c:pt idx="5526">
                  <c:v>2016-06-12 11:37</c:v>
                </c:pt>
                <c:pt idx="5527">
                  <c:v>2016-06-12 11:37</c:v>
                </c:pt>
                <c:pt idx="5528">
                  <c:v>2016-06-12 11:37</c:v>
                </c:pt>
                <c:pt idx="5529">
                  <c:v>2016-06-12 11:37</c:v>
                </c:pt>
                <c:pt idx="5530">
                  <c:v>2016-06-12 11:37</c:v>
                </c:pt>
                <c:pt idx="5531">
                  <c:v>2016-06-12 11:37</c:v>
                </c:pt>
                <c:pt idx="5532">
                  <c:v>2016-06-12 11:37</c:v>
                </c:pt>
                <c:pt idx="5533">
                  <c:v>2016-06-12 11:37</c:v>
                </c:pt>
                <c:pt idx="5534">
                  <c:v>2016-06-12 11:37</c:v>
                </c:pt>
                <c:pt idx="5535">
                  <c:v>2016-06-12 11:37</c:v>
                </c:pt>
                <c:pt idx="5536">
                  <c:v>2016-06-12 11:37</c:v>
                </c:pt>
                <c:pt idx="5537">
                  <c:v>2016-06-12 11:37</c:v>
                </c:pt>
                <c:pt idx="5538">
                  <c:v>2016-06-12 11:37</c:v>
                </c:pt>
                <c:pt idx="5539">
                  <c:v>2016-06-12 11:37</c:v>
                </c:pt>
                <c:pt idx="5540">
                  <c:v>2016-06-12 11:37</c:v>
                </c:pt>
                <c:pt idx="5541">
                  <c:v>2016-06-12 11:37</c:v>
                </c:pt>
                <c:pt idx="5542">
                  <c:v>2016-06-12 11:37</c:v>
                </c:pt>
                <c:pt idx="5543">
                  <c:v>2016-06-12 11:37</c:v>
                </c:pt>
                <c:pt idx="5544">
                  <c:v>2016-06-12 11:37</c:v>
                </c:pt>
                <c:pt idx="5545">
                  <c:v>2016-06-12 11:37</c:v>
                </c:pt>
                <c:pt idx="5546">
                  <c:v>2016-06-12 11:37</c:v>
                </c:pt>
                <c:pt idx="5547">
                  <c:v>2016-06-12 11:37</c:v>
                </c:pt>
                <c:pt idx="5548">
                  <c:v>2016-06-12 11:37</c:v>
                </c:pt>
                <c:pt idx="5549">
                  <c:v>2016-06-12 11:37</c:v>
                </c:pt>
                <c:pt idx="5550">
                  <c:v>2016-06-12 11:37</c:v>
                </c:pt>
                <c:pt idx="5551">
                  <c:v>2016-06-12 11:37</c:v>
                </c:pt>
                <c:pt idx="5552">
                  <c:v>2016-06-12 11:37</c:v>
                </c:pt>
                <c:pt idx="5553">
                  <c:v>2016-06-12 11:37</c:v>
                </c:pt>
                <c:pt idx="5554">
                  <c:v>2016-06-12 11:37</c:v>
                </c:pt>
                <c:pt idx="5555">
                  <c:v>2016-06-12 11:37</c:v>
                </c:pt>
                <c:pt idx="5556">
                  <c:v>2016-06-12 11:37</c:v>
                </c:pt>
                <c:pt idx="5557">
                  <c:v>2016-06-12 11:37</c:v>
                </c:pt>
                <c:pt idx="5558">
                  <c:v>2016-06-12 11:37</c:v>
                </c:pt>
                <c:pt idx="5559">
                  <c:v>2016-06-12 11:37</c:v>
                </c:pt>
                <c:pt idx="5560">
                  <c:v>2016-06-12 11:37</c:v>
                </c:pt>
                <c:pt idx="5561">
                  <c:v>2016-06-12 11:37</c:v>
                </c:pt>
                <c:pt idx="5562">
                  <c:v>2016-06-12 11:37</c:v>
                </c:pt>
                <c:pt idx="5563">
                  <c:v>2016-06-12 11:37</c:v>
                </c:pt>
                <c:pt idx="5564">
                  <c:v>2016-06-12 11:37</c:v>
                </c:pt>
                <c:pt idx="5565">
                  <c:v>2016-06-12 11:37</c:v>
                </c:pt>
                <c:pt idx="5566">
                  <c:v>2016-06-12 11:37</c:v>
                </c:pt>
                <c:pt idx="5567">
                  <c:v>2016-06-12 11:37</c:v>
                </c:pt>
                <c:pt idx="5568">
                  <c:v>2016-06-12 11:37</c:v>
                </c:pt>
                <c:pt idx="5569">
                  <c:v>2016-06-12 11:37</c:v>
                </c:pt>
                <c:pt idx="5570">
                  <c:v>2016-06-12 11:37</c:v>
                </c:pt>
                <c:pt idx="5571">
                  <c:v>2016-06-12 11:37</c:v>
                </c:pt>
                <c:pt idx="5572">
                  <c:v>2016-06-12 11:37</c:v>
                </c:pt>
                <c:pt idx="5573">
                  <c:v>2016-06-12 11:38</c:v>
                </c:pt>
                <c:pt idx="5574">
                  <c:v>2016-06-12 11:38</c:v>
                </c:pt>
                <c:pt idx="5575">
                  <c:v>2016-06-12 11:38</c:v>
                </c:pt>
                <c:pt idx="5576">
                  <c:v>2016-06-12 11:38</c:v>
                </c:pt>
                <c:pt idx="5577">
                  <c:v>2016-06-12 11:38</c:v>
                </c:pt>
                <c:pt idx="5578">
                  <c:v>2016-06-12 11:38</c:v>
                </c:pt>
                <c:pt idx="5579">
                  <c:v>2016-06-12 11:38</c:v>
                </c:pt>
                <c:pt idx="5580">
                  <c:v>2016-06-12 11:38</c:v>
                </c:pt>
                <c:pt idx="5581">
                  <c:v>2016-06-12 11:38</c:v>
                </c:pt>
                <c:pt idx="5582">
                  <c:v>2016-06-12 11:38</c:v>
                </c:pt>
                <c:pt idx="5583">
                  <c:v>2016-06-12 11:38</c:v>
                </c:pt>
                <c:pt idx="5584">
                  <c:v>2016-06-12 11:38</c:v>
                </c:pt>
                <c:pt idx="5585">
                  <c:v>2016-06-12 11:38</c:v>
                </c:pt>
                <c:pt idx="5586">
                  <c:v>2016-06-12 11:38</c:v>
                </c:pt>
                <c:pt idx="5587">
                  <c:v>2016-06-12 11:38</c:v>
                </c:pt>
                <c:pt idx="5588">
                  <c:v>2016-06-12 11:38</c:v>
                </c:pt>
                <c:pt idx="5589">
                  <c:v>2016-06-12 11:38</c:v>
                </c:pt>
                <c:pt idx="5590">
                  <c:v>2016-06-12 11:38</c:v>
                </c:pt>
                <c:pt idx="5591">
                  <c:v>2016-06-12 11:38</c:v>
                </c:pt>
                <c:pt idx="5592">
                  <c:v>2016-06-12 11:38</c:v>
                </c:pt>
                <c:pt idx="5593">
                  <c:v>2016-06-12 11:38</c:v>
                </c:pt>
                <c:pt idx="5594">
                  <c:v>2016-06-12 11:38</c:v>
                </c:pt>
                <c:pt idx="5595">
                  <c:v>2016-06-12 11:38</c:v>
                </c:pt>
                <c:pt idx="5596">
                  <c:v>2016-06-12 11:38</c:v>
                </c:pt>
                <c:pt idx="5597">
                  <c:v>2016-06-12 11:38</c:v>
                </c:pt>
                <c:pt idx="5598">
                  <c:v>2016-06-12 11:38</c:v>
                </c:pt>
                <c:pt idx="5599">
                  <c:v>2016-06-12 11:38</c:v>
                </c:pt>
                <c:pt idx="5600">
                  <c:v>2016-06-12 11:38</c:v>
                </c:pt>
                <c:pt idx="5601">
                  <c:v>2016-06-12 11:38</c:v>
                </c:pt>
                <c:pt idx="5602">
                  <c:v>2016-06-12 11:38</c:v>
                </c:pt>
                <c:pt idx="5603">
                  <c:v>2016-06-12 11:38</c:v>
                </c:pt>
                <c:pt idx="5604">
                  <c:v>2016-06-12 11:38</c:v>
                </c:pt>
                <c:pt idx="5605">
                  <c:v>2016-06-12 11:38</c:v>
                </c:pt>
                <c:pt idx="5606">
                  <c:v>2016-06-12 11:38</c:v>
                </c:pt>
                <c:pt idx="5607">
                  <c:v>2016-06-12 11:38</c:v>
                </c:pt>
                <c:pt idx="5608">
                  <c:v>2016-06-12 11:38</c:v>
                </c:pt>
                <c:pt idx="5609">
                  <c:v>2016-06-12 11:38</c:v>
                </c:pt>
                <c:pt idx="5610">
                  <c:v>2016-06-12 11:38</c:v>
                </c:pt>
                <c:pt idx="5611">
                  <c:v>2016-06-12 11:38</c:v>
                </c:pt>
                <c:pt idx="5612">
                  <c:v>2016-06-12 11:38</c:v>
                </c:pt>
                <c:pt idx="5613">
                  <c:v>2016-06-12 11:38</c:v>
                </c:pt>
                <c:pt idx="5614">
                  <c:v>2016-06-12 11:38</c:v>
                </c:pt>
                <c:pt idx="5615">
                  <c:v>2016-06-12 11:38</c:v>
                </c:pt>
                <c:pt idx="5616">
                  <c:v>2016-06-12 11:38</c:v>
                </c:pt>
                <c:pt idx="5617">
                  <c:v>2016-06-12 11:38</c:v>
                </c:pt>
                <c:pt idx="5618">
                  <c:v>2016-06-12 11:38</c:v>
                </c:pt>
                <c:pt idx="5619">
                  <c:v>2016-06-12 11:38</c:v>
                </c:pt>
                <c:pt idx="5620">
                  <c:v>2016-06-12 11:38</c:v>
                </c:pt>
                <c:pt idx="5621">
                  <c:v>2016-06-12 11:38</c:v>
                </c:pt>
                <c:pt idx="5622">
                  <c:v>2016-06-12 11:38</c:v>
                </c:pt>
                <c:pt idx="5623">
                  <c:v>2016-06-12 11:38</c:v>
                </c:pt>
                <c:pt idx="5624">
                  <c:v>2016-06-12 11:38</c:v>
                </c:pt>
                <c:pt idx="5625">
                  <c:v>2016-06-12 11:38</c:v>
                </c:pt>
                <c:pt idx="5626">
                  <c:v>2016-06-12 11:38</c:v>
                </c:pt>
                <c:pt idx="5627">
                  <c:v>2016-06-12 11:38</c:v>
                </c:pt>
                <c:pt idx="5628">
                  <c:v>2016-06-12 11:38</c:v>
                </c:pt>
                <c:pt idx="5629">
                  <c:v>2016-06-12 11:38</c:v>
                </c:pt>
                <c:pt idx="5630">
                  <c:v>2016-06-12 11:38</c:v>
                </c:pt>
                <c:pt idx="5631">
                  <c:v>2016-06-12 11:39</c:v>
                </c:pt>
                <c:pt idx="5632">
                  <c:v>2016-06-12 11:39</c:v>
                </c:pt>
                <c:pt idx="5633">
                  <c:v>2016-06-12 11:39</c:v>
                </c:pt>
                <c:pt idx="5634">
                  <c:v>2016-06-12 11:39</c:v>
                </c:pt>
                <c:pt idx="5635">
                  <c:v>2016-06-12 11:39</c:v>
                </c:pt>
                <c:pt idx="5636">
                  <c:v>2016-06-12 11:39</c:v>
                </c:pt>
                <c:pt idx="5637">
                  <c:v>2016-06-12 11:39</c:v>
                </c:pt>
                <c:pt idx="5638">
                  <c:v>2016-06-12 11:39</c:v>
                </c:pt>
                <c:pt idx="5639">
                  <c:v>2016-06-12 11:39</c:v>
                </c:pt>
                <c:pt idx="5640">
                  <c:v>2016-06-12 11:39</c:v>
                </c:pt>
                <c:pt idx="5641">
                  <c:v>2016-06-12 11:39</c:v>
                </c:pt>
                <c:pt idx="5642">
                  <c:v>2016-06-12 11:39</c:v>
                </c:pt>
                <c:pt idx="5643">
                  <c:v>2016-06-12 11:39</c:v>
                </c:pt>
                <c:pt idx="5644">
                  <c:v>2016-06-12 11:39</c:v>
                </c:pt>
                <c:pt idx="5645">
                  <c:v>2016-06-12 11:39</c:v>
                </c:pt>
                <c:pt idx="5646">
                  <c:v>2016-06-12 11:39</c:v>
                </c:pt>
                <c:pt idx="5647">
                  <c:v>2016-06-12 11:39</c:v>
                </c:pt>
                <c:pt idx="5648">
                  <c:v>2016-06-12 11:39</c:v>
                </c:pt>
                <c:pt idx="5649">
                  <c:v>2016-06-12 11:39</c:v>
                </c:pt>
                <c:pt idx="5650">
                  <c:v>2016-06-12 11:39</c:v>
                </c:pt>
                <c:pt idx="5651">
                  <c:v>2016-06-12 11:39</c:v>
                </c:pt>
                <c:pt idx="5652">
                  <c:v>2016-06-12 11:39</c:v>
                </c:pt>
                <c:pt idx="5653">
                  <c:v>2016-06-12 11:39</c:v>
                </c:pt>
                <c:pt idx="5654">
                  <c:v>2016-06-12 11:39</c:v>
                </c:pt>
                <c:pt idx="5655">
                  <c:v>2016-06-12 11:39</c:v>
                </c:pt>
                <c:pt idx="5656">
                  <c:v>2016-06-12 11:39</c:v>
                </c:pt>
                <c:pt idx="5657">
                  <c:v>2016-06-12 11:39</c:v>
                </c:pt>
                <c:pt idx="5658">
                  <c:v>2016-06-12 11:39</c:v>
                </c:pt>
                <c:pt idx="5659">
                  <c:v>2016-06-12 11:39</c:v>
                </c:pt>
                <c:pt idx="5660">
                  <c:v>2016-06-12 11:39</c:v>
                </c:pt>
                <c:pt idx="5661">
                  <c:v>2016-06-12 11:39</c:v>
                </c:pt>
                <c:pt idx="5662">
                  <c:v>2016-06-12 11:39</c:v>
                </c:pt>
                <c:pt idx="5663">
                  <c:v>2016-06-12 11:39</c:v>
                </c:pt>
                <c:pt idx="5664">
                  <c:v>2016-06-12 11:39</c:v>
                </c:pt>
                <c:pt idx="5665">
                  <c:v>2016-06-12 11:39</c:v>
                </c:pt>
                <c:pt idx="5666">
                  <c:v>2016-06-12 11:39</c:v>
                </c:pt>
                <c:pt idx="5667">
                  <c:v>2016-06-12 11:39</c:v>
                </c:pt>
                <c:pt idx="5668">
                  <c:v>2016-06-12 11:39</c:v>
                </c:pt>
                <c:pt idx="5669">
                  <c:v>2016-06-12 11:39</c:v>
                </c:pt>
                <c:pt idx="5670">
                  <c:v>2016-06-12 11:39</c:v>
                </c:pt>
                <c:pt idx="5671">
                  <c:v>2016-06-12 11:39</c:v>
                </c:pt>
                <c:pt idx="5672">
                  <c:v>2016-06-12 11:39</c:v>
                </c:pt>
                <c:pt idx="5673">
                  <c:v>2016-06-12 11:39</c:v>
                </c:pt>
                <c:pt idx="5674">
                  <c:v>2016-06-12 11:39</c:v>
                </c:pt>
                <c:pt idx="5675">
                  <c:v>2016-06-12 11:39</c:v>
                </c:pt>
                <c:pt idx="5676">
                  <c:v>2016-06-12 11:39</c:v>
                </c:pt>
                <c:pt idx="5677">
                  <c:v>2016-06-12 11:39</c:v>
                </c:pt>
                <c:pt idx="5678">
                  <c:v>2016-06-12 11:39</c:v>
                </c:pt>
                <c:pt idx="5679">
                  <c:v>2016-06-12 11:39</c:v>
                </c:pt>
                <c:pt idx="5680">
                  <c:v>2016-06-12 11:39</c:v>
                </c:pt>
                <c:pt idx="5681">
                  <c:v>2016-06-12 11:39</c:v>
                </c:pt>
                <c:pt idx="5682">
                  <c:v>2016-06-12 11:39</c:v>
                </c:pt>
                <c:pt idx="5683">
                  <c:v>2016-06-12 11:39</c:v>
                </c:pt>
                <c:pt idx="5684">
                  <c:v>2016-06-12 11:39</c:v>
                </c:pt>
                <c:pt idx="5685">
                  <c:v>2016-06-12 11:39</c:v>
                </c:pt>
                <c:pt idx="5686">
                  <c:v>2016-06-12 11:39</c:v>
                </c:pt>
                <c:pt idx="5687">
                  <c:v>2016-06-12 11:40</c:v>
                </c:pt>
                <c:pt idx="5688">
                  <c:v>2016-06-12 11:40</c:v>
                </c:pt>
                <c:pt idx="5689">
                  <c:v>2016-06-12 11:40</c:v>
                </c:pt>
                <c:pt idx="5690">
                  <c:v>2016-06-12 11:40</c:v>
                </c:pt>
                <c:pt idx="5691">
                  <c:v>2016-06-12 11:40</c:v>
                </c:pt>
                <c:pt idx="5692">
                  <c:v>2016-06-12 11:40</c:v>
                </c:pt>
                <c:pt idx="5693">
                  <c:v>2016-06-12 11:40</c:v>
                </c:pt>
                <c:pt idx="5694">
                  <c:v>2016-06-12 11:40</c:v>
                </c:pt>
                <c:pt idx="5695">
                  <c:v>2016-06-12 11:40</c:v>
                </c:pt>
                <c:pt idx="5696">
                  <c:v>2016-06-12 11:40</c:v>
                </c:pt>
                <c:pt idx="5697">
                  <c:v>2016-06-12 11:40</c:v>
                </c:pt>
                <c:pt idx="5698">
                  <c:v>2016-06-12 11:40</c:v>
                </c:pt>
                <c:pt idx="5699">
                  <c:v>2016-06-12 11:40</c:v>
                </c:pt>
                <c:pt idx="5700">
                  <c:v>2016-06-12 11:40</c:v>
                </c:pt>
                <c:pt idx="5701">
                  <c:v>2016-06-12 11:40</c:v>
                </c:pt>
                <c:pt idx="5702">
                  <c:v>2016-06-12 11:40</c:v>
                </c:pt>
                <c:pt idx="5703">
                  <c:v>2016-06-12 11:40</c:v>
                </c:pt>
                <c:pt idx="5704">
                  <c:v>2016-06-12 11:40</c:v>
                </c:pt>
                <c:pt idx="5705">
                  <c:v>2016-06-12 11:40</c:v>
                </c:pt>
                <c:pt idx="5706">
                  <c:v>2016-06-12 11:40</c:v>
                </c:pt>
                <c:pt idx="5707">
                  <c:v>2016-06-12 11:40</c:v>
                </c:pt>
                <c:pt idx="5708">
                  <c:v>2016-06-12 11:40</c:v>
                </c:pt>
                <c:pt idx="5709">
                  <c:v>2016-06-12 11:40</c:v>
                </c:pt>
                <c:pt idx="5710">
                  <c:v>2016-06-12 11:40</c:v>
                </c:pt>
                <c:pt idx="5711">
                  <c:v>2016-06-12 11:40</c:v>
                </c:pt>
                <c:pt idx="5712">
                  <c:v>2016-06-12 11:40</c:v>
                </c:pt>
                <c:pt idx="5713">
                  <c:v>2016-06-12 11:40</c:v>
                </c:pt>
                <c:pt idx="5714">
                  <c:v>2016-06-12 11:40</c:v>
                </c:pt>
                <c:pt idx="5715">
                  <c:v>2016-06-12 11:40</c:v>
                </c:pt>
                <c:pt idx="5716">
                  <c:v>2016-06-12 11:40</c:v>
                </c:pt>
                <c:pt idx="5717">
                  <c:v>2016-06-12 11:40</c:v>
                </c:pt>
                <c:pt idx="5718">
                  <c:v>2016-06-12 11:40</c:v>
                </c:pt>
                <c:pt idx="5719">
                  <c:v>2016-06-12 11:40</c:v>
                </c:pt>
                <c:pt idx="5720">
                  <c:v>2016-06-12 11:40</c:v>
                </c:pt>
                <c:pt idx="5721">
                  <c:v>2016-06-12 11:40</c:v>
                </c:pt>
                <c:pt idx="5722">
                  <c:v>2016-06-12 11:40</c:v>
                </c:pt>
                <c:pt idx="5723">
                  <c:v>2016-06-12 11:40</c:v>
                </c:pt>
                <c:pt idx="5724">
                  <c:v>2016-06-12 11:40</c:v>
                </c:pt>
                <c:pt idx="5725">
                  <c:v>2016-06-12 11:40</c:v>
                </c:pt>
                <c:pt idx="5726">
                  <c:v>2016-06-12 11:40</c:v>
                </c:pt>
                <c:pt idx="5727">
                  <c:v>2016-06-12 11:40</c:v>
                </c:pt>
                <c:pt idx="5728">
                  <c:v>2016-06-12 11:40</c:v>
                </c:pt>
                <c:pt idx="5729">
                  <c:v>2016-06-12 11:40</c:v>
                </c:pt>
                <c:pt idx="5730">
                  <c:v>2016-06-12 11:40</c:v>
                </c:pt>
                <c:pt idx="5731">
                  <c:v>2016-06-12 11:40</c:v>
                </c:pt>
                <c:pt idx="5732">
                  <c:v>2016-06-12 11:40</c:v>
                </c:pt>
                <c:pt idx="5733">
                  <c:v>2016-06-12 11:40</c:v>
                </c:pt>
                <c:pt idx="5734">
                  <c:v>2016-06-12 11:40</c:v>
                </c:pt>
                <c:pt idx="5735">
                  <c:v>2016-06-12 11:40</c:v>
                </c:pt>
                <c:pt idx="5736">
                  <c:v>2016-06-12 11:40</c:v>
                </c:pt>
                <c:pt idx="5737">
                  <c:v>2016-06-12 11:40</c:v>
                </c:pt>
                <c:pt idx="5738">
                  <c:v>2016-06-12 11:40</c:v>
                </c:pt>
                <c:pt idx="5739">
                  <c:v>2016-06-12 11:40</c:v>
                </c:pt>
                <c:pt idx="5740">
                  <c:v>2016-06-12 11:40</c:v>
                </c:pt>
                <c:pt idx="5741">
                  <c:v>2016-06-12 11:40</c:v>
                </c:pt>
                <c:pt idx="5742">
                  <c:v>2016-06-12 11:40</c:v>
                </c:pt>
                <c:pt idx="5743">
                  <c:v>2016-06-12 11:40</c:v>
                </c:pt>
                <c:pt idx="5744">
                  <c:v>2016-06-12 11:41</c:v>
                </c:pt>
                <c:pt idx="5745">
                  <c:v>2016-06-12 11:41</c:v>
                </c:pt>
                <c:pt idx="5746">
                  <c:v>2016-06-12 11:41</c:v>
                </c:pt>
                <c:pt idx="5747">
                  <c:v>2016-06-12 11:41</c:v>
                </c:pt>
                <c:pt idx="5748">
                  <c:v>2016-06-12 11:41</c:v>
                </c:pt>
                <c:pt idx="5749">
                  <c:v>2016-06-12 11:41</c:v>
                </c:pt>
                <c:pt idx="5750">
                  <c:v>2016-06-12 11:41</c:v>
                </c:pt>
                <c:pt idx="5751">
                  <c:v>2016-06-12 11:41</c:v>
                </c:pt>
                <c:pt idx="5752">
                  <c:v>2016-06-12 11:41</c:v>
                </c:pt>
                <c:pt idx="5753">
                  <c:v>2016-06-12 11:41</c:v>
                </c:pt>
                <c:pt idx="5754">
                  <c:v>2016-06-12 11:41</c:v>
                </c:pt>
                <c:pt idx="5755">
                  <c:v>2016-06-12 11:41</c:v>
                </c:pt>
                <c:pt idx="5756">
                  <c:v>2016-06-12 11:41</c:v>
                </c:pt>
                <c:pt idx="5757">
                  <c:v>2016-06-12 11:41</c:v>
                </c:pt>
                <c:pt idx="5758">
                  <c:v>2016-06-12 11:41</c:v>
                </c:pt>
                <c:pt idx="5759">
                  <c:v>2016-06-12 11:41</c:v>
                </c:pt>
                <c:pt idx="5760">
                  <c:v>2016-06-12 11:41</c:v>
                </c:pt>
                <c:pt idx="5761">
                  <c:v>2016-06-12 11:41</c:v>
                </c:pt>
                <c:pt idx="5762">
                  <c:v>2016-06-12 11:41</c:v>
                </c:pt>
                <c:pt idx="5763">
                  <c:v>2016-06-12 11:41</c:v>
                </c:pt>
                <c:pt idx="5764">
                  <c:v>2016-06-12 11:41</c:v>
                </c:pt>
                <c:pt idx="5765">
                  <c:v>2016-06-12 11:41</c:v>
                </c:pt>
                <c:pt idx="5766">
                  <c:v>2016-06-12 11:41</c:v>
                </c:pt>
                <c:pt idx="5767">
                  <c:v>2016-06-12 11:41</c:v>
                </c:pt>
                <c:pt idx="5768">
                  <c:v>2016-06-12 11:41</c:v>
                </c:pt>
                <c:pt idx="5769">
                  <c:v>2016-06-12 11:41</c:v>
                </c:pt>
                <c:pt idx="5770">
                  <c:v>2016-06-12 11:41</c:v>
                </c:pt>
                <c:pt idx="5771">
                  <c:v>2016-06-12 11:41</c:v>
                </c:pt>
                <c:pt idx="5772">
                  <c:v>2016-06-12 11:41</c:v>
                </c:pt>
                <c:pt idx="5773">
                  <c:v>2016-06-12 11:41</c:v>
                </c:pt>
                <c:pt idx="5774">
                  <c:v>2016-06-12 11:41</c:v>
                </c:pt>
                <c:pt idx="5775">
                  <c:v>2016-06-12 11:41</c:v>
                </c:pt>
                <c:pt idx="5776">
                  <c:v>2016-06-12 11:41</c:v>
                </c:pt>
                <c:pt idx="5777">
                  <c:v>2016-06-12 11:41</c:v>
                </c:pt>
                <c:pt idx="5778">
                  <c:v>2016-06-12 11:41</c:v>
                </c:pt>
                <c:pt idx="5779">
                  <c:v>2016-06-12 11:41</c:v>
                </c:pt>
                <c:pt idx="5780">
                  <c:v>2016-06-12 11:41</c:v>
                </c:pt>
                <c:pt idx="5781">
                  <c:v>2016-06-12 11:41</c:v>
                </c:pt>
                <c:pt idx="5782">
                  <c:v>2016-06-12 11:41</c:v>
                </c:pt>
                <c:pt idx="5783">
                  <c:v>2016-06-12 11:41</c:v>
                </c:pt>
                <c:pt idx="5784">
                  <c:v>2016-06-12 11:41</c:v>
                </c:pt>
                <c:pt idx="5785">
                  <c:v>2016-06-12 11:41</c:v>
                </c:pt>
                <c:pt idx="5786">
                  <c:v>2016-06-12 11:41</c:v>
                </c:pt>
                <c:pt idx="5787">
                  <c:v>2016-06-12 11:41</c:v>
                </c:pt>
                <c:pt idx="5788">
                  <c:v>2016-06-12 11:41</c:v>
                </c:pt>
                <c:pt idx="5789">
                  <c:v>2016-06-12 11:41</c:v>
                </c:pt>
                <c:pt idx="5790">
                  <c:v>2016-06-12 11:41</c:v>
                </c:pt>
                <c:pt idx="5791">
                  <c:v>2016-06-12 11:41</c:v>
                </c:pt>
                <c:pt idx="5792">
                  <c:v>2016-06-12 11:41</c:v>
                </c:pt>
                <c:pt idx="5793">
                  <c:v>2016-06-12 11:41</c:v>
                </c:pt>
                <c:pt idx="5794">
                  <c:v>2016-06-12 11:41</c:v>
                </c:pt>
                <c:pt idx="5795">
                  <c:v>2016-06-12 11:41</c:v>
                </c:pt>
                <c:pt idx="5796">
                  <c:v>2016-06-12 11:41</c:v>
                </c:pt>
                <c:pt idx="5797">
                  <c:v>2016-06-12 11:41</c:v>
                </c:pt>
                <c:pt idx="5798">
                  <c:v>2016-06-12 11:41</c:v>
                </c:pt>
                <c:pt idx="5799">
                  <c:v>2016-06-12 11:42</c:v>
                </c:pt>
                <c:pt idx="5800">
                  <c:v>2016-06-12 11:42</c:v>
                </c:pt>
                <c:pt idx="5801">
                  <c:v>2016-06-12 11:42</c:v>
                </c:pt>
                <c:pt idx="5802">
                  <c:v>2016-06-12 11:42</c:v>
                </c:pt>
                <c:pt idx="5803">
                  <c:v>2016-06-12 11:42</c:v>
                </c:pt>
                <c:pt idx="5804">
                  <c:v>2016-06-12 11:42</c:v>
                </c:pt>
                <c:pt idx="5805">
                  <c:v>2016-06-12 11:42</c:v>
                </c:pt>
                <c:pt idx="5806">
                  <c:v>2016-06-12 11:42</c:v>
                </c:pt>
                <c:pt idx="5807">
                  <c:v>2016-06-12 11:42</c:v>
                </c:pt>
                <c:pt idx="5808">
                  <c:v>2016-06-12 11:42</c:v>
                </c:pt>
                <c:pt idx="5809">
                  <c:v>2016-06-12 11:42</c:v>
                </c:pt>
                <c:pt idx="5810">
                  <c:v>2016-06-12 11:42</c:v>
                </c:pt>
                <c:pt idx="5811">
                  <c:v>2016-06-12 11:42</c:v>
                </c:pt>
                <c:pt idx="5812">
                  <c:v>2016-06-12 11:42</c:v>
                </c:pt>
                <c:pt idx="5813">
                  <c:v>2016-06-12 11:42</c:v>
                </c:pt>
                <c:pt idx="5814">
                  <c:v>2016-06-12 11:42</c:v>
                </c:pt>
                <c:pt idx="5815">
                  <c:v>2016-06-12 11:42</c:v>
                </c:pt>
                <c:pt idx="5816">
                  <c:v>2016-06-12 11:42</c:v>
                </c:pt>
                <c:pt idx="5817">
                  <c:v>2016-06-12 11:42</c:v>
                </c:pt>
                <c:pt idx="5818">
                  <c:v>2016-06-12 11:42</c:v>
                </c:pt>
                <c:pt idx="5819">
                  <c:v>2016-06-12 11:42</c:v>
                </c:pt>
                <c:pt idx="5820">
                  <c:v>2016-06-12 11:42</c:v>
                </c:pt>
                <c:pt idx="5821">
                  <c:v>2016-06-12 11:42</c:v>
                </c:pt>
                <c:pt idx="5822">
                  <c:v>2016-06-12 11:42</c:v>
                </c:pt>
                <c:pt idx="5823">
                  <c:v>2016-06-12 11:42</c:v>
                </c:pt>
                <c:pt idx="5824">
                  <c:v>2016-06-12 11:42</c:v>
                </c:pt>
                <c:pt idx="5825">
                  <c:v>2016-06-12 11:42</c:v>
                </c:pt>
                <c:pt idx="5826">
                  <c:v>2016-06-12 11:42</c:v>
                </c:pt>
                <c:pt idx="5827">
                  <c:v>2016-06-12 11:42</c:v>
                </c:pt>
                <c:pt idx="5828">
                  <c:v>2016-06-12 11:42</c:v>
                </c:pt>
                <c:pt idx="5829">
                  <c:v>2016-06-12 11:42</c:v>
                </c:pt>
                <c:pt idx="5830">
                  <c:v>2016-06-12 11:42</c:v>
                </c:pt>
                <c:pt idx="5831">
                  <c:v>2016-06-12 11:42</c:v>
                </c:pt>
                <c:pt idx="5832">
                  <c:v>2016-06-12 11:42</c:v>
                </c:pt>
                <c:pt idx="5833">
                  <c:v>2016-06-12 11:42</c:v>
                </c:pt>
                <c:pt idx="5834">
                  <c:v>2016-06-12 11:42</c:v>
                </c:pt>
                <c:pt idx="5835">
                  <c:v>2016-06-12 11:42</c:v>
                </c:pt>
                <c:pt idx="5836">
                  <c:v>2016-06-12 11:42</c:v>
                </c:pt>
                <c:pt idx="5837">
                  <c:v>2016-06-12 11:42</c:v>
                </c:pt>
                <c:pt idx="5838">
                  <c:v>2016-06-12 11:42</c:v>
                </c:pt>
                <c:pt idx="5839">
                  <c:v>2016-06-12 11:42</c:v>
                </c:pt>
                <c:pt idx="5840">
                  <c:v>2016-06-12 11:42</c:v>
                </c:pt>
                <c:pt idx="5841">
                  <c:v>2016-06-12 11:42</c:v>
                </c:pt>
                <c:pt idx="5842">
                  <c:v>2016-06-12 11:42</c:v>
                </c:pt>
                <c:pt idx="5843">
                  <c:v>2016-06-12 11:42</c:v>
                </c:pt>
                <c:pt idx="5844">
                  <c:v>2016-06-12 11:42</c:v>
                </c:pt>
                <c:pt idx="5845">
                  <c:v>2016-06-12 11:42</c:v>
                </c:pt>
                <c:pt idx="5846">
                  <c:v>2016-06-12 11:42</c:v>
                </c:pt>
                <c:pt idx="5847">
                  <c:v>2016-06-12 11:42</c:v>
                </c:pt>
                <c:pt idx="5848">
                  <c:v>2016-06-12 11:42</c:v>
                </c:pt>
                <c:pt idx="5849">
                  <c:v>2016-06-12 11:42</c:v>
                </c:pt>
                <c:pt idx="5850">
                  <c:v>2016-06-12 11:42</c:v>
                </c:pt>
                <c:pt idx="5851">
                  <c:v>2016-06-12 11:42</c:v>
                </c:pt>
                <c:pt idx="5852">
                  <c:v>2016-06-12 11:42</c:v>
                </c:pt>
                <c:pt idx="5853">
                  <c:v>2016-06-12 11:42</c:v>
                </c:pt>
                <c:pt idx="5854">
                  <c:v>2016-06-12 11:42</c:v>
                </c:pt>
                <c:pt idx="5855">
                  <c:v>2016-06-12 11:42</c:v>
                </c:pt>
                <c:pt idx="5856">
                  <c:v>2016-06-12 11:43</c:v>
                </c:pt>
                <c:pt idx="5857">
                  <c:v>2016-06-12 11:43</c:v>
                </c:pt>
                <c:pt idx="5858">
                  <c:v>2016-06-12 11:43</c:v>
                </c:pt>
                <c:pt idx="5859">
                  <c:v>2016-06-12 11:43</c:v>
                </c:pt>
                <c:pt idx="5860">
                  <c:v>2016-06-12 11:43</c:v>
                </c:pt>
                <c:pt idx="5861">
                  <c:v>2016-06-12 11:43</c:v>
                </c:pt>
                <c:pt idx="5862">
                  <c:v>2016-06-12 11:43</c:v>
                </c:pt>
                <c:pt idx="5863">
                  <c:v>2016-06-12 11:43</c:v>
                </c:pt>
                <c:pt idx="5864">
                  <c:v>2016-06-12 11:43</c:v>
                </c:pt>
                <c:pt idx="5865">
                  <c:v>2016-06-12 11:43</c:v>
                </c:pt>
                <c:pt idx="5866">
                  <c:v>2016-06-12 11:43</c:v>
                </c:pt>
                <c:pt idx="5867">
                  <c:v>2016-06-12 11:43</c:v>
                </c:pt>
                <c:pt idx="5868">
                  <c:v>2016-06-12 11:43</c:v>
                </c:pt>
                <c:pt idx="5869">
                  <c:v>2016-06-12 11:43</c:v>
                </c:pt>
                <c:pt idx="5870">
                  <c:v>2016-06-12 11:43</c:v>
                </c:pt>
                <c:pt idx="5871">
                  <c:v>2016-06-12 11:43</c:v>
                </c:pt>
                <c:pt idx="5872">
                  <c:v>2016-06-12 11:43</c:v>
                </c:pt>
                <c:pt idx="5873">
                  <c:v>2016-06-12 11:43</c:v>
                </c:pt>
                <c:pt idx="5874">
                  <c:v>2016-06-12 11:43</c:v>
                </c:pt>
                <c:pt idx="5875">
                  <c:v>2016-06-12 11:43</c:v>
                </c:pt>
                <c:pt idx="5876">
                  <c:v>2016-06-12 11:43</c:v>
                </c:pt>
                <c:pt idx="5877">
                  <c:v>2016-06-12 11:43</c:v>
                </c:pt>
                <c:pt idx="5878">
                  <c:v>2016-06-12 11:43</c:v>
                </c:pt>
                <c:pt idx="5879">
                  <c:v>2016-06-12 11:43</c:v>
                </c:pt>
                <c:pt idx="5880">
                  <c:v>2016-06-12 11:43</c:v>
                </c:pt>
                <c:pt idx="5881">
                  <c:v>2016-06-12 11:43</c:v>
                </c:pt>
                <c:pt idx="5882">
                  <c:v>2016-06-12 11:43</c:v>
                </c:pt>
                <c:pt idx="5883">
                  <c:v>2016-06-12 11:43</c:v>
                </c:pt>
                <c:pt idx="5884">
                  <c:v>2016-06-12 11:43</c:v>
                </c:pt>
                <c:pt idx="5885">
                  <c:v>2016-06-12 11:43</c:v>
                </c:pt>
                <c:pt idx="5886">
                  <c:v>2016-06-12 11:43</c:v>
                </c:pt>
                <c:pt idx="5887">
                  <c:v>2016-06-12 11:43</c:v>
                </c:pt>
                <c:pt idx="5888">
                  <c:v>2016-06-12 11:43</c:v>
                </c:pt>
                <c:pt idx="5889">
                  <c:v>2016-06-12 11:43</c:v>
                </c:pt>
                <c:pt idx="5890">
                  <c:v>2016-06-12 11:43</c:v>
                </c:pt>
                <c:pt idx="5891">
                  <c:v>2016-06-12 11:43</c:v>
                </c:pt>
                <c:pt idx="5892">
                  <c:v>2016-06-12 11:43</c:v>
                </c:pt>
                <c:pt idx="5893">
                  <c:v>2016-06-12 11:43</c:v>
                </c:pt>
                <c:pt idx="5894">
                  <c:v>2016-06-12 11:43</c:v>
                </c:pt>
                <c:pt idx="5895">
                  <c:v>2016-06-12 11:43</c:v>
                </c:pt>
                <c:pt idx="5896">
                  <c:v>2016-06-12 11:43</c:v>
                </c:pt>
                <c:pt idx="5897">
                  <c:v>2016-06-12 11:43</c:v>
                </c:pt>
                <c:pt idx="5898">
                  <c:v>2016-06-12 11:43</c:v>
                </c:pt>
                <c:pt idx="5899">
                  <c:v>2016-06-12 11:43</c:v>
                </c:pt>
                <c:pt idx="5900">
                  <c:v>2016-06-12 11:43</c:v>
                </c:pt>
                <c:pt idx="5901">
                  <c:v>2016-06-12 11:43</c:v>
                </c:pt>
                <c:pt idx="5902">
                  <c:v>2016-06-12 11:43</c:v>
                </c:pt>
                <c:pt idx="5903">
                  <c:v>2016-06-12 11:43</c:v>
                </c:pt>
                <c:pt idx="5904">
                  <c:v>2016-06-12 11:43</c:v>
                </c:pt>
                <c:pt idx="5905">
                  <c:v>2016-06-12 11:43</c:v>
                </c:pt>
                <c:pt idx="5906">
                  <c:v>2016-06-12 11:43</c:v>
                </c:pt>
                <c:pt idx="5907">
                  <c:v>2016-06-12 11:43</c:v>
                </c:pt>
                <c:pt idx="5908">
                  <c:v>2016-06-12 11:43</c:v>
                </c:pt>
                <c:pt idx="5909">
                  <c:v>2016-06-12 11:43</c:v>
                </c:pt>
                <c:pt idx="5910">
                  <c:v>2016-06-12 11:43</c:v>
                </c:pt>
                <c:pt idx="5911">
                  <c:v>2016-06-12 11:43</c:v>
                </c:pt>
                <c:pt idx="5912">
                  <c:v>2016-06-12 11:43</c:v>
                </c:pt>
                <c:pt idx="5913">
                  <c:v>2016-06-12 11:43</c:v>
                </c:pt>
                <c:pt idx="5914">
                  <c:v>2016-06-12 11:43</c:v>
                </c:pt>
                <c:pt idx="5915">
                  <c:v>2016-06-12 11:44</c:v>
                </c:pt>
                <c:pt idx="5916">
                  <c:v>2016-06-12 11:44</c:v>
                </c:pt>
                <c:pt idx="5917">
                  <c:v>2016-06-12 11:44</c:v>
                </c:pt>
                <c:pt idx="5918">
                  <c:v>2016-06-12 11:44</c:v>
                </c:pt>
                <c:pt idx="5919">
                  <c:v>2016-06-12 11:44</c:v>
                </c:pt>
                <c:pt idx="5920">
                  <c:v>2016-06-12 11:44</c:v>
                </c:pt>
                <c:pt idx="5921">
                  <c:v>2016-06-12 11:44</c:v>
                </c:pt>
                <c:pt idx="5922">
                  <c:v>2016-06-12 11:44</c:v>
                </c:pt>
                <c:pt idx="5923">
                  <c:v>2016-06-12 11:44</c:v>
                </c:pt>
                <c:pt idx="5924">
                  <c:v>2016-06-12 11:44</c:v>
                </c:pt>
                <c:pt idx="5925">
                  <c:v>2016-06-12 11:44</c:v>
                </c:pt>
                <c:pt idx="5926">
                  <c:v>2016-06-12 11:44</c:v>
                </c:pt>
                <c:pt idx="5927">
                  <c:v>2016-06-12 11:44</c:v>
                </c:pt>
                <c:pt idx="5928">
                  <c:v>2016-06-12 11:44</c:v>
                </c:pt>
                <c:pt idx="5929">
                  <c:v>2016-06-12 11:44</c:v>
                </c:pt>
                <c:pt idx="5930">
                  <c:v>2016-06-12 11:44</c:v>
                </c:pt>
                <c:pt idx="5931">
                  <c:v>2016-06-12 11:44</c:v>
                </c:pt>
                <c:pt idx="5932">
                  <c:v>2016-06-12 11:44</c:v>
                </c:pt>
                <c:pt idx="5933">
                  <c:v>2016-06-12 11:44</c:v>
                </c:pt>
                <c:pt idx="5934">
                  <c:v>2016-06-12 11:44</c:v>
                </c:pt>
                <c:pt idx="5935">
                  <c:v>2016-06-12 11:44</c:v>
                </c:pt>
                <c:pt idx="5936">
                  <c:v>2016-06-12 11:44</c:v>
                </c:pt>
                <c:pt idx="5937">
                  <c:v>2016-06-12 11:44</c:v>
                </c:pt>
                <c:pt idx="5938">
                  <c:v>2016-06-12 11:44</c:v>
                </c:pt>
                <c:pt idx="5939">
                  <c:v>2016-06-12 11:44</c:v>
                </c:pt>
                <c:pt idx="5940">
                  <c:v>2016-06-12 11:44</c:v>
                </c:pt>
                <c:pt idx="5941">
                  <c:v>2016-06-12 11:44</c:v>
                </c:pt>
                <c:pt idx="5942">
                  <c:v>2016-06-12 11:44</c:v>
                </c:pt>
                <c:pt idx="5943">
                  <c:v>2016-06-12 11:44</c:v>
                </c:pt>
                <c:pt idx="5944">
                  <c:v>2016-06-12 11:44</c:v>
                </c:pt>
                <c:pt idx="5945">
                  <c:v>2016-06-12 11:44</c:v>
                </c:pt>
                <c:pt idx="5946">
                  <c:v>2016-06-12 11:44</c:v>
                </c:pt>
                <c:pt idx="5947">
                  <c:v>2016-06-12 11:44</c:v>
                </c:pt>
                <c:pt idx="5948">
                  <c:v>2016-06-12 11:44</c:v>
                </c:pt>
                <c:pt idx="5949">
                  <c:v>2016-06-12 11:44</c:v>
                </c:pt>
                <c:pt idx="5950">
                  <c:v>2016-06-12 11:44</c:v>
                </c:pt>
                <c:pt idx="5951">
                  <c:v>2016-06-12 11:44</c:v>
                </c:pt>
                <c:pt idx="5952">
                  <c:v>2016-06-12 11:44</c:v>
                </c:pt>
                <c:pt idx="5953">
                  <c:v>2016-06-12 11:44</c:v>
                </c:pt>
                <c:pt idx="5954">
                  <c:v>2016-06-12 11:44</c:v>
                </c:pt>
                <c:pt idx="5955">
                  <c:v>2016-06-12 11:44</c:v>
                </c:pt>
                <c:pt idx="5956">
                  <c:v>2016-06-12 11:44</c:v>
                </c:pt>
                <c:pt idx="5957">
                  <c:v>2016-06-12 11:44</c:v>
                </c:pt>
                <c:pt idx="5958">
                  <c:v>2016-06-12 11:44</c:v>
                </c:pt>
                <c:pt idx="5959">
                  <c:v>2016-06-12 11:44</c:v>
                </c:pt>
                <c:pt idx="5960">
                  <c:v>2016-06-12 11:44</c:v>
                </c:pt>
                <c:pt idx="5961">
                  <c:v>2016-06-12 11:44</c:v>
                </c:pt>
                <c:pt idx="5962">
                  <c:v>2016-06-12 11:44</c:v>
                </c:pt>
                <c:pt idx="5963">
                  <c:v>2016-06-12 11:44</c:v>
                </c:pt>
                <c:pt idx="5964">
                  <c:v>2016-06-12 11:44</c:v>
                </c:pt>
                <c:pt idx="5965">
                  <c:v>2016-06-12 11:44</c:v>
                </c:pt>
                <c:pt idx="5966">
                  <c:v>2016-06-12 11:44</c:v>
                </c:pt>
                <c:pt idx="5967">
                  <c:v>2016-06-12 11:44</c:v>
                </c:pt>
                <c:pt idx="5968">
                  <c:v>2016-06-12 11:44</c:v>
                </c:pt>
                <c:pt idx="5969">
                  <c:v>2016-06-12 11:44</c:v>
                </c:pt>
                <c:pt idx="5970">
                  <c:v>2016-06-12 11:44</c:v>
                </c:pt>
                <c:pt idx="5971">
                  <c:v>2016-06-12 11:44</c:v>
                </c:pt>
                <c:pt idx="5972">
                  <c:v>2016-06-12 11:44</c:v>
                </c:pt>
                <c:pt idx="5973">
                  <c:v>2016-06-12 11:44</c:v>
                </c:pt>
                <c:pt idx="5974">
                  <c:v>2016-06-12 11:45</c:v>
                </c:pt>
                <c:pt idx="5975">
                  <c:v>2016-06-12 11:45</c:v>
                </c:pt>
                <c:pt idx="5976">
                  <c:v>2016-06-12 11:45</c:v>
                </c:pt>
                <c:pt idx="5977">
                  <c:v>2016-06-12 11:45</c:v>
                </c:pt>
                <c:pt idx="5978">
                  <c:v>2016-06-12 11:45</c:v>
                </c:pt>
                <c:pt idx="5979">
                  <c:v>2016-06-12 11:45</c:v>
                </c:pt>
                <c:pt idx="5980">
                  <c:v>2016-06-12 11:45</c:v>
                </c:pt>
                <c:pt idx="5981">
                  <c:v>2016-06-12 11:45</c:v>
                </c:pt>
                <c:pt idx="5982">
                  <c:v>2016-06-12 11:45</c:v>
                </c:pt>
                <c:pt idx="5983">
                  <c:v>2016-06-12 11:45</c:v>
                </c:pt>
                <c:pt idx="5984">
                  <c:v>2016-06-12 11:45</c:v>
                </c:pt>
                <c:pt idx="5985">
                  <c:v>2016-06-12 11:45</c:v>
                </c:pt>
                <c:pt idx="5986">
                  <c:v>2016-06-12 11:45</c:v>
                </c:pt>
                <c:pt idx="5987">
                  <c:v>2016-06-12 11:45</c:v>
                </c:pt>
                <c:pt idx="5988">
                  <c:v>2016-06-12 11:45</c:v>
                </c:pt>
                <c:pt idx="5989">
                  <c:v>2016-06-12 11:45</c:v>
                </c:pt>
                <c:pt idx="5990">
                  <c:v>2016-06-12 11:45</c:v>
                </c:pt>
                <c:pt idx="5991">
                  <c:v>2016-06-12 11:45</c:v>
                </c:pt>
                <c:pt idx="5992">
                  <c:v>2016-06-12 11:45</c:v>
                </c:pt>
                <c:pt idx="5993">
                  <c:v>2016-06-12 11:45</c:v>
                </c:pt>
                <c:pt idx="5994">
                  <c:v>2016-06-12 11:45</c:v>
                </c:pt>
                <c:pt idx="5995">
                  <c:v>2016-06-12 11:45</c:v>
                </c:pt>
                <c:pt idx="5996">
                  <c:v>2016-06-12 11:45</c:v>
                </c:pt>
                <c:pt idx="5997">
                  <c:v>2016-06-12 11:45</c:v>
                </c:pt>
                <c:pt idx="5998">
                  <c:v>2016-06-12 11:45</c:v>
                </c:pt>
                <c:pt idx="5999">
                  <c:v>2016-06-12 11:45</c:v>
                </c:pt>
                <c:pt idx="6000">
                  <c:v>2016-06-12 11:45</c:v>
                </c:pt>
                <c:pt idx="6001">
                  <c:v>2016-06-12 11:45</c:v>
                </c:pt>
                <c:pt idx="6002">
                  <c:v>2016-06-12 11:45</c:v>
                </c:pt>
                <c:pt idx="6003">
                  <c:v>2016-06-12 11:45</c:v>
                </c:pt>
                <c:pt idx="6004">
                  <c:v>2016-06-12 11:45</c:v>
                </c:pt>
                <c:pt idx="6005">
                  <c:v>2016-06-12 11:45</c:v>
                </c:pt>
                <c:pt idx="6006">
                  <c:v>2016-06-12 11:45</c:v>
                </c:pt>
                <c:pt idx="6007">
                  <c:v>2016-06-12 11:45</c:v>
                </c:pt>
                <c:pt idx="6008">
                  <c:v>2016-06-12 11:45</c:v>
                </c:pt>
                <c:pt idx="6009">
                  <c:v>2016-06-12 11:45</c:v>
                </c:pt>
                <c:pt idx="6010">
                  <c:v>2016-06-12 11:45</c:v>
                </c:pt>
                <c:pt idx="6011">
                  <c:v>2016-06-12 11:45</c:v>
                </c:pt>
                <c:pt idx="6012">
                  <c:v>2016-06-12 11:45</c:v>
                </c:pt>
                <c:pt idx="6013">
                  <c:v>2016-06-12 11:45</c:v>
                </c:pt>
                <c:pt idx="6014">
                  <c:v>2016-06-12 11:45</c:v>
                </c:pt>
                <c:pt idx="6015">
                  <c:v>2016-06-12 11:45</c:v>
                </c:pt>
                <c:pt idx="6016">
                  <c:v>2016-06-12 11:45</c:v>
                </c:pt>
                <c:pt idx="6017">
                  <c:v>2016-06-12 11:45</c:v>
                </c:pt>
                <c:pt idx="6018">
                  <c:v>2016-06-12 11:45</c:v>
                </c:pt>
                <c:pt idx="6019">
                  <c:v>2016-06-12 11:45</c:v>
                </c:pt>
                <c:pt idx="6020">
                  <c:v>2016-06-12 11:45</c:v>
                </c:pt>
                <c:pt idx="6021">
                  <c:v>2016-06-12 11:45</c:v>
                </c:pt>
                <c:pt idx="6022">
                  <c:v>2016-06-12 11:45</c:v>
                </c:pt>
                <c:pt idx="6023">
                  <c:v>2016-06-12 11:45</c:v>
                </c:pt>
                <c:pt idx="6024">
                  <c:v>2016-06-12 11:45</c:v>
                </c:pt>
                <c:pt idx="6025">
                  <c:v>2016-06-12 11:45</c:v>
                </c:pt>
                <c:pt idx="6026">
                  <c:v>2016-06-12 11:45</c:v>
                </c:pt>
                <c:pt idx="6027">
                  <c:v>2016-06-12 11:45</c:v>
                </c:pt>
                <c:pt idx="6028">
                  <c:v>2016-06-12 11:45</c:v>
                </c:pt>
                <c:pt idx="6029">
                  <c:v>2016-06-12 11:45</c:v>
                </c:pt>
                <c:pt idx="6030">
                  <c:v>2016-06-12 11:46</c:v>
                </c:pt>
                <c:pt idx="6031">
                  <c:v>2016-06-12 11:46</c:v>
                </c:pt>
                <c:pt idx="6032">
                  <c:v>2016-06-12 11:46</c:v>
                </c:pt>
                <c:pt idx="6033">
                  <c:v>2016-06-12 11:46</c:v>
                </c:pt>
                <c:pt idx="6034">
                  <c:v>2016-06-12 11:46</c:v>
                </c:pt>
                <c:pt idx="6035">
                  <c:v>2016-06-12 11:46</c:v>
                </c:pt>
                <c:pt idx="6036">
                  <c:v>2016-06-12 11:46</c:v>
                </c:pt>
                <c:pt idx="6037">
                  <c:v>2016-06-12 11:46</c:v>
                </c:pt>
                <c:pt idx="6038">
                  <c:v>2016-06-12 11:46</c:v>
                </c:pt>
                <c:pt idx="6039">
                  <c:v>2016-06-12 11:46</c:v>
                </c:pt>
                <c:pt idx="6040">
                  <c:v>2016-06-12 11:46</c:v>
                </c:pt>
                <c:pt idx="6041">
                  <c:v>2016-06-12 11:46</c:v>
                </c:pt>
                <c:pt idx="6042">
                  <c:v>2016-06-12 11:46</c:v>
                </c:pt>
                <c:pt idx="6043">
                  <c:v>2016-06-12 11:46</c:v>
                </c:pt>
                <c:pt idx="6044">
                  <c:v>2016-06-12 11:46</c:v>
                </c:pt>
                <c:pt idx="6045">
                  <c:v>2016-06-12 11:46</c:v>
                </c:pt>
                <c:pt idx="6046">
                  <c:v>2016-06-12 11:46</c:v>
                </c:pt>
                <c:pt idx="6047">
                  <c:v>2016-06-12 11:46</c:v>
                </c:pt>
                <c:pt idx="6048">
                  <c:v>2016-06-12 11:46</c:v>
                </c:pt>
                <c:pt idx="6049">
                  <c:v>2016-06-12 11:46</c:v>
                </c:pt>
                <c:pt idx="6050">
                  <c:v>2016-06-12 11:46</c:v>
                </c:pt>
                <c:pt idx="6051">
                  <c:v>2016-06-12 11:46</c:v>
                </c:pt>
                <c:pt idx="6052">
                  <c:v>2016-06-12 11:46</c:v>
                </c:pt>
                <c:pt idx="6053">
                  <c:v>2016-06-12 11:46</c:v>
                </c:pt>
                <c:pt idx="6054">
                  <c:v>2016-06-12 11:46</c:v>
                </c:pt>
                <c:pt idx="6055">
                  <c:v>2016-06-12 11:46</c:v>
                </c:pt>
                <c:pt idx="6056">
                  <c:v>2016-06-12 11:46</c:v>
                </c:pt>
                <c:pt idx="6057">
                  <c:v>2016-06-12 11:46</c:v>
                </c:pt>
                <c:pt idx="6058">
                  <c:v>2016-06-12 11:46</c:v>
                </c:pt>
                <c:pt idx="6059">
                  <c:v>2016-06-12 11:46</c:v>
                </c:pt>
                <c:pt idx="6060">
                  <c:v>2016-06-12 11:46</c:v>
                </c:pt>
                <c:pt idx="6061">
                  <c:v>2016-06-12 11:46</c:v>
                </c:pt>
                <c:pt idx="6062">
                  <c:v>2016-06-12 11:46</c:v>
                </c:pt>
                <c:pt idx="6063">
                  <c:v>2016-06-12 11:46</c:v>
                </c:pt>
                <c:pt idx="6064">
                  <c:v>2016-06-12 11:46</c:v>
                </c:pt>
                <c:pt idx="6065">
                  <c:v>2016-06-12 11:46</c:v>
                </c:pt>
                <c:pt idx="6066">
                  <c:v>2016-06-12 11:46</c:v>
                </c:pt>
                <c:pt idx="6067">
                  <c:v>2016-06-12 11:46</c:v>
                </c:pt>
                <c:pt idx="6068">
                  <c:v>2016-06-12 11:46</c:v>
                </c:pt>
                <c:pt idx="6069">
                  <c:v>2016-06-12 11:46</c:v>
                </c:pt>
                <c:pt idx="6070">
                  <c:v>2016-06-12 11:46</c:v>
                </c:pt>
                <c:pt idx="6071">
                  <c:v>2016-06-12 11:46</c:v>
                </c:pt>
                <c:pt idx="6072">
                  <c:v>2016-06-12 11:46</c:v>
                </c:pt>
                <c:pt idx="6073">
                  <c:v>2016-06-12 11:46</c:v>
                </c:pt>
                <c:pt idx="6074">
                  <c:v>2016-06-12 11:46</c:v>
                </c:pt>
                <c:pt idx="6075">
                  <c:v>2016-06-12 11:46</c:v>
                </c:pt>
                <c:pt idx="6076">
                  <c:v>2016-06-12 11:46</c:v>
                </c:pt>
                <c:pt idx="6077">
                  <c:v>2016-06-12 11:46</c:v>
                </c:pt>
                <c:pt idx="6078">
                  <c:v>2016-06-12 11:46</c:v>
                </c:pt>
                <c:pt idx="6079">
                  <c:v>2016-06-12 11:46</c:v>
                </c:pt>
                <c:pt idx="6080">
                  <c:v>2016-06-12 11:46</c:v>
                </c:pt>
                <c:pt idx="6081">
                  <c:v>2016-06-12 11:46</c:v>
                </c:pt>
                <c:pt idx="6082">
                  <c:v>2016-06-12 11:46</c:v>
                </c:pt>
                <c:pt idx="6083">
                  <c:v>2016-06-12 11:46</c:v>
                </c:pt>
                <c:pt idx="6084">
                  <c:v>2016-06-12 11:46</c:v>
                </c:pt>
                <c:pt idx="6085">
                  <c:v>2016-06-12 11:46</c:v>
                </c:pt>
                <c:pt idx="6086">
                  <c:v>2016-06-12 11:46</c:v>
                </c:pt>
                <c:pt idx="6087">
                  <c:v>2016-06-12 11:47</c:v>
                </c:pt>
                <c:pt idx="6088">
                  <c:v>2016-06-12 11:47</c:v>
                </c:pt>
                <c:pt idx="6089">
                  <c:v>2016-06-12 11:47</c:v>
                </c:pt>
                <c:pt idx="6090">
                  <c:v>2016-06-12 11:47</c:v>
                </c:pt>
                <c:pt idx="6091">
                  <c:v>2016-06-12 11:47</c:v>
                </c:pt>
                <c:pt idx="6092">
                  <c:v>2016-06-12 11:47</c:v>
                </c:pt>
                <c:pt idx="6093">
                  <c:v>2016-06-12 11:47</c:v>
                </c:pt>
                <c:pt idx="6094">
                  <c:v>2016-06-12 11:47</c:v>
                </c:pt>
                <c:pt idx="6095">
                  <c:v>2016-06-12 11:47</c:v>
                </c:pt>
                <c:pt idx="6096">
                  <c:v>2016-06-12 11:47</c:v>
                </c:pt>
                <c:pt idx="6097">
                  <c:v>2016-06-12 11:47</c:v>
                </c:pt>
                <c:pt idx="6098">
                  <c:v>2016-06-12 11:47</c:v>
                </c:pt>
                <c:pt idx="6099">
                  <c:v>2016-06-12 11:47</c:v>
                </c:pt>
                <c:pt idx="6100">
                  <c:v>2016-06-12 11:47</c:v>
                </c:pt>
                <c:pt idx="6101">
                  <c:v>2016-06-12 11:47</c:v>
                </c:pt>
                <c:pt idx="6102">
                  <c:v>2016-06-12 11:47</c:v>
                </c:pt>
                <c:pt idx="6103">
                  <c:v>2016-06-12 11:47</c:v>
                </c:pt>
                <c:pt idx="6104">
                  <c:v>2016-06-12 11:47</c:v>
                </c:pt>
                <c:pt idx="6105">
                  <c:v>2016-06-12 11:47</c:v>
                </c:pt>
                <c:pt idx="6106">
                  <c:v>2016-06-12 11:47</c:v>
                </c:pt>
                <c:pt idx="6107">
                  <c:v>2016-06-12 11:47</c:v>
                </c:pt>
                <c:pt idx="6108">
                  <c:v>2016-06-12 11:47</c:v>
                </c:pt>
                <c:pt idx="6109">
                  <c:v>2016-06-12 11:47</c:v>
                </c:pt>
                <c:pt idx="6110">
                  <c:v>2016-06-12 11:47</c:v>
                </c:pt>
                <c:pt idx="6111">
                  <c:v>2016-06-12 11:47</c:v>
                </c:pt>
                <c:pt idx="6112">
                  <c:v>2016-06-12 11:47</c:v>
                </c:pt>
                <c:pt idx="6113">
                  <c:v>2016-06-12 11:47</c:v>
                </c:pt>
                <c:pt idx="6114">
                  <c:v>2016-06-12 11:47</c:v>
                </c:pt>
                <c:pt idx="6115">
                  <c:v>2016-06-12 11:47</c:v>
                </c:pt>
                <c:pt idx="6116">
                  <c:v>2016-06-12 11:47</c:v>
                </c:pt>
                <c:pt idx="6117">
                  <c:v>2016-06-12 11:47</c:v>
                </c:pt>
                <c:pt idx="6118">
                  <c:v>2016-06-12 11:47</c:v>
                </c:pt>
                <c:pt idx="6119">
                  <c:v>2016-06-12 11:47</c:v>
                </c:pt>
                <c:pt idx="6120">
                  <c:v>2016-06-12 11:47</c:v>
                </c:pt>
                <c:pt idx="6121">
                  <c:v>2016-06-12 11:47</c:v>
                </c:pt>
                <c:pt idx="6122">
                  <c:v>2016-06-12 11:47</c:v>
                </c:pt>
                <c:pt idx="6123">
                  <c:v>2016-06-12 11:47</c:v>
                </c:pt>
                <c:pt idx="6124">
                  <c:v>2016-06-12 11:47</c:v>
                </c:pt>
                <c:pt idx="6125">
                  <c:v>2016-06-12 11:47</c:v>
                </c:pt>
                <c:pt idx="6126">
                  <c:v>2016-06-12 11:47</c:v>
                </c:pt>
                <c:pt idx="6127">
                  <c:v>2016-06-12 11:47</c:v>
                </c:pt>
                <c:pt idx="6128">
                  <c:v>2016-06-12 11:47</c:v>
                </c:pt>
                <c:pt idx="6129">
                  <c:v>2016-06-12 11:47</c:v>
                </c:pt>
                <c:pt idx="6130">
                  <c:v>2016-06-12 11:47</c:v>
                </c:pt>
                <c:pt idx="6131">
                  <c:v>2016-06-12 11:47</c:v>
                </c:pt>
                <c:pt idx="6132">
                  <c:v>2016-06-12 11:47</c:v>
                </c:pt>
                <c:pt idx="6133">
                  <c:v>2016-06-12 11:47</c:v>
                </c:pt>
                <c:pt idx="6134">
                  <c:v>2016-06-12 11:47</c:v>
                </c:pt>
                <c:pt idx="6135">
                  <c:v>2016-06-12 11:47</c:v>
                </c:pt>
                <c:pt idx="6136">
                  <c:v>2016-06-12 11:47</c:v>
                </c:pt>
                <c:pt idx="6137">
                  <c:v>2016-06-12 11:47</c:v>
                </c:pt>
                <c:pt idx="6138">
                  <c:v>2016-06-12 11:47</c:v>
                </c:pt>
                <c:pt idx="6139">
                  <c:v>2016-06-12 11:47</c:v>
                </c:pt>
                <c:pt idx="6140">
                  <c:v>2016-06-12 11:48</c:v>
                </c:pt>
                <c:pt idx="6141">
                  <c:v>2016-06-12 11:48</c:v>
                </c:pt>
                <c:pt idx="6142">
                  <c:v>2016-06-12 11:48</c:v>
                </c:pt>
                <c:pt idx="6143">
                  <c:v>2016-06-12 11:48</c:v>
                </c:pt>
                <c:pt idx="6144">
                  <c:v>2016-06-12 11:48</c:v>
                </c:pt>
                <c:pt idx="6145">
                  <c:v>2016-06-12 11:48</c:v>
                </c:pt>
                <c:pt idx="6146">
                  <c:v>2016-06-12 11:48</c:v>
                </c:pt>
                <c:pt idx="6147">
                  <c:v>2016-06-12 11:48</c:v>
                </c:pt>
                <c:pt idx="6148">
                  <c:v>2016-06-12 11:48</c:v>
                </c:pt>
                <c:pt idx="6149">
                  <c:v>2016-06-12 11:48</c:v>
                </c:pt>
                <c:pt idx="6150">
                  <c:v>2016-06-12 11:48</c:v>
                </c:pt>
                <c:pt idx="6151">
                  <c:v>2016-06-12 11:48</c:v>
                </c:pt>
                <c:pt idx="6152">
                  <c:v>2016-06-12 11:48</c:v>
                </c:pt>
                <c:pt idx="6153">
                  <c:v>2016-06-12 11:48</c:v>
                </c:pt>
                <c:pt idx="6154">
                  <c:v>2016-06-12 11:48</c:v>
                </c:pt>
                <c:pt idx="6155">
                  <c:v>2016-06-12 11:48</c:v>
                </c:pt>
                <c:pt idx="6156">
                  <c:v>2016-06-12 11:48</c:v>
                </c:pt>
                <c:pt idx="6157">
                  <c:v>2016-06-12 11:48</c:v>
                </c:pt>
                <c:pt idx="6158">
                  <c:v>2016-06-12 11:48</c:v>
                </c:pt>
                <c:pt idx="6159">
                  <c:v>2016-06-12 11:48</c:v>
                </c:pt>
                <c:pt idx="6160">
                  <c:v>2016-06-12 11:48</c:v>
                </c:pt>
                <c:pt idx="6161">
                  <c:v>2016-06-12 11:48</c:v>
                </c:pt>
                <c:pt idx="6162">
                  <c:v>2016-06-12 11:48</c:v>
                </c:pt>
                <c:pt idx="6163">
                  <c:v>2016-06-12 11:48</c:v>
                </c:pt>
                <c:pt idx="6164">
                  <c:v>2016-06-12 11:48</c:v>
                </c:pt>
                <c:pt idx="6165">
                  <c:v>2016-06-12 11:48</c:v>
                </c:pt>
                <c:pt idx="6166">
                  <c:v>2016-06-12 11:48</c:v>
                </c:pt>
                <c:pt idx="6167">
                  <c:v>2016-06-12 11:48</c:v>
                </c:pt>
                <c:pt idx="6168">
                  <c:v>2016-06-12 11:48</c:v>
                </c:pt>
                <c:pt idx="6169">
                  <c:v>2016-06-12 11:48</c:v>
                </c:pt>
                <c:pt idx="6170">
                  <c:v>2016-06-12 11:48</c:v>
                </c:pt>
                <c:pt idx="6171">
                  <c:v>2016-06-12 11:48</c:v>
                </c:pt>
                <c:pt idx="6172">
                  <c:v>2016-06-12 11:48</c:v>
                </c:pt>
                <c:pt idx="6173">
                  <c:v>2016-06-12 11:48</c:v>
                </c:pt>
                <c:pt idx="6174">
                  <c:v>2016-06-12 11:48</c:v>
                </c:pt>
                <c:pt idx="6175">
                  <c:v>2016-06-12 11:48</c:v>
                </c:pt>
                <c:pt idx="6176">
                  <c:v>2016-06-12 11:48</c:v>
                </c:pt>
                <c:pt idx="6177">
                  <c:v>2016-06-12 11:48</c:v>
                </c:pt>
                <c:pt idx="6178">
                  <c:v>2016-06-12 11:48</c:v>
                </c:pt>
                <c:pt idx="6179">
                  <c:v>2016-06-12 11:48</c:v>
                </c:pt>
                <c:pt idx="6180">
                  <c:v>2016-06-12 11:48</c:v>
                </c:pt>
                <c:pt idx="6181">
                  <c:v>2016-06-12 11:48</c:v>
                </c:pt>
                <c:pt idx="6182">
                  <c:v>2016-06-12 11:48</c:v>
                </c:pt>
                <c:pt idx="6183">
                  <c:v>2016-06-12 11:48</c:v>
                </c:pt>
                <c:pt idx="6184">
                  <c:v>2016-06-12 11:48</c:v>
                </c:pt>
                <c:pt idx="6185">
                  <c:v>2016-06-12 11:48</c:v>
                </c:pt>
                <c:pt idx="6186">
                  <c:v>2016-06-12 11:48</c:v>
                </c:pt>
                <c:pt idx="6187">
                  <c:v>2016-06-12 11:48</c:v>
                </c:pt>
                <c:pt idx="6188">
                  <c:v>2016-06-12 11:48</c:v>
                </c:pt>
                <c:pt idx="6189">
                  <c:v>2016-06-12 11:48</c:v>
                </c:pt>
                <c:pt idx="6190">
                  <c:v>2016-06-12 11:48</c:v>
                </c:pt>
                <c:pt idx="6191">
                  <c:v>2016-06-12 11:48</c:v>
                </c:pt>
                <c:pt idx="6192">
                  <c:v>2016-06-12 11:48</c:v>
                </c:pt>
                <c:pt idx="6193">
                  <c:v>2016-06-12 11:48</c:v>
                </c:pt>
                <c:pt idx="6194">
                  <c:v>2016-06-12 11:48</c:v>
                </c:pt>
                <c:pt idx="6195">
                  <c:v>2016-06-12 11:48</c:v>
                </c:pt>
                <c:pt idx="6196">
                  <c:v>2016-06-12 11:48</c:v>
                </c:pt>
                <c:pt idx="6197">
                  <c:v>2016-06-12 11:48</c:v>
                </c:pt>
                <c:pt idx="6198">
                  <c:v>2016-06-12 11:48</c:v>
                </c:pt>
                <c:pt idx="6199">
                  <c:v>2016-06-12 11:49</c:v>
                </c:pt>
                <c:pt idx="6200">
                  <c:v>2016-06-12 11:49</c:v>
                </c:pt>
                <c:pt idx="6201">
                  <c:v>2016-06-12 11:49</c:v>
                </c:pt>
                <c:pt idx="6202">
                  <c:v>2016-06-12 11:49</c:v>
                </c:pt>
                <c:pt idx="6203">
                  <c:v>2016-06-12 11:49</c:v>
                </c:pt>
                <c:pt idx="6204">
                  <c:v>2016-06-12 11:49</c:v>
                </c:pt>
                <c:pt idx="6205">
                  <c:v>2016-06-12 11:49</c:v>
                </c:pt>
                <c:pt idx="6206">
                  <c:v>2016-06-12 11:49</c:v>
                </c:pt>
                <c:pt idx="6207">
                  <c:v>2016-06-12 11:49</c:v>
                </c:pt>
                <c:pt idx="6208">
                  <c:v>2016-06-12 11:49</c:v>
                </c:pt>
                <c:pt idx="6209">
                  <c:v>2016-06-12 11:49</c:v>
                </c:pt>
                <c:pt idx="6210">
                  <c:v>2016-06-12 11:49</c:v>
                </c:pt>
                <c:pt idx="6211">
                  <c:v>2016-06-12 11:49</c:v>
                </c:pt>
                <c:pt idx="6212">
                  <c:v>2016-06-12 11:49</c:v>
                </c:pt>
                <c:pt idx="6213">
                  <c:v>2016-06-12 11:49</c:v>
                </c:pt>
                <c:pt idx="6214">
                  <c:v>2016-06-12 11:49</c:v>
                </c:pt>
                <c:pt idx="6215">
                  <c:v>2016-06-12 11:49</c:v>
                </c:pt>
                <c:pt idx="6216">
                  <c:v>2016-06-12 11:49</c:v>
                </c:pt>
                <c:pt idx="6217">
                  <c:v>2016-06-12 11:49</c:v>
                </c:pt>
                <c:pt idx="6218">
                  <c:v>2016-06-12 11:49</c:v>
                </c:pt>
                <c:pt idx="6219">
                  <c:v>2016-06-12 11:49</c:v>
                </c:pt>
                <c:pt idx="6220">
                  <c:v>2016-06-12 11:49</c:v>
                </c:pt>
                <c:pt idx="6221">
                  <c:v>2016-06-12 11:49</c:v>
                </c:pt>
                <c:pt idx="6222">
                  <c:v>2016-06-12 11:49</c:v>
                </c:pt>
                <c:pt idx="6223">
                  <c:v>2016-06-12 11:49</c:v>
                </c:pt>
                <c:pt idx="6224">
                  <c:v>2016-06-12 11:49</c:v>
                </c:pt>
                <c:pt idx="6225">
                  <c:v>2016-06-12 11:49</c:v>
                </c:pt>
                <c:pt idx="6226">
                  <c:v>2016-06-12 11:49</c:v>
                </c:pt>
                <c:pt idx="6227">
                  <c:v>2016-06-12 11:49</c:v>
                </c:pt>
                <c:pt idx="6228">
                  <c:v>2016-06-12 11:49</c:v>
                </c:pt>
                <c:pt idx="6229">
                  <c:v>2016-06-12 11:49</c:v>
                </c:pt>
                <c:pt idx="6230">
                  <c:v>2016-06-12 11:49</c:v>
                </c:pt>
                <c:pt idx="6231">
                  <c:v>2016-06-12 11:49</c:v>
                </c:pt>
                <c:pt idx="6232">
                  <c:v>2016-06-12 11:49</c:v>
                </c:pt>
                <c:pt idx="6233">
                  <c:v>2016-06-12 11:49</c:v>
                </c:pt>
                <c:pt idx="6234">
                  <c:v>2016-06-12 11:49</c:v>
                </c:pt>
                <c:pt idx="6235">
                  <c:v>2016-06-12 11:49</c:v>
                </c:pt>
                <c:pt idx="6236">
                  <c:v>2016-06-12 11:49</c:v>
                </c:pt>
                <c:pt idx="6237">
                  <c:v>2016-06-12 11:49</c:v>
                </c:pt>
                <c:pt idx="6238">
                  <c:v>2016-06-12 11:49</c:v>
                </c:pt>
                <c:pt idx="6239">
                  <c:v>2016-06-12 11:49</c:v>
                </c:pt>
                <c:pt idx="6240">
                  <c:v>2016-06-12 11:49</c:v>
                </c:pt>
                <c:pt idx="6241">
                  <c:v>2016-06-12 11:49</c:v>
                </c:pt>
                <c:pt idx="6242">
                  <c:v>2016-06-12 11:49</c:v>
                </c:pt>
                <c:pt idx="6243">
                  <c:v>2016-06-12 11:49</c:v>
                </c:pt>
                <c:pt idx="6244">
                  <c:v>2016-06-12 11:49</c:v>
                </c:pt>
                <c:pt idx="6245">
                  <c:v>2016-06-12 11:49</c:v>
                </c:pt>
                <c:pt idx="6246">
                  <c:v>2016-06-12 11:49</c:v>
                </c:pt>
                <c:pt idx="6247">
                  <c:v>2016-06-12 11:49</c:v>
                </c:pt>
                <c:pt idx="6248">
                  <c:v>2016-06-12 11:49</c:v>
                </c:pt>
                <c:pt idx="6249">
                  <c:v>2016-06-12 11:49</c:v>
                </c:pt>
                <c:pt idx="6250">
                  <c:v>2016-06-12 11:49</c:v>
                </c:pt>
                <c:pt idx="6251">
                  <c:v>2016-06-12 11:49</c:v>
                </c:pt>
                <c:pt idx="6252">
                  <c:v>2016-06-12 11:49</c:v>
                </c:pt>
                <c:pt idx="6253">
                  <c:v>2016-06-12 11:50</c:v>
                </c:pt>
                <c:pt idx="6254">
                  <c:v>2016-06-12 11:50</c:v>
                </c:pt>
                <c:pt idx="6255">
                  <c:v>2016-06-12 11:50</c:v>
                </c:pt>
                <c:pt idx="6256">
                  <c:v>2016-06-12 11:50</c:v>
                </c:pt>
                <c:pt idx="6257">
                  <c:v>2016-06-12 11:50</c:v>
                </c:pt>
                <c:pt idx="6258">
                  <c:v>2016-06-12 11:50</c:v>
                </c:pt>
                <c:pt idx="6259">
                  <c:v>2016-06-12 11:50</c:v>
                </c:pt>
                <c:pt idx="6260">
                  <c:v>2016-06-12 11:50</c:v>
                </c:pt>
                <c:pt idx="6261">
                  <c:v>2016-06-12 11:50</c:v>
                </c:pt>
                <c:pt idx="6262">
                  <c:v>2016-06-12 11:50</c:v>
                </c:pt>
                <c:pt idx="6263">
                  <c:v>2016-06-12 11:50</c:v>
                </c:pt>
                <c:pt idx="6264">
                  <c:v>2016-06-12 11:50</c:v>
                </c:pt>
                <c:pt idx="6265">
                  <c:v>2016-06-12 11:50</c:v>
                </c:pt>
                <c:pt idx="6266">
                  <c:v>2016-06-12 11:50</c:v>
                </c:pt>
                <c:pt idx="6267">
                  <c:v>2016-06-12 11:50</c:v>
                </c:pt>
                <c:pt idx="6268">
                  <c:v>2016-06-12 11:50</c:v>
                </c:pt>
                <c:pt idx="6269">
                  <c:v>2016-06-12 11:50</c:v>
                </c:pt>
                <c:pt idx="6270">
                  <c:v>2016-06-12 11:50</c:v>
                </c:pt>
                <c:pt idx="6271">
                  <c:v>2016-06-12 11:50</c:v>
                </c:pt>
                <c:pt idx="6272">
                  <c:v>2016-06-12 11:50</c:v>
                </c:pt>
                <c:pt idx="6273">
                  <c:v>2016-06-12 11:50</c:v>
                </c:pt>
                <c:pt idx="6274">
                  <c:v>2016-06-12 11:50</c:v>
                </c:pt>
                <c:pt idx="6275">
                  <c:v>2016-06-12 11:50</c:v>
                </c:pt>
                <c:pt idx="6276">
                  <c:v>2016-06-12 11:50</c:v>
                </c:pt>
                <c:pt idx="6277">
                  <c:v>2016-06-12 11:50</c:v>
                </c:pt>
                <c:pt idx="6278">
                  <c:v>2016-06-12 11:50</c:v>
                </c:pt>
                <c:pt idx="6279">
                  <c:v>2016-06-12 11:50</c:v>
                </c:pt>
                <c:pt idx="6280">
                  <c:v>2016-06-12 11:50</c:v>
                </c:pt>
                <c:pt idx="6281">
                  <c:v>2016-06-12 11:50</c:v>
                </c:pt>
                <c:pt idx="6282">
                  <c:v>2016-06-12 11:50</c:v>
                </c:pt>
                <c:pt idx="6283">
                  <c:v>2016-06-12 11:50</c:v>
                </c:pt>
                <c:pt idx="6284">
                  <c:v>2016-06-12 11:50</c:v>
                </c:pt>
                <c:pt idx="6285">
                  <c:v>2016-06-12 11:50</c:v>
                </c:pt>
                <c:pt idx="6286">
                  <c:v>2016-06-12 11:50</c:v>
                </c:pt>
                <c:pt idx="6287">
                  <c:v>2016-06-12 11:50</c:v>
                </c:pt>
                <c:pt idx="6288">
                  <c:v>2016-06-12 11:50</c:v>
                </c:pt>
                <c:pt idx="6289">
                  <c:v>2016-06-12 11:50</c:v>
                </c:pt>
                <c:pt idx="6290">
                  <c:v>2016-06-12 11:50</c:v>
                </c:pt>
                <c:pt idx="6291">
                  <c:v>2016-06-12 11:50</c:v>
                </c:pt>
                <c:pt idx="6292">
                  <c:v>2016-06-12 11:50</c:v>
                </c:pt>
                <c:pt idx="6293">
                  <c:v>2016-06-12 11:50</c:v>
                </c:pt>
                <c:pt idx="6294">
                  <c:v>2016-06-12 11:50</c:v>
                </c:pt>
                <c:pt idx="6295">
                  <c:v>2016-06-12 11:50</c:v>
                </c:pt>
                <c:pt idx="6296">
                  <c:v>2016-06-12 11:50</c:v>
                </c:pt>
                <c:pt idx="6297">
                  <c:v>2016-06-12 11:50</c:v>
                </c:pt>
                <c:pt idx="6298">
                  <c:v>2016-06-12 11:50</c:v>
                </c:pt>
                <c:pt idx="6299">
                  <c:v>2016-06-12 11:50</c:v>
                </c:pt>
                <c:pt idx="6300">
                  <c:v>2016-06-12 11:50</c:v>
                </c:pt>
                <c:pt idx="6301">
                  <c:v>2016-06-12 11:50</c:v>
                </c:pt>
                <c:pt idx="6302">
                  <c:v>2016-06-12 11:50</c:v>
                </c:pt>
                <c:pt idx="6303">
                  <c:v>2016-06-12 11:50</c:v>
                </c:pt>
                <c:pt idx="6304">
                  <c:v>2016-06-12 11:50</c:v>
                </c:pt>
                <c:pt idx="6305">
                  <c:v>2016-06-12 11:50</c:v>
                </c:pt>
                <c:pt idx="6306">
                  <c:v>2016-06-12 11:50</c:v>
                </c:pt>
                <c:pt idx="6307">
                  <c:v>2016-06-12 11:50</c:v>
                </c:pt>
                <c:pt idx="6308">
                  <c:v>2016-06-12 11:50</c:v>
                </c:pt>
                <c:pt idx="6309">
                  <c:v>2016-06-12 11:51</c:v>
                </c:pt>
                <c:pt idx="6310">
                  <c:v>2016-06-12 11:51</c:v>
                </c:pt>
                <c:pt idx="6311">
                  <c:v>2016-06-12 11:51</c:v>
                </c:pt>
                <c:pt idx="6312">
                  <c:v>2016-06-12 11:51</c:v>
                </c:pt>
                <c:pt idx="6313">
                  <c:v>2016-06-12 11:51</c:v>
                </c:pt>
                <c:pt idx="6314">
                  <c:v>2016-06-12 11:51</c:v>
                </c:pt>
                <c:pt idx="6315">
                  <c:v>2016-06-12 11:51</c:v>
                </c:pt>
                <c:pt idx="6316">
                  <c:v>2016-06-12 11:51</c:v>
                </c:pt>
                <c:pt idx="6317">
                  <c:v>2016-06-12 11:51</c:v>
                </c:pt>
                <c:pt idx="6318">
                  <c:v>2016-06-12 11:51</c:v>
                </c:pt>
                <c:pt idx="6319">
                  <c:v>2016-06-12 11:51</c:v>
                </c:pt>
                <c:pt idx="6320">
                  <c:v>2016-06-12 11:51</c:v>
                </c:pt>
                <c:pt idx="6321">
                  <c:v>2016-06-12 11:51</c:v>
                </c:pt>
                <c:pt idx="6322">
                  <c:v>2016-06-12 11:51</c:v>
                </c:pt>
                <c:pt idx="6323">
                  <c:v>2016-06-12 11:51</c:v>
                </c:pt>
                <c:pt idx="6324">
                  <c:v>2016-06-12 11:51</c:v>
                </c:pt>
                <c:pt idx="6325">
                  <c:v>2016-06-12 11:51</c:v>
                </c:pt>
                <c:pt idx="6326">
                  <c:v>2016-06-12 11:51</c:v>
                </c:pt>
                <c:pt idx="6327">
                  <c:v>2016-06-12 11:51</c:v>
                </c:pt>
                <c:pt idx="6328">
                  <c:v>2016-06-12 11:51</c:v>
                </c:pt>
                <c:pt idx="6329">
                  <c:v>2016-06-12 11:51</c:v>
                </c:pt>
                <c:pt idx="6330">
                  <c:v>2016-06-12 11:51</c:v>
                </c:pt>
                <c:pt idx="6331">
                  <c:v>2016-06-12 11:51</c:v>
                </c:pt>
                <c:pt idx="6332">
                  <c:v>2016-06-12 11:51</c:v>
                </c:pt>
                <c:pt idx="6333">
                  <c:v>2016-06-12 11:51</c:v>
                </c:pt>
                <c:pt idx="6334">
                  <c:v>2016-06-12 11:51</c:v>
                </c:pt>
                <c:pt idx="6335">
                  <c:v>2016-06-12 11:51</c:v>
                </c:pt>
                <c:pt idx="6336">
                  <c:v>2016-06-12 11:51</c:v>
                </c:pt>
                <c:pt idx="6337">
                  <c:v>2016-06-12 11:51</c:v>
                </c:pt>
                <c:pt idx="6338">
                  <c:v>2016-06-12 11:51</c:v>
                </c:pt>
                <c:pt idx="6339">
                  <c:v>2016-06-12 11:51</c:v>
                </c:pt>
                <c:pt idx="6340">
                  <c:v>2016-06-12 11:51</c:v>
                </c:pt>
                <c:pt idx="6341">
                  <c:v>2016-06-12 11:51</c:v>
                </c:pt>
                <c:pt idx="6342">
                  <c:v>2016-06-12 11:51</c:v>
                </c:pt>
                <c:pt idx="6343">
                  <c:v>2016-06-12 11:51</c:v>
                </c:pt>
                <c:pt idx="6344">
                  <c:v>2016-06-12 11:51</c:v>
                </c:pt>
                <c:pt idx="6345">
                  <c:v>2016-06-12 11:51</c:v>
                </c:pt>
                <c:pt idx="6346">
                  <c:v>2016-06-12 11:51</c:v>
                </c:pt>
                <c:pt idx="6347">
                  <c:v>2016-06-12 11:51</c:v>
                </c:pt>
                <c:pt idx="6348">
                  <c:v>2016-06-12 11:51</c:v>
                </c:pt>
                <c:pt idx="6349">
                  <c:v>2016-06-12 11:51</c:v>
                </c:pt>
                <c:pt idx="6350">
                  <c:v>2016-06-12 11:51</c:v>
                </c:pt>
                <c:pt idx="6351">
                  <c:v>2016-06-12 11:51</c:v>
                </c:pt>
                <c:pt idx="6352">
                  <c:v>2016-06-12 11:51</c:v>
                </c:pt>
                <c:pt idx="6353">
                  <c:v>2016-06-12 11:51</c:v>
                </c:pt>
                <c:pt idx="6354">
                  <c:v>2016-06-12 11:51</c:v>
                </c:pt>
                <c:pt idx="6355">
                  <c:v>2016-06-12 11:51</c:v>
                </c:pt>
                <c:pt idx="6356">
                  <c:v>2016-06-12 11:51</c:v>
                </c:pt>
                <c:pt idx="6357">
                  <c:v>2016-06-12 11:51</c:v>
                </c:pt>
                <c:pt idx="6358">
                  <c:v>2016-06-12 11:51</c:v>
                </c:pt>
                <c:pt idx="6359">
                  <c:v>2016-06-12 11:51</c:v>
                </c:pt>
                <c:pt idx="6360">
                  <c:v>2016-06-12 11:51</c:v>
                </c:pt>
                <c:pt idx="6361">
                  <c:v>2016-06-12 11:51</c:v>
                </c:pt>
                <c:pt idx="6362">
                  <c:v>2016-06-12 11:51</c:v>
                </c:pt>
                <c:pt idx="6363">
                  <c:v>2016-06-12 11:51</c:v>
                </c:pt>
                <c:pt idx="6364">
                  <c:v>2016-06-12 11:51</c:v>
                </c:pt>
                <c:pt idx="6365">
                  <c:v>2016-06-12 11:51</c:v>
                </c:pt>
                <c:pt idx="6366">
                  <c:v>2016-06-12 11:51</c:v>
                </c:pt>
                <c:pt idx="6367">
                  <c:v>2016-06-12 11:51</c:v>
                </c:pt>
                <c:pt idx="6368">
                  <c:v>2016-06-12 11:52</c:v>
                </c:pt>
                <c:pt idx="6369">
                  <c:v>2016-06-12 11:52</c:v>
                </c:pt>
                <c:pt idx="6370">
                  <c:v>2016-06-12 11:52</c:v>
                </c:pt>
                <c:pt idx="6371">
                  <c:v>2016-06-12 11:52</c:v>
                </c:pt>
                <c:pt idx="6372">
                  <c:v>2016-06-12 11:52</c:v>
                </c:pt>
                <c:pt idx="6373">
                  <c:v>2016-06-12 11:52</c:v>
                </c:pt>
                <c:pt idx="6374">
                  <c:v>2016-06-12 11:52</c:v>
                </c:pt>
                <c:pt idx="6375">
                  <c:v>2016-06-12 11:52</c:v>
                </c:pt>
                <c:pt idx="6376">
                  <c:v>2016-06-12 11:52</c:v>
                </c:pt>
                <c:pt idx="6377">
                  <c:v>2016-06-12 11:52</c:v>
                </c:pt>
                <c:pt idx="6378">
                  <c:v>2016-06-12 11:52</c:v>
                </c:pt>
                <c:pt idx="6379">
                  <c:v>2016-06-12 11:52</c:v>
                </c:pt>
                <c:pt idx="6380">
                  <c:v>2016-06-12 11:52</c:v>
                </c:pt>
                <c:pt idx="6381">
                  <c:v>2016-06-12 11:52</c:v>
                </c:pt>
                <c:pt idx="6382">
                  <c:v>2016-06-12 11:52</c:v>
                </c:pt>
                <c:pt idx="6383">
                  <c:v>2016-06-12 11:52</c:v>
                </c:pt>
                <c:pt idx="6384">
                  <c:v>2016-06-12 11:52</c:v>
                </c:pt>
                <c:pt idx="6385">
                  <c:v>2016-06-12 11:52</c:v>
                </c:pt>
                <c:pt idx="6386">
                  <c:v>2016-06-12 11:52</c:v>
                </c:pt>
                <c:pt idx="6387">
                  <c:v>2016-06-12 11:52</c:v>
                </c:pt>
                <c:pt idx="6388">
                  <c:v>2016-06-12 11:52</c:v>
                </c:pt>
                <c:pt idx="6389">
                  <c:v>2016-06-12 11:52</c:v>
                </c:pt>
                <c:pt idx="6390">
                  <c:v>2016-06-12 11:52</c:v>
                </c:pt>
                <c:pt idx="6391">
                  <c:v>2016-06-12 11:52</c:v>
                </c:pt>
                <c:pt idx="6392">
                  <c:v>2016-06-12 11:52</c:v>
                </c:pt>
                <c:pt idx="6393">
                  <c:v>2016-06-12 11:52</c:v>
                </c:pt>
                <c:pt idx="6394">
                  <c:v>2016-06-12 11:52</c:v>
                </c:pt>
                <c:pt idx="6395">
                  <c:v>2016-06-12 11:52</c:v>
                </c:pt>
                <c:pt idx="6396">
                  <c:v>2016-06-12 11:52</c:v>
                </c:pt>
                <c:pt idx="6397">
                  <c:v>2016-06-12 11:52</c:v>
                </c:pt>
                <c:pt idx="6398">
                  <c:v>2016-06-12 11:52</c:v>
                </c:pt>
                <c:pt idx="6399">
                  <c:v>2016-06-12 11:52</c:v>
                </c:pt>
                <c:pt idx="6400">
                  <c:v>2016-06-12 11:52</c:v>
                </c:pt>
                <c:pt idx="6401">
                  <c:v>2016-06-12 11:52</c:v>
                </c:pt>
                <c:pt idx="6402">
                  <c:v>2016-06-12 11:52</c:v>
                </c:pt>
                <c:pt idx="6403">
                  <c:v>2016-06-12 11:52</c:v>
                </c:pt>
                <c:pt idx="6404">
                  <c:v>2016-06-12 11:52</c:v>
                </c:pt>
                <c:pt idx="6405">
                  <c:v>2016-06-12 11:52</c:v>
                </c:pt>
                <c:pt idx="6406">
                  <c:v>2016-06-12 11:52</c:v>
                </c:pt>
                <c:pt idx="6407">
                  <c:v>2016-06-12 11:52</c:v>
                </c:pt>
                <c:pt idx="6408">
                  <c:v>2016-06-12 11:52</c:v>
                </c:pt>
                <c:pt idx="6409">
                  <c:v>2016-06-12 11:52</c:v>
                </c:pt>
                <c:pt idx="6410">
                  <c:v>2016-06-12 11:52</c:v>
                </c:pt>
                <c:pt idx="6411">
                  <c:v>2016-06-12 11:52</c:v>
                </c:pt>
                <c:pt idx="6412">
                  <c:v>2016-06-12 11:52</c:v>
                </c:pt>
                <c:pt idx="6413">
                  <c:v>2016-06-12 11:52</c:v>
                </c:pt>
                <c:pt idx="6414">
                  <c:v>2016-06-12 11:52</c:v>
                </c:pt>
                <c:pt idx="6415">
                  <c:v>2016-06-12 11:52</c:v>
                </c:pt>
                <c:pt idx="6416">
                  <c:v>2016-06-12 11:52</c:v>
                </c:pt>
                <c:pt idx="6417">
                  <c:v>2016-06-12 11:52</c:v>
                </c:pt>
                <c:pt idx="6418">
                  <c:v>2016-06-12 11:52</c:v>
                </c:pt>
                <c:pt idx="6419">
                  <c:v>2016-06-12 11:52</c:v>
                </c:pt>
                <c:pt idx="6420">
                  <c:v>2016-06-12 11:52</c:v>
                </c:pt>
                <c:pt idx="6421">
                  <c:v>2016-06-12 11:52</c:v>
                </c:pt>
                <c:pt idx="6422">
                  <c:v>2016-06-12 11:52</c:v>
                </c:pt>
                <c:pt idx="6423">
                  <c:v>2016-06-12 11:52</c:v>
                </c:pt>
                <c:pt idx="6424">
                  <c:v>2016-06-12 11:52</c:v>
                </c:pt>
                <c:pt idx="6425">
                  <c:v>2016-06-12 11:52</c:v>
                </c:pt>
                <c:pt idx="6426">
                  <c:v>2016-06-12 11:53</c:v>
                </c:pt>
                <c:pt idx="6427">
                  <c:v>2016-06-12 11:53</c:v>
                </c:pt>
                <c:pt idx="6428">
                  <c:v>2016-06-12 11:53</c:v>
                </c:pt>
                <c:pt idx="6429">
                  <c:v>2016-06-12 11:53</c:v>
                </c:pt>
                <c:pt idx="6430">
                  <c:v>2016-06-12 11:53</c:v>
                </c:pt>
                <c:pt idx="6431">
                  <c:v>2016-06-12 11:53</c:v>
                </c:pt>
                <c:pt idx="6432">
                  <c:v>2016-06-12 11:53</c:v>
                </c:pt>
                <c:pt idx="6433">
                  <c:v>2016-06-12 11:53</c:v>
                </c:pt>
                <c:pt idx="6434">
                  <c:v>2016-06-12 11:53</c:v>
                </c:pt>
                <c:pt idx="6435">
                  <c:v>2016-06-12 11:53</c:v>
                </c:pt>
                <c:pt idx="6436">
                  <c:v>2016-06-12 11:53</c:v>
                </c:pt>
                <c:pt idx="6437">
                  <c:v>2016-06-12 11:53</c:v>
                </c:pt>
                <c:pt idx="6438">
                  <c:v>2016-06-12 11:53</c:v>
                </c:pt>
                <c:pt idx="6439">
                  <c:v>2016-06-12 11:53</c:v>
                </c:pt>
                <c:pt idx="6440">
                  <c:v>2016-06-12 11:53</c:v>
                </c:pt>
                <c:pt idx="6441">
                  <c:v>2016-06-12 11:53</c:v>
                </c:pt>
                <c:pt idx="6442">
                  <c:v>2016-06-12 11:53</c:v>
                </c:pt>
                <c:pt idx="6443">
                  <c:v>2016-06-12 11:53</c:v>
                </c:pt>
                <c:pt idx="6444">
                  <c:v>2016-06-12 11:53</c:v>
                </c:pt>
                <c:pt idx="6445">
                  <c:v>2016-06-12 11:53</c:v>
                </c:pt>
                <c:pt idx="6446">
                  <c:v>2016-06-12 11:53</c:v>
                </c:pt>
                <c:pt idx="6447">
                  <c:v>2016-06-12 11:53</c:v>
                </c:pt>
                <c:pt idx="6448">
                  <c:v>2016-06-12 11:53</c:v>
                </c:pt>
                <c:pt idx="6449">
                  <c:v>2016-06-12 11:53</c:v>
                </c:pt>
                <c:pt idx="6450">
                  <c:v>2016-06-12 11:53</c:v>
                </c:pt>
                <c:pt idx="6451">
                  <c:v>2016-06-12 11:53</c:v>
                </c:pt>
                <c:pt idx="6452">
                  <c:v>2016-06-12 11:53</c:v>
                </c:pt>
                <c:pt idx="6453">
                  <c:v>2016-06-12 11:53</c:v>
                </c:pt>
                <c:pt idx="6454">
                  <c:v>2016-06-12 11:53</c:v>
                </c:pt>
                <c:pt idx="6455">
                  <c:v>2016-06-12 11:53</c:v>
                </c:pt>
                <c:pt idx="6456">
                  <c:v>2016-06-12 11:53</c:v>
                </c:pt>
                <c:pt idx="6457">
                  <c:v>2016-06-12 11:53</c:v>
                </c:pt>
                <c:pt idx="6458">
                  <c:v>2016-06-12 11:53</c:v>
                </c:pt>
                <c:pt idx="6459">
                  <c:v>2016-06-12 11:53</c:v>
                </c:pt>
                <c:pt idx="6460">
                  <c:v>2016-06-12 11:53</c:v>
                </c:pt>
                <c:pt idx="6461">
                  <c:v>2016-06-12 11:53</c:v>
                </c:pt>
                <c:pt idx="6462">
                  <c:v>2016-06-12 11:53</c:v>
                </c:pt>
                <c:pt idx="6463">
                  <c:v>2016-06-12 11:53</c:v>
                </c:pt>
                <c:pt idx="6464">
                  <c:v>2016-06-12 11:53</c:v>
                </c:pt>
                <c:pt idx="6465">
                  <c:v>2016-06-12 11:53</c:v>
                </c:pt>
                <c:pt idx="6466">
                  <c:v>2016-06-12 11:53</c:v>
                </c:pt>
                <c:pt idx="6467">
                  <c:v>2016-06-12 11:53</c:v>
                </c:pt>
                <c:pt idx="6468">
                  <c:v>2016-06-12 11:53</c:v>
                </c:pt>
                <c:pt idx="6469">
                  <c:v>2016-06-12 11:53</c:v>
                </c:pt>
                <c:pt idx="6470">
                  <c:v>2016-06-12 11:53</c:v>
                </c:pt>
                <c:pt idx="6471">
                  <c:v>2016-06-12 11:53</c:v>
                </c:pt>
                <c:pt idx="6472">
                  <c:v>2016-06-12 11:53</c:v>
                </c:pt>
                <c:pt idx="6473">
                  <c:v>2016-06-12 11:53</c:v>
                </c:pt>
                <c:pt idx="6474">
                  <c:v>2016-06-12 11:53</c:v>
                </c:pt>
                <c:pt idx="6475">
                  <c:v>2016-06-12 11:53</c:v>
                </c:pt>
                <c:pt idx="6476">
                  <c:v>2016-06-12 11:53</c:v>
                </c:pt>
                <c:pt idx="6477">
                  <c:v>2016-06-12 11:53</c:v>
                </c:pt>
                <c:pt idx="6478">
                  <c:v>2016-06-12 11:53</c:v>
                </c:pt>
                <c:pt idx="6479">
                  <c:v>2016-06-12 11:53</c:v>
                </c:pt>
                <c:pt idx="6480">
                  <c:v>2016-06-12 11:53</c:v>
                </c:pt>
                <c:pt idx="6481">
                  <c:v>2016-06-12 11:53</c:v>
                </c:pt>
                <c:pt idx="6482">
                  <c:v>2016-06-12 11:53</c:v>
                </c:pt>
                <c:pt idx="6483">
                  <c:v>2016-06-12 11:54</c:v>
                </c:pt>
                <c:pt idx="6484">
                  <c:v>2016-06-12 11:54</c:v>
                </c:pt>
                <c:pt idx="6485">
                  <c:v>2016-06-12 11:54</c:v>
                </c:pt>
                <c:pt idx="6486">
                  <c:v>2016-06-12 11:54</c:v>
                </c:pt>
                <c:pt idx="6487">
                  <c:v>2016-06-12 11:54</c:v>
                </c:pt>
                <c:pt idx="6488">
                  <c:v>2016-06-12 11:54</c:v>
                </c:pt>
                <c:pt idx="6489">
                  <c:v>2016-06-12 11:54</c:v>
                </c:pt>
                <c:pt idx="6490">
                  <c:v>2016-06-12 11:54</c:v>
                </c:pt>
                <c:pt idx="6491">
                  <c:v>2016-06-12 11:54</c:v>
                </c:pt>
                <c:pt idx="6492">
                  <c:v>2016-06-12 11:54</c:v>
                </c:pt>
                <c:pt idx="6493">
                  <c:v>2016-06-12 11:54</c:v>
                </c:pt>
                <c:pt idx="6494">
                  <c:v>2016-06-12 11:54</c:v>
                </c:pt>
                <c:pt idx="6495">
                  <c:v>2016-06-12 11:54</c:v>
                </c:pt>
                <c:pt idx="6496">
                  <c:v>2016-06-12 11:54</c:v>
                </c:pt>
                <c:pt idx="6497">
                  <c:v>2016-06-12 11:54</c:v>
                </c:pt>
                <c:pt idx="6498">
                  <c:v>2016-06-12 11:54</c:v>
                </c:pt>
                <c:pt idx="6499">
                  <c:v>2016-06-12 11:54</c:v>
                </c:pt>
                <c:pt idx="6500">
                  <c:v>2016-06-12 11:54</c:v>
                </c:pt>
                <c:pt idx="6501">
                  <c:v>2016-06-12 11:54</c:v>
                </c:pt>
                <c:pt idx="6502">
                  <c:v>2016-06-12 11:54</c:v>
                </c:pt>
                <c:pt idx="6503">
                  <c:v>2016-06-12 11:54</c:v>
                </c:pt>
                <c:pt idx="6504">
                  <c:v>2016-06-12 11:54</c:v>
                </c:pt>
                <c:pt idx="6505">
                  <c:v>2016-06-12 11:54</c:v>
                </c:pt>
                <c:pt idx="6506">
                  <c:v>2016-06-12 11:54</c:v>
                </c:pt>
                <c:pt idx="6507">
                  <c:v>2016-06-12 11:54</c:v>
                </c:pt>
                <c:pt idx="6508">
                  <c:v>2016-06-12 11:54</c:v>
                </c:pt>
                <c:pt idx="6509">
                  <c:v>2016-06-12 11:54</c:v>
                </c:pt>
                <c:pt idx="6510">
                  <c:v>2016-06-12 11:54</c:v>
                </c:pt>
                <c:pt idx="6511">
                  <c:v>2016-06-12 11:54</c:v>
                </c:pt>
                <c:pt idx="6512">
                  <c:v>2016-06-12 11:54</c:v>
                </c:pt>
                <c:pt idx="6513">
                  <c:v>2016-06-12 11:54</c:v>
                </c:pt>
                <c:pt idx="6514">
                  <c:v>2016-06-12 11:54</c:v>
                </c:pt>
                <c:pt idx="6515">
                  <c:v>2016-06-12 11:54</c:v>
                </c:pt>
                <c:pt idx="6516">
                  <c:v>2016-06-12 11:54</c:v>
                </c:pt>
                <c:pt idx="6517">
                  <c:v>2016-06-12 11:54</c:v>
                </c:pt>
                <c:pt idx="6518">
                  <c:v>2016-06-12 11:54</c:v>
                </c:pt>
                <c:pt idx="6519">
                  <c:v>2016-06-12 11:54</c:v>
                </c:pt>
                <c:pt idx="6520">
                  <c:v>2016-06-12 11:54</c:v>
                </c:pt>
                <c:pt idx="6521">
                  <c:v>2016-06-12 11:54</c:v>
                </c:pt>
                <c:pt idx="6522">
                  <c:v>2016-06-12 11:54</c:v>
                </c:pt>
                <c:pt idx="6523">
                  <c:v>2016-06-12 11:54</c:v>
                </c:pt>
                <c:pt idx="6524">
                  <c:v>2016-06-12 11:54</c:v>
                </c:pt>
                <c:pt idx="6525">
                  <c:v>2016-06-12 11:54</c:v>
                </c:pt>
                <c:pt idx="6526">
                  <c:v>2016-06-12 11:54</c:v>
                </c:pt>
                <c:pt idx="6527">
                  <c:v>2016-06-12 11:54</c:v>
                </c:pt>
                <c:pt idx="6528">
                  <c:v>2016-06-12 11:54</c:v>
                </c:pt>
                <c:pt idx="6529">
                  <c:v>2016-06-12 11:54</c:v>
                </c:pt>
                <c:pt idx="6530">
                  <c:v>2016-06-12 11:54</c:v>
                </c:pt>
                <c:pt idx="6531">
                  <c:v>2016-06-12 11:54</c:v>
                </c:pt>
                <c:pt idx="6532">
                  <c:v>2016-06-12 11:54</c:v>
                </c:pt>
                <c:pt idx="6533">
                  <c:v>2016-06-12 11:54</c:v>
                </c:pt>
                <c:pt idx="6534">
                  <c:v>2016-06-12 11:54</c:v>
                </c:pt>
                <c:pt idx="6535">
                  <c:v>2016-06-12 11:54</c:v>
                </c:pt>
                <c:pt idx="6536">
                  <c:v>2016-06-12 11:54</c:v>
                </c:pt>
                <c:pt idx="6537">
                  <c:v>2016-06-12 11:54</c:v>
                </c:pt>
                <c:pt idx="6538">
                  <c:v>2016-06-12 11:55</c:v>
                </c:pt>
                <c:pt idx="6539">
                  <c:v>2016-06-12 11:55</c:v>
                </c:pt>
                <c:pt idx="6540">
                  <c:v>2016-06-12 11:55</c:v>
                </c:pt>
                <c:pt idx="6541">
                  <c:v>2016-06-12 11:55</c:v>
                </c:pt>
                <c:pt idx="6542">
                  <c:v>2016-06-12 11:55</c:v>
                </c:pt>
                <c:pt idx="6543">
                  <c:v>2016-06-12 11:55</c:v>
                </c:pt>
                <c:pt idx="6544">
                  <c:v>2016-06-12 11:55</c:v>
                </c:pt>
                <c:pt idx="6545">
                  <c:v>2016-06-12 11:55</c:v>
                </c:pt>
                <c:pt idx="6546">
                  <c:v>2016-06-12 11:55</c:v>
                </c:pt>
                <c:pt idx="6547">
                  <c:v>2016-06-12 11:55</c:v>
                </c:pt>
                <c:pt idx="6548">
                  <c:v>2016-06-12 11:55</c:v>
                </c:pt>
                <c:pt idx="6549">
                  <c:v>2016-06-12 11:55</c:v>
                </c:pt>
                <c:pt idx="6550">
                  <c:v>2016-06-12 11:55</c:v>
                </c:pt>
                <c:pt idx="6551">
                  <c:v>2016-06-12 11:55</c:v>
                </c:pt>
                <c:pt idx="6552">
                  <c:v>2016-06-12 11:55</c:v>
                </c:pt>
                <c:pt idx="6553">
                  <c:v>2016-06-12 11:55</c:v>
                </c:pt>
                <c:pt idx="6554">
                  <c:v>2016-06-12 11:55</c:v>
                </c:pt>
                <c:pt idx="6555">
                  <c:v>2016-06-12 11:55</c:v>
                </c:pt>
                <c:pt idx="6556">
                  <c:v>2016-06-12 11:55</c:v>
                </c:pt>
                <c:pt idx="6557">
                  <c:v>2016-06-12 11:55</c:v>
                </c:pt>
                <c:pt idx="6558">
                  <c:v>2016-06-12 11:55</c:v>
                </c:pt>
                <c:pt idx="6559">
                  <c:v>2016-06-12 11:55</c:v>
                </c:pt>
                <c:pt idx="6560">
                  <c:v>2016-06-12 11:55</c:v>
                </c:pt>
                <c:pt idx="6561">
                  <c:v>2016-06-12 11:55</c:v>
                </c:pt>
                <c:pt idx="6562">
                  <c:v>2016-06-12 11:55</c:v>
                </c:pt>
                <c:pt idx="6563">
                  <c:v>2016-06-12 11:55</c:v>
                </c:pt>
                <c:pt idx="6564">
                  <c:v>2016-06-12 11:55</c:v>
                </c:pt>
                <c:pt idx="6565">
                  <c:v>2016-06-12 11:55</c:v>
                </c:pt>
                <c:pt idx="6566">
                  <c:v>2016-06-12 11:55</c:v>
                </c:pt>
                <c:pt idx="6567">
                  <c:v>2016-06-12 11:55</c:v>
                </c:pt>
                <c:pt idx="6568">
                  <c:v>2016-06-12 11:55</c:v>
                </c:pt>
                <c:pt idx="6569">
                  <c:v>2016-06-12 11:55</c:v>
                </c:pt>
                <c:pt idx="6570">
                  <c:v>2016-06-12 11:55</c:v>
                </c:pt>
                <c:pt idx="6571">
                  <c:v>2016-06-12 11:55</c:v>
                </c:pt>
                <c:pt idx="6572">
                  <c:v>2016-06-12 11:55</c:v>
                </c:pt>
                <c:pt idx="6573">
                  <c:v>2016-06-12 11:55</c:v>
                </c:pt>
                <c:pt idx="6574">
                  <c:v>2016-06-12 11:55</c:v>
                </c:pt>
                <c:pt idx="6575">
                  <c:v>2016-06-12 11:55</c:v>
                </c:pt>
                <c:pt idx="6576">
                  <c:v>2016-06-12 11:55</c:v>
                </c:pt>
                <c:pt idx="6577">
                  <c:v>2016-06-12 11:55</c:v>
                </c:pt>
                <c:pt idx="6578">
                  <c:v>2016-06-12 11:55</c:v>
                </c:pt>
                <c:pt idx="6579">
                  <c:v>2016-06-12 11:55</c:v>
                </c:pt>
                <c:pt idx="6580">
                  <c:v>2016-06-12 11:55</c:v>
                </c:pt>
                <c:pt idx="6581">
                  <c:v>2016-06-12 11:55</c:v>
                </c:pt>
                <c:pt idx="6582">
                  <c:v>2016-06-12 11:55</c:v>
                </c:pt>
                <c:pt idx="6583">
                  <c:v>2016-06-12 11:55</c:v>
                </c:pt>
                <c:pt idx="6584">
                  <c:v>2016-06-12 11:55</c:v>
                </c:pt>
                <c:pt idx="6585">
                  <c:v>2016-06-12 11:55</c:v>
                </c:pt>
                <c:pt idx="6586">
                  <c:v>2016-06-12 11:55</c:v>
                </c:pt>
                <c:pt idx="6587">
                  <c:v>2016-06-12 11:55</c:v>
                </c:pt>
                <c:pt idx="6588">
                  <c:v>2016-06-12 11:55</c:v>
                </c:pt>
                <c:pt idx="6589">
                  <c:v>2016-06-12 11:55</c:v>
                </c:pt>
                <c:pt idx="6590">
                  <c:v>2016-06-12 11:55</c:v>
                </c:pt>
                <c:pt idx="6591">
                  <c:v>2016-06-12 11:55</c:v>
                </c:pt>
                <c:pt idx="6592">
                  <c:v>2016-06-12 11:55</c:v>
                </c:pt>
                <c:pt idx="6593">
                  <c:v>2016-06-12 11:55</c:v>
                </c:pt>
                <c:pt idx="6594">
                  <c:v>2016-06-12 11:55</c:v>
                </c:pt>
                <c:pt idx="6595">
                  <c:v>2016-06-12 11:55</c:v>
                </c:pt>
                <c:pt idx="6596">
                  <c:v>2016-06-12 11:55</c:v>
                </c:pt>
                <c:pt idx="6597">
                  <c:v>2016-06-12 11:55</c:v>
                </c:pt>
                <c:pt idx="6598">
                  <c:v>2016-06-12 11:56</c:v>
                </c:pt>
                <c:pt idx="6599">
                  <c:v>2016-06-12 11:56</c:v>
                </c:pt>
                <c:pt idx="6600">
                  <c:v>2016-06-12 11:56</c:v>
                </c:pt>
                <c:pt idx="6601">
                  <c:v>2016-06-12 11:56</c:v>
                </c:pt>
                <c:pt idx="6602">
                  <c:v>2016-06-12 11:56</c:v>
                </c:pt>
                <c:pt idx="6603">
                  <c:v>2016-06-12 11:56</c:v>
                </c:pt>
                <c:pt idx="6604">
                  <c:v>2016-06-12 11:56</c:v>
                </c:pt>
                <c:pt idx="6605">
                  <c:v>2016-06-12 11:56</c:v>
                </c:pt>
                <c:pt idx="6606">
                  <c:v>2016-06-12 11:56</c:v>
                </c:pt>
                <c:pt idx="6607">
                  <c:v>2016-06-12 11:56</c:v>
                </c:pt>
                <c:pt idx="6608">
                  <c:v>2016-06-12 11:56</c:v>
                </c:pt>
                <c:pt idx="6609">
                  <c:v>2016-06-12 11:56</c:v>
                </c:pt>
                <c:pt idx="6610">
                  <c:v>2016-06-12 11:56</c:v>
                </c:pt>
                <c:pt idx="6611">
                  <c:v>2016-06-12 11:56</c:v>
                </c:pt>
                <c:pt idx="6612">
                  <c:v>2016-06-12 11:56</c:v>
                </c:pt>
                <c:pt idx="6613">
                  <c:v>2016-06-12 11:56</c:v>
                </c:pt>
                <c:pt idx="6614">
                  <c:v>2016-06-12 11:56</c:v>
                </c:pt>
                <c:pt idx="6615">
                  <c:v>2016-06-12 11:56</c:v>
                </c:pt>
                <c:pt idx="6616">
                  <c:v>2016-06-12 11:56</c:v>
                </c:pt>
                <c:pt idx="6617">
                  <c:v>2016-06-12 11:56</c:v>
                </c:pt>
                <c:pt idx="6618">
                  <c:v>2016-06-12 11:56</c:v>
                </c:pt>
                <c:pt idx="6619">
                  <c:v>2016-06-12 11:56</c:v>
                </c:pt>
                <c:pt idx="6620">
                  <c:v>2016-06-12 11:56</c:v>
                </c:pt>
                <c:pt idx="6621">
                  <c:v>2016-06-12 11:56</c:v>
                </c:pt>
                <c:pt idx="6622">
                  <c:v>2016-06-12 11:56</c:v>
                </c:pt>
                <c:pt idx="6623">
                  <c:v>2016-06-12 11:56</c:v>
                </c:pt>
                <c:pt idx="6624">
                  <c:v>2016-06-12 11:56</c:v>
                </c:pt>
                <c:pt idx="6625">
                  <c:v>2016-06-12 11:56</c:v>
                </c:pt>
                <c:pt idx="6626">
                  <c:v>2016-06-12 11:56</c:v>
                </c:pt>
                <c:pt idx="6627">
                  <c:v>2016-06-12 11:56</c:v>
                </c:pt>
                <c:pt idx="6628">
                  <c:v>2016-06-12 11:56</c:v>
                </c:pt>
                <c:pt idx="6629">
                  <c:v>2016-06-12 11:56</c:v>
                </c:pt>
                <c:pt idx="6630">
                  <c:v>2016-06-12 11:56</c:v>
                </c:pt>
                <c:pt idx="6631">
                  <c:v>2016-06-12 11:56</c:v>
                </c:pt>
                <c:pt idx="6632">
                  <c:v>2016-06-12 11:56</c:v>
                </c:pt>
                <c:pt idx="6633">
                  <c:v>2016-06-12 11:56</c:v>
                </c:pt>
                <c:pt idx="6634">
                  <c:v>2016-06-12 11:56</c:v>
                </c:pt>
                <c:pt idx="6635">
                  <c:v>2016-06-12 11:56</c:v>
                </c:pt>
                <c:pt idx="6636">
                  <c:v>2016-06-12 11:56</c:v>
                </c:pt>
                <c:pt idx="6637">
                  <c:v>2016-06-12 11:56</c:v>
                </c:pt>
                <c:pt idx="6638">
                  <c:v>2016-06-12 11:56</c:v>
                </c:pt>
                <c:pt idx="6639">
                  <c:v>2016-06-12 11:56</c:v>
                </c:pt>
                <c:pt idx="6640">
                  <c:v>2016-06-12 11:56</c:v>
                </c:pt>
                <c:pt idx="6641">
                  <c:v>2016-06-12 11:56</c:v>
                </c:pt>
                <c:pt idx="6642">
                  <c:v>2016-06-12 11:56</c:v>
                </c:pt>
                <c:pt idx="6643">
                  <c:v>2016-06-12 11:56</c:v>
                </c:pt>
                <c:pt idx="6644">
                  <c:v>2016-06-12 11:56</c:v>
                </c:pt>
                <c:pt idx="6645">
                  <c:v>2016-06-12 11:56</c:v>
                </c:pt>
                <c:pt idx="6646">
                  <c:v>2016-06-12 11:56</c:v>
                </c:pt>
                <c:pt idx="6647">
                  <c:v>2016-06-12 11:56</c:v>
                </c:pt>
                <c:pt idx="6648">
                  <c:v>2016-06-12 11:56</c:v>
                </c:pt>
                <c:pt idx="6649">
                  <c:v>2016-06-12 11:56</c:v>
                </c:pt>
                <c:pt idx="6650">
                  <c:v>2016-06-12 11:56</c:v>
                </c:pt>
                <c:pt idx="6651">
                  <c:v>2016-06-12 11:56</c:v>
                </c:pt>
                <c:pt idx="6652">
                  <c:v>2016-06-12 11:56</c:v>
                </c:pt>
                <c:pt idx="6653">
                  <c:v>2016-06-12 11:56</c:v>
                </c:pt>
                <c:pt idx="6654">
                  <c:v>2016-06-12 11:56</c:v>
                </c:pt>
                <c:pt idx="6655">
                  <c:v>2016-06-12 11:57</c:v>
                </c:pt>
                <c:pt idx="6656">
                  <c:v>2016-06-12 11:57</c:v>
                </c:pt>
                <c:pt idx="6657">
                  <c:v>2016-06-12 11:57</c:v>
                </c:pt>
                <c:pt idx="6658">
                  <c:v>2016-06-12 11:57</c:v>
                </c:pt>
                <c:pt idx="6659">
                  <c:v>2016-06-12 11:57</c:v>
                </c:pt>
                <c:pt idx="6660">
                  <c:v>2016-06-12 11:57</c:v>
                </c:pt>
                <c:pt idx="6661">
                  <c:v>2016-06-12 11:57</c:v>
                </c:pt>
                <c:pt idx="6662">
                  <c:v>2016-06-12 11:57</c:v>
                </c:pt>
                <c:pt idx="6663">
                  <c:v>2016-06-12 11:57</c:v>
                </c:pt>
                <c:pt idx="6664">
                  <c:v>2016-06-12 11:57</c:v>
                </c:pt>
                <c:pt idx="6665">
                  <c:v>2016-06-12 11:57</c:v>
                </c:pt>
                <c:pt idx="6666">
                  <c:v>2016-06-12 11:57</c:v>
                </c:pt>
                <c:pt idx="6667">
                  <c:v>2016-06-12 11:57</c:v>
                </c:pt>
                <c:pt idx="6668">
                  <c:v>2016-06-12 11:57</c:v>
                </c:pt>
                <c:pt idx="6669">
                  <c:v>2016-06-12 11:57</c:v>
                </c:pt>
                <c:pt idx="6670">
                  <c:v>2016-06-12 11:57</c:v>
                </c:pt>
                <c:pt idx="6671">
                  <c:v>2016-06-12 11:57</c:v>
                </c:pt>
                <c:pt idx="6672">
                  <c:v>2016-06-12 11:57</c:v>
                </c:pt>
                <c:pt idx="6673">
                  <c:v>2016-06-12 11:57</c:v>
                </c:pt>
                <c:pt idx="6674">
                  <c:v>2016-06-12 11:57</c:v>
                </c:pt>
                <c:pt idx="6675">
                  <c:v>2016-06-12 11:57</c:v>
                </c:pt>
                <c:pt idx="6676">
                  <c:v>2016-06-12 11:57</c:v>
                </c:pt>
                <c:pt idx="6677">
                  <c:v>2016-06-12 11:57</c:v>
                </c:pt>
                <c:pt idx="6678">
                  <c:v>2016-06-12 11:57</c:v>
                </c:pt>
                <c:pt idx="6679">
                  <c:v>2016-06-12 11:57</c:v>
                </c:pt>
                <c:pt idx="6680">
                  <c:v>2016-06-12 11:57</c:v>
                </c:pt>
                <c:pt idx="6681">
                  <c:v>2016-06-12 11:57</c:v>
                </c:pt>
                <c:pt idx="6682">
                  <c:v>2016-06-12 11:57</c:v>
                </c:pt>
                <c:pt idx="6683">
                  <c:v>2016-06-12 11:57</c:v>
                </c:pt>
                <c:pt idx="6684">
                  <c:v>2016-06-12 11:57</c:v>
                </c:pt>
                <c:pt idx="6685">
                  <c:v>2016-06-12 11:57</c:v>
                </c:pt>
                <c:pt idx="6686">
                  <c:v>2016-06-12 11:57</c:v>
                </c:pt>
                <c:pt idx="6687">
                  <c:v>2016-06-12 11:57</c:v>
                </c:pt>
                <c:pt idx="6688">
                  <c:v>2016-06-12 11:57</c:v>
                </c:pt>
                <c:pt idx="6689">
                  <c:v>2016-06-12 11:57</c:v>
                </c:pt>
                <c:pt idx="6690">
                  <c:v>2016-06-12 11:57</c:v>
                </c:pt>
                <c:pt idx="6691">
                  <c:v>2016-06-12 11:57</c:v>
                </c:pt>
                <c:pt idx="6692">
                  <c:v>2016-06-12 11:57</c:v>
                </c:pt>
                <c:pt idx="6693">
                  <c:v>2016-06-12 11:57</c:v>
                </c:pt>
                <c:pt idx="6694">
                  <c:v>2016-06-12 11:57</c:v>
                </c:pt>
                <c:pt idx="6695">
                  <c:v>2016-06-12 11:57</c:v>
                </c:pt>
                <c:pt idx="6696">
                  <c:v>2016-06-12 11:57</c:v>
                </c:pt>
                <c:pt idx="6697">
                  <c:v>2016-06-12 11:57</c:v>
                </c:pt>
                <c:pt idx="6698">
                  <c:v>2016-06-12 11:57</c:v>
                </c:pt>
                <c:pt idx="6699">
                  <c:v>2016-06-12 11:57</c:v>
                </c:pt>
                <c:pt idx="6700">
                  <c:v>2016-06-12 11:57</c:v>
                </c:pt>
                <c:pt idx="6701">
                  <c:v>2016-06-12 11:57</c:v>
                </c:pt>
                <c:pt idx="6702">
                  <c:v>2016-06-12 11:57</c:v>
                </c:pt>
                <c:pt idx="6703">
                  <c:v>2016-06-12 11:57</c:v>
                </c:pt>
                <c:pt idx="6704">
                  <c:v>2016-06-12 11:57</c:v>
                </c:pt>
                <c:pt idx="6705">
                  <c:v>2016-06-12 11:57</c:v>
                </c:pt>
                <c:pt idx="6706">
                  <c:v>2016-06-12 11:57</c:v>
                </c:pt>
                <c:pt idx="6707">
                  <c:v>2016-06-12 11:57</c:v>
                </c:pt>
                <c:pt idx="6708">
                  <c:v>2016-06-12 11:57</c:v>
                </c:pt>
                <c:pt idx="6709">
                  <c:v>2016-06-12 11:57</c:v>
                </c:pt>
                <c:pt idx="6710">
                  <c:v>2016-06-12 11:57</c:v>
                </c:pt>
                <c:pt idx="6711">
                  <c:v>2016-06-12 11:57</c:v>
                </c:pt>
                <c:pt idx="6712">
                  <c:v>2016-06-12 11:58</c:v>
                </c:pt>
                <c:pt idx="6713">
                  <c:v>2016-06-12 11:58</c:v>
                </c:pt>
                <c:pt idx="6714">
                  <c:v>2016-06-12 11:58</c:v>
                </c:pt>
                <c:pt idx="6715">
                  <c:v>2016-06-12 11:58</c:v>
                </c:pt>
                <c:pt idx="6716">
                  <c:v>2016-06-12 11:58</c:v>
                </c:pt>
                <c:pt idx="6717">
                  <c:v>2016-06-12 11:58</c:v>
                </c:pt>
                <c:pt idx="6718">
                  <c:v>2016-06-12 11:58</c:v>
                </c:pt>
                <c:pt idx="6719">
                  <c:v>2016-06-12 11:58</c:v>
                </c:pt>
                <c:pt idx="6720">
                  <c:v>2016-06-12 11:58</c:v>
                </c:pt>
                <c:pt idx="6721">
                  <c:v>2016-06-12 11:58</c:v>
                </c:pt>
                <c:pt idx="6722">
                  <c:v>2016-06-12 11:58</c:v>
                </c:pt>
                <c:pt idx="6723">
                  <c:v>2016-06-12 11:58</c:v>
                </c:pt>
                <c:pt idx="6724">
                  <c:v>2016-06-12 11:58</c:v>
                </c:pt>
                <c:pt idx="6725">
                  <c:v>2016-06-12 11:58</c:v>
                </c:pt>
                <c:pt idx="6726">
                  <c:v>2016-06-12 11:58</c:v>
                </c:pt>
                <c:pt idx="6727">
                  <c:v>2016-06-12 11:58</c:v>
                </c:pt>
                <c:pt idx="6728">
                  <c:v>2016-06-12 11:58</c:v>
                </c:pt>
                <c:pt idx="6729">
                  <c:v>2016-06-12 11:58</c:v>
                </c:pt>
                <c:pt idx="6730">
                  <c:v>2016-06-12 11:58</c:v>
                </c:pt>
                <c:pt idx="6731">
                  <c:v>2016-06-12 11:58</c:v>
                </c:pt>
                <c:pt idx="6732">
                  <c:v>2016-06-12 11:58</c:v>
                </c:pt>
                <c:pt idx="6733">
                  <c:v>2016-06-12 11:58</c:v>
                </c:pt>
                <c:pt idx="6734">
                  <c:v>2016-06-12 11:58</c:v>
                </c:pt>
                <c:pt idx="6735">
                  <c:v>2016-06-12 11:58</c:v>
                </c:pt>
                <c:pt idx="6736">
                  <c:v>2016-06-12 11:58</c:v>
                </c:pt>
                <c:pt idx="6737">
                  <c:v>2016-06-12 11:58</c:v>
                </c:pt>
                <c:pt idx="6738">
                  <c:v>2016-06-12 11:58</c:v>
                </c:pt>
                <c:pt idx="6739">
                  <c:v>2016-06-12 11:58</c:v>
                </c:pt>
                <c:pt idx="6740">
                  <c:v>2016-06-12 11:58</c:v>
                </c:pt>
                <c:pt idx="6741">
                  <c:v>2016-06-12 11:58</c:v>
                </c:pt>
                <c:pt idx="6742">
                  <c:v>2016-06-12 11:58</c:v>
                </c:pt>
                <c:pt idx="6743">
                  <c:v>2016-06-12 11:58</c:v>
                </c:pt>
                <c:pt idx="6744">
                  <c:v>2016-06-12 11:58</c:v>
                </c:pt>
                <c:pt idx="6745">
                  <c:v>2016-06-12 11:58</c:v>
                </c:pt>
                <c:pt idx="6746">
                  <c:v>2016-06-12 11:58</c:v>
                </c:pt>
                <c:pt idx="6747">
                  <c:v>2016-06-12 11:58</c:v>
                </c:pt>
                <c:pt idx="6748">
                  <c:v>2016-06-12 11:58</c:v>
                </c:pt>
                <c:pt idx="6749">
                  <c:v>2016-06-12 11:58</c:v>
                </c:pt>
                <c:pt idx="6750">
                  <c:v>2016-06-12 11:58</c:v>
                </c:pt>
                <c:pt idx="6751">
                  <c:v>2016-06-12 11:58</c:v>
                </c:pt>
                <c:pt idx="6752">
                  <c:v>2016-06-12 11:58</c:v>
                </c:pt>
                <c:pt idx="6753">
                  <c:v>2016-06-12 11:58</c:v>
                </c:pt>
                <c:pt idx="6754">
                  <c:v>2016-06-12 11:58</c:v>
                </c:pt>
                <c:pt idx="6755">
                  <c:v>2016-06-12 11:58</c:v>
                </c:pt>
                <c:pt idx="6756">
                  <c:v>2016-06-12 11:58</c:v>
                </c:pt>
                <c:pt idx="6757">
                  <c:v>2016-06-12 11:58</c:v>
                </c:pt>
                <c:pt idx="6758">
                  <c:v>2016-06-12 11:58</c:v>
                </c:pt>
                <c:pt idx="6759">
                  <c:v>2016-06-12 11:58</c:v>
                </c:pt>
                <c:pt idx="6760">
                  <c:v>2016-06-12 11:58</c:v>
                </c:pt>
                <c:pt idx="6761">
                  <c:v>2016-06-12 11:58</c:v>
                </c:pt>
                <c:pt idx="6762">
                  <c:v>2016-06-12 11:58</c:v>
                </c:pt>
                <c:pt idx="6763">
                  <c:v>2016-06-12 11:58</c:v>
                </c:pt>
                <c:pt idx="6764">
                  <c:v>2016-06-12 11:58</c:v>
                </c:pt>
                <c:pt idx="6765">
                  <c:v>2016-06-12 11:58</c:v>
                </c:pt>
                <c:pt idx="6766">
                  <c:v>2016-06-12 11:58</c:v>
                </c:pt>
                <c:pt idx="6767">
                  <c:v>2016-06-12 11:58</c:v>
                </c:pt>
                <c:pt idx="6768">
                  <c:v>2016-06-12 11:58</c:v>
                </c:pt>
                <c:pt idx="6769">
                  <c:v>2016-06-12 11:58</c:v>
                </c:pt>
                <c:pt idx="6770">
                  <c:v>2016-06-12 11:59</c:v>
                </c:pt>
                <c:pt idx="6771">
                  <c:v>2016-06-12 11:59</c:v>
                </c:pt>
                <c:pt idx="6772">
                  <c:v>2016-06-12 11:59</c:v>
                </c:pt>
                <c:pt idx="6773">
                  <c:v>2016-06-12 11:59</c:v>
                </c:pt>
                <c:pt idx="6774">
                  <c:v>2016-06-12 11:59</c:v>
                </c:pt>
                <c:pt idx="6775">
                  <c:v>2016-06-12 11:59</c:v>
                </c:pt>
                <c:pt idx="6776">
                  <c:v>2016-06-12 11:59</c:v>
                </c:pt>
                <c:pt idx="6777">
                  <c:v>2016-06-12 11:59</c:v>
                </c:pt>
                <c:pt idx="6778">
                  <c:v>2016-06-12 11:59</c:v>
                </c:pt>
                <c:pt idx="6779">
                  <c:v>2016-06-12 11:59</c:v>
                </c:pt>
                <c:pt idx="6780">
                  <c:v>2016-06-12 11:59</c:v>
                </c:pt>
                <c:pt idx="6781">
                  <c:v>2016-06-12 11:59</c:v>
                </c:pt>
                <c:pt idx="6782">
                  <c:v>2016-06-12 11:59</c:v>
                </c:pt>
                <c:pt idx="6783">
                  <c:v>2016-06-12 11:59</c:v>
                </c:pt>
                <c:pt idx="6784">
                  <c:v>2016-06-12 11:59</c:v>
                </c:pt>
                <c:pt idx="6785">
                  <c:v>2016-06-12 11:59</c:v>
                </c:pt>
                <c:pt idx="6786">
                  <c:v>2016-06-12 11:59</c:v>
                </c:pt>
                <c:pt idx="6787">
                  <c:v>2016-06-12 11:59</c:v>
                </c:pt>
                <c:pt idx="6788">
                  <c:v>2016-06-12 11:59</c:v>
                </c:pt>
                <c:pt idx="6789">
                  <c:v>2016-06-12 11:59</c:v>
                </c:pt>
                <c:pt idx="6790">
                  <c:v>2016-06-12 11:59</c:v>
                </c:pt>
                <c:pt idx="6791">
                  <c:v>2016-06-12 11:59</c:v>
                </c:pt>
                <c:pt idx="6792">
                  <c:v>2016-06-12 11:59</c:v>
                </c:pt>
                <c:pt idx="6793">
                  <c:v>2016-06-12 11:59</c:v>
                </c:pt>
                <c:pt idx="6794">
                  <c:v>2016-06-12 11:59</c:v>
                </c:pt>
                <c:pt idx="6795">
                  <c:v>2016-06-12 11:59</c:v>
                </c:pt>
                <c:pt idx="6796">
                  <c:v>2016-06-12 11:59</c:v>
                </c:pt>
                <c:pt idx="6797">
                  <c:v>2016-06-12 11:59</c:v>
                </c:pt>
                <c:pt idx="6798">
                  <c:v>2016-06-12 11:59</c:v>
                </c:pt>
                <c:pt idx="6799">
                  <c:v>2016-06-12 11:59</c:v>
                </c:pt>
                <c:pt idx="6800">
                  <c:v>2016-06-12 11:59</c:v>
                </c:pt>
                <c:pt idx="6801">
                  <c:v>2016-06-12 11:59</c:v>
                </c:pt>
                <c:pt idx="6802">
                  <c:v>2016-06-12 11:59</c:v>
                </c:pt>
                <c:pt idx="6803">
                  <c:v>2016-06-12 11:59</c:v>
                </c:pt>
                <c:pt idx="6804">
                  <c:v>2016-06-12 11:59</c:v>
                </c:pt>
                <c:pt idx="6805">
                  <c:v>2016-06-12 11:59</c:v>
                </c:pt>
                <c:pt idx="6806">
                  <c:v>2016-06-12 11:59</c:v>
                </c:pt>
                <c:pt idx="6807">
                  <c:v>2016-06-12 11:59</c:v>
                </c:pt>
                <c:pt idx="6808">
                  <c:v>2016-06-12 11:59</c:v>
                </c:pt>
                <c:pt idx="6809">
                  <c:v>2016-06-12 11:59</c:v>
                </c:pt>
                <c:pt idx="6810">
                  <c:v>2016-06-12 11:59</c:v>
                </c:pt>
                <c:pt idx="6811">
                  <c:v>2016-06-12 11:59</c:v>
                </c:pt>
                <c:pt idx="6812">
                  <c:v>2016-06-12 11:59</c:v>
                </c:pt>
                <c:pt idx="6813">
                  <c:v>2016-06-12 11:59</c:v>
                </c:pt>
                <c:pt idx="6814">
                  <c:v>2016-06-12 11:59</c:v>
                </c:pt>
                <c:pt idx="6815">
                  <c:v>2016-06-12 11:59</c:v>
                </c:pt>
                <c:pt idx="6816">
                  <c:v>2016-06-12 11:59</c:v>
                </c:pt>
                <c:pt idx="6817">
                  <c:v>2016-06-12 11:59</c:v>
                </c:pt>
                <c:pt idx="6818">
                  <c:v>2016-06-12 11:59</c:v>
                </c:pt>
                <c:pt idx="6819">
                  <c:v>2016-06-12 11:59</c:v>
                </c:pt>
                <c:pt idx="6820">
                  <c:v>2016-06-12 11:59</c:v>
                </c:pt>
                <c:pt idx="6821">
                  <c:v>2016-06-12 11:59</c:v>
                </c:pt>
                <c:pt idx="6822">
                  <c:v>2016-06-12 11:59</c:v>
                </c:pt>
                <c:pt idx="6823">
                  <c:v>2016-06-12 11:59</c:v>
                </c:pt>
                <c:pt idx="6824">
                  <c:v>2016-06-12 11:59</c:v>
                </c:pt>
                <c:pt idx="6825">
                  <c:v>2016-06-12 11:59</c:v>
                </c:pt>
                <c:pt idx="6826">
                  <c:v>2016-06-12 11:59</c:v>
                </c:pt>
                <c:pt idx="6827">
                  <c:v>2016-06-12 11:59</c:v>
                </c:pt>
                <c:pt idx="6828">
                  <c:v>2016-06-12 12:00</c:v>
                </c:pt>
                <c:pt idx="6829">
                  <c:v>2016-06-12 12:00</c:v>
                </c:pt>
                <c:pt idx="6830">
                  <c:v>2016-06-12 12:00</c:v>
                </c:pt>
                <c:pt idx="6831">
                  <c:v>2016-06-12 12:00</c:v>
                </c:pt>
                <c:pt idx="6832">
                  <c:v>2016-06-12 12:00</c:v>
                </c:pt>
                <c:pt idx="6833">
                  <c:v>2016-06-12 12:00</c:v>
                </c:pt>
                <c:pt idx="6834">
                  <c:v>2016-06-12 12:00</c:v>
                </c:pt>
                <c:pt idx="6835">
                  <c:v>2016-06-12 12:00</c:v>
                </c:pt>
                <c:pt idx="6836">
                  <c:v>2016-06-12 12:00</c:v>
                </c:pt>
                <c:pt idx="6837">
                  <c:v>2016-06-12 12:00</c:v>
                </c:pt>
                <c:pt idx="6838">
                  <c:v>2016-06-12 12:00</c:v>
                </c:pt>
                <c:pt idx="6839">
                  <c:v>2016-06-12 12:00</c:v>
                </c:pt>
                <c:pt idx="6840">
                  <c:v>2016-06-12 12:00</c:v>
                </c:pt>
                <c:pt idx="6841">
                  <c:v>2016-06-12 12:00</c:v>
                </c:pt>
                <c:pt idx="6842">
                  <c:v>2016-06-12 12:00</c:v>
                </c:pt>
                <c:pt idx="6843">
                  <c:v>2016-06-12 12:00</c:v>
                </c:pt>
                <c:pt idx="6844">
                  <c:v>2016-06-12 12:00</c:v>
                </c:pt>
                <c:pt idx="6845">
                  <c:v>2016-06-12 12:00</c:v>
                </c:pt>
                <c:pt idx="6846">
                  <c:v>2016-06-12 12:00</c:v>
                </c:pt>
                <c:pt idx="6847">
                  <c:v>2016-06-12 12:00</c:v>
                </c:pt>
                <c:pt idx="6848">
                  <c:v>2016-06-12 12:00</c:v>
                </c:pt>
                <c:pt idx="6849">
                  <c:v>2016-06-12 12:00</c:v>
                </c:pt>
                <c:pt idx="6850">
                  <c:v>2016-06-12 12:00</c:v>
                </c:pt>
                <c:pt idx="6851">
                  <c:v>2016-06-12 12:00</c:v>
                </c:pt>
                <c:pt idx="6852">
                  <c:v>2016-06-12 12:00</c:v>
                </c:pt>
                <c:pt idx="6853">
                  <c:v>2016-06-12 12:00</c:v>
                </c:pt>
                <c:pt idx="6854">
                  <c:v>2016-06-12 12:00</c:v>
                </c:pt>
                <c:pt idx="6855">
                  <c:v>2016-06-12 12:00</c:v>
                </c:pt>
                <c:pt idx="6856">
                  <c:v>2016-06-12 12:00</c:v>
                </c:pt>
                <c:pt idx="6857">
                  <c:v>2016-06-12 12:00</c:v>
                </c:pt>
                <c:pt idx="6858">
                  <c:v>2016-06-12 12:00</c:v>
                </c:pt>
                <c:pt idx="6859">
                  <c:v>2016-06-12 12:00</c:v>
                </c:pt>
                <c:pt idx="6860">
                  <c:v>2016-06-12 12:00</c:v>
                </c:pt>
                <c:pt idx="6861">
                  <c:v>2016-06-12 12:00</c:v>
                </c:pt>
                <c:pt idx="6862">
                  <c:v>2016-06-12 12:00</c:v>
                </c:pt>
                <c:pt idx="6863">
                  <c:v>2016-06-12 12:00</c:v>
                </c:pt>
                <c:pt idx="6864">
                  <c:v>2016-06-12 12:00</c:v>
                </c:pt>
                <c:pt idx="6865">
                  <c:v>2016-06-12 12:00</c:v>
                </c:pt>
                <c:pt idx="6866">
                  <c:v>2016-06-12 12:00</c:v>
                </c:pt>
                <c:pt idx="6867">
                  <c:v>2016-06-12 12:00</c:v>
                </c:pt>
                <c:pt idx="6868">
                  <c:v>2016-06-12 12:00</c:v>
                </c:pt>
                <c:pt idx="6869">
                  <c:v>2016-06-12 12:00</c:v>
                </c:pt>
                <c:pt idx="6870">
                  <c:v>2016-06-12 12:00</c:v>
                </c:pt>
                <c:pt idx="6871">
                  <c:v>2016-06-12 12:00</c:v>
                </c:pt>
                <c:pt idx="6872">
                  <c:v>2016-06-12 12:00</c:v>
                </c:pt>
                <c:pt idx="6873">
                  <c:v>2016-06-12 12:00</c:v>
                </c:pt>
                <c:pt idx="6874">
                  <c:v>2016-06-12 12:00</c:v>
                </c:pt>
                <c:pt idx="6875">
                  <c:v>2016-06-12 12:00</c:v>
                </c:pt>
                <c:pt idx="6876">
                  <c:v>2016-06-12 12:00</c:v>
                </c:pt>
                <c:pt idx="6877">
                  <c:v>2016-06-12 12:00</c:v>
                </c:pt>
                <c:pt idx="6878">
                  <c:v>2016-06-12 12:00</c:v>
                </c:pt>
                <c:pt idx="6879">
                  <c:v>2016-06-12 12:00</c:v>
                </c:pt>
                <c:pt idx="6880">
                  <c:v>2016-06-12 12:00</c:v>
                </c:pt>
                <c:pt idx="6881">
                  <c:v>2016-06-12 12:00</c:v>
                </c:pt>
                <c:pt idx="6882">
                  <c:v>2016-06-12 12:00</c:v>
                </c:pt>
                <c:pt idx="6883">
                  <c:v>2016-06-12 12:00</c:v>
                </c:pt>
                <c:pt idx="6884">
                  <c:v>2016-06-12 12:00</c:v>
                </c:pt>
                <c:pt idx="6885">
                  <c:v>2016-06-12 12:00</c:v>
                </c:pt>
                <c:pt idx="6886">
                  <c:v>2016-06-12 12:01</c:v>
                </c:pt>
                <c:pt idx="6887">
                  <c:v>2016-06-12 12:01</c:v>
                </c:pt>
                <c:pt idx="6888">
                  <c:v>2016-06-12 12:01</c:v>
                </c:pt>
                <c:pt idx="6889">
                  <c:v>2016-06-12 12:01</c:v>
                </c:pt>
                <c:pt idx="6890">
                  <c:v>2016-06-12 12:01</c:v>
                </c:pt>
                <c:pt idx="6891">
                  <c:v>2016-06-12 12:01</c:v>
                </c:pt>
                <c:pt idx="6892">
                  <c:v>2016-06-12 12:01</c:v>
                </c:pt>
                <c:pt idx="6893">
                  <c:v>2016-06-12 12:01</c:v>
                </c:pt>
                <c:pt idx="6894">
                  <c:v>2016-06-12 12:01</c:v>
                </c:pt>
                <c:pt idx="6895">
                  <c:v>2016-06-12 12:01</c:v>
                </c:pt>
                <c:pt idx="6896">
                  <c:v>2016-06-12 12:01</c:v>
                </c:pt>
                <c:pt idx="6897">
                  <c:v>2016-06-12 12:01</c:v>
                </c:pt>
                <c:pt idx="6898">
                  <c:v>2016-06-12 12:01</c:v>
                </c:pt>
                <c:pt idx="6899">
                  <c:v>2016-06-12 12:01</c:v>
                </c:pt>
                <c:pt idx="6900">
                  <c:v>2016-06-12 12:01</c:v>
                </c:pt>
                <c:pt idx="6901">
                  <c:v>2016-06-12 12:01</c:v>
                </c:pt>
                <c:pt idx="6902">
                  <c:v>2016-06-12 12:01</c:v>
                </c:pt>
                <c:pt idx="6903">
                  <c:v>2016-06-12 12:01</c:v>
                </c:pt>
                <c:pt idx="6904">
                  <c:v>2016-06-12 12:01</c:v>
                </c:pt>
                <c:pt idx="6905">
                  <c:v>2016-06-12 12:01</c:v>
                </c:pt>
                <c:pt idx="6906">
                  <c:v>2016-06-12 12:01</c:v>
                </c:pt>
                <c:pt idx="6907">
                  <c:v>2016-06-12 12:01</c:v>
                </c:pt>
                <c:pt idx="6908">
                  <c:v>2016-06-12 12:01</c:v>
                </c:pt>
                <c:pt idx="6909">
                  <c:v>2016-06-12 12:01</c:v>
                </c:pt>
                <c:pt idx="6910">
                  <c:v>2016-06-12 12:01</c:v>
                </c:pt>
                <c:pt idx="6911">
                  <c:v>2016-06-12 12:01</c:v>
                </c:pt>
                <c:pt idx="6912">
                  <c:v>2016-06-12 12:01</c:v>
                </c:pt>
                <c:pt idx="6913">
                  <c:v>2016-06-12 12:01</c:v>
                </c:pt>
                <c:pt idx="6914">
                  <c:v>2016-06-12 12:01</c:v>
                </c:pt>
                <c:pt idx="6915">
                  <c:v>2016-06-12 12:01</c:v>
                </c:pt>
                <c:pt idx="6916">
                  <c:v>2016-06-12 12:01</c:v>
                </c:pt>
                <c:pt idx="6917">
                  <c:v>2016-06-12 12:01</c:v>
                </c:pt>
                <c:pt idx="6918">
                  <c:v>2016-06-12 12:01</c:v>
                </c:pt>
                <c:pt idx="6919">
                  <c:v>2016-06-12 12:01</c:v>
                </c:pt>
                <c:pt idx="6920">
                  <c:v>2016-06-12 12:01</c:v>
                </c:pt>
                <c:pt idx="6921">
                  <c:v>2016-06-12 12:01</c:v>
                </c:pt>
                <c:pt idx="6922">
                  <c:v>2016-06-12 12:01</c:v>
                </c:pt>
                <c:pt idx="6923">
                  <c:v>2016-06-12 12:01</c:v>
                </c:pt>
                <c:pt idx="6924">
                  <c:v>2016-06-12 12:01</c:v>
                </c:pt>
                <c:pt idx="6925">
                  <c:v>2016-06-12 12:01</c:v>
                </c:pt>
                <c:pt idx="6926">
                  <c:v>2016-06-12 12:01</c:v>
                </c:pt>
                <c:pt idx="6927">
                  <c:v>2016-06-12 12:01</c:v>
                </c:pt>
                <c:pt idx="6928">
                  <c:v>2016-06-12 12:01</c:v>
                </c:pt>
                <c:pt idx="6929">
                  <c:v>2016-06-12 12:01</c:v>
                </c:pt>
                <c:pt idx="6930">
                  <c:v>2016-06-12 12:01</c:v>
                </c:pt>
                <c:pt idx="6931">
                  <c:v>2016-06-12 12:01</c:v>
                </c:pt>
                <c:pt idx="6932">
                  <c:v>2016-06-12 12:01</c:v>
                </c:pt>
                <c:pt idx="6933">
                  <c:v>2016-06-12 12:01</c:v>
                </c:pt>
                <c:pt idx="6934">
                  <c:v>2016-06-12 12:01</c:v>
                </c:pt>
                <c:pt idx="6935">
                  <c:v>2016-06-12 12:01</c:v>
                </c:pt>
                <c:pt idx="6936">
                  <c:v>2016-06-12 12:01</c:v>
                </c:pt>
                <c:pt idx="6937">
                  <c:v>2016-06-12 12:01</c:v>
                </c:pt>
                <c:pt idx="6938">
                  <c:v>2016-06-12 12:01</c:v>
                </c:pt>
                <c:pt idx="6939">
                  <c:v>2016-06-12 12:01</c:v>
                </c:pt>
                <c:pt idx="6940">
                  <c:v>2016-06-12 12:01</c:v>
                </c:pt>
                <c:pt idx="6941">
                  <c:v>2016-06-12 12:01</c:v>
                </c:pt>
                <c:pt idx="6942">
                  <c:v>2016-06-12 12:01</c:v>
                </c:pt>
                <c:pt idx="6943">
                  <c:v>2016-06-12 12:01</c:v>
                </c:pt>
                <c:pt idx="6944">
                  <c:v>2016-06-12 12:02</c:v>
                </c:pt>
                <c:pt idx="6945">
                  <c:v>2016-06-12 12:02</c:v>
                </c:pt>
                <c:pt idx="6946">
                  <c:v>2016-06-12 12:02</c:v>
                </c:pt>
                <c:pt idx="6947">
                  <c:v>2016-06-12 12:02</c:v>
                </c:pt>
                <c:pt idx="6948">
                  <c:v>2016-06-12 12:02</c:v>
                </c:pt>
                <c:pt idx="6949">
                  <c:v>2016-06-12 12:02</c:v>
                </c:pt>
                <c:pt idx="6950">
                  <c:v>2016-06-12 12:02</c:v>
                </c:pt>
                <c:pt idx="6951">
                  <c:v>2016-06-12 12:02</c:v>
                </c:pt>
                <c:pt idx="6952">
                  <c:v>2016-06-12 12:02</c:v>
                </c:pt>
                <c:pt idx="6953">
                  <c:v>2016-06-12 12:02</c:v>
                </c:pt>
                <c:pt idx="6954">
                  <c:v>2016-06-12 12:02</c:v>
                </c:pt>
                <c:pt idx="6955">
                  <c:v>2016-06-12 12:02</c:v>
                </c:pt>
                <c:pt idx="6956">
                  <c:v>2016-06-12 12:02</c:v>
                </c:pt>
                <c:pt idx="6957">
                  <c:v>2016-06-12 12:02</c:v>
                </c:pt>
                <c:pt idx="6958">
                  <c:v>2016-06-12 12:02</c:v>
                </c:pt>
                <c:pt idx="6959">
                  <c:v>2016-06-12 12:02</c:v>
                </c:pt>
                <c:pt idx="6960">
                  <c:v>2016-06-12 12:02</c:v>
                </c:pt>
                <c:pt idx="6961">
                  <c:v>2016-06-12 12:02</c:v>
                </c:pt>
                <c:pt idx="6962">
                  <c:v>2016-06-12 12:02</c:v>
                </c:pt>
                <c:pt idx="6963">
                  <c:v>2016-06-12 12:02</c:v>
                </c:pt>
                <c:pt idx="6964">
                  <c:v>2016-06-12 12:02</c:v>
                </c:pt>
                <c:pt idx="6965">
                  <c:v>2016-06-12 12:02</c:v>
                </c:pt>
                <c:pt idx="6966">
                  <c:v>2016-06-12 12:02</c:v>
                </c:pt>
                <c:pt idx="6967">
                  <c:v>2016-06-12 12:02</c:v>
                </c:pt>
                <c:pt idx="6968">
                  <c:v>2016-06-12 12:02</c:v>
                </c:pt>
                <c:pt idx="6969">
                  <c:v>2016-06-12 12:02</c:v>
                </c:pt>
                <c:pt idx="6970">
                  <c:v>2016-06-12 12:02</c:v>
                </c:pt>
                <c:pt idx="6971">
                  <c:v>2016-06-12 12:02</c:v>
                </c:pt>
                <c:pt idx="6972">
                  <c:v>2016-06-12 12:02</c:v>
                </c:pt>
                <c:pt idx="6973">
                  <c:v>2016-06-12 12:02</c:v>
                </c:pt>
                <c:pt idx="6974">
                  <c:v>2016-06-12 12:02</c:v>
                </c:pt>
                <c:pt idx="6975">
                  <c:v>2016-06-12 12:02</c:v>
                </c:pt>
                <c:pt idx="6976">
                  <c:v>2016-06-12 12:02</c:v>
                </c:pt>
                <c:pt idx="6977">
                  <c:v>2016-06-12 12:02</c:v>
                </c:pt>
                <c:pt idx="6978">
                  <c:v>2016-06-12 12:02</c:v>
                </c:pt>
                <c:pt idx="6979">
                  <c:v>2016-06-12 12:02</c:v>
                </c:pt>
                <c:pt idx="6980">
                  <c:v>2016-06-12 12:02</c:v>
                </c:pt>
                <c:pt idx="6981">
                  <c:v>2016-06-12 12:02</c:v>
                </c:pt>
                <c:pt idx="6982">
                  <c:v>2016-06-12 12:02</c:v>
                </c:pt>
                <c:pt idx="6983">
                  <c:v>2016-06-12 12:02</c:v>
                </c:pt>
                <c:pt idx="6984">
                  <c:v>2016-06-12 12:02</c:v>
                </c:pt>
                <c:pt idx="6985">
                  <c:v>2016-06-12 12:02</c:v>
                </c:pt>
                <c:pt idx="6986">
                  <c:v>2016-06-12 12:02</c:v>
                </c:pt>
                <c:pt idx="6987">
                  <c:v>2016-06-12 12:02</c:v>
                </c:pt>
                <c:pt idx="6988">
                  <c:v>2016-06-12 12:02</c:v>
                </c:pt>
                <c:pt idx="6989">
                  <c:v>2016-06-12 12:02</c:v>
                </c:pt>
                <c:pt idx="6990">
                  <c:v>2016-06-12 12:02</c:v>
                </c:pt>
                <c:pt idx="6991">
                  <c:v>2016-06-12 12:02</c:v>
                </c:pt>
                <c:pt idx="6992">
                  <c:v>2016-06-12 12:02</c:v>
                </c:pt>
                <c:pt idx="6993">
                  <c:v>2016-06-12 12:02</c:v>
                </c:pt>
                <c:pt idx="6994">
                  <c:v>2016-06-12 12:02</c:v>
                </c:pt>
                <c:pt idx="6995">
                  <c:v>2016-06-12 12:02</c:v>
                </c:pt>
                <c:pt idx="6996">
                  <c:v>2016-06-12 12:02</c:v>
                </c:pt>
                <c:pt idx="6997">
                  <c:v>2016-06-12 12:02</c:v>
                </c:pt>
                <c:pt idx="6998">
                  <c:v>2016-06-12 12:02</c:v>
                </c:pt>
                <c:pt idx="6999">
                  <c:v>2016-06-12 12:02</c:v>
                </c:pt>
                <c:pt idx="7000">
                  <c:v>2016-06-12 12:02</c:v>
                </c:pt>
                <c:pt idx="7001">
                  <c:v>2016-06-12 12:02</c:v>
                </c:pt>
                <c:pt idx="7002">
                  <c:v>2016-06-12 12:03</c:v>
                </c:pt>
                <c:pt idx="7003">
                  <c:v>2016-06-12 12:03</c:v>
                </c:pt>
                <c:pt idx="7004">
                  <c:v>2016-06-12 12:03</c:v>
                </c:pt>
                <c:pt idx="7005">
                  <c:v>2016-06-12 12:03</c:v>
                </c:pt>
                <c:pt idx="7006">
                  <c:v>2016-06-12 12:03</c:v>
                </c:pt>
                <c:pt idx="7007">
                  <c:v>2016-06-12 12:03</c:v>
                </c:pt>
                <c:pt idx="7008">
                  <c:v>2016-06-12 12:03</c:v>
                </c:pt>
                <c:pt idx="7009">
                  <c:v>2016-06-12 12:03</c:v>
                </c:pt>
                <c:pt idx="7010">
                  <c:v>2016-06-12 12:03</c:v>
                </c:pt>
                <c:pt idx="7011">
                  <c:v>2016-06-12 12:03</c:v>
                </c:pt>
                <c:pt idx="7012">
                  <c:v>2016-06-12 12:03</c:v>
                </c:pt>
                <c:pt idx="7013">
                  <c:v>2016-06-12 12:03</c:v>
                </c:pt>
                <c:pt idx="7014">
                  <c:v>2016-06-12 12:03</c:v>
                </c:pt>
                <c:pt idx="7015">
                  <c:v>2016-06-12 12:03</c:v>
                </c:pt>
                <c:pt idx="7016">
                  <c:v>2016-06-12 12:03</c:v>
                </c:pt>
                <c:pt idx="7017">
                  <c:v>2016-06-12 12:03</c:v>
                </c:pt>
                <c:pt idx="7018">
                  <c:v>2016-06-12 12:03</c:v>
                </c:pt>
                <c:pt idx="7019">
                  <c:v>2016-06-12 12:03</c:v>
                </c:pt>
                <c:pt idx="7020">
                  <c:v>2016-06-12 12:03</c:v>
                </c:pt>
                <c:pt idx="7021">
                  <c:v>2016-06-12 12:03</c:v>
                </c:pt>
                <c:pt idx="7022">
                  <c:v>2016-06-12 12:03</c:v>
                </c:pt>
                <c:pt idx="7023">
                  <c:v>2016-06-12 12:03</c:v>
                </c:pt>
                <c:pt idx="7024">
                  <c:v>2016-06-12 12:03</c:v>
                </c:pt>
                <c:pt idx="7025">
                  <c:v>2016-06-12 12:03</c:v>
                </c:pt>
                <c:pt idx="7026">
                  <c:v>2016-06-12 12:03</c:v>
                </c:pt>
                <c:pt idx="7027">
                  <c:v>2016-06-12 12:03</c:v>
                </c:pt>
                <c:pt idx="7028">
                  <c:v>2016-06-12 12:03</c:v>
                </c:pt>
                <c:pt idx="7029">
                  <c:v>2016-06-12 12:03</c:v>
                </c:pt>
                <c:pt idx="7030">
                  <c:v>2016-06-12 12:03</c:v>
                </c:pt>
                <c:pt idx="7031">
                  <c:v>2016-06-12 12:03</c:v>
                </c:pt>
                <c:pt idx="7032">
                  <c:v>2016-06-12 12:03</c:v>
                </c:pt>
                <c:pt idx="7033">
                  <c:v>2016-06-12 12:03</c:v>
                </c:pt>
                <c:pt idx="7034">
                  <c:v>2016-06-12 12:03</c:v>
                </c:pt>
                <c:pt idx="7035">
                  <c:v>2016-06-12 12:03</c:v>
                </c:pt>
                <c:pt idx="7036">
                  <c:v>2016-06-12 12:03</c:v>
                </c:pt>
                <c:pt idx="7037">
                  <c:v>2016-06-12 12:03</c:v>
                </c:pt>
                <c:pt idx="7038">
                  <c:v>2016-06-12 12:03</c:v>
                </c:pt>
                <c:pt idx="7039">
                  <c:v>2016-06-12 12:03</c:v>
                </c:pt>
                <c:pt idx="7040">
                  <c:v>2016-06-12 12:03</c:v>
                </c:pt>
                <c:pt idx="7041">
                  <c:v>2016-06-12 12:03</c:v>
                </c:pt>
                <c:pt idx="7042">
                  <c:v>2016-06-12 12:03</c:v>
                </c:pt>
                <c:pt idx="7043">
                  <c:v>2016-06-12 12:03</c:v>
                </c:pt>
                <c:pt idx="7044">
                  <c:v>2016-06-12 12:03</c:v>
                </c:pt>
                <c:pt idx="7045">
                  <c:v>2016-06-12 12:03</c:v>
                </c:pt>
                <c:pt idx="7046">
                  <c:v>2016-06-12 12:03</c:v>
                </c:pt>
                <c:pt idx="7047">
                  <c:v>2016-06-12 12:03</c:v>
                </c:pt>
                <c:pt idx="7048">
                  <c:v>2016-06-12 12:03</c:v>
                </c:pt>
                <c:pt idx="7049">
                  <c:v>2016-06-12 12:03</c:v>
                </c:pt>
                <c:pt idx="7050">
                  <c:v>2016-06-12 12:03</c:v>
                </c:pt>
                <c:pt idx="7051">
                  <c:v>2016-06-12 12:03</c:v>
                </c:pt>
                <c:pt idx="7052">
                  <c:v>2016-06-12 12:03</c:v>
                </c:pt>
                <c:pt idx="7053">
                  <c:v>2016-06-12 12:03</c:v>
                </c:pt>
                <c:pt idx="7054">
                  <c:v>2016-06-12 12:03</c:v>
                </c:pt>
                <c:pt idx="7055">
                  <c:v>2016-06-12 12:03</c:v>
                </c:pt>
                <c:pt idx="7056">
                  <c:v>2016-06-12 12:03</c:v>
                </c:pt>
                <c:pt idx="7057">
                  <c:v>2016-06-12 12:03</c:v>
                </c:pt>
                <c:pt idx="7058">
                  <c:v>2016-06-12 12:03</c:v>
                </c:pt>
                <c:pt idx="7059">
                  <c:v>2016-06-12 12:03</c:v>
                </c:pt>
                <c:pt idx="7060">
                  <c:v>2016-06-12 12:04</c:v>
                </c:pt>
                <c:pt idx="7061">
                  <c:v>2016-06-12 12:04</c:v>
                </c:pt>
                <c:pt idx="7062">
                  <c:v>2016-06-12 12:04</c:v>
                </c:pt>
                <c:pt idx="7063">
                  <c:v>2016-06-12 12:04</c:v>
                </c:pt>
                <c:pt idx="7064">
                  <c:v>2016-06-12 12:04</c:v>
                </c:pt>
                <c:pt idx="7065">
                  <c:v>2016-06-12 12:04</c:v>
                </c:pt>
                <c:pt idx="7066">
                  <c:v>2016-06-12 12:04</c:v>
                </c:pt>
                <c:pt idx="7067">
                  <c:v>2016-06-12 12:04</c:v>
                </c:pt>
                <c:pt idx="7068">
                  <c:v>2016-06-12 12:04</c:v>
                </c:pt>
                <c:pt idx="7069">
                  <c:v>2016-06-12 12:04</c:v>
                </c:pt>
                <c:pt idx="7070">
                  <c:v>2016-06-12 12:04</c:v>
                </c:pt>
                <c:pt idx="7071">
                  <c:v>2016-06-12 12:04</c:v>
                </c:pt>
                <c:pt idx="7072">
                  <c:v>2016-06-12 12:04</c:v>
                </c:pt>
                <c:pt idx="7073">
                  <c:v>2016-06-12 12:04</c:v>
                </c:pt>
                <c:pt idx="7074">
                  <c:v>2016-06-12 12:04</c:v>
                </c:pt>
                <c:pt idx="7075">
                  <c:v>2016-06-12 12:04</c:v>
                </c:pt>
                <c:pt idx="7076">
                  <c:v>2016-06-12 12:04</c:v>
                </c:pt>
                <c:pt idx="7077">
                  <c:v>2016-06-12 12:04</c:v>
                </c:pt>
                <c:pt idx="7078">
                  <c:v>2016-06-12 12:04</c:v>
                </c:pt>
                <c:pt idx="7079">
                  <c:v>2016-06-12 12:04</c:v>
                </c:pt>
                <c:pt idx="7080">
                  <c:v>2016-06-12 12:04</c:v>
                </c:pt>
                <c:pt idx="7081">
                  <c:v>2016-06-12 12:04</c:v>
                </c:pt>
                <c:pt idx="7082">
                  <c:v>2016-06-12 12:04</c:v>
                </c:pt>
                <c:pt idx="7083">
                  <c:v>2016-06-12 12:04</c:v>
                </c:pt>
                <c:pt idx="7084">
                  <c:v>2016-06-12 12:04</c:v>
                </c:pt>
                <c:pt idx="7085">
                  <c:v>2016-06-12 12:04</c:v>
                </c:pt>
                <c:pt idx="7086">
                  <c:v>2016-06-12 12:04</c:v>
                </c:pt>
                <c:pt idx="7087">
                  <c:v>2016-06-12 12:04</c:v>
                </c:pt>
                <c:pt idx="7088">
                  <c:v>2016-06-12 12:04</c:v>
                </c:pt>
                <c:pt idx="7089">
                  <c:v>2016-06-12 12:04</c:v>
                </c:pt>
                <c:pt idx="7090">
                  <c:v>2016-06-12 12:04</c:v>
                </c:pt>
                <c:pt idx="7091">
                  <c:v>2016-06-12 12:04</c:v>
                </c:pt>
                <c:pt idx="7092">
                  <c:v>2016-06-12 12:04</c:v>
                </c:pt>
                <c:pt idx="7093">
                  <c:v>2016-06-12 12:04</c:v>
                </c:pt>
                <c:pt idx="7094">
                  <c:v>2016-06-12 12:04</c:v>
                </c:pt>
                <c:pt idx="7095">
                  <c:v>2016-06-12 12:04</c:v>
                </c:pt>
                <c:pt idx="7096">
                  <c:v>2016-06-12 12:04</c:v>
                </c:pt>
                <c:pt idx="7097">
                  <c:v>2016-06-12 12:04</c:v>
                </c:pt>
                <c:pt idx="7098">
                  <c:v>2016-06-12 12:04</c:v>
                </c:pt>
                <c:pt idx="7099">
                  <c:v>2016-06-12 12:04</c:v>
                </c:pt>
                <c:pt idx="7100">
                  <c:v>2016-06-12 12:04</c:v>
                </c:pt>
                <c:pt idx="7101">
                  <c:v>2016-06-12 12:04</c:v>
                </c:pt>
                <c:pt idx="7102">
                  <c:v>2016-06-12 12:04</c:v>
                </c:pt>
                <c:pt idx="7103">
                  <c:v>2016-06-12 12:04</c:v>
                </c:pt>
                <c:pt idx="7104">
                  <c:v>2016-06-12 12:04</c:v>
                </c:pt>
                <c:pt idx="7105">
                  <c:v>2016-06-12 12:04</c:v>
                </c:pt>
                <c:pt idx="7106">
                  <c:v>2016-06-12 12:04</c:v>
                </c:pt>
                <c:pt idx="7107">
                  <c:v>2016-06-12 12:04</c:v>
                </c:pt>
                <c:pt idx="7108">
                  <c:v>2016-06-12 12:04</c:v>
                </c:pt>
                <c:pt idx="7109">
                  <c:v>2016-06-12 12:04</c:v>
                </c:pt>
                <c:pt idx="7110">
                  <c:v>2016-06-12 12:04</c:v>
                </c:pt>
                <c:pt idx="7111">
                  <c:v>2016-06-12 12:04</c:v>
                </c:pt>
                <c:pt idx="7112">
                  <c:v>2016-06-12 12:04</c:v>
                </c:pt>
                <c:pt idx="7113">
                  <c:v>2016-06-12 12:04</c:v>
                </c:pt>
                <c:pt idx="7114">
                  <c:v>2016-06-12 12:04</c:v>
                </c:pt>
                <c:pt idx="7115">
                  <c:v>2016-06-12 12:04</c:v>
                </c:pt>
                <c:pt idx="7116">
                  <c:v>2016-06-12 12:04</c:v>
                </c:pt>
                <c:pt idx="7117">
                  <c:v>2016-06-12 12:05</c:v>
                </c:pt>
                <c:pt idx="7118">
                  <c:v>2016-06-12 12:05</c:v>
                </c:pt>
                <c:pt idx="7119">
                  <c:v>2016-06-12 12:05</c:v>
                </c:pt>
                <c:pt idx="7120">
                  <c:v>2016-06-12 12:05</c:v>
                </c:pt>
                <c:pt idx="7121">
                  <c:v>2016-06-12 12:05</c:v>
                </c:pt>
                <c:pt idx="7122">
                  <c:v>2016-06-12 12:05</c:v>
                </c:pt>
                <c:pt idx="7123">
                  <c:v>2016-06-12 12:05</c:v>
                </c:pt>
                <c:pt idx="7124">
                  <c:v>2016-06-12 12:05</c:v>
                </c:pt>
                <c:pt idx="7125">
                  <c:v>2016-06-12 12:05</c:v>
                </c:pt>
                <c:pt idx="7126">
                  <c:v>2016-06-12 12:05</c:v>
                </c:pt>
                <c:pt idx="7127">
                  <c:v>2016-06-12 12:05</c:v>
                </c:pt>
                <c:pt idx="7128">
                  <c:v>2016-06-12 12:05</c:v>
                </c:pt>
                <c:pt idx="7129">
                  <c:v>2016-06-12 12:05</c:v>
                </c:pt>
                <c:pt idx="7130">
                  <c:v>2016-06-12 12:05</c:v>
                </c:pt>
                <c:pt idx="7131">
                  <c:v>2016-06-12 12:05</c:v>
                </c:pt>
                <c:pt idx="7132">
                  <c:v>2016-06-12 12:05</c:v>
                </c:pt>
                <c:pt idx="7133">
                  <c:v>2016-06-12 12:05</c:v>
                </c:pt>
                <c:pt idx="7134">
                  <c:v>2016-06-12 12:05</c:v>
                </c:pt>
                <c:pt idx="7135">
                  <c:v>2016-06-12 12:05</c:v>
                </c:pt>
                <c:pt idx="7136">
                  <c:v>2016-06-12 12:05</c:v>
                </c:pt>
                <c:pt idx="7137">
                  <c:v>2016-06-12 12:05</c:v>
                </c:pt>
                <c:pt idx="7138">
                  <c:v>2016-06-12 12:05</c:v>
                </c:pt>
                <c:pt idx="7139">
                  <c:v>2016-06-12 12:05</c:v>
                </c:pt>
                <c:pt idx="7140">
                  <c:v>2016-06-12 12:05</c:v>
                </c:pt>
                <c:pt idx="7141">
                  <c:v>2016-06-12 12:05</c:v>
                </c:pt>
                <c:pt idx="7142">
                  <c:v>2016-06-12 12:05</c:v>
                </c:pt>
                <c:pt idx="7143">
                  <c:v>2016-06-12 12:05</c:v>
                </c:pt>
                <c:pt idx="7144">
                  <c:v>2016-06-12 12:05</c:v>
                </c:pt>
                <c:pt idx="7145">
                  <c:v>2016-06-12 12:05</c:v>
                </c:pt>
                <c:pt idx="7146">
                  <c:v>2016-06-12 12:05</c:v>
                </c:pt>
                <c:pt idx="7147">
                  <c:v>2016-06-12 12:05</c:v>
                </c:pt>
                <c:pt idx="7148">
                  <c:v>2016-06-12 12:05</c:v>
                </c:pt>
                <c:pt idx="7149">
                  <c:v>2016-06-12 12:05</c:v>
                </c:pt>
                <c:pt idx="7150">
                  <c:v>2016-06-12 12:05</c:v>
                </c:pt>
                <c:pt idx="7151">
                  <c:v>2016-06-12 12:05</c:v>
                </c:pt>
                <c:pt idx="7152">
                  <c:v>2016-06-12 12:05</c:v>
                </c:pt>
                <c:pt idx="7153">
                  <c:v>2016-06-12 12:05</c:v>
                </c:pt>
                <c:pt idx="7154">
                  <c:v>2016-06-12 12:05</c:v>
                </c:pt>
                <c:pt idx="7155">
                  <c:v>2016-06-12 12:05</c:v>
                </c:pt>
                <c:pt idx="7156">
                  <c:v>2016-06-12 12:05</c:v>
                </c:pt>
                <c:pt idx="7157">
                  <c:v>2016-06-12 12:05</c:v>
                </c:pt>
                <c:pt idx="7158">
                  <c:v>2016-06-12 12:05</c:v>
                </c:pt>
                <c:pt idx="7159">
                  <c:v>2016-06-12 12:05</c:v>
                </c:pt>
                <c:pt idx="7160">
                  <c:v>2016-06-12 12:05</c:v>
                </c:pt>
                <c:pt idx="7161">
                  <c:v>2016-06-12 12:05</c:v>
                </c:pt>
                <c:pt idx="7162">
                  <c:v>2016-06-12 12:05</c:v>
                </c:pt>
                <c:pt idx="7163">
                  <c:v>2016-06-12 12:05</c:v>
                </c:pt>
                <c:pt idx="7164">
                  <c:v>2016-06-12 12:05</c:v>
                </c:pt>
                <c:pt idx="7165">
                  <c:v>2016-06-12 12:05</c:v>
                </c:pt>
                <c:pt idx="7166">
                  <c:v>2016-06-12 12:05</c:v>
                </c:pt>
                <c:pt idx="7167">
                  <c:v>2016-06-12 12:05</c:v>
                </c:pt>
                <c:pt idx="7168">
                  <c:v>2016-06-12 12:05</c:v>
                </c:pt>
                <c:pt idx="7169">
                  <c:v>2016-06-12 12:05</c:v>
                </c:pt>
                <c:pt idx="7170">
                  <c:v>2016-06-12 12:05</c:v>
                </c:pt>
                <c:pt idx="7171">
                  <c:v>2016-06-12 12:05</c:v>
                </c:pt>
                <c:pt idx="7172">
                  <c:v>2016-06-12 12:05</c:v>
                </c:pt>
                <c:pt idx="7173">
                  <c:v>2016-06-12 12:05</c:v>
                </c:pt>
                <c:pt idx="7174">
                  <c:v>2016-06-12 12:06</c:v>
                </c:pt>
                <c:pt idx="7175">
                  <c:v>2016-06-12 12:06</c:v>
                </c:pt>
                <c:pt idx="7176">
                  <c:v>2016-06-12 12:06</c:v>
                </c:pt>
                <c:pt idx="7177">
                  <c:v>2016-06-12 12:06</c:v>
                </c:pt>
                <c:pt idx="7178">
                  <c:v>2016-06-12 12:06</c:v>
                </c:pt>
                <c:pt idx="7179">
                  <c:v>2016-06-12 12:06</c:v>
                </c:pt>
                <c:pt idx="7180">
                  <c:v>2016-06-12 12:06</c:v>
                </c:pt>
                <c:pt idx="7181">
                  <c:v>2016-06-12 12:06</c:v>
                </c:pt>
                <c:pt idx="7182">
                  <c:v>2016-06-12 12:06</c:v>
                </c:pt>
                <c:pt idx="7183">
                  <c:v>2016-06-12 12:06</c:v>
                </c:pt>
                <c:pt idx="7184">
                  <c:v>2016-06-12 12:06</c:v>
                </c:pt>
                <c:pt idx="7185">
                  <c:v>2016-06-12 12:06</c:v>
                </c:pt>
                <c:pt idx="7186">
                  <c:v>2016-06-12 12:06</c:v>
                </c:pt>
                <c:pt idx="7187">
                  <c:v>2016-06-12 12:06</c:v>
                </c:pt>
                <c:pt idx="7188">
                  <c:v>2016-06-12 12:06</c:v>
                </c:pt>
                <c:pt idx="7189">
                  <c:v>2016-06-12 12:06</c:v>
                </c:pt>
                <c:pt idx="7190">
                  <c:v>2016-06-12 12:06</c:v>
                </c:pt>
                <c:pt idx="7191">
                  <c:v>2016-06-12 12:06</c:v>
                </c:pt>
                <c:pt idx="7192">
                  <c:v>2016-06-12 12:06</c:v>
                </c:pt>
                <c:pt idx="7193">
                  <c:v>2016-06-12 12:06</c:v>
                </c:pt>
                <c:pt idx="7194">
                  <c:v>2016-06-12 12:06</c:v>
                </c:pt>
                <c:pt idx="7195">
                  <c:v>2016-06-12 12:06</c:v>
                </c:pt>
                <c:pt idx="7196">
                  <c:v>2016-06-12 12:06</c:v>
                </c:pt>
                <c:pt idx="7197">
                  <c:v>2016-06-12 12:06</c:v>
                </c:pt>
                <c:pt idx="7198">
                  <c:v>2016-06-12 12:06</c:v>
                </c:pt>
                <c:pt idx="7199">
                  <c:v>2016-06-12 12:06</c:v>
                </c:pt>
                <c:pt idx="7200">
                  <c:v>2016-06-12 12:06</c:v>
                </c:pt>
                <c:pt idx="7201">
                  <c:v>2016-06-12 12:06</c:v>
                </c:pt>
                <c:pt idx="7202">
                  <c:v>2016-06-12 12:06</c:v>
                </c:pt>
                <c:pt idx="7203">
                  <c:v>2016-06-12 12:06</c:v>
                </c:pt>
                <c:pt idx="7204">
                  <c:v>2016-06-12 12:06</c:v>
                </c:pt>
                <c:pt idx="7205">
                  <c:v>2016-06-12 12:06</c:v>
                </c:pt>
                <c:pt idx="7206">
                  <c:v>2016-06-12 12:06</c:v>
                </c:pt>
                <c:pt idx="7207">
                  <c:v>2016-06-12 12:06</c:v>
                </c:pt>
                <c:pt idx="7208">
                  <c:v>2016-06-12 12:06</c:v>
                </c:pt>
                <c:pt idx="7209">
                  <c:v>2016-06-12 12:06</c:v>
                </c:pt>
                <c:pt idx="7210">
                  <c:v>2016-06-12 12:06</c:v>
                </c:pt>
                <c:pt idx="7211">
                  <c:v>2016-06-12 12:06</c:v>
                </c:pt>
                <c:pt idx="7212">
                  <c:v>2016-06-12 12:06</c:v>
                </c:pt>
                <c:pt idx="7213">
                  <c:v>2016-06-12 12:06</c:v>
                </c:pt>
                <c:pt idx="7214">
                  <c:v>2016-06-12 12:06</c:v>
                </c:pt>
                <c:pt idx="7215">
                  <c:v>2016-06-12 12:06</c:v>
                </c:pt>
                <c:pt idx="7216">
                  <c:v>2016-06-12 12:06</c:v>
                </c:pt>
                <c:pt idx="7217">
                  <c:v>2016-06-12 12:06</c:v>
                </c:pt>
                <c:pt idx="7218">
                  <c:v>2016-06-12 12:06</c:v>
                </c:pt>
                <c:pt idx="7219">
                  <c:v>2016-06-12 12:06</c:v>
                </c:pt>
                <c:pt idx="7220">
                  <c:v>2016-06-12 12:06</c:v>
                </c:pt>
                <c:pt idx="7221">
                  <c:v>2016-06-12 12:06</c:v>
                </c:pt>
                <c:pt idx="7222">
                  <c:v>2016-06-12 12:06</c:v>
                </c:pt>
                <c:pt idx="7223">
                  <c:v>2016-06-12 12:06</c:v>
                </c:pt>
                <c:pt idx="7224">
                  <c:v>2016-06-12 12:06</c:v>
                </c:pt>
                <c:pt idx="7225">
                  <c:v>2016-06-12 12:06</c:v>
                </c:pt>
                <c:pt idx="7226">
                  <c:v>2016-06-12 12:06</c:v>
                </c:pt>
                <c:pt idx="7227">
                  <c:v>2016-06-12 12:06</c:v>
                </c:pt>
                <c:pt idx="7228">
                  <c:v>2016-06-12 12:06</c:v>
                </c:pt>
                <c:pt idx="7229">
                  <c:v>2016-06-12 12:06</c:v>
                </c:pt>
                <c:pt idx="7230">
                  <c:v>2016-06-12 12:06</c:v>
                </c:pt>
                <c:pt idx="7231">
                  <c:v>2016-06-12 12:07</c:v>
                </c:pt>
                <c:pt idx="7232">
                  <c:v>2016-06-12 12:07</c:v>
                </c:pt>
                <c:pt idx="7233">
                  <c:v>2016-06-12 12:07</c:v>
                </c:pt>
                <c:pt idx="7234">
                  <c:v>2016-06-12 12:07</c:v>
                </c:pt>
                <c:pt idx="7235">
                  <c:v>2016-06-12 12:07</c:v>
                </c:pt>
                <c:pt idx="7236">
                  <c:v>2016-06-12 12:07</c:v>
                </c:pt>
                <c:pt idx="7237">
                  <c:v>2016-06-12 12:07</c:v>
                </c:pt>
                <c:pt idx="7238">
                  <c:v>2016-06-12 12:07</c:v>
                </c:pt>
                <c:pt idx="7239">
                  <c:v>2016-06-12 12:07</c:v>
                </c:pt>
                <c:pt idx="7240">
                  <c:v>2016-06-12 12:07</c:v>
                </c:pt>
                <c:pt idx="7241">
                  <c:v>2016-06-12 12:07</c:v>
                </c:pt>
                <c:pt idx="7242">
                  <c:v>2016-06-12 12:07</c:v>
                </c:pt>
                <c:pt idx="7243">
                  <c:v>2016-06-12 12:07</c:v>
                </c:pt>
                <c:pt idx="7244">
                  <c:v>2016-06-12 12:07</c:v>
                </c:pt>
                <c:pt idx="7245">
                  <c:v>2016-06-12 12:07</c:v>
                </c:pt>
                <c:pt idx="7246">
                  <c:v>2016-06-12 12:07</c:v>
                </c:pt>
                <c:pt idx="7247">
                  <c:v>2016-06-12 12:07</c:v>
                </c:pt>
                <c:pt idx="7248">
                  <c:v>2016-06-12 12:07</c:v>
                </c:pt>
                <c:pt idx="7249">
                  <c:v>2016-06-12 12:07</c:v>
                </c:pt>
                <c:pt idx="7250">
                  <c:v>2016-06-12 12:07</c:v>
                </c:pt>
                <c:pt idx="7251">
                  <c:v>2016-06-12 12:07</c:v>
                </c:pt>
                <c:pt idx="7252">
                  <c:v>2016-06-12 12:07</c:v>
                </c:pt>
                <c:pt idx="7253">
                  <c:v>2016-06-12 12:07</c:v>
                </c:pt>
                <c:pt idx="7254">
                  <c:v>2016-06-12 12:07</c:v>
                </c:pt>
                <c:pt idx="7255">
                  <c:v>2016-06-12 12:07</c:v>
                </c:pt>
                <c:pt idx="7256">
                  <c:v>2016-06-12 12:07</c:v>
                </c:pt>
                <c:pt idx="7257">
                  <c:v>2016-06-12 12:07</c:v>
                </c:pt>
                <c:pt idx="7258">
                  <c:v>2016-06-12 12:07</c:v>
                </c:pt>
                <c:pt idx="7259">
                  <c:v>2016-06-12 12:07</c:v>
                </c:pt>
                <c:pt idx="7260">
                  <c:v>2016-06-12 12:07</c:v>
                </c:pt>
                <c:pt idx="7261">
                  <c:v>2016-06-12 12:07</c:v>
                </c:pt>
                <c:pt idx="7262">
                  <c:v>2016-06-12 12:07</c:v>
                </c:pt>
                <c:pt idx="7263">
                  <c:v>2016-06-12 12:07</c:v>
                </c:pt>
                <c:pt idx="7264">
                  <c:v>2016-06-12 12:07</c:v>
                </c:pt>
                <c:pt idx="7265">
                  <c:v>2016-06-12 12:07</c:v>
                </c:pt>
                <c:pt idx="7266">
                  <c:v>2016-06-12 12:07</c:v>
                </c:pt>
                <c:pt idx="7267">
                  <c:v>2016-06-12 12:07</c:v>
                </c:pt>
                <c:pt idx="7268">
                  <c:v>2016-06-12 12:07</c:v>
                </c:pt>
                <c:pt idx="7269">
                  <c:v>2016-06-12 12:07</c:v>
                </c:pt>
                <c:pt idx="7270">
                  <c:v>2016-06-12 12:07</c:v>
                </c:pt>
                <c:pt idx="7271">
                  <c:v>2016-06-12 12:07</c:v>
                </c:pt>
                <c:pt idx="7272">
                  <c:v>2016-06-12 12:07</c:v>
                </c:pt>
                <c:pt idx="7273">
                  <c:v>2016-06-12 12:07</c:v>
                </c:pt>
                <c:pt idx="7274">
                  <c:v>2016-06-12 12:07</c:v>
                </c:pt>
                <c:pt idx="7275">
                  <c:v>2016-06-12 12:07</c:v>
                </c:pt>
                <c:pt idx="7276">
                  <c:v>2016-06-12 12:07</c:v>
                </c:pt>
                <c:pt idx="7277">
                  <c:v>2016-06-12 12:07</c:v>
                </c:pt>
                <c:pt idx="7278">
                  <c:v>2016-06-12 12:07</c:v>
                </c:pt>
                <c:pt idx="7279">
                  <c:v>2016-06-12 12:07</c:v>
                </c:pt>
                <c:pt idx="7280">
                  <c:v>2016-06-12 12:07</c:v>
                </c:pt>
                <c:pt idx="7281">
                  <c:v>2016-06-12 12:07</c:v>
                </c:pt>
                <c:pt idx="7282">
                  <c:v>2016-06-12 12:07</c:v>
                </c:pt>
                <c:pt idx="7283">
                  <c:v>2016-06-12 12:07</c:v>
                </c:pt>
                <c:pt idx="7284">
                  <c:v>2016-06-12 12:07</c:v>
                </c:pt>
                <c:pt idx="7285">
                  <c:v>2016-06-12 12:07</c:v>
                </c:pt>
                <c:pt idx="7286">
                  <c:v>2016-06-12 12:07</c:v>
                </c:pt>
                <c:pt idx="7287">
                  <c:v>2016-06-12 12:07</c:v>
                </c:pt>
                <c:pt idx="7288">
                  <c:v>2016-06-12 12:07</c:v>
                </c:pt>
                <c:pt idx="7289">
                  <c:v>2016-06-12 12:07</c:v>
                </c:pt>
                <c:pt idx="7290">
                  <c:v>2016-06-12 12:07</c:v>
                </c:pt>
                <c:pt idx="7291">
                  <c:v>2016-06-12 12:08</c:v>
                </c:pt>
                <c:pt idx="7292">
                  <c:v>2016-06-12 12:08</c:v>
                </c:pt>
                <c:pt idx="7293">
                  <c:v>2016-06-12 12:08</c:v>
                </c:pt>
                <c:pt idx="7294">
                  <c:v>2016-06-12 12:08</c:v>
                </c:pt>
                <c:pt idx="7295">
                  <c:v>2016-06-12 12:08</c:v>
                </c:pt>
                <c:pt idx="7296">
                  <c:v>2016-06-12 12:08</c:v>
                </c:pt>
                <c:pt idx="7297">
                  <c:v>2016-06-12 12:08</c:v>
                </c:pt>
                <c:pt idx="7298">
                  <c:v>2016-06-12 12:08</c:v>
                </c:pt>
                <c:pt idx="7299">
                  <c:v>2016-06-12 12:08</c:v>
                </c:pt>
                <c:pt idx="7300">
                  <c:v>2016-06-12 12:08</c:v>
                </c:pt>
                <c:pt idx="7301">
                  <c:v>2016-06-12 12:08</c:v>
                </c:pt>
                <c:pt idx="7302">
                  <c:v>2016-06-12 12:08</c:v>
                </c:pt>
                <c:pt idx="7303">
                  <c:v>2016-06-12 12:08</c:v>
                </c:pt>
                <c:pt idx="7304">
                  <c:v>2016-06-12 12:08</c:v>
                </c:pt>
                <c:pt idx="7305">
                  <c:v>2016-06-12 12:08</c:v>
                </c:pt>
                <c:pt idx="7306">
                  <c:v>2016-06-12 12:08</c:v>
                </c:pt>
                <c:pt idx="7307">
                  <c:v>2016-06-12 12:08</c:v>
                </c:pt>
                <c:pt idx="7308">
                  <c:v>2016-06-12 12:08</c:v>
                </c:pt>
                <c:pt idx="7309">
                  <c:v>2016-06-12 12:08</c:v>
                </c:pt>
                <c:pt idx="7310">
                  <c:v>2016-06-12 12:08</c:v>
                </c:pt>
                <c:pt idx="7311">
                  <c:v>2016-06-12 12:08</c:v>
                </c:pt>
                <c:pt idx="7312">
                  <c:v>2016-06-12 12:08</c:v>
                </c:pt>
                <c:pt idx="7313">
                  <c:v>2016-06-12 12:08</c:v>
                </c:pt>
                <c:pt idx="7314">
                  <c:v>2016-06-12 12:08</c:v>
                </c:pt>
                <c:pt idx="7315">
                  <c:v>2016-06-12 12:08</c:v>
                </c:pt>
                <c:pt idx="7316">
                  <c:v>2016-06-12 12:08</c:v>
                </c:pt>
                <c:pt idx="7317">
                  <c:v>2016-06-12 12:08</c:v>
                </c:pt>
                <c:pt idx="7318">
                  <c:v>2016-06-12 12:08</c:v>
                </c:pt>
                <c:pt idx="7319">
                  <c:v>2016-06-12 12:08</c:v>
                </c:pt>
                <c:pt idx="7320">
                  <c:v>2016-06-12 12:08</c:v>
                </c:pt>
                <c:pt idx="7321">
                  <c:v>2016-06-12 12:08</c:v>
                </c:pt>
                <c:pt idx="7322">
                  <c:v>2016-06-12 12:08</c:v>
                </c:pt>
                <c:pt idx="7323">
                  <c:v>2016-06-12 12:08</c:v>
                </c:pt>
                <c:pt idx="7324">
                  <c:v>2016-06-12 12:08</c:v>
                </c:pt>
                <c:pt idx="7325">
                  <c:v>2016-06-12 12:08</c:v>
                </c:pt>
                <c:pt idx="7326">
                  <c:v>2016-06-12 12:08</c:v>
                </c:pt>
                <c:pt idx="7327">
                  <c:v>2016-06-12 12:08</c:v>
                </c:pt>
                <c:pt idx="7328">
                  <c:v>2016-06-12 12:08</c:v>
                </c:pt>
                <c:pt idx="7329">
                  <c:v>2016-06-12 12:08</c:v>
                </c:pt>
                <c:pt idx="7330">
                  <c:v>2016-06-12 12:08</c:v>
                </c:pt>
                <c:pt idx="7331">
                  <c:v>2016-06-12 12:08</c:v>
                </c:pt>
                <c:pt idx="7332">
                  <c:v>2016-06-12 12:08</c:v>
                </c:pt>
                <c:pt idx="7333">
                  <c:v>2016-06-12 12:08</c:v>
                </c:pt>
                <c:pt idx="7334">
                  <c:v>2016-06-12 12:08</c:v>
                </c:pt>
                <c:pt idx="7335">
                  <c:v>2016-06-12 12:08</c:v>
                </c:pt>
                <c:pt idx="7336">
                  <c:v>2016-06-12 12:08</c:v>
                </c:pt>
                <c:pt idx="7337">
                  <c:v>2016-06-12 12:08</c:v>
                </c:pt>
                <c:pt idx="7338">
                  <c:v>2016-06-12 12:08</c:v>
                </c:pt>
                <c:pt idx="7339">
                  <c:v>2016-06-12 12:08</c:v>
                </c:pt>
                <c:pt idx="7340">
                  <c:v>2016-06-12 12:08</c:v>
                </c:pt>
                <c:pt idx="7341">
                  <c:v>2016-06-12 12:08</c:v>
                </c:pt>
                <c:pt idx="7342">
                  <c:v>2016-06-12 12:08</c:v>
                </c:pt>
                <c:pt idx="7343">
                  <c:v>2016-06-12 12:08</c:v>
                </c:pt>
                <c:pt idx="7344">
                  <c:v>2016-06-12 12:08</c:v>
                </c:pt>
                <c:pt idx="7345">
                  <c:v>2016-06-12 12:08</c:v>
                </c:pt>
                <c:pt idx="7346">
                  <c:v>2016-06-12 12:08</c:v>
                </c:pt>
                <c:pt idx="7347">
                  <c:v>2016-06-12 12:09</c:v>
                </c:pt>
                <c:pt idx="7348">
                  <c:v>2016-06-12 12:09</c:v>
                </c:pt>
                <c:pt idx="7349">
                  <c:v>2016-06-12 12:09</c:v>
                </c:pt>
                <c:pt idx="7350">
                  <c:v>2016-06-12 12:09</c:v>
                </c:pt>
                <c:pt idx="7351">
                  <c:v>2016-06-12 12:09</c:v>
                </c:pt>
                <c:pt idx="7352">
                  <c:v>2016-06-12 12:09</c:v>
                </c:pt>
                <c:pt idx="7353">
                  <c:v>2016-06-12 12:09</c:v>
                </c:pt>
                <c:pt idx="7354">
                  <c:v>2016-06-12 12:09</c:v>
                </c:pt>
                <c:pt idx="7355">
                  <c:v>2016-06-12 12:09</c:v>
                </c:pt>
                <c:pt idx="7356">
                  <c:v>2016-06-12 12:09</c:v>
                </c:pt>
                <c:pt idx="7357">
                  <c:v>2016-06-12 12:09</c:v>
                </c:pt>
                <c:pt idx="7358">
                  <c:v>2016-06-12 12:09</c:v>
                </c:pt>
                <c:pt idx="7359">
                  <c:v>2016-06-12 12:09</c:v>
                </c:pt>
                <c:pt idx="7360">
                  <c:v>2016-06-12 12:09</c:v>
                </c:pt>
                <c:pt idx="7361">
                  <c:v>2016-06-12 12:09</c:v>
                </c:pt>
                <c:pt idx="7362">
                  <c:v>2016-06-12 12:09</c:v>
                </c:pt>
                <c:pt idx="7363">
                  <c:v>2016-06-12 12:09</c:v>
                </c:pt>
                <c:pt idx="7364">
                  <c:v>2016-06-12 12:09</c:v>
                </c:pt>
                <c:pt idx="7365">
                  <c:v>2016-06-12 12:09</c:v>
                </c:pt>
                <c:pt idx="7366">
                  <c:v>2016-06-12 12:09</c:v>
                </c:pt>
                <c:pt idx="7367">
                  <c:v>2016-06-12 12:09</c:v>
                </c:pt>
                <c:pt idx="7368">
                  <c:v>2016-06-12 12:09</c:v>
                </c:pt>
                <c:pt idx="7369">
                  <c:v>2016-06-12 12:09</c:v>
                </c:pt>
                <c:pt idx="7370">
                  <c:v>2016-06-12 12:09</c:v>
                </c:pt>
                <c:pt idx="7371">
                  <c:v>2016-06-12 12:09</c:v>
                </c:pt>
                <c:pt idx="7372">
                  <c:v>2016-06-12 12:09</c:v>
                </c:pt>
                <c:pt idx="7373">
                  <c:v>2016-06-12 12:09</c:v>
                </c:pt>
                <c:pt idx="7374">
                  <c:v>2016-06-12 12:09</c:v>
                </c:pt>
                <c:pt idx="7375">
                  <c:v>2016-06-12 12:09</c:v>
                </c:pt>
                <c:pt idx="7376">
                  <c:v>2016-06-12 12:09</c:v>
                </c:pt>
                <c:pt idx="7377">
                  <c:v>2016-06-12 12:09</c:v>
                </c:pt>
                <c:pt idx="7378">
                  <c:v>2016-06-12 12:09</c:v>
                </c:pt>
                <c:pt idx="7379">
                  <c:v>2016-06-12 12:09</c:v>
                </c:pt>
                <c:pt idx="7380">
                  <c:v>2016-06-12 12:09</c:v>
                </c:pt>
                <c:pt idx="7381">
                  <c:v>2016-06-12 12:09</c:v>
                </c:pt>
                <c:pt idx="7382">
                  <c:v>2016-06-12 12:09</c:v>
                </c:pt>
                <c:pt idx="7383">
                  <c:v>2016-06-12 12:09</c:v>
                </c:pt>
                <c:pt idx="7384">
                  <c:v>2016-06-12 12:09</c:v>
                </c:pt>
                <c:pt idx="7385">
                  <c:v>2016-06-12 12:09</c:v>
                </c:pt>
                <c:pt idx="7386">
                  <c:v>2016-06-12 12:09</c:v>
                </c:pt>
                <c:pt idx="7387">
                  <c:v>2016-06-12 12:09</c:v>
                </c:pt>
                <c:pt idx="7388">
                  <c:v>2016-06-12 12:09</c:v>
                </c:pt>
                <c:pt idx="7389">
                  <c:v>2016-06-12 12:09</c:v>
                </c:pt>
                <c:pt idx="7390">
                  <c:v>2016-06-12 12:09</c:v>
                </c:pt>
                <c:pt idx="7391">
                  <c:v>2016-06-12 12:09</c:v>
                </c:pt>
                <c:pt idx="7392">
                  <c:v>2016-06-12 12:09</c:v>
                </c:pt>
                <c:pt idx="7393">
                  <c:v>2016-06-12 12:09</c:v>
                </c:pt>
                <c:pt idx="7394">
                  <c:v>2016-06-12 12:09</c:v>
                </c:pt>
                <c:pt idx="7395">
                  <c:v>2016-06-12 12:09</c:v>
                </c:pt>
                <c:pt idx="7396">
                  <c:v>2016-06-12 12:09</c:v>
                </c:pt>
                <c:pt idx="7397">
                  <c:v>2016-06-12 12:09</c:v>
                </c:pt>
                <c:pt idx="7398">
                  <c:v>2016-06-12 12:09</c:v>
                </c:pt>
                <c:pt idx="7399">
                  <c:v>2016-06-12 12:09</c:v>
                </c:pt>
                <c:pt idx="7400">
                  <c:v>2016-06-12 12:09</c:v>
                </c:pt>
                <c:pt idx="7401">
                  <c:v>2016-06-12 12:09</c:v>
                </c:pt>
                <c:pt idx="7402">
                  <c:v>2016-06-12 12:09</c:v>
                </c:pt>
                <c:pt idx="7403">
                  <c:v>2016-06-12 12:09</c:v>
                </c:pt>
                <c:pt idx="7404">
                  <c:v>2016-06-12 12:09</c:v>
                </c:pt>
                <c:pt idx="7405">
                  <c:v>2016-06-12 12:10</c:v>
                </c:pt>
                <c:pt idx="7406">
                  <c:v>2016-06-12 12:10</c:v>
                </c:pt>
                <c:pt idx="7407">
                  <c:v>2016-06-12 12:10</c:v>
                </c:pt>
                <c:pt idx="7408">
                  <c:v>2016-06-12 12:10</c:v>
                </c:pt>
                <c:pt idx="7409">
                  <c:v>2016-06-12 12:10</c:v>
                </c:pt>
                <c:pt idx="7410">
                  <c:v>2016-06-12 12:10</c:v>
                </c:pt>
                <c:pt idx="7411">
                  <c:v>2016-06-12 12:10</c:v>
                </c:pt>
                <c:pt idx="7412">
                  <c:v>2016-06-12 12:10</c:v>
                </c:pt>
                <c:pt idx="7413">
                  <c:v>2016-06-12 12:10</c:v>
                </c:pt>
                <c:pt idx="7414">
                  <c:v>2016-06-12 12:10</c:v>
                </c:pt>
                <c:pt idx="7415">
                  <c:v>2016-06-12 12:10</c:v>
                </c:pt>
                <c:pt idx="7416">
                  <c:v>2016-06-12 12:10</c:v>
                </c:pt>
                <c:pt idx="7417">
                  <c:v>2016-06-12 12:10</c:v>
                </c:pt>
                <c:pt idx="7418">
                  <c:v>2016-06-12 12:10</c:v>
                </c:pt>
                <c:pt idx="7419">
                  <c:v>2016-06-12 12:10</c:v>
                </c:pt>
                <c:pt idx="7420">
                  <c:v>2016-06-12 12:10</c:v>
                </c:pt>
                <c:pt idx="7421">
                  <c:v>2016-06-12 12:10</c:v>
                </c:pt>
                <c:pt idx="7422">
                  <c:v>2016-06-12 12:10</c:v>
                </c:pt>
                <c:pt idx="7423">
                  <c:v>2016-06-12 12:10</c:v>
                </c:pt>
                <c:pt idx="7424">
                  <c:v>2016-06-12 12:10</c:v>
                </c:pt>
                <c:pt idx="7425">
                  <c:v>2016-06-12 12:10</c:v>
                </c:pt>
                <c:pt idx="7426">
                  <c:v>2016-06-12 12:10</c:v>
                </c:pt>
                <c:pt idx="7427">
                  <c:v>2016-06-12 12:10</c:v>
                </c:pt>
                <c:pt idx="7428">
                  <c:v>2016-06-12 12:10</c:v>
                </c:pt>
                <c:pt idx="7429">
                  <c:v>2016-06-12 12:10</c:v>
                </c:pt>
                <c:pt idx="7430">
                  <c:v>2016-06-12 12:10</c:v>
                </c:pt>
                <c:pt idx="7431">
                  <c:v>2016-06-12 12:10</c:v>
                </c:pt>
                <c:pt idx="7432">
                  <c:v>2016-06-12 12:10</c:v>
                </c:pt>
                <c:pt idx="7433">
                  <c:v>2016-06-12 12:10</c:v>
                </c:pt>
                <c:pt idx="7434">
                  <c:v>2016-06-12 12:10</c:v>
                </c:pt>
                <c:pt idx="7435">
                  <c:v>2016-06-12 12:10</c:v>
                </c:pt>
                <c:pt idx="7436">
                  <c:v>2016-06-12 12:10</c:v>
                </c:pt>
                <c:pt idx="7437">
                  <c:v>2016-06-12 12:10</c:v>
                </c:pt>
                <c:pt idx="7438">
                  <c:v>2016-06-12 12:10</c:v>
                </c:pt>
                <c:pt idx="7439">
                  <c:v>2016-06-12 12:10</c:v>
                </c:pt>
                <c:pt idx="7440">
                  <c:v>2016-06-12 12:10</c:v>
                </c:pt>
                <c:pt idx="7441">
                  <c:v>2016-06-12 12:10</c:v>
                </c:pt>
                <c:pt idx="7442">
                  <c:v>2016-06-12 12:10</c:v>
                </c:pt>
                <c:pt idx="7443">
                  <c:v>2016-06-12 12:10</c:v>
                </c:pt>
                <c:pt idx="7444">
                  <c:v>2016-06-12 12:10</c:v>
                </c:pt>
                <c:pt idx="7445">
                  <c:v>2016-06-12 12:10</c:v>
                </c:pt>
                <c:pt idx="7446">
                  <c:v>2016-06-12 12:10</c:v>
                </c:pt>
                <c:pt idx="7447">
                  <c:v>2016-06-12 12:10</c:v>
                </c:pt>
                <c:pt idx="7448">
                  <c:v>2016-06-12 12:10</c:v>
                </c:pt>
                <c:pt idx="7449">
                  <c:v>2016-06-12 12:10</c:v>
                </c:pt>
                <c:pt idx="7450">
                  <c:v>2016-06-12 12:10</c:v>
                </c:pt>
                <c:pt idx="7451">
                  <c:v>2016-06-12 12:10</c:v>
                </c:pt>
                <c:pt idx="7452">
                  <c:v>2016-06-12 12:10</c:v>
                </c:pt>
                <c:pt idx="7453">
                  <c:v>2016-06-12 12:10</c:v>
                </c:pt>
                <c:pt idx="7454">
                  <c:v>2016-06-12 12:10</c:v>
                </c:pt>
                <c:pt idx="7455">
                  <c:v>2016-06-12 12:10</c:v>
                </c:pt>
                <c:pt idx="7456">
                  <c:v>2016-06-12 12:10</c:v>
                </c:pt>
                <c:pt idx="7457">
                  <c:v>2016-06-12 12:10</c:v>
                </c:pt>
                <c:pt idx="7458">
                  <c:v>2016-06-12 12:10</c:v>
                </c:pt>
                <c:pt idx="7459">
                  <c:v>2016-06-12 12:10</c:v>
                </c:pt>
                <c:pt idx="7460">
                  <c:v>2016-06-12 12:10</c:v>
                </c:pt>
                <c:pt idx="7461">
                  <c:v>2016-06-12 12:10</c:v>
                </c:pt>
                <c:pt idx="7462">
                  <c:v>2016-06-12 12:10</c:v>
                </c:pt>
                <c:pt idx="7463">
                  <c:v>2016-06-12 12:11</c:v>
                </c:pt>
                <c:pt idx="7464">
                  <c:v>2016-06-12 12:11</c:v>
                </c:pt>
                <c:pt idx="7465">
                  <c:v>2016-06-12 12:11</c:v>
                </c:pt>
                <c:pt idx="7466">
                  <c:v>2016-06-12 12:11</c:v>
                </c:pt>
                <c:pt idx="7467">
                  <c:v>2016-06-12 12:11</c:v>
                </c:pt>
                <c:pt idx="7468">
                  <c:v>2016-06-12 12:11</c:v>
                </c:pt>
                <c:pt idx="7469">
                  <c:v>2016-06-12 12:11</c:v>
                </c:pt>
                <c:pt idx="7470">
                  <c:v>2016-06-12 12:11</c:v>
                </c:pt>
                <c:pt idx="7471">
                  <c:v>2016-06-12 12:11</c:v>
                </c:pt>
                <c:pt idx="7472">
                  <c:v>2016-06-12 12:11</c:v>
                </c:pt>
                <c:pt idx="7473">
                  <c:v>2016-06-12 12:11</c:v>
                </c:pt>
                <c:pt idx="7474">
                  <c:v>2016-06-12 12:11</c:v>
                </c:pt>
                <c:pt idx="7475">
                  <c:v>2016-06-12 12:11</c:v>
                </c:pt>
                <c:pt idx="7476">
                  <c:v>2016-06-12 12:11</c:v>
                </c:pt>
                <c:pt idx="7477">
                  <c:v>2016-06-12 12:11</c:v>
                </c:pt>
                <c:pt idx="7478">
                  <c:v>2016-06-12 12:11</c:v>
                </c:pt>
                <c:pt idx="7479">
                  <c:v>2016-06-12 12:11</c:v>
                </c:pt>
                <c:pt idx="7480">
                  <c:v>2016-06-12 12:11</c:v>
                </c:pt>
                <c:pt idx="7481">
                  <c:v>2016-06-12 12:11</c:v>
                </c:pt>
                <c:pt idx="7482">
                  <c:v>2016-06-12 12:11</c:v>
                </c:pt>
                <c:pt idx="7483">
                  <c:v>2016-06-12 12:11</c:v>
                </c:pt>
                <c:pt idx="7484">
                  <c:v>2016-06-12 12:11</c:v>
                </c:pt>
                <c:pt idx="7485">
                  <c:v>2016-06-12 12:11</c:v>
                </c:pt>
                <c:pt idx="7486">
                  <c:v>2016-06-12 12:11</c:v>
                </c:pt>
                <c:pt idx="7487">
                  <c:v>2016-06-12 12:11</c:v>
                </c:pt>
                <c:pt idx="7488">
                  <c:v>2016-06-12 12:11</c:v>
                </c:pt>
                <c:pt idx="7489">
                  <c:v>2016-06-12 12:11</c:v>
                </c:pt>
                <c:pt idx="7490">
                  <c:v>2016-06-12 12:11</c:v>
                </c:pt>
                <c:pt idx="7491">
                  <c:v>2016-06-12 12:11</c:v>
                </c:pt>
                <c:pt idx="7492">
                  <c:v>2016-06-12 12:11</c:v>
                </c:pt>
                <c:pt idx="7493">
                  <c:v>2016-06-12 12:11</c:v>
                </c:pt>
                <c:pt idx="7494">
                  <c:v>2016-06-12 12:11</c:v>
                </c:pt>
                <c:pt idx="7495">
                  <c:v>2016-06-12 12:11</c:v>
                </c:pt>
                <c:pt idx="7496">
                  <c:v>2016-06-12 12:11</c:v>
                </c:pt>
                <c:pt idx="7497">
                  <c:v>2016-06-12 12:11</c:v>
                </c:pt>
                <c:pt idx="7498">
                  <c:v>2016-06-12 12:11</c:v>
                </c:pt>
                <c:pt idx="7499">
                  <c:v>2016-06-12 12:11</c:v>
                </c:pt>
                <c:pt idx="7500">
                  <c:v>2016-06-12 12:11</c:v>
                </c:pt>
                <c:pt idx="7501">
                  <c:v>2016-06-12 12:11</c:v>
                </c:pt>
                <c:pt idx="7502">
                  <c:v>2016-06-12 12:11</c:v>
                </c:pt>
                <c:pt idx="7503">
                  <c:v>2016-06-12 12:11</c:v>
                </c:pt>
                <c:pt idx="7504">
                  <c:v>2016-06-12 12:11</c:v>
                </c:pt>
                <c:pt idx="7505">
                  <c:v>2016-06-12 12:11</c:v>
                </c:pt>
                <c:pt idx="7506">
                  <c:v>2016-06-12 12:11</c:v>
                </c:pt>
                <c:pt idx="7507">
                  <c:v>2016-06-12 12:11</c:v>
                </c:pt>
                <c:pt idx="7508">
                  <c:v>2016-06-12 12:11</c:v>
                </c:pt>
                <c:pt idx="7509">
                  <c:v>2016-06-12 12:11</c:v>
                </c:pt>
                <c:pt idx="7510">
                  <c:v>2016-06-12 12:11</c:v>
                </c:pt>
                <c:pt idx="7511">
                  <c:v>2016-06-12 12:11</c:v>
                </c:pt>
                <c:pt idx="7512">
                  <c:v>2016-06-12 12:11</c:v>
                </c:pt>
                <c:pt idx="7513">
                  <c:v>2016-06-12 12:11</c:v>
                </c:pt>
                <c:pt idx="7514">
                  <c:v>2016-06-12 12:11</c:v>
                </c:pt>
                <c:pt idx="7515">
                  <c:v>2016-06-12 12:11</c:v>
                </c:pt>
                <c:pt idx="7516">
                  <c:v>2016-06-12 12:11</c:v>
                </c:pt>
                <c:pt idx="7517">
                  <c:v>2016-06-12 12:11</c:v>
                </c:pt>
                <c:pt idx="7518">
                  <c:v>2016-06-12 12:11</c:v>
                </c:pt>
                <c:pt idx="7519">
                  <c:v>2016-06-12 12:11</c:v>
                </c:pt>
                <c:pt idx="7520">
                  <c:v>2016-06-12 12:11</c:v>
                </c:pt>
                <c:pt idx="7521">
                  <c:v>2016-06-12 12:11</c:v>
                </c:pt>
                <c:pt idx="7522">
                  <c:v>2016-06-12 12:11</c:v>
                </c:pt>
                <c:pt idx="7523">
                  <c:v>2016-06-12 12:12</c:v>
                </c:pt>
                <c:pt idx="7524">
                  <c:v>2016-06-12 12:12</c:v>
                </c:pt>
                <c:pt idx="7525">
                  <c:v>2016-06-12 12:12</c:v>
                </c:pt>
                <c:pt idx="7526">
                  <c:v>2016-06-12 12:12</c:v>
                </c:pt>
                <c:pt idx="7527">
                  <c:v>2016-06-12 12:12</c:v>
                </c:pt>
                <c:pt idx="7528">
                  <c:v>2016-06-12 12:12</c:v>
                </c:pt>
                <c:pt idx="7529">
                  <c:v>2016-06-12 12:12</c:v>
                </c:pt>
                <c:pt idx="7530">
                  <c:v>2016-06-12 12:12</c:v>
                </c:pt>
                <c:pt idx="7531">
                  <c:v>2016-06-12 12:12</c:v>
                </c:pt>
                <c:pt idx="7532">
                  <c:v>2016-06-12 12:12</c:v>
                </c:pt>
                <c:pt idx="7533">
                  <c:v>2016-06-12 12:12</c:v>
                </c:pt>
                <c:pt idx="7534">
                  <c:v>2016-06-12 12:12</c:v>
                </c:pt>
                <c:pt idx="7535">
                  <c:v>2016-06-12 12:12</c:v>
                </c:pt>
                <c:pt idx="7536">
                  <c:v>2016-06-12 12:12</c:v>
                </c:pt>
                <c:pt idx="7537">
                  <c:v>2016-06-12 12:12</c:v>
                </c:pt>
                <c:pt idx="7538">
                  <c:v>2016-06-12 12:12</c:v>
                </c:pt>
                <c:pt idx="7539">
                  <c:v>2016-06-12 12:12</c:v>
                </c:pt>
                <c:pt idx="7540">
                  <c:v>2016-06-12 12:12</c:v>
                </c:pt>
                <c:pt idx="7541">
                  <c:v>2016-06-12 12:12</c:v>
                </c:pt>
                <c:pt idx="7542">
                  <c:v>2016-06-12 12:12</c:v>
                </c:pt>
                <c:pt idx="7543">
                  <c:v>2016-06-12 12:12</c:v>
                </c:pt>
                <c:pt idx="7544">
                  <c:v>2016-06-12 12:12</c:v>
                </c:pt>
                <c:pt idx="7545">
                  <c:v>2016-06-12 12:12</c:v>
                </c:pt>
                <c:pt idx="7546">
                  <c:v>2016-06-12 12:12</c:v>
                </c:pt>
                <c:pt idx="7547">
                  <c:v>2016-06-12 12:12</c:v>
                </c:pt>
                <c:pt idx="7548">
                  <c:v>2016-06-12 12:12</c:v>
                </c:pt>
                <c:pt idx="7549">
                  <c:v>2016-06-12 12:12</c:v>
                </c:pt>
                <c:pt idx="7550">
                  <c:v>2016-06-12 12:12</c:v>
                </c:pt>
                <c:pt idx="7551">
                  <c:v>2016-06-12 12:12</c:v>
                </c:pt>
                <c:pt idx="7552">
                  <c:v>2016-06-12 12:12</c:v>
                </c:pt>
                <c:pt idx="7553">
                  <c:v>2016-06-12 12:12</c:v>
                </c:pt>
                <c:pt idx="7554">
                  <c:v>2016-06-12 12:12</c:v>
                </c:pt>
                <c:pt idx="7555">
                  <c:v>2016-06-12 12:12</c:v>
                </c:pt>
                <c:pt idx="7556">
                  <c:v>2016-06-12 12:12</c:v>
                </c:pt>
                <c:pt idx="7557">
                  <c:v>2016-06-12 12:12</c:v>
                </c:pt>
                <c:pt idx="7558">
                  <c:v>2016-06-12 12:12</c:v>
                </c:pt>
                <c:pt idx="7559">
                  <c:v>2016-06-12 12:12</c:v>
                </c:pt>
                <c:pt idx="7560">
                  <c:v>2016-06-12 12:12</c:v>
                </c:pt>
                <c:pt idx="7561">
                  <c:v>2016-06-12 12:12</c:v>
                </c:pt>
                <c:pt idx="7562">
                  <c:v>2016-06-12 12:12</c:v>
                </c:pt>
                <c:pt idx="7563">
                  <c:v>2016-06-12 12:12</c:v>
                </c:pt>
                <c:pt idx="7564">
                  <c:v>2016-06-12 12:12</c:v>
                </c:pt>
                <c:pt idx="7565">
                  <c:v>2016-06-12 12:12</c:v>
                </c:pt>
                <c:pt idx="7566">
                  <c:v>2016-06-12 12:12</c:v>
                </c:pt>
                <c:pt idx="7567">
                  <c:v>2016-06-12 12:12</c:v>
                </c:pt>
                <c:pt idx="7568">
                  <c:v>2016-06-12 12:12</c:v>
                </c:pt>
                <c:pt idx="7569">
                  <c:v>2016-06-12 12:12</c:v>
                </c:pt>
                <c:pt idx="7570">
                  <c:v>2016-06-12 12:12</c:v>
                </c:pt>
                <c:pt idx="7571">
                  <c:v>2016-06-12 12:12</c:v>
                </c:pt>
                <c:pt idx="7572">
                  <c:v>2016-06-12 12:12</c:v>
                </c:pt>
                <c:pt idx="7573">
                  <c:v>2016-06-12 12:12</c:v>
                </c:pt>
                <c:pt idx="7574">
                  <c:v>2016-06-12 12:12</c:v>
                </c:pt>
                <c:pt idx="7575">
                  <c:v>2016-06-12 12:12</c:v>
                </c:pt>
                <c:pt idx="7576">
                  <c:v>2016-06-12 12:12</c:v>
                </c:pt>
                <c:pt idx="7577">
                  <c:v>2016-06-12 12:12</c:v>
                </c:pt>
                <c:pt idx="7578">
                  <c:v>2016-06-12 12:12</c:v>
                </c:pt>
                <c:pt idx="7579">
                  <c:v>2016-06-12 12:13</c:v>
                </c:pt>
                <c:pt idx="7580">
                  <c:v>2016-06-12 12:13</c:v>
                </c:pt>
                <c:pt idx="7581">
                  <c:v>2016-06-12 12:13</c:v>
                </c:pt>
                <c:pt idx="7582">
                  <c:v>2016-06-12 12:13</c:v>
                </c:pt>
                <c:pt idx="7583">
                  <c:v>2016-06-12 12:13</c:v>
                </c:pt>
                <c:pt idx="7584">
                  <c:v>2016-06-12 12:13</c:v>
                </c:pt>
                <c:pt idx="7585">
                  <c:v>2016-06-12 12:13</c:v>
                </c:pt>
                <c:pt idx="7586">
                  <c:v>2016-06-12 12:13</c:v>
                </c:pt>
                <c:pt idx="7587">
                  <c:v>2016-06-12 12:13</c:v>
                </c:pt>
                <c:pt idx="7588">
                  <c:v>2016-06-12 12:13</c:v>
                </c:pt>
                <c:pt idx="7589">
                  <c:v>2016-06-12 12:13</c:v>
                </c:pt>
                <c:pt idx="7590">
                  <c:v>2016-06-12 12:13</c:v>
                </c:pt>
                <c:pt idx="7591">
                  <c:v>2016-06-12 12:13</c:v>
                </c:pt>
                <c:pt idx="7592">
                  <c:v>2016-06-12 12:13</c:v>
                </c:pt>
                <c:pt idx="7593">
                  <c:v>2016-06-12 12:13</c:v>
                </c:pt>
                <c:pt idx="7594">
                  <c:v>2016-06-12 12:13</c:v>
                </c:pt>
                <c:pt idx="7595">
                  <c:v>2016-06-12 12:13</c:v>
                </c:pt>
                <c:pt idx="7596">
                  <c:v>2016-06-12 12:13</c:v>
                </c:pt>
                <c:pt idx="7597">
                  <c:v>2016-06-12 12:13</c:v>
                </c:pt>
                <c:pt idx="7598">
                  <c:v>2016-06-12 12:13</c:v>
                </c:pt>
                <c:pt idx="7599">
                  <c:v>2016-06-12 12:13</c:v>
                </c:pt>
                <c:pt idx="7600">
                  <c:v>2016-06-12 12:30</c:v>
                </c:pt>
                <c:pt idx="7601">
                  <c:v>2016-06-12 12:30</c:v>
                </c:pt>
                <c:pt idx="7602">
                  <c:v>2016-06-12 12:30</c:v>
                </c:pt>
                <c:pt idx="7603">
                  <c:v>2016-06-12 12:30</c:v>
                </c:pt>
                <c:pt idx="7604">
                  <c:v>2016-06-12 12:30</c:v>
                </c:pt>
                <c:pt idx="7605">
                  <c:v>2016-06-12 12:30</c:v>
                </c:pt>
                <c:pt idx="7606">
                  <c:v>2016-06-12 12:30</c:v>
                </c:pt>
                <c:pt idx="7607">
                  <c:v>2016-06-12 12:30</c:v>
                </c:pt>
                <c:pt idx="7608">
                  <c:v>2016-06-12 12:30</c:v>
                </c:pt>
                <c:pt idx="7609">
                  <c:v>2016-06-12 12:30</c:v>
                </c:pt>
                <c:pt idx="7610">
                  <c:v>2016-06-12 12:30</c:v>
                </c:pt>
                <c:pt idx="7611">
                  <c:v>2016-06-12 12:30</c:v>
                </c:pt>
                <c:pt idx="7612">
                  <c:v>2016-06-12 12:30</c:v>
                </c:pt>
                <c:pt idx="7613">
                  <c:v>2016-06-12 12:30</c:v>
                </c:pt>
                <c:pt idx="7614">
                  <c:v>2016-06-12 12:30</c:v>
                </c:pt>
                <c:pt idx="7615">
                  <c:v>2016-06-12 12:30</c:v>
                </c:pt>
                <c:pt idx="7616">
                  <c:v>2016-06-12 12:30</c:v>
                </c:pt>
                <c:pt idx="7617">
                  <c:v>2016-06-12 12:30</c:v>
                </c:pt>
                <c:pt idx="7618">
                  <c:v>2016-06-12 12:30</c:v>
                </c:pt>
                <c:pt idx="7619">
                  <c:v>2016-06-12 12:30</c:v>
                </c:pt>
                <c:pt idx="7620">
                  <c:v>2016-06-12 12:30</c:v>
                </c:pt>
                <c:pt idx="7621">
                  <c:v>2016-06-12 12:30</c:v>
                </c:pt>
                <c:pt idx="7622">
                  <c:v>2016-06-12 12:30</c:v>
                </c:pt>
                <c:pt idx="7623">
                  <c:v>2016-06-12 12:30</c:v>
                </c:pt>
                <c:pt idx="7624">
                  <c:v>2016-06-12 12:30</c:v>
                </c:pt>
                <c:pt idx="7625">
                  <c:v>2016-06-12 12:30</c:v>
                </c:pt>
                <c:pt idx="7626">
                  <c:v>2016-06-12 12:30</c:v>
                </c:pt>
                <c:pt idx="7627">
                  <c:v>2016-06-12 12:30</c:v>
                </c:pt>
                <c:pt idx="7628">
                  <c:v>2016-06-12 12:30</c:v>
                </c:pt>
                <c:pt idx="7629">
                  <c:v>2016-06-12 12:30</c:v>
                </c:pt>
                <c:pt idx="7630">
                  <c:v>2016-06-12 12:30</c:v>
                </c:pt>
                <c:pt idx="7631">
                  <c:v>2016-06-12 12:30</c:v>
                </c:pt>
                <c:pt idx="7632">
                  <c:v>2016-06-12 12:30</c:v>
                </c:pt>
                <c:pt idx="7633">
                  <c:v>2016-06-12 12:30</c:v>
                </c:pt>
                <c:pt idx="7634">
                  <c:v>2016-06-12 12:30</c:v>
                </c:pt>
                <c:pt idx="7635">
                  <c:v>2016-06-12 12:30</c:v>
                </c:pt>
                <c:pt idx="7636">
                  <c:v>2016-06-12 12:30</c:v>
                </c:pt>
                <c:pt idx="7637">
                  <c:v>2016-06-12 12:30</c:v>
                </c:pt>
                <c:pt idx="7638">
                  <c:v>2016-06-12 12:30</c:v>
                </c:pt>
                <c:pt idx="7639">
                  <c:v>2016-06-12 12:30</c:v>
                </c:pt>
                <c:pt idx="7640">
                  <c:v>2016-06-12 12:30</c:v>
                </c:pt>
                <c:pt idx="7641">
                  <c:v>2016-06-12 12:30</c:v>
                </c:pt>
                <c:pt idx="7642">
                  <c:v>2016-06-12 12:30</c:v>
                </c:pt>
                <c:pt idx="7643">
                  <c:v>2016-06-12 12:30</c:v>
                </c:pt>
                <c:pt idx="7644">
                  <c:v>2016-06-12 12:30</c:v>
                </c:pt>
                <c:pt idx="7645">
                  <c:v>2016-06-12 12:30</c:v>
                </c:pt>
                <c:pt idx="7646">
                  <c:v>2016-06-12 12:30</c:v>
                </c:pt>
                <c:pt idx="7647">
                  <c:v>2016-06-12 12:30</c:v>
                </c:pt>
                <c:pt idx="7648">
                  <c:v>2016-06-12 12:30</c:v>
                </c:pt>
                <c:pt idx="7649">
                  <c:v>2016-06-12 12:30</c:v>
                </c:pt>
                <c:pt idx="7650">
                  <c:v>2016-06-12 12:30</c:v>
                </c:pt>
                <c:pt idx="7651">
                  <c:v>2016-06-12 12:30</c:v>
                </c:pt>
                <c:pt idx="7652">
                  <c:v>2016-06-12 12:30</c:v>
                </c:pt>
                <c:pt idx="7653">
                  <c:v>2016-06-12 12:30</c:v>
                </c:pt>
                <c:pt idx="7654">
                  <c:v>2016-06-12 12:31</c:v>
                </c:pt>
                <c:pt idx="7655">
                  <c:v>2016-06-12 12:31</c:v>
                </c:pt>
                <c:pt idx="7656">
                  <c:v>2016-06-12 12:31</c:v>
                </c:pt>
                <c:pt idx="7657">
                  <c:v>2016-06-12 12:31</c:v>
                </c:pt>
                <c:pt idx="7658">
                  <c:v>2016-06-12 12:31</c:v>
                </c:pt>
                <c:pt idx="7659">
                  <c:v>2016-06-12 12:31</c:v>
                </c:pt>
                <c:pt idx="7660">
                  <c:v>2016-06-12 12:31</c:v>
                </c:pt>
                <c:pt idx="7661">
                  <c:v>2016-06-12 12:31</c:v>
                </c:pt>
                <c:pt idx="7662">
                  <c:v>2016-06-12 12:31</c:v>
                </c:pt>
                <c:pt idx="7663">
                  <c:v>2016-06-12 12:31</c:v>
                </c:pt>
                <c:pt idx="7664">
                  <c:v>2016-06-12 12:31</c:v>
                </c:pt>
                <c:pt idx="7665">
                  <c:v>2016-06-12 12:31</c:v>
                </c:pt>
                <c:pt idx="7666">
                  <c:v>2016-06-12 12:31</c:v>
                </c:pt>
                <c:pt idx="7667">
                  <c:v>2016-06-12 12:31</c:v>
                </c:pt>
                <c:pt idx="7668">
                  <c:v>2016-06-12 12:31</c:v>
                </c:pt>
                <c:pt idx="7669">
                  <c:v>2016-06-12 12:31</c:v>
                </c:pt>
                <c:pt idx="7670">
                  <c:v>2016-06-12 12:31</c:v>
                </c:pt>
                <c:pt idx="7671">
                  <c:v>2016-06-12 12:31</c:v>
                </c:pt>
                <c:pt idx="7672">
                  <c:v>2016-06-12 12:31</c:v>
                </c:pt>
                <c:pt idx="7673">
                  <c:v>2016-06-12 12:31</c:v>
                </c:pt>
                <c:pt idx="7674">
                  <c:v>2016-06-12 12:31</c:v>
                </c:pt>
                <c:pt idx="7675">
                  <c:v>2016-06-12 12:31</c:v>
                </c:pt>
                <c:pt idx="7676">
                  <c:v>2016-06-12 12:31</c:v>
                </c:pt>
                <c:pt idx="7677">
                  <c:v>2016-06-12 12:31</c:v>
                </c:pt>
                <c:pt idx="7678">
                  <c:v>2016-06-12 12:31</c:v>
                </c:pt>
                <c:pt idx="7679">
                  <c:v>2016-06-12 12:31</c:v>
                </c:pt>
                <c:pt idx="7680">
                  <c:v>2016-06-12 12:31</c:v>
                </c:pt>
                <c:pt idx="7681">
                  <c:v>2016-06-12 12:31</c:v>
                </c:pt>
                <c:pt idx="7682">
                  <c:v>2016-06-12 12:31</c:v>
                </c:pt>
                <c:pt idx="7683">
                  <c:v>2016-06-12 12:31</c:v>
                </c:pt>
                <c:pt idx="7684">
                  <c:v>2016-06-12 12:31</c:v>
                </c:pt>
                <c:pt idx="7685">
                  <c:v>2016-06-12 12:31</c:v>
                </c:pt>
                <c:pt idx="7686">
                  <c:v>2016-06-12 12:31</c:v>
                </c:pt>
                <c:pt idx="7687">
                  <c:v>2016-06-12 12:31</c:v>
                </c:pt>
                <c:pt idx="7688">
                  <c:v>2016-06-12 12:31</c:v>
                </c:pt>
                <c:pt idx="7689">
                  <c:v>2016-06-12 12:31</c:v>
                </c:pt>
                <c:pt idx="7690">
                  <c:v>2016-06-12 12:31</c:v>
                </c:pt>
                <c:pt idx="7691">
                  <c:v>2016-06-12 12:31</c:v>
                </c:pt>
                <c:pt idx="7692">
                  <c:v>2016-06-12 12:31</c:v>
                </c:pt>
                <c:pt idx="7693">
                  <c:v>2016-06-12 12:31</c:v>
                </c:pt>
                <c:pt idx="7694">
                  <c:v>2016-06-12 12:31</c:v>
                </c:pt>
                <c:pt idx="7695">
                  <c:v>2016-06-12 12:31</c:v>
                </c:pt>
                <c:pt idx="7696">
                  <c:v>2016-06-12 12:31</c:v>
                </c:pt>
                <c:pt idx="7697">
                  <c:v>2016-06-12 12:31</c:v>
                </c:pt>
                <c:pt idx="7698">
                  <c:v>2016-06-12 12:31</c:v>
                </c:pt>
                <c:pt idx="7699">
                  <c:v>2016-06-12 12:31</c:v>
                </c:pt>
                <c:pt idx="7700">
                  <c:v>2016-06-12 12:31</c:v>
                </c:pt>
                <c:pt idx="7701">
                  <c:v>2016-06-12 12:31</c:v>
                </c:pt>
                <c:pt idx="7702">
                  <c:v>2016-06-12 12:31</c:v>
                </c:pt>
                <c:pt idx="7703">
                  <c:v>2016-06-12 12:31</c:v>
                </c:pt>
                <c:pt idx="7704">
                  <c:v>2016-06-12 12:31</c:v>
                </c:pt>
                <c:pt idx="7705">
                  <c:v>2016-06-12 12:31</c:v>
                </c:pt>
                <c:pt idx="7706">
                  <c:v>2016-06-12 12:31</c:v>
                </c:pt>
                <c:pt idx="7707">
                  <c:v>2016-06-12 12:31</c:v>
                </c:pt>
                <c:pt idx="7708">
                  <c:v>2016-06-12 12:32</c:v>
                </c:pt>
                <c:pt idx="7709">
                  <c:v>2016-06-12 12:32</c:v>
                </c:pt>
                <c:pt idx="7710">
                  <c:v>2016-06-12 12:32</c:v>
                </c:pt>
                <c:pt idx="7711">
                  <c:v>2016-06-12 12:32</c:v>
                </c:pt>
                <c:pt idx="7712">
                  <c:v>2016-06-12 12:32</c:v>
                </c:pt>
                <c:pt idx="7713">
                  <c:v>2016-06-12 12:32</c:v>
                </c:pt>
                <c:pt idx="7714">
                  <c:v>2016-06-12 12:32</c:v>
                </c:pt>
                <c:pt idx="7715">
                  <c:v>2016-06-12 12:32</c:v>
                </c:pt>
                <c:pt idx="7716">
                  <c:v>2016-06-12 12:32</c:v>
                </c:pt>
                <c:pt idx="7717">
                  <c:v>2016-06-12 12:32</c:v>
                </c:pt>
                <c:pt idx="7718">
                  <c:v>2016-06-12 12:32</c:v>
                </c:pt>
                <c:pt idx="7719">
                  <c:v>2016-06-12 12:32</c:v>
                </c:pt>
                <c:pt idx="7720">
                  <c:v>2016-06-12 12:32</c:v>
                </c:pt>
                <c:pt idx="7721">
                  <c:v>2016-06-12 12:32</c:v>
                </c:pt>
                <c:pt idx="7722">
                  <c:v>2016-06-12 12:32</c:v>
                </c:pt>
                <c:pt idx="7723">
                  <c:v>2016-06-12 12:32</c:v>
                </c:pt>
                <c:pt idx="7724">
                  <c:v>2016-06-12 12:32</c:v>
                </c:pt>
                <c:pt idx="7725">
                  <c:v>2016-06-12 12:32</c:v>
                </c:pt>
                <c:pt idx="7726">
                  <c:v>2016-06-12 12:32</c:v>
                </c:pt>
                <c:pt idx="7727">
                  <c:v>2016-06-12 12:32</c:v>
                </c:pt>
                <c:pt idx="7728">
                  <c:v>2016-06-12 12:32</c:v>
                </c:pt>
                <c:pt idx="7729">
                  <c:v>2016-06-12 12:32</c:v>
                </c:pt>
                <c:pt idx="7730">
                  <c:v>2016-06-12 12:32</c:v>
                </c:pt>
                <c:pt idx="7731">
                  <c:v>2016-06-12 12:32</c:v>
                </c:pt>
                <c:pt idx="7732">
                  <c:v>2016-06-12 12:32</c:v>
                </c:pt>
                <c:pt idx="7733">
                  <c:v>2016-06-12 12:32</c:v>
                </c:pt>
                <c:pt idx="7734">
                  <c:v>2016-06-12 12:32</c:v>
                </c:pt>
                <c:pt idx="7735">
                  <c:v>2016-06-12 12:32</c:v>
                </c:pt>
                <c:pt idx="7736">
                  <c:v>2016-06-12 12:32</c:v>
                </c:pt>
                <c:pt idx="7737">
                  <c:v>2016-06-12 12:32</c:v>
                </c:pt>
                <c:pt idx="7738">
                  <c:v>2016-06-12 12:32</c:v>
                </c:pt>
                <c:pt idx="7739">
                  <c:v>2016-06-12 12:32</c:v>
                </c:pt>
                <c:pt idx="7740">
                  <c:v>2016-06-12 12:32</c:v>
                </c:pt>
                <c:pt idx="7741">
                  <c:v>2016-06-12 12:32</c:v>
                </c:pt>
                <c:pt idx="7742">
                  <c:v>2016-06-12 12:32</c:v>
                </c:pt>
                <c:pt idx="7743">
                  <c:v>2016-06-12 12:32</c:v>
                </c:pt>
                <c:pt idx="7744">
                  <c:v>2016-06-12 12:32</c:v>
                </c:pt>
                <c:pt idx="7745">
                  <c:v>2016-06-12 12:32</c:v>
                </c:pt>
                <c:pt idx="7746">
                  <c:v>2016-06-12 12:32</c:v>
                </c:pt>
                <c:pt idx="7747">
                  <c:v>2016-06-12 12:32</c:v>
                </c:pt>
                <c:pt idx="7748">
                  <c:v>2016-06-12 12:32</c:v>
                </c:pt>
                <c:pt idx="7749">
                  <c:v>2016-06-12 12:32</c:v>
                </c:pt>
                <c:pt idx="7750">
                  <c:v>2016-06-12 12:32</c:v>
                </c:pt>
                <c:pt idx="7751">
                  <c:v>2016-06-12 12:32</c:v>
                </c:pt>
                <c:pt idx="7752">
                  <c:v>2016-06-12 12:32</c:v>
                </c:pt>
                <c:pt idx="7753">
                  <c:v>2016-06-12 12:32</c:v>
                </c:pt>
                <c:pt idx="7754">
                  <c:v>2016-06-12 12:32</c:v>
                </c:pt>
                <c:pt idx="7755">
                  <c:v>2016-06-12 12:32</c:v>
                </c:pt>
                <c:pt idx="7756">
                  <c:v>2016-06-12 12:32</c:v>
                </c:pt>
                <c:pt idx="7757">
                  <c:v>2016-06-12 12:32</c:v>
                </c:pt>
                <c:pt idx="7758">
                  <c:v>2016-06-12 12:32</c:v>
                </c:pt>
                <c:pt idx="7759">
                  <c:v>2016-06-12 12:32</c:v>
                </c:pt>
                <c:pt idx="7760">
                  <c:v>2016-06-12 12:32</c:v>
                </c:pt>
                <c:pt idx="7761">
                  <c:v>2016-06-12 12:32</c:v>
                </c:pt>
                <c:pt idx="7762">
                  <c:v>2016-06-12 12:33</c:v>
                </c:pt>
                <c:pt idx="7763">
                  <c:v>2016-06-12 12:33</c:v>
                </c:pt>
                <c:pt idx="7764">
                  <c:v>2016-06-12 12:33</c:v>
                </c:pt>
                <c:pt idx="7765">
                  <c:v>2016-06-12 12:33</c:v>
                </c:pt>
                <c:pt idx="7766">
                  <c:v>2016-06-12 12:33</c:v>
                </c:pt>
                <c:pt idx="7767">
                  <c:v>2016-06-12 12:33</c:v>
                </c:pt>
                <c:pt idx="7768">
                  <c:v>2016-06-12 12:33</c:v>
                </c:pt>
                <c:pt idx="7769">
                  <c:v>2016-06-12 12:33</c:v>
                </c:pt>
                <c:pt idx="7770">
                  <c:v>2016-06-12 12:33</c:v>
                </c:pt>
                <c:pt idx="7771">
                  <c:v>2016-06-12 12:33</c:v>
                </c:pt>
                <c:pt idx="7772">
                  <c:v>2016-06-12 12:33</c:v>
                </c:pt>
                <c:pt idx="7773">
                  <c:v>2016-06-12 12:33</c:v>
                </c:pt>
                <c:pt idx="7774">
                  <c:v>2016-06-12 12:33</c:v>
                </c:pt>
                <c:pt idx="7775">
                  <c:v>2016-06-12 12:33</c:v>
                </c:pt>
                <c:pt idx="7776">
                  <c:v>2016-06-12 12:33</c:v>
                </c:pt>
                <c:pt idx="7777">
                  <c:v>2016-06-12 12:33</c:v>
                </c:pt>
                <c:pt idx="7778">
                  <c:v>2016-06-12 12:33</c:v>
                </c:pt>
                <c:pt idx="7779">
                  <c:v>2016-06-12 12:33</c:v>
                </c:pt>
                <c:pt idx="7780">
                  <c:v>2016-06-12 12:33</c:v>
                </c:pt>
                <c:pt idx="7781">
                  <c:v>2016-06-12 12:33</c:v>
                </c:pt>
                <c:pt idx="7782">
                  <c:v>2016-06-12 12:33</c:v>
                </c:pt>
                <c:pt idx="7783">
                  <c:v>2016-06-12 12:33</c:v>
                </c:pt>
                <c:pt idx="7784">
                  <c:v>2016-06-12 12:33</c:v>
                </c:pt>
                <c:pt idx="7785">
                  <c:v>2016-06-12 12:33</c:v>
                </c:pt>
                <c:pt idx="7786">
                  <c:v>2016-06-12 12:33</c:v>
                </c:pt>
                <c:pt idx="7787">
                  <c:v>2016-06-12 12:33</c:v>
                </c:pt>
                <c:pt idx="7788">
                  <c:v>2016-06-12 12:33</c:v>
                </c:pt>
                <c:pt idx="7789">
                  <c:v>2016-06-12 12:33</c:v>
                </c:pt>
                <c:pt idx="7790">
                  <c:v>2016-06-12 12:33</c:v>
                </c:pt>
                <c:pt idx="7791">
                  <c:v>2016-06-12 12:33</c:v>
                </c:pt>
                <c:pt idx="7792">
                  <c:v>2016-06-12 12:33</c:v>
                </c:pt>
                <c:pt idx="7793">
                  <c:v>2016-06-12 12:33</c:v>
                </c:pt>
                <c:pt idx="7794">
                  <c:v>2016-06-12 12:33</c:v>
                </c:pt>
                <c:pt idx="7795">
                  <c:v>2016-06-12 12:33</c:v>
                </c:pt>
                <c:pt idx="7796">
                  <c:v>2016-06-12 12:33</c:v>
                </c:pt>
                <c:pt idx="7797">
                  <c:v>2016-06-12 12:33</c:v>
                </c:pt>
                <c:pt idx="7798">
                  <c:v>2016-06-12 12:33</c:v>
                </c:pt>
                <c:pt idx="7799">
                  <c:v>2016-06-12 12:33</c:v>
                </c:pt>
                <c:pt idx="7800">
                  <c:v>2016-06-12 12:33</c:v>
                </c:pt>
                <c:pt idx="7801">
                  <c:v>2016-06-12 12:33</c:v>
                </c:pt>
                <c:pt idx="7802">
                  <c:v>2016-06-12 12:33</c:v>
                </c:pt>
                <c:pt idx="7803">
                  <c:v>2016-06-12 12:33</c:v>
                </c:pt>
                <c:pt idx="7804">
                  <c:v>2016-06-12 12:33</c:v>
                </c:pt>
                <c:pt idx="7805">
                  <c:v>2016-06-12 12:33</c:v>
                </c:pt>
                <c:pt idx="7806">
                  <c:v>2016-06-12 12:33</c:v>
                </c:pt>
                <c:pt idx="7807">
                  <c:v>2016-06-12 12:33</c:v>
                </c:pt>
                <c:pt idx="7808">
                  <c:v>2016-06-12 12:33</c:v>
                </c:pt>
                <c:pt idx="7809">
                  <c:v>2016-06-12 12:33</c:v>
                </c:pt>
                <c:pt idx="7810">
                  <c:v>2016-06-12 12:33</c:v>
                </c:pt>
                <c:pt idx="7811">
                  <c:v>2016-06-12 12:33</c:v>
                </c:pt>
                <c:pt idx="7812">
                  <c:v>2016-06-12 12:33</c:v>
                </c:pt>
                <c:pt idx="7813">
                  <c:v>2016-06-12 12:33</c:v>
                </c:pt>
                <c:pt idx="7814">
                  <c:v>2016-06-12 12:33</c:v>
                </c:pt>
                <c:pt idx="7815">
                  <c:v>2016-06-12 12:33</c:v>
                </c:pt>
                <c:pt idx="7816">
                  <c:v>2016-06-12 12:33</c:v>
                </c:pt>
                <c:pt idx="7817">
                  <c:v>2016-06-12 12:33</c:v>
                </c:pt>
                <c:pt idx="7818">
                  <c:v>2016-06-12 12:33</c:v>
                </c:pt>
                <c:pt idx="7819">
                  <c:v>2016-06-12 12:33</c:v>
                </c:pt>
                <c:pt idx="7820">
                  <c:v>2016-06-12 12:34</c:v>
                </c:pt>
                <c:pt idx="7821">
                  <c:v>2016-06-12 12:34</c:v>
                </c:pt>
                <c:pt idx="7822">
                  <c:v>2016-06-12 12:34</c:v>
                </c:pt>
                <c:pt idx="7823">
                  <c:v>2016-06-12 12:34</c:v>
                </c:pt>
                <c:pt idx="7824">
                  <c:v>2016-06-12 12:34</c:v>
                </c:pt>
                <c:pt idx="7825">
                  <c:v>2016-06-12 12:34</c:v>
                </c:pt>
                <c:pt idx="7826">
                  <c:v>2016-06-12 12:34</c:v>
                </c:pt>
                <c:pt idx="7827">
                  <c:v>2016-06-12 12:34</c:v>
                </c:pt>
                <c:pt idx="7828">
                  <c:v>2016-06-12 12:34</c:v>
                </c:pt>
                <c:pt idx="7829">
                  <c:v>2016-06-12 12:34</c:v>
                </c:pt>
                <c:pt idx="7830">
                  <c:v>2016-06-12 12:34</c:v>
                </c:pt>
                <c:pt idx="7831">
                  <c:v>2016-06-12 12:34</c:v>
                </c:pt>
                <c:pt idx="7832">
                  <c:v>2016-06-12 12:34</c:v>
                </c:pt>
                <c:pt idx="7833">
                  <c:v>2016-06-12 12:34</c:v>
                </c:pt>
                <c:pt idx="7834">
                  <c:v>2016-06-12 12:34</c:v>
                </c:pt>
                <c:pt idx="7835">
                  <c:v>2016-06-12 12:34</c:v>
                </c:pt>
                <c:pt idx="7836">
                  <c:v>2016-06-12 12:34</c:v>
                </c:pt>
                <c:pt idx="7837">
                  <c:v>2016-06-12 12:34</c:v>
                </c:pt>
                <c:pt idx="7838">
                  <c:v>2016-06-12 12:34</c:v>
                </c:pt>
                <c:pt idx="7839">
                  <c:v>2016-06-12 12:34</c:v>
                </c:pt>
                <c:pt idx="7840">
                  <c:v>2016-06-12 12:34</c:v>
                </c:pt>
                <c:pt idx="7841">
                  <c:v>2016-06-12 12:34</c:v>
                </c:pt>
                <c:pt idx="7842">
                  <c:v>2016-06-12 12:34</c:v>
                </c:pt>
                <c:pt idx="7843">
                  <c:v>2016-06-12 12:34</c:v>
                </c:pt>
                <c:pt idx="7844">
                  <c:v>2016-06-12 12:34</c:v>
                </c:pt>
                <c:pt idx="7845">
                  <c:v>2016-06-12 12:34</c:v>
                </c:pt>
                <c:pt idx="7846">
                  <c:v>2016-06-12 12:34</c:v>
                </c:pt>
                <c:pt idx="7847">
                  <c:v>2016-06-12 12:34</c:v>
                </c:pt>
                <c:pt idx="7848">
                  <c:v>2016-06-12 12:34</c:v>
                </c:pt>
                <c:pt idx="7849">
                  <c:v>2016-06-12 12:34</c:v>
                </c:pt>
                <c:pt idx="7850">
                  <c:v>2016-06-12 12:34</c:v>
                </c:pt>
                <c:pt idx="7851">
                  <c:v>2016-06-12 12:34</c:v>
                </c:pt>
                <c:pt idx="7852">
                  <c:v>2016-06-12 12:34</c:v>
                </c:pt>
                <c:pt idx="7853">
                  <c:v>2016-06-12 12:34</c:v>
                </c:pt>
                <c:pt idx="7854">
                  <c:v>2016-06-12 12:34</c:v>
                </c:pt>
                <c:pt idx="7855">
                  <c:v>2016-06-12 12:34</c:v>
                </c:pt>
                <c:pt idx="7856">
                  <c:v>2016-06-12 12:34</c:v>
                </c:pt>
                <c:pt idx="7857">
                  <c:v>2016-06-12 12:34</c:v>
                </c:pt>
                <c:pt idx="7858">
                  <c:v>2016-06-12 12:34</c:v>
                </c:pt>
                <c:pt idx="7859">
                  <c:v>2016-06-12 12:34</c:v>
                </c:pt>
                <c:pt idx="7860">
                  <c:v>2016-06-12 12:34</c:v>
                </c:pt>
                <c:pt idx="7861">
                  <c:v>2016-06-12 12:34</c:v>
                </c:pt>
                <c:pt idx="7862">
                  <c:v>2016-06-12 12:34</c:v>
                </c:pt>
                <c:pt idx="7863">
                  <c:v>2016-06-12 12:34</c:v>
                </c:pt>
                <c:pt idx="7864">
                  <c:v>2016-06-12 12:34</c:v>
                </c:pt>
                <c:pt idx="7865">
                  <c:v>2016-06-12 12:34</c:v>
                </c:pt>
                <c:pt idx="7866">
                  <c:v>2016-06-12 12:34</c:v>
                </c:pt>
                <c:pt idx="7867">
                  <c:v>2016-06-12 12:34</c:v>
                </c:pt>
                <c:pt idx="7868">
                  <c:v>2016-06-12 12:34</c:v>
                </c:pt>
                <c:pt idx="7869">
                  <c:v>2016-06-12 12:34</c:v>
                </c:pt>
                <c:pt idx="7870">
                  <c:v>2016-06-12 12:34</c:v>
                </c:pt>
                <c:pt idx="7871">
                  <c:v>2016-06-12 12:34</c:v>
                </c:pt>
                <c:pt idx="7872">
                  <c:v>2016-06-12 12:34</c:v>
                </c:pt>
                <c:pt idx="7873">
                  <c:v>2016-06-12 12:34</c:v>
                </c:pt>
                <c:pt idx="7874">
                  <c:v>2016-06-12 12:34</c:v>
                </c:pt>
                <c:pt idx="7875">
                  <c:v>2016-06-12 12:34</c:v>
                </c:pt>
                <c:pt idx="7876">
                  <c:v>2016-06-12 12:34</c:v>
                </c:pt>
                <c:pt idx="7877">
                  <c:v>2016-06-12 12:34</c:v>
                </c:pt>
                <c:pt idx="7878">
                  <c:v>2016-06-12 12:35</c:v>
                </c:pt>
                <c:pt idx="7879">
                  <c:v>2016-06-12 12:35</c:v>
                </c:pt>
                <c:pt idx="7880">
                  <c:v>2016-06-12 12:35</c:v>
                </c:pt>
                <c:pt idx="7881">
                  <c:v>2016-06-12 12:35</c:v>
                </c:pt>
                <c:pt idx="7882">
                  <c:v>2016-06-12 12:35</c:v>
                </c:pt>
                <c:pt idx="7883">
                  <c:v>2016-06-12 12:35</c:v>
                </c:pt>
                <c:pt idx="7884">
                  <c:v>2016-06-12 12:35</c:v>
                </c:pt>
                <c:pt idx="7885">
                  <c:v>2016-06-12 12:35</c:v>
                </c:pt>
                <c:pt idx="7886">
                  <c:v>2016-06-12 12:35</c:v>
                </c:pt>
                <c:pt idx="7887">
                  <c:v>2016-06-12 12:35</c:v>
                </c:pt>
                <c:pt idx="7888">
                  <c:v>2016-06-12 12:35</c:v>
                </c:pt>
                <c:pt idx="7889">
                  <c:v>2016-06-12 12:35</c:v>
                </c:pt>
                <c:pt idx="7890">
                  <c:v>2016-06-12 12:35</c:v>
                </c:pt>
                <c:pt idx="7891">
                  <c:v>2016-06-12 12:35</c:v>
                </c:pt>
                <c:pt idx="7892">
                  <c:v>2016-06-12 12:35</c:v>
                </c:pt>
                <c:pt idx="7893">
                  <c:v>2016-06-12 12:35</c:v>
                </c:pt>
                <c:pt idx="7894">
                  <c:v>2016-06-12 12:35</c:v>
                </c:pt>
                <c:pt idx="7895">
                  <c:v>2016-06-12 12:35</c:v>
                </c:pt>
                <c:pt idx="7896">
                  <c:v>2016-06-12 12:35</c:v>
                </c:pt>
                <c:pt idx="7897">
                  <c:v>2016-06-12 12:35</c:v>
                </c:pt>
                <c:pt idx="7898">
                  <c:v>2016-06-12 12:35</c:v>
                </c:pt>
                <c:pt idx="7899">
                  <c:v>2016-06-12 12:35</c:v>
                </c:pt>
                <c:pt idx="7900">
                  <c:v>2016-06-12 12:35</c:v>
                </c:pt>
                <c:pt idx="7901">
                  <c:v>2016-06-12 12:35</c:v>
                </c:pt>
                <c:pt idx="7902">
                  <c:v>2016-06-12 12:35</c:v>
                </c:pt>
                <c:pt idx="7903">
                  <c:v>2016-06-12 12:35</c:v>
                </c:pt>
                <c:pt idx="7904">
                  <c:v>2016-06-12 12:35</c:v>
                </c:pt>
                <c:pt idx="7905">
                  <c:v>2016-06-12 12:35</c:v>
                </c:pt>
                <c:pt idx="7906">
                  <c:v>2016-06-12 12:35</c:v>
                </c:pt>
                <c:pt idx="7907">
                  <c:v>2016-06-12 12:35</c:v>
                </c:pt>
                <c:pt idx="7908">
                  <c:v>2016-06-12 12:35</c:v>
                </c:pt>
                <c:pt idx="7909">
                  <c:v>2016-06-12 12:35</c:v>
                </c:pt>
                <c:pt idx="7910">
                  <c:v>2016-06-12 12:35</c:v>
                </c:pt>
                <c:pt idx="7911">
                  <c:v>2016-06-12 12:35</c:v>
                </c:pt>
                <c:pt idx="7912">
                  <c:v>2016-06-12 12:35</c:v>
                </c:pt>
                <c:pt idx="7913">
                  <c:v>2016-06-12 12:35</c:v>
                </c:pt>
                <c:pt idx="7914">
                  <c:v>2016-06-12 12:35</c:v>
                </c:pt>
                <c:pt idx="7915">
                  <c:v>2016-06-12 12:35</c:v>
                </c:pt>
                <c:pt idx="7916">
                  <c:v>2016-06-12 12:35</c:v>
                </c:pt>
                <c:pt idx="7917">
                  <c:v>2016-06-12 12:35</c:v>
                </c:pt>
                <c:pt idx="7918">
                  <c:v>2016-06-12 12:35</c:v>
                </c:pt>
                <c:pt idx="7919">
                  <c:v>2016-06-12 12:35</c:v>
                </c:pt>
                <c:pt idx="7920">
                  <c:v>2016-06-12 12:35</c:v>
                </c:pt>
                <c:pt idx="7921">
                  <c:v>2016-06-12 12:35</c:v>
                </c:pt>
                <c:pt idx="7922">
                  <c:v>2016-06-12 12:35</c:v>
                </c:pt>
                <c:pt idx="7923">
                  <c:v>2016-06-12 12:35</c:v>
                </c:pt>
                <c:pt idx="7924">
                  <c:v>2016-06-12 12:35</c:v>
                </c:pt>
                <c:pt idx="7925">
                  <c:v>2016-06-12 12:35</c:v>
                </c:pt>
                <c:pt idx="7926">
                  <c:v>2016-06-12 12:35</c:v>
                </c:pt>
                <c:pt idx="7927">
                  <c:v>2016-06-12 12:35</c:v>
                </c:pt>
                <c:pt idx="7928">
                  <c:v>2016-06-12 12:35</c:v>
                </c:pt>
                <c:pt idx="7929">
                  <c:v>2016-06-12 12:35</c:v>
                </c:pt>
                <c:pt idx="7930">
                  <c:v>2016-06-12 12:35</c:v>
                </c:pt>
                <c:pt idx="7931">
                  <c:v>2016-06-12 12:35</c:v>
                </c:pt>
                <c:pt idx="7932">
                  <c:v>2016-06-12 12:35</c:v>
                </c:pt>
                <c:pt idx="7933">
                  <c:v>2016-06-12 12:35</c:v>
                </c:pt>
                <c:pt idx="7934">
                  <c:v>2016-06-12 12:35</c:v>
                </c:pt>
                <c:pt idx="7935">
                  <c:v>2016-06-12 12:36</c:v>
                </c:pt>
                <c:pt idx="7936">
                  <c:v>2016-06-12 12:36</c:v>
                </c:pt>
                <c:pt idx="7937">
                  <c:v>2016-06-12 12:36</c:v>
                </c:pt>
                <c:pt idx="7938">
                  <c:v>2016-06-12 12:36</c:v>
                </c:pt>
                <c:pt idx="7939">
                  <c:v>2016-06-12 12:36</c:v>
                </c:pt>
                <c:pt idx="7940">
                  <c:v>2016-06-12 12:36</c:v>
                </c:pt>
                <c:pt idx="7941">
                  <c:v>2016-06-12 12:36</c:v>
                </c:pt>
                <c:pt idx="7942">
                  <c:v>2016-06-12 12:36</c:v>
                </c:pt>
                <c:pt idx="7943">
                  <c:v>2016-06-12 12:36</c:v>
                </c:pt>
                <c:pt idx="7944">
                  <c:v>2016-06-12 12:36</c:v>
                </c:pt>
                <c:pt idx="7945">
                  <c:v>2016-06-12 12:36</c:v>
                </c:pt>
                <c:pt idx="7946">
                  <c:v>2016-06-12 12:36</c:v>
                </c:pt>
                <c:pt idx="7947">
                  <c:v>2016-06-12 12:36</c:v>
                </c:pt>
                <c:pt idx="7948">
                  <c:v>2016-06-12 12:36</c:v>
                </c:pt>
                <c:pt idx="7949">
                  <c:v>2016-06-12 12:36</c:v>
                </c:pt>
                <c:pt idx="7950">
                  <c:v>2016-06-12 12:36</c:v>
                </c:pt>
                <c:pt idx="7951">
                  <c:v>2016-06-12 12:36</c:v>
                </c:pt>
                <c:pt idx="7952">
                  <c:v>2016-06-12 12:36</c:v>
                </c:pt>
                <c:pt idx="7953">
                  <c:v>2016-06-12 12:36</c:v>
                </c:pt>
                <c:pt idx="7954">
                  <c:v>2016-06-12 12:36</c:v>
                </c:pt>
                <c:pt idx="7955">
                  <c:v>2016-06-12 12:36</c:v>
                </c:pt>
                <c:pt idx="7956">
                  <c:v>2016-06-12 12:36</c:v>
                </c:pt>
                <c:pt idx="7957">
                  <c:v>2016-06-12 12:36</c:v>
                </c:pt>
                <c:pt idx="7958">
                  <c:v>2016-06-12 12:36</c:v>
                </c:pt>
                <c:pt idx="7959">
                  <c:v>2016-06-12 12:36</c:v>
                </c:pt>
                <c:pt idx="7960">
                  <c:v>2016-06-12 12:36</c:v>
                </c:pt>
                <c:pt idx="7961">
                  <c:v>2016-06-12 12:36</c:v>
                </c:pt>
                <c:pt idx="7962">
                  <c:v>2016-06-12 12:36</c:v>
                </c:pt>
                <c:pt idx="7963">
                  <c:v>2016-06-12 12:36</c:v>
                </c:pt>
                <c:pt idx="7964">
                  <c:v>2016-06-12 12:36</c:v>
                </c:pt>
                <c:pt idx="7965">
                  <c:v>2016-06-12 12:36</c:v>
                </c:pt>
                <c:pt idx="7966">
                  <c:v>2016-06-12 12:36</c:v>
                </c:pt>
                <c:pt idx="7967">
                  <c:v>2016-06-12 12:36</c:v>
                </c:pt>
                <c:pt idx="7968">
                  <c:v>2016-06-12 12:36</c:v>
                </c:pt>
                <c:pt idx="7969">
                  <c:v>2016-06-12 12:36</c:v>
                </c:pt>
                <c:pt idx="7970">
                  <c:v>2016-06-12 12:36</c:v>
                </c:pt>
                <c:pt idx="7971">
                  <c:v>2016-06-12 12:36</c:v>
                </c:pt>
                <c:pt idx="7972">
                  <c:v>2016-06-12 12:36</c:v>
                </c:pt>
                <c:pt idx="7973">
                  <c:v>2016-06-12 12:36</c:v>
                </c:pt>
                <c:pt idx="7974">
                  <c:v>2016-06-12 12:36</c:v>
                </c:pt>
                <c:pt idx="7975">
                  <c:v>2016-06-12 12:36</c:v>
                </c:pt>
                <c:pt idx="7976">
                  <c:v>2016-06-12 12:36</c:v>
                </c:pt>
                <c:pt idx="7977">
                  <c:v>2016-06-12 12:36</c:v>
                </c:pt>
                <c:pt idx="7978">
                  <c:v>2016-06-12 12:36</c:v>
                </c:pt>
                <c:pt idx="7979">
                  <c:v>2016-06-12 12:36</c:v>
                </c:pt>
                <c:pt idx="7980">
                  <c:v>2016-06-12 12:36</c:v>
                </c:pt>
                <c:pt idx="7981">
                  <c:v>2016-06-12 12:36</c:v>
                </c:pt>
                <c:pt idx="7982">
                  <c:v>2016-06-12 12:36</c:v>
                </c:pt>
                <c:pt idx="7983">
                  <c:v>2016-06-12 12:36</c:v>
                </c:pt>
                <c:pt idx="7984">
                  <c:v>2016-06-12 12:36</c:v>
                </c:pt>
                <c:pt idx="7985">
                  <c:v>2016-06-12 12:36</c:v>
                </c:pt>
                <c:pt idx="7986">
                  <c:v>2016-06-12 12:36</c:v>
                </c:pt>
                <c:pt idx="7987">
                  <c:v>2016-06-12 12:36</c:v>
                </c:pt>
                <c:pt idx="7988">
                  <c:v>2016-06-12 12:36</c:v>
                </c:pt>
                <c:pt idx="7989">
                  <c:v>2016-06-12 12:36</c:v>
                </c:pt>
                <c:pt idx="7990">
                  <c:v>2016-06-12 12:36</c:v>
                </c:pt>
                <c:pt idx="7991">
                  <c:v>2016-06-12 12:36</c:v>
                </c:pt>
                <c:pt idx="7992">
                  <c:v>2016-06-12 12:37</c:v>
                </c:pt>
                <c:pt idx="7993">
                  <c:v>2016-06-12 12:37</c:v>
                </c:pt>
                <c:pt idx="7994">
                  <c:v>2016-06-12 12:37</c:v>
                </c:pt>
                <c:pt idx="7995">
                  <c:v>2016-06-12 12:37</c:v>
                </c:pt>
                <c:pt idx="7996">
                  <c:v>2016-06-12 12:37</c:v>
                </c:pt>
                <c:pt idx="7997">
                  <c:v>2016-06-12 12:37</c:v>
                </c:pt>
                <c:pt idx="7998">
                  <c:v>2016-06-12 12:37</c:v>
                </c:pt>
                <c:pt idx="7999">
                  <c:v>2016-06-12 12:37</c:v>
                </c:pt>
                <c:pt idx="8000">
                  <c:v>2016-06-12 12:37</c:v>
                </c:pt>
                <c:pt idx="8001">
                  <c:v>2016-06-12 12:37</c:v>
                </c:pt>
                <c:pt idx="8002">
                  <c:v>2016-06-12 12:37</c:v>
                </c:pt>
                <c:pt idx="8003">
                  <c:v>2016-06-12 12:37</c:v>
                </c:pt>
                <c:pt idx="8004">
                  <c:v>2016-06-12 12:37</c:v>
                </c:pt>
                <c:pt idx="8005">
                  <c:v>2016-06-12 12:37</c:v>
                </c:pt>
                <c:pt idx="8006">
                  <c:v>2016-06-12 12:37</c:v>
                </c:pt>
                <c:pt idx="8007">
                  <c:v>2016-06-12 12:37</c:v>
                </c:pt>
                <c:pt idx="8008">
                  <c:v>2016-06-12 12:37</c:v>
                </c:pt>
                <c:pt idx="8009">
                  <c:v>2016-06-12 12:37</c:v>
                </c:pt>
                <c:pt idx="8010">
                  <c:v>2016-06-12 12:37</c:v>
                </c:pt>
                <c:pt idx="8011">
                  <c:v>2016-06-12 12:37</c:v>
                </c:pt>
                <c:pt idx="8012">
                  <c:v>2016-06-12 12:37</c:v>
                </c:pt>
                <c:pt idx="8013">
                  <c:v>2016-06-12 12:37</c:v>
                </c:pt>
                <c:pt idx="8014">
                  <c:v>2016-06-12 12:37</c:v>
                </c:pt>
                <c:pt idx="8015">
                  <c:v>2016-06-12 12:37</c:v>
                </c:pt>
                <c:pt idx="8016">
                  <c:v>2016-06-12 12:37</c:v>
                </c:pt>
                <c:pt idx="8017">
                  <c:v>2016-06-12 12:37</c:v>
                </c:pt>
                <c:pt idx="8018">
                  <c:v>2016-06-12 12:37</c:v>
                </c:pt>
                <c:pt idx="8019">
                  <c:v>2016-06-12 12:37</c:v>
                </c:pt>
                <c:pt idx="8020">
                  <c:v>2016-06-12 12:37</c:v>
                </c:pt>
                <c:pt idx="8021">
                  <c:v>2016-06-12 12:37</c:v>
                </c:pt>
                <c:pt idx="8022">
                  <c:v>2016-06-12 12:37</c:v>
                </c:pt>
                <c:pt idx="8023">
                  <c:v>2016-06-12 12:37</c:v>
                </c:pt>
                <c:pt idx="8024">
                  <c:v>2016-06-12 12:37</c:v>
                </c:pt>
                <c:pt idx="8025">
                  <c:v>2016-06-12 12:37</c:v>
                </c:pt>
                <c:pt idx="8026">
                  <c:v>2016-06-12 12:37</c:v>
                </c:pt>
                <c:pt idx="8027">
                  <c:v>2016-06-12 12:37</c:v>
                </c:pt>
                <c:pt idx="8028">
                  <c:v>2016-06-12 12:37</c:v>
                </c:pt>
                <c:pt idx="8029">
                  <c:v>2016-06-12 12:37</c:v>
                </c:pt>
                <c:pt idx="8030">
                  <c:v>2016-06-12 12:37</c:v>
                </c:pt>
                <c:pt idx="8031">
                  <c:v>2016-06-12 12:37</c:v>
                </c:pt>
                <c:pt idx="8032">
                  <c:v>2016-06-12 12:37</c:v>
                </c:pt>
                <c:pt idx="8033">
                  <c:v>2016-06-12 12:37</c:v>
                </c:pt>
                <c:pt idx="8034">
                  <c:v>2016-06-12 12:37</c:v>
                </c:pt>
                <c:pt idx="8035">
                  <c:v>2016-06-12 12:37</c:v>
                </c:pt>
                <c:pt idx="8036">
                  <c:v>2016-06-12 12:37</c:v>
                </c:pt>
                <c:pt idx="8037">
                  <c:v>2016-06-12 12:37</c:v>
                </c:pt>
                <c:pt idx="8038">
                  <c:v>2016-06-12 12:37</c:v>
                </c:pt>
                <c:pt idx="8039">
                  <c:v>2016-06-12 12:37</c:v>
                </c:pt>
                <c:pt idx="8040">
                  <c:v>2016-06-12 12:37</c:v>
                </c:pt>
                <c:pt idx="8041">
                  <c:v>2016-06-12 12:37</c:v>
                </c:pt>
                <c:pt idx="8042">
                  <c:v>2016-06-12 12:37</c:v>
                </c:pt>
                <c:pt idx="8043">
                  <c:v>2016-06-12 12:37</c:v>
                </c:pt>
                <c:pt idx="8044">
                  <c:v>2016-06-12 12:37</c:v>
                </c:pt>
                <c:pt idx="8045">
                  <c:v>2016-06-12 12:37</c:v>
                </c:pt>
                <c:pt idx="8046">
                  <c:v>2016-06-12 12:37</c:v>
                </c:pt>
                <c:pt idx="8047">
                  <c:v>2016-06-12 12:38</c:v>
                </c:pt>
                <c:pt idx="8048">
                  <c:v>2016-06-12 12:38</c:v>
                </c:pt>
                <c:pt idx="8049">
                  <c:v>2016-06-12 12:38</c:v>
                </c:pt>
                <c:pt idx="8050">
                  <c:v>2016-06-12 12:38</c:v>
                </c:pt>
                <c:pt idx="8051">
                  <c:v>2016-06-12 12:38</c:v>
                </c:pt>
                <c:pt idx="8052">
                  <c:v>2016-06-12 12:38</c:v>
                </c:pt>
                <c:pt idx="8053">
                  <c:v>2016-06-12 12:38</c:v>
                </c:pt>
                <c:pt idx="8054">
                  <c:v>2016-06-12 12:38</c:v>
                </c:pt>
                <c:pt idx="8055">
                  <c:v>2016-06-12 12:38</c:v>
                </c:pt>
                <c:pt idx="8056">
                  <c:v>2016-06-12 12:38</c:v>
                </c:pt>
                <c:pt idx="8057">
                  <c:v>2016-06-12 12:38</c:v>
                </c:pt>
                <c:pt idx="8058">
                  <c:v>2016-06-12 12:38</c:v>
                </c:pt>
                <c:pt idx="8059">
                  <c:v>2016-06-12 12:38</c:v>
                </c:pt>
                <c:pt idx="8060">
                  <c:v>2016-06-12 12:38</c:v>
                </c:pt>
                <c:pt idx="8061">
                  <c:v>2016-06-12 12:38</c:v>
                </c:pt>
                <c:pt idx="8062">
                  <c:v>2016-06-12 12:38</c:v>
                </c:pt>
                <c:pt idx="8063">
                  <c:v>2016-06-12 12:38</c:v>
                </c:pt>
                <c:pt idx="8064">
                  <c:v>2016-06-12 12:38</c:v>
                </c:pt>
                <c:pt idx="8065">
                  <c:v>2016-06-12 12:38</c:v>
                </c:pt>
                <c:pt idx="8066">
                  <c:v>2016-06-12 12:38</c:v>
                </c:pt>
                <c:pt idx="8067">
                  <c:v>2016-06-12 12:38</c:v>
                </c:pt>
                <c:pt idx="8068">
                  <c:v>2016-06-12 12:38</c:v>
                </c:pt>
                <c:pt idx="8069">
                  <c:v>2016-06-12 12:38</c:v>
                </c:pt>
                <c:pt idx="8070">
                  <c:v>2016-06-12 12:38</c:v>
                </c:pt>
                <c:pt idx="8071">
                  <c:v>2016-06-12 12:38</c:v>
                </c:pt>
                <c:pt idx="8072">
                  <c:v>2016-06-12 12:38</c:v>
                </c:pt>
                <c:pt idx="8073">
                  <c:v>2016-06-12 12:38</c:v>
                </c:pt>
                <c:pt idx="8074">
                  <c:v>2016-06-12 12:38</c:v>
                </c:pt>
                <c:pt idx="8075">
                  <c:v>2016-06-12 12:38</c:v>
                </c:pt>
                <c:pt idx="8076">
                  <c:v>2016-06-12 12:38</c:v>
                </c:pt>
                <c:pt idx="8077">
                  <c:v>2016-06-12 12:38</c:v>
                </c:pt>
                <c:pt idx="8078">
                  <c:v>2016-06-12 12:38</c:v>
                </c:pt>
                <c:pt idx="8079">
                  <c:v>2016-06-12 12:38</c:v>
                </c:pt>
                <c:pt idx="8080">
                  <c:v>2016-06-12 12:38</c:v>
                </c:pt>
                <c:pt idx="8081">
                  <c:v>2016-06-12 12:38</c:v>
                </c:pt>
                <c:pt idx="8082">
                  <c:v>2016-06-12 12:38</c:v>
                </c:pt>
                <c:pt idx="8083">
                  <c:v>2016-06-12 12:38</c:v>
                </c:pt>
                <c:pt idx="8084">
                  <c:v>2016-06-12 12:38</c:v>
                </c:pt>
                <c:pt idx="8085">
                  <c:v>2016-06-12 12:38</c:v>
                </c:pt>
                <c:pt idx="8086">
                  <c:v>2016-06-12 12:38</c:v>
                </c:pt>
                <c:pt idx="8087">
                  <c:v>2016-06-12 12:38</c:v>
                </c:pt>
                <c:pt idx="8088">
                  <c:v>2016-06-12 12:38</c:v>
                </c:pt>
                <c:pt idx="8089">
                  <c:v>2016-06-12 12:38</c:v>
                </c:pt>
                <c:pt idx="8090">
                  <c:v>2016-06-12 12:38</c:v>
                </c:pt>
                <c:pt idx="8091">
                  <c:v>2016-06-12 12:38</c:v>
                </c:pt>
                <c:pt idx="8092">
                  <c:v>2016-06-12 12:38</c:v>
                </c:pt>
                <c:pt idx="8093">
                  <c:v>2016-06-12 12:38</c:v>
                </c:pt>
                <c:pt idx="8094">
                  <c:v>2016-06-12 12:38</c:v>
                </c:pt>
                <c:pt idx="8095">
                  <c:v>2016-06-12 12:38</c:v>
                </c:pt>
                <c:pt idx="8096">
                  <c:v>2016-06-12 12:38</c:v>
                </c:pt>
                <c:pt idx="8097">
                  <c:v>2016-06-12 12:38</c:v>
                </c:pt>
                <c:pt idx="8098">
                  <c:v>2016-06-12 12:38</c:v>
                </c:pt>
                <c:pt idx="8099">
                  <c:v>2016-06-12 12:38</c:v>
                </c:pt>
                <c:pt idx="8100">
                  <c:v>2016-06-12 12:38</c:v>
                </c:pt>
                <c:pt idx="8101">
                  <c:v>2016-06-12 12:38</c:v>
                </c:pt>
                <c:pt idx="8102">
                  <c:v>2016-06-12 12:38</c:v>
                </c:pt>
                <c:pt idx="8103">
                  <c:v>2016-06-12 12:39</c:v>
                </c:pt>
                <c:pt idx="8104">
                  <c:v>2016-06-12 12:39</c:v>
                </c:pt>
                <c:pt idx="8105">
                  <c:v>2016-06-12 12:39</c:v>
                </c:pt>
                <c:pt idx="8106">
                  <c:v>2016-06-12 12:39</c:v>
                </c:pt>
                <c:pt idx="8107">
                  <c:v>2016-06-12 12:39</c:v>
                </c:pt>
                <c:pt idx="8108">
                  <c:v>2016-06-12 12:39</c:v>
                </c:pt>
                <c:pt idx="8109">
                  <c:v>2016-06-12 12:39</c:v>
                </c:pt>
                <c:pt idx="8110">
                  <c:v>2016-06-12 12:39</c:v>
                </c:pt>
                <c:pt idx="8111">
                  <c:v>2016-06-12 12:39</c:v>
                </c:pt>
                <c:pt idx="8112">
                  <c:v>2016-06-12 12:39</c:v>
                </c:pt>
                <c:pt idx="8113">
                  <c:v>2016-06-12 12:39</c:v>
                </c:pt>
                <c:pt idx="8114">
                  <c:v>2016-06-12 12:39</c:v>
                </c:pt>
                <c:pt idx="8115">
                  <c:v>2016-06-12 12:39</c:v>
                </c:pt>
                <c:pt idx="8116">
                  <c:v>2016-06-12 12:39</c:v>
                </c:pt>
                <c:pt idx="8117">
                  <c:v>2016-06-12 12:39</c:v>
                </c:pt>
                <c:pt idx="8118">
                  <c:v>2016-06-12 12:39</c:v>
                </c:pt>
                <c:pt idx="8119">
                  <c:v>2016-06-12 12:39</c:v>
                </c:pt>
                <c:pt idx="8120">
                  <c:v>2016-06-12 12:39</c:v>
                </c:pt>
                <c:pt idx="8121">
                  <c:v>2016-06-12 12:39</c:v>
                </c:pt>
                <c:pt idx="8122">
                  <c:v>2016-06-12 12:39</c:v>
                </c:pt>
                <c:pt idx="8123">
                  <c:v>2016-06-12 12:39</c:v>
                </c:pt>
                <c:pt idx="8124">
                  <c:v>2016-06-12 12:39</c:v>
                </c:pt>
                <c:pt idx="8125">
                  <c:v>2016-06-12 12:39</c:v>
                </c:pt>
                <c:pt idx="8126">
                  <c:v>2016-06-12 12:39</c:v>
                </c:pt>
                <c:pt idx="8127">
                  <c:v>2016-06-12 12:39</c:v>
                </c:pt>
                <c:pt idx="8128">
                  <c:v>2016-06-12 12:39</c:v>
                </c:pt>
                <c:pt idx="8129">
                  <c:v>2016-06-12 12:39</c:v>
                </c:pt>
                <c:pt idx="8130">
                  <c:v>2016-06-12 12:39</c:v>
                </c:pt>
                <c:pt idx="8131">
                  <c:v>2016-06-12 12:39</c:v>
                </c:pt>
                <c:pt idx="8132">
                  <c:v>2016-06-12 12:39</c:v>
                </c:pt>
                <c:pt idx="8133">
                  <c:v>2016-06-12 12:39</c:v>
                </c:pt>
                <c:pt idx="8134">
                  <c:v>2016-06-12 12:39</c:v>
                </c:pt>
                <c:pt idx="8135">
                  <c:v>2016-06-12 12:39</c:v>
                </c:pt>
                <c:pt idx="8136">
                  <c:v>2016-06-12 12:39</c:v>
                </c:pt>
                <c:pt idx="8137">
                  <c:v>2016-06-12 12:39</c:v>
                </c:pt>
                <c:pt idx="8138">
                  <c:v>2016-06-12 12:39</c:v>
                </c:pt>
                <c:pt idx="8139">
                  <c:v>2016-06-12 12:39</c:v>
                </c:pt>
                <c:pt idx="8140">
                  <c:v>2016-06-12 12:39</c:v>
                </c:pt>
                <c:pt idx="8141">
                  <c:v>2016-06-12 12:39</c:v>
                </c:pt>
                <c:pt idx="8142">
                  <c:v>2016-06-12 12:39</c:v>
                </c:pt>
                <c:pt idx="8143">
                  <c:v>2016-06-12 12:39</c:v>
                </c:pt>
                <c:pt idx="8144">
                  <c:v>2016-06-12 12:39</c:v>
                </c:pt>
                <c:pt idx="8145">
                  <c:v>2016-06-12 12:39</c:v>
                </c:pt>
                <c:pt idx="8146">
                  <c:v>2016-06-12 12:39</c:v>
                </c:pt>
                <c:pt idx="8147">
                  <c:v>2016-06-12 12:39</c:v>
                </c:pt>
                <c:pt idx="8148">
                  <c:v>2016-06-12 12:39</c:v>
                </c:pt>
                <c:pt idx="8149">
                  <c:v>2016-06-12 12:39</c:v>
                </c:pt>
                <c:pt idx="8150">
                  <c:v>2016-06-12 12:39</c:v>
                </c:pt>
                <c:pt idx="8151">
                  <c:v>2016-06-12 12:39</c:v>
                </c:pt>
                <c:pt idx="8152">
                  <c:v>2016-06-12 12:39</c:v>
                </c:pt>
                <c:pt idx="8153">
                  <c:v>2016-06-12 12:39</c:v>
                </c:pt>
                <c:pt idx="8154">
                  <c:v>2016-06-12 12:39</c:v>
                </c:pt>
                <c:pt idx="8155">
                  <c:v>2016-06-12 12:39</c:v>
                </c:pt>
                <c:pt idx="8156">
                  <c:v>2016-06-12 12:39</c:v>
                </c:pt>
                <c:pt idx="8157">
                  <c:v>2016-06-12 12:39</c:v>
                </c:pt>
                <c:pt idx="8158">
                  <c:v>2016-06-12 12:39</c:v>
                </c:pt>
                <c:pt idx="8159">
                  <c:v>2016-06-12 12:39</c:v>
                </c:pt>
                <c:pt idx="8160">
                  <c:v>2016-06-12 12:39</c:v>
                </c:pt>
                <c:pt idx="8161">
                  <c:v>2016-06-12 12:39</c:v>
                </c:pt>
                <c:pt idx="8162">
                  <c:v>2016-06-12 12:40</c:v>
                </c:pt>
                <c:pt idx="8163">
                  <c:v>2016-06-12 12:40</c:v>
                </c:pt>
                <c:pt idx="8164">
                  <c:v>2016-06-12 12:40</c:v>
                </c:pt>
                <c:pt idx="8165">
                  <c:v>2016-06-12 12:40</c:v>
                </c:pt>
                <c:pt idx="8166">
                  <c:v>2016-06-12 12:40</c:v>
                </c:pt>
                <c:pt idx="8167">
                  <c:v>2016-06-12 12:40</c:v>
                </c:pt>
                <c:pt idx="8168">
                  <c:v>2016-06-12 12:40</c:v>
                </c:pt>
                <c:pt idx="8169">
                  <c:v>2016-06-12 12:40</c:v>
                </c:pt>
                <c:pt idx="8170">
                  <c:v>2016-06-12 12:40</c:v>
                </c:pt>
                <c:pt idx="8171">
                  <c:v>2016-06-12 12:40</c:v>
                </c:pt>
                <c:pt idx="8172">
                  <c:v>2016-06-12 12:40</c:v>
                </c:pt>
                <c:pt idx="8173">
                  <c:v>2016-06-12 12:40</c:v>
                </c:pt>
                <c:pt idx="8174">
                  <c:v>2016-06-12 12:40</c:v>
                </c:pt>
                <c:pt idx="8175">
                  <c:v>2016-06-12 12:40</c:v>
                </c:pt>
                <c:pt idx="8176">
                  <c:v>2016-06-12 12:40</c:v>
                </c:pt>
                <c:pt idx="8177">
                  <c:v>2016-06-12 12:40</c:v>
                </c:pt>
                <c:pt idx="8178">
                  <c:v>2016-06-12 12:40</c:v>
                </c:pt>
                <c:pt idx="8179">
                  <c:v>2016-06-12 12:40</c:v>
                </c:pt>
                <c:pt idx="8180">
                  <c:v>2016-06-12 12:40</c:v>
                </c:pt>
                <c:pt idx="8181">
                  <c:v>2016-06-12 12:40</c:v>
                </c:pt>
                <c:pt idx="8182">
                  <c:v>2016-06-12 12:40</c:v>
                </c:pt>
                <c:pt idx="8183">
                  <c:v>2016-06-12 12:40</c:v>
                </c:pt>
                <c:pt idx="8184">
                  <c:v>2016-06-12 12:40</c:v>
                </c:pt>
                <c:pt idx="8185">
                  <c:v>2016-06-12 12:40</c:v>
                </c:pt>
                <c:pt idx="8186">
                  <c:v>2016-06-12 12:40</c:v>
                </c:pt>
                <c:pt idx="8187">
                  <c:v>2016-06-12 12:40</c:v>
                </c:pt>
                <c:pt idx="8188">
                  <c:v>2016-06-12 12:40</c:v>
                </c:pt>
                <c:pt idx="8189">
                  <c:v>2016-06-12 12:40</c:v>
                </c:pt>
                <c:pt idx="8190">
                  <c:v>2016-06-12 12:40</c:v>
                </c:pt>
                <c:pt idx="8191">
                  <c:v>2016-06-12 12:40</c:v>
                </c:pt>
                <c:pt idx="8192">
                  <c:v>2016-06-12 12:40</c:v>
                </c:pt>
                <c:pt idx="8193">
                  <c:v>2016-06-12 12:40</c:v>
                </c:pt>
                <c:pt idx="8194">
                  <c:v>2016-06-12 12:40</c:v>
                </c:pt>
                <c:pt idx="8195">
                  <c:v>2016-06-12 12:40</c:v>
                </c:pt>
                <c:pt idx="8196">
                  <c:v>2016-06-12 12:40</c:v>
                </c:pt>
                <c:pt idx="8197">
                  <c:v>2016-06-12 12:40</c:v>
                </c:pt>
                <c:pt idx="8198">
                  <c:v>2016-06-12 12:40</c:v>
                </c:pt>
                <c:pt idx="8199">
                  <c:v>2016-06-12 12:40</c:v>
                </c:pt>
                <c:pt idx="8200">
                  <c:v>2016-06-12 12:40</c:v>
                </c:pt>
                <c:pt idx="8201">
                  <c:v>2016-06-12 12:40</c:v>
                </c:pt>
                <c:pt idx="8202">
                  <c:v>2016-06-12 12:40</c:v>
                </c:pt>
                <c:pt idx="8203">
                  <c:v>2016-06-12 12:40</c:v>
                </c:pt>
                <c:pt idx="8204">
                  <c:v>2016-06-12 12:40</c:v>
                </c:pt>
                <c:pt idx="8205">
                  <c:v>2016-06-12 12:40</c:v>
                </c:pt>
                <c:pt idx="8206">
                  <c:v>2016-06-12 12:40</c:v>
                </c:pt>
                <c:pt idx="8207">
                  <c:v>2016-06-12 12:40</c:v>
                </c:pt>
                <c:pt idx="8208">
                  <c:v>2016-06-12 12:40</c:v>
                </c:pt>
                <c:pt idx="8209">
                  <c:v>2016-06-12 12:40</c:v>
                </c:pt>
                <c:pt idx="8210">
                  <c:v>2016-06-12 12:40</c:v>
                </c:pt>
                <c:pt idx="8211">
                  <c:v>2016-06-12 12:40</c:v>
                </c:pt>
                <c:pt idx="8212">
                  <c:v>2016-06-12 12:40</c:v>
                </c:pt>
                <c:pt idx="8213">
                  <c:v>2016-06-12 12:40</c:v>
                </c:pt>
                <c:pt idx="8214">
                  <c:v>2016-06-12 12:40</c:v>
                </c:pt>
                <c:pt idx="8215">
                  <c:v>2016-06-12 12:40</c:v>
                </c:pt>
                <c:pt idx="8216">
                  <c:v>2016-06-12 12:40</c:v>
                </c:pt>
                <c:pt idx="8217">
                  <c:v>2016-06-12 12:40</c:v>
                </c:pt>
                <c:pt idx="8218">
                  <c:v>2016-06-12 12:40</c:v>
                </c:pt>
                <c:pt idx="8219">
                  <c:v>2016-06-12 12:40</c:v>
                </c:pt>
                <c:pt idx="8220">
                  <c:v>2016-06-12 12:41</c:v>
                </c:pt>
                <c:pt idx="8221">
                  <c:v>2016-06-12 12:41</c:v>
                </c:pt>
                <c:pt idx="8222">
                  <c:v>2016-06-12 12:41</c:v>
                </c:pt>
                <c:pt idx="8223">
                  <c:v>2016-06-12 12:41</c:v>
                </c:pt>
                <c:pt idx="8224">
                  <c:v>2016-06-12 12:41</c:v>
                </c:pt>
                <c:pt idx="8225">
                  <c:v>2016-06-12 12:41</c:v>
                </c:pt>
                <c:pt idx="8226">
                  <c:v>2016-06-12 12:41</c:v>
                </c:pt>
                <c:pt idx="8227">
                  <c:v>2016-06-12 12:41</c:v>
                </c:pt>
                <c:pt idx="8228">
                  <c:v>2016-06-12 12:41</c:v>
                </c:pt>
                <c:pt idx="8229">
                  <c:v>2016-06-12 12:41</c:v>
                </c:pt>
                <c:pt idx="8230">
                  <c:v>2016-06-12 12:41</c:v>
                </c:pt>
                <c:pt idx="8231">
                  <c:v>2016-06-12 12:41</c:v>
                </c:pt>
                <c:pt idx="8232">
                  <c:v>2016-06-12 12:41</c:v>
                </c:pt>
                <c:pt idx="8233">
                  <c:v>2016-06-12 12:41</c:v>
                </c:pt>
                <c:pt idx="8234">
                  <c:v>2016-06-12 12:41</c:v>
                </c:pt>
                <c:pt idx="8235">
                  <c:v>2016-06-12 12:41</c:v>
                </c:pt>
                <c:pt idx="8236">
                  <c:v>2016-06-12 12:41</c:v>
                </c:pt>
                <c:pt idx="8237">
                  <c:v>2016-06-12 12:41</c:v>
                </c:pt>
                <c:pt idx="8238">
                  <c:v>2016-06-12 12:41</c:v>
                </c:pt>
                <c:pt idx="8239">
                  <c:v>2016-06-12 12:41</c:v>
                </c:pt>
                <c:pt idx="8240">
                  <c:v>2016-06-12 12:41</c:v>
                </c:pt>
                <c:pt idx="8241">
                  <c:v>2016-06-12 12:41</c:v>
                </c:pt>
                <c:pt idx="8242">
                  <c:v>2016-06-12 12:41</c:v>
                </c:pt>
                <c:pt idx="8243">
                  <c:v>2016-06-12 12:41</c:v>
                </c:pt>
                <c:pt idx="8244">
                  <c:v>2016-06-12 12:41</c:v>
                </c:pt>
                <c:pt idx="8245">
                  <c:v>2016-06-12 12:41</c:v>
                </c:pt>
                <c:pt idx="8246">
                  <c:v>2016-06-12 12:41</c:v>
                </c:pt>
                <c:pt idx="8247">
                  <c:v>2016-06-12 12:41</c:v>
                </c:pt>
                <c:pt idx="8248">
                  <c:v>2016-06-12 12:41</c:v>
                </c:pt>
                <c:pt idx="8249">
                  <c:v>2016-06-12 12:41</c:v>
                </c:pt>
                <c:pt idx="8250">
                  <c:v>2016-06-12 12:41</c:v>
                </c:pt>
                <c:pt idx="8251">
                  <c:v>2016-06-12 12:41</c:v>
                </c:pt>
                <c:pt idx="8252">
                  <c:v>2016-06-12 12:41</c:v>
                </c:pt>
                <c:pt idx="8253">
                  <c:v>2016-06-12 12:41</c:v>
                </c:pt>
                <c:pt idx="8254">
                  <c:v>2016-06-12 12:41</c:v>
                </c:pt>
                <c:pt idx="8255">
                  <c:v>2016-06-12 12:41</c:v>
                </c:pt>
                <c:pt idx="8256">
                  <c:v>2016-06-12 12:41</c:v>
                </c:pt>
                <c:pt idx="8257">
                  <c:v>2016-06-12 12:41</c:v>
                </c:pt>
                <c:pt idx="8258">
                  <c:v>2016-06-12 12:41</c:v>
                </c:pt>
                <c:pt idx="8259">
                  <c:v>2016-06-12 12:41</c:v>
                </c:pt>
                <c:pt idx="8260">
                  <c:v>2016-06-12 12:41</c:v>
                </c:pt>
                <c:pt idx="8261">
                  <c:v>2016-06-12 12:41</c:v>
                </c:pt>
                <c:pt idx="8262">
                  <c:v>2016-06-12 12:41</c:v>
                </c:pt>
                <c:pt idx="8263">
                  <c:v>2016-06-12 12:41</c:v>
                </c:pt>
                <c:pt idx="8264">
                  <c:v>2016-06-12 12:41</c:v>
                </c:pt>
                <c:pt idx="8265">
                  <c:v>2016-06-12 12:41</c:v>
                </c:pt>
                <c:pt idx="8266">
                  <c:v>2016-06-12 12:41</c:v>
                </c:pt>
                <c:pt idx="8267">
                  <c:v>2016-06-12 12:41</c:v>
                </c:pt>
                <c:pt idx="8268">
                  <c:v>2016-06-12 12:41</c:v>
                </c:pt>
                <c:pt idx="8269">
                  <c:v>2016-06-12 12:41</c:v>
                </c:pt>
                <c:pt idx="8270">
                  <c:v>2016-06-12 12:41</c:v>
                </c:pt>
                <c:pt idx="8271">
                  <c:v>2016-06-12 12:41</c:v>
                </c:pt>
                <c:pt idx="8272">
                  <c:v>2016-06-12 12:41</c:v>
                </c:pt>
                <c:pt idx="8273">
                  <c:v>2016-06-12 12:41</c:v>
                </c:pt>
                <c:pt idx="8274">
                  <c:v>2016-06-12 12:41</c:v>
                </c:pt>
                <c:pt idx="8275">
                  <c:v>2016-06-12 12:41</c:v>
                </c:pt>
                <c:pt idx="8276">
                  <c:v>2016-06-12 12:42</c:v>
                </c:pt>
                <c:pt idx="8277">
                  <c:v>2016-06-12 12:42</c:v>
                </c:pt>
                <c:pt idx="8278">
                  <c:v>2016-06-12 12:42</c:v>
                </c:pt>
                <c:pt idx="8279">
                  <c:v>2016-06-12 12:42</c:v>
                </c:pt>
                <c:pt idx="8280">
                  <c:v>2016-06-12 12:42</c:v>
                </c:pt>
                <c:pt idx="8281">
                  <c:v>2016-06-12 12:42</c:v>
                </c:pt>
                <c:pt idx="8282">
                  <c:v>2016-06-12 12:42</c:v>
                </c:pt>
                <c:pt idx="8283">
                  <c:v>2016-06-12 12:42</c:v>
                </c:pt>
                <c:pt idx="8284">
                  <c:v>2016-06-12 12:42</c:v>
                </c:pt>
                <c:pt idx="8285">
                  <c:v>2016-06-12 12:42</c:v>
                </c:pt>
                <c:pt idx="8286">
                  <c:v>2016-06-12 12:42</c:v>
                </c:pt>
                <c:pt idx="8287">
                  <c:v>2016-06-12 12:42</c:v>
                </c:pt>
                <c:pt idx="8288">
                  <c:v>2016-06-12 12:42</c:v>
                </c:pt>
                <c:pt idx="8289">
                  <c:v>2016-06-12 12:42</c:v>
                </c:pt>
                <c:pt idx="8290">
                  <c:v>2016-06-12 12:42</c:v>
                </c:pt>
                <c:pt idx="8291">
                  <c:v>2016-06-12 12:42</c:v>
                </c:pt>
                <c:pt idx="8292">
                  <c:v>2016-06-12 12:42</c:v>
                </c:pt>
                <c:pt idx="8293">
                  <c:v>2016-06-12 12:42</c:v>
                </c:pt>
                <c:pt idx="8294">
                  <c:v>2016-06-12 12:42</c:v>
                </c:pt>
                <c:pt idx="8295">
                  <c:v>2016-06-12 12:42</c:v>
                </c:pt>
                <c:pt idx="8296">
                  <c:v>2016-06-12 12:42</c:v>
                </c:pt>
                <c:pt idx="8297">
                  <c:v>2016-06-12 12:42</c:v>
                </c:pt>
                <c:pt idx="8298">
                  <c:v>2016-06-12 12:42</c:v>
                </c:pt>
                <c:pt idx="8299">
                  <c:v>2016-06-12 12:42</c:v>
                </c:pt>
                <c:pt idx="8300">
                  <c:v>2016-06-12 12:42</c:v>
                </c:pt>
                <c:pt idx="8301">
                  <c:v>2016-06-12 12:42</c:v>
                </c:pt>
                <c:pt idx="8302">
                  <c:v>2016-06-12 12:42</c:v>
                </c:pt>
                <c:pt idx="8303">
                  <c:v>2016-06-12 12:42</c:v>
                </c:pt>
                <c:pt idx="8304">
                  <c:v>2016-06-12 12:42</c:v>
                </c:pt>
                <c:pt idx="8305">
                  <c:v>2016-06-12 12:42</c:v>
                </c:pt>
                <c:pt idx="8306">
                  <c:v>2016-06-12 12:42</c:v>
                </c:pt>
                <c:pt idx="8307">
                  <c:v>2016-06-12 12:42</c:v>
                </c:pt>
                <c:pt idx="8308">
                  <c:v>2016-06-12 12:42</c:v>
                </c:pt>
                <c:pt idx="8309">
                  <c:v>2016-06-12 12:42</c:v>
                </c:pt>
                <c:pt idx="8310">
                  <c:v>2016-06-12 12:42</c:v>
                </c:pt>
                <c:pt idx="8311">
                  <c:v>2016-06-12 12:42</c:v>
                </c:pt>
                <c:pt idx="8312">
                  <c:v>2016-06-12 12:42</c:v>
                </c:pt>
                <c:pt idx="8313">
                  <c:v>2016-06-12 12:42</c:v>
                </c:pt>
                <c:pt idx="8314">
                  <c:v>2016-06-12 12:42</c:v>
                </c:pt>
                <c:pt idx="8315">
                  <c:v>2016-06-12 12:42</c:v>
                </c:pt>
                <c:pt idx="8316">
                  <c:v>2016-06-12 12:42</c:v>
                </c:pt>
                <c:pt idx="8317">
                  <c:v>2016-06-12 12:42</c:v>
                </c:pt>
                <c:pt idx="8318">
                  <c:v>2016-06-12 12:42</c:v>
                </c:pt>
                <c:pt idx="8319">
                  <c:v>2016-06-12 12:42</c:v>
                </c:pt>
                <c:pt idx="8320">
                  <c:v>2016-06-12 12:42</c:v>
                </c:pt>
                <c:pt idx="8321">
                  <c:v>2016-06-12 12:42</c:v>
                </c:pt>
                <c:pt idx="8322">
                  <c:v>2016-06-12 12:42</c:v>
                </c:pt>
                <c:pt idx="8323">
                  <c:v>2016-06-12 12:42</c:v>
                </c:pt>
                <c:pt idx="8324">
                  <c:v>2016-06-12 12:42</c:v>
                </c:pt>
                <c:pt idx="8325">
                  <c:v>2016-06-12 12:42</c:v>
                </c:pt>
                <c:pt idx="8326">
                  <c:v>2016-06-12 12:42</c:v>
                </c:pt>
                <c:pt idx="8327">
                  <c:v>2016-06-12 12:42</c:v>
                </c:pt>
                <c:pt idx="8328">
                  <c:v>2016-06-12 12:42</c:v>
                </c:pt>
                <c:pt idx="8329">
                  <c:v>2016-06-12 12:42</c:v>
                </c:pt>
                <c:pt idx="8330">
                  <c:v>2016-06-12 12:42</c:v>
                </c:pt>
                <c:pt idx="8331">
                  <c:v>2016-06-12 12:42</c:v>
                </c:pt>
                <c:pt idx="8332">
                  <c:v>2016-06-12 12:42</c:v>
                </c:pt>
                <c:pt idx="8333">
                  <c:v>2016-06-12 12:43</c:v>
                </c:pt>
                <c:pt idx="8334">
                  <c:v>2016-06-12 12:43</c:v>
                </c:pt>
                <c:pt idx="8335">
                  <c:v>2016-06-12 12:43</c:v>
                </c:pt>
                <c:pt idx="8336">
                  <c:v>2016-06-12 12:43</c:v>
                </c:pt>
                <c:pt idx="8337">
                  <c:v>2016-06-12 12:43</c:v>
                </c:pt>
                <c:pt idx="8338">
                  <c:v>2016-06-12 12:43</c:v>
                </c:pt>
                <c:pt idx="8339">
                  <c:v>2016-06-12 12:43</c:v>
                </c:pt>
                <c:pt idx="8340">
                  <c:v>2016-06-12 12:43</c:v>
                </c:pt>
                <c:pt idx="8341">
                  <c:v>2016-06-12 12:43</c:v>
                </c:pt>
                <c:pt idx="8342">
                  <c:v>2016-06-12 12:43</c:v>
                </c:pt>
                <c:pt idx="8343">
                  <c:v>2016-06-12 12:43</c:v>
                </c:pt>
                <c:pt idx="8344">
                  <c:v>2016-06-12 12:43</c:v>
                </c:pt>
                <c:pt idx="8345">
                  <c:v>2016-06-12 12:43</c:v>
                </c:pt>
                <c:pt idx="8346">
                  <c:v>2016-06-12 12:43</c:v>
                </c:pt>
                <c:pt idx="8347">
                  <c:v>2016-06-12 12:43</c:v>
                </c:pt>
                <c:pt idx="8348">
                  <c:v>2016-06-12 12:43</c:v>
                </c:pt>
                <c:pt idx="8349">
                  <c:v>2016-06-12 12:43</c:v>
                </c:pt>
                <c:pt idx="8350">
                  <c:v>2016-06-12 12:43</c:v>
                </c:pt>
                <c:pt idx="8351">
                  <c:v>2016-06-12 12:43</c:v>
                </c:pt>
                <c:pt idx="8352">
                  <c:v>2016-06-12 12:43</c:v>
                </c:pt>
                <c:pt idx="8353">
                  <c:v>2016-06-12 12:43</c:v>
                </c:pt>
                <c:pt idx="8354">
                  <c:v>2016-06-12 12:43</c:v>
                </c:pt>
                <c:pt idx="8355">
                  <c:v>2016-06-12 12:43</c:v>
                </c:pt>
                <c:pt idx="8356">
                  <c:v>2016-06-12 12:43</c:v>
                </c:pt>
                <c:pt idx="8357">
                  <c:v>2016-06-12 12:43</c:v>
                </c:pt>
                <c:pt idx="8358">
                  <c:v>2016-06-12 12:43</c:v>
                </c:pt>
                <c:pt idx="8359">
                  <c:v>2016-06-12 12:43</c:v>
                </c:pt>
                <c:pt idx="8360">
                  <c:v>2016-06-12 12:43</c:v>
                </c:pt>
                <c:pt idx="8361">
                  <c:v>2016-06-12 12:43</c:v>
                </c:pt>
                <c:pt idx="8362">
                  <c:v>2016-06-12 12:43</c:v>
                </c:pt>
                <c:pt idx="8363">
                  <c:v>2016-06-12 12:43</c:v>
                </c:pt>
                <c:pt idx="8364">
                  <c:v>2016-06-12 12:43</c:v>
                </c:pt>
                <c:pt idx="8365">
                  <c:v>2016-06-12 12:43</c:v>
                </c:pt>
                <c:pt idx="8366">
                  <c:v>2016-06-12 12:43</c:v>
                </c:pt>
                <c:pt idx="8367">
                  <c:v>2016-06-12 12:43</c:v>
                </c:pt>
                <c:pt idx="8368">
                  <c:v>2016-06-12 12:43</c:v>
                </c:pt>
                <c:pt idx="8369">
                  <c:v>2016-06-12 12:43</c:v>
                </c:pt>
                <c:pt idx="8370">
                  <c:v>2016-06-12 12:43</c:v>
                </c:pt>
                <c:pt idx="8371">
                  <c:v>2016-06-12 12:43</c:v>
                </c:pt>
                <c:pt idx="8372">
                  <c:v>2016-06-12 12:43</c:v>
                </c:pt>
                <c:pt idx="8373">
                  <c:v>2016-06-12 12:43</c:v>
                </c:pt>
                <c:pt idx="8374">
                  <c:v>2016-06-12 12:43</c:v>
                </c:pt>
                <c:pt idx="8375">
                  <c:v>2016-06-12 12:43</c:v>
                </c:pt>
                <c:pt idx="8376">
                  <c:v>2016-06-12 12:43</c:v>
                </c:pt>
                <c:pt idx="8377">
                  <c:v>2016-06-12 12:43</c:v>
                </c:pt>
                <c:pt idx="8378">
                  <c:v>2016-06-12 12:43</c:v>
                </c:pt>
                <c:pt idx="8379">
                  <c:v>2016-06-12 12:43</c:v>
                </c:pt>
                <c:pt idx="8380">
                  <c:v>2016-06-12 12:43</c:v>
                </c:pt>
                <c:pt idx="8381">
                  <c:v>2016-06-12 12:43</c:v>
                </c:pt>
                <c:pt idx="8382">
                  <c:v>2016-06-12 12:43</c:v>
                </c:pt>
                <c:pt idx="8383">
                  <c:v>2016-06-12 12:43</c:v>
                </c:pt>
                <c:pt idx="8384">
                  <c:v>2016-06-12 12:43</c:v>
                </c:pt>
                <c:pt idx="8385">
                  <c:v>2016-06-12 12:43</c:v>
                </c:pt>
                <c:pt idx="8386">
                  <c:v>2016-06-12 12:43</c:v>
                </c:pt>
                <c:pt idx="8387">
                  <c:v>2016-06-12 12:43</c:v>
                </c:pt>
                <c:pt idx="8388">
                  <c:v>2016-06-12 12:43</c:v>
                </c:pt>
                <c:pt idx="8389">
                  <c:v>2016-06-12 12:43</c:v>
                </c:pt>
                <c:pt idx="8390">
                  <c:v>2016-06-12 12:44</c:v>
                </c:pt>
                <c:pt idx="8391">
                  <c:v>2016-06-12 12:44</c:v>
                </c:pt>
                <c:pt idx="8392">
                  <c:v>2016-06-12 12:44</c:v>
                </c:pt>
                <c:pt idx="8393">
                  <c:v>2016-06-12 12:44</c:v>
                </c:pt>
                <c:pt idx="8394">
                  <c:v>2016-06-12 12:44</c:v>
                </c:pt>
                <c:pt idx="8395">
                  <c:v>2016-06-12 12:44</c:v>
                </c:pt>
                <c:pt idx="8396">
                  <c:v>2016-06-12 12:44</c:v>
                </c:pt>
                <c:pt idx="8397">
                  <c:v>2016-06-12 12:44</c:v>
                </c:pt>
                <c:pt idx="8398">
                  <c:v>2016-06-12 12:44</c:v>
                </c:pt>
                <c:pt idx="8399">
                  <c:v>2016-06-12 12:44</c:v>
                </c:pt>
                <c:pt idx="8400">
                  <c:v>2016-06-12 12:44</c:v>
                </c:pt>
                <c:pt idx="8401">
                  <c:v>2016-06-12 12:44</c:v>
                </c:pt>
                <c:pt idx="8402">
                  <c:v>2016-06-12 12:44</c:v>
                </c:pt>
                <c:pt idx="8403">
                  <c:v>2016-06-12 12:44</c:v>
                </c:pt>
                <c:pt idx="8404">
                  <c:v>2016-06-12 12:44</c:v>
                </c:pt>
                <c:pt idx="8405">
                  <c:v>2016-06-12 12:44</c:v>
                </c:pt>
                <c:pt idx="8406">
                  <c:v>2016-06-12 12:44</c:v>
                </c:pt>
                <c:pt idx="8407">
                  <c:v>2016-06-12 12:44</c:v>
                </c:pt>
                <c:pt idx="8408">
                  <c:v>2016-06-12 12:44</c:v>
                </c:pt>
                <c:pt idx="8409">
                  <c:v>2016-06-12 12:44</c:v>
                </c:pt>
                <c:pt idx="8410">
                  <c:v>2016-06-12 12:44</c:v>
                </c:pt>
                <c:pt idx="8411">
                  <c:v>2016-06-12 12:44</c:v>
                </c:pt>
                <c:pt idx="8412">
                  <c:v>2016-06-12 12:44</c:v>
                </c:pt>
                <c:pt idx="8413">
                  <c:v>2016-06-12 12:44</c:v>
                </c:pt>
                <c:pt idx="8414">
                  <c:v>2016-06-12 12:44</c:v>
                </c:pt>
                <c:pt idx="8415">
                  <c:v>2016-06-12 12:44</c:v>
                </c:pt>
                <c:pt idx="8416">
                  <c:v>2016-06-12 12:44</c:v>
                </c:pt>
                <c:pt idx="8417">
                  <c:v>2016-06-12 12:44</c:v>
                </c:pt>
                <c:pt idx="8418">
                  <c:v>2016-06-12 12:44</c:v>
                </c:pt>
                <c:pt idx="8419">
                  <c:v>2016-06-12 12:44</c:v>
                </c:pt>
                <c:pt idx="8420">
                  <c:v>2016-06-12 12:44</c:v>
                </c:pt>
                <c:pt idx="8421">
                  <c:v>2016-06-12 12:44</c:v>
                </c:pt>
                <c:pt idx="8422">
                  <c:v>2016-06-12 12:44</c:v>
                </c:pt>
                <c:pt idx="8423">
                  <c:v>2016-06-12 12:44</c:v>
                </c:pt>
                <c:pt idx="8424">
                  <c:v>2016-06-12 12:44</c:v>
                </c:pt>
                <c:pt idx="8425">
                  <c:v>2016-06-12 12:44</c:v>
                </c:pt>
                <c:pt idx="8426">
                  <c:v>2016-06-12 12:44</c:v>
                </c:pt>
                <c:pt idx="8427">
                  <c:v>2016-06-12 12:44</c:v>
                </c:pt>
                <c:pt idx="8428">
                  <c:v>2016-06-12 12:44</c:v>
                </c:pt>
                <c:pt idx="8429">
                  <c:v>2016-06-12 12:44</c:v>
                </c:pt>
                <c:pt idx="8430">
                  <c:v>2016-06-12 12:44</c:v>
                </c:pt>
                <c:pt idx="8431">
                  <c:v>2016-06-12 12:44</c:v>
                </c:pt>
                <c:pt idx="8432">
                  <c:v>2016-06-12 12:44</c:v>
                </c:pt>
                <c:pt idx="8433">
                  <c:v>2016-06-12 12:44</c:v>
                </c:pt>
                <c:pt idx="8434">
                  <c:v>2016-06-12 12:44</c:v>
                </c:pt>
                <c:pt idx="8435">
                  <c:v>2016-06-12 12:44</c:v>
                </c:pt>
                <c:pt idx="8436">
                  <c:v>2016-06-12 12:44</c:v>
                </c:pt>
                <c:pt idx="8437">
                  <c:v>2016-06-12 12:44</c:v>
                </c:pt>
                <c:pt idx="8438">
                  <c:v>2016-06-12 12:44</c:v>
                </c:pt>
                <c:pt idx="8439">
                  <c:v>2016-06-12 12:44</c:v>
                </c:pt>
                <c:pt idx="8440">
                  <c:v>2016-06-12 12:44</c:v>
                </c:pt>
                <c:pt idx="8441">
                  <c:v>2016-06-12 12:44</c:v>
                </c:pt>
                <c:pt idx="8442">
                  <c:v>2016-06-12 12:44</c:v>
                </c:pt>
                <c:pt idx="8443">
                  <c:v>2016-06-12 12:44</c:v>
                </c:pt>
                <c:pt idx="8444">
                  <c:v>2016-06-12 12:44</c:v>
                </c:pt>
                <c:pt idx="8445">
                  <c:v>2016-06-12 12:44</c:v>
                </c:pt>
                <c:pt idx="8446">
                  <c:v>2016-06-12 12:44</c:v>
                </c:pt>
                <c:pt idx="8447">
                  <c:v>2016-06-12 12:44</c:v>
                </c:pt>
                <c:pt idx="8448">
                  <c:v>2016-06-12 12:44</c:v>
                </c:pt>
                <c:pt idx="8449">
                  <c:v>2016-06-12 12:45</c:v>
                </c:pt>
                <c:pt idx="8450">
                  <c:v>2016-06-12 12:45</c:v>
                </c:pt>
                <c:pt idx="8451">
                  <c:v>2016-06-12 12:45</c:v>
                </c:pt>
                <c:pt idx="8452">
                  <c:v>2016-06-12 12:45</c:v>
                </c:pt>
                <c:pt idx="8453">
                  <c:v>2016-06-12 12:45</c:v>
                </c:pt>
                <c:pt idx="8454">
                  <c:v>2016-06-12 12:45</c:v>
                </c:pt>
                <c:pt idx="8455">
                  <c:v>2016-06-12 12:45</c:v>
                </c:pt>
                <c:pt idx="8456">
                  <c:v>2016-06-12 12:45</c:v>
                </c:pt>
                <c:pt idx="8457">
                  <c:v>2016-06-12 12:45</c:v>
                </c:pt>
                <c:pt idx="8458">
                  <c:v>2016-06-12 12:45</c:v>
                </c:pt>
                <c:pt idx="8459">
                  <c:v>2016-06-12 12:45</c:v>
                </c:pt>
                <c:pt idx="8460">
                  <c:v>2016-06-12 12:45</c:v>
                </c:pt>
                <c:pt idx="8461">
                  <c:v>2016-06-12 12:45</c:v>
                </c:pt>
                <c:pt idx="8462">
                  <c:v>2016-06-12 12:45</c:v>
                </c:pt>
                <c:pt idx="8463">
                  <c:v>2016-06-12 12:45</c:v>
                </c:pt>
                <c:pt idx="8464">
                  <c:v>2016-06-12 12:45</c:v>
                </c:pt>
                <c:pt idx="8465">
                  <c:v>2016-06-12 12:45</c:v>
                </c:pt>
                <c:pt idx="8466">
                  <c:v>2016-06-12 12:45</c:v>
                </c:pt>
                <c:pt idx="8467">
                  <c:v>2016-06-12 12:45</c:v>
                </c:pt>
                <c:pt idx="8468">
                  <c:v>2016-06-12 12:45</c:v>
                </c:pt>
                <c:pt idx="8469">
                  <c:v>2016-06-12 12:45</c:v>
                </c:pt>
                <c:pt idx="8470">
                  <c:v>2016-06-12 12:45</c:v>
                </c:pt>
                <c:pt idx="8471">
                  <c:v>2016-06-12 12:45</c:v>
                </c:pt>
                <c:pt idx="8472">
                  <c:v>2016-06-12 12:45</c:v>
                </c:pt>
                <c:pt idx="8473">
                  <c:v>2016-06-12 12:45</c:v>
                </c:pt>
                <c:pt idx="8474">
                  <c:v>2016-06-12 12:45</c:v>
                </c:pt>
                <c:pt idx="8475">
                  <c:v>2016-06-12 12:45</c:v>
                </c:pt>
                <c:pt idx="8476">
                  <c:v>2016-06-12 12:45</c:v>
                </c:pt>
                <c:pt idx="8477">
                  <c:v>2016-06-12 12:45</c:v>
                </c:pt>
                <c:pt idx="8478">
                  <c:v>2016-06-12 12:45</c:v>
                </c:pt>
                <c:pt idx="8479">
                  <c:v>2016-06-12 12:45</c:v>
                </c:pt>
                <c:pt idx="8480">
                  <c:v>2016-06-12 12:45</c:v>
                </c:pt>
                <c:pt idx="8481">
                  <c:v>2016-06-12 12:45</c:v>
                </c:pt>
                <c:pt idx="8482">
                  <c:v>2016-06-12 12:45</c:v>
                </c:pt>
                <c:pt idx="8483">
                  <c:v>2016-06-12 12:45</c:v>
                </c:pt>
                <c:pt idx="8484">
                  <c:v>2016-06-12 12:45</c:v>
                </c:pt>
                <c:pt idx="8485">
                  <c:v>2016-06-12 12:45</c:v>
                </c:pt>
                <c:pt idx="8486">
                  <c:v>2016-06-12 12:45</c:v>
                </c:pt>
                <c:pt idx="8487">
                  <c:v>2016-06-12 12:45</c:v>
                </c:pt>
                <c:pt idx="8488">
                  <c:v>2016-06-12 12:45</c:v>
                </c:pt>
                <c:pt idx="8489">
                  <c:v>2016-06-12 12:45</c:v>
                </c:pt>
                <c:pt idx="8490">
                  <c:v>2016-06-12 12:45</c:v>
                </c:pt>
                <c:pt idx="8491">
                  <c:v>2016-06-12 12:45</c:v>
                </c:pt>
                <c:pt idx="8492">
                  <c:v>2016-06-12 12:45</c:v>
                </c:pt>
                <c:pt idx="8493">
                  <c:v>2016-06-12 12:45</c:v>
                </c:pt>
                <c:pt idx="8494">
                  <c:v>2016-06-12 12:45</c:v>
                </c:pt>
                <c:pt idx="8495">
                  <c:v>2016-06-12 12:45</c:v>
                </c:pt>
                <c:pt idx="8496">
                  <c:v>2016-06-12 12:45</c:v>
                </c:pt>
                <c:pt idx="8497">
                  <c:v>2016-06-12 12:45</c:v>
                </c:pt>
                <c:pt idx="8498">
                  <c:v>2016-06-12 12:45</c:v>
                </c:pt>
                <c:pt idx="8499">
                  <c:v>2016-06-12 12:45</c:v>
                </c:pt>
                <c:pt idx="8500">
                  <c:v>2016-06-12 12:45</c:v>
                </c:pt>
                <c:pt idx="8501">
                  <c:v>2016-06-12 12:45</c:v>
                </c:pt>
                <c:pt idx="8502">
                  <c:v>2016-06-12 12:45</c:v>
                </c:pt>
                <c:pt idx="8503">
                  <c:v>2016-06-12 12:45</c:v>
                </c:pt>
                <c:pt idx="8504">
                  <c:v>2016-06-12 12:45</c:v>
                </c:pt>
                <c:pt idx="8505">
                  <c:v>2016-06-12 12:45</c:v>
                </c:pt>
                <c:pt idx="8506">
                  <c:v>2016-06-12 12:46</c:v>
                </c:pt>
                <c:pt idx="8507">
                  <c:v>2016-06-12 12:46</c:v>
                </c:pt>
                <c:pt idx="8508">
                  <c:v>2016-06-12 12:46</c:v>
                </c:pt>
                <c:pt idx="8509">
                  <c:v>2016-06-12 12:46</c:v>
                </c:pt>
                <c:pt idx="8510">
                  <c:v>2016-06-12 12:46</c:v>
                </c:pt>
                <c:pt idx="8511">
                  <c:v>2016-06-12 12:46</c:v>
                </c:pt>
                <c:pt idx="8512">
                  <c:v>2016-06-12 12:46</c:v>
                </c:pt>
                <c:pt idx="8513">
                  <c:v>2016-06-12 12:46</c:v>
                </c:pt>
                <c:pt idx="8514">
                  <c:v>2016-06-12 12:46</c:v>
                </c:pt>
                <c:pt idx="8515">
                  <c:v>2016-06-12 12:46</c:v>
                </c:pt>
                <c:pt idx="8516">
                  <c:v>2016-06-12 12:46</c:v>
                </c:pt>
                <c:pt idx="8517">
                  <c:v>2016-06-12 12:46</c:v>
                </c:pt>
                <c:pt idx="8518">
                  <c:v>2016-06-12 12:46</c:v>
                </c:pt>
                <c:pt idx="8519">
                  <c:v>2016-06-12 12:46</c:v>
                </c:pt>
                <c:pt idx="8520">
                  <c:v>2016-06-12 12:46</c:v>
                </c:pt>
                <c:pt idx="8521">
                  <c:v>2016-06-12 12:46</c:v>
                </c:pt>
                <c:pt idx="8522">
                  <c:v>2016-06-12 12:46</c:v>
                </c:pt>
                <c:pt idx="8523">
                  <c:v>2016-06-12 12:46</c:v>
                </c:pt>
                <c:pt idx="8524">
                  <c:v>2016-06-12 12:46</c:v>
                </c:pt>
                <c:pt idx="8525">
                  <c:v>2016-06-12 12:46</c:v>
                </c:pt>
                <c:pt idx="8526">
                  <c:v>2016-06-12 12:46</c:v>
                </c:pt>
                <c:pt idx="8527">
                  <c:v>2016-06-12 12:46</c:v>
                </c:pt>
                <c:pt idx="8528">
                  <c:v>2016-06-12 12:46</c:v>
                </c:pt>
                <c:pt idx="8529">
                  <c:v>2016-06-12 12:46</c:v>
                </c:pt>
                <c:pt idx="8530">
                  <c:v>2016-06-12 12:46</c:v>
                </c:pt>
                <c:pt idx="8531">
                  <c:v>2016-06-12 12:46</c:v>
                </c:pt>
                <c:pt idx="8532">
                  <c:v>2016-06-12 12:46</c:v>
                </c:pt>
                <c:pt idx="8533">
                  <c:v>2016-06-12 12:46</c:v>
                </c:pt>
                <c:pt idx="8534">
                  <c:v>2016-06-12 12:46</c:v>
                </c:pt>
                <c:pt idx="8535">
                  <c:v>2016-06-12 12:46</c:v>
                </c:pt>
                <c:pt idx="8536">
                  <c:v>2016-06-12 12:46</c:v>
                </c:pt>
                <c:pt idx="8537">
                  <c:v>2016-06-12 12:46</c:v>
                </c:pt>
                <c:pt idx="8538">
                  <c:v>2016-06-12 12:46</c:v>
                </c:pt>
                <c:pt idx="8539">
                  <c:v>2016-06-12 12:46</c:v>
                </c:pt>
                <c:pt idx="8540">
                  <c:v>2016-06-12 12:46</c:v>
                </c:pt>
                <c:pt idx="8541">
                  <c:v>2016-06-12 12:46</c:v>
                </c:pt>
                <c:pt idx="8542">
                  <c:v>2016-06-12 12:46</c:v>
                </c:pt>
                <c:pt idx="8543">
                  <c:v>2016-06-12 12:46</c:v>
                </c:pt>
                <c:pt idx="8544">
                  <c:v>2016-06-12 12:46</c:v>
                </c:pt>
                <c:pt idx="8545">
                  <c:v>2016-06-12 12:46</c:v>
                </c:pt>
                <c:pt idx="8546">
                  <c:v>2016-06-12 12:46</c:v>
                </c:pt>
                <c:pt idx="8547">
                  <c:v>2016-06-12 12:46</c:v>
                </c:pt>
                <c:pt idx="8548">
                  <c:v>2016-06-12 12:46</c:v>
                </c:pt>
                <c:pt idx="8549">
                  <c:v>2016-06-12 12:46</c:v>
                </c:pt>
                <c:pt idx="8550">
                  <c:v>2016-06-12 12:46</c:v>
                </c:pt>
                <c:pt idx="8551">
                  <c:v>2016-06-12 12:46</c:v>
                </c:pt>
                <c:pt idx="8552">
                  <c:v>2016-06-12 12:46</c:v>
                </c:pt>
                <c:pt idx="8553">
                  <c:v>2016-06-12 12:46</c:v>
                </c:pt>
                <c:pt idx="8554">
                  <c:v>2016-06-12 12:46</c:v>
                </c:pt>
                <c:pt idx="8555">
                  <c:v>2016-06-12 12:46</c:v>
                </c:pt>
                <c:pt idx="8556">
                  <c:v>2016-06-12 12:46</c:v>
                </c:pt>
                <c:pt idx="8557">
                  <c:v>2016-06-12 12:46</c:v>
                </c:pt>
                <c:pt idx="8558">
                  <c:v>2016-06-12 12:46</c:v>
                </c:pt>
                <c:pt idx="8559">
                  <c:v>2016-06-12 12:46</c:v>
                </c:pt>
                <c:pt idx="8560">
                  <c:v>2016-06-12 12:46</c:v>
                </c:pt>
                <c:pt idx="8561">
                  <c:v>2016-06-12 12:46</c:v>
                </c:pt>
                <c:pt idx="8562">
                  <c:v>2016-06-12 12:46</c:v>
                </c:pt>
                <c:pt idx="8563">
                  <c:v>2016-06-12 12:46</c:v>
                </c:pt>
                <c:pt idx="8564">
                  <c:v>2016-06-12 12:46</c:v>
                </c:pt>
                <c:pt idx="8565">
                  <c:v>2016-06-12 12:47</c:v>
                </c:pt>
                <c:pt idx="8566">
                  <c:v>2016-06-12 12:47</c:v>
                </c:pt>
                <c:pt idx="8567">
                  <c:v>2016-06-12 12:47</c:v>
                </c:pt>
                <c:pt idx="8568">
                  <c:v>2016-06-12 12:47</c:v>
                </c:pt>
                <c:pt idx="8569">
                  <c:v>2016-06-12 12:47</c:v>
                </c:pt>
                <c:pt idx="8570">
                  <c:v>2016-06-12 12:47</c:v>
                </c:pt>
                <c:pt idx="8571">
                  <c:v>2016-06-12 12:47</c:v>
                </c:pt>
                <c:pt idx="8572">
                  <c:v>2016-06-12 12:47</c:v>
                </c:pt>
                <c:pt idx="8573">
                  <c:v>2016-06-12 12:47</c:v>
                </c:pt>
                <c:pt idx="8574">
                  <c:v>2016-06-12 12:47</c:v>
                </c:pt>
                <c:pt idx="8575">
                  <c:v>2016-06-12 12:47</c:v>
                </c:pt>
                <c:pt idx="8576">
                  <c:v>2016-06-12 12:47</c:v>
                </c:pt>
                <c:pt idx="8577">
                  <c:v>2016-06-12 12:47</c:v>
                </c:pt>
                <c:pt idx="8578">
                  <c:v>2016-06-12 12:47</c:v>
                </c:pt>
                <c:pt idx="8579">
                  <c:v>2016-06-12 12:47</c:v>
                </c:pt>
                <c:pt idx="8580">
                  <c:v>2016-06-12 12:47</c:v>
                </c:pt>
                <c:pt idx="8581">
                  <c:v>2016-06-12 12:47</c:v>
                </c:pt>
                <c:pt idx="8582">
                  <c:v>2016-06-12 12:47</c:v>
                </c:pt>
                <c:pt idx="8583">
                  <c:v>2016-06-12 12:47</c:v>
                </c:pt>
                <c:pt idx="8584">
                  <c:v>2016-06-12 12:47</c:v>
                </c:pt>
                <c:pt idx="8585">
                  <c:v>2016-06-12 12:47</c:v>
                </c:pt>
                <c:pt idx="8586">
                  <c:v>2016-06-12 12:47</c:v>
                </c:pt>
                <c:pt idx="8587">
                  <c:v>2016-06-12 12:47</c:v>
                </c:pt>
                <c:pt idx="8588">
                  <c:v>2016-06-12 12:47</c:v>
                </c:pt>
                <c:pt idx="8589">
                  <c:v>2016-06-12 12:47</c:v>
                </c:pt>
                <c:pt idx="8590">
                  <c:v>2016-06-12 12:47</c:v>
                </c:pt>
                <c:pt idx="8591">
                  <c:v>2016-06-12 12:47</c:v>
                </c:pt>
                <c:pt idx="8592">
                  <c:v>2016-06-12 12:47</c:v>
                </c:pt>
                <c:pt idx="8593">
                  <c:v>2016-06-12 12:47</c:v>
                </c:pt>
                <c:pt idx="8594">
                  <c:v>2016-06-12 12:47</c:v>
                </c:pt>
                <c:pt idx="8595">
                  <c:v>2016-06-12 12:47</c:v>
                </c:pt>
                <c:pt idx="8596">
                  <c:v>2016-06-12 12:47</c:v>
                </c:pt>
                <c:pt idx="8597">
                  <c:v>2016-06-12 12:47</c:v>
                </c:pt>
                <c:pt idx="8598">
                  <c:v>2016-06-12 12:47</c:v>
                </c:pt>
                <c:pt idx="8599">
                  <c:v>2016-06-12 12:47</c:v>
                </c:pt>
                <c:pt idx="8600">
                  <c:v>2016-06-12 12:47</c:v>
                </c:pt>
                <c:pt idx="8601">
                  <c:v>2016-06-12 12:47</c:v>
                </c:pt>
                <c:pt idx="8602">
                  <c:v>2016-06-12 12:47</c:v>
                </c:pt>
                <c:pt idx="8603">
                  <c:v>2016-06-12 12:47</c:v>
                </c:pt>
                <c:pt idx="8604">
                  <c:v>2016-06-12 12:47</c:v>
                </c:pt>
                <c:pt idx="8605">
                  <c:v>2016-06-12 12:47</c:v>
                </c:pt>
                <c:pt idx="8606">
                  <c:v>2016-06-12 12:47</c:v>
                </c:pt>
                <c:pt idx="8607">
                  <c:v>2016-06-12 12:47</c:v>
                </c:pt>
                <c:pt idx="8608">
                  <c:v>2016-06-12 12:47</c:v>
                </c:pt>
                <c:pt idx="8609">
                  <c:v>2016-06-12 12:47</c:v>
                </c:pt>
                <c:pt idx="8610">
                  <c:v>2016-06-12 12:47</c:v>
                </c:pt>
                <c:pt idx="8611">
                  <c:v>2016-06-12 12:47</c:v>
                </c:pt>
                <c:pt idx="8612">
                  <c:v>2016-06-12 12:47</c:v>
                </c:pt>
                <c:pt idx="8613">
                  <c:v>2016-06-12 12:47</c:v>
                </c:pt>
                <c:pt idx="8614">
                  <c:v>2016-06-12 12:47</c:v>
                </c:pt>
                <c:pt idx="8615">
                  <c:v>2016-06-12 12:47</c:v>
                </c:pt>
                <c:pt idx="8616">
                  <c:v>2016-06-12 12:47</c:v>
                </c:pt>
                <c:pt idx="8617">
                  <c:v>2016-06-12 12:47</c:v>
                </c:pt>
                <c:pt idx="8618">
                  <c:v>2016-06-12 12:47</c:v>
                </c:pt>
                <c:pt idx="8619">
                  <c:v>2016-06-12 12:47</c:v>
                </c:pt>
                <c:pt idx="8620">
                  <c:v>2016-06-12 12:47</c:v>
                </c:pt>
                <c:pt idx="8621">
                  <c:v>2016-06-12 12:47</c:v>
                </c:pt>
                <c:pt idx="8622">
                  <c:v>2016-06-12 12:47</c:v>
                </c:pt>
                <c:pt idx="8623">
                  <c:v>2016-06-12 12:47</c:v>
                </c:pt>
                <c:pt idx="8624">
                  <c:v>2016-06-12 12:48</c:v>
                </c:pt>
                <c:pt idx="8625">
                  <c:v>2016-06-12 12:48</c:v>
                </c:pt>
                <c:pt idx="8626">
                  <c:v>2016-06-12 12:48</c:v>
                </c:pt>
                <c:pt idx="8627">
                  <c:v>2016-06-12 12:48</c:v>
                </c:pt>
                <c:pt idx="8628">
                  <c:v>2016-06-12 12:48</c:v>
                </c:pt>
                <c:pt idx="8629">
                  <c:v>2016-06-12 12:48</c:v>
                </c:pt>
                <c:pt idx="8630">
                  <c:v>2016-06-12 12:48</c:v>
                </c:pt>
                <c:pt idx="8631">
                  <c:v>2016-06-12 12:48</c:v>
                </c:pt>
                <c:pt idx="8632">
                  <c:v>2016-06-12 12:48</c:v>
                </c:pt>
                <c:pt idx="8633">
                  <c:v>2016-06-12 12:48</c:v>
                </c:pt>
                <c:pt idx="8634">
                  <c:v>2016-06-12 12:48</c:v>
                </c:pt>
                <c:pt idx="8635">
                  <c:v>2016-06-12 12:48</c:v>
                </c:pt>
                <c:pt idx="8636">
                  <c:v>2016-06-12 12:48</c:v>
                </c:pt>
                <c:pt idx="8637">
                  <c:v>2016-06-12 12:48</c:v>
                </c:pt>
                <c:pt idx="8638">
                  <c:v>2016-06-12 12:48</c:v>
                </c:pt>
                <c:pt idx="8639">
                  <c:v>2016-06-12 12:48</c:v>
                </c:pt>
                <c:pt idx="8640">
                  <c:v>2016-06-12 12:48</c:v>
                </c:pt>
                <c:pt idx="8641">
                  <c:v>2016-06-12 12:48</c:v>
                </c:pt>
                <c:pt idx="8642">
                  <c:v>2016-06-12 12:48</c:v>
                </c:pt>
                <c:pt idx="8643">
                  <c:v>2016-06-12 12:48</c:v>
                </c:pt>
                <c:pt idx="8644">
                  <c:v>2016-06-12 12:48</c:v>
                </c:pt>
                <c:pt idx="8645">
                  <c:v>2016-06-12 12:48</c:v>
                </c:pt>
                <c:pt idx="8646">
                  <c:v>2016-06-12 12:48</c:v>
                </c:pt>
                <c:pt idx="8647">
                  <c:v>2016-06-12 12:48</c:v>
                </c:pt>
                <c:pt idx="8648">
                  <c:v>2016-06-12 12:48</c:v>
                </c:pt>
                <c:pt idx="8649">
                  <c:v>2016-06-12 12:48</c:v>
                </c:pt>
                <c:pt idx="8650">
                  <c:v>2016-06-12 12:48</c:v>
                </c:pt>
                <c:pt idx="8651">
                  <c:v>2016-06-12 12:48</c:v>
                </c:pt>
                <c:pt idx="8652">
                  <c:v>2016-06-12 12:48</c:v>
                </c:pt>
                <c:pt idx="8653">
                  <c:v>2016-06-12 12:48</c:v>
                </c:pt>
                <c:pt idx="8654">
                  <c:v>2016-06-12 12:48</c:v>
                </c:pt>
                <c:pt idx="8655">
                  <c:v>2016-06-12 12:48</c:v>
                </c:pt>
                <c:pt idx="8656">
                  <c:v>2016-06-12 12:48</c:v>
                </c:pt>
                <c:pt idx="8657">
                  <c:v>2016-06-12 12:48</c:v>
                </c:pt>
                <c:pt idx="8658">
                  <c:v>2016-06-12 12:48</c:v>
                </c:pt>
                <c:pt idx="8659">
                  <c:v>2016-06-12 12:48</c:v>
                </c:pt>
                <c:pt idx="8660">
                  <c:v>2016-06-12 12:48</c:v>
                </c:pt>
                <c:pt idx="8661">
                  <c:v>2016-06-12 12:48</c:v>
                </c:pt>
                <c:pt idx="8662">
                  <c:v>2016-06-12 12:48</c:v>
                </c:pt>
                <c:pt idx="8663">
                  <c:v>2016-06-12 12:48</c:v>
                </c:pt>
                <c:pt idx="8664">
                  <c:v>2016-06-12 12:48</c:v>
                </c:pt>
                <c:pt idx="8665">
                  <c:v>2016-06-12 12:48</c:v>
                </c:pt>
                <c:pt idx="8666">
                  <c:v>2016-06-12 12:48</c:v>
                </c:pt>
                <c:pt idx="8667">
                  <c:v>2016-06-12 12:48</c:v>
                </c:pt>
                <c:pt idx="8668">
                  <c:v>2016-06-12 12:48</c:v>
                </c:pt>
                <c:pt idx="8669">
                  <c:v>2016-06-12 12:48</c:v>
                </c:pt>
                <c:pt idx="8670">
                  <c:v>2016-06-12 12:48</c:v>
                </c:pt>
                <c:pt idx="8671">
                  <c:v>2016-06-12 12:48</c:v>
                </c:pt>
                <c:pt idx="8672">
                  <c:v>2016-06-12 12:48</c:v>
                </c:pt>
                <c:pt idx="8673">
                  <c:v>2016-06-12 12:48</c:v>
                </c:pt>
                <c:pt idx="8674">
                  <c:v>2016-06-12 12:48</c:v>
                </c:pt>
                <c:pt idx="8675">
                  <c:v>2016-06-12 12:48</c:v>
                </c:pt>
                <c:pt idx="8676">
                  <c:v>2016-06-12 12:48</c:v>
                </c:pt>
                <c:pt idx="8677">
                  <c:v>2016-06-12 12:48</c:v>
                </c:pt>
                <c:pt idx="8678">
                  <c:v>2016-06-12 12:48</c:v>
                </c:pt>
                <c:pt idx="8679">
                  <c:v>2016-06-12 12:48</c:v>
                </c:pt>
                <c:pt idx="8680">
                  <c:v>2016-06-12 12:48</c:v>
                </c:pt>
                <c:pt idx="8681">
                  <c:v>2016-06-12 12:48</c:v>
                </c:pt>
                <c:pt idx="8682">
                  <c:v>2016-06-12 12:49</c:v>
                </c:pt>
                <c:pt idx="8683">
                  <c:v>2016-06-12 12:49</c:v>
                </c:pt>
                <c:pt idx="8684">
                  <c:v>2016-06-12 12:49</c:v>
                </c:pt>
                <c:pt idx="8685">
                  <c:v>2016-06-12 12:49</c:v>
                </c:pt>
                <c:pt idx="8686">
                  <c:v>2016-06-12 12:49</c:v>
                </c:pt>
                <c:pt idx="8687">
                  <c:v>2016-06-12 12:49</c:v>
                </c:pt>
                <c:pt idx="8688">
                  <c:v>2016-06-12 12:49</c:v>
                </c:pt>
                <c:pt idx="8689">
                  <c:v>2016-06-12 12:49</c:v>
                </c:pt>
                <c:pt idx="8690">
                  <c:v>2016-06-12 12:49</c:v>
                </c:pt>
                <c:pt idx="8691">
                  <c:v>2016-06-12 12:49</c:v>
                </c:pt>
                <c:pt idx="8692">
                  <c:v>2016-06-12 12:49</c:v>
                </c:pt>
                <c:pt idx="8693">
                  <c:v>2016-06-12 12:49</c:v>
                </c:pt>
                <c:pt idx="8694">
                  <c:v>2016-06-12 12:49</c:v>
                </c:pt>
                <c:pt idx="8695">
                  <c:v>2016-06-12 12:49</c:v>
                </c:pt>
                <c:pt idx="8696">
                  <c:v>2016-06-12 12:49</c:v>
                </c:pt>
                <c:pt idx="8697">
                  <c:v>2016-06-12 12:49</c:v>
                </c:pt>
                <c:pt idx="8698">
                  <c:v>2016-06-12 12:49</c:v>
                </c:pt>
                <c:pt idx="8699">
                  <c:v>2016-06-12 12:49</c:v>
                </c:pt>
                <c:pt idx="8700">
                  <c:v>2016-06-12 12:49</c:v>
                </c:pt>
                <c:pt idx="8701">
                  <c:v>2016-06-12 12:49</c:v>
                </c:pt>
                <c:pt idx="8702">
                  <c:v>2016-06-12 12:49</c:v>
                </c:pt>
                <c:pt idx="8703">
                  <c:v>2016-06-12 12:49</c:v>
                </c:pt>
                <c:pt idx="8704">
                  <c:v>2016-06-12 12:49</c:v>
                </c:pt>
                <c:pt idx="8705">
                  <c:v>2016-06-12 12:49</c:v>
                </c:pt>
                <c:pt idx="8706">
                  <c:v>2016-06-12 12:49</c:v>
                </c:pt>
                <c:pt idx="8707">
                  <c:v>2016-06-12 12:49</c:v>
                </c:pt>
                <c:pt idx="8708">
                  <c:v>2016-06-12 12:49</c:v>
                </c:pt>
                <c:pt idx="8709">
                  <c:v>2016-06-12 12:49</c:v>
                </c:pt>
                <c:pt idx="8710">
                  <c:v>2016-06-12 12:49</c:v>
                </c:pt>
                <c:pt idx="8711">
                  <c:v>2016-06-12 12:49</c:v>
                </c:pt>
                <c:pt idx="8712">
                  <c:v>2016-06-12 12:49</c:v>
                </c:pt>
                <c:pt idx="8713">
                  <c:v>2016-06-12 12:49</c:v>
                </c:pt>
                <c:pt idx="8714">
                  <c:v>2016-06-12 12:49</c:v>
                </c:pt>
                <c:pt idx="8715">
                  <c:v>2016-06-12 12:49</c:v>
                </c:pt>
                <c:pt idx="8716">
                  <c:v>2016-06-12 12:49</c:v>
                </c:pt>
                <c:pt idx="8717">
                  <c:v>2016-06-12 12:49</c:v>
                </c:pt>
                <c:pt idx="8718">
                  <c:v>2016-06-12 12:49</c:v>
                </c:pt>
                <c:pt idx="8719">
                  <c:v>2016-06-12 12:49</c:v>
                </c:pt>
                <c:pt idx="8720">
                  <c:v>2016-06-12 12:49</c:v>
                </c:pt>
                <c:pt idx="8721">
                  <c:v>2016-06-12 12:49</c:v>
                </c:pt>
                <c:pt idx="8722">
                  <c:v>2016-06-12 12:49</c:v>
                </c:pt>
                <c:pt idx="8723">
                  <c:v>2016-06-12 12:49</c:v>
                </c:pt>
                <c:pt idx="8724">
                  <c:v>2016-06-12 12:49</c:v>
                </c:pt>
                <c:pt idx="8725">
                  <c:v>2016-06-12 12:49</c:v>
                </c:pt>
                <c:pt idx="8726">
                  <c:v>2016-06-12 12:49</c:v>
                </c:pt>
                <c:pt idx="8727">
                  <c:v>2016-06-12 12:49</c:v>
                </c:pt>
                <c:pt idx="8728">
                  <c:v>2016-06-12 12:49</c:v>
                </c:pt>
                <c:pt idx="8729">
                  <c:v>2016-06-12 12:49</c:v>
                </c:pt>
                <c:pt idx="8730">
                  <c:v>2016-06-12 12:49</c:v>
                </c:pt>
                <c:pt idx="8731">
                  <c:v>2016-06-12 12:49</c:v>
                </c:pt>
                <c:pt idx="8732">
                  <c:v>2016-06-12 12:49</c:v>
                </c:pt>
                <c:pt idx="8733">
                  <c:v>2016-06-12 12:49</c:v>
                </c:pt>
                <c:pt idx="8734">
                  <c:v>2016-06-12 12:49</c:v>
                </c:pt>
                <c:pt idx="8735">
                  <c:v>2016-06-12 12:49</c:v>
                </c:pt>
                <c:pt idx="8736">
                  <c:v>2016-06-12 12:49</c:v>
                </c:pt>
                <c:pt idx="8737">
                  <c:v>2016-06-12 12:49</c:v>
                </c:pt>
                <c:pt idx="8738">
                  <c:v>2016-06-12 12:50</c:v>
                </c:pt>
                <c:pt idx="8739">
                  <c:v>2016-06-12 12:50</c:v>
                </c:pt>
                <c:pt idx="8740">
                  <c:v>2016-06-12 12:50</c:v>
                </c:pt>
                <c:pt idx="8741">
                  <c:v>2016-06-12 12:50</c:v>
                </c:pt>
                <c:pt idx="8742">
                  <c:v>2016-06-12 12:50</c:v>
                </c:pt>
                <c:pt idx="8743">
                  <c:v>2016-06-12 12:50</c:v>
                </c:pt>
                <c:pt idx="8744">
                  <c:v>2016-06-12 12:50</c:v>
                </c:pt>
                <c:pt idx="8745">
                  <c:v>2016-06-12 12:50</c:v>
                </c:pt>
                <c:pt idx="8746">
                  <c:v>2016-06-12 12:50</c:v>
                </c:pt>
                <c:pt idx="8747">
                  <c:v>2016-06-12 12:50</c:v>
                </c:pt>
                <c:pt idx="8748">
                  <c:v>2016-06-12 12:50</c:v>
                </c:pt>
                <c:pt idx="8749">
                  <c:v>2016-06-12 12:50</c:v>
                </c:pt>
                <c:pt idx="8750">
                  <c:v>2016-06-12 12:50</c:v>
                </c:pt>
                <c:pt idx="8751">
                  <c:v>2016-06-12 12:50</c:v>
                </c:pt>
                <c:pt idx="8752">
                  <c:v>2016-06-12 12:50</c:v>
                </c:pt>
                <c:pt idx="8753">
                  <c:v>2016-06-12 12:50</c:v>
                </c:pt>
                <c:pt idx="8754">
                  <c:v>2016-06-12 12:50</c:v>
                </c:pt>
                <c:pt idx="8755">
                  <c:v>2016-06-12 12:50</c:v>
                </c:pt>
                <c:pt idx="8756">
                  <c:v>2016-06-12 12:50</c:v>
                </c:pt>
                <c:pt idx="8757">
                  <c:v>2016-06-12 12:50</c:v>
                </c:pt>
                <c:pt idx="8758">
                  <c:v>2016-06-12 12:50</c:v>
                </c:pt>
                <c:pt idx="8759">
                  <c:v>2016-06-12 12:50</c:v>
                </c:pt>
                <c:pt idx="8760">
                  <c:v>2016-06-12 12:50</c:v>
                </c:pt>
                <c:pt idx="8761">
                  <c:v>2016-06-12 12:50</c:v>
                </c:pt>
                <c:pt idx="8762">
                  <c:v>2016-06-12 12:50</c:v>
                </c:pt>
                <c:pt idx="8763">
                  <c:v>2016-06-12 12:50</c:v>
                </c:pt>
                <c:pt idx="8764">
                  <c:v>2016-06-12 12:50</c:v>
                </c:pt>
                <c:pt idx="8765">
                  <c:v>2016-06-12 12:50</c:v>
                </c:pt>
                <c:pt idx="8766">
                  <c:v>2016-06-12 12:50</c:v>
                </c:pt>
                <c:pt idx="8767">
                  <c:v>2016-06-12 12:50</c:v>
                </c:pt>
                <c:pt idx="8768">
                  <c:v>2016-06-12 12:50</c:v>
                </c:pt>
                <c:pt idx="8769">
                  <c:v>2016-06-12 12:50</c:v>
                </c:pt>
                <c:pt idx="8770">
                  <c:v>2016-06-12 12:50</c:v>
                </c:pt>
                <c:pt idx="8771">
                  <c:v>2016-06-12 12:50</c:v>
                </c:pt>
                <c:pt idx="8772">
                  <c:v>2016-06-12 12:50</c:v>
                </c:pt>
                <c:pt idx="8773">
                  <c:v>2016-06-12 12:50</c:v>
                </c:pt>
                <c:pt idx="8774">
                  <c:v>2016-06-12 12:50</c:v>
                </c:pt>
                <c:pt idx="8775">
                  <c:v>2016-06-12 12:50</c:v>
                </c:pt>
                <c:pt idx="8776">
                  <c:v>2016-06-12 12:50</c:v>
                </c:pt>
                <c:pt idx="8777">
                  <c:v>2016-06-12 12:50</c:v>
                </c:pt>
                <c:pt idx="8778">
                  <c:v>2016-06-12 12:50</c:v>
                </c:pt>
                <c:pt idx="8779">
                  <c:v>2016-06-12 12:50</c:v>
                </c:pt>
                <c:pt idx="8780">
                  <c:v>2016-06-12 12:50</c:v>
                </c:pt>
                <c:pt idx="8781">
                  <c:v>2016-06-12 12:50</c:v>
                </c:pt>
                <c:pt idx="8782">
                  <c:v>2016-06-12 12:50</c:v>
                </c:pt>
                <c:pt idx="8783">
                  <c:v>2016-06-12 12:50</c:v>
                </c:pt>
                <c:pt idx="8784">
                  <c:v>2016-06-12 12:50</c:v>
                </c:pt>
                <c:pt idx="8785">
                  <c:v>2016-06-12 12:50</c:v>
                </c:pt>
                <c:pt idx="8786">
                  <c:v>2016-06-12 12:50</c:v>
                </c:pt>
                <c:pt idx="8787">
                  <c:v>2016-06-12 12:50</c:v>
                </c:pt>
                <c:pt idx="8788">
                  <c:v>2016-06-12 12:50</c:v>
                </c:pt>
                <c:pt idx="8789">
                  <c:v>2016-06-12 12:50</c:v>
                </c:pt>
                <c:pt idx="8790">
                  <c:v>2016-06-12 12:50</c:v>
                </c:pt>
                <c:pt idx="8791">
                  <c:v>2016-06-12 12:50</c:v>
                </c:pt>
                <c:pt idx="8792">
                  <c:v>2016-06-12 12:50</c:v>
                </c:pt>
                <c:pt idx="8793">
                  <c:v>2016-06-12 12:50</c:v>
                </c:pt>
                <c:pt idx="8794">
                  <c:v>2016-06-12 12:50</c:v>
                </c:pt>
                <c:pt idx="8795">
                  <c:v>2016-06-12 12:51</c:v>
                </c:pt>
                <c:pt idx="8796">
                  <c:v>2016-06-12 12:51</c:v>
                </c:pt>
                <c:pt idx="8797">
                  <c:v>2016-06-12 12:51</c:v>
                </c:pt>
                <c:pt idx="8798">
                  <c:v>2016-06-12 12:51</c:v>
                </c:pt>
                <c:pt idx="8799">
                  <c:v>2016-06-12 12:51</c:v>
                </c:pt>
                <c:pt idx="8800">
                  <c:v>2016-06-12 12:51</c:v>
                </c:pt>
                <c:pt idx="8801">
                  <c:v>2016-06-12 12:51</c:v>
                </c:pt>
                <c:pt idx="8802">
                  <c:v>2016-06-12 12:51</c:v>
                </c:pt>
                <c:pt idx="8803">
                  <c:v>2016-06-12 12:51</c:v>
                </c:pt>
                <c:pt idx="8804">
                  <c:v>2016-06-12 12:51</c:v>
                </c:pt>
                <c:pt idx="8805">
                  <c:v>2016-06-12 12:51</c:v>
                </c:pt>
                <c:pt idx="8806">
                  <c:v>2016-06-12 12:51</c:v>
                </c:pt>
                <c:pt idx="8807">
                  <c:v>2016-06-12 12:51</c:v>
                </c:pt>
                <c:pt idx="8808">
                  <c:v>2016-06-12 12:51</c:v>
                </c:pt>
                <c:pt idx="8809">
                  <c:v>2016-06-12 12:51</c:v>
                </c:pt>
                <c:pt idx="8810">
                  <c:v>2016-06-12 12:51</c:v>
                </c:pt>
                <c:pt idx="8811">
                  <c:v>2016-06-12 12:51</c:v>
                </c:pt>
                <c:pt idx="8812">
                  <c:v>2016-06-12 12:51</c:v>
                </c:pt>
                <c:pt idx="8813">
                  <c:v>2016-06-12 12:51</c:v>
                </c:pt>
                <c:pt idx="8814">
                  <c:v>2016-06-12 12:51</c:v>
                </c:pt>
                <c:pt idx="8815">
                  <c:v>2016-06-12 12:51</c:v>
                </c:pt>
                <c:pt idx="8816">
                  <c:v>2016-06-12 12:51</c:v>
                </c:pt>
                <c:pt idx="8817">
                  <c:v>2016-06-12 12:51</c:v>
                </c:pt>
                <c:pt idx="8818">
                  <c:v>2016-06-12 12:51</c:v>
                </c:pt>
                <c:pt idx="8819">
                  <c:v>2016-06-12 12:51</c:v>
                </c:pt>
                <c:pt idx="8820">
                  <c:v>2016-06-12 12:51</c:v>
                </c:pt>
                <c:pt idx="8821">
                  <c:v>2016-06-12 12:51</c:v>
                </c:pt>
                <c:pt idx="8822">
                  <c:v>2016-06-12 12:51</c:v>
                </c:pt>
                <c:pt idx="8823">
                  <c:v>2016-06-12 12:51</c:v>
                </c:pt>
                <c:pt idx="8824">
                  <c:v>2016-06-12 12:51</c:v>
                </c:pt>
                <c:pt idx="8825">
                  <c:v>2016-06-12 12:51</c:v>
                </c:pt>
                <c:pt idx="8826">
                  <c:v>2016-06-12 12:51</c:v>
                </c:pt>
                <c:pt idx="8827">
                  <c:v>2016-06-12 12:51</c:v>
                </c:pt>
                <c:pt idx="8828">
                  <c:v>2016-06-12 12:51</c:v>
                </c:pt>
                <c:pt idx="8829">
                  <c:v>2016-06-12 12:51</c:v>
                </c:pt>
                <c:pt idx="8830">
                  <c:v>2016-06-12 12:51</c:v>
                </c:pt>
                <c:pt idx="8831">
                  <c:v>2016-06-12 12:51</c:v>
                </c:pt>
                <c:pt idx="8832">
                  <c:v>2016-06-12 12:51</c:v>
                </c:pt>
                <c:pt idx="8833">
                  <c:v>2016-06-12 12:51</c:v>
                </c:pt>
                <c:pt idx="8834">
                  <c:v>2016-06-12 12:51</c:v>
                </c:pt>
                <c:pt idx="8835">
                  <c:v>2016-06-12 12:51</c:v>
                </c:pt>
                <c:pt idx="8836">
                  <c:v>2016-06-12 12:51</c:v>
                </c:pt>
                <c:pt idx="8837">
                  <c:v>2016-06-12 12:51</c:v>
                </c:pt>
                <c:pt idx="8838">
                  <c:v>2016-06-12 12:51</c:v>
                </c:pt>
                <c:pt idx="8839">
                  <c:v>2016-06-12 12:51</c:v>
                </c:pt>
                <c:pt idx="8840">
                  <c:v>2016-06-12 12:51</c:v>
                </c:pt>
                <c:pt idx="8841">
                  <c:v>2016-06-12 12:51</c:v>
                </c:pt>
                <c:pt idx="8842">
                  <c:v>2016-06-12 12:51</c:v>
                </c:pt>
                <c:pt idx="8843">
                  <c:v>2016-06-12 12:51</c:v>
                </c:pt>
                <c:pt idx="8844">
                  <c:v>2016-06-12 12:51</c:v>
                </c:pt>
                <c:pt idx="8845">
                  <c:v>2016-06-12 12:51</c:v>
                </c:pt>
                <c:pt idx="8846">
                  <c:v>2016-06-12 12:51</c:v>
                </c:pt>
                <c:pt idx="8847">
                  <c:v>2016-06-12 12:51</c:v>
                </c:pt>
                <c:pt idx="8848">
                  <c:v>2016-06-12 12:51</c:v>
                </c:pt>
                <c:pt idx="8849">
                  <c:v>2016-06-12 12:51</c:v>
                </c:pt>
                <c:pt idx="8850">
                  <c:v>2016-06-12 12:52</c:v>
                </c:pt>
                <c:pt idx="8851">
                  <c:v>2016-06-12 12:52</c:v>
                </c:pt>
                <c:pt idx="8852">
                  <c:v>2016-06-12 12:52</c:v>
                </c:pt>
                <c:pt idx="8853">
                  <c:v>2016-06-12 12:52</c:v>
                </c:pt>
                <c:pt idx="8854">
                  <c:v>2016-06-12 12:52</c:v>
                </c:pt>
                <c:pt idx="8855">
                  <c:v>2016-06-12 12:52</c:v>
                </c:pt>
                <c:pt idx="8856">
                  <c:v>2016-06-12 12:52</c:v>
                </c:pt>
                <c:pt idx="8857">
                  <c:v>2016-06-12 12:52</c:v>
                </c:pt>
                <c:pt idx="8858">
                  <c:v>2016-06-12 12:52</c:v>
                </c:pt>
                <c:pt idx="8859">
                  <c:v>2016-06-12 12:52</c:v>
                </c:pt>
                <c:pt idx="8860">
                  <c:v>2016-06-12 12:52</c:v>
                </c:pt>
                <c:pt idx="8861">
                  <c:v>2016-06-12 12:52</c:v>
                </c:pt>
                <c:pt idx="8862">
                  <c:v>2016-06-12 12:52</c:v>
                </c:pt>
                <c:pt idx="8863">
                  <c:v>2016-06-12 12:52</c:v>
                </c:pt>
                <c:pt idx="8864">
                  <c:v>2016-06-12 12:52</c:v>
                </c:pt>
                <c:pt idx="8865">
                  <c:v>2016-06-12 12:52</c:v>
                </c:pt>
                <c:pt idx="8866">
                  <c:v>2016-06-12 12:52</c:v>
                </c:pt>
                <c:pt idx="8867">
                  <c:v>2016-06-12 12:52</c:v>
                </c:pt>
                <c:pt idx="8868">
                  <c:v>2016-06-12 12:52</c:v>
                </c:pt>
                <c:pt idx="8869">
                  <c:v>2016-06-12 12:52</c:v>
                </c:pt>
                <c:pt idx="8870">
                  <c:v>2016-06-12 12:52</c:v>
                </c:pt>
                <c:pt idx="8871">
                  <c:v>2016-06-12 12:52</c:v>
                </c:pt>
                <c:pt idx="8872">
                  <c:v>2016-06-12 12:52</c:v>
                </c:pt>
                <c:pt idx="8873">
                  <c:v>2016-06-12 12:52</c:v>
                </c:pt>
                <c:pt idx="8874">
                  <c:v>2016-06-12 12:52</c:v>
                </c:pt>
                <c:pt idx="8875">
                  <c:v>2016-06-12 12:52</c:v>
                </c:pt>
                <c:pt idx="8876">
                  <c:v>2016-06-12 12:52</c:v>
                </c:pt>
                <c:pt idx="8877">
                  <c:v>2016-06-12 12:52</c:v>
                </c:pt>
                <c:pt idx="8878">
                  <c:v>2016-06-12 12:52</c:v>
                </c:pt>
                <c:pt idx="8879">
                  <c:v>2016-06-12 12:52</c:v>
                </c:pt>
                <c:pt idx="8880">
                  <c:v>2016-06-12 12:52</c:v>
                </c:pt>
                <c:pt idx="8881">
                  <c:v>2016-06-12 12:52</c:v>
                </c:pt>
                <c:pt idx="8882">
                  <c:v>2016-06-12 12:52</c:v>
                </c:pt>
                <c:pt idx="8883">
                  <c:v>2016-06-12 12:52</c:v>
                </c:pt>
                <c:pt idx="8884">
                  <c:v>2016-06-12 12:52</c:v>
                </c:pt>
                <c:pt idx="8885">
                  <c:v>2016-06-12 12:52</c:v>
                </c:pt>
                <c:pt idx="8886">
                  <c:v>2016-06-12 12:52</c:v>
                </c:pt>
                <c:pt idx="8887">
                  <c:v>2016-06-12 12:52</c:v>
                </c:pt>
                <c:pt idx="8888">
                  <c:v>2016-06-12 12:52</c:v>
                </c:pt>
                <c:pt idx="8889">
                  <c:v>2016-06-12 12:52</c:v>
                </c:pt>
                <c:pt idx="8890">
                  <c:v>2016-06-12 12:52</c:v>
                </c:pt>
                <c:pt idx="8891">
                  <c:v>2016-06-12 12:52</c:v>
                </c:pt>
                <c:pt idx="8892">
                  <c:v>2016-06-12 12:52</c:v>
                </c:pt>
                <c:pt idx="8893">
                  <c:v>2016-06-12 12:52</c:v>
                </c:pt>
                <c:pt idx="8894">
                  <c:v>2016-06-12 12:52</c:v>
                </c:pt>
                <c:pt idx="8895">
                  <c:v>2016-06-12 12:52</c:v>
                </c:pt>
                <c:pt idx="8896">
                  <c:v>2016-06-12 12:52</c:v>
                </c:pt>
                <c:pt idx="8897">
                  <c:v>2016-06-12 12:52</c:v>
                </c:pt>
                <c:pt idx="8898">
                  <c:v>2016-06-12 12:52</c:v>
                </c:pt>
                <c:pt idx="8899">
                  <c:v>2016-06-12 12:52</c:v>
                </c:pt>
                <c:pt idx="8900">
                  <c:v>2016-06-12 12:52</c:v>
                </c:pt>
                <c:pt idx="8901">
                  <c:v>2016-06-12 12:52</c:v>
                </c:pt>
                <c:pt idx="8902">
                  <c:v>2016-06-12 12:52</c:v>
                </c:pt>
                <c:pt idx="8903">
                  <c:v>2016-06-12 12:52</c:v>
                </c:pt>
                <c:pt idx="8904">
                  <c:v>2016-06-12 12:52</c:v>
                </c:pt>
                <c:pt idx="8905">
                  <c:v>2016-06-12 12:52</c:v>
                </c:pt>
                <c:pt idx="8906">
                  <c:v>2016-06-12 12:52</c:v>
                </c:pt>
                <c:pt idx="8907">
                  <c:v>2016-06-12 12:53</c:v>
                </c:pt>
                <c:pt idx="8908">
                  <c:v>2016-06-12 12:53</c:v>
                </c:pt>
                <c:pt idx="8909">
                  <c:v>2016-06-12 12:53</c:v>
                </c:pt>
                <c:pt idx="8910">
                  <c:v>2016-06-12 12:53</c:v>
                </c:pt>
                <c:pt idx="8911">
                  <c:v>2016-06-12 12:53</c:v>
                </c:pt>
                <c:pt idx="8912">
                  <c:v>2016-06-12 12:53</c:v>
                </c:pt>
                <c:pt idx="8913">
                  <c:v>2016-06-12 12:53</c:v>
                </c:pt>
                <c:pt idx="8914">
                  <c:v>2016-06-12 12:53</c:v>
                </c:pt>
                <c:pt idx="8915">
                  <c:v>2016-06-12 12:53</c:v>
                </c:pt>
                <c:pt idx="8916">
                  <c:v>2016-06-12 12:53</c:v>
                </c:pt>
                <c:pt idx="8917">
                  <c:v>2016-06-12 12:53</c:v>
                </c:pt>
                <c:pt idx="8918">
                  <c:v>2016-06-12 12:53</c:v>
                </c:pt>
                <c:pt idx="8919">
                  <c:v>2016-06-12 12:53</c:v>
                </c:pt>
                <c:pt idx="8920">
                  <c:v>2016-06-12 12:53</c:v>
                </c:pt>
                <c:pt idx="8921">
                  <c:v>2016-06-12 12:53</c:v>
                </c:pt>
                <c:pt idx="8922">
                  <c:v>2016-06-12 12:53</c:v>
                </c:pt>
                <c:pt idx="8923">
                  <c:v>2016-06-12 12:53</c:v>
                </c:pt>
                <c:pt idx="8924">
                  <c:v>2016-06-12 12:53</c:v>
                </c:pt>
                <c:pt idx="8925">
                  <c:v>2016-06-12 12:53</c:v>
                </c:pt>
                <c:pt idx="8926">
                  <c:v>2016-06-12 12:53</c:v>
                </c:pt>
                <c:pt idx="8927">
                  <c:v>2016-06-12 12:53</c:v>
                </c:pt>
                <c:pt idx="8928">
                  <c:v>2016-06-12 12:53</c:v>
                </c:pt>
                <c:pt idx="8929">
                  <c:v>2016-06-12 12:53</c:v>
                </c:pt>
                <c:pt idx="8930">
                  <c:v>2016-06-12 12:53</c:v>
                </c:pt>
                <c:pt idx="8931">
                  <c:v>2016-06-12 12:53</c:v>
                </c:pt>
                <c:pt idx="8932">
                  <c:v>2016-06-12 12:53</c:v>
                </c:pt>
                <c:pt idx="8933">
                  <c:v>2016-06-12 12:53</c:v>
                </c:pt>
                <c:pt idx="8934">
                  <c:v>2016-06-12 12:53</c:v>
                </c:pt>
                <c:pt idx="8935">
                  <c:v>2016-06-12 12:53</c:v>
                </c:pt>
                <c:pt idx="8936">
                  <c:v>2016-06-12 12:53</c:v>
                </c:pt>
                <c:pt idx="8937">
                  <c:v>2016-06-12 12:53</c:v>
                </c:pt>
                <c:pt idx="8938">
                  <c:v>2016-06-12 12:53</c:v>
                </c:pt>
                <c:pt idx="8939">
                  <c:v>2016-06-12 12:53</c:v>
                </c:pt>
                <c:pt idx="8940">
                  <c:v>2016-06-12 12:53</c:v>
                </c:pt>
                <c:pt idx="8941">
                  <c:v>2016-06-12 12:53</c:v>
                </c:pt>
                <c:pt idx="8942">
                  <c:v>2016-06-12 12:53</c:v>
                </c:pt>
                <c:pt idx="8943">
                  <c:v>2016-06-12 12:53</c:v>
                </c:pt>
                <c:pt idx="8944">
                  <c:v>2016-06-12 12:53</c:v>
                </c:pt>
                <c:pt idx="8945">
                  <c:v>2016-06-12 12:53</c:v>
                </c:pt>
                <c:pt idx="8946">
                  <c:v>2016-06-12 12:53</c:v>
                </c:pt>
                <c:pt idx="8947">
                  <c:v>2016-06-12 12:53</c:v>
                </c:pt>
                <c:pt idx="8948">
                  <c:v>2016-06-12 12:53</c:v>
                </c:pt>
                <c:pt idx="8949">
                  <c:v>2016-06-12 12:53</c:v>
                </c:pt>
                <c:pt idx="8950">
                  <c:v>2016-06-12 12:53</c:v>
                </c:pt>
                <c:pt idx="8951">
                  <c:v>2016-06-12 12:53</c:v>
                </c:pt>
                <c:pt idx="8952">
                  <c:v>2016-06-12 12:53</c:v>
                </c:pt>
                <c:pt idx="8953">
                  <c:v>2016-06-12 12:53</c:v>
                </c:pt>
                <c:pt idx="8954">
                  <c:v>2016-06-12 12:53</c:v>
                </c:pt>
                <c:pt idx="8955">
                  <c:v>2016-06-12 12:53</c:v>
                </c:pt>
                <c:pt idx="8956">
                  <c:v>2016-06-12 12:53</c:v>
                </c:pt>
                <c:pt idx="8957">
                  <c:v>2016-06-12 12:53</c:v>
                </c:pt>
                <c:pt idx="8958">
                  <c:v>2016-06-12 12:53</c:v>
                </c:pt>
                <c:pt idx="8959">
                  <c:v>2016-06-12 12:53</c:v>
                </c:pt>
                <c:pt idx="8960">
                  <c:v>2016-06-12 12:53</c:v>
                </c:pt>
                <c:pt idx="8961">
                  <c:v>2016-06-12 12:53</c:v>
                </c:pt>
                <c:pt idx="8962">
                  <c:v>2016-06-12 12:53</c:v>
                </c:pt>
                <c:pt idx="8963">
                  <c:v>2016-06-12 12:54</c:v>
                </c:pt>
                <c:pt idx="8964">
                  <c:v>2016-06-12 12:54</c:v>
                </c:pt>
                <c:pt idx="8965">
                  <c:v>2016-06-12 12:54</c:v>
                </c:pt>
                <c:pt idx="8966">
                  <c:v>2016-06-12 12:54</c:v>
                </c:pt>
                <c:pt idx="8967">
                  <c:v>2016-06-12 12:54</c:v>
                </c:pt>
                <c:pt idx="8968">
                  <c:v>2016-06-12 12:54</c:v>
                </c:pt>
                <c:pt idx="8969">
                  <c:v>2016-06-12 12:54</c:v>
                </c:pt>
                <c:pt idx="8970">
                  <c:v>2016-06-12 12:54</c:v>
                </c:pt>
                <c:pt idx="8971">
                  <c:v>2016-06-12 12:54</c:v>
                </c:pt>
                <c:pt idx="8972">
                  <c:v>2016-06-12 12:54</c:v>
                </c:pt>
                <c:pt idx="8973">
                  <c:v>2016-06-12 12:54</c:v>
                </c:pt>
                <c:pt idx="8974">
                  <c:v>2016-06-12 12:54</c:v>
                </c:pt>
                <c:pt idx="8975">
                  <c:v>2016-06-12 12:54</c:v>
                </c:pt>
                <c:pt idx="8976">
                  <c:v>2016-06-12 12:54</c:v>
                </c:pt>
                <c:pt idx="8977">
                  <c:v>2016-06-12 12:54</c:v>
                </c:pt>
                <c:pt idx="8978">
                  <c:v>2016-06-12 12:54</c:v>
                </c:pt>
                <c:pt idx="8979">
                  <c:v>2016-06-12 12:54</c:v>
                </c:pt>
                <c:pt idx="8980">
                  <c:v>2016-06-12 12:54</c:v>
                </c:pt>
                <c:pt idx="8981">
                  <c:v>2016-06-12 12:54</c:v>
                </c:pt>
                <c:pt idx="8982">
                  <c:v>2016-06-12 12:54</c:v>
                </c:pt>
                <c:pt idx="8983">
                  <c:v>2016-06-12 12:54</c:v>
                </c:pt>
                <c:pt idx="8984">
                  <c:v>2016-06-12 12:54</c:v>
                </c:pt>
                <c:pt idx="8985">
                  <c:v>2016-06-12 12:54</c:v>
                </c:pt>
                <c:pt idx="8986">
                  <c:v>2016-06-12 12:54</c:v>
                </c:pt>
                <c:pt idx="8987">
                  <c:v>2016-06-12 12:54</c:v>
                </c:pt>
                <c:pt idx="8988">
                  <c:v>2016-06-12 12:54</c:v>
                </c:pt>
                <c:pt idx="8989">
                  <c:v>2016-06-12 12:54</c:v>
                </c:pt>
                <c:pt idx="8990">
                  <c:v>2016-06-12 12:54</c:v>
                </c:pt>
                <c:pt idx="8991">
                  <c:v>2016-06-12 12:54</c:v>
                </c:pt>
                <c:pt idx="8992">
                  <c:v>2016-06-12 12:54</c:v>
                </c:pt>
                <c:pt idx="8993">
                  <c:v>2016-06-12 12:54</c:v>
                </c:pt>
                <c:pt idx="8994">
                  <c:v>2016-06-12 12:54</c:v>
                </c:pt>
                <c:pt idx="8995">
                  <c:v>2016-06-12 12:54</c:v>
                </c:pt>
                <c:pt idx="8996">
                  <c:v>2016-06-12 12:54</c:v>
                </c:pt>
                <c:pt idx="8997">
                  <c:v>2016-06-12 12:54</c:v>
                </c:pt>
                <c:pt idx="8998">
                  <c:v>2016-06-12 12:54</c:v>
                </c:pt>
                <c:pt idx="8999">
                  <c:v>2016-06-12 12:54</c:v>
                </c:pt>
                <c:pt idx="9000">
                  <c:v>2016-06-12 12:54</c:v>
                </c:pt>
                <c:pt idx="9001">
                  <c:v>2016-06-12 12:54</c:v>
                </c:pt>
                <c:pt idx="9002">
                  <c:v>2016-06-12 12:54</c:v>
                </c:pt>
                <c:pt idx="9003">
                  <c:v>2016-06-12 12:54</c:v>
                </c:pt>
                <c:pt idx="9004">
                  <c:v>2016-06-12 12:54</c:v>
                </c:pt>
                <c:pt idx="9005">
                  <c:v>2016-06-12 12:54</c:v>
                </c:pt>
                <c:pt idx="9006">
                  <c:v>2016-06-12 12:54</c:v>
                </c:pt>
                <c:pt idx="9007">
                  <c:v>2016-06-12 12:54</c:v>
                </c:pt>
                <c:pt idx="9008">
                  <c:v>2016-06-12 12:54</c:v>
                </c:pt>
                <c:pt idx="9009">
                  <c:v>2016-06-12 12:54</c:v>
                </c:pt>
                <c:pt idx="9010">
                  <c:v>2016-06-12 12:54</c:v>
                </c:pt>
                <c:pt idx="9011">
                  <c:v>2016-06-12 12:54</c:v>
                </c:pt>
                <c:pt idx="9012">
                  <c:v>2016-06-12 12:54</c:v>
                </c:pt>
                <c:pt idx="9013">
                  <c:v>2016-06-12 12:54</c:v>
                </c:pt>
                <c:pt idx="9014">
                  <c:v>2016-06-12 12:54</c:v>
                </c:pt>
                <c:pt idx="9015">
                  <c:v>2016-06-12 12:54</c:v>
                </c:pt>
                <c:pt idx="9016">
                  <c:v>2016-06-12 12:54</c:v>
                </c:pt>
                <c:pt idx="9017">
                  <c:v>2016-06-12 12:54</c:v>
                </c:pt>
                <c:pt idx="9018">
                  <c:v>2016-06-12 12:54</c:v>
                </c:pt>
                <c:pt idx="9019">
                  <c:v>2016-06-12 12:55</c:v>
                </c:pt>
                <c:pt idx="9020">
                  <c:v>2016-06-12 12:55</c:v>
                </c:pt>
                <c:pt idx="9021">
                  <c:v>2016-06-12 12:55</c:v>
                </c:pt>
                <c:pt idx="9022">
                  <c:v>2016-06-12 12:55</c:v>
                </c:pt>
                <c:pt idx="9023">
                  <c:v>2016-06-12 12:55</c:v>
                </c:pt>
                <c:pt idx="9024">
                  <c:v>2016-06-12 12:55</c:v>
                </c:pt>
                <c:pt idx="9025">
                  <c:v>2016-06-12 12:55</c:v>
                </c:pt>
                <c:pt idx="9026">
                  <c:v>2016-06-12 12:55</c:v>
                </c:pt>
                <c:pt idx="9027">
                  <c:v>2016-06-12 12:55</c:v>
                </c:pt>
                <c:pt idx="9028">
                  <c:v>2016-06-12 12:55</c:v>
                </c:pt>
                <c:pt idx="9029">
                  <c:v>2016-06-12 12:55</c:v>
                </c:pt>
                <c:pt idx="9030">
                  <c:v>2016-06-12 12:55</c:v>
                </c:pt>
                <c:pt idx="9031">
                  <c:v>2016-06-12 12:55</c:v>
                </c:pt>
                <c:pt idx="9032">
                  <c:v>2016-06-12 12:55</c:v>
                </c:pt>
                <c:pt idx="9033">
                  <c:v>2016-06-12 12:55</c:v>
                </c:pt>
                <c:pt idx="9034">
                  <c:v>2016-06-12 12:55</c:v>
                </c:pt>
                <c:pt idx="9035">
                  <c:v>2016-06-12 12:55</c:v>
                </c:pt>
                <c:pt idx="9036">
                  <c:v>2016-06-12 12:55</c:v>
                </c:pt>
                <c:pt idx="9037">
                  <c:v>2016-06-12 12:55</c:v>
                </c:pt>
                <c:pt idx="9038">
                  <c:v>2016-06-12 12:55</c:v>
                </c:pt>
                <c:pt idx="9039">
                  <c:v>2016-06-12 12:55</c:v>
                </c:pt>
                <c:pt idx="9040">
                  <c:v>2016-06-12 12:55</c:v>
                </c:pt>
                <c:pt idx="9041">
                  <c:v>2016-06-12 12:55</c:v>
                </c:pt>
                <c:pt idx="9042">
                  <c:v>2016-06-12 12:55</c:v>
                </c:pt>
                <c:pt idx="9043">
                  <c:v>2016-06-12 12:55</c:v>
                </c:pt>
                <c:pt idx="9044">
                  <c:v>2016-06-12 12:55</c:v>
                </c:pt>
                <c:pt idx="9045">
                  <c:v>2016-06-12 12:55</c:v>
                </c:pt>
                <c:pt idx="9046">
                  <c:v>2016-06-12 12:55</c:v>
                </c:pt>
                <c:pt idx="9047">
                  <c:v>2016-06-12 12:55</c:v>
                </c:pt>
                <c:pt idx="9048">
                  <c:v>2016-06-12 12:55</c:v>
                </c:pt>
                <c:pt idx="9049">
                  <c:v>2016-06-12 12:55</c:v>
                </c:pt>
                <c:pt idx="9050">
                  <c:v>2016-06-12 12:55</c:v>
                </c:pt>
                <c:pt idx="9051">
                  <c:v>2016-06-12 12:55</c:v>
                </c:pt>
                <c:pt idx="9052">
                  <c:v>2016-06-12 12:55</c:v>
                </c:pt>
                <c:pt idx="9053">
                  <c:v>2016-06-12 12:55</c:v>
                </c:pt>
                <c:pt idx="9054">
                  <c:v>2016-06-12 12:55</c:v>
                </c:pt>
                <c:pt idx="9055">
                  <c:v>2016-06-12 12:55</c:v>
                </c:pt>
                <c:pt idx="9056">
                  <c:v>2016-06-12 12:55</c:v>
                </c:pt>
                <c:pt idx="9057">
                  <c:v>2016-06-12 12:55</c:v>
                </c:pt>
                <c:pt idx="9058">
                  <c:v>2016-06-12 12:55</c:v>
                </c:pt>
                <c:pt idx="9059">
                  <c:v>2016-06-12 12:55</c:v>
                </c:pt>
                <c:pt idx="9060">
                  <c:v>2016-06-12 12:55</c:v>
                </c:pt>
                <c:pt idx="9061">
                  <c:v>2016-06-12 12:55</c:v>
                </c:pt>
                <c:pt idx="9062">
                  <c:v>2016-06-12 12:55</c:v>
                </c:pt>
                <c:pt idx="9063">
                  <c:v>2016-06-12 12:55</c:v>
                </c:pt>
                <c:pt idx="9064">
                  <c:v>2016-06-12 12:55</c:v>
                </c:pt>
                <c:pt idx="9065">
                  <c:v>2016-06-12 12:55</c:v>
                </c:pt>
                <c:pt idx="9066">
                  <c:v>2016-06-12 12:55</c:v>
                </c:pt>
                <c:pt idx="9067">
                  <c:v>2016-06-12 12:55</c:v>
                </c:pt>
                <c:pt idx="9068">
                  <c:v>2016-06-12 12:55</c:v>
                </c:pt>
                <c:pt idx="9069">
                  <c:v>2016-06-12 12:55</c:v>
                </c:pt>
                <c:pt idx="9070">
                  <c:v>2016-06-12 12:55</c:v>
                </c:pt>
                <c:pt idx="9071">
                  <c:v>2016-06-12 12:55</c:v>
                </c:pt>
                <c:pt idx="9072">
                  <c:v>2016-06-12 12:55</c:v>
                </c:pt>
                <c:pt idx="9073">
                  <c:v>2016-06-12 12:55</c:v>
                </c:pt>
                <c:pt idx="9074">
                  <c:v>2016-06-12 12:55</c:v>
                </c:pt>
                <c:pt idx="9075">
                  <c:v>2016-06-12 12:55</c:v>
                </c:pt>
                <c:pt idx="9076">
                  <c:v>2016-06-12 12:56</c:v>
                </c:pt>
                <c:pt idx="9077">
                  <c:v>2016-06-12 12:56</c:v>
                </c:pt>
                <c:pt idx="9078">
                  <c:v>2016-06-12 12:56</c:v>
                </c:pt>
                <c:pt idx="9079">
                  <c:v>2016-06-12 12:56</c:v>
                </c:pt>
                <c:pt idx="9080">
                  <c:v>2016-06-12 12:56</c:v>
                </c:pt>
                <c:pt idx="9081">
                  <c:v>2016-06-12 12:56</c:v>
                </c:pt>
                <c:pt idx="9082">
                  <c:v>2016-06-12 12:56</c:v>
                </c:pt>
                <c:pt idx="9083">
                  <c:v>2016-06-12 12:56</c:v>
                </c:pt>
                <c:pt idx="9084">
                  <c:v>2016-06-12 12:56</c:v>
                </c:pt>
                <c:pt idx="9085">
                  <c:v>2016-06-12 12:56</c:v>
                </c:pt>
                <c:pt idx="9086">
                  <c:v>2016-06-12 12:56</c:v>
                </c:pt>
                <c:pt idx="9087">
                  <c:v>2016-06-12 12:56</c:v>
                </c:pt>
                <c:pt idx="9088">
                  <c:v>2016-06-12 12:56</c:v>
                </c:pt>
                <c:pt idx="9089">
                  <c:v>2016-06-12 12:56</c:v>
                </c:pt>
                <c:pt idx="9090">
                  <c:v>2016-06-12 12:56</c:v>
                </c:pt>
                <c:pt idx="9091">
                  <c:v>2016-06-12 12:56</c:v>
                </c:pt>
                <c:pt idx="9092">
                  <c:v>2016-06-12 12:56</c:v>
                </c:pt>
                <c:pt idx="9093">
                  <c:v>2016-06-12 12:56</c:v>
                </c:pt>
                <c:pt idx="9094">
                  <c:v>2016-06-12 12:56</c:v>
                </c:pt>
                <c:pt idx="9095">
                  <c:v>2016-06-12 12:56</c:v>
                </c:pt>
                <c:pt idx="9096">
                  <c:v>2016-06-12 12:56</c:v>
                </c:pt>
                <c:pt idx="9097">
                  <c:v>2016-06-12 12:56</c:v>
                </c:pt>
                <c:pt idx="9098">
                  <c:v>2016-06-12 12:56</c:v>
                </c:pt>
                <c:pt idx="9099">
                  <c:v>2016-06-12 12:56</c:v>
                </c:pt>
                <c:pt idx="9100">
                  <c:v>2016-06-12 12:56</c:v>
                </c:pt>
                <c:pt idx="9101">
                  <c:v>2016-06-12 12:56</c:v>
                </c:pt>
                <c:pt idx="9102">
                  <c:v>2016-06-12 12:56</c:v>
                </c:pt>
                <c:pt idx="9103">
                  <c:v>2016-06-12 12:56</c:v>
                </c:pt>
                <c:pt idx="9104">
                  <c:v>2016-06-12 12:56</c:v>
                </c:pt>
                <c:pt idx="9105">
                  <c:v>2016-06-12 12:56</c:v>
                </c:pt>
                <c:pt idx="9106">
                  <c:v>2016-06-12 12:56</c:v>
                </c:pt>
                <c:pt idx="9107">
                  <c:v>2016-06-12 12:56</c:v>
                </c:pt>
                <c:pt idx="9108">
                  <c:v>2016-06-12 12:56</c:v>
                </c:pt>
                <c:pt idx="9109">
                  <c:v>2016-06-12 12:56</c:v>
                </c:pt>
                <c:pt idx="9110">
                  <c:v>2016-06-12 12:56</c:v>
                </c:pt>
                <c:pt idx="9111">
                  <c:v>2016-06-12 12:56</c:v>
                </c:pt>
                <c:pt idx="9112">
                  <c:v>2016-06-12 12:56</c:v>
                </c:pt>
                <c:pt idx="9113">
                  <c:v>2016-06-12 12:56</c:v>
                </c:pt>
                <c:pt idx="9114">
                  <c:v>2016-06-12 12:56</c:v>
                </c:pt>
                <c:pt idx="9115">
                  <c:v>2016-06-12 12:56</c:v>
                </c:pt>
                <c:pt idx="9116">
                  <c:v>2016-06-12 12:56</c:v>
                </c:pt>
                <c:pt idx="9117">
                  <c:v>2016-06-12 12:56</c:v>
                </c:pt>
                <c:pt idx="9118">
                  <c:v>2016-06-12 12:56</c:v>
                </c:pt>
                <c:pt idx="9119">
                  <c:v>2016-06-12 12:56</c:v>
                </c:pt>
                <c:pt idx="9120">
                  <c:v>2016-06-12 12:56</c:v>
                </c:pt>
                <c:pt idx="9121">
                  <c:v>2016-06-12 12:56</c:v>
                </c:pt>
                <c:pt idx="9122">
                  <c:v>2016-06-12 12:56</c:v>
                </c:pt>
                <c:pt idx="9123">
                  <c:v>2016-06-12 12:56</c:v>
                </c:pt>
                <c:pt idx="9124">
                  <c:v>2016-06-12 12:56</c:v>
                </c:pt>
                <c:pt idx="9125">
                  <c:v>2016-06-12 12:56</c:v>
                </c:pt>
                <c:pt idx="9126">
                  <c:v>2016-06-12 12:56</c:v>
                </c:pt>
                <c:pt idx="9127">
                  <c:v>2016-06-12 12:56</c:v>
                </c:pt>
                <c:pt idx="9128">
                  <c:v>2016-06-12 12:56</c:v>
                </c:pt>
                <c:pt idx="9129">
                  <c:v>2016-06-12 12:56</c:v>
                </c:pt>
                <c:pt idx="9130">
                  <c:v>2016-06-12 12:56</c:v>
                </c:pt>
                <c:pt idx="9131">
                  <c:v>2016-06-12 12:56</c:v>
                </c:pt>
                <c:pt idx="9132">
                  <c:v>2016-06-12 12:56</c:v>
                </c:pt>
                <c:pt idx="9133">
                  <c:v>2016-06-12 12:57</c:v>
                </c:pt>
                <c:pt idx="9134">
                  <c:v>2016-06-12 12:57</c:v>
                </c:pt>
                <c:pt idx="9135">
                  <c:v>2016-06-12 12:57</c:v>
                </c:pt>
                <c:pt idx="9136">
                  <c:v>2016-06-12 12:57</c:v>
                </c:pt>
                <c:pt idx="9137">
                  <c:v>2016-06-12 12:57</c:v>
                </c:pt>
                <c:pt idx="9138">
                  <c:v>2016-06-12 12:57</c:v>
                </c:pt>
                <c:pt idx="9139">
                  <c:v>2016-06-12 12:57</c:v>
                </c:pt>
                <c:pt idx="9140">
                  <c:v>2016-06-12 12:57</c:v>
                </c:pt>
                <c:pt idx="9141">
                  <c:v>2016-06-12 12:57</c:v>
                </c:pt>
                <c:pt idx="9142">
                  <c:v>2016-06-12 12:57</c:v>
                </c:pt>
                <c:pt idx="9143">
                  <c:v>2016-06-12 12:57</c:v>
                </c:pt>
                <c:pt idx="9144">
                  <c:v>2016-06-12 12:57</c:v>
                </c:pt>
                <c:pt idx="9145">
                  <c:v>2016-06-12 12:57</c:v>
                </c:pt>
                <c:pt idx="9146">
                  <c:v>2016-06-12 12:57</c:v>
                </c:pt>
                <c:pt idx="9147">
                  <c:v>2016-06-12 12:57</c:v>
                </c:pt>
                <c:pt idx="9148">
                  <c:v>2016-06-12 12:57</c:v>
                </c:pt>
                <c:pt idx="9149">
                  <c:v>2016-06-12 12:57</c:v>
                </c:pt>
                <c:pt idx="9150">
                  <c:v>2016-06-12 12:57</c:v>
                </c:pt>
                <c:pt idx="9151">
                  <c:v>2016-06-12 12:57</c:v>
                </c:pt>
                <c:pt idx="9152">
                  <c:v>2016-06-12 12:57</c:v>
                </c:pt>
                <c:pt idx="9153">
                  <c:v>2016-06-12 12:57</c:v>
                </c:pt>
                <c:pt idx="9154">
                  <c:v>2016-06-12 12:57</c:v>
                </c:pt>
                <c:pt idx="9155">
                  <c:v>2016-06-12 12:57</c:v>
                </c:pt>
                <c:pt idx="9156">
                  <c:v>2016-06-12 12:57</c:v>
                </c:pt>
                <c:pt idx="9157">
                  <c:v>2016-06-12 12:57</c:v>
                </c:pt>
                <c:pt idx="9158">
                  <c:v>2016-06-12 12:57</c:v>
                </c:pt>
                <c:pt idx="9159">
                  <c:v>2016-06-12 12:57</c:v>
                </c:pt>
                <c:pt idx="9160">
                  <c:v>2016-06-12 12:57</c:v>
                </c:pt>
                <c:pt idx="9161">
                  <c:v>2016-06-12 12:57</c:v>
                </c:pt>
                <c:pt idx="9162">
                  <c:v>2016-06-12 12:57</c:v>
                </c:pt>
                <c:pt idx="9163">
                  <c:v>2016-06-12 12:57</c:v>
                </c:pt>
                <c:pt idx="9164">
                  <c:v>2016-06-12 12:57</c:v>
                </c:pt>
                <c:pt idx="9165">
                  <c:v>2016-06-12 12:57</c:v>
                </c:pt>
                <c:pt idx="9166">
                  <c:v>2016-06-12 12:57</c:v>
                </c:pt>
                <c:pt idx="9167">
                  <c:v>2016-06-12 12:57</c:v>
                </c:pt>
                <c:pt idx="9168">
                  <c:v>2016-06-12 12:57</c:v>
                </c:pt>
                <c:pt idx="9169">
                  <c:v>2016-06-12 12:57</c:v>
                </c:pt>
                <c:pt idx="9170">
                  <c:v>2016-06-12 12:57</c:v>
                </c:pt>
                <c:pt idx="9171">
                  <c:v>2016-06-12 12:57</c:v>
                </c:pt>
                <c:pt idx="9172">
                  <c:v>2016-06-12 12:57</c:v>
                </c:pt>
                <c:pt idx="9173">
                  <c:v>2016-06-12 12:57</c:v>
                </c:pt>
                <c:pt idx="9174">
                  <c:v>2016-06-12 12:57</c:v>
                </c:pt>
                <c:pt idx="9175">
                  <c:v>2016-06-12 12:57</c:v>
                </c:pt>
                <c:pt idx="9176">
                  <c:v>2016-06-12 12:57</c:v>
                </c:pt>
                <c:pt idx="9177">
                  <c:v>2016-06-12 12:57</c:v>
                </c:pt>
                <c:pt idx="9178">
                  <c:v>2016-06-12 12:57</c:v>
                </c:pt>
                <c:pt idx="9179">
                  <c:v>2016-06-12 12:57</c:v>
                </c:pt>
                <c:pt idx="9180">
                  <c:v>2016-06-12 12:57</c:v>
                </c:pt>
                <c:pt idx="9181">
                  <c:v>2016-06-12 12:57</c:v>
                </c:pt>
                <c:pt idx="9182">
                  <c:v>2016-06-12 12:57</c:v>
                </c:pt>
                <c:pt idx="9183">
                  <c:v>2016-06-12 12:57</c:v>
                </c:pt>
                <c:pt idx="9184">
                  <c:v>2016-06-12 12:57</c:v>
                </c:pt>
                <c:pt idx="9185">
                  <c:v>2016-06-12 12:57</c:v>
                </c:pt>
                <c:pt idx="9186">
                  <c:v>2016-06-12 12:57</c:v>
                </c:pt>
                <c:pt idx="9187">
                  <c:v>2016-06-12 12:57</c:v>
                </c:pt>
                <c:pt idx="9188">
                  <c:v>2016-06-12 12:57</c:v>
                </c:pt>
                <c:pt idx="9189">
                  <c:v>2016-06-12 12:57</c:v>
                </c:pt>
                <c:pt idx="9190">
                  <c:v>2016-06-12 12:57</c:v>
                </c:pt>
                <c:pt idx="9191">
                  <c:v>2016-06-12 12:58</c:v>
                </c:pt>
                <c:pt idx="9192">
                  <c:v>2016-06-12 12:58</c:v>
                </c:pt>
                <c:pt idx="9193">
                  <c:v>2016-06-12 12:58</c:v>
                </c:pt>
                <c:pt idx="9194">
                  <c:v>2016-06-12 12:58</c:v>
                </c:pt>
                <c:pt idx="9195">
                  <c:v>2016-06-12 12:58</c:v>
                </c:pt>
                <c:pt idx="9196">
                  <c:v>2016-06-12 12:58</c:v>
                </c:pt>
                <c:pt idx="9197">
                  <c:v>2016-06-12 12:58</c:v>
                </c:pt>
                <c:pt idx="9198">
                  <c:v>2016-06-12 12:58</c:v>
                </c:pt>
                <c:pt idx="9199">
                  <c:v>2016-06-12 12:58</c:v>
                </c:pt>
                <c:pt idx="9200">
                  <c:v>2016-06-12 12:58</c:v>
                </c:pt>
                <c:pt idx="9201">
                  <c:v>2016-06-12 12:58</c:v>
                </c:pt>
                <c:pt idx="9202">
                  <c:v>2016-06-12 12:58</c:v>
                </c:pt>
                <c:pt idx="9203">
                  <c:v>2016-06-12 12:58</c:v>
                </c:pt>
                <c:pt idx="9204">
                  <c:v>2016-06-12 12:58</c:v>
                </c:pt>
                <c:pt idx="9205">
                  <c:v>2016-06-12 12:58</c:v>
                </c:pt>
                <c:pt idx="9206">
                  <c:v>2016-06-12 12:58</c:v>
                </c:pt>
                <c:pt idx="9207">
                  <c:v>2016-06-12 12:58</c:v>
                </c:pt>
                <c:pt idx="9208">
                  <c:v>2016-06-12 12:58</c:v>
                </c:pt>
                <c:pt idx="9209">
                  <c:v>2016-06-12 12:58</c:v>
                </c:pt>
                <c:pt idx="9210">
                  <c:v>2016-06-12 12:58</c:v>
                </c:pt>
                <c:pt idx="9211">
                  <c:v>2016-06-12 12:58</c:v>
                </c:pt>
                <c:pt idx="9212">
                  <c:v>2016-06-12 12:58</c:v>
                </c:pt>
                <c:pt idx="9213">
                  <c:v>2016-06-12 12:58</c:v>
                </c:pt>
                <c:pt idx="9214">
                  <c:v>2016-06-12 12:58</c:v>
                </c:pt>
                <c:pt idx="9215">
                  <c:v>2016-06-12 12:58</c:v>
                </c:pt>
                <c:pt idx="9216">
                  <c:v>2016-06-12 12:58</c:v>
                </c:pt>
                <c:pt idx="9217">
                  <c:v>2016-06-12 12:58</c:v>
                </c:pt>
                <c:pt idx="9218">
                  <c:v>2016-06-12 12:58</c:v>
                </c:pt>
                <c:pt idx="9219">
                  <c:v>2016-06-12 12:58</c:v>
                </c:pt>
                <c:pt idx="9220">
                  <c:v>2016-06-12 12:58</c:v>
                </c:pt>
                <c:pt idx="9221">
                  <c:v>2016-06-12 12:58</c:v>
                </c:pt>
                <c:pt idx="9222">
                  <c:v>2016-06-12 12:58</c:v>
                </c:pt>
                <c:pt idx="9223">
                  <c:v>2016-06-12 12:58</c:v>
                </c:pt>
                <c:pt idx="9224">
                  <c:v>2016-06-12 12:58</c:v>
                </c:pt>
                <c:pt idx="9225">
                  <c:v>2016-06-12 12:58</c:v>
                </c:pt>
                <c:pt idx="9226">
                  <c:v>2016-06-12 12:58</c:v>
                </c:pt>
                <c:pt idx="9227">
                  <c:v>2016-06-12 12:58</c:v>
                </c:pt>
                <c:pt idx="9228">
                  <c:v>2016-06-12 12:58</c:v>
                </c:pt>
                <c:pt idx="9229">
                  <c:v>2016-06-12 12:58</c:v>
                </c:pt>
                <c:pt idx="9230">
                  <c:v>2016-06-12 12:58</c:v>
                </c:pt>
                <c:pt idx="9231">
                  <c:v>2016-06-12 12:58</c:v>
                </c:pt>
                <c:pt idx="9232">
                  <c:v>2016-06-12 12:58</c:v>
                </c:pt>
                <c:pt idx="9233">
                  <c:v>2016-06-12 12:58</c:v>
                </c:pt>
                <c:pt idx="9234">
                  <c:v>2016-06-12 12:58</c:v>
                </c:pt>
                <c:pt idx="9235">
                  <c:v>2016-06-12 12:58</c:v>
                </c:pt>
                <c:pt idx="9236">
                  <c:v>2016-06-12 12:58</c:v>
                </c:pt>
                <c:pt idx="9237">
                  <c:v>2016-06-12 12:58</c:v>
                </c:pt>
                <c:pt idx="9238">
                  <c:v>2016-06-12 12:58</c:v>
                </c:pt>
                <c:pt idx="9239">
                  <c:v>2016-06-12 12:58</c:v>
                </c:pt>
                <c:pt idx="9240">
                  <c:v>2016-06-12 12:58</c:v>
                </c:pt>
                <c:pt idx="9241">
                  <c:v>2016-06-12 12:58</c:v>
                </c:pt>
                <c:pt idx="9242">
                  <c:v>2016-06-12 12:58</c:v>
                </c:pt>
                <c:pt idx="9243">
                  <c:v>2016-06-12 12:58</c:v>
                </c:pt>
                <c:pt idx="9244">
                  <c:v>2016-06-12 12:58</c:v>
                </c:pt>
                <c:pt idx="9245">
                  <c:v>2016-06-12 12:58</c:v>
                </c:pt>
                <c:pt idx="9246">
                  <c:v>2016-06-12 12:58</c:v>
                </c:pt>
                <c:pt idx="9247">
                  <c:v>2016-06-12 12:58</c:v>
                </c:pt>
                <c:pt idx="9248">
                  <c:v>2016-06-12 12:59</c:v>
                </c:pt>
                <c:pt idx="9249">
                  <c:v>2016-06-12 12:59</c:v>
                </c:pt>
                <c:pt idx="9250">
                  <c:v>2016-06-12 12:59</c:v>
                </c:pt>
                <c:pt idx="9251">
                  <c:v>2016-06-12 12:59</c:v>
                </c:pt>
                <c:pt idx="9252">
                  <c:v>2016-06-12 12:59</c:v>
                </c:pt>
                <c:pt idx="9253">
                  <c:v>2016-06-12 12:59</c:v>
                </c:pt>
                <c:pt idx="9254">
                  <c:v>2016-06-12 12:59</c:v>
                </c:pt>
                <c:pt idx="9255">
                  <c:v>2016-06-12 12:59</c:v>
                </c:pt>
                <c:pt idx="9256">
                  <c:v>2016-06-12 12:59</c:v>
                </c:pt>
                <c:pt idx="9257">
                  <c:v>2016-06-12 12:59</c:v>
                </c:pt>
                <c:pt idx="9258">
                  <c:v>2016-06-12 12:59</c:v>
                </c:pt>
                <c:pt idx="9259">
                  <c:v>2016-06-12 12:59</c:v>
                </c:pt>
                <c:pt idx="9260">
                  <c:v>2016-06-12 12:59</c:v>
                </c:pt>
                <c:pt idx="9261">
                  <c:v>2016-06-12 12:59</c:v>
                </c:pt>
                <c:pt idx="9262">
                  <c:v>2016-06-12 12:59</c:v>
                </c:pt>
                <c:pt idx="9263">
                  <c:v>2016-06-12 12:59</c:v>
                </c:pt>
                <c:pt idx="9264">
                  <c:v>2016-06-12 12:59</c:v>
                </c:pt>
                <c:pt idx="9265">
                  <c:v>2016-06-12 12:59</c:v>
                </c:pt>
                <c:pt idx="9266">
                  <c:v>2016-06-12 12:59</c:v>
                </c:pt>
                <c:pt idx="9267">
                  <c:v>2016-06-12 12:59</c:v>
                </c:pt>
                <c:pt idx="9268">
                  <c:v>2016-06-12 12:59</c:v>
                </c:pt>
                <c:pt idx="9269">
                  <c:v>2016-06-12 12:59</c:v>
                </c:pt>
                <c:pt idx="9270">
                  <c:v>2016-06-12 12:59</c:v>
                </c:pt>
                <c:pt idx="9271">
                  <c:v>2016-06-12 12:59</c:v>
                </c:pt>
                <c:pt idx="9272">
                  <c:v>2016-06-12 12:59</c:v>
                </c:pt>
                <c:pt idx="9273">
                  <c:v>2016-06-12 12:59</c:v>
                </c:pt>
                <c:pt idx="9274">
                  <c:v>2016-06-12 12:59</c:v>
                </c:pt>
                <c:pt idx="9275">
                  <c:v>2016-06-12 12:59</c:v>
                </c:pt>
                <c:pt idx="9276">
                  <c:v>2016-06-12 12:59</c:v>
                </c:pt>
                <c:pt idx="9277">
                  <c:v>2016-06-12 12:59</c:v>
                </c:pt>
                <c:pt idx="9278">
                  <c:v>2016-06-12 12:59</c:v>
                </c:pt>
                <c:pt idx="9279">
                  <c:v>2016-06-12 12:59</c:v>
                </c:pt>
                <c:pt idx="9280">
                  <c:v>2016-06-12 12:59</c:v>
                </c:pt>
                <c:pt idx="9281">
                  <c:v>2016-06-12 12:59</c:v>
                </c:pt>
                <c:pt idx="9282">
                  <c:v>2016-06-12 12:59</c:v>
                </c:pt>
                <c:pt idx="9283">
                  <c:v>2016-06-12 12:59</c:v>
                </c:pt>
                <c:pt idx="9284">
                  <c:v>2016-06-12 12:59</c:v>
                </c:pt>
                <c:pt idx="9285">
                  <c:v>2016-06-12 12:59</c:v>
                </c:pt>
                <c:pt idx="9286">
                  <c:v>2016-06-12 12:59</c:v>
                </c:pt>
                <c:pt idx="9287">
                  <c:v>2016-06-12 12:59</c:v>
                </c:pt>
                <c:pt idx="9288">
                  <c:v>2016-06-12 12:59</c:v>
                </c:pt>
                <c:pt idx="9289">
                  <c:v>2016-06-12 12:59</c:v>
                </c:pt>
                <c:pt idx="9290">
                  <c:v>2016-06-12 12:59</c:v>
                </c:pt>
                <c:pt idx="9291">
                  <c:v>2016-06-12 12:59</c:v>
                </c:pt>
                <c:pt idx="9292">
                  <c:v>2016-06-12 12:59</c:v>
                </c:pt>
                <c:pt idx="9293">
                  <c:v>2016-06-12 12:59</c:v>
                </c:pt>
                <c:pt idx="9294">
                  <c:v>2016-06-12 12:59</c:v>
                </c:pt>
                <c:pt idx="9295">
                  <c:v>2016-06-12 12:59</c:v>
                </c:pt>
                <c:pt idx="9296">
                  <c:v>2016-06-12 12:59</c:v>
                </c:pt>
                <c:pt idx="9297">
                  <c:v>2016-06-12 12:59</c:v>
                </c:pt>
                <c:pt idx="9298">
                  <c:v>2016-06-12 12:59</c:v>
                </c:pt>
                <c:pt idx="9299">
                  <c:v>2016-06-12 12:59</c:v>
                </c:pt>
                <c:pt idx="9300">
                  <c:v>2016-06-12 12:59</c:v>
                </c:pt>
                <c:pt idx="9301">
                  <c:v>2016-06-12 12:59</c:v>
                </c:pt>
                <c:pt idx="9302">
                  <c:v>2016-06-12 12:59</c:v>
                </c:pt>
                <c:pt idx="9303">
                  <c:v>2016-06-12 12:59</c:v>
                </c:pt>
                <c:pt idx="9304">
                  <c:v>2016-06-12 12:59</c:v>
                </c:pt>
                <c:pt idx="9305">
                  <c:v>2016-06-12 12:59</c:v>
                </c:pt>
                <c:pt idx="9306">
                  <c:v>2016-06-12 12:59</c:v>
                </c:pt>
                <c:pt idx="9307">
                  <c:v>2016-06-12 12:59</c:v>
                </c:pt>
                <c:pt idx="9308">
                  <c:v>2016-06-12 13:00</c:v>
                </c:pt>
                <c:pt idx="9309">
                  <c:v>2016-06-12 13:00</c:v>
                </c:pt>
                <c:pt idx="9310">
                  <c:v>2016-06-12 13:00</c:v>
                </c:pt>
                <c:pt idx="9311">
                  <c:v>2016-06-12 13:00</c:v>
                </c:pt>
                <c:pt idx="9312">
                  <c:v>2016-06-12 13:00</c:v>
                </c:pt>
                <c:pt idx="9313">
                  <c:v>2016-06-12 13:00</c:v>
                </c:pt>
                <c:pt idx="9314">
                  <c:v>2016-06-12 13:00</c:v>
                </c:pt>
                <c:pt idx="9315">
                  <c:v>2016-06-12 13:00</c:v>
                </c:pt>
                <c:pt idx="9316">
                  <c:v>2016-06-12 13:00</c:v>
                </c:pt>
                <c:pt idx="9317">
                  <c:v>2016-06-12 13:00</c:v>
                </c:pt>
                <c:pt idx="9318">
                  <c:v>2016-06-12 13:00</c:v>
                </c:pt>
                <c:pt idx="9319">
                  <c:v>2016-06-12 13:00</c:v>
                </c:pt>
                <c:pt idx="9320">
                  <c:v>2016-06-12 13:00</c:v>
                </c:pt>
                <c:pt idx="9321">
                  <c:v>2016-06-12 13:00</c:v>
                </c:pt>
                <c:pt idx="9322">
                  <c:v>2016-06-12 13:00</c:v>
                </c:pt>
                <c:pt idx="9323">
                  <c:v>2016-06-12 13:00</c:v>
                </c:pt>
                <c:pt idx="9324">
                  <c:v>2016-06-12 13:00</c:v>
                </c:pt>
                <c:pt idx="9325">
                  <c:v>2016-06-12 13:00</c:v>
                </c:pt>
                <c:pt idx="9326">
                  <c:v>2016-06-12 13:00</c:v>
                </c:pt>
                <c:pt idx="9327">
                  <c:v>2016-06-12 13:00</c:v>
                </c:pt>
                <c:pt idx="9328">
                  <c:v>2016-06-12 13:00</c:v>
                </c:pt>
                <c:pt idx="9329">
                  <c:v>2016-06-12 13:00</c:v>
                </c:pt>
                <c:pt idx="9330">
                  <c:v>2016-06-12 13:00</c:v>
                </c:pt>
                <c:pt idx="9331">
                  <c:v>2016-06-12 13:00</c:v>
                </c:pt>
                <c:pt idx="9332">
                  <c:v>2016-06-12 13:00</c:v>
                </c:pt>
                <c:pt idx="9333">
                  <c:v>2016-06-12 13:00</c:v>
                </c:pt>
                <c:pt idx="9334">
                  <c:v>2016-06-12 13:00</c:v>
                </c:pt>
                <c:pt idx="9335">
                  <c:v>2016-06-12 13:00</c:v>
                </c:pt>
                <c:pt idx="9336">
                  <c:v>2016-06-12 13:00</c:v>
                </c:pt>
                <c:pt idx="9337">
                  <c:v>2016-06-12 13:00</c:v>
                </c:pt>
                <c:pt idx="9338">
                  <c:v>2016-06-12 13:00</c:v>
                </c:pt>
                <c:pt idx="9339">
                  <c:v>2016-06-12 13:00</c:v>
                </c:pt>
                <c:pt idx="9340">
                  <c:v>2016-06-12 13:00</c:v>
                </c:pt>
                <c:pt idx="9341">
                  <c:v>2016-06-12 13:00</c:v>
                </c:pt>
                <c:pt idx="9342">
                  <c:v>2016-06-12 13:00</c:v>
                </c:pt>
                <c:pt idx="9343">
                  <c:v>2016-06-12 13:00</c:v>
                </c:pt>
                <c:pt idx="9344">
                  <c:v>2016-06-12 13:00</c:v>
                </c:pt>
                <c:pt idx="9345">
                  <c:v>2016-06-12 13:00</c:v>
                </c:pt>
                <c:pt idx="9346">
                  <c:v>2016-06-12 13:00</c:v>
                </c:pt>
                <c:pt idx="9347">
                  <c:v>2016-06-12 13:00</c:v>
                </c:pt>
                <c:pt idx="9348">
                  <c:v>2016-06-12 13:00</c:v>
                </c:pt>
                <c:pt idx="9349">
                  <c:v>2016-06-12 13:00</c:v>
                </c:pt>
                <c:pt idx="9350">
                  <c:v>2016-06-12 13:00</c:v>
                </c:pt>
                <c:pt idx="9351">
                  <c:v>2016-06-12 13:00</c:v>
                </c:pt>
                <c:pt idx="9352">
                  <c:v>2016-06-12 13:00</c:v>
                </c:pt>
                <c:pt idx="9353">
                  <c:v>2016-06-12 13:00</c:v>
                </c:pt>
                <c:pt idx="9354">
                  <c:v>2016-06-12 13:00</c:v>
                </c:pt>
                <c:pt idx="9355">
                  <c:v>2016-06-12 13:00</c:v>
                </c:pt>
                <c:pt idx="9356">
                  <c:v>2016-06-12 13:00</c:v>
                </c:pt>
                <c:pt idx="9357">
                  <c:v>2016-06-12 13:00</c:v>
                </c:pt>
                <c:pt idx="9358">
                  <c:v>2016-06-12 13:00</c:v>
                </c:pt>
                <c:pt idx="9359">
                  <c:v>2016-06-12 13:00</c:v>
                </c:pt>
                <c:pt idx="9360">
                  <c:v>2016-06-12 13:00</c:v>
                </c:pt>
                <c:pt idx="9361">
                  <c:v>2016-06-12 13:00</c:v>
                </c:pt>
                <c:pt idx="9362">
                  <c:v>2016-06-12 13:00</c:v>
                </c:pt>
                <c:pt idx="9363">
                  <c:v>2016-06-12 13:00</c:v>
                </c:pt>
                <c:pt idx="9364">
                  <c:v>2016-06-12 13:00</c:v>
                </c:pt>
                <c:pt idx="9365">
                  <c:v>2016-06-12 13:01</c:v>
                </c:pt>
                <c:pt idx="9366">
                  <c:v>2016-06-12 13:01</c:v>
                </c:pt>
                <c:pt idx="9367">
                  <c:v>2016-06-12 13:01</c:v>
                </c:pt>
                <c:pt idx="9368">
                  <c:v>2016-06-12 13:01</c:v>
                </c:pt>
                <c:pt idx="9369">
                  <c:v>2016-06-12 13:01</c:v>
                </c:pt>
                <c:pt idx="9370">
                  <c:v>2016-06-12 13:01</c:v>
                </c:pt>
                <c:pt idx="9371">
                  <c:v>2016-06-12 13:01</c:v>
                </c:pt>
                <c:pt idx="9372">
                  <c:v>2016-06-12 13:01</c:v>
                </c:pt>
                <c:pt idx="9373">
                  <c:v>2016-06-12 13:01</c:v>
                </c:pt>
                <c:pt idx="9374">
                  <c:v>2016-06-12 13:01</c:v>
                </c:pt>
                <c:pt idx="9375">
                  <c:v>2016-06-12 13:01</c:v>
                </c:pt>
                <c:pt idx="9376">
                  <c:v>2016-06-12 13:01</c:v>
                </c:pt>
                <c:pt idx="9377">
                  <c:v>2016-06-12 13:01</c:v>
                </c:pt>
                <c:pt idx="9378">
                  <c:v>2016-06-12 13:01</c:v>
                </c:pt>
                <c:pt idx="9379">
                  <c:v>2016-06-12 13:01</c:v>
                </c:pt>
                <c:pt idx="9380">
                  <c:v>2016-06-12 13:01</c:v>
                </c:pt>
                <c:pt idx="9381">
                  <c:v>2016-06-12 13:01</c:v>
                </c:pt>
                <c:pt idx="9382">
                  <c:v>2016-06-12 13:01</c:v>
                </c:pt>
                <c:pt idx="9383">
                  <c:v>2016-06-12 13:01</c:v>
                </c:pt>
                <c:pt idx="9384">
                  <c:v>2016-06-12 13:01</c:v>
                </c:pt>
                <c:pt idx="9385">
                  <c:v>2016-06-12 13:01</c:v>
                </c:pt>
                <c:pt idx="9386">
                  <c:v>2016-06-12 13:01</c:v>
                </c:pt>
                <c:pt idx="9387">
                  <c:v>2016-06-12 13:01</c:v>
                </c:pt>
                <c:pt idx="9388">
                  <c:v>2016-06-12 13:01</c:v>
                </c:pt>
                <c:pt idx="9389">
                  <c:v>2016-06-12 13:01</c:v>
                </c:pt>
                <c:pt idx="9390">
                  <c:v>2016-06-12 13:01</c:v>
                </c:pt>
                <c:pt idx="9391">
                  <c:v>2016-06-12 13:01</c:v>
                </c:pt>
                <c:pt idx="9392">
                  <c:v>2016-06-12 13:01</c:v>
                </c:pt>
                <c:pt idx="9393">
                  <c:v>2016-06-12 13:01</c:v>
                </c:pt>
                <c:pt idx="9394">
                  <c:v>2016-06-12 13:01</c:v>
                </c:pt>
                <c:pt idx="9395">
                  <c:v>2016-06-12 13:01</c:v>
                </c:pt>
                <c:pt idx="9396">
                  <c:v>2016-06-12 13:01</c:v>
                </c:pt>
                <c:pt idx="9397">
                  <c:v>2016-06-12 13:01</c:v>
                </c:pt>
                <c:pt idx="9398">
                  <c:v>2016-06-12 13:01</c:v>
                </c:pt>
                <c:pt idx="9399">
                  <c:v>2016-06-12 13:01</c:v>
                </c:pt>
                <c:pt idx="9400">
                  <c:v>2016-06-12 13:01</c:v>
                </c:pt>
                <c:pt idx="9401">
                  <c:v>2016-06-12 13:01</c:v>
                </c:pt>
                <c:pt idx="9402">
                  <c:v>2016-06-12 13:01</c:v>
                </c:pt>
                <c:pt idx="9403">
                  <c:v>2016-06-12 13:01</c:v>
                </c:pt>
                <c:pt idx="9404">
                  <c:v>2016-06-12 13:01</c:v>
                </c:pt>
                <c:pt idx="9405">
                  <c:v>2016-06-12 13:01</c:v>
                </c:pt>
                <c:pt idx="9406">
                  <c:v>2016-06-12 13:01</c:v>
                </c:pt>
                <c:pt idx="9407">
                  <c:v>2016-06-12 13:01</c:v>
                </c:pt>
                <c:pt idx="9408">
                  <c:v>2016-06-12 13:01</c:v>
                </c:pt>
                <c:pt idx="9409">
                  <c:v>2016-06-12 13:01</c:v>
                </c:pt>
                <c:pt idx="9410">
                  <c:v>2016-06-12 13:01</c:v>
                </c:pt>
                <c:pt idx="9411">
                  <c:v>2016-06-12 13:01</c:v>
                </c:pt>
                <c:pt idx="9412">
                  <c:v>2016-06-12 13:01</c:v>
                </c:pt>
                <c:pt idx="9413">
                  <c:v>2016-06-12 13:01</c:v>
                </c:pt>
                <c:pt idx="9414">
                  <c:v>2016-06-12 13:01</c:v>
                </c:pt>
                <c:pt idx="9415">
                  <c:v>2016-06-12 13:01</c:v>
                </c:pt>
                <c:pt idx="9416">
                  <c:v>2016-06-12 13:01</c:v>
                </c:pt>
                <c:pt idx="9417">
                  <c:v>2016-06-12 13:02</c:v>
                </c:pt>
                <c:pt idx="9418">
                  <c:v>2016-06-12 13:02</c:v>
                </c:pt>
                <c:pt idx="9419">
                  <c:v>2016-06-12 13:02</c:v>
                </c:pt>
                <c:pt idx="9420">
                  <c:v>2016-06-12 13:02</c:v>
                </c:pt>
                <c:pt idx="9421">
                  <c:v>2016-06-12 13:02</c:v>
                </c:pt>
                <c:pt idx="9422">
                  <c:v>2016-06-12 13:02</c:v>
                </c:pt>
                <c:pt idx="9423">
                  <c:v>2016-06-12 13:02</c:v>
                </c:pt>
                <c:pt idx="9424">
                  <c:v>2016-06-12 13:02</c:v>
                </c:pt>
                <c:pt idx="9425">
                  <c:v>2016-06-12 13:02</c:v>
                </c:pt>
                <c:pt idx="9426">
                  <c:v>2016-06-12 13:02</c:v>
                </c:pt>
                <c:pt idx="9427">
                  <c:v>2016-06-12 13:02</c:v>
                </c:pt>
                <c:pt idx="9428">
                  <c:v>2016-06-12 13:02</c:v>
                </c:pt>
                <c:pt idx="9429">
                  <c:v>2016-06-12 13:02</c:v>
                </c:pt>
                <c:pt idx="9430">
                  <c:v>2016-06-12 13:02</c:v>
                </c:pt>
                <c:pt idx="9431">
                  <c:v>2016-06-12 13:02</c:v>
                </c:pt>
                <c:pt idx="9432">
                  <c:v>2016-06-12 13:02</c:v>
                </c:pt>
                <c:pt idx="9433">
                  <c:v>2016-06-12 13:02</c:v>
                </c:pt>
                <c:pt idx="9434">
                  <c:v>2016-06-12 13:02</c:v>
                </c:pt>
                <c:pt idx="9435">
                  <c:v>2016-06-12 13:02</c:v>
                </c:pt>
                <c:pt idx="9436">
                  <c:v>2016-06-12 13:02</c:v>
                </c:pt>
                <c:pt idx="9437">
                  <c:v>2016-06-12 13:02</c:v>
                </c:pt>
                <c:pt idx="9438">
                  <c:v>2016-06-12 13:02</c:v>
                </c:pt>
                <c:pt idx="9439">
                  <c:v>2016-06-12 13:02</c:v>
                </c:pt>
                <c:pt idx="9440">
                  <c:v>2016-06-12 13:02</c:v>
                </c:pt>
                <c:pt idx="9441">
                  <c:v>2016-06-12 13:02</c:v>
                </c:pt>
                <c:pt idx="9442">
                  <c:v>2016-06-12 13:02</c:v>
                </c:pt>
                <c:pt idx="9443">
                  <c:v>2016-06-12 13:02</c:v>
                </c:pt>
                <c:pt idx="9444">
                  <c:v>2016-06-12 13:02</c:v>
                </c:pt>
                <c:pt idx="9445">
                  <c:v>2016-06-12 13:02</c:v>
                </c:pt>
                <c:pt idx="9446">
                  <c:v>2016-06-12 13:02</c:v>
                </c:pt>
                <c:pt idx="9447">
                  <c:v>2016-06-12 13:02</c:v>
                </c:pt>
                <c:pt idx="9448">
                  <c:v>2016-06-12 13:02</c:v>
                </c:pt>
                <c:pt idx="9449">
                  <c:v>2016-06-12 13:02</c:v>
                </c:pt>
                <c:pt idx="9450">
                  <c:v>2016-06-12 13:02</c:v>
                </c:pt>
                <c:pt idx="9451">
                  <c:v>2016-06-12 13:02</c:v>
                </c:pt>
                <c:pt idx="9452">
                  <c:v>2016-06-12 13:02</c:v>
                </c:pt>
                <c:pt idx="9453">
                  <c:v>2016-06-12 13:02</c:v>
                </c:pt>
                <c:pt idx="9454">
                  <c:v>2016-06-12 13:02</c:v>
                </c:pt>
                <c:pt idx="9455">
                  <c:v>2016-06-12 13:02</c:v>
                </c:pt>
                <c:pt idx="9456">
                  <c:v>2016-06-12 13:02</c:v>
                </c:pt>
                <c:pt idx="9457">
                  <c:v>2016-06-12 13:02</c:v>
                </c:pt>
                <c:pt idx="9458">
                  <c:v>2016-06-12 13:02</c:v>
                </c:pt>
                <c:pt idx="9459">
                  <c:v>2016-06-12 13:02</c:v>
                </c:pt>
                <c:pt idx="9460">
                  <c:v>2016-06-12 13:02</c:v>
                </c:pt>
                <c:pt idx="9461">
                  <c:v>2016-06-12 13:02</c:v>
                </c:pt>
                <c:pt idx="9462">
                  <c:v>2016-06-12 13:02</c:v>
                </c:pt>
                <c:pt idx="9463">
                  <c:v>2016-06-12 13:02</c:v>
                </c:pt>
                <c:pt idx="9464">
                  <c:v>2016-06-12 13:02</c:v>
                </c:pt>
                <c:pt idx="9465">
                  <c:v>2016-06-12 13:02</c:v>
                </c:pt>
                <c:pt idx="9466">
                  <c:v>2016-06-12 13:02</c:v>
                </c:pt>
                <c:pt idx="9467">
                  <c:v>2016-06-12 13:02</c:v>
                </c:pt>
                <c:pt idx="9468">
                  <c:v>2016-06-12 13:02</c:v>
                </c:pt>
                <c:pt idx="9469">
                  <c:v>2016-06-12 13:02</c:v>
                </c:pt>
                <c:pt idx="9470">
                  <c:v>2016-06-12 13:02</c:v>
                </c:pt>
                <c:pt idx="9471">
                  <c:v>2016-06-12 13:02</c:v>
                </c:pt>
                <c:pt idx="9472">
                  <c:v>2016-06-12 13:02</c:v>
                </c:pt>
                <c:pt idx="9473">
                  <c:v>2016-06-12 13:02</c:v>
                </c:pt>
                <c:pt idx="9474">
                  <c:v>2016-06-12 13:03</c:v>
                </c:pt>
                <c:pt idx="9475">
                  <c:v>2016-06-12 13:03</c:v>
                </c:pt>
                <c:pt idx="9476">
                  <c:v>2016-06-12 13:03</c:v>
                </c:pt>
                <c:pt idx="9477">
                  <c:v>2016-06-12 13:03</c:v>
                </c:pt>
                <c:pt idx="9478">
                  <c:v>2016-06-12 13:03</c:v>
                </c:pt>
                <c:pt idx="9479">
                  <c:v>2016-06-12 13:03</c:v>
                </c:pt>
                <c:pt idx="9480">
                  <c:v>2016-06-12 13:03</c:v>
                </c:pt>
                <c:pt idx="9481">
                  <c:v>2016-06-12 13:03</c:v>
                </c:pt>
                <c:pt idx="9482">
                  <c:v>2016-06-12 13:03</c:v>
                </c:pt>
                <c:pt idx="9483">
                  <c:v>2016-06-12 13:03</c:v>
                </c:pt>
                <c:pt idx="9484">
                  <c:v>2016-06-12 13:03</c:v>
                </c:pt>
                <c:pt idx="9485">
                  <c:v>2016-06-12 13:03</c:v>
                </c:pt>
                <c:pt idx="9486">
                  <c:v>2016-06-12 13:03</c:v>
                </c:pt>
                <c:pt idx="9487">
                  <c:v>2016-06-12 13:03</c:v>
                </c:pt>
                <c:pt idx="9488">
                  <c:v>2016-06-12 13:03</c:v>
                </c:pt>
                <c:pt idx="9489">
                  <c:v>2016-06-12 13:03</c:v>
                </c:pt>
                <c:pt idx="9490">
                  <c:v>2016-06-12 13:03</c:v>
                </c:pt>
                <c:pt idx="9491">
                  <c:v>2016-06-12 13:03</c:v>
                </c:pt>
                <c:pt idx="9492">
                  <c:v>2016-06-12 13:03</c:v>
                </c:pt>
                <c:pt idx="9493">
                  <c:v>2016-06-12 13:03</c:v>
                </c:pt>
                <c:pt idx="9494">
                  <c:v>2016-06-12 13:03</c:v>
                </c:pt>
                <c:pt idx="9495">
                  <c:v>2016-06-12 13:03</c:v>
                </c:pt>
                <c:pt idx="9496">
                  <c:v>2016-06-12 13:03</c:v>
                </c:pt>
                <c:pt idx="9497">
                  <c:v>2016-06-12 13:03</c:v>
                </c:pt>
                <c:pt idx="9498">
                  <c:v>2016-06-12 13:03</c:v>
                </c:pt>
                <c:pt idx="9499">
                  <c:v>2016-06-12 13:03</c:v>
                </c:pt>
                <c:pt idx="9500">
                  <c:v>2016-06-12 13:03</c:v>
                </c:pt>
                <c:pt idx="9501">
                  <c:v>2016-06-12 13:03</c:v>
                </c:pt>
                <c:pt idx="9502">
                  <c:v>2016-06-12 13:03</c:v>
                </c:pt>
                <c:pt idx="9503">
                  <c:v>2016-06-12 13:03</c:v>
                </c:pt>
                <c:pt idx="9504">
                  <c:v>2016-06-12 13:03</c:v>
                </c:pt>
                <c:pt idx="9505">
                  <c:v>2016-06-12 13:03</c:v>
                </c:pt>
                <c:pt idx="9506">
                  <c:v>2016-06-12 13:03</c:v>
                </c:pt>
                <c:pt idx="9507">
                  <c:v>2016-06-12 13:03</c:v>
                </c:pt>
                <c:pt idx="9508">
                  <c:v>2016-06-12 13:03</c:v>
                </c:pt>
                <c:pt idx="9509">
                  <c:v>2016-06-12 13:03</c:v>
                </c:pt>
                <c:pt idx="9510">
                  <c:v>2016-06-12 13:03</c:v>
                </c:pt>
                <c:pt idx="9511">
                  <c:v>2016-06-12 13:03</c:v>
                </c:pt>
                <c:pt idx="9512">
                  <c:v>2016-06-12 13:03</c:v>
                </c:pt>
                <c:pt idx="9513">
                  <c:v>2016-06-12 13:03</c:v>
                </c:pt>
                <c:pt idx="9514">
                  <c:v>2016-06-12 13:03</c:v>
                </c:pt>
                <c:pt idx="9515">
                  <c:v>2016-06-12 13:03</c:v>
                </c:pt>
                <c:pt idx="9516">
                  <c:v>2016-06-12 13:03</c:v>
                </c:pt>
                <c:pt idx="9517">
                  <c:v>2016-06-12 13:03</c:v>
                </c:pt>
                <c:pt idx="9518">
                  <c:v>2016-06-12 13:03</c:v>
                </c:pt>
                <c:pt idx="9519">
                  <c:v>2016-06-12 13:03</c:v>
                </c:pt>
                <c:pt idx="9520">
                  <c:v>2016-06-12 13:03</c:v>
                </c:pt>
                <c:pt idx="9521">
                  <c:v>2016-06-12 13:03</c:v>
                </c:pt>
                <c:pt idx="9522">
                  <c:v>2016-06-12 13:03</c:v>
                </c:pt>
                <c:pt idx="9523">
                  <c:v>2016-06-12 13:03</c:v>
                </c:pt>
                <c:pt idx="9524">
                  <c:v>2016-06-12 13:03</c:v>
                </c:pt>
                <c:pt idx="9525">
                  <c:v>2016-06-12 13:03</c:v>
                </c:pt>
                <c:pt idx="9526">
                  <c:v>2016-06-12 13:03</c:v>
                </c:pt>
                <c:pt idx="9527">
                  <c:v>2016-06-12 13:03</c:v>
                </c:pt>
                <c:pt idx="9528">
                  <c:v>2016-06-12 13:03</c:v>
                </c:pt>
                <c:pt idx="9529">
                  <c:v>2016-06-12 13:03</c:v>
                </c:pt>
                <c:pt idx="9530">
                  <c:v>2016-06-12 13:04</c:v>
                </c:pt>
                <c:pt idx="9531">
                  <c:v>2016-06-12 13:04</c:v>
                </c:pt>
                <c:pt idx="9532">
                  <c:v>2016-06-12 13:04</c:v>
                </c:pt>
                <c:pt idx="9533">
                  <c:v>2016-06-12 13:04</c:v>
                </c:pt>
                <c:pt idx="9534">
                  <c:v>2016-06-12 13:04</c:v>
                </c:pt>
                <c:pt idx="9535">
                  <c:v>2016-06-12 13:04</c:v>
                </c:pt>
                <c:pt idx="9536">
                  <c:v>2016-06-12 13:04</c:v>
                </c:pt>
                <c:pt idx="9537">
                  <c:v>2016-06-12 13:04</c:v>
                </c:pt>
                <c:pt idx="9538">
                  <c:v>2016-06-12 13:04</c:v>
                </c:pt>
                <c:pt idx="9539">
                  <c:v>2016-06-12 13:04</c:v>
                </c:pt>
                <c:pt idx="9540">
                  <c:v>2016-06-12 13:04</c:v>
                </c:pt>
                <c:pt idx="9541">
                  <c:v>2016-06-12 13:04</c:v>
                </c:pt>
                <c:pt idx="9542">
                  <c:v>2016-06-12 13:04</c:v>
                </c:pt>
                <c:pt idx="9543">
                  <c:v>2016-06-12 13:04</c:v>
                </c:pt>
                <c:pt idx="9544">
                  <c:v>2016-06-12 13:04</c:v>
                </c:pt>
                <c:pt idx="9545">
                  <c:v>2016-06-12 13:04</c:v>
                </c:pt>
                <c:pt idx="9546">
                  <c:v>2016-06-12 13:04</c:v>
                </c:pt>
                <c:pt idx="9547">
                  <c:v>2016-06-12 13:04</c:v>
                </c:pt>
                <c:pt idx="9548">
                  <c:v>2016-06-12 13:04</c:v>
                </c:pt>
                <c:pt idx="9549">
                  <c:v>2016-06-12 13:04</c:v>
                </c:pt>
                <c:pt idx="9550">
                  <c:v>2016-06-12 13:04</c:v>
                </c:pt>
                <c:pt idx="9551">
                  <c:v>2016-06-12 13:04</c:v>
                </c:pt>
                <c:pt idx="9552">
                  <c:v>2016-06-12 13:04</c:v>
                </c:pt>
                <c:pt idx="9553">
                  <c:v>2016-06-12 13:04</c:v>
                </c:pt>
                <c:pt idx="9554">
                  <c:v>2016-06-12 13:04</c:v>
                </c:pt>
                <c:pt idx="9555">
                  <c:v>2016-06-12 13:04</c:v>
                </c:pt>
                <c:pt idx="9556">
                  <c:v>2016-06-12 13:04</c:v>
                </c:pt>
                <c:pt idx="9557">
                  <c:v>2016-06-12 13:04</c:v>
                </c:pt>
                <c:pt idx="9558">
                  <c:v>2016-06-12 13:04</c:v>
                </c:pt>
                <c:pt idx="9559">
                  <c:v>2016-06-12 13:04</c:v>
                </c:pt>
                <c:pt idx="9560">
                  <c:v>2016-06-12 13:04</c:v>
                </c:pt>
                <c:pt idx="9561">
                  <c:v>2016-06-12 13:04</c:v>
                </c:pt>
                <c:pt idx="9562">
                  <c:v>2016-06-12 13:04</c:v>
                </c:pt>
                <c:pt idx="9563">
                  <c:v>2016-06-12 13:04</c:v>
                </c:pt>
                <c:pt idx="9564">
                  <c:v>2016-06-12 13:04</c:v>
                </c:pt>
                <c:pt idx="9565">
                  <c:v>2016-06-12 13:04</c:v>
                </c:pt>
                <c:pt idx="9566">
                  <c:v>2016-06-12 13:04</c:v>
                </c:pt>
                <c:pt idx="9567">
                  <c:v>2016-06-12 13:04</c:v>
                </c:pt>
                <c:pt idx="9568">
                  <c:v>2016-06-12 13:04</c:v>
                </c:pt>
                <c:pt idx="9569">
                  <c:v>2016-06-12 13:04</c:v>
                </c:pt>
                <c:pt idx="9570">
                  <c:v>2016-06-12 13:04</c:v>
                </c:pt>
                <c:pt idx="9571">
                  <c:v>2016-06-12 13:04</c:v>
                </c:pt>
                <c:pt idx="9572">
                  <c:v>2016-06-12 13:04</c:v>
                </c:pt>
                <c:pt idx="9573">
                  <c:v>2016-06-12 13:04</c:v>
                </c:pt>
                <c:pt idx="9574">
                  <c:v>2016-06-12 13:04</c:v>
                </c:pt>
                <c:pt idx="9575">
                  <c:v>2016-06-12 13:04</c:v>
                </c:pt>
                <c:pt idx="9576">
                  <c:v>2016-06-12 13:04</c:v>
                </c:pt>
                <c:pt idx="9577">
                  <c:v>2016-06-12 13:04</c:v>
                </c:pt>
                <c:pt idx="9578">
                  <c:v>2016-06-12 13:04</c:v>
                </c:pt>
                <c:pt idx="9579">
                  <c:v>2016-06-12 13:04</c:v>
                </c:pt>
                <c:pt idx="9580">
                  <c:v>2016-06-12 13:04</c:v>
                </c:pt>
                <c:pt idx="9581">
                  <c:v>2016-06-12 13:04</c:v>
                </c:pt>
                <c:pt idx="9582">
                  <c:v>2016-06-12 13:04</c:v>
                </c:pt>
                <c:pt idx="9583">
                  <c:v>2016-06-12 13:04</c:v>
                </c:pt>
                <c:pt idx="9584">
                  <c:v>2016-06-12 13:04</c:v>
                </c:pt>
                <c:pt idx="9585">
                  <c:v>2016-06-12 13:04</c:v>
                </c:pt>
                <c:pt idx="9586">
                  <c:v>2016-06-12 13:04</c:v>
                </c:pt>
                <c:pt idx="9587">
                  <c:v>2016-06-12 13:05</c:v>
                </c:pt>
                <c:pt idx="9588">
                  <c:v>2016-06-12 13:05</c:v>
                </c:pt>
                <c:pt idx="9589">
                  <c:v>2016-06-12 13:05</c:v>
                </c:pt>
                <c:pt idx="9590">
                  <c:v>2016-06-12 13:05</c:v>
                </c:pt>
                <c:pt idx="9591">
                  <c:v>2016-06-12 13:05</c:v>
                </c:pt>
                <c:pt idx="9592">
                  <c:v>2016-06-12 13:05</c:v>
                </c:pt>
                <c:pt idx="9593">
                  <c:v>2016-06-12 13:05</c:v>
                </c:pt>
                <c:pt idx="9594">
                  <c:v>2016-06-12 13:05</c:v>
                </c:pt>
                <c:pt idx="9595">
                  <c:v>2016-06-12 13:05</c:v>
                </c:pt>
                <c:pt idx="9596">
                  <c:v>2016-06-12 13:05</c:v>
                </c:pt>
                <c:pt idx="9597">
                  <c:v>2016-06-12 13:05</c:v>
                </c:pt>
                <c:pt idx="9598">
                  <c:v>2016-06-12 13:05</c:v>
                </c:pt>
                <c:pt idx="9599">
                  <c:v>2016-06-12 13:05</c:v>
                </c:pt>
                <c:pt idx="9600">
                  <c:v>2016-06-12 13:05</c:v>
                </c:pt>
                <c:pt idx="9601">
                  <c:v>2016-06-12 13:05</c:v>
                </c:pt>
                <c:pt idx="9602">
                  <c:v>2016-06-12 13:05</c:v>
                </c:pt>
                <c:pt idx="9603">
                  <c:v>2016-06-12 13:05</c:v>
                </c:pt>
                <c:pt idx="9604">
                  <c:v>2016-06-12 13:05</c:v>
                </c:pt>
                <c:pt idx="9605">
                  <c:v>2016-06-12 13:05</c:v>
                </c:pt>
                <c:pt idx="9606">
                  <c:v>2016-06-12 13:05</c:v>
                </c:pt>
                <c:pt idx="9607">
                  <c:v>2016-06-12 13:05</c:v>
                </c:pt>
                <c:pt idx="9608">
                  <c:v>2016-06-12 13:05</c:v>
                </c:pt>
                <c:pt idx="9609">
                  <c:v>2016-06-12 13:05</c:v>
                </c:pt>
                <c:pt idx="9610">
                  <c:v>2016-06-12 13:05</c:v>
                </c:pt>
                <c:pt idx="9611">
                  <c:v>2016-06-12 13:05</c:v>
                </c:pt>
                <c:pt idx="9612">
                  <c:v>2016-06-12 13:05</c:v>
                </c:pt>
                <c:pt idx="9613">
                  <c:v>2016-06-12 13:05</c:v>
                </c:pt>
                <c:pt idx="9614">
                  <c:v>2016-06-12 13:05</c:v>
                </c:pt>
                <c:pt idx="9615">
                  <c:v>2016-06-12 13:05</c:v>
                </c:pt>
                <c:pt idx="9616">
                  <c:v>2016-06-12 13:05</c:v>
                </c:pt>
                <c:pt idx="9617">
                  <c:v>2016-06-12 13:05</c:v>
                </c:pt>
                <c:pt idx="9618">
                  <c:v>2016-06-12 13:05</c:v>
                </c:pt>
                <c:pt idx="9619">
                  <c:v>2016-06-12 13:05</c:v>
                </c:pt>
                <c:pt idx="9620">
                  <c:v>2016-06-12 13:05</c:v>
                </c:pt>
                <c:pt idx="9621">
                  <c:v>2016-06-12 13:05</c:v>
                </c:pt>
                <c:pt idx="9622">
                  <c:v>2016-06-12 13:05</c:v>
                </c:pt>
                <c:pt idx="9623">
                  <c:v>2016-06-12 13:05</c:v>
                </c:pt>
                <c:pt idx="9624">
                  <c:v>2016-06-12 13:05</c:v>
                </c:pt>
                <c:pt idx="9625">
                  <c:v>2016-06-12 13:05</c:v>
                </c:pt>
                <c:pt idx="9626">
                  <c:v>2016-06-12 13:05</c:v>
                </c:pt>
                <c:pt idx="9627">
                  <c:v>2016-06-12 13:05</c:v>
                </c:pt>
                <c:pt idx="9628">
                  <c:v>2016-06-12 13:05</c:v>
                </c:pt>
                <c:pt idx="9629">
                  <c:v>2016-06-12 13:05</c:v>
                </c:pt>
                <c:pt idx="9630">
                  <c:v>2016-06-12 13:05</c:v>
                </c:pt>
                <c:pt idx="9631">
                  <c:v>2016-06-12 13:05</c:v>
                </c:pt>
                <c:pt idx="9632">
                  <c:v>2016-06-12 13:05</c:v>
                </c:pt>
                <c:pt idx="9633">
                  <c:v>2016-06-12 13:05</c:v>
                </c:pt>
                <c:pt idx="9634">
                  <c:v>2016-06-12 13:05</c:v>
                </c:pt>
                <c:pt idx="9635">
                  <c:v>2016-06-12 13:05</c:v>
                </c:pt>
                <c:pt idx="9636">
                  <c:v>2016-06-12 13:05</c:v>
                </c:pt>
                <c:pt idx="9637">
                  <c:v>2016-06-12 13:05</c:v>
                </c:pt>
                <c:pt idx="9638">
                  <c:v>2016-06-12 13:05</c:v>
                </c:pt>
                <c:pt idx="9639">
                  <c:v>2016-06-12 13:05</c:v>
                </c:pt>
                <c:pt idx="9640">
                  <c:v>2016-06-12 13:05</c:v>
                </c:pt>
                <c:pt idx="9641">
                  <c:v>2016-06-12 13:05</c:v>
                </c:pt>
                <c:pt idx="9642">
                  <c:v>2016-06-12 13:05</c:v>
                </c:pt>
                <c:pt idx="9643">
                  <c:v>2016-06-12 13:05</c:v>
                </c:pt>
                <c:pt idx="9644">
                  <c:v>2016-06-12 13:05</c:v>
                </c:pt>
                <c:pt idx="9645">
                  <c:v>2016-06-12 13:06</c:v>
                </c:pt>
                <c:pt idx="9646">
                  <c:v>2016-06-12 13:06</c:v>
                </c:pt>
                <c:pt idx="9647">
                  <c:v>2016-06-12 13:06</c:v>
                </c:pt>
                <c:pt idx="9648">
                  <c:v>2016-06-12 13:06</c:v>
                </c:pt>
                <c:pt idx="9649">
                  <c:v>2016-06-12 13:06</c:v>
                </c:pt>
                <c:pt idx="9650">
                  <c:v>2016-06-12 13:06</c:v>
                </c:pt>
                <c:pt idx="9651">
                  <c:v>2016-06-12 13:06</c:v>
                </c:pt>
                <c:pt idx="9652">
                  <c:v>2016-06-12 13:06</c:v>
                </c:pt>
                <c:pt idx="9653">
                  <c:v>2016-06-12 13:06</c:v>
                </c:pt>
                <c:pt idx="9654">
                  <c:v>2016-06-12 13:06</c:v>
                </c:pt>
                <c:pt idx="9655">
                  <c:v>2016-06-12 13:06</c:v>
                </c:pt>
                <c:pt idx="9656">
                  <c:v>2016-06-12 13:06</c:v>
                </c:pt>
                <c:pt idx="9657">
                  <c:v>2016-06-12 13:06</c:v>
                </c:pt>
                <c:pt idx="9658">
                  <c:v>2016-06-12 13:06</c:v>
                </c:pt>
                <c:pt idx="9659">
                  <c:v>2016-06-12 13:06</c:v>
                </c:pt>
                <c:pt idx="9660">
                  <c:v>2016-06-12 13:06</c:v>
                </c:pt>
                <c:pt idx="9661">
                  <c:v>2016-06-12 13:06</c:v>
                </c:pt>
                <c:pt idx="9662">
                  <c:v>2016-06-12 13:06</c:v>
                </c:pt>
                <c:pt idx="9663">
                  <c:v>2016-06-12 13:06</c:v>
                </c:pt>
                <c:pt idx="9664">
                  <c:v>2016-06-12 13:06</c:v>
                </c:pt>
                <c:pt idx="9665">
                  <c:v>2016-06-12 13:06</c:v>
                </c:pt>
                <c:pt idx="9666">
                  <c:v>2016-06-12 13:06</c:v>
                </c:pt>
                <c:pt idx="9667">
                  <c:v>2016-06-12 13:06</c:v>
                </c:pt>
                <c:pt idx="9668">
                  <c:v>2016-06-12 13:06</c:v>
                </c:pt>
                <c:pt idx="9669">
                  <c:v>2016-06-12 13:06</c:v>
                </c:pt>
                <c:pt idx="9670">
                  <c:v>2016-06-12 13:06</c:v>
                </c:pt>
                <c:pt idx="9671">
                  <c:v>2016-06-12 13:06</c:v>
                </c:pt>
                <c:pt idx="9672">
                  <c:v>2016-06-12 13:06</c:v>
                </c:pt>
                <c:pt idx="9673">
                  <c:v>2016-06-12 13:06</c:v>
                </c:pt>
                <c:pt idx="9674">
                  <c:v>2016-06-12 13:06</c:v>
                </c:pt>
                <c:pt idx="9675">
                  <c:v>2016-06-12 13:06</c:v>
                </c:pt>
                <c:pt idx="9676">
                  <c:v>2016-06-12 13:06</c:v>
                </c:pt>
                <c:pt idx="9677">
                  <c:v>2016-06-12 13:06</c:v>
                </c:pt>
                <c:pt idx="9678">
                  <c:v>2016-06-12 13:06</c:v>
                </c:pt>
                <c:pt idx="9679">
                  <c:v>2016-06-12 13:06</c:v>
                </c:pt>
                <c:pt idx="9680">
                  <c:v>2016-06-12 13:06</c:v>
                </c:pt>
                <c:pt idx="9681">
                  <c:v>2016-06-12 13:06</c:v>
                </c:pt>
                <c:pt idx="9682">
                  <c:v>2016-06-12 13:06</c:v>
                </c:pt>
                <c:pt idx="9683">
                  <c:v>2016-06-12 13:06</c:v>
                </c:pt>
                <c:pt idx="9684">
                  <c:v>2016-06-12 13:06</c:v>
                </c:pt>
                <c:pt idx="9685">
                  <c:v>2016-06-12 13:06</c:v>
                </c:pt>
                <c:pt idx="9686">
                  <c:v>2016-06-12 13:06</c:v>
                </c:pt>
                <c:pt idx="9687">
                  <c:v>2016-06-12 13:06</c:v>
                </c:pt>
                <c:pt idx="9688">
                  <c:v>2016-06-12 13:06</c:v>
                </c:pt>
                <c:pt idx="9689">
                  <c:v>2016-06-12 13:06</c:v>
                </c:pt>
                <c:pt idx="9690">
                  <c:v>2016-06-12 13:06</c:v>
                </c:pt>
                <c:pt idx="9691">
                  <c:v>2016-06-12 13:06</c:v>
                </c:pt>
                <c:pt idx="9692">
                  <c:v>2016-06-12 13:06</c:v>
                </c:pt>
                <c:pt idx="9693">
                  <c:v>2016-06-12 13:06</c:v>
                </c:pt>
                <c:pt idx="9694">
                  <c:v>2016-06-12 13:06</c:v>
                </c:pt>
                <c:pt idx="9695">
                  <c:v>2016-06-12 13:06</c:v>
                </c:pt>
                <c:pt idx="9696">
                  <c:v>2016-06-12 13:06</c:v>
                </c:pt>
                <c:pt idx="9697">
                  <c:v>2016-06-12 13:06</c:v>
                </c:pt>
                <c:pt idx="9698">
                  <c:v>2016-06-12 13:06</c:v>
                </c:pt>
                <c:pt idx="9699">
                  <c:v>2016-06-12 13:06</c:v>
                </c:pt>
                <c:pt idx="9700">
                  <c:v>2016-06-12 13:06</c:v>
                </c:pt>
                <c:pt idx="9701">
                  <c:v>2016-06-12 13:06</c:v>
                </c:pt>
                <c:pt idx="9702">
                  <c:v>2016-06-12 13:07</c:v>
                </c:pt>
                <c:pt idx="9703">
                  <c:v>2016-06-12 13:07</c:v>
                </c:pt>
                <c:pt idx="9704">
                  <c:v>2016-06-12 13:07</c:v>
                </c:pt>
                <c:pt idx="9705">
                  <c:v>2016-06-12 13:07</c:v>
                </c:pt>
                <c:pt idx="9706">
                  <c:v>2016-06-12 13:07</c:v>
                </c:pt>
                <c:pt idx="9707">
                  <c:v>2016-06-12 13:07</c:v>
                </c:pt>
                <c:pt idx="9708">
                  <c:v>2016-06-12 13:07</c:v>
                </c:pt>
                <c:pt idx="9709">
                  <c:v>2016-06-12 13:07</c:v>
                </c:pt>
                <c:pt idx="9710">
                  <c:v>2016-06-12 13:07</c:v>
                </c:pt>
                <c:pt idx="9711">
                  <c:v>2016-06-12 13:07</c:v>
                </c:pt>
                <c:pt idx="9712">
                  <c:v>2016-06-12 13:07</c:v>
                </c:pt>
                <c:pt idx="9713">
                  <c:v>2016-06-12 13:07</c:v>
                </c:pt>
                <c:pt idx="9714">
                  <c:v>2016-06-12 13:07</c:v>
                </c:pt>
                <c:pt idx="9715">
                  <c:v>2016-06-12 13:07</c:v>
                </c:pt>
                <c:pt idx="9716">
                  <c:v>2016-06-12 13:07</c:v>
                </c:pt>
                <c:pt idx="9717">
                  <c:v>2016-06-12 13:07</c:v>
                </c:pt>
                <c:pt idx="9718">
                  <c:v>2016-06-12 13:07</c:v>
                </c:pt>
                <c:pt idx="9719">
                  <c:v>2016-06-12 13:07</c:v>
                </c:pt>
                <c:pt idx="9720">
                  <c:v>2016-06-12 13:07</c:v>
                </c:pt>
                <c:pt idx="9721">
                  <c:v>2016-06-12 13:07</c:v>
                </c:pt>
                <c:pt idx="9722">
                  <c:v>2016-06-12 13:07</c:v>
                </c:pt>
                <c:pt idx="9723">
                  <c:v>2016-06-12 13:07</c:v>
                </c:pt>
                <c:pt idx="9724">
                  <c:v>2016-06-12 13:07</c:v>
                </c:pt>
                <c:pt idx="9725">
                  <c:v>2016-06-12 13:07</c:v>
                </c:pt>
                <c:pt idx="9726">
                  <c:v>2016-06-12 13:07</c:v>
                </c:pt>
                <c:pt idx="9727">
                  <c:v>2016-06-12 13:07</c:v>
                </c:pt>
                <c:pt idx="9728">
                  <c:v>2016-06-12 13:07</c:v>
                </c:pt>
                <c:pt idx="9729">
                  <c:v>2016-06-12 13:07</c:v>
                </c:pt>
                <c:pt idx="9730">
                  <c:v>2016-06-12 13:07</c:v>
                </c:pt>
                <c:pt idx="9731">
                  <c:v>2016-06-12 13:07</c:v>
                </c:pt>
                <c:pt idx="9732">
                  <c:v>2016-06-12 13:07</c:v>
                </c:pt>
                <c:pt idx="9733">
                  <c:v>2016-06-12 13:07</c:v>
                </c:pt>
                <c:pt idx="9734">
                  <c:v>2016-06-12 13:07</c:v>
                </c:pt>
                <c:pt idx="9735">
                  <c:v>2016-06-12 13:07</c:v>
                </c:pt>
                <c:pt idx="9736">
                  <c:v>2016-06-12 13:07</c:v>
                </c:pt>
                <c:pt idx="9737">
                  <c:v>2016-06-12 13:07</c:v>
                </c:pt>
                <c:pt idx="9738">
                  <c:v>2016-06-12 13:07</c:v>
                </c:pt>
                <c:pt idx="9739">
                  <c:v>2016-06-12 13:07</c:v>
                </c:pt>
                <c:pt idx="9740">
                  <c:v>2016-06-12 13:07</c:v>
                </c:pt>
                <c:pt idx="9741">
                  <c:v>2016-06-12 13:07</c:v>
                </c:pt>
                <c:pt idx="9742">
                  <c:v>2016-06-12 13:07</c:v>
                </c:pt>
                <c:pt idx="9743">
                  <c:v>2016-06-12 13:07</c:v>
                </c:pt>
                <c:pt idx="9744">
                  <c:v>2016-06-12 13:07</c:v>
                </c:pt>
                <c:pt idx="9745">
                  <c:v>2016-06-12 13:07</c:v>
                </c:pt>
                <c:pt idx="9746">
                  <c:v>2016-06-12 13:07</c:v>
                </c:pt>
                <c:pt idx="9747">
                  <c:v>2016-06-12 13:07</c:v>
                </c:pt>
                <c:pt idx="9748">
                  <c:v>2016-06-12 13:07</c:v>
                </c:pt>
                <c:pt idx="9749">
                  <c:v>2016-06-12 13:07</c:v>
                </c:pt>
                <c:pt idx="9750">
                  <c:v>2016-06-12 13:07</c:v>
                </c:pt>
                <c:pt idx="9751">
                  <c:v>2016-06-12 13:07</c:v>
                </c:pt>
                <c:pt idx="9752">
                  <c:v>2016-06-12 13:07</c:v>
                </c:pt>
                <c:pt idx="9753">
                  <c:v>2016-06-12 13:07</c:v>
                </c:pt>
                <c:pt idx="9754">
                  <c:v>2016-06-12 13:07</c:v>
                </c:pt>
                <c:pt idx="9755">
                  <c:v>2016-06-12 13:07</c:v>
                </c:pt>
                <c:pt idx="9756">
                  <c:v>2016-06-12 13:08</c:v>
                </c:pt>
                <c:pt idx="9757">
                  <c:v>2016-06-12 13:08</c:v>
                </c:pt>
                <c:pt idx="9758">
                  <c:v>2016-06-12 13:08</c:v>
                </c:pt>
                <c:pt idx="9759">
                  <c:v>2016-06-12 13:08</c:v>
                </c:pt>
                <c:pt idx="9760">
                  <c:v>2016-06-12 13:08</c:v>
                </c:pt>
                <c:pt idx="9761">
                  <c:v>2016-06-12 13:08</c:v>
                </c:pt>
                <c:pt idx="9762">
                  <c:v>2016-06-12 13:08</c:v>
                </c:pt>
                <c:pt idx="9763">
                  <c:v>2016-06-12 13:08</c:v>
                </c:pt>
                <c:pt idx="9764">
                  <c:v>2016-06-12 13:08</c:v>
                </c:pt>
                <c:pt idx="9765">
                  <c:v>2016-06-12 13:08</c:v>
                </c:pt>
                <c:pt idx="9766">
                  <c:v>2016-06-12 13:08</c:v>
                </c:pt>
                <c:pt idx="9767">
                  <c:v>2016-06-12 13:08</c:v>
                </c:pt>
                <c:pt idx="9768">
                  <c:v>2016-06-12 13:08</c:v>
                </c:pt>
                <c:pt idx="9769">
                  <c:v>2016-06-12 13:08</c:v>
                </c:pt>
                <c:pt idx="9770">
                  <c:v>2016-06-12 13:08</c:v>
                </c:pt>
                <c:pt idx="9771">
                  <c:v>2016-06-12 13:08</c:v>
                </c:pt>
                <c:pt idx="9772">
                  <c:v>2016-06-12 13:08</c:v>
                </c:pt>
                <c:pt idx="9773">
                  <c:v>2016-06-12 13:08</c:v>
                </c:pt>
                <c:pt idx="9774">
                  <c:v>2016-06-12 13:08</c:v>
                </c:pt>
                <c:pt idx="9775">
                  <c:v>2016-06-12 13:08</c:v>
                </c:pt>
                <c:pt idx="9776">
                  <c:v>2016-06-12 13:08</c:v>
                </c:pt>
                <c:pt idx="9777">
                  <c:v>2016-06-12 13:08</c:v>
                </c:pt>
                <c:pt idx="9778">
                  <c:v>2016-06-12 13:08</c:v>
                </c:pt>
                <c:pt idx="9779">
                  <c:v>2016-06-12 13:08</c:v>
                </c:pt>
                <c:pt idx="9780">
                  <c:v>2016-06-12 13:08</c:v>
                </c:pt>
                <c:pt idx="9781">
                  <c:v>2016-06-12 13:08</c:v>
                </c:pt>
                <c:pt idx="9782">
                  <c:v>2016-06-12 13:08</c:v>
                </c:pt>
                <c:pt idx="9783">
                  <c:v>2016-06-12 13:08</c:v>
                </c:pt>
                <c:pt idx="9784">
                  <c:v>2016-06-12 13:08</c:v>
                </c:pt>
                <c:pt idx="9785">
                  <c:v>2016-06-12 13:08</c:v>
                </c:pt>
                <c:pt idx="9786">
                  <c:v>2016-06-12 13:08</c:v>
                </c:pt>
                <c:pt idx="9787">
                  <c:v>2016-06-12 13:08</c:v>
                </c:pt>
                <c:pt idx="9788">
                  <c:v>2016-06-12 13:08</c:v>
                </c:pt>
                <c:pt idx="9789">
                  <c:v>2016-06-12 13:08</c:v>
                </c:pt>
                <c:pt idx="9790">
                  <c:v>2016-06-12 13:08</c:v>
                </c:pt>
                <c:pt idx="9791">
                  <c:v>2016-06-12 13:08</c:v>
                </c:pt>
                <c:pt idx="9792">
                  <c:v>2016-06-12 13:08</c:v>
                </c:pt>
                <c:pt idx="9793">
                  <c:v>2016-06-12 13:08</c:v>
                </c:pt>
                <c:pt idx="9794">
                  <c:v>2016-06-12 13:08</c:v>
                </c:pt>
                <c:pt idx="9795">
                  <c:v>2016-06-12 13:08</c:v>
                </c:pt>
                <c:pt idx="9796">
                  <c:v>2016-06-12 13:08</c:v>
                </c:pt>
                <c:pt idx="9797">
                  <c:v>2016-06-12 13:08</c:v>
                </c:pt>
                <c:pt idx="9798">
                  <c:v>2016-06-12 13:08</c:v>
                </c:pt>
                <c:pt idx="9799">
                  <c:v>2016-06-12 13:08</c:v>
                </c:pt>
                <c:pt idx="9800">
                  <c:v>2016-06-12 13:08</c:v>
                </c:pt>
                <c:pt idx="9801">
                  <c:v>2016-06-12 13:08</c:v>
                </c:pt>
                <c:pt idx="9802">
                  <c:v>2016-06-12 13:08</c:v>
                </c:pt>
                <c:pt idx="9803">
                  <c:v>2016-06-12 13:08</c:v>
                </c:pt>
                <c:pt idx="9804">
                  <c:v>2016-06-12 13:08</c:v>
                </c:pt>
                <c:pt idx="9805">
                  <c:v>2016-06-12 13:08</c:v>
                </c:pt>
                <c:pt idx="9806">
                  <c:v>2016-06-12 13:08</c:v>
                </c:pt>
                <c:pt idx="9807">
                  <c:v>2016-06-12 13:08</c:v>
                </c:pt>
                <c:pt idx="9808">
                  <c:v>2016-06-12 13:08</c:v>
                </c:pt>
                <c:pt idx="9809">
                  <c:v>2016-06-12 13:08</c:v>
                </c:pt>
                <c:pt idx="9810">
                  <c:v>2016-06-12 13:08</c:v>
                </c:pt>
                <c:pt idx="9811">
                  <c:v>2016-06-12 13:08</c:v>
                </c:pt>
                <c:pt idx="9812">
                  <c:v>2016-06-12 13:09</c:v>
                </c:pt>
                <c:pt idx="9813">
                  <c:v>2016-06-12 13:09</c:v>
                </c:pt>
                <c:pt idx="9814">
                  <c:v>2016-06-12 13:09</c:v>
                </c:pt>
                <c:pt idx="9815">
                  <c:v>2016-06-12 13:09</c:v>
                </c:pt>
                <c:pt idx="9816">
                  <c:v>2016-06-12 13:09</c:v>
                </c:pt>
                <c:pt idx="9817">
                  <c:v>2016-06-12 13:09</c:v>
                </c:pt>
                <c:pt idx="9818">
                  <c:v>2016-06-12 13:09</c:v>
                </c:pt>
                <c:pt idx="9819">
                  <c:v>2016-06-12 13:09</c:v>
                </c:pt>
                <c:pt idx="9820">
                  <c:v>2016-06-12 13:09</c:v>
                </c:pt>
                <c:pt idx="9821">
                  <c:v>2016-06-12 13:09</c:v>
                </c:pt>
                <c:pt idx="9822">
                  <c:v>2016-06-12 13:09</c:v>
                </c:pt>
                <c:pt idx="9823">
                  <c:v>2016-06-12 13:09</c:v>
                </c:pt>
                <c:pt idx="9824">
                  <c:v>2016-06-12 13:09</c:v>
                </c:pt>
                <c:pt idx="9825">
                  <c:v>2016-06-12 13:09</c:v>
                </c:pt>
                <c:pt idx="9826">
                  <c:v>2016-06-12 13:09</c:v>
                </c:pt>
                <c:pt idx="9827">
                  <c:v>2016-06-12 13:09</c:v>
                </c:pt>
                <c:pt idx="9828">
                  <c:v>2016-06-12 13:09</c:v>
                </c:pt>
                <c:pt idx="9829">
                  <c:v>2016-06-12 13:09</c:v>
                </c:pt>
                <c:pt idx="9830">
                  <c:v>2016-06-12 13:09</c:v>
                </c:pt>
                <c:pt idx="9831">
                  <c:v>2016-06-12 13:09</c:v>
                </c:pt>
                <c:pt idx="9832">
                  <c:v>2016-06-12 13:09</c:v>
                </c:pt>
                <c:pt idx="9833">
                  <c:v>2016-06-12 13:09</c:v>
                </c:pt>
                <c:pt idx="9834">
                  <c:v>2016-06-12 13:09</c:v>
                </c:pt>
                <c:pt idx="9835">
                  <c:v>2016-06-12 13:09</c:v>
                </c:pt>
                <c:pt idx="9836">
                  <c:v>2016-06-12 13:09</c:v>
                </c:pt>
                <c:pt idx="9837">
                  <c:v>2016-06-12 13:09</c:v>
                </c:pt>
                <c:pt idx="9838">
                  <c:v>2016-06-12 13:09</c:v>
                </c:pt>
                <c:pt idx="9839">
                  <c:v>2016-06-12 13:09</c:v>
                </c:pt>
                <c:pt idx="9840">
                  <c:v>2016-06-12 13:09</c:v>
                </c:pt>
                <c:pt idx="9841">
                  <c:v>2016-06-12 13:09</c:v>
                </c:pt>
                <c:pt idx="9842">
                  <c:v>2016-06-12 13:09</c:v>
                </c:pt>
                <c:pt idx="9843">
                  <c:v>2016-06-12 13:09</c:v>
                </c:pt>
                <c:pt idx="9844">
                  <c:v>2016-06-12 13:09</c:v>
                </c:pt>
                <c:pt idx="9845">
                  <c:v>2016-06-12 13:09</c:v>
                </c:pt>
                <c:pt idx="9846">
                  <c:v>2016-06-12 13:09</c:v>
                </c:pt>
                <c:pt idx="9847">
                  <c:v>2016-06-12 13:09</c:v>
                </c:pt>
                <c:pt idx="9848">
                  <c:v>2016-06-12 13:09</c:v>
                </c:pt>
                <c:pt idx="9849">
                  <c:v>2016-06-12 13:09</c:v>
                </c:pt>
                <c:pt idx="9850">
                  <c:v>2016-06-12 13:09</c:v>
                </c:pt>
                <c:pt idx="9851">
                  <c:v>2016-06-12 13:09</c:v>
                </c:pt>
                <c:pt idx="9852">
                  <c:v>2016-06-12 13:09</c:v>
                </c:pt>
                <c:pt idx="9853">
                  <c:v>2016-06-12 13:09</c:v>
                </c:pt>
                <c:pt idx="9854">
                  <c:v>2016-06-12 13:09</c:v>
                </c:pt>
                <c:pt idx="9855">
                  <c:v>2016-06-12 13:09</c:v>
                </c:pt>
                <c:pt idx="9856">
                  <c:v>2016-06-12 13:09</c:v>
                </c:pt>
                <c:pt idx="9857">
                  <c:v>2016-06-12 13:09</c:v>
                </c:pt>
                <c:pt idx="9858">
                  <c:v>2016-06-12 13:09</c:v>
                </c:pt>
                <c:pt idx="9859">
                  <c:v>2016-06-12 13:09</c:v>
                </c:pt>
                <c:pt idx="9860">
                  <c:v>2016-06-12 13:09</c:v>
                </c:pt>
                <c:pt idx="9861">
                  <c:v>2016-06-12 13:09</c:v>
                </c:pt>
                <c:pt idx="9862">
                  <c:v>2016-06-12 13:09</c:v>
                </c:pt>
                <c:pt idx="9863">
                  <c:v>2016-06-12 13:09</c:v>
                </c:pt>
                <c:pt idx="9864">
                  <c:v>2016-06-12 13:09</c:v>
                </c:pt>
                <c:pt idx="9865">
                  <c:v>2016-06-12 13:09</c:v>
                </c:pt>
                <c:pt idx="9866">
                  <c:v>2016-06-12 13:09</c:v>
                </c:pt>
                <c:pt idx="9867">
                  <c:v>2016-06-12 13:09</c:v>
                </c:pt>
                <c:pt idx="9868">
                  <c:v>2016-06-12 13:09</c:v>
                </c:pt>
                <c:pt idx="9869">
                  <c:v>2016-06-12 13:09</c:v>
                </c:pt>
                <c:pt idx="9870">
                  <c:v>2016-06-12 13:10</c:v>
                </c:pt>
                <c:pt idx="9871">
                  <c:v>2016-06-12 13:10</c:v>
                </c:pt>
                <c:pt idx="9872">
                  <c:v>2016-06-12 13:10</c:v>
                </c:pt>
                <c:pt idx="9873">
                  <c:v>2016-06-12 13:10</c:v>
                </c:pt>
                <c:pt idx="9874">
                  <c:v>2016-06-12 13:10</c:v>
                </c:pt>
                <c:pt idx="9875">
                  <c:v>2016-06-12 13:10</c:v>
                </c:pt>
                <c:pt idx="9876">
                  <c:v>2016-06-12 13:10</c:v>
                </c:pt>
                <c:pt idx="9877">
                  <c:v>2016-06-12 13:10</c:v>
                </c:pt>
                <c:pt idx="9878">
                  <c:v>2016-06-12 13:10</c:v>
                </c:pt>
                <c:pt idx="9879">
                  <c:v>2016-06-12 13:10</c:v>
                </c:pt>
                <c:pt idx="9880">
                  <c:v>2016-06-12 13:10</c:v>
                </c:pt>
                <c:pt idx="9881">
                  <c:v>2016-06-12 13:10</c:v>
                </c:pt>
                <c:pt idx="9882">
                  <c:v>2016-06-12 13:10</c:v>
                </c:pt>
                <c:pt idx="9883">
                  <c:v>2016-06-12 13:10</c:v>
                </c:pt>
                <c:pt idx="9884">
                  <c:v>2016-06-12 13:10</c:v>
                </c:pt>
                <c:pt idx="9885">
                  <c:v>2016-06-12 13:10</c:v>
                </c:pt>
                <c:pt idx="9886">
                  <c:v>2016-06-12 13:10</c:v>
                </c:pt>
                <c:pt idx="9887">
                  <c:v>2016-06-12 13:10</c:v>
                </c:pt>
                <c:pt idx="9888">
                  <c:v>2016-06-12 13:10</c:v>
                </c:pt>
                <c:pt idx="9889">
                  <c:v>2016-06-12 13:10</c:v>
                </c:pt>
                <c:pt idx="9890">
                  <c:v>2016-06-12 13:10</c:v>
                </c:pt>
                <c:pt idx="9891">
                  <c:v>2016-06-12 13:10</c:v>
                </c:pt>
                <c:pt idx="9892">
                  <c:v>2016-06-12 13:10</c:v>
                </c:pt>
                <c:pt idx="9893">
                  <c:v>2016-06-12 13:10</c:v>
                </c:pt>
                <c:pt idx="9894">
                  <c:v>2016-06-12 13:10</c:v>
                </c:pt>
                <c:pt idx="9895">
                  <c:v>2016-06-12 13:10</c:v>
                </c:pt>
                <c:pt idx="9896">
                  <c:v>2016-06-12 13:10</c:v>
                </c:pt>
                <c:pt idx="9897">
                  <c:v>2016-06-12 13:10</c:v>
                </c:pt>
                <c:pt idx="9898">
                  <c:v>2016-06-12 13:10</c:v>
                </c:pt>
                <c:pt idx="9899">
                  <c:v>2016-06-12 13:10</c:v>
                </c:pt>
                <c:pt idx="9900">
                  <c:v>2016-06-12 13:10</c:v>
                </c:pt>
                <c:pt idx="9901">
                  <c:v>2016-06-12 13:10</c:v>
                </c:pt>
                <c:pt idx="9902">
                  <c:v>2016-06-12 13:10</c:v>
                </c:pt>
                <c:pt idx="9903">
                  <c:v>2016-06-12 13:10</c:v>
                </c:pt>
                <c:pt idx="9904">
                  <c:v>2016-06-12 13:10</c:v>
                </c:pt>
                <c:pt idx="9905">
                  <c:v>2016-06-12 13:10</c:v>
                </c:pt>
                <c:pt idx="9906">
                  <c:v>2016-06-12 13:10</c:v>
                </c:pt>
                <c:pt idx="9907">
                  <c:v>2016-06-12 13:10</c:v>
                </c:pt>
                <c:pt idx="9908">
                  <c:v>2016-06-12 13:10</c:v>
                </c:pt>
                <c:pt idx="9909">
                  <c:v>2016-06-12 13:10</c:v>
                </c:pt>
                <c:pt idx="9910">
                  <c:v>2016-06-12 13:10</c:v>
                </c:pt>
                <c:pt idx="9911">
                  <c:v>2016-06-12 13:10</c:v>
                </c:pt>
                <c:pt idx="9912">
                  <c:v>2016-06-12 13:10</c:v>
                </c:pt>
                <c:pt idx="9913">
                  <c:v>2016-06-12 13:10</c:v>
                </c:pt>
                <c:pt idx="9914">
                  <c:v>2016-06-12 13:10</c:v>
                </c:pt>
                <c:pt idx="9915">
                  <c:v>2016-06-12 13:10</c:v>
                </c:pt>
                <c:pt idx="9916">
                  <c:v>2016-06-12 13:10</c:v>
                </c:pt>
                <c:pt idx="9917">
                  <c:v>2016-06-12 13:10</c:v>
                </c:pt>
                <c:pt idx="9918">
                  <c:v>2016-06-12 13:10</c:v>
                </c:pt>
                <c:pt idx="9919">
                  <c:v>2016-06-12 13:10</c:v>
                </c:pt>
                <c:pt idx="9920">
                  <c:v>2016-06-12 13:10</c:v>
                </c:pt>
                <c:pt idx="9921">
                  <c:v>2016-06-12 13:10</c:v>
                </c:pt>
                <c:pt idx="9922">
                  <c:v>2016-06-12 13:10</c:v>
                </c:pt>
                <c:pt idx="9923">
                  <c:v>2016-06-12 13:10</c:v>
                </c:pt>
                <c:pt idx="9924">
                  <c:v>2016-06-12 13:10</c:v>
                </c:pt>
                <c:pt idx="9925">
                  <c:v>2016-06-12 13:10</c:v>
                </c:pt>
                <c:pt idx="9926">
                  <c:v>2016-06-12 13:10</c:v>
                </c:pt>
                <c:pt idx="9927">
                  <c:v>2016-06-12 13:11</c:v>
                </c:pt>
                <c:pt idx="9928">
                  <c:v>2016-06-12 13:11</c:v>
                </c:pt>
                <c:pt idx="9929">
                  <c:v>2016-06-12 13:11</c:v>
                </c:pt>
                <c:pt idx="9930">
                  <c:v>2016-06-12 13:11</c:v>
                </c:pt>
                <c:pt idx="9931">
                  <c:v>2016-06-12 13:11</c:v>
                </c:pt>
                <c:pt idx="9932">
                  <c:v>2016-06-12 13:11</c:v>
                </c:pt>
                <c:pt idx="9933">
                  <c:v>2016-06-12 13:11</c:v>
                </c:pt>
                <c:pt idx="9934">
                  <c:v>2016-06-12 13:11</c:v>
                </c:pt>
                <c:pt idx="9935">
                  <c:v>2016-06-12 13:11</c:v>
                </c:pt>
                <c:pt idx="9936">
                  <c:v>2016-06-12 13:11</c:v>
                </c:pt>
                <c:pt idx="9937">
                  <c:v>2016-06-12 13:11</c:v>
                </c:pt>
                <c:pt idx="9938">
                  <c:v>2016-06-12 13:11</c:v>
                </c:pt>
                <c:pt idx="9939">
                  <c:v>2016-06-12 13:11</c:v>
                </c:pt>
                <c:pt idx="9940">
                  <c:v>2016-06-12 13:11</c:v>
                </c:pt>
                <c:pt idx="9941">
                  <c:v>2016-06-12 13:11</c:v>
                </c:pt>
                <c:pt idx="9942">
                  <c:v>2016-06-12 13:11</c:v>
                </c:pt>
                <c:pt idx="9943">
                  <c:v>2016-06-12 13:11</c:v>
                </c:pt>
                <c:pt idx="9944">
                  <c:v>2016-06-12 13:11</c:v>
                </c:pt>
                <c:pt idx="9945">
                  <c:v>2016-06-12 13:11</c:v>
                </c:pt>
                <c:pt idx="9946">
                  <c:v>2016-06-12 13:11</c:v>
                </c:pt>
                <c:pt idx="9947">
                  <c:v>2016-06-12 13:11</c:v>
                </c:pt>
                <c:pt idx="9948">
                  <c:v>2016-06-12 13:11</c:v>
                </c:pt>
                <c:pt idx="9949">
                  <c:v>2016-06-12 13:11</c:v>
                </c:pt>
                <c:pt idx="9950">
                  <c:v>2016-06-12 13:11</c:v>
                </c:pt>
                <c:pt idx="9951">
                  <c:v>2016-06-12 13:11</c:v>
                </c:pt>
                <c:pt idx="9952">
                  <c:v>2016-06-12 13:11</c:v>
                </c:pt>
                <c:pt idx="9953">
                  <c:v>2016-06-12 13:11</c:v>
                </c:pt>
                <c:pt idx="9954">
                  <c:v>2016-06-12 13:11</c:v>
                </c:pt>
                <c:pt idx="9955">
                  <c:v>2016-06-12 13:11</c:v>
                </c:pt>
                <c:pt idx="9956">
                  <c:v>2016-06-12 13:11</c:v>
                </c:pt>
                <c:pt idx="9957">
                  <c:v>2016-06-12 13:11</c:v>
                </c:pt>
                <c:pt idx="9958">
                  <c:v>2016-06-12 13:11</c:v>
                </c:pt>
                <c:pt idx="9959">
                  <c:v>2016-06-12 13:11</c:v>
                </c:pt>
                <c:pt idx="9960">
                  <c:v>2016-06-12 13:11</c:v>
                </c:pt>
                <c:pt idx="9961">
                  <c:v>2016-06-12 13:11</c:v>
                </c:pt>
                <c:pt idx="9962">
                  <c:v>2016-06-12 13:11</c:v>
                </c:pt>
                <c:pt idx="9963">
                  <c:v>2016-06-12 13:11</c:v>
                </c:pt>
                <c:pt idx="9964">
                  <c:v>2016-06-12 13:11</c:v>
                </c:pt>
                <c:pt idx="9965">
                  <c:v>2016-06-12 13:11</c:v>
                </c:pt>
                <c:pt idx="9966">
                  <c:v>2016-06-12 13:11</c:v>
                </c:pt>
                <c:pt idx="9967">
                  <c:v>2016-06-12 13:11</c:v>
                </c:pt>
                <c:pt idx="9968">
                  <c:v>2016-06-12 13:11</c:v>
                </c:pt>
                <c:pt idx="9969">
                  <c:v>2016-06-12 13:11</c:v>
                </c:pt>
                <c:pt idx="9970">
                  <c:v>2016-06-12 13:11</c:v>
                </c:pt>
                <c:pt idx="9971">
                  <c:v>2016-06-12 13:11</c:v>
                </c:pt>
                <c:pt idx="9972">
                  <c:v>2016-06-12 13:11</c:v>
                </c:pt>
                <c:pt idx="9973">
                  <c:v>2016-06-12 13:11</c:v>
                </c:pt>
                <c:pt idx="9974">
                  <c:v>2016-06-12 13:11</c:v>
                </c:pt>
                <c:pt idx="9975">
                  <c:v>2016-06-12 13:11</c:v>
                </c:pt>
                <c:pt idx="9976">
                  <c:v>2016-06-12 13:11</c:v>
                </c:pt>
                <c:pt idx="9977">
                  <c:v>2016-06-12 13:11</c:v>
                </c:pt>
                <c:pt idx="9978">
                  <c:v>2016-06-12 13:11</c:v>
                </c:pt>
                <c:pt idx="9979">
                  <c:v>2016-06-12 13:11</c:v>
                </c:pt>
                <c:pt idx="9980">
                  <c:v>2016-06-12 13:11</c:v>
                </c:pt>
                <c:pt idx="9981">
                  <c:v>2016-06-12 13:11</c:v>
                </c:pt>
                <c:pt idx="9982">
                  <c:v>2016-06-12 13:11</c:v>
                </c:pt>
                <c:pt idx="9983">
                  <c:v>2016-06-12 13:11</c:v>
                </c:pt>
                <c:pt idx="9984">
                  <c:v>2016-06-12 13:11</c:v>
                </c:pt>
                <c:pt idx="9985">
                  <c:v>2016-06-12 13:12</c:v>
                </c:pt>
                <c:pt idx="9986">
                  <c:v>2016-06-12 13:12</c:v>
                </c:pt>
                <c:pt idx="9987">
                  <c:v>2016-06-12 13:12</c:v>
                </c:pt>
                <c:pt idx="9988">
                  <c:v>2016-06-12 13:12</c:v>
                </c:pt>
                <c:pt idx="9989">
                  <c:v>2016-06-12 13:12</c:v>
                </c:pt>
                <c:pt idx="9990">
                  <c:v>2016-06-12 13:12</c:v>
                </c:pt>
                <c:pt idx="9991">
                  <c:v>2016-06-12 13:12</c:v>
                </c:pt>
                <c:pt idx="9992">
                  <c:v>2016-06-12 13:12</c:v>
                </c:pt>
                <c:pt idx="9993">
                  <c:v>2016-06-12 13:12</c:v>
                </c:pt>
                <c:pt idx="9994">
                  <c:v>2016-06-12 13:12</c:v>
                </c:pt>
                <c:pt idx="9995">
                  <c:v>2016-06-12 13:12</c:v>
                </c:pt>
                <c:pt idx="9996">
                  <c:v>2016-06-12 13:12</c:v>
                </c:pt>
                <c:pt idx="9997">
                  <c:v>2016-06-12 13:12</c:v>
                </c:pt>
                <c:pt idx="9998">
                  <c:v>2016-06-12 13:12</c:v>
                </c:pt>
                <c:pt idx="9999">
                  <c:v>2016-06-12 13:12</c:v>
                </c:pt>
                <c:pt idx="10000">
                  <c:v>2016-06-12 13:12</c:v>
                </c:pt>
                <c:pt idx="10001">
                  <c:v>2016-06-12 13:12</c:v>
                </c:pt>
                <c:pt idx="10002">
                  <c:v>2016-06-12 13:12</c:v>
                </c:pt>
                <c:pt idx="10003">
                  <c:v>2016-06-12 13:12</c:v>
                </c:pt>
                <c:pt idx="10004">
                  <c:v>2016-06-12 13:12</c:v>
                </c:pt>
                <c:pt idx="10005">
                  <c:v>2016-06-12 13:12</c:v>
                </c:pt>
                <c:pt idx="10006">
                  <c:v>2016-06-12 13:12</c:v>
                </c:pt>
                <c:pt idx="10007">
                  <c:v>2016-06-12 13:12</c:v>
                </c:pt>
                <c:pt idx="10008">
                  <c:v>2016-06-12 13:12</c:v>
                </c:pt>
                <c:pt idx="10009">
                  <c:v>2016-06-12 13:12</c:v>
                </c:pt>
                <c:pt idx="10010">
                  <c:v>2016-06-12 13:12</c:v>
                </c:pt>
                <c:pt idx="10011">
                  <c:v>2016-06-12 13:12</c:v>
                </c:pt>
                <c:pt idx="10012">
                  <c:v>2016-06-12 13:12</c:v>
                </c:pt>
                <c:pt idx="10013">
                  <c:v>2016-06-12 13:12</c:v>
                </c:pt>
                <c:pt idx="10014">
                  <c:v>2016-06-12 13:12</c:v>
                </c:pt>
                <c:pt idx="10015">
                  <c:v>2016-06-12 13:12</c:v>
                </c:pt>
                <c:pt idx="10016">
                  <c:v>2016-06-12 13:12</c:v>
                </c:pt>
                <c:pt idx="10017">
                  <c:v>2016-06-12 13:12</c:v>
                </c:pt>
                <c:pt idx="10018">
                  <c:v>2016-06-12 13:12</c:v>
                </c:pt>
                <c:pt idx="10019">
                  <c:v>2016-06-12 13:12</c:v>
                </c:pt>
                <c:pt idx="10020">
                  <c:v>2016-06-12 13:12</c:v>
                </c:pt>
                <c:pt idx="10021">
                  <c:v>2016-06-12 13:12</c:v>
                </c:pt>
                <c:pt idx="10022">
                  <c:v>2016-06-12 13:12</c:v>
                </c:pt>
                <c:pt idx="10023">
                  <c:v>2016-06-12 13:12</c:v>
                </c:pt>
                <c:pt idx="10024">
                  <c:v>2016-06-12 13:12</c:v>
                </c:pt>
                <c:pt idx="10025">
                  <c:v>2016-06-12 13:12</c:v>
                </c:pt>
                <c:pt idx="10026">
                  <c:v>2016-06-12 13:12</c:v>
                </c:pt>
                <c:pt idx="10027">
                  <c:v>2016-06-12 13:12</c:v>
                </c:pt>
                <c:pt idx="10028">
                  <c:v>2016-06-12 13:12</c:v>
                </c:pt>
                <c:pt idx="10029">
                  <c:v>2016-06-12 13:12</c:v>
                </c:pt>
                <c:pt idx="10030">
                  <c:v>2016-06-12 13:12</c:v>
                </c:pt>
                <c:pt idx="10031">
                  <c:v>2016-06-12 13:12</c:v>
                </c:pt>
                <c:pt idx="10032">
                  <c:v>2016-06-12 13:12</c:v>
                </c:pt>
                <c:pt idx="10033">
                  <c:v>2016-06-12 13:12</c:v>
                </c:pt>
                <c:pt idx="10034">
                  <c:v>2016-06-12 13:12</c:v>
                </c:pt>
                <c:pt idx="10035">
                  <c:v>2016-06-12 13:12</c:v>
                </c:pt>
                <c:pt idx="10036">
                  <c:v>2016-06-12 13:12</c:v>
                </c:pt>
                <c:pt idx="10037">
                  <c:v>2016-06-12 13:12</c:v>
                </c:pt>
                <c:pt idx="10038">
                  <c:v>2016-06-12 13:12</c:v>
                </c:pt>
                <c:pt idx="10039">
                  <c:v>2016-06-12 13:12</c:v>
                </c:pt>
                <c:pt idx="10040">
                  <c:v>2016-06-12 13:12</c:v>
                </c:pt>
                <c:pt idx="10041">
                  <c:v>2016-06-12 13:13</c:v>
                </c:pt>
                <c:pt idx="10042">
                  <c:v>2016-06-12 13:13</c:v>
                </c:pt>
                <c:pt idx="10043">
                  <c:v>2016-06-12 13:13</c:v>
                </c:pt>
                <c:pt idx="10044">
                  <c:v>2016-06-12 13:13</c:v>
                </c:pt>
                <c:pt idx="10045">
                  <c:v>2016-06-12 13:13</c:v>
                </c:pt>
                <c:pt idx="10046">
                  <c:v>2016-06-12 13:13</c:v>
                </c:pt>
                <c:pt idx="10047">
                  <c:v>2016-06-12 13:13</c:v>
                </c:pt>
                <c:pt idx="10048">
                  <c:v>2016-06-12 13:13</c:v>
                </c:pt>
                <c:pt idx="10049">
                  <c:v>2016-06-12 13:13</c:v>
                </c:pt>
                <c:pt idx="10050">
                  <c:v>2016-06-12 13:13</c:v>
                </c:pt>
                <c:pt idx="10051">
                  <c:v>2016-06-12 13:13</c:v>
                </c:pt>
                <c:pt idx="10052">
                  <c:v>2016-06-12 13:13</c:v>
                </c:pt>
                <c:pt idx="10053">
                  <c:v>2016-06-12 13:13</c:v>
                </c:pt>
                <c:pt idx="10054">
                  <c:v>2016-06-12 13:13</c:v>
                </c:pt>
                <c:pt idx="10055">
                  <c:v>2016-06-12 13:13</c:v>
                </c:pt>
                <c:pt idx="10056">
                  <c:v>2016-06-12 13:13</c:v>
                </c:pt>
                <c:pt idx="10057">
                  <c:v>2016-06-12 13:13</c:v>
                </c:pt>
                <c:pt idx="10058">
                  <c:v>2016-06-12 13:13</c:v>
                </c:pt>
                <c:pt idx="10059">
                  <c:v>2016-06-12 13:13</c:v>
                </c:pt>
                <c:pt idx="10060">
                  <c:v>2016-06-12 13:13</c:v>
                </c:pt>
                <c:pt idx="10061">
                  <c:v>2016-06-12 13:13</c:v>
                </c:pt>
                <c:pt idx="10062">
                  <c:v>2016-06-12 13:13</c:v>
                </c:pt>
                <c:pt idx="10063">
                  <c:v>2016-06-12 13:13</c:v>
                </c:pt>
                <c:pt idx="10064">
                  <c:v>2016-06-12 13:13</c:v>
                </c:pt>
                <c:pt idx="10065">
                  <c:v>2016-06-12 13:13</c:v>
                </c:pt>
                <c:pt idx="10066">
                  <c:v>2016-06-12 13:13</c:v>
                </c:pt>
                <c:pt idx="10067">
                  <c:v>2016-06-12 13:13</c:v>
                </c:pt>
                <c:pt idx="10068">
                  <c:v>2016-06-12 13:13</c:v>
                </c:pt>
                <c:pt idx="10069">
                  <c:v>2016-06-12 13:13</c:v>
                </c:pt>
                <c:pt idx="10070">
                  <c:v>2016-06-12 13:13</c:v>
                </c:pt>
                <c:pt idx="10071">
                  <c:v>2016-06-12 13:13</c:v>
                </c:pt>
                <c:pt idx="10072">
                  <c:v>2016-06-12 13:13</c:v>
                </c:pt>
                <c:pt idx="10073">
                  <c:v>2016-06-12 13:13</c:v>
                </c:pt>
                <c:pt idx="10074">
                  <c:v>2016-06-12 13:13</c:v>
                </c:pt>
                <c:pt idx="10075">
                  <c:v>2016-06-12 13:13</c:v>
                </c:pt>
                <c:pt idx="10076">
                  <c:v>2016-06-12 13:13</c:v>
                </c:pt>
                <c:pt idx="10077">
                  <c:v>2016-06-12 13:13</c:v>
                </c:pt>
                <c:pt idx="10078">
                  <c:v>2016-06-12 13:13</c:v>
                </c:pt>
                <c:pt idx="10079">
                  <c:v>2016-06-12 13:13</c:v>
                </c:pt>
                <c:pt idx="10080">
                  <c:v>2016-06-12 13:13</c:v>
                </c:pt>
                <c:pt idx="10081">
                  <c:v>2016-06-12 13:13</c:v>
                </c:pt>
                <c:pt idx="10082">
                  <c:v>2016-06-12 13:13</c:v>
                </c:pt>
                <c:pt idx="10083">
                  <c:v>2016-06-12 13:13</c:v>
                </c:pt>
                <c:pt idx="10084">
                  <c:v>2016-06-12 13:13</c:v>
                </c:pt>
                <c:pt idx="10085">
                  <c:v>2016-06-12 13:13</c:v>
                </c:pt>
                <c:pt idx="10086">
                  <c:v>2016-06-12 13:13</c:v>
                </c:pt>
                <c:pt idx="10087">
                  <c:v>2016-06-12 13:13</c:v>
                </c:pt>
                <c:pt idx="10088">
                  <c:v>2016-06-12 13:13</c:v>
                </c:pt>
                <c:pt idx="10089">
                  <c:v>2016-06-12 13:13</c:v>
                </c:pt>
                <c:pt idx="10090">
                  <c:v>2016-06-12 13:13</c:v>
                </c:pt>
                <c:pt idx="10091">
                  <c:v>2016-06-12 13:13</c:v>
                </c:pt>
                <c:pt idx="10092">
                  <c:v>2016-06-12 13:13</c:v>
                </c:pt>
                <c:pt idx="10093">
                  <c:v>2016-06-12 13:13</c:v>
                </c:pt>
                <c:pt idx="10094">
                  <c:v>2016-06-12 13:13</c:v>
                </c:pt>
                <c:pt idx="10095">
                  <c:v>2016-06-12 13:13</c:v>
                </c:pt>
                <c:pt idx="10096">
                  <c:v>2016-06-12 13:13</c:v>
                </c:pt>
                <c:pt idx="10097">
                  <c:v>2016-06-12 13:13</c:v>
                </c:pt>
                <c:pt idx="10098">
                  <c:v>2016-06-12 13:14</c:v>
                </c:pt>
                <c:pt idx="10099">
                  <c:v>2016-06-12 13:14</c:v>
                </c:pt>
                <c:pt idx="10100">
                  <c:v>2016-06-12 13:14</c:v>
                </c:pt>
                <c:pt idx="10101">
                  <c:v>2016-06-12 13:14</c:v>
                </c:pt>
                <c:pt idx="10102">
                  <c:v>2016-06-12 13:14</c:v>
                </c:pt>
                <c:pt idx="10103">
                  <c:v>2016-06-12 13:14</c:v>
                </c:pt>
                <c:pt idx="10104">
                  <c:v>2016-06-12 13:14</c:v>
                </c:pt>
                <c:pt idx="10105">
                  <c:v>2016-06-12 13:14</c:v>
                </c:pt>
                <c:pt idx="10106">
                  <c:v>2016-06-12 13:14</c:v>
                </c:pt>
                <c:pt idx="10107">
                  <c:v>2016-06-12 13:14</c:v>
                </c:pt>
                <c:pt idx="10108">
                  <c:v>2016-06-12 13:14</c:v>
                </c:pt>
                <c:pt idx="10109">
                  <c:v>2016-06-12 13:14</c:v>
                </c:pt>
                <c:pt idx="10110">
                  <c:v>2016-06-12 13:14</c:v>
                </c:pt>
                <c:pt idx="10111">
                  <c:v>2016-06-12 13:14</c:v>
                </c:pt>
                <c:pt idx="10112">
                  <c:v>2016-06-12 13:14</c:v>
                </c:pt>
                <c:pt idx="10113">
                  <c:v>2016-06-12 13:14</c:v>
                </c:pt>
                <c:pt idx="10114">
                  <c:v>2016-06-12 13:14</c:v>
                </c:pt>
                <c:pt idx="10115">
                  <c:v>2016-06-12 13:14</c:v>
                </c:pt>
                <c:pt idx="10116">
                  <c:v>2016-06-12 13:14</c:v>
                </c:pt>
                <c:pt idx="10117">
                  <c:v>2016-06-12 13:14</c:v>
                </c:pt>
                <c:pt idx="10118">
                  <c:v>2016-06-12 13:14</c:v>
                </c:pt>
                <c:pt idx="10119">
                  <c:v>2016-06-12 13:14</c:v>
                </c:pt>
                <c:pt idx="10120">
                  <c:v>2016-06-12 13:14</c:v>
                </c:pt>
                <c:pt idx="10121">
                  <c:v>2016-06-12 13:14</c:v>
                </c:pt>
                <c:pt idx="10122">
                  <c:v>2016-06-12 13:14</c:v>
                </c:pt>
                <c:pt idx="10123">
                  <c:v>2016-06-12 13:14</c:v>
                </c:pt>
                <c:pt idx="10124">
                  <c:v>2016-06-12 13:14</c:v>
                </c:pt>
                <c:pt idx="10125">
                  <c:v>2016-06-12 13:14</c:v>
                </c:pt>
                <c:pt idx="10126">
                  <c:v>2016-06-12 13:14</c:v>
                </c:pt>
                <c:pt idx="10127">
                  <c:v>2016-06-12 13:14</c:v>
                </c:pt>
                <c:pt idx="10128">
                  <c:v>2016-06-12 13:14</c:v>
                </c:pt>
                <c:pt idx="10129">
                  <c:v>2016-06-12 13:14</c:v>
                </c:pt>
                <c:pt idx="10130">
                  <c:v>2016-06-12 13:14</c:v>
                </c:pt>
                <c:pt idx="10131">
                  <c:v>2016-06-12 13:14</c:v>
                </c:pt>
                <c:pt idx="10132">
                  <c:v>2016-06-12 13:14</c:v>
                </c:pt>
                <c:pt idx="10133">
                  <c:v>2016-06-12 13:14</c:v>
                </c:pt>
                <c:pt idx="10134">
                  <c:v>2016-06-12 13:14</c:v>
                </c:pt>
                <c:pt idx="10135">
                  <c:v>2016-06-12 13:14</c:v>
                </c:pt>
                <c:pt idx="10136">
                  <c:v>2016-06-12 13:14</c:v>
                </c:pt>
                <c:pt idx="10137">
                  <c:v>2016-06-12 13:14</c:v>
                </c:pt>
                <c:pt idx="10138">
                  <c:v>2016-06-12 13:14</c:v>
                </c:pt>
                <c:pt idx="10139">
                  <c:v>2016-06-12 13:14</c:v>
                </c:pt>
                <c:pt idx="10140">
                  <c:v>2016-06-12 13:14</c:v>
                </c:pt>
                <c:pt idx="10141">
                  <c:v>2016-06-12 13:14</c:v>
                </c:pt>
                <c:pt idx="10142">
                  <c:v>2016-06-12 13:14</c:v>
                </c:pt>
                <c:pt idx="10143">
                  <c:v>2016-06-12 13:14</c:v>
                </c:pt>
                <c:pt idx="10144">
                  <c:v>2016-06-12 13:14</c:v>
                </c:pt>
                <c:pt idx="10145">
                  <c:v>2016-06-12 13:14</c:v>
                </c:pt>
                <c:pt idx="10146">
                  <c:v>2016-06-12 13:14</c:v>
                </c:pt>
                <c:pt idx="10147">
                  <c:v>2016-06-12 13:14</c:v>
                </c:pt>
                <c:pt idx="10148">
                  <c:v>2016-06-12 13:14</c:v>
                </c:pt>
                <c:pt idx="10149">
                  <c:v>2016-06-12 13:14</c:v>
                </c:pt>
                <c:pt idx="10150">
                  <c:v>2016-06-12 13:14</c:v>
                </c:pt>
                <c:pt idx="10151">
                  <c:v>2016-06-12 13:14</c:v>
                </c:pt>
                <c:pt idx="10152">
                  <c:v>2016-06-12 13:15</c:v>
                </c:pt>
                <c:pt idx="10153">
                  <c:v>2016-06-12 13:15</c:v>
                </c:pt>
                <c:pt idx="10154">
                  <c:v>2016-06-12 13:15</c:v>
                </c:pt>
                <c:pt idx="10155">
                  <c:v>2016-06-12 13:15</c:v>
                </c:pt>
                <c:pt idx="10156">
                  <c:v>2016-06-12 13:15</c:v>
                </c:pt>
                <c:pt idx="10157">
                  <c:v>2016-06-12 13:15</c:v>
                </c:pt>
                <c:pt idx="10158">
                  <c:v>2016-06-12 13:15</c:v>
                </c:pt>
                <c:pt idx="10159">
                  <c:v>2016-06-12 13:15</c:v>
                </c:pt>
                <c:pt idx="10160">
                  <c:v>2016-06-12 13:15</c:v>
                </c:pt>
                <c:pt idx="10161">
                  <c:v>2016-06-12 13:15</c:v>
                </c:pt>
                <c:pt idx="10162">
                  <c:v>2016-06-12 13:15</c:v>
                </c:pt>
                <c:pt idx="10163">
                  <c:v>2016-06-12 13:15</c:v>
                </c:pt>
                <c:pt idx="10164">
                  <c:v>2016-06-12 13:15</c:v>
                </c:pt>
                <c:pt idx="10165">
                  <c:v>2016-06-12 13:15</c:v>
                </c:pt>
                <c:pt idx="10166">
                  <c:v>2016-06-12 13:15</c:v>
                </c:pt>
                <c:pt idx="10167">
                  <c:v>2016-06-12 13:15</c:v>
                </c:pt>
                <c:pt idx="10168">
                  <c:v>2016-06-12 13:15</c:v>
                </c:pt>
                <c:pt idx="10169">
                  <c:v>2016-06-12 13:15</c:v>
                </c:pt>
                <c:pt idx="10170">
                  <c:v>2016-06-12 13:15</c:v>
                </c:pt>
                <c:pt idx="10171">
                  <c:v>2016-06-12 13:15</c:v>
                </c:pt>
                <c:pt idx="10172">
                  <c:v>2016-06-12 13:15</c:v>
                </c:pt>
                <c:pt idx="10173">
                  <c:v>2016-06-12 13:15</c:v>
                </c:pt>
                <c:pt idx="10174">
                  <c:v>2016-06-12 13:15</c:v>
                </c:pt>
                <c:pt idx="10175">
                  <c:v>2016-06-12 13:15</c:v>
                </c:pt>
                <c:pt idx="10176">
                  <c:v>2016-06-12 13:15</c:v>
                </c:pt>
                <c:pt idx="10177">
                  <c:v>2016-06-12 13:15</c:v>
                </c:pt>
                <c:pt idx="10178">
                  <c:v>2016-06-12 13:15</c:v>
                </c:pt>
                <c:pt idx="10179">
                  <c:v>2016-06-12 13:15</c:v>
                </c:pt>
                <c:pt idx="10180">
                  <c:v>2016-06-12 13:15</c:v>
                </c:pt>
                <c:pt idx="10181">
                  <c:v>2016-06-12 13:15</c:v>
                </c:pt>
                <c:pt idx="10182">
                  <c:v>2016-06-12 13:15</c:v>
                </c:pt>
                <c:pt idx="10183">
                  <c:v>2016-06-12 13:15</c:v>
                </c:pt>
                <c:pt idx="10184">
                  <c:v>2016-06-12 13:15</c:v>
                </c:pt>
                <c:pt idx="10185">
                  <c:v>2016-06-12 13:15</c:v>
                </c:pt>
                <c:pt idx="10186">
                  <c:v>2016-06-12 13:15</c:v>
                </c:pt>
                <c:pt idx="10187">
                  <c:v>2016-06-12 13:15</c:v>
                </c:pt>
                <c:pt idx="10188">
                  <c:v>2016-06-12 13:15</c:v>
                </c:pt>
                <c:pt idx="10189">
                  <c:v>2016-06-12 13:15</c:v>
                </c:pt>
                <c:pt idx="10190">
                  <c:v>2016-06-12 13:15</c:v>
                </c:pt>
                <c:pt idx="10191">
                  <c:v>2016-06-12 13:15</c:v>
                </c:pt>
                <c:pt idx="10192">
                  <c:v>2016-06-12 13:15</c:v>
                </c:pt>
                <c:pt idx="10193">
                  <c:v>2016-06-12 13:15</c:v>
                </c:pt>
                <c:pt idx="10194">
                  <c:v>2016-06-12 13:15</c:v>
                </c:pt>
                <c:pt idx="10195">
                  <c:v>2016-06-12 13:15</c:v>
                </c:pt>
                <c:pt idx="10196">
                  <c:v>2016-06-12 13:15</c:v>
                </c:pt>
                <c:pt idx="10197">
                  <c:v>2016-06-12 13:15</c:v>
                </c:pt>
                <c:pt idx="10198">
                  <c:v>2016-06-12 13:15</c:v>
                </c:pt>
                <c:pt idx="10199">
                  <c:v>2016-06-12 13:15</c:v>
                </c:pt>
                <c:pt idx="10200">
                  <c:v>2016-06-12 13:15</c:v>
                </c:pt>
                <c:pt idx="10201">
                  <c:v>2016-06-12 13:15</c:v>
                </c:pt>
                <c:pt idx="10202">
                  <c:v>2016-06-12 13:15</c:v>
                </c:pt>
                <c:pt idx="10203">
                  <c:v>2016-06-12 13:15</c:v>
                </c:pt>
                <c:pt idx="10204">
                  <c:v>2016-06-12 13:15</c:v>
                </c:pt>
                <c:pt idx="10205">
                  <c:v>2016-06-12 13:15</c:v>
                </c:pt>
                <c:pt idx="10206">
                  <c:v>2016-06-12 13:15</c:v>
                </c:pt>
                <c:pt idx="10207">
                  <c:v>2016-06-12 13:15</c:v>
                </c:pt>
                <c:pt idx="10208">
                  <c:v>2016-06-12 13:15</c:v>
                </c:pt>
                <c:pt idx="10209">
                  <c:v>2016-06-12 13:16</c:v>
                </c:pt>
                <c:pt idx="10210">
                  <c:v>2016-06-12 13:16</c:v>
                </c:pt>
                <c:pt idx="10211">
                  <c:v>2016-06-12 13:16</c:v>
                </c:pt>
                <c:pt idx="10212">
                  <c:v>2016-06-12 13:16</c:v>
                </c:pt>
                <c:pt idx="10213">
                  <c:v>2016-06-12 13:16</c:v>
                </c:pt>
                <c:pt idx="10214">
                  <c:v>2016-06-12 13:16</c:v>
                </c:pt>
                <c:pt idx="10215">
                  <c:v>2016-06-12 13:16</c:v>
                </c:pt>
                <c:pt idx="10216">
                  <c:v>2016-06-12 13:16</c:v>
                </c:pt>
                <c:pt idx="10217">
                  <c:v>2016-06-12 13:16</c:v>
                </c:pt>
                <c:pt idx="10218">
                  <c:v>2016-06-12 13:16</c:v>
                </c:pt>
                <c:pt idx="10219">
                  <c:v>2016-06-12 13:16</c:v>
                </c:pt>
                <c:pt idx="10220">
                  <c:v>2016-06-12 13:16</c:v>
                </c:pt>
                <c:pt idx="10221">
                  <c:v>2016-06-12 13:16</c:v>
                </c:pt>
                <c:pt idx="10222">
                  <c:v>2016-06-12 13:16</c:v>
                </c:pt>
                <c:pt idx="10223">
                  <c:v>2016-06-12 13:16</c:v>
                </c:pt>
                <c:pt idx="10224">
                  <c:v>2016-06-12 13:16</c:v>
                </c:pt>
                <c:pt idx="10225">
                  <c:v>2016-06-12 13:16</c:v>
                </c:pt>
                <c:pt idx="10226">
                  <c:v>2016-06-12 13:16</c:v>
                </c:pt>
                <c:pt idx="10227">
                  <c:v>2016-06-12 13:16</c:v>
                </c:pt>
                <c:pt idx="10228">
                  <c:v>2016-06-12 13:16</c:v>
                </c:pt>
                <c:pt idx="10229">
                  <c:v>2016-06-12 13:16</c:v>
                </c:pt>
                <c:pt idx="10230">
                  <c:v>2016-06-12 13:16</c:v>
                </c:pt>
                <c:pt idx="10231">
                  <c:v>2016-06-12 13:16</c:v>
                </c:pt>
                <c:pt idx="10232">
                  <c:v>2016-06-12 13:16</c:v>
                </c:pt>
                <c:pt idx="10233">
                  <c:v>2016-06-12 13:16</c:v>
                </c:pt>
                <c:pt idx="10234">
                  <c:v>2016-06-12 13:16</c:v>
                </c:pt>
                <c:pt idx="10235">
                  <c:v>2016-06-12 13:16</c:v>
                </c:pt>
                <c:pt idx="10236">
                  <c:v>2016-06-12 13:16</c:v>
                </c:pt>
                <c:pt idx="10237">
                  <c:v>2016-06-12 13:16</c:v>
                </c:pt>
                <c:pt idx="10238">
                  <c:v>2016-06-12 13:16</c:v>
                </c:pt>
                <c:pt idx="10239">
                  <c:v>2016-06-12 13:16</c:v>
                </c:pt>
                <c:pt idx="10240">
                  <c:v>2016-06-12 13:16</c:v>
                </c:pt>
                <c:pt idx="10241">
                  <c:v>2016-06-12 13:16</c:v>
                </c:pt>
                <c:pt idx="10242">
                  <c:v>2016-06-12 13:16</c:v>
                </c:pt>
                <c:pt idx="10243">
                  <c:v>2016-06-12 13:16</c:v>
                </c:pt>
                <c:pt idx="10244">
                  <c:v>2016-06-12 13:16</c:v>
                </c:pt>
                <c:pt idx="10245">
                  <c:v>2016-06-12 13:16</c:v>
                </c:pt>
                <c:pt idx="10246">
                  <c:v>2016-06-12 13:16</c:v>
                </c:pt>
                <c:pt idx="10247">
                  <c:v>2016-06-12 13:16</c:v>
                </c:pt>
                <c:pt idx="10248">
                  <c:v>2016-06-12 13:16</c:v>
                </c:pt>
                <c:pt idx="10249">
                  <c:v>2016-06-12 13:16</c:v>
                </c:pt>
                <c:pt idx="10250">
                  <c:v>2016-06-12 13:16</c:v>
                </c:pt>
                <c:pt idx="10251">
                  <c:v>2016-06-12 13:16</c:v>
                </c:pt>
                <c:pt idx="10252">
                  <c:v>2016-06-12 13:16</c:v>
                </c:pt>
                <c:pt idx="10253">
                  <c:v>2016-06-12 13:16</c:v>
                </c:pt>
                <c:pt idx="10254">
                  <c:v>2016-06-12 13:16</c:v>
                </c:pt>
                <c:pt idx="10255">
                  <c:v>2016-06-12 13:16</c:v>
                </c:pt>
                <c:pt idx="10256">
                  <c:v>2016-06-12 13:16</c:v>
                </c:pt>
                <c:pt idx="10257">
                  <c:v>2016-06-12 13:16</c:v>
                </c:pt>
                <c:pt idx="10258">
                  <c:v>2016-06-12 13:16</c:v>
                </c:pt>
                <c:pt idx="10259">
                  <c:v>2016-06-12 13:16</c:v>
                </c:pt>
                <c:pt idx="10260">
                  <c:v>2016-06-12 13:16</c:v>
                </c:pt>
                <c:pt idx="10261">
                  <c:v>2016-06-12 13:16</c:v>
                </c:pt>
                <c:pt idx="10262">
                  <c:v>2016-06-12 13:16</c:v>
                </c:pt>
                <c:pt idx="10263">
                  <c:v>2016-06-12 13:16</c:v>
                </c:pt>
                <c:pt idx="10264">
                  <c:v>2016-06-12 13:16</c:v>
                </c:pt>
                <c:pt idx="10265">
                  <c:v>2016-06-12 13:17</c:v>
                </c:pt>
                <c:pt idx="10266">
                  <c:v>2016-06-12 13:17</c:v>
                </c:pt>
                <c:pt idx="10267">
                  <c:v>2016-06-12 13:17</c:v>
                </c:pt>
                <c:pt idx="10268">
                  <c:v>2016-06-12 13:17</c:v>
                </c:pt>
                <c:pt idx="10269">
                  <c:v>2016-06-12 13:17</c:v>
                </c:pt>
                <c:pt idx="10270">
                  <c:v>2016-06-12 13:17</c:v>
                </c:pt>
                <c:pt idx="10271">
                  <c:v>2016-06-12 13:17</c:v>
                </c:pt>
                <c:pt idx="10272">
                  <c:v>2016-06-12 13:17</c:v>
                </c:pt>
                <c:pt idx="10273">
                  <c:v>2016-06-12 13:17</c:v>
                </c:pt>
                <c:pt idx="10274">
                  <c:v>2016-06-12 13:17</c:v>
                </c:pt>
                <c:pt idx="10275">
                  <c:v>2016-06-12 13:17</c:v>
                </c:pt>
                <c:pt idx="10276">
                  <c:v>2016-06-12 13:17</c:v>
                </c:pt>
                <c:pt idx="10277">
                  <c:v>2016-06-12 13:17</c:v>
                </c:pt>
                <c:pt idx="10278">
                  <c:v>2016-06-12 13:17</c:v>
                </c:pt>
                <c:pt idx="10279">
                  <c:v>2016-06-12 13:17</c:v>
                </c:pt>
                <c:pt idx="10280">
                  <c:v>2016-06-12 13:17</c:v>
                </c:pt>
                <c:pt idx="10281">
                  <c:v>2016-06-12 13:17</c:v>
                </c:pt>
                <c:pt idx="10282">
                  <c:v>2016-06-12 13:17</c:v>
                </c:pt>
                <c:pt idx="10283">
                  <c:v>2016-06-12 13:17</c:v>
                </c:pt>
                <c:pt idx="10284">
                  <c:v>2016-06-12 13:17</c:v>
                </c:pt>
                <c:pt idx="10285">
                  <c:v>2016-06-12 13:17</c:v>
                </c:pt>
                <c:pt idx="10286">
                  <c:v>2016-06-12 13:17</c:v>
                </c:pt>
                <c:pt idx="10287">
                  <c:v>2016-06-12 13:17</c:v>
                </c:pt>
                <c:pt idx="10288">
                  <c:v>2016-06-12 13:17</c:v>
                </c:pt>
                <c:pt idx="10289">
                  <c:v>2016-06-12 13:17</c:v>
                </c:pt>
                <c:pt idx="10290">
                  <c:v>2016-06-12 13:17</c:v>
                </c:pt>
                <c:pt idx="10291">
                  <c:v>2016-06-12 13:17</c:v>
                </c:pt>
                <c:pt idx="10292">
                  <c:v>2016-06-12 13:17</c:v>
                </c:pt>
                <c:pt idx="10293">
                  <c:v>2016-06-12 13:17</c:v>
                </c:pt>
                <c:pt idx="10294">
                  <c:v>2016-06-12 13:17</c:v>
                </c:pt>
                <c:pt idx="10295">
                  <c:v>2016-06-12 13:17</c:v>
                </c:pt>
                <c:pt idx="10296">
                  <c:v>2016-06-12 13:17</c:v>
                </c:pt>
                <c:pt idx="10297">
                  <c:v>2016-06-12 13:17</c:v>
                </c:pt>
                <c:pt idx="10298">
                  <c:v>2016-06-12 13:17</c:v>
                </c:pt>
                <c:pt idx="10299">
                  <c:v>2016-06-12 13:17</c:v>
                </c:pt>
                <c:pt idx="10300">
                  <c:v>2016-06-12 13:17</c:v>
                </c:pt>
                <c:pt idx="10301">
                  <c:v>2016-06-12 13:17</c:v>
                </c:pt>
                <c:pt idx="10302">
                  <c:v>2016-06-12 13:17</c:v>
                </c:pt>
                <c:pt idx="10303">
                  <c:v>2016-06-12 13:17</c:v>
                </c:pt>
                <c:pt idx="10304">
                  <c:v>2016-06-12 13:17</c:v>
                </c:pt>
                <c:pt idx="10305">
                  <c:v>2016-06-12 13:17</c:v>
                </c:pt>
                <c:pt idx="10306">
                  <c:v>2016-06-12 13:17</c:v>
                </c:pt>
                <c:pt idx="10307">
                  <c:v>2016-06-12 13:17</c:v>
                </c:pt>
                <c:pt idx="10308">
                  <c:v>2016-06-12 13:17</c:v>
                </c:pt>
                <c:pt idx="10309">
                  <c:v>2016-06-12 13:17</c:v>
                </c:pt>
                <c:pt idx="10310">
                  <c:v>2016-06-12 13:17</c:v>
                </c:pt>
                <c:pt idx="10311">
                  <c:v>2016-06-12 13:17</c:v>
                </c:pt>
                <c:pt idx="10312">
                  <c:v>2016-06-12 13:17</c:v>
                </c:pt>
                <c:pt idx="10313">
                  <c:v>2016-06-12 13:17</c:v>
                </c:pt>
                <c:pt idx="10314">
                  <c:v>2016-06-12 13:17</c:v>
                </c:pt>
                <c:pt idx="10315">
                  <c:v>2016-06-12 13:17</c:v>
                </c:pt>
                <c:pt idx="10316">
                  <c:v>2016-06-12 13:17</c:v>
                </c:pt>
                <c:pt idx="10317">
                  <c:v>2016-06-12 13:17</c:v>
                </c:pt>
                <c:pt idx="10318">
                  <c:v>2016-06-12 13:17</c:v>
                </c:pt>
                <c:pt idx="10319">
                  <c:v>2016-06-12 13:17</c:v>
                </c:pt>
                <c:pt idx="10320">
                  <c:v>2016-06-12 13:17</c:v>
                </c:pt>
                <c:pt idx="10321">
                  <c:v>2016-06-12 13:17</c:v>
                </c:pt>
                <c:pt idx="10322">
                  <c:v>2016-06-12 13:18</c:v>
                </c:pt>
                <c:pt idx="10323">
                  <c:v>2016-06-12 13:18</c:v>
                </c:pt>
                <c:pt idx="10324">
                  <c:v>2016-06-12 13:18</c:v>
                </c:pt>
                <c:pt idx="10325">
                  <c:v>2016-06-12 13:18</c:v>
                </c:pt>
                <c:pt idx="10326">
                  <c:v>2016-06-12 13:18</c:v>
                </c:pt>
                <c:pt idx="10327">
                  <c:v>2016-06-12 13:18</c:v>
                </c:pt>
                <c:pt idx="10328">
                  <c:v>2016-06-12 13:18</c:v>
                </c:pt>
                <c:pt idx="10329">
                  <c:v>2016-06-12 13:18</c:v>
                </c:pt>
                <c:pt idx="10330">
                  <c:v>2016-06-12 13:18</c:v>
                </c:pt>
                <c:pt idx="10331">
                  <c:v>2016-06-12 13:18</c:v>
                </c:pt>
                <c:pt idx="10332">
                  <c:v>2016-06-12 13:18</c:v>
                </c:pt>
                <c:pt idx="10333">
                  <c:v>2016-06-12 13:18</c:v>
                </c:pt>
                <c:pt idx="10334">
                  <c:v>2016-06-12 13:18</c:v>
                </c:pt>
                <c:pt idx="10335">
                  <c:v>2016-06-12 13:18</c:v>
                </c:pt>
                <c:pt idx="10336">
                  <c:v>2016-06-12 13:18</c:v>
                </c:pt>
                <c:pt idx="10337">
                  <c:v>2016-06-12 13:18</c:v>
                </c:pt>
                <c:pt idx="10338">
                  <c:v>2016-06-12 13:18</c:v>
                </c:pt>
                <c:pt idx="10339">
                  <c:v>2016-06-12 13:18</c:v>
                </c:pt>
                <c:pt idx="10340">
                  <c:v>2016-06-12 13:18</c:v>
                </c:pt>
                <c:pt idx="10341">
                  <c:v>2016-06-12 13:18</c:v>
                </c:pt>
                <c:pt idx="10342">
                  <c:v>2016-06-12 13:18</c:v>
                </c:pt>
                <c:pt idx="10343">
                  <c:v>2016-06-12 13:18</c:v>
                </c:pt>
                <c:pt idx="10344">
                  <c:v>2016-06-12 13:18</c:v>
                </c:pt>
                <c:pt idx="10345">
                  <c:v>2016-06-12 13:18</c:v>
                </c:pt>
                <c:pt idx="10346">
                  <c:v>2016-06-12 13:18</c:v>
                </c:pt>
                <c:pt idx="10347">
                  <c:v>2016-06-12 13:18</c:v>
                </c:pt>
                <c:pt idx="10348">
                  <c:v>2016-06-12 13:18</c:v>
                </c:pt>
                <c:pt idx="10349">
                  <c:v>2016-06-12 13:18</c:v>
                </c:pt>
                <c:pt idx="10350">
                  <c:v>2016-06-12 13:18</c:v>
                </c:pt>
                <c:pt idx="10351">
                  <c:v>2016-06-12 13:18</c:v>
                </c:pt>
                <c:pt idx="10352">
                  <c:v>2016-06-12 13:18</c:v>
                </c:pt>
                <c:pt idx="10353">
                  <c:v>2016-06-12 13:18</c:v>
                </c:pt>
                <c:pt idx="10354">
                  <c:v>2016-06-12 13:18</c:v>
                </c:pt>
                <c:pt idx="10355">
                  <c:v>2016-06-12 13:18</c:v>
                </c:pt>
                <c:pt idx="10356">
                  <c:v>2016-06-12 13:18</c:v>
                </c:pt>
                <c:pt idx="10357">
                  <c:v>2016-06-12 13:18</c:v>
                </c:pt>
                <c:pt idx="10358">
                  <c:v>2016-06-12 13:18</c:v>
                </c:pt>
                <c:pt idx="10359">
                  <c:v>2016-06-12 13:18</c:v>
                </c:pt>
                <c:pt idx="10360">
                  <c:v>2016-06-12 13:18</c:v>
                </c:pt>
                <c:pt idx="10361">
                  <c:v>2016-06-12 13:18</c:v>
                </c:pt>
                <c:pt idx="10362">
                  <c:v>2016-06-12 13:18</c:v>
                </c:pt>
                <c:pt idx="10363">
                  <c:v>2016-06-12 13:18</c:v>
                </c:pt>
                <c:pt idx="10364">
                  <c:v>2016-06-12 13:18</c:v>
                </c:pt>
                <c:pt idx="10365">
                  <c:v>2016-06-12 13:18</c:v>
                </c:pt>
                <c:pt idx="10366">
                  <c:v>2016-06-12 13:18</c:v>
                </c:pt>
                <c:pt idx="10367">
                  <c:v>2016-06-12 13:18</c:v>
                </c:pt>
                <c:pt idx="10368">
                  <c:v>2016-06-12 13:18</c:v>
                </c:pt>
                <c:pt idx="10369">
                  <c:v>2016-06-12 13:18</c:v>
                </c:pt>
                <c:pt idx="10370">
                  <c:v>2016-06-12 13:18</c:v>
                </c:pt>
                <c:pt idx="10371">
                  <c:v>2016-06-12 13:18</c:v>
                </c:pt>
                <c:pt idx="10372">
                  <c:v>2016-06-12 13:18</c:v>
                </c:pt>
                <c:pt idx="10373">
                  <c:v>2016-06-12 13:18</c:v>
                </c:pt>
                <c:pt idx="10374">
                  <c:v>2016-06-12 13:18</c:v>
                </c:pt>
                <c:pt idx="10375">
                  <c:v>2016-06-12 13:18</c:v>
                </c:pt>
                <c:pt idx="10376">
                  <c:v>2016-06-12 13:18</c:v>
                </c:pt>
                <c:pt idx="10377">
                  <c:v>2016-06-12 13:18</c:v>
                </c:pt>
                <c:pt idx="10378">
                  <c:v>2016-06-12 13:18</c:v>
                </c:pt>
                <c:pt idx="10379">
                  <c:v>2016-06-12 13:19</c:v>
                </c:pt>
                <c:pt idx="10380">
                  <c:v>2016-06-12 13:19</c:v>
                </c:pt>
                <c:pt idx="10381">
                  <c:v>2016-06-12 13:19</c:v>
                </c:pt>
                <c:pt idx="10382">
                  <c:v>2016-06-12 13:19</c:v>
                </c:pt>
                <c:pt idx="10383">
                  <c:v>2016-06-12 13:19</c:v>
                </c:pt>
                <c:pt idx="10384">
                  <c:v>2016-06-12 13:19</c:v>
                </c:pt>
                <c:pt idx="10385">
                  <c:v>2016-06-12 13:19</c:v>
                </c:pt>
                <c:pt idx="10386">
                  <c:v>2016-06-12 13:19</c:v>
                </c:pt>
                <c:pt idx="10387">
                  <c:v>2016-06-12 13:19</c:v>
                </c:pt>
                <c:pt idx="10388">
                  <c:v>2016-06-12 13:19</c:v>
                </c:pt>
                <c:pt idx="10389">
                  <c:v>2016-06-12 13:19</c:v>
                </c:pt>
                <c:pt idx="10390">
                  <c:v>2016-06-12 13:19</c:v>
                </c:pt>
                <c:pt idx="10391">
                  <c:v>2016-06-12 13:19</c:v>
                </c:pt>
                <c:pt idx="10392">
                  <c:v>2016-06-12 13:19</c:v>
                </c:pt>
                <c:pt idx="10393">
                  <c:v>2016-06-12 13:19</c:v>
                </c:pt>
                <c:pt idx="10394">
                  <c:v>2016-06-12 13:19</c:v>
                </c:pt>
                <c:pt idx="10395">
                  <c:v>2016-06-12 13:19</c:v>
                </c:pt>
                <c:pt idx="10396">
                  <c:v>2016-06-12 13:19</c:v>
                </c:pt>
                <c:pt idx="10397">
                  <c:v>2016-06-12 13:19</c:v>
                </c:pt>
                <c:pt idx="10398">
                  <c:v>2016-06-12 13:19</c:v>
                </c:pt>
                <c:pt idx="10399">
                  <c:v>2016-06-12 13:19</c:v>
                </c:pt>
                <c:pt idx="10400">
                  <c:v>2016-06-12 13:19</c:v>
                </c:pt>
                <c:pt idx="10401">
                  <c:v>2016-06-12 13:19</c:v>
                </c:pt>
                <c:pt idx="10402">
                  <c:v>2016-06-12 13:19</c:v>
                </c:pt>
                <c:pt idx="10403">
                  <c:v>2016-06-12 13:19</c:v>
                </c:pt>
                <c:pt idx="10404">
                  <c:v>2016-06-12 13:19</c:v>
                </c:pt>
                <c:pt idx="10405">
                  <c:v>2016-06-12 13:19</c:v>
                </c:pt>
                <c:pt idx="10406">
                  <c:v>2016-06-12 13:19</c:v>
                </c:pt>
                <c:pt idx="10407">
                  <c:v>2016-06-12 13:19</c:v>
                </c:pt>
                <c:pt idx="10408">
                  <c:v>2016-06-12 13:19</c:v>
                </c:pt>
                <c:pt idx="10409">
                  <c:v>2016-06-12 13:19</c:v>
                </c:pt>
                <c:pt idx="10410">
                  <c:v>2016-06-12 13:19</c:v>
                </c:pt>
                <c:pt idx="10411">
                  <c:v>2016-06-12 13:19</c:v>
                </c:pt>
                <c:pt idx="10412">
                  <c:v>2016-06-12 13:19</c:v>
                </c:pt>
                <c:pt idx="10413">
                  <c:v>2016-06-12 13:19</c:v>
                </c:pt>
                <c:pt idx="10414">
                  <c:v>2016-06-12 13:19</c:v>
                </c:pt>
                <c:pt idx="10415">
                  <c:v>2016-06-12 13:19</c:v>
                </c:pt>
                <c:pt idx="10416">
                  <c:v>2016-06-12 13:19</c:v>
                </c:pt>
                <c:pt idx="10417">
                  <c:v>2016-06-12 13:19</c:v>
                </c:pt>
                <c:pt idx="10418">
                  <c:v>2016-06-12 13:19</c:v>
                </c:pt>
                <c:pt idx="10419">
                  <c:v>2016-06-12 13:19</c:v>
                </c:pt>
                <c:pt idx="10420">
                  <c:v>2016-06-12 13:19</c:v>
                </c:pt>
                <c:pt idx="10421">
                  <c:v>2016-06-12 13:19</c:v>
                </c:pt>
                <c:pt idx="10422">
                  <c:v>2016-06-12 13:19</c:v>
                </c:pt>
                <c:pt idx="10423">
                  <c:v>2016-06-12 13:19</c:v>
                </c:pt>
                <c:pt idx="10424">
                  <c:v>2016-06-12 13:19</c:v>
                </c:pt>
                <c:pt idx="10425">
                  <c:v>2016-06-12 13:19</c:v>
                </c:pt>
                <c:pt idx="10426">
                  <c:v>2016-06-12 13:19</c:v>
                </c:pt>
                <c:pt idx="10427">
                  <c:v>2016-06-12 13:19</c:v>
                </c:pt>
                <c:pt idx="10428">
                  <c:v>2016-06-12 13:19</c:v>
                </c:pt>
                <c:pt idx="10429">
                  <c:v>2016-06-12 13:19</c:v>
                </c:pt>
                <c:pt idx="10430">
                  <c:v>2016-06-12 13:19</c:v>
                </c:pt>
                <c:pt idx="10431">
                  <c:v>2016-06-12 13:19</c:v>
                </c:pt>
                <c:pt idx="10432">
                  <c:v>2016-06-12 13:19</c:v>
                </c:pt>
                <c:pt idx="10433">
                  <c:v>2016-06-12 13:19</c:v>
                </c:pt>
                <c:pt idx="10434">
                  <c:v>2016-06-12 13:19</c:v>
                </c:pt>
                <c:pt idx="10435">
                  <c:v>2016-06-12 13:19</c:v>
                </c:pt>
                <c:pt idx="10436">
                  <c:v>2016-06-12 13:19</c:v>
                </c:pt>
                <c:pt idx="10437">
                  <c:v>2016-06-12 13:20</c:v>
                </c:pt>
                <c:pt idx="10438">
                  <c:v>2016-06-12 13:20</c:v>
                </c:pt>
                <c:pt idx="10439">
                  <c:v>2016-06-12 13:20</c:v>
                </c:pt>
                <c:pt idx="10440">
                  <c:v>2016-06-12 13:20</c:v>
                </c:pt>
                <c:pt idx="10441">
                  <c:v>2016-06-12 13:20</c:v>
                </c:pt>
                <c:pt idx="10442">
                  <c:v>2016-06-12 13:20</c:v>
                </c:pt>
                <c:pt idx="10443">
                  <c:v>2016-06-12 13:20</c:v>
                </c:pt>
                <c:pt idx="10444">
                  <c:v>2016-06-12 13:20</c:v>
                </c:pt>
                <c:pt idx="10445">
                  <c:v>2016-06-12 13:20</c:v>
                </c:pt>
                <c:pt idx="10446">
                  <c:v>2016-06-12 13:20</c:v>
                </c:pt>
                <c:pt idx="10447">
                  <c:v>2016-06-12 13:20</c:v>
                </c:pt>
                <c:pt idx="10448">
                  <c:v>2016-06-12 13:20</c:v>
                </c:pt>
                <c:pt idx="10449">
                  <c:v>2016-06-12 13:20</c:v>
                </c:pt>
                <c:pt idx="10450">
                  <c:v>2016-06-12 13:20</c:v>
                </c:pt>
                <c:pt idx="10451">
                  <c:v>2016-06-12 13:20</c:v>
                </c:pt>
                <c:pt idx="10452">
                  <c:v>2016-06-12 13:20</c:v>
                </c:pt>
                <c:pt idx="10453">
                  <c:v>2016-06-12 13:20</c:v>
                </c:pt>
                <c:pt idx="10454">
                  <c:v>2016-06-12 13:20</c:v>
                </c:pt>
                <c:pt idx="10455">
                  <c:v>2016-06-12 13:20</c:v>
                </c:pt>
                <c:pt idx="10456">
                  <c:v>2016-06-12 13:20</c:v>
                </c:pt>
                <c:pt idx="10457">
                  <c:v>2016-06-12 13:20</c:v>
                </c:pt>
                <c:pt idx="10458">
                  <c:v>2016-06-12 13:20</c:v>
                </c:pt>
                <c:pt idx="10459">
                  <c:v>2016-06-12 13:20</c:v>
                </c:pt>
                <c:pt idx="10460">
                  <c:v>2016-06-12 13:20</c:v>
                </c:pt>
                <c:pt idx="10461">
                  <c:v>2016-06-12 13:20</c:v>
                </c:pt>
                <c:pt idx="10462">
                  <c:v>2016-06-12 13:20</c:v>
                </c:pt>
                <c:pt idx="10463">
                  <c:v>2016-06-12 13:20</c:v>
                </c:pt>
                <c:pt idx="10464">
                  <c:v>2016-06-12 13:20</c:v>
                </c:pt>
                <c:pt idx="10465">
                  <c:v>2016-06-12 13:20</c:v>
                </c:pt>
                <c:pt idx="10466">
                  <c:v>2016-06-12 13:20</c:v>
                </c:pt>
                <c:pt idx="10467">
                  <c:v>2016-06-12 13:20</c:v>
                </c:pt>
                <c:pt idx="10468">
                  <c:v>2016-06-12 13:20</c:v>
                </c:pt>
                <c:pt idx="10469">
                  <c:v>2016-06-12 13:20</c:v>
                </c:pt>
                <c:pt idx="10470">
                  <c:v>2016-06-12 13:20</c:v>
                </c:pt>
                <c:pt idx="10471">
                  <c:v>2016-06-12 13:20</c:v>
                </c:pt>
                <c:pt idx="10472">
                  <c:v>2016-06-12 13:20</c:v>
                </c:pt>
                <c:pt idx="10473">
                  <c:v>2016-06-12 13:20</c:v>
                </c:pt>
                <c:pt idx="10474">
                  <c:v>2016-06-12 13:20</c:v>
                </c:pt>
                <c:pt idx="10475">
                  <c:v>2016-06-12 13:20</c:v>
                </c:pt>
                <c:pt idx="10476">
                  <c:v>2016-06-12 13:20</c:v>
                </c:pt>
                <c:pt idx="10477">
                  <c:v>2016-06-12 13:20</c:v>
                </c:pt>
                <c:pt idx="10478">
                  <c:v>2016-06-12 13:20</c:v>
                </c:pt>
                <c:pt idx="10479">
                  <c:v>2016-06-12 13:20</c:v>
                </c:pt>
                <c:pt idx="10480">
                  <c:v>2016-06-12 13:20</c:v>
                </c:pt>
                <c:pt idx="10481">
                  <c:v>2016-06-12 13:20</c:v>
                </c:pt>
                <c:pt idx="10482">
                  <c:v>2016-06-12 13:20</c:v>
                </c:pt>
                <c:pt idx="10483">
                  <c:v>2016-06-12 13:20</c:v>
                </c:pt>
                <c:pt idx="10484">
                  <c:v>2016-06-12 13:20</c:v>
                </c:pt>
                <c:pt idx="10485">
                  <c:v>2016-06-12 13:20</c:v>
                </c:pt>
                <c:pt idx="10486">
                  <c:v>2016-06-12 13:20</c:v>
                </c:pt>
                <c:pt idx="10487">
                  <c:v>2016-06-12 13:21</c:v>
                </c:pt>
                <c:pt idx="10488">
                  <c:v>2016-06-12 13:21</c:v>
                </c:pt>
                <c:pt idx="10489">
                  <c:v>2016-06-12 13:21</c:v>
                </c:pt>
                <c:pt idx="10490">
                  <c:v>2016-06-12 13:21</c:v>
                </c:pt>
                <c:pt idx="10491">
                  <c:v>2016-06-12 13:21</c:v>
                </c:pt>
                <c:pt idx="10492">
                  <c:v>2016-06-12 13:21</c:v>
                </c:pt>
                <c:pt idx="10493">
                  <c:v>2016-06-12 13:21</c:v>
                </c:pt>
                <c:pt idx="10494">
                  <c:v>2016-06-12 13:21</c:v>
                </c:pt>
                <c:pt idx="10495">
                  <c:v>2016-06-12 13:21</c:v>
                </c:pt>
                <c:pt idx="10496">
                  <c:v>2016-06-12 13:21</c:v>
                </c:pt>
                <c:pt idx="10497">
                  <c:v>2016-06-12 13:21</c:v>
                </c:pt>
                <c:pt idx="10498">
                  <c:v>2016-06-12 13:21</c:v>
                </c:pt>
                <c:pt idx="10499">
                  <c:v>2016-06-12 13:21</c:v>
                </c:pt>
                <c:pt idx="10500">
                  <c:v>2016-06-12 13:21</c:v>
                </c:pt>
                <c:pt idx="10501">
                  <c:v>2016-06-12 13:21</c:v>
                </c:pt>
                <c:pt idx="10502">
                  <c:v>2016-06-12 13:21</c:v>
                </c:pt>
                <c:pt idx="10503">
                  <c:v>2016-06-12 13:21</c:v>
                </c:pt>
                <c:pt idx="10504">
                  <c:v>2016-06-12 13:21</c:v>
                </c:pt>
                <c:pt idx="10505">
                  <c:v>2016-06-12 13:21</c:v>
                </c:pt>
                <c:pt idx="10506">
                  <c:v>2016-06-12 13:21</c:v>
                </c:pt>
                <c:pt idx="10507">
                  <c:v>2016-06-12 13:21</c:v>
                </c:pt>
                <c:pt idx="10508">
                  <c:v>2016-06-12 13:21</c:v>
                </c:pt>
                <c:pt idx="10509">
                  <c:v>2016-06-12 13:21</c:v>
                </c:pt>
                <c:pt idx="10510">
                  <c:v>2016-06-12 13:21</c:v>
                </c:pt>
                <c:pt idx="10511">
                  <c:v>2016-06-12 13:21</c:v>
                </c:pt>
                <c:pt idx="10512">
                  <c:v>2016-06-12 13:21</c:v>
                </c:pt>
                <c:pt idx="10513">
                  <c:v>2016-06-12 13:21</c:v>
                </c:pt>
                <c:pt idx="10514">
                  <c:v>2016-06-12 13:21</c:v>
                </c:pt>
                <c:pt idx="10515">
                  <c:v>2016-06-12 13:21</c:v>
                </c:pt>
                <c:pt idx="10516">
                  <c:v>2016-06-12 13:21</c:v>
                </c:pt>
                <c:pt idx="10517">
                  <c:v>2016-06-12 13:21</c:v>
                </c:pt>
                <c:pt idx="10518">
                  <c:v>2016-06-12 13:21</c:v>
                </c:pt>
                <c:pt idx="10519">
                  <c:v>2016-06-12 13:21</c:v>
                </c:pt>
                <c:pt idx="10520">
                  <c:v>2016-06-12 13:21</c:v>
                </c:pt>
                <c:pt idx="10521">
                  <c:v>2016-06-12 13:21</c:v>
                </c:pt>
                <c:pt idx="10522">
                  <c:v>2016-06-12 13:21</c:v>
                </c:pt>
                <c:pt idx="10523">
                  <c:v>2016-06-12 13:21</c:v>
                </c:pt>
                <c:pt idx="10524">
                  <c:v>2016-06-12 13:21</c:v>
                </c:pt>
                <c:pt idx="10525">
                  <c:v>2016-06-12 13:21</c:v>
                </c:pt>
                <c:pt idx="10526">
                  <c:v>2016-06-12 13:21</c:v>
                </c:pt>
                <c:pt idx="10527">
                  <c:v>2016-06-12 13:21</c:v>
                </c:pt>
                <c:pt idx="10528">
                  <c:v>2016-06-12 13:21</c:v>
                </c:pt>
                <c:pt idx="10529">
                  <c:v>2016-06-12 13:21</c:v>
                </c:pt>
                <c:pt idx="10530">
                  <c:v>2016-06-12 13:21</c:v>
                </c:pt>
                <c:pt idx="10531">
                  <c:v>2016-06-12 13:21</c:v>
                </c:pt>
                <c:pt idx="10532">
                  <c:v>2016-06-12 13:21</c:v>
                </c:pt>
                <c:pt idx="10533">
                  <c:v>2016-06-12 13:21</c:v>
                </c:pt>
                <c:pt idx="10534">
                  <c:v>2016-06-12 13:21</c:v>
                </c:pt>
                <c:pt idx="10535">
                  <c:v>2016-06-12 13:21</c:v>
                </c:pt>
                <c:pt idx="10536">
                  <c:v>2016-06-12 13:21</c:v>
                </c:pt>
                <c:pt idx="10537">
                  <c:v>2016-06-12 13:21</c:v>
                </c:pt>
                <c:pt idx="10538">
                  <c:v>2016-06-12 13:21</c:v>
                </c:pt>
                <c:pt idx="10539">
                  <c:v>2016-06-12 13:21</c:v>
                </c:pt>
                <c:pt idx="10540">
                  <c:v>2016-06-12 13:21</c:v>
                </c:pt>
                <c:pt idx="10541">
                  <c:v>2016-06-12 13:21</c:v>
                </c:pt>
                <c:pt idx="10542">
                  <c:v>2016-06-12 13:21</c:v>
                </c:pt>
                <c:pt idx="10543">
                  <c:v>2016-06-12 13:21</c:v>
                </c:pt>
                <c:pt idx="10544">
                  <c:v>2016-06-12 13:21</c:v>
                </c:pt>
                <c:pt idx="10545">
                  <c:v>2016-06-12 13:22</c:v>
                </c:pt>
                <c:pt idx="10546">
                  <c:v>2016-06-12 13:22</c:v>
                </c:pt>
                <c:pt idx="10547">
                  <c:v>2016-06-12 13:22</c:v>
                </c:pt>
                <c:pt idx="10548">
                  <c:v>2016-06-12 13:22</c:v>
                </c:pt>
                <c:pt idx="10549">
                  <c:v>2016-06-12 13:22</c:v>
                </c:pt>
                <c:pt idx="10550">
                  <c:v>2016-06-12 13:22</c:v>
                </c:pt>
                <c:pt idx="10551">
                  <c:v>2016-06-12 13:22</c:v>
                </c:pt>
                <c:pt idx="10552">
                  <c:v>2016-06-12 13:22</c:v>
                </c:pt>
                <c:pt idx="10553">
                  <c:v>2016-06-12 13:22</c:v>
                </c:pt>
                <c:pt idx="10554">
                  <c:v>2016-06-12 13:22</c:v>
                </c:pt>
                <c:pt idx="10555">
                  <c:v>2016-06-12 13:22</c:v>
                </c:pt>
                <c:pt idx="10556">
                  <c:v>2016-06-12 13:22</c:v>
                </c:pt>
                <c:pt idx="10557">
                  <c:v>2016-06-12 13:22</c:v>
                </c:pt>
                <c:pt idx="10558">
                  <c:v>2016-06-12 13:22</c:v>
                </c:pt>
                <c:pt idx="10559">
                  <c:v>2016-06-12 13:22</c:v>
                </c:pt>
                <c:pt idx="10560">
                  <c:v>2016-06-12 13:22</c:v>
                </c:pt>
                <c:pt idx="10561">
                  <c:v>2016-06-12 13:22</c:v>
                </c:pt>
                <c:pt idx="10562">
                  <c:v>2016-06-12 13:22</c:v>
                </c:pt>
                <c:pt idx="10563">
                  <c:v>2016-06-12 13:22</c:v>
                </c:pt>
                <c:pt idx="10564">
                  <c:v>2016-06-12 13:22</c:v>
                </c:pt>
                <c:pt idx="10565">
                  <c:v>2016-06-12 13:22</c:v>
                </c:pt>
                <c:pt idx="10566">
                  <c:v>2016-06-12 13:22</c:v>
                </c:pt>
                <c:pt idx="10567">
                  <c:v>2016-06-12 13:22</c:v>
                </c:pt>
                <c:pt idx="10568">
                  <c:v>2016-06-12 13:22</c:v>
                </c:pt>
                <c:pt idx="10569">
                  <c:v>2016-06-12 13:22</c:v>
                </c:pt>
                <c:pt idx="10570">
                  <c:v>2016-06-12 13:22</c:v>
                </c:pt>
                <c:pt idx="10571">
                  <c:v>2016-06-12 13:22</c:v>
                </c:pt>
                <c:pt idx="10572">
                  <c:v>2016-06-12 13:22</c:v>
                </c:pt>
                <c:pt idx="10573">
                  <c:v>2016-06-12 13:22</c:v>
                </c:pt>
                <c:pt idx="10574">
                  <c:v>2016-06-12 13:22</c:v>
                </c:pt>
                <c:pt idx="10575">
                  <c:v>2016-06-12 13:22</c:v>
                </c:pt>
                <c:pt idx="10576">
                  <c:v>2016-06-12 13:22</c:v>
                </c:pt>
                <c:pt idx="10577">
                  <c:v>2016-06-12 13:22</c:v>
                </c:pt>
                <c:pt idx="10578">
                  <c:v>2016-06-12 13:22</c:v>
                </c:pt>
                <c:pt idx="10579">
                  <c:v>2016-06-12 13:22</c:v>
                </c:pt>
                <c:pt idx="10580">
                  <c:v>2016-06-12 13:22</c:v>
                </c:pt>
                <c:pt idx="10581">
                  <c:v>2016-06-12 13:22</c:v>
                </c:pt>
                <c:pt idx="10582">
                  <c:v>2016-06-12 13:22</c:v>
                </c:pt>
                <c:pt idx="10583">
                  <c:v>2016-06-12 13:22</c:v>
                </c:pt>
                <c:pt idx="10584">
                  <c:v>2016-06-12 13:22</c:v>
                </c:pt>
                <c:pt idx="10585">
                  <c:v>2016-06-12 13:22</c:v>
                </c:pt>
                <c:pt idx="10586">
                  <c:v>2016-06-12 13:22</c:v>
                </c:pt>
                <c:pt idx="10587">
                  <c:v>2016-06-12 13:22</c:v>
                </c:pt>
                <c:pt idx="10588">
                  <c:v>2016-06-12 13:22</c:v>
                </c:pt>
                <c:pt idx="10589">
                  <c:v>2016-06-12 13:22</c:v>
                </c:pt>
                <c:pt idx="10590">
                  <c:v>2016-06-12 13:22</c:v>
                </c:pt>
                <c:pt idx="10591">
                  <c:v>2016-06-12 13:22</c:v>
                </c:pt>
                <c:pt idx="10592">
                  <c:v>2016-06-12 13:22</c:v>
                </c:pt>
                <c:pt idx="10593">
                  <c:v>2016-06-12 13:22</c:v>
                </c:pt>
                <c:pt idx="10594">
                  <c:v>2016-06-12 13:22</c:v>
                </c:pt>
                <c:pt idx="10595">
                  <c:v>2016-06-12 13:22</c:v>
                </c:pt>
                <c:pt idx="10596">
                  <c:v>2016-06-12 13:22</c:v>
                </c:pt>
                <c:pt idx="10597">
                  <c:v>2016-06-12 13:22</c:v>
                </c:pt>
                <c:pt idx="10598">
                  <c:v>2016-06-12 13:22</c:v>
                </c:pt>
                <c:pt idx="10599">
                  <c:v>2016-06-12 13:22</c:v>
                </c:pt>
                <c:pt idx="10600">
                  <c:v>2016-06-12 13:22</c:v>
                </c:pt>
                <c:pt idx="10601">
                  <c:v>2016-06-12 13:22</c:v>
                </c:pt>
                <c:pt idx="10602">
                  <c:v>2016-06-12 13:22</c:v>
                </c:pt>
                <c:pt idx="10603">
                  <c:v>2016-06-12 13:23</c:v>
                </c:pt>
                <c:pt idx="10604">
                  <c:v>2016-06-12 13:23</c:v>
                </c:pt>
                <c:pt idx="10605">
                  <c:v>2016-06-12 13:23</c:v>
                </c:pt>
                <c:pt idx="10606">
                  <c:v>2016-06-12 13:23</c:v>
                </c:pt>
                <c:pt idx="10607">
                  <c:v>2016-06-12 13:23</c:v>
                </c:pt>
                <c:pt idx="10608">
                  <c:v>2016-06-12 13:23</c:v>
                </c:pt>
                <c:pt idx="10609">
                  <c:v>2016-06-12 13:23</c:v>
                </c:pt>
                <c:pt idx="10610">
                  <c:v>2016-06-12 13:23</c:v>
                </c:pt>
                <c:pt idx="10611">
                  <c:v>2016-06-12 13:23</c:v>
                </c:pt>
                <c:pt idx="10612">
                  <c:v>2016-06-12 13:23</c:v>
                </c:pt>
                <c:pt idx="10613">
                  <c:v>2016-06-12 13:23</c:v>
                </c:pt>
                <c:pt idx="10614">
                  <c:v>2016-06-12 13:23</c:v>
                </c:pt>
                <c:pt idx="10615">
                  <c:v>2016-06-12 13:23</c:v>
                </c:pt>
                <c:pt idx="10616">
                  <c:v>2016-06-12 13:23</c:v>
                </c:pt>
                <c:pt idx="10617">
                  <c:v>2016-06-12 13:23</c:v>
                </c:pt>
                <c:pt idx="10618">
                  <c:v>2016-06-12 13:23</c:v>
                </c:pt>
                <c:pt idx="10619">
                  <c:v>2016-06-12 13:23</c:v>
                </c:pt>
                <c:pt idx="10620">
                  <c:v>2016-06-12 13:23</c:v>
                </c:pt>
                <c:pt idx="10621">
                  <c:v>2016-06-12 13:23</c:v>
                </c:pt>
                <c:pt idx="10622">
                  <c:v>2016-06-12 13:23</c:v>
                </c:pt>
                <c:pt idx="10623">
                  <c:v>2016-06-12 13:23</c:v>
                </c:pt>
                <c:pt idx="10624">
                  <c:v>2016-06-12 13:23</c:v>
                </c:pt>
                <c:pt idx="10625">
                  <c:v>2016-06-12 13:23</c:v>
                </c:pt>
                <c:pt idx="10626">
                  <c:v>2016-06-12 13:23</c:v>
                </c:pt>
                <c:pt idx="10627">
                  <c:v>2016-06-12 13:23</c:v>
                </c:pt>
                <c:pt idx="10628">
                  <c:v>2016-06-12 13:23</c:v>
                </c:pt>
                <c:pt idx="10629">
                  <c:v>2016-06-12 13:23</c:v>
                </c:pt>
                <c:pt idx="10630">
                  <c:v>2016-06-12 13:23</c:v>
                </c:pt>
                <c:pt idx="10631">
                  <c:v>2016-06-12 13:23</c:v>
                </c:pt>
                <c:pt idx="10632">
                  <c:v>2016-06-12 13:23</c:v>
                </c:pt>
                <c:pt idx="10633">
                  <c:v>2016-06-12 13:23</c:v>
                </c:pt>
                <c:pt idx="10634">
                  <c:v>2016-06-12 13:23</c:v>
                </c:pt>
                <c:pt idx="10635">
                  <c:v>2016-06-12 13:23</c:v>
                </c:pt>
                <c:pt idx="10636">
                  <c:v>2016-06-12 13:23</c:v>
                </c:pt>
                <c:pt idx="10637">
                  <c:v>2016-06-12 13:23</c:v>
                </c:pt>
                <c:pt idx="10638">
                  <c:v>2016-06-12 13:23</c:v>
                </c:pt>
                <c:pt idx="10639">
                  <c:v>2016-06-12 13:23</c:v>
                </c:pt>
                <c:pt idx="10640">
                  <c:v>2016-06-12 13:23</c:v>
                </c:pt>
                <c:pt idx="10641">
                  <c:v>2016-06-12 13:23</c:v>
                </c:pt>
                <c:pt idx="10642">
                  <c:v>2016-06-12 13:23</c:v>
                </c:pt>
                <c:pt idx="10643">
                  <c:v>2016-06-12 13:23</c:v>
                </c:pt>
                <c:pt idx="10644">
                  <c:v>2016-06-12 13:23</c:v>
                </c:pt>
                <c:pt idx="10645">
                  <c:v>2016-06-12 13:23</c:v>
                </c:pt>
                <c:pt idx="10646">
                  <c:v>2016-06-12 13:23</c:v>
                </c:pt>
                <c:pt idx="10647">
                  <c:v>2016-06-12 13:23</c:v>
                </c:pt>
                <c:pt idx="10648">
                  <c:v>2016-06-12 13:23</c:v>
                </c:pt>
                <c:pt idx="10649">
                  <c:v>2016-06-12 13:23</c:v>
                </c:pt>
                <c:pt idx="10650">
                  <c:v>2016-06-12 13:23</c:v>
                </c:pt>
                <c:pt idx="10651">
                  <c:v>2016-06-12 13:23</c:v>
                </c:pt>
                <c:pt idx="10652">
                  <c:v>2016-06-12 13:23</c:v>
                </c:pt>
                <c:pt idx="10653">
                  <c:v>2016-06-12 13:23</c:v>
                </c:pt>
                <c:pt idx="10654">
                  <c:v>2016-06-12 13:23</c:v>
                </c:pt>
                <c:pt idx="10655">
                  <c:v>2016-06-12 13:23</c:v>
                </c:pt>
                <c:pt idx="10656">
                  <c:v>2016-06-12 13:24</c:v>
                </c:pt>
                <c:pt idx="10657">
                  <c:v>2016-06-12 13:24</c:v>
                </c:pt>
                <c:pt idx="10658">
                  <c:v>2016-06-12 13:24</c:v>
                </c:pt>
                <c:pt idx="10659">
                  <c:v>2016-06-12 13:24</c:v>
                </c:pt>
                <c:pt idx="10660">
                  <c:v>2016-06-12 13:24</c:v>
                </c:pt>
                <c:pt idx="10661">
                  <c:v>2016-06-12 13:24</c:v>
                </c:pt>
                <c:pt idx="10662">
                  <c:v>2016-06-12 13:24</c:v>
                </c:pt>
                <c:pt idx="10663">
                  <c:v>2016-06-12 13:24</c:v>
                </c:pt>
                <c:pt idx="10664">
                  <c:v>2016-06-12 13:24</c:v>
                </c:pt>
                <c:pt idx="10665">
                  <c:v>2016-06-12 13:24</c:v>
                </c:pt>
                <c:pt idx="10666">
                  <c:v>2016-06-12 13:24</c:v>
                </c:pt>
                <c:pt idx="10667">
                  <c:v>2016-06-12 13:24</c:v>
                </c:pt>
                <c:pt idx="10668">
                  <c:v>2016-06-12 13:24</c:v>
                </c:pt>
                <c:pt idx="10669">
                  <c:v>2016-06-12 13:24</c:v>
                </c:pt>
                <c:pt idx="10670">
                  <c:v>2016-06-12 13:24</c:v>
                </c:pt>
                <c:pt idx="10671">
                  <c:v>2016-06-12 13:24</c:v>
                </c:pt>
                <c:pt idx="10672">
                  <c:v>2016-06-12 13:24</c:v>
                </c:pt>
                <c:pt idx="10673">
                  <c:v>2016-06-12 13:24</c:v>
                </c:pt>
                <c:pt idx="10674">
                  <c:v>2016-06-12 13:24</c:v>
                </c:pt>
                <c:pt idx="10675">
                  <c:v>2016-06-12 13:24</c:v>
                </c:pt>
                <c:pt idx="10676">
                  <c:v>2016-06-12 13:24</c:v>
                </c:pt>
                <c:pt idx="10677">
                  <c:v>2016-06-12 13:24</c:v>
                </c:pt>
                <c:pt idx="10678">
                  <c:v>2016-06-12 13:24</c:v>
                </c:pt>
                <c:pt idx="10679">
                  <c:v>2016-06-12 13:24</c:v>
                </c:pt>
                <c:pt idx="10680">
                  <c:v>2016-06-12 13:24</c:v>
                </c:pt>
                <c:pt idx="10681">
                  <c:v>2016-06-12 13:24</c:v>
                </c:pt>
                <c:pt idx="10682">
                  <c:v>2016-06-12 13:24</c:v>
                </c:pt>
                <c:pt idx="10683">
                  <c:v>2016-06-12 13:24</c:v>
                </c:pt>
                <c:pt idx="10684">
                  <c:v>2016-06-12 13:24</c:v>
                </c:pt>
                <c:pt idx="10685">
                  <c:v>2016-06-12 13:24</c:v>
                </c:pt>
                <c:pt idx="10686">
                  <c:v>2016-06-12 13:24</c:v>
                </c:pt>
                <c:pt idx="10687">
                  <c:v>2016-06-12 13:24</c:v>
                </c:pt>
                <c:pt idx="10688">
                  <c:v>2016-06-12 13:24</c:v>
                </c:pt>
                <c:pt idx="10689">
                  <c:v>2016-06-12 13:24</c:v>
                </c:pt>
                <c:pt idx="10690">
                  <c:v>2016-06-12 13:24</c:v>
                </c:pt>
                <c:pt idx="10691">
                  <c:v>2016-06-12 13:24</c:v>
                </c:pt>
                <c:pt idx="10692">
                  <c:v>2016-06-12 13:24</c:v>
                </c:pt>
                <c:pt idx="10693">
                  <c:v>2016-06-12 13:24</c:v>
                </c:pt>
                <c:pt idx="10694">
                  <c:v>2016-06-12 13:24</c:v>
                </c:pt>
                <c:pt idx="10695">
                  <c:v>2016-06-12 13:24</c:v>
                </c:pt>
                <c:pt idx="10696">
                  <c:v>2016-06-12 13:24</c:v>
                </c:pt>
                <c:pt idx="10697">
                  <c:v>2016-06-12 13:24</c:v>
                </c:pt>
                <c:pt idx="10698">
                  <c:v>2016-06-12 13:24</c:v>
                </c:pt>
                <c:pt idx="10699">
                  <c:v>2016-06-12 13:24</c:v>
                </c:pt>
                <c:pt idx="10700">
                  <c:v>2016-06-12 13:24</c:v>
                </c:pt>
                <c:pt idx="10701">
                  <c:v>2016-06-12 13:24</c:v>
                </c:pt>
                <c:pt idx="10702">
                  <c:v>2016-06-12 13:24</c:v>
                </c:pt>
                <c:pt idx="10703">
                  <c:v>2016-06-12 13:24</c:v>
                </c:pt>
                <c:pt idx="10704">
                  <c:v>2016-06-12 13:24</c:v>
                </c:pt>
                <c:pt idx="10705">
                  <c:v>2016-06-12 13:24</c:v>
                </c:pt>
                <c:pt idx="10706">
                  <c:v>2016-06-12 13:24</c:v>
                </c:pt>
                <c:pt idx="10707">
                  <c:v>2016-06-12 13:24</c:v>
                </c:pt>
                <c:pt idx="10708">
                  <c:v>2016-06-12 13:24</c:v>
                </c:pt>
                <c:pt idx="10709">
                  <c:v>2016-06-12 13:24</c:v>
                </c:pt>
                <c:pt idx="10710">
                  <c:v>2016-06-12 13:24</c:v>
                </c:pt>
                <c:pt idx="10711">
                  <c:v>2016-06-12 13:24</c:v>
                </c:pt>
                <c:pt idx="10712">
                  <c:v>2016-06-12 13:24</c:v>
                </c:pt>
                <c:pt idx="10713">
                  <c:v>2016-06-12 13:24</c:v>
                </c:pt>
                <c:pt idx="10714">
                  <c:v>2016-06-12 13:25</c:v>
                </c:pt>
                <c:pt idx="10715">
                  <c:v>2016-06-12 13:25</c:v>
                </c:pt>
                <c:pt idx="10716">
                  <c:v>2016-06-12 13:25</c:v>
                </c:pt>
                <c:pt idx="10717">
                  <c:v>2016-06-12 13:25</c:v>
                </c:pt>
                <c:pt idx="10718">
                  <c:v>2016-06-12 13:25</c:v>
                </c:pt>
                <c:pt idx="10719">
                  <c:v>2016-06-12 13:25</c:v>
                </c:pt>
                <c:pt idx="10720">
                  <c:v>2016-06-12 13:25</c:v>
                </c:pt>
                <c:pt idx="10721">
                  <c:v>2016-06-12 13:25</c:v>
                </c:pt>
                <c:pt idx="10722">
                  <c:v>2016-06-12 13:25</c:v>
                </c:pt>
                <c:pt idx="10723">
                  <c:v>2016-06-12 13:25</c:v>
                </c:pt>
                <c:pt idx="10724">
                  <c:v>2016-06-12 13:25</c:v>
                </c:pt>
                <c:pt idx="10725">
                  <c:v>2016-06-12 13:25</c:v>
                </c:pt>
                <c:pt idx="10726">
                  <c:v>2016-06-12 13:25</c:v>
                </c:pt>
                <c:pt idx="10727">
                  <c:v>2016-06-12 13:25</c:v>
                </c:pt>
                <c:pt idx="10728">
                  <c:v>2016-06-12 13:25</c:v>
                </c:pt>
                <c:pt idx="10729">
                  <c:v>2016-06-12 13:25</c:v>
                </c:pt>
                <c:pt idx="10730">
                  <c:v>2016-06-12 13:25</c:v>
                </c:pt>
                <c:pt idx="10731">
                  <c:v>2016-06-12 13:25</c:v>
                </c:pt>
                <c:pt idx="10732">
                  <c:v>2016-06-12 13:25</c:v>
                </c:pt>
                <c:pt idx="10733">
                  <c:v>2016-06-12 13:25</c:v>
                </c:pt>
                <c:pt idx="10734">
                  <c:v>2016-06-12 13:25</c:v>
                </c:pt>
                <c:pt idx="10735">
                  <c:v>2016-06-12 13:25</c:v>
                </c:pt>
                <c:pt idx="10736">
                  <c:v>2016-06-12 13:25</c:v>
                </c:pt>
                <c:pt idx="10737">
                  <c:v>2016-06-12 13:25</c:v>
                </c:pt>
                <c:pt idx="10738">
                  <c:v>2016-06-12 13:25</c:v>
                </c:pt>
                <c:pt idx="10739">
                  <c:v>2016-06-12 13:25</c:v>
                </c:pt>
                <c:pt idx="10740">
                  <c:v>2016-06-12 13:25</c:v>
                </c:pt>
                <c:pt idx="10741">
                  <c:v>2016-06-12 13:25</c:v>
                </c:pt>
                <c:pt idx="10742">
                  <c:v>2016-06-12 13:25</c:v>
                </c:pt>
                <c:pt idx="10743">
                  <c:v>2016-06-12 13:25</c:v>
                </c:pt>
                <c:pt idx="10744">
                  <c:v>2016-06-12 13:25</c:v>
                </c:pt>
                <c:pt idx="10745">
                  <c:v>2016-06-12 13:25</c:v>
                </c:pt>
                <c:pt idx="10746">
                  <c:v>2016-06-12 13:25</c:v>
                </c:pt>
                <c:pt idx="10747">
                  <c:v>2016-06-12 13:25</c:v>
                </c:pt>
                <c:pt idx="10748">
                  <c:v>2016-06-12 13:25</c:v>
                </c:pt>
                <c:pt idx="10749">
                  <c:v>2016-06-12 13:25</c:v>
                </c:pt>
                <c:pt idx="10750">
                  <c:v>2016-06-12 13:25</c:v>
                </c:pt>
                <c:pt idx="10751">
                  <c:v>2016-06-12 13:25</c:v>
                </c:pt>
                <c:pt idx="10752">
                  <c:v>2016-06-12 13:25</c:v>
                </c:pt>
                <c:pt idx="10753">
                  <c:v>2016-06-12 13:25</c:v>
                </c:pt>
                <c:pt idx="10754">
                  <c:v>2016-06-12 13:25</c:v>
                </c:pt>
                <c:pt idx="10755">
                  <c:v>2016-06-12 13:25</c:v>
                </c:pt>
                <c:pt idx="10756">
                  <c:v>2016-06-12 13:25</c:v>
                </c:pt>
                <c:pt idx="10757">
                  <c:v>2016-06-12 13:25</c:v>
                </c:pt>
                <c:pt idx="10758">
                  <c:v>2016-06-12 13:25</c:v>
                </c:pt>
                <c:pt idx="10759">
                  <c:v>2016-06-12 13:25</c:v>
                </c:pt>
                <c:pt idx="10760">
                  <c:v>2016-06-12 13:25</c:v>
                </c:pt>
                <c:pt idx="10761">
                  <c:v>2016-06-12 13:25</c:v>
                </c:pt>
                <c:pt idx="10762">
                  <c:v>2016-06-12 13:25</c:v>
                </c:pt>
                <c:pt idx="10763">
                  <c:v>2016-06-12 13:25</c:v>
                </c:pt>
                <c:pt idx="10764">
                  <c:v>2016-06-12 13:25</c:v>
                </c:pt>
                <c:pt idx="10765">
                  <c:v>2016-06-12 13:25</c:v>
                </c:pt>
                <c:pt idx="10766">
                  <c:v>2016-06-12 13:25</c:v>
                </c:pt>
                <c:pt idx="10767">
                  <c:v>2016-06-12 13:25</c:v>
                </c:pt>
                <c:pt idx="10768">
                  <c:v>2016-06-12 13:25</c:v>
                </c:pt>
                <c:pt idx="10769">
                  <c:v>2016-06-12 13:25</c:v>
                </c:pt>
                <c:pt idx="10770">
                  <c:v>2016-06-12 13:25</c:v>
                </c:pt>
                <c:pt idx="10771">
                  <c:v>2016-06-12 13:25</c:v>
                </c:pt>
                <c:pt idx="10772">
                  <c:v>2016-06-12 13:25</c:v>
                </c:pt>
                <c:pt idx="10773">
                  <c:v>2016-06-12 13:26</c:v>
                </c:pt>
                <c:pt idx="10774">
                  <c:v>2016-06-12 13:26</c:v>
                </c:pt>
                <c:pt idx="10775">
                  <c:v>2016-06-12 13:26</c:v>
                </c:pt>
                <c:pt idx="10776">
                  <c:v>2016-06-12 13:26</c:v>
                </c:pt>
                <c:pt idx="10777">
                  <c:v>2016-06-12 13:26</c:v>
                </c:pt>
                <c:pt idx="10778">
                  <c:v>2016-06-12 13:26</c:v>
                </c:pt>
                <c:pt idx="10779">
                  <c:v>2016-06-12 13:26</c:v>
                </c:pt>
                <c:pt idx="10780">
                  <c:v>2016-06-12 13:26</c:v>
                </c:pt>
                <c:pt idx="10781">
                  <c:v>2016-06-12 13:26</c:v>
                </c:pt>
                <c:pt idx="10782">
                  <c:v>2016-06-12 13:26</c:v>
                </c:pt>
                <c:pt idx="10783">
                  <c:v>2016-06-12 13:26</c:v>
                </c:pt>
                <c:pt idx="10784">
                  <c:v>2016-06-12 13:26</c:v>
                </c:pt>
                <c:pt idx="10785">
                  <c:v>2016-06-12 13:26</c:v>
                </c:pt>
                <c:pt idx="10786">
                  <c:v>2016-06-12 13:26</c:v>
                </c:pt>
                <c:pt idx="10787">
                  <c:v>2016-06-12 13:26</c:v>
                </c:pt>
                <c:pt idx="10788">
                  <c:v>2016-06-12 13:26</c:v>
                </c:pt>
                <c:pt idx="10789">
                  <c:v>2016-06-12 13:26</c:v>
                </c:pt>
                <c:pt idx="10790">
                  <c:v>2016-06-12 13:26</c:v>
                </c:pt>
                <c:pt idx="10791">
                  <c:v>2016-06-12 13:26</c:v>
                </c:pt>
                <c:pt idx="10792">
                  <c:v>2016-06-12 13:26</c:v>
                </c:pt>
                <c:pt idx="10793">
                  <c:v>2016-06-12 13:26</c:v>
                </c:pt>
                <c:pt idx="10794">
                  <c:v>2016-06-12 13:26</c:v>
                </c:pt>
                <c:pt idx="10795">
                  <c:v>2016-06-12 13:26</c:v>
                </c:pt>
                <c:pt idx="10796">
                  <c:v>2016-06-12 13:26</c:v>
                </c:pt>
                <c:pt idx="10797">
                  <c:v>2016-06-12 13:26</c:v>
                </c:pt>
                <c:pt idx="10798">
                  <c:v>2016-06-12 13:26</c:v>
                </c:pt>
                <c:pt idx="10799">
                  <c:v>2016-06-12 13:26</c:v>
                </c:pt>
                <c:pt idx="10800">
                  <c:v>2016-06-12 13:26</c:v>
                </c:pt>
                <c:pt idx="10801">
                  <c:v>2016-06-12 13:26</c:v>
                </c:pt>
                <c:pt idx="10802">
                  <c:v>2016-06-12 13:26</c:v>
                </c:pt>
                <c:pt idx="10803">
                  <c:v>2016-06-12 13:26</c:v>
                </c:pt>
                <c:pt idx="10804">
                  <c:v>2016-06-12 13:26</c:v>
                </c:pt>
                <c:pt idx="10805">
                  <c:v>2016-06-12 13:26</c:v>
                </c:pt>
                <c:pt idx="10806">
                  <c:v>2016-06-12 13:26</c:v>
                </c:pt>
                <c:pt idx="10807">
                  <c:v>2016-06-12 13:26</c:v>
                </c:pt>
                <c:pt idx="10808">
                  <c:v>2016-06-12 13:26</c:v>
                </c:pt>
                <c:pt idx="10809">
                  <c:v>2016-06-12 13:26</c:v>
                </c:pt>
                <c:pt idx="10810">
                  <c:v>2016-06-12 13:26</c:v>
                </c:pt>
                <c:pt idx="10811">
                  <c:v>2016-06-12 13:26</c:v>
                </c:pt>
                <c:pt idx="10812">
                  <c:v>2016-06-12 13:26</c:v>
                </c:pt>
                <c:pt idx="10813">
                  <c:v>2016-06-12 13:26</c:v>
                </c:pt>
                <c:pt idx="10814">
                  <c:v>2016-06-12 13:26</c:v>
                </c:pt>
                <c:pt idx="10815">
                  <c:v>2016-06-12 13:26</c:v>
                </c:pt>
                <c:pt idx="10816">
                  <c:v>2016-06-12 13:26</c:v>
                </c:pt>
                <c:pt idx="10817">
                  <c:v>2016-06-12 13:26</c:v>
                </c:pt>
                <c:pt idx="10818">
                  <c:v>2016-06-12 13:26</c:v>
                </c:pt>
                <c:pt idx="10819">
                  <c:v>2016-06-12 13:26</c:v>
                </c:pt>
                <c:pt idx="10820">
                  <c:v>2016-06-12 13:26</c:v>
                </c:pt>
                <c:pt idx="10821">
                  <c:v>2016-06-12 13:26</c:v>
                </c:pt>
                <c:pt idx="10822">
                  <c:v>2016-06-12 13:26</c:v>
                </c:pt>
                <c:pt idx="10823">
                  <c:v>2016-06-12 13:26</c:v>
                </c:pt>
                <c:pt idx="10824">
                  <c:v>2016-06-12 13:26</c:v>
                </c:pt>
                <c:pt idx="10825">
                  <c:v>2016-06-12 13:26</c:v>
                </c:pt>
                <c:pt idx="10826">
                  <c:v>2016-06-12 13:26</c:v>
                </c:pt>
                <c:pt idx="10827">
                  <c:v>2016-06-12 13:26</c:v>
                </c:pt>
                <c:pt idx="10828">
                  <c:v>2016-06-12 13:27</c:v>
                </c:pt>
                <c:pt idx="10829">
                  <c:v>2016-06-12 13:27</c:v>
                </c:pt>
                <c:pt idx="10830">
                  <c:v>2016-06-12 13:27</c:v>
                </c:pt>
                <c:pt idx="10831">
                  <c:v>2016-06-12 13:27</c:v>
                </c:pt>
                <c:pt idx="10832">
                  <c:v>2016-06-12 13:27</c:v>
                </c:pt>
                <c:pt idx="10833">
                  <c:v>2016-06-12 13:27</c:v>
                </c:pt>
                <c:pt idx="10834">
                  <c:v>2016-06-12 13:27</c:v>
                </c:pt>
                <c:pt idx="10835">
                  <c:v>2016-06-12 13:27</c:v>
                </c:pt>
                <c:pt idx="10836">
                  <c:v>2016-06-12 13:27</c:v>
                </c:pt>
                <c:pt idx="10837">
                  <c:v>2016-06-12 13:27</c:v>
                </c:pt>
                <c:pt idx="10838">
                  <c:v>2016-06-12 13:27</c:v>
                </c:pt>
                <c:pt idx="10839">
                  <c:v>2016-06-12 13:27</c:v>
                </c:pt>
                <c:pt idx="10840">
                  <c:v>2016-06-12 13:27</c:v>
                </c:pt>
                <c:pt idx="10841">
                  <c:v>2016-06-12 13:27</c:v>
                </c:pt>
                <c:pt idx="10842">
                  <c:v>2016-06-12 13:27</c:v>
                </c:pt>
                <c:pt idx="10843">
                  <c:v>2016-06-12 13:27</c:v>
                </c:pt>
                <c:pt idx="10844">
                  <c:v>2016-06-12 13:27</c:v>
                </c:pt>
                <c:pt idx="10845">
                  <c:v>2016-06-12 13:27</c:v>
                </c:pt>
                <c:pt idx="10846">
                  <c:v>2016-06-12 13:27</c:v>
                </c:pt>
                <c:pt idx="10847">
                  <c:v>2016-06-12 13:27</c:v>
                </c:pt>
                <c:pt idx="10848">
                  <c:v>2016-06-12 13:27</c:v>
                </c:pt>
                <c:pt idx="10849">
                  <c:v>2016-06-12 13:27</c:v>
                </c:pt>
                <c:pt idx="10850">
                  <c:v>2016-06-12 13:27</c:v>
                </c:pt>
                <c:pt idx="10851">
                  <c:v>2016-06-12 13:27</c:v>
                </c:pt>
                <c:pt idx="10852">
                  <c:v>2016-06-12 13:27</c:v>
                </c:pt>
                <c:pt idx="10853">
                  <c:v>2016-06-12 13:27</c:v>
                </c:pt>
                <c:pt idx="10854">
                  <c:v>2016-06-12 13:27</c:v>
                </c:pt>
                <c:pt idx="10855">
                  <c:v>2016-06-12 13:27</c:v>
                </c:pt>
                <c:pt idx="10856">
                  <c:v>2016-06-12 13:27</c:v>
                </c:pt>
                <c:pt idx="10857">
                  <c:v>2016-06-12 13:27</c:v>
                </c:pt>
                <c:pt idx="10858">
                  <c:v>2016-06-12 13:27</c:v>
                </c:pt>
                <c:pt idx="10859">
                  <c:v>2016-06-12 13:27</c:v>
                </c:pt>
                <c:pt idx="10860">
                  <c:v>2016-06-12 13:27</c:v>
                </c:pt>
                <c:pt idx="10861">
                  <c:v>2016-06-12 13:27</c:v>
                </c:pt>
                <c:pt idx="10862">
                  <c:v>2016-06-12 13:27</c:v>
                </c:pt>
                <c:pt idx="10863">
                  <c:v>2016-06-12 13:27</c:v>
                </c:pt>
                <c:pt idx="10864">
                  <c:v>2016-06-12 13:27</c:v>
                </c:pt>
                <c:pt idx="10865">
                  <c:v>2016-06-12 13:27</c:v>
                </c:pt>
                <c:pt idx="10866">
                  <c:v>2016-06-12 13:27</c:v>
                </c:pt>
                <c:pt idx="10867">
                  <c:v>2016-06-12 13:27</c:v>
                </c:pt>
                <c:pt idx="10868">
                  <c:v>2016-06-12 13:27</c:v>
                </c:pt>
                <c:pt idx="10869">
                  <c:v>2016-06-12 13:27</c:v>
                </c:pt>
                <c:pt idx="10870">
                  <c:v>2016-06-12 13:27</c:v>
                </c:pt>
                <c:pt idx="10871">
                  <c:v>2016-06-12 13:27</c:v>
                </c:pt>
                <c:pt idx="10872">
                  <c:v>2016-06-12 13:27</c:v>
                </c:pt>
                <c:pt idx="10873">
                  <c:v>2016-06-12 13:27</c:v>
                </c:pt>
                <c:pt idx="10874">
                  <c:v>2016-06-12 13:27</c:v>
                </c:pt>
                <c:pt idx="10875">
                  <c:v>2016-06-12 13:27</c:v>
                </c:pt>
                <c:pt idx="10876">
                  <c:v>2016-06-12 13:27</c:v>
                </c:pt>
                <c:pt idx="10877">
                  <c:v>2016-06-12 13:27</c:v>
                </c:pt>
                <c:pt idx="10878">
                  <c:v>2016-06-12 13:27</c:v>
                </c:pt>
                <c:pt idx="10879">
                  <c:v>2016-06-12 13:27</c:v>
                </c:pt>
                <c:pt idx="10880">
                  <c:v>2016-06-12 13:27</c:v>
                </c:pt>
                <c:pt idx="10881">
                  <c:v>2016-06-12 13:27</c:v>
                </c:pt>
                <c:pt idx="10882">
                  <c:v>2016-06-12 13:27</c:v>
                </c:pt>
                <c:pt idx="10883">
                  <c:v>2016-06-12 13:27</c:v>
                </c:pt>
                <c:pt idx="10884">
                  <c:v>2016-06-12 13:28</c:v>
                </c:pt>
                <c:pt idx="10885">
                  <c:v>2016-06-12 13:28</c:v>
                </c:pt>
                <c:pt idx="10886">
                  <c:v>2016-06-12 13:28</c:v>
                </c:pt>
                <c:pt idx="10887">
                  <c:v>2016-06-12 13:28</c:v>
                </c:pt>
                <c:pt idx="10888">
                  <c:v>2016-06-12 13:28</c:v>
                </c:pt>
                <c:pt idx="10889">
                  <c:v>2016-06-12 13:28</c:v>
                </c:pt>
                <c:pt idx="10890">
                  <c:v>2016-06-12 13:28</c:v>
                </c:pt>
                <c:pt idx="10891">
                  <c:v>2016-06-12 13:28</c:v>
                </c:pt>
                <c:pt idx="10892">
                  <c:v>2016-06-12 13:28</c:v>
                </c:pt>
                <c:pt idx="10893">
                  <c:v>2016-06-12 13:28</c:v>
                </c:pt>
                <c:pt idx="10894">
                  <c:v>2016-06-12 13:28</c:v>
                </c:pt>
                <c:pt idx="10895">
                  <c:v>2016-06-12 13:28</c:v>
                </c:pt>
                <c:pt idx="10896">
                  <c:v>2016-06-12 13:28</c:v>
                </c:pt>
                <c:pt idx="10897">
                  <c:v>2016-06-12 13:28</c:v>
                </c:pt>
                <c:pt idx="10898">
                  <c:v>2016-06-12 13:28</c:v>
                </c:pt>
                <c:pt idx="10899">
                  <c:v>2016-06-12 13:28</c:v>
                </c:pt>
                <c:pt idx="10900">
                  <c:v>2016-06-12 13:28</c:v>
                </c:pt>
                <c:pt idx="10901">
                  <c:v>2016-06-12 13:28</c:v>
                </c:pt>
                <c:pt idx="10902">
                  <c:v>2016-06-12 13:28</c:v>
                </c:pt>
                <c:pt idx="10903">
                  <c:v>2016-06-12 13:28</c:v>
                </c:pt>
                <c:pt idx="10904">
                  <c:v>2016-06-12 13:28</c:v>
                </c:pt>
                <c:pt idx="10905">
                  <c:v>2016-06-12 13:28</c:v>
                </c:pt>
                <c:pt idx="10906">
                  <c:v>2016-06-12 13:28</c:v>
                </c:pt>
                <c:pt idx="10907">
                  <c:v>2016-06-12 13:28</c:v>
                </c:pt>
                <c:pt idx="10908">
                  <c:v>2016-06-12 13:28</c:v>
                </c:pt>
                <c:pt idx="10909">
                  <c:v>2016-06-12 13:28</c:v>
                </c:pt>
                <c:pt idx="10910">
                  <c:v>2016-06-12 13:28</c:v>
                </c:pt>
                <c:pt idx="10911">
                  <c:v>2016-06-12 13:28</c:v>
                </c:pt>
                <c:pt idx="10912">
                  <c:v>2016-06-12 13:28</c:v>
                </c:pt>
                <c:pt idx="10913">
                  <c:v>2016-06-12 13:28</c:v>
                </c:pt>
                <c:pt idx="10914">
                  <c:v>2016-06-12 13:28</c:v>
                </c:pt>
                <c:pt idx="10915">
                  <c:v>2016-06-12 13:28</c:v>
                </c:pt>
                <c:pt idx="10916">
                  <c:v>2016-06-12 13:28</c:v>
                </c:pt>
                <c:pt idx="10917">
                  <c:v>2016-06-12 13:28</c:v>
                </c:pt>
                <c:pt idx="10918">
                  <c:v>2016-06-12 13:28</c:v>
                </c:pt>
                <c:pt idx="10919">
                  <c:v>2016-06-12 13:28</c:v>
                </c:pt>
                <c:pt idx="10920">
                  <c:v>2016-06-12 13:28</c:v>
                </c:pt>
                <c:pt idx="10921">
                  <c:v>2016-06-12 13:28</c:v>
                </c:pt>
                <c:pt idx="10922">
                  <c:v>2016-06-12 13:28</c:v>
                </c:pt>
                <c:pt idx="10923">
                  <c:v>2016-06-12 13:28</c:v>
                </c:pt>
                <c:pt idx="10924">
                  <c:v>2016-06-12 13:28</c:v>
                </c:pt>
                <c:pt idx="10925">
                  <c:v>2016-06-12 13:28</c:v>
                </c:pt>
                <c:pt idx="10926">
                  <c:v>2016-06-12 13:28</c:v>
                </c:pt>
                <c:pt idx="10927">
                  <c:v>2016-06-12 13:28</c:v>
                </c:pt>
                <c:pt idx="10928">
                  <c:v>2016-06-12 13:28</c:v>
                </c:pt>
                <c:pt idx="10929">
                  <c:v>2016-06-12 13:28</c:v>
                </c:pt>
                <c:pt idx="10930">
                  <c:v>2016-06-12 13:28</c:v>
                </c:pt>
                <c:pt idx="10931">
                  <c:v>2016-06-12 13:28</c:v>
                </c:pt>
                <c:pt idx="10932">
                  <c:v>2016-06-12 13:28</c:v>
                </c:pt>
                <c:pt idx="10933">
                  <c:v>2016-06-12 13:28</c:v>
                </c:pt>
                <c:pt idx="10934">
                  <c:v>2016-06-12 13:28</c:v>
                </c:pt>
                <c:pt idx="10935">
                  <c:v>2016-06-12 13:28</c:v>
                </c:pt>
                <c:pt idx="10936">
                  <c:v>2016-06-12 13:28</c:v>
                </c:pt>
                <c:pt idx="10937">
                  <c:v>2016-06-12 13:28</c:v>
                </c:pt>
                <c:pt idx="10938">
                  <c:v>2016-06-12 13:28</c:v>
                </c:pt>
                <c:pt idx="10939">
                  <c:v>2016-06-12 13:28</c:v>
                </c:pt>
                <c:pt idx="10940">
                  <c:v>2016-06-12 13:28</c:v>
                </c:pt>
                <c:pt idx="10941">
                  <c:v>2016-06-12 13:28</c:v>
                </c:pt>
                <c:pt idx="10942">
                  <c:v>2016-06-12 13:29</c:v>
                </c:pt>
                <c:pt idx="10943">
                  <c:v>2016-06-12 13:29</c:v>
                </c:pt>
                <c:pt idx="10944">
                  <c:v>2016-06-12 13:29</c:v>
                </c:pt>
                <c:pt idx="10945">
                  <c:v>2016-06-12 13:29</c:v>
                </c:pt>
                <c:pt idx="10946">
                  <c:v>2016-06-12 13:29</c:v>
                </c:pt>
                <c:pt idx="10947">
                  <c:v>2016-06-12 13:29</c:v>
                </c:pt>
                <c:pt idx="10948">
                  <c:v>2016-06-12 13:29</c:v>
                </c:pt>
                <c:pt idx="10949">
                  <c:v>2016-06-12 13:29</c:v>
                </c:pt>
                <c:pt idx="10950">
                  <c:v>2016-06-12 13:29</c:v>
                </c:pt>
                <c:pt idx="10951">
                  <c:v>2016-06-12 13:29</c:v>
                </c:pt>
                <c:pt idx="10952">
                  <c:v>2016-06-12 13:29</c:v>
                </c:pt>
                <c:pt idx="10953">
                  <c:v>2016-06-12 13:29</c:v>
                </c:pt>
                <c:pt idx="10954">
                  <c:v>2016-06-12 13:29</c:v>
                </c:pt>
                <c:pt idx="10955">
                  <c:v>2016-06-12 13:29</c:v>
                </c:pt>
                <c:pt idx="10956">
                  <c:v>2016-06-12 13:29</c:v>
                </c:pt>
                <c:pt idx="10957">
                  <c:v>2016-06-12 13:29</c:v>
                </c:pt>
                <c:pt idx="10958">
                  <c:v>2016-06-12 13:29</c:v>
                </c:pt>
                <c:pt idx="10959">
                  <c:v>2016-06-12 13:29</c:v>
                </c:pt>
                <c:pt idx="10960">
                  <c:v>2016-06-12 13:29</c:v>
                </c:pt>
                <c:pt idx="10961">
                  <c:v>2016-06-12 13:29</c:v>
                </c:pt>
                <c:pt idx="10962">
                  <c:v>2016-06-12 13:29</c:v>
                </c:pt>
                <c:pt idx="10963">
                  <c:v>2016-06-12 13:29</c:v>
                </c:pt>
                <c:pt idx="10964">
                  <c:v>2016-06-12 13:29</c:v>
                </c:pt>
                <c:pt idx="10965">
                  <c:v>2016-06-12 13:29</c:v>
                </c:pt>
                <c:pt idx="10966">
                  <c:v>2016-06-12 13:29</c:v>
                </c:pt>
                <c:pt idx="10967">
                  <c:v>2016-06-12 13:29</c:v>
                </c:pt>
                <c:pt idx="10968">
                  <c:v>2016-06-12 13:29</c:v>
                </c:pt>
                <c:pt idx="10969">
                  <c:v>2016-06-12 13:29</c:v>
                </c:pt>
                <c:pt idx="10970">
                  <c:v>2016-06-12 13:29</c:v>
                </c:pt>
                <c:pt idx="10971">
                  <c:v>2016-06-12 13:29</c:v>
                </c:pt>
                <c:pt idx="10972">
                  <c:v>2016-06-12 13:29</c:v>
                </c:pt>
                <c:pt idx="10973">
                  <c:v>2016-06-12 13:29</c:v>
                </c:pt>
                <c:pt idx="10974">
                  <c:v>2016-06-12 13:29</c:v>
                </c:pt>
                <c:pt idx="10975">
                  <c:v>2016-06-12 13:29</c:v>
                </c:pt>
                <c:pt idx="10976">
                  <c:v>2016-06-12 13:29</c:v>
                </c:pt>
                <c:pt idx="10977">
                  <c:v>2016-06-12 13:29</c:v>
                </c:pt>
                <c:pt idx="10978">
                  <c:v>2016-06-12 13:29</c:v>
                </c:pt>
                <c:pt idx="10979">
                  <c:v>2016-06-12 13:29</c:v>
                </c:pt>
                <c:pt idx="10980">
                  <c:v>2016-06-12 13:29</c:v>
                </c:pt>
                <c:pt idx="10981">
                  <c:v>2016-06-12 13:29</c:v>
                </c:pt>
                <c:pt idx="10982">
                  <c:v>2016-06-12 13:29</c:v>
                </c:pt>
                <c:pt idx="10983">
                  <c:v>2016-06-12 13:29</c:v>
                </c:pt>
                <c:pt idx="10984">
                  <c:v>2016-06-12 13:29</c:v>
                </c:pt>
                <c:pt idx="10985">
                  <c:v>2016-06-12 13:29</c:v>
                </c:pt>
                <c:pt idx="10986">
                  <c:v>2016-06-12 13:29</c:v>
                </c:pt>
                <c:pt idx="10987">
                  <c:v>2016-06-12 13:29</c:v>
                </c:pt>
                <c:pt idx="10988">
                  <c:v>2016-06-12 13:29</c:v>
                </c:pt>
                <c:pt idx="10989">
                  <c:v>2016-06-12 13:29</c:v>
                </c:pt>
                <c:pt idx="10990">
                  <c:v>2016-06-12 13:29</c:v>
                </c:pt>
                <c:pt idx="10991">
                  <c:v>2016-06-12 13:29</c:v>
                </c:pt>
                <c:pt idx="10992">
                  <c:v>2016-06-12 13:29</c:v>
                </c:pt>
                <c:pt idx="10993">
                  <c:v>2016-06-12 13:29</c:v>
                </c:pt>
                <c:pt idx="10994">
                  <c:v>2016-06-12 13:29</c:v>
                </c:pt>
                <c:pt idx="10995">
                  <c:v>2016-06-12 13:29</c:v>
                </c:pt>
                <c:pt idx="10996">
                  <c:v>2016-06-12 13:29</c:v>
                </c:pt>
                <c:pt idx="10997">
                  <c:v>2016-06-12 13:29</c:v>
                </c:pt>
                <c:pt idx="10998">
                  <c:v>2016-06-12 13:29</c:v>
                </c:pt>
                <c:pt idx="10999">
                  <c:v>2016-06-12 13:29</c:v>
                </c:pt>
                <c:pt idx="11000">
                  <c:v>2016-06-12 13:29</c:v>
                </c:pt>
                <c:pt idx="11001">
                  <c:v>2016-06-12 13:29</c:v>
                </c:pt>
                <c:pt idx="11002">
                  <c:v>2016-06-12 13:30</c:v>
                </c:pt>
                <c:pt idx="11003">
                  <c:v>2016-06-12 13:30</c:v>
                </c:pt>
                <c:pt idx="11004">
                  <c:v>2016-06-12 13:30</c:v>
                </c:pt>
                <c:pt idx="11005">
                  <c:v>2016-06-12 13:30</c:v>
                </c:pt>
                <c:pt idx="11006">
                  <c:v>2016-06-12 13:30</c:v>
                </c:pt>
                <c:pt idx="11007">
                  <c:v>2016-06-12 13:30</c:v>
                </c:pt>
                <c:pt idx="11008">
                  <c:v>2016-06-12 13:30</c:v>
                </c:pt>
                <c:pt idx="11009">
                  <c:v>2016-06-12 13:30</c:v>
                </c:pt>
                <c:pt idx="11010">
                  <c:v>2016-06-12 13:30</c:v>
                </c:pt>
                <c:pt idx="11011">
                  <c:v>2016-06-12 13:30</c:v>
                </c:pt>
                <c:pt idx="11012">
                  <c:v>2016-06-12 13:30</c:v>
                </c:pt>
                <c:pt idx="11013">
                  <c:v>2016-06-12 13:30</c:v>
                </c:pt>
                <c:pt idx="11014">
                  <c:v>2016-06-12 13:30</c:v>
                </c:pt>
                <c:pt idx="11015">
                  <c:v>2016-06-12 13:30</c:v>
                </c:pt>
                <c:pt idx="11016">
                  <c:v>2016-06-12 13:30</c:v>
                </c:pt>
                <c:pt idx="11017">
                  <c:v>2016-06-12 13:30</c:v>
                </c:pt>
                <c:pt idx="11018">
                  <c:v>2016-06-12 13:30</c:v>
                </c:pt>
                <c:pt idx="11019">
                  <c:v>2016-06-12 13:30</c:v>
                </c:pt>
                <c:pt idx="11020">
                  <c:v>2016-06-12 13:30</c:v>
                </c:pt>
                <c:pt idx="11021">
                  <c:v>2016-06-12 13:30</c:v>
                </c:pt>
                <c:pt idx="11022">
                  <c:v>2016-06-12 13:30</c:v>
                </c:pt>
                <c:pt idx="11023">
                  <c:v>2016-06-12 13:30</c:v>
                </c:pt>
                <c:pt idx="11024">
                  <c:v>2016-06-12 13:30</c:v>
                </c:pt>
                <c:pt idx="11025">
                  <c:v>2016-06-12 13:30</c:v>
                </c:pt>
                <c:pt idx="11026">
                  <c:v>2016-06-12 13:30</c:v>
                </c:pt>
                <c:pt idx="11027">
                  <c:v>2016-06-12 13:30</c:v>
                </c:pt>
                <c:pt idx="11028">
                  <c:v>2016-06-12 13:30</c:v>
                </c:pt>
                <c:pt idx="11029">
                  <c:v>2016-06-12 13:30</c:v>
                </c:pt>
                <c:pt idx="11030">
                  <c:v>2016-06-12 13:30</c:v>
                </c:pt>
                <c:pt idx="11031">
                  <c:v>2016-06-12 13:30</c:v>
                </c:pt>
                <c:pt idx="11032">
                  <c:v>2016-06-12 13:30</c:v>
                </c:pt>
                <c:pt idx="11033">
                  <c:v>2016-06-12 13:30</c:v>
                </c:pt>
                <c:pt idx="11034">
                  <c:v>2016-06-12 13:30</c:v>
                </c:pt>
                <c:pt idx="11035">
                  <c:v>2016-06-12 13:30</c:v>
                </c:pt>
                <c:pt idx="11036">
                  <c:v>2016-06-12 13:30</c:v>
                </c:pt>
                <c:pt idx="11037">
                  <c:v>2016-06-12 13:30</c:v>
                </c:pt>
                <c:pt idx="11038">
                  <c:v>2016-06-12 13:30</c:v>
                </c:pt>
                <c:pt idx="11039">
                  <c:v>2016-06-12 13:30</c:v>
                </c:pt>
                <c:pt idx="11040">
                  <c:v>2016-06-12 13:30</c:v>
                </c:pt>
                <c:pt idx="11041">
                  <c:v>2016-06-12 13:30</c:v>
                </c:pt>
                <c:pt idx="11042">
                  <c:v>2016-06-12 13:30</c:v>
                </c:pt>
                <c:pt idx="11043">
                  <c:v>2016-06-12 13:30</c:v>
                </c:pt>
                <c:pt idx="11044">
                  <c:v>2016-06-12 13:30</c:v>
                </c:pt>
                <c:pt idx="11045">
                  <c:v>2016-06-12 13:30</c:v>
                </c:pt>
                <c:pt idx="11046">
                  <c:v>2016-06-12 13:30</c:v>
                </c:pt>
                <c:pt idx="11047">
                  <c:v>2016-06-12 13:30</c:v>
                </c:pt>
                <c:pt idx="11048">
                  <c:v>2016-06-12 13:30</c:v>
                </c:pt>
                <c:pt idx="11049">
                  <c:v>2016-06-12 13:30</c:v>
                </c:pt>
                <c:pt idx="11050">
                  <c:v>2016-06-12 13:30</c:v>
                </c:pt>
                <c:pt idx="11051">
                  <c:v>2016-06-12 13:30</c:v>
                </c:pt>
                <c:pt idx="11052">
                  <c:v>2016-06-12 13:30</c:v>
                </c:pt>
                <c:pt idx="11053">
                  <c:v>2016-06-12 13:30</c:v>
                </c:pt>
                <c:pt idx="11054">
                  <c:v>2016-06-12 13:30</c:v>
                </c:pt>
                <c:pt idx="11055">
                  <c:v>2016-06-12 13:30</c:v>
                </c:pt>
                <c:pt idx="11056">
                  <c:v>2016-06-12 13:30</c:v>
                </c:pt>
                <c:pt idx="11057">
                  <c:v>2016-06-12 13:30</c:v>
                </c:pt>
                <c:pt idx="11058">
                  <c:v>2016-06-12 13:30</c:v>
                </c:pt>
                <c:pt idx="11059">
                  <c:v>2016-06-12 13:31</c:v>
                </c:pt>
                <c:pt idx="11060">
                  <c:v>2016-06-12 13:31</c:v>
                </c:pt>
                <c:pt idx="11061">
                  <c:v>2016-06-12 13:31</c:v>
                </c:pt>
                <c:pt idx="11062">
                  <c:v>2016-06-12 13:31</c:v>
                </c:pt>
                <c:pt idx="11063">
                  <c:v>2016-06-12 13:31</c:v>
                </c:pt>
                <c:pt idx="11064">
                  <c:v>2016-06-12 13:31</c:v>
                </c:pt>
                <c:pt idx="11065">
                  <c:v>2016-06-12 13:31</c:v>
                </c:pt>
                <c:pt idx="11066">
                  <c:v>2016-06-12 13:31</c:v>
                </c:pt>
                <c:pt idx="11067">
                  <c:v>2016-06-12 13:31</c:v>
                </c:pt>
                <c:pt idx="11068">
                  <c:v>2016-06-12 13:31</c:v>
                </c:pt>
                <c:pt idx="11069">
                  <c:v>2016-06-12 13:31</c:v>
                </c:pt>
                <c:pt idx="11070">
                  <c:v>2016-06-12 13:31</c:v>
                </c:pt>
                <c:pt idx="11071">
                  <c:v>2016-06-12 13:31</c:v>
                </c:pt>
                <c:pt idx="11072">
                  <c:v>2016-06-12 13:31</c:v>
                </c:pt>
                <c:pt idx="11073">
                  <c:v>2016-06-12 13:31</c:v>
                </c:pt>
                <c:pt idx="11074">
                  <c:v>2016-06-12 13:31</c:v>
                </c:pt>
                <c:pt idx="11075">
                  <c:v>2016-06-12 13:31</c:v>
                </c:pt>
                <c:pt idx="11076">
                  <c:v>2016-06-12 13:31</c:v>
                </c:pt>
                <c:pt idx="11077">
                  <c:v>2016-06-12 13:31</c:v>
                </c:pt>
                <c:pt idx="11078">
                  <c:v>2016-06-12 13:31</c:v>
                </c:pt>
                <c:pt idx="11079">
                  <c:v>2016-06-12 13:31</c:v>
                </c:pt>
                <c:pt idx="11080">
                  <c:v>2016-06-12 13:31</c:v>
                </c:pt>
                <c:pt idx="11081">
                  <c:v>2016-06-12 13:31</c:v>
                </c:pt>
                <c:pt idx="11082">
                  <c:v>2016-06-12 13:31</c:v>
                </c:pt>
                <c:pt idx="11083">
                  <c:v>2016-06-12 13:31</c:v>
                </c:pt>
                <c:pt idx="11084">
                  <c:v>2016-06-12 13:31</c:v>
                </c:pt>
                <c:pt idx="11085">
                  <c:v>2016-06-12 13:31</c:v>
                </c:pt>
                <c:pt idx="11086">
                  <c:v>2016-06-12 13:31</c:v>
                </c:pt>
                <c:pt idx="11087">
                  <c:v>2016-06-12 13:31</c:v>
                </c:pt>
                <c:pt idx="11088">
                  <c:v>2016-06-12 13:31</c:v>
                </c:pt>
                <c:pt idx="11089">
                  <c:v>2016-06-12 13:31</c:v>
                </c:pt>
                <c:pt idx="11090">
                  <c:v>2016-06-12 13:31</c:v>
                </c:pt>
                <c:pt idx="11091">
                  <c:v>2016-06-12 13:31</c:v>
                </c:pt>
                <c:pt idx="11092">
                  <c:v>2016-06-12 13:31</c:v>
                </c:pt>
                <c:pt idx="11093">
                  <c:v>2016-06-12 13:31</c:v>
                </c:pt>
                <c:pt idx="11094">
                  <c:v>2016-06-12 13:31</c:v>
                </c:pt>
                <c:pt idx="11095">
                  <c:v>2016-06-12 13:31</c:v>
                </c:pt>
                <c:pt idx="11096">
                  <c:v>2016-06-12 13:31</c:v>
                </c:pt>
                <c:pt idx="11097">
                  <c:v>2016-06-12 13:31</c:v>
                </c:pt>
                <c:pt idx="11098">
                  <c:v>2016-06-12 13:31</c:v>
                </c:pt>
                <c:pt idx="11099">
                  <c:v>2016-06-12 13:31</c:v>
                </c:pt>
                <c:pt idx="11100">
                  <c:v>2016-06-12 13:31</c:v>
                </c:pt>
                <c:pt idx="11101">
                  <c:v>2016-06-12 13:31</c:v>
                </c:pt>
                <c:pt idx="11102">
                  <c:v>2016-06-12 13:31</c:v>
                </c:pt>
                <c:pt idx="11103">
                  <c:v>2016-06-12 13:31</c:v>
                </c:pt>
                <c:pt idx="11104">
                  <c:v>2016-06-12 13:31</c:v>
                </c:pt>
                <c:pt idx="11105">
                  <c:v>2016-06-12 13:31</c:v>
                </c:pt>
                <c:pt idx="11106">
                  <c:v>2016-06-12 13:31</c:v>
                </c:pt>
                <c:pt idx="11107">
                  <c:v>2016-06-12 13:31</c:v>
                </c:pt>
                <c:pt idx="11108">
                  <c:v>2016-06-12 13:31</c:v>
                </c:pt>
                <c:pt idx="11109">
                  <c:v>2016-06-12 13:31</c:v>
                </c:pt>
                <c:pt idx="11110">
                  <c:v>2016-06-12 13:31</c:v>
                </c:pt>
                <c:pt idx="11111">
                  <c:v>2016-06-12 13:31</c:v>
                </c:pt>
                <c:pt idx="11112">
                  <c:v>2016-06-12 13:31</c:v>
                </c:pt>
                <c:pt idx="11113">
                  <c:v>2016-06-12 13:31</c:v>
                </c:pt>
                <c:pt idx="11114">
                  <c:v>2016-06-12 13:31</c:v>
                </c:pt>
                <c:pt idx="11115">
                  <c:v>2016-06-12 13:31</c:v>
                </c:pt>
                <c:pt idx="11116">
                  <c:v>2016-06-12 13:31</c:v>
                </c:pt>
                <c:pt idx="11117">
                  <c:v>2016-06-12 13:32</c:v>
                </c:pt>
                <c:pt idx="11118">
                  <c:v>2016-06-12 13:32</c:v>
                </c:pt>
                <c:pt idx="11119">
                  <c:v>2016-06-12 13:32</c:v>
                </c:pt>
                <c:pt idx="11120">
                  <c:v>2016-06-12 13:32</c:v>
                </c:pt>
                <c:pt idx="11121">
                  <c:v>2016-06-12 13:32</c:v>
                </c:pt>
                <c:pt idx="11122">
                  <c:v>2016-06-12 13:32</c:v>
                </c:pt>
                <c:pt idx="11123">
                  <c:v>2016-06-12 13:32</c:v>
                </c:pt>
                <c:pt idx="11124">
                  <c:v>2016-06-12 13:32</c:v>
                </c:pt>
                <c:pt idx="11125">
                  <c:v>2016-06-12 13:32</c:v>
                </c:pt>
                <c:pt idx="11126">
                  <c:v>2016-06-12 13:32</c:v>
                </c:pt>
                <c:pt idx="11127">
                  <c:v>2016-06-12 13:32</c:v>
                </c:pt>
                <c:pt idx="11128">
                  <c:v>2016-06-12 13:32</c:v>
                </c:pt>
                <c:pt idx="11129">
                  <c:v>2016-06-12 13:32</c:v>
                </c:pt>
                <c:pt idx="11130">
                  <c:v>2016-06-12 13:32</c:v>
                </c:pt>
                <c:pt idx="11131">
                  <c:v>2016-06-12 13:32</c:v>
                </c:pt>
                <c:pt idx="11132">
                  <c:v>2016-06-12 13:32</c:v>
                </c:pt>
                <c:pt idx="11133">
                  <c:v>2016-06-12 13:32</c:v>
                </c:pt>
                <c:pt idx="11134">
                  <c:v>2016-06-12 13:32</c:v>
                </c:pt>
                <c:pt idx="11135">
                  <c:v>2016-06-12 13:32</c:v>
                </c:pt>
                <c:pt idx="11136">
                  <c:v>2016-06-12 13:32</c:v>
                </c:pt>
                <c:pt idx="11137">
                  <c:v>2016-06-12 13:32</c:v>
                </c:pt>
                <c:pt idx="11138">
                  <c:v>2016-06-12 13:32</c:v>
                </c:pt>
                <c:pt idx="11139">
                  <c:v>2016-06-12 13:32</c:v>
                </c:pt>
                <c:pt idx="11140">
                  <c:v>2016-06-12 13:32</c:v>
                </c:pt>
                <c:pt idx="11141">
                  <c:v>2016-06-12 13:32</c:v>
                </c:pt>
                <c:pt idx="11142">
                  <c:v>2016-06-12 13:32</c:v>
                </c:pt>
                <c:pt idx="11143">
                  <c:v>2016-06-12 13:32</c:v>
                </c:pt>
                <c:pt idx="11144">
                  <c:v>2016-06-12 13:32</c:v>
                </c:pt>
                <c:pt idx="11145">
                  <c:v>2016-06-12 13:32</c:v>
                </c:pt>
                <c:pt idx="11146">
                  <c:v>2016-06-12 13:32</c:v>
                </c:pt>
                <c:pt idx="11147">
                  <c:v>2016-06-12 13:32</c:v>
                </c:pt>
                <c:pt idx="11148">
                  <c:v>2016-06-12 13:32</c:v>
                </c:pt>
                <c:pt idx="11149">
                  <c:v>2016-06-12 13:32</c:v>
                </c:pt>
                <c:pt idx="11150">
                  <c:v>2016-06-12 13:32</c:v>
                </c:pt>
                <c:pt idx="11151">
                  <c:v>2016-06-12 13:32</c:v>
                </c:pt>
                <c:pt idx="11152">
                  <c:v>2016-06-12 13:32</c:v>
                </c:pt>
                <c:pt idx="11153">
                  <c:v>2016-06-12 13:32</c:v>
                </c:pt>
                <c:pt idx="11154">
                  <c:v>2016-06-12 13:32</c:v>
                </c:pt>
                <c:pt idx="11155">
                  <c:v>2016-06-12 13:32</c:v>
                </c:pt>
                <c:pt idx="11156">
                  <c:v>2016-06-12 13:32</c:v>
                </c:pt>
                <c:pt idx="11157">
                  <c:v>2016-06-12 13:32</c:v>
                </c:pt>
                <c:pt idx="11158">
                  <c:v>2016-06-12 13:32</c:v>
                </c:pt>
                <c:pt idx="11159">
                  <c:v>2016-06-12 13:32</c:v>
                </c:pt>
                <c:pt idx="11160">
                  <c:v>2016-06-12 13:32</c:v>
                </c:pt>
                <c:pt idx="11161">
                  <c:v>2016-06-12 13:32</c:v>
                </c:pt>
                <c:pt idx="11162">
                  <c:v>2016-06-12 13:32</c:v>
                </c:pt>
                <c:pt idx="11163">
                  <c:v>2016-06-12 13:32</c:v>
                </c:pt>
                <c:pt idx="11164">
                  <c:v>2016-06-12 13:32</c:v>
                </c:pt>
                <c:pt idx="11165">
                  <c:v>2016-06-12 13:32</c:v>
                </c:pt>
                <c:pt idx="11166">
                  <c:v>2016-06-12 13:32</c:v>
                </c:pt>
                <c:pt idx="11167">
                  <c:v>2016-06-12 13:32</c:v>
                </c:pt>
                <c:pt idx="11168">
                  <c:v>2016-06-12 13:32</c:v>
                </c:pt>
                <c:pt idx="11169">
                  <c:v>2016-06-12 13:32</c:v>
                </c:pt>
                <c:pt idx="11170">
                  <c:v>2016-06-12 13:32</c:v>
                </c:pt>
                <c:pt idx="11171">
                  <c:v>2016-06-12 13:32</c:v>
                </c:pt>
                <c:pt idx="11172">
                  <c:v>2016-06-12 13:32</c:v>
                </c:pt>
                <c:pt idx="11173">
                  <c:v>2016-06-12 13:33</c:v>
                </c:pt>
                <c:pt idx="11174">
                  <c:v>2016-06-12 13:33</c:v>
                </c:pt>
                <c:pt idx="11175">
                  <c:v>2016-06-12 13:33</c:v>
                </c:pt>
                <c:pt idx="11176">
                  <c:v>2016-06-12 13:33</c:v>
                </c:pt>
                <c:pt idx="11177">
                  <c:v>2016-06-12 13:33</c:v>
                </c:pt>
                <c:pt idx="11178">
                  <c:v>2016-06-12 13:33</c:v>
                </c:pt>
                <c:pt idx="11179">
                  <c:v>2016-06-12 13:33</c:v>
                </c:pt>
                <c:pt idx="11180">
                  <c:v>2016-06-12 13:33</c:v>
                </c:pt>
                <c:pt idx="11181">
                  <c:v>2016-06-12 13:33</c:v>
                </c:pt>
                <c:pt idx="11182">
                  <c:v>2016-06-12 13:33</c:v>
                </c:pt>
                <c:pt idx="11183">
                  <c:v>2016-06-12 13:33</c:v>
                </c:pt>
                <c:pt idx="11184">
                  <c:v>2016-06-12 13:33</c:v>
                </c:pt>
                <c:pt idx="11185">
                  <c:v>2016-06-12 13:33</c:v>
                </c:pt>
                <c:pt idx="11186">
                  <c:v>2016-06-12 13:33</c:v>
                </c:pt>
                <c:pt idx="11187">
                  <c:v>2016-06-12 13:33</c:v>
                </c:pt>
                <c:pt idx="11188">
                  <c:v>2016-06-12 13:33</c:v>
                </c:pt>
                <c:pt idx="11189">
                  <c:v>2016-06-12 13:33</c:v>
                </c:pt>
                <c:pt idx="11190">
                  <c:v>2016-06-12 13:33</c:v>
                </c:pt>
                <c:pt idx="11191">
                  <c:v>2016-06-12 13:33</c:v>
                </c:pt>
                <c:pt idx="11192">
                  <c:v>2016-06-12 13:33</c:v>
                </c:pt>
                <c:pt idx="11193">
                  <c:v>2016-06-12 13:33</c:v>
                </c:pt>
                <c:pt idx="11194">
                  <c:v>2016-06-12 13:33</c:v>
                </c:pt>
                <c:pt idx="11195">
                  <c:v>2016-06-12 13:33</c:v>
                </c:pt>
                <c:pt idx="11196">
                  <c:v>2016-06-12 13:33</c:v>
                </c:pt>
                <c:pt idx="11197">
                  <c:v>2016-06-12 13:33</c:v>
                </c:pt>
                <c:pt idx="11198">
                  <c:v>2016-06-12 13:33</c:v>
                </c:pt>
                <c:pt idx="11199">
                  <c:v>2016-06-12 13:33</c:v>
                </c:pt>
                <c:pt idx="11200">
                  <c:v>2016-06-12 13:33</c:v>
                </c:pt>
                <c:pt idx="11201">
                  <c:v>2016-06-12 13:33</c:v>
                </c:pt>
                <c:pt idx="11202">
                  <c:v>2016-06-12 13:33</c:v>
                </c:pt>
                <c:pt idx="11203">
                  <c:v>2016-06-12 13:33</c:v>
                </c:pt>
                <c:pt idx="11204">
                  <c:v>2016-06-12 13:33</c:v>
                </c:pt>
                <c:pt idx="11205">
                  <c:v>2016-06-12 13:33</c:v>
                </c:pt>
                <c:pt idx="11206">
                  <c:v>2016-06-12 13:33</c:v>
                </c:pt>
                <c:pt idx="11207">
                  <c:v>2016-06-12 13:33</c:v>
                </c:pt>
                <c:pt idx="11208">
                  <c:v>2016-06-12 13:33</c:v>
                </c:pt>
                <c:pt idx="11209">
                  <c:v>2016-06-12 13:33</c:v>
                </c:pt>
                <c:pt idx="11210">
                  <c:v>2016-06-12 13:33</c:v>
                </c:pt>
                <c:pt idx="11211">
                  <c:v>2016-06-12 13:33</c:v>
                </c:pt>
                <c:pt idx="11212">
                  <c:v>2016-06-12 13:33</c:v>
                </c:pt>
                <c:pt idx="11213">
                  <c:v>2016-06-12 13:33</c:v>
                </c:pt>
                <c:pt idx="11214">
                  <c:v>2016-06-12 13:33</c:v>
                </c:pt>
                <c:pt idx="11215">
                  <c:v>2016-06-12 13:33</c:v>
                </c:pt>
                <c:pt idx="11216">
                  <c:v>2016-06-12 13:33</c:v>
                </c:pt>
                <c:pt idx="11217">
                  <c:v>2016-06-12 13:33</c:v>
                </c:pt>
                <c:pt idx="11218">
                  <c:v>2016-06-12 13:33</c:v>
                </c:pt>
                <c:pt idx="11219">
                  <c:v>2016-06-12 13:33</c:v>
                </c:pt>
                <c:pt idx="11220">
                  <c:v>2016-06-12 13:33</c:v>
                </c:pt>
                <c:pt idx="11221">
                  <c:v>2016-06-12 13:33</c:v>
                </c:pt>
                <c:pt idx="11222">
                  <c:v>2016-06-12 13:33</c:v>
                </c:pt>
                <c:pt idx="11223">
                  <c:v>2016-06-12 13:33</c:v>
                </c:pt>
                <c:pt idx="11224">
                  <c:v>2016-06-12 13:33</c:v>
                </c:pt>
                <c:pt idx="11225">
                  <c:v>2016-06-12 13:33</c:v>
                </c:pt>
                <c:pt idx="11226">
                  <c:v>2016-06-12 13:33</c:v>
                </c:pt>
                <c:pt idx="11227">
                  <c:v>2016-06-12 13:33</c:v>
                </c:pt>
                <c:pt idx="11228">
                  <c:v>2016-06-12 13:33</c:v>
                </c:pt>
                <c:pt idx="11229">
                  <c:v>2016-06-12 13:34</c:v>
                </c:pt>
                <c:pt idx="11230">
                  <c:v>2016-06-12 13:34</c:v>
                </c:pt>
                <c:pt idx="11231">
                  <c:v>2016-06-12 13:34</c:v>
                </c:pt>
                <c:pt idx="11232">
                  <c:v>2016-06-12 13:34</c:v>
                </c:pt>
                <c:pt idx="11233">
                  <c:v>2016-06-12 13:34</c:v>
                </c:pt>
                <c:pt idx="11234">
                  <c:v>2016-06-12 13:34</c:v>
                </c:pt>
                <c:pt idx="11235">
                  <c:v>2016-06-12 13:34</c:v>
                </c:pt>
                <c:pt idx="11236">
                  <c:v>2016-06-12 13:34</c:v>
                </c:pt>
                <c:pt idx="11237">
                  <c:v>2016-06-12 13:34</c:v>
                </c:pt>
                <c:pt idx="11238">
                  <c:v>2016-06-12 13:34</c:v>
                </c:pt>
                <c:pt idx="11239">
                  <c:v>2016-06-12 13:34</c:v>
                </c:pt>
                <c:pt idx="11240">
                  <c:v>2016-06-12 13:34</c:v>
                </c:pt>
                <c:pt idx="11241">
                  <c:v>2016-06-12 13:34</c:v>
                </c:pt>
                <c:pt idx="11242">
                  <c:v>2016-06-12 13:34</c:v>
                </c:pt>
                <c:pt idx="11243">
                  <c:v>2016-06-12 13:34</c:v>
                </c:pt>
                <c:pt idx="11244">
                  <c:v>2016-06-12 13:34</c:v>
                </c:pt>
                <c:pt idx="11245">
                  <c:v>2016-06-12 13:34</c:v>
                </c:pt>
                <c:pt idx="11246">
                  <c:v>2016-06-12 13:34</c:v>
                </c:pt>
                <c:pt idx="11247">
                  <c:v>2016-06-12 13:34</c:v>
                </c:pt>
                <c:pt idx="11248">
                  <c:v>2016-06-12 13:34</c:v>
                </c:pt>
                <c:pt idx="11249">
                  <c:v>2016-06-12 13:34</c:v>
                </c:pt>
                <c:pt idx="11250">
                  <c:v>2016-06-12 13:34</c:v>
                </c:pt>
                <c:pt idx="11251">
                  <c:v>2016-06-12 13:34</c:v>
                </c:pt>
                <c:pt idx="11252">
                  <c:v>2016-06-12 13:34</c:v>
                </c:pt>
                <c:pt idx="11253">
                  <c:v>2016-06-12 13:34</c:v>
                </c:pt>
                <c:pt idx="11254">
                  <c:v>2016-06-12 13:34</c:v>
                </c:pt>
                <c:pt idx="11255">
                  <c:v>2016-06-12 13:34</c:v>
                </c:pt>
                <c:pt idx="11256">
                  <c:v>2016-06-12 13:34</c:v>
                </c:pt>
                <c:pt idx="11257">
                  <c:v>2016-06-12 13:34</c:v>
                </c:pt>
                <c:pt idx="11258">
                  <c:v>2016-06-12 13:34</c:v>
                </c:pt>
                <c:pt idx="11259">
                  <c:v>2016-06-12 13:34</c:v>
                </c:pt>
                <c:pt idx="11260">
                  <c:v>2016-06-12 13:34</c:v>
                </c:pt>
                <c:pt idx="11261">
                  <c:v>2016-06-12 13:34</c:v>
                </c:pt>
                <c:pt idx="11262">
                  <c:v>2016-06-12 13:34</c:v>
                </c:pt>
                <c:pt idx="11263">
                  <c:v>2016-06-12 13:34</c:v>
                </c:pt>
                <c:pt idx="11264">
                  <c:v>2016-06-12 13:34</c:v>
                </c:pt>
                <c:pt idx="11265">
                  <c:v>2016-06-12 13:34</c:v>
                </c:pt>
                <c:pt idx="11266">
                  <c:v>2016-06-12 13:34</c:v>
                </c:pt>
                <c:pt idx="11267">
                  <c:v>2016-06-12 13:34</c:v>
                </c:pt>
                <c:pt idx="11268">
                  <c:v>2016-06-12 13:34</c:v>
                </c:pt>
                <c:pt idx="11269">
                  <c:v>2016-06-12 13:34</c:v>
                </c:pt>
                <c:pt idx="11270">
                  <c:v>2016-06-12 13:34</c:v>
                </c:pt>
                <c:pt idx="11271">
                  <c:v>2016-06-12 13:34</c:v>
                </c:pt>
                <c:pt idx="11272">
                  <c:v>2016-06-12 13:34</c:v>
                </c:pt>
                <c:pt idx="11273">
                  <c:v>2016-06-12 13:34</c:v>
                </c:pt>
                <c:pt idx="11274">
                  <c:v>2016-06-12 13:34</c:v>
                </c:pt>
                <c:pt idx="11275">
                  <c:v>2016-06-12 13:34</c:v>
                </c:pt>
                <c:pt idx="11276">
                  <c:v>2016-06-12 13:34</c:v>
                </c:pt>
                <c:pt idx="11277">
                  <c:v>2016-06-12 13:34</c:v>
                </c:pt>
                <c:pt idx="11278">
                  <c:v>2016-06-12 13:34</c:v>
                </c:pt>
                <c:pt idx="11279">
                  <c:v>2016-06-12 13:34</c:v>
                </c:pt>
                <c:pt idx="11280">
                  <c:v>2016-06-12 13:34</c:v>
                </c:pt>
                <c:pt idx="11281">
                  <c:v>2016-06-12 13:34</c:v>
                </c:pt>
                <c:pt idx="11282">
                  <c:v>2016-06-12 13:34</c:v>
                </c:pt>
                <c:pt idx="11283">
                  <c:v>2016-06-12 13:34</c:v>
                </c:pt>
                <c:pt idx="11284">
                  <c:v>2016-06-12 13:34</c:v>
                </c:pt>
                <c:pt idx="11285">
                  <c:v>2016-06-12 13:34</c:v>
                </c:pt>
                <c:pt idx="11286">
                  <c:v>2016-06-12 13:34</c:v>
                </c:pt>
                <c:pt idx="11287">
                  <c:v>2016-06-12 13:35</c:v>
                </c:pt>
                <c:pt idx="11288">
                  <c:v>2016-06-12 13:35</c:v>
                </c:pt>
                <c:pt idx="11289">
                  <c:v>2016-06-12 13:35</c:v>
                </c:pt>
                <c:pt idx="11290">
                  <c:v>2016-06-12 13:35</c:v>
                </c:pt>
                <c:pt idx="11291">
                  <c:v>2016-06-12 13:35</c:v>
                </c:pt>
                <c:pt idx="11292">
                  <c:v>2016-06-12 13:35</c:v>
                </c:pt>
                <c:pt idx="11293">
                  <c:v>2016-06-12 13:35</c:v>
                </c:pt>
                <c:pt idx="11294">
                  <c:v>2016-06-12 13:35</c:v>
                </c:pt>
                <c:pt idx="11295">
                  <c:v>2016-06-12 13:35</c:v>
                </c:pt>
                <c:pt idx="11296">
                  <c:v>2016-06-12 13:35</c:v>
                </c:pt>
                <c:pt idx="11297">
                  <c:v>2016-06-12 13:35</c:v>
                </c:pt>
                <c:pt idx="11298">
                  <c:v>2016-06-12 13:35</c:v>
                </c:pt>
                <c:pt idx="11299">
                  <c:v>2016-06-12 13:35</c:v>
                </c:pt>
                <c:pt idx="11300">
                  <c:v>2016-06-12 13:35</c:v>
                </c:pt>
                <c:pt idx="11301">
                  <c:v>2016-06-12 13:35</c:v>
                </c:pt>
                <c:pt idx="11302">
                  <c:v>2016-06-12 13:35</c:v>
                </c:pt>
                <c:pt idx="11303">
                  <c:v>2016-06-12 13:35</c:v>
                </c:pt>
                <c:pt idx="11304">
                  <c:v>2016-06-12 13:35</c:v>
                </c:pt>
                <c:pt idx="11305">
                  <c:v>2016-06-12 13:35</c:v>
                </c:pt>
                <c:pt idx="11306">
                  <c:v>2016-06-12 13:35</c:v>
                </c:pt>
                <c:pt idx="11307">
                  <c:v>2016-06-12 13:35</c:v>
                </c:pt>
                <c:pt idx="11308">
                  <c:v>2016-06-12 13:35</c:v>
                </c:pt>
                <c:pt idx="11309">
                  <c:v>2016-06-12 13:35</c:v>
                </c:pt>
                <c:pt idx="11310">
                  <c:v>2016-06-12 13:35</c:v>
                </c:pt>
                <c:pt idx="11311">
                  <c:v>2016-06-12 13:35</c:v>
                </c:pt>
                <c:pt idx="11312">
                  <c:v>2016-06-12 13:35</c:v>
                </c:pt>
                <c:pt idx="11313">
                  <c:v>2016-06-12 13:35</c:v>
                </c:pt>
                <c:pt idx="11314">
                  <c:v>2016-06-12 13:35</c:v>
                </c:pt>
                <c:pt idx="11315">
                  <c:v>2016-06-12 13:35</c:v>
                </c:pt>
                <c:pt idx="11316">
                  <c:v>2016-06-12 13:35</c:v>
                </c:pt>
                <c:pt idx="11317">
                  <c:v>2016-06-12 13:35</c:v>
                </c:pt>
                <c:pt idx="11318">
                  <c:v>2016-06-12 13:35</c:v>
                </c:pt>
                <c:pt idx="11319">
                  <c:v>2016-06-12 13:35</c:v>
                </c:pt>
                <c:pt idx="11320">
                  <c:v>2016-06-12 13:35</c:v>
                </c:pt>
                <c:pt idx="11321">
                  <c:v>2016-06-12 13:35</c:v>
                </c:pt>
                <c:pt idx="11322">
                  <c:v>2016-06-12 13:35</c:v>
                </c:pt>
                <c:pt idx="11323">
                  <c:v>2016-06-12 13:35</c:v>
                </c:pt>
                <c:pt idx="11324">
                  <c:v>2016-06-12 13:35</c:v>
                </c:pt>
                <c:pt idx="11325">
                  <c:v>2016-06-12 13:35</c:v>
                </c:pt>
                <c:pt idx="11326">
                  <c:v>2016-06-12 13:35</c:v>
                </c:pt>
                <c:pt idx="11327">
                  <c:v>2016-06-12 13:35</c:v>
                </c:pt>
                <c:pt idx="11328">
                  <c:v>2016-06-12 13:35</c:v>
                </c:pt>
                <c:pt idx="11329">
                  <c:v>2016-06-12 13:35</c:v>
                </c:pt>
                <c:pt idx="11330">
                  <c:v>2016-06-12 13:35</c:v>
                </c:pt>
                <c:pt idx="11331">
                  <c:v>2016-06-12 13:35</c:v>
                </c:pt>
                <c:pt idx="11332">
                  <c:v>2016-06-12 13:35</c:v>
                </c:pt>
                <c:pt idx="11333">
                  <c:v>2016-06-12 13:35</c:v>
                </c:pt>
                <c:pt idx="11334">
                  <c:v>2016-06-12 13:35</c:v>
                </c:pt>
                <c:pt idx="11335">
                  <c:v>2016-06-12 13:35</c:v>
                </c:pt>
                <c:pt idx="11336">
                  <c:v>2016-06-12 13:35</c:v>
                </c:pt>
                <c:pt idx="11337">
                  <c:v>2016-06-12 13:35</c:v>
                </c:pt>
                <c:pt idx="11338">
                  <c:v>2016-06-12 13:35</c:v>
                </c:pt>
                <c:pt idx="11339">
                  <c:v>2016-06-12 13:35</c:v>
                </c:pt>
                <c:pt idx="11340">
                  <c:v>2016-06-12 13:35</c:v>
                </c:pt>
                <c:pt idx="11341">
                  <c:v>2016-06-12 13:35</c:v>
                </c:pt>
                <c:pt idx="11342">
                  <c:v>2016-06-12 13:36</c:v>
                </c:pt>
                <c:pt idx="11343">
                  <c:v>2016-06-12 13:36</c:v>
                </c:pt>
                <c:pt idx="11344">
                  <c:v>2016-06-12 13:36</c:v>
                </c:pt>
                <c:pt idx="11345">
                  <c:v>2016-06-12 13:36</c:v>
                </c:pt>
                <c:pt idx="11346">
                  <c:v>2016-06-12 13:36</c:v>
                </c:pt>
                <c:pt idx="11347">
                  <c:v>2016-06-12 13:36</c:v>
                </c:pt>
                <c:pt idx="11348">
                  <c:v>2016-06-12 13:36</c:v>
                </c:pt>
                <c:pt idx="11349">
                  <c:v>2016-06-12 13:36</c:v>
                </c:pt>
                <c:pt idx="11350">
                  <c:v>2016-06-12 13:36</c:v>
                </c:pt>
                <c:pt idx="11351">
                  <c:v>2016-06-12 13:36</c:v>
                </c:pt>
                <c:pt idx="11352">
                  <c:v>2016-06-12 13:36</c:v>
                </c:pt>
                <c:pt idx="11353">
                  <c:v>2016-06-12 13:36</c:v>
                </c:pt>
                <c:pt idx="11354">
                  <c:v>2016-06-12 13:36</c:v>
                </c:pt>
                <c:pt idx="11355">
                  <c:v>2016-06-12 13:36</c:v>
                </c:pt>
                <c:pt idx="11356">
                  <c:v>2016-06-12 13:36</c:v>
                </c:pt>
                <c:pt idx="11357">
                  <c:v>2016-06-12 13:36</c:v>
                </c:pt>
                <c:pt idx="11358">
                  <c:v>2016-06-12 13:36</c:v>
                </c:pt>
                <c:pt idx="11359">
                  <c:v>2016-06-12 13:36</c:v>
                </c:pt>
                <c:pt idx="11360">
                  <c:v>2016-06-12 13:36</c:v>
                </c:pt>
                <c:pt idx="11361">
                  <c:v>2016-06-12 13:36</c:v>
                </c:pt>
                <c:pt idx="11362">
                  <c:v>2016-06-12 13:36</c:v>
                </c:pt>
                <c:pt idx="11363">
                  <c:v>2016-06-12 13:36</c:v>
                </c:pt>
                <c:pt idx="11364">
                  <c:v>2016-06-12 13:36</c:v>
                </c:pt>
                <c:pt idx="11365">
                  <c:v>2016-06-12 13:36</c:v>
                </c:pt>
                <c:pt idx="11366">
                  <c:v>2016-06-12 13:36</c:v>
                </c:pt>
                <c:pt idx="11367">
                  <c:v>2016-06-12 13:36</c:v>
                </c:pt>
                <c:pt idx="11368">
                  <c:v>2016-06-12 13:36</c:v>
                </c:pt>
                <c:pt idx="11369">
                  <c:v>2016-06-12 13:36</c:v>
                </c:pt>
                <c:pt idx="11370">
                  <c:v>2016-06-12 13:36</c:v>
                </c:pt>
                <c:pt idx="11371">
                  <c:v>2016-06-12 13:36</c:v>
                </c:pt>
                <c:pt idx="11372">
                  <c:v>2016-06-12 13:36</c:v>
                </c:pt>
                <c:pt idx="11373">
                  <c:v>2016-06-12 13:36</c:v>
                </c:pt>
                <c:pt idx="11374">
                  <c:v>2016-06-12 13:36</c:v>
                </c:pt>
                <c:pt idx="11375">
                  <c:v>2016-06-12 13:36</c:v>
                </c:pt>
                <c:pt idx="11376">
                  <c:v>2016-06-12 13:36</c:v>
                </c:pt>
                <c:pt idx="11377">
                  <c:v>2016-06-12 13:36</c:v>
                </c:pt>
                <c:pt idx="11378">
                  <c:v>2016-06-12 13:36</c:v>
                </c:pt>
                <c:pt idx="11379">
                  <c:v>2016-06-12 13:36</c:v>
                </c:pt>
                <c:pt idx="11380">
                  <c:v>2016-06-12 13:36</c:v>
                </c:pt>
                <c:pt idx="11381">
                  <c:v>2016-06-12 13:36</c:v>
                </c:pt>
                <c:pt idx="11382">
                  <c:v>2016-06-12 13:36</c:v>
                </c:pt>
                <c:pt idx="11383">
                  <c:v>2016-06-12 13:36</c:v>
                </c:pt>
                <c:pt idx="11384">
                  <c:v>2016-06-12 13:36</c:v>
                </c:pt>
                <c:pt idx="11385">
                  <c:v>2016-06-12 13:36</c:v>
                </c:pt>
                <c:pt idx="11386">
                  <c:v>2016-06-12 13:36</c:v>
                </c:pt>
                <c:pt idx="11387">
                  <c:v>2016-06-12 13:36</c:v>
                </c:pt>
                <c:pt idx="11388">
                  <c:v>2016-06-12 13:36</c:v>
                </c:pt>
                <c:pt idx="11389">
                  <c:v>2016-06-12 13:36</c:v>
                </c:pt>
                <c:pt idx="11390">
                  <c:v>2016-06-12 13:36</c:v>
                </c:pt>
                <c:pt idx="11391">
                  <c:v>2016-06-12 13:36</c:v>
                </c:pt>
                <c:pt idx="11392">
                  <c:v>2016-06-12 13:36</c:v>
                </c:pt>
                <c:pt idx="11393">
                  <c:v>2016-06-12 13:36</c:v>
                </c:pt>
                <c:pt idx="11394">
                  <c:v>2016-06-12 13:36</c:v>
                </c:pt>
                <c:pt idx="11395">
                  <c:v>2016-06-12 13:36</c:v>
                </c:pt>
                <c:pt idx="11396">
                  <c:v>2016-06-12 13:36</c:v>
                </c:pt>
                <c:pt idx="11397">
                  <c:v>2016-06-12 13:36</c:v>
                </c:pt>
                <c:pt idx="11398">
                  <c:v>2016-06-12 13:36</c:v>
                </c:pt>
                <c:pt idx="11399">
                  <c:v>2016-06-12 13:37</c:v>
                </c:pt>
                <c:pt idx="11400">
                  <c:v>2016-06-12 13:37</c:v>
                </c:pt>
                <c:pt idx="11401">
                  <c:v>2016-06-12 13:37</c:v>
                </c:pt>
                <c:pt idx="11402">
                  <c:v>2016-06-12 13:37</c:v>
                </c:pt>
                <c:pt idx="11403">
                  <c:v>2016-06-12 13:37</c:v>
                </c:pt>
                <c:pt idx="11404">
                  <c:v>2016-06-12 13:37</c:v>
                </c:pt>
                <c:pt idx="11405">
                  <c:v>2016-06-12 13:37</c:v>
                </c:pt>
                <c:pt idx="11406">
                  <c:v>2016-06-12 13:37</c:v>
                </c:pt>
                <c:pt idx="11407">
                  <c:v>2016-06-12 13:37</c:v>
                </c:pt>
                <c:pt idx="11408">
                  <c:v>2016-06-12 13:37</c:v>
                </c:pt>
                <c:pt idx="11409">
                  <c:v>2016-06-12 13:37</c:v>
                </c:pt>
                <c:pt idx="11410">
                  <c:v>2016-06-12 13:37</c:v>
                </c:pt>
                <c:pt idx="11411">
                  <c:v>2016-06-12 13:37</c:v>
                </c:pt>
                <c:pt idx="11412">
                  <c:v>2016-06-12 13:37</c:v>
                </c:pt>
                <c:pt idx="11413">
                  <c:v>2016-06-12 13:37</c:v>
                </c:pt>
                <c:pt idx="11414">
                  <c:v>2016-06-12 13:37</c:v>
                </c:pt>
                <c:pt idx="11415">
                  <c:v>2016-06-12 13:37</c:v>
                </c:pt>
                <c:pt idx="11416">
                  <c:v>2016-06-12 13:37</c:v>
                </c:pt>
                <c:pt idx="11417">
                  <c:v>2016-06-12 13:37</c:v>
                </c:pt>
                <c:pt idx="11418">
                  <c:v>2016-06-12 13:37</c:v>
                </c:pt>
                <c:pt idx="11419">
                  <c:v>2016-06-12 13:37</c:v>
                </c:pt>
                <c:pt idx="11420">
                  <c:v>2016-06-12 13:37</c:v>
                </c:pt>
                <c:pt idx="11421">
                  <c:v>2016-06-12 13:37</c:v>
                </c:pt>
                <c:pt idx="11422">
                  <c:v>2016-06-12 13:37</c:v>
                </c:pt>
                <c:pt idx="11423">
                  <c:v>2016-06-12 13:37</c:v>
                </c:pt>
                <c:pt idx="11424">
                  <c:v>2016-06-12 13:37</c:v>
                </c:pt>
                <c:pt idx="11425">
                  <c:v>2016-06-12 13:37</c:v>
                </c:pt>
                <c:pt idx="11426">
                  <c:v>2016-06-12 13:37</c:v>
                </c:pt>
                <c:pt idx="11427">
                  <c:v>2016-06-12 13:37</c:v>
                </c:pt>
                <c:pt idx="11428">
                  <c:v>2016-06-12 13:37</c:v>
                </c:pt>
                <c:pt idx="11429">
                  <c:v>2016-06-12 13:37</c:v>
                </c:pt>
                <c:pt idx="11430">
                  <c:v>2016-06-12 13:37</c:v>
                </c:pt>
                <c:pt idx="11431">
                  <c:v>2016-06-12 13:37</c:v>
                </c:pt>
                <c:pt idx="11432">
                  <c:v>2016-06-12 13:37</c:v>
                </c:pt>
                <c:pt idx="11433">
                  <c:v>2016-06-12 13:37</c:v>
                </c:pt>
                <c:pt idx="11434">
                  <c:v>2016-06-12 13:37</c:v>
                </c:pt>
                <c:pt idx="11435">
                  <c:v>2016-06-12 13:37</c:v>
                </c:pt>
                <c:pt idx="11436">
                  <c:v>2016-06-12 13:37</c:v>
                </c:pt>
                <c:pt idx="11437">
                  <c:v>2016-06-12 13:37</c:v>
                </c:pt>
                <c:pt idx="11438">
                  <c:v>2016-06-12 13:37</c:v>
                </c:pt>
                <c:pt idx="11439">
                  <c:v>2016-06-12 13:37</c:v>
                </c:pt>
                <c:pt idx="11440">
                  <c:v>2016-06-12 13:37</c:v>
                </c:pt>
                <c:pt idx="11441">
                  <c:v>2016-06-12 13:37</c:v>
                </c:pt>
                <c:pt idx="11442">
                  <c:v>2016-06-12 13:37</c:v>
                </c:pt>
                <c:pt idx="11443">
                  <c:v>2016-06-12 13:37</c:v>
                </c:pt>
                <c:pt idx="11444">
                  <c:v>2016-06-12 13:37</c:v>
                </c:pt>
                <c:pt idx="11445">
                  <c:v>2016-06-12 13:37</c:v>
                </c:pt>
                <c:pt idx="11446">
                  <c:v>2016-06-12 13:37</c:v>
                </c:pt>
                <c:pt idx="11447">
                  <c:v>2016-06-12 13:37</c:v>
                </c:pt>
                <c:pt idx="11448">
                  <c:v>2016-06-12 13:37</c:v>
                </c:pt>
                <c:pt idx="11449">
                  <c:v>2016-06-12 13:37</c:v>
                </c:pt>
                <c:pt idx="11450">
                  <c:v>2016-06-12 13:37</c:v>
                </c:pt>
                <c:pt idx="11451">
                  <c:v>2016-06-12 13:37</c:v>
                </c:pt>
                <c:pt idx="11452">
                  <c:v>2016-06-12 13:37</c:v>
                </c:pt>
                <c:pt idx="11453">
                  <c:v>2016-06-12 13:37</c:v>
                </c:pt>
                <c:pt idx="11454">
                  <c:v>2016-06-12 13:38</c:v>
                </c:pt>
                <c:pt idx="11455">
                  <c:v>2016-06-12 13:38</c:v>
                </c:pt>
                <c:pt idx="11456">
                  <c:v>2016-06-12 13:38</c:v>
                </c:pt>
                <c:pt idx="11457">
                  <c:v>2016-06-12 13:38</c:v>
                </c:pt>
                <c:pt idx="11458">
                  <c:v>2016-06-12 13:38</c:v>
                </c:pt>
                <c:pt idx="11459">
                  <c:v>2016-06-12 13:38</c:v>
                </c:pt>
                <c:pt idx="11460">
                  <c:v>2016-06-12 13:38</c:v>
                </c:pt>
                <c:pt idx="11461">
                  <c:v>2016-06-12 13:38</c:v>
                </c:pt>
                <c:pt idx="11462">
                  <c:v>2016-06-12 13:38</c:v>
                </c:pt>
                <c:pt idx="11463">
                  <c:v>2016-06-12 13:38</c:v>
                </c:pt>
                <c:pt idx="11464">
                  <c:v>2016-06-12 13:38</c:v>
                </c:pt>
                <c:pt idx="11465">
                  <c:v>2016-06-12 13:38</c:v>
                </c:pt>
                <c:pt idx="11466">
                  <c:v>2016-06-12 13:38</c:v>
                </c:pt>
                <c:pt idx="11467">
                  <c:v>2016-06-12 13:38</c:v>
                </c:pt>
                <c:pt idx="11468">
                  <c:v>2016-06-12 13:38</c:v>
                </c:pt>
                <c:pt idx="11469">
                  <c:v>2016-06-12 13:38</c:v>
                </c:pt>
                <c:pt idx="11470">
                  <c:v>2016-06-12 13:38</c:v>
                </c:pt>
                <c:pt idx="11471">
                  <c:v>2016-06-12 13:38</c:v>
                </c:pt>
                <c:pt idx="11472">
                  <c:v>2016-06-12 13:38</c:v>
                </c:pt>
                <c:pt idx="11473">
                  <c:v>2016-06-12 13:38</c:v>
                </c:pt>
                <c:pt idx="11474">
                  <c:v>2016-06-12 13:38</c:v>
                </c:pt>
                <c:pt idx="11475">
                  <c:v>2016-06-12 13:38</c:v>
                </c:pt>
                <c:pt idx="11476">
                  <c:v>2016-06-12 13:38</c:v>
                </c:pt>
                <c:pt idx="11477">
                  <c:v>2016-06-12 13:38</c:v>
                </c:pt>
                <c:pt idx="11478">
                  <c:v>2016-06-12 13:38</c:v>
                </c:pt>
                <c:pt idx="11479">
                  <c:v>2016-06-12 13:38</c:v>
                </c:pt>
                <c:pt idx="11480">
                  <c:v>2016-06-12 13:38</c:v>
                </c:pt>
                <c:pt idx="11481">
                  <c:v>2016-06-12 13:38</c:v>
                </c:pt>
                <c:pt idx="11482">
                  <c:v>2016-06-12 13:38</c:v>
                </c:pt>
                <c:pt idx="11483">
                  <c:v>2016-06-12 13:38</c:v>
                </c:pt>
                <c:pt idx="11484">
                  <c:v>2016-06-12 13:38</c:v>
                </c:pt>
                <c:pt idx="11485">
                  <c:v>2016-06-12 13:38</c:v>
                </c:pt>
                <c:pt idx="11486">
                  <c:v>2016-06-12 13:38</c:v>
                </c:pt>
                <c:pt idx="11487">
                  <c:v>2016-06-12 13:38</c:v>
                </c:pt>
                <c:pt idx="11488">
                  <c:v>2016-06-12 13:38</c:v>
                </c:pt>
                <c:pt idx="11489">
                  <c:v>2016-06-12 13:38</c:v>
                </c:pt>
                <c:pt idx="11490">
                  <c:v>2016-06-12 13:38</c:v>
                </c:pt>
                <c:pt idx="11491">
                  <c:v>2016-06-12 13:38</c:v>
                </c:pt>
                <c:pt idx="11492">
                  <c:v>2016-06-12 13:38</c:v>
                </c:pt>
                <c:pt idx="11493">
                  <c:v>2016-06-12 13:38</c:v>
                </c:pt>
                <c:pt idx="11494">
                  <c:v>2016-06-12 13:38</c:v>
                </c:pt>
                <c:pt idx="11495">
                  <c:v>2016-06-12 13:38</c:v>
                </c:pt>
                <c:pt idx="11496">
                  <c:v>2016-06-12 13:38</c:v>
                </c:pt>
                <c:pt idx="11497">
                  <c:v>2016-06-12 13:38</c:v>
                </c:pt>
                <c:pt idx="11498">
                  <c:v>2016-06-12 13:38</c:v>
                </c:pt>
                <c:pt idx="11499">
                  <c:v>2016-06-12 13:38</c:v>
                </c:pt>
                <c:pt idx="11500">
                  <c:v>2016-06-12 13:38</c:v>
                </c:pt>
                <c:pt idx="11501">
                  <c:v>2016-06-12 13:38</c:v>
                </c:pt>
                <c:pt idx="11502">
                  <c:v>2016-06-12 13:38</c:v>
                </c:pt>
                <c:pt idx="11503">
                  <c:v>2016-06-12 13:38</c:v>
                </c:pt>
                <c:pt idx="11504">
                  <c:v>2016-06-12 13:38</c:v>
                </c:pt>
                <c:pt idx="11505">
                  <c:v>2016-06-12 13:38</c:v>
                </c:pt>
                <c:pt idx="11506">
                  <c:v>2016-06-12 13:38</c:v>
                </c:pt>
                <c:pt idx="11507">
                  <c:v>2016-06-12 13:38</c:v>
                </c:pt>
                <c:pt idx="11508">
                  <c:v>2016-06-12 13:38</c:v>
                </c:pt>
                <c:pt idx="11509">
                  <c:v>2016-06-12 13:38</c:v>
                </c:pt>
                <c:pt idx="11510">
                  <c:v>2016-06-12 13:38</c:v>
                </c:pt>
                <c:pt idx="11511">
                  <c:v>2016-06-12 13:38</c:v>
                </c:pt>
                <c:pt idx="11512">
                  <c:v>2016-06-12 13:39</c:v>
                </c:pt>
                <c:pt idx="11513">
                  <c:v>2016-06-12 13:39</c:v>
                </c:pt>
                <c:pt idx="11514">
                  <c:v>2016-06-12 13:39</c:v>
                </c:pt>
                <c:pt idx="11515">
                  <c:v>2016-06-12 13:39</c:v>
                </c:pt>
                <c:pt idx="11516">
                  <c:v>2016-06-12 13:39</c:v>
                </c:pt>
                <c:pt idx="11517">
                  <c:v>2016-06-12 13:39</c:v>
                </c:pt>
                <c:pt idx="11518">
                  <c:v>2016-06-12 13:39</c:v>
                </c:pt>
                <c:pt idx="11519">
                  <c:v>2016-06-12 13:39</c:v>
                </c:pt>
                <c:pt idx="11520">
                  <c:v>2016-06-12 13:39</c:v>
                </c:pt>
                <c:pt idx="11521">
                  <c:v>2016-06-12 13:39</c:v>
                </c:pt>
                <c:pt idx="11522">
                  <c:v>2016-06-12 13:39</c:v>
                </c:pt>
                <c:pt idx="11523">
                  <c:v>2016-06-12 13:39</c:v>
                </c:pt>
                <c:pt idx="11524">
                  <c:v>2016-06-12 13:39</c:v>
                </c:pt>
                <c:pt idx="11525">
                  <c:v>2016-06-12 13:39</c:v>
                </c:pt>
                <c:pt idx="11526">
                  <c:v>2016-06-12 13:39</c:v>
                </c:pt>
                <c:pt idx="11527">
                  <c:v>2016-06-12 13:39</c:v>
                </c:pt>
                <c:pt idx="11528">
                  <c:v>2016-06-12 13:39</c:v>
                </c:pt>
                <c:pt idx="11529">
                  <c:v>2016-06-12 13:39</c:v>
                </c:pt>
                <c:pt idx="11530">
                  <c:v>2016-06-12 13:39</c:v>
                </c:pt>
                <c:pt idx="11531">
                  <c:v>2016-06-12 13:39</c:v>
                </c:pt>
                <c:pt idx="11532">
                  <c:v>2016-06-12 13:39</c:v>
                </c:pt>
                <c:pt idx="11533">
                  <c:v>2016-06-12 13:39</c:v>
                </c:pt>
                <c:pt idx="11534">
                  <c:v>2016-06-12 13:39</c:v>
                </c:pt>
                <c:pt idx="11535">
                  <c:v>2016-06-12 13:39</c:v>
                </c:pt>
                <c:pt idx="11536">
                  <c:v>2016-06-12 13:39</c:v>
                </c:pt>
                <c:pt idx="11537">
                  <c:v>2016-06-12 13:39</c:v>
                </c:pt>
                <c:pt idx="11538">
                  <c:v>2016-06-12 13:39</c:v>
                </c:pt>
                <c:pt idx="11539">
                  <c:v>2016-06-12 13:39</c:v>
                </c:pt>
                <c:pt idx="11540">
                  <c:v>2016-06-12 13:39</c:v>
                </c:pt>
                <c:pt idx="11541">
                  <c:v>2016-06-12 13:39</c:v>
                </c:pt>
                <c:pt idx="11542">
                  <c:v>2016-06-12 13:39</c:v>
                </c:pt>
                <c:pt idx="11543">
                  <c:v>2016-06-12 13:39</c:v>
                </c:pt>
                <c:pt idx="11544">
                  <c:v>2016-06-12 13:39</c:v>
                </c:pt>
                <c:pt idx="11545">
                  <c:v>2016-06-12 13:39</c:v>
                </c:pt>
                <c:pt idx="11546">
                  <c:v>2016-06-12 13:39</c:v>
                </c:pt>
                <c:pt idx="11547">
                  <c:v>2016-06-12 13:39</c:v>
                </c:pt>
                <c:pt idx="11548">
                  <c:v>2016-06-12 13:39</c:v>
                </c:pt>
                <c:pt idx="11549">
                  <c:v>2016-06-12 13:39</c:v>
                </c:pt>
                <c:pt idx="11550">
                  <c:v>2016-06-12 13:39</c:v>
                </c:pt>
                <c:pt idx="11551">
                  <c:v>2016-06-12 13:39</c:v>
                </c:pt>
                <c:pt idx="11552">
                  <c:v>2016-06-12 13:39</c:v>
                </c:pt>
                <c:pt idx="11553">
                  <c:v>2016-06-12 13:39</c:v>
                </c:pt>
                <c:pt idx="11554">
                  <c:v>2016-06-12 13:39</c:v>
                </c:pt>
                <c:pt idx="11555">
                  <c:v>2016-06-12 13:39</c:v>
                </c:pt>
                <c:pt idx="11556">
                  <c:v>2016-06-12 13:39</c:v>
                </c:pt>
                <c:pt idx="11557">
                  <c:v>2016-06-12 13:39</c:v>
                </c:pt>
                <c:pt idx="11558">
                  <c:v>2016-06-12 13:39</c:v>
                </c:pt>
                <c:pt idx="11559">
                  <c:v>2016-06-12 13:39</c:v>
                </c:pt>
                <c:pt idx="11560">
                  <c:v>2016-06-12 13:39</c:v>
                </c:pt>
                <c:pt idx="11561">
                  <c:v>2016-06-12 13:39</c:v>
                </c:pt>
                <c:pt idx="11562">
                  <c:v>2016-06-12 13:39</c:v>
                </c:pt>
                <c:pt idx="11563">
                  <c:v>2016-06-12 13:39</c:v>
                </c:pt>
                <c:pt idx="11564">
                  <c:v>2016-06-12 13:39</c:v>
                </c:pt>
                <c:pt idx="11565">
                  <c:v>2016-06-12 13:39</c:v>
                </c:pt>
                <c:pt idx="11566">
                  <c:v>2016-06-12 13:39</c:v>
                </c:pt>
                <c:pt idx="11567">
                  <c:v>2016-06-12 13:39</c:v>
                </c:pt>
                <c:pt idx="11568">
                  <c:v>2016-06-12 13:39</c:v>
                </c:pt>
                <c:pt idx="11569">
                  <c:v>2016-06-12 13:39</c:v>
                </c:pt>
                <c:pt idx="11570">
                  <c:v>2016-06-12 13:40</c:v>
                </c:pt>
                <c:pt idx="11571">
                  <c:v>2016-06-12 13:40</c:v>
                </c:pt>
                <c:pt idx="11572">
                  <c:v>2016-06-12 13:40</c:v>
                </c:pt>
                <c:pt idx="11573">
                  <c:v>2016-06-12 13:40</c:v>
                </c:pt>
                <c:pt idx="11574">
                  <c:v>2016-06-12 13:40</c:v>
                </c:pt>
                <c:pt idx="11575">
                  <c:v>2016-06-12 13:40</c:v>
                </c:pt>
                <c:pt idx="11576">
                  <c:v>2016-06-12 13:40</c:v>
                </c:pt>
                <c:pt idx="11577">
                  <c:v>2016-06-12 13:40</c:v>
                </c:pt>
                <c:pt idx="11578">
                  <c:v>2016-06-12 13:40</c:v>
                </c:pt>
                <c:pt idx="11579">
                  <c:v>2016-06-12 13:40</c:v>
                </c:pt>
                <c:pt idx="11580">
                  <c:v>2016-06-12 13:40</c:v>
                </c:pt>
                <c:pt idx="11581">
                  <c:v>2016-06-12 13:40</c:v>
                </c:pt>
                <c:pt idx="11582">
                  <c:v>2016-06-12 13:40</c:v>
                </c:pt>
                <c:pt idx="11583">
                  <c:v>2016-06-12 13:40</c:v>
                </c:pt>
                <c:pt idx="11584">
                  <c:v>2016-06-12 13:40</c:v>
                </c:pt>
                <c:pt idx="11585">
                  <c:v>2016-06-12 13:40</c:v>
                </c:pt>
                <c:pt idx="11586">
                  <c:v>2016-06-12 13:40</c:v>
                </c:pt>
                <c:pt idx="11587">
                  <c:v>2016-06-12 13:40</c:v>
                </c:pt>
                <c:pt idx="11588">
                  <c:v>2016-06-12 13:40</c:v>
                </c:pt>
                <c:pt idx="11589">
                  <c:v>2016-06-12 13:40</c:v>
                </c:pt>
                <c:pt idx="11590">
                  <c:v>2016-06-12 13:40</c:v>
                </c:pt>
                <c:pt idx="11591">
                  <c:v>2016-06-12 13:40</c:v>
                </c:pt>
                <c:pt idx="11592">
                  <c:v>2016-06-12 13:40</c:v>
                </c:pt>
                <c:pt idx="11593">
                  <c:v>2016-06-12 13:40</c:v>
                </c:pt>
                <c:pt idx="11594">
                  <c:v>2016-06-12 13:40</c:v>
                </c:pt>
                <c:pt idx="11595">
                  <c:v>2016-06-12 13:40</c:v>
                </c:pt>
                <c:pt idx="11596">
                  <c:v>2016-06-12 13:40</c:v>
                </c:pt>
                <c:pt idx="11597">
                  <c:v>2016-06-12 13:40</c:v>
                </c:pt>
                <c:pt idx="11598">
                  <c:v>2016-06-12 13:40</c:v>
                </c:pt>
                <c:pt idx="11599">
                  <c:v>2016-06-12 13:40</c:v>
                </c:pt>
                <c:pt idx="11600">
                  <c:v>2016-06-12 13:40</c:v>
                </c:pt>
                <c:pt idx="11601">
                  <c:v>2016-06-12 13:40</c:v>
                </c:pt>
                <c:pt idx="11602">
                  <c:v>2016-06-12 13:40</c:v>
                </c:pt>
                <c:pt idx="11603">
                  <c:v>2016-06-12 13:40</c:v>
                </c:pt>
                <c:pt idx="11604">
                  <c:v>2016-06-12 13:40</c:v>
                </c:pt>
                <c:pt idx="11605">
                  <c:v>2016-06-12 13:40</c:v>
                </c:pt>
                <c:pt idx="11606">
                  <c:v>2016-06-12 13:40</c:v>
                </c:pt>
                <c:pt idx="11607">
                  <c:v>2016-06-12 13:40</c:v>
                </c:pt>
                <c:pt idx="11608">
                  <c:v>2016-06-12 13:40</c:v>
                </c:pt>
                <c:pt idx="11609">
                  <c:v>2016-06-12 13:40</c:v>
                </c:pt>
                <c:pt idx="11610">
                  <c:v>2016-06-12 13:40</c:v>
                </c:pt>
                <c:pt idx="11611">
                  <c:v>2016-06-12 13:40</c:v>
                </c:pt>
                <c:pt idx="11612">
                  <c:v>2016-06-12 13:40</c:v>
                </c:pt>
                <c:pt idx="11613">
                  <c:v>2016-06-12 13:40</c:v>
                </c:pt>
                <c:pt idx="11614">
                  <c:v>2016-06-12 13:40</c:v>
                </c:pt>
                <c:pt idx="11615">
                  <c:v>2016-06-12 13:40</c:v>
                </c:pt>
                <c:pt idx="11616">
                  <c:v>2016-06-12 13:40</c:v>
                </c:pt>
                <c:pt idx="11617">
                  <c:v>2016-06-12 13:40</c:v>
                </c:pt>
                <c:pt idx="11618">
                  <c:v>2016-06-12 13:40</c:v>
                </c:pt>
                <c:pt idx="11619">
                  <c:v>2016-06-12 13:40</c:v>
                </c:pt>
                <c:pt idx="11620">
                  <c:v>2016-06-12 13:40</c:v>
                </c:pt>
                <c:pt idx="11621">
                  <c:v>2016-06-12 13:40</c:v>
                </c:pt>
                <c:pt idx="11622">
                  <c:v>2016-06-12 13:40</c:v>
                </c:pt>
                <c:pt idx="11623">
                  <c:v>2016-06-12 13:40</c:v>
                </c:pt>
                <c:pt idx="11624">
                  <c:v>2016-06-12 13:40</c:v>
                </c:pt>
                <c:pt idx="11625">
                  <c:v>2016-06-12 13:40</c:v>
                </c:pt>
                <c:pt idx="11626">
                  <c:v>2016-06-12 13:40</c:v>
                </c:pt>
                <c:pt idx="11627">
                  <c:v>2016-06-12 13:41</c:v>
                </c:pt>
                <c:pt idx="11628">
                  <c:v>2016-06-12 13:41</c:v>
                </c:pt>
                <c:pt idx="11629">
                  <c:v>2016-06-12 13:41</c:v>
                </c:pt>
                <c:pt idx="11630">
                  <c:v>2016-06-12 13:41</c:v>
                </c:pt>
                <c:pt idx="11631">
                  <c:v>2016-06-12 13:41</c:v>
                </c:pt>
                <c:pt idx="11632">
                  <c:v>2016-06-12 13:41</c:v>
                </c:pt>
                <c:pt idx="11633">
                  <c:v>2016-06-12 13:41</c:v>
                </c:pt>
                <c:pt idx="11634">
                  <c:v>2016-06-12 13:41</c:v>
                </c:pt>
                <c:pt idx="11635">
                  <c:v>2016-06-12 13:41</c:v>
                </c:pt>
                <c:pt idx="11636">
                  <c:v>2016-06-12 13:41</c:v>
                </c:pt>
                <c:pt idx="11637">
                  <c:v>2016-06-12 13:41</c:v>
                </c:pt>
                <c:pt idx="11638">
                  <c:v>2016-06-12 13:41</c:v>
                </c:pt>
                <c:pt idx="11639">
                  <c:v>2016-06-12 13:41</c:v>
                </c:pt>
                <c:pt idx="11640">
                  <c:v>2016-06-12 13:41</c:v>
                </c:pt>
                <c:pt idx="11641">
                  <c:v>2016-06-12 13:41</c:v>
                </c:pt>
                <c:pt idx="11642">
                  <c:v>2016-06-12 13:41</c:v>
                </c:pt>
                <c:pt idx="11643">
                  <c:v>2016-06-12 13:41</c:v>
                </c:pt>
                <c:pt idx="11644">
                  <c:v>2016-06-12 13:41</c:v>
                </c:pt>
                <c:pt idx="11645">
                  <c:v>2016-06-12 13:41</c:v>
                </c:pt>
                <c:pt idx="11646">
                  <c:v>2016-06-12 13:41</c:v>
                </c:pt>
                <c:pt idx="11647">
                  <c:v>2016-06-12 13:41</c:v>
                </c:pt>
                <c:pt idx="11648">
                  <c:v>2016-06-12 13:41</c:v>
                </c:pt>
                <c:pt idx="11649">
                  <c:v>2016-06-12 13:41</c:v>
                </c:pt>
                <c:pt idx="11650">
                  <c:v>2016-06-12 13:41</c:v>
                </c:pt>
                <c:pt idx="11651">
                  <c:v>2016-06-12 13:41</c:v>
                </c:pt>
                <c:pt idx="11652">
                  <c:v>2016-06-12 13:41</c:v>
                </c:pt>
                <c:pt idx="11653">
                  <c:v>2016-06-12 13:41</c:v>
                </c:pt>
                <c:pt idx="11654">
                  <c:v>2016-06-12 13:41</c:v>
                </c:pt>
                <c:pt idx="11655">
                  <c:v>2016-06-12 13:41</c:v>
                </c:pt>
                <c:pt idx="11656">
                  <c:v>2016-06-12 13:41</c:v>
                </c:pt>
                <c:pt idx="11657">
                  <c:v>2016-06-12 13:41</c:v>
                </c:pt>
                <c:pt idx="11658">
                  <c:v>2016-06-12 13:41</c:v>
                </c:pt>
                <c:pt idx="11659">
                  <c:v>2016-06-12 13:41</c:v>
                </c:pt>
                <c:pt idx="11660">
                  <c:v>2016-06-12 13:41</c:v>
                </c:pt>
                <c:pt idx="11661">
                  <c:v>2016-06-12 13:41</c:v>
                </c:pt>
                <c:pt idx="11662">
                  <c:v>2016-06-12 13:41</c:v>
                </c:pt>
                <c:pt idx="11663">
                  <c:v>2016-06-12 13:41</c:v>
                </c:pt>
                <c:pt idx="11664">
                  <c:v>2016-06-12 13:41</c:v>
                </c:pt>
                <c:pt idx="11665">
                  <c:v>2016-06-12 13:41</c:v>
                </c:pt>
                <c:pt idx="11666">
                  <c:v>2016-06-12 13:41</c:v>
                </c:pt>
                <c:pt idx="11667">
                  <c:v>2016-06-12 13:41</c:v>
                </c:pt>
                <c:pt idx="11668">
                  <c:v>2016-06-12 13:41</c:v>
                </c:pt>
                <c:pt idx="11669">
                  <c:v>2016-06-12 13:41</c:v>
                </c:pt>
                <c:pt idx="11670">
                  <c:v>2016-06-12 13:41</c:v>
                </c:pt>
                <c:pt idx="11671">
                  <c:v>2016-06-12 13:41</c:v>
                </c:pt>
                <c:pt idx="11672">
                  <c:v>2016-06-12 13:41</c:v>
                </c:pt>
                <c:pt idx="11673">
                  <c:v>2016-06-12 13:41</c:v>
                </c:pt>
                <c:pt idx="11674">
                  <c:v>2016-06-12 13:41</c:v>
                </c:pt>
                <c:pt idx="11675">
                  <c:v>2016-06-12 13:41</c:v>
                </c:pt>
                <c:pt idx="11676">
                  <c:v>2016-06-12 13:41</c:v>
                </c:pt>
                <c:pt idx="11677">
                  <c:v>2016-06-12 13:41</c:v>
                </c:pt>
                <c:pt idx="11678">
                  <c:v>2016-06-12 13:41</c:v>
                </c:pt>
                <c:pt idx="11679">
                  <c:v>2016-06-12 13:41</c:v>
                </c:pt>
                <c:pt idx="11680">
                  <c:v>2016-06-12 13:41</c:v>
                </c:pt>
                <c:pt idx="11681">
                  <c:v>2016-06-12 13:42</c:v>
                </c:pt>
                <c:pt idx="11682">
                  <c:v>2016-06-12 13:42</c:v>
                </c:pt>
                <c:pt idx="11683">
                  <c:v>2016-06-12 13:42</c:v>
                </c:pt>
                <c:pt idx="11684">
                  <c:v>2016-06-12 13:42</c:v>
                </c:pt>
                <c:pt idx="11685">
                  <c:v>2016-06-12 13:42</c:v>
                </c:pt>
                <c:pt idx="11686">
                  <c:v>2016-06-12 13:42</c:v>
                </c:pt>
                <c:pt idx="11687">
                  <c:v>2016-06-12 13:42</c:v>
                </c:pt>
                <c:pt idx="11688">
                  <c:v>2016-06-12 13:42</c:v>
                </c:pt>
                <c:pt idx="11689">
                  <c:v>2016-06-12 13:42</c:v>
                </c:pt>
                <c:pt idx="11690">
                  <c:v>2016-06-12 13:42</c:v>
                </c:pt>
                <c:pt idx="11691">
                  <c:v>2016-06-12 13:42</c:v>
                </c:pt>
                <c:pt idx="11692">
                  <c:v>2016-06-12 13:42</c:v>
                </c:pt>
                <c:pt idx="11693">
                  <c:v>2016-06-12 13:42</c:v>
                </c:pt>
                <c:pt idx="11694">
                  <c:v>2016-06-12 13:42</c:v>
                </c:pt>
                <c:pt idx="11695">
                  <c:v>2016-06-12 13:42</c:v>
                </c:pt>
                <c:pt idx="11696">
                  <c:v>2016-06-12 13:42</c:v>
                </c:pt>
                <c:pt idx="11697">
                  <c:v>2016-06-12 13:42</c:v>
                </c:pt>
                <c:pt idx="11698">
                  <c:v>2016-06-12 13:42</c:v>
                </c:pt>
                <c:pt idx="11699">
                  <c:v>2016-06-12 13:42</c:v>
                </c:pt>
                <c:pt idx="11700">
                  <c:v>2016-06-12 13:42</c:v>
                </c:pt>
                <c:pt idx="11701">
                  <c:v>2016-06-12 13:42</c:v>
                </c:pt>
                <c:pt idx="11702">
                  <c:v>2016-06-12 13:42</c:v>
                </c:pt>
                <c:pt idx="11703">
                  <c:v>2016-06-12 13:42</c:v>
                </c:pt>
                <c:pt idx="11704">
                  <c:v>2016-06-12 13:42</c:v>
                </c:pt>
                <c:pt idx="11705">
                  <c:v>2016-06-12 13:42</c:v>
                </c:pt>
                <c:pt idx="11706">
                  <c:v>2016-06-12 13:42</c:v>
                </c:pt>
                <c:pt idx="11707">
                  <c:v>2016-06-12 13:42</c:v>
                </c:pt>
                <c:pt idx="11708">
                  <c:v>2016-06-12 13:42</c:v>
                </c:pt>
                <c:pt idx="11709">
                  <c:v>2016-06-12 13:42</c:v>
                </c:pt>
                <c:pt idx="11710">
                  <c:v>2016-06-12 13:42</c:v>
                </c:pt>
                <c:pt idx="11711">
                  <c:v>2016-06-12 13:42</c:v>
                </c:pt>
                <c:pt idx="11712">
                  <c:v>2016-06-12 13:42</c:v>
                </c:pt>
                <c:pt idx="11713">
                  <c:v>2016-06-12 13:42</c:v>
                </c:pt>
                <c:pt idx="11714">
                  <c:v>2016-06-12 13:42</c:v>
                </c:pt>
                <c:pt idx="11715">
                  <c:v>2016-06-12 13:42</c:v>
                </c:pt>
                <c:pt idx="11716">
                  <c:v>2016-06-12 13:42</c:v>
                </c:pt>
                <c:pt idx="11717">
                  <c:v>2016-06-12 13:42</c:v>
                </c:pt>
                <c:pt idx="11718">
                  <c:v>2016-06-12 13:42</c:v>
                </c:pt>
                <c:pt idx="11719">
                  <c:v>2016-06-12 13:42</c:v>
                </c:pt>
                <c:pt idx="11720">
                  <c:v>2016-06-12 13:42</c:v>
                </c:pt>
                <c:pt idx="11721">
                  <c:v>2016-06-12 13:42</c:v>
                </c:pt>
                <c:pt idx="11722">
                  <c:v>2016-06-12 13:42</c:v>
                </c:pt>
                <c:pt idx="11723">
                  <c:v>2016-06-12 13:42</c:v>
                </c:pt>
                <c:pt idx="11724">
                  <c:v>2016-06-12 13:42</c:v>
                </c:pt>
                <c:pt idx="11725">
                  <c:v>2016-06-12 13:42</c:v>
                </c:pt>
                <c:pt idx="11726">
                  <c:v>2016-06-12 13:42</c:v>
                </c:pt>
                <c:pt idx="11727">
                  <c:v>2016-06-12 13:42</c:v>
                </c:pt>
                <c:pt idx="11728">
                  <c:v>2016-06-12 13:42</c:v>
                </c:pt>
                <c:pt idx="11729">
                  <c:v>2016-06-12 13:42</c:v>
                </c:pt>
                <c:pt idx="11730">
                  <c:v>2016-06-12 13:42</c:v>
                </c:pt>
                <c:pt idx="11731">
                  <c:v>2016-06-12 13:42</c:v>
                </c:pt>
                <c:pt idx="11732">
                  <c:v>2016-06-12 13:42</c:v>
                </c:pt>
                <c:pt idx="11733">
                  <c:v>2016-06-12 13:42</c:v>
                </c:pt>
                <c:pt idx="11734">
                  <c:v>2016-06-12 13:42</c:v>
                </c:pt>
                <c:pt idx="11735">
                  <c:v>2016-06-12 13:42</c:v>
                </c:pt>
                <c:pt idx="11736">
                  <c:v>2016-06-12 13:42</c:v>
                </c:pt>
                <c:pt idx="11737">
                  <c:v>2016-06-12 13:42</c:v>
                </c:pt>
                <c:pt idx="11738">
                  <c:v>2016-06-12 13:42</c:v>
                </c:pt>
                <c:pt idx="11739">
                  <c:v>2016-06-12 13:43</c:v>
                </c:pt>
                <c:pt idx="11740">
                  <c:v>2016-06-12 13:43</c:v>
                </c:pt>
                <c:pt idx="11741">
                  <c:v>2016-06-12 13:43</c:v>
                </c:pt>
                <c:pt idx="11742">
                  <c:v>2016-06-12 13:43</c:v>
                </c:pt>
                <c:pt idx="11743">
                  <c:v>2016-06-12 13:43</c:v>
                </c:pt>
                <c:pt idx="11744">
                  <c:v>2016-06-12 13:43</c:v>
                </c:pt>
                <c:pt idx="11745">
                  <c:v>2016-06-12 13:43</c:v>
                </c:pt>
                <c:pt idx="11746">
                  <c:v>2016-06-12 13:43</c:v>
                </c:pt>
                <c:pt idx="11747">
                  <c:v>2016-06-12 13:43</c:v>
                </c:pt>
                <c:pt idx="11748">
                  <c:v>2016-06-12 13:43</c:v>
                </c:pt>
                <c:pt idx="11749">
                  <c:v>2016-06-12 13:43</c:v>
                </c:pt>
                <c:pt idx="11750">
                  <c:v>2016-06-12 13:43</c:v>
                </c:pt>
                <c:pt idx="11751">
                  <c:v>2016-06-12 13:43</c:v>
                </c:pt>
                <c:pt idx="11752">
                  <c:v>2016-06-12 13:43</c:v>
                </c:pt>
                <c:pt idx="11753">
                  <c:v>2016-06-12 13:43</c:v>
                </c:pt>
                <c:pt idx="11754">
                  <c:v>2016-06-12 13:43</c:v>
                </c:pt>
                <c:pt idx="11755">
                  <c:v>2016-06-12 13:43</c:v>
                </c:pt>
                <c:pt idx="11756">
                  <c:v>2016-06-12 13:43</c:v>
                </c:pt>
                <c:pt idx="11757">
                  <c:v>2016-06-12 13:43</c:v>
                </c:pt>
                <c:pt idx="11758">
                  <c:v>2016-06-12 13:43</c:v>
                </c:pt>
                <c:pt idx="11759">
                  <c:v>2016-06-12 13:43</c:v>
                </c:pt>
                <c:pt idx="11760">
                  <c:v>2016-06-12 13:43</c:v>
                </c:pt>
                <c:pt idx="11761">
                  <c:v>2016-06-12 13:43</c:v>
                </c:pt>
                <c:pt idx="11762">
                  <c:v>2016-06-12 13:43</c:v>
                </c:pt>
                <c:pt idx="11763">
                  <c:v>2016-06-12 13:43</c:v>
                </c:pt>
                <c:pt idx="11764">
                  <c:v>2016-06-12 13:43</c:v>
                </c:pt>
                <c:pt idx="11765">
                  <c:v>2016-06-12 13:43</c:v>
                </c:pt>
                <c:pt idx="11766">
                  <c:v>2016-06-12 13:43</c:v>
                </c:pt>
                <c:pt idx="11767">
                  <c:v>2016-06-12 13:43</c:v>
                </c:pt>
                <c:pt idx="11768">
                  <c:v>2016-06-12 13:43</c:v>
                </c:pt>
                <c:pt idx="11769">
                  <c:v>2016-06-12 13:43</c:v>
                </c:pt>
                <c:pt idx="11770">
                  <c:v>2016-06-12 13:43</c:v>
                </c:pt>
                <c:pt idx="11771">
                  <c:v>2016-06-12 13:43</c:v>
                </c:pt>
                <c:pt idx="11772">
                  <c:v>2016-06-12 13:43</c:v>
                </c:pt>
                <c:pt idx="11773">
                  <c:v>2016-06-12 13:43</c:v>
                </c:pt>
                <c:pt idx="11774">
                  <c:v>2016-06-12 13:43</c:v>
                </c:pt>
                <c:pt idx="11775">
                  <c:v>2016-06-12 13:43</c:v>
                </c:pt>
                <c:pt idx="11776">
                  <c:v>2016-06-12 13:43</c:v>
                </c:pt>
                <c:pt idx="11777">
                  <c:v>2016-06-12 13:43</c:v>
                </c:pt>
                <c:pt idx="11778">
                  <c:v>2016-06-12 13:43</c:v>
                </c:pt>
                <c:pt idx="11779">
                  <c:v>2016-06-12 13:43</c:v>
                </c:pt>
                <c:pt idx="11780">
                  <c:v>2016-06-12 13:43</c:v>
                </c:pt>
                <c:pt idx="11781">
                  <c:v>2016-06-12 13:43</c:v>
                </c:pt>
                <c:pt idx="11782">
                  <c:v>2016-06-12 13:43</c:v>
                </c:pt>
                <c:pt idx="11783">
                  <c:v>2016-06-12 13:43</c:v>
                </c:pt>
                <c:pt idx="11784">
                  <c:v>2016-06-12 13:43</c:v>
                </c:pt>
                <c:pt idx="11785">
                  <c:v>2016-06-12 13:43</c:v>
                </c:pt>
                <c:pt idx="11786">
                  <c:v>2016-06-12 13:43</c:v>
                </c:pt>
                <c:pt idx="11787">
                  <c:v>2016-06-12 13:43</c:v>
                </c:pt>
                <c:pt idx="11788">
                  <c:v>2016-06-12 13:43</c:v>
                </c:pt>
                <c:pt idx="11789">
                  <c:v>2016-06-12 13:43</c:v>
                </c:pt>
                <c:pt idx="11790">
                  <c:v>2016-06-12 13:43</c:v>
                </c:pt>
                <c:pt idx="11791">
                  <c:v>2016-06-12 13:43</c:v>
                </c:pt>
                <c:pt idx="11792">
                  <c:v>2016-06-12 13:43</c:v>
                </c:pt>
                <c:pt idx="11793">
                  <c:v>2016-06-12 13:43</c:v>
                </c:pt>
                <c:pt idx="11794">
                  <c:v>2016-06-12 13:43</c:v>
                </c:pt>
                <c:pt idx="11795">
                  <c:v>2016-06-12 13:43</c:v>
                </c:pt>
                <c:pt idx="11796">
                  <c:v>2016-06-12 13:43</c:v>
                </c:pt>
                <c:pt idx="11797">
                  <c:v>2016-06-12 13:43</c:v>
                </c:pt>
                <c:pt idx="11798">
                  <c:v>2016-06-12 13:44</c:v>
                </c:pt>
                <c:pt idx="11799">
                  <c:v>2016-06-12 13:44</c:v>
                </c:pt>
                <c:pt idx="11800">
                  <c:v>2016-06-12 13:44</c:v>
                </c:pt>
                <c:pt idx="11801">
                  <c:v>2016-06-12 13:44</c:v>
                </c:pt>
                <c:pt idx="11802">
                  <c:v>2016-06-12 13:44</c:v>
                </c:pt>
                <c:pt idx="11803">
                  <c:v>2016-06-12 13:44</c:v>
                </c:pt>
                <c:pt idx="11804">
                  <c:v>2016-06-12 13:44</c:v>
                </c:pt>
                <c:pt idx="11805">
                  <c:v>2016-06-12 13:44</c:v>
                </c:pt>
                <c:pt idx="11806">
                  <c:v>2016-06-12 13:44</c:v>
                </c:pt>
                <c:pt idx="11807">
                  <c:v>2016-06-12 13:44</c:v>
                </c:pt>
                <c:pt idx="11808">
                  <c:v>2016-06-12 13:44</c:v>
                </c:pt>
                <c:pt idx="11809">
                  <c:v>2016-06-12 13:44</c:v>
                </c:pt>
                <c:pt idx="11810">
                  <c:v>2016-06-12 13:44</c:v>
                </c:pt>
                <c:pt idx="11811">
                  <c:v>2016-06-12 13:44</c:v>
                </c:pt>
                <c:pt idx="11812">
                  <c:v>2016-06-12 13:44</c:v>
                </c:pt>
                <c:pt idx="11813">
                  <c:v>2016-06-12 13:44</c:v>
                </c:pt>
                <c:pt idx="11814">
                  <c:v>2016-06-12 13:44</c:v>
                </c:pt>
                <c:pt idx="11815">
                  <c:v>2016-06-12 13:44</c:v>
                </c:pt>
                <c:pt idx="11816">
                  <c:v>2016-06-12 13:44</c:v>
                </c:pt>
                <c:pt idx="11817">
                  <c:v>2016-06-12 13:44</c:v>
                </c:pt>
                <c:pt idx="11818">
                  <c:v>2016-06-12 13:44</c:v>
                </c:pt>
                <c:pt idx="11819">
                  <c:v>2016-06-12 13:44</c:v>
                </c:pt>
                <c:pt idx="11820">
                  <c:v>2016-06-12 13:44</c:v>
                </c:pt>
                <c:pt idx="11821">
                  <c:v>2016-06-12 13:44</c:v>
                </c:pt>
                <c:pt idx="11822">
                  <c:v>2016-06-12 13:44</c:v>
                </c:pt>
                <c:pt idx="11823">
                  <c:v>2016-06-12 13:44</c:v>
                </c:pt>
                <c:pt idx="11824">
                  <c:v>2016-06-12 13:44</c:v>
                </c:pt>
                <c:pt idx="11825">
                  <c:v>2016-06-12 13:44</c:v>
                </c:pt>
                <c:pt idx="11826">
                  <c:v>2016-06-12 13:44</c:v>
                </c:pt>
                <c:pt idx="11827">
                  <c:v>2016-06-12 13:44</c:v>
                </c:pt>
                <c:pt idx="11828">
                  <c:v>2016-06-12 13:44</c:v>
                </c:pt>
                <c:pt idx="11829">
                  <c:v>2016-06-12 13:44</c:v>
                </c:pt>
                <c:pt idx="11830">
                  <c:v>2016-06-12 13:44</c:v>
                </c:pt>
                <c:pt idx="11831">
                  <c:v>2016-06-12 13:44</c:v>
                </c:pt>
                <c:pt idx="11832">
                  <c:v>2016-06-12 13:44</c:v>
                </c:pt>
                <c:pt idx="11833">
                  <c:v>2016-06-12 13:44</c:v>
                </c:pt>
                <c:pt idx="11834">
                  <c:v>2016-06-12 13:44</c:v>
                </c:pt>
                <c:pt idx="11835">
                  <c:v>2016-06-12 13:44</c:v>
                </c:pt>
                <c:pt idx="11836">
                  <c:v>2016-06-12 13:44</c:v>
                </c:pt>
                <c:pt idx="11837">
                  <c:v>2016-06-12 13:44</c:v>
                </c:pt>
                <c:pt idx="11838">
                  <c:v>2016-06-12 13:44</c:v>
                </c:pt>
                <c:pt idx="11839">
                  <c:v>2016-06-12 13:44</c:v>
                </c:pt>
                <c:pt idx="11840">
                  <c:v>2016-06-12 13:44</c:v>
                </c:pt>
                <c:pt idx="11841">
                  <c:v>2016-06-12 13:44</c:v>
                </c:pt>
                <c:pt idx="11842">
                  <c:v>2016-06-12 13:44</c:v>
                </c:pt>
                <c:pt idx="11843">
                  <c:v>2016-06-12 13:44</c:v>
                </c:pt>
                <c:pt idx="11844">
                  <c:v>2016-06-12 13:44</c:v>
                </c:pt>
                <c:pt idx="11845">
                  <c:v>2016-06-12 13:44</c:v>
                </c:pt>
                <c:pt idx="11846">
                  <c:v>2016-06-12 13:44</c:v>
                </c:pt>
                <c:pt idx="11847">
                  <c:v>2016-06-12 13:44</c:v>
                </c:pt>
                <c:pt idx="11848">
                  <c:v>2016-06-12 13:44</c:v>
                </c:pt>
                <c:pt idx="11849">
                  <c:v>2016-06-12 13:44</c:v>
                </c:pt>
                <c:pt idx="11850">
                  <c:v>2016-06-12 13:44</c:v>
                </c:pt>
                <c:pt idx="11851">
                  <c:v>2016-06-12 13:44</c:v>
                </c:pt>
                <c:pt idx="11852">
                  <c:v>2016-06-12 13:44</c:v>
                </c:pt>
                <c:pt idx="11853">
                  <c:v>2016-06-12 13:44</c:v>
                </c:pt>
                <c:pt idx="11854">
                  <c:v>2016-06-12 13:44</c:v>
                </c:pt>
                <c:pt idx="11855">
                  <c:v>2016-06-12 13:45</c:v>
                </c:pt>
                <c:pt idx="11856">
                  <c:v>2016-06-12 13:45</c:v>
                </c:pt>
                <c:pt idx="11857">
                  <c:v>2016-06-12 13:45</c:v>
                </c:pt>
                <c:pt idx="11858">
                  <c:v>2016-06-12 13:45</c:v>
                </c:pt>
                <c:pt idx="11859">
                  <c:v>2016-06-12 13:45</c:v>
                </c:pt>
                <c:pt idx="11860">
                  <c:v>2016-06-12 13:45</c:v>
                </c:pt>
                <c:pt idx="11861">
                  <c:v>2016-06-12 13:45</c:v>
                </c:pt>
                <c:pt idx="11862">
                  <c:v>2016-06-12 13:45</c:v>
                </c:pt>
                <c:pt idx="11863">
                  <c:v>2016-06-12 13:45</c:v>
                </c:pt>
                <c:pt idx="11864">
                  <c:v>2016-06-12 13:45</c:v>
                </c:pt>
                <c:pt idx="11865">
                  <c:v>2016-06-12 13:45</c:v>
                </c:pt>
                <c:pt idx="11866">
                  <c:v>2016-06-12 13:45</c:v>
                </c:pt>
                <c:pt idx="11867">
                  <c:v>2016-06-12 13:45</c:v>
                </c:pt>
                <c:pt idx="11868">
                  <c:v>2016-06-12 13:45</c:v>
                </c:pt>
                <c:pt idx="11869">
                  <c:v>2016-06-12 13:45</c:v>
                </c:pt>
                <c:pt idx="11870">
                  <c:v>2016-06-12 13:45</c:v>
                </c:pt>
                <c:pt idx="11871">
                  <c:v>2016-06-12 13:45</c:v>
                </c:pt>
                <c:pt idx="11872">
                  <c:v>2016-06-12 13:45</c:v>
                </c:pt>
                <c:pt idx="11873">
                  <c:v>2016-06-12 13:45</c:v>
                </c:pt>
                <c:pt idx="11874">
                  <c:v>2016-06-12 13:45</c:v>
                </c:pt>
                <c:pt idx="11875">
                  <c:v>2016-06-12 13:45</c:v>
                </c:pt>
                <c:pt idx="11876">
                  <c:v>2016-06-12 13:45</c:v>
                </c:pt>
                <c:pt idx="11877">
                  <c:v>2016-06-12 13:45</c:v>
                </c:pt>
                <c:pt idx="11878">
                  <c:v>2016-06-12 13:45</c:v>
                </c:pt>
                <c:pt idx="11879">
                  <c:v>2016-06-12 13:45</c:v>
                </c:pt>
                <c:pt idx="11880">
                  <c:v>2016-06-12 13:45</c:v>
                </c:pt>
                <c:pt idx="11881">
                  <c:v>2016-06-12 13:45</c:v>
                </c:pt>
                <c:pt idx="11882">
                  <c:v>2016-06-12 13:45</c:v>
                </c:pt>
                <c:pt idx="11883">
                  <c:v>2016-06-12 13:45</c:v>
                </c:pt>
                <c:pt idx="11884">
                  <c:v>2016-06-12 13:45</c:v>
                </c:pt>
                <c:pt idx="11885">
                  <c:v>2016-06-12 13:45</c:v>
                </c:pt>
                <c:pt idx="11886">
                  <c:v>2016-06-12 13:45</c:v>
                </c:pt>
                <c:pt idx="11887">
                  <c:v>2016-06-12 13:45</c:v>
                </c:pt>
                <c:pt idx="11888">
                  <c:v>2016-06-12 13:45</c:v>
                </c:pt>
                <c:pt idx="11889">
                  <c:v>2016-06-12 13:45</c:v>
                </c:pt>
                <c:pt idx="11890">
                  <c:v>2016-06-12 13:45</c:v>
                </c:pt>
                <c:pt idx="11891">
                  <c:v>2016-06-12 13:45</c:v>
                </c:pt>
                <c:pt idx="11892">
                  <c:v>2016-06-12 13:45</c:v>
                </c:pt>
                <c:pt idx="11893">
                  <c:v>2016-06-12 13:45</c:v>
                </c:pt>
                <c:pt idx="11894">
                  <c:v>2016-06-12 13:45</c:v>
                </c:pt>
                <c:pt idx="11895">
                  <c:v>2016-06-12 13:45</c:v>
                </c:pt>
                <c:pt idx="11896">
                  <c:v>2016-06-12 13:45</c:v>
                </c:pt>
                <c:pt idx="11897">
                  <c:v>2016-06-12 13:45</c:v>
                </c:pt>
                <c:pt idx="11898">
                  <c:v>2016-06-12 13:45</c:v>
                </c:pt>
                <c:pt idx="11899">
                  <c:v>2016-06-12 13:45</c:v>
                </c:pt>
                <c:pt idx="11900">
                  <c:v>2016-06-12 13:45</c:v>
                </c:pt>
                <c:pt idx="11901">
                  <c:v>2016-06-12 13:45</c:v>
                </c:pt>
                <c:pt idx="11902">
                  <c:v>2016-06-12 13:45</c:v>
                </c:pt>
                <c:pt idx="11903">
                  <c:v>2016-06-12 13:45</c:v>
                </c:pt>
                <c:pt idx="11904">
                  <c:v>2016-06-12 13:45</c:v>
                </c:pt>
                <c:pt idx="11905">
                  <c:v>2016-06-12 13:45</c:v>
                </c:pt>
                <c:pt idx="11906">
                  <c:v>2016-06-12 13:45</c:v>
                </c:pt>
                <c:pt idx="11907">
                  <c:v>2016-06-12 13:45</c:v>
                </c:pt>
                <c:pt idx="11908">
                  <c:v>2016-06-12 13:45</c:v>
                </c:pt>
                <c:pt idx="11909">
                  <c:v>2016-06-12 13:45</c:v>
                </c:pt>
                <c:pt idx="11910">
                  <c:v>2016-06-12 13:45</c:v>
                </c:pt>
                <c:pt idx="11911">
                  <c:v>2016-06-12 13:45</c:v>
                </c:pt>
                <c:pt idx="11912">
                  <c:v>2016-06-12 13:45</c:v>
                </c:pt>
                <c:pt idx="11913">
                  <c:v>2016-06-12 13:45</c:v>
                </c:pt>
                <c:pt idx="11914">
                  <c:v>2016-06-12 13:46</c:v>
                </c:pt>
                <c:pt idx="11915">
                  <c:v>2016-06-12 13:46</c:v>
                </c:pt>
                <c:pt idx="11916">
                  <c:v>2016-06-12 13:46</c:v>
                </c:pt>
                <c:pt idx="11917">
                  <c:v>2016-06-12 13:46</c:v>
                </c:pt>
                <c:pt idx="11918">
                  <c:v>2016-06-12 13:46</c:v>
                </c:pt>
                <c:pt idx="11919">
                  <c:v>2016-06-12 13:46</c:v>
                </c:pt>
                <c:pt idx="11920">
                  <c:v>2016-06-12 13:46</c:v>
                </c:pt>
                <c:pt idx="11921">
                  <c:v>2016-06-12 13:46</c:v>
                </c:pt>
                <c:pt idx="11922">
                  <c:v>2016-06-12 13:46</c:v>
                </c:pt>
                <c:pt idx="11923">
                  <c:v>2016-06-12 13:46</c:v>
                </c:pt>
                <c:pt idx="11924">
                  <c:v>2016-06-12 13:46</c:v>
                </c:pt>
                <c:pt idx="11925">
                  <c:v>2016-06-12 13:46</c:v>
                </c:pt>
                <c:pt idx="11926">
                  <c:v>2016-06-12 13:46</c:v>
                </c:pt>
                <c:pt idx="11927">
                  <c:v>2016-06-12 13:46</c:v>
                </c:pt>
                <c:pt idx="11928">
                  <c:v>2016-06-12 13:46</c:v>
                </c:pt>
                <c:pt idx="11929">
                  <c:v>2016-06-12 13:46</c:v>
                </c:pt>
                <c:pt idx="11930">
                  <c:v>2016-06-12 13:46</c:v>
                </c:pt>
                <c:pt idx="11931">
                  <c:v>2016-06-12 13:46</c:v>
                </c:pt>
                <c:pt idx="11932">
                  <c:v>2016-06-12 13:46</c:v>
                </c:pt>
                <c:pt idx="11933">
                  <c:v>2016-06-12 13:46</c:v>
                </c:pt>
                <c:pt idx="11934">
                  <c:v>2016-06-12 13:46</c:v>
                </c:pt>
                <c:pt idx="11935">
                  <c:v>2016-06-12 13:46</c:v>
                </c:pt>
                <c:pt idx="11936">
                  <c:v>2016-06-12 13:46</c:v>
                </c:pt>
                <c:pt idx="11937">
                  <c:v>2016-06-12 13:46</c:v>
                </c:pt>
                <c:pt idx="11938">
                  <c:v>2016-06-12 13:46</c:v>
                </c:pt>
                <c:pt idx="11939">
                  <c:v>2016-06-12 13:46</c:v>
                </c:pt>
                <c:pt idx="11940">
                  <c:v>2016-06-12 13:46</c:v>
                </c:pt>
                <c:pt idx="11941">
                  <c:v>2016-06-12 13:46</c:v>
                </c:pt>
                <c:pt idx="11942">
                  <c:v>2016-06-12 13:46</c:v>
                </c:pt>
                <c:pt idx="11943">
                  <c:v>2016-06-12 13:46</c:v>
                </c:pt>
                <c:pt idx="11944">
                  <c:v>2016-06-12 13:46</c:v>
                </c:pt>
                <c:pt idx="11945">
                  <c:v>2016-06-12 13:46</c:v>
                </c:pt>
                <c:pt idx="11946">
                  <c:v>2016-06-12 13:46</c:v>
                </c:pt>
                <c:pt idx="11947">
                  <c:v>2016-06-12 13:46</c:v>
                </c:pt>
                <c:pt idx="11948">
                  <c:v>2016-06-12 13:46</c:v>
                </c:pt>
                <c:pt idx="11949">
                  <c:v>2016-06-12 13:46</c:v>
                </c:pt>
                <c:pt idx="11950">
                  <c:v>2016-06-12 13:46</c:v>
                </c:pt>
                <c:pt idx="11951">
                  <c:v>2016-06-12 13:46</c:v>
                </c:pt>
                <c:pt idx="11952">
                  <c:v>2016-06-12 13:46</c:v>
                </c:pt>
                <c:pt idx="11953">
                  <c:v>2016-06-12 13:46</c:v>
                </c:pt>
                <c:pt idx="11954">
                  <c:v>2016-06-12 13:46</c:v>
                </c:pt>
                <c:pt idx="11955">
                  <c:v>2016-06-12 13:46</c:v>
                </c:pt>
                <c:pt idx="11956">
                  <c:v>2016-06-12 13:46</c:v>
                </c:pt>
                <c:pt idx="11957">
                  <c:v>2016-06-12 13:46</c:v>
                </c:pt>
                <c:pt idx="11958">
                  <c:v>2016-06-12 13:46</c:v>
                </c:pt>
                <c:pt idx="11959">
                  <c:v>2016-06-12 13:46</c:v>
                </c:pt>
                <c:pt idx="11960">
                  <c:v>2016-06-12 13:46</c:v>
                </c:pt>
                <c:pt idx="11961">
                  <c:v>2016-06-12 13:46</c:v>
                </c:pt>
                <c:pt idx="11962">
                  <c:v>2016-06-12 13:46</c:v>
                </c:pt>
                <c:pt idx="11963">
                  <c:v>2016-06-12 13:46</c:v>
                </c:pt>
                <c:pt idx="11964">
                  <c:v>2016-06-12 13:46</c:v>
                </c:pt>
                <c:pt idx="11965">
                  <c:v>2016-06-12 13:46</c:v>
                </c:pt>
                <c:pt idx="11966">
                  <c:v>2016-06-12 13:46</c:v>
                </c:pt>
                <c:pt idx="11967">
                  <c:v>2016-06-12 13:46</c:v>
                </c:pt>
                <c:pt idx="11968">
                  <c:v>2016-06-12 13:46</c:v>
                </c:pt>
                <c:pt idx="11969">
                  <c:v>2016-06-12 13:46</c:v>
                </c:pt>
                <c:pt idx="11970">
                  <c:v>2016-06-12 13:46</c:v>
                </c:pt>
                <c:pt idx="11971">
                  <c:v>2016-06-12 13:46</c:v>
                </c:pt>
                <c:pt idx="11972">
                  <c:v>2016-06-12 13:46</c:v>
                </c:pt>
                <c:pt idx="11973">
                  <c:v>2016-06-12 13:46</c:v>
                </c:pt>
                <c:pt idx="11974">
                  <c:v>2016-06-12 13:47</c:v>
                </c:pt>
                <c:pt idx="11975">
                  <c:v>2016-06-12 13:47</c:v>
                </c:pt>
                <c:pt idx="11976">
                  <c:v>2016-06-12 13:47</c:v>
                </c:pt>
                <c:pt idx="11977">
                  <c:v>2016-06-12 13:47</c:v>
                </c:pt>
                <c:pt idx="11978">
                  <c:v>2016-06-12 13:47</c:v>
                </c:pt>
                <c:pt idx="11979">
                  <c:v>2016-06-12 13:47</c:v>
                </c:pt>
                <c:pt idx="11980">
                  <c:v>2016-06-12 13:47</c:v>
                </c:pt>
                <c:pt idx="11981">
                  <c:v>2016-06-12 13:47</c:v>
                </c:pt>
                <c:pt idx="11982">
                  <c:v>2016-06-12 13:47</c:v>
                </c:pt>
                <c:pt idx="11983">
                  <c:v>2016-06-12 13:47</c:v>
                </c:pt>
                <c:pt idx="11984">
                  <c:v>2016-06-12 13:47</c:v>
                </c:pt>
                <c:pt idx="11985">
                  <c:v>2016-06-12 13:47</c:v>
                </c:pt>
                <c:pt idx="11986">
                  <c:v>2016-06-12 13:47</c:v>
                </c:pt>
                <c:pt idx="11987">
                  <c:v>2016-06-12 13:47</c:v>
                </c:pt>
                <c:pt idx="11988">
                  <c:v>2016-06-12 13:47</c:v>
                </c:pt>
                <c:pt idx="11989">
                  <c:v>2016-06-12 13:47</c:v>
                </c:pt>
                <c:pt idx="11990">
                  <c:v>2016-06-12 13:47</c:v>
                </c:pt>
                <c:pt idx="11991">
                  <c:v>2016-06-12 13:47</c:v>
                </c:pt>
                <c:pt idx="11992">
                  <c:v>2016-06-12 13:47</c:v>
                </c:pt>
                <c:pt idx="11993">
                  <c:v>2016-06-12 13:47</c:v>
                </c:pt>
                <c:pt idx="11994">
                  <c:v>2016-06-12 13:47</c:v>
                </c:pt>
                <c:pt idx="11995">
                  <c:v>2016-06-12 13:47</c:v>
                </c:pt>
                <c:pt idx="11996">
                  <c:v>2016-06-12 13:47</c:v>
                </c:pt>
                <c:pt idx="11997">
                  <c:v>2016-06-12 13:47</c:v>
                </c:pt>
                <c:pt idx="11998">
                  <c:v>2016-06-12 13:47</c:v>
                </c:pt>
                <c:pt idx="11999">
                  <c:v>2016-06-12 13:47</c:v>
                </c:pt>
                <c:pt idx="12000">
                  <c:v>2016-06-12 13:47</c:v>
                </c:pt>
                <c:pt idx="12001">
                  <c:v>2016-06-12 13:47</c:v>
                </c:pt>
                <c:pt idx="12002">
                  <c:v>2016-06-12 13:47</c:v>
                </c:pt>
                <c:pt idx="12003">
                  <c:v>2016-06-12 13:47</c:v>
                </c:pt>
                <c:pt idx="12004">
                  <c:v>2016-06-12 13:47</c:v>
                </c:pt>
                <c:pt idx="12005">
                  <c:v>2016-06-12 13:47</c:v>
                </c:pt>
                <c:pt idx="12006">
                  <c:v>2016-06-12 13:47</c:v>
                </c:pt>
                <c:pt idx="12007">
                  <c:v>2016-06-12 13:47</c:v>
                </c:pt>
                <c:pt idx="12008">
                  <c:v>2016-06-12 13:47</c:v>
                </c:pt>
                <c:pt idx="12009">
                  <c:v>2016-06-12 13:47</c:v>
                </c:pt>
                <c:pt idx="12010">
                  <c:v>2016-06-12 13:47</c:v>
                </c:pt>
                <c:pt idx="12011">
                  <c:v>2016-06-12 13:47</c:v>
                </c:pt>
                <c:pt idx="12012">
                  <c:v>2016-06-12 13:47</c:v>
                </c:pt>
                <c:pt idx="12013">
                  <c:v>2016-06-12 13:47</c:v>
                </c:pt>
                <c:pt idx="12014">
                  <c:v>2016-06-12 13:47</c:v>
                </c:pt>
                <c:pt idx="12015">
                  <c:v>2016-06-12 13:47</c:v>
                </c:pt>
                <c:pt idx="12016">
                  <c:v>2016-06-12 13:47</c:v>
                </c:pt>
                <c:pt idx="12017">
                  <c:v>2016-06-12 13:47</c:v>
                </c:pt>
                <c:pt idx="12018">
                  <c:v>2016-06-12 13:47</c:v>
                </c:pt>
                <c:pt idx="12019">
                  <c:v>2016-06-12 13:47</c:v>
                </c:pt>
                <c:pt idx="12020">
                  <c:v>2016-06-12 13:47</c:v>
                </c:pt>
                <c:pt idx="12021">
                  <c:v>2016-06-12 13:47</c:v>
                </c:pt>
                <c:pt idx="12022">
                  <c:v>2016-06-12 13:47</c:v>
                </c:pt>
                <c:pt idx="12023">
                  <c:v>2016-06-12 13:47</c:v>
                </c:pt>
                <c:pt idx="12024">
                  <c:v>2016-06-12 13:47</c:v>
                </c:pt>
                <c:pt idx="12025">
                  <c:v>2016-06-12 13:47</c:v>
                </c:pt>
                <c:pt idx="12026">
                  <c:v>2016-06-12 13:47</c:v>
                </c:pt>
                <c:pt idx="12027">
                  <c:v>2016-06-12 13:47</c:v>
                </c:pt>
                <c:pt idx="12028">
                  <c:v>2016-06-12 13:47</c:v>
                </c:pt>
                <c:pt idx="12029">
                  <c:v>2016-06-12 13:47</c:v>
                </c:pt>
                <c:pt idx="12030">
                  <c:v>2016-06-12 13:47</c:v>
                </c:pt>
                <c:pt idx="12031">
                  <c:v>2016-06-12 13:47</c:v>
                </c:pt>
                <c:pt idx="12032">
                  <c:v>2016-06-12 13:47</c:v>
                </c:pt>
                <c:pt idx="12033">
                  <c:v>2016-06-12 13:47</c:v>
                </c:pt>
                <c:pt idx="12034">
                  <c:v>2016-06-12 13:48</c:v>
                </c:pt>
                <c:pt idx="12035">
                  <c:v>2016-06-12 13:48</c:v>
                </c:pt>
                <c:pt idx="12036">
                  <c:v>2016-06-12 13:48</c:v>
                </c:pt>
                <c:pt idx="12037">
                  <c:v>2016-06-12 13:48</c:v>
                </c:pt>
                <c:pt idx="12038">
                  <c:v>2016-06-12 13:48</c:v>
                </c:pt>
                <c:pt idx="12039">
                  <c:v>2016-06-12 13:48</c:v>
                </c:pt>
                <c:pt idx="12040">
                  <c:v>2016-06-12 13:48</c:v>
                </c:pt>
                <c:pt idx="12041">
                  <c:v>2016-06-12 13:48</c:v>
                </c:pt>
                <c:pt idx="12042">
                  <c:v>2016-06-12 13:48</c:v>
                </c:pt>
                <c:pt idx="12043">
                  <c:v>2016-06-12 13:48</c:v>
                </c:pt>
                <c:pt idx="12044">
                  <c:v>2016-06-12 13:48</c:v>
                </c:pt>
                <c:pt idx="12045">
                  <c:v>2016-06-12 13:48</c:v>
                </c:pt>
                <c:pt idx="12046">
                  <c:v>2016-06-12 13:48</c:v>
                </c:pt>
                <c:pt idx="12047">
                  <c:v>2016-06-12 13:48</c:v>
                </c:pt>
                <c:pt idx="12048">
                  <c:v>2016-06-12 13:48</c:v>
                </c:pt>
                <c:pt idx="12049">
                  <c:v>2016-06-12 13:48</c:v>
                </c:pt>
                <c:pt idx="12050">
                  <c:v>2016-06-12 13:48</c:v>
                </c:pt>
                <c:pt idx="12051">
                  <c:v>2016-06-12 13:48</c:v>
                </c:pt>
                <c:pt idx="12052">
                  <c:v>2016-06-12 13:48</c:v>
                </c:pt>
                <c:pt idx="12053">
                  <c:v>2016-06-12 13:48</c:v>
                </c:pt>
                <c:pt idx="12054">
                  <c:v>2016-06-12 13:48</c:v>
                </c:pt>
                <c:pt idx="12055">
                  <c:v>2016-06-12 13:48</c:v>
                </c:pt>
                <c:pt idx="12056">
                  <c:v>2016-06-12 13:48</c:v>
                </c:pt>
                <c:pt idx="12057">
                  <c:v>2016-06-12 13:48</c:v>
                </c:pt>
                <c:pt idx="12058">
                  <c:v>2016-06-12 13:48</c:v>
                </c:pt>
                <c:pt idx="12059">
                  <c:v>2016-06-12 13:48</c:v>
                </c:pt>
                <c:pt idx="12060">
                  <c:v>2016-06-12 13:48</c:v>
                </c:pt>
                <c:pt idx="12061">
                  <c:v>2016-06-12 13:48</c:v>
                </c:pt>
                <c:pt idx="12062">
                  <c:v>2016-06-12 13:48</c:v>
                </c:pt>
                <c:pt idx="12063">
                  <c:v>2016-06-12 13:48</c:v>
                </c:pt>
                <c:pt idx="12064">
                  <c:v>2016-06-12 13:48</c:v>
                </c:pt>
                <c:pt idx="12065">
                  <c:v>2016-06-12 13:48</c:v>
                </c:pt>
                <c:pt idx="12066">
                  <c:v>2016-06-12 13:48</c:v>
                </c:pt>
                <c:pt idx="12067">
                  <c:v>2016-06-12 13:48</c:v>
                </c:pt>
                <c:pt idx="12068">
                  <c:v>2016-06-12 13:48</c:v>
                </c:pt>
                <c:pt idx="12069">
                  <c:v>2016-06-12 13:48</c:v>
                </c:pt>
                <c:pt idx="12070">
                  <c:v>2016-06-12 13:48</c:v>
                </c:pt>
                <c:pt idx="12071">
                  <c:v>2016-06-12 13:48</c:v>
                </c:pt>
                <c:pt idx="12072">
                  <c:v>2016-06-12 13:48</c:v>
                </c:pt>
                <c:pt idx="12073">
                  <c:v>2016-06-12 13:48</c:v>
                </c:pt>
                <c:pt idx="12074">
                  <c:v>2016-06-12 13:48</c:v>
                </c:pt>
                <c:pt idx="12075">
                  <c:v>2016-06-12 13:48</c:v>
                </c:pt>
                <c:pt idx="12076">
                  <c:v>2016-06-12 13:48</c:v>
                </c:pt>
                <c:pt idx="12077">
                  <c:v>2016-06-12 13:48</c:v>
                </c:pt>
                <c:pt idx="12078">
                  <c:v>2016-06-12 13:48</c:v>
                </c:pt>
                <c:pt idx="12079">
                  <c:v>2016-06-12 13:48</c:v>
                </c:pt>
                <c:pt idx="12080">
                  <c:v>2016-06-12 13:48</c:v>
                </c:pt>
                <c:pt idx="12081">
                  <c:v>2016-06-12 13:48</c:v>
                </c:pt>
                <c:pt idx="12082">
                  <c:v>2016-06-12 13:48</c:v>
                </c:pt>
                <c:pt idx="12083">
                  <c:v>2016-06-12 13:48</c:v>
                </c:pt>
                <c:pt idx="12084">
                  <c:v>2016-06-12 13:48</c:v>
                </c:pt>
                <c:pt idx="12085">
                  <c:v>2016-06-12 13:48</c:v>
                </c:pt>
                <c:pt idx="12086">
                  <c:v>2016-06-12 13:48</c:v>
                </c:pt>
                <c:pt idx="12087">
                  <c:v>2016-06-12 13:48</c:v>
                </c:pt>
                <c:pt idx="12088">
                  <c:v>2016-06-12 13:48</c:v>
                </c:pt>
                <c:pt idx="12089">
                  <c:v>2016-06-12 13:48</c:v>
                </c:pt>
                <c:pt idx="12090">
                  <c:v>2016-06-12 13:48</c:v>
                </c:pt>
                <c:pt idx="12091">
                  <c:v>2016-06-12 13:48</c:v>
                </c:pt>
                <c:pt idx="12092">
                  <c:v>2016-06-12 13:49</c:v>
                </c:pt>
                <c:pt idx="12093">
                  <c:v>2016-06-12 13:49</c:v>
                </c:pt>
                <c:pt idx="12094">
                  <c:v>2016-06-12 13:49</c:v>
                </c:pt>
                <c:pt idx="12095">
                  <c:v>2016-06-12 13:49</c:v>
                </c:pt>
                <c:pt idx="12096">
                  <c:v>2016-06-12 13:49</c:v>
                </c:pt>
                <c:pt idx="12097">
                  <c:v>2016-06-12 13:49</c:v>
                </c:pt>
                <c:pt idx="12098">
                  <c:v>2016-06-12 13:49</c:v>
                </c:pt>
                <c:pt idx="12099">
                  <c:v>2016-06-12 13:49</c:v>
                </c:pt>
                <c:pt idx="12100">
                  <c:v>2016-06-12 13:49</c:v>
                </c:pt>
                <c:pt idx="12101">
                  <c:v>2016-06-12 13:49</c:v>
                </c:pt>
                <c:pt idx="12102">
                  <c:v>2016-06-12 13:49</c:v>
                </c:pt>
                <c:pt idx="12103">
                  <c:v>2016-06-12 13:49</c:v>
                </c:pt>
                <c:pt idx="12104">
                  <c:v>2016-06-12 13:49</c:v>
                </c:pt>
                <c:pt idx="12105">
                  <c:v>2016-06-12 13:49</c:v>
                </c:pt>
                <c:pt idx="12106">
                  <c:v>2016-06-12 13:49</c:v>
                </c:pt>
                <c:pt idx="12107">
                  <c:v>2016-06-12 13:49</c:v>
                </c:pt>
                <c:pt idx="12108">
                  <c:v>2016-06-12 13:49</c:v>
                </c:pt>
                <c:pt idx="12109">
                  <c:v>2016-06-12 13:49</c:v>
                </c:pt>
                <c:pt idx="12110">
                  <c:v>2016-06-12 13:49</c:v>
                </c:pt>
                <c:pt idx="12111">
                  <c:v>2016-06-12 13:49</c:v>
                </c:pt>
                <c:pt idx="12112">
                  <c:v>2016-06-12 13:49</c:v>
                </c:pt>
                <c:pt idx="12113">
                  <c:v>2016-06-12 13:49</c:v>
                </c:pt>
                <c:pt idx="12114">
                  <c:v>2016-06-12 13:49</c:v>
                </c:pt>
                <c:pt idx="12115">
                  <c:v>2016-06-12 13:49</c:v>
                </c:pt>
                <c:pt idx="12116">
                  <c:v>2016-06-12 13:49</c:v>
                </c:pt>
                <c:pt idx="12117">
                  <c:v>2016-06-12 13:49</c:v>
                </c:pt>
                <c:pt idx="12118">
                  <c:v>2016-06-12 13:49</c:v>
                </c:pt>
                <c:pt idx="12119">
                  <c:v>2016-06-12 13:49</c:v>
                </c:pt>
                <c:pt idx="12120">
                  <c:v>2016-06-12 13:49</c:v>
                </c:pt>
                <c:pt idx="12121">
                  <c:v>2016-06-12 13:49</c:v>
                </c:pt>
                <c:pt idx="12122">
                  <c:v>2016-06-12 13:49</c:v>
                </c:pt>
                <c:pt idx="12123">
                  <c:v>2016-06-12 13:49</c:v>
                </c:pt>
                <c:pt idx="12124">
                  <c:v>2016-06-12 13:49</c:v>
                </c:pt>
                <c:pt idx="12125">
                  <c:v>2016-06-12 13:49</c:v>
                </c:pt>
                <c:pt idx="12126">
                  <c:v>2016-06-12 13:49</c:v>
                </c:pt>
                <c:pt idx="12127">
                  <c:v>2016-06-12 13:49</c:v>
                </c:pt>
                <c:pt idx="12128">
                  <c:v>2016-06-12 13:49</c:v>
                </c:pt>
                <c:pt idx="12129">
                  <c:v>2016-06-12 13:49</c:v>
                </c:pt>
                <c:pt idx="12130">
                  <c:v>2016-06-12 13:49</c:v>
                </c:pt>
                <c:pt idx="12131">
                  <c:v>2016-06-12 13:49</c:v>
                </c:pt>
                <c:pt idx="12132">
                  <c:v>2016-06-12 13:49</c:v>
                </c:pt>
                <c:pt idx="12133">
                  <c:v>2016-06-12 13:49</c:v>
                </c:pt>
                <c:pt idx="12134">
                  <c:v>2016-06-12 13:49</c:v>
                </c:pt>
                <c:pt idx="12135">
                  <c:v>2016-06-12 13:49</c:v>
                </c:pt>
                <c:pt idx="12136">
                  <c:v>2016-06-12 13:49</c:v>
                </c:pt>
                <c:pt idx="12137">
                  <c:v>2016-06-12 13:49</c:v>
                </c:pt>
                <c:pt idx="12138">
                  <c:v>2016-06-12 13:49</c:v>
                </c:pt>
                <c:pt idx="12139">
                  <c:v>2016-06-12 13:49</c:v>
                </c:pt>
                <c:pt idx="12140">
                  <c:v>2016-06-12 13:49</c:v>
                </c:pt>
                <c:pt idx="12141">
                  <c:v>2016-06-12 13:49</c:v>
                </c:pt>
                <c:pt idx="12142">
                  <c:v>2016-06-12 13:49</c:v>
                </c:pt>
                <c:pt idx="12143">
                  <c:v>2016-06-12 13:49</c:v>
                </c:pt>
                <c:pt idx="12144">
                  <c:v>2016-06-12 13:49</c:v>
                </c:pt>
                <c:pt idx="12145">
                  <c:v>2016-06-12 13:49</c:v>
                </c:pt>
                <c:pt idx="12146">
                  <c:v>2016-06-12 13:49</c:v>
                </c:pt>
                <c:pt idx="12147">
                  <c:v>2016-06-12 13:49</c:v>
                </c:pt>
                <c:pt idx="12148">
                  <c:v>2016-06-12 13:49</c:v>
                </c:pt>
                <c:pt idx="12149">
                  <c:v>2016-06-12 13:49</c:v>
                </c:pt>
                <c:pt idx="12150">
                  <c:v>2016-06-12 13:49</c:v>
                </c:pt>
                <c:pt idx="12151">
                  <c:v>2016-06-12 13:49</c:v>
                </c:pt>
                <c:pt idx="12152">
                  <c:v>2016-06-12 13:50</c:v>
                </c:pt>
                <c:pt idx="12153">
                  <c:v>2016-06-12 13:50</c:v>
                </c:pt>
                <c:pt idx="12154">
                  <c:v>2016-06-12 13:50</c:v>
                </c:pt>
                <c:pt idx="12155">
                  <c:v>2016-06-12 13:50</c:v>
                </c:pt>
                <c:pt idx="12156">
                  <c:v>2016-06-12 13:50</c:v>
                </c:pt>
                <c:pt idx="12157">
                  <c:v>2016-06-12 13:50</c:v>
                </c:pt>
                <c:pt idx="12158">
                  <c:v>2016-06-12 13:50</c:v>
                </c:pt>
                <c:pt idx="12159">
                  <c:v>2016-06-12 13:50</c:v>
                </c:pt>
                <c:pt idx="12160">
                  <c:v>2016-06-12 13:50</c:v>
                </c:pt>
                <c:pt idx="12161">
                  <c:v>2016-06-12 13:50</c:v>
                </c:pt>
                <c:pt idx="12162">
                  <c:v>2016-06-12 13:50</c:v>
                </c:pt>
                <c:pt idx="12163">
                  <c:v>2016-06-12 13:50</c:v>
                </c:pt>
                <c:pt idx="12164">
                  <c:v>2016-06-12 13:50</c:v>
                </c:pt>
                <c:pt idx="12165">
                  <c:v>2016-06-12 13:50</c:v>
                </c:pt>
                <c:pt idx="12166">
                  <c:v>2016-06-12 13:50</c:v>
                </c:pt>
                <c:pt idx="12167">
                  <c:v>2016-06-12 13:50</c:v>
                </c:pt>
                <c:pt idx="12168">
                  <c:v>2016-06-12 13:50</c:v>
                </c:pt>
                <c:pt idx="12169">
                  <c:v>2016-06-12 13:50</c:v>
                </c:pt>
                <c:pt idx="12170">
                  <c:v>2016-06-12 13:50</c:v>
                </c:pt>
                <c:pt idx="12171">
                  <c:v>2016-06-12 13:50</c:v>
                </c:pt>
                <c:pt idx="12172">
                  <c:v>2016-06-12 13:50</c:v>
                </c:pt>
                <c:pt idx="12173">
                  <c:v>2016-06-12 13:50</c:v>
                </c:pt>
                <c:pt idx="12174">
                  <c:v>2016-06-12 13:50</c:v>
                </c:pt>
                <c:pt idx="12175">
                  <c:v>2016-06-12 13:50</c:v>
                </c:pt>
                <c:pt idx="12176">
                  <c:v>2016-06-12 13:50</c:v>
                </c:pt>
                <c:pt idx="12177">
                  <c:v>2016-06-12 13:50</c:v>
                </c:pt>
                <c:pt idx="12178">
                  <c:v>2016-06-12 13:50</c:v>
                </c:pt>
                <c:pt idx="12179">
                  <c:v>2016-06-12 13:50</c:v>
                </c:pt>
                <c:pt idx="12180">
                  <c:v>2016-06-12 13:50</c:v>
                </c:pt>
                <c:pt idx="12181">
                  <c:v>2016-06-12 13:50</c:v>
                </c:pt>
                <c:pt idx="12182">
                  <c:v>2016-06-12 13:50</c:v>
                </c:pt>
                <c:pt idx="12183">
                  <c:v>2016-06-12 13:50</c:v>
                </c:pt>
                <c:pt idx="12184">
                  <c:v>2016-06-12 13:50</c:v>
                </c:pt>
                <c:pt idx="12185">
                  <c:v>2016-06-12 13:50</c:v>
                </c:pt>
                <c:pt idx="12186">
                  <c:v>2016-06-12 13:50</c:v>
                </c:pt>
                <c:pt idx="12187">
                  <c:v>2016-06-12 13:50</c:v>
                </c:pt>
                <c:pt idx="12188">
                  <c:v>2016-06-12 13:50</c:v>
                </c:pt>
                <c:pt idx="12189">
                  <c:v>2016-06-12 13:50</c:v>
                </c:pt>
                <c:pt idx="12190">
                  <c:v>2016-06-12 13:50</c:v>
                </c:pt>
                <c:pt idx="12191">
                  <c:v>2016-06-12 13:50</c:v>
                </c:pt>
                <c:pt idx="12192">
                  <c:v>2016-06-12 13:50</c:v>
                </c:pt>
                <c:pt idx="12193">
                  <c:v>2016-06-12 13:50</c:v>
                </c:pt>
                <c:pt idx="12194">
                  <c:v>2016-06-12 13:50</c:v>
                </c:pt>
                <c:pt idx="12195">
                  <c:v>2016-06-12 13:50</c:v>
                </c:pt>
                <c:pt idx="12196">
                  <c:v>2016-06-12 13:50</c:v>
                </c:pt>
                <c:pt idx="12197">
                  <c:v>2016-06-12 13:50</c:v>
                </c:pt>
                <c:pt idx="12198">
                  <c:v>2016-06-12 13:50</c:v>
                </c:pt>
                <c:pt idx="12199">
                  <c:v>2016-06-12 13:50</c:v>
                </c:pt>
                <c:pt idx="12200">
                  <c:v>2016-06-12 13:50</c:v>
                </c:pt>
                <c:pt idx="12201">
                  <c:v>2016-06-12 13:50</c:v>
                </c:pt>
                <c:pt idx="12202">
                  <c:v>2016-06-12 13:50</c:v>
                </c:pt>
                <c:pt idx="12203">
                  <c:v>2016-06-12 13:50</c:v>
                </c:pt>
                <c:pt idx="12204">
                  <c:v>2016-06-12 13:50</c:v>
                </c:pt>
                <c:pt idx="12205">
                  <c:v>2016-06-12 13:50</c:v>
                </c:pt>
                <c:pt idx="12206">
                  <c:v>2016-06-12 13:50</c:v>
                </c:pt>
                <c:pt idx="12207">
                  <c:v>2016-06-12 13:50</c:v>
                </c:pt>
                <c:pt idx="12208">
                  <c:v>2016-06-12 13:50</c:v>
                </c:pt>
                <c:pt idx="12209">
                  <c:v>2016-06-12 13:50</c:v>
                </c:pt>
                <c:pt idx="12210">
                  <c:v>2016-06-12 13:51</c:v>
                </c:pt>
                <c:pt idx="12211">
                  <c:v>2016-06-12 13:51</c:v>
                </c:pt>
                <c:pt idx="12212">
                  <c:v>2016-06-12 13:51</c:v>
                </c:pt>
                <c:pt idx="12213">
                  <c:v>2016-06-12 13:51</c:v>
                </c:pt>
                <c:pt idx="12214">
                  <c:v>2016-06-12 13:51</c:v>
                </c:pt>
                <c:pt idx="12215">
                  <c:v>2016-06-12 13:51</c:v>
                </c:pt>
                <c:pt idx="12216">
                  <c:v>2016-06-12 13:51</c:v>
                </c:pt>
                <c:pt idx="12217">
                  <c:v>2016-06-12 13:51</c:v>
                </c:pt>
                <c:pt idx="12218">
                  <c:v>2016-06-12 13:51</c:v>
                </c:pt>
                <c:pt idx="12219">
                  <c:v>2016-06-12 13:51</c:v>
                </c:pt>
                <c:pt idx="12220">
                  <c:v>2016-06-12 13:51</c:v>
                </c:pt>
                <c:pt idx="12221">
                  <c:v>2016-06-12 13:51</c:v>
                </c:pt>
                <c:pt idx="12222">
                  <c:v>2016-06-12 13:51</c:v>
                </c:pt>
                <c:pt idx="12223">
                  <c:v>2016-06-12 13:51</c:v>
                </c:pt>
                <c:pt idx="12224">
                  <c:v>2016-06-12 13:51</c:v>
                </c:pt>
                <c:pt idx="12225">
                  <c:v>2016-06-12 13:51</c:v>
                </c:pt>
                <c:pt idx="12226">
                  <c:v>2016-06-12 13:51</c:v>
                </c:pt>
                <c:pt idx="12227">
                  <c:v>2016-06-12 13:51</c:v>
                </c:pt>
                <c:pt idx="12228">
                  <c:v>2016-06-12 13:51</c:v>
                </c:pt>
                <c:pt idx="12229">
                  <c:v>2016-06-12 13:51</c:v>
                </c:pt>
                <c:pt idx="12230">
                  <c:v>2016-06-12 13:51</c:v>
                </c:pt>
                <c:pt idx="12231">
                  <c:v>2016-06-12 13:51</c:v>
                </c:pt>
                <c:pt idx="12232">
                  <c:v>2016-06-12 13:51</c:v>
                </c:pt>
                <c:pt idx="12233">
                  <c:v>2016-06-12 13:51</c:v>
                </c:pt>
                <c:pt idx="12234">
                  <c:v>2016-06-12 13:51</c:v>
                </c:pt>
                <c:pt idx="12235">
                  <c:v>2016-06-12 13:51</c:v>
                </c:pt>
                <c:pt idx="12236">
                  <c:v>2016-06-12 13:51</c:v>
                </c:pt>
                <c:pt idx="12237">
                  <c:v>2016-06-12 13:51</c:v>
                </c:pt>
                <c:pt idx="12238">
                  <c:v>2016-06-12 13:51</c:v>
                </c:pt>
                <c:pt idx="12239">
                  <c:v>2016-06-12 13:51</c:v>
                </c:pt>
                <c:pt idx="12240">
                  <c:v>2016-06-12 13:51</c:v>
                </c:pt>
                <c:pt idx="12241">
                  <c:v>2016-06-12 13:51</c:v>
                </c:pt>
                <c:pt idx="12242">
                  <c:v>2016-06-12 13:51</c:v>
                </c:pt>
                <c:pt idx="12243">
                  <c:v>2016-06-12 13:51</c:v>
                </c:pt>
                <c:pt idx="12244">
                  <c:v>2016-06-12 13:51</c:v>
                </c:pt>
                <c:pt idx="12245">
                  <c:v>2016-06-12 13:51</c:v>
                </c:pt>
                <c:pt idx="12246">
                  <c:v>2016-06-12 13:51</c:v>
                </c:pt>
                <c:pt idx="12247">
                  <c:v>2016-06-12 13:51</c:v>
                </c:pt>
                <c:pt idx="12248">
                  <c:v>2016-06-12 13:51</c:v>
                </c:pt>
                <c:pt idx="12249">
                  <c:v>2016-06-12 13:51</c:v>
                </c:pt>
                <c:pt idx="12250">
                  <c:v>2016-06-12 13:51</c:v>
                </c:pt>
                <c:pt idx="12251">
                  <c:v>2016-06-12 13:51</c:v>
                </c:pt>
                <c:pt idx="12252">
                  <c:v>2016-06-12 13:51</c:v>
                </c:pt>
                <c:pt idx="12253">
                  <c:v>2016-06-12 13:51</c:v>
                </c:pt>
                <c:pt idx="12254">
                  <c:v>2016-06-12 13:51</c:v>
                </c:pt>
                <c:pt idx="12255">
                  <c:v>2016-06-12 13:51</c:v>
                </c:pt>
                <c:pt idx="12256">
                  <c:v>2016-06-12 13:51</c:v>
                </c:pt>
                <c:pt idx="12257">
                  <c:v>2016-06-12 13:51</c:v>
                </c:pt>
                <c:pt idx="12258">
                  <c:v>2016-06-12 13:51</c:v>
                </c:pt>
                <c:pt idx="12259">
                  <c:v>2016-06-12 13:51</c:v>
                </c:pt>
                <c:pt idx="12260">
                  <c:v>2016-06-12 13:51</c:v>
                </c:pt>
                <c:pt idx="12261">
                  <c:v>2016-06-12 13:51</c:v>
                </c:pt>
                <c:pt idx="12262">
                  <c:v>2016-06-12 13:51</c:v>
                </c:pt>
                <c:pt idx="12263">
                  <c:v>2016-06-12 13:51</c:v>
                </c:pt>
                <c:pt idx="12264">
                  <c:v>2016-06-12 13:51</c:v>
                </c:pt>
                <c:pt idx="12265">
                  <c:v>2016-06-12 13:51</c:v>
                </c:pt>
                <c:pt idx="12266">
                  <c:v>2016-06-12 13:51</c:v>
                </c:pt>
                <c:pt idx="12267">
                  <c:v>2016-06-12 13:51</c:v>
                </c:pt>
                <c:pt idx="12268">
                  <c:v>2016-06-12 13:52</c:v>
                </c:pt>
                <c:pt idx="12269">
                  <c:v>2016-06-12 13:52</c:v>
                </c:pt>
                <c:pt idx="12270">
                  <c:v>2016-06-12 13:52</c:v>
                </c:pt>
                <c:pt idx="12271">
                  <c:v>2016-06-12 13:52</c:v>
                </c:pt>
                <c:pt idx="12272">
                  <c:v>2016-06-12 13:52</c:v>
                </c:pt>
                <c:pt idx="12273">
                  <c:v>2016-06-12 13:52</c:v>
                </c:pt>
                <c:pt idx="12274">
                  <c:v>2016-06-12 13:52</c:v>
                </c:pt>
                <c:pt idx="12275">
                  <c:v>2016-06-12 13:52</c:v>
                </c:pt>
                <c:pt idx="12276">
                  <c:v>2016-06-12 13:52</c:v>
                </c:pt>
                <c:pt idx="12277">
                  <c:v>2016-06-12 13:52</c:v>
                </c:pt>
                <c:pt idx="12278">
                  <c:v>2016-06-12 13:52</c:v>
                </c:pt>
                <c:pt idx="12279">
                  <c:v>2016-06-12 13:52</c:v>
                </c:pt>
                <c:pt idx="12280">
                  <c:v>2016-06-12 13:52</c:v>
                </c:pt>
                <c:pt idx="12281">
                  <c:v>2016-06-12 13:52</c:v>
                </c:pt>
                <c:pt idx="12282">
                  <c:v>2016-06-12 13:52</c:v>
                </c:pt>
                <c:pt idx="12283">
                  <c:v>2016-06-12 13:52</c:v>
                </c:pt>
                <c:pt idx="12284">
                  <c:v>2016-06-12 13:52</c:v>
                </c:pt>
                <c:pt idx="12285">
                  <c:v>2016-06-12 13:52</c:v>
                </c:pt>
                <c:pt idx="12286">
                  <c:v>2016-06-12 13:52</c:v>
                </c:pt>
                <c:pt idx="12287">
                  <c:v>2016-06-12 13:52</c:v>
                </c:pt>
                <c:pt idx="12288">
                  <c:v>2016-06-12 13:52</c:v>
                </c:pt>
                <c:pt idx="12289">
                  <c:v>2016-06-12 13:52</c:v>
                </c:pt>
                <c:pt idx="12290">
                  <c:v>2016-06-12 13:52</c:v>
                </c:pt>
                <c:pt idx="12291">
                  <c:v>2016-06-12 13:52</c:v>
                </c:pt>
                <c:pt idx="12292">
                  <c:v>2016-06-12 13:52</c:v>
                </c:pt>
                <c:pt idx="12293">
                  <c:v>2016-06-12 13:52</c:v>
                </c:pt>
                <c:pt idx="12294">
                  <c:v>2016-06-12 13:52</c:v>
                </c:pt>
                <c:pt idx="12295">
                  <c:v>2016-06-12 13:52</c:v>
                </c:pt>
                <c:pt idx="12296">
                  <c:v>2016-06-12 13:52</c:v>
                </c:pt>
                <c:pt idx="12297">
                  <c:v>2016-06-12 13:52</c:v>
                </c:pt>
                <c:pt idx="12298">
                  <c:v>2016-06-12 13:52</c:v>
                </c:pt>
                <c:pt idx="12299">
                  <c:v>2016-06-12 13:52</c:v>
                </c:pt>
                <c:pt idx="12300">
                  <c:v>2016-06-12 13:52</c:v>
                </c:pt>
                <c:pt idx="12301">
                  <c:v>2016-06-12 13:52</c:v>
                </c:pt>
                <c:pt idx="12302">
                  <c:v>2016-06-12 13:52</c:v>
                </c:pt>
                <c:pt idx="12303">
                  <c:v>2016-06-12 13:52</c:v>
                </c:pt>
                <c:pt idx="12304">
                  <c:v>2016-06-12 13:52</c:v>
                </c:pt>
                <c:pt idx="12305">
                  <c:v>2016-06-12 13:52</c:v>
                </c:pt>
                <c:pt idx="12306">
                  <c:v>2016-06-12 13:52</c:v>
                </c:pt>
                <c:pt idx="12307">
                  <c:v>2016-06-12 13:52</c:v>
                </c:pt>
                <c:pt idx="12308">
                  <c:v>2016-06-12 13:52</c:v>
                </c:pt>
                <c:pt idx="12309">
                  <c:v>2016-06-12 13:52</c:v>
                </c:pt>
                <c:pt idx="12310">
                  <c:v>2016-06-12 13:52</c:v>
                </c:pt>
                <c:pt idx="12311">
                  <c:v>2016-06-12 13:52</c:v>
                </c:pt>
                <c:pt idx="12312">
                  <c:v>2016-06-12 13:52</c:v>
                </c:pt>
                <c:pt idx="12313">
                  <c:v>2016-06-12 13:52</c:v>
                </c:pt>
                <c:pt idx="12314">
                  <c:v>2016-06-12 13:52</c:v>
                </c:pt>
                <c:pt idx="12315">
                  <c:v>2016-06-12 13:52</c:v>
                </c:pt>
                <c:pt idx="12316">
                  <c:v>2016-06-12 13:52</c:v>
                </c:pt>
                <c:pt idx="12317">
                  <c:v>2016-06-12 13:52</c:v>
                </c:pt>
                <c:pt idx="12318">
                  <c:v>2016-06-12 13:52</c:v>
                </c:pt>
                <c:pt idx="12319">
                  <c:v>2016-06-12 13:52</c:v>
                </c:pt>
                <c:pt idx="12320">
                  <c:v>2016-06-12 13:53</c:v>
                </c:pt>
                <c:pt idx="12321">
                  <c:v>2016-06-12 13:53</c:v>
                </c:pt>
                <c:pt idx="12322">
                  <c:v>2016-06-12 13:53</c:v>
                </c:pt>
                <c:pt idx="12323">
                  <c:v>2016-06-12 13:53</c:v>
                </c:pt>
                <c:pt idx="12324">
                  <c:v>2016-06-12 13:53</c:v>
                </c:pt>
                <c:pt idx="12325">
                  <c:v>2016-06-12 13:53</c:v>
                </c:pt>
                <c:pt idx="12326">
                  <c:v>2016-06-12 13:53</c:v>
                </c:pt>
                <c:pt idx="12327">
                  <c:v>2016-06-12 13:53</c:v>
                </c:pt>
                <c:pt idx="12328">
                  <c:v>2016-06-12 13:53</c:v>
                </c:pt>
                <c:pt idx="12329">
                  <c:v>2016-06-12 13:53</c:v>
                </c:pt>
                <c:pt idx="12330">
                  <c:v>2016-06-12 13:53</c:v>
                </c:pt>
                <c:pt idx="12331">
                  <c:v>2016-06-12 13:53</c:v>
                </c:pt>
                <c:pt idx="12332">
                  <c:v>2016-06-12 13:53</c:v>
                </c:pt>
                <c:pt idx="12333">
                  <c:v>2016-06-12 13:53</c:v>
                </c:pt>
                <c:pt idx="12334">
                  <c:v>2016-06-12 13:53</c:v>
                </c:pt>
                <c:pt idx="12335">
                  <c:v>2016-06-12 13:53</c:v>
                </c:pt>
                <c:pt idx="12336">
                  <c:v>2016-06-12 13:53</c:v>
                </c:pt>
                <c:pt idx="12337">
                  <c:v>2016-06-12 13:53</c:v>
                </c:pt>
                <c:pt idx="12338">
                  <c:v>2016-06-12 13:53</c:v>
                </c:pt>
                <c:pt idx="12339">
                  <c:v>2016-06-12 13:53</c:v>
                </c:pt>
                <c:pt idx="12340">
                  <c:v>2016-06-12 13:53</c:v>
                </c:pt>
                <c:pt idx="12341">
                  <c:v>2016-06-12 13:53</c:v>
                </c:pt>
                <c:pt idx="12342">
                  <c:v>2016-06-12 13:53</c:v>
                </c:pt>
                <c:pt idx="12343">
                  <c:v>2016-06-12 13:53</c:v>
                </c:pt>
                <c:pt idx="12344">
                  <c:v>2016-06-12 13:53</c:v>
                </c:pt>
                <c:pt idx="12345">
                  <c:v>2016-06-12 13:53</c:v>
                </c:pt>
                <c:pt idx="12346">
                  <c:v>2016-06-12 13:53</c:v>
                </c:pt>
                <c:pt idx="12347">
                  <c:v>2016-06-12 13:53</c:v>
                </c:pt>
                <c:pt idx="12348">
                  <c:v>2016-06-12 13:53</c:v>
                </c:pt>
                <c:pt idx="12349">
                  <c:v>2016-06-12 13:53</c:v>
                </c:pt>
                <c:pt idx="12350">
                  <c:v>2016-06-12 13:53</c:v>
                </c:pt>
                <c:pt idx="12351">
                  <c:v>2016-06-12 13:53</c:v>
                </c:pt>
                <c:pt idx="12352">
                  <c:v>2016-06-12 13:53</c:v>
                </c:pt>
                <c:pt idx="12353">
                  <c:v>2016-06-12 13:53</c:v>
                </c:pt>
                <c:pt idx="12354">
                  <c:v>2016-06-12 13:53</c:v>
                </c:pt>
                <c:pt idx="12355">
                  <c:v>2016-06-12 13:53</c:v>
                </c:pt>
                <c:pt idx="12356">
                  <c:v>2016-06-12 13:53</c:v>
                </c:pt>
                <c:pt idx="12357">
                  <c:v>2016-06-12 13:53</c:v>
                </c:pt>
                <c:pt idx="12358">
                  <c:v>2016-06-12 13:53</c:v>
                </c:pt>
                <c:pt idx="12359">
                  <c:v>2016-06-12 13:53</c:v>
                </c:pt>
                <c:pt idx="12360">
                  <c:v>2016-06-12 13:53</c:v>
                </c:pt>
                <c:pt idx="12361">
                  <c:v>2016-06-12 13:53</c:v>
                </c:pt>
                <c:pt idx="12362">
                  <c:v>2016-06-12 13:53</c:v>
                </c:pt>
                <c:pt idx="12363">
                  <c:v>2016-06-12 13:53</c:v>
                </c:pt>
                <c:pt idx="12364">
                  <c:v>2016-06-12 13:53</c:v>
                </c:pt>
                <c:pt idx="12365">
                  <c:v>2016-06-12 13:53</c:v>
                </c:pt>
                <c:pt idx="12366">
                  <c:v>2016-06-12 13:53</c:v>
                </c:pt>
                <c:pt idx="12367">
                  <c:v>2016-06-12 13:53</c:v>
                </c:pt>
                <c:pt idx="12368">
                  <c:v>2016-06-12 13:53</c:v>
                </c:pt>
                <c:pt idx="12369">
                  <c:v>2016-06-12 13:53</c:v>
                </c:pt>
                <c:pt idx="12370">
                  <c:v>2016-06-12 13:53</c:v>
                </c:pt>
                <c:pt idx="12371">
                  <c:v>2016-06-12 13:53</c:v>
                </c:pt>
                <c:pt idx="12372">
                  <c:v>2016-06-12 13:53</c:v>
                </c:pt>
                <c:pt idx="12373">
                  <c:v>2016-06-12 13:53</c:v>
                </c:pt>
                <c:pt idx="12374">
                  <c:v>2016-06-12 13:53</c:v>
                </c:pt>
                <c:pt idx="12375">
                  <c:v>2016-06-12 13:53</c:v>
                </c:pt>
                <c:pt idx="12376">
                  <c:v>2016-06-12 13:53</c:v>
                </c:pt>
                <c:pt idx="12377">
                  <c:v>2016-06-12 13:53</c:v>
                </c:pt>
                <c:pt idx="12378">
                  <c:v>2016-06-12 13:53</c:v>
                </c:pt>
                <c:pt idx="12379">
                  <c:v>2016-06-12 13:54</c:v>
                </c:pt>
                <c:pt idx="12380">
                  <c:v>2016-06-12 13:54</c:v>
                </c:pt>
                <c:pt idx="12381">
                  <c:v>2016-06-12 13:54</c:v>
                </c:pt>
                <c:pt idx="12382">
                  <c:v>2016-06-12 13:54</c:v>
                </c:pt>
                <c:pt idx="12383">
                  <c:v>2016-06-12 13:54</c:v>
                </c:pt>
                <c:pt idx="12384">
                  <c:v>2016-06-12 13:54</c:v>
                </c:pt>
                <c:pt idx="12385">
                  <c:v>2016-06-12 13:54</c:v>
                </c:pt>
                <c:pt idx="12386">
                  <c:v>2016-06-12 13:54</c:v>
                </c:pt>
                <c:pt idx="12387">
                  <c:v>2016-06-12 13:54</c:v>
                </c:pt>
                <c:pt idx="12388">
                  <c:v>2016-06-12 13:54</c:v>
                </c:pt>
                <c:pt idx="12389">
                  <c:v>2016-06-12 13:54</c:v>
                </c:pt>
                <c:pt idx="12390">
                  <c:v>2016-06-12 13:54</c:v>
                </c:pt>
                <c:pt idx="12391">
                  <c:v>2016-06-12 13:54</c:v>
                </c:pt>
                <c:pt idx="12392">
                  <c:v>2016-06-12 13:54</c:v>
                </c:pt>
                <c:pt idx="12393">
                  <c:v>2016-06-12 13:54</c:v>
                </c:pt>
                <c:pt idx="12394">
                  <c:v>2016-06-12 13:54</c:v>
                </c:pt>
                <c:pt idx="12395">
                  <c:v>2016-06-12 13:54</c:v>
                </c:pt>
                <c:pt idx="12396">
                  <c:v>2016-06-12 13:54</c:v>
                </c:pt>
                <c:pt idx="12397">
                  <c:v>2016-06-12 13:54</c:v>
                </c:pt>
                <c:pt idx="12398">
                  <c:v>2016-06-12 13:54</c:v>
                </c:pt>
                <c:pt idx="12399">
                  <c:v>2016-06-12 13:54</c:v>
                </c:pt>
                <c:pt idx="12400">
                  <c:v>2016-06-12 13:54</c:v>
                </c:pt>
                <c:pt idx="12401">
                  <c:v>2016-06-12 13:54</c:v>
                </c:pt>
                <c:pt idx="12402">
                  <c:v>2016-06-12 13:54</c:v>
                </c:pt>
                <c:pt idx="12403">
                  <c:v>2016-06-12 13:54</c:v>
                </c:pt>
                <c:pt idx="12404">
                  <c:v>2016-06-12 13:54</c:v>
                </c:pt>
                <c:pt idx="12405">
                  <c:v>2016-06-12 13:54</c:v>
                </c:pt>
                <c:pt idx="12406">
                  <c:v>2016-06-12 13:54</c:v>
                </c:pt>
                <c:pt idx="12407">
                  <c:v>2016-06-12 13:54</c:v>
                </c:pt>
                <c:pt idx="12408">
                  <c:v>2016-06-12 13:54</c:v>
                </c:pt>
                <c:pt idx="12409">
                  <c:v>2016-06-12 13:54</c:v>
                </c:pt>
                <c:pt idx="12410">
                  <c:v>2016-06-12 13:54</c:v>
                </c:pt>
                <c:pt idx="12411">
                  <c:v>2016-06-12 13:54</c:v>
                </c:pt>
                <c:pt idx="12412">
                  <c:v>2016-06-12 13:54</c:v>
                </c:pt>
                <c:pt idx="12413">
                  <c:v>2016-06-12 13:54</c:v>
                </c:pt>
                <c:pt idx="12414">
                  <c:v>2016-06-12 13:54</c:v>
                </c:pt>
                <c:pt idx="12415">
                  <c:v>2016-06-12 13:54</c:v>
                </c:pt>
                <c:pt idx="12416">
                  <c:v>2016-06-12 13:54</c:v>
                </c:pt>
                <c:pt idx="12417">
                  <c:v>2016-06-12 13:54</c:v>
                </c:pt>
                <c:pt idx="12418">
                  <c:v>2016-06-12 13:54</c:v>
                </c:pt>
                <c:pt idx="12419">
                  <c:v>2016-06-12 13:54</c:v>
                </c:pt>
                <c:pt idx="12420">
                  <c:v>2016-06-12 13:54</c:v>
                </c:pt>
                <c:pt idx="12421">
                  <c:v>2016-06-12 13:54</c:v>
                </c:pt>
                <c:pt idx="12422">
                  <c:v>2016-06-12 13:54</c:v>
                </c:pt>
                <c:pt idx="12423">
                  <c:v>2016-06-12 13:54</c:v>
                </c:pt>
                <c:pt idx="12424">
                  <c:v>2016-06-12 13:54</c:v>
                </c:pt>
                <c:pt idx="12425">
                  <c:v>2016-06-12 13:54</c:v>
                </c:pt>
                <c:pt idx="12426">
                  <c:v>2016-06-12 13:54</c:v>
                </c:pt>
                <c:pt idx="12427">
                  <c:v>2016-06-12 13:54</c:v>
                </c:pt>
                <c:pt idx="12428">
                  <c:v>2016-06-12 13:54</c:v>
                </c:pt>
                <c:pt idx="12429">
                  <c:v>2016-06-12 13:54</c:v>
                </c:pt>
                <c:pt idx="12430">
                  <c:v>2016-06-12 13:54</c:v>
                </c:pt>
                <c:pt idx="12431">
                  <c:v>2016-06-12 13:54</c:v>
                </c:pt>
                <c:pt idx="12432">
                  <c:v>2016-06-12 13:54</c:v>
                </c:pt>
                <c:pt idx="12433">
                  <c:v>2016-06-12 13:54</c:v>
                </c:pt>
                <c:pt idx="12434">
                  <c:v>2016-06-12 13:54</c:v>
                </c:pt>
                <c:pt idx="12435">
                  <c:v>2016-06-12 13:54</c:v>
                </c:pt>
                <c:pt idx="12436">
                  <c:v>2016-06-12 13:55</c:v>
                </c:pt>
                <c:pt idx="12437">
                  <c:v>2016-06-12 13:55</c:v>
                </c:pt>
                <c:pt idx="12438">
                  <c:v>2016-06-12 13:55</c:v>
                </c:pt>
                <c:pt idx="12439">
                  <c:v>2016-06-12 13:55</c:v>
                </c:pt>
                <c:pt idx="12440">
                  <c:v>2016-06-12 13:55</c:v>
                </c:pt>
                <c:pt idx="12441">
                  <c:v>2016-06-12 13:55</c:v>
                </c:pt>
                <c:pt idx="12442">
                  <c:v>2016-06-12 13:55</c:v>
                </c:pt>
                <c:pt idx="12443">
                  <c:v>2016-06-12 13:55</c:v>
                </c:pt>
                <c:pt idx="12444">
                  <c:v>2016-06-12 13:55</c:v>
                </c:pt>
                <c:pt idx="12445">
                  <c:v>2016-06-12 13:55</c:v>
                </c:pt>
                <c:pt idx="12446">
                  <c:v>2016-06-12 13:55</c:v>
                </c:pt>
                <c:pt idx="12447">
                  <c:v>2016-06-12 13:55</c:v>
                </c:pt>
                <c:pt idx="12448">
                  <c:v>2016-06-12 13:55</c:v>
                </c:pt>
                <c:pt idx="12449">
                  <c:v>2016-06-12 13:55</c:v>
                </c:pt>
                <c:pt idx="12450">
                  <c:v>2016-06-12 13:55</c:v>
                </c:pt>
                <c:pt idx="12451">
                  <c:v>2016-06-12 13:55</c:v>
                </c:pt>
                <c:pt idx="12452">
                  <c:v>2016-06-12 13:55</c:v>
                </c:pt>
                <c:pt idx="12453">
                  <c:v>2016-06-12 13:55</c:v>
                </c:pt>
                <c:pt idx="12454">
                  <c:v>2016-06-12 13:55</c:v>
                </c:pt>
                <c:pt idx="12455">
                  <c:v>2016-06-12 13:55</c:v>
                </c:pt>
                <c:pt idx="12456">
                  <c:v>2016-06-12 13:55</c:v>
                </c:pt>
                <c:pt idx="12457">
                  <c:v>2016-06-12 13:55</c:v>
                </c:pt>
                <c:pt idx="12458">
                  <c:v>2016-06-12 13:55</c:v>
                </c:pt>
                <c:pt idx="12459">
                  <c:v>2016-06-12 13:55</c:v>
                </c:pt>
                <c:pt idx="12460">
                  <c:v>2016-06-12 13:55</c:v>
                </c:pt>
                <c:pt idx="12461">
                  <c:v>2016-06-12 13:55</c:v>
                </c:pt>
                <c:pt idx="12462">
                  <c:v>2016-06-12 13:55</c:v>
                </c:pt>
                <c:pt idx="12463">
                  <c:v>2016-06-12 13:55</c:v>
                </c:pt>
                <c:pt idx="12464">
                  <c:v>2016-06-12 13:55</c:v>
                </c:pt>
                <c:pt idx="12465">
                  <c:v>2016-06-12 13:55</c:v>
                </c:pt>
                <c:pt idx="12466">
                  <c:v>2016-06-12 13:55</c:v>
                </c:pt>
                <c:pt idx="12467">
                  <c:v>2016-06-12 13:55</c:v>
                </c:pt>
                <c:pt idx="12468">
                  <c:v>2016-06-12 13:55</c:v>
                </c:pt>
                <c:pt idx="12469">
                  <c:v>2016-06-12 13:55</c:v>
                </c:pt>
                <c:pt idx="12470">
                  <c:v>2016-06-12 13:55</c:v>
                </c:pt>
                <c:pt idx="12471">
                  <c:v>2016-06-12 13:55</c:v>
                </c:pt>
                <c:pt idx="12472">
                  <c:v>2016-06-12 13:55</c:v>
                </c:pt>
                <c:pt idx="12473">
                  <c:v>2016-06-12 13:55</c:v>
                </c:pt>
                <c:pt idx="12474">
                  <c:v>2016-06-12 13:55</c:v>
                </c:pt>
                <c:pt idx="12475">
                  <c:v>2016-06-12 13:55</c:v>
                </c:pt>
                <c:pt idx="12476">
                  <c:v>2016-06-12 13:55</c:v>
                </c:pt>
                <c:pt idx="12477">
                  <c:v>2016-06-12 13:55</c:v>
                </c:pt>
                <c:pt idx="12478">
                  <c:v>2016-06-12 13:55</c:v>
                </c:pt>
                <c:pt idx="12479">
                  <c:v>2016-06-12 13:55</c:v>
                </c:pt>
                <c:pt idx="12480">
                  <c:v>2016-06-12 13:55</c:v>
                </c:pt>
                <c:pt idx="12481">
                  <c:v>2016-06-12 13:55</c:v>
                </c:pt>
                <c:pt idx="12482">
                  <c:v>2016-06-12 13:55</c:v>
                </c:pt>
                <c:pt idx="12483">
                  <c:v>2016-06-12 13:55</c:v>
                </c:pt>
                <c:pt idx="12484">
                  <c:v>2016-06-12 13:55</c:v>
                </c:pt>
                <c:pt idx="12485">
                  <c:v>2016-06-12 13:55</c:v>
                </c:pt>
                <c:pt idx="12486">
                  <c:v>2016-06-12 13:55</c:v>
                </c:pt>
                <c:pt idx="12487">
                  <c:v>2016-06-12 13:55</c:v>
                </c:pt>
                <c:pt idx="12488">
                  <c:v>2016-06-12 13:55</c:v>
                </c:pt>
                <c:pt idx="12489">
                  <c:v>2016-06-12 13:55</c:v>
                </c:pt>
                <c:pt idx="12490">
                  <c:v>2016-06-12 13:55</c:v>
                </c:pt>
                <c:pt idx="12491">
                  <c:v>2016-06-12 13:55</c:v>
                </c:pt>
                <c:pt idx="12492">
                  <c:v>2016-06-12 13:55</c:v>
                </c:pt>
                <c:pt idx="12493">
                  <c:v>2016-06-12 13:56</c:v>
                </c:pt>
                <c:pt idx="12494">
                  <c:v>2016-06-12 13:56</c:v>
                </c:pt>
                <c:pt idx="12495">
                  <c:v>2016-06-12 13:56</c:v>
                </c:pt>
                <c:pt idx="12496">
                  <c:v>2016-06-12 13:56</c:v>
                </c:pt>
                <c:pt idx="12497">
                  <c:v>2016-06-12 13:56</c:v>
                </c:pt>
                <c:pt idx="12498">
                  <c:v>2016-06-12 13:56</c:v>
                </c:pt>
                <c:pt idx="12499">
                  <c:v>2016-06-12 13:56</c:v>
                </c:pt>
                <c:pt idx="12500">
                  <c:v>2016-06-12 13:56</c:v>
                </c:pt>
                <c:pt idx="12501">
                  <c:v>2016-06-12 13:56</c:v>
                </c:pt>
                <c:pt idx="12502">
                  <c:v>2016-06-12 13:56</c:v>
                </c:pt>
                <c:pt idx="12503">
                  <c:v>2016-06-12 13:56</c:v>
                </c:pt>
                <c:pt idx="12504">
                  <c:v>2016-06-12 13:56</c:v>
                </c:pt>
                <c:pt idx="12505">
                  <c:v>2016-06-12 13:56</c:v>
                </c:pt>
                <c:pt idx="12506">
                  <c:v>2016-06-12 13:56</c:v>
                </c:pt>
                <c:pt idx="12507">
                  <c:v>2016-06-12 13:56</c:v>
                </c:pt>
                <c:pt idx="12508">
                  <c:v>2016-06-12 13:56</c:v>
                </c:pt>
                <c:pt idx="12509">
                  <c:v>2016-06-12 13:56</c:v>
                </c:pt>
                <c:pt idx="12510">
                  <c:v>2016-06-12 13:56</c:v>
                </c:pt>
                <c:pt idx="12511">
                  <c:v>2016-06-12 13:56</c:v>
                </c:pt>
                <c:pt idx="12512">
                  <c:v>2016-06-12 13:56</c:v>
                </c:pt>
                <c:pt idx="12513">
                  <c:v>2016-06-12 13:56</c:v>
                </c:pt>
                <c:pt idx="12514">
                  <c:v>2016-06-12 13:56</c:v>
                </c:pt>
                <c:pt idx="12515">
                  <c:v>2016-06-12 13:56</c:v>
                </c:pt>
                <c:pt idx="12516">
                  <c:v>2016-06-12 13:56</c:v>
                </c:pt>
                <c:pt idx="12517">
                  <c:v>2016-06-12 13:56</c:v>
                </c:pt>
                <c:pt idx="12518">
                  <c:v>2016-06-12 13:56</c:v>
                </c:pt>
                <c:pt idx="12519">
                  <c:v>2016-06-12 13:56</c:v>
                </c:pt>
                <c:pt idx="12520">
                  <c:v>2016-06-12 13:56</c:v>
                </c:pt>
                <c:pt idx="12521">
                  <c:v>2016-06-12 13:56</c:v>
                </c:pt>
                <c:pt idx="12522">
                  <c:v>2016-06-12 13:56</c:v>
                </c:pt>
                <c:pt idx="12523">
                  <c:v>2016-06-12 13:56</c:v>
                </c:pt>
                <c:pt idx="12524">
                  <c:v>2016-06-12 13:56</c:v>
                </c:pt>
                <c:pt idx="12525">
                  <c:v>2016-06-12 13:56</c:v>
                </c:pt>
                <c:pt idx="12526">
                  <c:v>2016-06-12 13:56</c:v>
                </c:pt>
                <c:pt idx="12527">
                  <c:v>2016-06-12 13:56</c:v>
                </c:pt>
                <c:pt idx="12528">
                  <c:v>2016-06-12 13:56</c:v>
                </c:pt>
                <c:pt idx="12529">
                  <c:v>2016-06-12 13:56</c:v>
                </c:pt>
                <c:pt idx="12530">
                  <c:v>2016-06-12 13:56</c:v>
                </c:pt>
                <c:pt idx="12531">
                  <c:v>2016-06-12 13:56</c:v>
                </c:pt>
                <c:pt idx="12532">
                  <c:v>2016-06-12 13:56</c:v>
                </c:pt>
                <c:pt idx="12533">
                  <c:v>2016-06-12 13:56</c:v>
                </c:pt>
                <c:pt idx="12534">
                  <c:v>2016-06-12 13:56</c:v>
                </c:pt>
                <c:pt idx="12535">
                  <c:v>2016-06-12 13:56</c:v>
                </c:pt>
                <c:pt idx="12536">
                  <c:v>2016-06-12 13:56</c:v>
                </c:pt>
                <c:pt idx="12537">
                  <c:v>2016-06-12 13:56</c:v>
                </c:pt>
                <c:pt idx="12538">
                  <c:v>2016-06-12 13:56</c:v>
                </c:pt>
                <c:pt idx="12539">
                  <c:v>2016-06-12 13:56</c:v>
                </c:pt>
                <c:pt idx="12540">
                  <c:v>2016-06-12 13:56</c:v>
                </c:pt>
                <c:pt idx="12541">
                  <c:v>2016-06-12 13:56</c:v>
                </c:pt>
                <c:pt idx="12542">
                  <c:v>2016-06-12 13:56</c:v>
                </c:pt>
                <c:pt idx="12543">
                  <c:v>2016-06-12 13:56</c:v>
                </c:pt>
                <c:pt idx="12544">
                  <c:v>2016-06-12 13:56</c:v>
                </c:pt>
                <c:pt idx="12545">
                  <c:v>2016-06-12 13:56</c:v>
                </c:pt>
                <c:pt idx="12546">
                  <c:v>2016-06-12 13:56</c:v>
                </c:pt>
                <c:pt idx="12547">
                  <c:v>2016-06-12 13:56</c:v>
                </c:pt>
                <c:pt idx="12548">
                  <c:v>2016-06-12 13:56</c:v>
                </c:pt>
                <c:pt idx="12549">
                  <c:v>2016-06-12 13:57</c:v>
                </c:pt>
                <c:pt idx="12550">
                  <c:v>2016-06-12 13:57</c:v>
                </c:pt>
                <c:pt idx="12551">
                  <c:v>2016-06-12 13:57</c:v>
                </c:pt>
                <c:pt idx="12552">
                  <c:v>2016-06-12 13:57</c:v>
                </c:pt>
                <c:pt idx="12553">
                  <c:v>2016-06-12 13:57</c:v>
                </c:pt>
                <c:pt idx="12554">
                  <c:v>2016-06-12 13:57</c:v>
                </c:pt>
                <c:pt idx="12555">
                  <c:v>2016-06-12 13:57</c:v>
                </c:pt>
                <c:pt idx="12556">
                  <c:v>2016-06-12 13:57</c:v>
                </c:pt>
                <c:pt idx="12557">
                  <c:v>2016-06-12 13:57</c:v>
                </c:pt>
                <c:pt idx="12558">
                  <c:v>2016-06-12 13:57</c:v>
                </c:pt>
                <c:pt idx="12559">
                  <c:v>2016-06-12 13:57</c:v>
                </c:pt>
                <c:pt idx="12560">
                  <c:v>2016-06-12 13:57</c:v>
                </c:pt>
                <c:pt idx="12561">
                  <c:v>2016-06-12 13:57</c:v>
                </c:pt>
                <c:pt idx="12562">
                  <c:v>2016-06-12 13:57</c:v>
                </c:pt>
                <c:pt idx="12563">
                  <c:v>2016-06-12 13:57</c:v>
                </c:pt>
                <c:pt idx="12564">
                  <c:v>2016-06-12 13:57</c:v>
                </c:pt>
                <c:pt idx="12565">
                  <c:v>2016-06-12 13:57</c:v>
                </c:pt>
                <c:pt idx="12566">
                  <c:v>2016-06-12 13:57</c:v>
                </c:pt>
                <c:pt idx="12567">
                  <c:v>2016-06-12 13:57</c:v>
                </c:pt>
                <c:pt idx="12568">
                  <c:v>2016-06-12 13:57</c:v>
                </c:pt>
                <c:pt idx="12569">
                  <c:v>2016-06-12 13:57</c:v>
                </c:pt>
                <c:pt idx="12570">
                  <c:v>2016-06-12 13:57</c:v>
                </c:pt>
                <c:pt idx="12571">
                  <c:v>2016-06-12 13:57</c:v>
                </c:pt>
                <c:pt idx="12572">
                  <c:v>2016-06-12 13:57</c:v>
                </c:pt>
                <c:pt idx="12573">
                  <c:v>2016-06-12 13:57</c:v>
                </c:pt>
                <c:pt idx="12574">
                  <c:v>2016-06-12 13:57</c:v>
                </c:pt>
                <c:pt idx="12575">
                  <c:v>2016-06-12 13:57</c:v>
                </c:pt>
                <c:pt idx="12576">
                  <c:v>2016-06-12 13:57</c:v>
                </c:pt>
                <c:pt idx="12577">
                  <c:v>2016-06-12 13:57</c:v>
                </c:pt>
                <c:pt idx="12578">
                  <c:v>2016-06-12 13:57</c:v>
                </c:pt>
                <c:pt idx="12579">
                  <c:v>2016-06-12 13:57</c:v>
                </c:pt>
                <c:pt idx="12580">
                  <c:v>2016-06-12 13:57</c:v>
                </c:pt>
                <c:pt idx="12581">
                  <c:v>2016-06-12 13:57</c:v>
                </c:pt>
                <c:pt idx="12582">
                  <c:v>2016-06-12 13:57</c:v>
                </c:pt>
                <c:pt idx="12583">
                  <c:v>2016-06-12 13:57</c:v>
                </c:pt>
                <c:pt idx="12584">
                  <c:v>2016-06-12 13:57</c:v>
                </c:pt>
                <c:pt idx="12585">
                  <c:v>2016-06-12 13:57</c:v>
                </c:pt>
                <c:pt idx="12586">
                  <c:v>2016-06-12 13:57</c:v>
                </c:pt>
                <c:pt idx="12587">
                  <c:v>2016-06-12 13:57</c:v>
                </c:pt>
                <c:pt idx="12588">
                  <c:v>2016-06-12 13:57</c:v>
                </c:pt>
                <c:pt idx="12589">
                  <c:v>2016-06-12 13:57</c:v>
                </c:pt>
                <c:pt idx="12590">
                  <c:v>2016-06-12 13:57</c:v>
                </c:pt>
                <c:pt idx="12591">
                  <c:v>2016-06-12 13:57</c:v>
                </c:pt>
                <c:pt idx="12592">
                  <c:v>2016-06-12 13:57</c:v>
                </c:pt>
                <c:pt idx="12593">
                  <c:v>2016-06-12 13:57</c:v>
                </c:pt>
                <c:pt idx="12594">
                  <c:v>2016-06-12 13:57</c:v>
                </c:pt>
                <c:pt idx="12595">
                  <c:v>2016-06-12 13:57</c:v>
                </c:pt>
                <c:pt idx="12596">
                  <c:v>2016-06-12 13:57</c:v>
                </c:pt>
                <c:pt idx="12597">
                  <c:v>2016-06-12 13:57</c:v>
                </c:pt>
                <c:pt idx="12598">
                  <c:v>2016-06-12 13:57</c:v>
                </c:pt>
                <c:pt idx="12599">
                  <c:v>2016-06-12 13:57</c:v>
                </c:pt>
                <c:pt idx="12600">
                  <c:v>2016-06-12 13:57</c:v>
                </c:pt>
                <c:pt idx="12601">
                  <c:v>2016-06-12 13:57</c:v>
                </c:pt>
                <c:pt idx="12602">
                  <c:v>2016-06-12 13:57</c:v>
                </c:pt>
                <c:pt idx="12603">
                  <c:v>2016-06-12 13:57</c:v>
                </c:pt>
                <c:pt idx="12604">
                  <c:v>2016-06-12 13:57</c:v>
                </c:pt>
                <c:pt idx="12605">
                  <c:v>2016-06-12 13:57</c:v>
                </c:pt>
                <c:pt idx="12606">
                  <c:v>2016-06-12 13:57</c:v>
                </c:pt>
                <c:pt idx="12607">
                  <c:v>2016-06-12 13:58</c:v>
                </c:pt>
                <c:pt idx="12608">
                  <c:v>2016-06-12 13:58</c:v>
                </c:pt>
                <c:pt idx="12609">
                  <c:v>2016-06-12 13:58</c:v>
                </c:pt>
                <c:pt idx="12610">
                  <c:v>2016-06-12 13:58</c:v>
                </c:pt>
                <c:pt idx="12611">
                  <c:v>2016-06-12 13:58</c:v>
                </c:pt>
                <c:pt idx="12612">
                  <c:v>2016-06-12 13:58</c:v>
                </c:pt>
                <c:pt idx="12613">
                  <c:v>2016-06-12 13:58</c:v>
                </c:pt>
                <c:pt idx="12614">
                  <c:v>2016-06-12 13:58</c:v>
                </c:pt>
                <c:pt idx="12615">
                  <c:v>2016-06-12 13:58</c:v>
                </c:pt>
                <c:pt idx="12616">
                  <c:v>2016-06-12 13:58</c:v>
                </c:pt>
                <c:pt idx="12617">
                  <c:v>2016-06-12 13:58</c:v>
                </c:pt>
                <c:pt idx="12618">
                  <c:v>2016-06-12 13:58</c:v>
                </c:pt>
                <c:pt idx="12619">
                  <c:v>2016-06-12 13:58</c:v>
                </c:pt>
                <c:pt idx="12620">
                  <c:v>2016-06-12 13:58</c:v>
                </c:pt>
                <c:pt idx="12621">
                  <c:v>2016-06-12 13:58</c:v>
                </c:pt>
                <c:pt idx="12622">
                  <c:v>2016-06-12 13:58</c:v>
                </c:pt>
                <c:pt idx="12623">
                  <c:v>2016-06-12 13:58</c:v>
                </c:pt>
                <c:pt idx="12624">
                  <c:v>2016-06-12 13:58</c:v>
                </c:pt>
                <c:pt idx="12625">
                  <c:v>2016-06-12 13:58</c:v>
                </c:pt>
                <c:pt idx="12626">
                  <c:v>2016-06-12 13:58</c:v>
                </c:pt>
                <c:pt idx="12627">
                  <c:v>2016-06-12 13:58</c:v>
                </c:pt>
                <c:pt idx="12628">
                  <c:v>2016-06-12 13:58</c:v>
                </c:pt>
                <c:pt idx="12629">
                  <c:v>2016-06-12 13:58</c:v>
                </c:pt>
                <c:pt idx="12630">
                  <c:v>2016-06-12 13:58</c:v>
                </c:pt>
                <c:pt idx="12631">
                  <c:v>2016-06-12 13:58</c:v>
                </c:pt>
                <c:pt idx="12632">
                  <c:v>2016-06-12 13:58</c:v>
                </c:pt>
                <c:pt idx="12633">
                  <c:v>2016-06-12 13:58</c:v>
                </c:pt>
                <c:pt idx="12634">
                  <c:v>2016-06-12 13:58</c:v>
                </c:pt>
                <c:pt idx="12635">
                  <c:v>2016-06-12 13:58</c:v>
                </c:pt>
                <c:pt idx="12636">
                  <c:v>2016-06-12 13:58</c:v>
                </c:pt>
                <c:pt idx="12637">
                  <c:v>2016-06-12 13:58</c:v>
                </c:pt>
                <c:pt idx="12638">
                  <c:v>2016-06-12 13:58</c:v>
                </c:pt>
                <c:pt idx="12639">
                  <c:v>2016-06-12 13:58</c:v>
                </c:pt>
                <c:pt idx="12640">
                  <c:v>2016-06-12 13:58</c:v>
                </c:pt>
                <c:pt idx="12641">
                  <c:v>2016-06-12 13:58</c:v>
                </c:pt>
                <c:pt idx="12642">
                  <c:v>2016-06-12 13:58</c:v>
                </c:pt>
                <c:pt idx="12643">
                  <c:v>2016-06-12 13:58</c:v>
                </c:pt>
                <c:pt idx="12644">
                  <c:v>2016-06-12 13:58</c:v>
                </c:pt>
                <c:pt idx="12645">
                  <c:v>2016-06-12 13:58</c:v>
                </c:pt>
                <c:pt idx="12646">
                  <c:v>2016-06-12 13:58</c:v>
                </c:pt>
                <c:pt idx="12647">
                  <c:v>2016-06-12 13:58</c:v>
                </c:pt>
                <c:pt idx="12648">
                  <c:v>2016-06-12 13:58</c:v>
                </c:pt>
                <c:pt idx="12649">
                  <c:v>2016-06-12 13:58</c:v>
                </c:pt>
                <c:pt idx="12650">
                  <c:v>2016-06-12 13:58</c:v>
                </c:pt>
                <c:pt idx="12651">
                  <c:v>2016-06-12 13:58</c:v>
                </c:pt>
                <c:pt idx="12652">
                  <c:v>2016-06-12 13:58</c:v>
                </c:pt>
                <c:pt idx="12653">
                  <c:v>2016-06-12 13:58</c:v>
                </c:pt>
                <c:pt idx="12654">
                  <c:v>2016-06-12 13:58</c:v>
                </c:pt>
                <c:pt idx="12655">
                  <c:v>2016-06-12 13:58</c:v>
                </c:pt>
                <c:pt idx="12656">
                  <c:v>2016-06-12 13:58</c:v>
                </c:pt>
                <c:pt idx="12657">
                  <c:v>2016-06-12 13:58</c:v>
                </c:pt>
                <c:pt idx="12658">
                  <c:v>2016-06-12 13:58</c:v>
                </c:pt>
                <c:pt idx="12659">
                  <c:v>2016-06-12 13:58</c:v>
                </c:pt>
                <c:pt idx="12660">
                  <c:v>2016-06-12 13:58</c:v>
                </c:pt>
                <c:pt idx="12661">
                  <c:v>2016-06-12 13:58</c:v>
                </c:pt>
                <c:pt idx="12662">
                  <c:v>2016-06-12 13:59</c:v>
                </c:pt>
                <c:pt idx="12663">
                  <c:v>2016-06-12 13:59</c:v>
                </c:pt>
                <c:pt idx="12664">
                  <c:v>2016-06-12 13:59</c:v>
                </c:pt>
                <c:pt idx="12665">
                  <c:v>2016-06-12 13:59</c:v>
                </c:pt>
                <c:pt idx="12666">
                  <c:v>2016-06-12 13:59</c:v>
                </c:pt>
                <c:pt idx="12667">
                  <c:v>2016-06-12 13:59</c:v>
                </c:pt>
                <c:pt idx="12668">
                  <c:v>2016-06-12 13:59</c:v>
                </c:pt>
                <c:pt idx="12669">
                  <c:v>2016-06-12 13:59</c:v>
                </c:pt>
                <c:pt idx="12670">
                  <c:v>2016-06-12 13:59</c:v>
                </c:pt>
                <c:pt idx="12671">
                  <c:v>2016-06-12 13:59</c:v>
                </c:pt>
                <c:pt idx="12672">
                  <c:v>2016-06-12 13:59</c:v>
                </c:pt>
                <c:pt idx="12673">
                  <c:v>2016-06-12 13:59</c:v>
                </c:pt>
                <c:pt idx="12674">
                  <c:v>2016-06-12 13:59</c:v>
                </c:pt>
                <c:pt idx="12675">
                  <c:v>2016-06-12 13:59</c:v>
                </c:pt>
                <c:pt idx="12676">
                  <c:v>2016-06-12 13:59</c:v>
                </c:pt>
                <c:pt idx="12677">
                  <c:v>2016-06-12 13:59</c:v>
                </c:pt>
                <c:pt idx="12678">
                  <c:v>2016-06-12 13:59</c:v>
                </c:pt>
                <c:pt idx="12679">
                  <c:v>2016-06-12 13:59</c:v>
                </c:pt>
                <c:pt idx="12680">
                  <c:v>2016-06-12 13:59</c:v>
                </c:pt>
                <c:pt idx="12681">
                  <c:v>2016-06-12 13:59</c:v>
                </c:pt>
                <c:pt idx="12682">
                  <c:v>2016-06-12 13:59</c:v>
                </c:pt>
                <c:pt idx="12683">
                  <c:v>2016-06-12 13:59</c:v>
                </c:pt>
                <c:pt idx="12684">
                  <c:v>2016-06-12 13:59</c:v>
                </c:pt>
                <c:pt idx="12685">
                  <c:v>2016-06-12 13:59</c:v>
                </c:pt>
                <c:pt idx="12686">
                  <c:v>2016-06-12 13:59</c:v>
                </c:pt>
                <c:pt idx="12687">
                  <c:v>2016-06-12 13:59</c:v>
                </c:pt>
                <c:pt idx="12688">
                  <c:v>2016-06-12 13:59</c:v>
                </c:pt>
                <c:pt idx="12689">
                  <c:v>2016-06-12 13:59</c:v>
                </c:pt>
                <c:pt idx="12690">
                  <c:v>2016-06-12 13:59</c:v>
                </c:pt>
                <c:pt idx="12691">
                  <c:v>2016-06-12 13:59</c:v>
                </c:pt>
                <c:pt idx="12692">
                  <c:v>2016-06-12 13:59</c:v>
                </c:pt>
                <c:pt idx="12693">
                  <c:v>2016-06-12 13:59</c:v>
                </c:pt>
                <c:pt idx="12694">
                  <c:v>2016-06-12 13:59</c:v>
                </c:pt>
                <c:pt idx="12695">
                  <c:v>2016-06-12 13:59</c:v>
                </c:pt>
                <c:pt idx="12696">
                  <c:v>2016-06-12 13:59</c:v>
                </c:pt>
                <c:pt idx="12697">
                  <c:v>2016-06-12 13:59</c:v>
                </c:pt>
                <c:pt idx="12698">
                  <c:v>2016-06-12 13:59</c:v>
                </c:pt>
                <c:pt idx="12699">
                  <c:v>2016-06-12 13:59</c:v>
                </c:pt>
                <c:pt idx="12700">
                  <c:v>2016-06-12 13:59</c:v>
                </c:pt>
                <c:pt idx="12701">
                  <c:v>2016-06-12 13:59</c:v>
                </c:pt>
                <c:pt idx="12702">
                  <c:v>2016-06-12 13:59</c:v>
                </c:pt>
                <c:pt idx="12703">
                  <c:v>2016-06-12 13:59</c:v>
                </c:pt>
                <c:pt idx="12704">
                  <c:v>2016-06-12 13:59</c:v>
                </c:pt>
                <c:pt idx="12705">
                  <c:v>2016-06-12 13:59</c:v>
                </c:pt>
                <c:pt idx="12706">
                  <c:v>2016-06-12 13:59</c:v>
                </c:pt>
                <c:pt idx="12707">
                  <c:v>2016-06-12 13:59</c:v>
                </c:pt>
                <c:pt idx="12708">
                  <c:v>2016-06-12 13:59</c:v>
                </c:pt>
                <c:pt idx="12709">
                  <c:v>2016-06-12 13:59</c:v>
                </c:pt>
                <c:pt idx="12710">
                  <c:v>2016-06-12 13:59</c:v>
                </c:pt>
                <c:pt idx="12711">
                  <c:v>2016-06-12 13:59</c:v>
                </c:pt>
                <c:pt idx="12712">
                  <c:v>2016-06-12 13:59</c:v>
                </c:pt>
                <c:pt idx="12713">
                  <c:v>2016-06-12 13:59</c:v>
                </c:pt>
                <c:pt idx="12714">
                  <c:v>2016-06-12 14:00</c:v>
                </c:pt>
                <c:pt idx="12715">
                  <c:v>2016-06-12 14:00</c:v>
                </c:pt>
                <c:pt idx="12716">
                  <c:v>2016-06-12 14:00</c:v>
                </c:pt>
                <c:pt idx="12717">
                  <c:v>2016-06-12 14:00</c:v>
                </c:pt>
                <c:pt idx="12718">
                  <c:v>2016-06-12 14:00</c:v>
                </c:pt>
                <c:pt idx="12719">
                  <c:v>2016-06-12 14:00</c:v>
                </c:pt>
                <c:pt idx="12720">
                  <c:v>2016-06-12 14:00</c:v>
                </c:pt>
                <c:pt idx="12721">
                  <c:v>2016-06-12 14:00</c:v>
                </c:pt>
                <c:pt idx="12722">
                  <c:v>2016-06-12 14:00</c:v>
                </c:pt>
                <c:pt idx="12723">
                  <c:v>2016-06-12 14:00</c:v>
                </c:pt>
                <c:pt idx="12724">
                  <c:v>2016-06-12 14:00</c:v>
                </c:pt>
                <c:pt idx="12725">
                  <c:v>2016-06-12 14:00</c:v>
                </c:pt>
                <c:pt idx="12726">
                  <c:v>2016-06-12 14:00</c:v>
                </c:pt>
                <c:pt idx="12727">
                  <c:v>2016-06-12 14:00</c:v>
                </c:pt>
                <c:pt idx="12728">
                  <c:v>2016-06-12 14:00</c:v>
                </c:pt>
                <c:pt idx="12729">
                  <c:v>2016-06-12 14:00</c:v>
                </c:pt>
                <c:pt idx="12730">
                  <c:v>2016-06-12 14:00</c:v>
                </c:pt>
                <c:pt idx="12731">
                  <c:v>2016-06-12 14:00</c:v>
                </c:pt>
                <c:pt idx="12732">
                  <c:v>2016-06-12 14:00</c:v>
                </c:pt>
                <c:pt idx="12733">
                  <c:v>2016-06-12 14:00</c:v>
                </c:pt>
                <c:pt idx="12734">
                  <c:v>2016-06-12 14:00</c:v>
                </c:pt>
                <c:pt idx="12735">
                  <c:v>2016-06-12 14:00</c:v>
                </c:pt>
                <c:pt idx="12736">
                  <c:v>2016-06-12 14:00</c:v>
                </c:pt>
                <c:pt idx="12737">
                  <c:v>2016-06-12 14:00</c:v>
                </c:pt>
                <c:pt idx="12738">
                  <c:v>2016-06-12 14:00</c:v>
                </c:pt>
                <c:pt idx="12739">
                  <c:v>2016-06-12 14:00</c:v>
                </c:pt>
                <c:pt idx="12740">
                  <c:v>2016-06-12 14:00</c:v>
                </c:pt>
                <c:pt idx="12741">
                  <c:v>2016-06-12 14:00</c:v>
                </c:pt>
                <c:pt idx="12742">
                  <c:v>2016-06-12 14:00</c:v>
                </c:pt>
                <c:pt idx="12743">
                  <c:v>2016-06-12 14:00</c:v>
                </c:pt>
                <c:pt idx="12744">
                  <c:v>2016-06-12 14:00</c:v>
                </c:pt>
                <c:pt idx="12745">
                  <c:v>2016-06-12 14:00</c:v>
                </c:pt>
                <c:pt idx="12746">
                  <c:v>2016-06-12 14:00</c:v>
                </c:pt>
                <c:pt idx="12747">
                  <c:v>2016-06-12 14:00</c:v>
                </c:pt>
                <c:pt idx="12748">
                  <c:v>2016-06-12 14:00</c:v>
                </c:pt>
                <c:pt idx="12749">
                  <c:v>2016-06-12 14:00</c:v>
                </c:pt>
                <c:pt idx="12750">
                  <c:v>2016-06-12 14:00</c:v>
                </c:pt>
                <c:pt idx="12751">
                  <c:v>2016-06-12 14:00</c:v>
                </c:pt>
                <c:pt idx="12752">
                  <c:v>2016-06-12 14:00</c:v>
                </c:pt>
                <c:pt idx="12753">
                  <c:v>2016-06-12 14:00</c:v>
                </c:pt>
                <c:pt idx="12754">
                  <c:v>2016-06-12 14:00</c:v>
                </c:pt>
                <c:pt idx="12755">
                  <c:v>2016-06-12 14:00</c:v>
                </c:pt>
                <c:pt idx="12756">
                  <c:v>2016-06-12 14:00</c:v>
                </c:pt>
                <c:pt idx="12757">
                  <c:v>2016-06-12 14:00</c:v>
                </c:pt>
                <c:pt idx="12758">
                  <c:v>2016-06-12 14:00</c:v>
                </c:pt>
                <c:pt idx="12759">
                  <c:v>2016-06-12 14:00</c:v>
                </c:pt>
                <c:pt idx="12760">
                  <c:v>2016-06-12 14:00</c:v>
                </c:pt>
                <c:pt idx="12761">
                  <c:v>2016-06-12 14:00</c:v>
                </c:pt>
                <c:pt idx="12762">
                  <c:v>2016-06-12 14:00</c:v>
                </c:pt>
                <c:pt idx="12763">
                  <c:v>2016-06-12 14:00</c:v>
                </c:pt>
                <c:pt idx="12764">
                  <c:v>2016-06-12 14:00</c:v>
                </c:pt>
                <c:pt idx="12765">
                  <c:v>2016-06-12 14:00</c:v>
                </c:pt>
                <c:pt idx="12766">
                  <c:v>2016-06-12 14:00</c:v>
                </c:pt>
                <c:pt idx="12767">
                  <c:v>2016-06-12 14:00</c:v>
                </c:pt>
                <c:pt idx="12768">
                  <c:v>2016-06-12 14:00</c:v>
                </c:pt>
                <c:pt idx="12769">
                  <c:v>2016-06-12 14:00</c:v>
                </c:pt>
                <c:pt idx="12770">
                  <c:v>2016-06-12 14:01</c:v>
                </c:pt>
                <c:pt idx="12771">
                  <c:v>2016-06-12 14:01</c:v>
                </c:pt>
                <c:pt idx="12772">
                  <c:v>2016-06-12 14:01</c:v>
                </c:pt>
                <c:pt idx="12773">
                  <c:v>2016-06-12 14:01</c:v>
                </c:pt>
                <c:pt idx="12774">
                  <c:v>2016-06-12 14:01</c:v>
                </c:pt>
                <c:pt idx="12775">
                  <c:v>2016-06-12 14:01</c:v>
                </c:pt>
                <c:pt idx="12776">
                  <c:v>2016-06-12 14:01</c:v>
                </c:pt>
                <c:pt idx="12777">
                  <c:v>2016-06-12 14:01</c:v>
                </c:pt>
                <c:pt idx="12778">
                  <c:v>2016-06-12 14:01</c:v>
                </c:pt>
                <c:pt idx="12779">
                  <c:v>2016-06-12 14:01</c:v>
                </c:pt>
                <c:pt idx="12780">
                  <c:v>2016-06-12 14:01</c:v>
                </c:pt>
                <c:pt idx="12781">
                  <c:v>2016-06-12 14:01</c:v>
                </c:pt>
                <c:pt idx="12782">
                  <c:v>2016-06-12 14:01</c:v>
                </c:pt>
                <c:pt idx="12783">
                  <c:v>2016-06-12 14:01</c:v>
                </c:pt>
                <c:pt idx="12784">
                  <c:v>2016-06-12 14:01</c:v>
                </c:pt>
                <c:pt idx="12785">
                  <c:v>2016-06-12 14:01</c:v>
                </c:pt>
                <c:pt idx="12786">
                  <c:v>2016-06-12 14:01</c:v>
                </c:pt>
                <c:pt idx="12787">
                  <c:v>2016-06-12 14:01</c:v>
                </c:pt>
                <c:pt idx="12788">
                  <c:v>2016-06-12 14:01</c:v>
                </c:pt>
                <c:pt idx="12789">
                  <c:v>2016-06-12 14:01</c:v>
                </c:pt>
                <c:pt idx="12790">
                  <c:v>2016-06-12 14:01</c:v>
                </c:pt>
                <c:pt idx="12791">
                  <c:v>2016-06-12 14:01</c:v>
                </c:pt>
                <c:pt idx="12792">
                  <c:v>2016-06-12 14:01</c:v>
                </c:pt>
                <c:pt idx="12793">
                  <c:v>2016-06-12 14:01</c:v>
                </c:pt>
                <c:pt idx="12794">
                  <c:v>2016-06-12 14:01</c:v>
                </c:pt>
                <c:pt idx="12795">
                  <c:v>2016-06-12 14:01</c:v>
                </c:pt>
                <c:pt idx="12796">
                  <c:v>2016-06-12 14:01</c:v>
                </c:pt>
                <c:pt idx="12797">
                  <c:v>2016-06-12 14:01</c:v>
                </c:pt>
                <c:pt idx="12798">
                  <c:v>2016-06-12 14:01</c:v>
                </c:pt>
                <c:pt idx="12799">
                  <c:v>2016-06-12 14:01</c:v>
                </c:pt>
                <c:pt idx="12800">
                  <c:v>2016-06-12 14:01</c:v>
                </c:pt>
                <c:pt idx="12801">
                  <c:v>2016-06-12 14:01</c:v>
                </c:pt>
                <c:pt idx="12802">
                  <c:v>2016-06-12 14:01</c:v>
                </c:pt>
                <c:pt idx="12803">
                  <c:v>2016-06-12 14:01</c:v>
                </c:pt>
                <c:pt idx="12804">
                  <c:v>2016-06-12 14:01</c:v>
                </c:pt>
                <c:pt idx="12805">
                  <c:v>2016-06-12 14:01</c:v>
                </c:pt>
                <c:pt idx="12806">
                  <c:v>2016-06-12 14:01</c:v>
                </c:pt>
                <c:pt idx="12807">
                  <c:v>2016-06-12 14:01</c:v>
                </c:pt>
                <c:pt idx="12808">
                  <c:v>2016-06-12 14:01</c:v>
                </c:pt>
                <c:pt idx="12809">
                  <c:v>2016-06-12 14:01</c:v>
                </c:pt>
                <c:pt idx="12810">
                  <c:v>2016-06-12 14:01</c:v>
                </c:pt>
                <c:pt idx="12811">
                  <c:v>2016-06-12 14:01</c:v>
                </c:pt>
                <c:pt idx="12812">
                  <c:v>2016-06-12 14:01</c:v>
                </c:pt>
                <c:pt idx="12813">
                  <c:v>2016-06-12 14:01</c:v>
                </c:pt>
                <c:pt idx="12814">
                  <c:v>2016-06-12 14:01</c:v>
                </c:pt>
                <c:pt idx="12815">
                  <c:v>2016-06-12 14:01</c:v>
                </c:pt>
                <c:pt idx="12816">
                  <c:v>2016-06-12 14:01</c:v>
                </c:pt>
                <c:pt idx="12817">
                  <c:v>2016-06-12 14:01</c:v>
                </c:pt>
                <c:pt idx="12818">
                  <c:v>2016-06-12 14:01</c:v>
                </c:pt>
                <c:pt idx="12819">
                  <c:v>2016-06-12 14:01</c:v>
                </c:pt>
                <c:pt idx="12820">
                  <c:v>2016-06-12 14:01</c:v>
                </c:pt>
                <c:pt idx="12821">
                  <c:v>2016-06-12 14:01</c:v>
                </c:pt>
                <c:pt idx="12822">
                  <c:v>2016-06-12 14:01</c:v>
                </c:pt>
                <c:pt idx="12823">
                  <c:v>2016-06-12 14:01</c:v>
                </c:pt>
                <c:pt idx="12824">
                  <c:v>2016-06-12 14:01</c:v>
                </c:pt>
                <c:pt idx="12825">
                  <c:v>2016-06-12 14:01</c:v>
                </c:pt>
                <c:pt idx="12826">
                  <c:v>2016-06-12 14:01</c:v>
                </c:pt>
                <c:pt idx="12827">
                  <c:v>2016-06-12 14:01</c:v>
                </c:pt>
                <c:pt idx="12828">
                  <c:v>2016-06-12 14:02</c:v>
                </c:pt>
                <c:pt idx="12829">
                  <c:v>2016-06-12 14:02</c:v>
                </c:pt>
                <c:pt idx="12830">
                  <c:v>2016-06-12 14:02</c:v>
                </c:pt>
                <c:pt idx="12831">
                  <c:v>2016-06-12 14:02</c:v>
                </c:pt>
                <c:pt idx="12832">
                  <c:v>2016-06-12 14:02</c:v>
                </c:pt>
                <c:pt idx="12833">
                  <c:v>2016-06-12 14:02</c:v>
                </c:pt>
                <c:pt idx="12834">
                  <c:v>2016-06-12 14:02</c:v>
                </c:pt>
                <c:pt idx="12835">
                  <c:v>2016-06-12 14:02</c:v>
                </c:pt>
                <c:pt idx="12836">
                  <c:v>2016-06-12 14:02</c:v>
                </c:pt>
                <c:pt idx="12837">
                  <c:v>2016-06-12 14:02</c:v>
                </c:pt>
                <c:pt idx="12838">
                  <c:v>2016-06-12 14:02</c:v>
                </c:pt>
                <c:pt idx="12839">
                  <c:v>2016-06-12 14:02</c:v>
                </c:pt>
                <c:pt idx="12840">
                  <c:v>2016-06-12 14:02</c:v>
                </c:pt>
                <c:pt idx="12841">
                  <c:v>2016-06-12 14:02</c:v>
                </c:pt>
                <c:pt idx="12842">
                  <c:v>2016-06-12 14:02</c:v>
                </c:pt>
                <c:pt idx="12843">
                  <c:v>2016-06-12 14:02</c:v>
                </c:pt>
                <c:pt idx="12844">
                  <c:v>2016-06-12 14:02</c:v>
                </c:pt>
                <c:pt idx="12845">
                  <c:v>2016-06-12 14:02</c:v>
                </c:pt>
                <c:pt idx="12846">
                  <c:v>2016-06-12 14:02</c:v>
                </c:pt>
                <c:pt idx="12847">
                  <c:v>2016-06-12 14:02</c:v>
                </c:pt>
                <c:pt idx="12848">
                  <c:v>2016-06-12 14:02</c:v>
                </c:pt>
                <c:pt idx="12849">
                  <c:v>2016-06-12 14:02</c:v>
                </c:pt>
                <c:pt idx="12850">
                  <c:v>2016-06-12 14:02</c:v>
                </c:pt>
                <c:pt idx="12851">
                  <c:v>2016-06-12 14:02</c:v>
                </c:pt>
                <c:pt idx="12852">
                  <c:v>2016-06-12 14:02</c:v>
                </c:pt>
                <c:pt idx="12853">
                  <c:v>2016-06-12 14:02</c:v>
                </c:pt>
                <c:pt idx="12854">
                  <c:v>2016-06-12 14:02</c:v>
                </c:pt>
                <c:pt idx="12855">
                  <c:v>2016-06-12 14:02</c:v>
                </c:pt>
                <c:pt idx="12856">
                  <c:v>2016-06-12 14:02</c:v>
                </c:pt>
                <c:pt idx="12857">
                  <c:v>2016-06-12 14:02</c:v>
                </c:pt>
                <c:pt idx="12858">
                  <c:v>2016-06-12 14:02</c:v>
                </c:pt>
                <c:pt idx="12859">
                  <c:v>2016-06-12 14:02</c:v>
                </c:pt>
                <c:pt idx="12860">
                  <c:v>2016-06-12 14:02</c:v>
                </c:pt>
                <c:pt idx="12861">
                  <c:v>2016-06-12 14:02</c:v>
                </c:pt>
                <c:pt idx="12862">
                  <c:v>2016-06-12 14:02</c:v>
                </c:pt>
                <c:pt idx="12863">
                  <c:v>2016-06-12 14:02</c:v>
                </c:pt>
                <c:pt idx="12864">
                  <c:v>2016-06-12 14:02</c:v>
                </c:pt>
                <c:pt idx="12865">
                  <c:v>2016-06-12 14:02</c:v>
                </c:pt>
                <c:pt idx="12866">
                  <c:v>2016-06-12 14:02</c:v>
                </c:pt>
                <c:pt idx="12867">
                  <c:v>2016-06-12 14:02</c:v>
                </c:pt>
                <c:pt idx="12868">
                  <c:v>2016-06-12 14:02</c:v>
                </c:pt>
                <c:pt idx="12869">
                  <c:v>2016-06-12 14:02</c:v>
                </c:pt>
                <c:pt idx="12870">
                  <c:v>2016-06-12 14:02</c:v>
                </c:pt>
                <c:pt idx="12871">
                  <c:v>2016-06-12 14:02</c:v>
                </c:pt>
                <c:pt idx="12872">
                  <c:v>2016-06-12 14:02</c:v>
                </c:pt>
                <c:pt idx="12873">
                  <c:v>2016-06-12 14:02</c:v>
                </c:pt>
                <c:pt idx="12874">
                  <c:v>2016-06-12 14:02</c:v>
                </c:pt>
                <c:pt idx="12875">
                  <c:v>2016-06-12 14:02</c:v>
                </c:pt>
                <c:pt idx="12876">
                  <c:v>2016-06-12 14:02</c:v>
                </c:pt>
                <c:pt idx="12877">
                  <c:v>2016-06-12 14:02</c:v>
                </c:pt>
                <c:pt idx="12878">
                  <c:v>2016-06-12 14:02</c:v>
                </c:pt>
                <c:pt idx="12879">
                  <c:v>2016-06-12 14:02</c:v>
                </c:pt>
                <c:pt idx="12880">
                  <c:v>2016-06-12 14:02</c:v>
                </c:pt>
                <c:pt idx="12881">
                  <c:v>2016-06-12 14:02</c:v>
                </c:pt>
                <c:pt idx="12882">
                  <c:v>2016-06-12 14:02</c:v>
                </c:pt>
                <c:pt idx="12883">
                  <c:v>2016-06-12 14:02</c:v>
                </c:pt>
                <c:pt idx="12884">
                  <c:v>2016-06-12 14:02</c:v>
                </c:pt>
                <c:pt idx="12885">
                  <c:v>2016-06-12 14:03</c:v>
                </c:pt>
                <c:pt idx="12886">
                  <c:v>2016-06-12 14:03</c:v>
                </c:pt>
                <c:pt idx="12887">
                  <c:v>2016-06-12 14:03</c:v>
                </c:pt>
                <c:pt idx="12888">
                  <c:v>2016-06-12 14:03</c:v>
                </c:pt>
                <c:pt idx="12889">
                  <c:v>2016-06-12 14:03</c:v>
                </c:pt>
                <c:pt idx="12890">
                  <c:v>2016-06-12 14:03</c:v>
                </c:pt>
                <c:pt idx="12891">
                  <c:v>2016-06-12 14:03</c:v>
                </c:pt>
                <c:pt idx="12892">
                  <c:v>2016-06-12 14:03</c:v>
                </c:pt>
                <c:pt idx="12893">
                  <c:v>2016-06-12 14:03</c:v>
                </c:pt>
                <c:pt idx="12894">
                  <c:v>2016-06-12 14:03</c:v>
                </c:pt>
                <c:pt idx="12895">
                  <c:v>2016-06-12 14:03</c:v>
                </c:pt>
                <c:pt idx="12896">
                  <c:v>2016-06-12 14:03</c:v>
                </c:pt>
                <c:pt idx="12897">
                  <c:v>2016-06-12 14:03</c:v>
                </c:pt>
                <c:pt idx="12898">
                  <c:v>2016-06-12 14:03</c:v>
                </c:pt>
                <c:pt idx="12899">
                  <c:v>2016-06-12 14:03</c:v>
                </c:pt>
                <c:pt idx="12900">
                  <c:v>2016-06-12 14:03</c:v>
                </c:pt>
                <c:pt idx="12901">
                  <c:v>2016-06-12 14:03</c:v>
                </c:pt>
                <c:pt idx="12902">
                  <c:v>2016-06-12 14:03</c:v>
                </c:pt>
                <c:pt idx="12903">
                  <c:v>2016-06-12 14:03</c:v>
                </c:pt>
                <c:pt idx="12904">
                  <c:v>2016-06-12 14:03</c:v>
                </c:pt>
                <c:pt idx="12905">
                  <c:v>2016-06-12 14:03</c:v>
                </c:pt>
                <c:pt idx="12906">
                  <c:v>2016-06-12 14:03</c:v>
                </c:pt>
                <c:pt idx="12907">
                  <c:v>2016-06-12 14:03</c:v>
                </c:pt>
                <c:pt idx="12908">
                  <c:v>2016-06-12 14:03</c:v>
                </c:pt>
                <c:pt idx="12909">
                  <c:v>2016-06-12 14:03</c:v>
                </c:pt>
                <c:pt idx="12910">
                  <c:v>2016-06-12 14:03</c:v>
                </c:pt>
                <c:pt idx="12911">
                  <c:v>2016-06-12 14:03</c:v>
                </c:pt>
                <c:pt idx="12912">
                  <c:v>2016-06-12 14:03</c:v>
                </c:pt>
                <c:pt idx="12913">
                  <c:v>2016-06-12 14:03</c:v>
                </c:pt>
                <c:pt idx="12914">
                  <c:v>2016-06-12 14:03</c:v>
                </c:pt>
                <c:pt idx="12915">
                  <c:v>2016-06-12 14:03</c:v>
                </c:pt>
                <c:pt idx="12916">
                  <c:v>2016-06-12 14:03</c:v>
                </c:pt>
                <c:pt idx="12917">
                  <c:v>2016-06-12 14:03</c:v>
                </c:pt>
                <c:pt idx="12918">
                  <c:v>2016-06-12 14:03</c:v>
                </c:pt>
                <c:pt idx="12919">
                  <c:v>2016-06-12 14:03</c:v>
                </c:pt>
                <c:pt idx="12920">
                  <c:v>2016-06-12 14:03</c:v>
                </c:pt>
                <c:pt idx="12921">
                  <c:v>2016-06-12 14:03</c:v>
                </c:pt>
                <c:pt idx="12922">
                  <c:v>2016-06-12 14:03</c:v>
                </c:pt>
                <c:pt idx="12923">
                  <c:v>2016-06-12 14:03</c:v>
                </c:pt>
                <c:pt idx="12924">
                  <c:v>2016-06-12 14:03</c:v>
                </c:pt>
                <c:pt idx="12925">
                  <c:v>2016-06-12 14:03</c:v>
                </c:pt>
                <c:pt idx="12926">
                  <c:v>2016-06-12 14:03</c:v>
                </c:pt>
                <c:pt idx="12927">
                  <c:v>2016-06-12 14:03</c:v>
                </c:pt>
                <c:pt idx="12928">
                  <c:v>2016-06-12 14:03</c:v>
                </c:pt>
                <c:pt idx="12929">
                  <c:v>2016-06-12 14:03</c:v>
                </c:pt>
                <c:pt idx="12930">
                  <c:v>2016-06-12 14:03</c:v>
                </c:pt>
                <c:pt idx="12931">
                  <c:v>2016-06-12 14:03</c:v>
                </c:pt>
                <c:pt idx="12932">
                  <c:v>2016-06-12 14:03</c:v>
                </c:pt>
                <c:pt idx="12933">
                  <c:v>2016-06-12 14:03</c:v>
                </c:pt>
                <c:pt idx="12934">
                  <c:v>2016-06-12 14:03</c:v>
                </c:pt>
                <c:pt idx="12935">
                  <c:v>2016-06-12 14:03</c:v>
                </c:pt>
                <c:pt idx="12936">
                  <c:v>2016-06-12 14:03</c:v>
                </c:pt>
                <c:pt idx="12937">
                  <c:v>2016-06-12 14:03</c:v>
                </c:pt>
                <c:pt idx="12938">
                  <c:v>2016-06-12 14:03</c:v>
                </c:pt>
                <c:pt idx="12939">
                  <c:v>2016-06-12 14:03</c:v>
                </c:pt>
                <c:pt idx="12940">
                  <c:v>2016-06-12 14:03</c:v>
                </c:pt>
                <c:pt idx="12941">
                  <c:v>2016-06-12 14:03</c:v>
                </c:pt>
                <c:pt idx="12942">
                  <c:v>2016-06-12 14:03</c:v>
                </c:pt>
                <c:pt idx="12943">
                  <c:v>2016-06-12 14:03</c:v>
                </c:pt>
                <c:pt idx="12944">
                  <c:v>2016-06-12 14:04</c:v>
                </c:pt>
                <c:pt idx="12945">
                  <c:v>2016-06-12 14:04</c:v>
                </c:pt>
                <c:pt idx="12946">
                  <c:v>2016-06-12 14:04</c:v>
                </c:pt>
                <c:pt idx="12947">
                  <c:v>2016-06-12 14:04</c:v>
                </c:pt>
                <c:pt idx="12948">
                  <c:v>2016-06-12 14:04</c:v>
                </c:pt>
                <c:pt idx="12949">
                  <c:v>2016-06-12 14:04</c:v>
                </c:pt>
                <c:pt idx="12950">
                  <c:v>2016-06-12 14:04</c:v>
                </c:pt>
                <c:pt idx="12951">
                  <c:v>2016-06-12 14:04</c:v>
                </c:pt>
                <c:pt idx="12952">
                  <c:v>2016-06-12 14:04</c:v>
                </c:pt>
                <c:pt idx="12953">
                  <c:v>2016-06-12 14:04</c:v>
                </c:pt>
                <c:pt idx="12954">
                  <c:v>2016-06-12 14:04</c:v>
                </c:pt>
                <c:pt idx="12955">
                  <c:v>2016-06-12 14:04</c:v>
                </c:pt>
                <c:pt idx="12956">
                  <c:v>2016-06-12 14:04</c:v>
                </c:pt>
                <c:pt idx="12957">
                  <c:v>2016-06-12 14:04</c:v>
                </c:pt>
                <c:pt idx="12958">
                  <c:v>2016-06-12 14:04</c:v>
                </c:pt>
                <c:pt idx="12959">
                  <c:v>2016-06-12 14:04</c:v>
                </c:pt>
                <c:pt idx="12960">
                  <c:v>2016-06-12 14:04</c:v>
                </c:pt>
                <c:pt idx="12961">
                  <c:v>2016-06-12 14:04</c:v>
                </c:pt>
                <c:pt idx="12962">
                  <c:v>2016-06-12 14:04</c:v>
                </c:pt>
                <c:pt idx="12963">
                  <c:v>2016-06-12 14:04</c:v>
                </c:pt>
                <c:pt idx="12964">
                  <c:v>2016-06-12 14:04</c:v>
                </c:pt>
                <c:pt idx="12965">
                  <c:v>2016-06-12 14:04</c:v>
                </c:pt>
                <c:pt idx="12966">
                  <c:v>2016-06-12 14:04</c:v>
                </c:pt>
                <c:pt idx="12967">
                  <c:v>2016-06-12 14:04</c:v>
                </c:pt>
                <c:pt idx="12968">
                  <c:v>2016-06-12 14:04</c:v>
                </c:pt>
                <c:pt idx="12969">
                  <c:v>2016-06-12 14:04</c:v>
                </c:pt>
                <c:pt idx="12970">
                  <c:v>2016-06-12 14:04</c:v>
                </c:pt>
                <c:pt idx="12971">
                  <c:v>2016-06-12 14:04</c:v>
                </c:pt>
                <c:pt idx="12972">
                  <c:v>2016-06-12 14:04</c:v>
                </c:pt>
                <c:pt idx="12973">
                  <c:v>2016-06-12 14:04</c:v>
                </c:pt>
                <c:pt idx="12974">
                  <c:v>2016-06-12 14:04</c:v>
                </c:pt>
                <c:pt idx="12975">
                  <c:v>2016-06-12 14:04</c:v>
                </c:pt>
                <c:pt idx="12976">
                  <c:v>2016-06-12 14:04</c:v>
                </c:pt>
                <c:pt idx="12977">
                  <c:v>2016-06-12 14:04</c:v>
                </c:pt>
                <c:pt idx="12978">
                  <c:v>2016-06-12 14:04</c:v>
                </c:pt>
                <c:pt idx="12979">
                  <c:v>2016-06-12 14:04</c:v>
                </c:pt>
                <c:pt idx="12980">
                  <c:v>2016-06-12 14:04</c:v>
                </c:pt>
                <c:pt idx="12981">
                  <c:v>2016-06-12 14:04</c:v>
                </c:pt>
                <c:pt idx="12982">
                  <c:v>2016-06-12 14:04</c:v>
                </c:pt>
                <c:pt idx="12983">
                  <c:v>2016-06-12 14:04</c:v>
                </c:pt>
                <c:pt idx="12984">
                  <c:v>2016-06-12 14:04</c:v>
                </c:pt>
                <c:pt idx="12985">
                  <c:v>2016-06-12 14:04</c:v>
                </c:pt>
                <c:pt idx="12986">
                  <c:v>2016-06-12 14:04</c:v>
                </c:pt>
                <c:pt idx="12987">
                  <c:v>2016-06-12 14:04</c:v>
                </c:pt>
                <c:pt idx="12988">
                  <c:v>2016-06-12 14:04</c:v>
                </c:pt>
                <c:pt idx="12989">
                  <c:v>2016-06-12 14:04</c:v>
                </c:pt>
                <c:pt idx="12990">
                  <c:v>2016-06-12 14:04</c:v>
                </c:pt>
                <c:pt idx="12991">
                  <c:v>2016-06-12 14:04</c:v>
                </c:pt>
                <c:pt idx="12992">
                  <c:v>2016-06-12 14:04</c:v>
                </c:pt>
                <c:pt idx="12993">
                  <c:v>2016-06-12 14:04</c:v>
                </c:pt>
                <c:pt idx="12994">
                  <c:v>2016-06-12 14:04</c:v>
                </c:pt>
                <c:pt idx="12995">
                  <c:v>2016-06-12 14:04</c:v>
                </c:pt>
                <c:pt idx="12996">
                  <c:v>2016-06-12 14:04</c:v>
                </c:pt>
                <c:pt idx="12997">
                  <c:v>2016-06-12 14:04</c:v>
                </c:pt>
                <c:pt idx="12998">
                  <c:v>2016-06-12 14:04</c:v>
                </c:pt>
                <c:pt idx="12999">
                  <c:v>2016-06-12 14:05</c:v>
                </c:pt>
                <c:pt idx="13000">
                  <c:v>2016-06-12 14:05</c:v>
                </c:pt>
                <c:pt idx="13001">
                  <c:v>2016-06-12 14:05</c:v>
                </c:pt>
                <c:pt idx="13002">
                  <c:v>2016-06-12 14:05</c:v>
                </c:pt>
                <c:pt idx="13003">
                  <c:v>2016-06-12 14:05</c:v>
                </c:pt>
                <c:pt idx="13004">
                  <c:v>2016-06-12 14:05</c:v>
                </c:pt>
                <c:pt idx="13005">
                  <c:v>2016-06-12 14:05</c:v>
                </c:pt>
                <c:pt idx="13006">
                  <c:v>2016-06-12 14:05</c:v>
                </c:pt>
                <c:pt idx="13007">
                  <c:v>2016-06-12 14:05</c:v>
                </c:pt>
                <c:pt idx="13008">
                  <c:v>2016-06-12 14:05</c:v>
                </c:pt>
                <c:pt idx="13009">
                  <c:v>2016-06-12 14:05</c:v>
                </c:pt>
                <c:pt idx="13010">
                  <c:v>2016-06-12 14:05</c:v>
                </c:pt>
                <c:pt idx="13011">
                  <c:v>2016-06-12 14:05</c:v>
                </c:pt>
                <c:pt idx="13012">
                  <c:v>2016-06-12 14:05</c:v>
                </c:pt>
                <c:pt idx="13013">
                  <c:v>2016-06-12 14:05</c:v>
                </c:pt>
                <c:pt idx="13014">
                  <c:v>2016-06-12 14:05</c:v>
                </c:pt>
                <c:pt idx="13015">
                  <c:v>2016-06-12 14:05</c:v>
                </c:pt>
                <c:pt idx="13016">
                  <c:v>2016-06-12 14:05</c:v>
                </c:pt>
                <c:pt idx="13017">
                  <c:v>2016-06-12 14:05</c:v>
                </c:pt>
                <c:pt idx="13018">
                  <c:v>2016-06-12 14:05</c:v>
                </c:pt>
                <c:pt idx="13019">
                  <c:v>2016-06-12 14:05</c:v>
                </c:pt>
                <c:pt idx="13020">
                  <c:v>2016-06-12 14:05</c:v>
                </c:pt>
                <c:pt idx="13021">
                  <c:v>2016-06-12 14:05</c:v>
                </c:pt>
                <c:pt idx="13022">
                  <c:v>2016-06-12 14:05</c:v>
                </c:pt>
                <c:pt idx="13023">
                  <c:v>2016-06-12 14:05</c:v>
                </c:pt>
                <c:pt idx="13024">
                  <c:v>2016-06-12 14:05</c:v>
                </c:pt>
                <c:pt idx="13025">
                  <c:v>2016-06-12 14:05</c:v>
                </c:pt>
                <c:pt idx="13026">
                  <c:v>2016-06-12 14:05</c:v>
                </c:pt>
                <c:pt idx="13027">
                  <c:v>2016-06-12 14:05</c:v>
                </c:pt>
                <c:pt idx="13028">
                  <c:v>2016-06-12 14:05</c:v>
                </c:pt>
                <c:pt idx="13029">
                  <c:v>2016-06-12 14:05</c:v>
                </c:pt>
                <c:pt idx="13030">
                  <c:v>2016-06-12 14:05</c:v>
                </c:pt>
                <c:pt idx="13031">
                  <c:v>2016-06-12 14:05</c:v>
                </c:pt>
                <c:pt idx="13032">
                  <c:v>2016-06-12 14:05</c:v>
                </c:pt>
                <c:pt idx="13033">
                  <c:v>2016-06-12 14:05</c:v>
                </c:pt>
                <c:pt idx="13034">
                  <c:v>2016-06-12 14:05</c:v>
                </c:pt>
                <c:pt idx="13035">
                  <c:v>2016-06-12 14:05</c:v>
                </c:pt>
                <c:pt idx="13036">
                  <c:v>2016-06-12 14:05</c:v>
                </c:pt>
                <c:pt idx="13037">
                  <c:v>2016-06-12 14:05</c:v>
                </c:pt>
                <c:pt idx="13038">
                  <c:v>2016-06-12 14:05</c:v>
                </c:pt>
                <c:pt idx="13039">
                  <c:v>2016-06-12 14:05</c:v>
                </c:pt>
                <c:pt idx="13040">
                  <c:v>2016-06-12 14:05</c:v>
                </c:pt>
                <c:pt idx="13041">
                  <c:v>2016-06-12 14:05</c:v>
                </c:pt>
                <c:pt idx="13042">
                  <c:v>2016-06-12 14:05</c:v>
                </c:pt>
                <c:pt idx="13043">
                  <c:v>2016-06-12 14:05</c:v>
                </c:pt>
                <c:pt idx="13044">
                  <c:v>2016-06-12 14:05</c:v>
                </c:pt>
                <c:pt idx="13045">
                  <c:v>2016-06-12 14:05</c:v>
                </c:pt>
                <c:pt idx="13046">
                  <c:v>2016-06-12 14:05</c:v>
                </c:pt>
                <c:pt idx="13047">
                  <c:v>2016-06-12 14:05</c:v>
                </c:pt>
                <c:pt idx="13048">
                  <c:v>2016-06-12 14:05</c:v>
                </c:pt>
                <c:pt idx="13049">
                  <c:v>2016-06-12 14:05</c:v>
                </c:pt>
                <c:pt idx="13050">
                  <c:v>2016-06-12 14:05</c:v>
                </c:pt>
                <c:pt idx="13051">
                  <c:v>2016-06-12 14:05</c:v>
                </c:pt>
                <c:pt idx="13052">
                  <c:v>2016-06-12 14:05</c:v>
                </c:pt>
                <c:pt idx="13053">
                  <c:v>2016-06-12 14:05</c:v>
                </c:pt>
                <c:pt idx="13054">
                  <c:v>2016-06-12 14:05</c:v>
                </c:pt>
                <c:pt idx="13055">
                  <c:v>2016-06-12 14:05</c:v>
                </c:pt>
                <c:pt idx="13056">
                  <c:v>2016-06-12 14:05</c:v>
                </c:pt>
                <c:pt idx="13057">
                  <c:v>2016-06-12 14:06</c:v>
                </c:pt>
                <c:pt idx="13058">
                  <c:v>2016-06-12 14:06</c:v>
                </c:pt>
                <c:pt idx="13059">
                  <c:v>2016-06-12 14:06</c:v>
                </c:pt>
                <c:pt idx="13060">
                  <c:v>2016-06-12 14:06</c:v>
                </c:pt>
                <c:pt idx="13061">
                  <c:v>2016-06-12 14:06</c:v>
                </c:pt>
                <c:pt idx="13062">
                  <c:v>2016-06-12 14:06</c:v>
                </c:pt>
                <c:pt idx="13063">
                  <c:v>2016-06-12 14:06</c:v>
                </c:pt>
                <c:pt idx="13064">
                  <c:v>2016-06-12 14:06</c:v>
                </c:pt>
                <c:pt idx="13065">
                  <c:v>2016-06-12 14:06</c:v>
                </c:pt>
                <c:pt idx="13066">
                  <c:v>2016-06-12 14:06</c:v>
                </c:pt>
                <c:pt idx="13067">
                  <c:v>2016-06-12 14:06</c:v>
                </c:pt>
                <c:pt idx="13068">
                  <c:v>2016-06-12 14:06</c:v>
                </c:pt>
                <c:pt idx="13069">
                  <c:v>2016-06-12 14:06</c:v>
                </c:pt>
                <c:pt idx="13070">
                  <c:v>2016-06-12 14:06</c:v>
                </c:pt>
                <c:pt idx="13071">
                  <c:v>2016-06-12 14:06</c:v>
                </c:pt>
                <c:pt idx="13072">
                  <c:v>2016-06-12 14:06</c:v>
                </c:pt>
                <c:pt idx="13073">
                  <c:v>2016-06-12 14:06</c:v>
                </c:pt>
                <c:pt idx="13074">
                  <c:v>2016-06-12 14:06</c:v>
                </c:pt>
                <c:pt idx="13075">
                  <c:v>2016-06-12 14:06</c:v>
                </c:pt>
                <c:pt idx="13076">
                  <c:v>2016-06-12 14:06</c:v>
                </c:pt>
                <c:pt idx="13077">
                  <c:v>2016-06-12 14:06</c:v>
                </c:pt>
                <c:pt idx="13078">
                  <c:v>2016-06-12 14:06</c:v>
                </c:pt>
                <c:pt idx="13079">
                  <c:v>2016-06-12 14:06</c:v>
                </c:pt>
                <c:pt idx="13080">
                  <c:v>2016-06-12 14:06</c:v>
                </c:pt>
                <c:pt idx="13081">
                  <c:v>2016-06-12 14:06</c:v>
                </c:pt>
                <c:pt idx="13082">
                  <c:v>2016-06-12 14:06</c:v>
                </c:pt>
                <c:pt idx="13083">
                  <c:v>2016-06-12 14:06</c:v>
                </c:pt>
                <c:pt idx="13084">
                  <c:v>2016-06-12 14:06</c:v>
                </c:pt>
                <c:pt idx="13085">
                  <c:v>2016-06-12 14:06</c:v>
                </c:pt>
                <c:pt idx="13086">
                  <c:v>2016-06-12 14:06</c:v>
                </c:pt>
                <c:pt idx="13087">
                  <c:v>2016-06-12 14:06</c:v>
                </c:pt>
                <c:pt idx="13088">
                  <c:v>2016-06-12 14:06</c:v>
                </c:pt>
                <c:pt idx="13089">
                  <c:v>2016-06-12 14:06</c:v>
                </c:pt>
                <c:pt idx="13090">
                  <c:v>2016-06-12 14:06</c:v>
                </c:pt>
                <c:pt idx="13091">
                  <c:v>2016-06-12 14:06</c:v>
                </c:pt>
                <c:pt idx="13092">
                  <c:v>2016-06-12 14:06</c:v>
                </c:pt>
                <c:pt idx="13093">
                  <c:v>2016-06-12 14:06</c:v>
                </c:pt>
                <c:pt idx="13094">
                  <c:v>2016-06-12 14:06</c:v>
                </c:pt>
                <c:pt idx="13095">
                  <c:v>2016-06-12 14:06</c:v>
                </c:pt>
                <c:pt idx="13096">
                  <c:v>2016-06-12 14:06</c:v>
                </c:pt>
                <c:pt idx="13097">
                  <c:v>2016-06-12 14:06</c:v>
                </c:pt>
                <c:pt idx="13098">
                  <c:v>2016-06-12 14:06</c:v>
                </c:pt>
                <c:pt idx="13099">
                  <c:v>2016-06-12 14:06</c:v>
                </c:pt>
                <c:pt idx="13100">
                  <c:v>2016-06-12 14:06</c:v>
                </c:pt>
                <c:pt idx="13101">
                  <c:v>2016-06-12 14:06</c:v>
                </c:pt>
                <c:pt idx="13102">
                  <c:v>2016-06-12 14:06</c:v>
                </c:pt>
                <c:pt idx="13103">
                  <c:v>2016-06-12 14:06</c:v>
                </c:pt>
                <c:pt idx="13104">
                  <c:v>2016-06-12 14:06</c:v>
                </c:pt>
                <c:pt idx="13105">
                  <c:v>2016-06-12 14:06</c:v>
                </c:pt>
                <c:pt idx="13106">
                  <c:v>2016-06-12 14:06</c:v>
                </c:pt>
                <c:pt idx="13107">
                  <c:v>2016-06-12 14:06</c:v>
                </c:pt>
                <c:pt idx="13108">
                  <c:v>2016-06-12 14:06</c:v>
                </c:pt>
                <c:pt idx="13109">
                  <c:v>2016-06-12 14:06</c:v>
                </c:pt>
                <c:pt idx="13110">
                  <c:v>2016-06-12 14:06</c:v>
                </c:pt>
                <c:pt idx="13111">
                  <c:v>2016-06-12 14:06</c:v>
                </c:pt>
                <c:pt idx="13112">
                  <c:v>2016-06-12 14:06</c:v>
                </c:pt>
                <c:pt idx="13113">
                  <c:v>2016-06-12 14:06</c:v>
                </c:pt>
                <c:pt idx="13114">
                  <c:v>2016-06-12 14:07</c:v>
                </c:pt>
                <c:pt idx="13115">
                  <c:v>2016-06-12 14:07</c:v>
                </c:pt>
                <c:pt idx="13116">
                  <c:v>2016-06-12 14:07</c:v>
                </c:pt>
                <c:pt idx="13117">
                  <c:v>2016-06-12 14:07</c:v>
                </c:pt>
                <c:pt idx="13118">
                  <c:v>2016-06-12 14:07</c:v>
                </c:pt>
                <c:pt idx="13119">
                  <c:v>2016-06-12 14:07</c:v>
                </c:pt>
                <c:pt idx="13120">
                  <c:v>2016-06-12 14:07</c:v>
                </c:pt>
                <c:pt idx="13121">
                  <c:v>2016-06-12 14:07</c:v>
                </c:pt>
                <c:pt idx="13122">
                  <c:v>2016-06-12 14:07</c:v>
                </c:pt>
                <c:pt idx="13123">
                  <c:v>2016-06-12 14:07</c:v>
                </c:pt>
                <c:pt idx="13124">
                  <c:v>2016-06-12 14:07</c:v>
                </c:pt>
                <c:pt idx="13125">
                  <c:v>2016-06-12 14:07</c:v>
                </c:pt>
                <c:pt idx="13126">
                  <c:v>2016-06-12 14:07</c:v>
                </c:pt>
                <c:pt idx="13127">
                  <c:v>2016-06-12 14:07</c:v>
                </c:pt>
                <c:pt idx="13128">
                  <c:v>2016-06-12 14:07</c:v>
                </c:pt>
                <c:pt idx="13129">
                  <c:v>2016-06-12 14:07</c:v>
                </c:pt>
                <c:pt idx="13130">
                  <c:v>2016-06-12 14:07</c:v>
                </c:pt>
                <c:pt idx="13131">
                  <c:v>2016-06-12 14:07</c:v>
                </c:pt>
                <c:pt idx="13132">
                  <c:v>2016-06-12 14:07</c:v>
                </c:pt>
                <c:pt idx="13133">
                  <c:v>2016-06-12 14:07</c:v>
                </c:pt>
                <c:pt idx="13134">
                  <c:v>2016-06-12 14:07</c:v>
                </c:pt>
                <c:pt idx="13135">
                  <c:v>2016-06-12 14:07</c:v>
                </c:pt>
                <c:pt idx="13136">
                  <c:v>2016-06-12 14:07</c:v>
                </c:pt>
                <c:pt idx="13137">
                  <c:v>2016-06-12 14:07</c:v>
                </c:pt>
                <c:pt idx="13138">
                  <c:v>2016-06-12 14:07</c:v>
                </c:pt>
                <c:pt idx="13139">
                  <c:v>2016-06-12 14:07</c:v>
                </c:pt>
                <c:pt idx="13140">
                  <c:v>2016-06-12 14:07</c:v>
                </c:pt>
                <c:pt idx="13141">
                  <c:v>2016-06-12 14:07</c:v>
                </c:pt>
                <c:pt idx="13142">
                  <c:v>2016-06-12 14:07</c:v>
                </c:pt>
                <c:pt idx="13143">
                  <c:v>2016-06-12 14:07</c:v>
                </c:pt>
                <c:pt idx="13144">
                  <c:v>2016-06-12 14:07</c:v>
                </c:pt>
                <c:pt idx="13145">
                  <c:v>2016-06-12 14:07</c:v>
                </c:pt>
                <c:pt idx="13146">
                  <c:v>2016-06-12 14:07</c:v>
                </c:pt>
                <c:pt idx="13147">
                  <c:v>2016-06-12 14:07</c:v>
                </c:pt>
                <c:pt idx="13148">
                  <c:v>2016-06-12 14:07</c:v>
                </c:pt>
                <c:pt idx="13149">
                  <c:v>2016-06-12 14:07</c:v>
                </c:pt>
                <c:pt idx="13150">
                  <c:v>2016-06-12 14:07</c:v>
                </c:pt>
                <c:pt idx="13151">
                  <c:v>2016-06-12 14:07</c:v>
                </c:pt>
                <c:pt idx="13152">
                  <c:v>2016-06-12 14:07</c:v>
                </c:pt>
                <c:pt idx="13153">
                  <c:v>2016-06-12 14:07</c:v>
                </c:pt>
                <c:pt idx="13154">
                  <c:v>2016-06-12 14:07</c:v>
                </c:pt>
                <c:pt idx="13155">
                  <c:v>2016-06-12 14:07</c:v>
                </c:pt>
                <c:pt idx="13156">
                  <c:v>2016-06-12 14:07</c:v>
                </c:pt>
                <c:pt idx="13157">
                  <c:v>2016-06-12 14:07</c:v>
                </c:pt>
                <c:pt idx="13158">
                  <c:v>2016-06-12 14:07</c:v>
                </c:pt>
                <c:pt idx="13159">
                  <c:v>2016-06-12 14:07</c:v>
                </c:pt>
                <c:pt idx="13160">
                  <c:v>2016-06-12 14:07</c:v>
                </c:pt>
                <c:pt idx="13161">
                  <c:v>2016-06-12 14:07</c:v>
                </c:pt>
                <c:pt idx="13162">
                  <c:v>2016-06-12 14:07</c:v>
                </c:pt>
                <c:pt idx="13163">
                  <c:v>2016-06-12 14:07</c:v>
                </c:pt>
                <c:pt idx="13164">
                  <c:v>2016-06-12 14:07</c:v>
                </c:pt>
                <c:pt idx="13165">
                  <c:v>2016-06-12 14:07</c:v>
                </c:pt>
                <c:pt idx="13166">
                  <c:v>2016-06-12 14:07</c:v>
                </c:pt>
                <c:pt idx="13167">
                  <c:v>2016-06-12 14:07</c:v>
                </c:pt>
                <c:pt idx="13168">
                  <c:v>2016-06-12 14:07</c:v>
                </c:pt>
                <c:pt idx="13169">
                  <c:v>2016-06-12 14:07</c:v>
                </c:pt>
                <c:pt idx="13170">
                  <c:v>2016-06-12 14:08</c:v>
                </c:pt>
                <c:pt idx="13171">
                  <c:v>2016-06-12 14:08</c:v>
                </c:pt>
                <c:pt idx="13172">
                  <c:v>2016-06-12 14:08</c:v>
                </c:pt>
                <c:pt idx="13173">
                  <c:v>2016-06-12 14:08</c:v>
                </c:pt>
                <c:pt idx="13174">
                  <c:v>2016-06-12 14:08</c:v>
                </c:pt>
                <c:pt idx="13175">
                  <c:v>2016-06-12 14:08</c:v>
                </c:pt>
                <c:pt idx="13176">
                  <c:v>2016-06-12 14:08</c:v>
                </c:pt>
                <c:pt idx="13177">
                  <c:v>2016-06-12 14:08</c:v>
                </c:pt>
                <c:pt idx="13178">
                  <c:v>2016-06-12 14:08</c:v>
                </c:pt>
                <c:pt idx="13179">
                  <c:v>2016-06-12 14:08</c:v>
                </c:pt>
                <c:pt idx="13180">
                  <c:v>2016-06-12 14:08</c:v>
                </c:pt>
                <c:pt idx="13181">
                  <c:v>2016-06-12 14:08</c:v>
                </c:pt>
                <c:pt idx="13182">
                  <c:v>2016-06-12 14:08</c:v>
                </c:pt>
                <c:pt idx="13183">
                  <c:v>2016-06-12 14:08</c:v>
                </c:pt>
                <c:pt idx="13184">
                  <c:v>2016-06-12 14:08</c:v>
                </c:pt>
                <c:pt idx="13185">
                  <c:v>2016-06-12 14:08</c:v>
                </c:pt>
                <c:pt idx="13186">
                  <c:v>2016-06-12 14:08</c:v>
                </c:pt>
                <c:pt idx="13187">
                  <c:v>2016-06-12 14:08</c:v>
                </c:pt>
                <c:pt idx="13188">
                  <c:v>2016-06-12 14:08</c:v>
                </c:pt>
                <c:pt idx="13189">
                  <c:v>2016-06-12 14:08</c:v>
                </c:pt>
                <c:pt idx="13190">
                  <c:v>2016-06-12 14:08</c:v>
                </c:pt>
                <c:pt idx="13191">
                  <c:v>2016-06-12 14:08</c:v>
                </c:pt>
                <c:pt idx="13192">
                  <c:v>2016-06-12 14:08</c:v>
                </c:pt>
                <c:pt idx="13193">
                  <c:v>2016-06-12 14:08</c:v>
                </c:pt>
                <c:pt idx="13194">
                  <c:v>2016-06-12 14:08</c:v>
                </c:pt>
                <c:pt idx="13195">
                  <c:v>2016-06-12 14:08</c:v>
                </c:pt>
                <c:pt idx="13196">
                  <c:v>2016-06-12 14:08</c:v>
                </c:pt>
                <c:pt idx="13197">
                  <c:v>2016-06-12 14:08</c:v>
                </c:pt>
                <c:pt idx="13198">
                  <c:v>2016-06-12 14:08</c:v>
                </c:pt>
                <c:pt idx="13199">
                  <c:v>2016-06-12 14:08</c:v>
                </c:pt>
                <c:pt idx="13200">
                  <c:v>2016-06-12 14:08</c:v>
                </c:pt>
                <c:pt idx="13201">
                  <c:v>2016-06-12 14:08</c:v>
                </c:pt>
                <c:pt idx="13202">
                  <c:v>2016-06-12 14:08</c:v>
                </c:pt>
                <c:pt idx="13203">
                  <c:v>2016-06-12 14:08</c:v>
                </c:pt>
                <c:pt idx="13204">
                  <c:v>2016-06-12 14:08</c:v>
                </c:pt>
                <c:pt idx="13205">
                  <c:v>2016-06-12 14:08</c:v>
                </c:pt>
                <c:pt idx="13206">
                  <c:v>2016-06-12 14:08</c:v>
                </c:pt>
                <c:pt idx="13207">
                  <c:v>2016-06-12 14:08</c:v>
                </c:pt>
                <c:pt idx="13208">
                  <c:v>2016-06-12 14:08</c:v>
                </c:pt>
                <c:pt idx="13209">
                  <c:v>2016-06-12 14:08</c:v>
                </c:pt>
                <c:pt idx="13210">
                  <c:v>2016-06-12 14:08</c:v>
                </c:pt>
                <c:pt idx="13211">
                  <c:v>2016-06-12 14:08</c:v>
                </c:pt>
                <c:pt idx="13212">
                  <c:v>2016-06-12 14:08</c:v>
                </c:pt>
                <c:pt idx="13213">
                  <c:v>2016-06-12 14:08</c:v>
                </c:pt>
                <c:pt idx="13214">
                  <c:v>2016-06-12 14:08</c:v>
                </c:pt>
                <c:pt idx="13215">
                  <c:v>2016-06-12 14:08</c:v>
                </c:pt>
                <c:pt idx="13216">
                  <c:v>2016-06-12 14:08</c:v>
                </c:pt>
                <c:pt idx="13217">
                  <c:v>2016-06-12 14:08</c:v>
                </c:pt>
                <c:pt idx="13218">
                  <c:v>2016-06-12 14:08</c:v>
                </c:pt>
                <c:pt idx="13219">
                  <c:v>2016-06-12 14:08</c:v>
                </c:pt>
                <c:pt idx="13220">
                  <c:v>2016-06-12 14:08</c:v>
                </c:pt>
                <c:pt idx="13221">
                  <c:v>2016-06-12 14:08</c:v>
                </c:pt>
                <c:pt idx="13222">
                  <c:v>2016-06-12 14:08</c:v>
                </c:pt>
                <c:pt idx="13223">
                  <c:v>2016-06-12 14:08</c:v>
                </c:pt>
                <c:pt idx="13224">
                  <c:v>2016-06-12 14:08</c:v>
                </c:pt>
                <c:pt idx="13225">
                  <c:v>2016-06-12 14:08</c:v>
                </c:pt>
                <c:pt idx="13226">
                  <c:v>2016-06-12 14:08</c:v>
                </c:pt>
                <c:pt idx="13227">
                  <c:v>2016-06-12 14:08</c:v>
                </c:pt>
                <c:pt idx="13228">
                  <c:v>2016-06-12 14:09</c:v>
                </c:pt>
                <c:pt idx="13229">
                  <c:v>2016-06-12 14:09</c:v>
                </c:pt>
                <c:pt idx="13230">
                  <c:v>2016-06-12 14:09</c:v>
                </c:pt>
                <c:pt idx="13231">
                  <c:v>2016-06-12 14:09</c:v>
                </c:pt>
                <c:pt idx="13232">
                  <c:v>2016-06-12 14:09</c:v>
                </c:pt>
                <c:pt idx="13233">
                  <c:v>2016-06-12 14:09</c:v>
                </c:pt>
                <c:pt idx="13234">
                  <c:v>2016-06-12 14:09</c:v>
                </c:pt>
                <c:pt idx="13235">
                  <c:v>2016-06-12 14:09</c:v>
                </c:pt>
                <c:pt idx="13236">
                  <c:v>2016-06-12 14:09</c:v>
                </c:pt>
                <c:pt idx="13237">
                  <c:v>2016-06-12 14:09</c:v>
                </c:pt>
                <c:pt idx="13238">
                  <c:v>2016-06-12 14:09</c:v>
                </c:pt>
                <c:pt idx="13239">
                  <c:v>2016-06-12 14:09</c:v>
                </c:pt>
                <c:pt idx="13240">
                  <c:v>2016-06-12 14:09</c:v>
                </c:pt>
                <c:pt idx="13241">
                  <c:v>2016-06-12 14:09</c:v>
                </c:pt>
                <c:pt idx="13242">
                  <c:v>2016-06-12 14:57</c:v>
                </c:pt>
                <c:pt idx="13243">
                  <c:v>2016-06-12 14:57</c:v>
                </c:pt>
                <c:pt idx="13244">
                  <c:v>2016-06-12 14:57</c:v>
                </c:pt>
                <c:pt idx="13245">
                  <c:v>2016-06-12 14:57</c:v>
                </c:pt>
                <c:pt idx="13246">
                  <c:v>2016-06-12 14:57</c:v>
                </c:pt>
                <c:pt idx="13247">
                  <c:v>2016-06-12 14:57</c:v>
                </c:pt>
                <c:pt idx="13248">
                  <c:v>2016-06-12 14:57</c:v>
                </c:pt>
                <c:pt idx="13249">
                  <c:v>2016-06-12 14:57</c:v>
                </c:pt>
                <c:pt idx="13250">
                  <c:v>2016-06-12 14:57</c:v>
                </c:pt>
                <c:pt idx="13251">
                  <c:v>2016-06-12 14:57</c:v>
                </c:pt>
                <c:pt idx="13252">
                  <c:v>2016-06-12 14:57</c:v>
                </c:pt>
                <c:pt idx="13253">
                  <c:v>2016-06-12 14:57</c:v>
                </c:pt>
                <c:pt idx="13254">
                  <c:v>2016-06-12 14:57</c:v>
                </c:pt>
                <c:pt idx="13255">
                  <c:v>2016-06-12 14:57</c:v>
                </c:pt>
                <c:pt idx="13256">
                  <c:v>2016-06-12 14:57</c:v>
                </c:pt>
                <c:pt idx="13257">
                  <c:v>2016-06-12 14:57</c:v>
                </c:pt>
                <c:pt idx="13258">
                  <c:v>2016-06-12 14:57</c:v>
                </c:pt>
                <c:pt idx="13259">
                  <c:v>2016-06-12 14:57</c:v>
                </c:pt>
                <c:pt idx="13260">
                  <c:v>2016-06-12 14:57</c:v>
                </c:pt>
                <c:pt idx="13261">
                  <c:v>2016-06-12 14:57</c:v>
                </c:pt>
                <c:pt idx="13262">
                  <c:v>2016-06-12 14:57</c:v>
                </c:pt>
                <c:pt idx="13263">
                  <c:v>2016-06-12 14:57</c:v>
                </c:pt>
                <c:pt idx="13264">
                  <c:v>2016-06-12 14:57</c:v>
                </c:pt>
                <c:pt idx="13265">
                  <c:v>2016-06-12 14:57</c:v>
                </c:pt>
                <c:pt idx="13266">
                  <c:v>2016-06-12 14:57</c:v>
                </c:pt>
                <c:pt idx="13267">
                  <c:v>2016-06-12 14:57</c:v>
                </c:pt>
                <c:pt idx="13268">
                  <c:v>2016-06-12 14:57</c:v>
                </c:pt>
                <c:pt idx="13269">
                  <c:v>2016-06-12 14:57</c:v>
                </c:pt>
                <c:pt idx="13270">
                  <c:v>2016-06-12 14:57</c:v>
                </c:pt>
                <c:pt idx="13271">
                  <c:v>2016-06-12 14:57</c:v>
                </c:pt>
                <c:pt idx="13272">
                  <c:v>2016-06-12 14:57</c:v>
                </c:pt>
                <c:pt idx="13273">
                  <c:v>2016-06-12 14:57</c:v>
                </c:pt>
                <c:pt idx="13274">
                  <c:v>2016-06-12 14:57</c:v>
                </c:pt>
                <c:pt idx="13275">
                  <c:v>2016-06-12 14:57</c:v>
                </c:pt>
                <c:pt idx="13276">
                  <c:v>2016-06-12 14:57</c:v>
                </c:pt>
                <c:pt idx="13277">
                  <c:v>2016-06-12 14:57</c:v>
                </c:pt>
                <c:pt idx="13278">
                  <c:v>2016-06-12 14:58</c:v>
                </c:pt>
                <c:pt idx="13279">
                  <c:v>2016-06-12 14:58</c:v>
                </c:pt>
                <c:pt idx="13280">
                  <c:v>2016-06-12 14:58</c:v>
                </c:pt>
                <c:pt idx="13281">
                  <c:v>2016-06-12 14:58</c:v>
                </c:pt>
                <c:pt idx="13282">
                  <c:v>2016-06-12 14:58</c:v>
                </c:pt>
                <c:pt idx="13283">
                  <c:v>2016-06-12 14:58</c:v>
                </c:pt>
                <c:pt idx="13284">
                  <c:v>2016-06-12 14:58</c:v>
                </c:pt>
                <c:pt idx="13285">
                  <c:v>2016-06-12 14:58</c:v>
                </c:pt>
                <c:pt idx="13286">
                  <c:v>2016-06-12 14:58</c:v>
                </c:pt>
                <c:pt idx="13287">
                  <c:v>2016-06-12 14:58</c:v>
                </c:pt>
                <c:pt idx="13288">
                  <c:v>2016-06-12 14:58</c:v>
                </c:pt>
                <c:pt idx="13289">
                  <c:v>2016-06-12 14:58</c:v>
                </c:pt>
                <c:pt idx="13290">
                  <c:v>2016-06-12 14:58</c:v>
                </c:pt>
                <c:pt idx="13291">
                  <c:v>2016-06-12 14:58</c:v>
                </c:pt>
                <c:pt idx="13292">
                  <c:v>2016-06-12 14:58</c:v>
                </c:pt>
                <c:pt idx="13293">
                  <c:v>2016-06-12 14:58</c:v>
                </c:pt>
                <c:pt idx="13294">
                  <c:v>2016-06-12 14:58</c:v>
                </c:pt>
                <c:pt idx="13295">
                  <c:v>2016-06-12 14:58</c:v>
                </c:pt>
                <c:pt idx="13296">
                  <c:v>2016-06-12 14:58</c:v>
                </c:pt>
                <c:pt idx="13297">
                  <c:v>2016-06-12 14:58</c:v>
                </c:pt>
                <c:pt idx="13298">
                  <c:v>2016-06-12 14:58</c:v>
                </c:pt>
                <c:pt idx="13299">
                  <c:v>2016-06-12 14:58</c:v>
                </c:pt>
                <c:pt idx="13300">
                  <c:v>2016-06-12 14:58</c:v>
                </c:pt>
                <c:pt idx="13301">
                  <c:v>2016-06-12 14:58</c:v>
                </c:pt>
                <c:pt idx="13302">
                  <c:v>2016-06-12 14:58</c:v>
                </c:pt>
                <c:pt idx="13303">
                  <c:v>2016-06-12 14:58</c:v>
                </c:pt>
                <c:pt idx="13304">
                  <c:v>2016-06-12 14:58</c:v>
                </c:pt>
                <c:pt idx="13305">
                  <c:v>2016-06-12 14:58</c:v>
                </c:pt>
                <c:pt idx="13306">
                  <c:v>2016-06-12 14:58</c:v>
                </c:pt>
                <c:pt idx="13307">
                  <c:v>2016-06-12 14:58</c:v>
                </c:pt>
                <c:pt idx="13308">
                  <c:v>2016-06-12 14:58</c:v>
                </c:pt>
                <c:pt idx="13309">
                  <c:v>2016-06-12 14:58</c:v>
                </c:pt>
                <c:pt idx="13310">
                  <c:v>2016-06-12 14:58</c:v>
                </c:pt>
                <c:pt idx="13311">
                  <c:v>2016-06-12 14:58</c:v>
                </c:pt>
                <c:pt idx="13312">
                  <c:v>2016-06-12 14:58</c:v>
                </c:pt>
                <c:pt idx="13313">
                  <c:v>2016-06-12 14:58</c:v>
                </c:pt>
                <c:pt idx="13314">
                  <c:v>2016-06-12 14:58</c:v>
                </c:pt>
                <c:pt idx="13315">
                  <c:v>2016-06-12 14:58</c:v>
                </c:pt>
                <c:pt idx="13316">
                  <c:v>2016-06-12 14:58</c:v>
                </c:pt>
                <c:pt idx="13317">
                  <c:v>2016-06-12 14:58</c:v>
                </c:pt>
                <c:pt idx="13318">
                  <c:v>2016-06-12 14:58</c:v>
                </c:pt>
                <c:pt idx="13319">
                  <c:v>2016-06-12 14:58</c:v>
                </c:pt>
                <c:pt idx="13320">
                  <c:v>2016-06-12 14:58</c:v>
                </c:pt>
                <c:pt idx="13321">
                  <c:v>2016-06-12 14:58</c:v>
                </c:pt>
                <c:pt idx="13322">
                  <c:v>2016-06-12 14:58</c:v>
                </c:pt>
                <c:pt idx="13323">
                  <c:v>2016-06-12 14:58</c:v>
                </c:pt>
                <c:pt idx="13324">
                  <c:v>2016-06-12 14:58</c:v>
                </c:pt>
                <c:pt idx="13325">
                  <c:v>2016-06-12 14:58</c:v>
                </c:pt>
                <c:pt idx="13326">
                  <c:v>2016-06-12 14:58</c:v>
                </c:pt>
                <c:pt idx="13327">
                  <c:v>2016-06-12 14:58</c:v>
                </c:pt>
                <c:pt idx="13328">
                  <c:v>2016-06-12 14:58</c:v>
                </c:pt>
                <c:pt idx="13329">
                  <c:v>2016-06-12 14:58</c:v>
                </c:pt>
                <c:pt idx="13330">
                  <c:v>2016-06-12 14:58</c:v>
                </c:pt>
                <c:pt idx="13331">
                  <c:v>2016-06-12 14:58</c:v>
                </c:pt>
                <c:pt idx="13332">
                  <c:v>2016-06-12 14:58</c:v>
                </c:pt>
                <c:pt idx="13333">
                  <c:v>2016-06-12 14:58</c:v>
                </c:pt>
                <c:pt idx="13334">
                  <c:v>2016-06-12 14:58</c:v>
                </c:pt>
                <c:pt idx="13335">
                  <c:v>2016-06-12 14:58</c:v>
                </c:pt>
                <c:pt idx="13336">
                  <c:v>2016-06-12 14:59</c:v>
                </c:pt>
                <c:pt idx="13337">
                  <c:v>2016-06-12 14:59</c:v>
                </c:pt>
                <c:pt idx="13338">
                  <c:v>2016-06-12 14:59</c:v>
                </c:pt>
                <c:pt idx="13339">
                  <c:v>2016-06-12 14:59</c:v>
                </c:pt>
                <c:pt idx="13340">
                  <c:v>2016-06-12 14:59</c:v>
                </c:pt>
                <c:pt idx="13341">
                  <c:v>2016-06-12 14:59</c:v>
                </c:pt>
                <c:pt idx="13342">
                  <c:v>2016-06-12 14:59</c:v>
                </c:pt>
                <c:pt idx="13343">
                  <c:v>2016-06-12 14:59</c:v>
                </c:pt>
                <c:pt idx="13344">
                  <c:v>2016-06-12 14:59</c:v>
                </c:pt>
                <c:pt idx="13345">
                  <c:v>2016-06-12 14:59</c:v>
                </c:pt>
                <c:pt idx="13346">
                  <c:v>2016-06-12 14:59</c:v>
                </c:pt>
                <c:pt idx="13347">
                  <c:v>2016-06-12 14:59</c:v>
                </c:pt>
                <c:pt idx="13348">
                  <c:v>2016-06-12 14:59</c:v>
                </c:pt>
                <c:pt idx="13349">
                  <c:v>2016-06-12 14:59</c:v>
                </c:pt>
                <c:pt idx="13350">
                  <c:v>2016-06-12 14:59</c:v>
                </c:pt>
                <c:pt idx="13351">
                  <c:v>2016-06-12 14:59</c:v>
                </c:pt>
                <c:pt idx="13352">
                  <c:v>2016-06-12 14:59</c:v>
                </c:pt>
                <c:pt idx="13353">
                  <c:v>2016-06-12 14:59</c:v>
                </c:pt>
                <c:pt idx="13354">
                  <c:v>2016-06-12 14:59</c:v>
                </c:pt>
                <c:pt idx="13355">
                  <c:v>2016-06-12 14:59</c:v>
                </c:pt>
                <c:pt idx="13356">
                  <c:v>2016-06-12 14:59</c:v>
                </c:pt>
                <c:pt idx="13357">
                  <c:v>2016-06-12 14:59</c:v>
                </c:pt>
                <c:pt idx="13358">
                  <c:v>2016-06-12 14:59</c:v>
                </c:pt>
                <c:pt idx="13359">
                  <c:v>2016-06-12 14:59</c:v>
                </c:pt>
                <c:pt idx="13360">
                  <c:v>2016-06-12 14:59</c:v>
                </c:pt>
                <c:pt idx="13361">
                  <c:v>2016-06-12 14:59</c:v>
                </c:pt>
                <c:pt idx="13362">
                  <c:v>2016-06-12 14:59</c:v>
                </c:pt>
                <c:pt idx="13363">
                  <c:v>2016-06-12 14:59</c:v>
                </c:pt>
                <c:pt idx="13364">
                  <c:v>2016-06-12 14:59</c:v>
                </c:pt>
                <c:pt idx="13365">
                  <c:v>2016-06-12 14:59</c:v>
                </c:pt>
                <c:pt idx="13366">
                  <c:v>2016-06-12 14:59</c:v>
                </c:pt>
                <c:pt idx="13367">
                  <c:v>2016-06-12 14:59</c:v>
                </c:pt>
                <c:pt idx="13368">
                  <c:v>2016-06-12 14:59</c:v>
                </c:pt>
                <c:pt idx="13369">
                  <c:v>2016-06-12 14:59</c:v>
                </c:pt>
                <c:pt idx="13370">
                  <c:v>2016-06-12 14:59</c:v>
                </c:pt>
                <c:pt idx="13371">
                  <c:v>2016-06-12 14:59</c:v>
                </c:pt>
                <c:pt idx="13372">
                  <c:v>2016-06-12 14:59</c:v>
                </c:pt>
                <c:pt idx="13373">
                  <c:v>2016-06-12 14:59</c:v>
                </c:pt>
                <c:pt idx="13374">
                  <c:v>2016-06-12 14:59</c:v>
                </c:pt>
                <c:pt idx="13375">
                  <c:v>2016-06-12 14:59</c:v>
                </c:pt>
                <c:pt idx="13376">
                  <c:v>2016-06-12 14:59</c:v>
                </c:pt>
                <c:pt idx="13377">
                  <c:v>2016-06-12 14:59</c:v>
                </c:pt>
                <c:pt idx="13378">
                  <c:v>2016-06-12 14:59</c:v>
                </c:pt>
                <c:pt idx="13379">
                  <c:v>2016-06-12 14:59</c:v>
                </c:pt>
                <c:pt idx="13380">
                  <c:v>2016-06-12 14:59</c:v>
                </c:pt>
                <c:pt idx="13381">
                  <c:v>2016-06-12 14:59</c:v>
                </c:pt>
                <c:pt idx="13382">
                  <c:v>2016-06-12 14:59</c:v>
                </c:pt>
                <c:pt idx="13383">
                  <c:v>2016-06-12 14:59</c:v>
                </c:pt>
                <c:pt idx="13384">
                  <c:v>2016-06-12 14:59</c:v>
                </c:pt>
                <c:pt idx="13385">
                  <c:v>2016-06-12 14:59</c:v>
                </c:pt>
                <c:pt idx="13386">
                  <c:v>2016-06-12 14:59</c:v>
                </c:pt>
                <c:pt idx="13387">
                  <c:v>2016-06-12 14:59</c:v>
                </c:pt>
                <c:pt idx="13388">
                  <c:v>2016-06-12 14:59</c:v>
                </c:pt>
                <c:pt idx="13389">
                  <c:v>2016-06-12 14:59</c:v>
                </c:pt>
                <c:pt idx="13390">
                  <c:v>2016-06-12 14:59</c:v>
                </c:pt>
                <c:pt idx="13391">
                  <c:v>2016-06-12 14:59</c:v>
                </c:pt>
                <c:pt idx="13392">
                  <c:v>2016-06-12 14:59</c:v>
                </c:pt>
                <c:pt idx="13393">
                  <c:v>2016-06-12 14:59</c:v>
                </c:pt>
                <c:pt idx="13394">
                  <c:v>2016-06-12 15:00</c:v>
                </c:pt>
                <c:pt idx="13395">
                  <c:v>2016-06-12 15:00</c:v>
                </c:pt>
                <c:pt idx="13396">
                  <c:v>2016-06-12 15:00</c:v>
                </c:pt>
                <c:pt idx="13397">
                  <c:v>2016-06-12 15:00</c:v>
                </c:pt>
                <c:pt idx="13398">
                  <c:v>2016-06-12 15:00</c:v>
                </c:pt>
                <c:pt idx="13399">
                  <c:v>2016-06-12 15:00</c:v>
                </c:pt>
                <c:pt idx="13400">
                  <c:v>2016-06-12 15:00</c:v>
                </c:pt>
                <c:pt idx="13401">
                  <c:v>2016-06-12 15:00</c:v>
                </c:pt>
                <c:pt idx="13402">
                  <c:v>2016-06-12 15:00</c:v>
                </c:pt>
                <c:pt idx="13403">
                  <c:v>2016-06-12 15:00</c:v>
                </c:pt>
                <c:pt idx="13404">
                  <c:v>2016-06-12 15:00</c:v>
                </c:pt>
                <c:pt idx="13405">
                  <c:v>2016-06-12 15:00</c:v>
                </c:pt>
                <c:pt idx="13406">
                  <c:v>2016-06-12 15:00</c:v>
                </c:pt>
                <c:pt idx="13407">
                  <c:v>2016-06-12 15:00</c:v>
                </c:pt>
                <c:pt idx="13408">
                  <c:v>2016-06-12 15:00</c:v>
                </c:pt>
                <c:pt idx="13409">
                  <c:v>2016-06-12 15:00</c:v>
                </c:pt>
                <c:pt idx="13410">
                  <c:v>2016-06-12 15:00</c:v>
                </c:pt>
                <c:pt idx="13411">
                  <c:v>2016-06-12 15:00</c:v>
                </c:pt>
                <c:pt idx="13412">
                  <c:v>2016-06-12 15:00</c:v>
                </c:pt>
                <c:pt idx="13413">
                  <c:v>2016-06-12 15:00</c:v>
                </c:pt>
                <c:pt idx="13414">
                  <c:v>2016-06-12 15:00</c:v>
                </c:pt>
                <c:pt idx="13415">
                  <c:v>2016-06-12 15:00</c:v>
                </c:pt>
                <c:pt idx="13416">
                  <c:v>2016-06-12 15:00</c:v>
                </c:pt>
                <c:pt idx="13417">
                  <c:v>2016-06-12 15:00</c:v>
                </c:pt>
                <c:pt idx="13418">
                  <c:v>2016-06-12 15:00</c:v>
                </c:pt>
                <c:pt idx="13419">
                  <c:v>2016-06-12 15:00</c:v>
                </c:pt>
                <c:pt idx="13420">
                  <c:v>2016-06-12 15:00</c:v>
                </c:pt>
                <c:pt idx="13421">
                  <c:v>2016-06-12 15:00</c:v>
                </c:pt>
                <c:pt idx="13422">
                  <c:v>2016-06-12 15:00</c:v>
                </c:pt>
                <c:pt idx="13423">
                  <c:v>2016-06-12 15:00</c:v>
                </c:pt>
                <c:pt idx="13424">
                  <c:v>2016-06-12 15:00</c:v>
                </c:pt>
                <c:pt idx="13425">
                  <c:v>2016-06-12 15:00</c:v>
                </c:pt>
                <c:pt idx="13426">
                  <c:v>2016-06-12 15:00</c:v>
                </c:pt>
                <c:pt idx="13427">
                  <c:v>2016-06-12 15:00</c:v>
                </c:pt>
                <c:pt idx="13428">
                  <c:v>2016-06-12 15:00</c:v>
                </c:pt>
                <c:pt idx="13429">
                  <c:v>2016-06-12 15:00</c:v>
                </c:pt>
                <c:pt idx="13430">
                  <c:v>2016-06-12 15:00</c:v>
                </c:pt>
                <c:pt idx="13431">
                  <c:v>2016-06-12 15:00</c:v>
                </c:pt>
                <c:pt idx="13432">
                  <c:v>2016-06-12 15:00</c:v>
                </c:pt>
                <c:pt idx="13433">
                  <c:v>2016-06-12 15:00</c:v>
                </c:pt>
                <c:pt idx="13434">
                  <c:v>2016-06-12 15:00</c:v>
                </c:pt>
                <c:pt idx="13435">
                  <c:v>2016-06-12 15:00</c:v>
                </c:pt>
                <c:pt idx="13436">
                  <c:v>2016-06-12 15:00</c:v>
                </c:pt>
                <c:pt idx="13437">
                  <c:v>2016-06-12 15:00</c:v>
                </c:pt>
                <c:pt idx="13438">
                  <c:v>2016-06-12 15:00</c:v>
                </c:pt>
                <c:pt idx="13439">
                  <c:v>2016-06-12 15:00</c:v>
                </c:pt>
                <c:pt idx="13440">
                  <c:v>2016-06-12 15:00</c:v>
                </c:pt>
                <c:pt idx="13441">
                  <c:v>2016-06-12 15:00</c:v>
                </c:pt>
                <c:pt idx="13442">
                  <c:v>2016-06-12 15:00</c:v>
                </c:pt>
                <c:pt idx="13443">
                  <c:v>2016-06-12 15:00</c:v>
                </c:pt>
                <c:pt idx="13444">
                  <c:v>2016-06-12 15:00</c:v>
                </c:pt>
                <c:pt idx="13445">
                  <c:v>2016-06-12 15:00</c:v>
                </c:pt>
                <c:pt idx="13446">
                  <c:v>2016-06-12 15:00</c:v>
                </c:pt>
                <c:pt idx="13447">
                  <c:v>2016-06-12 15:00</c:v>
                </c:pt>
                <c:pt idx="13448">
                  <c:v>2016-06-12 15:00</c:v>
                </c:pt>
                <c:pt idx="13449">
                  <c:v>2016-06-12 15:00</c:v>
                </c:pt>
                <c:pt idx="13450">
                  <c:v>2016-06-12 15:00</c:v>
                </c:pt>
                <c:pt idx="13451">
                  <c:v>2016-06-12 15:01</c:v>
                </c:pt>
                <c:pt idx="13452">
                  <c:v>2016-06-12 15:01</c:v>
                </c:pt>
                <c:pt idx="13453">
                  <c:v>2016-06-12 15:01</c:v>
                </c:pt>
                <c:pt idx="13454">
                  <c:v>2016-06-12 15:01</c:v>
                </c:pt>
                <c:pt idx="13455">
                  <c:v>2016-06-12 15:01</c:v>
                </c:pt>
                <c:pt idx="13456">
                  <c:v>2016-06-12 15:01</c:v>
                </c:pt>
                <c:pt idx="13457">
                  <c:v>2016-06-12 15:01</c:v>
                </c:pt>
                <c:pt idx="13458">
                  <c:v>2016-06-12 15:01</c:v>
                </c:pt>
                <c:pt idx="13459">
                  <c:v>2016-06-12 15:01</c:v>
                </c:pt>
                <c:pt idx="13460">
                  <c:v>2016-06-12 15:01</c:v>
                </c:pt>
                <c:pt idx="13461">
                  <c:v>2016-06-12 15:01</c:v>
                </c:pt>
                <c:pt idx="13462">
                  <c:v>2016-06-12 15:01</c:v>
                </c:pt>
                <c:pt idx="13463">
                  <c:v>2016-06-12 15:01</c:v>
                </c:pt>
                <c:pt idx="13464">
                  <c:v>2016-06-12 15:01</c:v>
                </c:pt>
                <c:pt idx="13465">
                  <c:v>2016-06-12 15:01</c:v>
                </c:pt>
                <c:pt idx="13466">
                  <c:v>2016-06-12 15:01</c:v>
                </c:pt>
                <c:pt idx="13467">
                  <c:v>2016-06-12 15:01</c:v>
                </c:pt>
                <c:pt idx="13468">
                  <c:v>2016-06-12 15:01</c:v>
                </c:pt>
                <c:pt idx="13469">
                  <c:v>2016-06-12 15:01</c:v>
                </c:pt>
                <c:pt idx="13470">
                  <c:v>2016-06-12 15:01</c:v>
                </c:pt>
                <c:pt idx="13471">
                  <c:v>2016-06-12 15:01</c:v>
                </c:pt>
                <c:pt idx="13472">
                  <c:v>2016-06-12 15:01</c:v>
                </c:pt>
                <c:pt idx="13473">
                  <c:v>2016-06-12 15:01</c:v>
                </c:pt>
                <c:pt idx="13474">
                  <c:v>2016-06-12 15:01</c:v>
                </c:pt>
                <c:pt idx="13475">
                  <c:v>2016-06-12 15:01</c:v>
                </c:pt>
                <c:pt idx="13476">
                  <c:v>2016-06-12 15:01</c:v>
                </c:pt>
                <c:pt idx="13477">
                  <c:v>2016-06-12 15:01</c:v>
                </c:pt>
                <c:pt idx="13478">
                  <c:v>2016-06-12 15:01</c:v>
                </c:pt>
                <c:pt idx="13479">
                  <c:v>2016-06-12 15:01</c:v>
                </c:pt>
                <c:pt idx="13480">
                  <c:v>2016-06-12 15:01</c:v>
                </c:pt>
                <c:pt idx="13481">
                  <c:v>2016-06-12 15:01</c:v>
                </c:pt>
                <c:pt idx="13482">
                  <c:v>2016-06-12 15:01</c:v>
                </c:pt>
                <c:pt idx="13483">
                  <c:v>2016-06-12 15:01</c:v>
                </c:pt>
                <c:pt idx="13484">
                  <c:v>2016-06-12 15:01</c:v>
                </c:pt>
                <c:pt idx="13485">
                  <c:v>2016-06-12 15:01</c:v>
                </c:pt>
                <c:pt idx="13486">
                  <c:v>2016-06-12 15:01</c:v>
                </c:pt>
                <c:pt idx="13487">
                  <c:v>2016-06-12 15:01</c:v>
                </c:pt>
                <c:pt idx="13488">
                  <c:v>2016-06-12 15:01</c:v>
                </c:pt>
                <c:pt idx="13489">
                  <c:v>2016-06-12 15:01</c:v>
                </c:pt>
                <c:pt idx="13490">
                  <c:v>2016-06-12 15:01</c:v>
                </c:pt>
                <c:pt idx="13491">
                  <c:v>2016-06-12 15:01</c:v>
                </c:pt>
                <c:pt idx="13492">
                  <c:v>2016-06-12 15:01</c:v>
                </c:pt>
                <c:pt idx="13493">
                  <c:v>2016-06-12 15:01</c:v>
                </c:pt>
                <c:pt idx="13494">
                  <c:v>2016-06-12 15:01</c:v>
                </c:pt>
                <c:pt idx="13495">
                  <c:v>2016-06-12 15:01</c:v>
                </c:pt>
                <c:pt idx="13496">
                  <c:v>2016-06-12 15:01</c:v>
                </c:pt>
                <c:pt idx="13497">
                  <c:v>2016-06-12 15:01</c:v>
                </c:pt>
                <c:pt idx="13498">
                  <c:v>2016-06-12 15:01</c:v>
                </c:pt>
                <c:pt idx="13499">
                  <c:v>2016-06-12 15:01</c:v>
                </c:pt>
                <c:pt idx="13500">
                  <c:v>2016-06-12 15:01</c:v>
                </c:pt>
                <c:pt idx="13501">
                  <c:v>2016-06-12 15:01</c:v>
                </c:pt>
                <c:pt idx="13502">
                  <c:v>2016-06-12 15:01</c:v>
                </c:pt>
                <c:pt idx="13503">
                  <c:v>2016-06-12 15:01</c:v>
                </c:pt>
                <c:pt idx="13504">
                  <c:v>2016-06-12 15:01</c:v>
                </c:pt>
                <c:pt idx="13505">
                  <c:v>2016-06-12 15:01</c:v>
                </c:pt>
                <c:pt idx="13506">
                  <c:v>2016-06-12 15:01</c:v>
                </c:pt>
                <c:pt idx="13507">
                  <c:v>2016-06-12 15:01</c:v>
                </c:pt>
                <c:pt idx="13508">
                  <c:v>2016-06-12 15:01</c:v>
                </c:pt>
                <c:pt idx="13509">
                  <c:v>2016-06-12 15:01</c:v>
                </c:pt>
                <c:pt idx="13510">
                  <c:v>2016-06-12 15:02</c:v>
                </c:pt>
                <c:pt idx="13511">
                  <c:v>2016-06-12 15:02</c:v>
                </c:pt>
                <c:pt idx="13512">
                  <c:v>2016-06-12 15:02</c:v>
                </c:pt>
                <c:pt idx="13513">
                  <c:v>2016-06-12 15:02</c:v>
                </c:pt>
                <c:pt idx="13514">
                  <c:v>2016-06-12 15:02</c:v>
                </c:pt>
                <c:pt idx="13515">
                  <c:v>2016-06-12 15:02</c:v>
                </c:pt>
                <c:pt idx="13516">
                  <c:v>2016-06-12 15:02</c:v>
                </c:pt>
                <c:pt idx="13517">
                  <c:v>2016-06-12 15:02</c:v>
                </c:pt>
                <c:pt idx="13518">
                  <c:v>2016-06-12 15:02</c:v>
                </c:pt>
                <c:pt idx="13519">
                  <c:v>2016-06-12 15:02</c:v>
                </c:pt>
                <c:pt idx="13520">
                  <c:v>2016-06-12 15:02</c:v>
                </c:pt>
                <c:pt idx="13521">
                  <c:v>2016-06-12 15:02</c:v>
                </c:pt>
                <c:pt idx="13522">
                  <c:v>2016-06-12 15:02</c:v>
                </c:pt>
                <c:pt idx="13523">
                  <c:v>2016-06-12 15:02</c:v>
                </c:pt>
                <c:pt idx="13524">
                  <c:v>2016-06-12 15:02</c:v>
                </c:pt>
                <c:pt idx="13525">
                  <c:v>2016-06-12 15:02</c:v>
                </c:pt>
                <c:pt idx="13526">
                  <c:v>2016-06-12 15:02</c:v>
                </c:pt>
                <c:pt idx="13527">
                  <c:v>2016-06-12 15:02</c:v>
                </c:pt>
                <c:pt idx="13528">
                  <c:v>2016-06-12 15:02</c:v>
                </c:pt>
                <c:pt idx="13529">
                  <c:v>2016-06-12 15:02</c:v>
                </c:pt>
                <c:pt idx="13530">
                  <c:v>2016-06-12 15:02</c:v>
                </c:pt>
                <c:pt idx="13531">
                  <c:v>2016-06-12 15:02</c:v>
                </c:pt>
                <c:pt idx="13532">
                  <c:v>2016-06-12 15:02</c:v>
                </c:pt>
                <c:pt idx="13533">
                  <c:v>2016-06-12 15:02</c:v>
                </c:pt>
                <c:pt idx="13534">
                  <c:v>2016-06-12 15:02</c:v>
                </c:pt>
                <c:pt idx="13535">
                  <c:v>2016-06-12 15:02</c:v>
                </c:pt>
                <c:pt idx="13536">
                  <c:v>2016-06-12 15:02</c:v>
                </c:pt>
                <c:pt idx="13537">
                  <c:v>2016-06-12 15:02</c:v>
                </c:pt>
                <c:pt idx="13538">
                  <c:v>2016-06-12 15:02</c:v>
                </c:pt>
                <c:pt idx="13539">
                  <c:v>2016-06-12 15:02</c:v>
                </c:pt>
                <c:pt idx="13540">
                  <c:v>2016-06-12 15:02</c:v>
                </c:pt>
                <c:pt idx="13541">
                  <c:v>2016-06-12 15:02</c:v>
                </c:pt>
                <c:pt idx="13542">
                  <c:v>2016-06-12 15:02</c:v>
                </c:pt>
                <c:pt idx="13543">
                  <c:v>2016-06-12 15:02</c:v>
                </c:pt>
                <c:pt idx="13544">
                  <c:v>2016-06-12 15:02</c:v>
                </c:pt>
                <c:pt idx="13545">
                  <c:v>2016-06-12 15:02</c:v>
                </c:pt>
                <c:pt idx="13546">
                  <c:v>2016-06-12 15:02</c:v>
                </c:pt>
                <c:pt idx="13547">
                  <c:v>2016-06-12 15:02</c:v>
                </c:pt>
                <c:pt idx="13548">
                  <c:v>2016-06-12 15:02</c:v>
                </c:pt>
                <c:pt idx="13549">
                  <c:v>2016-06-12 15:02</c:v>
                </c:pt>
                <c:pt idx="13550">
                  <c:v>2016-06-12 15:02</c:v>
                </c:pt>
                <c:pt idx="13551">
                  <c:v>2016-06-12 15:02</c:v>
                </c:pt>
                <c:pt idx="13552">
                  <c:v>2016-06-12 15:02</c:v>
                </c:pt>
                <c:pt idx="13553">
                  <c:v>2016-06-12 15:02</c:v>
                </c:pt>
                <c:pt idx="13554">
                  <c:v>2016-06-12 15:02</c:v>
                </c:pt>
                <c:pt idx="13555">
                  <c:v>2016-06-12 15:02</c:v>
                </c:pt>
                <c:pt idx="13556">
                  <c:v>2016-06-12 15:02</c:v>
                </c:pt>
                <c:pt idx="13557">
                  <c:v>2016-06-12 15:02</c:v>
                </c:pt>
                <c:pt idx="13558">
                  <c:v>2016-06-12 15:02</c:v>
                </c:pt>
                <c:pt idx="13559">
                  <c:v>2016-06-12 15:02</c:v>
                </c:pt>
                <c:pt idx="13560">
                  <c:v>2016-06-12 15:02</c:v>
                </c:pt>
                <c:pt idx="13561">
                  <c:v>2016-06-12 15:02</c:v>
                </c:pt>
                <c:pt idx="13562">
                  <c:v>2016-06-12 15:02</c:v>
                </c:pt>
                <c:pt idx="13563">
                  <c:v>2016-06-12 15:02</c:v>
                </c:pt>
                <c:pt idx="13564">
                  <c:v>2016-06-12 15:03</c:v>
                </c:pt>
                <c:pt idx="13565">
                  <c:v>2016-06-12 15:03</c:v>
                </c:pt>
                <c:pt idx="13566">
                  <c:v>2016-06-12 15:03</c:v>
                </c:pt>
                <c:pt idx="13567">
                  <c:v>2016-06-12 15:03</c:v>
                </c:pt>
                <c:pt idx="13568">
                  <c:v>2016-06-12 15:03</c:v>
                </c:pt>
                <c:pt idx="13569">
                  <c:v>2016-06-12 15:03</c:v>
                </c:pt>
                <c:pt idx="13570">
                  <c:v>2016-06-12 15:03</c:v>
                </c:pt>
                <c:pt idx="13571">
                  <c:v>2016-06-12 15:03</c:v>
                </c:pt>
                <c:pt idx="13572">
                  <c:v>2016-06-12 15:03</c:v>
                </c:pt>
                <c:pt idx="13573">
                  <c:v>2016-06-12 15:03</c:v>
                </c:pt>
                <c:pt idx="13574">
                  <c:v>2016-06-12 15:03</c:v>
                </c:pt>
                <c:pt idx="13575">
                  <c:v>2016-06-12 15:03</c:v>
                </c:pt>
                <c:pt idx="13576">
                  <c:v>2016-06-12 15:03</c:v>
                </c:pt>
                <c:pt idx="13577">
                  <c:v>2016-06-12 15:03</c:v>
                </c:pt>
                <c:pt idx="13578">
                  <c:v>2016-06-12 15:03</c:v>
                </c:pt>
                <c:pt idx="13579">
                  <c:v>2016-06-12 15:03</c:v>
                </c:pt>
                <c:pt idx="13580">
                  <c:v>2016-06-12 15:03</c:v>
                </c:pt>
                <c:pt idx="13581">
                  <c:v>2016-06-12 15:03</c:v>
                </c:pt>
                <c:pt idx="13582">
                  <c:v>2016-06-12 15:03</c:v>
                </c:pt>
                <c:pt idx="13583">
                  <c:v>2016-06-12 15:03</c:v>
                </c:pt>
                <c:pt idx="13584">
                  <c:v>2016-06-12 15:03</c:v>
                </c:pt>
                <c:pt idx="13585">
                  <c:v>2016-06-12 15:03</c:v>
                </c:pt>
                <c:pt idx="13586">
                  <c:v>2016-06-12 15:03</c:v>
                </c:pt>
                <c:pt idx="13587">
                  <c:v>2016-06-12 15:03</c:v>
                </c:pt>
                <c:pt idx="13588">
                  <c:v>2016-06-12 15:03</c:v>
                </c:pt>
                <c:pt idx="13589">
                  <c:v>2016-06-12 15:03</c:v>
                </c:pt>
                <c:pt idx="13590">
                  <c:v>2016-06-12 15:03</c:v>
                </c:pt>
                <c:pt idx="13591">
                  <c:v>2016-06-12 15:03</c:v>
                </c:pt>
                <c:pt idx="13592">
                  <c:v>2016-06-12 15:03</c:v>
                </c:pt>
                <c:pt idx="13593">
                  <c:v>2016-06-12 15:03</c:v>
                </c:pt>
                <c:pt idx="13594">
                  <c:v>2016-06-12 15:03</c:v>
                </c:pt>
                <c:pt idx="13595">
                  <c:v>2016-06-12 15:03</c:v>
                </c:pt>
                <c:pt idx="13596">
                  <c:v>2016-06-12 15:03</c:v>
                </c:pt>
                <c:pt idx="13597">
                  <c:v>2016-06-12 15:03</c:v>
                </c:pt>
                <c:pt idx="13598">
                  <c:v>2016-06-12 15:03</c:v>
                </c:pt>
                <c:pt idx="13599">
                  <c:v>2016-06-12 15:03</c:v>
                </c:pt>
                <c:pt idx="13600">
                  <c:v>2016-06-12 15:03</c:v>
                </c:pt>
                <c:pt idx="13601">
                  <c:v>2016-06-12 15:03</c:v>
                </c:pt>
                <c:pt idx="13602">
                  <c:v>2016-06-12 15:03</c:v>
                </c:pt>
                <c:pt idx="13603">
                  <c:v>2016-06-12 15:03</c:v>
                </c:pt>
                <c:pt idx="13604">
                  <c:v>2016-06-12 15:03</c:v>
                </c:pt>
                <c:pt idx="13605">
                  <c:v>2016-06-12 15:03</c:v>
                </c:pt>
                <c:pt idx="13606">
                  <c:v>2016-06-12 15:03</c:v>
                </c:pt>
                <c:pt idx="13607">
                  <c:v>2016-06-12 15:03</c:v>
                </c:pt>
                <c:pt idx="13608">
                  <c:v>2016-06-12 15:03</c:v>
                </c:pt>
                <c:pt idx="13609">
                  <c:v>2016-06-12 15:03</c:v>
                </c:pt>
                <c:pt idx="13610">
                  <c:v>2016-06-12 15:03</c:v>
                </c:pt>
                <c:pt idx="13611">
                  <c:v>2016-06-12 15:03</c:v>
                </c:pt>
                <c:pt idx="13612">
                  <c:v>2016-06-12 15:03</c:v>
                </c:pt>
                <c:pt idx="13613">
                  <c:v>2016-06-12 15:03</c:v>
                </c:pt>
                <c:pt idx="13614">
                  <c:v>2016-06-12 15:03</c:v>
                </c:pt>
                <c:pt idx="13615">
                  <c:v>2016-06-12 15:03</c:v>
                </c:pt>
                <c:pt idx="13616">
                  <c:v>2016-06-12 15:03</c:v>
                </c:pt>
                <c:pt idx="13617">
                  <c:v>2016-06-12 15:03</c:v>
                </c:pt>
                <c:pt idx="13618">
                  <c:v>2016-06-12 15:03</c:v>
                </c:pt>
                <c:pt idx="13619">
                  <c:v>2016-06-12 15:03</c:v>
                </c:pt>
                <c:pt idx="13620">
                  <c:v>2016-06-12 15:03</c:v>
                </c:pt>
                <c:pt idx="13621">
                  <c:v>2016-06-12 15:03</c:v>
                </c:pt>
                <c:pt idx="13622">
                  <c:v>2016-06-12 15:04</c:v>
                </c:pt>
                <c:pt idx="13623">
                  <c:v>2016-06-12 15:04</c:v>
                </c:pt>
                <c:pt idx="13624">
                  <c:v>2016-06-12 15:04</c:v>
                </c:pt>
                <c:pt idx="13625">
                  <c:v>2016-06-12 15:04</c:v>
                </c:pt>
                <c:pt idx="13626">
                  <c:v>2016-06-12 15:04</c:v>
                </c:pt>
                <c:pt idx="13627">
                  <c:v>2016-06-12 15:04</c:v>
                </c:pt>
                <c:pt idx="13628">
                  <c:v>2016-06-12 15:04</c:v>
                </c:pt>
                <c:pt idx="13629">
                  <c:v>2016-06-12 15:04</c:v>
                </c:pt>
                <c:pt idx="13630">
                  <c:v>2016-06-12 15:04</c:v>
                </c:pt>
                <c:pt idx="13631">
                  <c:v>2016-06-12 15:04</c:v>
                </c:pt>
                <c:pt idx="13632">
                  <c:v>2016-06-12 15:04</c:v>
                </c:pt>
                <c:pt idx="13633">
                  <c:v>2016-06-12 15:04</c:v>
                </c:pt>
                <c:pt idx="13634">
                  <c:v>2016-06-12 15:04</c:v>
                </c:pt>
                <c:pt idx="13635">
                  <c:v>2016-06-12 15:04</c:v>
                </c:pt>
                <c:pt idx="13636">
                  <c:v>2016-06-12 15:04</c:v>
                </c:pt>
                <c:pt idx="13637">
                  <c:v>2016-06-12 15:04</c:v>
                </c:pt>
                <c:pt idx="13638">
                  <c:v>2016-06-12 15:04</c:v>
                </c:pt>
                <c:pt idx="13639">
                  <c:v>2016-06-12 15:04</c:v>
                </c:pt>
                <c:pt idx="13640">
                  <c:v>2016-06-12 15:04</c:v>
                </c:pt>
                <c:pt idx="13641">
                  <c:v>2016-06-12 15:04</c:v>
                </c:pt>
                <c:pt idx="13642">
                  <c:v>2016-06-12 15:04</c:v>
                </c:pt>
                <c:pt idx="13643">
                  <c:v>2016-06-12 15:04</c:v>
                </c:pt>
                <c:pt idx="13644">
                  <c:v>2016-06-12 15:04</c:v>
                </c:pt>
                <c:pt idx="13645">
                  <c:v>2016-06-12 15:04</c:v>
                </c:pt>
                <c:pt idx="13646">
                  <c:v>2016-06-12 15:04</c:v>
                </c:pt>
                <c:pt idx="13647">
                  <c:v>2016-06-12 15:04</c:v>
                </c:pt>
                <c:pt idx="13648">
                  <c:v>2016-06-12 15:04</c:v>
                </c:pt>
                <c:pt idx="13649">
                  <c:v>2016-06-12 15:04</c:v>
                </c:pt>
                <c:pt idx="13650">
                  <c:v>2016-06-12 15:04</c:v>
                </c:pt>
                <c:pt idx="13651">
                  <c:v>2016-06-12 15:04</c:v>
                </c:pt>
                <c:pt idx="13652">
                  <c:v>2016-06-12 15:04</c:v>
                </c:pt>
                <c:pt idx="13653">
                  <c:v>2016-06-12 15:04</c:v>
                </c:pt>
                <c:pt idx="13654">
                  <c:v>2016-06-12 15:04</c:v>
                </c:pt>
                <c:pt idx="13655">
                  <c:v>2016-06-12 15:04</c:v>
                </c:pt>
                <c:pt idx="13656">
                  <c:v>2016-06-12 15:04</c:v>
                </c:pt>
                <c:pt idx="13657">
                  <c:v>2016-06-12 15:04</c:v>
                </c:pt>
                <c:pt idx="13658">
                  <c:v>2016-06-12 15:04</c:v>
                </c:pt>
                <c:pt idx="13659">
                  <c:v>2016-06-12 15:04</c:v>
                </c:pt>
                <c:pt idx="13660">
                  <c:v>2016-06-12 15:04</c:v>
                </c:pt>
                <c:pt idx="13661">
                  <c:v>2016-06-12 15:04</c:v>
                </c:pt>
                <c:pt idx="13662">
                  <c:v>2016-06-12 15:04</c:v>
                </c:pt>
                <c:pt idx="13663">
                  <c:v>2016-06-12 15:04</c:v>
                </c:pt>
                <c:pt idx="13664">
                  <c:v>2016-06-12 15:04</c:v>
                </c:pt>
                <c:pt idx="13665">
                  <c:v>2016-06-12 15:04</c:v>
                </c:pt>
                <c:pt idx="13666">
                  <c:v>2016-06-12 15:04</c:v>
                </c:pt>
                <c:pt idx="13667">
                  <c:v>2016-06-12 15:04</c:v>
                </c:pt>
                <c:pt idx="13668">
                  <c:v>2016-06-12 15:04</c:v>
                </c:pt>
                <c:pt idx="13669">
                  <c:v>2016-06-12 15:04</c:v>
                </c:pt>
                <c:pt idx="13670">
                  <c:v>2016-06-12 15:04</c:v>
                </c:pt>
                <c:pt idx="13671">
                  <c:v>2016-06-12 15:04</c:v>
                </c:pt>
                <c:pt idx="13672">
                  <c:v>2016-06-12 15:04</c:v>
                </c:pt>
                <c:pt idx="13673">
                  <c:v>2016-06-12 15:04</c:v>
                </c:pt>
                <c:pt idx="13674">
                  <c:v>2016-06-12 15:04</c:v>
                </c:pt>
                <c:pt idx="13675">
                  <c:v>2016-06-12 15:04</c:v>
                </c:pt>
                <c:pt idx="13676">
                  <c:v>2016-06-12 15:04</c:v>
                </c:pt>
                <c:pt idx="13677">
                  <c:v>2016-06-12 15:04</c:v>
                </c:pt>
                <c:pt idx="13678">
                  <c:v>2016-06-12 15:04</c:v>
                </c:pt>
                <c:pt idx="13679">
                  <c:v>2016-06-12 15:04</c:v>
                </c:pt>
                <c:pt idx="13680">
                  <c:v>2016-06-12 15:04</c:v>
                </c:pt>
                <c:pt idx="13681">
                  <c:v>2016-06-12 15:05</c:v>
                </c:pt>
                <c:pt idx="13682">
                  <c:v>2016-06-12 15:05</c:v>
                </c:pt>
                <c:pt idx="13683">
                  <c:v>2016-06-12 15:05</c:v>
                </c:pt>
                <c:pt idx="13684">
                  <c:v>2016-06-12 15:05</c:v>
                </c:pt>
                <c:pt idx="13685">
                  <c:v>2016-06-12 15:05</c:v>
                </c:pt>
                <c:pt idx="13686">
                  <c:v>2016-06-12 15:05</c:v>
                </c:pt>
                <c:pt idx="13687">
                  <c:v>2016-06-12 15:05</c:v>
                </c:pt>
                <c:pt idx="13688">
                  <c:v>2016-06-12 15:05</c:v>
                </c:pt>
                <c:pt idx="13689">
                  <c:v>2016-06-12 15:05</c:v>
                </c:pt>
                <c:pt idx="13690">
                  <c:v>2016-06-12 15:05</c:v>
                </c:pt>
                <c:pt idx="13691">
                  <c:v>2016-06-12 15:05</c:v>
                </c:pt>
                <c:pt idx="13692">
                  <c:v>2016-06-12 15:05</c:v>
                </c:pt>
                <c:pt idx="13693">
                  <c:v>2016-06-12 15:05</c:v>
                </c:pt>
                <c:pt idx="13694">
                  <c:v>2016-06-12 15:05</c:v>
                </c:pt>
                <c:pt idx="13695">
                  <c:v>2016-06-12 15:05</c:v>
                </c:pt>
                <c:pt idx="13696">
                  <c:v>2016-06-12 15:05</c:v>
                </c:pt>
                <c:pt idx="13697">
                  <c:v>2016-06-12 15:05</c:v>
                </c:pt>
                <c:pt idx="13698">
                  <c:v>2016-06-12 15:05</c:v>
                </c:pt>
                <c:pt idx="13699">
                  <c:v>2016-06-12 15:05</c:v>
                </c:pt>
                <c:pt idx="13700">
                  <c:v>2016-06-12 15:05</c:v>
                </c:pt>
                <c:pt idx="13701">
                  <c:v>2016-06-12 15:05</c:v>
                </c:pt>
                <c:pt idx="13702">
                  <c:v>2016-06-12 15:05</c:v>
                </c:pt>
                <c:pt idx="13703">
                  <c:v>2016-06-12 15:05</c:v>
                </c:pt>
                <c:pt idx="13704">
                  <c:v>2016-06-12 15:05</c:v>
                </c:pt>
                <c:pt idx="13705">
                  <c:v>2016-06-12 15:05</c:v>
                </c:pt>
                <c:pt idx="13706">
                  <c:v>2016-06-12 15:05</c:v>
                </c:pt>
                <c:pt idx="13707">
                  <c:v>2016-06-12 15:05</c:v>
                </c:pt>
                <c:pt idx="13708">
                  <c:v>2016-06-12 15:05</c:v>
                </c:pt>
                <c:pt idx="13709">
                  <c:v>2016-06-12 15:05</c:v>
                </c:pt>
                <c:pt idx="13710">
                  <c:v>2016-06-12 15:05</c:v>
                </c:pt>
                <c:pt idx="13711">
                  <c:v>2016-06-12 15:05</c:v>
                </c:pt>
                <c:pt idx="13712">
                  <c:v>2016-06-12 15:05</c:v>
                </c:pt>
                <c:pt idx="13713">
                  <c:v>2016-06-12 15:05</c:v>
                </c:pt>
                <c:pt idx="13714">
                  <c:v>2016-06-12 15:05</c:v>
                </c:pt>
                <c:pt idx="13715">
                  <c:v>2016-06-12 15:05</c:v>
                </c:pt>
                <c:pt idx="13716">
                  <c:v>2016-06-12 15:05</c:v>
                </c:pt>
                <c:pt idx="13717">
                  <c:v>2016-06-12 15:05</c:v>
                </c:pt>
                <c:pt idx="13718">
                  <c:v>2016-06-12 15:05</c:v>
                </c:pt>
                <c:pt idx="13719">
                  <c:v>2016-06-12 15:05</c:v>
                </c:pt>
                <c:pt idx="13720">
                  <c:v>2016-06-12 15:05</c:v>
                </c:pt>
                <c:pt idx="13721">
                  <c:v>2016-06-12 15:05</c:v>
                </c:pt>
                <c:pt idx="13722">
                  <c:v>2016-06-12 15:05</c:v>
                </c:pt>
                <c:pt idx="13723">
                  <c:v>2016-06-12 15:05</c:v>
                </c:pt>
                <c:pt idx="13724">
                  <c:v>2016-06-12 15:05</c:v>
                </c:pt>
                <c:pt idx="13725">
                  <c:v>2016-06-12 15:05</c:v>
                </c:pt>
                <c:pt idx="13726">
                  <c:v>2016-06-12 15:05</c:v>
                </c:pt>
                <c:pt idx="13727">
                  <c:v>2016-06-12 15:05</c:v>
                </c:pt>
                <c:pt idx="13728">
                  <c:v>2016-06-12 15:05</c:v>
                </c:pt>
                <c:pt idx="13729">
                  <c:v>2016-06-12 15:05</c:v>
                </c:pt>
                <c:pt idx="13730">
                  <c:v>2016-06-12 15:05</c:v>
                </c:pt>
                <c:pt idx="13731">
                  <c:v>2016-06-12 15:05</c:v>
                </c:pt>
                <c:pt idx="13732">
                  <c:v>2016-06-12 15:05</c:v>
                </c:pt>
                <c:pt idx="13733">
                  <c:v>2016-06-12 15:05</c:v>
                </c:pt>
                <c:pt idx="13734">
                  <c:v>2016-06-12 15:05</c:v>
                </c:pt>
                <c:pt idx="13735">
                  <c:v>2016-06-12 15:05</c:v>
                </c:pt>
                <c:pt idx="13736">
                  <c:v>2016-06-12 15:05</c:v>
                </c:pt>
                <c:pt idx="13737">
                  <c:v>2016-06-12 15:05</c:v>
                </c:pt>
                <c:pt idx="13738">
                  <c:v>2016-06-12 15:06</c:v>
                </c:pt>
                <c:pt idx="13739">
                  <c:v>2016-06-12 15:06</c:v>
                </c:pt>
                <c:pt idx="13740">
                  <c:v>2016-06-12 15:06</c:v>
                </c:pt>
                <c:pt idx="13741">
                  <c:v>2016-06-12 15:06</c:v>
                </c:pt>
                <c:pt idx="13742">
                  <c:v>2016-06-12 15:06</c:v>
                </c:pt>
                <c:pt idx="13743">
                  <c:v>2016-06-12 15:06</c:v>
                </c:pt>
                <c:pt idx="13744">
                  <c:v>2016-06-12 15:06</c:v>
                </c:pt>
                <c:pt idx="13745">
                  <c:v>2016-06-12 15:06</c:v>
                </c:pt>
                <c:pt idx="13746">
                  <c:v>2016-06-12 15:06</c:v>
                </c:pt>
                <c:pt idx="13747">
                  <c:v>2016-06-12 15:06</c:v>
                </c:pt>
                <c:pt idx="13748">
                  <c:v>2016-06-12 15:06</c:v>
                </c:pt>
                <c:pt idx="13749">
                  <c:v>2016-06-12 15:06</c:v>
                </c:pt>
                <c:pt idx="13750">
                  <c:v>2016-06-12 15:06</c:v>
                </c:pt>
                <c:pt idx="13751">
                  <c:v>2016-06-12 15:06</c:v>
                </c:pt>
                <c:pt idx="13752">
                  <c:v>2016-06-12 15:06</c:v>
                </c:pt>
                <c:pt idx="13753">
                  <c:v>2016-06-12 15:06</c:v>
                </c:pt>
                <c:pt idx="13754">
                  <c:v>2016-06-12 15:06</c:v>
                </c:pt>
                <c:pt idx="13755">
                  <c:v>2016-06-12 15:06</c:v>
                </c:pt>
                <c:pt idx="13756">
                  <c:v>2016-06-12 15:06</c:v>
                </c:pt>
                <c:pt idx="13757">
                  <c:v>2016-06-12 15:06</c:v>
                </c:pt>
                <c:pt idx="13758">
                  <c:v>2016-06-12 15:06</c:v>
                </c:pt>
                <c:pt idx="13759">
                  <c:v>2016-06-12 15:06</c:v>
                </c:pt>
                <c:pt idx="13760">
                  <c:v>2016-06-12 15:06</c:v>
                </c:pt>
                <c:pt idx="13761">
                  <c:v>2016-06-12 15:06</c:v>
                </c:pt>
                <c:pt idx="13762">
                  <c:v>2016-06-12 15:06</c:v>
                </c:pt>
                <c:pt idx="13763">
                  <c:v>2016-06-12 15:06</c:v>
                </c:pt>
                <c:pt idx="13764">
                  <c:v>2016-06-12 15:06</c:v>
                </c:pt>
                <c:pt idx="13765">
                  <c:v>2016-06-12 15:06</c:v>
                </c:pt>
                <c:pt idx="13766">
                  <c:v>2016-06-12 15:06</c:v>
                </c:pt>
                <c:pt idx="13767">
                  <c:v>2016-06-12 15:06</c:v>
                </c:pt>
                <c:pt idx="13768">
                  <c:v>2016-06-12 15:06</c:v>
                </c:pt>
                <c:pt idx="13769">
                  <c:v>2016-06-12 15:06</c:v>
                </c:pt>
                <c:pt idx="13770">
                  <c:v>2016-06-12 15:06</c:v>
                </c:pt>
                <c:pt idx="13771">
                  <c:v>2016-06-12 15:06</c:v>
                </c:pt>
                <c:pt idx="13772">
                  <c:v>2016-06-12 15:06</c:v>
                </c:pt>
                <c:pt idx="13773">
                  <c:v>2016-06-12 15:06</c:v>
                </c:pt>
                <c:pt idx="13774">
                  <c:v>2016-06-12 15:06</c:v>
                </c:pt>
                <c:pt idx="13775">
                  <c:v>2016-06-12 15:06</c:v>
                </c:pt>
                <c:pt idx="13776">
                  <c:v>2016-06-12 15:06</c:v>
                </c:pt>
                <c:pt idx="13777">
                  <c:v>2016-06-12 15:06</c:v>
                </c:pt>
                <c:pt idx="13778">
                  <c:v>2016-06-12 15:06</c:v>
                </c:pt>
                <c:pt idx="13779">
                  <c:v>2016-06-12 15:06</c:v>
                </c:pt>
                <c:pt idx="13780">
                  <c:v>2016-06-12 15:06</c:v>
                </c:pt>
                <c:pt idx="13781">
                  <c:v>2016-06-12 15:06</c:v>
                </c:pt>
                <c:pt idx="13782">
                  <c:v>2016-06-12 15:06</c:v>
                </c:pt>
                <c:pt idx="13783">
                  <c:v>2016-06-12 15:06</c:v>
                </c:pt>
                <c:pt idx="13784">
                  <c:v>2016-06-12 15:06</c:v>
                </c:pt>
                <c:pt idx="13785">
                  <c:v>2016-06-12 15:06</c:v>
                </c:pt>
                <c:pt idx="13786">
                  <c:v>2016-06-12 15:06</c:v>
                </c:pt>
                <c:pt idx="13787">
                  <c:v>2016-06-12 15:06</c:v>
                </c:pt>
                <c:pt idx="13788">
                  <c:v>2016-06-12 15:06</c:v>
                </c:pt>
                <c:pt idx="13789">
                  <c:v>2016-06-12 15:06</c:v>
                </c:pt>
                <c:pt idx="13790">
                  <c:v>2016-06-12 15:06</c:v>
                </c:pt>
                <c:pt idx="13791">
                  <c:v>2016-06-12 15:06</c:v>
                </c:pt>
                <c:pt idx="13792">
                  <c:v>2016-06-12 15:06</c:v>
                </c:pt>
                <c:pt idx="13793">
                  <c:v>2016-06-12 15:06</c:v>
                </c:pt>
                <c:pt idx="13794">
                  <c:v>2016-06-12 15:06</c:v>
                </c:pt>
                <c:pt idx="13795">
                  <c:v>2016-06-12 15:06</c:v>
                </c:pt>
                <c:pt idx="13796">
                  <c:v>2016-06-12 15:07</c:v>
                </c:pt>
                <c:pt idx="13797">
                  <c:v>2016-06-12 15:07</c:v>
                </c:pt>
                <c:pt idx="13798">
                  <c:v>2016-06-12 15:07</c:v>
                </c:pt>
                <c:pt idx="13799">
                  <c:v>2016-06-12 15:07</c:v>
                </c:pt>
                <c:pt idx="13800">
                  <c:v>2016-06-12 15:07</c:v>
                </c:pt>
                <c:pt idx="13801">
                  <c:v>2016-06-12 15:07</c:v>
                </c:pt>
                <c:pt idx="13802">
                  <c:v>2016-06-12 15:07</c:v>
                </c:pt>
                <c:pt idx="13803">
                  <c:v>2016-06-12 15:07</c:v>
                </c:pt>
                <c:pt idx="13804">
                  <c:v>2016-06-12 15:07</c:v>
                </c:pt>
                <c:pt idx="13805">
                  <c:v>2016-06-12 15:07</c:v>
                </c:pt>
                <c:pt idx="13806">
                  <c:v>2016-06-12 15:07</c:v>
                </c:pt>
                <c:pt idx="13807">
                  <c:v>2016-06-12 15:07</c:v>
                </c:pt>
                <c:pt idx="13808">
                  <c:v>2016-06-12 15:07</c:v>
                </c:pt>
                <c:pt idx="13809">
                  <c:v>2016-06-12 15:07</c:v>
                </c:pt>
                <c:pt idx="13810">
                  <c:v>2016-06-12 15:07</c:v>
                </c:pt>
                <c:pt idx="13811">
                  <c:v>2016-06-12 15:07</c:v>
                </c:pt>
                <c:pt idx="13812">
                  <c:v>2016-06-12 15:07</c:v>
                </c:pt>
                <c:pt idx="13813">
                  <c:v>2016-06-12 15:07</c:v>
                </c:pt>
                <c:pt idx="13814">
                  <c:v>2016-06-12 15:07</c:v>
                </c:pt>
                <c:pt idx="13815">
                  <c:v>2016-06-12 15:07</c:v>
                </c:pt>
                <c:pt idx="13816">
                  <c:v>2016-06-12 15:07</c:v>
                </c:pt>
                <c:pt idx="13817">
                  <c:v>2016-06-12 15:07</c:v>
                </c:pt>
                <c:pt idx="13818">
                  <c:v>2016-06-12 15:07</c:v>
                </c:pt>
                <c:pt idx="13819">
                  <c:v>2016-06-12 15:07</c:v>
                </c:pt>
                <c:pt idx="13820">
                  <c:v>2016-06-12 15:07</c:v>
                </c:pt>
                <c:pt idx="13821">
                  <c:v>2016-06-12 15:07</c:v>
                </c:pt>
                <c:pt idx="13822">
                  <c:v>2016-06-12 15:07</c:v>
                </c:pt>
                <c:pt idx="13823">
                  <c:v>2016-06-12 15:07</c:v>
                </c:pt>
                <c:pt idx="13824">
                  <c:v>2016-06-12 15:07</c:v>
                </c:pt>
                <c:pt idx="13825">
                  <c:v>2016-06-12 15:07</c:v>
                </c:pt>
                <c:pt idx="13826">
                  <c:v>2016-06-12 15:07</c:v>
                </c:pt>
                <c:pt idx="13827">
                  <c:v>2016-06-12 15:07</c:v>
                </c:pt>
                <c:pt idx="13828">
                  <c:v>2016-06-12 15:07</c:v>
                </c:pt>
                <c:pt idx="13829">
                  <c:v>2016-06-12 15:07</c:v>
                </c:pt>
                <c:pt idx="13830">
                  <c:v>2016-06-12 15:07</c:v>
                </c:pt>
                <c:pt idx="13831">
                  <c:v>2016-06-12 15:07</c:v>
                </c:pt>
                <c:pt idx="13832">
                  <c:v>2016-06-12 15:07</c:v>
                </c:pt>
                <c:pt idx="13833">
                  <c:v>2016-06-12 15:07</c:v>
                </c:pt>
                <c:pt idx="13834">
                  <c:v>2016-06-12 15:07</c:v>
                </c:pt>
                <c:pt idx="13835">
                  <c:v>2016-06-12 15:07</c:v>
                </c:pt>
                <c:pt idx="13836">
                  <c:v>2016-06-12 15:07</c:v>
                </c:pt>
                <c:pt idx="13837">
                  <c:v>2016-06-12 15:07</c:v>
                </c:pt>
                <c:pt idx="13838">
                  <c:v>2016-06-12 15:07</c:v>
                </c:pt>
                <c:pt idx="13839">
                  <c:v>2016-06-12 15:07</c:v>
                </c:pt>
                <c:pt idx="13840">
                  <c:v>2016-06-12 15:07</c:v>
                </c:pt>
                <c:pt idx="13841">
                  <c:v>2016-06-12 15:07</c:v>
                </c:pt>
                <c:pt idx="13842">
                  <c:v>2016-06-12 15:07</c:v>
                </c:pt>
                <c:pt idx="13843">
                  <c:v>2016-06-12 15:07</c:v>
                </c:pt>
                <c:pt idx="13844">
                  <c:v>2016-06-12 15:07</c:v>
                </c:pt>
                <c:pt idx="13845">
                  <c:v>2016-06-12 15:07</c:v>
                </c:pt>
                <c:pt idx="13846">
                  <c:v>2016-06-12 15:07</c:v>
                </c:pt>
                <c:pt idx="13847">
                  <c:v>2016-06-12 15:07</c:v>
                </c:pt>
                <c:pt idx="13848">
                  <c:v>2016-06-12 15:07</c:v>
                </c:pt>
                <c:pt idx="13849">
                  <c:v>2016-06-12 15:07</c:v>
                </c:pt>
                <c:pt idx="13850">
                  <c:v>2016-06-12 15:07</c:v>
                </c:pt>
                <c:pt idx="13851">
                  <c:v>2016-06-12 15:07</c:v>
                </c:pt>
                <c:pt idx="13852">
                  <c:v>2016-06-12 15:07</c:v>
                </c:pt>
                <c:pt idx="13853">
                  <c:v>2016-06-12 15:08</c:v>
                </c:pt>
                <c:pt idx="13854">
                  <c:v>2016-06-12 15:08</c:v>
                </c:pt>
                <c:pt idx="13855">
                  <c:v>2016-06-12 15:08</c:v>
                </c:pt>
                <c:pt idx="13856">
                  <c:v>2016-06-12 15:08</c:v>
                </c:pt>
                <c:pt idx="13857">
                  <c:v>2016-06-12 15:08</c:v>
                </c:pt>
                <c:pt idx="13858">
                  <c:v>2016-06-12 15:08</c:v>
                </c:pt>
                <c:pt idx="13859">
                  <c:v>2016-06-12 15:08</c:v>
                </c:pt>
                <c:pt idx="13860">
                  <c:v>2016-06-12 15:08</c:v>
                </c:pt>
                <c:pt idx="13861">
                  <c:v>2016-06-12 15:08</c:v>
                </c:pt>
                <c:pt idx="13862">
                  <c:v>2016-06-12 15:08</c:v>
                </c:pt>
                <c:pt idx="13863">
                  <c:v>2016-06-12 15:08</c:v>
                </c:pt>
                <c:pt idx="13864">
                  <c:v>2016-06-12 15:08</c:v>
                </c:pt>
                <c:pt idx="13865">
                  <c:v>2016-06-12 15:08</c:v>
                </c:pt>
                <c:pt idx="13866">
                  <c:v>2016-06-12 15:08</c:v>
                </c:pt>
                <c:pt idx="13867">
                  <c:v>2016-06-12 15:08</c:v>
                </c:pt>
                <c:pt idx="13868">
                  <c:v>2016-06-12 15:08</c:v>
                </c:pt>
                <c:pt idx="13869">
                  <c:v>2016-06-12 15:08</c:v>
                </c:pt>
                <c:pt idx="13870">
                  <c:v>2016-06-12 15:08</c:v>
                </c:pt>
                <c:pt idx="13871">
                  <c:v>2016-06-12 15:08</c:v>
                </c:pt>
                <c:pt idx="13872">
                  <c:v>2016-06-12 15:08</c:v>
                </c:pt>
                <c:pt idx="13873">
                  <c:v>2016-06-12 15:08</c:v>
                </c:pt>
                <c:pt idx="13874">
                  <c:v>2016-06-12 15:08</c:v>
                </c:pt>
                <c:pt idx="13875">
                  <c:v>2016-06-12 15:08</c:v>
                </c:pt>
                <c:pt idx="13876">
                  <c:v>2016-06-12 15:08</c:v>
                </c:pt>
                <c:pt idx="13877">
                  <c:v>2016-06-12 15:08</c:v>
                </c:pt>
                <c:pt idx="13878">
                  <c:v>2016-06-12 15:08</c:v>
                </c:pt>
                <c:pt idx="13879">
                  <c:v>2016-06-12 15:08</c:v>
                </c:pt>
                <c:pt idx="13880">
                  <c:v>2016-06-12 15:08</c:v>
                </c:pt>
                <c:pt idx="13881">
                  <c:v>2016-06-12 15:08</c:v>
                </c:pt>
                <c:pt idx="13882">
                  <c:v>2016-06-12 15:08</c:v>
                </c:pt>
                <c:pt idx="13883">
                  <c:v>2016-06-12 15:08</c:v>
                </c:pt>
                <c:pt idx="13884">
                  <c:v>2016-06-12 15:08</c:v>
                </c:pt>
                <c:pt idx="13885">
                  <c:v>2016-06-12 15:08</c:v>
                </c:pt>
                <c:pt idx="13886">
                  <c:v>2016-06-12 15:08</c:v>
                </c:pt>
                <c:pt idx="13887">
                  <c:v>2016-06-12 15:08</c:v>
                </c:pt>
                <c:pt idx="13888">
                  <c:v>2016-06-12 15:08</c:v>
                </c:pt>
                <c:pt idx="13889">
                  <c:v>2016-06-12 15:08</c:v>
                </c:pt>
                <c:pt idx="13890">
                  <c:v>2016-06-12 15:08</c:v>
                </c:pt>
                <c:pt idx="13891">
                  <c:v>2016-06-12 15:08</c:v>
                </c:pt>
                <c:pt idx="13892">
                  <c:v>2016-06-12 15:08</c:v>
                </c:pt>
                <c:pt idx="13893">
                  <c:v>2016-06-12 15:08</c:v>
                </c:pt>
                <c:pt idx="13894">
                  <c:v>2016-06-12 15:08</c:v>
                </c:pt>
                <c:pt idx="13895">
                  <c:v>2016-06-12 15:08</c:v>
                </c:pt>
                <c:pt idx="13896">
                  <c:v>2016-06-12 15:08</c:v>
                </c:pt>
                <c:pt idx="13897">
                  <c:v>2016-06-12 15:08</c:v>
                </c:pt>
                <c:pt idx="13898">
                  <c:v>2016-06-12 15:08</c:v>
                </c:pt>
                <c:pt idx="13899">
                  <c:v>2016-06-12 15:08</c:v>
                </c:pt>
                <c:pt idx="13900">
                  <c:v>2016-06-12 15:08</c:v>
                </c:pt>
                <c:pt idx="13901">
                  <c:v>2016-06-12 15:08</c:v>
                </c:pt>
                <c:pt idx="13902">
                  <c:v>2016-06-12 15:08</c:v>
                </c:pt>
                <c:pt idx="13903">
                  <c:v>2016-06-12 15:08</c:v>
                </c:pt>
                <c:pt idx="13904">
                  <c:v>2016-06-12 15:08</c:v>
                </c:pt>
                <c:pt idx="13905">
                  <c:v>2016-06-12 15:08</c:v>
                </c:pt>
                <c:pt idx="13906">
                  <c:v>2016-06-12 15:08</c:v>
                </c:pt>
                <c:pt idx="13907">
                  <c:v>2016-06-12 15:08</c:v>
                </c:pt>
                <c:pt idx="13908">
                  <c:v>2016-06-12 15:08</c:v>
                </c:pt>
                <c:pt idx="13909">
                  <c:v>2016-06-12 15:08</c:v>
                </c:pt>
                <c:pt idx="13910">
                  <c:v>2016-06-12 15:08</c:v>
                </c:pt>
                <c:pt idx="13911">
                  <c:v>2016-06-12 15:08</c:v>
                </c:pt>
                <c:pt idx="13912">
                  <c:v>2016-06-12 15:09</c:v>
                </c:pt>
                <c:pt idx="13913">
                  <c:v>2016-06-12 15:09</c:v>
                </c:pt>
                <c:pt idx="13914">
                  <c:v>2016-06-12 15:09</c:v>
                </c:pt>
                <c:pt idx="13915">
                  <c:v>2016-06-12 15:09</c:v>
                </c:pt>
                <c:pt idx="13916">
                  <c:v>2016-06-12 15:09</c:v>
                </c:pt>
                <c:pt idx="13917">
                  <c:v>2016-06-12 15:09</c:v>
                </c:pt>
                <c:pt idx="13918">
                  <c:v>2016-06-12 15:09</c:v>
                </c:pt>
                <c:pt idx="13919">
                  <c:v>2016-06-12 15:09</c:v>
                </c:pt>
                <c:pt idx="13920">
                  <c:v>2016-06-12 15:09</c:v>
                </c:pt>
                <c:pt idx="13921">
                  <c:v>2016-06-12 15:09</c:v>
                </c:pt>
                <c:pt idx="13922">
                  <c:v>2016-06-12 15:09</c:v>
                </c:pt>
                <c:pt idx="13923">
                  <c:v>2016-06-12 15:09</c:v>
                </c:pt>
                <c:pt idx="13924">
                  <c:v>2016-06-12 15:09</c:v>
                </c:pt>
                <c:pt idx="13925">
                  <c:v>2016-06-12 15:09</c:v>
                </c:pt>
                <c:pt idx="13926">
                  <c:v>2016-06-12 15:09</c:v>
                </c:pt>
                <c:pt idx="13927">
                  <c:v>2016-06-12 15:09</c:v>
                </c:pt>
                <c:pt idx="13928">
                  <c:v>2016-06-12 15:09</c:v>
                </c:pt>
                <c:pt idx="13929">
                  <c:v>2016-06-12 15:09</c:v>
                </c:pt>
                <c:pt idx="13930">
                  <c:v>2016-06-12 15:09</c:v>
                </c:pt>
                <c:pt idx="13931">
                  <c:v>2016-06-12 15:09</c:v>
                </c:pt>
                <c:pt idx="13932">
                  <c:v>2016-06-12 15:09</c:v>
                </c:pt>
                <c:pt idx="13933">
                  <c:v>2016-06-12 15:09</c:v>
                </c:pt>
                <c:pt idx="13934">
                  <c:v>2016-06-12 15:09</c:v>
                </c:pt>
                <c:pt idx="13935">
                  <c:v>2016-06-12 15:09</c:v>
                </c:pt>
                <c:pt idx="13936">
                  <c:v>2016-06-12 15:09</c:v>
                </c:pt>
                <c:pt idx="13937">
                  <c:v>2016-06-12 15:09</c:v>
                </c:pt>
                <c:pt idx="13938">
                  <c:v>2016-06-12 15:09</c:v>
                </c:pt>
                <c:pt idx="13939">
                  <c:v>2016-06-12 15:09</c:v>
                </c:pt>
                <c:pt idx="13940">
                  <c:v>2016-06-12 15:09</c:v>
                </c:pt>
                <c:pt idx="13941">
                  <c:v>2016-06-12 15:09</c:v>
                </c:pt>
                <c:pt idx="13942">
                  <c:v>2016-06-12 15:09</c:v>
                </c:pt>
                <c:pt idx="13943">
                  <c:v>2016-06-12 15:09</c:v>
                </c:pt>
                <c:pt idx="13944">
                  <c:v>2016-06-12 15:09</c:v>
                </c:pt>
                <c:pt idx="13945">
                  <c:v>2016-06-12 15:09</c:v>
                </c:pt>
                <c:pt idx="13946">
                  <c:v>2016-06-12 15:09</c:v>
                </c:pt>
                <c:pt idx="13947">
                  <c:v>2016-06-12 15:09</c:v>
                </c:pt>
                <c:pt idx="13948">
                  <c:v>2016-06-12 15:09</c:v>
                </c:pt>
                <c:pt idx="13949">
                  <c:v>2016-06-12 15:09</c:v>
                </c:pt>
                <c:pt idx="13950">
                  <c:v>2016-06-12 15:09</c:v>
                </c:pt>
                <c:pt idx="13951">
                  <c:v>2016-06-12 15:09</c:v>
                </c:pt>
                <c:pt idx="13952">
                  <c:v>2016-06-12 15:09</c:v>
                </c:pt>
                <c:pt idx="13953">
                  <c:v>2016-06-12 15:09</c:v>
                </c:pt>
                <c:pt idx="13954">
                  <c:v>2016-06-12 15:09</c:v>
                </c:pt>
                <c:pt idx="13955">
                  <c:v>2016-06-12 15:09</c:v>
                </c:pt>
                <c:pt idx="13956">
                  <c:v>2016-06-12 15:09</c:v>
                </c:pt>
                <c:pt idx="13957">
                  <c:v>2016-06-12 15:09</c:v>
                </c:pt>
                <c:pt idx="13958">
                  <c:v>2016-06-12 15:09</c:v>
                </c:pt>
                <c:pt idx="13959">
                  <c:v>2016-06-12 15:09</c:v>
                </c:pt>
                <c:pt idx="13960">
                  <c:v>2016-06-12 15:09</c:v>
                </c:pt>
                <c:pt idx="13961">
                  <c:v>2016-06-12 15:09</c:v>
                </c:pt>
                <c:pt idx="13962">
                  <c:v>2016-06-12 15:09</c:v>
                </c:pt>
                <c:pt idx="13963">
                  <c:v>2016-06-12 15:09</c:v>
                </c:pt>
                <c:pt idx="13964">
                  <c:v>2016-06-12 15:09</c:v>
                </c:pt>
                <c:pt idx="13965">
                  <c:v>2016-06-12 15:09</c:v>
                </c:pt>
                <c:pt idx="13966">
                  <c:v>2016-06-12 15:09</c:v>
                </c:pt>
                <c:pt idx="13967">
                  <c:v>2016-06-12 15:09</c:v>
                </c:pt>
                <c:pt idx="13968">
                  <c:v>2016-06-12 15:09</c:v>
                </c:pt>
                <c:pt idx="13969">
                  <c:v>2016-06-12 15:09</c:v>
                </c:pt>
                <c:pt idx="13970">
                  <c:v>2016-06-12 15:10</c:v>
                </c:pt>
                <c:pt idx="13971">
                  <c:v>2016-06-12 15:10</c:v>
                </c:pt>
                <c:pt idx="13972">
                  <c:v>2016-06-12 15:10</c:v>
                </c:pt>
                <c:pt idx="13973">
                  <c:v>2016-06-12 15:10</c:v>
                </c:pt>
                <c:pt idx="13974">
                  <c:v>2016-06-12 15:10</c:v>
                </c:pt>
                <c:pt idx="13975">
                  <c:v>2016-06-12 15:10</c:v>
                </c:pt>
                <c:pt idx="13976">
                  <c:v>2016-06-12 15:10</c:v>
                </c:pt>
                <c:pt idx="13977">
                  <c:v>2016-06-12 15:10</c:v>
                </c:pt>
                <c:pt idx="13978">
                  <c:v>2016-06-12 15:10</c:v>
                </c:pt>
                <c:pt idx="13979">
                  <c:v>2016-06-12 15:10</c:v>
                </c:pt>
                <c:pt idx="13980">
                  <c:v>2016-06-12 15:10</c:v>
                </c:pt>
                <c:pt idx="13981">
                  <c:v>2016-06-12 15:10</c:v>
                </c:pt>
                <c:pt idx="13982">
                  <c:v>2016-06-12 15:10</c:v>
                </c:pt>
                <c:pt idx="13983">
                  <c:v>2016-06-12 15:10</c:v>
                </c:pt>
                <c:pt idx="13984">
                  <c:v>2016-06-12 15:10</c:v>
                </c:pt>
                <c:pt idx="13985">
                  <c:v>2016-06-12 15:10</c:v>
                </c:pt>
                <c:pt idx="13986">
                  <c:v>2016-06-12 15:10</c:v>
                </c:pt>
                <c:pt idx="13987">
                  <c:v>2016-06-12 15:10</c:v>
                </c:pt>
                <c:pt idx="13988">
                  <c:v>2016-06-12 15:10</c:v>
                </c:pt>
                <c:pt idx="13989">
                  <c:v>2016-06-12 15:10</c:v>
                </c:pt>
                <c:pt idx="13990">
                  <c:v>2016-06-12 15:10</c:v>
                </c:pt>
                <c:pt idx="13991">
                  <c:v>2016-06-12 15:10</c:v>
                </c:pt>
                <c:pt idx="13992">
                  <c:v>2016-06-12 15:10</c:v>
                </c:pt>
                <c:pt idx="13993">
                  <c:v>2016-06-12 15:10</c:v>
                </c:pt>
                <c:pt idx="13994">
                  <c:v>2016-06-12 15:10</c:v>
                </c:pt>
                <c:pt idx="13995">
                  <c:v>2016-06-12 15:10</c:v>
                </c:pt>
                <c:pt idx="13996">
                  <c:v>2016-06-12 15:10</c:v>
                </c:pt>
                <c:pt idx="13997">
                  <c:v>2016-06-12 15:10</c:v>
                </c:pt>
                <c:pt idx="13998">
                  <c:v>2016-06-12 15:10</c:v>
                </c:pt>
                <c:pt idx="13999">
                  <c:v>2016-06-12 15:10</c:v>
                </c:pt>
                <c:pt idx="14000">
                  <c:v>2016-06-12 15:10</c:v>
                </c:pt>
                <c:pt idx="14001">
                  <c:v>2016-06-12 15:10</c:v>
                </c:pt>
                <c:pt idx="14002">
                  <c:v>2016-06-12 15:10</c:v>
                </c:pt>
                <c:pt idx="14003">
                  <c:v>2016-06-12 15:10</c:v>
                </c:pt>
                <c:pt idx="14004">
                  <c:v>2016-06-12 15:10</c:v>
                </c:pt>
                <c:pt idx="14005">
                  <c:v>2016-06-12 15:10</c:v>
                </c:pt>
                <c:pt idx="14006">
                  <c:v>2016-06-12 15:10</c:v>
                </c:pt>
                <c:pt idx="14007">
                  <c:v>2016-06-12 15:10</c:v>
                </c:pt>
                <c:pt idx="14008">
                  <c:v>2016-06-12 15:10</c:v>
                </c:pt>
                <c:pt idx="14009">
                  <c:v>2016-06-12 15:10</c:v>
                </c:pt>
                <c:pt idx="14010">
                  <c:v>2016-06-12 15:10</c:v>
                </c:pt>
                <c:pt idx="14011">
                  <c:v>2016-06-12 15:10</c:v>
                </c:pt>
                <c:pt idx="14012">
                  <c:v>2016-06-12 15:10</c:v>
                </c:pt>
                <c:pt idx="14013">
                  <c:v>2016-06-12 15:10</c:v>
                </c:pt>
                <c:pt idx="14014">
                  <c:v>2016-06-12 15:10</c:v>
                </c:pt>
                <c:pt idx="14015">
                  <c:v>2016-06-12 15:10</c:v>
                </c:pt>
                <c:pt idx="14016">
                  <c:v>2016-06-12 15:10</c:v>
                </c:pt>
                <c:pt idx="14017">
                  <c:v>2016-06-12 15:10</c:v>
                </c:pt>
                <c:pt idx="14018">
                  <c:v>2016-06-12 15:10</c:v>
                </c:pt>
                <c:pt idx="14019">
                  <c:v>2016-06-12 15:10</c:v>
                </c:pt>
                <c:pt idx="14020">
                  <c:v>2016-06-12 15:10</c:v>
                </c:pt>
                <c:pt idx="14021">
                  <c:v>2016-06-12 15:10</c:v>
                </c:pt>
                <c:pt idx="14022">
                  <c:v>2016-06-12 15:10</c:v>
                </c:pt>
                <c:pt idx="14023">
                  <c:v>2016-06-12 15:10</c:v>
                </c:pt>
                <c:pt idx="14024">
                  <c:v>2016-06-12 15:10</c:v>
                </c:pt>
                <c:pt idx="14025">
                  <c:v>2016-06-12 15:10</c:v>
                </c:pt>
                <c:pt idx="14026">
                  <c:v>2016-06-12 15:10</c:v>
                </c:pt>
                <c:pt idx="14027">
                  <c:v>2016-06-12 15:10</c:v>
                </c:pt>
                <c:pt idx="14028">
                  <c:v>2016-06-12 15:11</c:v>
                </c:pt>
                <c:pt idx="14029">
                  <c:v>2016-06-12 15:11</c:v>
                </c:pt>
                <c:pt idx="14030">
                  <c:v>2016-06-12 15:11</c:v>
                </c:pt>
                <c:pt idx="14031">
                  <c:v>2016-06-12 15:11</c:v>
                </c:pt>
                <c:pt idx="14032">
                  <c:v>2016-06-12 15:11</c:v>
                </c:pt>
                <c:pt idx="14033">
                  <c:v>2016-06-12 15:11</c:v>
                </c:pt>
                <c:pt idx="14034">
                  <c:v>2016-06-12 15:11</c:v>
                </c:pt>
                <c:pt idx="14035">
                  <c:v>2016-06-12 15:11</c:v>
                </c:pt>
                <c:pt idx="14036">
                  <c:v>2016-06-12 15:11</c:v>
                </c:pt>
                <c:pt idx="14037">
                  <c:v>2016-06-12 15:11</c:v>
                </c:pt>
                <c:pt idx="14038">
                  <c:v>2016-06-12 15:11</c:v>
                </c:pt>
                <c:pt idx="14039">
                  <c:v>2016-06-12 15:11</c:v>
                </c:pt>
                <c:pt idx="14040">
                  <c:v>2016-06-12 15:11</c:v>
                </c:pt>
                <c:pt idx="14041">
                  <c:v>2016-06-12 15:11</c:v>
                </c:pt>
                <c:pt idx="14042">
                  <c:v>2016-06-12 15:11</c:v>
                </c:pt>
                <c:pt idx="14043">
                  <c:v>2016-06-12 15:11</c:v>
                </c:pt>
                <c:pt idx="14044">
                  <c:v>2016-06-12 15:11</c:v>
                </c:pt>
                <c:pt idx="14045">
                  <c:v>2016-06-12 15:11</c:v>
                </c:pt>
                <c:pt idx="14046">
                  <c:v>2016-06-12 15:11</c:v>
                </c:pt>
                <c:pt idx="14047">
                  <c:v>2016-06-12 15:11</c:v>
                </c:pt>
                <c:pt idx="14048">
                  <c:v>2016-06-12 15:11</c:v>
                </c:pt>
                <c:pt idx="14049">
                  <c:v>2016-06-12 15:11</c:v>
                </c:pt>
                <c:pt idx="14050">
                  <c:v>2016-06-12 15:11</c:v>
                </c:pt>
                <c:pt idx="14051">
                  <c:v>2016-06-12 15:11</c:v>
                </c:pt>
                <c:pt idx="14052">
                  <c:v>2016-06-12 15:11</c:v>
                </c:pt>
                <c:pt idx="14053">
                  <c:v>2016-06-12 15:11</c:v>
                </c:pt>
                <c:pt idx="14054">
                  <c:v>2016-06-12 15:11</c:v>
                </c:pt>
                <c:pt idx="14055">
                  <c:v>2016-06-12 15:11</c:v>
                </c:pt>
                <c:pt idx="14056">
                  <c:v>2016-06-12 15:11</c:v>
                </c:pt>
                <c:pt idx="14057">
                  <c:v>2016-06-12 15:11</c:v>
                </c:pt>
                <c:pt idx="14058">
                  <c:v>2016-06-12 15:11</c:v>
                </c:pt>
                <c:pt idx="14059">
                  <c:v>2016-06-12 15:11</c:v>
                </c:pt>
                <c:pt idx="14060">
                  <c:v>2016-06-12 15:11</c:v>
                </c:pt>
                <c:pt idx="14061">
                  <c:v>2016-06-12 15:11</c:v>
                </c:pt>
                <c:pt idx="14062">
                  <c:v>2016-06-12 15:11</c:v>
                </c:pt>
                <c:pt idx="14063">
                  <c:v>2016-06-12 15:11</c:v>
                </c:pt>
                <c:pt idx="14064">
                  <c:v>2016-06-12 15:11</c:v>
                </c:pt>
                <c:pt idx="14065">
                  <c:v>2016-06-12 15:11</c:v>
                </c:pt>
                <c:pt idx="14066">
                  <c:v>2016-06-12 15:11</c:v>
                </c:pt>
                <c:pt idx="14067">
                  <c:v>2016-06-12 15:11</c:v>
                </c:pt>
                <c:pt idx="14068">
                  <c:v>2016-06-12 15:11</c:v>
                </c:pt>
                <c:pt idx="14069">
                  <c:v>2016-06-12 15:11</c:v>
                </c:pt>
                <c:pt idx="14070">
                  <c:v>2016-06-12 15:11</c:v>
                </c:pt>
                <c:pt idx="14071">
                  <c:v>2016-06-12 15:11</c:v>
                </c:pt>
                <c:pt idx="14072">
                  <c:v>2016-06-12 15:11</c:v>
                </c:pt>
                <c:pt idx="14073">
                  <c:v>2016-06-12 15:11</c:v>
                </c:pt>
                <c:pt idx="14074">
                  <c:v>2016-06-12 15:11</c:v>
                </c:pt>
                <c:pt idx="14075">
                  <c:v>2016-06-12 15:11</c:v>
                </c:pt>
                <c:pt idx="14076">
                  <c:v>2016-06-12 15:11</c:v>
                </c:pt>
                <c:pt idx="14077">
                  <c:v>2016-06-12 15:11</c:v>
                </c:pt>
                <c:pt idx="14078">
                  <c:v>2016-06-12 15:11</c:v>
                </c:pt>
                <c:pt idx="14079">
                  <c:v>2016-06-12 15:11</c:v>
                </c:pt>
                <c:pt idx="14080">
                  <c:v>2016-06-12 15:11</c:v>
                </c:pt>
                <c:pt idx="14081">
                  <c:v>2016-06-12 15:11</c:v>
                </c:pt>
                <c:pt idx="14082">
                  <c:v>2016-06-12 15:11</c:v>
                </c:pt>
                <c:pt idx="14083">
                  <c:v>2016-06-12 15:11</c:v>
                </c:pt>
                <c:pt idx="14084">
                  <c:v>2016-06-12 15:11</c:v>
                </c:pt>
                <c:pt idx="14085">
                  <c:v>2016-06-12 15:12</c:v>
                </c:pt>
                <c:pt idx="14086">
                  <c:v>2016-06-12 15:12</c:v>
                </c:pt>
                <c:pt idx="14087">
                  <c:v>2016-06-12 15:12</c:v>
                </c:pt>
                <c:pt idx="14088">
                  <c:v>2016-06-12 15:12</c:v>
                </c:pt>
                <c:pt idx="14089">
                  <c:v>2016-06-12 15:12</c:v>
                </c:pt>
                <c:pt idx="14090">
                  <c:v>2016-06-12 15:12</c:v>
                </c:pt>
                <c:pt idx="14091">
                  <c:v>2016-06-12 15:12</c:v>
                </c:pt>
                <c:pt idx="14092">
                  <c:v>2016-06-12 15:12</c:v>
                </c:pt>
                <c:pt idx="14093">
                  <c:v>2016-06-12 15:12</c:v>
                </c:pt>
                <c:pt idx="14094">
                  <c:v>2016-06-12 15:12</c:v>
                </c:pt>
                <c:pt idx="14095">
                  <c:v>2016-06-12 15:12</c:v>
                </c:pt>
                <c:pt idx="14096">
                  <c:v>2016-06-12 15:12</c:v>
                </c:pt>
                <c:pt idx="14097">
                  <c:v>2016-06-12 15:12</c:v>
                </c:pt>
                <c:pt idx="14098">
                  <c:v>2016-06-12 15:12</c:v>
                </c:pt>
                <c:pt idx="14099">
                  <c:v>2016-06-12 15:12</c:v>
                </c:pt>
                <c:pt idx="14100">
                  <c:v>2016-06-12 15:12</c:v>
                </c:pt>
                <c:pt idx="14101">
                  <c:v>2016-06-12 15:12</c:v>
                </c:pt>
                <c:pt idx="14102">
                  <c:v>2016-06-12 15:12</c:v>
                </c:pt>
                <c:pt idx="14103">
                  <c:v>2016-06-12 15:12</c:v>
                </c:pt>
                <c:pt idx="14104">
                  <c:v>2016-06-12 15:12</c:v>
                </c:pt>
                <c:pt idx="14105">
                  <c:v>2016-06-12 15:12</c:v>
                </c:pt>
                <c:pt idx="14106">
                  <c:v>2016-06-12 15:12</c:v>
                </c:pt>
                <c:pt idx="14107">
                  <c:v>2016-06-12 15:12</c:v>
                </c:pt>
                <c:pt idx="14108">
                  <c:v>2016-06-12 15:12</c:v>
                </c:pt>
                <c:pt idx="14109">
                  <c:v>2016-06-12 15:12</c:v>
                </c:pt>
                <c:pt idx="14110">
                  <c:v>2016-06-12 15:12</c:v>
                </c:pt>
                <c:pt idx="14111">
                  <c:v>2016-06-12 15:12</c:v>
                </c:pt>
                <c:pt idx="14112">
                  <c:v>2016-06-12 15:12</c:v>
                </c:pt>
                <c:pt idx="14113">
                  <c:v>2016-06-12 15:12</c:v>
                </c:pt>
                <c:pt idx="14114">
                  <c:v>2016-06-12 15:12</c:v>
                </c:pt>
                <c:pt idx="14115">
                  <c:v>2016-06-12 15:12</c:v>
                </c:pt>
                <c:pt idx="14116">
                  <c:v>2016-06-12 15:12</c:v>
                </c:pt>
                <c:pt idx="14117">
                  <c:v>2016-06-12 15:12</c:v>
                </c:pt>
                <c:pt idx="14118">
                  <c:v>2016-06-12 15:12</c:v>
                </c:pt>
                <c:pt idx="14119">
                  <c:v>2016-06-12 15:12</c:v>
                </c:pt>
                <c:pt idx="14120">
                  <c:v>2016-06-12 15:12</c:v>
                </c:pt>
                <c:pt idx="14121">
                  <c:v>2016-06-12 15:12</c:v>
                </c:pt>
                <c:pt idx="14122">
                  <c:v>2016-06-12 15:12</c:v>
                </c:pt>
                <c:pt idx="14123">
                  <c:v>2016-06-12 15:12</c:v>
                </c:pt>
                <c:pt idx="14124">
                  <c:v>2016-06-12 15:12</c:v>
                </c:pt>
                <c:pt idx="14125">
                  <c:v>2016-06-12 15:12</c:v>
                </c:pt>
                <c:pt idx="14126">
                  <c:v>2016-06-12 15:12</c:v>
                </c:pt>
                <c:pt idx="14127">
                  <c:v>2016-06-12 15:12</c:v>
                </c:pt>
                <c:pt idx="14128">
                  <c:v>2016-06-12 15:12</c:v>
                </c:pt>
                <c:pt idx="14129">
                  <c:v>2016-06-12 15:12</c:v>
                </c:pt>
                <c:pt idx="14130">
                  <c:v>2016-06-12 15:12</c:v>
                </c:pt>
                <c:pt idx="14131">
                  <c:v>2016-06-12 15:12</c:v>
                </c:pt>
                <c:pt idx="14132">
                  <c:v>2016-06-12 15:12</c:v>
                </c:pt>
                <c:pt idx="14133">
                  <c:v>2016-06-12 15:12</c:v>
                </c:pt>
                <c:pt idx="14134">
                  <c:v>2016-06-12 15:12</c:v>
                </c:pt>
                <c:pt idx="14135">
                  <c:v>2016-06-12 15:12</c:v>
                </c:pt>
                <c:pt idx="14136">
                  <c:v>2016-06-12 15:13</c:v>
                </c:pt>
                <c:pt idx="14137">
                  <c:v>2016-06-12 15:13</c:v>
                </c:pt>
                <c:pt idx="14138">
                  <c:v>2016-06-12 15:13</c:v>
                </c:pt>
                <c:pt idx="14139">
                  <c:v>2016-06-12 15:13</c:v>
                </c:pt>
                <c:pt idx="14140">
                  <c:v>2016-06-12 15:13</c:v>
                </c:pt>
                <c:pt idx="14141">
                  <c:v>2016-06-12 15:13</c:v>
                </c:pt>
                <c:pt idx="14142">
                  <c:v>2016-06-12 15:13</c:v>
                </c:pt>
                <c:pt idx="14143">
                  <c:v>2016-06-12 15:13</c:v>
                </c:pt>
                <c:pt idx="14144">
                  <c:v>2016-06-12 15:13</c:v>
                </c:pt>
                <c:pt idx="14145">
                  <c:v>2016-06-12 15:13</c:v>
                </c:pt>
                <c:pt idx="14146">
                  <c:v>2016-06-12 15:13</c:v>
                </c:pt>
                <c:pt idx="14147">
                  <c:v>2016-06-12 15:13</c:v>
                </c:pt>
                <c:pt idx="14148">
                  <c:v>2016-06-12 15:13</c:v>
                </c:pt>
                <c:pt idx="14149">
                  <c:v>2016-06-12 15:13</c:v>
                </c:pt>
                <c:pt idx="14150">
                  <c:v>2016-06-12 15:13</c:v>
                </c:pt>
                <c:pt idx="14151">
                  <c:v>2016-06-12 15:13</c:v>
                </c:pt>
                <c:pt idx="14152">
                  <c:v>2016-06-12 15:13</c:v>
                </c:pt>
                <c:pt idx="14153">
                  <c:v>2016-06-12 15:13</c:v>
                </c:pt>
                <c:pt idx="14154">
                  <c:v>2016-06-12 15:13</c:v>
                </c:pt>
                <c:pt idx="14155">
                  <c:v>2016-06-12 15:13</c:v>
                </c:pt>
                <c:pt idx="14156">
                  <c:v>2016-06-12 15:13</c:v>
                </c:pt>
                <c:pt idx="14157">
                  <c:v>2016-06-12 15:13</c:v>
                </c:pt>
                <c:pt idx="14158">
                  <c:v>2016-06-12 15:13</c:v>
                </c:pt>
                <c:pt idx="14159">
                  <c:v>2016-06-12 15:13</c:v>
                </c:pt>
                <c:pt idx="14160">
                  <c:v>2016-06-12 15:13</c:v>
                </c:pt>
                <c:pt idx="14161">
                  <c:v>2016-06-12 15:13</c:v>
                </c:pt>
                <c:pt idx="14162">
                  <c:v>2016-06-12 15:13</c:v>
                </c:pt>
                <c:pt idx="14163">
                  <c:v>2016-06-12 15:13</c:v>
                </c:pt>
                <c:pt idx="14164">
                  <c:v>2016-06-12 15:13</c:v>
                </c:pt>
                <c:pt idx="14165">
                  <c:v>2016-06-12 15:13</c:v>
                </c:pt>
                <c:pt idx="14166">
                  <c:v>2016-06-12 15:13</c:v>
                </c:pt>
                <c:pt idx="14167">
                  <c:v>2016-06-12 15:13</c:v>
                </c:pt>
                <c:pt idx="14168">
                  <c:v>2016-06-12 15:13</c:v>
                </c:pt>
                <c:pt idx="14169">
                  <c:v>2016-06-12 15:13</c:v>
                </c:pt>
                <c:pt idx="14170">
                  <c:v>2016-06-12 15:13</c:v>
                </c:pt>
                <c:pt idx="14171">
                  <c:v>2016-06-12 15:13</c:v>
                </c:pt>
                <c:pt idx="14172">
                  <c:v>2016-06-12 15:13</c:v>
                </c:pt>
                <c:pt idx="14173">
                  <c:v>2016-06-12 15:13</c:v>
                </c:pt>
                <c:pt idx="14174">
                  <c:v>2016-06-12 15:13</c:v>
                </c:pt>
                <c:pt idx="14175">
                  <c:v>2016-06-12 15:13</c:v>
                </c:pt>
                <c:pt idx="14176">
                  <c:v>2016-06-12 15:13</c:v>
                </c:pt>
                <c:pt idx="14177">
                  <c:v>2016-06-12 15:13</c:v>
                </c:pt>
                <c:pt idx="14178">
                  <c:v>2016-06-12 15:13</c:v>
                </c:pt>
                <c:pt idx="14179">
                  <c:v>2016-06-12 15:13</c:v>
                </c:pt>
                <c:pt idx="14180">
                  <c:v>2016-06-12 15:13</c:v>
                </c:pt>
                <c:pt idx="14181">
                  <c:v>2016-06-12 15:13</c:v>
                </c:pt>
                <c:pt idx="14182">
                  <c:v>2016-06-12 15:13</c:v>
                </c:pt>
                <c:pt idx="14183">
                  <c:v>2016-06-12 15:13</c:v>
                </c:pt>
                <c:pt idx="14184">
                  <c:v>2016-06-12 15:13</c:v>
                </c:pt>
                <c:pt idx="14185">
                  <c:v>2016-06-12 15:13</c:v>
                </c:pt>
                <c:pt idx="14186">
                  <c:v>2016-06-12 15:13</c:v>
                </c:pt>
                <c:pt idx="14187">
                  <c:v>2016-06-12 15:13</c:v>
                </c:pt>
                <c:pt idx="14188">
                  <c:v>2016-06-12 15:13</c:v>
                </c:pt>
                <c:pt idx="14189">
                  <c:v>2016-06-12 15:13</c:v>
                </c:pt>
                <c:pt idx="14190">
                  <c:v>2016-06-12 15:13</c:v>
                </c:pt>
                <c:pt idx="14191">
                  <c:v>2016-06-12 15:13</c:v>
                </c:pt>
                <c:pt idx="14192">
                  <c:v>2016-06-12 15:14</c:v>
                </c:pt>
                <c:pt idx="14193">
                  <c:v>2016-06-12 15:14</c:v>
                </c:pt>
                <c:pt idx="14194">
                  <c:v>2016-06-12 15:14</c:v>
                </c:pt>
                <c:pt idx="14195">
                  <c:v>2016-06-12 15:14</c:v>
                </c:pt>
                <c:pt idx="14196">
                  <c:v>2016-06-12 15:14</c:v>
                </c:pt>
                <c:pt idx="14197">
                  <c:v>2016-06-12 15:14</c:v>
                </c:pt>
                <c:pt idx="14198">
                  <c:v>2016-06-12 15:14</c:v>
                </c:pt>
                <c:pt idx="14199">
                  <c:v>2016-06-12 15:14</c:v>
                </c:pt>
                <c:pt idx="14200">
                  <c:v>2016-06-12 15:14</c:v>
                </c:pt>
                <c:pt idx="14201">
                  <c:v>2016-06-12 15:14</c:v>
                </c:pt>
                <c:pt idx="14202">
                  <c:v>2016-06-12 15:14</c:v>
                </c:pt>
                <c:pt idx="14203">
                  <c:v>2016-06-12 15:14</c:v>
                </c:pt>
                <c:pt idx="14204">
                  <c:v>2016-06-12 15:14</c:v>
                </c:pt>
                <c:pt idx="14205">
                  <c:v>2016-06-12 15:14</c:v>
                </c:pt>
                <c:pt idx="14206">
                  <c:v>2016-06-12 15:14</c:v>
                </c:pt>
                <c:pt idx="14207">
                  <c:v>2016-06-12 15:14</c:v>
                </c:pt>
                <c:pt idx="14208">
                  <c:v>2016-06-12 15:14</c:v>
                </c:pt>
                <c:pt idx="14209">
                  <c:v>2016-06-12 15:14</c:v>
                </c:pt>
                <c:pt idx="14210">
                  <c:v>2016-06-12 15:14</c:v>
                </c:pt>
                <c:pt idx="14211">
                  <c:v>2016-06-12 15:14</c:v>
                </c:pt>
                <c:pt idx="14212">
                  <c:v>2016-06-12 15:14</c:v>
                </c:pt>
                <c:pt idx="14213">
                  <c:v>2016-06-12 15:14</c:v>
                </c:pt>
                <c:pt idx="14214">
                  <c:v>2016-06-12 15:14</c:v>
                </c:pt>
                <c:pt idx="14215">
                  <c:v>2016-06-12 15:14</c:v>
                </c:pt>
                <c:pt idx="14216">
                  <c:v>2016-06-12 15:14</c:v>
                </c:pt>
                <c:pt idx="14217">
                  <c:v>2016-06-12 15:14</c:v>
                </c:pt>
                <c:pt idx="14218">
                  <c:v>2016-06-12 15:14</c:v>
                </c:pt>
                <c:pt idx="14219">
                  <c:v>2016-06-12 15:14</c:v>
                </c:pt>
                <c:pt idx="14220">
                  <c:v>2016-06-12 15:14</c:v>
                </c:pt>
                <c:pt idx="14221">
                  <c:v>2016-06-12 15:14</c:v>
                </c:pt>
                <c:pt idx="14222">
                  <c:v>2016-06-12 15:14</c:v>
                </c:pt>
                <c:pt idx="14223">
                  <c:v>2016-06-12 15:14</c:v>
                </c:pt>
                <c:pt idx="14224">
                  <c:v>2016-06-12 15:14</c:v>
                </c:pt>
                <c:pt idx="14225">
                  <c:v>2016-06-12 15:14</c:v>
                </c:pt>
                <c:pt idx="14226">
                  <c:v>2016-06-12 15:14</c:v>
                </c:pt>
                <c:pt idx="14227">
                  <c:v>2016-06-12 15:14</c:v>
                </c:pt>
                <c:pt idx="14228">
                  <c:v>2016-06-12 15:14</c:v>
                </c:pt>
                <c:pt idx="14229">
                  <c:v>2016-06-12 15:14</c:v>
                </c:pt>
                <c:pt idx="14230">
                  <c:v>2016-06-12 15:14</c:v>
                </c:pt>
                <c:pt idx="14231">
                  <c:v>2016-06-12 15:14</c:v>
                </c:pt>
                <c:pt idx="14232">
                  <c:v>2016-06-12 15:14</c:v>
                </c:pt>
                <c:pt idx="14233">
                  <c:v>2016-06-12 15:14</c:v>
                </c:pt>
                <c:pt idx="14234">
                  <c:v>2016-06-12 15:14</c:v>
                </c:pt>
                <c:pt idx="14235">
                  <c:v>2016-06-12 15:14</c:v>
                </c:pt>
                <c:pt idx="14236">
                  <c:v>2016-06-12 15:14</c:v>
                </c:pt>
                <c:pt idx="14237">
                  <c:v>2016-06-12 15:14</c:v>
                </c:pt>
                <c:pt idx="14238">
                  <c:v>2016-06-12 15:14</c:v>
                </c:pt>
                <c:pt idx="14239">
                  <c:v>2016-06-12 15:14</c:v>
                </c:pt>
                <c:pt idx="14240">
                  <c:v>2016-06-12 15:14</c:v>
                </c:pt>
                <c:pt idx="14241">
                  <c:v>2016-06-12 15:14</c:v>
                </c:pt>
                <c:pt idx="14242">
                  <c:v>2016-06-12 15:14</c:v>
                </c:pt>
                <c:pt idx="14243">
                  <c:v>2016-06-12 15:14</c:v>
                </c:pt>
                <c:pt idx="14244">
                  <c:v>2016-06-12 15:14</c:v>
                </c:pt>
                <c:pt idx="14245">
                  <c:v>2016-06-12 15:14</c:v>
                </c:pt>
                <c:pt idx="14246">
                  <c:v>2016-06-12 15:14</c:v>
                </c:pt>
                <c:pt idx="14247">
                  <c:v>2016-06-12 15:14</c:v>
                </c:pt>
                <c:pt idx="14248">
                  <c:v>2016-06-12 15:15</c:v>
                </c:pt>
                <c:pt idx="14249">
                  <c:v>2016-06-12 15:15</c:v>
                </c:pt>
                <c:pt idx="14250">
                  <c:v>2016-06-12 15:15</c:v>
                </c:pt>
                <c:pt idx="14251">
                  <c:v>2016-06-12 15:15</c:v>
                </c:pt>
                <c:pt idx="14252">
                  <c:v>2016-06-12 15:15</c:v>
                </c:pt>
                <c:pt idx="14253">
                  <c:v>2016-06-12 15:15</c:v>
                </c:pt>
                <c:pt idx="14254">
                  <c:v>2016-06-12 15:15</c:v>
                </c:pt>
                <c:pt idx="14255">
                  <c:v>2016-06-12 15:15</c:v>
                </c:pt>
                <c:pt idx="14256">
                  <c:v>2016-06-12 15:15</c:v>
                </c:pt>
                <c:pt idx="14257">
                  <c:v>2016-06-12 15:15</c:v>
                </c:pt>
                <c:pt idx="14258">
                  <c:v>2016-06-12 15:15</c:v>
                </c:pt>
                <c:pt idx="14259">
                  <c:v>2016-06-12 15:15</c:v>
                </c:pt>
                <c:pt idx="14260">
                  <c:v>2016-06-12 15:15</c:v>
                </c:pt>
                <c:pt idx="14261">
                  <c:v>2016-06-12 15:15</c:v>
                </c:pt>
                <c:pt idx="14262">
                  <c:v>2016-06-12 15:15</c:v>
                </c:pt>
                <c:pt idx="14263">
                  <c:v>2016-06-12 15:15</c:v>
                </c:pt>
                <c:pt idx="14264">
                  <c:v>2016-06-12 15:15</c:v>
                </c:pt>
                <c:pt idx="14265">
                  <c:v>2016-06-12 15:15</c:v>
                </c:pt>
                <c:pt idx="14266">
                  <c:v>2016-06-12 15:15</c:v>
                </c:pt>
                <c:pt idx="14267">
                  <c:v>2016-06-12 15:15</c:v>
                </c:pt>
                <c:pt idx="14268">
                  <c:v>2016-06-12 15:15</c:v>
                </c:pt>
                <c:pt idx="14269">
                  <c:v>2016-06-12 15:15</c:v>
                </c:pt>
                <c:pt idx="14270">
                  <c:v>2016-06-12 15:15</c:v>
                </c:pt>
                <c:pt idx="14271">
                  <c:v>2016-06-12 15:15</c:v>
                </c:pt>
                <c:pt idx="14272">
                  <c:v>2016-06-12 15:15</c:v>
                </c:pt>
                <c:pt idx="14273">
                  <c:v>2016-06-12 15:15</c:v>
                </c:pt>
                <c:pt idx="14274">
                  <c:v>2016-06-12 15:15</c:v>
                </c:pt>
                <c:pt idx="14275">
                  <c:v>2016-06-12 15:15</c:v>
                </c:pt>
                <c:pt idx="14276">
                  <c:v>2016-06-12 15:15</c:v>
                </c:pt>
                <c:pt idx="14277">
                  <c:v>2016-06-12 15:15</c:v>
                </c:pt>
                <c:pt idx="14278">
                  <c:v>2016-06-12 15:15</c:v>
                </c:pt>
                <c:pt idx="14279">
                  <c:v>2016-06-12 15:15</c:v>
                </c:pt>
                <c:pt idx="14280">
                  <c:v>2016-06-12 15:15</c:v>
                </c:pt>
                <c:pt idx="14281">
                  <c:v>2016-06-12 15:15</c:v>
                </c:pt>
                <c:pt idx="14282">
                  <c:v>2016-06-12 15:15</c:v>
                </c:pt>
                <c:pt idx="14283">
                  <c:v>2016-06-12 15:15</c:v>
                </c:pt>
                <c:pt idx="14284">
                  <c:v>2016-06-12 15:15</c:v>
                </c:pt>
                <c:pt idx="14285">
                  <c:v>2016-06-12 15:15</c:v>
                </c:pt>
                <c:pt idx="14286">
                  <c:v>2016-06-12 15:15</c:v>
                </c:pt>
                <c:pt idx="14287">
                  <c:v>2016-06-12 15:15</c:v>
                </c:pt>
                <c:pt idx="14288">
                  <c:v>2016-06-12 15:15</c:v>
                </c:pt>
                <c:pt idx="14289">
                  <c:v>2016-06-12 15:15</c:v>
                </c:pt>
                <c:pt idx="14290">
                  <c:v>2016-06-12 15:15</c:v>
                </c:pt>
                <c:pt idx="14291">
                  <c:v>2016-06-12 15:15</c:v>
                </c:pt>
                <c:pt idx="14292">
                  <c:v>2016-06-12 15:15</c:v>
                </c:pt>
                <c:pt idx="14293">
                  <c:v>2016-06-12 15:15</c:v>
                </c:pt>
                <c:pt idx="14294">
                  <c:v>2016-06-12 15:15</c:v>
                </c:pt>
                <c:pt idx="14295">
                  <c:v>2016-06-12 15:15</c:v>
                </c:pt>
                <c:pt idx="14296">
                  <c:v>2016-06-12 15:15</c:v>
                </c:pt>
                <c:pt idx="14297">
                  <c:v>2016-06-12 15:15</c:v>
                </c:pt>
                <c:pt idx="14298">
                  <c:v>2016-06-12 15:15</c:v>
                </c:pt>
                <c:pt idx="14299">
                  <c:v>2016-06-12 15:15</c:v>
                </c:pt>
                <c:pt idx="14300">
                  <c:v>2016-06-12 15:15</c:v>
                </c:pt>
                <c:pt idx="14301">
                  <c:v>2016-06-12 15:15</c:v>
                </c:pt>
                <c:pt idx="14302">
                  <c:v>2016-06-12 15:15</c:v>
                </c:pt>
                <c:pt idx="14303">
                  <c:v>2016-06-12 15:15</c:v>
                </c:pt>
                <c:pt idx="14304">
                  <c:v>2016-06-12 15:15</c:v>
                </c:pt>
                <c:pt idx="14305">
                  <c:v>2016-06-12 15:15</c:v>
                </c:pt>
                <c:pt idx="14306">
                  <c:v>2016-06-12 15:15</c:v>
                </c:pt>
                <c:pt idx="14307">
                  <c:v>2016-06-12 15:15</c:v>
                </c:pt>
                <c:pt idx="14308">
                  <c:v>2016-06-12 15:16</c:v>
                </c:pt>
                <c:pt idx="14309">
                  <c:v>2016-06-12 15:16</c:v>
                </c:pt>
                <c:pt idx="14310">
                  <c:v>2016-06-12 15:16</c:v>
                </c:pt>
                <c:pt idx="14311">
                  <c:v>2016-06-12 15:16</c:v>
                </c:pt>
                <c:pt idx="14312">
                  <c:v>2016-06-12 15:16</c:v>
                </c:pt>
                <c:pt idx="14313">
                  <c:v>2016-06-12 15:16</c:v>
                </c:pt>
                <c:pt idx="14314">
                  <c:v>2016-06-12 15:16</c:v>
                </c:pt>
                <c:pt idx="14315">
                  <c:v>2016-06-12 15:16</c:v>
                </c:pt>
                <c:pt idx="14316">
                  <c:v>2016-06-12 15:16</c:v>
                </c:pt>
                <c:pt idx="14317">
                  <c:v>2016-06-12 15:16</c:v>
                </c:pt>
                <c:pt idx="14318">
                  <c:v>2016-06-12 15:16</c:v>
                </c:pt>
                <c:pt idx="14319">
                  <c:v>2016-06-12 15:16</c:v>
                </c:pt>
                <c:pt idx="14320">
                  <c:v>2016-06-12 15:16</c:v>
                </c:pt>
                <c:pt idx="14321">
                  <c:v>2016-06-12 15:16</c:v>
                </c:pt>
                <c:pt idx="14322">
                  <c:v>2016-06-12 15:16</c:v>
                </c:pt>
                <c:pt idx="14323">
                  <c:v>2016-06-12 15:16</c:v>
                </c:pt>
                <c:pt idx="14324">
                  <c:v>2016-06-12 15:16</c:v>
                </c:pt>
                <c:pt idx="14325">
                  <c:v>2016-06-12 15:16</c:v>
                </c:pt>
                <c:pt idx="14326">
                  <c:v>2016-06-12 15:16</c:v>
                </c:pt>
                <c:pt idx="14327">
                  <c:v>2016-06-12 15:16</c:v>
                </c:pt>
                <c:pt idx="14328">
                  <c:v>2016-06-12 15:16</c:v>
                </c:pt>
                <c:pt idx="14329">
                  <c:v>2016-06-12 15:16</c:v>
                </c:pt>
                <c:pt idx="14330">
                  <c:v>2016-06-12 15:16</c:v>
                </c:pt>
                <c:pt idx="14331">
                  <c:v>2016-06-12 15:16</c:v>
                </c:pt>
                <c:pt idx="14332">
                  <c:v>2016-06-12 15:16</c:v>
                </c:pt>
                <c:pt idx="14333">
                  <c:v>2016-06-12 15:16</c:v>
                </c:pt>
                <c:pt idx="14334">
                  <c:v>2016-06-12 15:16</c:v>
                </c:pt>
                <c:pt idx="14335">
                  <c:v>2016-06-12 15:16</c:v>
                </c:pt>
                <c:pt idx="14336">
                  <c:v>2016-06-12 15:16</c:v>
                </c:pt>
                <c:pt idx="14337">
                  <c:v>2016-06-12 15:16</c:v>
                </c:pt>
                <c:pt idx="14338">
                  <c:v>2016-06-12 15:16</c:v>
                </c:pt>
                <c:pt idx="14339">
                  <c:v>2016-06-12 15:16</c:v>
                </c:pt>
                <c:pt idx="14340">
                  <c:v>2016-06-12 15:16</c:v>
                </c:pt>
                <c:pt idx="14341">
                  <c:v>2016-06-12 15:16</c:v>
                </c:pt>
                <c:pt idx="14342">
                  <c:v>2016-06-12 15:16</c:v>
                </c:pt>
                <c:pt idx="14343">
                  <c:v>2016-06-12 15:16</c:v>
                </c:pt>
                <c:pt idx="14344">
                  <c:v>2016-06-12 15:16</c:v>
                </c:pt>
                <c:pt idx="14345">
                  <c:v>2016-06-12 15:16</c:v>
                </c:pt>
                <c:pt idx="14346">
                  <c:v>2016-06-12 15:16</c:v>
                </c:pt>
                <c:pt idx="14347">
                  <c:v>2016-06-12 15:16</c:v>
                </c:pt>
                <c:pt idx="14348">
                  <c:v>2016-06-12 15:16</c:v>
                </c:pt>
                <c:pt idx="14349">
                  <c:v>2016-06-12 15:16</c:v>
                </c:pt>
                <c:pt idx="14350">
                  <c:v>2016-06-12 15:16</c:v>
                </c:pt>
                <c:pt idx="14351">
                  <c:v>2016-06-12 15:16</c:v>
                </c:pt>
                <c:pt idx="14352">
                  <c:v>2016-06-12 15:16</c:v>
                </c:pt>
                <c:pt idx="14353">
                  <c:v>2016-06-12 15:16</c:v>
                </c:pt>
                <c:pt idx="14354">
                  <c:v>2016-06-12 15:16</c:v>
                </c:pt>
                <c:pt idx="14355">
                  <c:v>2016-06-12 15:16</c:v>
                </c:pt>
                <c:pt idx="14356">
                  <c:v>2016-06-12 15:16</c:v>
                </c:pt>
                <c:pt idx="14357">
                  <c:v>2016-06-12 15:16</c:v>
                </c:pt>
                <c:pt idx="14358">
                  <c:v>2016-06-12 15:16</c:v>
                </c:pt>
                <c:pt idx="14359">
                  <c:v>2016-06-12 15:16</c:v>
                </c:pt>
                <c:pt idx="14360">
                  <c:v>2016-06-12 15:16</c:v>
                </c:pt>
                <c:pt idx="14361">
                  <c:v>2016-06-12 15:16</c:v>
                </c:pt>
                <c:pt idx="14362">
                  <c:v>2016-06-12 15:16</c:v>
                </c:pt>
                <c:pt idx="14363">
                  <c:v>2016-06-12 15:17</c:v>
                </c:pt>
                <c:pt idx="14364">
                  <c:v>2016-06-12 15:17</c:v>
                </c:pt>
                <c:pt idx="14365">
                  <c:v>2016-06-12 15:17</c:v>
                </c:pt>
                <c:pt idx="14366">
                  <c:v>2016-06-12 15:17</c:v>
                </c:pt>
                <c:pt idx="14367">
                  <c:v>2016-06-12 15:17</c:v>
                </c:pt>
                <c:pt idx="14368">
                  <c:v>2016-06-12 15:17</c:v>
                </c:pt>
                <c:pt idx="14369">
                  <c:v>2016-06-12 15:17</c:v>
                </c:pt>
                <c:pt idx="14370">
                  <c:v>2016-06-12 15:17</c:v>
                </c:pt>
                <c:pt idx="14371">
                  <c:v>2016-06-12 15:17</c:v>
                </c:pt>
                <c:pt idx="14372">
                  <c:v>2016-06-12 15:17</c:v>
                </c:pt>
                <c:pt idx="14373">
                  <c:v>2016-06-12 15:17</c:v>
                </c:pt>
                <c:pt idx="14374">
                  <c:v>2016-06-12 15:17</c:v>
                </c:pt>
                <c:pt idx="14375">
                  <c:v>2016-06-12 15:17</c:v>
                </c:pt>
                <c:pt idx="14376">
                  <c:v>2016-06-12 15:17</c:v>
                </c:pt>
                <c:pt idx="14377">
                  <c:v>2016-06-12 15:17</c:v>
                </c:pt>
                <c:pt idx="14378">
                  <c:v>2016-06-12 15:17</c:v>
                </c:pt>
                <c:pt idx="14379">
                  <c:v>2016-06-12 15:17</c:v>
                </c:pt>
                <c:pt idx="14380">
                  <c:v>2016-06-12 15:17</c:v>
                </c:pt>
                <c:pt idx="14381">
                  <c:v>2016-06-12 15:17</c:v>
                </c:pt>
                <c:pt idx="14382">
                  <c:v>2016-06-12 15:17</c:v>
                </c:pt>
                <c:pt idx="14383">
                  <c:v>2016-06-12 15:17</c:v>
                </c:pt>
                <c:pt idx="14384">
                  <c:v>2016-06-12 15:17</c:v>
                </c:pt>
                <c:pt idx="14385">
                  <c:v>2016-06-12 15:17</c:v>
                </c:pt>
                <c:pt idx="14386">
                  <c:v>2016-06-12 15:17</c:v>
                </c:pt>
                <c:pt idx="14387">
                  <c:v>2016-06-12 15:17</c:v>
                </c:pt>
                <c:pt idx="14388">
                  <c:v>2016-06-12 15:17</c:v>
                </c:pt>
                <c:pt idx="14389">
                  <c:v>2016-06-12 15:17</c:v>
                </c:pt>
                <c:pt idx="14390">
                  <c:v>2016-06-12 15:17</c:v>
                </c:pt>
                <c:pt idx="14391">
                  <c:v>2016-06-12 15:17</c:v>
                </c:pt>
                <c:pt idx="14392">
                  <c:v>2016-06-12 15:17</c:v>
                </c:pt>
                <c:pt idx="14393">
                  <c:v>2016-06-12 15:17</c:v>
                </c:pt>
                <c:pt idx="14394">
                  <c:v>2016-06-12 15:17</c:v>
                </c:pt>
                <c:pt idx="14395">
                  <c:v>2016-06-12 15:17</c:v>
                </c:pt>
                <c:pt idx="14396">
                  <c:v>2016-06-12 15:17</c:v>
                </c:pt>
                <c:pt idx="14397">
                  <c:v>2016-06-12 15:17</c:v>
                </c:pt>
                <c:pt idx="14398">
                  <c:v>2016-06-12 15:17</c:v>
                </c:pt>
                <c:pt idx="14399">
                  <c:v>2016-06-12 15:17</c:v>
                </c:pt>
                <c:pt idx="14400">
                  <c:v>2016-06-12 15:17</c:v>
                </c:pt>
                <c:pt idx="14401">
                  <c:v>2016-06-12 15:17</c:v>
                </c:pt>
                <c:pt idx="14402">
                  <c:v>2016-06-12 15:17</c:v>
                </c:pt>
                <c:pt idx="14403">
                  <c:v>2016-06-12 15:17</c:v>
                </c:pt>
                <c:pt idx="14404">
                  <c:v>2016-06-12 15:17</c:v>
                </c:pt>
                <c:pt idx="14405">
                  <c:v>2016-06-12 15:17</c:v>
                </c:pt>
                <c:pt idx="14406">
                  <c:v>2016-06-12 15:17</c:v>
                </c:pt>
                <c:pt idx="14407">
                  <c:v>2016-06-12 15:17</c:v>
                </c:pt>
                <c:pt idx="14408">
                  <c:v>2016-06-12 15:17</c:v>
                </c:pt>
                <c:pt idx="14409">
                  <c:v>2016-06-12 15:17</c:v>
                </c:pt>
                <c:pt idx="14410">
                  <c:v>2016-06-12 15:17</c:v>
                </c:pt>
                <c:pt idx="14411">
                  <c:v>2016-06-12 15:17</c:v>
                </c:pt>
                <c:pt idx="14412">
                  <c:v>2016-06-12 15:17</c:v>
                </c:pt>
                <c:pt idx="14413">
                  <c:v>2016-06-12 15:17</c:v>
                </c:pt>
                <c:pt idx="14414">
                  <c:v>2016-06-12 15:17</c:v>
                </c:pt>
                <c:pt idx="14415">
                  <c:v>2016-06-12 15:17</c:v>
                </c:pt>
                <c:pt idx="14416">
                  <c:v>2016-06-12 15:17</c:v>
                </c:pt>
                <c:pt idx="14417">
                  <c:v>2016-06-12 15:17</c:v>
                </c:pt>
                <c:pt idx="14418">
                  <c:v>2016-06-12 15:17</c:v>
                </c:pt>
                <c:pt idx="14419">
                  <c:v>2016-06-12 15:17</c:v>
                </c:pt>
                <c:pt idx="14420">
                  <c:v>2016-06-12 15:18</c:v>
                </c:pt>
                <c:pt idx="14421">
                  <c:v>2016-06-12 15:18</c:v>
                </c:pt>
                <c:pt idx="14422">
                  <c:v>2016-06-12 15:18</c:v>
                </c:pt>
                <c:pt idx="14423">
                  <c:v>2016-06-12 15:18</c:v>
                </c:pt>
                <c:pt idx="14424">
                  <c:v>2016-06-12 15:18</c:v>
                </c:pt>
                <c:pt idx="14425">
                  <c:v>2016-06-12 15:18</c:v>
                </c:pt>
                <c:pt idx="14426">
                  <c:v>2016-06-12 15:18</c:v>
                </c:pt>
                <c:pt idx="14427">
                  <c:v>2016-06-12 15:18</c:v>
                </c:pt>
                <c:pt idx="14428">
                  <c:v>2016-06-12 15:18</c:v>
                </c:pt>
                <c:pt idx="14429">
                  <c:v>2016-06-12 15:18</c:v>
                </c:pt>
                <c:pt idx="14430">
                  <c:v>2016-06-12 15:18</c:v>
                </c:pt>
                <c:pt idx="14431">
                  <c:v>2016-06-12 15:18</c:v>
                </c:pt>
                <c:pt idx="14432">
                  <c:v>2016-06-12 15:18</c:v>
                </c:pt>
                <c:pt idx="14433">
                  <c:v>2016-06-12 15:18</c:v>
                </c:pt>
                <c:pt idx="14434">
                  <c:v>2016-06-12 15:18</c:v>
                </c:pt>
                <c:pt idx="14435">
                  <c:v>2016-06-12 15:18</c:v>
                </c:pt>
                <c:pt idx="14436">
                  <c:v>2016-06-12 15:18</c:v>
                </c:pt>
                <c:pt idx="14437">
                  <c:v>2016-06-12 15:18</c:v>
                </c:pt>
                <c:pt idx="14438">
                  <c:v>2016-06-12 15:18</c:v>
                </c:pt>
                <c:pt idx="14439">
                  <c:v>2016-06-12 15:18</c:v>
                </c:pt>
                <c:pt idx="14440">
                  <c:v>2016-06-12 15:18</c:v>
                </c:pt>
                <c:pt idx="14441">
                  <c:v>2016-06-12 15:18</c:v>
                </c:pt>
                <c:pt idx="14442">
                  <c:v>2016-06-12 15:18</c:v>
                </c:pt>
                <c:pt idx="14443">
                  <c:v>2016-06-12 15:18</c:v>
                </c:pt>
                <c:pt idx="14444">
                  <c:v>2016-06-12 15:18</c:v>
                </c:pt>
                <c:pt idx="14445">
                  <c:v>2016-06-12 15:18</c:v>
                </c:pt>
                <c:pt idx="14446">
                  <c:v>2016-06-12 15:18</c:v>
                </c:pt>
                <c:pt idx="14447">
                  <c:v>2016-06-12 15:18</c:v>
                </c:pt>
                <c:pt idx="14448">
                  <c:v>2016-06-12 15:18</c:v>
                </c:pt>
                <c:pt idx="14449">
                  <c:v>2016-06-12 15:18</c:v>
                </c:pt>
                <c:pt idx="14450">
                  <c:v>2016-06-12 15:18</c:v>
                </c:pt>
                <c:pt idx="14451">
                  <c:v>2016-06-12 15:18</c:v>
                </c:pt>
                <c:pt idx="14452">
                  <c:v>2016-06-12 15:18</c:v>
                </c:pt>
                <c:pt idx="14453">
                  <c:v>2016-06-12 15:18</c:v>
                </c:pt>
                <c:pt idx="14454">
                  <c:v>2016-06-12 15:18</c:v>
                </c:pt>
                <c:pt idx="14455">
                  <c:v>2016-06-12 15:18</c:v>
                </c:pt>
                <c:pt idx="14456">
                  <c:v>2016-06-12 15:18</c:v>
                </c:pt>
                <c:pt idx="14457">
                  <c:v>2016-06-12 15:18</c:v>
                </c:pt>
                <c:pt idx="14458">
                  <c:v>2016-06-12 15:18</c:v>
                </c:pt>
                <c:pt idx="14459">
                  <c:v>2016-06-12 15:18</c:v>
                </c:pt>
                <c:pt idx="14460">
                  <c:v>2016-06-12 15:18</c:v>
                </c:pt>
                <c:pt idx="14461">
                  <c:v>2016-06-12 15:18</c:v>
                </c:pt>
                <c:pt idx="14462">
                  <c:v>2016-06-12 15:18</c:v>
                </c:pt>
                <c:pt idx="14463">
                  <c:v>2016-06-12 15:18</c:v>
                </c:pt>
                <c:pt idx="14464">
                  <c:v>2016-06-12 15:18</c:v>
                </c:pt>
                <c:pt idx="14465">
                  <c:v>2016-06-12 15:18</c:v>
                </c:pt>
                <c:pt idx="14466">
                  <c:v>2016-06-12 15:18</c:v>
                </c:pt>
                <c:pt idx="14467">
                  <c:v>2016-06-12 15:18</c:v>
                </c:pt>
                <c:pt idx="14468">
                  <c:v>2016-06-12 15:18</c:v>
                </c:pt>
                <c:pt idx="14469">
                  <c:v>2016-06-12 15:18</c:v>
                </c:pt>
                <c:pt idx="14470">
                  <c:v>2016-06-12 15:18</c:v>
                </c:pt>
                <c:pt idx="14471">
                  <c:v>2016-06-12 15:18</c:v>
                </c:pt>
                <c:pt idx="14472">
                  <c:v>2016-06-12 15:18</c:v>
                </c:pt>
                <c:pt idx="14473">
                  <c:v>2016-06-12 15:18</c:v>
                </c:pt>
                <c:pt idx="14474">
                  <c:v>2016-06-12 15:18</c:v>
                </c:pt>
                <c:pt idx="14475">
                  <c:v>2016-06-12 15:18</c:v>
                </c:pt>
                <c:pt idx="14476">
                  <c:v>2016-06-12 15:18</c:v>
                </c:pt>
                <c:pt idx="14477">
                  <c:v>2016-06-12 15:18</c:v>
                </c:pt>
                <c:pt idx="14478">
                  <c:v>2016-06-12 15:19</c:v>
                </c:pt>
                <c:pt idx="14479">
                  <c:v>2016-06-12 15:19</c:v>
                </c:pt>
                <c:pt idx="14480">
                  <c:v>2016-06-12 15:19</c:v>
                </c:pt>
                <c:pt idx="14481">
                  <c:v>2016-06-12 15:19</c:v>
                </c:pt>
                <c:pt idx="14482">
                  <c:v>2016-06-12 15:19</c:v>
                </c:pt>
                <c:pt idx="14483">
                  <c:v>2016-06-12 15:19</c:v>
                </c:pt>
                <c:pt idx="14484">
                  <c:v>2016-06-12 15:19</c:v>
                </c:pt>
                <c:pt idx="14485">
                  <c:v>2016-06-12 15:19</c:v>
                </c:pt>
                <c:pt idx="14486">
                  <c:v>2016-06-12 15:19</c:v>
                </c:pt>
                <c:pt idx="14487">
                  <c:v>2016-06-12 15:19</c:v>
                </c:pt>
                <c:pt idx="14488">
                  <c:v>2016-06-12 15:19</c:v>
                </c:pt>
                <c:pt idx="14489">
                  <c:v>2016-06-12 15:19</c:v>
                </c:pt>
                <c:pt idx="14490">
                  <c:v>2016-06-12 15:19</c:v>
                </c:pt>
                <c:pt idx="14491">
                  <c:v>2016-06-12 15:19</c:v>
                </c:pt>
                <c:pt idx="14492">
                  <c:v>2016-06-12 15:19</c:v>
                </c:pt>
                <c:pt idx="14493">
                  <c:v>2016-06-12 15:19</c:v>
                </c:pt>
                <c:pt idx="14494">
                  <c:v>2016-06-12 15:19</c:v>
                </c:pt>
                <c:pt idx="14495">
                  <c:v>2016-06-12 15:19</c:v>
                </c:pt>
                <c:pt idx="14496">
                  <c:v>2016-06-12 15:19</c:v>
                </c:pt>
                <c:pt idx="14497">
                  <c:v>2016-06-12 15:19</c:v>
                </c:pt>
                <c:pt idx="14498">
                  <c:v>2016-06-12 15:19</c:v>
                </c:pt>
                <c:pt idx="14499">
                  <c:v>2016-06-12 15:19</c:v>
                </c:pt>
                <c:pt idx="14500">
                  <c:v>2016-06-12 15:19</c:v>
                </c:pt>
                <c:pt idx="14501">
                  <c:v>2016-06-12 15:19</c:v>
                </c:pt>
                <c:pt idx="14502">
                  <c:v>2016-06-12 15:19</c:v>
                </c:pt>
                <c:pt idx="14503">
                  <c:v>2016-06-12 15:19</c:v>
                </c:pt>
                <c:pt idx="14504">
                  <c:v>2016-06-12 15:19</c:v>
                </c:pt>
                <c:pt idx="14505">
                  <c:v>2016-06-12 15:19</c:v>
                </c:pt>
                <c:pt idx="14506">
                  <c:v>2016-06-12 15:19</c:v>
                </c:pt>
                <c:pt idx="14507">
                  <c:v>2016-06-12 15:19</c:v>
                </c:pt>
                <c:pt idx="14508">
                  <c:v>2016-06-12 15:19</c:v>
                </c:pt>
                <c:pt idx="14509">
                  <c:v>2016-06-12 15:19</c:v>
                </c:pt>
                <c:pt idx="14510">
                  <c:v>2016-06-12 15:19</c:v>
                </c:pt>
                <c:pt idx="14511">
                  <c:v>2016-06-12 15:19</c:v>
                </c:pt>
                <c:pt idx="14512">
                  <c:v>2016-06-12 15:19</c:v>
                </c:pt>
                <c:pt idx="14513">
                  <c:v>2016-06-12 15:19</c:v>
                </c:pt>
                <c:pt idx="14514">
                  <c:v>2016-06-12 15:19</c:v>
                </c:pt>
                <c:pt idx="14515">
                  <c:v>2016-06-12 15:19</c:v>
                </c:pt>
                <c:pt idx="14516">
                  <c:v>2016-06-12 15:19</c:v>
                </c:pt>
                <c:pt idx="14517">
                  <c:v>2016-06-12 15:19</c:v>
                </c:pt>
                <c:pt idx="14518">
                  <c:v>2016-06-12 15:19</c:v>
                </c:pt>
                <c:pt idx="14519">
                  <c:v>2016-06-12 15:19</c:v>
                </c:pt>
                <c:pt idx="14520">
                  <c:v>2016-06-12 15:19</c:v>
                </c:pt>
                <c:pt idx="14521">
                  <c:v>2016-06-12 15:19</c:v>
                </c:pt>
                <c:pt idx="14522">
                  <c:v>2016-06-12 15:19</c:v>
                </c:pt>
                <c:pt idx="14523">
                  <c:v>2016-06-12 15:19</c:v>
                </c:pt>
                <c:pt idx="14524">
                  <c:v>2016-06-12 15:19</c:v>
                </c:pt>
                <c:pt idx="14525">
                  <c:v>2016-06-12 15:19</c:v>
                </c:pt>
                <c:pt idx="14526">
                  <c:v>2016-06-12 15:19</c:v>
                </c:pt>
                <c:pt idx="14527">
                  <c:v>2016-06-12 15:19</c:v>
                </c:pt>
                <c:pt idx="14528">
                  <c:v>2016-06-12 15:19</c:v>
                </c:pt>
                <c:pt idx="14529">
                  <c:v>2016-06-12 15:19</c:v>
                </c:pt>
                <c:pt idx="14530">
                  <c:v>2016-06-12 15:19</c:v>
                </c:pt>
                <c:pt idx="14531">
                  <c:v>2016-06-12 15:19</c:v>
                </c:pt>
                <c:pt idx="14532">
                  <c:v>2016-06-12 15:19</c:v>
                </c:pt>
                <c:pt idx="14533">
                  <c:v>2016-06-12 15:20</c:v>
                </c:pt>
                <c:pt idx="14534">
                  <c:v>2016-06-12 15:20</c:v>
                </c:pt>
                <c:pt idx="14535">
                  <c:v>2016-06-12 15:20</c:v>
                </c:pt>
                <c:pt idx="14536">
                  <c:v>2016-06-12 15:20</c:v>
                </c:pt>
                <c:pt idx="14537">
                  <c:v>2016-06-12 15:20</c:v>
                </c:pt>
                <c:pt idx="14538">
                  <c:v>2016-06-12 15:20</c:v>
                </c:pt>
                <c:pt idx="14539">
                  <c:v>2016-06-12 15:20</c:v>
                </c:pt>
                <c:pt idx="14540">
                  <c:v>2016-06-12 15:20</c:v>
                </c:pt>
                <c:pt idx="14541">
                  <c:v>2016-06-12 15:20</c:v>
                </c:pt>
                <c:pt idx="14542">
                  <c:v>2016-06-12 15:20</c:v>
                </c:pt>
                <c:pt idx="14543">
                  <c:v>2016-06-12 15:20</c:v>
                </c:pt>
                <c:pt idx="14544">
                  <c:v>2016-06-12 15:20</c:v>
                </c:pt>
                <c:pt idx="14545">
                  <c:v>2016-06-12 15:20</c:v>
                </c:pt>
                <c:pt idx="14546">
                  <c:v>2016-06-12 15:20</c:v>
                </c:pt>
                <c:pt idx="14547">
                  <c:v>2016-06-12 15:20</c:v>
                </c:pt>
                <c:pt idx="14548">
                  <c:v>2016-06-12 15:20</c:v>
                </c:pt>
                <c:pt idx="14549">
                  <c:v>2016-06-12 15:20</c:v>
                </c:pt>
                <c:pt idx="14550">
                  <c:v>2016-06-12 15:20</c:v>
                </c:pt>
                <c:pt idx="14551">
                  <c:v>2016-06-12 15:20</c:v>
                </c:pt>
                <c:pt idx="14552">
                  <c:v>2016-06-12 15:20</c:v>
                </c:pt>
                <c:pt idx="14553">
                  <c:v>2016-06-12 15:20</c:v>
                </c:pt>
                <c:pt idx="14554">
                  <c:v>2016-06-12 15:20</c:v>
                </c:pt>
                <c:pt idx="14555">
                  <c:v>2016-06-12 15:20</c:v>
                </c:pt>
                <c:pt idx="14556">
                  <c:v>2016-06-12 15:20</c:v>
                </c:pt>
                <c:pt idx="14557">
                  <c:v>2016-06-12 15:20</c:v>
                </c:pt>
                <c:pt idx="14558">
                  <c:v>2016-06-12 15:20</c:v>
                </c:pt>
                <c:pt idx="14559">
                  <c:v>2016-06-12 15:20</c:v>
                </c:pt>
                <c:pt idx="14560">
                  <c:v>2016-06-12 15:20</c:v>
                </c:pt>
                <c:pt idx="14561">
                  <c:v>2016-06-12 15:20</c:v>
                </c:pt>
                <c:pt idx="14562">
                  <c:v>2016-06-12 15:20</c:v>
                </c:pt>
                <c:pt idx="14563">
                  <c:v>2016-06-12 15:20</c:v>
                </c:pt>
                <c:pt idx="14564">
                  <c:v>2016-06-12 15:20</c:v>
                </c:pt>
                <c:pt idx="14565">
                  <c:v>2016-06-12 15:20</c:v>
                </c:pt>
                <c:pt idx="14566">
                  <c:v>2016-06-12 15:20</c:v>
                </c:pt>
                <c:pt idx="14567">
                  <c:v>2016-06-12 15:20</c:v>
                </c:pt>
                <c:pt idx="14568">
                  <c:v>2016-06-12 15:20</c:v>
                </c:pt>
                <c:pt idx="14569">
                  <c:v>2016-06-12 15:20</c:v>
                </c:pt>
                <c:pt idx="14570">
                  <c:v>2016-06-12 15:20</c:v>
                </c:pt>
                <c:pt idx="14571">
                  <c:v>2016-06-12 15:20</c:v>
                </c:pt>
                <c:pt idx="14572">
                  <c:v>2016-06-12 15:20</c:v>
                </c:pt>
                <c:pt idx="14573">
                  <c:v>2016-06-12 15:20</c:v>
                </c:pt>
                <c:pt idx="14574">
                  <c:v>2016-06-12 15:20</c:v>
                </c:pt>
                <c:pt idx="14575">
                  <c:v>2016-06-12 15:20</c:v>
                </c:pt>
                <c:pt idx="14576">
                  <c:v>2016-06-12 15:20</c:v>
                </c:pt>
                <c:pt idx="14577">
                  <c:v>2016-06-12 15:20</c:v>
                </c:pt>
                <c:pt idx="14578">
                  <c:v>2016-06-12 15:20</c:v>
                </c:pt>
                <c:pt idx="14579">
                  <c:v>2016-06-12 15:20</c:v>
                </c:pt>
                <c:pt idx="14580">
                  <c:v>2016-06-12 15:20</c:v>
                </c:pt>
                <c:pt idx="14581">
                  <c:v>2016-06-12 15:20</c:v>
                </c:pt>
                <c:pt idx="14582">
                  <c:v>2016-06-12 15:20</c:v>
                </c:pt>
                <c:pt idx="14583">
                  <c:v>2016-06-12 15:20</c:v>
                </c:pt>
                <c:pt idx="14584">
                  <c:v>2016-06-12 15:20</c:v>
                </c:pt>
                <c:pt idx="14585">
                  <c:v>2016-06-12 15:20</c:v>
                </c:pt>
                <c:pt idx="14586">
                  <c:v>2016-06-12 15:20</c:v>
                </c:pt>
                <c:pt idx="14587">
                  <c:v>2016-06-12 15:20</c:v>
                </c:pt>
                <c:pt idx="14588">
                  <c:v>2016-06-12 15:21</c:v>
                </c:pt>
                <c:pt idx="14589">
                  <c:v>2016-06-12 15:21</c:v>
                </c:pt>
                <c:pt idx="14590">
                  <c:v>2016-06-12 15:21</c:v>
                </c:pt>
                <c:pt idx="14591">
                  <c:v>2016-06-12 15:21</c:v>
                </c:pt>
                <c:pt idx="14592">
                  <c:v>2016-06-12 15:21</c:v>
                </c:pt>
                <c:pt idx="14593">
                  <c:v>2016-06-12 15:21</c:v>
                </c:pt>
                <c:pt idx="14594">
                  <c:v>2016-06-12 15:21</c:v>
                </c:pt>
                <c:pt idx="14595">
                  <c:v>2016-06-12 15:21</c:v>
                </c:pt>
                <c:pt idx="14596">
                  <c:v>2016-06-12 15:21</c:v>
                </c:pt>
                <c:pt idx="14597">
                  <c:v>2016-06-12 15:21</c:v>
                </c:pt>
                <c:pt idx="14598">
                  <c:v>2016-06-12 15:21</c:v>
                </c:pt>
                <c:pt idx="14599">
                  <c:v>2016-06-12 15:21</c:v>
                </c:pt>
                <c:pt idx="14600">
                  <c:v>2016-06-12 15:21</c:v>
                </c:pt>
                <c:pt idx="14601">
                  <c:v>2016-06-12 15:21</c:v>
                </c:pt>
                <c:pt idx="14602">
                  <c:v>2016-06-12 15:21</c:v>
                </c:pt>
                <c:pt idx="14603">
                  <c:v>2016-06-12 15:21</c:v>
                </c:pt>
                <c:pt idx="14604">
                  <c:v>2016-06-12 15:21</c:v>
                </c:pt>
                <c:pt idx="14605">
                  <c:v>2016-06-12 15:21</c:v>
                </c:pt>
                <c:pt idx="14606">
                  <c:v>2016-06-12 15:21</c:v>
                </c:pt>
                <c:pt idx="14607">
                  <c:v>2016-06-12 15:21</c:v>
                </c:pt>
                <c:pt idx="14608">
                  <c:v>2016-06-12 15:21</c:v>
                </c:pt>
                <c:pt idx="14609">
                  <c:v>2016-06-12 15:21</c:v>
                </c:pt>
                <c:pt idx="14610">
                  <c:v>2016-06-12 15:21</c:v>
                </c:pt>
                <c:pt idx="14611">
                  <c:v>2016-06-12 15:21</c:v>
                </c:pt>
                <c:pt idx="14612">
                  <c:v>2016-06-12 15:21</c:v>
                </c:pt>
                <c:pt idx="14613">
                  <c:v>2016-06-12 15:21</c:v>
                </c:pt>
                <c:pt idx="14614">
                  <c:v>2016-06-12 15:21</c:v>
                </c:pt>
                <c:pt idx="14615">
                  <c:v>2016-06-12 15:21</c:v>
                </c:pt>
                <c:pt idx="14616">
                  <c:v>2016-06-12 15:21</c:v>
                </c:pt>
                <c:pt idx="14617">
                  <c:v>2016-06-12 15:21</c:v>
                </c:pt>
                <c:pt idx="14618">
                  <c:v>2016-06-12 15:21</c:v>
                </c:pt>
                <c:pt idx="14619">
                  <c:v>2016-06-12 15:21</c:v>
                </c:pt>
                <c:pt idx="14620">
                  <c:v>2016-06-12 15:21</c:v>
                </c:pt>
                <c:pt idx="14621">
                  <c:v>2016-06-12 15:21</c:v>
                </c:pt>
                <c:pt idx="14622">
                  <c:v>2016-06-12 15:21</c:v>
                </c:pt>
                <c:pt idx="14623">
                  <c:v>2016-06-12 15:21</c:v>
                </c:pt>
                <c:pt idx="14624">
                  <c:v>2016-06-12 15:21</c:v>
                </c:pt>
                <c:pt idx="14625">
                  <c:v>2016-06-12 15:21</c:v>
                </c:pt>
                <c:pt idx="14626">
                  <c:v>2016-06-12 15:21</c:v>
                </c:pt>
                <c:pt idx="14627">
                  <c:v>2016-06-12 15:21</c:v>
                </c:pt>
                <c:pt idx="14628">
                  <c:v>2016-06-12 15:21</c:v>
                </c:pt>
                <c:pt idx="14629">
                  <c:v>2016-06-12 15:21</c:v>
                </c:pt>
                <c:pt idx="14630">
                  <c:v>2016-06-12 15:21</c:v>
                </c:pt>
                <c:pt idx="14631">
                  <c:v>2016-06-12 15:21</c:v>
                </c:pt>
                <c:pt idx="14632">
                  <c:v>2016-06-12 15:21</c:v>
                </c:pt>
                <c:pt idx="14633">
                  <c:v>2016-06-12 15:21</c:v>
                </c:pt>
                <c:pt idx="14634">
                  <c:v>2016-06-12 15:21</c:v>
                </c:pt>
                <c:pt idx="14635">
                  <c:v>2016-06-12 15:21</c:v>
                </c:pt>
                <c:pt idx="14636">
                  <c:v>2016-06-12 15:21</c:v>
                </c:pt>
                <c:pt idx="14637">
                  <c:v>2016-06-12 15:21</c:v>
                </c:pt>
                <c:pt idx="14638">
                  <c:v>2016-06-12 15:21</c:v>
                </c:pt>
                <c:pt idx="14639">
                  <c:v>2016-06-12 15:21</c:v>
                </c:pt>
                <c:pt idx="14640">
                  <c:v>2016-06-12 15:21</c:v>
                </c:pt>
                <c:pt idx="14641">
                  <c:v>2016-06-12 15:21</c:v>
                </c:pt>
                <c:pt idx="14642">
                  <c:v>2016-06-12 15:21</c:v>
                </c:pt>
                <c:pt idx="14643">
                  <c:v>2016-06-12 15:21</c:v>
                </c:pt>
                <c:pt idx="14644">
                  <c:v>2016-06-12 15:21</c:v>
                </c:pt>
                <c:pt idx="14645">
                  <c:v>2016-06-12 15:21</c:v>
                </c:pt>
                <c:pt idx="14646">
                  <c:v>2016-06-12 15:21</c:v>
                </c:pt>
                <c:pt idx="14647">
                  <c:v>2016-06-12 15:22</c:v>
                </c:pt>
                <c:pt idx="14648">
                  <c:v>2016-06-12 15:22</c:v>
                </c:pt>
                <c:pt idx="14649">
                  <c:v>2016-06-12 15:22</c:v>
                </c:pt>
                <c:pt idx="14650">
                  <c:v>2016-06-12 15:22</c:v>
                </c:pt>
                <c:pt idx="14651">
                  <c:v>2016-06-12 15:22</c:v>
                </c:pt>
                <c:pt idx="14652">
                  <c:v>2016-06-12 15:22</c:v>
                </c:pt>
                <c:pt idx="14653">
                  <c:v>2016-06-12 15:22</c:v>
                </c:pt>
                <c:pt idx="14654">
                  <c:v>2016-06-12 15:22</c:v>
                </c:pt>
                <c:pt idx="14655">
                  <c:v>2016-06-12 15:22</c:v>
                </c:pt>
                <c:pt idx="14656">
                  <c:v>2016-06-12 15:22</c:v>
                </c:pt>
                <c:pt idx="14657">
                  <c:v>2016-06-12 15:22</c:v>
                </c:pt>
                <c:pt idx="14658">
                  <c:v>2016-06-12 15:22</c:v>
                </c:pt>
                <c:pt idx="14659">
                  <c:v>2016-06-12 15:22</c:v>
                </c:pt>
                <c:pt idx="14660">
                  <c:v>2016-06-12 15:22</c:v>
                </c:pt>
                <c:pt idx="14661">
                  <c:v>2016-06-12 15:22</c:v>
                </c:pt>
                <c:pt idx="14662">
                  <c:v>2016-06-12 15:22</c:v>
                </c:pt>
                <c:pt idx="14663">
                  <c:v>2016-06-12 15:22</c:v>
                </c:pt>
                <c:pt idx="14664">
                  <c:v>2016-06-12 15:22</c:v>
                </c:pt>
                <c:pt idx="14665">
                  <c:v>2016-06-12 15:22</c:v>
                </c:pt>
                <c:pt idx="14666">
                  <c:v>2016-06-12 15:22</c:v>
                </c:pt>
                <c:pt idx="14667">
                  <c:v>2016-06-12 15:22</c:v>
                </c:pt>
                <c:pt idx="14668">
                  <c:v>2016-06-12 15:22</c:v>
                </c:pt>
                <c:pt idx="14669">
                  <c:v>2016-06-12 15:22</c:v>
                </c:pt>
                <c:pt idx="14670">
                  <c:v>2016-06-12 15:22</c:v>
                </c:pt>
                <c:pt idx="14671">
                  <c:v>2016-06-12 15:22</c:v>
                </c:pt>
                <c:pt idx="14672">
                  <c:v>2016-06-12 15:22</c:v>
                </c:pt>
                <c:pt idx="14673">
                  <c:v>2016-06-12 15:22</c:v>
                </c:pt>
                <c:pt idx="14674">
                  <c:v>2016-06-12 15:22</c:v>
                </c:pt>
                <c:pt idx="14675">
                  <c:v>2016-06-12 15:22</c:v>
                </c:pt>
                <c:pt idx="14676">
                  <c:v>2016-06-12 15:22</c:v>
                </c:pt>
                <c:pt idx="14677">
                  <c:v>2016-06-12 15:22</c:v>
                </c:pt>
                <c:pt idx="14678">
                  <c:v>2016-06-12 15:22</c:v>
                </c:pt>
                <c:pt idx="14679">
                  <c:v>2016-06-12 15:22</c:v>
                </c:pt>
                <c:pt idx="14680">
                  <c:v>2016-06-12 15:22</c:v>
                </c:pt>
                <c:pt idx="14681">
                  <c:v>2016-06-12 15:22</c:v>
                </c:pt>
                <c:pt idx="14682">
                  <c:v>2016-06-12 15:22</c:v>
                </c:pt>
                <c:pt idx="14683">
                  <c:v>2016-06-12 15:22</c:v>
                </c:pt>
                <c:pt idx="14684">
                  <c:v>2016-06-12 15:22</c:v>
                </c:pt>
                <c:pt idx="14685">
                  <c:v>2016-06-12 15:22</c:v>
                </c:pt>
                <c:pt idx="14686">
                  <c:v>2016-06-12 15:22</c:v>
                </c:pt>
                <c:pt idx="14687">
                  <c:v>2016-06-12 15:22</c:v>
                </c:pt>
                <c:pt idx="14688">
                  <c:v>2016-06-12 15:22</c:v>
                </c:pt>
                <c:pt idx="14689">
                  <c:v>2016-06-12 15:22</c:v>
                </c:pt>
                <c:pt idx="14690">
                  <c:v>2016-06-12 15:22</c:v>
                </c:pt>
                <c:pt idx="14691">
                  <c:v>2016-06-12 15:22</c:v>
                </c:pt>
                <c:pt idx="14692">
                  <c:v>2016-06-12 15:22</c:v>
                </c:pt>
                <c:pt idx="14693">
                  <c:v>2016-06-12 15:22</c:v>
                </c:pt>
                <c:pt idx="14694">
                  <c:v>2016-06-12 15:22</c:v>
                </c:pt>
                <c:pt idx="14695">
                  <c:v>2016-06-12 15:22</c:v>
                </c:pt>
                <c:pt idx="14696">
                  <c:v>2016-06-12 15:22</c:v>
                </c:pt>
                <c:pt idx="14697">
                  <c:v>2016-06-12 15:22</c:v>
                </c:pt>
                <c:pt idx="14698">
                  <c:v>2016-06-12 15:22</c:v>
                </c:pt>
                <c:pt idx="14699">
                  <c:v>2016-06-12 15:22</c:v>
                </c:pt>
                <c:pt idx="14700">
                  <c:v>2016-06-12 15:22</c:v>
                </c:pt>
                <c:pt idx="14701">
                  <c:v>2016-06-12 15:22</c:v>
                </c:pt>
                <c:pt idx="14702">
                  <c:v>2016-06-12 15:22</c:v>
                </c:pt>
                <c:pt idx="14703">
                  <c:v>2016-06-12 15:22</c:v>
                </c:pt>
                <c:pt idx="14704">
                  <c:v>2016-06-12 15:22</c:v>
                </c:pt>
                <c:pt idx="14705">
                  <c:v>2016-06-12 15:23</c:v>
                </c:pt>
                <c:pt idx="14706">
                  <c:v>2016-06-12 15:23</c:v>
                </c:pt>
                <c:pt idx="14707">
                  <c:v>2016-06-12 15:23</c:v>
                </c:pt>
                <c:pt idx="14708">
                  <c:v>2016-06-12 15:23</c:v>
                </c:pt>
                <c:pt idx="14709">
                  <c:v>2016-06-12 15:23</c:v>
                </c:pt>
                <c:pt idx="14710">
                  <c:v>2016-06-12 15:23</c:v>
                </c:pt>
                <c:pt idx="14711">
                  <c:v>2016-06-12 15:23</c:v>
                </c:pt>
                <c:pt idx="14712">
                  <c:v>2016-06-12 15:23</c:v>
                </c:pt>
                <c:pt idx="14713">
                  <c:v>2016-06-12 15:23</c:v>
                </c:pt>
                <c:pt idx="14714">
                  <c:v>2016-06-12 15:23</c:v>
                </c:pt>
                <c:pt idx="14715">
                  <c:v>2016-06-12 15:23</c:v>
                </c:pt>
                <c:pt idx="14716">
                  <c:v>2016-06-12 15:23</c:v>
                </c:pt>
                <c:pt idx="14717">
                  <c:v>2016-06-12 15:23</c:v>
                </c:pt>
                <c:pt idx="14718">
                  <c:v>2016-06-12 15:23</c:v>
                </c:pt>
                <c:pt idx="14719">
                  <c:v>2016-06-12 15:23</c:v>
                </c:pt>
                <c:pt idx="14720">
                  <c:v>2016-06-12 15:23</c:v>
                </c:pt>
                <c:pt idx="14721">
                  <c:v>2016-06-12 15:23</c:v>
                </c:pt>
                <c:pt idx="14722">
                  <c:v>2016-06-12 15:23</c:v>
                </c:pt>
                <c:pt idx="14723">
                  <c:v>2016-06-12 15:23</c:v>
                </c:pt>
                <c:pt idx="14724">
                  <c:v>2016-06-12 15:23</c:v>
                </c:pt>
                <c:pt idx="14725">
                  <c:v>2016-06-12 15:23</c:v>
                </c:pt>
                <c:pt idx="14726">
                  <c:v>2016-06-12 15:23</c:v>
                </c:pt>
                <c:pt idx="14727">
                  <c:v>2016-06-12 15:23</c:v>
                </c:pt>
                <c:pt idx="14728">
                  <c:v>2016-06-12 15:23</c:v>
                </c:pt>
                <c:pt idx="14729">
                  <c:v>2016-06-12 15:23</c:v>
                </c:pt>
                <c:pt idx="14730">
                  <c:v>2016-06-12 15:23</c:v>
                </c:pt>
                <c:pt idx="14731">
                  <c:v>2016-06-12 15:23</c:v>
                </c:pt>
                <c:pt idx="14732">
                  <c:v>2016-06-12 15:23</c:v>
                </c:pt>
                <c:pt idx="14733">
                  <c:v>2016-06-12 15:23</c:v>
                </c:pt>
                <c:pt idx="14734">
                  <c:v>2016-06-12 15:23</c:v>
                </c:pt>
                <c:pt idx="14735">
                  <c:v>2016-06-12 15:23</c:v>
                </c:pt>
                <c:pt idx="14736">
                  <c:v>2016-06-12 15:23</c:v>
                </c:pt>
                <c:pt idx="14737">
                  <c:v>2016-06-12 15:23</c:v>
                </c:pt>
                <c:pt idx="14738">
                  <c:v>2016-06-12 15:23</c:v>
                </c:pt>
                <c:pt idx="14739">
                  <c:v>2016-06-12 15:23</c:v>
                </c:pt>
                <c:pt idx="14740">
                  <c:v>2016-06-12 15:23</c:v>
                </c:pt>
                <c:pt idx="14741">
                  <c:v>2016-06-12 15:23</c:v>
                </c:pt>
                <c:pt idx="14742">
                  <c:v>2016-06-12 15:23</c:v>
                </c:pt>
                <c:pt idx="14743">
                  <c:v>2016-06-12 15:23</c:v>
                </c:pt>
                <c:pt idx="14744">
                  <c:v>2016-06-12 15:23</c:v>
                </c:pt>
                <c:pt idx="14745">
                  <c:v>2016-06-12 15:23</c:v>
                </c:pt>
                <c:pt idx="14746">
                  <c:v>2016-06-12 15:23</c:v>
                </c:pt>
                <c:pt idx="14747">
                  <c:v>2016-06-12 15:23</c:v>
                </c:pt>
                <c:pt idx="14748">
                  <c:v>2016-06-12 15:23</c:v>
                </c:pt>
                <c:pt idx="14749">
                  <c:v>2016-06-12 15:23</c:v>
                </c:pt>
                <c:pt idx="14750">
                  <c:v>2016-06-12 15:23</c:v>
                </c:pt>
                <c:pt idx="14751">
                  <c:v>2016-06-12 15:23</c:v>
                </c:pt>
                <c:pt idx="14752">
                  <c:v>2016-06-12 15:23</c:v>
                </c:pt>
                <c:pt idx="14753">
                  <c:v>2016-06-12 15:23</c:v>
                </c:pt>
                <c:pt idx="14754">
                  <c:v>2016-06-12 15:23</c:v>
                </c:pt>
                <c:pt idx="14755">
                  <c:v>2016-06-12 15:23</c:v>
                </c:pt>
                <c:pt idx="14756">
                  <c:v>2016-06-12 15:23</c:v>
                </c:pt>
                <c:pt idx="14757">
                  <c:v>2016-06-12 15:23</c:v>
                </c:pt>
                <c:pt idx="14758">
                  <c:v>2016-06-12 15:23</c:v>
                </c:pt>
                <c:pt idx="14759">
                  <c:v>2016-06-12 15:23</c:v>
                </c:pt>
                <c:pt idx="14760">
                  <c:v>2016-06-12 15:23</c:v>
                </c:pt>
                <c:pt idx="14761">
                  <c:v>2016-06-12 15:23</c:v>
                </c:pt>
                <c:pt idx="14762">
                  <c:v>2016-06-12 15:23</c:v>
                </c:pt>
                <c:pt idx="14763">
                  <c:v>2016-06-12 15:24</c:v>
                </c:pt>
                <c:pt idx="14764">
                  <c:v>2016-06-12 15:24</c:v>
                </c:pt>
                <c:pt idx="14765">
                  <c:v>2016-06-12 15:24</c:v>
                </c:pt>
                <c:pt idx="14766">
                  <c:v>2016-06-12 15:24</c:v>
                </c:pt>
                <c:pt idx="14767">
                  <c:v>2016-06-12 15:24</c:v>
                </c:pt>
                <c:pt idx="14768">
                  <c:v>2016-06-12 15:24</c:v>
                </c:pt>
                <c:pt idx="14769">
                  <c:v>2016-06-12 15:24</c:v>
                </c:pt>
                <c:pt idx="14770">
                  <c:v>2016-06-12 15:24</c:v>
                </c:pt>
                <c:pt idx="14771">
                  <c:v>2016-06-12 15:24</c:v>
                </c:pt>
                <c:pt idx="14772">
                  <c:v>2016-06-12 15:24</c:v>
                </c:pt>
                <c:pt idx="14773">
                  <c:v>2016-06-12 15:24</c:v>
                </c:pt>
                <c:pt idx="14774">
                  <c:v>2016-06-12 15:24</c:v>
                </c:pt>
                <c:pt idx="14775">
                  <c:v>2016-06-12 15:24</c:v>
                </c:pt>
                <c:pt idx="14776">
                  <c:v>2016-06-12 15:24</c:v>
                </c:pt>
                <c:pt idx="14777">
                  <c:v>2016-06-12 15:24</c:v>
                </c:pt>
                <c:pt idx="14778">
                  <c:v>2016-06-12 15:24</c:v>
                </c:pt>
                <c:pt idx="14779">
                  <c:v>2016-06-12 15:24</c:v>
                </c:pt>
                <c:pt idx="14780">
                  <c:v>2016-06-12 15:24</c:v>
                </c:pt>
                <c:pt idx="14781">
                  <c:v>2016-06-12 15:24</c:v>
                </c:pt>
                <c:pt idx="14782">
                  <c:v>2016-06-12 15:24</c:v>
                </c:pt>
                <c:pt idx="14783">
                  <c:v>2016-06-12 15:24</c:v>
                </c:pt>
                <c:pt idx="14784">
                  <c:v>2016-06-12 15:24</c:v>
                </c:pt>
                <c:pt idx="14785">
                  <c:v>2016-06-12 15:24</c:v>
                </c:pt>
                <c:pt idx="14786">
                  <c:v>2016-06-12 15:24</c:v>
                </c:pt>
                <c:pt idx="14787">
                  <c:v>2016-06-12 15:24</c:v>
                </c:pt>
                <c:pt idx="14788">
                  <c:v>2016-06-12 15:24</c:v>
                </c:pt>
                <c:pt idx="14789">
                  <c:v>2016-06-12 15:24</c:v>
                </c:pt>
                <c:pt idx="14790">
                  <c:v>2016-06-12 15:24</c:v>
                </c:pt>
                <c:pt idx="14791">
                  <c:v>2016-06-12 15:24</c:v>
                </c:pt>
                <c:pt idx="14792">
                  <c:v>2016-06-12 15:24</c:v>
                </c:pt>
                <c:pt idx="14793">
                  <c:v>2016-06-12 15:24</c:v>
                </c:pt>
                <c:pt idx="14794">
                  <c:v>2016-06-12 15:24</c:v>
                </c:pt>
                <c:pt idx="14795">
                  <c:v>2016-06-12 15:24</c:v>
                </c:pt>
                <c:pt idx="14796">
                  <c:v>2016-06-12 15:24</c:v>
                </c:pt>
                <c:pt idx="14797">
                  <c:v>2016-06-12 15:24</c:v>
                </c:pt>
                <c:pt idx="14798">
                  <c:v>2016-06-12 15:24</c:v>
                </c:pt>
                <c:pt idx="14799">
                  <c:v>2016-06-12 15:24</c:v>
                </c:pt>
                <c:pt idx="14800">
                  <c:v>2016-06-12 15:24</c:v>
                </c:pt>
                <c:pt idx="14801">
                  <c:v>2016-06-12 15:24</c:v>
                </c:pt>
                <c:pt idx="14802">
                  <c:v>2016-06-12 15:24</c:v>
                </c:pt>
                <c:pt idx="14803">
                  <c:v>2016-06-12 15:24</c:v>
                </c:pt>
                <c:pt idx="14804">
                  <c:v>2016-06-12 15:24</c:v>
                </c:pt>
                <c:pt idx="14805">
                  <c:v>2016-06-12 15:24</c:v>
                </c:pt>
                <c:pt idx="14806">
                  <c:v>2016-06-12 15:24</c:v>
                </c:pt>
                <c:pt idx="14807">
                  <c:v>2016-06-12 15:24</c:v>
                </c:pt>
                <c:pt idx="14808">
                  <c:v>2016-06-12 15:24</c:v>
                </c:pt>
                <c:pt idx="14809">
                  <c:v>2016-06-12 15:24</c:v>
                </c:pt>
                <c:pt idx="14810">
                  <c:v>2016-06-12 15:24</c:v>
                </c:pt>
                <c:pt idx="14811">
                  <c:v>2016-06-12 15:24</c:v>
                </c:pt>
                <c:pt idx="14812">
                  <c:v>2016-06-12 15:24</c:v>
                </c:pt>
                <c:pt idx="14813">
                  <c:v>2016-06-12 15:24</c:v>
                </c:pt>
                <c:pt idx="14814">
                  <c:v>2016-06-12 15:24</c:v>
                </c:pt>
                <c:pt idx="14815">
                  <c:v>2016-06-12 15:24</c:v>
                </c:pt>
                <c:pt idx="14816">
                  <c:v>2016-06-12 15:24</c:v>
                </c:pt>
                <c:pt idx="14817">
                  <c:v>2016-06-12 15:24</c:v>
                </c:pt>
                <c:pt idx="14818">
                  <c:v>2016-06-12 15:25</c:v>
                </c:pt>
                <c:pt idx="14819">
                  <c:v>2016-06-12 15:25</c:v>
                </c:pt>
                <c:pt idx="14820">
                  <c:v>2016-06-12 15:25</c:v>
                </c:pt>
                <c:pt idx="14821">
                  <c:v>2016-06-12 15:25</c:v>
                </c:pt>
                <c:pt idx="14822">
                  <c:v>2016-06-12 15:25</c:v>
                </c:pt>
                <c:pt idx="14823">
                  <c:v>2016-06-12 15:25</c:v>
                </c:pt>
                <c:pt idx="14824">
                  <c:v>2016-06-12 15:25</c:v>
                </c:pt>
                <c:pt idx="14825">
                  <c:v>2016-06-12 15:25</c:v>
                </c:pt>
                <c:pt idx="14826">
                  <c:v>2016-06-12 15:25</c:v>
                </c:pt>
                <c:pt idx="14827">
                  <c:v>2016-06-12 15:25</c:v>
                </c:pt>
                <c:pt idx="14828">
                  <c:v>2016-06-12 15:25</c:v>
                </c:pt>
                <c:pt idx="14829">
                  <c:v>2016-06-12 15:25</c:v>
                </c:pt>
                <c:pt idx="14830">
                  <c:v>2016-06-12 15:25</c:v>
                </c:pt>
                <c:pt idx="14831">
                  <c:v>2016-06-12 15:25</c:v>
                </c:pt>
                <c:pt idx="14832">
                  <c:v>2016-06-12 15:25</c:v>
                </c:pt>
                <c:pt idx="14833">
                  <c:v>2016-06-12 15:25</c:v>
                </c:pt>
                <c:pt idx="14834">
                  <c:v>2016-06-12 15:25</c:v>
                </c:pt>
                <c:pt idx="14835">
                  <c:v>2016-06-12 15:25</c:v>
                </c:pt>
                <c:pt idx="14836">
                  <c:v>2016-06-12 15:25</c:v>
                </c:pt>
                <c:pt idx="14837">
                  <c:v>2016-06-12 15:25</c:v>
                </c:pt>
                <c:pt idx="14838">
                  <c:v>2016-06-12 15:25</c:v>
                </c:pt>
                <c:pt idx="14839">
                  <c:v>2016-06-12 15:25</c:v>
                </c:pt>
                <c:pt idx="14840">
                  <c:v>2016-06-12 15:25</c:v>
                </c:pt>
                <c:pt idx="14841">
                  <c:v>2016-06-12 15:25</c:v>
                </c:pt>
                <c:pt idx="14842">
                  <c:v>2016-06-12 15:25</c:v>
                </c:pt>
                <c:pt idx="14843">
                  <c:v>2016-06-12 15:25</c:v>
                </c:pt>
                <c:pt idx="14844">
                  <c:v>2016-06-12 15:25</c:v>
                </c:pt>
                <c:pt idx="14845">
                  <c:v>2016-06-12 15:25</c:v>
                </c:pt>
                <c:pt idx="14846">
                  <c:v>2016-06-12 15:25</c:v>
                </c:pt>
                <c:pt idx="14847">
                  <c:v>2016-06-12 15:25</c:v>
                </c:pt>
                <c:pt idx="14848">
                  <c:v>2016-06-12 15:25</c:v>
                </c:pt>
                <c:pt idx="14849">
                  <c:v>2016-06-12 15:25</c:v>
                </c:pt>
                <c:pt idx="14850">
                  <c:v>2016-06-12 15:25</c:v>
                </c:pt>
                <c:pt idx="14851">
                  <c:v>2016-06-12 15:25</c:v>
                </c:pt>
                <c:pt idx="14852">
                  <c:v>2016-06-12 15:25</c:v>
                </c:pt>
                <c:pt idx="14853">
                  <c:v>2016-06-12 15:25</c:v>
                </c:pt>
                <c:pt idx="14854">
                  <c:v>2016-06-12 15:25</c:v>
                </c:pt>
                <c:pt idx="14855">
                  <c:v>2016-06-12 15:25</c:v>
                </c:pt>
                <c:pt idx="14856">
                  <c:v>2016-06-12 15:25</c:v>
                </c:pt>
                <c:pt idx="14857">
                  <c:v>2016-06-12 15:25</c:v>
                </c:pt>
                <c:pt idx="14858">
                  <c:v>2016-06-12 15:25</c:v>
                </c:pt>
                <c:pt idx="14859">
                  <c:v>2016-06-12 15:25</c:v>
                </c:pt>
                <c:pt idx="14860">
                  <c:v>2016-06-12 15:25</c:v>
                </c:pt>
                <c:pt idx="14861">
                  <c:v>2016-06-12 15:25</c:v>
                </c:pt>
                <c:pt idx="14862">
                  <c:v>2016-06-12 15:25</c:v>
                </c:pt>
                <c:pt idx="14863">
                  <c:v>2016-06-12 15:25</c:v>
                </c:pt>
                <c:pt idx="14864">
                  <c:v>2016-06-12 15:25</c:v>
                </c:pt>
                <c:pt idx="14865">
                  <c:v>2016-06-12 15:25</c:v>
                </c:pt>
                <c:pt idx="14866">
                  <c:v>2016-06-12 15:25</c:v>
                </c:pt>
                <c:pt idx="14867">
                  <c:v>2016-06-12 15:25</c:v>
                </c:pt>
                <c:pt idx="14868">
                  <c:v>2016-06-12 15:25</c:v>
                </c:pt>
                <c:pt idx="14869">
                  <c:v>2016-06-12 15:25</c:v>
                </c:pt>
                <c:pt idx="14870">
                  <c:v>2016-06-12 15:25</c:v>
                </c:pt>
                <c:pt idx="14871">
                  <c:v>2016-06-12 15:25</c:v>
                </c:pt>
                <c:pt idx="14872">
                  <c:v>2016-06-12 15:25</c:v>
                </c:pt>
                <c:pt idx="14873">
                  <c:v>2016-06-12 15:25</c:v>
                </c:pt>
                <c:pt idx="14874">
                  <c:v>2016-06-12 15:25</c:v>
                </c:pt>
                <c:pt idx="14875">
                  <c:v>2016-06-12 15:25</c:v>
                </c:pt>
                <c:pt idx="14876">
                  <c:v>2016-06-12 15:26</c:v>
                </c:pt>
                <c:pt idx="14877">
                  <c:v>2016-06-12 15:26</c:v>
                </c:pt>
                <c:pt idx="14878">
                  <c:v>2016-06-12 15:26</c:v>
                </c:pt>
                <c:pt idx="14879">
                  <c:v>2016-06-12 15:26</c:v>
                </c:pt>
                <c:pt idx="14880">
                  <c:v>2016-06-12 15:26</c:v>
                </c:pt>
                <c:pt idx="14881">
                  <c:v>2016-06-12 15:26</c:v>
                </c:pt>
                <c:pt idx="14882">
                  <c:v>2016-06-12 15:26</c:v>
                </c:pt>
                <c:pt idx="14883">
                  <c:v>2016-06-12 15:26</c:v>
                </c:pt>
                <c:pt idx="14884">
                  <c:v>2016-06-12 15:26</c:v>
                </c:pt>
                <c:pt idx="14885">
                  <c:v>2016-06-12 15:26</c:v>
                </c:pt>
                <c:pt idx="14886">
                  <c:v>2016-06-12 15:26</c:v>
                </c:pt>
                <c:pt idx="14887">
                  <c:v>2016-06-12 15:26</c:v>
                </c:pt>
                <c:pt idx="14888">
                  <c:v>2016-06-12 15:26</c:v>
                </c:pt>
                <c:pt idx="14889">
                  <c:v>2016-06-12 15:26</c:v>
                </c:pt>
                <c:pt idx="14890">
                  <c:v>2016-06-12 15:26</c:v>
                </c:pt>
                <c:pt idx="14891">
                  <c:v>2016-06-12 15:26</c:v>
                </c:pt>
                <c:pt idx="14892">
                  <c:v>2016-06-12 15:26</c:v>
                </c:pt>
                <c:pt idx="14893">
                  <c:v>2016-06-12 15:26</c:v>
                </c:pt>
                <c:pt idx="14894">
                  <c:v>2016-06-12 15:26</c:v>
                </c:pt>
                <c:pt idx="14895">
                  <c:v>2016-06-12 15:26</c:v>
                </c:pt>
                <c:pt idx="14896">
                  <c:v>2016-06-12 15:26</c:v>
                </c:pt>
                <c:pt idx="14897">
                  <c:v>2016-06-12 15:26</c:v>
                </c:pt>
                <c:pt idx="14898">
                  <c:v>2016-06-12 15:26</c:v>
                </c:pt>
                <c:pt idx="14899">
                  <c:v>2016-06-12 15:26</c:v>
                </c:pt>
                <c:pt idx="14900">
                  <c:v>2016-06-12 15:26</c:v>
                </c:pt>
                <c:pt idx="14901">
                  <c:v>2016-06-12 15:26</c:v>
                </c:pt>
                <c:pt idx="14902">
                  <c:v>2016-06-12 15:26</c:v>
                </c:pt>
                <c:pt idx="14903">
                  <c:v>2016-06-12 15:26</c:v>
                </c:pt>
                <c:pt idx="14904">
                  <c:v>2016-06-12 15:26</c:v>
                </c:pt>
                <c:pt idx="14905">
                  <c:v>2016-06-12 15:26</c:v>
                </c:pt>
                <c:pt idx="14906">
                  <c:v>2016-06-12 15:26</c:v>
                </c:pt>
                <c:pt idx="14907">
                  <c:v>2016-06-12 15:26</c:v>
                </c:pt>
                <c:pt idx="14908">
                  <c:v>2016-06-12 15:26</c:v>
                </c:pt>
                <c:pt idx="14909">
                  <c:v>2016-06-12 15:26</c:v>
                </c:pt>
                <c:pt idx="14910">
                  <c:v>2016-06-12 15:26</c:v>
                </c:pt>
                <c:pt idx="14911">
                  <c:v>2016-06-12 15:26</c:v>
                </c:pt>
                <c:pt idx="14912">
                  <c:v>2016-06-12 15:26</c:v>
                </c:pt>
                <c:pt idx="14913">
                  <c:v>2016-06-12 15:26</c:v>
                </c:pt>
                <c:pt idx="14914">
                  <c:v>2016-06-12 15:26</c:v>
                </c:pt>
                <c:pt idx="14915">
                  <c:v>2016-06-12 15:26</c:v>
                </c:pt>
                <c:pt idx="14916">
                  <c:v>2016-06-12 15:26</c:v>
                </c:pt>
                <c:pt idx="14917">
                  <c:v>2016-06-12 15:26</c:v>
                </c:pt>
                <c:pt idx="14918">
                  <c:v>2016-06-12 15:26</c:v>
                </c:pt>
                <c:pt idx="14919">
                  <c:v>2016-06-12 15:26</c:v>
                </c:pt>
                <c:pt idx="14920">
                  <c:v>2016-06-12 15:26</c:v>
                </c:pt>
                <c:pt idx="14921">
                  <c:v>2016-06-12 15:26</c:v>
                </c:pt>
                <c:pt idx="14922">
                  <c:v>2016-06-12 15:26</c:v>
                </c:pt>
                <c:pt idx="14923">
                  <c:v>2016-06-12 15:26</c:v>
                </c:pt>
                <c:pt idx="14924">
                  <c:v>2016-06-12 15:26</c:v>
                </c:pt>
                <c:pt idx="14925">
                  <c:v>2016-06-12 15:26</c:v>
                </c:pt>
                <c:pt idx="14926">
                  <c:v>2016-06-12 15:26</c:v>
                </c:pt>
                <c:pt idx="14927">
                  <c:v>2016-06-12 15:26</c:v>
                </c:pt>
                <c:pt idx="14928">
                  <c:v>2016-06-12 15:26</c:v>
                </c:pt>
                <c:pt idx="14929">
                  <c:v>2016-06-12 15:26</c:v>
                </c:pt>
                <c:pt idx="14930">
                  <c:v>2016-06-12 15:26</c:v>
                </c:pt>
                <c:pt idx="14931">
                  <c:v>2016-06-12 15:26</c:v>
                </c:pt>
                <c:pt idx="14932">
                  <c:v>2016-06-12 15:26</c:v>
                </c:pt>
                <c:pt idx="14933">
                  <c:v>2016-06-12 15:27</c:v>
                </c:pt>
                <c:pt idx="14934">
                  <c:v>2016-06-12 15:27</c:v>
                </c:pt>
                <c:pt idx="14935">
                  <c:v>2016-06-12 15:27</c:v>
                </c:pt>
                <c:pt idx="14936">
                  <c:v>2016-06-12 15:27</c:v>
                </c:pt>
                <c:pt idx="14937">
                  <c:v>2016-06-12 15:27</c:v>
                </c:pt>
                <c:pt idx="14938">
                  <c:v>2016-06-12 15:27</c:v>
                </c:pt>
                <c:pt idx="14939">
                  <c:v>2016-06-12 15:27</c:v>
                </c:pt>
                <c:pt idx="14940">
                  <c:v>2016-06-12 15:27</c:v>
                </c:pt>
                <c:pt idx="14941">
                  <c:v>2016-06-12 15:27</c:v>
                </c:pt>
                <c:pt idx="14942">
                  <c:v>2016-06-12 15:27</c:v>
                </c:pt>
                <c:pt idx="14943">
                  <c:v>2016-06-12 15:27</c:v>
                </c:pt>
                <c:pt idx="14944">
                  <c:v>2016-06-12 15:27</c:v>
                </c:pt>
                <c:pt idx="14945">
                  <c:v>2016-06-12 15:27</c:v>
                </c:pt>
                <c:pt idx="14946">
                  <c:v>2016-06-12 15:27</c:v>
                </c:pt>
                <c:pt idx="14947">
                  <c:v>2016-06-12 15:27</c:v>
                </c:pt>
                <c:pt idx="14948">
                  <c:v>2016-06-12 15:27</c:v>
                </c:pt>
                <c:pt idx="14949">
                  <c:v>2016-06-12 15:27</c:v>
                </c:pt>
                <c:pt idx="14950">
                  <c:v>2016-06-12 15:27</c:v>
                </c:pt>
                <c:pt idx="14951">
                  <c:v>2016-06-12 15:27</c:v>
                </c:pt>
                <c:pt idx="14952">
                  <c:v>2016-06-12 15:27</c:v>
                </c:pt>
                <c:pt idx="14953">
                  <c:v>2016-06-12 15:27</c:v>
                </c:pt>
                <c:pt idx="14954">
                  <c:v>2016-06-12 15:27</c:v>
                </c:pt>
                <c:pt idx="14955">
                  <c:v>2016-06-12 15:27</c:v>
                </c:pt>
                <c:pt idx="14956">
                  <c:v>2016-06-12 15:27</c:v>
                </c:pt>
                <c:pt idx="14957">
                  <c:v>2016-06-12 15:27</c:v>
                </c:pt>
                <c:pt idx="14958">
                  <c:v>2016-06-12 15:27</c:v>
                </c:pt>
                <c:pt idx="14959">
                  <c:v>2016-06-12 15:27</c:v>
                </c:pt>
                <c:pt idx="14960">
                  <c:v>2016-06-12 15:27</c:v>
                </c:pt>
                <c:pt idx="14961">
                  <c:v>2016-06-12 15:27</c:v>
                </c:pt>
                <c:pt idx="14962">
                  <c:v>2016-06-12 15:27</c:v>
                </c:pt>
                <c:pt idx="14963">
                  <c:v>2016-06-12 15:27</c:v>
                </c:pt>
                <c:pt idx="14964">
                  <c:v>2016-06-12 15:27</c:v>
                </c:pt>
                <c:pt idx="14965">
                  <c:v>2016-06-12 15:27</c:v>
                </c:pt>
                <c:pt idx="14966">
                  <c:v>2016-06-12 15:27</c:v>
                </c:pt>
                <c:pt idx="14967">
                  <c:v>2016-06-12 15:27</c:v>
                </c:pt>
                <c:pt idx="14968">
                  <c:v>2016-06-12 15:27</c:v>
                </c:pt>
                <c:pt idx="14969">
                  <c:v>2016-06-12 15:27</c:v>
                </c:pt>
                <c:pt idx="14970">
                  <c:v>2016-06-12 15:27</c:v>
                </c:pt>
                <c:pt idx="14971">
                  <c:v>2016-06-12 15:27</c:v>
                </c:pt>
                <c:pt idx="14972">
                  <c:v>2016-06-12 15:27</c:v>
                </c:pt>
                <c:pt idx="14973">
                  <c:v>2016-06-12 15:27</c:v>
                </c:pt>
                <c:pt idx="14974">
                  <c:v>2016-06-12 15:27</c:v>
                </c:pt>
                <c:pt idx="14975">
                  <c:v>2016-06-12 15:27</c:v>
                </c:pt>
                <c:pt idx="14976">
                  <c:v>2016-06-12 15:27</c:v>
                </c:pt>
                <c:pt idx="14977">
                  <c:v>2016-06-12 15:27</c:v>
                </c:pt>
                <c:pt idx="14978">
                  <c:v>2016-06-12 15:27</c:v>
                </c:pt>
                <c:pt idx="14979">
                  <c:v>2016-06-12 15:27</c:v>
                </c:pt>
                <c:pt idx="14980">
                  <c:v>2016-06-12 15:27</c:v>
                </c:pt>
                <c:pt idx="14981">
                  <c:v>2016-06-12 15:27</c:v>
                </c:pt>
                <c:pt idx="14982">
                  <c:v>2016-06-12 15:27</c:v>
                </c:pt>
                <c:pt idx="14983">
                  <c:v>2016-06-12 15:27</c:v>
                </c:pt>
                <c:pt idx="14984">
                  <c:v>2016-06-12 15:27</c:v>
                </c:pt>
                <c:pt idx="14985">
                  <c:v>2016-06-12 15:27</c:v>
                </c:pt>
                <c:pt idx="14986">
                  <c:v>2016-06-12 15:27</c:v>
                </c:pt>
                <c:pt idx="14987">
                  <c:v>2016-06-12 15:27</c:v>
                </c:pt>
                <c:pt idx="14988">
                  <c:v>2016-06-12 15:27</c:v>
                </c:pt>
                <c:pt idx="14989">
                  <c:v>2016-06-12 15:27</c:v>
                </c:pt>
                <c:pt idx="14990">
                  <c:v>2016-06-12 15:27</c:v>
                </c:pt>
                <c:pt idx="14991">
                  <c:v>2016-06-12 15:28</c:v>
                </c:pt>
                <c:pt idx="14992">
                  <c:v>2016-06-12 15:28</c:v>
                </c:pt>
                <c:pt idx="14993">
                  <c:v>2016-06-12 15:28</c:v>
                </c:pt>
                <c:pt idx="14994">
                  <c:v>2016-06-12 15:28</c:v>
                </c:pt>
                <c:pt idx="14995">
                  <c:v>2016-06-12 15:28</c:v>
                </c:pt>
                <c:pt idx="14996">
                  <c:v>2016-06-12 15:28</c:v>
                </c:pt>
                <c:pt idx="14997">
                  <c:v>2016-06-12 15:28</c:v>
                </c:pt>
                <c:pt idx="14998">
                  <c:v>2016-06-12 15:28</c:v>
                </c:pt>
                <c:pt idx="14999">
                  <c:v>2016-06-12 15:28</c:v>
                </c:pt>
                <c:pt idx="15000">
                  <c:v>2016-06-12 15:28</c:v>
                </c:pt>
                <c:pt idx="15001">
                  <c:v>2016-06-12 15:28</c:v>
                </c:pt>
                <c:pt idx="15002">
                  <c:v>2016-06-12 15:28</c:v>
                </c:pt>
                <c:pt idx="15003">
                  <c:v>2016-06-12 15:28</c:v>
                </c:pt>
                <c:pt idx="15004">
                  <c:v>2016-06-12 15:28</c:v>
                </c:pt>
                <c:pt idx="15005">
                  <c:v>2016-06-12 15:28</c:v>
                </c:pt>
                <c:pt idx="15006">
                  <c:v>2016-06-12 15:28</c:v>
                </c:pt>
                <c:pt idx="15007">
                  <c:v>2016-06-12 15:28</c:v>
                </c:pt>
                <c:pt idx="15008">
                  <c:v>2016-06-12 15:28</c:v>
                </c:pt>
                <c:pt idx="15009">
                  <c:v>2016-06-12 15:28</c:v>
                </c:pt>
                <c:pt idx="15010">
                  <c:v>2016-06-12 15:28</c:v>
                </c:pt>
                <c:pt idx="15011">
                  <c:v>2016-06-12 15:28</c:v>
                </c:pt>
                <c:pt idx="15012">
                  <c:v>2016-06-12 15:28</c:v>
                </c:pt>
                <c:pt idx="15013">
                  <c:v>2016-06-12 15:28</c:v>
                </c:pt>
                <c:pt idx="15014">
                  <c:v>2016-06-12 15:28</c:v>
                </c:pt>
                <c:pt idx="15015">
                  <c:v>2016-06-12 15:28</c:v>
                </c:pt>
                <c:pt idx="15016">
                  <c:v>2016-06-12 15:28</c:v>
                </c:pt>
                <c:pt idx="15017">
                  <c:v>2016-06-12 15:28</c:v>
                </c:pt>
                <c:pt idx="15018">
                  <c:v>2016-06-12 15:28</c:v>
                </c:pt>
                <c:pt idx="15019">
                  <c:v>2016-06-12 15:28</c:v>
                </c:pt>
                <c:pt idx="15020">
                  <c:v>2016-06-12 15:28</c:v>
                </c:pt>
                <c:pt idx="15021">
                  <c:v>2016-06-12 15:28</c:v>
                </c:pt>
                <c:pt idx="15022">
                  <c:v>2016-06-12 15:28</c:v>
                </c:pt>
                <c:pt idx="15023">
                  <c:v>2016-06-12 15:28</c:v>
                </c:pt>
                <c:pt idx="15024">
                  <c:v>2016-06-12 15:28</c:v>
                </c:pt>
                <c:pt idx="15025">
                  <c:v>2016-06-12 15:28</c:v>
                </c:pt>
                <c:pt idx="15026">
                  <c:v>2016-06-12 15:28</c:v>
                </c:pt>
                <c:pt idx="15027">
                  <c:v>2016-06-12 15:28</c:v>
                </c:pt>
                <c:pt idx="15028">
                  <c:v>2016-06-12 15:28</c:v>
                </c:pt>
                <c:pt idx="15029">
                  <c:v>2016-06-12 15:28</c:v>
                </c:pt>
                <c:pt idx="15030">
                  <c:v>2016-06-12 15:28</c:v>
                </c:pt>
                <c:pt idx="15031">
                  <c:v>2016-06-12 15:28</c:v>
                </c:pt>
                <c:pt idx="15032">
                  <c:v>2016-06-12 15:28</c:v>
                </c:pt>
                <c:pt idx="15033">
                  <c:v>2016-06-12 15:28</c:v>
                </c:pt>
                <c:pt idx="15034">
                  <c:v>2016-06-12 15:28</c:v>
                </c:pt>
                <c:pt idx="15035">
                  <c:v>2016-06-12 15:28</c:v>
                </c:pt>
                <c:pt idx="15036">
                  <c:v>2016-06-12 15:28</c:v>
                </c:pt>
                <c:pt idx="15037">
                  <c:v>2016-06-12 15:28</c:v>
                </c:pt>
                <c:pt idx="15038">
                  <c:v>2016-06-12 15:28</c:v>
                </c:pt>
                <c:pt idx="15039">
                  <c:v>2016-06-12 15:28</c:v>
                </c:pt>
                <c:pt idx="15040">
                  <c:v>2016-06-12 15:28</c:v>
                </c:pt>
                <c:pt idx="15041">
                  <c:v>2016-06-12 15:28</c:v>
                </c:pt>
                <c:pt idx="15042">
                  <c:v>2016-06-12 15:28</c:v>
                </c:pt>
                <c:pt idx="15043">
                  <c:v>2016-06-12 15:28</c:v>
                </c:pt>
                <c:pt idx="15044">
                  <c:v>2016-06-12 15:28</c:v>
                </c:pt>
                <c:pt idx="15045">
                  <c:v>2016-06-12 15:28</c:v>
                </c:pt>
                <c:pt idx="15046">
                  <c:v>2016-06-12 15:28</c:v>
                </c:pt>
                <c:pt idx="15047">
                  <c:v>2016-06-12 15:28</c:v>
                </c:pt>
                <c:pt idx="15048">
                  <c:v>2016-06-12 15:29</c:v>
                </c:pt>
                <c:pt idx="15049">
                  <c:v>2016-06-12 15:29</c:v>
                </c:pt>
                <c:pt idx="15050">
                  <c:v>2016-06-12 15:29</c:v>
                </c:pt>
                <c:pt idx="15051">
                  <c:v>2016-06-12 15:29</c:v>
                </c:pt>
                <c:pt idx="15052">
                  <c:v>2016-06-12 15:29</c:v>
                </c:pt>
                <c:pt idx="15053">
                  <c:v>2016-06-12 15:29</c:v>
                </c:pt>
                <c:pt idx="15054">
                  <c:v>2016-06-12 15:29</c:v>
                </c:pt>
                <c:pt idx="15055">
                  <c:v>2016-06-12 15:29</c:v>
                </c:pt>
                <c:pt idx="15056">
                  <c:v>2016-06-12 15:29</c:v>
                </c:pt>
                <c:pt idx="15057">
                  <c:v>2016-06-12 15:29</c:v>
                </c:pt>
                <c:pt idx="15058">
                  <c:v>2016-06-12 15:29</c:v>
                </c:pt>
                <c:pt idx="15059">
                  <c:v>2016-06-12 15:29</c:v>
                </c:pt>
                <c:pt idx="15060">
                  <c:v>2016-06-12 15:29</c:v>
                </c:pt>
                <c:pt idx="15061">
                  <c:v>2016-06-12 15:29</c:v>
                </c:pt>
                <c:pt idx="15062">
                  <c:v>2016-06-12 15:29</c:v>
                </c:pt>
                <c:pt idx="15063">
                  <c:v>2016-06-12 15:29</c:v>
                </c:pt>
                <c:pt idx="15064">
                  <c:v>2016-06-12 15:29</c:v>
                </c:pt>
                <c:pt idx="15065">
                  <c:v>2016-06-12 15:29</c:v>
                </c:pt>
                <c:pt idx="15066">
                  <c:v>2016-06-12 15:29</c:v>
                </c:pt>
                <c:pt idx="15067">
                  <c:v>2016-06-12 15:29</c:v>
                </c:pt>
                <c:pt idx="15068">
                  <c:v>2016-06-12 15:29</c:v>
                </c:pt>
                <c:pt idx="15069">
                  <c:v>2016-06-12 15:29</c:v>
                </c:pt>
                <c:pt idx="15070">
                  <c:v>2016-06-12 15:29</c:v>
                </c:pt>
                <c:pt idx="15071">
                  <c:v>2016-06-12 15:29</c:v>
                </c:pt>
                <c:pt idx="15072">
                  <c:v>2016-06-12 15:29</c:v>
                </c:pt>
                <c:pt idx="15073">
                  <c:v>2016-06-12 15:29</c:v>
                </c:pt>
                <c:pt idx="15074">
                  <c:v>2016-06-12 15:29</c:v>
                </c:pt>
                <c:pt idx="15075">
                  <c:v>2016-06-12 15:29</c:v>
                </c:pt>
                <c:pt idx="15076">
                  <c:v>2016-06-12 15:29</c:v>
                </c:pt>
                <c:pt idx="15077">
                  <c:v>2016-06-12 15:29</c:v>
                </c:pt>
                <c:pt idx="15078">
                  <c:v>2016-06-12 15:29</c:v>
                </c:pt>
                <c:pt idx="15079">
                  <c:v>2016-06-12 15:29</c:v>
                </c:pt>
                <c:pt idx="15080">
                  <c:v>2016-06-12 15:29</c:v>
                </c:pt>
                <c:pt idx="15081">
                  <c:v>2016-06-12 15:29</c:v>
                </c:pt>
                <c:pt idx="15082">
                  <c:v>2016-06-12 15:29</c:v>
                </c:pt>
                <c:pt idx="15083">
                  <c:v>2016-06-12 15:29</c:v>
                </c:pt>
                <c:pt idx="15084">
                  <c:v>2016-06-12 15:29</c:v>
                </c:pt>
                <c:pt idx="15085">
                  <c:v>2016-06-12 15:29</c:v>
                </c:pt>
                <c:pt idx="15086">
                  <c:v>2016-06-12 15:29</c:v>
                </c:pt>
                <c:pt idx="15087">
                  <c:v>2016-06-12 15:29</c:v>
                </c:pt>
                <c:pt idx="15088">
                  <c:v>2016-06-12 15:29</c:v>
                </c:pt>
                <c:pt idx="15089">
                  <c:v>2016-06-12 15:29</c:v>
                </c:pt>
                <c:pt idx="15090">
                  <c:v>2016-06-12 15:29</c:v>
                </c:pt>
                <c:pt idx="15091">
                  <c:v>2016-06-12 15:29</c:v>
                </c:pt>
                <c:pt idx="15092">
                  <c:v>2016-06-12 15:29</c:v>
                </c:pt>
                <c:pt idx="15093">
                  <c:v>2016-06-12 15:29</c:v>
                </c:pt>
                <c:pt idx="15094">
                  <c:v>2016-06-12 15:29</c:v>
                </c:pt>
                <c:pt idx="15095">
                  <c:v>2016-06-12 15:29</c:v>
                </c:pt>
                <c:pt idx="15096">
                  <c:v>2016-06-12 15:29</c:v>
                </c:pt>
                <c:pt idx="15097">
                  <c:v>2016-06-12 15:29</c:v>
                </c:pt>
                <c:pt idx="15098">
                  <c:v>2016-06-12 15:29</c:v>
                </c:pt>
                <c:pt idx="15099">
                  <c:v>2016-06-12 15:29</c:v>
                </c:pt>
                <c:pt idx="15100">
                  <c:v>2016-06-12 15:29</c:v>
                </c:pt>
                <c:pt idx="15101">
                  <c:v>2016-06-12 15:29</c:v>
                </c:pt>
                <c:pt idx="15102">
                  <c:v>2016-06-12 15:29</c:v>
                </c:pt>
                <c:pt idx="15103">
                  <c:v>2016-06-12 15:29</c:v>
                </c:pt>
                <c:pt idx="15104">
                  <c:v>2016-06-12 15:29</c:v>
                </c:pt>
                <c:pt idx="15105">
                  <c:v>2016-06-12 15:29</c:v>
                </c:pt>
                <c:pt idx="15106">
                  <c:v>2016-06-12 15:29</c:v>
                </c:pt>
                <c:pt idx="15107">
                  <c:v>2016-06-12 15:30</c:v>
                </c:pt>
                <c:pt idx="15108">
                  <c:v>2016-06-12 15:30</c:v>
                </c:pt>
                <c:pt idx="15109">
                  <c:v>2016-06-12 15:30</c:v>
                </c:pt>
                <c:pt idx="15110">
                  <c:v>2016-06-12 15:30</c:v>
                </c:pt>
                <c:pt idx="15111">
                  <c:v>2016-06-12 15:30</c:v>
                </c:pt>
                <c:pt idx="15112">
                  <c:v>2016-06-12 15:30</c:v>
                </c:pt>
                <c:pt idx="15113">
                  <c:v>2016-06-12 15:30</c:v>
                </c:pt>
                <c:pt idx="15114">
                  <c:v>2016-06-12 15:30</c:v>
                </c:pt>
                <c:pt idx="15115">
                  <c:v>2016-06-12 15:30</c:v>
                </c:pt>
                <c:pt idx="15116">
                  <c:v>2016-06-12 15:30</c:v>
                </c:pt>
                <c:pt idx="15117">
                  <c:v>2016-06-12 15:30</c:v>
                </c:pt>
                <c:pt idx="15118">
                  <c:v>2016-06-12 15:30</c:v>
                </c:pt>
                <c:pt idx="15119">
                  <c:v>2016-06-12 15:30</c:v>
                </c:pt>
                <c:pt idx="15120">
                  <c:v>2016-06-12 15:30</c:v>
                </c:pt>
                <c:pt idx="15121">
                  <c:v>2016-06-12 15:30</c:v>
                </c:pt>
                <c:pt idx="15122">
                  <c:v>2016-06-12 15:30</c:v>
                </c:pt>
                <c:pt idx="15123">
                  <c:v>2016-06-12 15:30</c:v>
                </c:pt>
                <c:pt idx="15124">
                  <c:v>2016-06-12 15:30</c:v>
                </c:pt>
                <c:pt idx="15125">
                  <c:v>2016-06-12 15:30</c:v>
                </c:pt>
                <c:pt idx="15126">
                  <c:v>2016-06-12 15:30</c:v>
                </c:pt>
                <c:pt idx="15127">
                  <c:v>2016-06-12 15:30</c:v>
                </c:pt>
                <c:pt idx="15128">
                  <c:v>2016-06-12 15:30</c:v>
                </c:pt>
                <c:pt idx="15129">
                  <c:v>2016-06-12 15:30</c:v>
                </c:pt>
                <c:pt idx="15130">
                  <c:v>2016-06-12 15:30</c:v>
                </c:pt>
                <c:pt idx="15131">
                  <c:v>2016-06-12 15:30</c:v>
                </c:pt>
                <c:pt idx="15132">
                  <c:v>2016-06-12 15:30</c:v>
                </c:pt>
                <c:pt idx="15133">
                  <c:v>2016-06-12 15:30</c:v>
                </c:pt>
                <c:pt idx="15134">
                  <c:v>2016-06-12 15:30</c:v>
                </c:pt>
                <c:pt idx="15135">
                  <c:v>2016-06-12 15:30</c:v>
                </c:pt>
                <c:pt idx="15136">
                  <c:v>2016-06-12 15:30</c:v>
                </c:pt>
                <c:pt idx="15137">
                  <c:v>2016-06-12 15:30</c:v>
                </c:pt>
                <c:pt idx="15138">
                  <c:v>2016-06-12 15:30</c:v>
                </c:pt>
                <c:pt idx="15139">
                  <c:v>2016-06-12 15:30</c:v>
                </c:pt>
                <c:pt idx="15140">
                  <c:v>2016-06-12 15:30</c:v>
                </c:pt>
                <c:pt idx="15141">
                  <c:v>2016-06-12 15:30</c:v>
                </c:pt>
                <c:pt idx="15142">
                  <c:v>2016-06-12 15:30</c:v>
                </c:pt>
                <c:pt idx="15143">
                  <c:v>2016-06-12 15:30</c:v>
                </c:pt>
                <c:pt idx="15144">
                  <c:v>2016-06-12 15:30</c:v>
                </c:pt>
                <c:pt idx="15145">
                  <c:v>2016-06-12 15:30</c:v>
                </c:pt>
                <c:pt idx="15146">
                  <c:v>2016-06-12 15:30</c:v>
                </c:pt>
                <c:pt idx="15147">
                  <c:v>2016-06-12 15:30</c:v>
                </c:pt>
                <c:pt idx="15148">
                  <c:v>2016-06-12 15:30</c:v>
                </c:pt>
                <c:pt idx="15149">
                  <c:v>2016-06-12 15:30</c:v>
                </c:pt>
                <c:pt idx="15150">
                  <c:v>2016-06-12 15:30</c:v>
                </c:pt>
                <c:pt idx="15151">
                  <c:v>2016-06-12 15:30</c:v>
                </c:pt>
                <c:pt idx="15152">
                  <c:v>2016-06-12 15:30</c:v>
                </c:pt>
                <c:pt idx="15153">
                  <c:v>2016-06-12 15:30</c:v>
                </c:pt>
                <c:pt idx="15154">
                  <c:v>2016-06-12 15:30</c:v>
                </c:pt>
                <c:pt idx="15155">
                  <c:v>2016-06-12 15:30</c:v>
                </c:pt>
                <c:pt idx="15156">
                  <c:v>2016-06-12 15:30</c:v>
                </c:pt>
                <c:pt idx="15157">
                  <c:v>2016-06-12 15:30</c:v>
                </c:pt>
                <c:pt idx="15158">
                  <c:v>2016-06-12 15:30</c:v>
                </c:pt>
                <c:pt idx="15159">
                  <c:v>2016-06-12 15:30</c:v>
                </c:pt>
                <c:pt idx="15160">
                  <c:v>2016-06-12 15:30</c:v>
                </c:pt>
                <c:pt idx="15161">
                  <c:v>2016-06-12 15:30</c:v>
                </c:pt>
                <c:pt idx="15162">
                  <c:v>2016-06-12 15:30</c:v>
                </c:pt>
                <c:pt idx="15163">
                  <c:v>2016-06-12 15:31</c:v>
                </c:pt>
                <c:pt idx="15164">
                  <c:v>2016-06-12 15:31</c:v>
                </c:pt>
                <c:pt idx="15165">
                  <c:v>2016-06-12 15:31</c:v>
                </c:pt>
                <c:pt idx="15166">
                  <c:v>2016-06-12 15:31</c:v>
                </c:pt>
                <c:pt idx="15167">
                  <c:v>2016-06-12 15:31</c:v>
                </c:pt>
                <c:pt idx="15168">
                  <c:v>2016-06-12 15:31</c:v>
                </c:pt>
                <c:pt idx="15169">
                  <c:v>2016-06-12 15:31</c:v>
                </c:pt>
                <c:pt idx="15170">
                  <c:v>2016-06-12 15:31</c:v>
                </c:pt>
                <c:pt idx="15171">
                  <c:v>2016-06-12 15:31</c:v>
                </c:pt>
                <c:pt idx="15172">
                  <c:v>2016-06-12 15:31</c:v>
                </c:pt>
                <c:pt idx="15173">
                  <c:v>2016-06-12 15:31</c:v>
                </c:pt>
                <c:pt idx="15174">
                  <c:v>2016-06-12 15:31</c:v>
                </c:pt>
                <c:pt idx="15175">
                  <c:v>2016-06-12 15:31</c:v>
                </c:pt>
                <c:pt idx="15176">
                  <c:v>2016-06-12 15:31</c:v>
                </c:pt>
                <c:pt idx="15177">
                  <c:v>2016-06-12 15:31</c:v>
                </c:pt>
                <c:pt idx="15178">
                  <c:v>2016-06-12 15:31</c:v>
                </c:pt>
                <c:pt idx="15179">
                  <c:v>2016-06-12 15:31</c:v>
                </c:pt>
                <c:pt idx="15180">
                  <c:v>2016-06-12 15:31</c:v>
                </c:pt>
                <c:pt idx="15181">
                  <c:v>2016-06-12 15:31</c:v>
                </c:pt>
                <c:pt idx="15182">
                  <c:v>2016-06-12 15:31</c:v>
                </c:pt>
                <c:pt idx="15183">
                  <c:v>2016-06-12 15:31</c:v>
                </c:pt>
                <c:pt idx="15184">
                  <c:v>2016-06-12 15:31</c:v>
                </c:pt>
                <c:pt idx="15185">
                  <c:v>2016-06-12 15:31</c:v>
                </c:pt>
                <c:pt idx="15186">
                  <c:v>2016-06-12 15:31</c:v>
                </c:pt>
                <c:pt idx="15187">
                  <c:v>2016-06-12 15:31</c:v>
                </c:pt>
                <c:pt idx="15188">
                  <c:v>2016-06-12 15:31</c:v>
                </c:pt>
                <c:pt idx="15189">
                  <c:v>2016-06-12 15:31</c:v>
                </c:pt>
                <c:pt idx="15190">
                  <c:v>2016-06-12 15:31</c:v>
                </c:pt>
                <c:pt idx="15191">
                  <c:v>2016-06-12 15:31</c:v>
                </c:pt>
                <c:pt idx="15192">
                  <c:v>2016-06-12 15:31</c:v>
                </c:pt>
                <c:pt idx="15193">
                  <c:v>2016-06-12 15:31</c:v>
                </c:pt>
                <c:pt idx="15194">
                  <c:v>2016-06-12 15:31</c:v>
                </c:pt>
                <c:pt idx="15195">
                  <c:v>2016-06-12 15:31</c:v>
                </c:pt>
                <c:pt idx="15196">
                  <c:v>2016-06-12 15:31</c:v>
                </c:pt>
                <c:pt idx="15197">
                  <c:v>2016-06-12 15:31</c:v>
                </c:pt>
                <c:pt idx="15198">
                  <c:v>2016-06-12 15:31</c:v>
                </c:pt>
                <c:pt idx="15199">
                  <c:v>2016-06-12 15:31</c:v>
                </c:pt>
                <c:pt idx="15200">
                  <c:v>2016-06-12 15:31</c:v>
                </c:pt>
                <c:pt idx="15201">
                  <c:v>2016-06-12 15:31</c:v>
                </c:pt>
                <c:pt idx="15202">
                  <c:v>2016-06-12 15:31</c:v>
                </c:pt>
                <c:pt idx="15203">
                  <c:v>2016-06-12 15:31</c:v>
                </c:pt>
                <c:pt idx="15204">
                  <c:v>2016-06-12 15:31</c:v>
                </c:pt>
                <c:pt idx="15205">
                  <c:v>2016-06-12 15:31</c:v>
                </c:pt>
                <c:pt idx="15206">
                  <c:v>2016-06-12 15:31</c:v>
                </c:pt>
                <c:pt idx="15207">
                  <c:v>2016-06-12 15:31</c:v>
                </c:pt>
                <c:pt idx="15208">
                  <c:v>2016-06-12 15:31</c:v>
                </c:pt>
                <c:pt idx="15209">
                  <c:v>2016-06-12 15:31</c:v>
                </c:pt>
                <c:pt idx="15210">
                  <c:v>2016-06-12 15:31</c:v>
                </c:pt>
                <c:pt idx="15211">
                  <c:v>2016-06-12 15:31</c:v>
                </c:pt>
                <c:pt idx="15212">
                  <c:v>2016-06-12 15:31</c:v>
                </c:pt>
                <c:pt idx="15213">
                  <c:v>2016-06-12 15:31</c:v>
                </c:pt>
                <c:pt idx="15214">
                  <c:v>2016-06-12 15:31</c:v>
                </c:pt>
                <c:pt idx="15215">
                  <c:v>2016-06-12 15:31</c:v>
                </c:pt>
                <c:pt idx="15216">
                  <c:v>2016-06-12 15:31</c:v>
                </c:pt>
                <c:pt idx="15217">
                  <c:v>2016-06-12 15:31</c:v>
                </c:pt>
                <c:pt idx="15218">
                  <c:v>2016-06-12 15:31</c:v>
                </c:pt>
                <c:pt idx="15219">
                  <c:v>2016-06-12 15:31</c:v>
                </c:pt>
                <c:pt idx="15220">
                  <c:v>2016-06-12 15:32</c:v>
                </c:pt>
                <c:pt idx="15221">
                  <c:v>2016-06-12 15:32</c:v>
                </c:pt>
                <c:pt idx="15222">
                  <c:v>2016-06-12 15:32</c:v>
                </c:pt>
                <c:pt idx="15223">
                  <c:v>2016-06-12 15:32</c:v>
                </c:pt>
                <c:pt idx="15224">
                  <c:v>2016-06-12 15:32</c:v>
                </c:pt>
                <c:pt idx="15225">
                  <c:v>2016-06-12 15:32</c:v>
                </c:pt>
                <c:pt idx="15226">
                  <c:v>2016-06-12 15:32</c:v>
                </c:pt>
                <c:pt idx="15227">
                  <c:v>2016-06-12 15:32</c:v>
                </c:pt>
                <c:pt idx="15228">
                  <c:v>2016-06-12 15:32</c:v>
                </c:pt>
                <c:pt idx="15229">
                  <c:v>2016-06-12 15:32</c:v>
                </c:pt>
                <c:pt idx="15230">
                  <c:v>2016-06-12 15:32</c:v>
                </c:pt>
                <c:pt idx="15231">
                  <c:v>2016-06-12 15:32</c:v>
                </c:pt>
                <c:pt idx="15232">
                  <c:v>2016-06-12 15:32</c:v>
                </c:pt>
                <c:pt idx="15233">
                  <c:v>2016-06-12 15:32</c:v>
                </c:pt>
                <c:pt idx="15234">
                  <c:v>2016-06-12 15:32</c:v>
                </c:pt>
                <c:pt idx="15235">
                  <c:v>2016-06-12 15:32</c:v>
                </c:pt>
                <c:pt idx="15236">
                  <c:v>2016-06-12 15:32</c:v>
                </c:pt>
                <c:pt idx="15237">
                  <c:v>2016-06-12 15:32</c:v>
                </c:pt>
                <c:pt idx="15238">
                  <c:v>2016-06-12 15:32</c:v>
                </c:pt>
                <c:pt idx="15239">
                  <c:v>2016-06-12 15:32</c:v>
                </c:pt>
                <c:pt idx="15240">
                  <c:v>2016-06-12 15:32</c:v>
                </c:pt>
                <c:pt idx="15241">
                  <c:v>2016-06-12 15:32</c:v>
                </c:pt>
                <c:pt idx="15242">
                  <c:v>2016-06-12 15:32</c:v>
                </c:pt>
                <c:pt idx="15243">
                  <c:v>2016-06-12 15:32</c:v>
                </c:pt>
                <c:pt idx="15244">
                  <c:v>2016-06-12 15:32</c:v>
                </c:pt>
                <c:pt idx="15245">
                  <c:v>2016-06-12 15:32</c:v>
                </c:pt>
                <c:pt idx="15246">
                  <c:v>2016-06-12 15:32</c:v>
                </c:pt>
                <c:pt idx="15247">
                  <c:v>2016-06-12 15:32</c:v>
                </c:pt>
                <c:pt idx="15248">
                  <c:v>2016-06-12 15:32</c:v>
                </c:pt>
                <c:pt idx="15249">
                  <c:v>2016-06-12 15:32</c:v>
                </c:pt>
                <c:pt idx="15250">
                  <c:v>2016-06-12 15:32</c:v>
                </c:pt>
                <c:pt idx="15251">
                  <c:v>2016-06-12 15:32</c:v>
                </c:pt>
                <c:pt idx="15252">
                  <c:v>2016-06-12 15:32</c:v>
                </c:pt>
                <c:pt idx="15253">
                  <c:v>2016-06-12 15:32</c:v>
                </c:pt>
                <c:pt idx="15254">
                  <c:v>2016-06-12 15:32</c:v>
                </c:pt>
                <c:pt idx="15255">
                  <c:v>2016-06-12 15:32</c:v>
                </c:pt>
                <c:pt idx="15256">
                  <c:v>2016-06-12 15:32</c:v>
                </c:pt>
                <c:pt idx="15257">
                  <c:v>2016-06-12 15:32</c:v>
                </c:pt>
                <c:pt idx="15258">
                  <c:v>2016-06-12 15:32</c:v>
                </c:pt>
                <c:pt idx="15259">
                  <c:v>2016-06-12 15:32</c:v>
                </c:pt>
                <c:pt idx="15260">
                  <c:v>2016-06-12 15:32</c:v>
                </c:pt>
                <c:pt idx="15261">
                  <c:v>2016-06-12 15:32</c:v>
                </c:pt>
                <c:pt idx="15262">
                  <c:v>2016-06-12 15:32</c:v>
                </c:pt>
                <c:pt idx="15263">
                  <c:v>2016-06-12 15:32</c:v>
                </c:pt>
                <c:pt idx="15264">
                  <c:v>2016-06-12 15:32</c:v>
                </c:pt>
                <c:pt idx="15265">
                  <c:v>2016-06-12 15:32</c:v>
                </c:pt>
                <c:pt idx="15266">
                  <c:v>2016-06-12 15:32</c:v>
                </c:pt>
                <c:pt idx="15267">
                  <c:v>2016-06-12 15:32</c:v>
                </c:pt>
                <c:pt idx="15268">
                  <c:v>2016-06-12 15:32</c:v>
                </c:pt>
                <c:pt idx="15269">
                  <c:v>2016-06-12 15:32</c:v>
                </c:pt>
                <c:pt idx="15270">
                  <c:v>2016-06-12 15:32</c:v>
                </c:pt>
                <c:pt idx="15271">
                  <c:v>2016-06-12 15:32</c:v>
                </c:pt>
                <c:pt idx="15272">
                  <c:v>2016-06-12 15:32</c:v>
                </c:pt>
                <c:pt idx="15273">
                  <c:v>2016-06-12 15:32</c:v>
                </c:pt>
                <c:pt idx="15274">
                  <c:v>2016-06-12 15:32</c:v>
                </c:pt>
                <c:pt idx="15275">
                  <c:v>2016-06-12 15:32</c:v>
                </c:pt>
                <c:pt idx="15276">
                  <c:v>2016-06-12 15:32</c:v>
                </c:pt>
                <c:pt idx="15277">
                  <c:v>2016-06-12 15:32</c:v>
                </c:pt>
                <c:pt idx="15278">
                  <c:v>2016-06-12 15:32</c:v>
                </c:pt>
                <c:pt idx="15279">
                  <c:v>2016-06-12 15:33</c:v>
                </c:pt>
                <c:pt idx="15280">
                  <c:v>2016-06-12 15:33</c:v>
                </c:pt>
                <c:pt idx="15281">
                  <c:v>2016-06-12 15:33</c:v>
                </c:pt>
                <c:pt idx="15282">
                  <c:v>2016-06-12 15:33</c:v>
                </c:pt>
                <c:pt idx="15283">
                  <c:v>2016-06-12 15:33</c:v>
                </c:pt>
                <c:pt idx="15284">
                  <c:v>2016-06-12 15:33</c:v>
                </c:pt>
                <c:pt idx="15285">
                  <c:v>2016-06-12 15:33</c:v>
                </c:pt>
                <c:pt idx="15286">
                  <c:v>2016-06-12 15:33</c:v>
                </c:pt>
                <c:pt idx="15287">
                  <c:v>2016-06-12 15:33</c:v>
                </c:pt>
                <c:pt idx="15288">
                  <c:v>2016-06-12 15:33</c:v>
                </c:pt>
                <c:pt idx="15289">
                  <c:v>2016-06-12 15:33</c:v>
                </c:pt>
                <c:pt idx="15290">
                  <c:v>2016-06-12 15:33</c:v>
                </c:pt>
                <c:pt idx="15291">
                  <c:v>2016-06-12 15:33</c:v>
                </c:pt>
                <c:pt idx="15292">
                  <c:v>2016-06-12 15:33</c:v>
                </c:pt>
                <c:pt idx="15293">
                  <c:v>2016-06-12 15:33</c:v>
                </c:pt>
                <c:pt idx="15294">
                  <c:v>2016-06-12 15:33</c:v>
                </c:pt>
                <c:pt idx="15295">
                  <c:v>2016-06-12 15:33</c:v>
                </c:pt>
                <c:pt idx="15296">
                  <c:v>2016-06-12 15:33</c:v>
                </c:pt>
                <c:pt idx="15297">
                  <c:v>2016-06-12 15:33</c:v>
                </c:pt>
                <c:pt idx="15298">
                  <c:v>2016-06-12 15:33</c:v>
                </c:pt>
                <c:pt idx="15299">
                  <c:v>2016-06-12 15:33</c:v>
                </c:pt>
                <c:pt idx="15300">
                  <c:v>2016-06-12 15:33</c:v>
                </c:pt>
                <c:pt idx="15301">
                  <c:v>2016-06-12 15:33</c:v>
                </c:pt>
                <c:pt idx="15302">
                  <c:v>2016-06-12 15:33</c:v>
                </c:pt>
                <c:pt idx="15303">
                  <c:v>2016-06-12 15:33</c:v>
                </c:pt>
                <c:pt idx="15304">
                  <c:v>2016-06-12 15:33</c:v>
                </c:pt>
                <c:pt idx="15305">
                  <c:v>2016-06-12 15:33</c:v>
                </c:pt>
                <c:pt idx="15306">
                  <c:v>2016-06-12 15:33</c:v>
                </c:pt>
                <c:pt idx="15307">
                  <c:v>2016-06-12 15:33</c:v>
                </c:pt>
                <c:pt idx="15308">
                  <c:v>2016-06-12 15:33</c:v>
                </c:pt>
                <c:pt idx="15309">
                  <c:v>2016-06-12 15:33</c:v>
                </c:pt>
                <c:pt idx="15310">
                  <c:v>2016-06-12 15:33</c:v>
                </c:pt>
                <c:pt idx="15311">
                  <c:v>2016-06-12 15:33</c:v>
                </c:pt>
                <c:pt idx="15312">
                  <c:v>2016-06-12 15:33</c:v>
                </c:pt>
                <c:pt idx="15313">
                  <c:v>2016-06-12 15:33</c:v>
                </c:pt>
                <c:pt idx="15314">
                  <c:v>2016-06-12 15:33</c:v>
                </c:pt>
                <c:pt idx="15315">
                  <c:v>2016-06-12 15:33</c:v>
                </c:pt>
                <c:pt idx="15316">
                  <c:v>2016-06-12 15:33</c:v>
                </c:pt>
                <c:pt idx="15317">
                  <c:v>2016-06-12 15:33</c:v>
                </c:pt>
                <c:pt idx="15318">
                  <c:v>2016-06-12 15:33</c:v>
                </c:pt>
                <c:pt idx="15319">
                  <c:v>2016-06-12 15:33</c:v>
                </c:pt>
                <c:pt idx="15320">
                  <c:v>2016-06-12 15:33</c:v>
                </c:pt>
                <c:pt idx="15321">
                  <c:v>2016-06-12 15:33</c:v>
                </c:pt>
                <c:pt idx="15322">
                  <c:v>2016-06-12 15:33</c:v>
                </c:pt>
                <c:pt idx="15323">
                  <c:v>2016-06-12 15:33</c:v>
                </c:pt>
                <c:pt idx="15324">
                  <c:v>2016-06-12 15:33</c:v>
                </c:pt>
                <c:pt idx="15325">
                  <c:v>2016-06-12 15:33</c:v>
                </c:pt>
                <c:pt idx="15326">
                  <c:v>2016-06-12 15:33</c:v>
                </c:pt>
                <c:pt idx="15327">
                  <c:v>2016-06-12 15:33</c:v>
                </c:pt>
                <c:pt idx="15328">
                  <c:v>2016-06-12 15:33</c:v>
                </c:pt>
                <c:pt idx="15329">
                  <c:v>2016-06-12 15:33</c:v>
                </c:pt>
                <c:pt idx="15330">
                  <c:v>2016-06-12 15:33</c:v>
                </c:pt>
                <c:pt idx="15331">
                  <c:v>2016-06-12 15:33</c:v>
                </c:pt>
                <c:pt idx="15332">
                  <c:v>2016-06-12 15:33</c:v>
                </c:pt>
                <c:pt idx="15333">
                  <c:v>2016-06-12 15:33</c:v>
                </c:pt>
                <c:pt idx="15334">
                  <c:v>2016-06-12 15:33</c:v>
                </c:pt>
                <c:pt idx="15335">
                  <c:v>2016-06-12 15:33</c:v>
                </c:pt>
                <c:pt idx="15336">
                  <c:v>2016-06-12 15:33</c:v>
                </c:pt>
                <c:pt idx="15337">
                  <c:v>2016-06-12 15:33</c:v>
                </c:pt>
                <c:pt idx="15338">
                  <c:v>2016-06-12 15:34</c:v>
                </c:pt>
                <c:pt idx="15339">
                  <c:v>2016-06-12 15:34</c:v>
                </c:pt>
                <c:pt idx="15340">
                  <c:v>2016-06-12 15:34</c:v>
                </c:pt>
                <c:pt idx="15341">
                  <c:v>2016-06-12 15:34</c:v>
                </c:pt>
                <c:pt idx="15342">
                  <c:v>2016-06-12 15:34</c:v>
                </c:pt>
                <c:pt idx="15343">
                  <c:v>2016-06-12 15:34</c:v>
                </c:pt>
                <c:pt idx="15344">
                  <c:v>2016-06-12 15:34</c:v>
                </c:pt>
                <c:pt idx="15345">
                  <c:v>2016-06-12 15:34</c:v>
                </c:pt>
                <c:pt idx="15346">
                  <c:v>2016-06-12 15:34</c:v>
                </c:pt>
                <c:pt idx="15347">
                  <c:v>2016-06-12 15:34</c:v>
                </c:pt>
                <c:pt idx="15348">
                  <c:v>2016-06-12 15:34</c:v>
                </c:pt>
                <c:pt idx="15349">
                  <c:v>2016-06-12 15:34</c:v>
                </c:pt>
                <c:pt idx="15350">
                  <c:v>2016-06-12 15:34</c:v>
                </c:pt>
                <c:pt idx="15351">
                  <c:v>2016-06-12 15:34</c:v>
                </c:pt>
                <c:pt idx="15352">
                  <c:v>2016-06-12 15:34</c:v>
                </c:pt>
                <c:pt idx="15353">
                  <c:v>2016-06-12 15:34</c:v>
                </c:pt>
                <c:pt idx="15354">
                  <c:v>2016-06-12 15:34</c:v>
                </c:pt>
                <c:pt idx="15355">
                  <c:v>2016-06-12 15:34</c:v>
                </c:pt>
                <c:pt idx="15356">
                  <c:v>2016-06-12 15:34</c:v>
                </c:pt>
                <c:pt idx="15357">
                  <c:v>2016-06-12 15:34</c:v>
                </c:pt>
                <c:pt idx="15358">
                  <c:v>2016-06-12 15:34</c:v>
                </c:pt>
                <c:pt idx="15359">
                  <c:v>2016-06-12 15:34</c:v>
                </c:pt>
                <c:pt idx="15360">
                  <c:v>2016-06-12 15:34</c:v>
                </c:pt>
                <c:pt idx="15361">
                  <c:v>2016-06-12 15:34</c:v>
                </c:pt>
                <c:pt idx="15362">
                  <c:v>2016-06-12 15:34</c:v>
                </c:pt>
                <c:pt idx="15363">
                  <c:v>2016-06-12 15:34</c:v>
                </c:pt>
                <c:pt idx="15364">
                  <c:v>2016-06-12 15:34</c:v>
                </c:pt>
                <c:pt idx="15365">
                  <c:v>2016-06-12 15:34</c:v>
                </c:pt>
                <c:pt idx="15366">
                  <c:v>2016-06-12 15:34</c:v>
                </c:pt>
                <c:pt idx="15367">
                  <c:v>2016-06-12 15:34</c:v>
                </c:pt>
                <c:pt idx="15368">
                  <c:v>2016-06-12 15:34</c:v>
                </c:pt>
                <c:pt idx="15369">
                  <c:v>2016-06-12 15:34</c:v>
                </c:pt>
                <c:pt idx="15370">
                  <c:v>2016-06-12 15:34</c:v>
                </c:pt>
                <c:pt idx="15371">
                  <c:v>2016-06-12 15:34</c:v>
                </c:pt>
                <c:pt idx="15372">
                  <c:v>2016-06-12 15:34</c:v>
                </c:pt>
                <c:pt idx="15373">
                  <c:v>2016-06-12 15:34</c:v>
                </c:pt>
                <c:pt idx="15374">
                  <c:v>2016-06-12 15:34</c:v>
                </c:pt>
                <c:pt idx="15375">
                  <c:v>2016-06-12 15:34</c:v>
                </c:pt>
                <c:pt idx="15376">
                  <c:v>2016-06-12 15:34</c:v>
                </c:pt>
                <c:pt idx="15377">
                  <c:v>2016-06-12 15:34</c:v>
                </c:pt>
                <c:pt idx="15378">
                  <c:v>2016-06-12 15:34</c:v>
                </c:pt>
                <c:pt idx="15379">
                  <c:v>2016-06-12 15:34</c:v>
                </c:pt>
                <c:pt idx="15380">
                  <c:v>2016-06-12 15:34</c:v>
                </c:pt>
                <c:pt idx="15381">
                  <c:v>2016-06-12 15:34</c:v>
                </c:pt>
                <c:pt idx="15382">
                  <c:v>2016-06-12 15:34</c:v>
                </c:pt>
                <c:pt idx="15383">
                  <c:v>2016-06-12 15:34</c:v>
                </c:pt>
                <c:pt idx="15384">
                  <c:v>2016-06-12 15:34</c:v>
                </c:pt>
                <c:pt idx="15385">
                  <c:v>2016-06-12 15:34</c:v>
                </c:pt>
                <c:pt idx="15386">
                  <c:v>2016-06-12 15:34</c:v>
                </c:pt>
                <c:pt idx="15387">
                  <c:v>2016-06-12 15:34</c:v>
                </c:pt>
                <c:pt idx="15388">
                  <c:v>2016-06-12 15:34</c:v>
                </c:pt>
                <c:pt idx="15389">
                  <c:v>2016-06-12 15:34</c:v>
                </c:pt>
                <c:pt idx="15390">
                  <c:v>2016-06-12 15:34</c:v>
                </c:pt>
                <c:pt idx="15391">
                  <c:v>2016-06-12 15:34</c:v>
                </c:pt>
                <c:pt idx="15392">
                  <c:v>2016-06-12 15:34</c:v>
                </c:pt>
                <c:pt idx="15393">
                  <c:v>2016-06-12 15:34</c:v>
                </c:pt>
                <c:pt idx="15394">
                  <c:v>2016-06-12 15:34</c:v>
                </c:pt>
                <c:pt idx="15395">
                  <c:v>2016-06-12 15:34</c:v>
                </c:pt>
                <c:pt idx="15396">
                  <c:v>2016-06-12 15:35</c:v>
                </c:pt>
                <c:pt idx="15397">
                  <c:v>2016-06-12 15:35</c:v>
                </c:pt>
                <c:pt idx="15398">
                  <c:v>2016-06-12 15:35</c:v>
                </c:pt>
                <c:pt idx="15399">
                  <c:v>2016-06-12 15:35</c:v>
                </c:pt>
                <c:pt idx="15400">
                  <c:v>2016-06-12 15:35</c:v>
                </c:pt>
                <c:pt idx="15401">
                  <c:v>2016-06-12 15:35</c:v>
                </c:pt>
                <c:pt idx="15402">
                  <c:v>2016-06-12 15:35</c:v>
                </c:pt>
                <c:pt idx="15403">
                  <c:v>2016-06-12 15:35</c:v>
                </c:pt>
                <c:pt idx="15404">
                  <c:v>2016-06-12 15:35</c:v>
                </c:pt>
                <c:pt idx="15405">
                  <c:v>2016-06-12 15:35</c:v>
                </c:pt>
                <c:pt idx="15406">
                  <c:v>2016-06-12 15:35</c:v>
                </c:pt>
                <c:pt idx="15407">
                  <c:v>2016-06-12 15:35</c:v>
                </c:pt>
                <c:pt idx="15408">
                  <c:v>2016-06-12 15:35</c:v>
                </c:pt>
                <c:pt idx="15409">
                  <c:v>2016-06-12 15:35</c:v>
                </c:pt>
                <c:pt idx="15410">
                  <c:v>2016-06-12 15:35</c:v>
                </c:pt>
                <c:pt idx="15411">
                  <c:v>2016-06-12 15:35</c:v>
                </c:pt>
                <c:pt idx="15412">
                  <c:v>2016-06-12 15:35</c:v>
                </c:pt>
                <c:pt idx="15413">
                  <c:v>2016-06-12 15:35</c:v>
                </c:pt>
                <c:pt idx="15414">
                  <c:v>2016-06-12 15:35</c:v>
                </c:pt>
                <c:pt idx="15415">
                  <c:v>2016-06-12 15:35</c:v>
                </c:pt>
                <c:pt idx="15416">
                  <c:v>2016-06-12 15:35</c:v>
                </c:pt>
                <c:pt idx="15417">
                  <c:v>2016-06-12 15:35</c:v>
                </c:pt>
                <c:pt idx="15418">
                  <c:v>2016-06-12 15:35</c:v>
                </c:pt>
                <c:pt idx="15419">
                  <c:v>2016-06-12 15:35</c:v>
                </c:pt>
                <c:pt idx="15420">
                  <c:v>2016-06-12 15:35</c:v>
                </c:pt>
                <c:pt idx="15421">
                  <c:v>2016-06-12 15:35</c:v>
                </c:pt>
                <c:pt idx="15422">
                  <c:v>2016-06-12 15:35</c:v>
                </c:pt>
                <c:pt idx="15423">
                  <c:v>2016-06-12 15:35</c:v>
                </c:pt>
                <c:pt idx="15424">
                  <c:v>2016-06-12 15:35</c:v>
                </c:pt>
                <c:pt idx="15425">
                  <c:v>2016-06-12 15:35</c:v>
                </c:pt>
                <c:pt idx="15426">
                  <c:v>2016-06-12 15:35</c:v>
                </c:pt>
                <c:pt idx="15427">
                  <c:v>2016-06-12 15:35</c:v>
                </c:pt>
                <c:pt idx="15428">
                  <c:v>2016-06-12 15:35</c:v>
                </c:pt>
                <c:pt idx="15429">
                  <c:v>2016-06-12 15:35</c:v>
                </c:pt>
                <c:pt idx="15430">
                  <c:v>2016-06-12 15:35</c:v>
                </c:pt>
                <c:pt idx="15431">
                  <c:v>2016-06-12 15:35</c:v>
                </c:pt>
                <c:pt idx="15432">
                  <c:v>2016-06-12 15:35</c:v>
                </c:pt>
                <c:pt idx="15433">
                  <c:v>2016-06-12 15:35</c:v>
                </c:pt>
                <c:pt idx="15434">
                  <c:v>2016-06-12 15:35</c:v>
                </c:pt>
                <c:pt idx="15435">
                  <c:v>2016-06-12 15:35</c:v>
                </c:pt>
                <c:pt idx="15436">
                  <c:v>2016-06-12 15:35</c:v>
                </c:pt>
                <c:pt idx="15437">
                  <c:v>2016-06-12 15:35</c:v>
                </c:pt>
                <c:pt idx="15438">
                  <c:v>2016-06-12 15:35</c:v>
                </c:pt>
                <c:pt idx="15439">
                  <c:v>2016-06-12 15:35</c:v>
                </c:pt>
                <c:pt idx="15440">
                  <c:v>2016-06-12 15:35</c:v>
                </c:pt>
                <c:pt idx="15441">
                  <c:v>2016-06-12 15:35</c:v>
                </c:pt>
                <c:pt idx="15442">
                  <c:v>2016-06-12 15:35</c:v>
                </c:pt>
                <c:pt idx="15443">
                  <c:v>2016-06-12 15:35</c:v>
                </c:pt>
                <c:pt idx="15444">
                  <c:v>2016-06-12 15:35</c:v>
                </c:pt>
                <c:pt idx="15445">
                  <c:v>2016-06-12 15:35</c:v>
                </c:pt>
                <c:pt idx="15446">
                  <c:v>2016-06-12 15:35</c:v>
                </c:pt>
                <c:pt idx="15447">
                  <c:v>2016-06-12 15:35</c:v>
                </c:pt>
                <c:pt idx="15448">
                  <c:v>2016-06-12 15:35</c:v>
                </c:pt>
                <c:pt idx="15449">
                  <c:v>2016-06-12 15:35</c:v>
                </c:pt>
                <c:pt idx="15450">
                  <c:v>2016-06-12 15:36</c:v>
                </c:pt>
                <c:pt idx="15451">
                  <c:v>2016-06-12 15:36</c:v>
                </c:pt>
                <c:pt idx="15452">
                  <c:v>2016-06-12 15:36</c:v>
                </c:pt>
                <c:pt idx="15453">
                  <c:v>2016-06-12 15:36</c:v>
                </c:pt>
                <c:pt idx="15454">
                  <c:v>2016-06-12 15:36</c:v>
                </c:pt>
                <c:pt idx="15455">
                  <c:v>2016-06-12 15:36</c:v>
                </c:pt>
                <c:pt idx="15456">
                  <c:v>2016-06-12 15:36</c:v>
                </c:pt>
                <c:pt idx="15457">
                  <c:v>2016-06-12 15:36</c:v>
                </c:pt>
                <c:pt idx="15458">
                  <c:v>2016-06-12 15:36</c:v>
                </c:pt>
                <c:pt idx="15459">
                  <c:v>2016-06-12 15:36</c:v>
                </c:pt>
                <c:pt idx="15460">
                  <c:v>2016-06-12 15:36</c:v>
                </c:pt>
                <c:pt idx="15461">
                  <c:v>2016-06-12 15:36</c:v>
                </c:pt>
                <c:pt idx="15462">
                  <c:v>2016-06-12 15:36</c:v>
                </c:pt>
                <c:pt idx="15463">
                  <c:v>2016-06-12 15:36</c:v>
                </c:pt>
                <c:pt idx="15464">
                  <c:v>2016-06-12 15:36</c:v>
                </c:pt>
                <c:pt idx="15465">
                  <c:v>2016-06-12 15:36</c:v>
                </c:pt>
                <c:pt idx="15466">
                  <c:v>2016-06-12 15:36</c:v>
                </c:pt>
                <c:pt idx="15467">
                  <c:v>2016-06-12 15:36</c:v>
                </c:pt>
                <c:pt idx="15468">
                  <c:v>2016-06-12 15:36</c:v>
                </c:pt>
                <c:pt idx="15469">
                  <c:v>2016-06-12 15:36</c:v>
                </c:pt>
                <c:pt idx="15470">
                  <c:v>2016-06-12 15:36</c:v>
                </c:pt>
                <c:pt idx="15471">
                  <c:v>2016-06-12 15:36</c:v>
                </c:pt>
                <c:pt idx="15472">
                  <c:v>2016-06-12 15:36</c:v>
                </c:pt>
                <c:pt idx="15473">
                  <c:v>2016-06-12 15:36</c:v>
                </c:pt>
                <c:pt idx="15474">
                  <c:v>2016-06-12 15:36</c:v>
                </c:pt>
                <c:pt idx="15475">
                  <c:v>2016-06-12 15:36</c:v>
                </c:pt>
                <c:pt idx="15476">
                  <c:v>2016-06-12 15:36</c:v>
                </c:pt>
                <c:pt idx="15477">
                  <c:v>2016-06-12 15:36</c:v>
                </c:pt>
                <c:pt idx="15478">
                  <c:v>2016-06-12 15:36</c:v>
                </c:pt>
                <c:pt idx="15479">
                  <c:v>2016-06-12 15:36</c:v>
                </c:pt>
                <c:pt idx="15480">
                  <c:v>2016-06-12 15:36</c:v>
                </c:pt>
                <c:pt idx="15481">
                  <c:v>2016-06-12 15:36</c:v>
                </c:pt>
                <c:pt idx="15482">
                  <c:v>2016-06-12 15:36</c:v>
                </c:pt>
                <c:pt idx="15483">
                  <c:v>2016-06-12 15:36</c:v>
                </c:pt>
                <c:pt idx="15484">
                  <c:v>2016-06-12 15:36</c:v>
                </c:pt>
                <c:pt idx="15485">
                  <c:v>2016-06-12 15:36</c:v>
                </c:pt>
                <c:pt idx="15486">
                  <c:v>2016-06-12 15:36</c:v>
                </c:pt>
                <c:pt idx="15487">
                  <c:v>2016-06-12 15:36</c:v>
                </c:pt>
                <c:pt idx="15488">
                  <c:v>2016-06-12 15:36</c:v>
                </c:pt>
                <c:pt idx="15489">
                  <c:v>2016-06-12 15:36</c:v>
                </c:pt>
                <c:pt idx="15490">
                  <c:v>2016-06-12 15:36</c:v>
                </c:pt>
                <c:pt idx="15491">
                  <c:v>2016-06-12 15:36</c:v>
                </c:pt>
                <c:pt idx="15492">
                  <c:v>2016-06-12 15:36</c:v>
                </c:pt>
                <c:pt idx="15493">
                  <c:v>2016-06-12 15:36</c:v>
                </c:pt>
                <c:pt idx="15494">
                  <c:v>2016-06-12 15:36</c:v>
                </c:pt>
                <c:pt idx="15495">
                  <c:v>2016-06-12 15:36</c:v>
                </c:pt>
                <c:pt idx="15496">
                  <c:v>2016-06-12 15:36</c:v>
                </c:pt>
                <c:pt idx="15497">
                  <c:v>2016-06-12 15:36</c:v>
                </c:pt>
                <c:pt idx="15498">
                  <c:v>2016-06-12 15:36</c:v>
                </c:pt>
                <c:pt idx="15499">
                  <c:v>2016-06-12 15:36</c:v>
                </c:pt>
                <c:pt idx="15500">
                  <c:v>2016-06-12 15:36</c:v>
                </c:pt>
                <c:pt idx="15501">
                  <c:v>2016-06-12 15:36</c:v>
                </c:pt>
                <c:pt idx="15502">
                  <c:v>2016-06-12 15:36</c:v>
                </c:pt>
                <c:pt idx="15503">
                  <c:v>2016-06-12 15:36</c:v>
                </c:pt>
                <c:pt idx="15504">
                  <c:v>2016-06-12 15:36</c:v>
                </c:pt>
                <c:pt idx="15505">
                  <c:v>2016-06-12 15:36</c:v>
                </c:pt>
                <c:pt idx="15506">
                  <c:v>2016-06-12 15:36</c:v>
                </c:pt>
                <c:pt idx="15507">
                  <c:v>2016-06-12 15:36</c:v>
                </c:pt>
                <c:pt idx="15508">
                  <c:v>2016-06-12 15:36</c:v>
                </c:pt>
                <c:pt idx="15509">
                  <c:v>2016-06-12 15:37</c:v>
                </c:pt>
                <c:pt idx="15510">
                  <c:v>2016-06-12 15:37</c:v>
                </c:pt>
                <c:pt idx="15511">
                  <c:v>2016-06-12 15:37</c:v>
                </c:pt>
                <c:pt idx="15512">
                  <c:v>2016-06-12 15:37</c:v>
                </c:pt>
                <c:pt idx="15513">
                  <c:v>2016-06-12 15:37</c:v>
                </c:pt>
                <c:pt idx="15514">
                  <c:v>2016-06-12 15:37</c:v>
                </c:pt>
                <c:pt idx="15515">
                  <c:v>2016-06-12 15:37</c:v>
                </c:pt>
                <c:pt idx="15516">
                  <c:v>2016-06-12 15:37</c:v>
                </c:pt>
                <c:pt idx="15517">
                  <c:v>2016-06-12 15:37</c:v>
                </c:pt>
                <c:pt idx="15518">
                  <c:v>2016-06-12 15:37</c:v>
                </c:pt>
                <c:pt idx="15519">
                  <c:v>2016-06-12 15:37</c:v>
                </c:pt>
                <c:pt idx="15520">
                  <c:v>2016-06-12 15:37</c:v>
                </c:pt>
                <c:pt idx="15521">
                  <c:v>2016-06-12 15:37</c:v>
                </c:pt>
                <c:pt idx="15522">
                  <c:v>2016-06-12 15:37</c:v>
                </c:pt>
                <c:pt idx="15523">
                  <c:v>2016-06-12 15:37</c:v>
                </c:pt>
                <c:pt idx="15524">
                  <c:v>2016-06-12 15:37</c:v>
                </c:pt>
                <c:pt idx="15525">
                  <c:v>2016-06-12 15:37</c:v>
                </c:pt>
                <c:pt idx="15526">
                  <c:v>2016-06-12 15:37</c:v>
                </c:pt>
                <c:pt idx="15527">
                  <c:v>2016-06-12 15:37</c:v>
                </c:pt>
                <c:pt idx="15528">
                  <c:v>2016-06-12 15:37</c:v>
                </c:pt>
                <c:pt idx="15529">
                  <c:v>2016-06-12 15:37</c:v>
                </c:pt>
                <c:pt idx="15530">
                  <c:v>2016-06-12 15:37</c:v>
                </c:pt>
                <c:pt idx="15531">
                  <c:v>2016-06-12 15:37</c:v>
                </c:pt>
                <c:pt idx="15532">
                  <c:v>2016-06-12 15:37</c:v>
                </c:pt>
                <c:pt idx="15533">
                  <c:v>2016-06-12 15:37</c:v>
                </c:pt>
                <c:pt idx="15534">
                  <c:v>2016-06-12 15:37</c:v>
                </c:pt>
                <c:pt idx="15535">
                  <c:v>2016-06-12 15:37</c:v>
                </c:pt>
                <c:pt idx="15536">
                  <c:v>2016-06-12 15:37</c:v>
                </c:pt>
                <c:pt idx="15537">
                  <c:v>2016-06-12 15:37</c:v>
                </c:pt>
                <c:pt idx="15538">
                  <c:v>2016-06-12 15:37</c:v>
                </c:pt>
                <c:pt idx="15539">
                  <c:v>2016-06-12 15:37</c:v>
                </c:pt>
                <c:pt idx="15540">
                  <c:v>2016-06-12 15:37</c:v>
                </c:pt>
                <c:pt idx="15541">
                  <c:v>2016-06-12 15:37</c:v>
                </c:pt>
                <c:pt idx="15542">
                  <c:v>2016-06-12 15:37</c:v>
                </c:pt>
                <c:pt idx="15543">
                  <c:v>2016-06-12 15:37</c:v>
                </c:pt>
                <c:pt idx="15544">
                  <c:v>2016-06-12 15:37</c:v>
                </c:pt>
                <c:pt idx="15545">
                  <c:v>2016-06-12 15:37</c:v>
                </c:pt>
                <c:pt idx="15546">
                  <c:v>2016-06-12 15:37</c:v>
                </c:pt>
                <c:pt idx="15547">
                  <c:v>2016-06-12 15:37</c:v>
                </c:pt>
                <c:pt idx="15548">
                  <c:v>2016-06-12 15:37</c:v>
                </c:pt>
                <c:pt idx="15549">
                  <c:v>2016-06-12 15:37</c:v>
                </c:pt>
                <c:pt idx="15550">
                  <c:v>2016-06-12 15:37</c:v>
                </c:pt>
                <c:pt idx="15551">
                  <c:v>2016-06-12 15:37</c:v>
                </c:pt>
                <c:pt idx="15552">
                  <c:v>2016-06-12 15:37</c:v>
                </c:pt>
                <c:pt idx="15553">
                  <c:v>2016-06-12 15:37</c:v>
                </c:pt>
                <c:pt idx="15554">
                  <c:v>2016-06-12 15:37</c:v>
                </c:pt>
                <c:pt idx="15555">
                  <c:v>2016-06-12 15:37</c:v>
                </c:pt>
                <c:pt idx="15556">
                  <c:v>2016-06-12 15:37</c:v>
                </c:pt>
                <c:pt idx="15557">
                  <c:v>2016-06-12 15:37</c:v>
                </c:pt>
                <c:pt idx="15558">
                  <c:v>2016-06-12 15:37</c:v>
                </c:pt>
                <c:pt idx="15559">
                  <c:v>2016-06-12 15:37</c:v>
                </c:pt>
                <c:pt idx="15560">
                  <c:v>2016-06-12 15:37</c:v>
                </c:pt>
                <c:pt idx="15561">
                  <c:v>2016-06-12 15:37</c:v>
                </c:pt>
                <c:pt idx="15562">
                  <c:v>2016-06-12 15:37</c:v>
                </c:pt>
                <c:pt idx="15563">
                  <c:v>2016-06-12 15:37</c:v>
                </c:pt>
                <c:pt idx="15564">
                  <c:v>2016-06-12 15:38</c:v>
                </c:pt>
                <c:pt idx="15565">
                  <c:v>2016-06-12 15:38</c:v>
                </c:pt>
                <c:pt idx="15566">
                  <c:v>2016-06-12 15:38</c:v>
                </c:pt>
                <c:pt idx="15567">
                  <c:v>2016-06-12 15:38</c:v>
                </c:pt>
                <c:pt idx="15568">
                  <c:v>2016-06-12 15:38</c:v>
                </c:pt>
                <c:pt idx="15569">
                  <c:v>2016-06-12 15:38</c:v>
                </c:pt>
                <c:pt idx="15570">
                  <c:v>2016-06-12 15:38</c:v>
                </c:pt>
                <c:pt idx="15571">
                  <c:v>2016-06-12 15:38</c:v>
                </c:pt>
                <c:pt idx="15572">
                  <c:v>2016-06-12 15:38</c:v>
                </c:pt>
                <c:pt idx="15573">
                  <c:v>2016-06-12 15:38</c:v>
                </c:pt>
                <c:pt idx="15574">
                  <c:v>2016-06-12 15:38</c:v>
                </c:pt>
                <c:pt idx="15575">
                  <c:v>2016-06-12 15:38</c:v>
                </c:pt>
                <c:pt idx="15576">
                  <c:v>2016-06-12 15:38</c:v>
                </c:pt>
                <c:pt idx="15577">
                  <c:v>2016-06-12 15:38</c:v>
                </c:pt>
                <c:pt idx="15578">
                  <c:v>2016-06-12 15:38</c:v>
                </c:pt>
                <c:pt idx="15579">
                  <c:v>2016-06-12 15:38</c:v>
                </c:pt>
                <c:pt idx="15580">
                  <c:v>2016-06-12 15:38</c:v>
                </c:pt>
                <c:pt idx="15581">
                  <c:v>2016-06-12 15:38</c:v>
                </c:pt>
                <c:pt idx="15582">
                  <c:v>2016-06-12 15:38</c:v>
                </c:pt>
                <c:pt idx="15583">
                  <c:v>2016-06-12 15:38</c:v>
                </c:pt>
                <c:pt idx="15584">
                  <c:v>2016-06-12 15:38</c:v>
                </c:pt>
                <c:pt idx="15585">
                  <c:v>2016-06-12 15:38</c:v>
                </c:pt>
                <c:pt idx="15586">
                  <c:v>2016-06-12 15:38</c:v>
                </c:pt>
                <c:pt idx="15587">
                  <c:v>2016-06-12 15:38</c:v>
                </c:pt>
                <c:pt idx="15588">
                  <c:v>2016-06-12 15:38</c:v>
                </c:pt>
                <c:pt idx="15589">
                  <c:v>2016-06-12 15:38</c:v>
                </c:pt>
                <c:pt idx="15590">
                  <c:v>2016-06-12 15:38</c:v>
                </c:pt>
                <c:pt idx="15591">
                  <c:v>2016-06-12 15:38</c:v>
                </c:pt>
                <c:pt idx="15592">
                  <c:v>2016-06-12 15:38</c:v>
                </c:pt>
                <c:pt idx="15593">
                  <c:v>2016-06-12 15:38</c:v>
                </c:pt>
                <c:pt idx="15594">
                  <c:v>2016-06-12 15:38</c:v>
                </c:pt>
                <c:pt idx="15595">
                  <c:v>2016-06-12 15:38</c:v>
                </c:pt>
                <c:pt idx="15596">
                  <c:v>2016-06-12 15:38</c:v>
                </c:pt>
                <c:pt idx="15597">
                  <c:v>2016-06-12 15:38</c:v>
                </c:pt>
                <c:pt idx="15598">
                  <c:v>2016-06-12 15:38</c:v>
                </c:pt>
                <c:pt idx="15599">
                  <c:v>2016-06-12 15:38</c:v>
                </c:pt>
                <c:pt idx="15600">
                  <c:v>2016-06-12 15:38</c:v>
                </c:pt>
                <c:pt idx="15601">
                  <c:v>2016-06-12 15:38</c:v>
                </c:pt>
                <c:pt idx="15602">
                  <c:v>2016-06-12 15:38</c:v>
                </c:pt>
                <c:pt idx="15603">
                  <c:v>2016-06-12 15:38</c:v>
                </c:pt>
                <c:pt idx="15604">
                  <c:v>2016-06-12 15:38</c:v>
                </c:pt>
                <c:pt idx="15605">
                  <c:v>2016-06-12 15:38</c:v>
                </c:pt>
                <c:pt idx="15606">
                  <c:v>2016-06-12 15:38</c:v>
                </c:pt>
                <c:pt idx="15607">
                  <c:v>2016-06-12 15:38</c:v>
                </c:pt>
                <c:pt idx="15608">
                  <c:v>2016-06-12 15:38</c:v>
                </c:pt>
                <c:pt idx="15609">
                  <c:v>2016-06-12 15:38</c:v>
                </c:pt>
                <c:pt idx="15610">
                  <c:v>2016-06-12 15:38</c:v>
                </c:pt>
                <c:pt idx="15611">
                  <c:v>2016-06-12 15:38</c:v>
                </c:pt>
                <c:pt idx="15612">
                  <c:v>2016-06-12 15:38</c:v>
                </c:pt>
                <c:pt idx="15613">
                  <c:v>2016-06-12 15:38</c:v>
                </c:pt>
                <c:pt idx="15614">
                  <c:v>2016-06-12 15:38</c:v>
                </c:pt>
                <c:pt idx="15615">
                  <c:v>2016-06-12 15:38</c:v>
                </c:pt>
                <c:pt idx="15616">
                  <c:v>2016-06-12 15:38</c:v>
                </c:pt>
                <c:pt idx="15617">
                  <c:v>2016-06-12 15:38</c:v>
                </c:pt>
                <c:pt idx="15618">
                  <c:v>2016-06-12 15:38</c:v>
                </c:pt>
                <c:pt idx="15619">
                  <c:v>2016-06-12 15:38</c:v>
                </c:pt>
                <c:pt idx="15620">
                  <c:v>2016-06-12 15:38</c:v>
                </c:pt>
                <c:pt idx="15621">
                  <c:v>2016-06-12 15:38</c:v>
                </c:pt>
                <c:pt idx="15622">
                  <c:v>2016-06-12 15:39</c:v>
                </c:pt>
                <c:pt idx="15623">
                  <c:v>2016-06-12 15:39</c:v>
                </c:pt>
                <c:pt idx="15624">
                  <c:v>2016-06-12 15:39</c:v>
                </c:pt>
                <c:pt idx="15625">
                  <c:v>2016-06-12 15:39</c:v>
                </c:pt>
                <c:pt idx="15626">
                  <c:v>2016-06-12 15:39</c:v>
                </c:pt>
                <c:pt idx="15627">
                  <c:v>2016-06-12 15:39</c:v>
                </c:pt>
                <c:pt idx="15628">
                  <c:v>2016-06-12 15:39</c:v>
                </c:pt>
                <c:pt idx="15629">
                  <c:v>2016-06-12 15:39</c:v>
                </c:pt>
                <c:pt idx="15630">
                  <c:v>2016-06-12 15:39</c:v>
                </c:pt>
                <c:pt idx="15631">
                  <c:v>2016-06-12 15:39</c:v>
                </c:pt>
                <c:pt idx="15632">
                  <c:v>2016-06-12 15:39</c:v>
                </c:pt>
                <c:pt idx="15633">
                  <c:v>2016-06-12 15:39</c:v>
                </c:pt>
                <c:pt idx="15634">
                  <c:v>2016-06-12 15:39</c:v>
                </c:pt>
                <c:pt idx="15635">
                  <c:v>2016-06-12 15:39</c:v>
                </c:pt>
                <c:pt idx="15636">
                  <c:v>2016-06-12 15:39</c:v>
                </c:pt>
                <c:pt idx="15637">
                  <c:v>2016-06-12 15:39</c:v>
                </c:pt>
                <c:pt idx="15638">
                  <c:v>2016-06-12 15:39</c:v>
                </c:pt>
                <c:pt idx="15639">
                  <c:v>2016-06-12 15:39</c:v>
                </c:pt>
                <c:pt idx="15640">
                  <c:v>2016-06-12 15:39</c:v>
                </c:pt>
                <c:pt idx="15641">
                  <c:v>2016-06-12 15:39</c:v>
                </c:pt>
                <c:pt idx="15642">
                  <c:v>2016-06-12 15:39</c:v>
                </c:pt>
                <c:pt idx="15643">
                  <c:v>2016-06-12 15:39</c:v>
                </c:pt>
                <c:pt idx="15644">
                  <c:v>2016-06-12 15:39</c:v>
                </c:pt>
                <c:pt idx="15645">
                  <c:v>2016-06-12 15:39</c:v>
                </c:pt>
                <c:pt idx="15646">
                  <c:v>2016-06-12 15:39</c:v>
                </c:pt>
                <c:pt idx="15647">
                  <c:v>2016-06-12 15:39</c:v>
                </c:pt>
                <c:pt idx="15648">
                  <c:v>2016-06-12 15:39</c:v>
                </c:pt>
                <c:pt idx="15649">
                  <c:v>2016-06-12 15:39</c:v>
                </c:pt>
                <c:pt idx="15650">
                  <c:v>2016-06-12 15:39</c:v>
                </c:pt>
                <c:pt idx="15651">
                  <c:v>2016-06-12 15:39</c:v>
                </c:pt>
                <c:pt idx="15652">
                  <c:v>2016-06-12 15:39</c:v>
                </c:pt>
                <c:pt idx="15653">
                  <c:v>2016-06-12 15:39</c:v>
                </c:pt>
                <c:pt idx="15654">
                  <c:v>2016-06-12 15:39</c:v>
                </c:pt>
                <c:pt idx="15655">
                  <c:v>2016-06-12 15:39</c:v>
                </c:pt>
                <c:pt idx="15656">
                  <c:v>2016-06-12 15:39</c:v>
                </c:pt>
                <c:pt idx="15657">
                  <c:v>2016-06-12 15:39</c:v>
                </c:pt>
                <c:pt idx="15658">
                  <c:v>2016-06-12 15:39</c:v>
                </c:pt>
                <c:pt idx="15659">
                  <c:v>2016-06-12 15:39</c:v>
                </c:pt>
                <c:pt idx="15660">
                  <c:v>2016-06-12 15:39</c:v>
                </c:pt>
                <c:pt idx="15661">
                  <c:v>2016-06-12 15:39</c:v>
                </c:pt>
                <c:pt idx="15662">
                  <c:v>2016-06-12 15:39</c:v>
                </c:pt>
                <c:pt idx="15663">
                  <c:v>2016-06-12 15:39</c:v>
                </c:pt>
                <c:pt idx="15664">
                  <c:v>2016-06-12 15:39</c:v>
                </c:pt>
                <c:pt idx="15665">
                  <c:v>2016-06-12 15:39</c:v>
                </c:pt>
                <c:pt idx="15666">
                  <c:v>2016-06-12 15:39</c:v>
                </c:pt>
                <c:pt idx="15667">
                  <c:v>2016-06-12 15:39</c:v>
                </c:pt>
                <c:pt idx="15668">
                  <c:v>2016-06-12 15:39</c:v>
                </c:pt>
                <c:pt idx="15669">
                  <c:v>2016-06-12 15:39</c:v>
                </c:pt>
                <c:pt idx="15670">
                  <c:v>2016-06-12 15:39</c:v>
                </c:pt>
                <c:pt idx="15671">
                  <c:v>2016-06-12 15:39</c:v>
                </c:pt>
                <c:pt idx="15672">
                  <c:v>2016-06-12 15:39</c:v>
                </c:pt>
                <c:pt idx="15673">
                  <c:v>2016-06-12 15:39</c:v>
                </c:pt>
                <c:pt idx="15674">
                  <c:v>2016-06-12 15:39</c:v>
                </c:pt>
                <c:pt idx="15675">
                  <c:v>2016-06-12 15:39</c:v>
                </c:pt>
                <c:pt idx="15676">
                  <c:v>2016-06-12 15:39</c:v>
                </c:pt>
                <c:pt idx="15677">
                  <c:v>2016-06-12 15:39</c:v>
                </c:pt>
                <c:pt idx="15678">
                  <c:v>2016-06-12 15:40</c:v>
                </c:pt>
                <c:pt idx="15679">
                  <c:v>2016-06-12 15:40</c:v>
                </c:pt>
                <c:pt idx="15680">
                  <c:v>2016-06-12 15:40</c:v>
                </c:pt>
                <c:pt idx="15681">
                  <c:v>2016-06-12 15:40</c:v>
                </c:pt>
                <c:pt idx="15682">
                  <c:v>2016-06-12 15:40</c:v>
                </c:pt>
                <c:pt idx="15683">
                  <c:v>2016-06-12 15:40</c:v>
                </c:pt>
                <c:pt idx="15684">
                  <c:v>2016-06-12 15:40</c:v>
                </c:pt>
                <c:pt idx="15685">
                  <c:v>2016-06-12 15:40</c:v>
                </c:pt>
                <c:pt idx="15686">
                  <c:v>2016-06-12 15:40</c:v>
                </c:pt>
                <c:pt idx="15687">
                  <c:v>2016-06-12 15:40</c:v>
                </c:pt>
                <c:pt idx="15688">
                  <c:v>2016-06-12 15:40</c:v>
                </c:pt>
                <c:pt idx="15689">
                  <c:v>2016-06-12 15:40</c:v>
                </c:pt>
                <c:pt idx="15690">
                  <c:v>2016-06-12 15:40</c:v>
                </c:pt>
                <c:pt idx="15691">
                  <c:v>2016-06-12 15:40</c:v>
                </c:pt>
                <c:pt idx="15692">
                  <c:v>2016-06-12 15:40</c:v>
                </c:pt>
                <c:pt idx="15693">
                  <c:v>2016-06-12 15:40</c:v>
                </c:pt>
                <c:pt idx="15694">
                  <c:v>2016-06-12 15:40</c:v>
                </c:pt>
                <c:pt idx="15695">
                  <c:v>2016-06-12 15:40</c:v>
                </c:pt>
                <c:pt idx="15696">
                  <c:v>2016-06-12 15:40</c:v>
                </c:pt>
                <c:pt idx="15697">
                  <c:v>2016-06-12 15:40</c:v>
                </c:pt>
                <c:pt idx="15698">
                  <c:v>2016-06-12 15:40</c:v>
                </c:pt>
                <c:pt idx="15699">
                  <c:v>2016-06-12 15:40</c:v>
                </c:pt>
                <c:pt idx="15700">
                  <c:v>2016-06-12 15:40</c:v>
                </c:pt>
                <c:pt idx="15701">
                  <c:v>2016-06-12 15:40</c:v>
                </c:pt>
                <c:pt idx="15702">
                  <c:v>2016-06-12 15:40</c:v>
                </c:pt>
                <c:pt idx="15703">
                  <c:v>2016-06-12 15:40</c:v>
                </c:pt>
                <c:pt idx="15704">
                  <c:v>2016-06-12 15:40</c:v>
                </c:pt>
                <c:pt idx="15705">
                  <c:v>2016-06-12 15:40</c:v>
                </c:pt>
                <c:pt idx="15706">
                  <c:v>2016-06-12 15:40</c:v>
                </c:pt>
                <c:pt idx="15707">
                  <c:v>2016-06-12 15:40</c:v>
                </c:pt>
                <c:pt idx="15708">
                  <c:v>2016-06-12 15:40</c:v>
                </c:pt>
                <c:pt idx="15709">
                  <c:v>2016-06-12 15:40</c:v>
                </c:pt>
                <c:pt idx="15710">
                  <c:v>2016-06-12 15:40</c:v>
                </c:pt>
                <c:pt idx="15711">
                  <c:v>2016-06-12 15:40</c:v>
                </c:pt>
                <c:pt idx="15712">
                  <c:v>2016-06-12 15:40</c:v>
                </c:pt>
                <c:pt idx="15713">
                  <c:v>2016-06-12 15:40</c:v>
                </c:pt>
                <c:pt idx="15714">
                  <c:v>2016-06-12 15:40</c:v>
                </c:pt>
                <c:pt idx="15715">
                  <c:v>2016-06-12 15:40</c:v>
                </c:pt>
                <c:pt idx="15716">
                  <c:v>2016-06-12 15:40</c:v>
                </c:pt>
                <c:pt idx="15717">
                  <c:v>2016-06-12 15:40</c:v>
                </c:pt>
                <c:pt idx="15718">
                  <c:v>2016-06-12 15:40</c:v>
                </c:pt>
                <c:pt idx="15719">
                  <c:v>2016-06-12 15:40</c:v>
                </c:pt>
                <c:pt idx="15720">
                  <c:v>2016-06-12 15:40</c:v>
                </c:pt>
                <c:pt idx="15721">
                  <c:v>2016-06-12 15:40</c:v>
                </c:pt>
                <c:pt idx="15722">
                  <c:v>2016-06-12 15:40</c:v>
                </c:pt>
                <c:pt idx="15723">
                  <c:v>2016-06-12 15:40</c:v>
                </c:pt>
                <c:pt idx="15724">
                  <c:v>2016-06-12 15:40</c:v>
                </c:pt>
                <c:pt idx="15725">
                  <c:v>2016-06-12 15:40</c:v>
                </c:pt>
                <c:pt idx="15726">
                  <c:v>2016-06-12 15:40</c:v>
                </c:pt>
                <c:pt idx="15727">
                  <c:v>2016-06-12 15:40</c:v>
                </c:pt>
                <c:pt idx="15728">
                  <c:v>2016-06-12 15:40</c:v>
                </c:pt>
                <c:pt idx="15729">
                  <c:v>2016-06-12 15:40</c:v>
                </c:pt>
                <c:pt idx="15730">
                  <c:v>2016-06-12 15:40</c:v>
                </c:pt>
                <c:pt idx="15731">
                  <c:v>2016-06-12 15:40</c:v>
                </c:pt>
                <c:pt idx="15732">
                  <c:v>2016-06-12 15:40</c:v>
                </c:pt>
                <c:pt idx="15733">
                  <c:v>2016-06-12 15:40</c:v>
                </c:pt>
                <c:pt idx="15734">
                  <c:v>2016-06-12 15:41</c:v>
                </c:pt>
                <c:pt idx="15735">
                  <c:v>2016-06-12 15:41</c:v>
                </c:pt>
                <c:pt idx="15736">
                  <c:v>2016-06-12 15:41</c:v>
                </c:pt>
                <c:pt idx="15737">
                  <c:v>2016-06-12 15:41</c:v>
                </c:pt>
                <c:pt idx="15738">
                  <c:v>2016-06-12 15:41</c:v>
                </c:pt>
                <c:pt idx="15739">
                  <c:v>2016-06-12 15:41</c:v>
                </c:pt>
                <c:pt idx="15740">
                  <c:v>2016-06-12 15:41</c:v>
                </c:pt>
                <c:pt idx="15741">
                  <c:v>2016-06-12 15:41</c:v>
                </c:pt>
                <c:pt idx="15742">
                  <c:v>2016-06-12 15:41</c:v>
                </c:pt>
                <c:pt idx="15743">
                  <c:v>2016-06-12 15:41</c:v>
                </c:pt>
                <c:pt idx="15744">
                  <c:v>2016-06-12 15:41</c:v>
                </c:pt>
                <c:pt idx="15745">
                  <c:v>2016-06-12 15:41</c:v>
                </c:pt>
                <c:pt idx="15746">
                  <c:v>2016-06-12 15:41</c:v>
                </c:pt>
                <c:pt idx="15747">
                  <c:v>2016-06-12 15:41</c:v>
                </c:pt>
                <c:pt idx="15748">
                  <c:v>2016-06-12 15:41</c:v>
                </c:pt>
                <c:pt idx="15749">
                  <c:v>2016-06-12 15:41</c:v>
                </c:pt>
                <c:pt idx="15750">
                  <c:v>2016-06-12 15:41</c:v>
                </c:pt>
                <c:pt idx="15751">
                  <c:v>2016-06-12 15:41</c:v>
                </c:pt>
                <c:pt idx="15752">
                  <c:v>2016-06-12 15:41</c:v>
                </c:pt>
                <c:pt idx="15753">
                  <c:v>2016-06-12 15:41</c:v>
                </c:pt>
                <c:pt idx="15754">
                  <c:v>2016-06-12 15:41</c:v>
                </c:pt>
                <c:pt idx="15755">
                  <c:v>2016-06-12 15:41</c:v>
                </c:pt>
                <c:pt idx="15756">
                  <c:v>2016-06-12 15:41</c:v>
                </c:pt>
                <c:pt idx="15757">
                  <c:v>2016-06-12 15:41</c:v>
                </c:pt>
                <c:pt idx="15758">
                  <c:v>2016-06-12 15:41</c:v>
                </c:pt>
                <c:pt idx="15759">
                  <c:v>2016-06-12 15:41</c:v>
                </c:pt>
                <c:pt idx="15760">
                  <c:v>2016-06-12 15:41</c:v>
                </c:pt>
                <c:pt idx="15761">
                  <c:v>2016-06-12 15:41</c:v>
                </c:pt>
                <c:pt idx="15762">
                  <c:v>2016-06-12 15:41</c:v>
                </c:pt>
                <c:pt idx="15763">
                  <c:v>2016-06-12 15:41</c:v>
                </c:pt>
                <c:pt idx="15764">
                  <c:v>2016-06-12 15:41</c:v>
                </c:pt>
                <c:pt idx="15765">
                  <c:v>2016-06-12 15:41</c:v>
                </c:pt>
                <c:pt idx="15766">
                  <c:v>2016-06-12 15:41</c:v>
                </c:pt>
                <c:pt idx="15767">
                  <c:v>2016-06-12 15:41</c:v>
                </c:pt>
                <c:pt idx="15768">
                  <c:v>2016-06-12 15:41</c:v>
                </c:pt>
                <c:pt idx="15769">
                  <c:v>2016-06-12 15:41</c:v>
                </c:pt>
                <c:pt idx="15770">
                  <c:v>2016-06-12 15:41</c:v>
                </c:pt>
                <c:pt idx="15771">
                  <c:v>2016-06-12 15:41</c:v>
                </c:pt>
                <c:pt idx="15772">
                  <c:v>2016-06-12 15:41</c:v>
                </c:pt>
                <c:pt idx="15773">
                  <c:v>2016-06-12 15:41</c:v>
                </c:pt>
                <c:pt idx="15774">
                  <c:v>2016-06-12 15:41</c:v>
                </c:pt>
                <c:pt idx="15775">
                  <c:v>2016-06-12 15:41</c:v>
                </c:pt>
                <c:pt idx="15776">
                  <c:v>2016-06-12 15:41</c:v>
                </c:pt>
                <c:pt idx="15777">
                  <c:v>2016-06-12 15:41</c:v>
                </c:pt>
                <c:pt idx="15778">
                  <c:v>2016-06-12 15:41</c:v>
                </c:pt>
                <c:pt idx="15779">
                  <c:v>2016-06-12 15:41</c:v>
                </c:pt>
                <c:pt idx="15780">
                  <c:v>2016-06-12 15:41</c:v>
                </c:pt>
                <c:pt idx="15781">
                  <c:v>2016-06-12 15:41</c:v>
                </c:pt>
                <c:pt idx="15782">
                  <c:v>2016-06-12 15:41</c:v>
                </c:pt>
                <c:pt idx="15783">
                  <c:v>2016-06-12 15:41</c:v>
                </c:pt>
                <c:pt idx="15784">
                  <c:v>2016-06-12 15:41</c:v>
                </c:pt>
                <c:pt idx="15785">
                  <c:v>2016-06-12 15:41</c:v>
                </c:pt>
                <c:pt idx="15786">
                  <c:v>2016-06-12 15:41</c:v>
                </c:pt>
                <c:pt idx="15787">
                  <c:v>2016-06-12 15:41</c:v>
                </c:pt>
                <c:pt idx="15788">
                  <c:v>2016-06-12 15:41</c:v>
                </c:pt>
                <c:pt idx="15789">
                  <c:v>2016-06-12 15:41</c:v>
                </c:pt>
                <c:pt idx="15790">
                  <c:v>2016-06-12 15:41</c:v>
                </c:pt>
                <c:pt idx="15791">
                  <c:v>2016-06-12 15:42</c:v>
                </c:pt>
                <c:pt idx="15792">
                  <c:v>2016-06-12 15:42</c:v>
                </c:pt>
                <c:pt idx="15793">
                  <c:v>2016-06-12 15:42</c:v>
                </c:pt>
                <c:pt idx="15794">
                  <c:v>2016-06-12 15:42</c:v>
                </c:pt>
                <c:pt idx="15795">
                  <c:v>2016-06-12 15:42</c:v>
                </c:pt>
                <c:pt idx="15796">
                  <c:v>2016-06-12 15:42</c:v>
                </c:pt>
                <c:pt idx="15797">
                  <c:v>2016-06-12 15:42</c:v>
                </c:pt>
                <c:pt idx="15798">
                  <c:v>2016-06-12 15:42</c:v>
                </c:pt>
                <c:pt idx="15799">
                  <c:v>2016-06-12 15:42</c:v>
                </c:pt>
                <c:pt idx="15800">
                  <c:v>2016-06-12 15:42</c:v>
                </c:pt>
                <c:pt idx="15801">
                  <c:v>2016-06-12 15:42</c:v>
                </c:pt>
                <c:pt idx="15802">
                  <c:v>2016-06-12 15:42</c:v>
                </c:pt>
                <c:pt idx="15803">
                  <c:v>2016-06-12 15:42</c:v>
                </c:pt>
                <c:pt idx="15804">
                  <c:v>2016-06-12 15:42</c:v>
                </c:pt>
                <c:pt idx="15805">
                  <c:v>2016-06-12 15:42</c:v>
                </c:pt>
                <c:pt idx="15806">
                  <c:v>2016-06-12 15:42</c:v>
                </c:pt>
                <c:pt idx="15807">
                  <c:v>2016-06-12 15:42</c:v>
                </c:pt>
                <c:pt idx="15808">
                  <c:v>2016-06-12 15:42</c:v>
                </c:pt>
                <c:pt idx="15809">
                  <c:v>2016-06-12 15:42</c:v>
                </c:pt>
                <c:pt idx="15810">
                  <c:v>2016-06-12 15:42</c:v>
                </c:pt>
                <c:pt idx="15811">
                  <c:v>2016-06-12 15:42</c:v>
                </c:pt>
                <c:pt idx="15812">
                  <c:v>2016-06-12 15:42</c:v>
                </c:pt>
                <c:pt idx="15813">
                  <c:v>2016-06-12 15:42</c:v>
                </c:pt>
                <c:pt idx="15814">
                  <c:v>2016-06-12 15:42</c:v>
                </c:pt>
                <c:pt idx="15815">
                  <c:v>2016-06-12 15:42</c:v>
                </c:pt>
                <c:pt idx="15816">
                  <c:v>2016-06-12 15:42</c:v>
                </c:pt>
                <c:pt idx="15817">
                  <c:v>2016-06-12 15:42</c:v>
                </c:pt>
                <c:pt idx="15818">
                  <c:v>2016-06-12 15:42</c:v>
                </c:pt>
                <c:pt idx="15819">
                  <c:v>2016-06-12 15:42</c:v>
                </c:pt>
                <c:pt idx="15820">
                  <c:v>2016-06-12 15:42</c:v>
                </c:pt>
                <c:pt idx="15821">
                  <c:v>2016-06-12 15:42</c:v>
                </c:pt>
                <c:pt idx="15822">
                  <c:v>2016-06-12 15:42</c:v>
                </c:pt>
                <c:pt idx="15823">
                  <c:v>2016-06-12 15:42</c:v>
                </c:pt>
                <c:pt idx="15824">
                  <c:v>2016-06-12 15:42</c:v>
                </c:pt>
                <c:pt idx="15825">
                  <c:v>2016-06-12 15:42</c:v>
                </c:pt>
                <c:pt idx="15826">
                  <c:v>2016-06-12 15:42</c:v>
                </c:pt>
                <c:pt idx="15827">
                  <c:v>2016-06-12 15:42</c:v>
                </c:pt>
                <c:pt idx="15828">
                  <c:v>2016-06-12 15:42</c:v>
                </c:pt>
                <c:pt idx="15829">
                  <c:v>2016-06-12 15:42</c:v>
                </c:pt>
                <c:pt idx="15830">
                  <c:v>2016-06-12 15:42</c:v>
                </c:pt>
                <c:pt idx="15831">
                  <c:v>2016-06-12 15:42</c:v>
                </c:pt>
                <c:pt idx="15832">
                  <c:v>2016-06-12 15:42</c:v>
                </c:pt>
                <c:pt idx="15833">
                  <c:v>2016-06-12 15:42</c:v>
                </c:pt>
                <c:pt idx="15834">
                  <c:v>2016-06-12 15:42</c:v>
                </c:pt>
                <c:pt idx="15835">
                  <c:v>2016-06-12 15:42</c:v>
                </c:pt>
                <c:pt idx="15836">
                  <c:v>2016-06-12 15:42</c:v>
                </c:pt>
                <c:pt idx="15837">
                  <c:v>2016-06-12 15:42</c:v>
                </c:pt>
                <c:pt idx="15838">
                  <c:v>2016-06-12 15:42</c:v>
                </c:pt>
                <c:pt idx="15839">
                  <c:v>2016-06-12 15:42</c:v>
                </c:pt>
                <c:pt idx="15840">
                  <c:v>2016-06-12 15:42</c:v>
                </c:pt>
                <c:pt idx="15841">
                  <c:v>2016-06-12 15:42</c:v>
                </c:pt>
                <c:pt idx="15842">
                  <c:v>2016-06-12 15:42</c:v>
                </c:pt>
                <c:pt idx="15843">
                  <c:v>2016-06-12 15:42</c:v>
                </c:pt>
                <c:pt idx="15844">
                  <c:v>2016-06-12 15:42</c:v>
                </c:pt>
                <c:pt idx="15845">
                  <c:v>2016-06-12 15:42</c:v>
                </c:pt>
                <c:pt idx="15846">
                  <c:v>2016-06-12 15:43</c:v>
                </c:pt>
                <c:pt idx="15847">
                  <c:v>2016-06-12 15:43</c:v>
                </c:pt>
                <c:pt idx="15848">
                  <c:v>2016-06-12 15:43</c:v>
                </c:pt>
                <c:pt idx="15849">
                  <c:v>2016-06-12 15:43</c:v>
                </c:pt>
                <c:pt idx="15850">
                  <c:v>2016-06-12 15:43</c:v>
                </c:pt>
                <c:pt idx="15851">
                  <c:v>2016-06-12 15:43</c:v>
                </c:pt>
                <c:pt idx="15852">
                  <c:v>2016-06-12 15:43</c:v>
                </c:pt>
                <c:pt idx="15853">
                  <c:v>2016-06-12 15:43</c:v>
                </c:pt>
                <c:pt idx="15854">
                  <c:v>2016-06-12 15:43</c:v>
                </c:pt>
                <c:pt idx="15855">
                  <c:v>2016-06-12 15:43</c:v>
                </c:pt>
                <c:pt idx="15856">
                  <c:v>2016-06-12 15:43</c:v>
                </c:pt>
                <c:pt idx="15857">
                  <c:v>2016-06-12 15:43</c:v>
                </c:pt>
                <c:pt idx="15858">
                  <c:v>2016-06-12 15:43</c:v>
                </c:pt>
                <c:pt idx="15859">
                  <c:v>2016-06-12 15:43</c:v>
                </c:pt>
                <c:pt idx="15860">
                  <c:v>2016-06-12 15:43</c:v>
                </c:pt>
                <c:pt idx="15861">
                  <c:v>2016-06-12 15:43</c:v>
                </c:pt>
                <c:pt idx="15862">
                  <c:v>2016-06-12 15:43</c:v>
                </c:pt>
                <c:pt idx="15863">
                  <c:v>2016-06-12 15:43</c:v>
                </c:pt>
                <c:pt idx="15864">
                  <c:v>2016-06-12 15:43</c:v>
                </c:pt>
                <c:pt idx="15865">
                  <c:v>2016-06-12 15:43</c:v>
                </c:pt>
                <c:pt idx="15866">
                  <c:v>2016-06-12 15:43</c:v>
                </c:pt>
                <c:pt idx="15867">
                  <c:v>2016-06-12 15:43</c:v>
                </c:pt>
                <c:pt idx="15868">
                  <c:v>2016-06-12 15:43</c:v>
                </c:pt>
                <c:pt idx="15869">
                  <c:v>2016-06-12 15:43</c:v>
                </c:pt>
                <c:pt idx="15870">
                  <c:v>2016-06-12 15:43</c:v>
                </c:pt>
                <c:pt idx="15871">
                  <c:v>2016-06-12 15:43</c:v>
                </c:pt>
                <c:pt idx="15872">
                  <c:v>2016-06-12 15:43</c:v>
                </c:pt>
                <c:pt idx="15873">
                  <c:v>2016-06-12 15:43</c:v>
                </c:pt>
                <c:pt idx="15874">
                  <c:v>2016-06-12 15:43</c:v>
                </c:pt>
                <c:pt idx="15875">
                  <c:v>2016-06-12 15:43</c:v>
                </c:pt>
                <c:pt idx="15876">
                  <c:v>2016-06-12 15:43</c:v>
                </c:pt>
                <c:pt idx="15877">
                  <c:v>2016-06-12 15:43</c:v>
                </c:pt>
                <c:pt idx="15878">
                  <c:v>2016-06-12 15:43</c:v>
                </c:pt>
                <c:pt idx="15879">
                  <c:v>2016-06-12 15:43</c:v>
                </c:pt>
                <c:pt idx="15880">
                  <c:v>2016-06-12 15:43</c:v>
                </c:pt>
                <c:pt idx="15881">
                  <c:v>2016-06-12 15:43</c:v>
                </c:pt>
                <c:pt idx="15882">
                  <c:v>2016-06-12 15:43</c:v>
                </c:pt>
                <c:pt idx="15883">
                  <c:v>2016-06-12 15:43</c:v>
                </c:pt>
                <c:pt idx="15884">
                  <c:v>2016-06-12 15:43</c:v>
                </c:pt>
                <c:pt idx="15885">
                  <c:v>2016-06-12 15:43</c:v>
                </c:pt>
                <c:pt idx="15886">
                  <c:v>2016-06-12 15:43</c:v>
                </c:pt>
                <c:pt idx="15887">
                  <c:v>2016-06-12 15:43</c:v>
                </c:pt>
                <c:pt idx="15888">
                  <c:v>2016-06-12 15:43</c:v>
                </c:pt>
                <c:pt idx="15889">
                  <c:v>2016-06-12 15:43</c:v>
                </c:pt>
                <c:pt idx="15890">
                  <c:v>2016-06-12 15:43</c:v>
                </c:pt>
                <c:pt idx="15891">
                  <c:v>2016-06-12 15:43</c:v>
                </c:pt>
                <c:pt idx="15892">
                  <c:v>2016-06-12 15:43</c:v>
                </c:pt>
                <c:pt idx="15893">
                  <c:v>2016-06-12 15:43</c:v>
                </c:pt>
                <c:pt idx="15894">
                  <c:v>2016-06-12 15:43</c:v>
                </c:pt>
                <c:pt idx="15895">
                  <c:v>2016-06-12 15:43</c:v>
                </c:pt>
                <c:pt idx="15896">
                  <c:v>2016-06-12 15:43</c:v>
                </c:pt>
                <c:pt idx="15897">
                  <c:v>2016-06-12 15:43</c:v>
                </c:pt>
                <c:pt idx="15898">
                  <c:v>2016-06-12 15:43</c:v>
                </c:pt>
                <c:pt idx="15899">
                  <c:v>2016-06-12 15:43</c:v>
                </c:pt>
                <c:pt idx="15900">
                  <c:v>2016-06-12 15:43</c:v>
                </c:pt>
                <c:pt idx="15901">
                  <c:v>2016-06-12 15:43</c:v>
                </c:pt>
                <c:pt idx="15902">
                  <c:v>2016-06-12 15:43</c:v>
                </c:pt>
                <c:pt idx="15903">
                  <c:v>2016-06-12 15:43</c:v>
                </c:pt>
                <c:pt idx="15904">
                  <c:v>2016-06-12 15:44</c:v>
                </c:pt>
                <c:pt idx="15905">
                  <c:v>2016-06-12 15:44</c:v>
                </c:pt>
                <c:pt idx="15906">
                  <c:v>2016-06-12 15:44</c:v>
                </c:pt>
                <c:pt idx="15907">
                  <c:v>2016-06-12 15:44</c:v>
                </c:pt>
                <c:pt idx="15908">
                  <c:v>2016-06-12 15:44</c:v>
                </c:pt>
                <c:pt idx="15909">
                  <c:v>2016-06-12 15:44</c:v>
                </c:pt>
                <c:pt idx="15910">
                  <c:v>2016-06-12 15:44</c:v>
                </c:pt>
                <c:pt idx="15911">
                  <c:v>2016-06-12 15:44</c:v>
                </c:pt>
                <c:pt idx="15912">
                  <c:v>2016-06-12 15:44</c:v>
                </c:pt>
                <c:pt idx="15913">
                  <c:v>2016-06-12 15:44</c:v>
                </c:pt>
                <c:pt idx="15914">
                  <c:v>2016-06-12 15:44</c:v>
                </c:pt>
                <c:pt idx="15915">
                  <c:v>2016-06-12 15:44</c:v>
                </c:pt>
                <c:pt idx="15916">
                  <c:v>2016-06-12 15:44</c:v>
                </c:pt>
                <c:pt idx="15917">
                  <c:v>2016-06-12 15:44</c:v>
                </c:pt>
                <c:pt idx="15918">
                  <c:v>2016-06-12 15:44</c:v>
                </c:pt>
                <c:pt idx="15919">
                  <c:v>2016-06-12 15:44</c:v>
                </c:pt>
                <c:pt idx="15920">
                  <c:v>2016-06-12 15:44</c:v>
                </c:pt>
                <c:pt idx="15921">
                  <c:v>2016-06-12 15:44</c:v>
                </c:pt>
                <c:pt idx="15922">
                  <c:v>2016-06-12 15:44</c:v>
                </c:pt>
                <c:pt idx="15923">
                  <c:v>2016-06-12 15:44</c:v>
                </c:pt>
                <c:pt idx="15924">
                  <c:v>2016-06-12 15:44</c:v>
                </c:pt>
                <c:pt idx="15925">
                  <c:v>2016-06-12 15:44</c:v>
                </c:pt>
                <c:pt idx="15926">
                  <c:v>2016-06-12 15:44</c:v>
                </c:pt>
                <c:pt idx="15927">
                  <c:v>2016-06-12 15:44</c:v>
                </c:pt>
                <c:pt idx="15928">
                  <c:v>2016-06-12 15:44</c:v>
                </c:pt>
                <c:pt idx="15929">
                  <c:v>2016-06-12 15:44</c:v>
                </c:pt>
                <c:pt idx="15930">
                  <c:v>2016-06-12 15:44</c:v>
                </c:pt>
                <c:pt idx="15931">
                  <c:v>2016-06-12 15:44</c:v>
                </c:pt>
                <c:pt idx="15932">
                  <c:v>2016-06-12 15:44</c:v>
                </c:pt>
                <c:pt idx="15933">
                  <c:v>2016-06-12 15:44</c:v>
                </c:pt>
                <c:pt idx="15934">
                  <c:v>2016-06-12 15:44</c:v>
                </c:pt>
                <c:pt idx="15935">
                  <c:v>2016-06-12 15:44</c:v>
                </c:pt>
                <c:pt idx="15936">
                  <c:v>2016-06-12 15:44</c:v>
                </c:pt>
                <c:pt idx="15937">
                  <c:v>2016-06-12 15:44</c:v>
                </c:pt>
                <c:pt idx="15938">
                  <c:v>2016-06-12 15:44</c:v>
                </c:pt>
                <c:pt idx="15939">
                  <c:v>2016-06-12 15:44</c:v>
                </c:pt>
                <c:pt idx="15940">
                  <c:v>2016-06-12 15:44</c:v>
                </c:pt>
                <c:pt idx="15941">
                  <c:v>2016-06-12 15:44</c:v>
                </c:pt>
                <c:pt idx="15942">
                  <c:v>2016-06-12 15:44</c:v>
                </c:pt>
                <c:pt idx="15943">
                  <c:v>2016-06-12 15:44</c:v>
                </c:pt>
                <c:pt idx="15944">
                  <c:v>2016-06-12 15:44</c:v>
                </c:pt>
                <c:pt idx="15945">
                  <c:v>2016-06-12 15:44</c:v>
                </c:pt>
                <c:pt idx="15946">
                  <c:v>2016-06-12 15:44</c:v>
                </c:pt>
                <c:pt idx="15947">
                  <c:v>2016-06-12 15:44</c:v>
                </c:pt>
                <c:pt idx="15948">
                  <c:v>2016-06-12 15:44</c:v>
                </c:pt>
                <c:pt idx="15949">
                  <c:v>2016-06-12 15:44</c:v>
                </c:pt>
                <c:pt idx="15950">
                  <c:v>2016-06-12 15:44</c:v>
                </c:pt>
                <c:pt idx="15951">
                  <c:v>2016-06-12 15:44</c:v>
                </c:pt>
                <c:pt idx="15952">
                  <c:v>2016-06-12 15:44</c:v>
                </c:pt>
                <c:pt idx="15953">
                  <c:v>2016-06-12 15:44</c:v>
                </c:pt>
                <c:pt idx="15954">
                  <c:v>2016-06-12 15:44</c:v>
                </c:pt>
                <c:pt idx="15955">
                  <c:v>2016-06-12 15:44</c:v>
                </c:pt>
                <c:pt idx="15956">
                  <c:v>2016-06-12 15:44</c:v>
                </c:pt>
                <c:pt idx="15957">
                  <c:v>2016-06-12 15:44</c:v>
                </c:pt>
                <c:pt idx="15958">
                  <c:v>2016-06-12 15:44</c:v>
                </c:pt>
                <c:pt idx="15959">
                  <c:v>2016-06-12 15:44</c:v>
                </c:pt>
                <c:pt idx="15960">
                  <c:v>2016-06-12 15:44</c:v>
                </c:pt>
                <c:pt idx="15961">
                  <c:v>2016-06-12 15:44</c:v>
                </c:pt>
                <c:pt idx="15962">
                  <c:v>2016-06-12 15:45</c:v>
                </c:pt>
                <c:pt idx="15963">
                  <c:v>2016-06-12 15:45</c:v>
                </c:pt>
                <c:pt idx="15964">
                  <c:v>2016-06-12 15:45</c:v>
                </c:pt>
                <c:pt idx="15965">
                  <c:v>2016-06-12 15:45</c:v>
                </c:pt>
                <c:pt idx="15966">
                  <c:v>2016-06-12 15:45</c:v>
                </c:pt>
                <c:pt idx="15967">
                  <c:v>2016-06-12 15:45</c:v>
                </c:pt>
                <c:pt idx="15968">
                  <c:v>2016-06-12 15:45</c:v>
                </c:pt>
                <c:pt idx="15969">
                  <c:v>2016-06-12 15:45</c:v>
                </c:pt>
                <c:pt idx="15970">
                  <c:v>2016-06-12 15:45</c:v>
                </c:pt>
                <c:pt idx="15971">
                  <c:v>2016-06-12 15:45</c:v>
                </c:pt>
                <c:pt idx="15972">
                  <c:v>2016-06-12 15:45</c:v>
                </c:pt>
                <c:pt idx="15973">
                  <c:v>2016-06-12 15:45</c:v>
                </c:pt>
                <c:pt idx="15974">
                  <c:v>2016-06-12 15:45</c:v>
                </c:pt>
                <c:pt idx="15975">
                  <c:v>2016-06-12 15:45</c:v>
                </c:pt>
                <c:pt idx="15976">
                  <c:v>2016-06-12 15:45</c:v>
                </c:pt>
                <c:pt idx="15977">
                  <c:v>2016-06-12 15:45</c:v>
                </c:pt>
                <c:pt idx="15978">
                  <c:v>2016-06-12 15:45</c:v>
                </c:pt>
                <c:pt idx="15979">
                  <c:v>2016-06-12 15:45</c:v>
                </c:pt>
                <c:pt idx="15980">
                  <c:v>2016-06-12 15:45</c:v>
                </c:pt>
                <c:pt idx="15981">
                  <c:v>2016-06-12 15:45</c:v>
                </c:pt>
                <c:pt idx="15982">
                  <c:v>2016-06-12 15:45</c:v>
                </c:pt>
                <c:pt idx="15983">
                  <c:v>2016-06-12 15:45</c:v>
                </c:pt>
                <c:pt idx="15984">
                  <c:v>2016-06-12 15:45</c:v>
                </c:pt>
                <c:pt idx="15985">
                  <c:v>2016-06-12 15:45</c:v>
                </c:pt>
                <c:pt idx="15986">
                  <c:v>2016-06-12 15:45</c:v>
                </c:pt>
                <c:pt idx="15987">
                  <c:v>2016-06-12 15:45</c:v>
                </c:pt>
                <c:pt idx="15988">
                  <c:v>2016-06-12 15:45</c:v>
                </c:pt>
                <c:pt idx="15989">
                  <c:v>2016-06-12 15:45</c:v>
                </c:pt>
                <c:pt idx="15990">
                  <c:v>2016-06-12 15:45</c:v>
                </c:pt>
                <c:pt idx="15991">
                  <c:v>2016-06-12 15:45</c:v>
                </c:pt>
                <c:pt idx="15992">
                  <c:v>2016-06-12 15:45</c:v>
                </c:pt>
                <c:pt idx="15993">
                  <c:v>2016-06-12 15:45</c:v>
                </c:pt>
                <c:pt idx="15994">
                  <c:v>2016-06-12 15:45</c:v>
                </c:pt>
                <c:pt idx="15995">
                  <c:v>2016-06-12 15:45</c:v>
                </c:pt>
                <c:pt idx="15996">
                  <c:v>2016-06-12 15:45</c:v>
                </c:pt>
                <c:pt idx="15997">
                  <c:v>2016-06-12 15:45</c:v>
                </c:pt>
                <c:pt idx="15998">
                  <c:v>2016-06-12 15:45</c:v>
                </c:pt>
                <c:pt idx="15999">
                  <c:v>2016-06-12 15:45</c:v>
                </c:pt>
                <c:pt idx="16000">
                  <c:v>2016-06-12 15:45</c:v>
                </c:pt>
                <c:pt idx="16001">
                  <c:v>2016-06-12 15:45</c:v>
                </c:pt>
                <c:pt idx="16002">
                  <c:v>2016-06-12 15:45</c:v>
                </c:pt>
                <c:pt idx="16003">
                  <c:v>2016-06-12 15:45</c:v>
                </c:pt>
                <c:pt idx="16004">
                  <c:v>2016-06-12 15:45</c:v>
                </c:pt>
                <c:pt idx="16005">
                  <c:v>2016-06-12 15:45</c:v>
                </c:pt>
                <c:pt idx="16006">
                  <c:v>2016-06-12 15:45</c:v>
                </c:pt>
                <c:pt idx="16007">
                  <c:v>2016-06-12 15:45</c:v>
                </c:pt>
                <c:pt idx="16008">
                  <c:v>2016-06-12 15:45</c:v>
                </c:pt>
                <c:pt idx="16009">
                  <c:v>2016-06-12 15:45</c:v>
                </c:pt>
                <c:pt idx="16010">
                  <c:v>2016-06-12 15:45</c:v>
                </c:pt>
                <c:pt idx="16011">
                  <c:v>2016-06-12 15:45</c:v>
                </c:pt>
                <c:pt idx="16012">
                  <c:v>2016-06-12 15:45</c:v>
                </c:pt>
                <c:pt idx="16013">
                  <c:v>2016-06-12 15:45</c:v>
                </c:pt>
                <c:pt idx="16014">
                  <c:v>2016-06-12 15:45</c:v>
                </c:pt>
                <c:pt idx="16015">
                  <c:v>2016-06-12 15:45</c:v>
                </c:pt>
                <c:pt idx="16016">
                  <c:v>2016-06-12 15:45</c:v>
                </c:pt>
                <c:pt idx="16017">
                  <c:v>2016-06-12 15:45</c:v>
                </c:pt>
                <c:pt idx="16018">
                  <c:v>2016-06-12 15:45</c:v>
                </c:pt>
                <c:pt idx="16019">
                  <c:v>2016-06-12 15:46</c:v>
                </c:pt>
                <c:pt idx="16020">
                  <c:v>2016-06-12 15:46</c:v>
                </c:pt>
                <c:pt idx="16021">
                  <c:v>2016-06-12 15:46</c:v>
                </c:pt>
                <c:pt idx="16022">
                  <c:v>2016-06-12 15:46</c:v>
                </c:pt>
                <c:pt idx="16023">
                  <c:v>2016-06-12 15:46</c:v>
                </c:pt>
                <c:pt idx="16024">
                  <c:v>2016-06-12 15:46</c:v>
                </c:pt>
                <c:pt idx="16025">
                  <c:v>2016-06-12 15:46</c:v>
                </c:pt>
                <c:pt idx="16026">
                  <c:v>2016-06-12 15:46</c:v>
                </c:pt>
                <c:pt idx="16027">
                  <c:v>2016-06-12 15:46</c:v>
                </c:pt>
                <c:pt idx="16028">
                  <c:v>2016-06-12 15:46</c:v>
                </c:pt>
                <c:pt idx="16029">
                  <c:v>2016-06-12 15:46</c:v>
                </c:pt>
                <c:pt idx="16030">
                  <c:v>2016-06-12 15:46</c:v>
                </c:pt>
                <c:pt idx="16031">
                  <c:v>2016-06-12 15:46</c:v>
                </c:pt>
                <c:pt idx="16032">
                  <c:v>2016-06-12 15:46</c:v>
                </c:pt>
                <c:pt idx="16033">
                  <c:v>2016-06-12 15:46</c:v>
                </c:pt>
                <c:pt idx="16034">
                  <c:v>2016-06-12 15:46</c:v>
                </c:pt>
                <c:pt idx="16035">
                  <c:v>2016-06-12 15:46</c:v>
                </c:pt>
                <c:pt idx="16036">
                  <c:v>2016-06-12 15:46</c:v>
                </c:pt>
                <c:pt idx="16037">
                  <c:v>2016-06-12 15:46</c:v>
                </c:pt>
                <c:pt idx="16038">
                  <c:v>2016-06-12 15:46</c:v>
                </c:pt>
                <c:pt idx="16039">
                  <c:v>2016-06-12 15:46</c:v>
                </c:pt>
                <c:pt idx="16040">
                  <c:v>2016-06-12 15:46</c:v>
                </c:pt>
                <c:pt idx="16041">
                  <c:v>2016-06-12 15:46</c:v>
                </c:pt>
                <c:pt idx="16042">
                  <c:v>2016-06-12 15:46</c:v>
                </c:pt>
                <c:pt idx="16043">
                  <c:v>2016-06-12 15:46</c:v>
                </c:pt>
                <c:pt idx="16044">
                  <c:v>2016-06-12 15:46</c:v>
                </c:pt>
                <c:pt idx="16045">
                  <c:v>2016-06-12 15:46</c:v>
                </c:pt>
                <c:pt idx="16046">
                  <c:v>2016-06-12 15:46</c:v>
                </c:pt>
                <c:pt idx="16047">
                  <c:v>2016-06-12 15:46</c:v>
                </c:pt>
                <c:pt idx="16048">
                  <c:v>2016-06-12 15:46</c:v>
                </c:pt>
                <c:pt idx="16049">
                  <c:v>2016-06-12 15:46</c:v>
                </c:pt>
                <c:pt idx="16050">
                  <c:v>2016-06-12 15:46</c:v>
                </c:pt>
                <c:pt idx="16051">
                  <c:v>2016-06-12 15:46</c:v>
                </c:pt>
                <c:pt idx="16052">
                  <c:v>2016-06-12 15:46</c:v>
                </c:pt>
                <c:pt idx="16053">
                  <c:v>2016-06-12 15:46</c:v>
                </c:pt>
                <c:pt idx="16054">
                  <c:v>2016-06-12 15:46</c:v>
                </c:pt>
                <c:pt idx="16055">
                  <c:v>2016-06-12 15:46</c:v>
                </c:pt>
                <c:pt idx="16056">
                  <c:v>2016-06-12 15:46</c:v>
                </c:pt>
                <c:pt idx="16057">
                  <c:v>2016-06-12 15:46</c:v>
                </c:pt>
                <c:pt idx="16058">
                  <c:v>2016-06-12 15:46</c:v>
                </c:pt>
                <c:pt idx="16059">
                  <c:v>2016-06-12 15:46</c:v>
                </c:pt>
                <c:pt idx="16060">
                  <c:v>2016-06-12 15:46</c:v>
                </c:pt>
                <c:pt idx="16061">
                  <c:v>2016-06-12 15:46</c:v>
                </c:pt>
                <c:pt idx="16062">
                  <c:v>2016-06-12 15:46</c:v>
                </c:pt>
                <c:pt idx="16063">
                  <c:v>2016-06-12 15:46</c:v>
                </c:pt>
                <c:pt idx="16064">
                  <c:v>2016-06-12 15:46</c:v>
                </c:pt>
                <c:pt idx="16065">
                  <c:v>2016-06-12 15:46</c:v>
                </c:pt>
                <c:pt idx="16066">
                  <c:v>2016-06-12 15:46</c:v>
                </c:pt>
                <c:pt idx="16067">
                  <c:v>2016-06-12 15:46</c:v>
                </c:pt>
                <c:pt idx="16068">
                  <c:v>2016-06-12 15:46</c:v>
                </c:pt>
                <c:pt idx="16069">
                  <c:v>2016-06-12 15:46</c:v>
                </c:pt>
                <c:pt idx="16070">
                  <c:v>2016-06-12 15:46</c:v>
                </c:pt>
                <c:pt idx="16071">
                  <c:v>2016-06-12 15:46</c:v>
                </c:pt>
                <c:pt idx="16072">
                  <c:v>2016-06-12 15:46</c:v>
                </c:pt>
                <c:pt idx="16073">
                  <c:v>2016-06-12 15:46</c:v>
                </c:pt>
                <c:pt idx="16074">
                  <c:v>2016-06-12 15:46</c:v>
                </c:pt>
                <c:pt idx="16075">
                  <c:v>2016-06-12 15:46</c:v>
                </c:pt>
                <c:pt idx="16076">
                  <c:v>2016-06-12 15:46</c:v>
                </c:pt>
                <c:pt idx="16077">
                  <c:v>2016-06-12 15:47</c:v>
                </c:pt>
                <c:pt idx="16078">
                  <c:v>2016-06-12 15:47</c:v>
                </c:pt>
                <c:pt idx="16079">
                  <c:v>2016-06-12 15:47</c:v>
                </c:pt>
                <c:pt idx="16080">
                  <c:v>2016-06-12 15:47</c:v>
                </c:pt>
                <c:pt idx="16081">
                  <c:v>2016-06-12 15:47</c:v>
                </c:pt>
                <c:pt idx="16082">
                  <c:v>2016-06-12 15:47</c:v>
                </c:pt>
                <c:pt idx="16083">
                  <c:v>2016-06-12 15:47</c:v>
                </c:pt>
                <c:pt idx="16084">
                  <c:v>2016-06-12 15:47</c:v>
                </c:pt>
                <c:pt idx="16085">
                  <c:v>2016-06-12 15:47</c:v>
                </c:pt>
                <c:pt idx="16086">
                  <c:v>2016-06-12 15:47</c:v>
                </c:pt>
                <c:pt idx="16087">
                  <c:v>2016-06-12 15:47</c:v>
                </c:pt>
                <c:pt idx="16088">
                  <c:v>2016-06-12 15:47</c:v>
                </c:pt>
                <c:pt idx="16089">
                  <c:v>2016-06-12 15:47</c:v>
                </c:pt>
                <c:pt idx="16090">
                  <c:v>2016-06-12 15:47</c:v>
                </c:pt>
                <c:pt idx="16091">
                  <c:v>2016-06-12 15:47</c:v>
                </c:pt>
                <c:pt idx="16092">
                  <c:v>2016-06-12 15:47</c:v>
                </c:pt>
                <c:pt idx="16093">
                  <c:v>2016-06-12 15:47</c:v>
                </c:pt>
                <c:pt idx="16094">
                  <c:v>2016-06-12 15:47</c:v>
                </c:pt>
                <c:pt idx="16095">
                  <c:v>2016-06-12 15:47</c:v>
                </c:pt>
                <c:pt idx="16096">
                  <c:v>2016-06-12 15:47</c:v>
                </c:pt>
                <c:pt idx="16097">
                  <c:v>2016-06-12 15:47</c:v>
                </c:pt>
                <c:pt idx="16098">
                  <c:v>2016-06-12 15:47</c:v>
                </c:pt>
                <c:pt idx="16099">
                  <c:v>2016-06-12 15:47</c:v>
                </c:pt>
                <c:pt idx="16100">
                  <c:v>2016-06-12 15:47</c:v>
                </c:pt>
                <c:pt idx="16101">
                  <c:v>2016-06-12 15:47</c:v>
                </c:pt>
                <c:pt idx="16102">
                  <c:v>2016-06-12 15:47</c:v>
                </c:pt>
                <c:pt idx="16103">
                  <c:v>2016-06-12 15:47</c:v>
                </c:pt>
                <c:pt idx="16104">
                  <c:v>2016-06-12 15:47</c:v>
                </c:pt>
                <c:pt idx="16105">
                  <c:v>2016-06-12 15:47</c:v>
                </c:pt>
                <c:pt idx="16106">
                  <c:v>2016-06-12 15:47</c:v>
                </c:pt>
                <c:pt idx="16107">
                  <c:v>2016-06-12 15:47</c:v>
                </c:pt>
                <c:pt idx="16108">
                  <c:v>2016-06-12 15:47</c:v>
                </c:pt>
                <c:pt idx="16109">
                  <c:v>2016-06-12 15:47</c:v>
                </c:pt>
                <c:pt idx="16110">
                  <c:v>2016-06-12 15:47</c:v>
                </c:pt>
                <c:pt idx="16111">
                  <c:v>2016-06-12 15:47</c:v>
                </c:pt>
                <c:pt idx="16112">
                  <c:v>2016-06-12 15:47</c:v>
                </c:pt>
                <c:pt idx="16113">
                  <c:v>2016-06-12 15:47</c:v>
                </c:pt>
                <c:pt idx="16114">
                  <c:v>2016-06-12 15:47</c:v>
                </c:pt>
                <c:pt idx="16115">
                  <c:v>2016-06-12 15:47</c:v>
                </c:pt>
                <c:pt idx="16116">
                  <c:v>2016-06-12 15:47</c:v>
                </c:pt>
                <c:pt idx="16117">
                  <c:v>2016-06-12 15:47</c:v>
                </c:pt>
                <c:pt idx="16118">
                  <c:v>2016-06-12 15:47</c:v>
                </c:pt>
                <c:pt idx="16119">
                  <c:v>2016-06-12 15:47</c:v>
                </c:pt>
                <c:pt idx="16120">
                  <c:v>2016-06-12 15:47</c:v>
                </c:pt>
                <c:pt idx="16121">
                  <c:v>2016-06-12 15:47</c:v>
                </c:pt>
                <c:pt idx="16122">
                  <c:v>2016-06-12 15:47</c:v>
                </c:pt>
                <c:pt idx="16123">
                  <c:v>2016-06-12 15:47</c:v>
                </c:pt>
                <c:pt idx="16124">
                  <c:v>2016-06-12 15:47</c:v>
                </c:pt>
                <c:pt idx="16125">
                  <c:v>2016-06-12 15:47</c:v>
                </c:pt>
                <c:pt idx="16126">
                  <c:v>2016-06-12 15:47</c:v>
                </c:pt>
                <c:pt idx="16127">
                  <c:v>2016-06-12 15:47</c:v>
                </c:pt>
                <c:pt idx="16128">
                  <c:v>2016-06-12 15:47</c:v>
                </c:pt>
                <c:pt idx="16129">
                  <c:v>2016-06-12 15:47</c:v>
                </c:pt>
                <c:pt idx="16130">
                  <c:v>2016-06-12 15:47</c:v>
                </c:pt>
                <c:pt idx="16131">
                  <c:v>2016-06-12 15:47</c:v>
                </c:pt>
                <c:pt idx="16132">
                  <c:v>2016-06-12 15:47</c:v>
                </c:pt>
                <c:pt idx="16133">
                  <c:v>2016-06-12 15:47</c:v>
                </c:pt>
                <c:pt idx="16134">
                  <c:v>2016-06-12 15:47</c:v>
                </c:pt>
                <c:pt idx="16135">
                  <c:v>2016-06-12 15:48</c:v>
                </c:pt>
                <c:pt idx="16136">
                  <c:v>2016-06-12 15:48</c:v>
                </c:pt>
                <c:pt idx="16137">
                  <c:v>2016-06-12 15:48</c:v>
                </c:pt>
                <c:pt idx="16138">
                  <c:v>2016-06-12 15:48</c:v>
                </c:pt>
                <c:pt idx="16139">
                  <c:v>2016-06-12 15:48</c:v>
                </c:pt>
                <c:pt idx="16140">
                  <c:v>2016-06-12 15:48</c:v>
                </c:pt>
                <c:pt idx="16141">
                  <c:v>2016-06-12 15:48</c:v>
                </c:pt>
                <c:pt idx="16142">
                  <c:v>2016-06-12 15:48</c:v>
                </c:pt>
                <c:pt idx="16143">
                  <c:v>2016-06-12 15:48</c:v>
                </c:pt>
                <c:pt idx="16144">
                  <c:v>2016-06-12 15:48</c:v>
                </c:pt>
                <c:pt idx="16145">
                  <c:v>2016-06-12 15:48</c:v>
                </c:pt>
                <c:pt idx="16146">
                  <c:v>2016-06-12 15:48</c:v>
                </c:pt>
                <c:pt idx="16147">
                  <c:v>2016-06-12 15:48</c:v>
                </c:pt>
                <c:pt idx="16148">
                  <c:v>2016-06-12 15:48</c:v>
                </c:pt>
                <c:pt idx="16149">
                  <c:v>2016-06-12 15:48</c:v>
                </c:pt>
                <c:pt idx="16150">
                  <c:v>2016-06-12 15:48</c:v>
                </c:pt>
                <c:pt idx="16151">
                  <c:v>2016-06-12 15:48</c:v>
                </c:pt>
                <c:pt idx="16152">
                  <c:v>2016-06-12 15:48</c:v>
                </c:pt>
                <c:pt idx="16153">
                  <c:v>2016-06-12 15:48</c:v>
                </c:pt>
                <c:pt idx="16154">
                  <c:v>2016-06-12 15:48</c:v>
                </c:pt>
                <c:pt idx="16155">
                  <c:v>2016-06-12 15:48</c:v>
                </c:pt>
                <c:pt idx="16156">
                  <c:v>2016-06-12 15:48</c:v>
                </c:pt>
                <c:pt idx="16157">
                  <c:v>2016-06-12 15:48</c:v>
                </c:pt>
                <c:pt idx="16158">
                  <c:v>2016-06-12 15:48</c:v>
                </c:pt>
                <c:pt idx="16159">
                  <c:v>2016-06-12 15:48</c:v>
                </c:pt>
                <c:pt idx="16160">
                  <c:v>2016-06-12 15:48</c:v>
                </c:pt>
                <c:pt idx="16161">
                  <c:v>2016-06-12 15:48</c:v>
                </c:pt>
                <c:pt idx="16162">
                  <c:v>2016-06-12 15:48</c:v>
                </c:pt>
                <c:pt idx="16163">
                  <c:v>2016-06-12 15:48</c:v>
                </c:pt>
                <c:pt idx="16164">
                  <c:v>2016-06-12 15:48</c:v>
                </c:pt>
                <c:pt idx="16165">
                  <c:v>2016-06-12 15:48</c:v>
                </c:pt>
                <c:pt idx="16166">
                  <c:v>2016-06-12 15:48</c:v>
                </c:pt>
                <c:pt idx="16167">
                  <c:v>2016-06-12 15:48</c:v>
                </c:pt>
                <c:pt idx="16168">
                  <c:v>2016-06-12 15:48</c:v>
                </c:pt>
                <c:pt idx="16169">
                  <c:v>2016-06-12 15:48</c:v>
                </c:pt>
                <c:pt idx="16170">
                  <c:v>2016-06-12 15:48</c:v>
                </c:pt>
                <c:pt idx="16171">
                  <c:v>2016-06-12 15:48</c:v>
                </c:pt>
                <c:pt idx="16172">
                  <c:v>2016-06-12 15:48</c:v>
                </c:pt>
                <c:pt idx="16173">
                  <c:v>2016-06-12 15:48</c:v>
                </c:pt>
                <c:pt idx="16174">
                  <c:v>2016-06-12 15:48</c:v>
                </c:pt>
                <c:pt idx="16175">
                  <c:v>2016-06-12 15:48</c:v>
                </c:pt>
                <c:pt idx="16176">
                  <c:v>2016-06-12 15:48</c:v>
                </c:pt>
                <c:pt idx="16177">
                  <c:v>2016-06-12 15:48</c:v>
                </c:pt>
                <c:pt idx="16178">
                  <c:v>2016-06-12 15:48</c:v>
                </c:pt>
                <c:pt idx="16179">
                  <c:v>2016-06-12 15:48</c:v>
                </c:pt>
                <c:pt idx="16180">
                  <c:v>2016-06-12 15:48</c:v>
                </c:pt>
                <c:pt idx="16181">
                  <c:v>2016-06-12 15:48</c:v>
                </c:pt>
                <c:pt idx="16182">
                  <c:v>2016-06-12 15:48</c:v>
                </c:pt>
                <c:pt idx="16183">
                  <c:v>2016-06-12 15:48</c:v>
                </c:pt>
                <c:pt idx="16184">
                  <c:v>2016-06-12 15:48</c:v>
                </c:pt>
                <c:pt idx="16185">
                  <c:v>2016-06-12 15:48</c:v>
                </c:pt>
                <c:pt idx="16186">
                  <c:v>2016-06-12 15:48</c:v>
                </c:pt>
                <c:pt idx="16187">
                  <c:v>2016-06-12 15:48</c:v>
                </c:pt>
                <c:pt idx="16188">
                  <c:v>2016-06-12 15:48</c:v>
                </c:pt>
                <c:pt idx="16189">
                  <c:v>2016-06-12 15:48</c:v>
                </c:pt>
                <c:pt idx="16190">
                  <c:v>2016-06-12 15:48</c:v>
                </c:pt>
                <c:pt idx="16191">
                  <c:v>2016-06-12 15:48</c:v>
                </c:pt>
                <c:pt idx="16192">
                  <c:v>2016-06-12 15:48</c:v>
                </c:pt>
                <c:pt idx="16193">
                  <c:v>2016-06-12 15:49</c:v>
                </c:pt>
                <c:pt idx="16194">
                  <c:v>2016-06-12 15:49</c:v>
                </c:pt>
                <c:pt idx="16195">
                  <c:v>2016-06-12 15:49</c:v>
                </c:pt>
                <c:pt idx="16196">
                  <c:v>2016-06-12 15:49</c:v>
                </c:pt>
                <c:pt idx="16197">
                  <c:v>2016-06-12 15:49</c:v>
                </c:pt>
                <c:pt idx="16198">
                  <c:v>2016-06-12 15:49</c:v>
                </c:pt>
                <c:pt idx="16199">
                  <c:v>2016-06-12 15:49</c:v>
                </c:pt>
                <c:pt idx="16200">
                  <c:v>2016-06-12 15:49</c:v>
                </c:pt>
                <c:pt idx="16201">
                  <c:v>2016-06-12 15:49</c:v>
                </c:pt>
                <c:pt idx="16202">
                  <c:v>2016-06-12 15:49</c:v>
                </c:pt>
                <c:pt idx="16203">
                  <c:v>2016-06-12 15:49</c:v>
                </c:pt>
                <c:pt idx="16204">
                  <c:v>2016-06-12 15:49</c:v>
                </c:pt>
                <c:pt idx="16205">
                  <c:v>2016-06-12 15:49</c:v>
                </c:pt>
                <c:pt idx="16206">
                  <c:v>2016-06-12 15:49</c:v>
                </c:pt>
                <c:pt idx="16207">
                  <c:v>2016-06-12 15:49</c:v>
                </c:pt>
                <c:pt idx="16208">
                  <c:v>2016-06-12 15:49</c:v>
                </c:pt>
                <c:pt idx="16209">
                  <c:v>2016-06-12 15:49</c:v>
                </c:pt>
                <c:pt idx="16210">
                  <c:v>2016-06-12 15:49</c:v>
                </c:pt>
                <c:pt idx="16211">
                  <c:v>2016-06-12 15:49</c:v>
                </c:pt>
                <c:pt idx="16212">
                  <c:v>2016-06-12 15:49</c:v>
                </c:pt>
                <c:pt idx="16213">
                  <c:v>2016-06-12 15:49</c:v>
                </c:pt>
                <c:pt idx="16214">
                  <c:v>2016-06-12 15:49</c:v>
                </c:pt>
                <c:pt idx="16215">
                  <c:v>2016-06-12 15:49</c:v>
                </c:pt>
                <c:pt idx="16216">
                  <c:v>2016-06-12 15:49</c:v>
                </c:pt>
                <c:pt idx="16217">
                  <c:v>2016-06-12 15:49</c:v>
                </c:pt>
                <c:pt idx="16218">
                  <c:v>2016-06-12 15:49</c:v>
                </c:pt>
                <c:pt idx="16219">
                  <c:v>2016-06-12 15:49</c:v>
                </c:pt>
                <c:pt idx="16220">
                  <c:v>2016-06-12 15:49</c:v>
                </c:pt>
                <c:pt idx="16221">
                  <c:v>2016-06-12 15:49</c:v>
                </c:pt>
                <c:pt idx="16222">
                  <c:v>2016-06-12 15:49</c:v>
                </c:pt>
                <c:pt idx="16223">
                  <c:v>2016-06-12 15:49</c:v>
                </c:pt>
                <c:pt idx="16224">
                  <c:v>2016-06-12 15:49</c:v>
                </c:pt>
                <c:pt idx="16225">
                  <c:v>2016-06-12 15:49</c:v>
                </c:pt>
                <c:pt idx="16226">
                  <c:v>2016-06-12 15:49</c:v>
                </c:pt>
                <c:pt idx="16227">
                  <c:v>2016-06-12 15:49</c:v>
                </c:pt>
                <c:pt idx="16228">
                  <c:v>2016-06-12 15:49</c:v>
                </c:pt>
                <c:pt idx="16229">
                  <c:v>2016-06-12 15:49</c:v>
                </c:pt>
                <c:pt idx="16230">
                  <c:v>2016-06-12 15:49</c:v>
                </c:pt>
                <c:pt idx="16231">
                  <c:v>2016-06-12 15:49</c:v>
                </c:pt>
                <c:pt idx="16232">
                  <c:v>2016-06-12 15:49</c:v>
                </c:pt>
                <c:pt idx="16233">
                  <c:v>2016-06-12 15:49</c:v>
                </c:pt>
                <c:pt idx="16234">
                  <c:v>2016-06-12 15:49</c:v>
                </c:pt>
                <c:pt idx="16235">
                  <c:v>2016-06-12 15:49</c:v>
                </c:pt>
                <c:pt idx="16236">
                  <c:v>2016-06-12 15:49</c:v>
                </c:pt>
                <c:pt idx="16237">
                  <c:v>2016-06-12 15:49</c:v>
                </c:pt>
                <c:pt idx="16238">
                  <c:v>2016-06-12 15:49</c:v>
                </c:pt>
                <c:pt idx="16239">
                  <c:v>2016-06-12 15:49</c:v>
                </c:pt>
                <c:pt idx="16240">
                  <c:v>2016-06-12 15:49</c:v>
                </c:pt>
                <c:pt idx="16241">
                  <c:v>2016-06-12 15:49</c:v>
                </c:pt>
                <c:pt idx="16242">
                  <c:v>2016-06-12 15:49</c:v>
                </c:pt>
                <c:pt idx="16243">
                  <c:v>2016-06-12 15:49</c:v>
                </c:pt>
                <c:pt idx="16244">
                  <c:v>2016-06-12 15:49</c:v>
                </c:pt>
                <c:pt idx="16245">
                  <c:v>2016-06-12 15:49</c:v>
                </c:pt>
                <c:pt idx="16246">
                  <c:v>2016-06-12 15:49</c:v>
                </c:pt>
                <c:pt idx="16247">
                  <c:v>2016-06-12 15:49</c:v>
                </c:pt>
                <c:pt idx="16248">
                  <c:v>2016-06-12 15:49</c:v>
                </c:pt>
                <c:pt idx="16249">
                  <c:v>2016-06-12 15:50</c:v>
                </c:pt>
                <c:pt idx="16250">
                  <c:v>2016-06-12 15:50</c:v>
                </c:pt>
                <c:pt idx="16251">
                  <c:v>2016-06-12 15:50</c:v>
                </c:pt>
                <c:pt idx="16252">
                  <c:v>2016-06-12 15:50</c:v>
                </c:pt>
                <c:pt idx="16253">
                  <c:v>2016-06-12 15:50</c:v>
                </c:pt>
                <c:pt idx="16254">
                  <c:v>2016-06-12 15:50</c:v>
                </c:pt>
                <c:pt idx="16255">
                  <c:v>2016-06-12 15:50</c:v>
                </c:pt>
                <c:pt idx="16256">
                  <c:v>2016-06-12 15:50</c:v>
                </c:pt>
                <c:pt idx="16257">
                  <c:v>2016-06-12 15:50</c:v>
                </c:pt>
                <c:pt idx="16258">
                  <c:v>2016-06-12 15:50</c:v>
                </c:pt>
                <c:pt idx="16259">
                  <c:v>2016-06-12 15:50</c:v>
                </c:pt>
                <c:pt idx="16260">
                  <c:v>2016-06-12 15:50</c:v>
                </c:pt>
                <c:pt idx="16261">
                  <c:v>2016-06-12 15:50</c:v>
                </c:pt>
                <c:pt idx="16262">
                  <c:v>2016-06-12 15:50</c:v>
                </c:pt>
                <c:pt idx="16263">
                  <c:v>2016-06-12 15:50</c:v>
                </c:pt>
                <c:pt idx="16264">
                  <c:v>2016-06-12 15:50</c:v>
                </c:pt>
                <c:pt idx="16265">
                  <c:v>2016-06-12 15:50</c:v>
                </c:pt>
                <c:pt idx="16266">
                  <c:v>2016-06-12 15:50</c:v>
                </c:pt>
                <c:pt idx="16267">
                  <c:v>2016-06-12 15:50</c:v>
                </c:pt>
                <c:pt idx="16268">
                  <c:v>2016-06-12 15:50</c:v>
                </c:pt>
                <c:pt idx="16269">
                  <c:v>2016-06-12 15:50</c:v>
                </c:pt>
                <c:pt idx="16270">
                  <c:v>2016-06-12 15:50</c:v>
                </c:pt>
                <c:pt idx="16271">
                  <c:v>2016-06-12 15:50</c:v>
                </c:pt>
                <c:pt idx="16272">
                  <c:v>2016-06-12 15:50</c:v>
                </c:pt>
                <c:pt idx="16273">
                  <c:v>2016-06-12 15:50</c:v>
                </c:pt>
                <c:pt idx="16274">
                  <c:v>2016-06-12 15:50</c:v>
                </c:pt>
                <c:pt idx="16275">
                  <c:v>2016-06-12 15:50</c:v>
                </c:pt>
                <c:pt idx="16276">
                  <c:v>2016-06-12 15:50</c:v>
                </c:pt>
                <c:pt idx="16277">
                  <c:v>2016-06-12 15:50</c:v>
                </c:pt>
                <c:pt idx="16278">
                  <c:v>2016-06-12 15:50</c:v>
                </c:pt>
                <c:pt idx="16279">
                  <c:v>2016-06-12 15:50</c:v>
                </c:pt>
                <c:pt idx="16280">
                  <c:v>2016-06-12 15:50</c:v>
                </c:pt>
                <c:pt idx="16281">
                  <c:v>2016-06-12 15:50</c:v>
                </c:pt>
                <c:pt idx="16282">
                  <c:v>2016-06-12 15:50</c:v>
                </c:pt>
                <c:pt idx="16283">
                  <c:v>2016-06-12 15:50</c:v>
                </c:pt>
                <c:pt idx="16284">
                  <c:v>2016-06-12 15:50</c:v>
                </c:pt>
                <c:pt idx="16285">
                  <c:v>2016-06-12 15:50</c:v>
                </c:pt>
                <c:pt idx="16286">
                  <c:v>2016-06-12 15:50</c:v>
                </c:pt>
                <c:pt idx="16287">
                  <c:v>2016-06-12 15:50</c:v>
                </c:pt>
                <c:pt idx="16288">
                  <c:v>2016-06-12 15:50</c:v>
                </c:pt>
                <c:pt idx="16289">
                  <c:v>2016-06-12 15:50</c:v>
                </c:pt>
                <c:pt idx="16290">
                  <c:v>2016-06-12 15:50</c:v>
                </c:pt>
                <c:pt idx="16291">
                  <c:v>2016-06-12 15:50</c:v>
                </c:pt>
                <c:pt idx="16292">
                  <c:v>2016-06-12 15:50</c:v>
                </c:pt>
                <c:pt idx="16293">
                  <c:v>2016-06-12 15:50</c:v>
                </c:pt>
                <c:pt idx="16294">
                  <c:v>2016-06-12 15:50</c:v>
                </c:pt>
                <c:pt idx="16295">
                  <c:v>2016-06-12 15:50</c:v>
                </c:pt>
                <c:pt idx="16296">
                  <c:v>2016-06-12 15:50</c:v>
                </c:pt>
                <c:pt idx="16297">
                  <c:v>2016-06-12 15:50</c:v>
                </c:pt>
                <c:pt idx="16298">
                  <c:v>2016-06-12 15:50</c:v>
                </c:pt>
                <c:pt idx="16299">
                  <c:v>2016-06-12 15:50</c:v>
                </c:pt>
                <c:pt idx="16300">
                  <c:v>2016-06-12 15:50</c:v>
                </c:pt>
                <c:pt idx="16301">
                  <c:v>2016-06-12 15:50</c:v>
                </c:pt>
                <c:pt idx="16302">
                  <c:v>2016-06-12 15:50</c:v>
                </c:pt>
                <c:pt idx="16303">
                  <c:v>2016-06-12 15:50</c:v>
                </c:pt>
                <c:pt idx="16304">
                  <c:v>2016-06-12 15:50</c:v>
                </c:pt>
                <c:pt idx="16305">
                  <c:v>2016-06-12 15:50</c:v>
                </c:pt>
                <c:pt idx="16306">
                  <c:v>2016-06-12 15:51</c:v>
                </c:pt>
                <c:pt idx="16307">
                  <c:v>2016-06-12 15:51</c:v>
                </c:pt>
                <c:pt idx="16308">
                  <c:v>2016-06-12 15:51</c:v>
                </c:pt>
                <c:pt idx="16309">
                  <c:v>2016-06-12 15:51</c:v>
                </c:pt>
                <c:pt idx="16310">
                  <c:v>2016-06-12 15:51</c:v>
                </c:pt>
                <c:pt idx="16311">
                  <c:v>2016-06-12 15:51</c:v>
                </c:pt>
                <c:pt idx="16312">
                  <c:v>2016-06-12 15:51</c:v>
                </c:pt>
                <c:pt idx="16313">
                  <c:v>2016-06-12 15:51</c:v>
                </c:pt>
                <c:pt idx="16314">
                  <c:v>2016-06-12 15:51</c:v>
                </c:pt>
                <c:pt idx="16315">
                  <c:v>2016-06-12 15:51</c:v>
                </c:pt>
                <c:pt idx="16316">
                  <c:v>2016-06-12 15:51</c:v>
                </c:pt>
                <c:pt idx="16317">
                  <c:v>2016-06-12 15:51</c:v>
                </c:pt>
                <c:pt idx="16318">
                  <c:v>2016-06-12 15:51</c:v>
                </c:pt>
                <c:pt idx="16319">
                  <c:v>2016-06-12 15:51</c:v>
                </c:pt>
                <c:pt idx="16320">
                  <c:v>2016-06-12 15:51</c:v>
                </c:pt>
                <c:pt idx="16321">
                  <c:v>2016-06-12 15:51</c:v>
                </c:pt>
                <c:pt idx="16322">
                  <c:v>2016-06-12 15:51</c:v>
                </c:pt>
                <c:pt idx="16323">
                  <c:v>2016-06-12 15:51</c:v>
                </c:pt>
                <c:pt idx="16324">
                  <c:v>2016-06-12 15:51</c:v>
                </c:pt>
                <c:pt idx="16325">
                  <c:v>2016-06-12 15:51</c:v>
                </c:pt>
                <c:pt idx="16326">
                  <c:v>2016-06-12 15:51</c:v>
                </c:pt>
                <c:pt idx="16327">
                  <c:v>2016-06-12 15:51</c:v>
                </c:pt>
                <c:pt idx="16328">
                  <c:v>2016-06-12 15:51</c:v>
                </c:pt>
                <c:pt idx="16329">
                  <c:v>2016-06-12 15:51</c:v>
                </c:pt>
                <c:pt idx="16330">
                  <c:v>2016-06-12 15:51</c:v>
                </c:pt>
                <c:pt idx="16331">
                  <c:v>2016-06-12 15:51</c:v>
                </c:pt>
                <c:pt idx="16332">
                  <c:v>2016-06-12 15:51</c:v>
                </c:pt>
                <c:pt idx="16333">
                  <c:v>2016-06-12 15:51</c:v>
                </c:pt>
                <c:pt idx="16334">
                  <c:v>2016-06-12 15:51</c:v>
                </c:pt>
                <c:pt idx="16335">
                  <c:v>2016-06-12 15:51</c:v>
                </c:pt>
                <c:pt idx="16336">
                  <c:v>2016-06-12 15:51</c:v>
                </c:pt>
                <c:pt idx="16337">
                  <c:v>2016-06-12 15:51</c:v>
                </c:pt>
                <c:pt idx="16338">
                  <c:v>2016-06-12 15:51</c:v>
                </c:pt>
                <c:pt idx="16339">
                  <c:v>2016-06-12 15:51</c:v>
                </c:pt>
                <c:pt idx="16340">
                  <c:v>2016-06-12 15:51</c:v>
                </c:pt>
                <c:pt idx="16341">
                  <c:v>2016-06-12 15:51</c:v>
                </c:pt>
                <c:pt idx="16342">
                  <c:v>2016-06-12 15:51</c:v>
                </c:pt>
                <c:pt idx="16343">
                  <c:v>2016-06-12 15:51</c:v>
                </c:pt>
                <c:pt idx="16344">
                  <c:v>2016-06-12 15:51</c:v>
                </c:pt>
                <c:pt idx="16345">
                  <c:v>2016-06-12 15:51</c:v>
                </c:pt>
                <c:pt idx="16346">
                  <c:v>2016-06-12 15:51</c:v>
                </c:pt>
                <c:pt idx="16347">
                  <c:v>2016-06-12 15:51</c:v>
                </c:pt>
                <c:pt idx="16348">
                  <c:v>2016-06-12 15:51</c:v>
                </c:pt>
                <c:pt idx="16349">
                  <c:v>2016-06-12 15:51</c:v>
                </c:pt>
                <c:pt idx="16350">
                  <c:v>2016-06-12 15:51</c:v>
                </c:pt>
                <c:pt idx="16351">
                  <c:v>2016-06-12 15:51</c:v>
                </c:pt>
                <c:pt idx="16352">
                  <c:v>2016-06-12 15:51</c:v>
                </c:pt>
                <c:pt idx="16353">
                  <c:v>2016-06-12 15:51</c:v>
                </c:pt>
                <c:pt idx="16354">
                  <c:v>2016-06-12 15:51</c:v>
                </c:pt>
                <c:pt idx="16355">
                  <c:v>2016-06-12 15:51</c:v>
                </c:pt>
                <c:pt idx="16356">
                  <c:v>2016-06-12 15:51</c:v>
                </c:pt>
                <c:pt idx="16357">
                  <c:v>2016-06-12 15:51</c:v>
                </c:pt>
                <c:pt idx="16358">
                  <c:v>2016-06-12 15:51</c:v>
                </c:pt>
                <c:pt idx="16359">
                  <c:v>2016-06-12 15:51</c:v>
                </c:pt>
                <c:pt idx="16360">
                  <c:v>2016-06-12 15:51</c:v>
                </c:pt>
                <c:pt idx="16361">
                  <c:v>2016-06-12 15:51</c:v>
                </c:pt>
                <c:pt idx="16362">
                  <c:v>2016-06-12 15:51</c:v>
                </c:pt>
                <c:pt idx="16363">
                  <c:v>2016-06-12 15:51</c:v>
                </c:pt>
                <c:pt idx="16364">
                  <c:v>2016-06-12 15:52</c:v>
                </c:pt>
                <c:pt idx="16365">
                  <c:v>2016-06-12 15:52</c:v>
                </c:pt>
                <c:pt idx="16366">
                  <c:v>2016-06-12 15:52</c:v>
                </c:pt>
                <c:pt idx="16367">
                  <c:v>2016-06-12 15:52</c:v>
                </c:pt>
                <c:pt idx="16368">
                  <c:v>2016-06-12 15:52</c:v>
                </c:pt>
                <c:pt idx="16369">
                  <c:v>2016-06-12 15:52</c:v>
                </c:pt>
                <c:pt idx="16370">
                  <c:v>2016-06-12 15:52</c:v>
                </c:pt>
                <c:pt idx="16371">
                  <c:v>2016-06-12 15:52</c:v>
                </c:pt>
                <c:pt idx="16372">
                  <c:v>2016-06-12 15:52</c:v>
                </c:pt>
                <c:pt idx="16373">
                  <c:v>2016-06-12 15:52</c:v>
                </c:pt>
                <c:pt idx="16374">
                  <c:v>2016-06-12 15:52</c:v>
                </c:pt>
                <c:pt idx="16375">
                  <c:v>2016-06-12 15:52</c:v>
                </c:pt>
                <c:pt idx="16376">
                  <c:v>2016-06-12 15:52</c:v>
                </c:pt>
                <c:pt idx="16377">
                  <c:v>2016-06-12 15:52</c:v>
                </c:pt>
                <c:pt idx="16378">
                  <c:v>2016-06-12 15:52</c:v>
                </c:pt>
                <c:pt idx="16379">
                  <c:v>2016-06-12 15:52</c:v>
                </c:pt>
                <c:pt idx="16380">
                  <c:v>2016-06-12 15:52</c:v>
                </c:pt>
                <c:pt idx="16381">
                  <c:v>2016-06-12 15:52</c:v>
                </c:pt>
                <c:pt idx="16382">
                  <c:v>2016-06-12 15:52</c:v>
                </c:pt>
                <c:pt idx="16383">
                  <c:v>2016-06-12 15:52</c:v>
                </c:pt>
                <c:pt idx="16384">
                  <c:v>2016-06-12 15:52</c:v>
                </c:pt>
                <c:pt idx="16385">
                  <c:v>2016-06-12 15:52</c:v>
                </c:pt>
                <c:pt idx="16386">
                  <c:v>2016-06-12 15:52</c:v>
                </c:pt>
                <c:pt idx="16387">
                  <c:v>2016-06-12 15:52</c:v>
                </c:pt>
                <c:pt idx="16388">
                  <c:v>2016-06-12 15:52</c:v>
                </c:pt>
                <c:pt idx="16389">
                  <c:v>2016-06-12 15:52</c:v>
                </c:pt>
                <c:pt idx="16390">
                  <c:v>2016-06-12 15:52</c:v>
                </c:pt>
                <c:pt idx="16391">
                  <c:v>2016-06-12 15:52</c:v>
                </c:pt>
                <c:pt idx="16392">
                  <c:v>2016-06-12 15:52</c:v>
                </c:pt>
                <c:pt idx="16393">
                  <c:v>2016-06-12 15:52</c:v>
                </c:pt>
                <c:pt idx="16394">
                  <c:v>2016-06-12 15:52</c:v>
                </c:pt>
                <c:pt idx="16395">
                  <c:v>2016-06-12 15:52</c:v>
                </c:pt>
                <c:pt idx="16396">
                  <c:v>2016-06-12 15:52</c:v>
                </c:pt>
                <c:pt idx="16397">
                  <c:v>2016-06-12 15:52</c:v>
                </c:pt>
                <c:pt idx="16398">
                  <c:v>2016-06-12 15:52</c:v>
                </c:pt>
                <c:pt idx="16399">
                  <c:v>2016-06-12 15:52</c:v>
                </c:pt>
                <c:pt idx="16400">
                  <c:v>2016-06-12 15:52</c:v>
                </c:pt>
                <c:pt idx="16401">
                  <c:v>2016-06-12 15:52</c:v>
                </c:pt>
                <c:pt idx="16402">
                  <c:v>2016-06-12 15:52</c:v>
                </c:pt>
                <c:pt idx="16403">
                  <c:v>2016-06-12 15:52</c:v>
                </c:pt>
                <c:pt idx="16404">
                  <c:v>2016-06-12 15:52</c:v>
                </c:pt>
                <c:pt idx="16405">
                  <c:v>2016-06-12 15:52</c:v>
                </c:pt>
                <c:pt idx="16406">
                  <c:v>2016-06-12 15:52</c:v>
                </c:pt>
                <c:pt idx="16407">
                  <c:v>2016-06-12 15:52</c:v>
                </c:pt>
                <c:pt idx="16408">
                  <c:v>2016-06-12 15:52</c:v>
                </c:pt>
                <c:pt idx="16409">
                  <c:v>2016-06-12 15:52</c:v>
                </c:pt>
                <c:pt idx="16410">
                  <c:v>2016-06-12 15:52</c:v>
                </c:pt>
                <c:pt idx="16411">
                  <c:v>2016-06-12 15:52</c:v>
                </c:pt>
                <c:pt idx="16412">
                  <c:v>2016-06-12 15:52</c:v>
                </c:pt>
                <c:pt idx="16413">
                  <c:v>2016-06-12 15:52</c:v>
                </c:pt>
                <c:pt idx="16414">
                  <c:v>2016-06-12 15:52</c:v>
                </c:pt>
                <c:pt idx="16415">
                  <c:v>2016-06-12 15:52</c:v>
                </c:pt>
                <c:pt idx="16416">
                  <c:v>2016-06-12 15:52</c:v>
                </c:pt>
                <c:pt idx="16417">
                  <c:v>2016-06-12 15:52</c:v>
                </c:pt>
                <c:pt idx="16418">
                  <c:v>2016-06-12 15:52</c:v>
                </c:pt>
                <c:pt idx="16419">
                  <c:v>2016-06-12 15:52</c:v>
                </c:pt>
                <c:pt idx="16420">
                  <c:v>2016-06-12 15:52</c:v>
                </c:pt>
                <c:pt idx="16421">
                  <c:v>2016-06-12 15:53</c:v>
                </c:pt>
                <c:pt idx="16422">
                  <c:v>2016-06-12 15:53</c:v>
                </c:pt>
                <c:pt idx="16423">
                  <c:v>2016-06-12 15:53</c:v>
                </c:pt>
                <c:pt idx="16424">
                  <c:v>2016-06-12 15:53</c:v>
                </c:pt>
                <c:pt idx="16425">
                  <c:v>2016-06-12 15:53</c:v>
                </c:pt>
                <c:pt idx="16426">
                  <c:v>2016-06-12 15:53</c:v>
                </c:pt>
                <c:pt idx="16427">
                  <c:v>2016-06-12 15:53</c:v>
                </c:pt>
                <c:pt idx="16428">
                  <c:v>2016-06-12 15:53</c:v>
                </c:pt>
                <c:pt idx="16429">
                  <c:v>2016-06-12 15:53</c:v>
                </c:pt>
                <c:pt idx="16430">
                  <c:v>2016-06-12 15:53</c:v>
                </c:pt>
                <c:pt idx="16431">
                  <c:v>2016-06-12 15:53</c:v>
                </c:pt>
                <c:pt idx="16432">
                  <c:v>2016-06-12 15:53</c:v>
                </c:pt>
                <c:pt idx="16433">
                  <c:v>2016-06-12 15:53</c:v>
                </c:pt>
                <c:pt idx="16434">
                  <c:v>2016-06-12 15:53</c:v>
                </c:pt>
                <c:pt idx="16435">
                  <c:v>2016-06-12 15:53</c:v>
                </c:pt>
                <c:pt idx="16436">
                  <c:v>2016-06-12 15:53</c:v>
                </c:pt>
                <c:pt idx="16437">
                  <c:v>2016-06-12 15:53</c:v>
                </c:pt>
                <c:pt idx="16438">
                  <c:v>2016-06-12 15:53</c:v>
                </c:pt>
                <c:pt idx="16439">
                  <c:v>2016-06-12 15:53</c:v>
                </c:pt>
                <c:pt idx="16440">
                  <c:v>2016-06-12 15:53</c:v>
                </c:pt>
                <c:pt idx="16441">
                  <c:v>2016-06-12 15:53</c:v>
                </c:pt>
                <c:pt idx="16442">
                  <c:v>2016-06-12 15:53</c:v>
                </c:pt>
                <c:pt idx="16443">
                  <c:v>2016-06-12 15:53</c:v>
                </c:pt>
                <c:pt idx="16444">
                  <c:v>2016-06-12 15:53</c:v>
                </c:pt>
                <c:pt idx="16445">
                  <c:v>2016-06-12 15:53</c:v>
                </c:pt>
                <c:pt idx="16446">
                  <c:v>2016-06-12 15:53</c:v>
                </c:pt>
                <c:pt idx="16447">
                  <c:v>2016-06-12 15:53</c:v>
                </c:pt>
                <c:pt idx="16448">
                  <c:v>2016-06-12 15:53</c:v>
                </c:pt>
                <c:pt idx="16449">
                  <c:v>2016-06-12 15:53</c:v>
                </c:pt>
                <c:pt idx="16450">
                  <c:v>2016-06-12 15:53</c:v>
                </c:pt>
                <c:pt idx="16451">
                  <c:v>2016-06-12 15:53</c:v>
                </c:pt>
                <c:pt idx="16452">
                  <c:v>2016-06-12 15:53</c:v>
                </c:pt>
                <c:pt idx="16453">
                  <c:v>2016-06-12 15:53</c:v>
                </c:pt>
                <c:pt idx="16454">
                  <c:v>2016-06-12 15:53</c:v>
                </c:pt>
                <c:pt idx="16455">
                  <c:v>2016-06-12 15:53</c:v>
                </c:pt>
                <c:pt idx="16456">
                  <c:v>2016-06-12 15:53</c:v>
                </c:pt>
                <c:pt idx="16457">
                  <c:v>2016-06-12 15:53</c:v>
                </c:pt>
                <c:pt idx="16458">
                  <c:v>2016-06-12 15:53</c:v>
                </c:pt>
                <c:pt idx="16459">
                  <c:v>2016-06-12 15:53</c:v>
                </c:pt>
                <c:pt idx="16460">
                  <c:v>2016-06-12 15:53</c:v>
                </c:pt>
                <c:pt idx="16461">
                  <c:v>2016-06-12 15:53</c:v>
                </c:pt>
                <c:pt idx="16462">
                  <c:v>2016-06-12 15:53</c:v>
                </c:pt>
                <c:pt idx="16463">
                  <c:v>2016-06-12 15:53</c:v>
                </c:pt>
                <c:pt idx="16464">
                  <c:v>2016-06-12 15:53</c:v>
                </c:pt>
                <c:pt idx="16465">
                  <c:v>2016-06-12 15:53</c:v>
                </c:pt>
                <c:pt idx="16466">
                  <c:v>2016-06-12 15:53</c:v>
                </c:pt>
                <c:pt idx="16467">
                  <c:v>2016-06-12 15:53</c:v>
                </c:pt>
                <c:pt idx="16468">
                  <c:v>2016-06-12 15:53</c:v>
                </c:pt>
                <c:pt idx="16469">
                  <c:v>2016-06-12 15:53</c:v>
                </c:pt>
                <c:pt idx="16470">
                  <c:v>2016-06-12 15:53</c:v>
                </c:pt>
                <c:pt idx="16471">
                  <c:v>2016-06-12 15:53</c:v>
                </c:pt>
                <c:pt idx="16472">
                  <c:v>2016-06-12 15:53</c:v>
                </c:pt>
                <c:pt idx="16473">
                  <c:v>2016-06-12 15:53</c:v>
                </c:pt>
                <c:pt idx="16474">
                  <c:v>2016-06-12 15:53</c:v>
                </c:pt>
                <c:pt idx="16475">
                  <c:v>2016-06-12 15:53</c:v>
                </c:pt>
                <c:pt idx="16476">
                  <c:v>2016-06-12 15:53</c:v>
                </c:pt>
                <c:pt idx="16477">
                  <c:v>2016-06-12 15:53</c:v>
                </c:pt>
                <c:pt idx="16478">
                  <c:v>2016-06-12 15:53</c:v>
                </c:pt>
                <c:pt idx="16479">
                  <c:v>2016-06-12 15:53</c:v>
                </c:pt>
                <c:pt idx="16480">
                  <c:v>2016-06-12 15:54</c:v>
                </c:pt>
                <c:pt idx="16481">
                  <c:v>2016-06-12 15:54</c:v>
                </c:pt>
                <c:pt idx="16482">
                  <c:v>2016-06-12 15:54</c:v>
                </c:pt>
                <c:pt idx="16483">
                  <c:v>2016-06-12 15:54</c:v>
                </c:pt>
                <c:pt idx="16484">
                  <c:v>2016-06-12 15:54</c:v>
                </c:pt>
                <c:pt idx="16485">
                  <c:v>2016-06-12 15:54</c:v>
                </c:pt>
                <c:pt idx="16486">
                  <c:v>2016-06-12 15:54</c:v>
                </c:pt>
                <c:pt idx="16487">
                  <c:v>2016-06-12 15:54</c:v>
                </c:pt>
                <c:pt idx="16488">
                  <c:v>2016-06-12 15:54</c:v>
                </c:pt>
                <c:pt idx="16489">
                  <c:v>2016-06-12 15:54</c:v>
                </c:pt>
                <c:pt idx="16490">
                  <c:v>2016-06-12 15:54</c:v>
                </c:pt>
                <c:pt idx="16491">
                  <c:v>2016-06-12 15:54</c:v>
                </c:pt>
                <c:pt idx="16492">
                  <c:v>2016-06-12 15:54</c:v>
                </c:pt>
                <c:pt idx="16493">
                  <c:v>2016-06-12 15:54</c:v>
                </c:pt>
                <c:pt idx="16494">
                  <c:v>2016-06-12 15:54</c:v>
                </c:pt>
                <c:pt idx="16495">
                  <c:v>2016-06-12 15:54</c:v>
                </c:pt>
                <c:pt idx="16496">
                  <c:v>2016-06-12 15:54</c:v>
                </c:pt>
                <c:pt idx="16497">
                  <c:v>2016-06-12 15:54</c:v>
                </c:pt>
                <c:pt idx="16498">
                  <c:v>2016-06-12 15:54</c:v>
                </c:pt>
                <c:pt idx="16499">
                  <c:v>2016-06-12 15:54</c:v>
                </c:pt>
                <c:pt idx="16500">
                  <c:v>2016-06-12 15:54</c:v>
                </c:pt>
                <c:pt idx="16501">
                  <c:v>2016-06-12 15:54</c:v>
                </c:pt>
                <c:pt idx="16502">
                  <c:v>2016-06-12 15:54</c:v>
                </c:pt>
                <c:pt idx="16503">
                  <c:v>2016-06-12 15:54</c:v>
                </c:pt>
                <c:pt idx="16504">
                  <c:v>2016-06-12 15:54</c:v>
                </c:pt>
                <c:pt idx="16505">
                  <c:v>2016-06-12 15:54</c:v>
                </c:pt>
                <c:pt idx="16506">
                  <c:v>2016-06-12 15:54</c:v>
                </c:pt>
                <c:pt idx="16507">
                  <c:v>2016-06-12 15:54</c:v>
                </c:pt>
                <c:pt idx="16508">
                  <c:v>2016-06-12 15:54</c:v>
                </c:pt>
                <c:pt idx="16509">
                  <c:v>2016-06-12 15:54</c:v>
                </c:pt>
                <c:pt idx="16510">
                  <c:v>2016-06-12 15:54</c:v>
                </c:pt>
                <c:pt idx="16511">
                  <c:v>2016-06-12 15:54</c:v>
                </c:pt>
                <c:pt idx="16512">
                  <c:v>2016-06-12 15:54</c:v>
                </c:pt>
                <c:pt idx="16513">
                  <c:v>2016-06-12 15:54</c:v>
                </c:pt>
                <c:pt idx="16514">
                  <c:v>2016-06-12 15:54</c:v>
                </c:pt>
                <c:pt idx="16515">
                  <c:v>2016-06-12 15:54</c:v>
                </c:pt>
                <c:pt idx="16516">
                  <c:v>2016-06-12 15:54</c:v>
                </c:pt>
                <c:pt idx="16517">
                  <c:v>2016-06-12 15:54</c:v>
                </c:pt>
                <c:pt idx="16518">
                  <c:v>2016-06-12 15:54</c:v>
                </c:pt>
                <c:pt idx="16519">
                  <c:v>2016-06-12 15:54</c:v>
                </c:pt>
                <c:pt idx="16520">
                  <c:v>2016-06-12 15:54</c:v>
                </c:pt>
                <c:pt idx="16521">
                  <c:v>2016-06-12 15:54</c:v>
                </c:pt>
                <c:pt idx="16522">
                  <c:v>2016-06-12 15:54</c:v>
                </c:pt>
                <c:pt idx="16523">
                  <c:v>2016-06-12 15:54</c:v>
                </c:pt>
                <c:pt idx="16524">
                  <c:v>2016-06-12 15:54</c:v>
                </c:pt>
                <c:pt idx="16525">
                  <c:v>2016-06-12 15:54</c:v>
                </c:pt>
                <c:pt idx="16526">
                  <c:v>2016-06-12 15:54</c:v>
                </c:pt>
                <c:pt idx="16527">
                  <c:v>2016-06-12 15:54</c:v>
                </c:pt>
                <c:pt idx="16528">
                  <c:v>2016-06-12 15:54</c:v>
                </c:pt>
                <c:pt idx="16529">
                  <c:v>2016-06-12 15:54</c:v>
                </c:pt>
                <c:pt idx="16530">
                  <c:v>2016-06-12 15:54</c:v>
                </c:pt>
                <c:pt idx="16531">
                  <c:v>2016-06-12 15:54</c:v>
                </c:pt>
                <c:pt idx="16532">
                  <c:v>2016-06-12 15:54</c:v>
                </c:pt>
                <c:pt idx="16533">
                  <c:v>2016-06-12 15:54</c:v>
                </c:pt>
                <c:pt idx="16534">
                  <c:v>2016-06-12 15:54</c:v>
                </c:pt>
                <c:pt idx="16535">
                  <c:v>2016-06-12 15:54</c:v>
                </c:pt>
                <c:pt idx="16536">
                  <c:v>2016-06-12 15:54</c:v>
                </c:pt>
                <c:pt idx="16537">
                  <c:v>2016-06-12 15:54</c:v>
                </c:pt>
                <c:pt idx="16538">
                  <c:v>2016-06-12 15:55</c:v>
                </c:pt>
                <c:pt idx="16539">
                  <c:v>2016-06-12 15:55</c:v>
                </c:pt>
                <c:pt idx="16540">
                  <c:v>2016-06-12 15:55</c:v>
                </c:pt>
                <c:pt idx="16541">
                  <c:v>2016-06-12 15:55</c:v>
                </c:pt>
                <c:pt idx="16542">
                  <c:v>2016-06-12 15:55</c:v>
                </c:pt>
                <c:pt idx="16543">
                  <c:v>2016-06-12 15:55</c:v>
                </c:pt>
                <c:pt idx="16544">
                  <c:v>2016-06-12 15:55</c:v>
                </c:pt>
                <c:pt idx="16545">
                  <c:v>2016-06-12 15:55</c:v>
                </c:pt>
                <c:pt idx="16546">
                  <c:v>2016-06-12 15:55</c:v>
                </c:pt>
                <c:pt idx="16547">
                  <c:v>2016-06-12 15:55</c:v>
                </c:pt>
                <c:pt idx="16548">
                  <c:v>2016-06-12 15:55</c:v>
                </c:pt>
                <c:pt idx="16549">
                  <c:v>2016-06-12 15:55</c:v>
                </c:pt>
                <c:pt idx="16550">
                  <c:v>2016-06-12 15:55</c:v>
                </c:pt>
                <c:pt idx="16551">
                  <c:v>2016-06-12 15:55</c:v>
                </c:pt>
                <c:pt idx="16552">
                  <c:v>2016-06-12 15:55</c:v>
                </c:pt>
                <c:pt idx="16553">
                  <c:v>2016-06-12 15:55</c:v>
                </c:pt>
                <c:pt idx="16554">
                  <c:v>2016-06-12 15:55</c:v>
                </c:pt>
                <c:pt idx="16555">
                  <c:v>2016-06-12 15:55</c:v>
                </c:pt>
                <c:pt idx="16556">
                  <c:v>2016-06-12 15:55</c:v>
                </c:pt>
                <c:pt idx="16557">
                  <c:v>2016-06-12 15:55</c:v>
                </c:pt>
                <c:pt idx="16558">
                  <c:v>2016-06-12 15:55</c:v>
                </c:pt>
                <c:pt idx="16559">
                  <c:v>2016-06-12 15:55</c:v>
                </c:pt>
                <c:pt idx="16560">
                  <c:v>2016-06-12 15:55</c:v>
                </c:pt>
                <c:pt idx="16561">
                  <c:v>2016-06-12 15:55</c:v>
                </c:pt>
                <c:pt idx="16562">
                  <c:v>2016-06-12 15:55</c:v>
                </c:pt>
                <c:pt idx="16563">
                  <c:v>2016-06-12 15:55</c:v>
                </c:pt>
                <c:pt idx="16564">
                  <c:v>2016-06-12 15:55</c:v>
                </c:pt>
                <c:pt idx="16565">
                  <c:v>2016-06-12 15:55</c:v>
                </c:pt>
                <c:pt idx="16566">
                  <c:v>2016-06-12 15:55</c:v>
                </c:pt>
                <c:pt idx="16567">
                  <c:v>2016-06-12 15:55</c:v>
                </c:pt>
                <c:pt idx="16568">
                  <c:v>2016-06-12 15:55</c:v>
                </c:pt>
                <c:pt idx="16569">
                  <c:v>2016-06-12 15:55</c:v>
                </c:pt>
                <c:pt idx="16570">
                  <c:v>2016-06-12 15:55</c:v>
                </c:pt>
                <c:pt idx="16571">
                  <c:v>2016-06-12 15:55</c:v>
                </c:pt>
                <c:pt idx="16572">
                  <c:v>2016-06-12 15:55</c:v>
                </c:pt>
                <c:pt idx="16573">
                  <c:v>2016-06-12 15:55</c:v>
                </c:pt>
                <c:pt idx="16574">
                  <c:v>2016-06-12 15:55</c:v>
                </c:pt>
                <c:pt idx="16575">
                  <c:v>2016-06-12 15:55</c:v>
                </c:pt>
                <c:pt idx="16576">
                  <c:v>2016-06-12 15:55</c:v>
                </c:pt>
                <c:pt idx="16577">
                  <c:v>2016-06-12 15:55</c:v>
                </c:pt>
                <c:pt idx="16578">
                  <c:v>2016-06-12 15:55</c:v>
                </c:pt>
                <c:pt idx="16579">
                  <c:v>2016-06-12 15:55</c:v>
                </c:pt>
                <c:pt idx="16580">
                  <c:v>2016-06-12 15:55</c:v>
                </c:pt>
                <c:pt idx="16581">
                  <c:v>2016-06-12 15:55</c:v>
                </c:pt>
                <c:pt idx="16582">
                  <c:v>2016-06-12 15:55</c:v>
                </c:pt>
                <c:pt idx="16583">
                  <c:v>2016-06-12 15:55</c:v>
                </c:pt>
                <c:pt idx="16584">
                  <c:v>2016-06-12 15:55</c:v>
                </c:pt>
                <c:pt idx="16585">
                  <c:v>2016-06-12 15:55</c:v>
                </c:pt>
                <c:pt idx="16586">
                  <c:v>2016-06-12 15:55</c:v>
                </c:pt>
                <c:pt idx="16587">
                  <c:v>2016-06-12 15:55</c:v>
                </c:pt>
                <c:pt idx="16588">
                  <c:v>2016-06-12 15:55</c:v>
                </c:pt>
                <c:pt idx="16589">
                  <c:v>2016-06-12 15:55</c:v>
                </c:pt>
                <c:pt idx="16590">
                  <c:v>2016-06-12 15:55</c:v>
                </c:pt>
                <c:pt idx="16591">
                  <c:v>2016-06-12 15:55</c:v>
                </c:pt>
                <c:pt idx="16592">
                  <c:v>2016-06-12 15:55</c:v>
                </c:pt>
                <c:pt idx="16593">
                  <c:v>2016-06-12 15:55</c:v>
                </c:pt>
                <c:pt idx="16594">
                  <c:v>2016-06-12 15:55</c:v>
                </c:pt>
                <c:pt idx="16595">
                  <c:v>2016-06-12 15:55</c:v>
                </c:pt>
                <c:pt idx="16596">
                  <c:v>2016-06-12 15:56</c:v>
                </c:pt>
                <c:pt idx="16597">
                  <c:v>2016-06-12 15:56</c:v>
                </c:pt>
                <c:pt idx="16598">
                  <c:v>2016-06-12 15:56</c:v>
                </c:pt>
                <c:pt idx="16599">
                  <c:v>2016-06-12 15:56</c:v>
                </c:pt>
                <c:pt idx="16600">
                  <c:v>2016-06-12 15:56</c:v>
                </c:pt>
                <c:pt idx="16601">
                  <c:v>2016-06-12 15:56</c:v>
                </c:pt>
                <c:pt idx="16602">
                  <c:v>2016-06-12 15:56</c:v>
                </c:pt>
                <c:pt idx="16603">
                  <c:v>2016-06-12 15:56</c:v>
                </c:pt>
                <c:pt idx="16604">
                  <c:v>2016-06-12 15:56</c:v>
                </c:pt>
                <c:pt idx="16605">
                  <c:v>2016-06-12 15:56</c:v>
                </c:pt>
                <c:pt idx="16606">
                  <c:v>2016-06-12 15:56</c:v>
                </c:pt>
                <c:pt idx="16607">
                  <c:v>2016-06-12 15:56</c:v>
                </c:pt>
                <c:pt idx="16608">
                  <c:v>2016-06-12 15:56</c:v>
                </c:pt>
                <c:pt idx="16609">
                  <c:v>2016-06-12 15:56</c:v>
                </c:pt>
                <c:pt idx="16610">
                  <c:v>2016-06-12 15:56</c:v>
                </c:pt>
                <c:pt idx="16611">
                  <c:v>2016-06-12 15:56</c:v>
                </c:pt>
                <c:pt idx="16612">
                  <c:v>2016-06-12 15:56</c:v>
                </c:pt>
                <c:pt idx="16613">
                  <c:v>2016-06-12 15:56</c:v>
                </c:pt>
                <c:pt idx="16614">
                  <c:v>2016-06-12 15:56</c:v>
                </c:pt>
                <c:pt idx="16615">
                  <c:v>2016-06-12 15:56</c:v>
                </c:pt>
                <c:pt idx="16616">
                  <c:v>2016-06-12 15:56</c:v>
                </c:pt>
                <c:pt idx="16617">
                  <c:v>2016-06-12 15:56</c:v>
                </c:pt>
                <c:pt idx="16618">
                  <c:v>2016-06-12 15:56</c:v>
                </c:pt>
                <c:pt idx="16619">
                  <c:v>2016-06-12 15:56</c:v>
                </c:pt>
                <c:pt idx="16620">
                  <c:v>2016-06-12 15:56</c:v>
                </c:pt>
                <c:pt idx="16621">
                  <c:v>2016-06-12 15:56</c:v>
                </c:pt>
                <c:pt idx="16622">
                  <c:v>2016-06-12 15:56</c:v>
                </c:pt>
                <c:pt idx="16623">
                  <c:v>2016-06-12 15:56</c:v>
                </c:pt>
                <c:pt idx="16624">
                  <c:v>2016-06-12 15:56</c:v>
                </c:pt>
                <c:pt idx="16625">
                  <c:v>2016-06-12 15:56</c:v>
                </c:pt>
                <c:pt idx="16626">
                  <c:v>2016-06-12 15:56</c:v>
                </c:pt>
                <c:pt idx="16627">
                  <c:v>2016-06-12 15:56</c:v>
                </c:pt>
                <c:pt idx="16628">
                  <c:v>2016-06-12 15:56</c:v>
                </c:pt>
                <c:pt idx="16629">
                  <c:v>2016-06-12 15:56</c:v>
                </c:pt>
                <c:pt idx="16630">
                  <c:v>2016-06-12 15:56</c:v>
                </c:pt>
                <c:pt idx="16631">
                  <c:v>2016-06-12 15:56</c:v>
                </c:pt>
                <c:pt idx="16632">
                  <c:v>2016-06-12 15:56</c:v>
                </c:pt>
                <c:pt idx="16633">
                  <c:v>2016-06-12 15:56</c:v>
                </c:pt>
                <c:pt idx="16634">
                  <c:v>2016-06-12 15:56</c:v>
                </c:pt>
                <c:pt idx="16635">
                  <c:v>2016-06-12 15:56</c:v>
                </c:pt>
                <c:pt idx="16636">
                  <c:v>2016-06-12 15:56</c:v>
                </c:pt>
                <c:pt idx="16637">
                  <c:v>2016-06-12 15:56</c:v>
                </c:pt>
                <c:pt idx="16638">
                  <c:v>2016-06-12 15:56</c:v>
                </c:pt>
                <c:pt idx="16639">
                  <c:v>2016-06-12 15:56</c:v>
                </c:pt>
                <c:pt idx="16640">
                  <c:v>2016-06-12 15:56</c:v>
                </c:pt>
                <c:pt idx="16641">
                  <c:v>2016-06-12 15:56</c:v>
                </c:pt>
                <c:pt idx="16642">
                  <c:v>2016-06-12 15:56</c:v>
                </c:pt>
                <c:pt idx="16643">
                  <c:v>2016-06-12 15:56</c:v>
                </c:pt>
                <c:pt idx="16644">
                  <c:v>2016-06-12 15:56</c:v>
                </c:pt>
                <c:pt idx="16645">
                  <c:v>2016-06-12 15:56</c:v>
                </c:pt>
                <c:pt idx="16646">
                  <c:v>2016-06-12 15:56</c:v>
                </c:pt>
                <c:pt idx="16647">
                  <c:v>2016-06-12 15:56</c:v>
                </c:pt>
                <c:pt idx="16648">
                  <c:v>2016-06-12 15:56</c:v>
                </c:pt>
                <c:pt idx="16649">
                  <c:v>2016-06-12 15:56</c:v>
                </c:pt>
                <c:pt idx="16650">
                  <c:v>2016-06-12 15:56</c:v>
                </c:pt>
                <c:pt idx="16651">
                  <c:v>2016-06-12 15:56</c:v>
                </c:pt>
                <c:pt idx="16652">
                  <c:v>2016-06-12 15:56</c:v>
                </c:pt>
                <c:pt idx="16653">
                  <c:v>2016-06-12 15:56</c:v>
                </c:pt>
                <c:pt idx="16654">
                  <c:v>2016-06-12 15:56</c:v>
                </c:pt>
                <c:pt idx="16655">
                  <c:v>2016-06-12 15:57</c:v>
                </c:pt>
                <c:pt idx="16656">
                  <c:v>2016-06-12 15:57</c:v>
                </c:pt>
                <c:pt idx="16657">
                  <c:v>2016-06-12 15:57</c:v>
                </c:pt>
                <c:pt idx="16658">
                  <c:v>2016-06-12 15:57</c:v>
                </c:pt>
                <c:pt idx="16659">
                  <c:v>2016-06-12 15:57</c:v>
                </c:pt>
                <c:pt idx="16660">
                  <c:v>2016-06-12 15:57</c:v>
                </c:pt>
                <c:pt idx="16661">
                  <c:v>2016-06-12 15:57</c:v>
                </c:pt>
                <c:pt idx="16662">
                  <c:v>2016-06-12 15:57</c:v>
                </c:pt>
                <c:pt idx="16663">
                  <c:v>2016-06-12 15:57</c:v>
                </c:pt>
                <c:pt idx="16664">
                  <c:v>2016-06-12 15:57</c:v>
                </c:pt>
                <c:pt idx="16665">
                  <c:v>2016-06-12 15:57</c:v>
                </c:pt>
                <c:pt idx="16666">
                  <c:v>2016-06-12 15:57</c:v>
                </c:pt>
                <c:pt idx="16667">
                  <c:v>2016-06-12 15:57</c:v>
                </c:pt>
                <c:pt idx="16668">
                  <c:v>2016-06-12 15:57</c:v>
                </c:pt>
                <c:pt idx="16669">
                  <c:v>2016-06-12 15:57</c:v>
                </c:pt>
                <c:pt idx="16670">
                  <c:v>2016-06-12 15:57</c:v>
                </c:pt>
                <c:pt idx="16671">
                  <c:v>2016-06-12 15:57</c:v>
                </c:pt>
                <c:pt idx="16672">
                  <c:v>2016-06-12 15:57</c:v>
                </c:pt>
                <c:pt idx="16673">
                  <c:v>2016-06-12 15:57</c:v>
                </c:pt>
                <c:pt idx="16674">
                  <c:v>2016-06-12 15:57</c:v>
                </c:pt>
                <c:pt idx="16675">
                  <c:v>2016-06-12 15:57</c:v>
                </c:pt>
                <c:pt idx="16676">
                  <c:v>2016-06-12 15:57</c:v>
                </c:pt>
                <c:pt idx="16677">
                  <c:v>2016-06-12 15:57</c:v>
                </c:pt>
                <c:pt idx="16678">
                  <c:v>2016-06-12 15:57</c:v>
                </c:pt>
                <c:pt idx="16679">
                  <c:v>2016-06-12 15:57</c:v>
                </c:pt>
                <c:pt idx="16680">
                  <c:v>2016-06-12 15:57</c:v>
                </c:pt>
                <c:pt idx="16681">
                  <c:v>2016-06-12 15:57</c:v>
                </c:pt>
                <c:pt idx="16682">
                  <c:v>2016-06-12 15:57</c:v>
                </c:pt>
                <c:pt idx="16683">
                  <c:v>2016-06-12 15:57</c:v>
                </c:pt>
                <c:pt idx="16684">
                  <c:v>2016-06-12 15:57</c:v>
                </c:pt>
                <c:pt idx="16685">
                  <c:v>2016-06-12 15:57</c:v>
                </c:pt>
                <c:pt idx="16686">
                  <c:v>2016-06-12 15:57</c:v>
                </c:pt>
                <c:pt idx="16687">
                  <c:v>2016-06-12 15:57</c:v>
                </c:pt>
                <c:pt idx="16688">
                  <c:v>2016-06-12 15:57</c:v>
                </c:pt>
                <c:pt idx="16689">
                  <c:v>2016-06-12 15:57</c:v>
                </c:pt>
                <c:pt idx="16690">
                  <c:v>2016-06-12 15:57</c:v>
                </c:pt>
                <c:pt idx="16691">
                  <c:v>2016-06-12 15:57</c:v>
                </c:pt>
                <c:pt idx="16692">
                  <c:v>2016-06-12 15:57</c:v>
                </c:pt>
                <c:pt idx="16693">
                  <c:v>2016-06-12 15:57</c:v>
                </c:pt>
                <c:pt idx="16694">
                  <c:v>2016-06-12 15:57</c:v>
                </c:pt>
                <c:pt idx="16695">
                  <c:v>2016-06-12 15:57</c:v>
                </c:pt>
                <c:pt idx="16696">
                  <c:v>2016-06-12 15:57</c:v>
                </c:pt>
                <c:pt idx="16697">
                  <c:v>2016-06-12 15:57</c:v>
                </c:pt>
                <c:pt idx="16698">
                  <c:v>2016-06-12 15:57</c:v>
                </c:pt>
                <c:pt idx="16699">
                  <c:v>2016-06-12 15:57</c:v>
                </c:pt>
                <c:pt idx="16700">
                  <c:v>2016-06-12 15:57</c:v>
                </c:pt>
                <c:pt idx="16701">
                  <c:v>2016-06-12 15:57</c:v>
                </c:pt>
                <c:pt idx="16702">
                  <c:v>2016-06-12 15:57</c:v>
                </c:pt>
                <c:pt idx="16703">
                  <c:v>2016-06-12 15:57</c:v>
                </c:pt>
                <c:pt idx="16704">
                  <c:v>2016-06-12 15:57</c:v>
                </c:pt>
                <c:pt idx="16705">
                  <c:v>2016-06-12 15:57</c:v>
                </c:pt>
                <c:pt idx="16706">
                  <c:v>2016-06-12 15:57</c:v>
                </c:pt>
                <c:pt idx="16707">
                  <c:v>2016-06-12 15:57</c:v>
                </c:pt>
                <c:pt idx="16708">
                  <c:v>2016-06-12 15:57</c:v>
                </c:pt>
                <c:pt idx="16709">
                  <c:v>2016-06-12 15:57</c:v>
                </c:pt>
                <c:pt idx="16710">
                  <c:v>2016-06-12 15:57</c:v>
                </c:pt>
                <c:pt idx="16711">
                  <c:v>2016-06-12 15:57</c:v>
                </c:pt>
                <c:pt idx="16712">
                  <c:v>2016-06-12 15:57</c:v>
                </c:pt>
                <c:pt idx="16713">
                  <c:v>2016-06-12 15:58</c:v>
                </c:pt>
                <c:pt idx="16714">
                  <c:v>2016-06-12 15:58</c:v>
                </c:pt>
                <c:pt idx="16715">
                  <c:v>2016-06-12 15:58</c:v>
                </c:pt>
                <c:pt idx="16716">
                  <c:v>2016-06-12 15:58</c:v>
                </c:pt>
                <c:pt idx="16717">
                  <c:v>2016-06-12 15:58</c:v>
                </c:pt>
                <c:pt idx="16718">
                  <c:v>2016-06-12 15:58</c:v>
                </c:pt>
                <c:pt idx="16719">
                  <c:v>2016-06-12 15:58</c:v>
                </c:pt>
                <c:pt idx="16720">
                  <c:v>2016-06-12 15:58</c:v>
                </c:pt>
                <c:pt idx="16721">
                  <c:v>2016-06-12 15:58</c:v>
                </c:pt>
                <c:pt idx="16722">
                  <c:v>2016-06-12 15:58</c:v>
                </c:pt>
                <c:pt idx="16723">
                  <c:v>2016-06-12 15:58</c:v>
                </c:pt>
                <c:pt idx="16724">
                  <c:v>2016-06-12 15:58</c:v>
                </c:pt>
                <c:pt idx="16725">
                  <c:v>2016-06-12 15:58</c:v>
                </c:pt>
                <c:pt idx="16726">
                  <c:v>2016-06-12 15:58</c:v>
                </c:pt>
                <c:pt idx="16727">
                  <c:v>2016-06-12 15:58</c:v>
                </c:pt>
                <c:pt idx="16728">
                  <c:v>2016-06-12 15:58</c:v>
                </c:pt>
                <c:pt idx="16729">
                  <c:v>2016-06-12 15:58</c:v>
                </c:pt>
                <c:pt idx="16730">
                  <c:v>2016-06-12 15:58</c:v>
                </c:pt>
                <c:pt idx="16731">
                  <c:v>2016-06-12 15:58</c:v>
                </c:pt>
                <c:pt idx="16732">
                  <c:v>2016-06-12 15:58</c:v>
                </c:pt>
                <c:pt idx="16733">
                  <c:v>2016-06-12 15:58</c:v>
                </c:pt>
                <c:pt idx="16734">
                  <c:v>2016-06-12 15:58</c:v>
                </c:pt>
                <c:pt idx="16735">
                  <c:v>2016-06-12 15:58</c:v>
                </c:pt>
                <c:pt idx="16736">
                  <c:v>2016-06-12 15:58</c:v>
                </c:pt>
                <c:pt idx="16737">
                  <c:v>2016-06-12 15:58</c:v>
                </c:pt>
                <c:pt idx="16738">
                  <c:v>2016-06-12 15:58</c:v>
                </c:pt>
                <c:pt idx="16739">
                  <c:v>2016-06-12 15:58</c:v>
                </c:pt>
                <c:pt idx="16740">
                  <c:v>2016-06-12 15:58</c:v>
                </c:pt>
                <c:pt idx="16741">
                  <c:v>2016-06-12 15:58</c:v>
                </c:pt>
                <c:pt idx="16742">
                  <c:v>2016-06-12 15:58</c:v>
                </c:pt>
                <c:pt idx="16743">
                  <c:v>2016-06-12 15:58</c:v>
                </c:pt>
                <c:pt idx="16744">
                  <c:v>2016-06-12 15:58</c:v>
                </c:pt>
                <c:pt idx="16745">
                  <c:v>2016-06-12 15:58</c:v>
                </c:pt>
                <c:pt idx="16746">
                  <c:v>2016-06-12 15:58</c:v>
                </c:pt>
                <c:pt idx="16747">
                  <c:v>2016-06-12 15:58</c:v>
                </c:pt>
                <c:pt idx="16748">
                  <c:v>2016-06-12 15:58</c:v>
                </c:pt>
                <c:pt idx="16749">
                  <c:v>2016-06-12 15:58</c:v>
                </c:pt>
                <c:pt idx="16750">
                  <c:v>2016-06-12 15:58</c:v>
                </c:pt>
                <c:pt idx="16751">
                  <c:v>2016-06-12 15:58</c:v>
                </c:pt>
                <c:pt idx="16752">
                  <c:v>2016-06-12 15:58</c:v>
                </c:pt>
                <c:pt idx="16753">
                  <c:v>2016-06-12 15:58</c:v>
                </c:pt>
                <c:pt idx="16754">
                  <c:v>2016-06-12 15:58</c:v>
                </c:pt>
                <c:pt idx="16755">
                  <c:v>2016-06-12 15:58</c:v>
                </c:pt>
                <c:pt idx="16756">
                  <c:v>2016-06-12 15:58</c:v>
                </c:pt>
                <c:pt idx="16757">
                  <c:v>2016-06-12 15:58</c:v>
                </c:pt>
                <c:pt idx="16758">
                  <c:v>2016-06-12 15:58</c:v>
                </c:pt>
                <c:pt idx="16759">
                  <c:v>2016-06-12 15:58</c:v>
                </c:pt>
                <c:pt idx="16760">
                  <c:v>2016-06-12 15:58</c:v>
                </c:pt>
                <c:pt idx="16761">
                  <c:v>2016-06-12 15:58</c:v>
                </c:pt>
                <c:pt idx="16762">
                  <c:v>2016-06-12 15:58</c:v>
                </c:pt>
                <c:pt idx="16763">
                  <c:v>2016-06-12 15:58</c:v>
                </c:pt>
                <c:pt idx="16764">
                  <c:v>2016-06-12 15:58</c:v>
                </c:pt>
                <c:pt idx="16765">
                  <c:v>2016-06-12 15:58</c:v>
                </c:pt>
                <c:pt idx="16766">
                  <c:v>2016-06-12 15:58</c:v>
                </c:pt>
                <c:pt idx="16767">
                  <c:v>2016-06-12 15:58</c:v>
                </c:pt>
                <c:pt idx="16768">
                  <c:v>2016-06-12 15:58</c:v>
                </c:pt>
                <c:pt idx="16769">
                  <c:v>2016-06-12 15:59</c:v>
                </c:pt>
                <c:pt idx="16770">
                  <c:v>2016-06-12 15:59</c:v>
                </c:pt>
                <c:pt idx="16771">
                  <c:v>2016-06-12 15:59</c:v>
                </c:pt>
                <c:pt idx="16772">
                  <c:v>2016-06-12 15:59</c:v>
                </c:pt>
                <c:pt idx="16773">
                  <c:v>2016-06-12 15:59</c:v>
                </c:pt>
                <c:pt idx="16774">
                  <c:v>2016-06-12 15:59</c:v>
                </c:pt>
                <c:pt idx="16775">
                  <c:v>2016-06-12 15:59</c:v>
                </c:pt>
                <c:pt idx="16776">
                  <c:v>2016-06-12 15:59</c:v>
                </c:pt>
                <c:pt idx="16777">
                  <c:v>2016-06-12 15:59</c:v>
                </c:pt>
                <c:pt idx="16778">
                  <c:v>2016-06-12 15:59</c:v>
                </c:pt>
                <c:pt idx="16779">
                  <c:v>2016-06-12 15:59</c:v>
                </c:pt>
                <c:pt idx="16780">
                  <c:v>2016-06-12 15:59</c:v>
                </c:pt>
                <c:pt idx="16781">
                  <c:v>2016-06-12 15:59</c:v>
                </c:pt>
                <c:pt idx="16782">
                  <c:v>2016-06-12 15:59</c:v>
                </c:pt>
                <c:pt idx="16783">
                  <c:v>2016-06-12 15:59</c:v>
                </c:pt>
                <c:pt idx="16784">
                  <c:v>2016-06-12 15:59</c:v>
                </c:pt>
                <c:pt idx="16785">
                  <c:v>2016-06-12 15:59</c:v>
                </c:pt>
                <c:pt idx="16786">
                  <c:v>2016-06-12 15:59</c:v>
                </c:pt>
                <c:pt idx="16787">
                  <c:v>2016-06-12 15:59</c:v>
                </c:pt>
                <c:pt idx="16788">
                  <c:v>2016-06-12 15:59</c:v>
                </c:pt>
                <c:pt idx="16789">
                  <c:v>2016-06-12 15:59</c:v>
                </c:pt>
                <c:pt idx="16790">
                  <c:v>2016-06-12 15:59</c:v>
                </c:pt>
                <c:pt idx="16791">
                  <c:v>2016-06-12 15:59</c:v>
                </c:pt>
                <c:pt idx="16792">
                  <c:v>2016-06-12 15:59</c:v>
                </c:pt>
                <c:pt idx="16793">
                  <c:v>2016-06-12 15:59</c:v>
                </c:pt>
                <c:pt idx="16794">
                  <c:v>2016-06-12 15:59</c:v>
                </c:pt>
                <c:pt idx="16795">
                  <c:v>2016-06-12 15:59</c:v>
                </c:pt>
                <c:pt idx="16796">
                  <c:v>2016-06-12 15:59</c:v>
                </c:pt>
                <c:pt idx="16797">
                  <c:v>2016-06-12 15:59</c:v>
                </c:pt>
                <c:pt idx="16798">
                  <c:v>2016-06-12 15:59</c:v>
                </c:pt>
                <c:pt idx="16799">
                  <c:v>2016-06-12 15:59</c:v>
                </c:pt>
                <c:pt idx="16800">
                  <c:v>2016-06-12 15:59</c:v>
                </c:pt>
                <c:pt idx="16801">
                  <c:v>2016-06-12 15:59</c:v>
                </c:pt>
                <c:pt idx="16802">
                  <c:v>2016-06-12 15:59</c:v>
                </c:pt>
                <c:pt idx="16803">
                  <c:v>2016-06-12 15:59</c:v>
                </c:pt>
                <c:pt idx="16804">
                  <c:v>2016-06-12 15:59</c:v>
                </c:pt>
                <c:pt idx="16805">
                  <c:v>2016-06-12 15:59</c:v>
                </c:pt>
                <c:pt idx="16806">
                  <c:v>2016-06-12 15:59</c:v>
                </c:pt>
                <c:pt idx="16807">
                  <c:v>2016-06-12 15:59</c:v>
                </c:pt>
                <c:pt idx="16808">
                  <c:v>2016-06-12 15:59</c:v>
                </c:pt>
                <c:pt idx="16809">
                  <c:v>2016-06-12 15:59</c:v>
                </c:pt>
                <c:pt idx="16810">
                  <c:v>2016-06-12 15:59</c:v>
                </c:pt>
                <c:pt idx="16811">
                  <c:v>2016-06-12 15:59</c:v>
                </c:pt>
                <c:pt idx="16812">
                  <c:v>2016-06-12 15:59</c:v>
                </c:pt>
                <c:pt idx="16813">
                  <c:v>2016-06-12 15:59</c:v>
                </c:pt>
                <c:pt idx="16814">
                  <c:v>2016-06-12 15:59</c:v>
                </c:pt>
                <c:pt idx="16815">
                  <c:v>2016-06-12 15:59</c:v>
                </c:pt>
                <c:pt idx="16816">
                  <c:v>2016-06-12 15:59</c:v>
                </c:pt>
                <c:pt idx="16817">
                  <c:v>2016-06-12 15:59</c:v>
                </c:pt>
                <c:pt idx="16818">
                  <c:v>2016-06-12 15:59</c:v>
                </c:pt>
                <c:pt idx="16819">
                  <c:v>2016-06-12 15:59</c:v>
                </c:pt>
                <c:pt idx="16820">
                  <c:v>2016-06-12 15:59</c:v>
                </c:pt>
                <c:pt idx="16821">
                  <c:v>2016-06-12 15:59</c:v>
                </c:pt>
                <c:pt idx="16822">
                  <c:v>2016-06-12 15:59</c:v>
                </c:pt>
                <c:pt idx="16823">
                  <c:v>2016-06-12 15:59</c:v>
                </c:pt>
                <c:pt idx="16824">
                  <c:v>2016-06-12 15:59</c:v>
                </c:pt>
                <c:pt idx="16825">
                  <c:v>2016-06-12 15:59</c:v>
                </c:pt>
                <c:pt idx="16826">
                  <c:v>2016-06-12 16:00</c:v>
                </c:pt>
                <c:pt idx="16827">
                  <c:v>2016-06-12 16:00</c:v>
                </c:pt>
                <c:pt idx="16828">
                  <c:v>2016-06-12 16:00</c:v>
                </c:pt>
                <c:pt idx="16829">
                  <c:v>2016-06-12 16:00</c:v>
                </c:pt>
                <c:pt idx="16830">
                  <c:v>2016-06-12 16:00</c:v>
                </c:pt>
                <c:pt idx="16831">
                  <c:v>2016-06-12 16:00</c:v>
                </c:pt>
                <c:pt idx="16832">
                  <c:v>2016-06-12 16:00</c:v>
                </c:pt>
                <c:pt idx="16833">
                  <c:v>2016-06-12 16:00</c:v>
                </c:pt>
                <c:pt idx="16834">
                  <c:v>2016-06-12 16:00</c:v>
                </c:pt>
                <c:pt idx="16835">
                  <c:v>2016-06-12 16:00</c:v>
                </c:pt>
                <c:pt idx="16836">
                  <c:v>2016-06-12 16:00</c:v>
                </c:pt>
                <c:pt idx="16837">
                  <c:v>2016-06-12 16:00</c:v>
                </c:pt>
                <c:pt idx="16838">
                  <c:v>2016-06-12 16:00</c:v>
                </c:pt>
                <c:pt idx="16839">
                  <c:v>2016-06-12 16:00</c:v>
                </c:pt>
                <c:pt idx="16840">
                  <c:v>2016-06-12 16:00</c:v>
                </c:pt>
                <c:pt idx="16841">
                  <c:v>2016-06-12 16:00</c:v>
                </c:pt>
                <c:pt idx="16842">
                  <c:v>2016-06-12 16:00</c:v>
                </c:pt>
                <c:pt idx="16843">
                  <c:v>2016-06-12 16:00</c:v>
                </c:pt>
                <c:pt idx="16844">
                  <c:v>2016-06-12 16:00</c:v>
                </c:pt>
                <c:pt idx="16845">
                  <c:v>2016-06-12 16:00</c:v>
                </c:pt>
                <c:pt idx="16846">
                  <c:v>2016-06-12 16:00</c:v>
                </c:pt>
                <c:pt idx="16847">
                  <c:v>2016-06-12 16:00</c:v>
                </c:pt>
                <c:pt idx="16848">
                  <c:v>2016-06-12 16:00</c:v>
                </c:pt>
                <c:pt idx="16849">
                  <c:v>2016-06-12 16:00</c:v>
                </c:pt>
                <c:pt idx="16850">
                  <c:v>2016-06-12 16:00</c:v>
                </c:pt>
                <c:pt idx="16851">
                  <c:v>2016-06-12 16:00</c:v>
                </c:pt>
                <c:pt idx="16852">
                  <c:v>2016-06-12 16:00</c:v>
                </c:pt>
                <c:pt idx="16853">
                  <c:v>2016-06-12 16:00</c:v>
                </c:pt>
                <c:pt idx="16854">
                  <c:v>2016-06-12 16:00</c:v>
                </c:pt>
                <c:pt idx="16855">
                  <c:v>2016-06-12 16:00</c:v>
                </c:pt>
                <c:pt idx="16856">
                  <c:v>2016-06-12 16:00</c:v>
                </c:pt>
                <c:pt idx="16857">
                  <c:v>2016-06-12 16:00</c:v>
                </c:pt>
                <c:pt idx="16858">
                  <c:v>2016-06-12 16:00</c:v>
                </c:pt>
                <c:pt idx="16859">
                  <c:v>2016-06-12 16:00</c:v>
                </c:pt>
                <c:pt idx="16860">
                  <c:v>2016-06-12 16:00</c:v>
                </c:pt>
                <c:pt idx="16861">
                  <c:v>2016-06-12 16:00</c:v>
                </c:pt>
                <c:pt idx="16862">
                  <c:v>2016-06-12 16:00</c:v>
                </c:pt>
                <c:pt idx="16863">
                  <c:v>2016-06-12 16:00</c:v>
                </c:pt>
                <c:pt idx="16864">
                  <c:v>2016-06-12 16:00</c:v>
                </c:pt>
                <c:pt idx="16865">
                  <c:v>2016-06-12 16:00</c:v>
                </c:pt>
                <c:pt idx="16866">
                  <c:v>2016-06-12 16:00</c:v>
                </c:pt>
                <c:pt idx="16867">
                  <c:v>2016-06-12 16:00</c:v>
                </c:pt>
                <c:pt idx="16868">
                  <c:v>2016-06-12 16:00</c:v>
                </c:pt>
                <c:pt idx="16869">
                  <c:v>2016-06-12 16:00</c:v>
                </c:pt>
                <c:pt idx="16870">
                  <c:v>2016-06-12 16:00</c:v>
                </c:pt>
                <c:pt idx="16871">
                  <c:v>2016-06-12 16:00</c:v>
                </c:pt>
                <c:pt idx="16872">
                  <c:v>2016-06-12 16:00</c:v>
                </c:pt>
                <c:pt idx="16873">
                  <c:v>2016-06-12 16:00</c:v>
                </c:pt>
                <c:pt idx="16874">
                  <c:v>2016-06-12 16:00</c:v>
                </c:pt>
                <c:pt idx="16875">
                  <c:v>2016-06-12 16:00</c:v>
                </c:pt>
                <c:pt idx="16876">
                  <c:v>2016-06-12 16:00</c:v>
                </c:pt>
                <c:pt idx="16877">
                  <c:v>2016-06-12 16:00</c:v>
                </c:pt>
                <c:pt idx="16878">
                  <c:v>2016-06-12 16:00</c:v>
                </c:pt>
                <c:pt idx="16879">
                  <c:v>2016-06-12 16:00</c:v>
                </c:pt>
                <c:pt idx="16880">
                  <c:v>2016-06-12 16:00</c:v>
                </c:pt>
                <c:pt idx="16881">
                  <c:v>2016-06-12 16:00</c:v>
                </c:pt>
                <c:pt idx="16882">
                  <c:v>2016-06-12 16:01</c:v>
                </c:pt>
                <c:pt idx="16883">
                  <c:v>2016-06-12 16:01</c:v>
                </c:pt>
                <c:pt idx="16884">
                  <c:v>2016-06-12 16:01</c:v>
                </c:pt>
                <c:pt idx="16885">
                  <c:v>2016-06-12 16:01</c:v>
                </c:pt>
                <c:pt idx="16886">
                  <c:v>2016-06-12 16:01</c:v>
                </c:pt>
                <c:pt idx="16887">
                  <c:v>2016-06-12 16:01</c:v>
                </c:pt>
                <c:pt idx="16888">
                  <c:v>2016-06-12 16:01</c:v>
                </c:pt>
                <c:pt idx="16889">
                  <c:v>2016-06-12 16:01</c:v>
                </c:pt>
                <c:pt idx="16890">
                  <c:v>2016-06-12 16:01</c:v>
                </c:pt>
                <c:pt idx="16891">
                  <c:v>2016-06-12 16:01</c:v>
                </c:pt>
                <c:pt idx="16892">
                  <c:v>2016-06-12 16:01</c:v>
                </c:pt>
                <c:pt idx="16893">
                  <c:v>2016-06-12 16:01</c:v>
                </c:pt>
                <c:pt idx="16894">
                  <c:v>2016-06-12 16:01</c:v>
                </c:pt>
                <c:pt idx="16895">
                  <c:v>2016-06-12 16:01</c:v>
                </c:pt>
                <c:pt idx="16896">
                  <c:v>2016-06-12 16:01</c:v>
                </c:pt>
                <c:pt idx="16897">
                  <c:v>2016-06-12 16:01</c:v>
                </c:pt>
                <c:pt idx="16898">
                  <c:v>2016-06-12 16:01</c:v>
                </c:pt>
                <c:pt idx="16899">
                  <c:v>2016-06-12 16:01</c:v>
                </c:pt>
                <c:pt idx="16900">
                  <c:v>2016-06-12 16:01</c:v>
                </c:pt>
                <c:pt idx="16901">
                  <c:v>2016-06-12 16:01</c:v>
                </c:pt>
                <c:pt idx="16902">
                  <c:v>2016-06-12 16:01</c:v>
                </c:pt>
                <c:pt idx="16903">
                  <c:v>2016-06-12 16:01</c:v>
                </c:pt>
                <c:pt idx="16904">
                  <c:v>2016-06-12 16:01</c:v>
                </c:pt>
                <c:pt idx="16905">
                  <c:v>2016-06-12 16:01</c:v>
                </c:pt>
                <c:pt idx="16906">
                  <c:v>2016-06-12 16:01</c:v>
                </c:pt>
                <c:pt idx="16907">
                  <c:v>2016-06-12 16:01</c:v>
                </c:pt>
                <c:pt idx="16908">
                  <c:v>2016-06-12 16:01</c:v>
                </c:pt>
                <c:pt idx="16909">
                  <c:v>2016-06-12 16:01</c:v>
                </c:pt>
                <c:pt idx="16910">
                  <c:v>2016-06-12 16:01</c:v>
                </c:pt>
                <c:pt idx="16911">
                  <c:v>2016-06-12 16:01</c:v>
                </c:pt>
                <c:pt idx="16912">
                  <c:v>2016-06-12 16:01</c:v>
                </c:pt>
                <c:pt idx="16913">
                  <c:v>2016-06-12 16:01</c:v>
                </c:pt>
                <c:pt idx="16914">
                  <c:v>2016-06-12 16:01</c:v>
                </c:pt>
                <c:pt idx="16915">
                  <c:v>2016-06-12 16:01</c:v>
                </c:pt>
                <c:pt idx="16916">
                  <c:v>2016-06-12 16:01</c:v>
                </c:pt>
                <c:pt idx="16917">
                  <c:v>2016-06-12 16:01</c:v>
                </c:pt>
                <c:pt idx="16918">
                  <c:v>2016-06-12 16:01</c:v>
                </c:pt>
                <c:pt idx="16919">
                  <c:v>2016-06-12 16:01</c:v>
                </c:pt>
                <c:pt idx="16920">
                  <c:v>2016-06-12 16:01</c:v>
                </c:pt>
                <c:pt idx="16921">
                  <c:v>2016-06-12 16:01</c:v>
                </c:pt>
                <c:pt idx="16922">
                  <c:v>2016-06-12 16:01</c:v>
                </c:pt>
                <c:pt idx="16923">
                  <c:v>2016-06-12 16:01</c:v>
                </c:pt>
                <c:pt idx="16924">
                  <c:v>2016-06-12 16:01</c:v>
                </c:pt>
                <c:pt idx="16925">
                  <c:v>2016-06-12 16:01</c:v>
                </c:pt>
                <c:pt idx="16926">
                  <c:v>2016-06-12 16:01</c:v>
                </c:pt>
                <c:pt idx="16927">
                  <c:v>2016-06-12 16:01</c:v>
                </c:pt>
                <c:pt idx="16928">
                  <c:v>2016-06-12 16:01</c:v>
                </c:pt>
                <c:pt idx="16929">
                  <c:v>2016-06-12 16:01</c:v>
                </c:pt>
                <c:pt idx="16930">
                  <c:v>2016-06-12 16:01</c:v>
                </c:pt>
                <c:pt idx="16931">
                  <c:v>2016-06-12 16:01</c:v>
                </c:pt>
                <c:pt idx="16932">
                  <c:v>2016-06-12 16:01</c:v>
                </c:pt>
                <c:pt idx="16933">
                  <c:v>2016-06-12 16:01</c:v>
                </c:pt>
                <c:pt idx="16934">
                  <c:v>2016-06-12 16:01</c:v>
                </c:pt>
                <c:pt idx="16935">
                  <c:v>2016-06-12 16:01</c:v>
                </c:pt>
                <c:pt idx="16936">
                  <c:v>2016-06-12 16:01</c:v>
                </c:pt>
                <c:pt idx="16937">
                  <c:v>2016-06-12 16:01</c:v>
                </c:pt>
                <c:pt idx="16938">
                  <c:v>2016-06-12 16:01</c:v>
                </c:pt>
                <c:pt idx="16939">
                  <c:v>2016-06-12 16:01</c:v>
                </c:pt>
                <c:pt idx="16940">
                  <c:v>2016-06-12 16:02</c:v>
                </c:pt>
                <c:pt idx="16941">
                  <c:v>2016-06-12 16:02</c:v>
                </c:pt>
                <c:pt idx="16942">
                  <c:v>2016-06-12 16:02</c:v>
                </c:pt>
                <c:pt idx="16943">
                  <c:v>2016-06-12 16:02</c:v>
                </c:pt>
                <c:pt idx="16944">
                  <c:v>2016-06-12 16:02</c:v>
                </c:pt>
                <c:pt idx="16945">
                  <c:v>2016-06-12 16:02</c:v>
                </c:pt>
                <c:pt idx="16946">
                  <c:v>2016-06-12 16:02</c:v>
                </c:pt>
                <c:pt idx="16947">
                  <c:v>2016-06-12 16:02</c:v>
                </c:pt>
                <c:pt idx="16948">
                  <c:v>2016-06-12 16:02</c:v>
                </c:pt>
                <c:pt idx="16949">
                  <c:v>2016-06-12 16:02</c:v>
                </c:pt>
                <c:pt idx="16950">
                  <c:v>2016-06-12 16:02</c:v>
                </c:pt>
                <c:pt idx="16951">
                  <c:v>2016-06-12 16:02</c:v>
                </c:pt>
                <c:pt idx="16952">
                  <c:v>2016-06-12 16:02</c:v>
                </c:pt>
                <c:pt idx="16953">
                  <c:v>2016-06-12 16:02</c:v>
                </c:pt>
                <c:pt idx="16954">
                  <c:v>2016-06-12 16:02</c:v>
                </c:pt>
                <c:pt idx="16955">
                  <c:v>2016-06-12 16:02</c:v>
                </c:pt>
                <c:pt idx="16956">
                  <c:v>2016-06-12 16:02</c:v>
                </c:pt>
                <c:pt idx="16957">
                  <c:v>2016-06-12 16:02</c:v>
                </c:pt>
                <c:pt idx="16958">
                  <c:v>2016-06-12 16:02</c:v>
                </c:pt>
                <c:pt idx="16959">
                  <c:v>2016-06-12 16:02</c:v>
                </c:pt>
                <c:pt idx="16960">
                  <c:v>2016-06-12 16:02</c:v>
                </c:pt>
                <c:pt idx="16961">
                  <c:v>2016-06-12 16:02</c:v>
                </c:pt>
                <c:pt idx="16962">
                  <c:v>2016-06-12 16:02</c:v>
                </c:pt>
                <c:pt idx="16963">
                  <c:v>2016-06-12 16:02</c:v>
                </c:pt>
                <c:pt idx="16964">
                  <c:v>2016-06-12 16:02</c:v>
                </c:pt>
                <c:pt idx="16965">
                  <c:v>2016-06-12 16:02</c:v>
                </c:pt>
                <c:pt idx="16966">
                  <c:v>2016-06-12 16:02</c:v>
                </c:pt>
                <c:pt idx="16967">
                  <c:v>2016-06-12 16:02</c:v>
                </c:pt>
                <c:pt idx="16968">
                  <c:v>2016-06-12 16:02</c:v>
                </c:pt>
                <c:pt idx="16969">
                  <c:v>2016-06-12 16:02</c:v>
                </c:pt>
                <c:pt idx="16970">
                  <c:v>2016-06-12 16:02</c:v>
                </c:pt>
                <c:pt idx="16971">
                  <c:v>2016-06-12 16:02</c:v>
                </c:pt>
                <c:pt idx="16972">
                  <c:v>2016-06-12 16:02</c:v>
                </c:pt>
                <c:pt idx="16973">
                  <c:v>2016-06-12 16:02</c:v>
                </c:pt>
                <c:pt idx="16974">
                  <c:v>2016-06-12 16:02</c:v>
                </c:pt>
                <c:pt idx="16975">
                  <c:v>2016-06-12 16:02</c:v>
                </c:pt>
                <c:pt idx="16976">
                  <c:v>2016-06-12 16:02</c:v>
                </c:pt>
                <c:pt idx="16977">
                  <c:v>2016-06-12 16:02</c:v>
                </c:pt>
                <c:pt idx="16978">
                  <c:v>2016-06-12 16:02</c:v>
                </c:pt>
                <c:pt idx="16979">
                  <c:v>2016-06-12 16:02</c:v>
                </c:pt>
                <c:pt idx="16980">
                  <c:v>2016-06-12 16:02</c:v>
                </c:pt>
                <c:pt idx="16981">
                  <c:v>2016-06-12 16:02</c:v>
                </c:pt>
                <c:pt idx="16982">
                  <c:v>2016-06-12 16:02</c:v>
                </c:pt>
                <c:pt idx="16983">
                  <c:v>2016-06-12 16:02</c:v>
                </c:pt>
                <c:pt idx="16984">
                  <c:v>2016-06-12 16:02</c:v>
                </c:pt>
                <c:pt idx="16985">
                  <c:v>2016-06-12 16:02</c:v>
                </c:pt>
                <c:pt idx="16986">
                  <c:v>2016-06-12 16:02</c:v>
                </c:pt>
                <c:pt idx="16987">
                  <c:v>2016-06-12 16:02</c:v>
                </c:pt>
                <c:pt idx="16988">
                  <c:v>2016-06-12 16:02</c:v>
                </c:pt>
                <c:pt idx="16989">
                  <c:v>2016-06-12 16:02</c:v>
                </c:pt>
                <c:pt idx="16990">
                  <c:v>2016-06-12 16:02</c:v>
                </c:pt>
                <c:pt idx="16991">
                  <c:v>2016-06-12 16:02</c:v>
                </c:pt>
                <c:pt idx="16992">
                  <c:v>2016-06-12 16:02</c:v>
                </c:pt>
                <c:pt idx="16993">
                  <c:v>2016-06-12 16:02</c:v>
                </c:pt>
                <c:pt idx="16994">
                  <c:v>2016-06-12 16:02</c:v>
                </c:pt>
                <c:pt idx="16995">
                  <c:v>2016-06-12 16:03</c:v>
                </c:pt>
                <c:pt idx="16996">
                  <c:v>2016-06-12 16:03</c:v>
                </c:pt>
                <c:pt idx="16997">
                  <c:v>2016-06-12 16:03</c:v>
                </c:pt>
                <c:pt idx="16998">
                  <c:v>2016-06-12 16:03</c:v>
                </c:pt>
                <c:pt idx="16999">
                  <c:v>2016-06-12 16:03</c:v>
                </c:pt>
                <c:pt idx="17000">
                  <c:v>2016-06-12 16:03</c:v>
                </c:pt>
                <c:pt idx="17001">
                  <c:v>2016-06-12 16:03</c:v>
                </c:pt>
                <c:pt idx="17002">
                  <c:v>2016-06-12 16:03</c:v>
                </c:pt>
                <c:pt idx="17003">
                  <c:v>2016-06-12 16:03</c:v>
                </c:pt>
                <c:pt idx="17004">
                  <c:v>2016-06-12 16:03</c:v>
                </c:pt>
                <c:pt idx="17005">
                  <c:v>2016-06-12 16:03</c:v>
                </c:pt>
                <c:pt idx="17006">
                  <c:v>2016-06-12 16:03</c:v>
                </c:pt>
                <c:pt idx="17007">
                  <c:v>2016-06-12 16:03</c:v>
                </c:pt>
                <c:pt idx="17008">
                  <c:v>2016-06-12 16:03</c:v>
                </c:pt>
                <c:pt idx="17009">
                  <c:v>2016-06-12 16:03</c:v>
                </c:pt>
                <c:pt idx="17010">
                  <c:v>2016-06-12 16:03</c:v>
                </c:pt>
                <c:pt idx="17011">
                  <c:v>2016-06-12 16:03</c:v>
                </c:pt>
                <c:pt idx="17012">
                  <c:v>2016-06-12 16:03</c:v>
                </c:pt>
                <c:pt idx="17013">
                  <c:v>2016-06-12 16:03</c:v>
                </c:pt>
                <c:pt idx="17014">
                  <c:v>2016-06-12 16:03</c:v>
                </c:pt>
                <c:pt idx="17015">
                  <c:v>2016-06-12 16:03</c:v>
                </c:pt>
                <c:pt idx="17016">
                  <c:v>2016-06-12 16:03</c:v>
                </c:pt>
                <c:pt idx="17017">
                  <c:v>2016-06-12 16:03</c:v>
                </c:pt>
                <c:pt idx="17018">
                  <c:v>2016-06-12 16:03</c:v>
                </c:pt>
                <c:pt idx="17019">
                  <c:v>2016-06-12 16:03</c:v>
                </c:pt>
                <c:pt idx="17020">
                  <c:v>2016-06-12 16:03</c:v>
                </c:pt>
                <c:pt idx="17021">
                  <c:v>2016-06-12 16:03</c:v>
                </c:pt>
                <c:pt idx="17022">
                  <c:v>2016-06-12 16:03</c:v>
                </c:pt>
                <c:pt idx="17023">
                  <c:v>2016-06-12 16:03</c:v>
                </c:pt>
                <c:pt idx="17024">
                  <c:v>2016-06-12 16:03</c:v>
                </c:pt>
                <c:pt idx="17025">
                  <c:v>2016-06-12 16:03</c:v>
                </c:pt>
                <c:pt idx="17026">
                  <c:v>2016-06-12 16:03</c:v>
                </c:pt>
                <c:pt idx="17027">
                  <c:v>2016-06-12 16:03</c:v>
                </c:pt>
                <c:pt idx="17028">
                  <c:v>2016-06-12 16:03</c:v>
                </c:pt>
                <c:pt idx="17029">
                  <c:v>2016-06-12 16:03</c:v>
                </c:pt>
                <c:pt idx="17030">
                  <c:v>2016-06-12 16:03</c:v>
                </c:pt>
                <c:pt idx="17031">
                  <c:v>2016-06-12 16:03</c:v>
                </c:pt>
                <c:pt idx="17032">
                  <c:v>2016-06-12 16:03</c:v>
                </c:pt>
                <c:pt idx="17033">
                  <c:v>2016-06-12 16:03</c:v>
                </c:pt>
                <c:pt idx="17034">
                  <c:v>2016-06-12 16:03</c:v>
                </c:pt>
                <c:pt idx="17035">
                  <c:v>2016-06-12 16:03</c:v>
                </c:pt>
                <c:pt idx="17036">
                  <c:v>2016-06-12 16:03</c:v>
                </c:pt>
                <c:pt idx="17037">
                  <c:v>2016-06-12 16:03</c:v>
                </c:pt>
                <c:pt idx="17038">
                  <c:v>2016-06-12 16:03</c:v>
                </c:pt>
                <c:pt idx="17039">
                  <c:v>2016-06-12 16:03</c:v>
                </c:pt>
                <c:pt idx="17040">
                  <c:v>2016-06-12 16:03</c:v>
                </c:pt>
                <c:pt idx="17041">
                  <c:v>2016-06-12 16:03</c:v>
                </c:pt>
                <c:pt idx="17042">
                  <c:v>2016-06-12 16:03</c:v>
                </c:pt>
                <c:pt idx="17043">
                  <c:v>2016-06-12 16:03</c:v>
                </c:pt>
                <c:pt idx="17044">
                  <c:v>2016-06-12 16:03</c:v>
                </c:pt>
                <c:pt idx="17045">
                  <c:v>2016-06-12 16:03</c:v>
                </c:pt>
                <c:pt idx="17046">
                  <c:v>2016-06-12 16:03</c:v>
                </c:pt>
                <c:pt idx="17047">
                  <c:v>2016-06-12 16:03</c:v>
                </c:pt>
                <c:pt idx="17048">
                  <c:v>2016-06-12 16:03</c:v>
                </c:pt>
                <c:pt idx="17049">
                  <c:v>2016-06-12 16:03</c:v>
                </c:pt>
                <c:pt idx="17050">
                  <c:v>2016-06-12 16:03</c:v>
                </c:pt>
                <c:pt idx="17051">
                  <c:v>2016-06-12 16:04</c:v>
                </c:pt>
                <c:pt idx="17052">
                  <c:v>2016-06-12 16:04</c:v>
                </c:pt>
                <c:pt idx="17053">
                  <c:v>2016-06-12 16:04</c:v>
                </c:pt>
                <c:pt idx="17054">
                  <c:v>2016-06-12 16:04</c:v>
                </c:pt>
                <c:pt idx="17055">
                  <c:v>2016-06-12 16:04</c:v>
                </c:pt>
                <c:pt idx="17056">
                  <c:v>2016-06-12 16:04</c:v>
                </c:pt>
                <c:pt idx="17057">
                  <c:v>2016-06-12 16:04</c:v>
                </c:pt>
                <c:pt idx="17058">
                  <c:v>2016-06-12 16:04</c:v>
                </c:pt>
                <c:pt idx="17059">
                  <c:v>2016-06-12 16:04</c:v>
                </c:pt>
                <c:pt idx="17060">
                  <c:v>2016-06-12 16:04</c:v>
                </c:pt>
                <c:pt idx="17061">
                  <c:v>2016-06-12 16:04</c:v>
                </c:pt>
                <c:pt idx="17062">
                  <c:v>2016-06-12 16:04</c:v>
                </c:pt>
                <c:pt idx="17063">
                  <c:v>2016-06-12 16:04</c:v>
                </c:pt>
                <c:pt idx="17064">
                  <c:v>2016-06-12 16:04</c:v>
                </c:pt>
                <c:pt idx="17065">
                  <c:v>2016-06-12 16:04</c:v>
                </c:pt>
                <c:pt idx="17066">
                  <c:v>2016-06-12 16:04</c:v>
                </c:pt>
                <c:pt idx="17067">
                  <c:v>2016-06-12 16:04</c:v>
                </c:pt>
                <c:pt idx="17068">
                  <c:v>2016-06-12 16:04</c:v>
                </c:pt>
                <c:pt idx="17069">
                  <c:v>2016-06-12 16:04</c:v>
                </c:pt>
                <c:pt idx="17070">
                  <c:v>2016-06-12 16:04</c:v>
                </c:pt>
                <c:pt idx="17071">
                  <c:v>2016-06-12 16:04</c:v>
                </c:pt>
                <c:pt idx="17072">
                  <c:v>2016-06-12 16:04</c:v>
                </c:pt>
                <c:pt idx="17073">
                  <c:v>2016-06-12 16:04</c:v>
                </c:pt>
                <c:pt idx="17074">
                  <c:v>2016-06-12 16:04</c:v>
                </c:pt>
                <c:pt idx="17075">
                  <c:v>2016-06-12 16:04</c:v>
                </c:pt>
                <c:pt idx="17076">
                  <c:v>2016-06-12 16:04</c:v>
                </c:pt>
                <c:pt idx="17077">
                  <c:v>2016-06-12 16:04</c:v>
                </c:pt>
                <c:pt idx="17078">
                  <c:v>2016-06-12 16:04</c:v>
                </c:pt>
                <c:pt idx="17079">
                  <c:v>2016-06-12 16:04</c:v>
                </c:pt>
                <c:pt idx="17080">
                  <c:v>2016-06-12 16:04</c:v>
                </c:pt>
                <c:pt idx="17081">
                  <c:v>2016-06-12 16:04</c:v>
                </c:pt>
                <c:pt idx="17082">
                  <c:v>2016-06-12 16:04</c:v>
                </c:pt>
                <c:pt idx="17083">
                  <c:v>2016-06-12 16:04</c:v>
                </c:pt>
                <c:pt idx="17084">
                  <c:v>2016-06-12 16:04</c:v>
                </c:pt>
                <c:pt idx="17085">
                  <c:v>2016-06-12 16:04</c:v>
                </c:pt>
                <c:pt idx="17086">
                  <c:v>2016-06-12 16:04</c:v>
                </c:pt>
                <c:pt idx="17087">
                  <c:v>2016-06-12 16:04</c:v>
                </c:pt>
                <c:pt idx="17088">
                  <c:v>2016-06-12 16:04</c:v>
                </c:pt>
                <c:pt idx="17089">
                  <c:v>2016-06-12 16:04</c:v>
                </c:pt>
                <c:pt idx="17090">
                  <c:v>2016-06-12 16:04</c:v>
                </c:pt>
                <c:pt idx="17091">
                  <c:v>2016-06-12 16:04</c:v>
                </c:pt>
                <c:pt idx="17092">
                  <c:v>2016-06-12 16:04</c:v>
                </c:pt>
                <c:pt idx="17093">
                  <c:v>2016-06-12 16:04</c:v>
                </c:pt>
                <c:pt idx="17094">
                  <c:v>2016-06-12 16:04</c:v>
                </c:pt>
                <c:pt idx="17095">
                  <c:v>2016-06-12 16:04</c:v>
                </c:pt>
                <c:pt idx="17096">
                  <c:v>2016-06-12 16:04</c:v>
                </c:pt>
                <c:pt idx="17097">
                  <c:v>2016-06-12 16:04</c:v>
                </c:pt>
                <c:pt idx="17098">
                  <c:v>2016-06-12 16:04</c:v>
                </c:pt>
                <c:pt idx="17099">
                  <c:v>2016-06-12 16:04</c:v>
                </c:pt>
                <c:pt idx="17100">
                  <c:v>2016-06-12 16:04</c:v>
                </c:pt>
                <c:pt idx="17101">
                  <c:v>2016-06-12 16:04</c:v>
                </c:pt>
                <c:pt idx="17102">
                  <c:v>2016-06-12 16:04</c:v>
                </c:pt>
                <c:pt idx="17103">
                  <c:v>2016-06-12 16:04</c:v>
                </c:pt>
                <c:pt idx="17104">
                  <c:v>2016-06-12 16:04</c:v>
                </c:pt>
                <c:pt idx="17105">
                  <c:v>2016-06-12 16:04</c:v>
                </c:pt>
                <c:pt idx="17106">
                  <c:v>2016-06-12 16:04</c:v>
                </c:pt>
                <c:pt idx="17107">
                  <c:v>2016-06-12 16:04</c:v>
                </c:pt>
                <c:pt idx="17108">
                  <c:v>2016-06-12 16:04</c:v>
                </c:pt>
                <c:pt idx="17109">
                  <c:v>2016-06-12 16:05</c:v>
                </c:pt>
                <c:pt idx="17110">
                  <c:v>2016-06-12 16:05</c:v>
                </c:pt>
                <c:pt idx="17111">
                  <c:v>2016-06-12 16:05</c:v>
                </c:pt>
                <c:pt idx="17112">
                  <c:v>2016-06-12 16:05</c:v>
                </c:pt>
                <c:pt idx="17113">
                  <c:v>2016-06-12 16:05</c:v>
                </c:pt>
                <c:pt idx="17114">
                  <c:v>2016-06-12 16:05</c:v>
                </c:pt>
                <c:pt idx="17115">
                  <c:v>2016-06-12 16:05</c:v>
                </c:pt>
                <c:pt idx="17116">
                  <c:v>2016-06-12 16:05</c:v>
                </c:pt>
                <c:pt idx="17117">
                  <c:v>2016-06-12 16:05</c:v>
                </c:pt>
                <c:pt idx="17118">
                  <c:v>2016-06-12 16:05</c:v>
                </c:pt>
                <c:pt idx="17119">
                  <c:v>2016-06-12 16:05</c:v>
                </c:pt>
                <c:pt idx="17120">
                  <c:v>2016-06-12 16:05</c:v>
                </c:pt>
                <c:pt idx="17121">
                  <c:v>2016-06-12 16:05</c:v>
                </c:pt>
                <c:pt idx="17122">
                  <c:v>2016-06-12 16:05</c:v>
                </c:pt>
                <c:pt idx="17123">
                  <c:v>2016-06-12 16:05</c:v>
                </c:pt>
                <c:pt idx="17124">
                  <c:v>2016-06-12 16:05</c:v>
                </c:pt>
                <c:pt idx="17125">
                  <c:v>2016-06-12 16:05</c:v>
                </c:pt>
                <c:pt idx="17126">
                  <c:v>2016-06-12 16:05</c:v>
                </c:pt>
                <c:pt idx="17127">
                  <c:v>2016-06-12 16:05</c:v>
                </c:pt>
                <c:pt idx="17128">
                  <c:v>2016-06-12 16:05</c:v>
                </c:pt>
                <c:pt idx="17129">
                  <c:v>2016-06-12 16:05</c:v>
                </c:pt>
                <c:pt idx="17130">
                  <c:v>2016-06-12 16:05</c:v>
                </c:pt>
                <c:pt idx="17131">
                  <c:v>2016-06-12 16:05</c:v>
                </c:pt>
                <c:pt idx="17132">
                  <c:v>2016-06-12 16:05</c:v>
                </c:pt>
                <c:pt idx="17133">
                  <c:v>2016-06-12 16:05</c:v>
                </c:pt>
                <c:pt idx="17134">
                  <c:v>2016-06-12 16:05</c:v>
                </c:pt>
                <c:pt idx="17135">
                  <c:v>2016-06-12 16:05</c:v>
                </c:pt>
                <c:pt idx="17136">
                  <c:v>2016-06-12 16:05</c:v>
                </c:pt>
                <c:pt idx="17137">
                  <c:v>2016-06-12 16:05</c:v>
                </c:pt>
                <c:pt idx="17138">
                  <c:v>2016-06-12 16:05</c:v>
                </c:pt>
                <c:pt idx="17139">
                  <c:v>2016-06-12 16:05</c:v>
                </c:pt>
                <c:pt idx="17140">
                  <c:v>2016-06-12 16:05</c:v>
                </c:pt>
                <c:pt idx="17141">
                  <c:v>2016-06-12 16:05</c:v>
                </c:pt>
                <c:pt idx="17142">
                  <c:v>2016-06-12 16:05</c:v>
                </c:pt>
                <c:pt idx="17143">
                  <c:v>2016-06-12 16:05</c:v>
                </c:pt>
                <c:pt idx="17144">
                  <c:v>2016-06-12 16:05</c:v>
                </c:pt>
                <c:pt idx="17145">
                  <c:v>2016-06-12 16:05</c:v>
                </c:pt>
                <c:pt idx="17146">
                  <c:v>2016-06-12 16:05</c:v>
                </c:pt>
                <c:pt idx="17147">
                  <c:v>2016-06-12 16:05</c:v>
                </c:pt>
                <c:pt idx="17148">
                  <c:v>2016-06-12 16:05</c:v>
                </c:pt>
                <c:pt idx="17149">
                  <c:v>2016-06-12 16:05</c:v>
                </c:pt>
                <c:pt idx="17150">
                  <c:v>2016-06-12 16:05</c:v>
                </c:pt>
                <c:pt idx="17151">
                  <c:v>2016-06-12 16:05</c:v>
                </c:pt>
                <c:pt idx="17152">
                  <c:v>2016-06-12 16:05</c:v>
                </c:pt>
                <c:pt idx="17153">
                  <c:v>2016-06-12 16:05</c:v>
                </c:pt>
                <c:pt idx="17154">
                  <c:v>2016-06-12 16:05</c:v>
                </c:pt>
                <c:pt idx="17155">
                  <c:v>2016-06-12 16:05</c:v>
                </c:pt>
                <c:pt idx="17156">
                  <c:v>2016-06-12 16:05</c:v>
                </c:pt>
                <c:pt idx="17157">
                  <c:v>2016-06-12 16:05</c:v>
                </c:pt>
                <c:pt idx="17158">
                  <c:v>2016-06-12 16:05</c:v>
                </c:pt>
                <c:pt idx="17159">
                  <c:v>2016-06-12 16:05</c:v>
                </c:pt>
                <c:pt idx="17160">
                  <c:v>2016-06-12 16:05</c:v>
                </c:pt>
                <c:pt idx="17161">
                  <c:v>2016-06-12 16:05</c:v>
                </c:pt>
                <c:pt idx="17162">
                  <c:v>2016-06-12 16:05</c:v>
                </c:pt>
                <c:pt idx="17163">
                  <c:v>2016-06-12 16:05</c:v>
                </c:pt>
                <c:pt idx="17164">
                  <c:v>2016-06-12 16:05</c:v>
                </c:pt>
                <c:pt idx="17165">
                  <c:v>2016-06-12 16:05</c:v>
                </c:pt>
                <c:pt idx="17166">
                  <c:v>2016-06-12 16:06</c:v>
                </c:pt>
                <c:pt idx="17167">
                  <c:v>2016-06-12 16:06</c:v>
                </c:pt>
                <c:pt idx="17168">
                  <c:v>2016-06-12 16:06</c:v>
                </c:pt>
                <c:pt idx="17169">
                  <c:v>2016-06-12 16:06</c:v>
                </c:pt>
                <c:pt idx="17170">
                  <c:v>2016-06-12 16:06</c:v>
                </c:pt>
                <c:pt idx="17171">
                  <c:v>2016-06-12 16:06</c:v>
                </c:pt>
                <c:pt idx="17172">
                  <c:v>2016-06-12 16:06</c:v>
                </c:pt>
                <c:pt idx="17173">
                  <c:v>2016-06-12 16:06</c:v>
                </c:pt>
                <c:pt idx="17174">
                  <c:v>2016-06-12 16:06</c:v>
                </c:pt>
                <c:pt idx="17175">
                  <c:v>2016-06-12 16:06</c:v>
                </c:pt>
                <c:pt idx="17176">
                  <c:v>2016-06-12 16:06</c:v>
                </c:pt>
                <c:pt idx="17177">
                  <c:v>2016-06-12 16:06</c:v>
                </c:pt>
                <c:pt idx="17178">
                  <c:v>2016-06-12 16:06</c:v>
                </c:pt>
                <c:pt idx="17179">
                  <c:v>2016-06-12 16:06</c:v>
                </c:pt>
                <c:pt idx="17180">
                  <c:v>2016-06-12 16:06</c:v>
                </c:pt>
                <c:pt idx="17181">
                  <c:v>2016-06-12 16:06</c:v>
                </c:pt>
                <c:pt idx="17182">
                  <c:v>2016-06-12 16:06</c:v>
                </c:pt>
                <c:pt idx="17183">
                  <c:v>2016-06-12 16:06</c:v>
                </c:pt>
                <c:pt idx="17184">
                  <c:v>2016-06-12 16:06</c:v>
                </c:pt>
                <c:pt idx="17185">
                  <c:v>2016-06-12 16:06</c:v>
                </c:pt>
                <c:pt idx="17186">
                  <c:v>2016-06-12 16:06</c:v>
                </c:pt>
                <c:pt idx="17187">
                  <c:v>2016-06-12 16:06</c:v>
                </c:pt>
                <c:pt idx="17188">
                  <c:v>2016-06-12 16:06</c:v>
                </c:pt>
                <c:pt idx="17189">
                  <c:v>2016-06-12 16:06</c:v>
                </c:pt>
                <c:pt idx="17190">
                  <c:v>2016-06-12 16:06</c:v>
                </c:pt>
                <c:pt idx="17191">
                  <c:v>2016-06-12 16:06</c:v>
                </c:pt>
                <c:pt idx="17192">
                  <c:v>2016-06-12 16:06</c:v>
                </c:pt>
                <c:pt idx="17193">
                  <c:v>2016-06-12 16:06</c:v>
                </c:pt>
                <c:pt idx="17194">
                  <c:v>2016-06-12 16:06</c:v>
                </c:pt>
                <c:pt idx="17195">
                  <c:v>2016-06-12 16:06</c:v>
                </c:pt>
                <c:pt idx="17196">
                  <c:v>2016-06-12 16:06</c:v>
                </c:pt>
                <c:pt idx="17197">
                  <c:v>2016-06-12 16:06</c:v>
                </c:pt>
                <c:pt idx="17198">
                  <c:v>2016-06-12 16:06</c:v>
                </c:pt>
                <c:pt idx="17199">
                  <c:v>2016-06-12 16:06</c:v>
                </c:pt>
                <c:pt idx="17200">
                  <c:v>2016-06-12 16:06</c:v>
                </c:pt>
                <c:pt idx="17201">
                  <c:v>2016-06-12 16:06</c:v>
                </c:pt>
                <c:pt idx="17202">
                  <c:v>2016-06-12 16:06</c:v>
                </c:pt>
                <c:pt idx="17203">
                  <c:v>2016-06-12 16:06</c:v>
                </c:pt>
                <c:pt idx="17204">
                  <c:v>2016-06-12 16:06</c:v>
                </c:pt>
                <c:pt idx="17205">
                  <c:v>2016-06-12 16:06</c:v>
                </c:pt>
                <c:pt idx="17206">
                  <c:v>2016-06-12 16:06</c:v>
                </c:pt>
                <c:pt idx="17207">
                  <c:v>2016-06-12 16:06</c:v>
                </c:pt>
                <c:pt idx="17208">
                  <c:v>2016-06-12 16:06</c:v>
                </c:pt>
                <c:pt idx="17209">
                  <c:v>2016-06-12 16:06</c:v>
                </c:pt>
                <c:pt idx="17210">
                  <c:v>2016-06-12 16:06</c:v>
                </c:pt>
                <c:pt idx="17211">
                  <c:v>2016-06-12 16:06</c:v>
                </c:pt>
                <c:pt idx="17212">
                  <c:v>2016-06-12 16:06</c:v>
                </c:pt>
                <c:pt idx="17213">
                  <c:v>2016-06-12 16:06</c:v>
                </c:pt>
                <c:pt idx="17214">
                  <c:v>2016-06-12 16:06</c:v>
                </c:pt>
                <c:pt idx="17215">
                  <c:v>2016-06-12 16:06</c:v>
                </c:pt>
                <c:pt idx="17216">
                  <c:v>2016-06-12 16:06</c:v>
                </c:pt>
                <c:pt idx="17217">
                  <c:v>2016-06-12 16:06</c:v>
                </c:pt>
                <c:pt idx="17218">
                  <c:v>2016-06-12 16:06</c:v>
                </c:pt>
                <c:pt idx="17219">
                  <c:v>2016-06-12 16:06</c:v>
                </c:pt>
                <c:pt idx="17220">
                  <c:v>2016-06-12 16:06</c:v>
                </c:pt>
                <c:pt idx="17221">
                  <c:v>2016-06-12 16:06</c:v>
                </c:pt>
                <c:pt idx="17222">
                  <c:v>2016-06-12 16:06</c:v>
                </c:pt>
                <c:pt idx="17223">
                  <c:v>2016-06-12 16:06</c:v>
                </c:pt>
                <c:pt idx="17224">
                  <c:v>2016-06-12 16:07</c:v>
                </c:pt>
                <c:pt idx="17225">
                  <c:v>2016-06-12 16:07</c:v>
                </c:pt>
                <c:pt idx="17226">
                  <c:v>2016-06-12 16:07</c:v>
                </c:pt>
                <c:pt idx="17227">
                  <c:v>2016-06-12 16:07</c:v>
                </c:pt>
                <c:pt idx="17228">
                  <c:v>2016-06-12 16:07</c:v>
                </c:pt>
                <c:pt idx="17229">
                  <c:v>2016-06-12 16:07</c:v>
                </c:pt>
                <c:pt idx="17230">
                  <c:v>2016-06-12 16:07</c:v>
                </c:pt>
                <c:pt idx="17231">
                  <c:v>2016-06-12 16:07</c:v>
                </c:pt>
                <c:pt idx="17232">
                  <c:v>2016-06-12 16:07</c:v>
                </c:pt>
                <c:pt idx="17233">
                  <c:v>2016-06-12 16:07</c:v>
                </c:pt>
                <c:pt idx="17234">
                  <c:v>2016-06-12 16:07</c:v>
                </c:pt>
                <c:pt idx="17235">
                  <c:v>2016-06-12 16:07</c:v>
                </c:pt>
                <c:pt idx="17236">
                  <c:v>2016-06-12 16:07</c:v>
                </c:pt>
                <c:pt idx="17237">
                  <c:v>2016-06-12 16:07</c:v>
                </c:pt>
                <c:pt idx="17238">
                  <c:v>2016-06-12 16:07</c:v>
                </c:pt>
                <c:pt idx="17239">
                  <c:v>2016-06-12 16:07</c:v>
                </c:pt>
                <c:pt idx="17240">
                  <c:v>2016-06-12 16:07</c:v>
                </c:pt>
                <c:pt idx="17241">
                  <c:v>2016-06-12 16:07</c:v>
                </c:pt>
                <c:pt idx="17242">
                  <c:v>2016-06-12 16:07</c:v>
                </c:pt>
                <c:pt idx="17243">
                  <c:v>2016-06-12 16:07</c:v>
                </c:pt>
                <c:pt idx="17244">
                  <c:v>2016-06-12 16:07</c:v>
                </c:pt>
                <c:pt idx="17245">
                  <c:v>2016-06-12 16:07</c:v>
                </c:pt>
                <c:pt idx="17246">
                  <c:v>2016-06-12 16:07</c:v>
                </c:pt>
                <c:pt idx="17247">
                  <c:v>2016-06-12 16:07</c:v>
                </c:pt>
                <c:pt idx="17248">
                  <c:v>2016-06-12 16:07</c:v>
                </c:pt>
                <c:pt idx="17249">
                  <c:v>2016-06-12 16:07</c:v>
                </c:pt>
                <c:pt idx="17250">
                  <c:v>2016-06-12 16:07</c:v>
                </c:pt>
                <c:pt idx="17251">
                  <c:v>2016-06-12 16:07</c:v>
                </c:pt>
                <c:pt idx="17252">
                  <c:v>2016-06-12 16:07</c:v>
                </c:pt>
                <c:pt idx="17253">
                  <c:v>2016-06-12 16:07</c:v>
                </c:pt>
                <c:pt idx="17254">
                  <c:v>2016-06-12 16:07</c:v>
                </c:pt>
                <c:pt idx="17255">
                  <c:v>2016-06-12 16:07</c:v>
                </c:pt>
                <c:pt idx="17256">
                  <c:v>2016-06-12 16:07</c:v>
                </c:pt>
                <c:pt idx="17257">
                  <c:v>2016-06-12 16:07</c:v>
                </c:pt>
                <c:pt idx="17258">
                  <c:v>2016-06-12 16:07</c:v>
                </c:pt>
                <c:pt idx="17259">
                  <c:v>2016-06-12 16:07</c:v>
                </c:pt>
                <c:pt idx="17260">
                  <c:v>2016-06-12 16:07</c:v>
                </c:pt>
                <c:pt idx="17261">
                  <c:v>2016-06-12 16:07</c:v>
                </c:pt>
                <c:pt idx="17262">
                  <c:v>2016-06-12 16:07</c:v>
                </c:pt>
                <c:pt idx="17263">
                  <c:v>2016-06-12 16:07</c:v>
                </c:pt>
                <c:pt idx="17264">
                  <c:v>2016-06-12 16:07</c:v>
                </c:pt>
                <c:pt idx="17265">
                  <c:v>2016-06-12 16:07</c:v>
                </c:pt>
                <c:pt idx="17266">
                  <c:v>2016-06-12 16:07</c:v>
                </c:pt>
                <c:pt idx="17267">
                  <c:v>2016-06-12 16:07</c:v>
                </c:pt>
                <c:pt idx="17268">
                  <c:v>2016-06-12 16:07</c:v>
                </c:pt>
                <c:pt idx="17269">
                  <c:v>2016-06-12 16:07</c:v>
                </c:pt>
                <c:pt idx="17270">
                  <c:v>2016-06-12 16:07</c:v>
                </c:pt>
                <c:pt idx="17271">
                  <c:v>2016-06-12 16:07</c:v>
                </c:pt>
                <c:pt idx="17272">
                  <c:v>2016-06-12 16:07</c:v>
                </c:pt>
                <c:pt idx="17273">
                  <c:v>2016-06-12 16:07</c:v>
                </c:pt>
                <c:pt idx="17274">
                  <c:v>2016-06-12 16:07</c:v>
                </c:pt>
                <c:pt idx="17275">
                  <c:v>2016-06-12 16:07</c:v>
                </c:pt>
                <c:pt idx="17276">
                  <c:v>2016-06-12 16:07</c:v>
                </c:pt>
                <c:pt idx="17277">
                  <c:v>2016-06-12 16:07</c:v>
                </c:pt>
                <c:pt idx="17278">
                  <c:v>2016-06-12 16:07</c:v>
                </c:pt>
                <c:pt idx="17279">
                  <c:v>2016-06-12 16:08</c:v>
                </c:pt>
                <c:pt idx="17280">
                  <c:v>2016-06-12 16:08</c:v>
                </c:pt>
                <c:pt idx="17281">
                  <c:v>2016-06-12 16:08</c:v>
                </c:pt>
                <c:pt idx="17282">
                  <c:v>2016-06-12 16:08</c:v>
                </c:pt>
                <c:pt idx="17283">
                  <c:v>2016-06-12 16:08</c:v>
                </c:pt>
                <c:pt idx="17284">
                  <c:v>2016-06-12 16:08</c:v>
                </c:pt>
                <c:pt idx="17285">
                  <c:v>2016-06-12 16:08</c:v>
                </c:pt>
                <c:pt idx="17286">
                  <c:v>2016-06-12 16:08</c:v>
                </c:pt>
                <c:pt idx="17287">
                  <c:v>2016-06-12 16:08</c:v>
                </c:pt>
                <c:pt idx="17288">
                  <c:v>2016-06-12 16:08</c:v>
                </c:pt>
                <c:pt idx="17289">
                  <c:v>2016-06-12 16:08</c:v>
                </c:pt>
                <c:pt idx="17290">
                  <c:v>2016-06-12 16:08</c:v>
                </c:pt>
                <c:pt idx="17291">
                  <c:v>2016-06-12 16:08</c:v>
                </c:pt>
                <c:pt idx="17292">
                  <c:v>2016-06-12 16:08</c:v>
                </c:pt>
                <c:pt idx="17293">
                  <c:v>2016-06-12 16:08</c:v>
                </c:pt>
                <c:pt idx="17294">
                  <c:v>2016-06-12 16:08</c:v>
                </c:pt>
                <c:pt idx="17295">
                  <c:v>2016-06-12 16:08</c:v>
                </c:pt>
                <c:pt idx="17296">
                  <c:v>2016-06-12 16:08</c:v>
                </c:pt>
                <c:pt idx="17297">
                  <c:v>2016-06-12 16:08</c:v>
                </c:pt>
                <c:pt idx="17298">
                  <c:v>2016-06-12 16:08</c:v>
                </c:pt>
                <c:pt idx="17299">
                  <c:v>2016-06-12 16:08</c:v>
                </c:pt>
                <c:pt idx="17300">
                  <c:v>2016-06-12 16:08</c:v>
                </c:pt>
                <c:pt idx="17301">
                  <c:v>2016-06-12 16:08</c:v>
                </c:pt>
                <c:pt idx="17302">
                  <c:v>2016-06-12 16:08</c:v>
                </c:pt>
                <c:pt idx="17303">
                  <c:v>2016-06-12 16:08</c:v>
                </c:pt>
                <c:pt idx="17304">
                  <c:v>2016-06-12 16:08</c:v>
                </c:pt>
                <c:pt idx="17305">
                  <c:v>2016-06-12 16:08</c:v>
                </c:pt>
                <c:pt idx="17306">
                  <c:v>2016-06-12 16:08</c:v>
                </c:pt>
                <c:pt idx="17307">
                  <c:v>2016-06-12 16:08</c:v>
                </c:pt>
                <c:pt idx="17308">
                  <c:v>2016-06-12 16:08</c:v>
                </c:pt>
                <c:pt idx="17309">
                  <c:v>2016-06-12 16:08</c:v>
                </c:pt>
                <c:pt idx="17310">
                  <c:v>2016-06-12 16:08</c:v>
                </c:pt>
                <c:pt idx="17311">
                  <c:v>2016-06-12 16:08</c:v>
                </c:pt>
                <c:pt idx="17312">
                  <c:v>2016-06-12 16:08</c:v>
                </c:pt>
                <c:pt idx="17313">
                  <c:v>2016-06-12 16:08</c:v>
                </c:pt>
                <c:pt idx="17314">
                  <c:v>2016-06-12 16:08</c:v>
                </c:pt>
                <c:pt idx="17315">
                  <c:v>2016-06-12 16:08</c:v>
                </c:pt>
                <c:pt idx="17316">
                  <c:v>2016-06-12 16:08</c:v>
                </c:pt>
                <c:pt idx="17317">
                  <c:v>2016-06-12 16:08</c:v>
                </c:pt>
                <c:pt idx="17318">
                  <c:v>2016-06-12 16:08</c:v>
                </c:pt>
                <c:pt idx="17319">
                  <c:v>2016-06-12 16:08</c:v>
                </c:pt>
                <c:pt idx="17320">
                  <c:v>2016-06-12 16:08</c:v>
                </c:pt>
                <c:pt idx="17321">
                  <c:v>2016-06-12 16:08</c:v>
                </c:pt>
                <c:pt idx="17322">
                  <c:v>2016-06-12 16:08</c:v>
                </c:pt>
                <c:pt idx="17323">
                  <c:v>2016-06-12 16:08</c:v>
                </c:pt>
                <c:pt idx="17324">
                  <c:v>2016-06-12 16:08</c:v>
                </c:pt>
                <c:pt idx="17325">
                  <c:v>2016-06-12 16:08</c:v>
                </c:pt>
                <c:pt idx="17326">
                  <c:v>2016-06-12 16:08</c:v>
                </c:pt>
                <c:pt idx="17327">
                  <c:v>2016-06-12 16:08</c:v>
                </c:pt>
                <c:pt idx="17328">
                  <c:v>2016-06-12 16:08</c:v>
                </c:pt>
                <c:pt idx="17329">
                  <c:v>2016-06-12 16:08</c:v>
                </c:pt>
                <c:pt idx="17330">
                  <c:v>2016-06-12 16:08</c:v>
                </c:pt>
                <c:pt idx="17331">
                  <c:v>2016-06-12 16:08</c:v>
                </c:pt>
                <c:pt idx="17332">
                  <c:v>2016-06-12 16:08</c:v>
                </c:pt>
                <c:pt idx="17333">
                  <c:v>2016-06-12 16:08</c:v>
                </c:pt>
                <c:pt idx="17334">
                  <c:v>2016-06-12 16:08</c:v>
                </c:pt>
                <c:pt idx="17335">
                  <c:v>2016-06-12 16:08</c:v>
                </c:pt>
                <c:pt idx="17336">
                  <c:v>2016-06-12 16:08</c:v>
                </c:pt>
                <c:pt idx="17337">
                  <c:v>2016-06-12 16:09</c:v>
                </c:pt>
                <c:pt idx="17338">
                  <c:v>2016-06-12 16:09</c:v>
                </c:pt>
                <c:pt idx="17339">
                  <c:v>2016-06-12 16:09</c:v>
                </c:pt>
                <c:pt idx="17340">
                  <c:v>2016-06-12 16:09</c:v>
                </c:pt>
                <c:pt idx="17341">
                  <c:v>2016-06-12 16:09</c:v>
                </c:pt>
                <c:pt idx="17342">
                  <c:v>2016-06-12 16:09</c:v>
                </c:pt>
                <c:pt idx="17343">
                  <c:v>2016-06-12 16:09</c:v>
                </c:pt>
                <c:pt idx="17344">
                  <c:v>2016-06-12 16:09</c:v>
                </c:pt>
                <c:pt idx="17345">
                  <c:v>2016-06-12 16:09</c:v>
                </c:pt>
                <c:pt idx="17346">
                  <c:v>2016-06-12 16:09</c:v>
                </c:pt>
                <c:pt idx="17347">
                  <c:v>2016-06-12 16:09</c:v>
                </c:pt>
                <c:pt idx="17348">
                  <c:v>2016-06-12 16:09</c:v>
                </c:pt>
                <c:pt idx="17349">
                  <c:v>2016-06-12 16:09</c:v>
                </c:pt>
                <c:pt idx="17350">
                  <c:v>2016-06-12 16:09</c:v>
                </c:pt>
                <c:pt idx="17351">
                  <c:v>2016-06-12 16:09</c:v>
                </c:pt>
                <c:pt idx="17352">
                  <c:v>2016-06-12 16:09</c:v>
                </c:pt>
                <c:pt idx="17353">
                  <c:v>2016-06-12 16:09</c:v>
                </c:pt>
                <c:pt idx="17354">
                  <c:v>2016-06-12 16:09</c:v>
                </c:pt>
                <c:pt idx="17355">
                  <c:v>2016-06-12 16:09</c:v>
                </c:pt>
                <c:pt idx="17356">
                  <c:v>2016-06-12 16:09</c:v>
                </c:pt>
                <c:pt idx="17357">
                  <c:v>2016-06-12 16:09</c:v>
                </c:pt>
                <c:pt idx="17358">
                  <c:v>2016-06-12 16:09</c:v>
                </c:pt>
                <c:pt idx="17359">
                  <c:v>2016-06-12 16:09</c:v>
                </c:pt>
                <c:pt idx="17360">
                  <c:v>2016-06-12 16:09</c:v>
                </c:pt>
                <c:pt idx="17361">
                  <c:v>2016-06-12 16:09</c:v>
                </c:pt>
                <c:pt idx="17362">
                  <c:v>2016-06-12 16:09</c:v>
                </c:pt>
                <c:pt idx="17363">
                  <c:v>2016-06-12 16:09</c:v>
                </c:pt>
                <c:pt idx="17364">
                  <c:v>2016-06-12 16:09</c:v>
                </c:pt>
                <c:pt idx="17365">
                  <c:v>2016-06-12 16:09</c:v>
                </c:pt>
                <c:pt idx="17366">
                  <c:v>2016-06-12 16:09</c:v>
                </c:pt>
                <c:pt idx="17367">
                  <c:v>2016-06-12 16:09</c:v>
                </c:pt>
                <c:pt idx="17368">
                  <c:v>2016-06-12 16:09</c:v>
                </c:pt>
                <c:pt idx="17369">
                  <c:v>2016-06-12 16:09</c:v>
                </c:pt>
                <c:pt idx="17370">
                  <c:v>2016-06-12 16:09</c:v>
                </c:pt>
                <c:pt idx="17371">
                  <c:v>2016-06-12 16:09</c:v>
                </c:pt>
                <c:pt idx="17372">
                  <c:v>2016-06-12 16:09</c:v>
                </c:pt>
                <c:pt idx="17373">
                  <c:v>2016-06-12 16:09</c:v>
                </c:pt>
                <c:pt idx="17374">
                  <c:v>2016-06-12 16:09</c:v>
                </c:pt>
                <c:pt idx="17375">
                  <c:v>2016-06-12 16:09</c:v>
                </c:pt>
                <c:pt idx="17376">
                  <c:v>2016-06-12 16:09</c:v>
                </c:pt>
                <c:pt idx="17377">
                  <c:v>2016-06-12 16:09</c:v>
                </c:pt>
                <c:pt idx="17378">
                  <c:v>2016-06-12 16:09</c:v>
                </c:pt>
                <c:pt idx="17379">
                  <c:v>2016-06-12 16:09</c:v>
                </c:pt>
                <c:pt idx="17380">
                  <c:v>2016-06-12 16:09</c:v>
                </c:pt>
                <c:pt idx="17381">
                  <c:v>2016-06-12 16:09</c:v>
                </c:pt>
                <c:pt idx="17382">
                  <c:v>2016-06-12 16:09</c:v>
                </c:pt>
                <c:pt idx="17383">
                  <c:v>2016-06-12 16:09</c:v>
                </c:pt>
                <c:pt idx="17384">
                  <c:v>2016-06-12 16:09</c:v>
                </c:pt>
                <c:pt idx="17385">
                  <c:v>2016-06-12 16:09</c:v>
                </c:pt>
                <c:pt idx="17386">
                  <c:v>2016-06-12 16:09</c:v>
                </c:pt>
                <c:pt idx="17387">
                  <c:v>2016-06-12 16:09</c:v>
                </c:pt>
                <c:pt idx="17388">
                  <c:v>2016-06-12 16:09</c:v>
                </c:pt>
                <c:pt idx="17389">
                  <c:v>2016-06-12 16:09</c:v>
                </c:pt>
                <c:pt idx="17390">
                  <c:v>2016-06-12 16:09</c:v>
                </c:pt>
                <c:pt idx="17391">
                  <c:v>2016-06-12 16:09</c:v>
                </c:pt>
                <c:pt idx="17392">
                  <c:v>2016-06-12 16:09</c:v>
                </c:pt>
                <c:pt idx="17393">
                  <c:v>2016-06-12 16:09</c:v>
                </c:pt>
                <c:pt idx="17394">
                  <c:v>2016-06-12 16:10</c:v>
                </c:pt>
                <c:pt idx="17395">
                  <c:v>2016-06-12 16:10</c:v>
                </c:pt>
                <c:pt idx="17396">
                  <c:v>2016-06-12 16:10</c:v>
                </c:pt>
                <c:pt idx="17397">
                  <c:v>2016-06-12 16:10</c:v>
                </c:pt>
                <c:pt idx="17398">
                  <c:v>2016-06-12 16:10</c:v>
                </c:pt>
                <c:pt idx="17399">
                  <c:v>2016-06-12 16:10</c:v>
                </c:pt>
                <c:pt idx="17400">
                  <c:v>2016-06-12 16:10</c:v>
                </c:pt>
                <c:pt idx="17401">
                  <c:v>2016-06-12 16:10</c:v>
                </c:pt>
                <c:pt idx="17402">
                  <c:v>2016-06-12 16:10</c:v>
                </c:pt>
                <c:pt idx="17403">
                  <c:v>2016-06-12 16:10</c:v>
                </c:pt>
                <c:pt idx="17404">
                  <c:v>2016-06-12 16:10</c:v>
                </c:pt>
                <c:pt idx="17405">
                  <c:v>2016-06-12 16:10</c:v>
                </c:pt>
                <c:pt idx="17406">
                  <c:v>2016-06-12 16:10</c:v>
                </c:pt>
                <c:pt idx="17407">
                  <c:v>2016-06-12 16:10</c:v>
                </c:pt>
                <c:pt idx="17408">
                  <c:v>2016-06-12 16:10</c:v>
                </c:pt>
                <c:pt idx="17409">
                  <c:v>2016-06-12 16:10</c:v>
                </c:pt>
                <c:pt idx="17410">
                  <c:v>2016-06-12 16:10</c:v>
                </c:pt>
                <c:pt idx="17411">
                  <c:v>2016-06-12 16:10</c:v>
                </c:pt>
                <c:pt idx="17412">
                  <c:v>2016-06-12 16:10</c:v>
                </c:pt>
                <c:pt idx="17413">
                  <c:v>2016-06-12 16:10</c:v>
                </c:pt>
                <c:pt idx="17414">
                  <c:v>2016-06-12 16:10</c:v>
                </c:pt>
                <c:pt idx="17415">
                  <c:v>2016-06-12 16:10</c:v>
                </c:pt>
                <c:pt idx="17416">
                  <c:v>2016-06-12 16:10</c:v>
                </c:pt>
                <c:pt idx="17417">
                  <c:v>2016-06-12 16:10</c:v>
                </c:pt>
                <c:pt idx="17418">
                  <c:v>2016-06-12 16:10</c:v>
                </c:pt>
                <c:pt idx="17419">
                  <c:v>2016-06-12 16:10</c:v>
                </c:pt>
                <c:pt idx="17420">
                  <c:v>2016-06-12 16:10</c:v>
                </c:pt>
                <c:pt idx="17421">
                  <c:v>2016-06-12 16:10</c:v>
                </c:pt>
                <c:pt idx="17422">
                  <c:v>2016-06-12 16:10</c:v>
                </c:pt>
                <c:pt idx="17423">
                  <c:v>2016-06-12 16:10</c:v>
                </c:pt>
                <c:pt idx="17424">
                  <c:v>2016-06-12 16:10</c:v>
                </c:pt>
                <c:pt idx="17425">
                  <c:v>2016-06-12 16:10</c:v>
                </c:pt>
                <c:pt idx="17426">
                  <c:v>2016-06-12 16:10</c:v>
                </c:pt>
                <c:pt idx="17427">
                  <c:v>2016-06-12 16:10</c:v>
                </c:pt>
                <c:pt idx="17428">
                  <c:v>2016-06-12 16:10</c:v>
                </c:pt>
                <c:pt idx="17429">
                  <c:v>2016-06-12 16:10</c:v>
                </c:pt>
                <c:pt idx="17430">
                  <c:v>2016-06-12 16:10</c:v>
                </c:pt>
                <c:pt idx="17431">
                  <c:v>2016-06-12 16:10</c:v>
                </c:pt>
                <c:pt idx="17432">
                  <c:v>2016-06-12 16:10</c:v>
                </c:pt>
                <c:pt idx="17433">
                  <c:v>2016-06-12 16:10</c:v>
                </c:pt>
                <c:pt idx="17434">
                  <c:v>2016-06-12 16:10</c:v>
                </c:pt>
                <c:pt idx="17435">
                  <c:v>2016-06-12 16:10</c:v>
                </c:pt>
                <c:pt idx="17436">
                  <c:v>2016-06-12 16:10</c:v>
                </c:pt>
                <c:pt idx="17437">
                  <c:v>2016-06-12 16:10</c:v>
                </c:pt>
                <c:pt idx="17438">
                  <c:v>2016-06-12 16:10</c:v>
                </c:pt>
                <c:pt idx="17439">
                  <c:v>2016-06-12 16:10</c:v>
                </c:pt>
                <c:pt idx="17440">
                  <c:v>2016-06-12 16:10</c:v>
                </c:pt>
                <c:pt idx="17441">
                  <c:v>2016-06-12 16:10</c:v>
                </c:pt>
                <c:pt idx="17442">
                  <c:v>2016-06-12 16:10</c:v>
                </c:pt>
                <c:pt idx="17443">
                  <c:v>2016-06-12 16:10</c:v>
                </c:pt>
                <c:pt idx="17444">
                  <c:v>2016-06-12 16:10</c:v>
                </c:pt>
                <c:pt idx="17445">
                  <c:v>2016-06-12 16:10</c:v>
                </c:pt>
                <c:pt idx="17446">
                  <c:v>2016-06-12 16:10</c:v>
                </c:pt>
                <c:pt idx="17447">
                  <c:v>2016-06-12 16:10</c:v>
                </c:pt>
                <c:pt idx="17448">
                  <c:v>2016-06-12 16:10</c:v>
                </c:pt>
                <c:pt idx="17449">
                  <c:v>2016-06-12 16:10</c:v>
                </c:pt>
                <c:pt idx="17450">
                  <c:v>2016-06-12 16:11</c:v>
                </c:pt>
                <c:pt idx="17451">
                  <c:v>2016-06-12 16:11</c:v>
                </c:pt>
                <c:pt idx="17452">
                  <c:v>2016-06-12 16:11</c:v>
                </c:pt>
                <c:pt idx="17453">
                  <c:v>2016-06-12 16:11</c:v>
                </c:pt>
                <c:pt idx="17454">
                  <c:v>2016-06-12 16:11</c:v>
                </c:pt>
                <c:pt idx="17455">
                  <c:v>2016-06-12 16:11</c:v>
                </c:pt>
                <c:pt idx="17456">
                  <c:v>2016-06-12 16:11</c:v>
                </c:pt>
                <c:pt idx="17457">
                  <c:v>2016-06-12 16:11</c:v>
                </c:pt>
                <c:pt idx="17458">
                  <c:v>2016-06-12 16:11</c:v>
                </c:pt>
                <c:pt idx="17459">
                  <c:v>2016-06-12 16:11</c:v>
                </c:pt>
                <c:pt idx="17460">
                  <c:v>2016-06-12 16:11</c:v>
                </c:pt>
                <c:pt idx="17461">
                  <c:v>2016-06-12 16:11</c:v>
                </c:pt>
                <c:pt idx="17462">
                  <c:v>2016-06-12 16:11</c:v>
                </c:pt>
                <c:pt idx="17463">
                  <c:v>2016-06-12 16:11</c:v>
                </c:pt>
                <c:pt idx="17464">
                  <c:v>2016-06-12 16:11</c:v>
                </c:pt>
                <c:pt idx="17465">
                  <c:v>2016-06-12 16:11</c:v>
                </c:pt>
                <c:pt idx="17466">
                  <c:v>2016-06-12 16:11</c:v>
                </c:pt>
                <c:pt idx="17467">
                  <c:v>2016-06-12 16:11</c:v>
                </c:pt>
                <c:pt idx="17468">
                  <c:v>2016-06-12 16:11</c:v>
                </c:pt>
                <c:pt idx="17469">
                  <c:v>2016-06-12 16:11</c:v>
                </c:pt>
                <c:pt idx="17470">
                  <c:v>2016-06-12 16:11</c:v>
                </c:pt>
                <c:pt idx="17471">
                  <c:v>2016-06-12 16:11</c:v>
                </c:pt>
                <c:pt idx="17472">
                  <c:v>2016-06-12 16:11</c:v>
                </c:pt>
                <c:pt idx="17473">
                  <c:v>2016-06-12 16:11</c:v>
                </c:pt>
                <c:pt idx="17474">
                  <c:v>2016-06-12 16:11</c:v>
                </c:pt>
                <c:pt idx="17475">
                  <c:v>2016-06-12 16:11</c:v>
                </c:pt>
                <c:pt idx="17476">
                  <c:v>2016-06-12 16:11</c:v>
                </c:pt>
                <c:pt idx="17477">
                  <c:v>2016-06-12 16:11</c:v>
                </c:pt>
                <c:pt idx="17478">
                  <c:v>2016-06-12 16:11</c:v>
                </c:pt>
                <c:pt idx="17479">
                  <c:v>2016-06-12 16:11</c:v>
                </c:pt>
                <c:pt idx="17480">
                  <c:v>2016-06-12 16:11</c:v>
                </c:pt>
                <c:pt idx="17481">
                  <c:v>2016-06-12 16:11</c:v>
                </c:pt>
                <c:pt idx="17482">
                  <c:v>2016-06-12 16:11</c:v>
                </c:pt>
                <c:pt idx="17483">
                  <c:v>2016-06-12 16:11</c:v>
                </c:pt>
                <c:pt idx="17484">
                  <c:v>2016-06-12 16:11</c:v>
                </c:pt>
                <c:pt idx="17485">
                  <c:v>2016-06-12 16:11</c:v>
                </c:pt>
                <c:pt idx="17486">
                  <c:v>2016-06-12 16:11</c:v>
                </c:pt>
                <c:pt idx="17487">
                  <c:v>2016-06-12 16:11</c:v>
                </c:pt>
                <c:pt idx="17488">
                  <c:v>2016-06-12 16:11</c:v>
                </c:pt>
                <c:pt idx="17489">
                  <c:v>2016-06-12 16:11</c:v>
                </c:pt>
                <c:pt idx="17490">
                  <c:v>2016-06-12 16:11</c:v>
                </c:pt>
                <c:pt idx="17491">
                  <c:v>2016-06-12 16:11</c:v>
                </c:pt>
                <c:pt idx="17492">
                  <c:v>2016-06-12 16:11</c:v>
                </c:pt>
                <c:pt idx="17493">
                  <c:v>2016-06-12 16:11</c:v>
                </c:pt>
                <c:pt idx="17494">
                  <c:v>2016-06-12 16:11</c:v>
                </c:pt>
                <c:pt idx="17495">
                  <c:v>2016-06-12 16:11</c:v>
                </c:pt>
                <c:pt idx="17496">
                  <c:v>2016-06-12 16:11</c:v>
                </c:pt>
                <c:pt idx="17497">
                  <c:v>2016-06-12 16:11</c:v>
                </c:pt>
                <c:pt idx="17498">
                  <c:v>2016-06-12 16:11</c:v>
                </c:pt>
                <c:pt idx="17499">
                  <c:v>2016-06-12 16:11</c:v>
                </c:pt>
                <c:pt idx="17500">
                  <c:v>2016-06-12 16:11</c:v>
                </c:pt>
                <c:pt idx="17501">
                  <c:v>2016-06-12 16:11</c:v>
                </c:pt>
                <c:pt idx="17502">
                  <c:v>2016-06-12 16:11</c:v>
                </c:pt>
                <c:pt idx="17503">
                  <c:v>2016-06-12 16:11</c:v>
                </c:pt>
                <c:pt idx="17504">
                  <c:v>2016-06-12 16:11</c:v>
                </c:pt>
                <c:pt idx="17505">
                  <c:v>2016-06-12 16:11</c:v>
                </c:pt>
                <c:pt idx="17506">
                  <c:v>2016-06-12 16:11</c:v>
                </c:pt>
                <c:pt idx="17507">
                  <c:v>2016-06-12 16:11</c:v>
                </c:pt>
                <c:pt idx="17508">
                  <c:v>2016-06-12 16:12</c:v>
                </c:pt>
                <c:pt idx="17509">
                  <c:v>2016-06-12 16:12</c:v>
                </c:pt>
                <c:pt idx="17510">
                  <c:v>2016-06-12 16:12</c:v>
                </c:pt>
                <c:pt idx="17511">
                  <c:v>2016-06-12 16:12</c:v>
                </c:pt>
                <c:pt idx="17512">
                  <c:v>2016-06-12 16:12</c:v>
                </c:pt>
                <c:pt idx="17513">
                  <c:v>2016-06-12 16:12</c:v>
                </c:pt>
                <c:pt idx="17514">
                  <c:v>2016-06-12 16:12</c:v>
                </c:pt>
                <c:pt idx="17515">
                  <c:v>2016-06-12 16:12</c:v>
                </c:pt>
                <c:pt idx="17516">
                  <c:v>2016-06-12 16:12</c:v>
                </c:pt>
                <c:pt idx="17517">
                  <c:v>2016-06-12 16:12</c:v>
                </c:pt>
                <c:pt idx="17518">
                  <c:v>2016-06-12 16:12</c:v>
                </c:pt>
                <c:pt idx="17519">
                  <c:v>2016-06-12 16:12</c:v>
                </c:pt>
                <c:pt idx="17520">
                  <c:v>2016-06-12 16:12</c:v>
                </c:pt>
                <c:pt idx="17521">
                  <c:v>2016-06-12 16:12</c:v>
                </c:pt>
                <c:pt idx="17522">
                  <c:v>2016-06-12 16:12</c:v>
                </c:pt>
                <c:pt idx="17523">
                  <c:v>2016-06-12 16:12</c:v>
                </c:pt>
                <c:pt idx="17524">
                  <c:v>2016-06-12 16:12</c:v>
                </c:pt>
                <c:pt idx="17525">
                  <c:v>2016-06-12 16:12</c:v>
                </c:pt>
                <c:pt idx="17526">
                  <c:v>2016-06-12 16:12</c:v>
                </c:pt>
                <c:pt idx="17527">
                  <c:v>2016-06-12 16:12</c:v>
                </c:pt>
                <c:pt idx="17528">
                  <c:v>2016-06-12 16:12</c:v>
                </c:pt>
                <c:pt idx="17529">
                  <c:v>2016-06-12 16:12</c:v>
                </c:pt>
                <c:pt idx="17530">
                  <c:v>2016-06-12 16:12</c:v>
                </c:pt>
                <c:pt idx="17531">
                  <c:v>2016-06-12 16:12</c:v>
                </c:pt>
                <c:pt idx="17532">
                  <c:v>2016-06-12 16:12</c:v>
                </c:pt>
                <c:pt idx="17533">
                  <c:v>2016-06-12 16:12</c:v>
                </c:pt>
                <c:pt idx="17534">
                  <c:v>2016-06-12 16:12</c:v>
                </c:pt>
                <c:pt idx="17535">
                  <c:v>2016-06-12 16:12</c:v>
                </c:pt>
                <c:pt idx="17536">
                  <c:v>2016-06-12 16:12</c:v>
                </c:pt>
                <c:pt idx="17537">
                  <c:v>2016-06-12 16:12</c:v>
                </c:pt>
                <c:pt idx="17538">
                  <c:v>2016-06-12 16:12</c:v>
                </c:pt>
                <c:pt idx="17539">
                  <c:v>2016-06-12 16:12</c:v>
                </c:pt>
                <c:pt idx="17540">
                  <c:v>2016-06-12 16:12</c:v>
                </c:pt>
                <c:pt idx="17541">
                  <c:v>2016-06-12 16:12</c:v>
                </c:pt>
                <c:pt idx="17542">
                  <c:v>2016-06-12 16:12</c:v>
                </c:pt>
                <c:pt idx="17543">
                  <c:v>2016-06-12 16:12</c:v>
                </c:pt>
                <c:pt idx="17544">
                  <c:v>2016-06-12 16:12</c:v>
                </c:pt>
                <c:pt idx="17545">
                  <c:v>2016-06-12 16:12</c:v>
                </c:pt>
                <c:pt idx="17546">
                  <c:v>2016-06-12 16:12</c:v>
                </c:pt>
                <c:pt idx="17547">
                  <c:v>2016-06-12 16:12</c:v>
                </c:pt>
                <c:pt idx="17548">
                  <c:v>2016-06-12 16:12</c:v>
                </c:pt>
                <c:pt idx="17549">
                  <c:v>2016-06-12 16:12</c:v>
                </c:pt>
                <c:pt idx="17550">
                  <c:v>2016-06-12 16:12</c:v>
                </c:pt>
                <c:pt idx="17551">
                  <c:v>2016-06-12 16:12</c:v>
                </c:pt>
                <c:pt idx="17552">
                  <c:v>2016-06-12 16:12</c:v>
                </c:pt>
                <c:pt idx="17553">
                  <c:v>2016-06-12 16:12</c:v>
                </c:pt>
                <c:pt idx="17554">
                  <c:v>2016-06-12 16:12</c:v>
                </c:pt>
                <c:pt idx="17555">
                  <c:v>2016-06-12 16:12</c:v>
                </c:pt>
                <c:pt idx="17556">
                  <c:v>2016-06-12 16:12</c:v>
                </c:pt>
                <c:pt idx="17557">
                  <c:v>2016-06-12 16:12</c:v>
                </c:pt>
                <c:pt idx="17558">
                  <c:v>2016-06-12 16:12</c:v>
                </c:pt>
                <c:pt idx="17559">
                  <c:v>2016-06-12 16:12</c:v>
                </c:pt>
                <c:pt idx="17560">
                  <c:v>2016-06-12 16:12</c:v>
                </c:pt>
                <c:pt idx="17561">
                  <c:v>2016-06-12 16:12</c:v>
                </c:pt>
                <c:pt idx="17562">
                  <c:v>2016-06-12 16:12</c:v>
                </c:pt>
                <c:pt idx="17563">
                  <c:v>2016-06-12 16:12</c:v>
                </c:pt>
                <c:pt idx="17564">
                  <c:v>2016-06-12 16:13</c:v>
                </c:pt>
                <c:pt idx="17565">
                  <c:v>2016-06-12 16:13</c:v>
                </c:pt>
                <c:pt idx="17566">
                  <c:v>2016-06-12 16:13</c:v>
                </c:pt>
                <c:pt idx="17567">
                  <c:v>2016-06-12 16:13</c:v>
                </c:pt>
                <c:pt idx="17568">
                  <c:v>2016-06-12 16:13</c:v>
                </c:pt>
                <c:pt idx="17569">
                  <c:v>2016-06-12 16:13</c:v>
                </c:pt>
                <c:pt idx="17570">
                  <c:v>2016-06-12 16:13</c:v>
                </c:pt>
                <c:pt idx="17571">
                  <c:v>2016-06-12 16:13</c:v>
                </c:pt>
                <c:pt idx="17572">
                  <c:v>2016-06-12 16:13</c:v>
                </c:pt>
                <c:pt idx="17573">
                  <c:v>2016-06-12 16:13</c:v>
                </c:pt>
                <c:pt idx="17574">
                  <c:v>2016-06-12 16:13</c:v>
                </c:pt>
                <c:pt idx="17575">
                  <c:v>2016-06-12 16:13</c:v>
                </c:pt>
                <c:pt idx="17576">
                  <c:v>2016-06-12 16:13</c:v>
                </c:pt>
                <c:pt idx="17577">
                  <c:v>2016-06-12 16:13</c:v>
                </c:pt>
                <c:pt idx="17578">
                  <c:v>2016-06-12 16:13</c:v>
                </c:pt>
                <c:pt idx="17579">
                  <c:v>2016-06-12 16:13</c:v>
                </c:pt>
                <c:pt idx="17580">
                  <c:v>2016-06-12 16:13</c:v>
                </c:pt>
                <c:pt idx="17581">
                  <c:v>2016-06-12 16:13</c:v>
                </c:pt>
                <c:pt idx="17582">
                  <c:v>2016-06-12 16:13</c:v>
                </c:pt>
                <c:pt idx="17583">
                  <c:v>2016-06-12 16:13</c:v>
                </c:pt>
                <c:pt idx="17584">
                  <c:v>2016-06-12 16:13</c:v>
                </c:pt>
                <c:pt idx="17585">
                  <c:v>2016-06-12 16:13</c:v>
                </c:pt>
                <c:pt idx="17586">
                  <c:v>2016-06-12 16:13</c:v>
                </c:pt>
                <c:pt idx="17587">
                  <c:v>2016-06-12 16:13</c:v>
                </c:pt>
                <c:pt idx="17588">
                  <c:v>2016-06-12 16:13</c:v>
                </c:pt>
                <c:pt idx="17589">
                  <c:v>2016-06-12 16:13</c:v>
                </c:pt>
                <c:pt idx="17590">
                  <c:v>2016-06-12 16:13</c:v>
                </c:pt>
                <c:pt idx="17591">
                  <c:v>2016-06-12 16:13</c:v>
                </c:pt>
                <c:pt idx="17592">
                  <c:v>2016-06-12 16:13</c:v>
                </c:pt>
                <c:pt idx="17593">
                  <c:v>2016-06-12 16:13</c:v>
                </c:pt>
                <c:pt idx="17594">
                  <c:v>2016-06-12 16:13</c:v>
                </c:pt>
                <c:pt idx="17595">
                  <c:v>2016-06-12 16:13</c:v>
                </c:pt>
                <c:pt idx="17596">
                  <c:v>2016-06-12 16:13</c:v>
                </c:pt>
                <c:pt idx="17597">
                  <c:v>2016-06-12 16:13</c:v>
                </c:pt>
                <c:pt idx="17598">
                  <c:v>2016-06-12 16:13</c:v>
                </c:pt>
                <c:pt idx="17599">
                  <c:v>2016-06-12 16:13</c:v>
                </c:pt>
                <c:pt idx="17600">
                  <c:v>2016-06-12 16:13</c:v>
                </c:pt>
                <c:pt idx="17601">
                  <c:v>2016-06-12 16:13</c:v>
                </c:pt>
                <c:pt idx="17602">
                  <c:v>2016-06-12 16:13</c:v>
                </c:pt>
                <c:pt idx="17603">
                  <c:v>2016-06-12 16:13</c:v>
                </c:pt>
                <c:pt idx="17604">
                  <c:v>2016-06-12 16:13</c:v>
                </c:pt>
                <c:pt idx="17605">
                  <c:v>2016-06-12 16:13</c:v>
                </c:pt>
                <c:pt idx="17606">
                  <c:v>2016-06-12 16:13</c:v>
                </c:pt>
                <c:pt idx="17607">
                  <c:v>2016-06-12 16:13</c:v>
                </c:pt>
                <c:pt idx="17608">
                  <c:v>2016-06-12 16:13</c:v>
                </c:pt>
                <c:pt idx="17609">
                  <c:v>2016-06-12 16:13</c:v>
                </c:pt>
                <c:pt idx="17610">
                  <c:v>2016-06-12 16:13</c:v>
                </c:pt>
                <c:pt idx="17611">
                  <c:v>2016-06-12 16:13</c:v>
                </c:pt>
                <c:pt idx="17612">
                  <c:v>2016-06-12 16:13</c:v>
                </c:pt>
                <c:pt idx="17613">
                  <c:v>2016-06-12 16:13</c:v>
                </c:pt>
                <c:pt idx="17614">
                  <c:v>2016-06-12 16:13</c:v>
                </c:pt>
                <c:pt idx="17615">
                  <c:v>2016-06-12 16:13</c:v>
                </c:pt>
                <c:pt idx="17616">
                  <c:v>2016-06-12 16:13</c:v>
                </c:pt>
                <c:pt idx="17617">
                  <c:v>2016-06-12 16:13</c:v>
                </c:pt>
                <c:pt idx="17618">
                  <c:v>2016-06-12 16:14</c:v>
                </c:pt>
                <c:pt idx="17619">
                  <c:v>2016-06-12 16:14</c:v>
                </c:pt>
                <c:pt idx="17620">
                  <c:v>2016-06-12 16:14</c:v>
                </c:pt>
                <c:pt idx="17621">
                  <c:v>2016-06-12 16:14</c:v>
                </c:pt>
                <c:pt idx="17622">
                  <c:v>2016-06-12 16:14</c:v>
                </c:pt>
                <c:pt idx="17623">
                  <c:v>2016-06-12 16:14</c:v>
                </c:pt>
                <c:pt idx="17624">
                  <c:v>2016-06-12 16:14</c:v>
                </c:pt>
                <c:pt idx="17625">
                  <c:v>2016-06-12 16:14</c:v>
                </c:pt>
                <c:pt idx="17626">
                  <c:v>2016-06-12 16:14</c:v>
                </c:pt>
                <c:pt idx="17627">
                  <c:v>2016-06-12 16:14</c:v>
                </c:pt>
                <c:pt idx="17628">
                  <c:v>2016-06-12 16:14</c:v>
                </c:pt>
                <c:pt idx="17629">
                  <c:v>2016-06-12 16:14</c:v>
                </c:pt>
                <c:pt idx="17630">
                  <c:v>2016-06-12 16:14</c:v>
                </c:pt>
                <c:pt idx="17631">
                  <c:v>2016-06-12 16:14</c:v>
                </c:pt>
                <c:pt idx="17632">
                  <c:v>2016-06-12 16:14</c:v>
                </c:pt>
                <c:pt idx="17633">
                  <c:v>2016-06-12 16:14</c:v>
                </c:pt>
                <c:pt idx="17634">
                  <c:v>2016-06-12 16:14</c:v>
                </c:pt>
                <c:pt idx="17635">
                  <c:v>2016-06-12 16:14</c:v>
                </c:pt>
                <c:pt idx="17636">
                  <c:v>2016-06-12 16:14</c:v>
                </c:pt>
                <c:pt idx="17637">
                  <c:v>2016-06-12 16:14</c:v>
                </c:pt>
                <c:pt idx="17638">
                  <c:v>2016-06-12 16:14</c:v>
                </c:pt>
                <c:pt idx="17639">
                  <c:v>2016-06-12 16:14</c:v>
                </c:pt>
                <c:pt idx="17640">
                  <c:v>2016-06-12 16:14</c:v>
                </c:pt>
                <c:pt idx="17641">
                  <c:v>2016-06-12 16:14</c:v>
                </c:pt>
                <c:pt idx="17642">
                  <c:v>2016-06-12 16:14</c:v>
                </c:pt>
                <c:pt idx="17643">
                  <c:v>2016-06-12 16:14</c:v>
                </c:pt>
                <c:pt idx="17644">
                  <c:v>2016-06-12 16:14</c:v>
                </c:pt>
                <c:pt idx="17645">
                  <c:v>2016-06-12 16:14</c:v>
                </c:pt>
                <c:pt idx="17646">
                  <c:v>2016-06-12 16:14</c:v>
                </c:pt>
                <c:pt idx="17647">
                  <c:v>2016-06-12 16:14</c:v>
                </c:pt>
                <c:pt idx="17648">
                  <c:v>2016-06-12 16:14</c:v>
                </c:pt>
                <c:pt idx="17649">
                  <c:v>2016-06-12 16:14</c:v>
                </c:pt>
                <c:pt idx="17650">
                  <c:v>2016-06-12 16:14</c:v>
                </c:pt>
                <c:pt idx="17651">
                  <c:v>2016-06-12 16:14</c:v>
                </c:pt>
                <c:pt idx="17652">
                  <c:v>2016-06-12 16:14</c:v>
                </c:pt>
                <c:pt idx="17653">
                  <c:v>2016-06-12 16:14</c:v>
                </c:pt>
                <c:pt idx="17654">
                  <c:v>2016-06-12 16:14</c:v>
                </c:pt>
                <c:pt idx="17655">
                  <c:v>2016-06-12 16:14</c:v>
                </c:pt>
                <c:pt idx="17656">
                  <c:v>2016-06-12 16:14</c:v>
                </c:pt>
                <c:pt idx="17657">
                  <c:v>2016-06-12 16:14</c:v>
                </c:pt>
                <c:pt idx="17658">
                  <c:v>2016-06-12 16:14</c:v>
                </c:pt>
                <c:pt idx="17659">
                  <c:v>2016-06-12 16:14</c:v>
                </c:pt>
                <c:pt idx="17660">
                  <c:v>2016-06-12 16:14</c:v>
                </c:pt>
                <c:pt idx="17661">
                  <c:v>2016-06-12 16:14</c:v>
                </c:pt>
                <c:pt idx="17662">
                  <c:v>2016-06-12 16:14</c:v>
                </c:pt>
                <c:pt idx="17663">
                  <c:v>2016-06-12 16:14</c:v>
                </c:pt>
                <c:pt idx="17664">
                  <c:v>2016-06-12 16:14</c:v>
                </c:pt>
                <c:pt idx="17665">
                  <c:v>2016-06-12 16:14</c:v>
                </c:pt>
                <c:pt idx="17666">
                  <c:v>2016-06-12 16:14</c:v>
                </c:pt>
                <c:pt idx="17667">
                  <c:v>2016-06-12 16:14</c:v>
                </c:pt>
                <c:pt idx="17668">
                  <c:v>2016-06-12 16:14</c:v>
                </c:pt>
                <c:pt idx="17669">
                  <c:v>2016-06-12 16:14</c:v>
                </c:pt>
                <c:pt idx="17670">
                  <c:v>2016-06-12 16:14</c:v>
                </c:pt>
                <c:pt idx="17671">
                  <c:v>2016-06-12 16:14</c:v>
                </c:pt>
                <c:pt idx="17672">
                  <c:v>2016-06-12 16:14</c:v>
                </c:pt>
                <c:pt idx="17673">
                  <c:v>2016-06-12 16:14</c:v>
                </c:pt>
                <c:pt idx="17674">
                  <c:v>2016-06-12 16:14</c:v>
                </c:pt>
                <c:pt idx="17675">
                  <c:v>2016-06-12 16:14</c:v>
                </c:pt>
                <c:pt idx="17676">
                  <c:v>2016-06-12 16:15</c:v>
                </c:pt>
                <c:pt idx="17677">
                  <c:v>2016-06-12 16:15</c:v>
                </c:pt>
                <c:pt idx="17678">
                  <c:v>2016-06-12 16:15</c:v>
                </c:pt>
                <c:pt idx="17679">
                  <c:v>2016-06-12 16:15</c:v>
                </c:pt>
                <c:pt idx="17680">
                  <c:v>2016-06-12 16:15</c:v>
                </c:pt>
                <c:pt idx="17681">
                  <c:v>2016-06-12 16:15</c:v>
                </c:pt>
                <c:pt idx="17682">
                  <c:v>2016-06-12 16:15</c:v>
                </c:pt>
                <c:pt idx="17683">
                  <c:v>2016-06-12 16:15</c:v>
                </c:pt>
                <c:pt idx="17684">
                  <c:v>2016-06-12 16:15</c:v>
                </c:pt>
                <c:pt idx="17685">
                  <c:v>2016-06-12 16:15</c:v>
                </c:pt>
                <c:pt idx="17686">
                  <c:v>2016-06-12 16:15</c:v>
                </c:pt>
                <c:pt idx="17687">
                  <c:v>2016-06-12 16:15</c:v>
                </c:pt>
                <c:pt idx="17688">
                  <c:v>2016-06-12 16:15</c:v>
                </c:pt>
                <c:pt idx="17689">
                  <c:v>2016-06-12 16:15</c:v>
                </c:pt>
                <c:pt idx="17690">
                  <c:v>2016-06-12 16:15</c:v>
                </c:pt>
                <c:pt idx="17691">
                  <c:v>2016-06-12 16:15</c:v>
                </c:pt>
                <c:pt idx="17692">
                  <c:v>2016-06-12 16:15</c:v>
                </c:pt>
                <c:pt idx="17693">
                  <c:v>2016-06-12 16:15</c:v>
                </c:pt>
                <c:pt idx="17694">
                  <c:v>2016-06-12 16:15</c:v>
                </c:pt>
                <c:pt idx="17695">
                  <c:v>2016-06-12 16:15</c:v>
                </c:pt>
                <c:pt idx="17696">
                  <c:v>2016-06-12 16:15</c:v>
                </c:pt>
                <c:pt idx="17697">
                  <c:v>2016-06-12 16:15</c:v>
                </c:pt>
                <c:pt idx="17698">
                  <c:v>2016-06-12 16:15</c:v>
                </c:pt>
                <c:pt idx="17699">
                  <c:v>2016-06-12 16:15</c:v>
                </c:pt>
                <c:pt idx="17700">
                  <c:v>2016-06-12 16:15</c:v>
                </c:pt>
                <c:pt idx="17701">
                  <c:v>2016-06-12 16:15</c:v>
                </c:pt>
                <c:pt idx="17702">
                  <c:v>2016-06-12 16:15</c:v>
                </c:pt>
                <c:pt idx="17703">
                  <c:v>2016-06-12 16:15</c:v>
                </c:pt>
                <c:pt idx="17704">
                  <c:v>2016-06-12 16:15</c:v>
                </c:pt>
                <c:pt idx="17705">
                  <c:v>2016-06-12 16:15</c:v>
                </c:pt>
                <c:pt idx="17706">
                  <c:v>2016-06-12 16:15</c:v>
                </c:pt>
                <c:pt idx="17707">
                  <c:v>2016-06-12 16:15</c:v>
                </c:pt>
                <c:pt idx="17708">
                  <c:v>2016-06-12 16:15</c:v>
                </c:pt>
                <c:pt idx="17709">
                  <c:v>2016-06-12 16:15</c:v>
                </c:pt>
                <c:pt idx="17710">
                  <c:v>2016-06-12 16:15</c:v>
                </c:pt>
                <c:pt idx="17711">
                  <c:v>2016-06-12 16:15</c:v>
                </c:pt>
                <c:pt idx="17712">
                  <c:v>2016-06-12 16:15</c:v>
                </c:pt>
                <c:pt idx="17713">
                  <c:v>2016-06-12 16:15</c:v>
                </c:pt>
                <c:pt idx="17714">
                  <c:v>2016-06-12 16:15</c:v>
                </c:pt>
                <c:pt idx="17715">
                  <c:v>2016-06-12 16:15</c:v>
                </c:pt>
                <c:pt idx="17716">
                  <c:v>2016-06-12 16:15</c:v>
                </c:pt>
                <c:pt idx="17717">
                  <c:v>2016-06-12 16:15</c:v>
                </c:pt>
                <c:pt idx="17718">
                  <c:v>2016-06-12 16:15</c:v>
                </c:pt>
                <c:pt idx="17719">
                  <c:v>2016-06-12 16:15</c:v>
                </c:pt>
                <c:pt idx="17720">
                  <c:v>2016-06-12 16:15</c:v>
                </c:pt>
                <c:pt idx="17721">
                  <c:v>2016-06-12 16:15</c:v>
                </c:pt>
                <c:pt idx="17722">
                  <c:v>2016-06-12 16:15</c:v>
                </c:pt>
                <c:pt idx="17723">
                  <c:v>2016-06-12 16:15</c:v>
                </c:pt>
                <c:pt idx="17724">
                  <c:v>2016-06-12 16:15</c:v>
                </c:pt>
                <c:pt idx="17725">
                  <c:v>2016-06-12 16:15</c:v>
                </c:pt>
                <c:pt idx="17726">
                  <c:v>2016-06-12 16:15</c:v>
                </c:pt>
                <c:pt idx="17727">
                  <c:v>2016-06-12 16:15</c:v>
                </c:pt>
                <c:pt idx="17728">
                  <c:v>2016-06-12 16:15</c:v>
                </c:pt>
                <c:pt idx="17729">
                  <c:v>2016-06-12 16:15</c:v>
                </c:pt>
                <c:pt idx="17730">
                  <c:v>2016-06-12 16:15</c:v>
                </c:pt>
                <c:pt idx="17731">
                  <c:v>2016-06-12 16:15</c:v>
                </c:pt>
                <c:pt idx="17732">
                  <c:v>2016-06-12 16:15</c:v>
                </c:pt>
                <c:pt idx="17733">
                  <c:v>2016-06-12 16:16</c:v>
                </c:pt>
                <c:pt idx="17734">
                  <c:v>2016-06-12 16:16</c:v>
                </c:pt>
                <c:pt idx="17735">
                  <c:v>2016-06-12 16:16</c:v>
                </c:pt>
                <c:pt idx="17736">
                  <c:v>2016-06-12 16:16</c:v>
                </c:pt>
                <c:pt idx="17737">
                  <c:v>2016-06-12 16:16</c:v>
                </c:pt>
                <c:pt idx="17738">
                  <c:v>2016-06-12 16:16</c:v>
                </c:pt>
                <c:pt idx="17739">
                  <c:v>2016-06-12 16:16</c:v>
                </c:pt>
                <c:pt idx="17740">
                  <c:v>2016-06-12 16:16</c:v>
                </c:pt>
                <c:pt idx="17741">
                  <c:v>2016-06-12 16:16</c:v>
                </c:pt>
                <c:pt idx="17742">
                  <c:v>2016-06-12 16:16</c:v>
                </c:pt>
                <c:pt idx="17743">
                  <c:v>2016-06-12 16:16</c:v>
                </c:pt>
                <c:pt idx="17744">
                  <c:v>2016-06-12 16:16</c:v>
                </c:pt>
                <c:pt idx="17745">
                  <c:v>2016-06-12 16:16</c:v>
                </c:pt>
                <c:pt idx="17746">
                  <c:v>2016-06-12 16:16</c:v>
                </c:pt>
                <c:pt idx="17747">
                  <c:v>2016-06-12 16:16</c:v>
                </c:pt>
                <c:pt idx="17748">
                  <c:v>2016-06-12 16:16</c:v>
                </c:pt>
                <c:pt idx="17749">
                  <c:v>2016-06-12 16:16</c:v>
                </c:pt>
                <c:pt idx="17750">
                  <c:v>2016-06-12 16:16</c:v>
                </c:pt>
                <c:pt idx="17751">
                  <c:v>2016-06-12 16:16</c:v>
                </c:pt>
                <c:pt idx="17752">
                  <c:v>2016-06-12 16:16</c:v>
                </c:pt>
                <c:pt idx="17753">
                  <c:v>2016-06-12 16:16</c:v>
                </c:pt>
                <c:pt idx="17754">
                  <c:v>2016-06-12 16:16</c:v>
                </c:pt>
                <c:pt idx="17755">
                  <c:v>2016-06-12 16:16</c:v>
                </c:pt>
                <c:pt idx="17756">
                  <c:v>2016-06-12 16:16</c:v>
                </c:pt>
                <c:pt idx="17757">
                  <c:v>2016-06-12 16:16</c:v>
                </c:pt>
                <c:pt idx="17758">
                  <c:v>2016-06-12 16:16</c:v>
                </c:pt>
                <c:pt idx="17759">
                  <c:v>2016-06-12 16:16</c:v>
                </c:pt>
                <c:pt idx="17760">
                  <c:v>2016-06-12 16:16</c:v>
                </c:pt>
                <c:pt idx="17761">
                  <c:v>2016-06-12 16:16</c:v>
                </c:pt>
                <c:pt idx="17762">
                  <c:v>2016-06-12 16:16</c:v>
                </c:pt>
                <c:pt idx="17763">
                  <c:v>2016-06-12 16:16</c:v>
                </c:pt>
                <c:pt idx="17764">
                  <c:v>2016-06-12 16:16</c:v>
                </c:pt>
                <c:pt idx="17765">
                  <c:v>2016-06-12 16:16</c:v>
                </c:pt>
                <c:pt idx="17766">
                  <c:v>2016-06-12 16:16</c:v>
                </c:pt>
                <c:pt idx="17767">
                  <c:v>2016-06-12 16:16</c:v>
                </c:pt>
                <c:pt idx="17768">
                  <c:v>2016-06-12 16:16</c:v>
                </c:pt>
                <c:pt idx="17769">
                  <c:v>2016-06-12 16:16</c:v>
                </c:pt>
                <c:pt idx="17770">
                  <c:v>2016-06-12 16:16</c:v>
                </c:pt>
                <c:pt idx="17771">
                  <c:v>2016-06-12 16:16</c:v>
                </c:pt>
                <c:pt idx="17772">
                  <c:v>2016-06-12 16:16</c:v>
                </c:pt>
                <c:pt idx="17773">
                  <c:v>2016-06-12 16:16</c:v>
                </c:pt>
                <c:pt idx="17774">
                  <c:v>2016-06-12 16:16</c:v>
                </c:pt>
                <c:pt idx="17775">
                  <c:v>2016-06-12 16:16</c:v>
                </c:pt>
                <c:pt idx="17776">
                  <c:v>2016-06-12 16:16</c:v>
                </c:pt>
                <c:pt idx="17777">
                  <c:v>2016-06-12 16:16</c:v>
                </c:pt>
                <c:pt idx="17778">
                  <c:v>2016-06-12 16:16</c:v>
                </c:pt>
                <c:pt idx="17779">
                  <c:v>2016-06-12 16:16</c:v>
                </c:pt>
                <c:pt idx="17780">
                  <c:v>2016-06-12 16:16</c:v>
                </c:pt>
                <c:pt idx="17781">
                  <c:v>2016-06-12 16:16</c:v>
                </c:pt>
                <c:pt idx="17782">
                  <c:v>2016-06-12 16:16</c:v>
                </c:pt>
                <c:pt idx="17783">
                  <c:v>2016-06-12 16:16</c:v>
                </c:pt>
                <c:pt idx="17784">
                  <c:v>2016-06-12 16:16</c:v>
                </c:pt>
                <c:pt idx="17785">
                  <c:v>2016-06-12 16:16</c:v>
                </c:pt>
                <c:pt idx="17786">
                  <c:v>2016-06-12 16:16</c:v>
                </c:pt>
                <c:pt idx="17787">
                  <c:v>2016-06-12 16:16</c:v>
                </c:pt>
                <c:pt idx="17788">
                  <c:v>2016-06-12 16:16</c:v>
                </c:pt>
                <c:pt idx="17789">
                  <c:v>2016-06-12 16:17</c:v>
                </c:pt>
                <c:pt idx="17790">
                  <c:v>2016-06-12 16:17</c:v>
                </c:pt>
                <c:pt idx="17791">
                  <c:v>2016-06-12 16:17</c:v>
                </c:pt>
                <c:pt idx="17792">
                  <c:v>2016-06-12 16:17</c:v>
                </c:pt>
                <c:pt idx="17793">
                  <c:v>2016-06-12 16:17</c:v>
                </c:pt>
                <c:pt idx="17794">
                  <c:v>2016-06-12 16:17</c:v>
                </c:pt>
                <c:pt idx="17795">
                  <c:v>2016-06-12 16:17</c:v>
                </c:pt>
                <c:pt idx="17796">
                  <c:v>2016-06-12 16:17</c:v>
                </c:pt>
                <c:pt idx="17797">
                  <c:v>2016-06-12 16:17</c:v>
                </c:pt>
                <c:pt idx="17798">
                  <c:v>2016-06-12 16:17</c:v>
                </c:pt>
                <c:pt idx="17799">
                  <c:v>2016-06-12 16:17</c:v>
                </c:pt>
                <c:pt idx="17800">
                  <c:v>2016-06-12 16:17</c:v>
                </c:pt>
                <c:pt idx="17801">
                  <c:v>2016-06-12 16:17</c:v>
                </c:pt>
                <c:pt idx="17802">
                  <c:v>2016-06-12 16:17</c:v>
                </c:pt>
                <c:pt idx="17803">
                  <c:v>2016-06-12 16:17</c:v>
                </c:pt>
                <c:pt idx="17804">
                  <c:v>2016-06-12 16:17</c:v>
                </c:pt>
                <c:pt idx="17805">
                  <c:v>2016-06-12 16:17</c:v>
                </c:pt>
                <c:pt idx="17806">
                  <c:v>2016-06-12 16:17</c:v>
                </c:pt>
                <c:pt idx="17807">
                  <c:v>2016-06-12 16:17</c:v>
                </c:pt>
                <c:pt idx="17808">
                  <c:v>2016-06-12 16:17</c:v>
                </c:pt>
                <c:pt idx="17809">
                  <c:v>2016-06-12 16:17</c:v>
                </c:pt>
                <c:pt idx="17810">
                  <c:v>2016-06-12 16:17</c:v>
                </c:pt>
                <c:pt idx="17811">
                  <c:v>2016-06-12 16:17</c:v>
                </c:pt>
                <c:pt idx="17812">
                  <c:v>2016-06-12 16:17</c:v>
                </c:pt>
                <c:pt idx="17813">
                  <c:v>2016-06-12 16:17</c:v>
                </c:pt>
                <c:pt idx="17814">
                  <c:v>2016-06-12 16:17</c:v>
                </c:pt>
                <c:pt idx="17815">
                  <c:v>2016-06-12 16:17</c:v>
                </c:pt>
                <c:pt idx="17816">
                  <c:v>2016-06-12 16:17</c:v>
                </c:pt>
                <c:pt idx="17817">
                  <c:v>2016-06-12 16:17</c:v>
                </c:pt>
                <c:pt idx="17818">
                  <c:v>2016-06-12 16:17</c:v>
                </c:pt>
                <c:pt idx="17819">
                  <c:v>2016-06-12 16:17</c:v>
                </c:pt>
                <c:pt idx="17820">
                  <c:v>2016-06-12 16:17</c:v>
                </c:pt>
                <c:pt idx="17821">
                  <c:v>2016-06-12 16:17</c:v>
                </c:pt>
                <c:pt idx="17822">
                  <c:v>2016-06-12 16:17</c:v>
                </c:pt>
                <c:pt idx="17823">
                  <c:v>2016-06-12 16:17</c:v>
                </c:pt>
                <c:pt idx="17824">
                  <c:v>2016-06-12 16:17</c:v>
                </c:pt>
                <c:pt idx="17825">
                  <c:v>2016-06-12 16:17</c:v>
                </c:pt>
                <c:pt idx="17826">
                  <c:v>2016-06-12 16:17</c:v>
                </c:pt>
                <c:pt idx="17827">
                  <c:v>2016-06-12 16:17</c:v>
                </c:pt>
                <c:pt idx="17828">
                  <c:v>2016-06-12 16:17</c:v>
                </c:pt>
                <c:pt idx="17829">
                  <c:v>2016-06-12 16:17</c:v>
                </c:pt>
                <c:pt idx="17830">
                  <c:v>2016-06-12 16:17</c:v>
                </c:pt>
                <c:pt idx="17831">
                  <c:v>2016-06-12 16:17</c:v>
                </c:pt>
                <c:pt idx="17832">
                  <c:v>2016-06-12 16:17</c:v>
                </c:pt>
                <c:pt idx="17833">
                  <c:v>2016-06-12 16:17</c:v>
                </c:pt>
                <c:pt idx="17834">
                  <c:v>2016-06-12 16:17</c:v>
                </c:pt>
                <c:pt idx="17835">
                  <c:v>2016-06-12 16:17</c:v>
                </c:pt>
                <c:pt idx="17836">
                  <c:v>2016-06-12 16:17</c:v>
                </c:pt>
                <c:pt idx="17837">
                  <c:v>2016-06-12 16:17</c:v>
                </c:pt>
                <c:pt idx="17838">
                  <c:v>2016-06-12 16:17</c:v>
                </c:pt>
                <c:pt idx="17839">
                  <c:v>2016-06-12 16:17</c:v>
                </c:pt>
                <c:pt idx="17840">
                  <c:v>2016-06-12 16:17</c:v>
                </c:pt>
                <c:pt idx="17841">
                  <c:v>2016-06-12 16:17</c:v>
                </c:pt>
                <c:pt idx="17842">
                  <c:v>2016-06-12 16:17</c:v>
                </c:pt>
                <c:pt idx="17843">
                  <c:v>2016-06-12 16:17</c:v>
                </c:pt>
                <c:pt idx="17844">
                  <c:v>2016-06-12 16:18</c:v>
                </c:pt>
                <c:pt idx="17845">
                  <c:v>2016-06-12 16:18</c:v>
                </c:pt>
                <c:pt idx="17846">
                  <c:v>2016-06-12 16:18</c:v>
                </c:pt>
                <c:pt idx="17847">
                  <c:v>2016-06-12 16:18</c:v>
                </c:pt>
                <c:pt idx="17848">
                  <c:v>2016-06-12 16:18</c:v>
                </c:pt>
                <c:pt idx="17849">
                  <c:v>2016-06-12 16:18</c:v>
                </c:pt>
                <c:pt idx="17850">
                  <c:v>2016-06-12 16:18</c:v>
                </c:pt>
                <c:pt idx="17851">
                  <c:v>2016-06-12 16:18</c:v>
                </c:pt>
                <c:pt idx="17852">
                  <c:v>2016-06-12 16:18</c:v>
                </c:pt>
                <c:pt idx="17853">
                  <c:v>2016-06-12 16:18</c:v>
                </c:pt>
                <c:pt idx="17854">
                  <c:v>2016-06-12 16:18</c:v>
                </c:pt>
                <c:pt idx="17855">
                  <c:v>2016-06-12 16:18</c:v>
                </c:pt>
                <c:pt idx="17856">
                  <c:v>2016-06-12 16:18</c:v>
                </c:pt>
                <c:pt idx="17857">
                  <c:v>2016-06-12 16:18</c:v>
                </c:pt>
                <c:pt idx="17858">
                  <c:v>2016-06-12 16:18</c:v>
                </c:pt>
                <c:pt idx="17859">
                  <c:v>2016-06-12 16:18</c:v>
                </c:pt>
                <c:pt idx="17860">
                  <c:v>2016-06-12 16:18</c:v>
                </c:pt>
                <c:pt idx="17861">
                  <c:v>2016-06-12 16:18</c:v>
                </c:pt>
                <c:pt idx="17862">
                  <c:v>2016-06-12 16:18</c:v>
                </c:pt>
                <c:pt idx="17863">
                  <c:v>2016-06-12 16:18</c:v>
                </c:pt>
                <c:pt idx="17864">
                  <c:v>2016-06-12 16:18</c:v>
                </c:pt>
                <c:pt idx="17865">
                  <c:v>2016-06-12 16:18</c:v>
                </c:pt>
                <c:pt idx="17866">
                  <c:v>2016-06-12 16:18</c:v>
                </c:pt>
                <c:pt idx="17867">
                  <c:v>2016-06-12 16:18</c:v>
                </c:pt>
                <c:pt idx="17868">
                  <c:v>2016-06-12 16:18</c:v>
                </c:pt>
                <c:pt idx="17869">
                  <c:v>2016-06-12 16:18</c:v>
                </c:pt>
                <c:pt idx="17870">
                  <c:v>2016-06-12 16:18</c:v>
                </c:pt>
                <c:pt idx="17871">
                  <c:v>2016-06-12 16:18</c:v>
                </c:pt>
                <c:pt idx="17872">
                  <c:v>2016-06-12 16:18</c:v>
                </c:pt>
                <c:pt idx="17873">
                  <c:v>2016-06-12 16:18</c:v>
                </c:pt>
                <c:pt idx="17874">
                  <c:v>2016-06-12 16:18</c:v>
                </c:pt>
                <c:pt idx="17875">
                  <c:v>2016-06-12 16:18</c:v>
                </c:pt>
                <c:pt idx="17876">
                  <c:v>2016-06-12 16:18</c:v>
                </c:pt>
                <c:pt idx="17877">
                  <c:v>2016-06-12 16:18</c:v>
                </c:pt>
                <c:pt idx="17878">
                  <c:v>2016-06-12 16:18</c:v>
                </c:pt>
                <c:pt idx="17879">
                  <c:v>2016-06-12 16:18</c:v>
                </c:pt>
                <c:pt idx="17880">
                  <c:v>2016-06-12 16:18</c:v>
                </c:pt>
                <c:pt idx="17881">
                  <c:v>2016-06-12 16:18</c:v>
                </c:pt>
                <c:pt idx="17882">
                  <c:v>2016-06-12 16:18</c:v>
                </c:pt>
                <c:pt idx="17883">
                  <c:v>2016-06-12 16:18</c:v>
                </c:pt>
                <c:pt idx="17884">
                  <c:v>2016-06-12 16:18</c:v>
                </c:pt>
                <c:pt idx="17885">
                  <c:v>2016-06-12 16:18</c:v>
                </c:pt>
                <c:pt idx="17886">
                  <c:v>2016-06-12 16:18</c:v>
                </c:pt>
                <c:pt idx="17887">
                  <c:v>2016-06-12 16:18</c:v>
                </c:pt>
                <c:pt idx="17888">
                  <c:v>2016-06-12 16:18</c:v>
                </c:pt>
                <c:pt idx="17889">
                  <c:v>2016-06-12 16:18</c:v>
                </c:pt>
                <c:pt idx="17890">
                  <c:v>2016-06-12 16:18</c:v>
                </c:pt>
                <c:pt idx="17891">
                  <c:v>2016-06-12 16:18</c:v>
                </c:pt>
                <c:pt idx="17892">
                  <c:v>2016-06-12 16:18</c:v>
                </c:pt>
                <c:pt idx="17893">
                  <c:v>2016-06-12 16:18</c:v>
                </c:pt>
                <c:pt idx="17894">
                  <c:v>2016-06-12 16:18</c:v>
                </c:pt>
                <c:pt idx="17895">
                  <c:v>2016-06-12 16:18</c:v>
                </c:pt>
                <c:pt idx="17896">
                  <c:v>2016-06-12 16:18</c:v>
                </c:pt>
                <c:pt idx="17897">
                  <c:v>2016-06-12 16:18</c:v>
                </c:pt>
                <c:pt idx="17898">
                  <c:v>2016-06-12 16:18</c:v>
                </c:pt>
                <c:pt idx="17899">
                  <c:v>2016-06-12 16:19</c:v>
                </c:pt>
                <c:pt idx="17900">
                  <c:v>2016-06-12 16:19</c:v>
                </c:pt>
                <c:pt idx="17901">
                  <c:v>2016-06-12 16:19</c:v>
                </c:pt>
                <c:pt idx="17902">
                  <c:v>2016-06-12 16:19</c:v>
                </c:pt>
                <c:pt idx="17903">
                  <c:v>2016-06-12 16:19</c:v>
                </c:pt>
                <c:pt idx="17904">
                  <c:v>2016-06-12 16:19</c:v>
                </c:pt>
                <c:pt idx="17905">
                  <c:v>2016-06-12 16:19</c:v>
                </c:pt>
                <c:pt idx="17906">
                  <c:v>2016-06-12 16:19</c:v>
                </c:pt>
                <c:pt idx="17907">
                  <c:v>2016-06-12 16:19</c:v>
                </c:pt>
                <c:pt idx="17908">
                  <c:v>2016-06-12 16:19</c:v>
                </c:pt>
                <c:pt idx="17909">
                  <c:v>2016-06-12 16:19</c:v>
                </c:pt>
                <c:pt idx="17910">
                  <c:v>2016-06-12 16:19</c:v>
                </c:pt>
                <c:pt idx="17911">
                  <c:v>2016-06-12 16:19</c:v>
                </c:pt>
                <c:pt idx="17912">
                  <c:v>2016-06-12 16:19</c:v>
                </c:pt>
                <c:pt idx="17913">
                  <c:v>2016-06-12 16:19</c:v>
                </c:pt>
                <c:pt idx="17914">
                  <c:v>2016-06-12 16:19</c:v>
                </c:pt>
                <c:pt idx="17915">
                  <c:v>2016-06-12 16:19</c:v>
                </c:pt>
                <c:pt idx="17916">
                  <c:v>2016-06-12 16:19</c:v>
                </c:pt>
                <c:pt idx="17917">
                  <c:v>2016-06-12 16:19</c:v>
                </c:pt>
                <c:pt idx="17918">
                  <c:v>2016-06-12 16:19</c:v>
                </c:pt>
                <c:pt idx="17919">
                  <c:v>2016-06-12 16:19</c:v>
                </c:pt>
                <c:pt idx="17920">
                  <c:v>2016-06-12 16:19</c:v>
                </c:pt>
                <c:pt idx="17921">
                  <c:v>2016-06-12 16:19</c:v>
                </c:pt>
                <c:pt idx="17922">
                  <c:v>2016-06-12 16:19</c:v>
                </c:pt>
                <c:pt idx="17923">
                  <c:v>2016-06-12 16:19</c:v>
                </c:pt>
                <c:pt idx="17924">
                  <c:v>2016-06-12 16:19</c:v>
                </c:pt>
                <c:pt idx="17925">
                  <c:v>2016-06-12 16:19</c:v>
                </c:pt>
                <c:pt idx="17926">
                  <c:v>2016-06-12 16:19</c:v>
                </c:pt>
                <c:pt idx="17927">
                  <c:v>2016-06-12 16:19</c:v>
                </c:pt>
                <c:pt idx="17928">
                  <c:v>2016-06-12 16:19</c:v>
                </c:pt>
                <c:pt idx="17929">
                  <c:v>2016-06-12 16:19</c:v>
                </c:pt>
                <c:pt idx="17930">
                  <c:v>2016-06-12 16:19</c:v>
                </c:pt>
                <c:pt idx="17931">
                  <c:v>2016-06-12 16:19</c:v>
                </c:pt>
                <c:pt idx="17932">
                  <c:v>2016-06-12 16:19</c:v>
                </c:pt>
                <c:pt idx="17933">
                  <c:v>2016-06-12 16:19</c:v>
                </c:pt>
                <c:pt idx="17934">
                  <c:v>2016-06-12 16:19</c:v>
                </c:pt>
                <c:pt idx="17935">
                  <c:v>2016-06-12 16:19</c:v>
                </c:pt>
                <c:pt idx="17936">
                  <c:v>2016-06-12 16:19</c:v>
                </c:pt>
                <c:pt idx="17937">
                  <c:v>2016-06-12 16:19</c:v>
                </c:pt>
                <c:pt idx="17938">
                  <c:v>2016-06-12 16:19</c:v>
                </c:pt>
                <c:pt idx="17939">
                  <c:v>2016-06-12 16:19</c:v>
                </c:pt>
                <c:pt idx="17940">
                  <c:v>2016-06-12 16:19</c:v>
                </c:pt>
                <c:pt idx="17941">
                  <c:v>2016-06-12 16:19</c:v>
                </c:pt>
                <c:pt idx="17942">
                  <c:v>2016-06-12 16:19</c:v>
                </c:pt>
                <c:pt idx="17943">
                  <c:v>2016-06-12 16:19</c:v>
                </c:pt>
                <c:pt idx="17944">
                  <c:v>2016-06-12 16:19</c:v>
                </c:pt>
                <c:pt idx="17945">
                  <c:v>2016-06-12 16:19</c:v>
                </c:pt>
                <c:pt idx="17946">
                  <c:v>2016-06-12 16:19</c:v>
                </c:pt>
                <c:pt idx="17947">
                  <c:v>2016-06-12 16:19</c:v>
                </c:pt>
                <c:pt idx="17948">
                  <c:v>2016-06-12 16:19</c:v>
                </c:pt>
                <c:pt idx="17949">
                  <c:v>2016-06-12 16:19</c:v>
                </c:pt>
                <c:pt idx="17950">
                  <c:v>2016-06-12 16:19</c:v>
                </c:pt>
                <c:pt idx="17951">
                  <c:v>2016-06-12 16:19</c:v>
                </c:pt>
                <c:pt idx="17952">
                  <c:v>2016-06-12 16:19</c:v>
                </c:pt>
                <c:pt idx="17953">
                  <c:v>2016-06-12 16:19</c:v>
                </c:pt>
                <c:pt idx="17954">
                  <c:v>2016-06-12 16:19</c:v>
                </c:pt>
                <c:pt idx="17955">
                  <c:v>2016-06-12 16:19</c:v>
                </c:pt>
                <c:pt idx="17956">
                  <c:v>2016-06-12 16:19</c:v>
                </c:pt>
                <c:pt idx="17957">
                  <c:v>2016-06-12 16:20</c:v>
                </c:pt>
                <c:pt idx="17958">
                  <c:v>2016-06-12 16:20</c:v>
                </c:pt>
                <c:pt idx="17959">
                  <c:v>2016-06-12 16:20</c:v>
                </c:pt>
                <c:pt idx="17960">
                  <c:v>2016-06-12 16:20</c:v>
                </c:pt>
                <c:pt idx="17961">
                  <c:v>2016-06-12 16:20</c:v>
                </c:pt>
                <c:pt idx="17962">
                  <c:v>2016-06-12 16:20</c:v>
                </c:pt>
                <c:pt idx="17963">
                  <c:v>2016-06-12 16:20</c:v>
                </c:pt>
                <c:pt idx="17964">
                  <c:v>2016-06-12 16:20</c:v>
                </c:pt>
                <c:pt idx="17965">
                  <c:v>2016-06-12 16:20</c:v>
                </c:pt>
                <c:pt idx="17966">
                  <c:v>2016-06-12 16:20</c:v>
                </c:pt>
                <c:pt idx="17967">
                  <c:v>2016-06-12 16:20</c:v>
                </c:pt>
                <c:pt idx="17968">
                  <c:v>2016-06-12 16:20</c:v>
                </c:pt>
                <c:pt idx="17969">
                  <c:v>2016-06-12 16:20</c:v>
                </c:pt>
                <c:pt idx="17970">
                  <c:v>2016-06-12 16:20</c:v>
                </c:pt>
                <c:pt idx="17971">
                  <c:v>2016-06-12 16:20</c:v>
                </c:pt>
                <c:pt idx="17972">
                  <c:v>2016-06-12 16:20</c:v>
                </c:pt>
                <c:pt idx="17973">
                  <c:v>2016-06-12 16:20</c:v>
                </c:pt>
                <c:pt idx="17974">
                  <c:v>2016-06-12 16:20</c:v>
                </c:pt>
                <c:pt idx="17975">
                  <c:v>2016-06-12 16:20</c:v>
                </c:pt>
                <c:pt idx="17976">
                  <c:v>2016-06-12 16:20</c:v>
                </c:pt>
                <c:pt idx="17977">
                  <c:v>2016-06-12 16:20</c:v>
                </c:pt>
                <c:pt idx="17978">
                  <c:v>2016-06-12 16:20</c:v>
                </c:pt>
                <c:pt idx="17979">
                  <c:v>2016-06-12 16:20</c:v>
                </c:pt>
                <c:pt idx="17980">
                  <c:v>2016-06-12 16:20</c:v>
                </c:pt>
                <c:pt idx="17981">
                  <c:v>2016-06-12 16:20</c:v>
                </c:pt>
                <c:pt idx="17982">
                  <c:v>2016-06-12 16:20</c:v>
                </c:pt>
                <c:pt idx="17983">
                  <c:v>2016-06-12 16:20</c:v>
                </c:pt>
                <c:pt idx="17984">
                  <c:v>2016-06-12 16:20</c:v>
                </c:pt>
                <c:pt idx="17985">
                  <c:v>2016-06-12 16:20</c:v>
                </c:pt>
                <c:pt idx="17986">
                  <c:v>2016-06-12 16:20</c:v>
                </c:pt>
                <c:pt idx="17987">
                  <c:v>2016-06-12 16:20</c:v>
                </c:pt>
                <c:pt idx="17988">
                  <c:v>2016-06-12 16:20</c:v>
                </c:pt>
                <c:pt idx="17989">
                  <c:v>2016-06-12 16:20</c:v>
                </c:pt>
                <c:pt idx="17990">
                  <c:v>2016-06-12 16:20</c:v>
                </c:pt>
                <c:pt idx="17991">
                  <c:v>2016-06-12 16:20</c:v>
                </c:pt>
                <c:pt idx="17992">
                  <c:v>2016-06-12 16:20</c:v>
                </c:pt>
                <c:pt idx="17993">
                  <c:v>2016-06-12 16:20</c:v>
                </c:pt>
                <c:pt idx="17994">
                  <c:v>2016-06-12 16:20</c:v>
                </c:pt>
                <c:pt idx="17995">
                  <c:v>2016-06-12 16:20</c:v>
                </c:pt>
                <c:pt idx="17996">
                  <c:v>2016-06-12 16:20</c:v>
                </c:pt>
                <c:pt idx="17997">
                  <c:v>2016-06-12 16:20</c:v>
                </c:pt>
                <c:pt idx="17998">
                  <c:v>2016-06-12 16:20</c:v>
                </c:pt>
                <c:pt idx="17999">
                  <c:v>2016-06-12 16:20</c:v>
                </c:pt>
                <c:pt idx="18000">
                  <c:v>2016-06-12 16:20</c:v>
                </c:pt>
                <c:pt idx="18001">
                  <c:v>2016-06-12 16:20</c:v>
                </c:pt>
                <c:pt idx="18002">
                  <c:v>2016-06-12 16:20</c:v>
                </c:pt>
                <c:pt idx="18003">
                  <c:v>2016-06-12 16:20</c:v>
                </c:pt>
                <c:pt idx="18004">
                  <c:v>2016-06-12 16:20</c:v>
                </c:pt>
                <c:pt idx="18005">
                  <c:v>2016-06-12 16:20</c:v>
                </c:pt>
                <c:pt idx="18006">
                  <c:v>2016-06-12 16:20</c:v>
                </c:pt>
                <c:pt idx="18007">
                  <c:v>2016-06-12 16:20</c:v>
                </c:pt>
                <c:pt idx="18008">
                  <c:v>2016-06-12 16:20</c:v>
                </c:pt>
                <c:pt idx="18009">
                  <c:v>2016-06-12 16:20</c:v>
                </c:pt>
                <c:pt idx="18010">
                  <c:v>2016-06-12 16:20</c:v>
                </c:pt>
                <c:pt idx="18011">
                  <c:v>2016-06-12 16:21</c:v>
                </c:pt>
                <c:pt idx="18012">
                  <c:v>2016-06-12 16:21</c:v>
                </c:pt>
                <c:pt idx="18013">
                  <c:v>2016-06-12 16:21</c:v>
                </c:pt>
                <c:pt idx="18014">
                  <c:v>2016-06-12 16:21</c:v>
                </c:pt>
                <c:pt idx="18015">
                  <c:v>2016-06-12 16:21</c:v>
                </c:pt>
                <c:pt idx="18016">
                  <c:v>2016-06-12 16:21</c:v>
                </c:pt>
                <c:pt idx="18017">
                  <c:v>2016-06-12 16:21</c:v>
                </c:pt>
                <c:pt idx="18018">
                  <c:v>2016-06-12 16:21</c:v>
                </c:pt>
                <c:pt idx="18019">
                  <c:v>2016-06-12 16:21</c:v>
                </c:pt>
                <c:pt idx="18020">
                  <c:v>2016-06-12 16:21</c:v>
                </c:pt>
                <c:pt idx="18021">
                  <c:v>2016-06-12 16:21</c:v>
                </c:pt>
                <c:pt idx="18022">
                  <c:v>2016-06-12 16:21</c:v>
                </c:pt>
                <c:pt idx="18023">
                  <c:v>2016-06-12 16:21</c:v>
                </c:pt>
                <c:pt idx="18024">
                  <c:v>2016-06-12 16:21</c:v>
                </c:pt>
                <c:pt idx="18025">
                  <c:v>2016-06-12 16:21</c:v>
                </c:pt>
                <c:pt idx="18026">
                  <c:v>2016-06-12 16:21</c:v>
                </c:pt>
                <c:pt idx="18027">
                  <c:v>2016-06-12 16:21</c:v>
                </c:pt>
                <c:pt idx="18028">
                  <c:v>2016-06-12 16:21</c:v>
                </c:pt>
                <c:pt idx="18029">
                  <c:v>2016-06-12 16:21</c:v>
                </c:pt>
                <c:pt idx="18030">
                  <c:v>2016-06-12 16:21</c:v>
                </c:pt>
                <c:pt idx="18031">
                  <c:v>2016-06-12 16:21</c:v>
                </c:pt>
                <c:pt idx="18032">
                  <c:v>2016-06-12 16:21</c:v>
                </c:pt>
                <c:pt idx="18033">
                  <c:v>2016-06-12 16:21</c:v>
                </c:pt>
                <c:pt idx="18034">
                  <c:v>2016-06-12 16:21</c:v>
                </c:pt>
                <c:pt idx="18035">
                  <c:v>2016-06-12 16:21</c:v>
                </c:pt>
                <c:pt idx="18036">
                  <c:v>2016-06-12 16:21</c:v>
                </c:pt>
                <c:pt idx="18037">
                  <c:v>2016-06-12 16:21</c:v>
                </c:pt>
                <c:pt idx="18038">
                  <c:v>2016-06-12 16:21</c:v>
                </c:pt>
                <c:pt idx="18039">
                  <c:v>2016-06-12 16:21</c:v>
                </c:pt>
                <c:pt idx="18040">
                  <c:v>2016-06-12 16:21</c:v>
                </c:pt>
                <c:pt idx="18041">
                  <c:v>2016-06-12 16:21</c:v>
                </c:pt>
                <c:pt idx="18042">
                  <c:v>2016-06-12 16:21</c:v>
                </c:pt>
                <c:pt idx="18043">
                  <c:v>2016-06-12 16:21</c:v>
                </c:pt>
                <c:pt idx="18044">
                  <c:v>2016-06-12 16:21</c:v>
                </c:pt>
                <c:pt idx="18045">
                  <c:v>2016-06-12 16:21</c:v>
                </c:pt>
                <c:pt idx="18046">
                  <c:v>2016-06-12 16:21</c:v>
                </c:pt>
                <c:pt idx="18047">
                  <c:v>2016-06-12 16:21</c:v>
                </c:pt>
                <c:pt idx="18048">
                  <c:v>2016-06-12 16:21</c:v>
                </c:pt>
                <c:pt idx="18049">
                  <c:v>2016-06-12 16:21</c:v>
                </c:pt>
                <c:pt idx="18050">
                  <c:v>2016-06-12 16:21</c:v>
                </c:pt>
                <c:pt idx="18051">
                  <c:v>2016-06-12 16:21</c:v>
                </c:pt>
                <c:pt idx="18052">
                  <c:v>2016-06-12 16:21</c:v>
                </c:pt>
                <c:pt idx="18053">
                  <c:v>2016-06-12 16:21</c:v>
                </c:pt>
                <c:pt idx="18054">
                  <c:v>2016-06-12 16:21</c:v>
                </c:pt>
                <c:pt idx="18055">
                  <c:v>2016-06-12 16:21</c:v>
                </c:pt>
                <c:pt idx="18056">
                  <c:v>2016-06-12 16:21</c:v>
                </c:pt>
                <c:pt idx="18057">
                  <c:v>2016-06-12 16:21</c:v>
                </c:pt>
                <c:pt idx="18058">
                  <c:v>2016-06-12 16:21</c:v>
                </c:pt>
                <c:pt idx="18059">
                  <c:v>2016-06-12 16:21</c:v>
                </c:pt>
                <c:pt idx="18060">
                  <c:v>2016-06-12 16:21</c:v>
                </c:pt>
                <c:pt idx="18061">
                  <c:v>2016-06-12 16:21</c:v>
                </c:pt>
                <c:pt idx="18062">
                  <c:v>2016-06-12 16:21</c:v>
                </c:pt>
                <c:pt idx="18063">
                  <c:v>2016-06-12 16:21</c:v>
                </c:pt>
                <c:pt idx="18064">
                  <c:v>2016-06-12 16:21</c:v>
                </c:pt>
                <c:pt idx="18065">
                  <c:v>2016-06-12 16:21</c:v>
                </c:pt>
                <c:pt idx="18066">
                  <c:v>2016-06-12 16:21</c:v>
                </c:pt>
                <c:pt idx="18067">
                  <c:v>2016-06-12 16:21</c:v>
                </c:pt>
                <c:pt idx="18068">
                  <c:v>2016-06-12 16:21</c:v>
                </c:pt>
                <c:pt idx="18069">
                  <c:v>2016-06-12 16:22</c:v>
                </c:pt>
                <c:pt idx="18070">
                  <c:v>2016-06-12 16:22</c:v>
                </c:pt>
                <c:pt idx="18071">
                  <c:v>2016-06-12 16:22</c:v>
                </c:pt>
                <c:pt idx="18072">
                  <c:v>2016-06-12 16:22</c:v>
                </c:pt>
                <c:pt idx="18073">
                  <c:v>2016-06-12 16:22</c:v>
                </c:pt>
                <c:pt idx="18074">
                  <c:v>2016-06-12 16:22</c:v>
                </c:pt>
                <c:pt idx="18075">
                  <c:v>2016-06-12 16:22</c:v>
                </c:pt>
                <c:pt idx="18076">
                  <c:v>2016-06-12 16:22</c:v>
                </c:pt>
                <c:pt idx="18077">
                  <c:v>2016-06-12 16:22</c:v>
                </c:pt>
                <c:pt idx="18078">
                  <c:v>2016-06-12 16:22</c:v>
                </c:pt>
                <c:pt idx="18079">
                  <c:v>2016-06-12 16:22</c:v>
                </c:pt>
                <c:pt idx="18080">
                  <c:v>2016-06-12 16:22</c:v>
                </c:pt>
                <c:pt idx="18081">
                  <c:v>2016-06-12 16:22</c:v>
                </c:pt>
                <c:pt idx="18082">
                  <c:v>2016-06-12 16:22</c:v>
                </c:pt>
                <c:pt idx="18083">
                  <c:v>2016-06-12 16:22</c:v>
                </c:pt>
                <c:pt idx="18084">
                  <c:v>2016-06-12 16:22</c:v>
                </c:pt>
                <c:pt idx="18085">
                  <c:v>2016-06-12 16:22</c:v>
                </c:pt>
                <c:pt idx="18086">
                  <c:v>2016-06-12 16:22</c:v>
                </c:pt>
                <c:pt idx="18087">
                  <c:v>2016-06-12 16:22</c:v>
                </c:pt>
                <c:pt idx="18088">
                  <c:v>2016-06-12 16:22</c:v>
                </c:pt>
                <c:pt idx="18089">
                  <c:v>2016-06-12 16:22</c:v>
                </c:pt>
                <c:pt idx="18090">
                  <c:v>2016-06-12 16:22</c:v>
                </c:pt>
                <c:pt idx="18091">
                  <c:v>2016-06-12 16:22</c:v>
                </c:pt>
                <c:pt idx="18092">
                  <c:v>2016-06-12 16:22</c:v>
                </c:pt>
                <c:pt idx="18093">
                  <c:v>2016-06-12 16:22</c:v>
                </c:pt>
                <c:pt idx="18094">
                  <c:v>2016-06-12 16:22</c:v>
                </c:pt>
                <c:pt idx="18095">
                  <c:v>2016-06-12 16:22</c:v>
                </c:pt>
                <c:pt idx="18096">
                  <c:v>2016-06-12 16:22</c:v>
                </c:pt>
                <c:pt idx="18097">
                  <c:v>2016-06-12 16:22</c:v>
                </c:pt>
                <c:pt idx="18098">
                  <c:v>2016-06-12 16:22</c:v>
                </c:pt>
                <c:pt idx="18099">
                  <c:v>2016-06-12 16:22</c:v>
                </c:pt>
                <c:pt idx="18100">
                  <c:v>2016-06-12 16:22</c:v>
                </c:pt>
                <c:pt idx="18101">
                  <c:v>2016-06-12 16:22</c:v>
                </c:pt>
                <c:pt idx="18102">
                  <c:v>2016-06-12 16:22</c:v>
                </c:pt>
                <c:pt idx="18103">
                  <c:v>2016-06-12 16:22</c:v>
                </c:pt>
                <c:pt idx="18104">
                  <c:v>2016-06-12 16:22</c:v>
                </c:pt>
                <c:pt idx="18105">
                  <c:v>2016-06-12 16:22</c:v>
                </c:pt>
                <c:pt idx="18106">
                  <c:v>2016-06-12 16:22</c:v>
                </c:pt>
                <c:pt idx="18107">
                  <c:v>2016-06-12 16:22</c:v>
                </c:pt>
                <c:pt idx="18108">
                  <c:v>2016-06-12 16:22</c:v>
                </c:pt>
                <c:pt idx="18109">
                  <c:v>2016-06-12 16:22</c:v>
                </c:pt>
                <c:pt idx="18110">
                  <c:v>2016-06-12 16:22</c:v>
                </c:pt>
                <c:pt idx="18111">
                  <c:v>2016-06-12 16:22</c:v>
                </c:pt>
                <c:pt idx="18112">
                  <c:v>2016-06-12 16:22</c:v>
                </c:pt>
                <c:pt idx="18113">
                  <c:v>2016-06-12 16:22</c:v>
                </c:pt>
                <c:pt idx="18114">
                  <c:v>2016-06-12 16:22</c:v>
                </c:pt>
                <c:pt idx="18115">
                  <c:v>2016-06-12 16:22</c:v>
                </c:pt>
                <c:pt idx="18116">
                  <c:v>2016-06-12 16:22</c:v>
                </c:pt>
                <c:pt idx="18117">
                  <c:v>2016-06-12 16:22</c:v>
                </c:pt>
                <c:pt idx="18118">
                  <c:v>2016-06-12 16:22</c:v>
                </c:pt>
                <c:pt idx="18119">
                  <c:v>2016-06-12 16:22</c:v>
                </c:pt>
                <c:pt idx="18120">
                  <c:v>2016-06-12 16:22</c:v>
                </c:pt>
                <c:pt idx="18121">
                  <c:v>2016-06-12 16:22</c:v>
                </c:pt>
                <c:pt idx="18122">
                  <c:v>2016-06-12 16:22</c:v>
                </c:pt>
                <c:pt idx="18123">
                  <c:v>2016-06-12 16:23</c:v>
                </c:pt>
                <c:pt idx="18124">
                  <c:v>2016-06-12 16:23</c:v>
                </c:pt>
                <c:pt idx="18125">
                  <c:v>2016-06-12 16:23</c:v>
                </c:pt>
                <c:pt idx="18126">
                  <c:v>2016-06-12 16:23</c:v>
                </c:pt>
                <c:pt idx="18127">
                  <c:v>2016-06-12 16:23</c:v>
                </c:pt>
                <c:pt idx="18128">
                  <c:v>2016-06-12 16:23</c:v>
                </c:pt>
                <c:pt idx="18129">
                  <c:v>2016-06-12 16:23</c:v>
                </c:pt>
                <c:pt idx="18130">
                  <c:v>2016-06-12 16:23</c:v>
                </c:pt>
                <c:pt idx="18131">
                  <c:v>2016-06-12 16:23</c:v>
                </c:pt>
                <c:pt idx="18132">
                  <c:v>2016-06-12 16:23</c:v>
                </c:pt>
                <c:pt idx="18133">
                  <c:v>2016-06-12 16:23</c:v>
                </c:pt>
                <c:pt idx="18134">
                  <c:v>2016-06-12 16:23</c:v>
                </c:pt>
                <c:pt idx="18135">
                  <c:v>2016-06-12 16:23</c:v>
                </c:pt>
                <c:pt idx="18136">
                  <c:v>2016-06-12 16:23</c:v>
                </c:pt>
                <c:pt idx="18137">
                  <c:v>2016-06-12 16:23</c:v>
                </c:pt>
                <c:pt idx="18138">
                  <c:v>2016-06-12 16:23</c:v>
                </c:pt>
                <c:pt idx="18139">
                  <c:v>2016-06-12 16:23</c:v>
                </c:pt>
                <c:pt idx="18140">
                  <c:v>2016-06-12 16:23</c:v>
                </c:pt>
                <c:pt idx="18141">
                  <c:v>2016-06-12 16:23</c:v>
                </c:pt>
                <c:pt idx="18142">
                  <c:v>2016-06-12 16:23</c:v>
                </c:pt>
                <c:pt idx="18143">
                  <c:v>2016-06-12 16:23</c:v>
                </c:pt>
                <c:pt idx="18144">
                  <c:v>2016-06-12 16:23</c:v>
                </c:pt>
                <c:pt idx="18145">
                  <c:v>2016-06-12 16:23</c:v>
                </c:pt>
                <c:pt idx="18146">
                  <c:v>2016-06-12 16:23</c:v>
                </c:pt>
                <c:pt idx="18147">
                  <c:v>2016-06-12 16:23</c:v>
                </c:pt>
                <c:pt idx="18148">
                  <c:v>2016-06-12 16:23</c:v>
                </c:pt>
                <c:pt idx="18149">
                  <c:v>2016-06-12 16:23</c:v>
                </c:pt>
                <c:pt idx="18150">
                  <c:v>2016-06-12 16:23</c:v>
                </c:pt>
                <c:pt idx="18151">
                  <c:v>2016-06-12 16:23</c:v>
                </c:pt>
                <c:pt idx="18152">
                  <c:v>2016-06-12 16:23</c:v>
                </c:pt>
                <c:pt idx="18153">
                  <c:v>2016-06-12 16:23</c:v>
                </c:pt>
                <c:pt idx="18154">
                  <c:v>2016-06-12 16:23</c:v>
                </c:pt>
                <c:pt idx="18155">
                  <c:v>2016-06-12 16:23</c:v>
                </c:pt>
                <c:pt idx="18156">
                  <c:v>2016-06-12 16:23</c:v>
                </c:pt>
                <c:pt idx="18157">
                  <c:v>2016-06-12 16:23</c:v>
                </c:pt>
                <c:pt idx="18158">
                  <c:v>2016-06-12 16:23</c:v>
                </c:pt>
                <c:pt idx="18159">
                  <c:v>2016-06-12 16:23</c:v>
                </c:pt>
                <c:pt idx="18160">
                  <c:v>2016-06-12 16:23</c:v>
                </c:pt>
                <c:pt idx="18161">
                  <c:v>2016-06-12 16:23</c:v>
                </c:pt>
                <c:pt idx="18162">
                  <c:v>2016-06-12 16:23</c:v>
                </c:pt>
                <c:pt idx="18163">
                  <c:v>2016-06-12 16:23</c:v>
                </c:pt>
                <c:pt idx="18164">
                  <c:v>2016-06-12 16:23</c:v>
                </c:pt>
                <c:pt idx="18165">
                  <c:v>2016-06-12 16:23</c:v>
                </c:pt>
                <c:pt idx="18166">
                  <c:v>2016-06-12 16:23</c:v>
                </c:pt>
                <c:pt idx="18167">
                  <c:v>2016-06-12 16:23</c:v>
                </c:pt>
                <c:pt idx="18168">
                  <c:v>2016-06-12 16:23</c:v>
                </c:pt>
                <c:pt idx="18169">
                  <c:v>2016-06-12 16:23</c:v>
                </c:pt>
                <c:pt idx="18170">
                  <c:v>2016-06-12 16:23</c:v>
                </c:pt>
                <c:pt idx="18171">
                  <c:v>2016-06-12 16:23</c:v>
                </c:pt>
                <c:pt idx="18172">
                  <c:v>2016-06-12 16:23</c:v>
                </c:pt>
                <c:pt idx="18173">
                  <c:v>2016-06-12 16:23</c:v>
                </c:pt>
                <c:pt idx="18174">
                  <c:v>2016-06-12 16:23</c:v>
                </c:pt>
                <c:pt idx="18175">
                  <c:v>2016-06-12 16:23</c:v>
                </c:pt>
                <c:pt idx="18176">
                  <c:v>2016-06-12 16:23</c:v>
                </c:pt>
                <c:pt idx="18177">
                  <c:v>2016-06-12 16:23</c:v>
                </c:pt>
                <c:pt idx="18178">
                  <c:v>2016-06-12 16:23</c:v>
                </c:pt>
                <c:pt idx="18179">
                  <c:v>2016-06-12 16:24</c:v>
                </c:pt>
                <c:pt idx="18180">
                  <c:v>2016-06-12 16:24</c:v>
                </c:pt>
                <c:pt idx="18181">
                  <c:v>2016-06-12 16:24</c:v>
                </c:pt>
                <c:pt idx="18182">
                  <c:v>2016-06-12 16:24</c:v>
                </c:pt>
                <c:pt idx="18183">
                  <c:v>2016-06-12 16:24</c:v>
                </c:pt>
                <c:pt idx="18184">
                  <c:v>2016-06-12 16:24</c:v>
                </c:pt>
                <c:pt idx="18185">
                  <c:v>2016-06-12 16:24</c:v>
                </c:pt>
                <c:pt idx="18186">
                  <c:v>2016-06-12 16:24</c:v>
                </c:pt>
                <c:pt idx="18187">
                  <c:v>2016-06-12 16:24</c:v>
                </c:pt>
                <c:pt idx="18188">
                  <c:v>2016-06-12 16:24</c:v>
                </c:pt>
                <c:pt idx="18189">
                  <c:v>2016-06-12 16:24</c:v>
                </c:pt>
                <c:pt idx="18190">
                  <c:v>2016-06-12 16:24</c:v>
                </c:pt>
                <c:pt idx="18191">
                  <c:v>2016-06-12 16:24</c:v>
                </c:pt>
                <c:pt idx="18192">
                  <c:v>2016-06-12 16:24</c:v>
                </c:pt>
                <c:pt idx="18193">
                  <c:v>2016-06-12 16:24</c:v>
                </c:pt>
                <c:pt idx="18194">
                  <c:v>2016-06-12 16:24</c:v>
                </c:pt>
                <c:pt idx="18195">
                  <c:v>2016-06-12 16:24</c:v>
                </c:pt>
                <c:pt idx="18196">
                  <c:v>2016-06-12 16:24</c:v>
                </c:pt>
                <c:pt idx="18197">
                  <c:v>2016-06-12 16:24</c:v>
                </c:pt>
                <c:pt idx="18198">
                  <c:v>2016-06-12 16:24</c:v>
                </c:pt>
                <c:pt idx="18199">
                  <c:v>2016-06-12 16:24</c:v>
                </c:pt>
                <c:pt idx="18200">
                  <c:v>2016-06-12 16:24</c:v>
                </c:pt>
                <c:pt idx="18201">
                  <c:v>2016-06-12 16:24</c:v>
                </c:pt>
                <c:pt idx="18202">
                  <c:v>2016-06-12 16:24</c:v>
                </c:pt>
                <c:pt idx="18203">
                  <c:v>2016-06-12 16:24</c:v>
                </c:pt>
                <c:pt idx="18204">
                  <c:v>2016-06-12 16:24</c:v>
                </c:pt>
                <c:pt idx="18205">
                  <c:v>2016-06-12 16:24</c:v>
                </c:pt>
                <c:pt idx="18206">
                  <c:v>2016-06-12 16:24</c:v>
                </c:pt>
                <c:pt idx="18207">
                  <c:v>2016-06-12 16:24</c:v>
                </c:pt>
                <c:pt idx="18208">
                  <c:v>2016-06-12 16:24</c:v>
                </c:pt>
                <c:pt idx="18209">
                  <c:v>2016-06-12 16:24</c:v>
                </c:pt>
                <c:pt idx="18210">
                  <c:v>2016-06-12 16:24</c:v>
                </c:pt>
                <c:pt idx="18211">
                  <c:v>2016-06-12 16:24</c:v>
                </c:pt>
                <c:pt idx="18212">
                  <c:v>2016-06-12 16:24</c:v>
                </c:pt>
                <c:pt idx="18213">
                  <c:v>2016-06-12 16:24</c:v>
                </c:pt>
                <c:pt idx="18214">
                  <c:v>2016-06-12 16:24</c:v>
                </c:pt>
                <c:pt idx="18215">
                  <c:v>2016-06-12 16:24</c:v>
                </c:pt>
                <c:pt idx="18216">
                  <c:v>2016-06-12 16:24</c:v>
                </c:pt>
                <c:pt idx="18217">
                  <c:v>2016-06-12 16:24</c:v>
                </c:pt>
                <c:pt idx="18218">
                  <c:v>2016-06-12 16:24</c:v>
                </c:pt>
                <c:pt idx="18219">
                  <c:v>2016-06-12 16:24</c:v>
                </c:pt>
                <c:pt idx="18220">
                  <c:v>2016-06-12 16:24</c:v>
                </c:pt>
                <c:pt idx="18221">
                  <c:v>2016-06-12 16:24</c:v>
                </c:pt>
                <c:pt idx="18222">
                  <c:v>2016-06-12 16:24</c:v>
                </c:pt>
                <c:pt idx="18223">
                  <c:v>2016-06-12 16:24</c:v>
                </c:pt>
                <c:pt idx="18224">
                  <c:v>2016-06-12 16:24</c:v>
                </c:pt>
                <c:pt idx="18225">
                  <c:v>2016-06-12 16:24</c:v>
                </c:pt>
                <c:pt idx="18226">
                  <c:v>2016-06-12 16:24</c:v>
                </c:pt>
                <c:pt idx="18227">
                  <c:v>2016-06-12 16:24</c:v>
                </c:pt>
                <c:pt idx="18228">
                  <c:v>2016-06-12 16:24</c:v>
                </c:pt>
                <c:pt idx="18229">
                  <c:v>2016-06-12 16:24</c:v>
                </c:pt>
                <c:pt idx="18230">
                  <c:v>2016-06-12 16:24</c:v>
                </c:pt>
                <c:pt idx="18231">
                  <c:v>2016-06-12 16:24</c:v>
                </c:pt>
                <c:pt idx="18232">
                  <c:v>2016-06-12 16:24</c:v>
                </c:pt>
                <c:pt idx="18233">
                  <c:v>2016-06-12 16:24</c:v>
                </c:pt>
                <c:pt idx="18234">
                  <c:v>2016-06-12 16:25</c:v>
                </c:pt>
                <c:pt idx="18235">
                  <c:v>2016-06-12 16:25</c:v>
                </c:pt>
                <c:pt idx="18236">
                  <c:v>2016-06-12 16:25</c:v>
                </c:pt>
                <c:pt idx="18237">
                  <c:v>2016-06-12 16:25</c:v>
                </c:pt>
                <c:pt idx="18238">
                  <c:v>2016-06-12 16:25</c:v>
                </c:pt>
                <c:pt idx="18239">
                  <c:v>2016-06-12 16:25</c:v>
                </c:pt>
                <c:pt idx="18240">
                  <c:v>2016-06-12 16:25</c:v>
                </c:pt>
                <c:pt idx="18241">
                  <c:v>2016-06-12 16:25</c:v>
                </c:pt>
                <c:pt idx="18242">
                  <c:v>2016-06-12 16:25</c:v>
                </c:pt>
                <c:pt idx="18243">
                  <c:v>2016-06-12 16:25</c:v>
                </c:pt>
                <c:pt idx="18244">
                  <c:v>2016-06-12 16:25</c:v>
                </c:pt>
                <c:pt idx="18245">
                  <c:v>2016-06-12 16:25</c:v>
                </c:pt>
                <c:pt idx="18246">
                  <c:v>2016-06-12 16:25</c:v>
                </c:pt>
                <c:pt idx="18247">
                  <c:v>2016-06-12 16:25</c:v>
                </c:pt>
                <c:pt idx="18248">
                  <c:v>2016-06-12 16:25</c:v>
                </c:pt>
                <c:pt idx="18249">
                  <c:v>2016-06-12 16:25</c:v>
                </c:pt>
                <c:pt idx="18250">
                  <c:v>2016-06-12 16:25</c:v>
                </c:pt>
                <c:pt idx="18251">
                  <c:v>2016-06-12 16:25</c:v>
                </c:pt>
                <c:pt idx="18252">
                  <c:v>2016-06-12 16:25</c:v>
                </c:pt>
                <c:pt idx="18253">
                  <c:v>2016-06-12 16:25</c:v>
                </c:pt>
                <c:pt idx="18254">
                  <c:v>2016-06-12 16:25</c:v>
                </c:pt>
                <c:pt idx="18255">
                  <c:v>2016-06-12 16:25</c:v>
                </c:pt>
                <c:pt idx="18256">
                  <c:v>2016-06-12 16:25</c:v>
                </c:pt>
                <c:pt idx="18257">
                  <c:v>2016-06-12 16:25</c:v>
                </c:pt>
                <c:pt idx="18258">
                  <c:v>2016-06-12 16:25</c:v>
                </c:pt>
                <c:pt idx="18259">
                  <c:v>2016-06-12 16:25</c:v>
                </c:pt>
                <c:pt idx="18260">
                  <c:v>2016-06-12 16:25</c:v>
                </c:pt>
                <c:pt idx="18261">
                  <c:v>2016-06-12 16:25</c:v>
                </c:pt>
                <c:pt idx="18262">
                  <c:v>2016-06-12 16:25</c:v>
                </c:pt>
                <c:pt idx="18263">
                  <c:v>2016-06-12 16:25</c:v>
                </c:pt>
                <c:pt idx="18264">
                  <c:v>2016-06-12 16:25</c:v>
                </c:pt>
                <c:pt idx="18265">
                  <c:v>2016-06-12 16:25</c:v>
                </c:pt>
                <c:pt idx="18266">
                  <c:v>2016-06-12 16:25</c:v>
                </c:pt>
                <c:pt idx="18267">
                  <c:v>2016-06-12 16:25</c:v>
                </c:pt>
                <c:pt idx="18268">
                  <c:v>2016-06-12 16:25</c:v>
                </c:pt>
                <c:pt idx="18269">
                  <c:v>2016-06-12 16:25</c:v>
                </c:pt>
                <c:pt idx="18270">
                  <c:v>2016-06-12 16:25</c:v>
                </c:pt>
                <c:pt idx="18271">
                  <c:v>2016-06-12 16:25</c:v>
                </c:pt>
                <c:pt idx="18272">
                  <c:v>2016-06-12 16:25</c:v>
                </c:pt>
                <c:pt idx="18273">
                  <c:v>2016-06-12 16:25</c:v>
                </c:pt>
                <c:pt idx="18274">
                  <c:v>2016-06-12 16:25</c:v>
                </c:pt>
                <c:pt idx="18275">
                  <c:v>2016-06-12 16:25</c:v>
                </c:pt>
                <c:pt idx="18276">
                  <c:v>2016-06-12 16:25</c:v>
                </c:pt>
                <c:pt idx="18277">
                  <c:v>2016-06-12 16:25</c:v>
                </c:pt>
                <c:pt idx="18278">
                  <c:v>2016-06-12 16:25</c:v>
                </c:pt>
                <c:pt idx="18279">
                  <c:v>2016-06-12 16:25</c:v>
                </c:pt>
                <c:pt idx="18280">
                  <c:v>2016-06-12 16:25</c:v>
                </c:pt>
                <c:pt idx="18281">
                  <c:v>2016-06-12 16:25</c:v>
                </c:pt>
                <c:pt idx="18282">
                  <c:v>2016-06-12 16:25</c:v>
                </c:pt>
                <c:pt idx="18283">
                  <c:v>2016-06-12 16:25</c:v>
                </c:pt>
                <c:pt idx="18284">
                  <c:v>2016-06-12 16:25</c:v>
                </c:pt>
                <c:pt idx="18285">
                  <c:v>2016-06-12 16:25</c:v>
                </c:pt>
                <c:pt idx="18286">
                  <c:v>2016-06-12 16:25</c:v>
                </c:pt>
                <c:pt idx="18287">
                  <c:v>2016-06-12 16:25</c:v>
                </c:pt>
                <c:pt idx="18288">
                  <c:v>2016-06-12 16:25</c:v>
                </c:pt>
                <c:pt idx="18289">
                  <c:v>2016-06-12 16:25</c:v>
                </c:pt>
                <c:pt idx="18290">
                  <c:v>2016-06-12 16:25</c:v>
                </c:pt>
                <c:pt idx="18291">
                  <c:v>2016-06-12 16:25</c:v>
                </c:pt>
                <c:pt idx="18292">
                  <c:v>2016-06-12 16:25</c:v>
                </c:pt>
                <c:pt idx="18293">
                  <c:v>2016-06-12 16:26</c:v>
                </c:pt>
                <c:pt idx="18294">
                  <c:v>2016-06-12 16:26</c:v>
                </c:pt>
                <c:pt idx="18295">
                  <c:v>2016-06-12 16:26</c:v>
                </c:pt>
                <c:pt idx="18296">
                  <c:v>2016-06-12 16:26</c:v>
                </c:pt>
                <c:pt idx="18297">
                  <c:v>2016-06-12 16:26</c:v>
                </c:pt>
                <c:pt idx="18298">
                  <c:v>2016-06-12 16:26</c:v>
                </c:pt>
                <c:pt idx="18299">
                  <c:v>2016-06-12 16:26</c:v>
                </c:pt>
                <c:pt idx="18300">
                  <c:v>2016-06-12 16:26</c:v>
                </c:pt>
                <c:pt idx="18301">
                  <c:v>2016-06-12 16:26</c:v>
                </c:pt>
                <c:pt idx="18302">
                  <c:v>2016-06-12 16:26</c:v>
                </c:pt>
                <c:pt idx="18303">
                  <c:v>2016-06-12 16:26</c:v>
                </c:pt>
                <c:pt idx="18304">
                  <c:v>2016-06-12 16:26</c:v>
                </c:pt>
                <c:pt idx="18305">
                  <c:v>2016-06-12 16:26</c:v>
                </c:pt>
                <c:pt idx="18306">
                  <c:v>2016-06-12 16:26</c:v>
                </c:pt>
                <c:pt idx="18307">
                  <c:v>2016-06-12 16:26</c:v>
                </c:pt>
                <c:pt idx="18308">
                  <c:v>2016-06-12 16:26</c:v>
                </c:pt>
                <c:pt idx="18309">
                  <c:v>2016-06-12 16:26</c:v>
                </c:pt>
                <c:pt idx="18310">
                  <c:v>2016-06-12 16:26</c:v>
                </c:pt>
                <c:pt idx="18311">
                  <c:v>2016-06-12 16:26</c:v>
                </c:pt>
                <c:pt idx="18312">
                  <c:v>2016-06-12 16:26</c:v>
                </c:pt>
                <c:pt idx="18313">
                  <c:v>2016-06-12 16:26</c:v>
                </c:pt>
                <c:pt idx="18314">
                  <c:v>2016-06-12 16:26</c:v>
                </c:pt>
                <c:pt idx="18315">
                  <c:v>2016-06-12 16:26</c:v>
                </c:pt>
                <c:pt idx="18316">
                  <c:v>2016-06-12 16:26</c:v>
                </c:pt>
                <c:pt idx="18317">
                  <c:v>2016-06-12 16:26</c:v>
                </c:pt>
                <c:pt idx="18318">
                  <c:v>2016-06-12 16:26</c:v>
                </c:pt>
                <c:pt idx="18319">
                  <c:v>2016-06-12 16:26</c:v>
                </c:pt>
                <c:pt idx="18320">
                  <c:v>2016-06-12 16:26</c:v>
                </c:pt>
                <c:pt idx="18321">
                  <c:v>2016-06-12 16:26</c:v>
                </c:pt>
                <c:pt idx="18322">
                  <c:v>2016-06-12 16:26</c:v>
                </c:pt>
                <c:pt idx="18323">
                  <c:v>2016-06-12 16:26</c:v>
                </c:pt>
                <c:pt idx="18324">
                  <c:v>2016-06-12 16:26</c:v>
                </c:pt>
                <c:pt idx="18325">
                  <c:v>2016-06-12 16:26</c:v>
                </c:pt>
                <c:pt idx="18326">
                  <c:v>2016-06-12 16:26</c:v>
                </c:pt>
                <c:pt idx="18327">
                  <c:v>2016-06-12 16:26</c:v>
                </c:pt>
                <c:pt idx="18328">
                  <c:v>2016-06-12 16:26</c:v>
                </c:pt>
                <c:pt idx="18329">
                  <c:v>2016-06-12 16:26</c:v>
                </c:pt>
                <c:pt idx="18330">
                  <c:v>2016-06-12 16:26</c:v>
                </c:pt>
                <c:pt idx="18331">
                  <c:v>2016-06-12 16:26</c:v>
                </c:pt>
                <c:pt idx="18332">
                  <c:v>2016-06-12 16:26</c:v>
                </c:pt>
                <c:pt idx="18333">
                  <c:v>2016-06-12 16:26</c:v>
                </c:pt>
                <c:pt idx="18334">
                  <c:v>2016-06-12 16:26</c:v>
                </c:pt>
                <c:pt idx="18335">
                  <c:v>2016-06-12 16:26</c:v>
                </c:pt>
                <c:pt idx="18336">
                  <c:v>2016-06-12 16:26</c:v>
                </c:pt>
                <c:pt idx="18337">
                  <c:v>2016-06-12 16:26</c:v>
                </c:pt>
                <c:pt idx="18338">
                  <c:v>2016-06-12 16:26</c:v>
                </c:pt>
                <c:pt idx="18339">
                  <c:v>2016-06-12 16:26</c:v>
                </c:pt>
                <c:pt idx="18340">
                  <c:v>2016-06-12 16:26</c:v>
                </c:pt>
                <c:pt idx="18341">
                  <c:v>2016-06-12 16:26</c:v>
                </c:pt>
                <c:pt idx="18342">
                  <c:v>2016-06-12 16:26</c:v>
                </c:pt>
                <c:pt idx="18343">
                  <c:v>2016-06-12 16:26</c:v>
                </c:pt>
                <c:pt idx="18344">
                  <c:v>2016-06-12 16:26</c:v>
                </c:pt>
                <c:pt idx="18345">
                  <c:v>2016-06-12 16:26</c:v>
                </c:pt>
                <c:pt idx="18346">
                  <c:v>2016-06-12 16:26</c:v>
                </c:pt>
                <c:pt idx="18347">
                  <c:v>2016-06-12 16:26</c:v>
                </c:pt>
                <c:pt idx="18348">
                  <c:v>2016-06-12 16:26</c:v>
                </c:pt>
                <c:pt idx="18349">
                  <c:v>2016-06-12 16:26</c:v>
                </c:pt>
                <c:pt idx="18350">
                  <c:v>2016-06-12 16:26</c:v>
                </c:pt>
                <c:pt idx="18351">
                  <c:v>2016-06-12 16:27</c:v>
                </c:pt>
                <c:pt idx="18352">
                  <c:v>2016-06-12 16:27</c:v>
                </c:pt>
                <c:pt idx="18353">
                  <c:v>2016-06-12 16:27</c:v>
                </c:pt>
                <c:pt idx="18354">
                  <c:v>2016-06-12 16:27</c:v>
                </c:pt>
                <c:pt idx="18355">
                  <c:v>2016-06-12 16:27</c:v>
                </c:pt>
                <c:pt idx="18356">
                  <c:v>2016-06-12 16:27</c:v>
                </c:pt>
                <c:pt idx="18357">
                  <c:v>2016-06-12 16:27</c:v>
                </c:pt>
                <c:pt idx="18358">
                  <c:v>2016-06-12 16:27</c:v>
                </c:pt>
                <c:pt idx="18359">
                  <c:v>2016-06-12 16:27</c:v>
                </c:pt>
                <c:pt idx="18360">
                  <c:v>2016-06-12 16:27</c:v>
                </c:pt>
                <c:pt idx="18361">
                  <c:v>2016-06-12 16:27</c:v>
                </c:pt>
                <c:pt idx="18362">
                  <c:v>2016-06-12 16:27</c:v>
                </c:pt>
                <c:pt idx="18363">
                  <c:v>2016-06-12 16:27</c:v>
                </c:pt>
                <c:pt idx="18364">
                  <c:v>2016-06-12 16:27</c:v>
                </c:pt>
                <c:pt idx="18365">
                  <c:v>2016-06-12 16:27</c:v>
                </c:pt>
                <c:pt idx="18366">
                  <c:v>2016-06-12 16:27</c:v>
                </c:pt>
                <c:pt idx="18367">
                  <c:v>2016-06-12 16:27</c:v>
                </c:pt>
                <c:pt idx="18368">
                  <c:v>2016-06-12 16:27</c:v>
                </c:pt>
                <c:pt idx="18369">
                  <c:v>2016-06-12 16:27</c:v>
                </c:pt>
                <c:pt idx="18370">
                  <c:v>2016-06-12 16:27</c:v>
                </c:pt>
                <c:pt idx="18371">
                  <c:v>2016-06-12 16:27</c:v>
                </c:pt>
                <c:pt idx="18372">
                  <c:v>2016-06-12 16:27</c:v>
                </c:pt>
                <c:pt idx="18373">
                  <c:v>2016-06-12 16:27</c:v>
                </c:pt>
                <c:pt idx="18374">
                  <c:v>2016-06-12 16:27</c:v>
                </c:pt>
                <c:pt idx="18375">
                  <c:v>2016-06-12 16:27</c:v>
                </c:pt>
                <c:pt idx="18376">
                  <c:v>2016-06-12 16:27</c:v>
                </c:pt>
                <c:pt idx="18377">
                  <c:v>2016-06-12 16:27</c:v>
                </c:pt>
                <c:pt idx="18378">
                  <c:v>2016-06-12 16:27</c:v>
                </c:pt>
                <c:pt idx="18379">
                  <c:v>2016-06-12 16:27</c:v>
                </c:pt>
                <c:pt idx="18380">
                  <c:v>2016-06-12 16:27</c:v>
                </c:pt>
                <c:pt idx="18381">
                  <c:v>2016-06-12 16:27</c:v>
                </c:pt>
                <c:pt idx="18382">
                  <c:v>2016-06-12 16:27</c:v>
                </c:pt>
                <c:pt idx="18383">
                  <c:v>2016-06-12 16:27</c:v>
                </c:pt>
                <c:pt idx="18384">
                  <c:v>2016-06-12 16:27</c:v>
                </c:pt>
                <c:pt idx="18385">
                  <c:v>2016-06-12 16:27</c:v>
                </c:pt>
                <c:pt idx="18386">
                  <c:v>2016-06-12 16:27</c:v>
                </c:pt>
                <c:pt idx="18387">
                  <c:v>2016-06-12 16:27</c:v>
                </c:pt>
                <c:pt idx="18388">
                  <c:v>2016-06-12 16:27</c:v>
                </c:pt>
                <c:pt idx="18389">
                  <c:v>2016-06-12 16:27</c:v>
                </c:pt>
                <c:pt idx="18390">
                  <c:v>2016-06-12 16:27</c:v>
                </c:pt>
                <c:pt idx="18391">
                  <c:v>2016-06-12 16:27</c:v>
                </c:pt>
                <c:pt idx="18392">
                  <c:v>2016-06-12 16:27</c:v>
                </c:pt>
                <c:pt idx="18393">
                  <c:v>2016-06-12 16:27</c:v>
                </c:pt>
                <c:pt idx="18394">
                  <c:v>2016-06-12 16:27</c:v>
                </c:pt>
                <c:pt idx="18395">
                  <c:v>2016-06-12 16:27</c:v>
                </c:pt>
                <c:pt idx="18396">
                  <c:v>2016-06-12 16:27</c:v>
                </c:pt>
                <c:pt idx="18397">
                  <c:v>2016-06-12 16:27</c:v>
                </c:pt>
                <c:pt idx="18398">
                  <c:v>2016-06-12 16:27</c:v>
                </c:pt>
                <c:pt idx="18399">
                  <c:v>2016-06-12 16:27</c:v>
                </c:pt>
                <c:pt idx="18400">
                  <c:v>2016-06-12 16:27</c:v>
                </c:pt>
                <c:pt idx="18401">
                  <c:v>2016-06-12 16:27</c:v>
                </c:pt>
                <c:pt idx="18402">
                  <c:v>2016-06-12 16:27</c:v>
                </c:pt>
                <c:pt idx="18403">
                  <c:v>2016-06-12 16:27</c:v>
                </c:pt>
                <c:pt idx="18404">
                  <c:v>2016-06-12 16:27</c:v>
                </c:pt>
                <c:pt idx="18405">
                  <c:v>2016-06-12 16:27</c:v>
                </c:pt>
                <c:pt idx="18406">
                  <c:v>2016-06-12 16:28</c:v>
                </c:pt>
                <c:pt idx="18407">
                  <c:v>2016-06-12 16:28</c:v>
                </c:pt>
                <c:pt idx="18408">
                  <c:v>2016-06-12 16:28</c:v>
                </c:pt>
                <c:pt idx="18409">
                  <c:v>2016-06-12 16:28</c:v>
                </c:pt>
                <c:pt idx="18410">
                  <c:v>2016-06-12 16:28</c:v>
                </c:pt>
                <c:pt idx="18411">
                  <c:v>2016-06-12 16:28</c:v>
                </c:pt>
                <c:pt idx="18412">
                  <c:v>2016-06-12 16:28</c:v>
                </c:pt>
                <c:pt idx="18413">
                  <c:v>2016-06-12 16:28</c:v>
                </c:pt>
                <c:pt idx="18414">
                  <c:v>2016-06-12 16:28</c:v>
                </c:pt>
                <c:pt idx="18415">
                  <c:v>2016-06-12 16:28</c:v>
                </c:pt>
                <c:pt idx="18416">
                  <c:v>2016-06-12 16:28</c:v>
                </c:pt>
                <c:pt idx="18417">
                  <c:v>2016-06-12 16:28</c:v>
                </c:pt>
                <c:pt idx="18418">
                  <c:v>2016-06-12 16:28</c:v>
                </c:pt>
                <c:pt idx="18419">
                  <c:v>2016-06-12 16:28</c:v>
                </c:pt>
                <c:pt idx="18420">
                  <c:v>2016-06-12 16:28</c:v>
                </c:pt>
                <c:pt idx="18421">
                  <c:v>2016-06-12 16:28</c:v>
                </c:pt>
                <c:pt idx="18422">
                  <c:v>2016-06-12 16:28</c:v>
                </c:pt>
                <c:pt idx="18423">
                  <c:v>2016-06-12 16:28</c:v>
                </c:pt>
                <c:pt idx="18424">
                  <c:v>2016-06-12 16:28</c:v>
                </c:pt>
                <c:pt idx="18425">
                  <c:v>2016-06-12 16:28</c:v>
                </c:pt>
                <c:pt idx="18426">
                  <c:v>2016-06-12 16:28</c:v>
                </c:pt>
                <c:pt idx="18427">
                  <c:v>2016-06-12 16:28</c:v>
                </c:pt>
                <c:pt idx="18428">
                  <c:v>2016-06-12 16:28</c:v>
                </c:pt>
                <c:pt idx="18429">
                  <c:v>2016-06-12 16:28</c:v>
                </c:pt>
                <c:pt idx="18430">
                  <c:v>2016-06-12 16:28</c:v>
                </c:pt>
                <c:pt idx="18431">
                  <c:v>2016-06-12 16:28</c:v>
                </c:pt>
                <c:pt idx="18432">
                  <c:v>2016-06-12 16:28</c:v>
                </c:pt>
                <c:pt idx="18433">
                  <c:v>2016-06-12 16:28</c:v>
                </c:pt>
                <c:pt idx="18434">
                  <c:v>2016-06-12 16:28</c:v>
                </c:pt>
                <c:pt idx="18435">
                  <c:v>2016-06-12 16:28</c:v>
                </c:pt>
                <c:pt idx="18436">
                  <c:v>2016-06-12 16:28</c:v>
                </c:pt>
                <c:pt idx="18437">
                  <c:v>2016-06-12 16:28</c:v>
                </c:pt>
                <c:pt idx="18438">
                  <c:v>2016-06-12 16:28</c:v>
                </c:pt>
                <c:pt idx="18439">
                  <c:v>2016-06-12 16:28</c:v>
                </c:pt>
                <c:pt idx="18440">
                  <c:v>2016-06-12 16:28</c:v>
                </c:pt>
                <c:pt idx="18441">
                  <c:v>2016-06-12 16:28</c:v>
                </c:pt>
                <c:pt idx="18442">
                  <c:v>2016-06-12 16:28</c:v>
                </c:pt>
                <c:pt idx="18443">
                  <c:v>2016-06-12 16:28</c:v>
                </c:pt>
                <c:pt idx="18444">
                  <c:v>2016-06-12 16:28</c:v>
                </c:pt>
                <c:pt idx="18445">
                  <c:v>2016-06-12 16:28</c:v>
                </c:pt>
                <c:pt idx="18446">
                  <c:v>2016-06-12 16:28</c:v>
                </c:pt>
                <c:pt idx="18447">
                  <c:v>2016-06-12 16:28</c:v>
                </c:pt>
                <c:pt idx="18448">
                  <c:v>2016-06-12 16:28</c:v>
                </c:pt>
                <c:pt idx="18449">
                  <c:v>2016-06-12 16:28</c:v>
                </c:pt>
                <c:pt idx="18450">
                  <c:v>2016-06-12 16:28</c:v>
                </c:pt>
                <c:pt idx="18451">
                  <c:v>2016-06-12 16:28</c:v>
                </c:pt>
                <c:pt idx="18452">
                  <c:v>2016-06-12 16:28</c:v>
                </c:pt>
                <c:pt idx="18453">
                  <c:v>2016-06-12 16:28</c:v>
                </c:pt>
                <c:pt idx="18454">
                  <c:v>2016-06-12 16:28</c:v>
                </c:pt>
                <c:pt idx="18455">
                  <c:v>2016-06-12 16:28</c:v>
                </c:pt>
                <c:pt idx="18456">
                  <c:v>2016-06-12 16:28</c:v>
                </c:pt>
                <c:pt idx="18457">
                  <c:v>2016-06-12 16:28</c:v>
                </c:pt>
                <c:pt idx="18458">
                  <c:v>2016-06-12 16:28</c:v>
                </c:pt>
                <c:pt idx="18459">
                  <c:v>2016-06-12 16:28</c:v>
                </c:pt>
                <c:pt idx="18460">
                  <c:v>2016-06-12 16:28</c:v>
                </c:pt>
                <c:pt idx="18461">
                  <c:v>2016-06-12 16:28</c:v>
                </c:pt>
                <c:pt idx="18462">
                  <c:v>2016-06-12 16:29</c:v>
                </c:pt>
                <c:pt idx="18463">
                  <c:v>2016-06-12 16:29</c:v>
                </c:pt>
                <c:pt idx="18464">
                  <c:v>2016-06-12 16:29</c:v>
                </c:pt>
                <c:pt idx="18465">
                  <c:v>2016-06-12 16:29</c:v>
                </c:pt>
                <c:pt idx="18466">
                  <c:v>2016-06-12 16:29</c:v>
                </c:pt>
                <c:pt idx="18467">
                  <c:v>2016-06-12 16:29</c:v>
                </c:pt>
                <c:pt idx="18468">
                  <c:v>2016-06-12 16:29</c:v>
                </c:pt>
                <c:pt idx="18469">
                  <c:v>2016-06-12 16:29</c:v>
                </c:pt>
                <c:pt idx="18470">
                  <c:v>2016-06-12 16:29</c:v>
                </c:pt>
                <c:pt idx="18471">
                  <c:v>2016-06-12 16:29</c:v>
                </c:pt>
                <c:pt idx="18472">
                  <c:v>2016-06-12 16:29</c:v>
                </c:pt>
                <c:pt idx="18473">
                  <c:v>2016-06-12 16:29</c:v>
                </c:pt>
                <c:pt idx="18474">
                  <c:v>2016-06-12 16:29</c:v>
                </c:pt>
                <c:pt idx="18475">
                  <c:v>2016-06-12 16:29</c:v>
                </c:pt>
                <c:pt idx="18476">
                  <c:v>2016-06-12 16:29</c:v>
                </c:pt>
                <c:pt idx="18477">
                  <c:v>2016-06-12 16:29</c:v>
                </c:pt>
                <c:pt idx="18478">
                  <c:v>2016-06-12 16:29</c:v>
                </c:pt>
                <c:pt idx="18479">
                  <c:v>2016-06-12 16:29</c:v>
                </c:pt>
                <c:pt idx="18480">
                  <c:v>2016-06-12 16:29</c:v>
                </c:pt>
                <c:pt idx="18481">
                  <c:v>2016-06-12 16:29</c:v>
                </c:pt>
                <c:pt idx="18482">
                  <c:v>2016-06-12 16:29</c:v>
                </c:pt>
                <c:pt idx="18483">
                  <c:v>2016-06-12 16:29</c:v>
                </c:pt>
                <c:pt idx="18484">
                  <c:v>2016-06-12 16:29</c:v>
                </c:pt>
                <c:pt idx="18485">
                  <c:v>2016-06-12 16:29</c:v>
                </c:pt>
                <c:pt idx="18486">
                  <c:v>2016-06-12 16:29</c:v>
                </c:pt>
                <c:pt idx="18487">
                  <c:v>2016-06-12 16:29</c:v>
                </c:pt>
                <c:pt idx="18488">
                  <c:v>2016-06-12 16:29</c:v>
                </c:pt>
                <c:pt idx="18489">
                  <c:v>2016-06-12 16:29</c:v>
                </c:pt>
                <c:pt idx="18490">
                  <c:v>2016-06-12 16:29</c:v>
                </c:pt>
                <c:pt idx="18491">
                  <c:v>2016-06-12 16:29</c:v>
                </c:pt>
                <c:pt idx="18492">
                  <c:v>2016-06-12 16:29</c:v>
                </c:pt>
                <c:pt idx="18493">
                  <c:v>2016-06-12 16:29</c:v>
                </c:pt>
                <c:pt idx="18494">
                  <c:v>2016-06-12 16:29</c:v>
                </c:pt>
                <c:pt idx="18495">
                  <c:v>2016-06-12 16:29</c:v>
                </c:pt>
                <c:pt idx="18496">
                  <c:v>2016-06-12 16:29</c:v>
                </c:pt>
                <c:pt idx="18497">
                  <c:v>2016-06-12 16:29</c:v>
                </c:pt>
                <c:pt idx="18498">
                  <c:v>2016-06-12 16:29</c:v>
                </c:pt>
                <c:pt idx="18499">
                  <c:v>2016-06-12 16:29</c:v>
                </c:pt>
                <c:pt idx="18500">
                  <c:v>2016-06-12 16:29</c:v>
                </c:pt>
                <c:pt idx="18501">
                  <c:v>2016-06-12 16:29</c:v>
                </c:pt>
                <c:pt idx="18502">
                  <c:v>2016-06-12 16:29</c:v>
                </c:pt>
                <c:pt idx="18503">
                  <c:v>2016-06-12 16:29</c:v>
                </c:pt>
                <c:pt idx="18504">
                  <c:v>2016-06-12 16:29</c:v>
                </c:pt>
                <c:pt idx="18505">
                  <c:v>2016-06-12 16:29</c:v>
                </c:pt>
                <c:pt idx="18506">
                  <c:v>2016-06-12 16:29</c:v>
                </c:pt>
                <c:pt idx="18507">
                  <c:v>2016-06-12 16:29</c:v>
                </c:pt>
                <c:pt idx="18508">
                  <c:v>2016-06-12 16:29</c:v>
                </c:pt>
                <c:pt idx="18509">
                  <c:v>2016-06-12 16:29</c:v>
                </c:pt>
                <c:pt idx="18510">
                  <c:v>2016-06-12 16:29</c:v>
                </c:pt>
                <c:pt idx="18511">
                  <c:v>2016-06-12 16:29</c:v>
                </c:pt>
                <c:pt idx="18512">
                  <c:v>2016-06-12 16:29</c:v>
                </c:pt>
                <c:pt idx="18513">
                  <c:v>2016-06-12 16:29</c:v>
                </c:pt>
                <c:pt idx="18514">
                  <c:v>2016-06-12 16:30</c:v>
                </c:pt>
                <c:pt idx="18515">
                  <c:v>2016-06-12 16:30</c:v>
                </c:pt>
                <c:pt idx="18516">
                  <c:v>2016-06-12 16:30</c:v>
                </c:pt>
                <c:pt idx="18517">
                  <c:v>2016-06-12 16:30</c:v>
                </c:pt>
                <c:pt idx="18518">
                  <c:v>2016-06-12 16:30</c:v>
                </c:pt>
                <c:pt idx="18519">
                  <c:v>2016-06-12 16:30</c:v>
                </c:pt>
                <c:pt idx="18520">
                  <c:v>2016-06-12 16:30</c:v>
                </c:pt>
                <c:pt idx="18521">
                  <c:v>2016-06-12 16:30</c:v>
                </c:pt>
                <c:pt idx="18522">
                  <c:v>2016-06-12 16:30</c:v>
                </c:pt>
                <c:pt idx="18523">
                  <c:v>2016-06-12 16:30</c:v>
                </c:pt>
                <c:pt idx="18524">
                  <c:v>2016-06-12 16:30</c:v>
                </c:pt>
                <c:pt idx="18525">
                  <c:v>2016-06-12 16:30</c:v>
                </c:pt>
                <c:pt idx="18526">
                  <c:v>2016-06-12 16:30</c:v>
                </c:pt>
                <c:pt idx="18527">
                  <c:v>2016-06-12 16:30</c:v>
                </c:pt>
                <c:pt idx="18528">
                  <c:v>2016-06-12 16:30</c:v>
                </c:pt>
                <c:pt idx="18529">
                  <c:v>2016-06-12 16:30</c:v>
                </c:pt>
                <c:pt idx="18530">
                  <c:v>2016-06-12 16:30</c:v>
                </c:pt>
                <c:pt idx="18531">
                  <c:v>2016-06-12 16:30</c:v>
                </c:pt>
                <c:pt idx="18532">
                  <c:v>2016-06-12 16:30</c:v>
                </c:pt>
                <c:pt idx="18533">
                  <c:v>2016-06-12 16:30</c:v>
                </c:pt>
                <c:pt idx="18534">
                  <c:v>2016-06-12 16:30</c:v>
                </c:pt>
                <c:pt idx="18535">
                  <c:v>2016-06-12 16:30</c:v>
                </c:pt>
                <c:pt idx="18536">
                  <c:v>2016-06-12 16:30</c:v>
                </c:pt>
                <c:pt idx="18537">
                  <c:v>2016-06-12 16:30</c:v>
                </c:pt>
                <c:pt idx="18538">
                  <c:v>2016-06-12 16:30</c:v>
                </c:pt>
                <c:pt idx="18539">
                  <c:v>2016-06-12 16:30</c:v>
                </c:pt>
                <c:pt idx="18540">
                  <c:v>2016-06-12 16:30</c:v>
                </c:pt>
                <c:pt idx="18541">
                  <c:v>2016-06-12 16:30</c:v>
                </c:pt>
                <c:pt idx="18542">
                  <c:v>2016-06-12 16:30</c:v>
                </c:pt>
                <c:pt idx="18543">
                  <c:v>2016-06-12 16:30</c:v>
                </c:pt>
                <c:pt idx="18544">
                  <c:v>2016-06-12 16:30</c:v>
                </c:pt>
                <c:pt idx="18545">
                  <c:v>2016-06-12 16:30</c:v>
                </c:pt>
                <c:pt idx="18546">
                  <c:v>2016-06-12 16:30</c:v>
                </c:pt>
                <c:pt idx="18547">
                  <c:v>2016-06-12 16:30</c:v>
                </c:pt>
                <c:pt idx="18548">
                  <c:v>2016-06-12 16:30</c:v>
                </c:pt>
                <c:pt idx="18549">
                  <c:v>2016-06-12 16:30</c:v>
                </c:pt>
                <c:pt idx="18550">
                  <c:v>2016-06-12 16:30</c:v>
                </c:pt>
                <c:pt idx="18551">
                  <c:v>2016-06-12 16:30</c:v>
                </c:pt>
                <c:pt idx="18552">
                  <c:v>2016-06-12 16:30</c:v>
                </c:pt>
                <c:pt idx="18553">
                  <c:v>2016-06-12 16:30</c:v>
                </c:pt>
                <c:pt idx="18554">
                  <c:v>2016-06-12 16:30</c:v>
                </c:pt>
                <c:pt idx="18555">
                  <c:v>2016-06-12 16:30</c:v>
                </c:pt>
                <c:pt idx="18556">
                  <c:v>2016-06-12 16:30</c:v>
                </c:pt>
                <c:pt idx="18557">
                  <c:v>2016-06-12 16:30</c:v>
                </c:pt>
                <c:pt idx="18558">
                  <c:v>2016-06-12 16:30</c:v>
                </c:pt>
                <c:pt idx="18559">
                  <c:v>2016-06-12 16:30</c:v>
                </c:pt>
                <c:pt idx="18560">
                  <c:v>2016-06-12 16:30</c:v>
                </c:pt>
                <c:pt idx="18561">
                  <c:v>2016-06-12 16:30</c:v>
                </c:pt>
                <c:pt idx="18562">
                  <c:v>2016-06-12 16:30</c:v>
                </c:pt>
                <c:pt idx="18563">
                  <c:v>2016-06-12 16:30</c:v>
                </c:pt>
                <c:pt idx="18564">
                  <c:v>2016-06-12 16:30</c:v>
                </c:pt>
                <c:pt idx="18565">
                  <c:v>2016-06-12 16:30</c:v>
                </c:pt>
                <c:pt idx="18566">
                  <c:v>2016-06-12 16:30</c:v>
                </c:pt>
                <c:pt idx="18567">
                  <c:v>2016-06-12 16:30</c:v>
                </c:pt>
                <c:pt idx="18568">
                  <c:v>2016-06-12 16:30</c:v>
                </c:pt>
                <c:pt idx="18569">
                  <c:v>2016-06-12 16:30</c:v>
                </c:pt>
                <c:pt idx="18570">
                  <c:v>2016-06-12 16:30</c:v>
                </c:pt>
                <c:pt idx="18571">
                  <c:v>2016-06-12 16:30</c:v>
                </c:pt>
                <c:pt idx="18572">
                  <c:v>2016-06-12 16:31</c:v>
                </c:pt>
                <c:pt idx="18573">
                  <c:v>2016-06-12 16:31</c:v>
                </c:pt>
                <c:pt idx="18574">
                  <c:v>2016-06-12 16:31</c:v>
                </c:pt>
                <c:pt idx="18575">
                  <c:v>2016-06-12 16:31</c:v>
                </c:pt>
                <c:pt idx="18576">
                  <c:v>2016-06-12 16:31</c:v>
                </c:pt>
                <c:pt idx="18577">
                  <c:v>2016-06-12 16:31</c:v>
                </c:pt>
                <c:pt idx="18578">
                  <c:v>2016-06-12 16:31</c:v>
                </c:pt>
                <c:pt idx="18579">
                  <c:v>2016-06-12 16:31</c:v>
                </c:pt>
                <c:pt idx="18580">
                  <c:v>2016-06-12 16:31</c:v>
                </c:pt>
                <c:pt idx="18581">
                  <c:v>2016-06-12 16:31</c:v>
                </c:pt>
                <c:pt idx="18582">
                  <c:v>2016-06-12 16:31</c:v>
                </c:pt>
                <c:pt idx="18583">
                  <c:v>2016-06-12 16:31</c:v>
                </c:pt>
                <c:pt idx="18584">
                  <c:v>2016-06-12 16:31</c:v>
                </c:pt>
                <c:pt idx="18585">
                  <c:v>2016-06-12 16:31</c:v>
                </c:pt>
                <c:pt idx="18586">
                  <c:v>2016-06-12 16:31</c:v>
                </c:pt>
                <c:pt idx="18587">
                  <c:v>2016-06-12 16:31</c:v>
                </c:pt>
                <c:pt idx="18588">
                  <c:v>2016-06-12 16:31</c:v>
                </c:pt>
                <c:pt idx="18589">
                  <c:v>2016-06-12 16:31</c:v>
                </c:pt>
                <c:pt idx="18590">
                  <c:v>2016-06-12 16:31</c:v>
                </c:pt>
                <c:pt idx="18591">
                  <c:v>2016-06-12 16:31</c:v>
                </c:pt>
                <c:pt idx="18592">
                  <c:v>2016-06-12 16:31</c:v>
                </c:pt>
                <c:pt idx="18593">
                  <c:v>2016-06-12 16:31</c:v>
                </c:pt>
                <c:pt idx="18594">
                  <c:v>2016-06-12 16:31</c:v>
                </c:pt>
                <c:pt idx="18595">
                  <c:v>2016-06-12 16:31</c:v>
                </c:pt>
                <c:pt idx="18596">
                  <c:v>2016-06-12 16:31</c:v>
                </c:pt>
                <c:pt idx="18597">
                  <c:v>2016-06-12 16:31</c:v>
                </c:pt>
                <c:pt idx="18598">
                  <c:v>2016-06-12 16:31</c:v>
                </c:pt>
                <c:pt idx="18599">
                  <c:v>2016-06-12 16:31</c:v>
                </c:pt>
                <c:pt idx="18600">
                  <c:v>2016-06-12 16:31</c:v>
                </c:pt>
                <c:pt idx="18601">
                  <c:v>2016-06-12 16:31</c:v>
                </c:pt>
                <c:pt idx="18602">
                  <c:v>2016-06-12 16:31</c:v>
                </c:pt>
                <c:pt idx="18603">
                  <c:v>2016-06-12 16:31</c:v>
                </c:pt>
                <c:pt idx="18604">
                  <c:v>2016-06-12 16:31</c:v>
                </c:pt>
                <c:pt idx="18605">
                  <c:v>2016-06-12 16:31</c:v>
                </c:pt>
                <c:pt idx="18606">
                  <c:v>2016-06-12 16:31</c:v>
                </c:pt>
                <c:pt idx="18607">
                  <c:v>2016-06-12 16:31</c:v>
                </c:pt>
                <c:pt idx="18608">
                  <c:v>2016-06-12 16:31</c:v>
                </c:pt>
                <c:pt idx="18609">
                  <c:v>2016-06-12 16:31</c:v>
                </c:pt>
                <c:pt idx="18610">
                  <c:v>2016-06-12 16:31</c:v>
                </c:pt>
                <c:pt idx="18611">
                  <c:v>2016-06-12 16:31</c:v>
                </c:pt>
                <c:pt idx="18612">
                  <c:v>2016-06-12 16:31</c:v>
                </c:pt>
                <c:pt idx="18613">
                  <c:v>2016-06-12 16:31</c:v>
                </c:pt>
                <c:pt idx="18614">
                  <c:v>2016-06-12 16:31</c:v>
                </c:pt>
                <c:pt idx="18615">
                  <c:v>2016-06-12 16:31</c:v>
                </c:pt>
                <c:pt idx="18616">
                  <c:v>2016-06-12 16:31</c:v>
                </c:pt>
                <c:pt idx="18617">
                  <c:v>2016-06-12 16:31</c:v>
                </c:pt>
                <c:pt idx="18618">
                  <c:v>2016-06-12 16:31</c:v>
                </c:pt>
                <c:pt idx="18619">
                  <c:v>2016-06-12 16:31</c:v>
                </c:pt>
                <c:pt idx="18620">
                  <c:v>2016-06-12 16:31</c:v>
                </c:pt>
                <c:pt idx="18621">
                  <c:v>2016-06-12 16:31</c:v>
                </c:pt>
                <c:pt idx="18622">
                  <c:v>2016-06-12 16:31</c:v>
                </c:pt>
                <c:pt idx="18623">
                  <c:v>2016-06-12 16:31</c:v>
                </c:pt>
                <c:pt idx="18624">
                  <c:v>2016-06-12 16:31</c:v>
                </c:pt>
                <c:pt idx="18625">
                  <c:v>2016-06-12 16:32</c:v>
                </c:pt>
                <c:pt idx="18626">
                  <c:v>2016-06-12 16:32</c:v>
                </c:pt>
                <c:pt idx="18627">
                  <c:v>2016-06-12 16:32</c:v>
                </c:pt>
                <c:pt idx="18628">
                  <c:v>2016-06-12 16:32</c:v>
                </c:pt>
                <c:pt idx="18629">
                  <c:v>2016-06-12 16:32</c:v>
                </c:pt>
                <c:pt idx="18630">
                  <c:v>2016-06-12 16:32</c:v>
                </c:pt>
                <c:pt idx="18631">
                  <c:v>2016-06-12 16:32</c:v>
                </c:pt>
                <c:pt idx="18632">
                  <c:v>2016-06-12 16:32</c:v>
                </c:pt>
                <c:pt idx="18633">
                  <c:v>2016-06-12 16:32</c:v>
                </c:pt>
                <c:pt idx="18634">
                  <c:v>2016-06-12 16:32</c:v>
                </c:pt>
                <c:pt idx="18635">
                  <c:v>2016-06-12 16:32</c:v>
                </c:pt>
                <c:pt idx="18636">
                  <c:v>2016-06-12 16:32</c:v>
                </c:pt>
                <c:pt idx="18637">
                  <c:v>2016-06-12 16:32</c:v>
                </c:pt>
                <c:pt idx="18638">
                  <c:v>2016-06-12 16:32</c:v>
                </c:pt>
                <c:pt idx="18639">
                  <c:v>2016-06-12 16:32</c:v>
                </c:pt>
                <c:pt idx="18640">
                  <c:v>2016-06-12 16:32</c:v>
                </c:pt>
                <c:pt idx="18641">
                  <c:v>2016-06-12 16:32</c:v>
                </c:pt>
                <c:pt idx="18642">
                  <c:v>2016-06-12 16:32</c:v>
                </c:pt>
                <c:pt idx="18643">
                  <c:v>2016-06-12 16:32</c:v>
                </c:pt>
                <c:pt idx="18644">
                  <c:v>2016-06-12 16:32</c:v>
                </c:pt>
                <c:pt idx="18645">
                  <c:v>2016-06-12 16:32</c:v>
                </c:pt>
                <c:pt idx="18646">
                  <c:v>2016-06-12 16:32</c:v>
                </c:pt>
                <c:pt idx="18647">
                  <c:v>2016-06-12 16:32</c:v>
                </c:pt>
                <c:pt idx="18648">
                  <c:v>2016-06-12 16:32</c:v>
                </c:pt>
                <c:pt idx="18649">
                  <c:v>2016-06-12 16:32</c:v>
                </c:pt>
                <c:pt idx="18650">
                  <c:v>2016-06-12 16:32</c:v>
                </c:pt>
                <c:pt idx="18651">
                  <c:v>2016-06-12 16:32</c:v>
                </c:pt>
                <c:pt idx="18652">
                  <c:v>2016-06-12 16:32</c:v>
                </c:pt>
                <c:pt idx="18653">
                  <c:v>2016-06-12 16:32</c:v>
                </c:pt>
                <c:pt idx="18654">
                  <c:v>2016-06-12 16:32</c:v>
                </c:pt>
                <c:pt idx="18655">
                  <c:v>2016-06-12 16:32</c:v>
                </c:pt>
                <c:pt idx="18656">
                  <c:v>2016-06-12 16:32</c:v>
                </c:pt>
                <c:pt idx="18657">
                  <c:v>2016-06-12 16:32</c:v>
                </c:pt>
                <c:pt idx="18658">
                  <c:v>2016-06-12 16:32</c:v>
                </c:pt>
                <c:pt idx="18659">
                  <c:v>2016-06-12 16:32</c:v>
                </c:pt>
                <c:pt idx="18660">
                  <c:v>2016-06-12 16:32</c:v>
                </c:pt>
                <c:pt idx="18661">
                  <c:v>2016-06-12 16:32</c:v>
                </c:pt>
                <c:pt idx="18662">
                  <c:v>2016-06-12 16:32</c:v>
                </c:pt>
                <c:pt idx="18663">
                  <c:v>2016-06-12 16:32</c:v>
                </c:pt>
                <c:pt idx="18664">
                  <c:v>2016-06-12 16:32</c:v>
                </c:pt>
                <c:pt idx="18665">
                  <c:v>2016-06-12 16:32</c:v>
                </c:pt>
                <c:pt idx="18666">
                  <c:v>2016-06-12 16:32</c:v>
                </c:pt>
                <c:pt idx="18667">
                  <c:v>2016-06-12 16:32</c:v>
                </c:pt>
                <c:pt idx="18668">
                  <c:v>2016-06-12 16:32</c:v>
                </c:pt>
                <c:pt idx="18669">
                  <c:v>2016-06-12 16:32</c:v>
                </c:pt>
                <c:pt idx="18670">
                  <c:v>2016-06-12 16:32</c:v>
                </c:pt>
                <c:pt idx="18671">
                  <c:v>2016-06-12 16:32</c:v>
                </c:pt>
                <c:pt idx="18672">
                  <c:v>2016-06-12 16:32</c:v>
                </c:pt>
                <c:pt idx="18673">
                  <c:v>2016-06-12 16:32</c:v>
                </c:pt>
                <c:pt idx="18674">
                  <c:v>2016-06-12 16:32</c:v>
                </c:pt>
                <c:pt idx="18675">
                  <c:v>2016-06-12 16:32</c:v>
                </c:pt>
                <c:pt idx="18676">
                  <c:v>2016-06-12 16:32</c:v>
                </c:pt>
                <c:pt idx="18677">
                  <c:v>2016-06-12 16:32</c:v>
                </c:pt>
                <c:pt idx="18678">
                  <c:v>2016-06-12 16:32</c:v>
                </c:pt>
                <c:pt idx="18679">
                  <c:v>2016-06-12 16:32</c:v>
                </c:pt>
                <c:pt idx="18680">
                  <c:v>2016-06-12 16:33</c:v>
                </c:pt>
                <c:pt idx="18681">
                  <c:v>2016-06-12 16:33</c:v>
                </c:pt>
                <c:pt idx="18682">
                  <c:v>2016-06-12 16:33</c:v>
                </c:pt>
                <c:pt idx="18683">
                  <c:v>2016-06-12 16:33</c:v>
                </c:pt>
                <c:pt idx="18684">
                  <c:v>2016-06-12 16:33</c:v>
                </c:pt>
                <c:pt idx="18685">
                  <c:v>2016-06-12 16:33</c:v>
                </c:pt>
                <c:pt idx="18686">
                  <c:v>2016-06-12 16:33</c:v>
                </c:pt>
                <c:pt idx="18687">
                  <c:v>2016-06-12 16:33</c:v>
                </c:pt>
                <c:pt idx="18688">
                  <c:v>2016-06-12 16:33</c:v>
                </c:pt>
                <c:pt idx="18689">
                  <c:v>2016-06-12 16:33</c:v>
                </c:pt>
                <c:pt idx="18690">
                  <c:v>2016-06-12 16:33</c:v>
                </c:pt>
                <c:pt idx="18691">
                  <c:v>2016-06-12 16:33</c:v>
                </c:pt>
                <c:pt idx="18692">
                  <c:v>2016-06-12 16:33</c:v>
                </c:pt>
                <c:pt idx="18693">
                  <c:v>2016-06-12 16:33</c:v>
                </c:pt>
                <c:pt idx="18694">
                  <c:v>2016-06-12 16:33</c:v>
                </c:pt>
                <c:pt idx="18695">
                  <c:v>2016-06-12 16:33</c:v>
                </c:pt>
                <c:pt idx="18696">
                  <c:v>2016-06-12 16:33</c:v>
                </c:pt>
                <c:pt idx="18697">
                  <c:v>2016-06-12 16:33</c:v>
                </c:pt>
                <c:pt idx="18698">
                  <c:v>2016-06-12 16:33</c:v>
                </c:pt>
                <c:pt idx="18699">
                  <c:v>2016-06-12 16:33</c:v>
                </c:pt>
                <c:pt idx="18700">
                  <c:v>2016-06-12 16:33</c:v>
                </c:pt>
                <c:pt idx="18701">
                  <c:v>2016-06-12 16:33</c:v>
                </c:pt>
                <c:pt idx="18702">
                  <c:v>2016-06-12 16:33</c:v>
                </c:pt>
                <c:pt idx="18703">
                  <c:v>2016-06-12 16:33</c:v>
                </c:pt>
                <c:pt idx="18704">
                  <c:v>2016-06-12 16:33</c:v>
                </c:pt>
                <c:pt idx="18705">
                  <c:v>2016-06-12 16:33</c:v>
                </c:pt>
                <c:pt idx="18706">
                  <c:v>2016-06-12 16:33</c:v>
                </c:pt>
                <c:pt idx="18707">
                  <c:v>2016-06-12 16:33</c:v>
                </c:pt>
                <c:pt idx="18708">
                  <c:v>2016-06-12 16:33</c:v>
                </c:pt>
                <c:pt idx="18709">
                  <c:v>2016-06-12 16:33</c:v>
                </c:pt>
                <c:pt idx="18710">
                  <c:v>2016-06-12 16:33</c:v>
                </c:pt>
                <c:pt idx="18711">
                  <c:v>2016-06-12 16:33</c:v>
                </c:pt>
                <c:pt idx="18712">
                  <c:v>2016-06-12 16:33</c:v>
                </c:pt>
                <c:pt idx="18713">
                  <c:v>2016-06-12 16:33</c:v>
                </c:pt>
                <c:pt idx="18714">
                  <c:v>2016-06-12 16:33</c:v>
                </c:pt>
                <c:pt idx="18715">
                  <c:v>2016-06-12 16:33</c:v>
                </c:pt>
                <c:pt idx="18716">
                  <c:v>2016-06-12 16:33</c:v>
                </c:pt>
                <c:pt idx="18717">
                  <c:v>2016-06-12 16:33</c:v>
                </c:pt>
                <c:pt idx="18718">
                  <c:v>2016-06-12 16:33</c:v>
                </c:pt>
                <c:pt idx="18719">
                  <c:v>2016-06-12 16:33</c:v>
                </c:pt>
                <c:pt idx="18720">
                  <c:v>2016-06-12 16:33</c:v>
                </c:pt>
                <c:pt idx="18721">
                  <c:v>2016-06-12 16:33</c:v>
                </c:pt>
                <c:pt idx="18722">
                  <c:v>2016-06-12 16:33</c:v>
                </c:pt>
                <c:pt idx="18723">
                  <c:v>2016-06-12 16:33</c:v>
                </c:pt>
                <c:pt idx="18724">
                  <c:v>2016-06-12 16:33</c:v>
                </c:pt>
                <c:pt idx="18725">
                  <c:v>2016-06-12 16:33</c:v>
                </c:pt>
                <c:pt idx="18726">
                  <c:v>2016-06-12 16:33</c:v>
                </c:pt>
                <c:pt idx="18727">
                  <c:v>2016-06-12 16:33</c:v>
                </c:pt>
                <c:pt idx="18728">
                  <c:v>2016-06-12 16:33</c:v>
                </c:pt>
                <c:pt idx="18729">
                  <c:v>2016-06-12 16:33</c:v>
                </c:pt>
                <c:pt idx="18730">
                  <c:v>2016-06-12 16:33</c:v>
                </c:pt>
                <c:pt idx="18731">
                  <c:v>2016-06-12 16:33</c:v>
                </c:pt>
                <c:pt idx="18732">
                  <c:v>2016-06-12 16:33</c:v>
                </c:pt>
                <c:pt idx="18733">
                  <c:v>2016-06-12 16:33</c:v>
                </c:pt>
                <c:pt idx="18734">
                  <c:v>2016-06-12 16:33</c:v>
                </c:pt>
                <c:pt idx="18735">
                  <c:v>2016-06-12 16:33</c:v>
                </c:pt>
                <c:pt idx="18736">
                  <c:v>2016-06-12 16:34</c:v>
                </c:pt>
                <c:pt idx="18737">
                  <c:v>2016-06-12 16:34</c:v>
                </c:pt>
                <c:pt idx="18738">
                  <c:v>2016-06-12 16:34</c:v>
                </c:pt>
                <c:pt idx="18739">
                  <c:v>2016-06-12 16:34</c:v>
                </c:pt>
                <c:pt idx="18740">
                  <c:v>2016-06-12 16:34</c:v>
                </c:pt>
                <c:pt idx="18741">
                  <c:v>2016-06-12 16:34</c:v>
                </c:pt>
                <c:pt idx="18742">
                  <c:v>2016-06-12 16:34</c:v>
                </c:pt>
                <c:pt idx="18743">
                  <c:v>2016-06-12 16:34</c:v>
                </c:pt>
                <c:pt idx="18744">
                  <c:v>2016-06-12 16:34</c:v>
                </c:pt>
                <c:pt idx="18745">
                  <c:v>2016-06-12 16:34</c:v>
                </c:pt>
                <c:pt idx="18746">
                  <c:v>2016-06-12 16:34</c:v>
                </c:pt>
                <c:pt idx="18747">
                  <c:v>2016-06-12 16:34</c:v>
                </c:pt>
                <c:pt idx="18748">
                  <c:v>2016-06-12 16:34</c:v>
                </c:pt>
                <c:pt idx="18749">
                  <c:v>2016-06-12 16:34</c:v>
                </c:pt>
                <c:pt idx="18750">
                  <c:v>2016-06-12 16:34</c:v>
                </c:pt>
                <c:pt idx="18751">
                  <c:v>2016-06-12 16:34</c:v>
                </c:pt>
                <c:pt idx="18752">
                  <c:v>2016-06-12 16:34</c:v>
                </c:pt>
                <c:pt idx="18753">
                  <c:v>2016-06-12 16:34</c:v>
                </c:pt>
                <c:pt idx="18754">
                  <c:v>2016-06-12 16:34</c:v>
                </c:pt>
                <c:pt idx="18755">
                  <c:v>2016-06-12 16:34</c:v>
                </c:pt>
                <c:pt idx="18756">
                  <c:v>2016-06-12 16:34</c:v>
                </c:pt>
                <c:pt idx="18757">
                  <c:v>2016-06-12 16:34</c:v>
                </c:pt>
                <c:pt idx="18758">
                  <c:v>2016-06-12 16:34</c:v>
                </c:pt>
                <c:pt idx="18759">
                  <c:v>2016-06-12 16:34</c:v>
                </c:pt>
                <c:pt idx="18760">
                  <c:v>2016-06-12 16:34</c:v>
                </c:pt>
                <c:pt idx="18761">
                  <c:v>2016-06-12 16:34</c:v>
                </c:pt>
                <c:pt idx="18762">
                  <c:v>2016-06-12 16:34</c:v>
                </c:pt>
                <c:pt idx="18763">
                  <c:v>2016-06-12 16:34</c:v>
                </c:pt>
                <c:pt idx="18764">
                  <c:v>2016-06-12 16:34</c:v>
                </c:pt>
                <c:pt idx="18765">
                  <c:v>2016-06-12 16:34</c:v>
                </c:pt>
                <c:pt idx="18766">
                  <c:v>2016-06-12 16:34</c:v>
                </c:pt>
                <c:pt idx="18767">
                  <c:v>2016-06-12 16:34</c:v>
                </c:pt>
                <c:pt idx="18768">
                  <c:v>2016-06-12 16:34</c:v>
                </c:pt>
                <c:pt idx="18769">
                  <c:v>2016-06-12 16:34</c:v>
                </c:pt>
                <c:pt idx="18770">
                  <c:v>2016-06-12 16:34</c:v>
                </c:pt>
                <c:pt idx="18771">
                  <c:v>2016-06-12 16:34</c:v>
                </c:pt>
                <c:pt idx="18772">
                  <c:v>2016-06-12 16:34</c:v>
                </c:pt>
                <c:pt idx="18773">
                  <c:v>2016-06-12 16:34</c:v>
                </c:pt>
                <c:pt idx="18774">
                  <c:v>2016-06-12 16:34</c:v>
                </c:pt>
                <c:pt idx="18775">
                  <c:v>2016-06-12 16:34</c:v>
                </c:pt>
                <c:pt idx="18776">
                  <c:v>2016-06-12 16:34</c:v>
                </c:pt>
                <c:pt idx="18777">
                  <c:v>2016-06-12 16:34</c:v>
                </c:pt>
                <c:pt idx="18778">
                  <c:v>2016-06-12 16:34</c:v>
                </c:pt>
                <c:pt idx="18779">
                  <c:v>2016-06-12 16:34</c:v>
                </c:pt>
                <c:pt idx="18780">
                  <c:v>2016-06-12 16:34</c:v>
                </c:pt>
                <c:pt idx="18781">
                  <c:v>2016-06-12 16:34</c:v>
                </c:pt>
                <c:pt idx="18782">
                  <c:v>2016-06-12 16:34</c:v>
                </c:pt>
                <c:pt idx="18783">
                  <c:v>2016-06-12 16:34</c:v>
                </c:pt>
                <c:pt idx="18784">
                  <c:v>2016-06-12 16:34</c:v>
                </c:pt>
                <c:pt idx="18785">
                  <c:v>2016-06-12 16:34</c:v>
                </c:pt>
                <c:pt idx="18786">
                  <c:v>2016-06-12 16:34</c:v>
                </c:pt>
                <c:pt idx="18787">
                  <c:v>2016-06-12 16:34</c:v>
                </c:pt>
                <c:pt idx="18788">
                  <c:v>2016-06-12 16:34</c:v>
                </c:pt>
                <c:pt idx="18789">
                  <c:v>2016-06-12 16:34</c:v>
                </c:pt>
                <c:pt idx="18790">
                  <c:v>2016-06-12 16:34</c:v>
                </c:pt>
                <c:pt idx="18791">
                  <c:v>2016-06-12 16:35</c:v>
                </c:pt>
                <c:pt idx="18792">
                  <c:v>2016-06-12 16:35</c:v>
                </c:pt>
                <c:pt idx="18793">
                  <c:v>2016-06-12 16:35</c:v>
                </c:pt>
                <c:pt idx="18794">
                  <c:v>2016-06-12 16:35</c:v>
                </c:pt>
                <c:pt idx="18795">
                  <c:v>2016-06-12 16:35</c:v>
                </c:pt>
                <c:pt idx="18796">
                  <c:v>2016-06-12 16:35</c:v>
                </c:pt>
                <c:pt idx="18797">
                  <c:v>2016-06-12 16:35</c:v>
                </c:pt>
                <c:pt idx="18798">
                  <c:v>2016-06-12 16:35</c:v>
                </c:pt>
                <c:pt idx="18799">
                  <c:v>2016-06-12 16:35</c:v>
                </c:pt>
                <c:pt idx="18800">
                  <c:v>2016-06-12 16:35</c:v>
                </c:pt>
                <c:pt idx="18801">
                  <c:v>2016-06-12 16:35</c:v>
                </c:pt>
                <c:pt idx="18802">
                  <c:v>2016-06-12 16:35</c:v>
                </c:pt>
                <c:pt idx="18803">
                  <c:v>2016-06-12 16:35</c:v>
                </c:pt>
                <c:pt idx="18804">
                  <c:v>2016-06-12 16:35</c:v>
                </c:pt>
                <c:pt idx="18805">
                  <c:v>2016-06-12 16:35</c:v>
                </c:pt>
                <c:pt idx="18806">
                  <c:v>2016-06-12 16:35</c:v>
                </c:pt>
                <c:pt idx="18807">
                  <c:v>2016-06-12 16:35</c:v>
                </c:pt>
                <c:pt idx="18808">
                  <c:v>2016-06-12 16:35</c:v>
                </c:pt>
                <c:pt idx="18809">
                  <c:v>2016-06-12 16:35</c:v>
                </c:pt>
                <c:pt idx="18810">
                  <c:v>2016-06-12 16:35</c:v>
                </c:pt>
                <c:pt idx="18811">
                  <c:v>2016-06-12 16:35</c:v>
                </c:pt>
                <c:pt idx="18812">
                  <c:v>2016-06-12 16:35</c:v>
                </c:pt>
                <c:pt idx="18813">
                  <c:v>2016-06-12 16:35</c:v>
                </c:pt>
                <c:pt idx="18814">
                  <c:v>2016-06-12 16:35</c:v>
                </c:pt>
                <c:pt idx="18815">
                  <c:v>2016-06-12 16:35</c:v>
                </c:pt>
                <c:pt idx="18816">
                  <c:v>2016-06-12 16:35</c:v>
                </c:pt>
                <c:pt idx="18817">
                  <c:v>2016-06-12 16:35</c:v>
                </c:pt>
                <c:pt idx="18818">
                  <c:v>2016-06-12 16:35</c:v>
                </c:pt>
                <c:pt idx="18819">
                  <c:v>2016-06-12 16:35</c:v>
                </c:pt>
                <c:pt idx="18820">
                  <c:v>2016-06-12 16:35</c:v>
                </c:pt>
                <c:pt idx="18821">
                  <c:v>2016-06-12 16:35</c:v>
                </c:pt>
                <c:pt idx="18822">
                  <c:v>2016-06-12 16:35</c:v>
                </c:pt>
                <c:pt idx="18823">
                  <c:v>2016-06-12 16:35</c:v>
                </c:pt>
                <c:pt idx="18824">
                  <c:v>2016-06-12 16:35</c:v>
                </c:pt>
                <c:pt idx="18825">
                  <c:v>2016-06-12 16:35</c:v>
                </c:pt>
                <c:pt idx="18826">
                  <c:v>2016-06-12 16:35</c:v>
                </c:pt>
                <c:pt idx="18827">
                  <c:v>2016-06-12 16:35</c:v>
                </c:pt>
                <c:pt idx="18828">
                  <c:v>2016-06-12 16:35</c:v>
                </c:pt>
                <c:pt idx="18829">
                  <c:v>2016-06-12 16:35</c:v>
                </c:pt>
                <c:pt idx="18830">
                  <c:v>2016-06-12 16:35</c:v>
                </c:pt>
                <c:pt idx="18831">
                  <c:v>2016-06-12 16:35</c:v>
                </c:pt>
                <c:pt idx="18832">
                  <c:v>2016-06-12 16:35</c:v>
                </c:pt>
                <c:pt idx="18833">
                  <c:v>2016-06-12 16:35</c:v>
                </c:pt>
                <c:pt idx="18834">
                  <c:v>2016-06-12 16:35</c:v>
                </c:pt>
                <c:pt idx="18835">
                  <c:v>2016-06-12 16:35</c:v>
                </c:pt>
                <c:pt idx="18836">
                  <c:v>2016-06-12 16:35</c:v>
                </c:pt>
                <c:pt idx="18837">
                  <c:v>2016-06-12 16:35</c:v>
                </c:pt>
                <c:pt idx="18838">
                  <c:v>2016-06-12 16:35</c:v>
                </c:pt>
                <c:pt idx="18839">
                  <c:v>2016-06-12 16:35</c:v>
                </c:pt>
                <c:pt idx="18840">
                  <c:v>2016-06-12 16:35</c:v>
                </c:pt>
                <c:pt idx="18841">
                  <c:v>2016-06-12 16:35</c:v>
                </c:pt>
                <c:pt idx="18842">
                  <c:v>2016-06-12 16:35</c:v>
                </c:pt>
                <c:pt idx="18843">
                  <c:v>2016-06-12 16:35</c:v>
                </c:pt>
                <c:pt idx="18844">
                  <c:v>2016-06-12 16:35</c:v>
                </c:pt>
                <c:pt idx="18845">
                  <c:v>2016-06-12 16:35</c:v>
                </c:pt>
                <c:pt idx="18846">
                  <c:v>2016-06-12 16:35</c:v>
                </c:pt>
                <c:pt idx="18847">
                  <c:v>2016-06-12 16:35</c:v>
                </c:pt>
                <c:pt idx="18848">
                  <c:v>2016-06-12 16:35</c:v>
                </c:pt>
                <c:pt idx="18849">
                  <c:v>2016-06-12 16:36</c:v>
                </c:pt>
                <c:pt idx="18850">
                  <c:v>2016-06-12 16:36</c:v>
                </c:pt>
                <c:pt idx="18851">
                  <c:v>2016-06-12 16:36</c:v>
                </c:pt>
                <c:pt idx="18852">
                  <c:v>2016-06-12 16:36</c:v>
                </c:pt>
                <c:pt idx="18853">
                  <c:v>2016-06-12 16:36</c:v>
                </c:pt>
                <c:pt idx="18854">
                  <c:v>2016-06-12 16:36</c:v>
                </c:pt>
                <c:pt idx="18855">
                  <c:v>2016-06-12 16:36</c:v>
                </c:pt>
                <c:pt idx="18856">
                  <c:v>2016-06-12 16:36</c:v>
                </c:pt>
                <c:pt idx="18857">
                  <c:v>2016-06-12 16:36</c:v>
                </c:pt>
                <c:pt idx="18858">
                  <c:v>2016-06-12 16:36</c:v>
                </c:pt>
                <c:pt idx="18859">
                  <c:v>2016-06-12 16:36</c:v>
                </c:pt>
                <c:pt idx="18860">
                  <c:v>2016-06-12 16:36</c:v>
                </c:pt>
                <c:pt idx="18861">
                  <c:v>2016-06-12 16:36</c:v>
                </c:pt>
                <c:pt idx="18862">
                  <c:v>2016-06-12 16:36</c:v>
                </c:pt>
                <c:pt idx="18863">
                  <c:v>2016-06-12 16:36</c:v>
                </c:pt>
                <c:pt idx="18864">
                  <c:v>2016-06-12 16:36</c:v>
                </c:pt>
                <c:pt idx="18865">
                  <c:v>2016-06-12 16:36</c:v>
                </c:pt>
                <c:pt idx="18866">
                  <c:v>2016-06-12 16:36</c:v>
                </c:pt>
                <c:pt idx="18867">
                  <c:v>2016-06-12 16:36</c:v>
                </c:pt>
                <c:pt idx="18868">
                  <c:v>2016-06-12 16:36</c:v>
                </c:pt>
                <c:pt idx="18869">
                  <c:v>2016-06-12 16:36</c:v>
                </c:pt>
                <c:pt idx="18870">
                  <c:v>2016-06-12 16:36</c:v>
                </c:pt>
                <c:pt idx="18871">
                  <c:v>2016-06-12 16:36</c:v>
                </c:pt>
                <c:pt idx="18872">
                  <c:v>2016-06-12 16:36</c:v>
                </c:pt>
                <c:pt idx="18873">
                  <c:v>2016-06-12 16:36</c:v>
                </c:pt>
                <c:pt idx="18874">
                  <c:v>2016-06-12 16:36</c:v>
                </c:pt>
                <c:pt idx="18875">
                  <c:v>2016-06-12 16:36</c:v>
                </c:pt>
                <c:pt idx="18876">
                  <c:v>2016-06-12 16:36</c:v>
                </c:pt>
                <c:pt idx="18877">
                  <c:v>2016-06-12 16:36</c:v>
                </c:pt>
                <c:pt idx="18878">
                  <c:v>2016-06-12 16:36</c:v>
                </c:pt>
                <c:pt idx="18879">
                  <c:v>2016-06-12 16:36</c:v>
                </c:pt>
                <c:pt idx="18880">
                  <c:v>2016-06-12 16:36</c:v>
                </c:pt>
                <c:pt idx="18881">
                  <c:v>2016-06-12 16:36</c:v>
                </c:pt>
                <c:pt idx="18882">
                  <c:v>2016-06-12 16:36</c:v>
                </c:pt>
                <c:pt idx="18883">
                  <c:v>2016-06-12 16:36</c:v>
                </c:pt>
                <c:pt idx="18884">
                  <c:v>2016-06-12 16:36</c:v>
                </c:pt>
                <c:pt idx="18885">
                  <c:v>2016-06-12 16:36</c:v>
                </c:pt>
                <c:pt idx="18886">
                  <c:v>2016-06-12 16:36</c:v>
                </c:pt>
                <c:pt idx="18887">
                  <c:v>2016-06-12 16:36</c:v>
                </c:pt>
                <c:pt idx="18888">
                  <c:v>2016-06-12 16:36</c:v>
                </c:pt>
                <c:pt idx="18889">
                  <c:v>2016-06-12 16:36</c:v>
                </c:pt>
                <c:pt idx="18890">
                  <c:v>2016-06-12 16:36</c:v>
                </c:pt>
                <c:pt idx="18891">
                  <c:v>2016-06-12 16:36</c:v>
                </c:pt>
                <c:pt idx="18892">
                  <c:v>2016-06-12 16:36</c:v>
                </c:pt>
                <c:pt idx="18893">
                  <c:v>2016-06-12 16:36</c:v>
                </c:pt>
                <c:pt idx="18894">
                  <c:v>2016-06-12 16:36</c:v>
                </c:pt>
                <c:pt idx="18895">
                  <c:v>2016-06-12 16:36</c:v>
                </c:pt>
                <c:pt idx="18896">
                  <c:v>2016-06-12 16:36</c:v>
                </c:pt>
                <c:pt idx="18897">
                  <c:v>2016-06-12 16:36</c:v>
                </c:pt>
                <c:pt idx="18898">
                  <c:v>2016-06-12 16:36</c:v>
                </c:pt>
                <c:pt idx="18899">
                  <c:v>2016-06-12 16:36</c:v>
                </c:pt>
                <c:pt idx="18900">
                  <c:v>2016-06-12 16:36</c:v>
                </c:pt>
                <c:pt idx="18901">
                  <c:v>2016-06-12 16:36</c:v>
                </c:pt>
                <c:pt idx="18902">
                  <c:v>2016-06-12 16:36</c:v>
                </c:pt>
                <c:pt idx="18903">
                  <c:v>2016-06-12 16:36</c:v>
                </c:pt>
                <c:pt idx="18904">
                  <c:v>2016-06-12 16:36</c:v>
                </c:pt>
                <c:pt idx="18905">
                  <c:v>2016-06-12 16:36</c:v>
                </c:pt>
                <c:pt idx="18906">
                  <c:v>2016-06-12 16:37</c:v>
                </c:pt>
                <c:pt idx="18907">
                  <c:v>2016-06-12 16:37</c:v>
                </c:pt>
                <c:pt idx="18908">
                  <c:v>2016-06-12 16:37</c:v>
                </c:pt>
                <c:pt idx="18909">
                  <c:v>2016-06-12 16:37</c:v>
                </c:pt>
                <c:pt idx="18910">
                  <c:v>2016-06-12 16:37</c:v>
                </c:pt>
                <c:pt idx="18911">
                  <c:v>2016-06-12 16:37</c:v>
                </c:pt>
                <c:pt idx="18912">
                  <c:v>2016-06-12 16:37</c:v>
                </c:pt>
                <c:pt idx="18913">
                  <c:v>2016-06-12 16:37</c:v>
                </c:pt>
                <c:pt idx="18914">
                  <c:v>2016-06-12 16:37</c:v>
                </c:pt>
                <c:pt idx="18915">
                  <c:v>2016-06-12 16:37</c:v>
                </c:pt>
                <c:pt idx="18916">
                  <c:v>2016-06-12 16:37</c:v>
                </c:pt>
                <c:pt idx="18917">
                  <c:v>2016-06-12 16:37</c:v>
                </c:pt>
                <c:pt idx="18918">
                  <c:v>2016-06-12 16:37</c:v>
                </c:pt>
                <c:pt idx="18919">
                  <c:v>2016-06-12 16:37</c:v>
                </c:pt>
                <c:pt idx="18920">
                  <c:v>2016-06-12 16:37</c:v>
                </c:pt>
                <c:pt idx="18921">
                  <c:v>2016-06-12 16:37</c:v>
                </c:pt>
                <c:pt idx="18922">
                  <c:v>2016-06-12 16:37</c:v>
                </c:pt>
                <c:pt idx="18923">
                  <c:v>2016-06-12 16:37</c:v>
                </c:pt>
                <c:pt idx="18924">
                  <c:v>2016-06-12 16:37</c:v>
                </c:pt>
                <c:pt idx="18925">
                  <c:v>2016-06-12 16:37</c:v>
                </c:pt>
                <c:pt idx="18926">
                  <c:v>2016-06-12 16:37</c:v>
                </c:pt>
                <c:pt idx="18927">
                  <c:v>2016-06-12 16:37</c:v>
                </c:pt>
                <c:pt idx="18928">
                  <c:v>2016-06-12 16:37</c:v>
                </c:pt>
                <c:pt idx="18929">
                  <c:v>2016-06-12 16:37</c:v>
                </c:pt>
                <c:pt idx="18930">
                  <c:v>2016-06-12 16:37</c:v>
                </c:pt>
                <c:pt idx="18931">
                  <c:v>2016-06-12 16:37</c:v>
                </c:pt>
                <c:pt idx="18932">
                  <c:v>2016-06-12 16:37</c:v>
                </c:pt>
                <c:pt idx="18933">
                  <c:v>2016-06-12 16:37</c:v>
                </c:pt>
                <c:pt idx="18934">
                  <c:v>2016-06-12 16:37</c:v>
                </c:pt>
                <c:pt idx="18935">
                  <c:v>2016-06-12 16:37</c:v>
                </c:pt>
                <c:pt idx="18936">
                  <c:v>2016-06-12 16:37</c:v>
                </c:pt>
                <c:pt idx="18937">
                  <c:v>2016-06-12 16:37</c:v>
                </c:pt>
                <c:pt idx="18938">
                  <c:v>2016-06-12 16:37</c:v>
                </c:pt>
                <c:pt idx="18939">
                  <c:v>2016-06-12 16:37</c:v>
                </c:pt>
                <c:pt idx="18940">
                  <c:v>2016-06-12 16:37</c:v>
                </c:pt>
                <c:pt idx="18941">
                  <c:v>2016-06-12 16:37</c:v>
                </c:pt>
                <c:pt idx="18942">
                  <c:v>2016-06-12 16:37</c:v>
                </c:pt>
                <c:pt idx="18943">
                  <c:v>2016-06-12 16:37</c:v>
                </c:pt>
                <c:pt idx="18944">
                  <c:v>2016-06-12 16:37</c:v>
                </c:pt>
                <c:pt idx="18945">
                  <c:v>2016-06-12 16:37</c:v>
                </c:pt>
                <c:pt idx="18946">
                  <c:v>2016-06-12 16:37</c:v>
                </c:pt>
                <c:pt idx="18947">
                  <c:v>2016-06-12 16:37</c:v>
                </c:pt>
                <c:pt idx="18948">
                  <c:v>2016-06-12 16:37</c:v>
                </c:pt>
                <c:pt idx="18949">
                  <c:v>2016-06-12 16:37</c:v>
                </c:pt>
                <c:pt idx="18950">
                  <c:v>2016-06-12 16:37</c:v>
                </c:pt>
                <c:pt idx="18951">
                  <c:v>2016-06-12 16:37</c:v>
                </c:pt>
                <c:pt idx="18952">
                  <c:v>2016-06-12 16:37</c:v>
                </c:pt>
                <c:pt idx="18953">
                  <c:v>2016-06-12 16:37</c:v>
                </c:pt>
                <c:pt idx="18954">
                  <c:v>2016-06-12 16:37</c:v>
                </c:pt>
                <c:pt idx="18955">
                  <c:v>2016-06-12 16:37</c:v>
                </c:pt>
                <c:pt idx="18956">
                  <c:v>2016-06-12 16:37</c:v>
                </c:pt>
                <c:pt idx="18957">
                  <c:v>2016-06-12 16:37</c:v>
                </c:pt>
                <c:pt idx="18958">
                  <c:v>2016-06-12 16:37</c:v>
                </c:pt>
                <c:pt idx="18959">
                  <c:v>2016-06-12 16:37</c:v>
                </c:pt>
                <c:pt idx="18960">
                  <c:v>2016-06-12 16:37</c:v>
                </c:pt>
                <c:pt idx="18961">
                  <c:v>2016-06-12 16:37</c:v>
                </c:pt>
                <c:pt idx="18962">
                  <c:v>2016-06-12 16:37</c:v>
                </c:pt>
                <c:pt idx="18963">
                  <c:v>2016-06-12 16:38</c:v>
                </c:pt>
                <c:pt idx="18964">
                  <c:v>2016-06-12 16:38</c:v>
                </c:pt>
                <c:pt idx="18965">
                  <c:v>2016-06-12 16:38</c:v>
                </c:pt>
                <c:pt idx="18966">
                  <c:v>2016-06-12 16:38</c:v>
                </c:pt>
                <c:pt idx="18967">
                  <c:v>2016-06-12 16:38</c:v>
                </c:pt>
                <c:pt idx="18968">
                  <c:v>2016-06-12 16:38</c:v>
                </c:pt>
                <c:pt idx="18969">
                  <c:v>2016-06-12 16:38</c:v>
                </c:pt>
                <c:pt idx="18970">
                  <c:v>2016-06-12 16:38</c:v>
                </c:pt>
                <c:pt idx="18971">
                  <c:v>2016-06-12 16:38</c:v>
                </c:pt>
                <c:pt idx="18972">
                  <c:v>2016-06-12 16:38</c:v>
                </c:pt>
                <c:pt idx="18973">
                  <c:v>2016-06-12 16:38</c:v>
                </c:pt>
                <c:pt idx="18974">
                  <c:v>2016-06-12 16:38</c:v>
                </c:pt>
                <c:pt idx="18975">
                  <c:v>2016-06-12 16:38</c:v>
                </c:pt>
                <c:pt idx="18976">
                  <c:v>2016-06-12 16:38</c:v>
                </c:pt>
                <c:pt idx="18977">
                  <c:v>2016-06-12 16:38</c:v>
                </c:pt>
                <c:pt idx="18978">
                  <c:v>2016-06-12 16:38</c:v>
                </c:pt>
                <c:pt idx="18979">
                  <c:v>2016-06-12 16:38</c:v>
                </c:pt>
                <c:pt idx="18980">
                  <c:v>2016-06-12 16:38</c:v>
                </c:pt>
                <c:pt idx="18981">
                  <c:v>2016-06-12 16:38</c:v>
                </c:pt>
                <c:pt idx="18982">
                  <c:v>2016-06-12 16:38</c:v>
                </c:pt>
                <c:pt idx="18983">
                  <c:v>2016-06-12 16:38</c:v>
                </c:pt>
                <c:pt idx="18984">
                  <c:v>2016-06-12 16:38</c:v>
                </c:pt>
                <c:pt idx="18985">
                  <c:v>2016-06-12 16:38</c:v>
                </c:pt>
                <c:pt idx="18986">
                  <c:v>2016-06-12 16:38</c:v>
                </c:pt>
                <c:pt idx="18987">
                  <c:v>2016-06-12 16:38</c:v>
                </c:pt>
                <c:pt idx="18988">
                  <c:v>2016-06-12 16:38</c:v>
                </c:pt>
                <c:pt idx="18989">
                  <c:v>2016-06-12 16:38</c:v>
                </c:pt>
                <c:pt idx="18990">
                  <c:v>2016-06-12 16:38</c:v>
                </c:pt>
                <c:pt idx="18991">
                  <c:v>2016-06-12 16:38</c:v>
                </c:pt>
                <c:pt idx="18992">
                  <c:v>2016-06-12 16:38</c:v>
                </c:pt>
                <c:pt idx="18993">
                  <c:v>2016-06-12 16:38</c:v>
                </c:pt>
                <c:pt idx="18994">
                  <c:v>2016-06-12 16:38</c:v>
                </c:pt>
                <c:pt idx="18995">
                  <c:v>2016-06-12 16:38</c:v>
                </c:pt>
                <c:pt idx="18996">
                  <c:v>2016-06-12 16:38</c:v>
                </c:pt>
                <c:pt idx="18997">
                  <c:v>2016-06-12 16:38</c:v>
                </c:pt>
                <c:pt idx="18998">
                  <c:v>2016-06-12 16:38</c:v>
                </c:pt>
                <c:pt idx="18999">
                  <c:v>2016-06-12 16:38</c:v>
                </c:pt>
                <c:pt idx="19000">
                  <c:v>2016-06-12 16:38</c:v>
                </c:pt>
                <c:pt idx="19001">
                  <c:v>2016-06-12 16:38</c:v>
                </c:pt>
                <c:pt idx="19002">
                  <c:v>2016-06-12 16:38</c:v>
                </c:pt>
                <c:pt idx="19003">
                  <c:v>2016-06-12 16:38</c:v>
                </c:pt>
                <c:pt idx="19004">
                  <c:v>2016-06-12 16:38</c:v>
                </c:pt>
                <c:pt idx="19005">
                  <c:v>2016-06-12 16:38</c:v>
                </c:pt>
                <c:pt idx="19006">
                  <c:v>2016-06-12 16:38</c:v>
                </c:pt>
                <c:pt idx="19007">
                  <c:v>2016-06-12 16:38</c:v>
                </c:pt>
                <c:pt idx="19008">
                  <c:v>2016-06-12 16:38</c:v>
                </c:pt>
                <c:pt idx="19009">
                  <c:v>2016-06-12 16:38</c:v>
                </c:pt>
                <c:pt idx="19010">
                  <c:v>2016-06-12 16:38</c:v>
                </c:pt>
                <c:pt idx="19011">
                  <c:v>2016-06-12 16:38</c:v>
                </c:pt>
                <c:pt idx="19012">
                  <c:v>2016-06-12 16:38</c:v>
                </c:pt>
                <c:pt idx="19013">
                  <c:v>2016-06-12 16:38</c:v>
                </c:pt>
                <c:pt idx="19014">
                  <c:v>2016-06-12 16:38</c:v>
                </c:pt>
                <c:pt idx="19015">
                  <c:v>2016-06-12 16:38</c:v>
                </c:pt>
                <c:pt idx="19016">
                  <c:v>2016-06-12 16:38</c:v>
                </c:pt>
                <c:pt idx="19017">
                  <c:v>2016-06-12 16:38</c:v>
                </c:pt>
                <c:pt idx="19018">
                  <c:v>2016-06-12 16:38</c:v>
                </c:pt>
                <c:pt idx="19019">
                  <c:v>2016-06-12 16:38</c:v>
                </c:pt>
                <c:pt idx="19020">
                  <c:v>2016-06-12 16:38</c:v>
                </c:pt>
                <c:pt idx="19021">
                  <c:v>2016-06-12 16:39</c:v>
                </c:pt>
                <c:pt idx="19022">
                  <c:v>2016-06-12 16:39</c:v>
                </c:pt>
                <c:pt idx="19023">
                  <c:v>2016-06-12 16:39</c:v>
                </c:pt>
                <c:pt idx="19024">
                  <c:v>2016-06-12 16:39</c:v>
                </c:pt>
                <c:pt idx="19025">
                  <c:v>2016-06-12 16:39</c:v>
                </c:pt>
                <c:pt idx="19026">
                  <c:v>2016-06-12 16:39</c:v>
                </c:pt>
                <c:pt idx="19027">
                  <c:v>2016-06-12 16:39</c:v>
                </c:pt>
                <c:pt idx="19028">
                  <c:v>2016-06-12 16:39</c:v>
                </c:pt>
                <c:pt idx="19029">
                  <c:v>2016-06-12 16:39</c:v>
                </c:pt>
                <c:pt idx="19030">
                  <c:v>2016-06-12 16:39</c:v>
                </c:pt>
                <c:pt idx="19031">
                  <c:v>2016-06-12 16:39</c:v>
                </c:pt>
                <c:pt idx="19032">
                  <c:v>2016-06-12 16:39</c:v>
                </c:pt>
                <c:pt idx="19033">
                  <c:v>2016-06-12 16:39</c:v>
                </c:pt>
                <c:pt idx="19034">
                  <c:v>2016-06-12 16:39</c:v>
                </c:pt>
                <c:pt idx="19035">
                  <c:v>2016-06-12 16:39</c:v>
                </c:pt>
                <c:pt idx="19036">
                  <c:v>2016-06-12 16:39</c:v>
                </c:pt>
                <c:pt idx="19037">
                  <c:v>2016-06-12 16:39</c:v>
                </c:pt>
                <c:pt idx="19038">
                  <c:v>2016-06-12 16:39</c:v>
                </c:pt>
                <c:pt idx="19039">
                  <c:v>2016-06-12 16:39</c:v>
                </c:pt>
                <c:pt idx="19040">
                  <c:v>2016-06-12 16:39</c:v>
                </c:pt>
                <c:pt idx="19041">
                  <c:v>2016-06-12 16:39</c:v>
                </c:pt>
                <c:pt idx="19042">
                  <c:v>2016-06-12 16:39</c:v>
                </c:pt>
                <c:pt idx="19043">
                  <c:v>2016-06-12 16:39</c:v>
                </c:pt>
                <c:pt idx="19044">
                  <c:v>2016-06-12 16:39</c:v>
                </c:pt>
                <c:pt idx="19045">
                  <c:v>2016-06-12 16:39</c:v>
                </c:pt>
                <c:pt idx="19046">
                  <c:v>2016-06-12 16:39</c:v>
                </c:pt>
                <c:pt idx="19047">
                  <c:v>2016-06-12 16:39</c:v>
                </c:pt>
                <c:pt idx="19048">
                  <c:v>2016-06-12 16:39</c:v>
                </c:pt>
                <c:pt idx="19049">
                  <c:v>2016-06-12 16:39</c:v>
                </c:pt>
                <c:pt idx="19050">
                  <c:v>2016-06-12 16:39</c:v>
                </c:pt>
                <c:pt idx="19051">
                  <c:v>2016-06-12 16:39</c:v>
                </c:pt>
                <c:pt idx="19052">
                  <c:v>2016-06-12 16:39</c:v>
                </c:pt>
                <c:pt idx="19053">
                  <c:v>2016-06-12 16:39</c:v>
                </c:pt>
                <c:pt idx="19054">
                  <c:v>2016-06-12 16:39</c:v>
                </c:pt>
                <c:pt idx="19055">
                  <c:v>2016-06-12 16:39</c:v>
                </c:pt>
                <c:pt idx="19056">
                  <c:v>2016-06-12 16:39</c:v>
                </c:pt>
                <c:pt idx="19057">
                  <c:v>2016-06-12 16:39</c:v>
                </c:pt>
                <c:pt idx="19058">
                  <c:v>2016-06-12 16:39</c:v>
                </c:pt>
                <c:pt idx="19059">
                  <c:v>2016-06-12 16:39</c:v>
                </c:pt>
                <c:pt idx="19060">
                  <c:v>2016-06-12 16:39</c:v>
                </c:pt>
                <c:pt idx="19061">
                  <c:v>2016-06-12 16:39</c:v>
                </c:pt>
                <c:pt idx="19062">
                  <c:v>2016-06-12 16:39</c:v>
                </c:pt>
                <c:pt idx="19063">
                  <c:v>2016-06-12 16:39</c:v>
                </c:pt>
                <c:pt idx="19064">
                  <c:v>2016-06-12 16:39</c:v>
                </c:pt>
                <c:pt idx="19065">
                  <c:v>2016-06-12 16:39</c:v>
                </c:pt>
                <c:pt idx="19066">
                  <c:v>2016-06-12 16:39</c:v>
                </c:pt>
                <c:pt idx="19067">
                  <c:v>2016-06-12 16:39</c:v>
                </c:pt>
                <c:pt idx="19068">
                  <c:v>2016-06-12 16:39</c:v>
                </c:pt>
                <c:pt idx="19069">
                  <c:v>2016-06-12 16:39</c:v>
                </c:pt>
                <c:pt idx="19070">
                  <c:v>2016-06-12 16:39</c:v>
                </c:pt>
                <c:pt idx="19071">
                  <c:v>2016-06-12 16:39</c:v>
                </c:pt>
                <c:pt idx="19072">
                  <c:v>2016-06-12 16:39</c:v>
                </c:pt>
                <c:pt idx="19073">
                  <c:v>2016-06-12 16:39</c:v>
                </c:pt>
                <c:pt idx="19074">
                  <c:v>2016-06-12 16:39</c:v>
                </c:pt>
                <c:pt idx="19075">
                  <c:v>2016-06-12 16:39</c:v>
                </c:pt>
                <c:pt idx="19076">
                  <c:v>2016-06-12 16:39</c:v>
                </c:pt>
                <c:pt idx="19077">
                  <c:v>2016-06-12 16:39</c:v>
                </c:pt>
                <c:pt idx="19078">
                  <c:v>2016-06-12 16:40</c:v>
                </c:pt>
                <c:pt idx="19079">
                  <c:v>2016-06-12 16:40</c:v>
                </c:pt>
                <c:pt idx="19080">
                  <c:v>2016-06-12 16:40</c:v>
                </c:pt>
                <c:pt idx="19081">
                  <c:v>2016-06-12 16:40</c:v>
                </c:pt>
                <c:pt idx="19082">
                  <c:v>2016-06-12 16:40</c:v>
                </c:pt>
                <c:pt idx="19083">
                  <c:v>2016-06-12 16:40</c:v>
                </c:pt>
                <c:pt idx="19084">
                  <c:v>2016-06-12 16:40</c:v>
                </c:pt>
                <c:pt idx="19085">
                  <c:v>2016-06-12 16:40</c:v>
                </c:pt>
                <c:pt idx="19086">
                  <c:v>2016-06-12 16:40</c:v>
                </c:pt>
                <c:pt idx="19087">
                  <c:v>2016-06-12 16:40</c:v>
                </c:pt>
                <c:pt idx="19088">
                  <c:v>2016-06-12 16:40</c:v>
                </c:pt>
                <c:pt idx="19089">
                  <c:v>2016-06-12 16:40</c:v>
                </c:pt>
                <c:pt idx="19090">
                  <c:v>2016-06-12 16:40</c:v>
                </c:pt>
                <c:pt idx="19091">
                  <c:v>2016-06-12 16:40</c:v>
                </c:pt>
                <c:pt idx="19092">
                  <c:v>2016-06-12 16:40</c:v>
                </c:pt>
                <c:pt idx="19093">
                  <c:v>2016-06-12 16:40</c:v>
                </c:pt>
                <c:pt idx="19094">
                  <c:v>2016-06-12 16:40</c:v>
                </c:pt>
                <c:pt idx="19095">
                  <c:v>2016-06-12 16:40</c:v>
                </c:pt>
                <c:pt idx="19096">
                  <c:v>2016-06-12 16:40</c:v>
                </c:pt>
                <c:pt idx="19097">
                  <c:v>2016-06-12 16:40</c:v>
                </c:pt>
                <c:pt idx="19098">
                  <c:v>2016-06-12 16:40</c:v>
                </c:pt>
                <c:pt idx="19099">
                  <c:v>2016-06-12 16:40</c:v>
                </c:pt>
                <c:pt idx="19100">
                  <c:v>2016-06-12 16:40</c:v>
                </c:pt>
                <c:pt idx="19101">
                  <c:v>2016-06-12 16:40</c:v>
                </c:pt>
                <c:pt idx="19102">
                  <c:v>2016-06-12 16:40</c:v>
                </c:pt>
                <c:pt idx="19103">
                  <c:v>2016-06-12 16:40</c:v>
                </c:pt>
                <c:pt idx="19104">
                  <c:v>2016-06-12 16:40</c:v>
                </c:pt>
                <c:pt idx="19105">
                  <c:v>2016-06-12 16:40</c:v>
                </c:pt>
                <c:pt idx="19106">
                  <c:v>2016-06-12 16:40</c:v>
                </c:pt>
                <c:pt idx="19107">
                  <c:v>2016-06-12 16:40</c:v>
                </c:pt>
                <c:pt idx="19108">
                  <c:v>2016-06-12 16:40</c:v>
                </c:pt>
                <c:pt idx="19109">
                  <c:v>2016-06-12 16:40</c:v>
                </c:pt>
                <c:pt idx="19110">
                  <c:v>2016-06-12 16:40</c:v>
                </c:pt>
                <c:pt idx="19111">
                  <c:v>2016-06-12 16:40</c:v>
                </c:pt>
                <c:pt idx="19112">
                  <c:v>2016-06-12 16:40</c:v>
                </c:pt>
                <c:pt idx="19113">
                  <c:v>2016-06-12 16:40</c:v>
                </c:pt>
                <c:pt idx="19114">
                  <c:v>2016-06-12 16:40</c:v>
                </c:pt>
                <c:pt idx="19115">
                  <c:v>2016-06-12 16:40</c:v>
                </c:pt>
                <c:pt idx="19116">
                  <c:v>2016-06-12 16:40</c:v>
                </c:pt>
                <c:pt idx="19117">
                  <c:v>2016-06-12 16:40</c:v>
                </c:pt>
                <c:pt idx="19118">
                  <c:v>2016-06-12 16:40</c:v>
                </c:pt>
                <c:pt idx="19119">
                  <c:v>2016-06-12 16:40</c:v>
                </c:pt>
                <c:pt idx="19120">
                  <c:v>2016-06-12 16:40</c:v>
                </c:pt>
                <c:pt idx="19121">
                  <c:v>2016-06-12 16:40</c:v>
                </c:pt>
                <c:pt idx="19122">
                  <c:v>2016-06-12 16:40</c:v>
                </c:pt>
                <c:pt idx="19123">
                  <c:v>2016-06-12 16:40</c:v>
                </c:pt>
                <c:pt idx="19124">
                  <c:v>2016-06-12 16:40</c:v>
                </c:pt>
                <c:pt idx="19125">
                  <c:v>2016-06-12 16:40</c:v>
                </c:pt>
                <c:pt idx="19126">
                  <c:v>2016-06-12 16:40</c:v>
                </c:pt>
                <c:pt idx="19127">
                  <c:v>2016-06-12 16:40</c:v>
                </c:pt>
                <c:pt idx="19128">
                  <c:v>2016-06-12 16:40</c:v>
                </c:pt>
                <c:pt idx="19129">
                  <c:v>2016-06-12 16:40</c:v>
                </c:pt>
                <c:pt idx="19130">
                  <c:v>2016-06-12 16:40</c:v>
                </c:pt>
                <c:pt idx="19131">
                  <c:v>2016-06-12 16:40</c:v>
                </c:pt>
                <c:pt idx="19132">
                  <c:v>2016-06-12 16:40</c:v>
                </c:pt>
                <c:pt idx="19133">
                  <c:v>2016-06-12 16:40</c:v>
                </c:pt>
                <c:pt idx="19134">
                  <c:v>2016-06-12 16:40</c:v>
                </c:pt>
                <c:pt idx="19135">
                  <c:v>2016-06-12 16:40</c:v>
                </c:pt>
                <c:pt idx="19136">
                  <c:v>2016-06-12 16:40</c:v>
                </c:pt>
                <c:pt idx="19137">
                  <c:v>2016-06-12 16:41</c:v>
                </c:pt>
                <c:pt idx="19138">
                  <c:v>2016-06-12 16:41</c:v>
                </c:pt>
                <c:pt idx="19139">
                  <c:v>2016-06-12 16:41</c:v>
                </c:pt>
                <c:pt idx="19140">
                  <c:v>2016-06-12 16:41</c:v>
                </c:pt>
                <c:pt idx="19141">
                  <c:v>2016-06-12 16:41</c:v>
                </c:pt>
                <c:pt idx="19142">
                  <c:v>2016-06-12 16:41</c:v>
                </c:pt>
                <c:pt idx="19143">
                  <c:v>2016-06-12 16:41</c:v>
                </c:pt>
                <c:pt idx="19144">
                  <c:v>2016-06-12 16:41</c:v>
                </c:pt>
                <c:pt idx="19145">
                  <c:v>2016-06-12 16:41</c:v>
                </c:pt>
                <c:pt idx="19146">
                  <c:v>2016-06-12 16:41</c:v>
                </c:pt>
                <c:pt idx="19147">
                  <c:v>2016-06-12 16:41</c:v>
                </c:pt>
                <c:pt idx="19148">
                  <c:v>2016-06-12 16:41</c:v>
                </c:pt>
                <c:pt idx="19149">
                  <c:v>2016-06-12 16:41</c:v>
                </c:pt>
                <c:pt idx="19150">
                  <c:v>2016-06-12 16:41</c:v>
                </c:pt>
                <c:pt idx="19151">
                  <c:v>2016-06-12 16:41</c:v>
                </c:pt>
                <c:pt idx="19152">
                  <c:v>2016-06-12 16:41</c:v>
                </c:pt>
                <c:pt idx="19153">
                  <c:v>2016-06-12 16:41</c:v>
                </c:pt>
                <c:pt idx="19154">
                  <c:v>2016-06-12 16:41</c:v>
                </c:pt>
                <c:pt idx="19155">
                  <c:v>2016-06-12 16:41</c:v>
                </c:pt>
                <c:pt idx="19156">
                  <c:v>2016-06-12 16:41</c:v>
                </c:pt>
                <c:pt idx="19157">
                  <c:v>2016-06-12 16:41</c:v>
                </c:pt>
                <c:pt idx="19158">
                  <c:v>2016-06-12 16:41</c:v>
                </c:pt>
                <c:pt idx="19159">
                  <c:v>2016-06-12 16:41</c:v>
                </c:pt>
                <c:pt idx="19160">
                  <c:v>2016-06-12 16:41</c:v>
                </c:pt>
                <c:pt idx="19161">
                  <c:v>2016-06-12 16:41</c:v>
                </c:pt>
                <c:pt idx="19162">
                  <c:v>2016-06-12 16:41</c:v>
                </c:pt>
                <c:pt idx="19163">
                  <c:v>2016-06-12 16:41</c:v>
                </c:pt>
                <c:pt idx="19164">
                  <c:v>2016-06-12 16:41</c:v>
                </c:pt>
                <c:pt idx="19165">
                  <c:v>2016-06-12 16:41</c:v>
                </c:pt>
                <c:pt idx="19166">
                  <c:v>2016-06-12 16:41</c:v>
                </c:pt>
                <c:pt idx="19167">
                  <c:v>2016-06-12 16:41</c:v>
                </c:pt>
                <c:pt idx="19168">
                  <c:v>2016-06-12 16:41</c:v>
                </c:pt>
                <c:pt idx="19169">
                  <c:v>2016-06-12 16:41</c:v>
                </c:pt>
                <c:pt idx="19170">
                  <c:v>2016-06-12 16:41</c:v>
                </c:pt>
                <c:pt idx="19171">
                  <c:v>2016-06-12 16:41</c:v>
                </c:pt>
                <c:pt idx="19172">
                  <c:v>2016-06-12 16:41</c:v>
                </c:pt>
                <c:pt idx="19173">
                  <c:v>2016-06-12 16:41</c:v>
                </c:pt>
                <c:pt idx="19174">
                  <c:v>2016-06-12 16:41</c:v>
                </c:pt>
                <c:pt idx="19175">
                  <c:v>2016-06-12 16:41</c:v>
                </c:pt>
                <c:pt idx="19176">
                  <c:v>2016-06-12 16:41</c:v>
                </c:pt>
                <c:pt idx="19177">
                  <c:v>2016-06-12 16:41</c:v>
                </c:pt>
                <c:pt idx="19178">
                  <c:v>2016-06-12 16:41</c:v>
                </c:pt>
                <c:pt idx="19179">
                  <c:v>2016-06-12 16:41</c:v>
                </c:pt>
                <c:pt idx="19180">
                  <c:v>2016-06-12 16:41</c:v>
                </c:pt>
                <c:pt idx="19181">
                  <c:v>2016-06-12 16:41</c:v>
                </c:pt>
                <c:pt idx="19182">
                  <c:v>2016-06-12 16:41</c:v>
                </c:pt>
                <c:pt idx="19183">
                  <c:v>2016-06-12 16:41</c:v>
                </c:pt>
                <c:pt idx="19184">
                  <c:v>2016-06-12 16:41</c:v>
                </c:pt>
                <c:pt idx="19185">
                  <c:v>2016-06-12 16:41</c:v>
                </c:pt>
                <c:pt idx="19186">
                  <c:v>2016-06-12 16:41</c:v>
                </c:pt>
                <c:pt idx="19187">
                  <c:v>2016-06-12 16:41</c:v>
                </c:pt>
                <c:pt idx="19188">
                  <c:v>2016-06-12 16:41</c:v>
                </c:pt>
                <c:pt idx="19189">
                  <c:v>2016-06-12 16:41</c:v>
                </c:pt>
                <c:pt idx="19190">
                  <c:v>2016-06-12 16:41</c:v>
                </c:pt>
                <c:pt idx="19191">
                  <c:v>2016-06-12 16:41</c:v>
                </c:pt>
                <c:pt idx="19192">
                  <c:v>2016-06-12 16:41</c:v>
                </c:pt>
                <c:pt idx="19193">
                  <c:v>2016-06-12 16:41</c:v>
                </c:pt>
                <c:pt idx="19194">
                  <c:v>2016-06-12 16:41</c:v>
                </c:pt>
                <c:pt idx="19195">
                  <c:v>2016-06-12 16:41</c:v>
                </c:pt>
                <c:pt idx="19196">
                  <c:v>2016-06-12 16:42</c:v>
                </c:pt>
                <c:pt idx="19197">
                  <c:v>2016-06-12 16:42</c:v>
                </c:pt>
                <c:pt idx="19198">
                  <c:v>2016-06-12 16:42</c:v>
                </c:pt>
                <c:pt idx="19199">
                  <c:v>2016-06-12 16:42</c:v>
                </c:pt>
                <c:pt idx="19200">
                  <c:v>2016-06-12 16:42</c:v>
                </c:pt>
                <c:pt idx="19201">
                  <c:v>2016-06-12 16:42</c:v>
                </c:pt>
                <c:pt idx="19202">
                  <c:v>2016-06-12 16:42</c:v>
                </c:pt>
                <c:pt idx="19203">
                  <c:v>2016-06-12 16:42</c:v>
                </c:pt>
                <c:pt idx="19204">
                  <c:v>2016-06-12 16:42</c:v>
                </c:pt>
                <c:pt idx="19205">
                  <c:v>2016-06-12 16:42</c:v>
                </c:pt>
                <c:pt idx="19206">
                  <c:v>2016-06-12 16:42</c:v>
                </c:pt>
                <c:pt idx="19207">
                  <c:v>2016-06-12 16:42</c:v>
                </c:pt>
                <c:pt idx="19208">
                  <c:v>2016-06-12 16:42</c:v>
                </c:pt>
                <c:pt idx="19209">
                  <c:v>2016-06-12 16:42</c:v>
                </c:pt>
                <c:pt idx="19210">
                  <c:v>2016-06-12 16:42</c:v>
                </c:pt>
                <c:pt idx="19211">
                  <c:v>2016-06-12 16:42</c:v>
                </c:pt>
                <c:pt idx="19212">
                  <c:v>2016-06-12 16:42</c:v>
                </c:pt>
                <c:pt idx="19213">
                  <c:v>2016-06-12 16:42</c:v>
                </c:pt>
                <c:pt idx="19214">
                  <c:v>2016-06-12 16:42</c:v>
                </c:pt>
                <c:pt idx="19215">
                  <c:v>2016-06-12 16:42</c:v>
                </c:pt>
                <c:pt idx="19216">
                  <c:v>2016-06-12 16:42</c:v>
                </c:pt>
                <c:pt idx="19217">
                  <c:v>2016-06-12 16:42</c:v>
                </c:pt>
                <c:pt idx="19218">
                  <c:v>2016-06-12 16:42</c:v>
                </c:pt>
                <c:pt idx="19219">
                  <c:v>2016-06-12 16:42</c:v>
                </c:pt>
                <c:pt idx="19220">
                  <c:v>2016-06-12 16:42</c:v>
                </c:pt>
                <c:pt idx="19221">
                  <c:v>2016-06-12 16:42</c:v>
                </c:pt>
                <c:pt idx="19222">
                  <c:v>2016-06-12 16:42</c:v>
                </c:pt>
                <c:pt idx="19223">
                  <c:v>2016-06-12 16:42</c:v>
                </c:pt>
                <c:pt idx="19224">
                  <c:v>2016-06-12 16:42</c:v>
                </c:pt>
                <c:pt idx="19225">
                  <c:v>2016-06-12 16:42</c:v>
                </c:pt>
                <c:pt idx="19226">
                  <c:v>2016-06-12 16:42</c:v>
                </c:pt>
                <c:pt idx="19227">
                  <c:v>2016-06-12 16:42</c:v>
                </c:pt>
                <c:pt idx="19228">
                  <c:v>2016-06-12 16:42</c:v>
                </c:pt>
                <c:pt idx="19229">
                  <c:v>2016-06-12 16:42</c:v>
                </c:pt>
                <c:pt idx="19230">
                  <c:v>2016-06-12 16:42</c:v>
                </c:pt>
                <c:pt idx="19231">
                  <c:v>2016-06-12 16:42</c:v>
                </c:pt>
                <c:pt idx="19232">
                  <c:v>2016-06-12 16:42</c:v>
                </c:pt>
                <c:pt idx="19233">
                  <c:v>2016-06-12 16:42</c:v>
                </c:pt>
                <c:pt idx="19234">
                  <c:v>2016-06-12 16:42</c:v>
                </c:pt>
                <c:pt idx="19235">
                  <c:v>2016-06-12 16:42</c:v>
                </c:pt>
                <c:pt idx="19236">
                  <c:v>2016-06-12 16:42</c:v>
                </c:pt>
                <c:pt idx="19237">
                  <c:v>2016-06-12 16:42</c:v>
                </c:pt>
                <c:pt idx="19238">
                  <c:v>2016-06-12 16:42</c:v>
                </c:pt>
                <c:pt idx="19239">
                  <c:v>2016-06-12 16:42</c:v>
                </c:pt>
                <c:pt idx="19240">
                  <c:v>2016-06-12 16:42</c:v>
                </c:pt>
                <c:pt idx="19241">
                  <c:v>2016-06-12 16:42</c:v>
                </c:pt>
                <c:pt idx="19242">
                  <c:v>2016-06-12 16:42</c:v>
                </c:pt>
                <c:pt idx="19243">
                  <c:v>2016-06-12 16:42</c:v>
                </c:pt>
                <c:pt idx="19244">
                  <c:v>2016-06-12 16:42</c:v>
                </c:pt>
                <c:pt idx="19245">
                  <c:v>2016-06-12 16:42</c:v>
                </c:pt>
                <c:pt idx="19246">
                  <c:v>2016-06-12 16:42</c:v>
                </c:pt>
                <c:pt idx="19247">
                  <c:v>2016-06-12 16:42</c:v>
                </c:pt>
                <c:pt idx="19248">
                  <c:v>2016-06-12 16:42</c:v>
                </c:pt>
                <c:pt idx="19249">
                  <c:v>2016-06-12 16:42</c:v>
                </c:pt>
                <c:pt idx="19250">
                  <c:v>2016-06-12 16:42</c:v>
                </c:pt>
                <c:pt idx="19251">
                  <c:v>2016-06-12 16:42</c:v>
                </c:pt>
                <c:pt idx="19252">
                  <c:v>2016-06-12 16:42</c:v>
                </c:pt>
                <c:pt idx="19253">
                  <c:v>2016-06-12 16:43</c:v>
                </c:pt>
                <c:pt idx="19254">
                  <c:v>2016-06-12 16:43</c:v>
                </c:pt>
                <c:pt idx="19255">
                  <c:v>2016-06-12 16:43</c:v>
                </c:pt>
                <c:pt idx="19256">
                  <c:v>2016-06-12 16:43</c:v>
                </c:pt>
                <c:pt idx="19257">
                  <c:v>2016-06-12 16:43</c:v>
                </c:pt>
                <c:pt idx="19258">
                  <c:v>2016-06-12 16:43</c:v>
                </c:pt>
                <c:pt idx="19259">
                  <c:v>2016-06-12 16:43</c:v>
                </c:pt>
                <c:pt idx="19260">
                  <c:v>2016-06-12 16:43</c:v>
                </c:pt>
                <c:pt idx="19261">
                  <c:v>2016-06-12 16:43</c:v>
                </c:pt>
                <c:pt idx="19262">
                  <c:v>2016-06-12 16:43</c:v>
                </c:pt>
                <c:pt idx="19263">
                  <c:v>2016-06-12 16:43</c:v>
                </c:pt>
                <c:pt idx="19264">
                  <c:v>2016-06-12 16:43</c:v>
                </c:pt>
                <c:pt idx="19265">
                  <c:v>2016-06-12 16:43</c:v>
                </c:pt>
                <c:pt idx="19266">
                  <c:v>2016-06-12 16:43</c:v>
                </c:pt>
                <c:pt idx="19267">
                  <c:v>2016-06-12 16:43</c:v>
                </c:pt>
                <c:pt idx="19268">
                  <c:v>2016-06-12 16:43</c:v>
                </c:pt>
                <c:pt idx="19269">
                  <c:v>2016-06-12 16:43</c:v>
                </c:pt>
                <c:pt idx="19270">
                  <c:v>2016-06-12 16:43</c:v>
                </c:pt>
                <c:pt idx="19271">
                  <c:v>2016-06-12 16:43</c:v>
                </c:pt>
                <c:pt idx="19272">
                  <c:v>2016-06-12 16:43</c:v>
                </c:pt>
                <c:pt idx="19273">
                  <c:v>2016-06-12 16:43</c:v>
                </c:pt>
                <c:pt idx="19274">
                  <c:v>2016-06-12 16:43</c:v>
                </c:pt>
                <c:pt idx="19275">
                  <c:v>2016-06-12 16:43</c:v>
                </c:pt>
                <c:pt idx="19276">
                  <c:v>2016-06-12 16:43</c:v>
                </c:pt>
                <c:pt idx="19277">
                  <c:v>2016-06-12 16:43</c:v>
                </c:pt>
                <c:pt idx="19278">
                  <c:v>2016-06-12 16:43</c:v>
                </c:pt>
                <c:pt idx="19279">
                  <c:v>2016-06-12 16:43</c:v>
                </c:pt>
                <c:pt idx="19280">
                  <c:v>2016-06-12 16:43</c:v>
                </c:pt>
                <c:pt idx="19281">
                  <c:v>2016-06-12 16:43</c:v>
                </c:pt>
                <c:pt idx="19282">
                  <c:v>2016-06-12 16:43</c:v>
                </c:pt>
                <c:pt idx="19283">
                  <c:v>2016-06-12 16:43</c:v>
                </c:pt>
                <c:pt idx="19284">
                  <c:v>2016-06-12 16:43</c:v>
                </c:pt>
                <c:pt idx="19285">
                  <c:v>2016-06-12 16:43</c:v>
                </c:pt>
                <c:pt idx="19286">
                  <c:v>2016-06-12 16:43</c:v>
                </c:pt>
                <c:pt idx="19287">
                  <c:v>2016-06-12 16:43</c:v>
                </c:pt>
                <c:pt idx="19288">
                  <c:v>2016-06-12 16:43</c:v>
                </c:pt>
                <c:pt idx="19289">
                  <c:v>2016-06-12 16:43</c:v>
                </c:pt>
                <c:pt idx="19290">
                  <c:v>2016-06-12 16:43</c:v>
                </c:pt>
                <c:pt idx="19291">
                  <c:v>2016-06-12 16:43</c:v>
                </c:pt>
                <c:pt idx="19292">
                  <c:v>2016-06-12 16:43</c:v>
                </c:pt>
                <c:pt idx="19293">
                  <c:v>2016-06-12 16:43</c:v>
                </c:pt>
                <c:pt idx="19294">
                  <c:v>2016-06-12 16:43</c:v>
                </c:pt>
                <c:pt idx="19295">
                  <c:v>2016-06-12 16:43</c:v>
                </c:pt>
                <c:pt idx="19296">
                  <c:v>2016-06-12 16:43</c:v>
                </c:pt>
                <c:pt idx="19297">
                  <c:v>2016-06-12 16:43</c:v>
                </c:pt>
                <c:pt idx="19298">
                  <c:v>2016-06-12 16:43</c:v>
                </c:pt>
                <c:pt idx="19299">
                  <c:v>2016-06-12 16:43</c:v>
                </c:pt>
                <c:pt idx="19300">
                  <c:v>2016-06-12 16:43</c:v>
                </c:pt>
                <c:pt idx="19301">
                  <c:v>2016-06-12 16:43</c:v>
                </c:pt>
                <c:pt idx="19302">
                  <c:v>2016-06-12 16:43</c:v>
                </c:pt>
                <c:pt idx="19303">
                  <c:v>2016-06-12 16:43</c:v>
                </c:pt>
                <c:pt idx="19304">
                  <c:v>2016-06-12 16:43</c:v>
                </c:pt>
                <c:pt idx="19305">
                  <c:v>2016-06-12 16:43</c:v>
                </c:pt>
                <c:pt idx="19306">
                  <c:v>2016-06-12 16:43</c:v>
                </c:pt>
                <c:pt idx="19307">
                  <c:v>2016-06-12 16:43</c:v>
                </c:pt>
                <c:pt idx="19308">
                  <c:v>2016-06-12 16:43</c:v>
                </c:pt>
                <c:pt idx="19309">
                  <c:v>2016-06-12 16:43</c:v>
                </c:pt>
                <c:pt idx="19310">
                  <c:v>2016-06-12 16:43</c:v>
                </c:pt>
                <c:pt idx="19311">
                  <c:v>2016-06-12 16:44</c:v>
                </c:pt>
                <c:pt idx="19312">
                  <c:v>2016-06-12 16:44</c:v>
                </c:pt>
                <c:pt idx="19313">
                  <c:v>2016-06-12 16:44</c:v>
                </c:pt>
                <c:pt idx="19314">
                  <c:v>2016-06-12 16:44</c:v>
                </c:pt>
                <c:pt idx="19315">
                  <c:v>2016-06-12 16:44</c:v>
                </c:pt>
                <c:pt idx="19316">
                  <c:v>2016-06-12 16:44</c:v>
                </c:pt>
                <c:pt idx="19317">
                  <c:v>2016-06-12 16:44</c:v>
                </c:pt>
                <c:pt idx="19318">
                  <c:v>2016-06-12 16:44</c:v>
                </c:pt>
                <c:pt idx="19319">
                  <c:v>2016-06-12 16:44</c:v>
                </c:pt>
                <c:pt idx="19320">
                  <c:v>2016-06-12 16:44</c:v>
                </c:pt>
                <c:pt idx="19321">
                  <c:v>2016-06-12 16:44</c:v>
                </c:pt>
                <c:pt idx="19322">
                  <c:v>2016-06-12 16:44</c:v>
                </c:pt>
                <c:pt idx="19323">
                  <c:v>2016-06-12 16:44</c:v>
                </c:pt>
                <c:pt idx="19324">
                  <c:v>2016-06-12 16:44</c:v>
                </c:pt>
                <c:pt idx="19325">
                  <c:v>2016-06-12 16:44</c:v>
                </c:pt>
                <c:pt idx="19326">
                  <c:v>2016-06-12 16:44</c:v>
                </c:pt>
                <c:pt idx="19327">
                  <c:v>2016-06-12 16:44</c:v>
                </c:pt>
                <c:pt idx="19328">
                  <c:v>2016-06-12 16:44</c:v>
                </c:pt>
                <c:pt idx="19329">
                  <c:v>2016-06-12 16:44</c:v>
                </c:pt>
                <c:pt idx="19330">
                  <c:v>2016-06-12 16:44</c:v>
                </c:pt>
                <c:pt idx="19331">
                  <c:v>2016-06-12 16:44</c:v>
                </c:pt>
                <c:pt idx="19332">
                  <c:v>2016-06-12 16:44</c:v>
                </c:pt>
                <c:pt idx="19333">
                  <c:v>2016-06-12 16:44</c:v>
                </c:pt>
                <c:pt idx="19334">
                  <c:v>2016-06-12 16:44</c:v>
                </c:pt>
                <c:pt idx="19335">
                  <c:v>2016-06-12 16:44</c:v>
                </c:pt>
                <c:pt idx="19336">
                  <c:v>2016-06-12 16:44</c:v>
                </c:pt>
                <c:pt idx="19337">
                  <c:v>2016-06-12 16:44</c:v>
                </c:pt>
                <c:pt idx="19338">
                  <c:v>2016-06-12 16:44</c:v>
                </c:pt>
                <c:pt idx="19339">
                  <c:v>2016-06-12 16:44</c:v>
                </c:pt>
                <c:pt idx="19340">
                  <c:v>2016-06-12 16:44</c:v>
                </c:pt>
                <c:pt idx="19341">
                  <c:v>2016-06-12 16:44</c:v>
                </c:pt>
                <c:pt idx="19342">
                  <c:v>2016-06-12 16:44</c:v>
                </c:pt>
                <c:pt idx="19343">
                  <c:v>2016-06-12 16:44</c:v>
                </c:pt>
                <c:pt idx="19344">
                  <c:v>2016-06-12 16:44</c:v>
                </c:pt>
                <c:pt idx="19345">
                  <c:v>2016-06-12 16:44</c:v>
                </c:pt>
                <c:pt idx="19346">
                  <c:v>2016-06-12 16:44</c:v>
                </c:pt>
                <c:pt idx="19347">
                  <c:v>2016-06-12 16:44</c:v>
                </c:pt>
                <c:pt idx="19348">
                  <c:v>2016-06-12 16:44</c:v>
                </c:pt>
                <c:pt idx="19349">
                  <c:v>2016-06-12 16:44</c:v>
                </c:pt>
                <c:pt idx="19350">
                  <c:v>2016-06-12 16:44</c:v>
                </c:pt>
                <c:pt idx="19351">
                  <c:v>2016-06-12 16:44</c:v>
                </c:pt>
                <c:pt idx="19352">
                  <c:v>2016-06-12 16:44</c:v>
                </c:pt>
                <c:pt idx="19353">
                  <c:v>2016-06-12 16:44</c:v>
                </c:pt>
                <c:pt idx="19354">
                  <c:v>2016-06-12 16:44</c:v>
                </c:pt>
                <c:pt idx="19355">
                  <c:v>2016-06-12 16:44</c:v>
                </c:pt>
                <c:pt idx="19356">
                  <c:v>2016-06-12 16:44</c:v>
                </c:pt>
                <c:pt idx="19357">
                  <c:v>2016-06-12 16:44</c:v>
                </c:pt>
                <c:pt idx="19358">
                  <c:v>2016-06-12 16:44</c:v>
                </c:pt>
                <c:pt idx="19359">
                  <c:v>2016-06-12 16:44</c:v>
                </c:pt>
                <c:pt idx="19360">
                  <c:v>2016-06-12 16:44</c:v>
                </c:pt>
                <c:pt idx="19361">
                  <c:v>2016-06-12 16:44</c:v>
                </c:pt>
                <c:pt idx="19362">
                  <c:v>2016-06-12 16:44</c:v>
                </c:pt>
                <c:pt idx="19363">
                  <c:v>2016-06-12 16:44</c:v>
                </c:pt>
                <c:pt idx="19364">
                  <c:v>2016-06-12 16:44</c:v>
                </c:pt>
                <c:pt idx="19365">
                  <c:v>2016-06-12 16:44</c:v>
                </c:pt>
                <c:pt idx="19366">
                  <c:v>2016-06-12 16:44</c:v>
                </c:pt>
                <c:pt idx="19367">
                  <c:v>2016-06-12 16:44</c:v>
                </c:pt>
                <c:pt idx="19368">
                  <c:v>2016-06-12 16:45</c:v>
                </c:pt>
                <c:pt idx="19369">
                  <c:v>2016-06-12 16:45</c:v>
                </c:pt>
                <c:pt idx="19370">
                  <c:v>2016-06-12 16:45</c:v>
                </c:pt>
                <c:pt idx="19371">
                  <c:v>2016-06-12 16:45</c:v>
                </c:pt>
                <c:pt idx="19372">
                  <c:v>2016-06-12 16:45</c:v>
                </c:pt>
                <c:pt idx="19373">
                  <c:v>2016-06-12 16:45</c:v>
                </c:pt>
                <c:pt idx="19374">
                  <c:v>2016-06-12 16:45</c:v>
                </c:pt>
                <c:pt idx="19375">
                  <c:v>2016-06-12 16:45</c:v>
                </c:pt>
                <c:pt idx="19376">
                  <c:v>2016-06-12 16:45</c:v>
                </c:pt>
                <c:pt idx="19377">
                  <c:v>2016-06-12 16:45</c:v>
                </c:pt>
                <c:pt idx="19378">
                  <c:v>2016-06-12 16:45</c:v>
                </c:pt>
                <c:pt idx="19379">
                  <c:v>2016-06-12 16:45</c:v>
                </c:pt>
                <c:pt idx="19380">
                  <c:v>2016-06-12 16:45</c:v>
                </c:pt>
                <c:pt idx="19381">
                  <c:v>2016-06-12 16:45</c:v>
                </c:pt>
                <c:pt idx="19382">
                  <c:v>2016-06-12 16:45</c:v>
                </c:pt>
                <c:pt idx="19383">
                  <c:v>2016-06-12 16:45</c:v>
                </c:pt>
                <c:pt idx="19384">
                  <c:v>2016-06-12 16:45</c:v>
                </c:pt>
                <c:pt idx="19385">
                  <c:v>2016-06-12 16:45</c:v>
                </c:pt>
                <c:pt idx="19386">
                  <c:v>2016-06-12 16:45</c:v>
                </c:pt>
                <c:pt idx="19387">
                  <c:v>2016-06-12 16:45</c:v>
                </c:pt>
                <c:pt idx="19388">
                  <c:v>2016-06-12 16:45</c:v>
                </c:pt>
                <c:pt idx="19389">
                  <c:v>2016-06-12 16:45</c:v>
                </c:pt>
                <c:pt idx="19390">
                  <c:v>2016-06-12 16:45</c:v>
                </c:pt>
                <c:pt idx="19391">
                  <c:v>2016-06-12 16:45</c:v>
                </c:pt>
                <c:pt idx="19392">
                  <c:v>2016-06-12 16:45</c:v>
                </c:pt>
                <c:pt idx="19393">
                  <c:v>2016-06-12 16:45</c:v>
                </c:pt>
                <c:pt idx="19394">
                  <c:v>2016-06-12 16:45</c:v>
                </c:pt>
                <c:pt idx="19395">
                  <c:v>2016-06-12 16:45</c:v>
                </c:pt>
                <c:pt idx="19396">
                  <c:v>2016-06-12 16:45</c:v>
                </c:pt>
                <c:pt idx="19397">
                  <c:v>2016-06-12 16:45</c:v>
                </c:pt>
                <c:pt idx="19398">
                  <c:v>2016-06-12 16:45</c:v>
                </c:pt>
                <c:pt idx="19399">
                  <c:v>2016-06-12 16:45</c:v>
                </c:pt>
                <c:pt idx="19400">
                  <c:v>2016-06-12 16:45</c:v>
                </c:pt>
                <c:pt idx="19401">
                  <c:v>2016-06-12 16:45</c:v>
                </c:pt>
                <c:pt idx="19402">
                  <c:v>2016-06-12 16:45</c:v>
                </c:pt>
                <c:pt idx="19403">
                  <c:v>2016-06-12 16:45</c:v>
                </c:pt>
                <c:pt idx="19404">
                  <c:v>2016-06-12 16:45</c:v>
                </c:pt>
                <c:pt idx="19405">
                  <c:v>2016-06-12 16:45</c:v>
                </c:pt>
                <c:pt idx="19406">
                  <c:v>2016-06-12 16:45</c:v>
                </c:pt>
                <c:pt idx="19407">
                  <c:v>2016-06-12 16:45</c:v>
                </c:pt>
                <c:pt idx="19408">
                  <c:v>2016-06-12 16:45</c:v>
                </c:pt>
                <c:pt idx="19409">
                  <c:v>2016-06-12 16:45</c:v>
                </c:pt>
                <c:pt idx="19410">
                  <c:v>2016-06-12 16:45</c:v>
                </c:pt>
                <c:pt idx="19411">
                  <c:v>2016-06-12 16:45</c:v>
                </c:pt>
                <c:pt idx="19412">
                  <c:v>2016-06-12 16:45</c:v>
                </c:pt>
                <c:pt idx="19413">
                  <c:v>2016-06-12 16:45</c:v>
                </c:pt>
                <c:pt idx="19414">
                  <c:v>2016-06-12 16:45</c:v>
                </c:pt>
                <c:pt idx="19415">
                  <c:v>2016-06-12 16:45</c:v>
                </c:pt>
                <c:pt idx="19416">
                  <c:v>2016-06-12 16:45</c:v>
                </c:pt>
                <c:pt idx="19417">
                  <c:v>2016-06-12 16:45</c:v>
                </c:pt>
                <c:pt idx="19418">
                  <c:v>2016-06-12 16:45</c:v>
                </c:pt>
                <c:pt idx="19419">
                  <c:v>2016-06-12 16:45</c:v>
                </c:pt>
                <c:pt idx="19420">
                  <c:v>2016-06-12 16:45</c:v>
                </c:pt>
                <c:pt idx="19421">
                  <c:v>2016-06-12 16:45</c:v>
                </c:pt>
                <c:pt idx="19422">
                  <c:v>2016-06-12 16:45</c:v>
                </c:pt>
                <c:pt idx="19423">
                  <c:v>2016-06-12 16:45</c:v>
                </c:pt>
                <c:pt idx="19424">
                  <c:v>2016-06-12 16:45</c:v>
                </c:pt>
                <c:pt idx="19425">
                  <c:v>2016-06-12 16:46</c:v>
                </c:pt>
                <c:pt idx="19426">
                  <c:v>2016-06-12 16:46</c:v>
                </c:pt>
                <c:pt idx="19427">
                  <c:v>2016-06-12 16:46</c:v>
                </c:pt>
                <c:pt idx="19428">
                  <c:v>2016-06-12 16:46</c:v>
                </c:pt>
                <c:pt idx="19429">
                  <c:v>2016-06-12 16:46</c:v>
                </c:pt>
                <c:pt idx="19430">
                  <c:v>2016-06-12 16:46</c:v>
                </c:pt>
                <c:pt idx="19431">
                  <c:v>2016-06-12 16:46</c:v>
                </c:pt>
                <c:pt idx="19432">
                  <c:v>2016-06-12 16:46</c:v>
                </c:pt>
                <c:pt idx="19433">
                  <c:v>2016-06-12 16:46</c:v>
                </c:pt>
                <c:pt idx="19434">
                  <c:v>2016-06-12 16:46</c:v>
                </c:pt>
                <c:pt idx="19435">
                  <c:v>2016-06-12 16:46</c:v>
                </c:pt>
                <c:pt idx="19436">
                  <c:v>2016-06-12 16:46</c:v>
                </c:pt>
                <c:pt idx="19437">
                  <c:v>2016-06-12 16:46</c:v>
                </c:pt>
                <c:pt idx="19438">
                  <c:v>2016-06-12 16:46</c:v>
                </c:pt>
                <c:pt idx="19439">
                  <c:v>2016-06-12 16:46</c:v>
                </c:pt>
                <c:pt idx="19440">
                  <c:v>2016-06-12 16:46</c:v>
                </c:pt>
                <c:pt idx="19441">
                  <c:v>2016-06-12 16:46</c:v>
                </c:pt>
                <c:pt idx="19442">
                  <c:v>2016-06-12 16:46</c:v>
                </c:pt>
                <c:pt idx="19443">
                  <c:v>2016-06-12 16:46</c:v>
                </c:pt>
                <c:pt idx="19444">
                  <c:v>2016-06-12 16:46</c:v>
                </c:pt>
                <c:pt idx="19445">
                  <c:v>2016-06-12 16:46</c:v>
                </c:pt>
                <c:pt idx="19446">
                  <c:v>2016-06-12 16:46</c:v>
                </c:pt>
                <c:pt idx="19447">
                  <c:v>2016-06-12 16:46</c:v>
                </c:pt>
                <c:pt idx="19448">
                  <c:v>2016-06-12 16:46</c:v>
                </c:pt>
                <c:pt idx="19449">
                  <c:v>2016-06-12 16:46</c:v>
                </c:pt>
                <c:pt idx="19450">
                  <c:v>2016-06-12 16:46</c:v>
                </c:pt>
                <c:pt idx="19451">
                  <c:v>2016-06-12 16:46</c:v>
                </c:pt>
                <c:pt idx="19452">
                  <c:v>2016-06-12 16:46</c:v>
                </c:pt>
                <c:pt idx="19453">
                  <c:v>2016-06-12 16:46</c:v>
                </c:pt>
                <c:pt idx="19454">
                  <c:v>2016-06-12 16:46</c:v>
                </c:pt>
                <c:pt idx="19455">
                  <c:v>2016-06-12 16:46</c:v>
                </c:pt>
                <c:pt idx="19456">
                  <c:v>2016-06-12 16:46</c:v>
                </c:pt>
                <c:pt idx="19457">
                  <c:v>2016-06-12 16:46</c:v>
                </c:pt>
                <c:pt idx="19458">
                  <c:v>2016-06-12 16:46</c:v>
                </c:pt>
                <c:pt idx="19459">
                  <c:v>2016-06-12 16:46</c:v>
                </c:pt>
                <c:pt idx="19460">
                  <c:v>2016-06-12 16:46</c:v>
                </c:pt>
                <c:pt idx="19461">
                  <c:v>2016-06-12 16:46</c:v>
                </c:pt>
                <c:pt idx="19462">
                  <c:v>2016-06-12 16:46</c:v>
                </c:pt>
                <c:pt idx="19463">
                  <c:v>2016-06-12 16:46</c:v>
                </c:pt>
                <c:pt idx="19464">
                  <c:v>2016-06-12 16:46</c:v>
                </c:pt>
                <c:pt idx="19465">
                  <c:v>2016-06-12 16:46</c:v>
                </c:pt>
                <c:pt idx="19466">
                  <c:v>2016-06-12 16:46</c:v>
                </c:pt>
                <c:pt idx="19467">
                  <c:v>2016-06-12 16:46</c:v>
                </c:pt>
                <c:pt idx="19468">
                  <c:v>2016-06-12 16:46</c:v>
                </c:pt>
                <c:pt idx="19469">
                  <c:v>2016-06-12 16:46</c:v>
                </c:pt>
                <c:pt idx="19470">
                  <c:v>2016-06-12 16:46</c:v>
                </c:pt>
                <c:pt idx="19471">
                  <c:v>2016-06-12 16:46</c:v>
                </c:pt>
                <c:pt idx="19472">
                  <c:v>2016-06-12 16:46</c:v>
                </c:pt>
                <c:pt idx="19473">
                  <c:v>2016-06-12 16:46</c:v>
                </c:pt>
                <c:pt idx="19474">
                  <c:v>2016-06-12 16:46</c:v>
                </c:pt>
                <c:pt idx="19475">
                  <c:v>2016-06-12 16:46</c:v>
                </c:pt>
                <c:pt idx="19476">
                  <c:v>2016-06-12 16:46</c:v>
                </c:pt>
                <c:pt idx="19477">
                  <c:v>2016-06-12 16:46</c:v>
                </c:pt>
                <c:pt idx="19478">
                  <c:v>2016-06-12 16:46</c:v>
                </c:pt>
                <c:pt idx="19479">
                  <c:v>2016-06-12 16:46</c:v>
                </c:pt>
                <c:pt idx="19480">
                  <c:v>2016-06-12 16:46</c:v>
                </c:pt>
                <c:pt idx="19481">
                  <c:v>2016-06-12 16:46</c:v>
                </c:pt>
                <c:pt idx="19482">
                  <c:v>2016-06-12 16:46</c:v>
                </c:pt>
                <c:pt idx="19483">
                  <c:v>2016-06-12 16:46</c:v>
                </c:pt>
                <c:pt idx="19484">
                  <c:v>2016-06-12 16:47</c:v>
                </c:pt>
                <c:pt idx="19485">
                  <c:v>2016-06-12 16:47</c:v>
                </c:pt>
                <c:pt idx="19486">
                  <c:v>2016-06-12 16:47</c:v>
                </c:pt>
                <c:pt idx="19487">
                  <c:v>2016-06-12 16:47</c:v>
                </c:pt>
                <c:pt idx="19488">
                  <c:v>2016-06-12 16:47</c:v>
                </c:pt>
                <c:pt idx="19489">
                  <c:v>2016-06-12 16:47</c:v>
                </c:pt>
                <c:pt idx="19490">
                  <c:v>2016-06-12 16:47</c:v>
                </c:pt>
                <c:pt idx="19491">
                  <c:v>2016-06-12 16:47</c:v>
                </c:pt>
                <c:pt idx="19492">
                  <c:v>2016-06-12 16:47</c:v>
                </c:pt>
                <c:pt idx="19493">
                  <c:v>2016-06-12 16:47</c:v>
                </c:pt>
                <c:pt idx="19494">
                  <c:v>2016-06-12 16:47</c:v>
                </c:pt>
                <c:pt idx="19495">
                  <c:v>2016-06-12 16:47</c:v>
                </c:pt>
                <c:pt idx="19496">
                  <c:v>2016-06-12 16:47</c:v>
                </c:pt>
                <c:pt idx="19497">
                  <c:v>2016-06-12 16:47</c:v>
                </c:pt>
                <c:pt idx="19498">
                  <c:v>2016-06-12 16:47</c:v>
                </c:pt>
                <c:pt idx="19499">
                  <c:v>2016-06-12 16:47</c:v>
                </c:pt>
                <c:pt idx="19500">
                  <c:v>2016-06-12 16:47</c:v>
                </c:pt>
                <c:pt idx="19501">
                  <c:v>2016-06-12 16:47</c:v>
                </c:pt>
                <c:pt idx="19502">
                  <c:v>2016-06-12 16:47</c:v>
                </c:pt>
                <c:pt idx="19503">
                  <c:v>2016-06-12 16:47</c:v>
                </c:pt>
                <c:pt idx="19504">
                  <c:v>2016-06-12 16:47</c:v>
                </c:pt>
                <c:pt idx="19505">
                  <c:v>2016-06-12 16:47</c:v>
                </c:pt>
                <c:pt idx="19506">
                  <c:v>2016-06-12 16:47</c:v>
                </c:pt>
                <c:pt idx="19507">
                  <c:v>2016-06-12 16:47</c:v>
                </c:pt>
                <c:pt idx="19508">
                  <c:v>2016-06-12 16:47</c:v>
                </c:pt>
                <c:pt idx="19509">
                  <c:v>2016-06-12 16:47</c:v>
                </c:pt>
                <c:pt idx="19510">
                  <c:v>2016-06-12 16:47</c:v>
                </c:pt>
                <c:pt idx="19511">
                  <c:v>2016-06-12 16:47</c:v>
                </c:pt>
                <c:pt idx="19512">
                  <c:v>2016-06-12 16:47</c:v>
                </c:pt>
                <c:pt idx="19513">
                  <c:v>2016-06-12 16:47</c:v>
                </c:pt>
                <c:pt idx="19514">
                  <c:v>2016-06-12 16:47</c:v>
                </c:pt>
                <c:pt idx="19515">
                  <c:v>2016-06-12 16:47</c:v>
                </c:pt>
                <c:pt idx="19516">
                  <c:v>2016-06-12 16:47</c:v>
                </c:pt>
                <c:pt idx="19517">
                  <c:v>2016-06-12 16:47</c:v>
                </c:pt>
                <c:pt idx="19518">
                  <c:v>2016-06-12 16:47</c:v>
                </c:pt>
                <c:pt idx="19519">
                  <c:v>2016-06-12 16:47</c:v>
                </c:pt>
                <c:pt idx="19520">
                  <c:v>2016-06-12 16:47</c:v>
                </c:pt>
                <c:pt idx="19521">
                  <c:v>2016-06-12 16:47</c:v>
                </c:pt>
                <c:pt idx="19522">
                  <c:v>2016-06-12 16:47</c:v>
                </c:pt>
                <c:pt idx="19523">
                  <c:v>2016-06-12 16:47</c:v>
                </c:pt>
                <c:pt idx="19524">
                  <c:v>2016-06-12 16:47</c:v>
                </c:pt>
                <c:pt idx="19525">
                  <c:v>2016-06-12 16:47</c:v>
                </c:pt>
                <c:pt idx="19526">
                  <c:v>2016-06-12 16:47</c:v>
                </c:pt>
                <c:pt idx="19527">
                  <c:v>2016-06-12 16:47</c:v>
                </c:pt>
                <c:pt idx="19528">
                  <c:v>2016-06-12 16:47</c:v>
                </c:pt>
                <c:pt idx="19529">
                  <c:v>2016-06-12 16:47</c:v>
                </c:pt>
                <c:pt idx="19530">
                  <c:v>2016-06-12 16:47</c:v>
                </c:pt>
                <c:pt idx="19531">
                  <c:v>2016-06-12 16:47</c:v>
                </c:pt>
                <c:pt idx="19532">
                  <c:v>2016-06-12 16:47</c:v>
                </c:pt>
                <c:pt idx="19533">
                  <c:v>2016-06-12 16:47</c:v>
                </c:pt>
                <c:pt idx="19534">
                  <c:v>2016-06-12 16:47</c:v>
                </c:pt>
                <c:pt idx="19535">
                  <c:v>2016-06-12 16:47</c:v>
                </c:pt>
                <c:pt idx="19536">
                  <c:v>2016-06-12 16:47</c:v>
                </c:pt>
                <c:pt idx="19537">
                  <c:v>2016-06-12 16:47</c:v>
                </c:pt>
                <c:pt idx="19538">
                  <c:v>2016-06-12 16:47</c:v>
                </c:pt>
                <c:pt idx="19539">
                  <c:v>2016-06-12 16:47</c:v>
                </c:pt>
                <c:pt idx="19540">
                  <c:v>2016-06-12 16:47</c:v>
                </c:pt>
                <c:pt idx="19541">
                  <c:v>2016-06-12 16:47</c:v>
                </c:pt>
                <c:pt idx="19542">
                  <c:v>2016-06-12 16:47</c:v>
                </c:pt>
                <c:pt idx="19543">
                  <c:v>2016-06-12 16:48</c:v>
                </c:pt>
                <c:pt idx="19544">
                  <c:v>2016-06-12 16:48</c:v>
                </c:pt>
                <c:pt idx="19545">
                  <c:v>2016-06-12 16:48</c:v>
                </c:pt>
                <c:pt idx="19546">
                  <c:v>2016-06-12 16:48</c:v>
                </c:pt>
                <c:pt idx="19547">
                  <c:v>2016-06-12 16:48</c:v>
                </c:pt>
                <c:pt idx="19548">
                  <c:v>2016-06-12 16:48</c:v>
                </c:pt>
                <c:pt idx="19549">
                  <c:v>2016-06-12 16:48</c:v>
                </c:pt>
                <c:pt idx="19550">
                  <c:v>2016-06-12 16:48</c:v>
                </c:pt>
                <c:pt idx="19551">
                  <c:v>2016-06-12 16:48</c:v>
                </c:pt>
                <c:pt idx="19552">
                  <c:v>2016-06-12 16:48</c:v>
                </c:pt>
                <c:pt idx="19553">
                  <c:v>2016-06-12 16:48</c:v>
                </c:pt>
                <c:pt idx="19554">
                  <c:v>2016-06-12 16:48</c:v>
                </c:pt>
                <c:pt idx="19555">
                  <c:v>2016-06-12 16:48</c:v>
                </c:pt>
                <c:pt idx="19556">
                  <c:v>2016-06-12 16:48</c:v>
                </c:pt>
                <c:pt idx="19557">
                  <c:v>2016-06-12 16:48</c:v>
                </c:pt>
                <c:pt idx="19558">
                  <c:v>2016-06-12 16:48</c:v>
                </c:pt>
                <c:pt idx="19559">
                  <c:v>2016-06-12 16:48</c:v>
                </c:pt>
                <c:pt idx="19560">
                  <c:v>2016-06-12 16:48</c:v>
                </c:pt>
                <c:pt idx="19561">
                  <c:v>2016-06-12 16:48</c:v>
                </c:pt>
                <c:pt idx="19562">
                  <c:v>2016-06-12 16:48</c:v>
                </c:pt>
                <c:pt idx="19563">
                  <c:v>2016-06-12 16:48</c:v>
                </c:pt>
                <c:pt idx="19564">
                  <c:v>2016-06-12 16:48</c:v>
                </c:pt>
                <c:pt idx="19565">
                  <c:v>2016-06-12 16:48</c:v>
                </c:pt>
                <c:pt idx="19566">
                  <c:v>2016-06-12 16:48</c:v>
                </c:pt>
                <c:pt idx="19567">
                  <c:v>2016-06-12 16:48</c:v>
                </c:pt>
                <c:pt idx="19568">
                  <c:v>2016-06-12 16:48</c:v>
                </c:pt>
                <c:pt idx="19569">
                  <c:v>2016-06-12 16:48</c:v>
                </c:pt>
                <c:pt idx="19570">
                  <c:v>2016-06-12 16:48</c:v>
                </c:pt>
                <c:pt idx="19571">
                  <c:v>2016-06-12 16:48</c:v>
                </c:pt>
                <c:pt idx="19572">
                  <c:v>2016-06-12 16:48</c:v>
                </c:pt>
                <c:pt idx="19573">
                  <c:v>2016-06-12 16:48</c:v>
                </c:pt>
                <c:pt idx="19574">
                  <c:v>2016-06-12 16:48</c:v>
                </c:pt>
                <c:pt idx="19575">
                  <c:v>2016-06-12 16:48</c:v>
                </c:pt>
                <c:pt idx="19576">
                  <c:v>2016-06-12 16:48</c:v>
                </c:pt>
                <c:pt idx="19577">
                  <c:v>2016-06-12 16:48</c:v>
                </c:pt>
                <c:pt idx="19578">
                  <c:v>2016-06-12 16:48</c:v>
                </c:pt>
                <c:pt idx="19579">
                  <c:v>2016-06-12 16:48</c:v>
                </c:pt>
                <c:pt idx="19580">
                  <c:v>2016-06-12 16:48</c:v>
                </c:pt>
                <c:pt idx="19581">
                  <c:v>2016-06-12 16:48</c:v>
                </c:pt>
                <c:pt idx="19582">
                  <c:v>2016-06-12 16:48</c:v>
                </c:pt>
                <c:pt idx="19583">
                  <c:v>2016-06-12 16:48</c:v>
                </c:pt>
                <c:pt idx="19584">
                  <c:v>2016-06-12 16:48</c:v>
                </c:pt>
                <c:pt idx="19585">
                  <c:v>2016-06-12 16:48</c:v>
                </c:pt>
                <c:pt idx="19586">
                  <c:v>2016-06-12 16:48</c:v>
                </c:pt>
                <c:pt idx="19587">
                  <c:v>2016-06-12 16:48</c:v>
                </c:pt>
                <c:pt idx="19588">
                  <c:v>2016-06-12 16:48</c:v>
                </c:pt>
                <c:pt idx="19589">
                  <c:v>2016-06-12 16:48</c:v>
                </c:pt>
                <c:pt idx="19590">
                  <c:v>2016-06-12 16:48</c:v>
                </c:pt>
                <c:pt idx="19591">
                  <c:v>2016-06-12 16:48</c:v>
                </c:pt>
                <c:pt idx="19592">
                  <c:v>2016-06-12 16:48</c:v>
                </c:pt>
                <c:pt idx="19593">
                  <c:v>2016-06-12 16:48</c:v>
                </c:pt>
                <c:pt idx="19594">
                  <c:v>2016-06-12 16:48</c:v>
                </c:pt>
                <c:pt idx="19595">
                  <c:v>2016-06-12 16:48</c:v>
                </c:pt>
                <c:pt idx="19596">
                  <c:v>2016-06-12 16:48</c:v>
                </c:pt>
                <c:pt idx="19597">
                  <c:v>2016-06-12 16:48</c:v>
                </c:pt>
                <c:pt idx="19598">
                  <c:v>2016-06-12 16:48</c:v>
                </c:pt>
                <c:pt idx="19599">
                  <c:v>2016-06-12 16:48</c:v>
                </c:pt>
                <c:pt idx="19600">
                  <c:v>2016-06-12 16:49</c:v>
                </c:pt>
                <c:pt idx="19601">
                  <c:v>2016-06-12 16:49</c:v>
                </c:pt>
                <c:pt idx="19602">
                  <c:v>2016-06-12 16:49</c:v>
                </c:pt>
                <c:pt idx="19603">
                  <c:v>2016-06-12 16:49</c:v>
                </c:pt>
                <c:pt idx="19604">
                  <c:v>2016-06-12 16:49</c:v>
                </c:pt>
                <c:pt idx="19605">
                  <c:v>2016-06-12 16:49</c:v>
                </c:pt>
                <c:pt idx="19606">
                  <c:v>2016-06-12 16:49</c:v>
                </c:pt>
                <c:pt idx="19607">
                  <c:v>2016-06-12 16:49</c:v>
                </c:pt>
                <c:pt idx="19608">
                  <c:v>2016-06-12 16:49</c:v>
                </c:pt>
                <c:pt idx="19609">
                  <c:v>2016-06-12 16:49</c:v>
                </c:pt>
                <c:pt idx="19610">
                  <c:v>2016-06-12 16:49</c:v>
                </c:pt>
                <c:pt idx="19611">
                  <c:v>2016-06-12 16:49</c:v>
                </c:pt>
                <c:pt idx="19612">
                  <c:v>2016-06-12 16:49</c:v>
                </c:pt>
                <c:pt idx="19613">
                  <c:v>2016-06-12 16:49</c:v>
                </c:pt>
                <c:pt idx="19614">
                  <c:v>2016-06-12 16:49</c:v>
                </c:pt>
                <c:pt idx="19615">
                  <c:v>2016-06-12 16:49</c:v>
                </c:pt>
                <c:pt idx="19616">
                  <c:v>2016-06-12 16:49</c:v>
                </c:pt>
                <c:pt idx="19617">
                  <c:v>2016-06-12 16:49</c:v>
                </c:pt>
                <c:pt idx="19618">
                  <c:v>2016-06-12 16:49</c:v>
                </c:pt>
                <c:pt idx="19619">
                  <c:v>2016-06-12 16:49</c:v>
                </c:pt>
                <c:pt idx="19620">
                  <c:v>2016-06-12 16:49</c:v>
                </c:pt>
                <c:pt idx="19621">
                  <c:v>2016-06-12 16:49</c:v>
                </c:pt>
                <c:pt idx="19622">
                  <c:v>2016-06-12 16:49</c:v>
                </c:pt>
                <c:pt idx="19623">
                  <c:v>2016-06-12 16:49</c:v>
                </c:pt>
                <c:pt idx="19624">
                  <c:v>2016-06-12 16:49</c:v>
                </c:pt>
                <c:pt idx="19625">
                  <c:v>2016-06-12 16:49</c:v>
                </c:pt>
                <c:pt idx="19626">
                  <c:v>2016-06-12 16:49</c:v>
                </c:pt>
                <c:pt idx="19627">
                  <c:v>2016-06-12 16:49</c:v>
                </c:pt>
                <c:pt idx="19628">
                  <c:v>2016-06-12 16:49</c:v>
                </c:pt>
                <c:pt idx="19629">
                  <c:v>2016-06-12 16:49</c:v>
                </c:pt>
                <c:pt idx="19630">
                  <c:v>2016-06-12 16:49</c:v>
                </c:pt>
                <c:pt idx="19631">
                  <c:v>2016-06-12 16:49</c:v>
                </c:pt>
                <c:pt idx="19632">
                  <c:v>2016-06-12 16:49</c:v>
                </c:pt>
                <c:pt idx="19633">
                  <c:v>2016-06-12 16:49</c:v>
                </c:pt>
                <c:pt idx="19634">
                  <c:v>2016-06-12 16:49</c:v>
                </c:pt>
                <c:pt idx="19635">
                  <c:v>2016-06-12 16:49</c:v>
                </c:pt>
                <c:pt idx="19636">
                  <c:v>2016-06-12 16:49</c:v>
                </c:pt>
                <c:pt idx="19637">
                  <c:v>2016-06-12 16:49</c:v>
                </c:pt>
                <c:pt idx="19638">
                  <c:v>2016-06-12 16:49</c:v>
                </c:pt>
                <c:pt idx="19639">
                  <c:v>2016-06-12 16:49</c:v>
                </c:pt>
                <c:pt idx="19640">
                  <c:v>2016-06-12 16:49</c:v>
                </c:pt>
                <c:pt idx="19641">
                  <c:v>2016-06-12 16:49</c:v>
                </c:pt>
                <c:pt idx="19642">
                  <c:v>2016-06-12 16:49</c:v>
                </c:pt>
                <c:pt idx="19643">
                  <c:v>2016-06-12 16:49</c:v>
                </c:pt>
                <c:pt idx="19644">
                  <c:v>2016-06-12 16:49</c:v>
                </c:pt>
                <c:pt idx="19645">
                  <c:v>2016-06-12 16:49</c:v>
                </c:pt>
                <c:pt idx="19646">
                  <c:v>2016-06-12 16:49</c:v>
                </c:pt>
                <c:pt idx="19647">
                  <c:v>2016-06-12 16:49</c:v>
                </c:pt>
                <c:pt idx="19648">
                  <c:v>2016-06-12 16:49</c:v>
                </c:pt>
                <c:pt idx="19649">
                  <c:v>2016-06-12 16:49</c:v>
                </c:pt>
                <c:pt idx="19650">
                  <c:v>2016-06-12 16:49</c:v>
                </c:pt>
                <c:pt idx="19651">
                  <c:v>2016-06-12 16:49</c:v>
                </c:pt>
                <c:pt idx="19652">
                  <c:v>2016-06-12 16:49</c:v>
                </c:pt>
                <c:pt idx="19653">
                  <c:v>2016-06-12 16:49</c:v>
                </c:pt>
                <c:pt idx="19654">
                  <c:v>2016-06-12 16:49</c:v>
                </c:pt>
                <c:pt idx="19655">
                  <c:v>2016-06-12 16:49</c:v>
                </c:pt>
                <c:pt idx="19656">
                  <c:v>2016-06-12 16:50</c:v>
                </c:pt>
                <c:pt idx="19657">
                  <c:v>2016-06-12 16:50</c:v>
                </c:pt>
                <c:pt idx="19658">
                  <c:v>2016-06-12 16:50</c:v>
                </c:pt>
                <c:pt idx="19659">
                  <c:v>2016-06-12 16:50</c:v>
                </c:pt>
                <c:pt idx="19660">
                  <c:v>2016-06-12 16:50</c:v>
                </c:pt>
                <c:pt idx="19661">
                  <c:v>2016-06-12 16:50</c:v>
                </c:pt>
                <c:pt idx="19662">
                  <c:v>2016-06-12 16:50</c:v>
                </c:pt>
                <c:pt idx="19663">
                  <c:v>2016-06-12 16:50</c:v>
                </c:pt>
                <c:pt idx="19664">
                  <c:v>2016-06-12 16:50</c:v>
                </c:pt>
                <c:pt idx="19665">
                  <c:v>2016-06-12 16:50</c:v>
                </c:pt>
                <c:pt idx="19666">
                  <c:v>2016-06-12 16:50</c:v>
                </c:pt>
                <c:pt idx="19667">
                  <c:v>2016-06-12 16:50</c:v>
                </c:pt>
                <c:pt idx="19668">
                  <c:v>2016-06-12 16:50</c:v>
                </c:pt>
                <c:pt idx="19669">
                  <c:v>2016-06-12 16:50</c:v>
                </c:pt>
                <c:pt idx="19670">
                  <c:v>2016-06-12 16:50</c:v>
                </c:pt>
                <c:pt idx="19671">
                  <c:v>2016-06-12 16:50</c:v>
                </c:pt>
                <c:pt idx="19672">
                  <c:v>2016-06-12 16:50</c:v>
                </c:pt>
                <c:pt idx="19673">
                  <c:v>2016-06-12 16:50</c:v>
                </c:pt>
                <c:pt idx="19674">
                  <c:v>2016-06-12 16:50</c:v>
                </c:pt>
                <c:pt idx="19675">
                  <c:v>2016-06-12 16:50</c:v>
                </c:pt>
                <c:pt idx="19676">
                  <c:v>2016-06-12 16:50</c:v>
                </c:pt>
                <c:pt idx="19677">
                  <c:v>2016-06-12 16:50</c:v>
                </c:pt>
                <c:pt idx="19678">
                  <c:v>2016-06-12 16:50</c:v>
                </c:pt>
                <c:pt idx="19679">
                  <c:v>2016-06-12 16:50</c:v>
                </c:pt>
                <c:pt idx="19680">
                  <c:v>2016-06-12 16:50</c:v>
                </c:pt>
                <c:pt idx="19681">
                  <c:v>2016-06-12 16:50</c:v>
                </c:pt>
                <c:pt idx="19682">
                  <c:v>2016-06-12 16:50</c:v>
                </c:pt>
                <c:pt idx="19683">
                  <c:v>2016-06-12 16:50</c:v>
                </c:pt>
                <c:pt idx="19684">
                  <c:v>2016-06-12 16:50</c:v>
                </c:pt>
                <c:pt idx="19685">
                  <c:v>2016-06-12 16:50</c:v>
                </c:pt>
                <c:pt idx="19686">
                  <c:v>2016-06-12 16:50</c:v>
                </c:pt>
                <c:pt idx="19687">
                  <c:v>2016-06-12 16:50</c:v>
                </c:pt>
                <c:pt idx="19688">
                  <c:v>2016-06-12 16:50</c:v>
                </c:pt>
                <c:pt idx="19689">
                  <c:v>2016-06-12 16:50</c:v>
                </c:pt>
                <c:pt idx="19690">
                  <c:v>2016-06-12 16:50</c:v>
                </c:pt>
                <c:pt idx="19691">
                  <c:v>2016-06-12 16:50</c:v>
                </c:pt>
                <c:pt idx="19692">
                  <c:v>2016-06-12 16:50</c:v>
                </c:pt>
                <c:pt idx="19693">
                  <c:v>2016-06-12 16:50</c:v>
                </c:pt>
                <c:pt idx="19694">
                  <c:v>2016-06-12 16:50</c:v>
                </c:pt>
                <c:pt idx="19695">
                  <c:v>2016-06-12 16:50</c:v>
                </c:pt>
                <c:pt idx="19696">
                  <c:v>2016-06-12 16:50</c:v>
                </c:pt>
                <c:pt idx="19697">
                  <c:v>2016-06-12 16:50</c:v>
                </c:pt>
                <c:pt idx="19698">
                  <c:v>2016-06-12 16:50</c:v>
                </c:pt>
                <c:pt idx="19699">
                  <c:v>2016-06-12 16:50</c:v>
                </c:pt>
                <c:pt idx="19700">
                  <c:v>2016-06-12 16:50</c:v>
                </c:pt>
                <c:pt idx="19701">
                  <c:v>2016-06-12 16:50</c:v>
                </c:pt>
                <c:pt idx="19702">
                  <c:v>2016-06-12 16:50</c:v>
                </c:pt>
                <c:pt idx="19703">
                  <c:v>2016-06-12 16:50</c:v>
                </c:pt>
                <c:pt idx="19704">
                  <c:v>2016-06-12 16:50</c:v>
                </c:pt>
                <c:pt idx="19705">
                  <c:v>2016-06-12 16:50</c:v>
                </c:pt>
                <c:pt idx="19706">
                  <c:v>2016-06-12 16:50</c:v>
                </c:pt>
                <c:pt idx="19707">
                  <c:v>2016-06-12 16:50</c:v>
                </c:pt>
                <c:pt idx="19708">
                  <c:v>2016-06-12 16:50</c:v>
                </c:pt>
                <c:pt idx="19709">
                  <c:v>2016-06-12 16:50</c:v>
                </c:pt>
                <c:pt idx="19710">
                  <c:v>2016-06-12 16:50</c:v>
                </c:pt>
                <c:pt idx="19711">
                  <c:v>2016-06-12 16:50</c:v>
                </c:pt>
                <c:pt idx="19712">
                  <c:v>2016-06-12 16:50</c:v>
                </c:pt>
                <c:pt idx="19713">
                  <c:v>2016-06-12 16:50</c:v>
                </c:pt>
                <c:pt idx="19714">
                  <c:v>2016-06-12 16:51</c:v>
                </c:pt>
                <c:pt idx="19715">
                  <c:v>2016-06-12 16:51</c:v>
                </c:pt>
                <c:pt idx="19716">
                  <c:v>2016-06-12 16:51</c:v>
                </c:pt>
                <c:pt idx="19717">
                  <c:v>2016-06-12 16:51</c:v>
                </c:pt>
                <c:pt idx="19718">
                  <c:v>2016-06-12 16:51</c:v>
                </c:pt>
                <c:pt idx="19719">
                  <c:v>2016-06-12 16:51</c:v>
                </c:pt>
                <c:pt idx="19720">
                  <c:v>2016-06-12 16:51</c:v>
                </c:pt>
                <c:pt idx="19721">
                  <c:v>2016-06-12 16:51</c:v>
                </c:pt>
                <c:pt idx="19722">
                  <c:v>2016-06-12 16:51</c:v>
                </c:pt>
                <c:pt idx="19723">
                  <c:v>2016-06-12 16:51</c:v>
                </c:pt>
                <c:pt idx="19724">
                  <c:v>2016-06-12 16:51</c:v>
                </c:pt>
                <c:pt idx="19725">
                  <c:v>2016-06-12 16:51</c:v>
                </c:pt>
                <c:pt idx="19726">
                  <c:v>2016-06-12 16:51</c:v>
                </c:pt>
                <c:pt idx="19727">
                  <c:v>2016-06-12 16:51</c:v>
                </c:pt>
                <c:pt idx="19728">
                  <c:v>2016-06-12 16:51</c:v>
                </c:pt>
                <c:pt idx="19729">
                  <c:v>2016-06-12 16:51</c:v>
                </c:pt>
                <c:pt idx="19730">
                  <c:v>2016-06-12 16:51</c:v>
                </c:pt>
                <c:pt idx="19731">
                  <c:v>2016-06-12 16:51</c:v>
                </c:pt>
                <c:pt idx="19732">
                  <c:v>2016-06-12 16:51</c:v>
                </c:pt>
                <c:pt idx="19733">
                  <c:v>2016-06-12 16:51</c:v>
                </c:pt>
                <c:pt idx="19734">
                  <c:v>2016-06-12 16:51</c:v>
                </c:pt>
                <c:pt idx="19735">
                  <c:v>2016-06-12 16:51</c:v>
                </c:pt>
                <c:pt idx="19736">
                  <c:v>2016-06-12 16:51</c:v>
                </c:pt>
                <c:pt idx="19737">
                  <c:v>2016-06-12 16:51</c:v>
                </c:pt>
                <c:pt idx="19738">
                  <c:v>2016-06-12 16:51</c:v>
                </c:pt>
                <c:pt idx="19739">
                  <c:v>2016-06-12 16:51</c:v>
                </c:pt>
                <c:pt idx="19740">
                  <c:v>2016-06-12 16:51</c:v>
                </c:pt>
                <c:pt idx="19741">
                  <c:v>2016-06-12 16:51</c:v>
                </c:pt>
                <c:pt idx="19742">
                  <c:v>2016-06-12 16:51</c:v>
                </c:pt>
                <c:pt idx="19743">
                  <c:v>2016-06-12 16:51</c:v>
                </c:pt>
                <c:pt idx="19744">
                  <c:v>2016-06-12 16:51</c:v>
                </c:pt>
                <c:pt idx="19745">
                  <c:v>2016-06-12 16:51</c:v>
                </c:pt>
                <c:pt idx="19746">
                  <c:v>2016-06-12 16:51</c:v>
                </c:pt>
                <c:pt idx="19747">
                  <c:v>2016-06-12 16:51</c:v>
                </c:pt>
                <c:pt idx="19748">
                  <c:v>2016-06-12 16:51</c:v>
                </c:pt>
                <c:pt idx="19749">
                  <c:v>2016-06-12 16:51</c:v>
                </c:pt>
                <c:pt idx="19750">
                  <c:v>2016-06-12 16:51</c:v>
                </c:pt>
                <c:pt idx="19751">
                  <c:v>2016-06-12 16:51</c:v>
                </c:pt>
                <c:pt idx="19752">
                  <c:v>2016-06-12 16:51</c:v>
                </c:pt>
                <c:pt idx="19753">
                  <c:v>2016-06-12 16:51</c:v>
                </c:pt>
                <c:pt idx="19754">
                  <c:v>2016-06-12 16:51</c:v>
                </c:pt>
                <c:pt idx="19755">
                  <c:v>2016-06-12 16:51</c:v>
                </c:pt>
                <c:pt idx="19756">
                  <c:v>2016-06-12 16:51</c:v>
                </c:pt>
                <c:pt idx="19757">
                  <c:v>2016-06-12 16:51</c:v>
                </c:pt>
                <c:pt idx="19758">
                  <c:v>2016-06-12 16:51</c:v>
                </c:pt>
                <c:pt idx="19759">
                  <c:v>2016-06-12 16:51</c:v>
                </c:pt>
                <c:pt idx="19760">
                  <c:v>2016-06-12 16:51</c:v>
                </c:pt>
                <c:pt idx="19761">
                  <c:v>2016-06-12 16:51</c:v>
                </c:pt>
                <c:pt idx="19762">
                  <c:v>2016-06-12 16:51</c:v>
                </c:pt>
                <c:pt idx="19763">
                  <c:v>2016-06-12 16:51</c:v>
                </c:pt>
                <c:pt idx="19764">
                  <c:v>2016-06-12 16:51</c:v>
                </c:pt>
                <c:pt idx="19765">
                  <c:v>2016-06-12 16:51</c:v>
                </c:pt>
                <c:pt idx="19766">
                  <c:v>2016-06-12 16:51</c:v>
                </c:pt>
                <c:pt idx="19767">
                  <c:v>2016-06-12 16:51</c:v>
                </c:pt>
                <c:pt idx="19768">
                  <c:v>2016-06-12 16:51</c:v>
                </c:pt>
                <c:pt idx="19769">
                  <c:v>2016-06-12 16:51</c:v>
                </c:pt>
                <c:pt idx="19770">
                  <c:v>2016-06-12 16:51</c:v>
                </c:pt>
                <c:pt idx="19771">
                  <c:v>2016-06-12 16:52</c:v>
                </c:pt>
                <c:pt idx="19772">
                  <c:v>2016-06-12 16:52</c:v>
                </c:pt>
                <c:pt idx="19773">
                  <c:v>2016-06-12 16:52</c:v>
                </c:pt>
                <c:pt idx="19774">
                  <c:v>2016-06-12 16:52</c:v>
                </c:pt>
                <c:pt idx="19775">
                  <c:v>2016-06-12 16:52</c:v>
                </c:pt>
                <c:pt idx="19776">
                  <c:v>2016-06-12 16:52</c:v>
                </c:pt>
                <c:pt idx="19777">
                  <c:v>2016-06-12 16:52</c:v>
                </c:pt>
                <c:pt idx="19778">
                  <c:v>2016-06-12 16:52</c:v>
                </c:pt>
                <c:pt idx="19779">
                  <c:v>2016-06-12 16:52</c:v>
                </c:pt>
                <c:pt idx="19780">
                  <c:v>2016-06-12 16:52</c:v>
                </c:pt>
                <c:pt idx="19781">
                  <c:v>2016-06-12 16:52</c:v>
                </c:pt>
                <c:pt idx="19782">
                  <c:v>2016-06-12 16:52</c:v>
                </c:pt>
                <c:pt idx="19783">
                  <c:v>2016-06-12 16:52</c:v>
                </c:pt>
                <c:pt idx="19784">
                  <c:v>2016-06-12 16:52</c:v>
                </c:pt>
                <c:pt idx="19785">
                  <c:v>2016-06-12 16:52</c:v>
                </c:pt>
                <c:pt idx="19786">
                  <c:v>2016-06-12 16:52</c:v>
                </c:pt>
                <c:pt idx="19787">
                  <c:v>2016-06-12 16:52</c:v>
                </c:pt>
                <c:pt idx="19788">
                  <c:v>2016-06-12 16:52</c:v>
                </c:pt>
                <c:pt idx="19789">
                  <c:v>2016-06-12 16:52</c:v>
                </c:pt>
                <c:pt idx="19790">
                  <c:v>2016-06-12 16:52</c:v>
                </c:pt>
                <c:pt idx="19791">
                  <c:v>2016-06-12 16:52</c:v>
                </c:pt>
                <c:pt idx="19792">
                  <c:v>2016-06-12 16:52</c:v>
                </c:pt>
                <c:pt idx="19793">
                  <c:v>2016-06-12 16:52</c:v>
                </c:pt>
                <c:pt idx="19794">
                  <c:v>2016-06-12 16:52</c:v>
                </c:pt>
                <c:pt idx="19795">
                  <c:v>2016-06-12 16:52</c:v>
                </c:pt>
                <c:pt idx="19796">
                  <c:v>2016-06-12 16:52</c:v>
                </c:pt>
                <c:pt idx="19797">
                  <c:v>2016-06-12 16:52</c:v>
                </c:pt>
                <c:pt idx="19798">
                  <c:v>2016-06-12 16:52</c:v>
                </c:pt>
                <c:pt idx="19799">
                  <c:v>2016-06-12 16:52</c:v>
                </c:pt>
                <c:pt idx="19800">
                  <c:v>2016-06-12 16:52</c:v>
                </c:pt>
                <c:pt idx="19801">
                  <c:v>2016-06-12 16:52</c:v>
                </c:pt>
                <c:pt idx="19802">
                  <c:v>2016-06-12 16:52</c:v>
                </c:pt>
                <c:pt idx="19803">
                  <c:v>2016-06-12 16:52</c:v>
                </c:pt>
                <c:pt idx="19804">
                  <c:v>2016-06-12 16:52</c:v>
                </c:pt>
                <c:pt idx="19805">
                  <c:v>2016-06-12 16:52</c:v>
                </c:pt>
                <c:pt idx="19806">
                  <c:v>2016-06-12 16:52</c:v>
                </c:pt>
                <c:pt idx="19807">
                  <c:v>2016-06-12 16:52</c:v>
                </c:pt>
                <c:pt idx="19808">
                  <c:v>2016-06-12 16:52</c:v>
                </c:pt>
                <c:pt idx="19809">
                  <c:v>2016-06-12 16:52</c:v>
                </c:pt>
                <c:pt idx="19810">
                  <c:v>2016-06-12 16:52</c:v>
                </c:pt>
                <c:pt idx="19811">
                  <c:v>2016-06-12 16:52</c:v>
                </c:pt>
                <c:pt idx="19812">
                  <c:v>2016-06-12 16:52</c:v>
                </c:pt>
                <c:pt idx="19813">
                  <c:v>2016-06-12 16:52</c:v>
                </c:pt>
                <c:pt idx="19814">
                  <c:v>2016-06-12 16:52</c:v>
                </c:pt>
                <c:pt idx="19815">
                  <c:v>2016-06-12 16:52</c:v>
                </c:pt>
                <c:pt idx="19816">
                  <c:v>2016-06-12 16:52</c:v>
                </c:pt>
                <c:pt idx="19817">
                  <c:v>2016-06-12 16:52</c:v>
                </c:pt>
                <c:pt idx="19818">
                  <c:v>2016-06-12 16:52</c:v>
                </c:pt>
                <c:pt idx="19819">
                  <c:v>2016-06-12 16:52</c:v>
                </c:pt>
                <c:pt idx="19820">
                  <c:v>2016-06-12 16:52</c:v>
                </c:pt>
                <c:pt idx="19821">
                  <c:v>2016-06-12 16:52</c:v>
                </c:pt>
                <c:pt idx="19822">
                  <c:v>2016-06-12 16:52</c:v>
                </c:pt>
                <c:pt idx="19823">
                  <c:v>2016-06-12 16:52</c:v>
                </c:pt>
                <c:pt idx="19824">
                  <c:v>2016-06-12 16:52</c:v>
                </c:pt>
                <c:pt idx="19825">
                  <c:v>2016-06-12 16:52</c:v>
                </c:pt>
                <c:pt idx="19826">
                  <c:v>2016-06-12 16:52</c:v>
                </c:pt>
                <c:pt idx="19827">
                  <c:v>2016-06-12 16:52</c:v>
                </c:pt>
                <c:pt idx="19828">
                  <c:v>2016-06-12 16:52</c:v>
                </c:pt>
                <c:pt idx="19829">
                  <c:v>2016-06-12 16:53</c:v>
                </c:pt>
                <c:pt idx="19830">
                  <c:v>2016-06-12 16:53</c:v>
                </c:pt>
                <c:pt idx="19831">
                  <c:v>2016-06-12 16:53</c:v>
                </c:pt>
                <c:pt idx="19832">
                  <c:v>2016-06-12 16:53</c:v>
                </c:pt>
                <c:pt idx="19833">
                  <c:v>2016-06-12 16:53</c:v>
                </c:pt>
                <c:pt idx="19834">
                  <c:v>2016-06-12 16:53</c:v>
                </c:pt>
                <c:pt idx="19835">
                  <c:v>2016-06-12 16:53</c:v>
                </c:pt>
                <c:pt idx="19836">
                  <c:v>2016-06-12 16:53</c:v>
                </c:pt>
                <c:pt idx="19837">
                  <c:v>2016-06-12 16:53</c:v>
                </c:pt>
                <c:pt idx="19838">
                  <c:v>2016-06-12 16:53</c:v>
                </c:pt>
                <c:pt idx="19839">
                  <c:v>2016-06-12 16:53</c:v>
                </c:pt>
                <c:pt idx="19840">
                  <c:v>2016-06-12 16:53</c:v>
                </c:pt>
                <c:pt idx="19841">
                  <c:v>2016-06-12 16:53</c:v>
                </c:pt>
                <c:pt idx="19842">
                  <c:v>2016-06-12 16:53</c:v>
                </c:pt>
                <c:pt idx="19843">
                  <c:v>2016-06-12 16:53</c:v>
                </c:pt>
                <c:pt idx="19844">
                  <c:v>2016-06-12 16:53</c:v>
                </c:pt>
                <c:pt idx="19845">
                  <c:v>2016-06-12 16:53</c:v>
                </c:pt>
                <c:pt idx="19846">
                  <c:v>2016-06-12 16:53</c:v>
                </c:pt>
                <c:pt idx="19847">
                  <c:v>2016-06-12 16:53</c:v>
                </c:pt>
                <c:pt idx="19848">
                  <c:v>2016-06-12 16:53</c:v>
                </c:pt>
                <c:pt idx="19849">
                  <c:v>2016-06-12 16:53</c:v>
                </c:pt>
                <c:pt idx="19850">
                  <c:v>2016-06-12 16:53</c:v>
                </c:pt>
                <c:pt idx="19851">
                  <c:v>2016-06-12 16:53</c:v>
                </c:pt>
                <c:pt idx="19852">
                  <c:v>2016-06-12 16:53</c:v>
                </c:pt>
                <c:pt idx="19853">
                  <c:v>2016-06-12 16:53</c:v>
                </c:pt>
                <c:pt idx="19854">
                  <c:v>2016-06-12 16:53</c:v>
                </c:pt>
                <c:pt idx="19855">
                  <c:v>2016-06-12 16:53</c:v>
                </c:pt>
                <c:pt idx="19856">
                  <c:v>2016-06-12 16:53</c:v>
                </c:pt>
                <c:pt idx="19857">
                  <c:v>2016-06-12 16:53</c:v>
                </c:pt>
                <c:pt idx="19858">
                  <c:v>2016-06-12 16:53</c:v>
                </c:pt>
                <c:pt idx="19859">
                  <c:v>2016-06-12 16:53</c:v>
                </c:pt>
                <c:pt idx="19860">
                  <c:v>2016-06-12 16:53</c:v>
                </c:pt>
                <c:pt idx="19861">
                  <c:v>2016-06-12 16:53</c:v>
                </c:pt>
                <c:pt idx="19862">
                  <c:v>2016-06-12 16:53</c:v>
                </c:pt>
                <c:pt idx="19863">
                  <c:v>2016-06-12 16:53</c:v>
                </c:pt>
                <c:pt idx="19864">
                  <c:v>2016-06-12 16:53</c:v>
                </c:pt>
                <c:pt idx="19865">
                  <c:v>2016-06-12 16:53</c:v>
                </c:pt>
                <c:pt idx="19866">
                  <c:v>2016-06-12 16:53</c:v>
                </c:pt>
                <c:pt idx="19867">
                  <c:v>2016-06-12 16:53</c:v>
                </c:pt>
                <c:pt idx="19868">
                  <c:v>2016-06-12 16:53</c:v>
                </c:pt>
                <c:pt idx="19869">
                  <c:v>2016-06-12 16:53</c:v>
                </c:pt>
                <c:pt idx="19870">
                  <c:v>2016-06-12 16:53</c:v>
                </c:pt>
                <c:pt idx="19871">
                  <c:v>2016-06-12 16:53</c:v>
                </c:pt>
                <c:pt idx="19872">
                  <c:v>2016-06-12 16:53</c:v>
                </c:pt>
                <c:pt idx="19873">
                  <c:v>2016-06-12 16:53</c:v>
                </c:pt>
                <c:pt idx="19874">
                  <c:v>2016-06-12 16:53</c:v>
                </c:pt>
                <c:pt idx="19875">
                  <c:v>2016-06-12 16:53</c:v>
                </c:pt>
                <c:pt idx="19876">
                  <c:v>2016-06-12 16:53</c:v>
                </c:pt>
                <c:pt idx="19877">
                  <c:v>2016-06-12 16:53</c:v>
                </c:pt>
                <c:pt idx="19878">
                  <c:v>2016-06-12 16:53</c:v>
                </c:pt>
                <c:pt idx="19879">
                  <c:v>2016-06-12 16:53</c:v>
                </c:pt>
                <c:pt idx="19880">
                  <c:v>2016-06-12 16:53</c:v>
                </c:pt>
                <c:pt idx="19881">
                  <c:v>2016-06-12 16:53</c:v>
                </c:pt>
                <c:pt idx="19882">
                  <c:v>2016-06-12 16:53</c:v>
                </c:pt>
                <c:pt idx="19883">
                  <c:v>2016-06-12 16:53</c:v>
                </c:pt>
                <c:pt idx="19884">
                  <c:v>2016-06-12 16:53</c:v>
                </c:pt>
                <c:pt idx="19885">
                  <c:v>2016-06-12 16:54</c:v>
                </c:pt>
                <c:pt idx="19886">
                  <c:v>2016-06-12 16:54</c:v>
                </c:pt>
                <c:pt idx="19887">
                  <c:v>2016-06-12 16:54</c:v>
                </c:pt>
                <c:pt idx="19888">
                  <c:v>2016-06-12 16:54</c:v>
                </c:pt>
                <c:pt idx="19889">
                  <c:v>2016-06-12 16:54</c:v>
                </c:pt>
                <c:pt idx="19890">
                  <c:v>2016-06-12 16:54</c:v>
                </c:pt>
                <c:pt idx="19891">
                  <c:v>2016-06-12 16:54</c:v>
                </c:pt>
                <c:pt idx="19892">
                  <c:v>2016-06-12 16:54</c:v>
                </c:pt>
                <c:pt idx="19893">
                  <c:v>2016-06-12 16:54</c:v>
                </c:pt>
                <c:pt idx="19894">
                  <c:v>2016-06-12 16:54</c:v>
                </c:pt>
                <c:pt idx="19895">
                  <c:v>2016-06-12 16:54</c:v>
                </c:pt>
                <c:pt idx="19896">
                  <c:v>2016-06-12 16:54</c:v>
                </c:pt>
                <c:pt idx="19897">
                  <c:v>2016-06-12 16:54</c:v>
                </c:pt>
                <c:pt idx="19898">
                  <c:v>2016-06-12 16:54</c:v>
                </c:pt>
                <c:pt idx="19899">
                  <c:v>2016-06-12 16:54</c:v>
                </c:pt>
                <c:pt idx="19900">
                  <c:v>2016-06-12 16:54</c:v>
                </c:pt>
                <c:pt idx="19901">
                  <c:v>2016-06-12 16:54</c:v>
                </c:pt>
                <c:pt idx="19902">
                  <c:v>2016-06-12 16:54</c:v>
                </c:pt>
                <c:pt idx="19903">
                  <c:v>2016-06-12 16:54</c:v>
                </c:pt>
                <c:pt idx="19904">
                  <c:v>2016-06-12 16:54</c:v>
                </c:pt>
                <c:pt idx="19905">
                  <c:v>2016-06-12 16:54</c:v>
                </c:pt>
                <c:pt idx="19906">
                  <c:v>2016-06-12 16:54</c:v>
                </c:pt>
                <c:pt idx="19907">
                  <c:v>2016-06-12 16:54</c:v>
                </c:pt>
                <c:pt idx="19908">
                  <c:v>2016-06-12 16:54</c:v>
                </c:pt>
                <c:pt idx="19909">
                  <c:v>2016-06-12 16:54</c:v>
                </c:pt>
                <c:pt idx="19910">
                  <c:v>2016-06-12 16:54</c:v>
                </c:pt>
                <c:pt idx="19911">
                  <c:v>2016-06-12 16:54</c:v>
                </c:pt>
                <c:pt idx="19912">
                  <c:v>2016-06-12 16:54</c:v>
                </c:pt>
                <c:pt idx="19913">
                  <c:v>2016-06-12 16:54</c:v>
                </c:pt>
                <c:pt idx="19914">
                  <c:v>2016-06-12 16:54</c:v>
                </c:pt>
                <c:pt idx="19915">
                  <c:v>2016-06-12 16:54</c:v>
                </c:pt>
                <c:pt idx="19916">
                  <c:v>2016-06-12 16:54</c:v>
                </c:pt>
                <c:pt idx="19917">
                  <c:v>2016-06-12 16:54</c:v>
                </c:pt>
                <c:pt idx="19918">
                  <c:v>2016-06-12 16:54</c:v>
                </c:pt>
                <c:pt idx="19919">
                  <c:v>2016-06-12 16:54</c:v>
                </c:pt>
                <c:pt idx="19920">
                  <c:v>2016-06-12 16:54</c:v>
                </c:pt>
                <c:pt idx="19921">
                  <c:v>2016-06-12 16:54</c:v>
                </c:pt>
                <c:pt idx="19922">
                  <c:v>2016-06-12 16:54</c:v>
                </c:pt>
                <c:pt idx="19923">
                  <c:v>2016-06-12 16:54</c:v>
                </c:pt>
                <c:pt idx="19924">
                  <c:v>2016-06-12 16:54</c:v>
                </c:pt>
                <c:pt idx="19925">
                  <c:v>2016-06-12 16:54</c:v>
                </c:pt>
                <c:pt idx="19926">
                  <c:v>2016-06-12 16:54</c:v>
                </c:pt>
                <c:pt idx="19927">
                  <c:v>2016-06-12 16:54</c:v>
                </c:pt>
                <c:pt idx="19928">
                  <c:v>2016-06-12 16:54</c:v>
                </c:pt>
                <c:pt idx="19929">
                  <c:v>2016-06-12 16:54</c:v>
                </c:pt>
                <c:pt idx="19930">
                  <c:v>2016-06-12 16:54</c:v>
                </c:pt>
                <c:pt idx="19931">
                  <c:v>2016-06-12 16:54</c:v>
                </c:pt>
                <c:pt idx="19932">
                  <c:v>2016-06-12 16:54</c:v>
                </c:pt>
                <c:pt idx="19933">
                  <c:v>2016-06-12 16:54</c:v>
                </c:pt>
                <c:pt idx="19934">
                  <c:v>2016-06-12 16:54</c:v>
                </c:pt>
                <c:pt idx="19935">
                  <c:v>2016-06-12 16:54</c:v>
                </c:pt>
                <c:pt idx="19936">
                  <c:v>2016-06-12 16:54</c:v>
                </c:pt>
                <c:pt idx="19937">
                  <c:v>2016-06-12 16:54</c:v>
                </c:pt>
                <c:pt idx="19938">
                  <c:v>2016-06-12 16:54</c:v>
                </c:pt>
                <c:pt idx="19939">
                  <c:v>2016-06-12 16:54</c:v>
                </c:pt>
                <c:pt idx="19940">
                  <c:v>2016-06-12 16:54</c:v>
                </c:pt>
                <c:pt idx="19941">
                  <c:v>2016-06-12 16:54</c:v>
                </c:pt>
                <c:pt idx="19942">
                  <c:v>2016-06-12 16:55</c:v>
                </c:pt>
                <c:pt idx="19943">
                  <c:v>2016-06-12 16:55</c:v>
                </c:pt>
                <c:pt idx="19944">
                  <c:v>2016-06-12 16:55</c:v>
                </c:pt>
                <c:pt idx="19945">
                  <c:v>2016-06-12 16:55</c:v>
                </c:pt>
                <c:pt idx="19946">
                  <c:v>2016-06-12 16:55</c:v>
                </c:pt>
                <c:pt idx="19947">
                  <c:v>2016-06-12 16:55</c:v>
                </c:pt>
                <c:pt idx="19948">
                  <c:v>2016-06-12 16:55</c:v>
                </c:pt>
                <c:pt idx="19949">
                  <c:v>2016-06-12 16:55</c:v>
                </c:pt>
                <c:pt idx="19950">
                  <c:v>2016-06-12 16:55</c:v>
                </c:pt>
                <c:pt idx="19951">
                  <c:v>2016-06-12 16:55</c:v>
                </c:pt>
                <c:pt idx="19952">
                  <c:v>2016-06-12 16:55</c:v>
                </c:pt>
                <c:pt idx="19953">
                  <c:v>2016-06-12 16:55</c:v>
                </c:pt>
                <c:pt idx="19954">
                  <c:v>2016-06-12 16:55</c:v>
                </c:pt>
                <c:pt idx="19955">
                  <c:v>2016-06-12 16:55</c:v>
                </c:pt>
                <c:pt idx="19956">
                  <c:v>2016-06-12 16:55</c:v>
                </c:pt>
                <c:pt idx="19957">
                  <c:v>2016-06-12 16:55</c:v>
                </c:pt>
                <c:pt idx="19958">
                  <c:v>2016-06-12 16:55</c:v>
                </c:pt>
                <c:pt idx="19959">
                  <c:v>2016-06-12 16:55</c:v>
                </c:pt>
                <c:pt idx="19960">
                  <c:v>2016-06-12 16:55</c:v>
                </c:pt>
                <c:pt idx="19961">
                  <c:v>2016-06-12 16:55</c:v>
                </c:pt>
                <c:pt idx="19962">
                  <c:v>2016-06-12 16:55</c:v>
                </c:pt>
                <c:pt idx="19963">
                  <c:v>2016-06-12 16:55</c:v>
                </c:pt>
                <c:pt idx="19964">
                  <c:v>2016-06-12 16:55</c:v>
                </c:pt>
                <c:pt idx="19965">
                  <c:v>2016-06-12 16:55</c:v>
                </c:pt>
                <c:pt idx="19966">
                  <c:v>2016-06-12 16:55</c:v>
                </c:pt>
                <c:pt idx="19967">
                  <c:v>2016-06-12 16:55</c:v>
                </c:pt>
                <c:pt idx="19968">
                  <c:v>2016-06-12 16:55</c:v>
                </c:pt>
                <c:pt idx="19969">
                  <c:v>2016-06-12 16:55</c:v>
                </c:pt>
                <c:pt idx="19970">
                  <c:v>2016-06-12 16:55</c:v>
                </c:pt>
                <c:pt idx="19971">
                  <c:v>2016-06-12 16:55</c:v>
                </c:pt>
                <c:pt idx="19972">
                  <c:v>2016-06-12 16:55</c:v>
                </c:pt>
                <c:pt idx="19973">
                  <c:v>2016-06-12 16:55</c:v>
                </c:pt>
                <c:pt idx="19974">
                  <c:v>2016-06-12 16:55</c:v>
                </c:pt>
                <c:pt idx="19975">
                  <c:v>2016-06-12 16:55</c:v>
                </c:pt>
                <c:pt idx="19976">
                  <c:v>2016-06-12 16:55</c:v>
                </c:pt>
                <c:pt idx="19977">
                  <c:v>2016-06-12 16:55</c:v>
                </c:pt>
                <c:pt idx="19978">
                  <c:v>2016-06-12 16:55</c:v>
                </c:pt>
                <c:pt idx="19979">
                  <c:v>2016-06-12 16:55</c:v>
                </c:pt>
                <c:pt idx="19980">
                  <c:v>2016-06-12 16:55</c:v>
                </c:pt>
                <c:pt idx="19981">
                  <c:v>2016-06-12 16:55</c:v>
                </c:pt>
                <c:pt idx="19982">
                  <c:v>2016-06-12 16:55</c:v>
                </c:pt>
                <c:pt idx="19983">
                  <c:v>2016-06-12 16:55</c:v>
                </c:pt>
                <c:pt idx="19984">
                  <c:v>2016-06-12 16:55</c:v>
                </c:pt>
                <c:pt idx="19985">
                  <c:v>2016-06-12 16:55</c:v>
                </c:pt>
                <c:pt idx="19986">
                  <c:v>2016-06-12 16:55</c:v>
                </c:pt>
                <c:pt idx="19987">
                  <c:v>2016-06-12 16:55</c:v>
                </c:pt>
                <c:pt idx="19988">
                  <c:v>2016-06-12 16:55</c:v>
                </c:pt>
                <c:pt idx="19989">
                  <c:v>2016-06-12 16:55</c:v>
                </c:pt>
                <c:pt idx="19990">
                  <c:v>2016-06-12 16:55</c:v>
                </c:pt>
                <c:pt idx="19991">
                  <c:v>2016-06-12 16:55</c:v>
                </c:pt>
                <c:pt idx="19992">
                  <c:v>2016-06-12 16:55</c:v>
                </c:pt>
                <c:pt idx="19993">
                  <c:v>2016-06-12 16:55</c:v>
                </c:pt>
                <c:pt idx="19994">
                  <c:v>2016-06-12 16:55</c:v>
                </c:pt>
                <c:pt idx="19995">
                  <c:v>2016-06-12 16:55</c:v>
                </c:pt>
                <c:pt idx="19996">
                  <c:v>2016-06-12 16:55</c:v>
                </c:pt>
                <c:pt idx="19997">
                  <c:v>2016-06-12 16:55</c:v>
                </c:pt>
                <c:pt idx="19998">
                  <c:v>2016-06-12 16:55</c:v>
                </c:pt>
                <c:pt idx="19999">
                  <c:v>2016-06-12 16:56</c:v>
                </c:pt>
                <c:pt idx="20000">
                  <c:v>2016-06-12 16:56</c:v>
                </c:pt>
                <c:pt idx="20001">
                  <c:v>2016-06-12 16:56</c:v>
                </c:pt>
                <c:pt idx="20002">
                  <c:v>2016-06-12 16:56</c:v>
                </c:pt>
                <c:pt idx="20003">
                  <c:v>2016-06-12 16:56</c:v>
                </c:pt>
                <c:pt idx="20004">
                  <c:v>2016-06-12 16:56</c:v>
                </c:pt>
                <c:pt idx="20005">
                  <c:v>2016-06-12 16:56</c:v>
                </c:pt>
                <c:pt idx="20006">
                  <c:v>2016-06-12 16:56</c:v>
                </c:pt>
                <c:pt idx="20007">
                  <c:v>2016-06-12 16:56</c:v>
                </c:pt>
                <c:pt idx="20008">
                  <c:v>2016-06-12 16:56</c:v>
                </c:pt>
                <c:pt idx="20009">
                  <c:v>2016-06-12 16:56</c:v>
                </c:pt>
                <c:pt idx="20010">
                  <c:v>2016-06-12 16:56</c:v>
                </c:pt>
                <c:pt idx="20011">
                  <c:v>2016-06-12 16:56</c:v>
                </c:pt>
                <c:pt idx="20012">
                  <c:v>2016-06-12 16:56</c:v>
                </c:pt>
                <c:pt idx="20013">
                  <c:v>2016-06-12 16:56</c:v>
                </c:pt>
                <c:pt idx="20014">
                  <c:v>2016-06-12 16:56</c:v>
                </c:pt>
                <c:pt idx="20015">
                  <c:v>2016-06-12 16:56</c:v>
                </c:pt>
                <c:pt idx="20016">
                  <c:v>2016-06-12 16:56</c:v>
                </c:pt>
                <c:pt idx="20017">
                  <c:v>2016-06-12 16:56</c:v>
                </c:pt>
                <c:pt idx="20018">
                  <c:v>2016-06-12 16:56</c:v>
                </c:pt>
                <c:pt idx="20019">
                  <c:v>2016-06-12 16:56</c:v>
                </c:pt>
                <c:pt idx="20020">
                  <c:v>2016-06-12 16:56</c:v>
                </c:pt>
                <c:pt idx="20021">
                  <c:v>2016-06-12 16:56</c:v>
                </c:pt>
                <c:pt idx="20022">
                  <c:v>2016-06-12 16:56</c:v>
                </c:pt>
                <c:pt idx="20023">
                  <c:v>2016-06-12 16:56</c:v>
                </c:pt>
                <c:pt idx="20024">
                  <c:v>2016-06-12 16:56</c:v>
                </c:pt>
                <c:pt idx="20025">
                  <c:v>2016-06-12 16:56</c:v>
                </c:pt>
                <c:pt idx="20026">
                  <c:v>2016-06-12 16:56</c:v>
                </c:pt>
                <c:pt idx="20027">
                  <c:v>2016-06-12 16:56</c:v>
                </c:pt>
                <c:pt idx="20028">
                  <c:v>2016-06-12 16:56</c:v>
                </c:pt>
                <c:pt idx="20029">
                  <c:v>2016-06-12 16:56</c:v>
                </c:pt>
                <c:pt idx="20030">
                  <c:v>2016-06-12 16:56</c:v>
                </c:pt>
                <c:pt idx="20031">
                  <c:v>2016-06-12 16:56</c:v>
                </c:pt>
                <c:pt idx="20032">
                  <c:v>2016-06-12 16:56</c:v>
                </c:pt>
                <c:pt idx="20033">
                  <c:v>2016-06-12 16:56</c:v>
                </c:pt>
                <c:pt idx="20034">
                  <c:v>2016-06-12 16:56</c:v>
                </c:pt>
                <c:pt idx="20035">
                  <c:v>2016-06-12 16:56</c:v>
                </c:pt>
                <c:pt idx="20036">
                  <c:v>2016-06-12 16:56</c:v>
                </c:pt>
                <c:pt idx="20037">
                  <c:v>2016-06-12 16:56</c:v>
                </c:pt>
                <c:pt idx="20038">
                  <c:v>2016-06-12 16:56</c:v>
                </c:pt>
                <c:pt idx="20039">
                  <c:v>2016-06-12 16:56</c:v>
                </c:pt>
                <c:pt idx="20040">
                  <c:v>2016-06-12 16:56</c:v>
                </c:pt>
                <c:pt idx="20041">
                  <c:v>2016-06-12 16:56</c:v>
                </c:pt>
                <c:pt idx="20042">
                  <c:v>2016-06-12 16:56</c:v>
                </c:pt>
                <c:pt idx="20043">
                  <c:v>2016-06-12 16:56</c:v>
                </c:pt>
                <c:pt idx="20044">
                  <c:v>2016-06-12 16:56</c:v>
                </c:pt>
                <c:pt idx="20045">
                  <c:v>2016-06-12 16:56</c:v>
                </c:pt>
                <c:pt idx="20046">
                  <c:v>2016-06-12 16:56</c:v>
                </c:pt>
                <c:pt idx="20047">
                  <c:v>2016-06-12 16:56</c:v>
                </c:pt>
                <c:pt idx="20048">
                  <c:v>2016-06-12 16:56</c:v>
                </c:pt>
                <c:pt idx="20049">
                  <c:v>2016-06-12 16:56</c:v>
                </c:pt>
                <c:pt idx="20050">
                  <c:v>2016-06-12 16:56</c:v>
                </c:pt>
                <c:pt idx="20051">
                  <c:v>2016-06-12 16:56</c:v>
                </c:pt>
                <c:pt idx="20052">
                  <c:v>2016-06-12 16:56</c:v>
                </c:pt>
                <c:pt idx="20053">
                  <c:v>2016-06-12 16:57</c:v>
                </c:pt>
                <c:pt idx="20054">
                  <c:v>2016-06-12 16:57</c:v>
                </c:pt>
                <c:pt idx="20055">
                  <c:v>2016-06-12 16:57</c:v>
                </c:pt>
                <c:pt idx="20056">
                  <c:v>2016-06-12 16:57</c:v>
                </c:pt>
                <c:pt idx="20057">
                  <c:v>2016-06-12 16:57</c:v>
                </c:pt>
                <c:pt idx="20058">
                  <c:v>2016-06-12 16:57</c:v>
                </c:pt>
                <c:pt idx="20059">
                  <c:v>2016-06-12 16:57</c:v>
                </c:pt>
                <c:pt idx="20060">
                  <c:v>2016-06-12 16:57</c:v>
                </c:pt>
                <c:pt idx="20061">
                  <c:v>2016-06-12 16:57</c:v>
                </c:pt>
                <c:pt idx="20062">
                  <c:v>2016-06-12 16:57</c:v>
                </c:pt>
                <c:pt idx="20063">
                  <c:v>2016-06-12 16:57</c:v>
                </c:pt>
                <c:pt idx="20064">
                  <c:v>2016-06-12 16:57</c:v>
                </c:pt>
                <c:pt idx="20065">
                  <c:v>2016-06-12 16:57</c:v>
                </c:pt>
                <c:pt idx="20066">
                  <c:v>2016-06-12 16:57</c:v>
                </c:pt>
                <c:pt idx="20067">
                  <c:v>2016-06-12 16:57</c:v>
                </c:pt>
                <c:pt idx="20068">
                  <c:v>2016-06-12 16:57</c:v>
                </c:pt>
                <c:pt idx="20069">
                  <c:v>2016-06-12 16:57</c:v>
                </c:pt>
                <c:pt idx="20070">
                  <c:v>2016-06-12 16:57</c:v>
                </c:pt>
                <c:pt idx="20071">
                  <c:v>2016-06-12 16:57</c:v>
                </c:pt>
                <c:pt idx="20072">
                  <c:v>2016-06-12 16:57</c:v>
                </c:pt>
                <c:pt idx="20073">
                  <c:v>2016-06-12 16:57</c:v>
                </c:pt>
                <c:pt idx="20074">
                  <c:v>2016-06-12 16:57</c:v>
                </c:pt>
                <c:pt idx="20075">
                  <c:v>2016-06-12 16:57</c:v>
                </c:pt>
                <c:pt idx="20076">
                  <c:v>2016-06-12 16:57</c:v>
                </c:pt>
                <c:pt idx="20077">
                  <c:v>2016-06-12 16:57</c:v>
                </c:pt>
                <c:pt idx="20078">
                  <c:v>2016-06-12 16:57</c:v>
                </c:pt>
                <c:pt idx="20079">
                  <c:v>2016-06-12 16:57</c:v>
                </c:pt>
                <c:pt idx="20080">
                  <c:v>2016-06-12 16:57</c:v>
                </c:pt>
                <c:pt idx="20081">
                  <c:v>2016-06-12 16:57</c:v>
                </c:pt>
                <c:pt idx="20082">
                  <c:v>2016-06-12 16:57</c:v>
                </c:pt>
                <c:pt idx="20083">
                  <c:v>2016-06-12 16:57</c:v>
                </c:pt>
                <c:pt idx="20084">
                  <c:v>2016-06-12 16:57</c:v>
                </c:pt>
                <c:pt idx="20085">
                  <c:v>2016-06-12 16:57</c:v>
                </c:pt>
                <c:pt idx="20086">
                  <c:v>2016-06-12 16:57</c:v>
                </c:pt>
                <c:pt idx="20087">
                  <c:v>2016-06-12 16:57</c:v>
                </c:pt>
                <c:pt idx="20088">
                  <c:v>2016-06-12 16:57</c:v>
                </c:pt>
                <c:pt idx="20089">
                  <c:v>2016-06-12 16:57</c:v>
                </c:pt>
                <c:pt idx="20090">
                  <c:v>2016-06-12 16:57</c:v>
                </c:pt>
                <c:pt idx="20091">
                  <c:v>2016-06-12 16:57</c:v>
                </c:pt>
                <c:pt idx="20092">
                  <c:v>2016-06-12 16:57</c:v>
                </c:pt>
                <c:pt idx="20093">
                  <c:v>2016-06-12 16:57</c:v>
                </c:pt>
                <c:pt idx="20094">
                  <c:v>2016-06-12 16:57</c:v>
                </c:pt>
                <c:pt idx="20095">
                  <c:v>2016-06-12 16:57</c:v>
                </c:pt>
                <c:pt idx="20096">
                  <c:v>2016-06-12 16:57</c:v>
                </c:pt>
                <c:pt idx="20097">
                  <c:v>2016-06-12 16:57</c:v>
                </c:pt>
                <c:pt idx="20098">
                  <c:v>2016-06-12 16:57</c:v>
                </c:pt>
                <c:pt idx="20099">
                  <c:v>2016-06-12 16:57</c:v>
                </c:pt>
                <c:pt idx="20100">
                  <c:v>2016-06-12 16:57</c:v>
                </c:pt>
                <c:pt idx="20101">
                  <c:v>2016-06-12 16:57</c:v>
                </c:pt>
                <c:pt idx="20102">
                  <c:v>2016-06-12 16:57</c:v>
                </c:pt>
                <c:pt idx="20103">
                  <c:v>2016-06-12 16:57</c:v>
                </c:pt>
                <c:pt idx="20104">
                  <c:v>2016-06-12 16:57</c:v>
                </c:pt>
                <c:pt idx="20105">
                  <c:v>2016-06-12 16:57</c:v>
                </c:pt>
                <c:pt idx="20106">
                  <c:v>2016-06-12 16:57</c:v>
                </c:pt>
                <c:pt idx="20107">
                  <c:v>2016-06-12 16:57</c:v>
                </c:pt>
                <c:pt idx="20108">
                  <c:v>2016-06-12 16:57</c:v>
                </c:pt>
                <c:pt idx="20109">
                  <c:v>2016-06-12 16:57</c:v>
                </c:pt>
                <c:pt idx="20110">
                  <c:v>2016-06-12 16:57</c:v>
                </c:pt>
                <c:pt idx="20111">
                  <c:v>2016-06-12 16:57</c:v>
                </c:pt>
                <c:pt idx="20112">
                  <c:v>2016-06-12 16:58</c:v>
                </c:pt>
                <c:pt idx="20113">
                  <c:v>2016-06-12 16:58</c:v>
                </c:pt>
                <c:pt idx="20114">
                  <c:v>2016-06-12 16:58</c:v>
                </c:pt>
                <c:pt idx="20115">
                  <c:v>2016-06-12 16:58</c:v>
                </c:pt>
                <c:pt idx="20116">
                  <c:v>2016-06-12 16:58</c:v>
                </c:pt>
                <c:pt idx="20117">
                  <c:v>2016-06-12 16:58</c:v>
                </c:pt>
                <c:pt idx="20118">
                  <c:v>2016-06-12 16:58</c:v>
                </c:pt>
                <c:pt idx="20119">
                  <c:v>2016-06-12 16:58</c:v>
                </c:pt>
                <c:pt idx="20120">
                  <c:v>2016-06-12 16:58</c:v>
                </c:pt>
                <c:pt idx="20121">
                  <c:v>2016-06-12 16:58</c:v>
                </c:pt>
                <c:pt idx="20122">
                  <c:v>2016-06-12 16:58</c:v>
                </c:pt>
                <c:pt idx="20123">
                  <c:v>2016-06-12 16:58</c:v>
                </c:pt>
                <c:pt idx="20124">
                  <c:v>2016-06-12 16:58</c:v>
                </c:pt>
                <c:pt idx="20125">
                  <c:v>2016-06-12 16:58</c:v>
                </c:pt>
                <c:pt idx="20126">
                  <c:v>2016-06-12 16:58</c:v>
                </c:pt>
                <c:pt idx="20127">
                  <c:v>2016-06-12 16:58</c:v>
                </c:pt>
                <c:pt idx="20128">
                  <c:v>2016-06-12 16:58</c:v>
                </c:pt>
                <c:pt idx="20129">
                  <c:v>2016-06-12 16:58</c:v>
                </c:pt>
                <c:pt idx="20130">
                  <c:v>2016-06-12 16:58</c:v>
                </c:pt>
                <c:pt idx="20131">
                  <c:v>2016-06-12 16:58</c:v>
                </c:pt>
                <c:pt idx="20132">
                  <c:v>2016-06-12 16:58</c:v>
                </c:pt>
                <c:pt idx="20133">
                  <c:v>2016-06-12 16:58</c:v>
                </c:pt>
                <c:pt idx="20134">
                  <c:v>2016-06-12 16:58</c:v>
                </c:pt>
                <c:pt idx="20135">
                  <c:v>2016-06-12 16:58</c:v>
                </c:pt>
                <c:pt idx="20136">
                  <c:v>2016-06-12 16:58</c:v>
                </c:pt>
                <c:pt idx="20137">
                  <c:v>2016-06-12 16:58</c:v>
                </c:pt>
                <c:pt idx="20138">
                  <c:v>2016-06-12 16:58</c:v>
                </c:pt>
                <c:pt idx="20139">
                  <c:v>2016-06-12 16:58</c:v>
                </c:pt>
                <c:pt idx="20140">
                  <c:v>2016-06-12 16:58</c:v>
                </c:pt>
                <c:pt idx="20141">
                  <c:v>2016-06-12 16:58</c:v>
                </c:pt>
                <c:pt idx="20142">
                  <c:v>2016-06-12 16:58</c:v>
                </c:pt>
                <c:pt idx="20143">
                  <c:v>2016-06-12 16:58</c:v>
                </c:pt>
                <c:pt idx="20144">
                  <c:v>2016-06-12 16:58</c:v>
                </c:pt>
                <c:pt idx="20145">
                  <c:v>2016-06-12 16:58</c:v>
                </c:pt>
                <c:pt idx="20146">
                  <c:v>2016-06-12 16:58</c:v>
                </c:pt>
                <c:pt idx="20147">
                  <c:v>2016-06-12 16:58</c:v>
                </c:pt>
                <c:pt idx="20148">
                  <c:v>2016-06-12 16:58</c:v>
                </c:pt>
                <c:pt idx="20149">
                  <c:v>2016-06-12 16:58</c:v>
                </c:pt>
                <c:pt idx="20150">
                  <c:v>2016-06-12 16:58</c:v>
                </c:pt>
                <c:pt idx="20151">
                  <c:v>2016-06-12 16:58</c:v>
                </c:pt>
                <c:pt idx="20152">
                  <c:v>2016-06-12 16:58</c:v>
                </c:pt>
                <c:pt idx="20153">
                  <c:v>2016-06-12 16:58</c:v>
                </c:pt>
                <c:pt idx="20154">
                  <c:v>2016-06-12 16:58</c:v>
                </c:pt>
                <c:pt idx="20155">
                  <c:v>2016-06-12 16:58</c:v>
                </c:pt>
                <c:pt idx="20156">
                  <c:v>2016-06-12 16:58</c:v>
                </c:pt>
                <c:pt idx="20157">
                  <c:v>2016-06-12 16:58</c:v>
                </c:pt>
                <c:pt idx="20158">
                  <c:v>2016-06-12 16:58</c:v>
                </c:pt>
                <c:pt idx="20159">
                  <c:v>2016-06-12 16:58</c:v>
                </c:pt>
                <c:pt idx="20160">
                  <c:v>2016-06-12 16:58</c:v>
                </c:pt>
                <c:pt idx="20161">
                  <c:v>2016-06-12 16:58</c:v>
                </c:pt>
                <c:pt idx="20162">
                  <c:v>2016-06-12 16:58</c:v>
                </c:pt>
                <c:pt idx="20163">
                  <c:v>2016-06-12 16:58</c:v>
                </c:pt>
                <c:pt idx="20164">
                  <c:v>2016-06-12 16:58</c:v>
                </c:pt>
                <c:pt idx="20165">
                  <c:v>2016-06-12 16:58</c:v>
                </c:pt>
                <c:pt idx="20166">
                  <c:v>2016-06-12 16:58</c:v>
                </c:pt>
                <c:pt idx="20167">
                  <c:v>2016-06-12 16:58</c:v>
                </c:pt>
                <c:pt idx="20168">
                  <c:v>2016-06-12 16:58</c:v>
                </c:pt>
                <c:pt idx="20169">
                  <c:v>2016-06-12 16:58</c:v>
                </c:pt>
                <c:pt idx="20170">
                  <c:v>2016-06-12 16:59</c:v>
                </c:pt>
                <c:pt idx="20171">
                  <c:v>2016-06-12 16:59</c:v>
                </c:pt>
                <c:pt idx="20172">
                  <c:v>2016-06-12 16:59</c:v>
                </c:pt>
                <c:pt idx="20173">
                  <c:v>2016-06-12 16:59</c:v>
                </c:pt>
                <c:pt idx="20174">
                  <c:v>2016-06-12 16:59</c:v>
                </c:pt>
                <c:pt idx="20175">
                  <c:v>2016-06-12 16:59</c:v>
                </c:pt>
                <c:pt idx="20176">
                  <c:v>2016-06-12 16:59</c:v>
                </c:pt>
                <c:pt idx="20177">
                  <c:v>2016-06-12 16:59</c:v>
                </c:pt>
                <c:pt idx="20178">
                  <c:v>2016-06-12 16:59</c:v>
                </c:pt>
                <c:pt idx="20179">
                  <c:v>2016-06-12 16:59</c:v>
                </c:pt>
                <c:pt idx="20180">
                  <c:v>2016-06-12 16:59</c:v>
                </c:pt>
                <c:pt idx="20181">
                  <c:v>2016-06-12 16:59</c:v>
                </c:pt>
                <c:pt idx="20182">
                  <c:v>2016-06-12 16:59</c:v>
                </c:pt>
                <c:pt idx="20183">
                  <c:v>2016-06-12 16:59</c:v>
                </c:pt>
                <c:pt idx="20184">
                  <c:v>2016-06-12 16:59</c:v>
                </c:pt>
                <c:pt idx="20185">
                  <c:v>2016-06-12 16:59</c:v>
                </c:pt>
                <c:pt idx="20186">
                  <c:v>2016-06-12 16:59</c:v>
                </c:pt>
                <c:pt idx="20187">
                  <c:v>2016-06-12 16:59</c:v>
                </c:pt>
                <c:pt idx="20188">
                  <c:v>2016-06-12 16:59</c:v>
                </c:pt>
                <c:pt idx="20189">
                  <c:v>2016-06-12 16:59</c:v>
                </c:pt>
                <c:pt idx="20190">
                  <c:v>2016-06-12 16:59</c:v>
                </c:pt>
                <c:pt idx="20191">
                  <c:v>2016-06-12 16:59</c:v>
                </c:pt>
                <c:pt idx="20192">
                  <c:v>2016-06-12 16:59</c:v>
                </c:pt>
                <c:pt idx="20193">
                  <c:v>2016-06-12 16:59</c:v>
                </c:pt>
                <c:pt idx="20194">
                  <c:v>2016-06-12 16:59</c:v>
                </c:pt>
                <c:pt idx="20195">
                  <c:v>2016-06-12 16:59</c:v>
                </c:pt>
                <c:pt idx="20196">
                  <c:v>2016-06-12 16:59</c:v>
                </c:pt>
                <c:pt idx="20197">
                  <c:v>2016-06-12 16:59</c:v>
                </c:pt>
                <c:pt idx="20198">
                  <c:v>2016-06-12 16:59</c:v>
                </c:pt>
                <c:pt idx="20199">
                  <c:v>2016-06-12 16:59</c:v>
                </c:pt>
                <c:pt idx="20200">
                  <c:v>2016-06-12 16:59</c:v>
                </c:pt>
                <c:pt idx="20201">
                  <c:v>2016-06-12 16:59</c:v>
                </c:pt>
                <c:pt idx="20202">
                  <c:v>2016-06-12 16:59</c:v>
                </c:pt>
                <c:pt idx="20203">
                  <c:v>2016-06-12 16:59</c:v>
                </c:pt>
                <c:pt idx="20204">
                  <c:v>2016-06-12 16:59</c:v>
                </c:pt>
                <c:pt idx="20205">
                  <c:v>2016-06-12 16:59</c:v>
                </c:pt>
                <c:pt idx="20206">
                  <c:v>2016-06-12 16:59</c:v>
                </c:pt>
                <c:pt idx="20207">
                  <c:v>2016-06-12 16:59</c:v>
                </c:pt>
                <c:pt idx="20208">
                  <c:v>2016-06-12 16:59</c:v>
                </c:pt>
                <c:pt idx="20209">
                  <c:v>2016-06-12 16:59</c:v>
                </c:pt>
                <c:pt idx="20210">
                  <c:v>2016-06-12 16:59</c:v>
                </c:pt>
                <c:pt idx="20211">
                  <c:v>2016-06-12 16:59</c:v>
                </c:pt>
                <c:pt idx="20212">
                  <c:v>2016-06-12 16:59</c:v>
                </c:pt>
                <c:pt idx="20213">
                  <c:v>2016-06-12 16:59</c:v>
                </c:pt>
                <c:pt idx="20214">
                  <c:v>2016-06-12 16:59</c:v>
                </c:pt>
                <c:pt idx="20215">
                  <c:v>2016-06-12 16:59</c:v>
                </c:pt>
                <c:pt idx="20216">
                  <c:v>2016-06-12 16:59</c:v>
                </c:pt>
                <c:pt idx="20217">
                  <c:v>2016-06-12 16:59</c:v>
                </c:pt>
                <c:pt idx="20218">
                  <c:v>2016-06-12 16:59</c:v>
                </c:pt>
                <c:pt idx="20219">
                  <c:v>2016-06-12 16:59</c:v>
                </c:pt>
                <c:pt idx="20220">
                  <c:v>2016-06-12 16:59</c:v>
                </c:pt>
                <c:pt idx="20221">
                  <c:v>2016-06-12 16:59</c:v>
                </c:pt>
                <c:pt idx="20222">
                  <c:v>2016-06-12 16:59</c:v>
                </c:pt>
                <c:pt idx="20223">
                  <c:v>2016-06-12 16:59</c:v>
                </c:pt>
                <c:pt idx="20224">
                  <c:v>2016-06-12 16:59</c:v>
                </c:pt>
                <c:pt idx="20225">
                  <c:v>2016-06-12 16:59</c:v>
                </c:pt>
                <c:pt idx="20226">
                  <c:v>2016-06-12 16:59</c:v>
                </c:pt>
                <c:pt idx="20227">
                  <c:v>2016-06-12 16:59</c:v>
                </c:pt>
                <c:pt idx="20228">
                  <c:v>2016-06-12 17:00</c:v>
                </c:pt>
                <c:pt idx="20229">
                  <c:v>2016-06-12 17:00</c:v>
                </c:pt>
                <c:pt idx="20230">
                  <c:v>2016-06-12 17:00</c:v>
                </c:pt>
                <c:pt idx="20231">
                  <c:v>2016-06-12 17:00</c:v>
                </c:pt>
                <c:pt idx="20232">
                  <c:v>2016-06-12 17:00</c:v>
                </c:pt>
                <c:pt idx="20233">
                  <c:v>2016-06-12 17:00</c:v>
                </c:pt>
                <c:pt idx="20234">
                  <c:v>2016-06-12 17:00</c:v>
                </c:pt>
                <c:pt idx="20235">
                  <c:v>2016-06-12 17:00</c:v>
                </c:pt>
                <c:pt idx="20236">
                  <c:v>2016-06-12 17:00</c:v>
                </c:pt>
                <c:pt idx="20237">
                  <c:v>2016-06-12 17:00</c:v>
                </c:pt>
                <c:pt idx="20238">
                  <c:v>2016-06-12 17:00</c:v>
                </c:pt>
                <c:pt idx="20239">
                  <c:v>2016-06-12 17:00</c:v>
                </c:pt>
                <c:pt idx="20240">
                  <c:v>2016-06-12 17:00</c:v>
                </c:pt>
                <c:pt idx="20241">
                  <c:v>2016-06-12 17:00</c:v>
                </c:pt>
                <c:pt idx="20242">
                  <c:v>2016-06-12 17:00</c:v>
                </c:pt>
                <c:pt idx="20243">
                  <c:v>2016-06-12 17:00</c:v>
                </c:pt>
                <c:pt idx="20244">
                  <c:v>2016-06-12 17:00</c:v>
                </c:pt>
                <c:pt idx="20245">
                  <c:v>2016-06-12 17:00</c:v>
                </c:pt>
                <c:pt idx="20246">
                  <c:v>2016-06-12 17:00</c:v>
                </c:pt>
                <c:pt idx="20247">
                  <c:v>2016-06-12 17:00</c:v>
                </c:pt>
                <c:pt idx="20248">
                  <c:v>2016-06-12 17:00</c:v>
                </c:pt>
                <c:pt idx="20249">
                  <c:v>2016-06-12 17:00</c:v>
                </c:pt>
                <c:pt idx="20250">
                  <c:v>2016-06-12 17:00</c:v>
                </c:pt>
                <c:pt idx="20251">
                  <c:v>2016-06-12 17:00</c:v>
                </c:pt>
                <c:pt idx="20252">
                  <c:v>2016-06-12 17:00</c:v>
                </c:pt>
                <c:pt idx="20253">
                  <c:v>2016-06-12 17:00</c:v>
                </c:pt>
                <c:pt idx="20254">
                  <c:v>2016-06-12 17:00</c:v>
                </c:pt>
                <c:pt idx="20255">
                  <c:v>2016-06-12 17:00</c:v>
                </c:pt>
                <c:pt idx="20256">
                  <c:v>2016-06-12 17:00</c:v>
                </c:pt>
                <c:pt idx="20257">
                  <c:v>2016-06-12 17:00</c:v>
                </c:pt>
                <c:pt idx="20258">
                  <c:v>2016-06-12 17:00</c:v>
                </c:pt>
                <c:pt idx="20259">
                  <c:v>2016-06-12 17:00</c:v>
                </c:pt>
                <c:pt idx="20260">
                  <c:v>2016-06-12 17:00</c:v>
                </c:pt>
                <c:pt idx="20261">
                  <c:v>2016-06-12 17:00</c:v>
                </c:pt>
                <c:pt idx="20262">
                  <c:v>2016-06-12 17:00</c:v>
                </c:pt>
                <c:pt idx="20263">
                  <c:v>2016-06-12 17:00</c:v>
                </c:pt>
                <c:pt idx="20264">
                  <c:v>2016-06-12 17:00</c:v>
                </c:pt>
                <c:pt idx="20265">
                  <c:v>2016-06-12 17:00</c:v>
                </c:pt>
                <c:pt idx="20266">
                  <c:v>2016-06-12 17:00</c:v>
                </c:pt>
                <c:pt idx="20267">
                  <c:v>2016-06-12 17:00</c:v>
                </c:pt>
                <c:pt idx="20268">
                  <c:v>2016-06-12 17:00</c:v>
                </c:pt>
                <c:pt idx="20269">
                  <c:v>2016-06-12 17:00</c:v>
                </c:pt>
                <c:pt idx="20270">
                  <c:v>2016-06-12 17:00</c:v>
                </c:pt>
                <c:pt idx="20271">
                  <c:v>2016-06-12 17:00</c:v>
                </c:pt>
                <c:pt idx="20272">
                  <c:v>2016-06-12 17:00</c:v>
                </c:pt>
                <c:pt idx="20273">
                  <c:v>2016-06-12 17:00</c:v>
                </c:pt>
                <c:pt idx="20274">
                  <c:v>2016-06-12 17:00</c:v>
                </c:pt>
                <c:pt idx="20275">
                  <c:v>2016-06-12 17:00</c:v>
                </c:pt>
                <c:pt idx="20276">
                  <c:v>2016-06-12 17:00</c:v>
                </c:pt>
                <c:pt idx="20277">
                  <c:v>2016-06-12 17:00</c:v>
                </c:pt>
                <c:pt idx="20278">
                  <c:v>2016-06-12 17:00</c:v>
                </c:pt>
                <c:pt idx="20279">
                  <c:v>2016-06-12 17:00</c:v>
                </c:pt>
                <c:pt idx="20280">
                  <c:v>2016-06-12 17:00</c:v>
                </c:pt>
                <c:pt idx="20281">
                  <c:v>2016-06-12 17:00</c:v>
                </c:pt>
                <c:pt idx="20282">
                  <c:v>2016-06-12 17:00</c:v>
                </c:pt>
                <c:pt idx="20283">
                  <c:v>2016-06-12 17:00</c:v>
                </c:pt>
                <c:pt idx="20284">
                  <c:v>2016-06-12 17:00</c:v>
                </c:pt>
                <c:pt idx="20285">
                  <c:v>2016-06-12 17:00</c:v>
                </c:pt>
                <c:pt idx="20286">
                  <c:v>2016-06-12 17:01</c:v>
                </c:pt>
                <c:pt idx="20287">
                  <c:v>2016-06-12 17:01</c:v>
                </c:pt>
                <c:pt idx="20288">
                  <c:v>2016-06-12 17:01</c:v>
                </c:pt>
                <c:pt idx="20289">
                  <c:v>2016-06-12 17:01</c:v>
                </c:pt>
                <c:pt idx="20290">
                  <c:v>2016-06-12 17:01</c:v>
                </c:pt>
                <c:pt idx="20291">
                  <c:v>2016-06-12 17:01</c:v>
                </c:pt>
                <c:pt idx="20292">
                  <c:v>2016-06-12 17:01</c:v>
                </c:pt>
                <c:pt idx="20293">
                  <c:v>2016-06-12 17:01</c:v>
                </c:pt>
                <c:pt idx="20294">
                  <c:v>2016-06-12 17:01</c:v>
                </c:pt>
                <c:pt idx="20295">
                  <c:v>2016-06-12 17:01</c:v>
                </c:pt>
                <c:pt idx="20296">
                  <c:v>2016-06-12 17:01</c:v>
                </c:pt>
                <c:pt idx="20297">
                  <c:v>2016-06-12 17:01</c:v>
                </c:pt>
                <c:pt idx="20298">
                  <c:v>2016-06-12 17:01</c:v>
                </c:pt>
                <c:pt idx="20299">
                  <c:v>2016-06-12 17:01</c:v>
                </c:pt>
                <c:pt idx="20300">
                  <c:v>2016-06-12 17:01</c:v>
                </c:pt>
                <c:pt idx="20301">
                  <c:v>2016-06-12 17:01</c:v>
                </c:pt>
                <c:pt idx="20302">
                  <c:v>2016-06-12 17:01</c:v>
                </c:pt>
                <c:pt idx="20303">
                  <c:v>2016-06-12 17:01</c:v>
                </c:pt>
                <c:pt idx="20304">
                  <c:v>2016-06-12 17:01</c:v>
                </c:pt>
                <c:pt idx="20305">
                  <c:v>2016-06-12 17:01</c:v>
                </c:pt>
                <c:pt idx="20306">
                  <c:v>2016-06-12 17:01</c:v>
                </c:pt>
                <c:pt idx="20307">
                  <c:v>2016-06-12 17:01</c:v>
                </c:pt>
                <c:pt idx="20308">
                  <c:v>2016-06-12 17:01</c:v>
                </c:pt>
                <c:pt idx="20309">
                  <c:v>2016-06-12 17:01</c:v>
                </c:pt>
                <c:pt idx="20310">
                  <c:v>2016-06-12 17:01</c:v>
                </c:pt>
                <c:pt idx="20311">
                  <c:v>2016-06-12 17:01</c:v>
                </c:pt>
                <c:pt idx="20312">
                  <c:v>2016-06-12 17:01</c:v>
                </c:pt>
                <c:pt idx="20313">
                  <c:v>2016-06-12 17:01</c:v>
                </c:pt>
                <c:pt idx="20314">
                  <c:v>2016-06-12 17:01</c:v>
                </c:pt>
                <c:pt idx="20315">
                  <c:v>2016-06-12 17:01</c:v>
                </c:pt>
                <c:pt idx="20316">
                  <c:v>2016-06-12 17:01</c:v>
                </c:pt>
                <c:pt idx="20317">
                  <c:v>2016-06-12 17:01</c:v>
                </c:pt>
                <c:pt idx="20318">
                  <c:v>2016-06-12 17:01</c:v>
                </c:pt>
                <c:pt idx="20319">
                  <c:v>2016-06-12 17:01</c:v>
                </c:pt>
                <c:pt idx="20320">
                  <c:v>2016-06-12 17:01</c:v>
                </c:pt>
                <c:pt idx="20321">
                  <c:v>2016-06-12 17:01</c:v>
                </c:pt>
                <c:pt idx="20322">
                  <c:v>2016-06-12 17:01</c:v>
                </c:pt>
                <c:pt idx="20323">
                  <c:v>2016-06-12 17:01</c:v>
                </c:pt>
                <c:pt idx="20324">
                  <c:v>2016-06-12 17:01</c:v>
                </c:pt>
                <c:pt idx="20325">
                  <c:v>2016-06-12 17:01</c:v>
                </c:pt>
                <c:pt idx="20326">
                  <c:v>2016-06-12 17:01</c:v>
                </c:pt>
                <c:pt idx="20327">
                  <c:v>2016-06-12 17:01</c:v>
                </c:pt>
                <c:pt idx="20328">
                  <c:v>2016-06-12 17:01</c:v>
                </c:pt>
                <c:pt idx="20329">
                  <c:v>2016-06-12 17:01</c:v>
                </c:pt>
                <c:pt idx="20330">
                  <c:v>2016-06-12 17:01</c:v>
                </c:pt>
                <c:pt idx="20331">
                  <c:v>2016-06-12 17:01</c:v>
                </c:pt>
                <c:pt idx="20332">
                  <c:v>2016-06-12 17:01</c:v>
                </c:pt>
                <c:pt idx="20333">
                  <c:v>2016-06-12 17:01</c:v>
                </c:pt>
                <c:pt idx="20334">
                  <c:v>2016-06-12 17:01</c:v>
                </c:pt>
                <c:pt idx="20335">
                  <c:v>2016-06-12 17:01</c:v>
                </c:pt>
                <c:pt idx="20336">
                  <c:v>2016-06-12 17:01</c:v>
                </c:pt>
                <c:pt idx="20337">
                  <c:v>2016-06-12 17:01</c:v>
                </c:pt>
                <c:pt idx="20338">
                  <c:v>2016-06-12 17:01</c:v>
                </c:pt>
                <c:pt idx="20339">
                  <c:v>2016-06-12 17:01</c:v>
                </c:pt>
                <c:pt idx="20340">
                  <c:v>2016-06-12 17:01</c:v>
                </c:pt>
                <c:pt idx="20341">
                  <c:v>2016-06-12 17:01</c:v>
                </c:pt>
                <c:pt idx="20342">
                  <c:v>2016-06-12 17:01</c:v>
                </c:pt>
                <c:pt idx="20343">
                  <c:v>2016-06-12 17:01</c:v>
                </c:pt>
                <c:pt idx="20344">
                  <c:v>2016-06-12 17:02</c:v>
                </c:pt>
                <c:pt idx="20345">
                  <c:v>2016-06-12 17:02</c:v>
                </c:pt>
                <c:pt idx="20346">
                  <c:v>2016-06-12 17:02</c:v>
                </c:pt>
                <c:pt idx="20347">
                  <c:v>2016-06-12 17:02</c:v>
                </c:pt>
                <c:pt idx="20348">
                  <c:v>2016-06-12 17:02</c:v>
                </c:pt>
                <c:pt idx="20349">
                  <c:v>2016-06-12 17:02</c:v>
                </c:pt>
                <c:pt idx="20350">
                  <c:v>2016-06-12 17:02</c:v>
                </c:pt>
                <c:pt idx="20351">
                  <c:v>2016-06-12 17:02</c:v>
                </c:pt>
                <c:pt idx="20352">
                  <c:v>2016-06-12 17:02</c:v>
                </c:pt>
                <c:pt idx="20353">
                  <c:v>2016-06-12 17:02</c:v>
                </c:pt>
                <c:pt idx="20354">
                  <c:v>2016-06-12 17:02</c:v>
                </c:pt>
                <c:pt idx="20355">
                  <c:v>2016-06-12 17:02</c:v>
                </c:pt>
                <c:pt idx="20356">
                  <c:v>2016-06-12 17:02</c:v>
                </c:pt>
                <c:pt idx="20357">
                  <c:v>2016-06-12 17:02</c:v>
                </c:pt>
                <c:pt idx="20358">
                  <c:v>2016-06-12 17:02</c:v>
                </c:pt>
                <c:pt idx="20359">
                  <c:v>2016-06-12 17:02</c:v>
                </c:pt>
                <c:pt idx="20360">
                  <c:v>2016-06-12 17:02</c:v>
                </c:pt>
                <c:pt idx="20361">
                  <c:v>2016-06-12 17:02</c:v>
                </c:pt>
                <c:pt idx="20362">
                  <c:v>2016-06-12 17:02</c:v>
                </c:pt>
                <c:pt idx="20363">
                  <c:v>2016-06-12 17:02</c:v>
                </c:pt>
                <c:pt idx="20364">
                  <c:v>2016-06-12 17:02</c:v>
                </c:pt>
                <c:pt idx="20365">
                  <c:v>2016-06-12 17:02</c:v>
                </c:pt>
                <c:pt idx="20366">
                  <c:v>2016-06-12 17:02</c:v>
                </c:pt>
                <c:pt idx="20367">
                  <c:v>2016-06-12 17:02</c:v>
                </c:pt>
                <c:pt idx="20368">
                  <c:v>2016-06-12 17:02</c:v>
                </c:pt>
                <c:pt idx="20369">
                  <c:v>2016-06-12 17:02</c:v>
                </c:pt>
                <c:pt idx="20370">
                  <c:v>2016-06-12 17:02</c:v>
                </c:pt>
                <c:pt idx="20371">
                  <c:v>2016-06-12 17:02</c:v>
                </c:pt>
                <c:pt idx="20372">
                  <c:v>2016-06-12 17:02</c:v>
                </c:pt>
                <c:pt idx="20373">
                  <c:v>2016-06-12 17:02</c:v>
                </c:pt>
                <c:pt idx="20374">
                  <c:v>2016-06-12 17:02</c:v>
                </c:pt>
                <c:pt idx="20375">
                  <c:v>2016-06-12 17:02</c:v>
                </c:pt>
                <c:pt idx="20376">
                  <c:v>2016-06-12 17:02</c:v>
                </c:pt>
                <c:pt idx="20377">
                  <c:v>2016-06-12 17:02</c:v>
                </c:pt>
                <c:pt idx="20378">
                  <c:v>2016-06-12 17:02</c:v>
                </c:pt>
                <c:pt idx="20379">
                  <c:v>2016-06-12 17:02</c:v>
                </c:pt>
                <c:pt idx="20380">
                  <c:v>2016-06-12 17:02</c:v>
                </c:pt>
                <c:pt idx="20381">
                  <c:v>2016-06-12 17:02</c:v>
                </c:pt>
                <c:pt idx="20382">
                  <c:v>2016-06-12 17:02</c:v>
                </c:pt>
                <c:pt idx="20383">
                  <c:v>2016-06-12 17:02</c:v>
                </c:pt>
                <c:pt idx="20384">
                  <c:v>2016-06-12 17:02</c:v>
                </c:pt>
                <c:pt idx="20385">
                  <c:v>2016-06-12 17:02</c:v>
                </c:pt>
                <c:pt idx="20386">
                  <c:v>2016-06-12 17:02</c:v>
                </c:pt>
                <c:pt idx="20387">
                  <c:v>2016-06-12 17:02</c:v>
                </c:pt>
                <c:pt idx="20388">
                  <c:v>2016-06-12 17:02</c:v>
                </c:pt>
                <c:pt idx="20389">
                  <c:v>2016-06-12 17:02</c:v>
                </c:pt>
                <c:pt idx="20390">
                  <c:v>2016-06-12 17:02</c:v>
                </c:pt>
                <c:pt idx="20391">
                  <c:v>2016-06-12 17:02</c:v>
                </c:pt>
                <c:pt idx="20392">
                  <c:v>2016-06-12 17:02</c:v>
                </c:pt>
                <c:pt idx="20393">
                  <c:v>2016-06-12 17:02</c:v>
                </c:pt>
                <c:pt idx="20394">
                  <c:v>2016-06-12 17:02</c:v>
                </c:pt>
                <c:pt idx="20395">
                  <c:v>2016-06-12 17:02</c:v>
                </c:pt>
                <c:pt idx="20396">
                  <c:v>2016-06-12 17:02</c:v>
                </c:pt>
                <c:pt idx="20397">
                  <c:v>2016-06-12 17:02</c:v>
                </c:pt>
                <c:pt idx="20398">
                  <c:v>2016-06-12 17:03</c:v>
                </c:pt>
                <c:pt idx="20399">
                  <c:v>2016-06-12 17:03</c:v>
                </c:pt>
                <c:pt idx="20400">
                  <c:v>2016-06-12 17:03</c:v>
                </c:pt>
                <c:pt idx="20401">
                  <c:v>2016-06-12 17:03</c:v>
                </c:pt>
                <c:pt idx="20402">
                  <c:v>2016-06-12 17:03</c:v>
                </c:pt>
                <c:pt idx="20403">
                  <c:v>2016-06-12 17:03</c:v>
                </c:pt>
                <c:pt idx="20404">
                  <c:v>2016-06-12 17:03</c:v>
                </c:pt>
                <c:pt idx="20405">
                  <c:v>2016-06-12 17:03</c:v>
                </c:pt>
                <c:pt idx="20406">
                  <c:v>2016-06-12 17:03</c:v>
                </c:pt>
                <c:pt idx="20407">
                  <c:v>2016-06-12 17:03</c:v>
                </c:pt>
                <c:pt idx="20408">
                  <c:v>2016-06-12 17:03</c:v>
                </c:pt>
                <c:pt idx="20409">
                  <c:v>2016-06-12 17:03</c:v>
                </c:pt>
                <c:pt idx="20410">
                  <c:v>2016-06-12 17:03</c:v>
                </c:pt>
                <c:pt idx="20411">
                  <c:v>2016-06-12 17:03</c:v>
                </c:pt>
                <c:pt idx="20412">
                  <c:v>2016-06-12 17:03</c:v>
                </c:pt>
                <c:pt idx="20413">
                  <c:v>2016-06-12 17:03</c:v>
                </c:pt>
                <c:pt idx="20414">
                  <c:v>2016-06-12 17:03</c:v>
                </c:pt>
                <c:pt idx="20415">
                  <c:v>2016-06-12 17:03</c:v>
                </c:pt>
                <c:pt idx="20416">
                  <c:v>2016-06-12 17:03</c:v>
                </c:pt>
                <c:pt idx="20417">
                  <c:v>2016-06-12 17:03</c:v>
                </c:pt>
                <c:pt idx="20418">
                  <c:v>2016-06-12 17:03</c:v>
                </c:pt>
                <c:pt idx="20419">
                  <c:v>2016-06-12 17:03</c:v>
                </c:pt>
                <c:pt idx="20420">
                  <c:v>2016-06-12 17:03</c:v>
                </c:pt>
                <c:pt idx="20421">
                  <c:v>2016-06-12 17:03</c:v>
                </c:pt>
                <c:pt idx="20422">
                  <c:v>2016-06-12 17:03</c:v>
                </c:pt>
                <c:pt idx="20423">
                  <c:v>2016-06-12 17:03</c:v>
                </c:pt>
                <c:pt idx="20424">
                  <c:v>2016-06-12 17:03</c:v>
                </c:pt>
                <c:pt idx="20425">
                  <c:v>2016-06-12 17:03</c:v>
                </c:pt>
                <c:pt idx="20426">
                  <c:v>2016-06-12 17:03</c:v>
                </c:pt>
                <c:pt idx="20427">
                  <c:v>2016-06-12 17:03</c:v>
                </c:pt>
                <c:pt idx="20428">
                  <c:v>2016-06-12 17:03</c:v>
                </c:pt>
                <c:pt idx="20429">
                  <c:v>2016-06-12 17:03</c:v>
                </c:pt>
                <c:pt idx="20430">
                  <c:v>2016-06-12 17:03</c:v>
                </c:pt>
                <c:pt idx="20431">
                  <c:v>2016-06-12 17:03</c:v>
                </c:pt>
                <c:pt idx="20432">
                  <c:v>2016-06-12 17:03</c:v>
                </c:pt>
                <c:pt idx="20433">
                  <c:v>2016-06-12 17:03</c:v>
                </c:pt>
                <c:pt idx="20434">
                  <c:v>2016-06-12 17:03</c:v>
                </c:pt>
                <c:pt idx="20435">
                  <c:v>2016-06-12 17:03</c:v>
                </c:pt>
                <c:pt idx="20436">
                  <c:v>2016-06-12 17:03</c:v>
                </c:pt>
                <c:pt idx="20437">
                  <c:v>2016-06-12 17:03</c:v>
                </c:pt>
                <c:pt idx="20438">
                  <c:v>2016-06-12 17:03</c:v>
                </c:pt>
                <c:pt idx="20439">
                  <c:v>2016-06-12 17:03</c:v>
                </c:pt>
                <c:pt idx="20440">
                  <c:v>2016-06-12 17:03</c:v>
                </c:pt>
                <c:pt idx="20441">
                  <c:v>2016-06-12 17:03</c:v>
                </c:pt>
                <c:pt idx="20442">
                  <c:v>2016-06-12 17:03</c:v>
                </c:pt>
                <c:pt idx="20443">
                  <c:v>2016-06-12 17:03</c:v>
                </c:pt>
                <c:pt idx="20444">
                  <c:v>2016-06-12 17:03</c:v>
                </c:pt>
                <c:pt idx="20445">
                  <c:v>2016-06-12 17:03</c:v>
                </c:pt>
                <c:pt idx="20446">
                  <c:v>2016-06-12 17:03</c:v>
                </c:pt>
                <c:pt idx="20447">
                  <c:v>2016-06-12 17:03</c:v>
                </c:pt>
                <c:pt idx="20448">
                  <c:v>2016-06-12 17:03</c:v>
                </c:pt>
                <c:pt idx="20449">
                  <c:v>2016-06-12 17:03</c:v>
                </c:pt>
                <c:pt idx="20450">
                  <c:v>2016-06-12 17:03</c:v>
                </c:pt>
                <c:pt idx="20451">
                  <c:v>2016-06-12 17:03</c:v>
                </c:pt>
                <c:pt idx="20452">
                  <c:v>2016-06-12 17:03</c:v>
                </c:pt>
                <c:pt idx="20453">
                  <c:v>2016-06-12 17:03</c:v>
                </c:pt>
                <c:pt idx="20454">
                  <c:v>2016-06-12 17:03</c:v>
                </c:pt>
                <c:pt idx="20455">
                  <c:v>2016-06-12 17:04</c:v>
                </c:pt>
                <c:pt idx="20456">
                  <c:v>2016-06-12 17:04</c:v>
                </c:pt>
                <c:pt idx="20457">
                  <c:v>2016-06-12 17:04</c:v>
                </c:pt>
                <c:pt idx="20458">
                  <c:v>2016-06-12 17:04</c:v>
                </c:pt>
                <c:pt idx="20459">
                  <c:v>2016-06-12 17:04</c:v>
                </c:pt>
                <c:pt idx="20460">
                  <c:v>2016-06-12 17:04</c:v>
                </c:pt>
                <c:pt idx="20461">
                  <c:v>2016-06-12 17:04</c:v>
                </c:pt>
                <c:pt idx="20462">
                  <c:v>2016-06-12 17:04</c:v>
                </c:pt>
                <c:pt idx="20463">
                  <c:v>2016-06-12 17:04</c:v>
                </c:pt>
                <c:pt idx="20464">
                  <c:v>2016-06-12 17:04</c:v>
                </c:pt>
                <c:pt idx="20465">
                  <c:v>2016-06-12 17:04</c:v>
                </c:pt>
                <c:pt idx="20466">
                  <c:v>2016-06-12 17:04</c:v>
                </c:pt>
                <c:pt idx="20467">
                  <c:v>2016-06-12 17:04</c:v>
                </c:pt>
                <c:pt idx="20468">
                  <c:v>2016-06-12 17:04</c:v>
                </c:pt>
                <c:pt idx="20469">
                  <c:v>2016-06-12 17:04</c:v>
                </c:pt>
                <c:pt idx="20470">
                  <c:v>2016-06-12 17:04</c:v>
                </c:pt>
                <c:pt idx="20471">
                  <c:v>2016-06-12 17:04</c:v>
                </c:pt>
                <c:pt idx="20472">
                  <c:v>2016-06-12 17:04</c:v>
                </c:pt>
                <c:pt idx="20473">
                  <c:v>2016-06-12 17:04</c:v>
                </c:pt>
                <c:pt idx="20474">
                  <c:v>2016-06-12 17:04</c:v>
                </c:pt>
                <c:pt idx="20475">
                  <c:v>2016-06-12 17:04</c:v>
                </c:pt>
                <c:pt idx="20476">
                  <c:v>2016-06-12 17:04</c:v>
                </c:pt>
                <c:pt idx="20477">
                  <c:v>2016-06-12 17:04</c:v>
                </c:pt>
                <c:pt idx="20478">
                  <c:v>2016-06-12 17:04</c:v>
                </c:pt>
                <c:pt idx="20479">
                  <c:v>2016-06-12 17:04</c:v>
                </c:pt>
                <c:pt idx="20480">
                  <c:v>2016-06-12 17:04</c:v>
                </c:pt>
                <c:pt idx="20481">
                  <c:v>2016-06-12 17:04</c:v>
                </c:pt>
                <c:pt idx="20482">
                  <c:v>2016-06-12 17:04</c:v>
                </c:pt>
                <c:pt idx="20483">
                  <c:v>2016-06-12 17:04</c:v>
                </c:pt>
                <c:pt idx="20484">
                  <c:v>2016-06-12 17:04</c:v>
                </c:pt>
                <c:pt idx="20485">
                  <c:v>2016-06-12 17:04</c:v>
                </c:pt>
                <c:pt idx="20486">
                  <c:v>2016-06-12 17:04</c:v>
                </c:pt>
                <c:pt idx="20487">
                  <c:v>2016-06-12 17:04</c:v>
                </c:pt>
                <c:pt idx="20488">
                  <c:v>2016-06-12 17:04</c:v>
                </c:pt>
                <c:pt idx="20489">
                  <c:v>2016-06-12 17:04</c:v>
                </c:pt>
                <c:pt idx="20490">
                  <c:v>2016-06-12 17:04</c:v>
                </c:pt>
                <c:pt idx="20491">
                  <c:v>2016-06-12 17:04</c:v>
                </c:pt>
                <c:pt idx="20492">
                  <c:v>2016-06-12 17:04</c:v>
                </c:pt>
                <c:pt idx="20493">
                  <c:v>2016-06-12 17:04</c:v>
                </c:pt>
                <c:pt idx="20494">
                  <c:v>2016-06-12 17:04</c:v>
                </c:pt>
                <c:pt idx="20495">
                  <c:v>2016-06-12 17:04</c:v>
                </c:pt>
                <c:pt idx="20496">
                  <c:v>2016-06-12 17:04</c:v>
                </c:pt>
                <c:pt idx="20497">
                  <c:v>2016-06-12 17:04</c:v>
                </c:pt>
                <c:pt idx="20498">
                  <c:v>2016-06-12 17:04</c:v>
                </c:pt>
                <c:pt idx="20499">
                  <c:v>2016-06-12 17:04</c:v>
                </c:pt>
                <c:pt idx="20500">
                  <c:v>2016-06-12 17:04</c:v>
                </c:pt>
                <c:pt idx="20501">
                  <c:v>2016-06-12 17:04</c:v>
                </c:pt>
                <c:pt idx="20502">
                  <c:v>2016-06-12 17:04</c:v>
                </c:pt>
                <c:pt idx="20503">
                  <c:v>2016-06-12 17:04</c:v>
                </c:pt>
                <c:pt idx="20504">
                  <c:v>2016-06-12 17:04</c:v>
                </c:pt>
                <c:pt idx="20505">
                  <c:v>2016-06-12 17:04</c:v>
                </c:pt>
                <c:pt idx="20506">
                  <c:v>2016-06-12 17:04</c:v>
                </c:pt>
                <c:pt idx="20507">
                  <c:v>2016-06-12 17:04</c:v>
                </c:pt>
                <c:pt idx="20508">
                  <c:v>2016-06-12 17:04</c:v>
                </c:pt>
                <c:pt idx="20509">
                  <c:v>2016-06-12 17:04</c:v>
                </c:pt>
                <c:pt idx="20510">
                  <c:v>2016-06-12 17:04</c:v>
                </c:pt>
                <c:pt idx="20511">
                  <c:v>2016-06-12 17:04</c:v>
                </c:pt>
                <c:pt idx="20512">
                  <c:v>2016-06-12 17:05</c:v>
                </c:pt>
                <c:pt idx="20513">
                  <c:v>2016-06-12 17:05</c:v>
                </c:pt>
                <c:pt idx="20514">
                  <c:v>2016-06-12 17:05</c:v>
                </c:pt>
                <c:pt idx="20515">
                  <c:v>2016-06-12 17:05</c:v>
                </c:pt>
                <c:pt idx="20516">
                  <c:v>2016-06-12 17:05</c:v>
                </c:pt>
                <c:pt idx="20517">
                  <c:v>2016-06-12 17:05</c:v>
                </c:pt>
                <c:pt idx="20518">
                  <c:v>2016-06-12 17:05</c:v>
                </c:pt>
                <c:pt idx="20519">
                  <c:v>2016-06-12 17:05</c:v>
                </c:pt>
                <c:pt idx="20520">
                  <c:v>2016-06-12 17:05</c:v>
                </c:pt>
                <c:pt idx="20521">
                  <c:v>2016-06-12 17:05</c:v>
                </c:pt>
                <c:pt idx="20522">
                  <c:v>2016-06-12 17:05</c:v>
                </c:pt>
                <c:pt idx="20523">
                  <c:v>2016-06-12 17:05</c:v>
                </c:pt>
                <c:pt idx="20524">
                  <c:v>2016-06-12 17:05</c:v>
                </c:pt>
                <c:pt idx="20525">
                  <c:v>2016-06-12 17:05</c:v>
                </c:pt>
                <c:pt idx="20526">
                  <c:v>2016-06-12 17:05</c:v>
                </c:pt>
                <c:pt idx="20527">
                  <c:v>2016-06-12 17:05</c:v>
                </c:pt>
                <c:pt idx="20528">
                  <c:v>2016-06-12 17:05</c:v>
                </c:pt>
                <c:pt idx="20529">
                  <c:v>2016-06-12 17:05</c:v>
                </c:pt>
                <c:pt idx="20530">
                  <c:v>2016-06-12 17:05</c:v>
                </c:pt>
                <c:pt idx="20531">
                  <c:v>2016-06-12 17:05</c:v>
                </c:pt>
                <c:pt idx="20532">
                  <c:v>2016-06-12 17:05</c:v>
                </c:pt>
                <c:pt idx="20533">
                  <c:v>2016-06-12 17:05</c:v>
                </c:pt>
                <c:pt idx="20534">
                  <c:v>2016-06-12 17:05</c:v>
                </c:pt>
                <c:pt idx="20535">
                  <c:v>2016-06-12 17:05</c:v>
                </c:pt>
                <c:pt idx="20536">
                  <c:v>2016-06-12 17:05</c:v>
                </c:pt>
                <c:pt idx="20537">
                  <c:v>2016-06-12 17:05</c:v>
                </c:pt>
                <c:pt idx="20538">
                  <c:v>2016-06-12 17:05</c:v>
                </c:pt>
                <c:pt idx="20539">
                  <c:v>2016-06-12 17:05</c:v>
                </c:pt>
                <c:pt idx="20540">
                  <c:v>2016-06-12 17:05</c:v>
                </c:pt>
                <c:pt idx="20541">
                  <c:v>2016-06-12 17:05</c:v>
                </c:pt>
                <c:pt idx="20542">
                  <c:v>2016-06-12 17:05</c:v>
                </c:pt>
                <c:pt idx="20543">
                  <c:v>2016-06-12 17:05</c:v>
                </c:pt>
                <c:pt idx="20544">
                  <c:v>2016-06-12 17:05</c:v>
                </c:pt>
                <c:pt idx="20545">
                  <c:v>2016-06-12 17:05</c:v>
                </c:pt>
                <c:pt idx="20546">
                  <c:v>2016-06-12 17:05</c:v>
                </c:pt>
                <c:pt idx="20547">
                  <c:v>2016-06-12 17:05</c:v>
                </c:pt>
                <c:pt idx="20548">
                  <c:v>2016-06-12 17:05</c:v>
                </c:pt>
                <c:pt idx="20549">
                  <c:v>2016-06-12 17:05</c:v>
                </c:pt>
                <c:pt idx="20550">
                  <c:v>2016-06-12 17:05</c:v>
                </c:pt>
                <c:pt idx="20551">
                  <c:v>2016-06-12 17:05</c:v>
                </c:pt>
                <c:pt idx="20552">
                  <c:v>2016-06-12 17:05</c:v>
                </c:pt>
                <c:pt idx="20553">
                  <c:v>2016-06-12 17:05</c:v>
                </c:pt>
                <c:pt idx="20554">
                  <c:v>2016-06-12 17:05</c:v>
                </c:pt>
                <c:pt idx="20555">
                  <c:v>2016-06-12 17:05</c:v>
                </c:pt>
                <c:pt idx="20556">
                  <c:v>2016-06-12 17:05</c:v>
                </c:pt>
                <c:pt idx="20557">
                  <c:v>2016-06-12 17:05</c:v>
                </c:pt>
                <c:pt idx="20558">
                  <c:v>2016-06-12 17:05</c:v>
                </c:pt>
                <c:pt idx="20559">
                  <c:v>2016-06-12 17:05</c:v>
                </c:pt>
                <c:pt idx="20560">
                  <c:v>2016-06-12 17:05</c:v>
                </c:pt>
                <c:pt idx="20561">
                  <c:v>2016-06-12 17:05</c:v>
                </c:pt>
                <c:pt idx="20562">
                  <c:v>2016-06-12 17:05</c:v>
                </c:pt>
                <c:pt idx="20563">
                  <c:v>2016-06-12 17:05</c:v>
                </c:pt>
                <c:pt idx="20564">
                  <c:v>2016-06-12 17:05</c:v>
                </c:pt>
                <c:pt idx="20565">
                  <c:v>2016-06-12 17:05</c:v>
                </c:pt>
                <c:pt idx="20566">
                  <c:v>2016-06-12 17:05</c:v>
                </c:pt>
                <c:pt idx="20567">
                  <c:v>2016-06-12 17:05</c:v>
                </c:pt>
                <c:pt idx="20568">
                  <c:v>2016-06-12 17:05</c:v>
                </c:pt>
                <c:pt idx="20569">
                  <c:v>2016-06-12 17:05</c:v>
                </c:pt>
                <c:pt idx="20570">
                  <c:v>2016-06-12 17:05</c:v>
                </c:pt>
                <c:pt idx="20571">
                  <c:v>2016-06-12 17:05</c:v>
                </c:pt>
                <c:pt idx="20572">
                  <c:v>2016-06-12 17:06</c:v>
                </c:pt>
                <c:pt idx="20573">
                  <c:v>2016-06-12 17:06</c:v>
                </c:pt>
                <c:pt idx="20574">
                  <c:v>2016-06-12 17:06</c:v>
                </c:pt>
                <c:pt idx="20575">
                  <c:v>2016-06-12 17:06</c:v>
                </c:pt>
                <c:pt idx="20576">
                  <c:v>2016-06-12 17:06</c:v>
                </c:pt>
                <c:pt idx="20577">
                  <c:v>2016-06-12 17:06</c:v>
                </c:pt>
                <c:pt idx="20578">
                  <c:v>2016-06-12 17:06</c:v>
                </c:pt>
                <c:pt idx="20579">
                  <c:v>2016-06-12 17:06</c:v>
                </c:pt>
                <c:pt idx="20580">
                  <c:v>2016-06-12 17:06</c:v>
                </c:pt>
                <c:pt idx="20581">
                  <c:v>2016-06-12 17:06</c:v>
                </c:pt>
                <c:pt idx="20582">
                  <c:v>2016-06-12 17:06</c:v>
                </c:pt>
                <c:pt idx="20583">
                  <c:v>2016-06-12 17:06</c:v>
                </c:pt>
                <c:pt idx="20584">
                  <c:v>2016-06-12 17:06</c:v>
                </c:pt>
                <c:pt idx="20585">
                  <c:v>2016-06-12 17:06</c:v>
                </c:pt>
                <c:pt idx="20586">
                  <c:v>2016-06-12 17:06</c:v>
                </c:pt>
                <c:pt idx="20587">
                  <c:v>2016-06-12 17:06</c:v>
                </c:pt>
                <c:pt idx="20588">
                  <c:v>2016-06-12 17:06</c:v>
                </c:pt>
                <c:pt idx="20589">
                  <c:v>2016-06-12 17:06</c:v>
                </c:pt>
                <c:pt idx="20590">
                  <c:v>2016-06-12 17:06</c:v>
                </c:pt>
                <c:pt idx="20591">
                  <c:v>2016-06-12 17:06</c:v>
                </c:pt>
                <c:pt idx="20592">
                  <c:v>2016-06-12 17:06</c:v>
                </c:pt>
                <c:pt idx="20593">
                  <c:v>2016-06-12 17:06</c:v>
                </c:pt>
                <c:pt idx="20594">
                  <c:v>2016-06-12 17:06</c:v>
                </c:pt>
                <c:pt idx="20595">
                  <c:v>2016-06-12 17:06</c:v>
                </c:pt>
                <c:pt idx="20596">
                  <c:v>2016-06-12 17:06</c:v>
                </c:pt>
                <c:pt idx="20597">
                  <c:v>2016-06-12 17:06</c:v>
                </c:pt>
                <c:pt idx="20598">
                  <c:v>2016-06-12 17:06</c:v>
                </c:pt>
                <c:pt idx="20599">
                  <c:v>2016-06-12 17:06</c:v>
                </c:pt>
                <c:pt idx="20600">
                  <c:v>2016-06-12 17:06</c:v>
                </c:pt>
                <c:pt idx="20601">
                  <c:v>2016-06-12 17:06</c:v>
                </c:pt>
                <c:pt idx="20602">
                  <c:v>2016-06-12 17:06</c:v>
                </c:pt>
                <c:pt idx="20603">
                  <c:v>2016-06-12 17:06</c:v>
                </c:pt>
                <c:pt idx="20604">
                  <c:v>2016-06-12 17:06</c:v>
                </c:pt>
                <c:pt idx="20605">
                  <c:v>2016-06-12 17:06</c:v>
                </c:pt>
                <c:pt idx="20606">
                  <c:v>2016-06-12 17:06</c:v>
                </c:pt>
                <c:pt idx="20607">
                  <c:v>2016-06-12 17:06</c:v>
                </c:pt>
                <c:pt idx="20608">
                  <c:v>2016-06-12 17:06</c:v>
                </c:pt>
                <c:pt idx="20609">
                  <c:v>2016-06-12 17:06</c:v>
                </c:pt>
                <c:pt idx="20610">
                  <c:v>2016-06-12 17:06</c:v>
                </c:pt>
                <c:pt idx="20611">
                  <c:v>2016-06-12 17:06</c:v>
                </c:pt>
                <c:pt idx="20612">
                  <c:v>2016-06-12 17:06</c:v>
                </c:pt>
                <c:pt idx="20613">
                  <c:v>2016-06-12 17:06</c:v>
                </c:pt>
                <c:pt idx="20614">
                  <c:v>2016-06-12 17:06</c:v>
                </c:pt>
                <c:pt idx="20615">
                  <c:v>2016-06-12 17:06</c:v>
                </c:pt>
                <c:pt idx="20616">
                  <c:v>2016-06-12 17:06</c:v>
                </c:pt>
                <c:pt idx="20617">
                  <c:v>2016-06-12 17:06</c:v>
                </c:pt>
                <c:pt idx="20618">
                  <c:v>2016-06-12 17:06</c:v>
                </c:pt>
                <c:pt idx="20619">
                  <c:v>2016-06-12 17:06</c:v>
                </c:pt>
                <c:pt idx="20620">
                  <c:v>2016-06-12 17:06</c:v>
                </c:pt>
                <c:pt idx="20621">
                  <c:v>2016-06-12 17:06</c:v>
                </c:pt>
                <c:pt idx="20622">
                  <c:v>2016-06-12 17:06</c:v>
                </c:pt>
                <c:pt idx="20623">
                  <c:v>2016-06-12 17:06</c:v>
                </c:pt>
                <c:pt idx="20624">
                  <c:v>2016-06-12 17:06</c:v>
                </c:pt>
                <c:pt idx="20625">
                  <c:v>2016-06-12 17:06</c:v>
                </c:pt>
                <c:pt idx="20626">
                  <c:v>2016-06-12 17:06</c:v>
                </c:pt>
                <c:pt idx="20627">
                  <c:v>2016-06-12 17:06</c:v>
                </c:pt>
                <c:pt idx="20628">
                  <c:v>2016-06-12 17:06</c:v>
                </c:pt>
                <c:pt idx="20629">
                  <c:v>2016-06-12 17:07</c:v>
                </c:pt>
                <c:pt idx="20630">
                  <c:v>2016-06-12 17:07</c:v>
                </c:pt>
                <c:pt idx="20631">
                  <c:v>2016-06-12 17:07</c:v>
                </c:pt>
                <c:pt idx="20632">
                  <c:v>2016-06-12 17:07</c:v>
                </c:pt>
                <c:pt idx="20633">
                  <c:v>2016-06-12 17:07</c:v>
                </c:pt>
                <c:pt idx="20634">
                  <c:v>2016-06-12 17:07</c:v>
                </c:pt>
                <c:pt idx="20635">
                  <c:v>2016-06-12 17:07</c:v>
                </c:pt>
                <c:pt idx="20636">
                  <c:v>2016-06-12 17:07</c:v>
                </c:pt>
                <c:pt idx="20637">
                  <c:v>2016-06-12 17:07</c:v>
                </c:pt>
                <c:pt idx="20638">
                  <c:v>2016-06-12 17:07</c:v>
                </c:pt>
                <c:pt idx="20639">
                  <c:v>2016-06-12 17:07</c:v>
                </c:pt>
                <c:pt idx="20640">
                  <c:v>2016-06-12 17:07</c:v>
                </c:pt>
                <c:pt idx="20641">
                  <c:v>2016-06-12 17:07</c:v>
                </c:pt>
                <c:pt idx="20642">
                  <c:v>2016-06-12 17:07</c:v>
                </c:pt>
                <c:pt idx="20643">
                  <c:v>2016-06-12 17:07</c:v>
                </c:pt>
                <c:pt idx="20644">
                  <c:v>2016-06-12 17:07</c:v>
                </c:pt>
                <c:pt idx="20645">
                  <c:v>2016-06-12 17:07</c:v>
                </c:pt>
                <c:pt idx="20646">
                  <c:v>2016-06-12 17:07</c:v>
                </c:pt>
                <c:pt idx="20647">
                  <c:v>2016-06-12 17:07</c:v>
                </c:pt>
                <c:pt idx="20648">
                  <c:v>2016-06-12 17:07</c:v>
                </c:pt>
                <c:pt idx="20649">
                  <c:v>2016-06-12 17:07</c:v>
                </c:pt>
                <c:pt idx="20650">
                  <c:v>2016-06-12 17:07</c:v>
                </c:pt>
                <c:pt idx="20651">
                  <c:v>2016-06-12 17:07</c:v>
                </c:pt>
                <c:pt idx="20652">
                  <c:v>2016-06-12 17:07</c:v>
                </c:pt>
                <c:pt idx="20653">
                  <c:v>2016-06-12 17:07</c:v>
                </c:pt>
                <c:pt idx="20654">
                  <c:v>2016-06-12 17:07</c:v>
                </c:pt>
                <c:pt idx="20655">
                  <c:v>2016-06-12 17:07</c:v>
                </c:pt>
                <c:pt idx="20656">
                  <c:v>2016-06-12 17:07</c:v>
                </c:pt>
                <c:pt idx="20657">
                  <c:v>2016-06-12 17:07</c:v>
                </c:pt>
                <c:pt idx="20658">
                  <c:v>2016-06-12 17:07</c:v>
                </c:pt>
                <c:pt idx="20659">
                  <c:v>2016-06-12 17:07</c:v>
                </c:pt>
                <c:pt idx="20660">
                  <c:v>2016-06-12 17:07</c:v>
                </c:pt>
                <c:pt idx="20661">
                  <c:v>2016-06-12 17:07</c:v>
                </c:pt>
                <c:pt idx="20662">
                  <c:v>2016-06-12 17:07</c:v>
                </c:pt>
                <c:pt idx="20663">
                  <c:v>2016-06-12 17:07</c:v>
                </c:pt>
                <c:pt idx="20664">
                  <c:v>2016-06-12 17:07</c:v>
                </c:pt>
                <c:pt idx="20665">
                  <c:v>2016-06-12 17:07</c:v>
                </c:pt>
                <c:pt idx="20666">
                  <c:v>2016-06-12 17:07</c:v>
                </c:pt>
                <c:pt idx="20667">
                  <c:v>2016-06-12 17:07</c:v>
                </c:pt>
                <c:pt idx="20668">
                  <c:v>2016-06-12 17:07</c:v>
                </c:pt>
                <c:pt idx="20669">
                  <c:v>2016-06-12 17:07</c:v>
                </c:pt>
                <c:pt idx="20670">
                  <c:v>2016-06-12 17:07</c:v>
                </c:pt>
                <c:pt idx="20671">
                  <c:v>2016-06-12 17:07</c:v>
                </c:pt>
                <c:pt idx="20672">
                  <c:v>2016-06-12 17:07</c:v>
                </c:pt>
                <c:pt idx="20673">
                  <c:v>2016-06-12 17:07</c:v>
                </c:pt>
                <c:pt idx="20674">
                  <c:v>2016-06-12 17:07</c:v>
                </c:pt>
                <c:pt idx="20675">
                  <c:v>2016-06-12 17:07</c:v>
                </c:pt>
                <c:pt idx="20676">
                  <c:v>2016-06-12 17:07</c:v>
                </c:pt>
                <c:pt idx="20677">
                  <c:v>2016-06-12 17:07</c:v>
                </c:pt>
                <c:pt idx="20678">
                  <c:v>2016-06-12 17:07</c:v>
                </c:pt>
                <c:pt idx="20679">
                  <c:v>2016-06-12 17:07</c:v>
                </c:pt>
                <c:pt idx="20680">
                  <c:v>2016-06-12 17:07</c:v>
                </c:pt>
                <c:pt idx="20681">
                  <c:v>2016-06-12 17:07</c:v>
                </c:pt>
                <c:pt idx="20682">
                  <c:v>2016-06-12 17:07</c:v>
                </c:pt>
                <c:pt idx="20683">
                  <c:v>2016-06-12 17:07</c:v>
                </c:pt>
                <c:pt idx="20684">
                  <c:v>2016-06-12 17:07</c:v>
                </c:pt>
                <c:pt idx="20685">
                  <c:v>2016-06-12 17:08</c:v>
                </c:pt>
                <c:pt idx="20686">
                  <c:v>2016-06-12 17:08</c:v>
                </c:pt>
                <c:pt idx="20687">
                  <c:v>2016-06-12 17:08</c:v>
                </c:pt>
                <c:pt idx="20688">
                  <c:v>2016-06-12 17:08</c:v>
                </c:pt>
                <c:pt idx="20689">
                  <c:v>2016-06-12 17:08</c:v>
                </c:pt>
                <c:pt idx="20690">
                  <c:v>2016-06-12 17:08</c:v>
                </c:pt>
                <c:pt idx="20691">
                  <c:v>2016-06-12 17:08</c:v>
                </c:pt>
                <c:pt idx="20692">
                  <c:v>2016-06-12 17:08</c:v>
                </c:pt>
                <c:pt idx="20693">
                  <c:v>2016-06-12 17:08</c:v>
                </c:pt>
                <c:pt idx="20694">
                  <c:v>2016-06-12 17:08</c:v>
                </c:pt>
                <c:pt idx="20695">
                  <c:v>2016-06-12 17:08</c:v>
                </c:pt>
                <c:pt idx="20696">
                  <c:v>2016-06-12 17:08</c:v>
                </c:pt>
                <c:pt idx="20697">
                  <c:v>2016-06-12 17:08</c:v>
                </c:pt>
                <c:pt idx="20698">
                  <c:v>2016-06-12 17:08</c:v>
                </c:pt>
                <c:pt idx="20699">
                  <c:v>2016-06-12 17:08</c:v>
                </c:pt>
                <c:pt idx="20700">
                  <c:v>2016-06-12 17:08</c:v>
                </c:pt>
                <c:pt idx="20701">
                  <c:v>2016-06-12 17:08</c:v>
                </c:pt>
                <c:pt idx="20702">
                  <c:v>2016-06-12 17:08</c:v>
                </c:pt>
                <c:pt idx="20703">
                  <c:v>2016-06-12 17:08</c:v>
                </c:pt>
                <c:pt idx="20704">
                  <c:v>2016-06-12 17:08</c:v>
                </c:pt>
                <c:pt idx="20705">
                  <c:v>2016-06-12 17:08</c:v>
                </c:pt>
                <c:pt idx="20706">
                  <c:v>2016-06-12 17:08</c:v>
                </c:pt>
                <c:pt idx="20707">
                  <c:v>2016-06-12 17:08</c:v>
                </c:pt>
                <c:pt idx="20708">
                  <c:v>2016-06-12 17:08</c:v>
                </c:pt>
                <c:pt idx="20709">
                  <c:v>2016-06-12 17:08</c:v>
                </c:pt>
                <c:pt idx="20710">
                  <c:v>2016-06-12 17:08</c:v>
                </c:pt>
                <c:pt idx="20711">
                  <c:v>2016-06-12 17:08</c:v>
                </c:pt>
                <c:pt idx="20712">
                  <c:v>2016-06-12 17:08</c:v>
                </c:pt>
                <c:pt idx="20713">
                  <c:v>2016-06-12 17:08</c:v>
                </c:pt>
                <c:pt idx="20714">
                  <c:v>2016-06-12 17:08</c:v>
                </c:pt>
                <c:pt idx="20715">
                  <c:v>2016-06-12 17:08</c:v>
                </c:pt>
                <c:pt idx="20716">
                  <c:v>2016-06-12 17:08</c:v>
                </c:pt>
                <c:pt idx="20717">
                  <c:v>2016-06-12 17:08</c:v>
                </c:pt>
                <c:pt idx="20718">
                  <c:v>2016-06-12 17:08</c:v>
                </c:pt>
                <c:pt idx="20719">
                  <c:v>2016-06-12 17:08</c:v>
                </c:pt>
                <c:pt idx="20720">
                  <c:v>2016-06-12 17:08</c:v>
                </c:pt>
                <c:pt idx="20721">
                  <c:v>2016-06-12 17:08</c:v>
                </c:pt>
                <c:pt idx="20722">
                  <c:v>2016-06-12 17:08</c:v>
                </c:pt>
                <c:pt idx="20723">
                  <c:v>2016-06-12 17:08</c:v>
                </c:pt>
                <c:pt idx="20724">
                  <c:v>2016-06-12 17:08</c:v>
                </c:pt>
                <c:pt idx="20725">
                  <c:v>2016-06-12 17:08</c:v>
                </c:pt>
                <c:pt idx="20726">
                  <c:v>2016-06-12 17:08</c:v>
                </c:pt>
                <c:pt idx="20727">
                  <c:v>2016-06-12 17:08</c:v>
                </c:pt>
                <c:pt idx="20728">
                  <c:v>2016-06-12 17:08</c:v>
                </c:pt>
                <c:pt idx="20729">
                  <c:v>2016-06-12 17:08</c:v>
                </c:pt>
                <c:pt idx="20730">
                  <c:v>2016-06-12 17:08</c:v>
                </c:pt>
                <c:pt idx="20731">
                  <c:v>2016-06-12 17:08</c:v>
                </c:pt>
                <c:pt idx="20732">
                  <c:v>2016-06-12 17:08</c:v>
                </c:pt>
                <c:pt idx="20733">
                  <c:v>2016-06-12 17:08</c:v>
                </c:pt>
                <c:pt idx="20734">
                  <c:v>2016-06-12 17:08</c:v>
                </c:pt>
                <c:pt idx="20735">
                  <c:v>2016-06-12 17:08</c:v>
                </c:pt>
                <c:pt idx="20736">
                  <c:v>2016-06-12 17:08</c:v>
                </c:pt>
                <c:pt idx="20737">
                  <c:v>2016-06-12 17:08</c:v>
                </c:pt>
                <c:pt idx="20738">
                  <c:v>2016-06-12 17:08</c:v>
                </c:pt>
                <c:pt idx="20739">
                  <c:v>2016-06-12 17:08</c:v>
                </c:pt>
                <c:pt idx="20740">
                  <c:v>2016-06-12 17:08</c:v>
                </c:pt>
                <c:pt idx="20741">
                  <c:v>2016-06-12 17:08</c:v>
                </c:pt>
                <c:pt idx="20742">
                  <c:v>2016-06-12 17:08</c:v>
                </c:pt>
                <c:pt idx="20743">
                  <c:v>2016-06-12 17:09</c:v>
                </c:pt>
                <c:pt idx="20744">
                  <c:v>2016-06-12 17:09</c:v>
                </c:pt>
                <c:pt idx="20745">
                  <c:v>2016-06-12 17:09</c:v>
                </c:pt>
                <c:pt idx="20746">
                  <c:v>2016-06-12 17:09</c:v>
                </c:pt>
                <c:pt idx="20747">
                  <c:v>2016-06-12 17:09</c:v>
                </c:pt>
                <c:pt idx="20748">
                  <c:v>2016-06-12 17:09</c:v>
                </c:pt>
                <c:pt idx="20749">
                  <c:v>2016-06-12 17:09</c:v>
                </c:pt>
                <c:pt idx="20750">
                  <c:v>2016-06-12 17:09</c:v>
                </c:pt>
                <c:pt idx="20751">
                  <c:v>2016-06-12 17:09</c:v>
                </c:pt>
                <c:pt idx="20752">
                  <c:v>2016-06-12 17:09</c:v>
                </c:pt>
                <c:pt idx="20753">
                  <c:v>2016-06-12 17:09</c:v>
                </c:pt>
                <c:pt idx="20754">
                  <c:v>2016-06-12 17:09</c:v>
                </c:pt>
                <c:pt idx="20755">
                  <c:v>2016-06-12 17:09</c:v>
                </c:pt>
                <c:pt idx="20756">
                  <c:v>2016-06-12 17:09</c:v>
                </c:pt>
                <c:pt idx="20757">
                  <c:v>2016-06-12 17:09</c:v>
                </c:pt>
                <c:pt idx="20758">
                  <c:v>2016-06-12 17:09</c:v>
                </c:pt>
                <c:pt idx="20759">
                  <c:v>2016-06-12 17:09</c:v>
                </c:pt>
                <c:pt idx="20760">
                  <c:v>2016-06-12 17:09</c:v>
                </c:pt>
                <c:pt idx="20761">
                  <c:v>2016-06-12 17:09</c:v>
                </c:pt>
                <c:pt idx="20762">
                  <c:v>2016-06-12 17:09</c:v>
                </c:pt>
                <c:pt idx="20763">
                  <c:v>2016-06-12 17:09</c:v>
                </c:pt>
                <c:pt idx="20764">
                  <c:v>2016-06-12 17:09</c:v>
                </c:pt>
                <c:pt idx="20765">
                  <c:v>2016-06-12 17:09</c:v>
                </c:pt>
                <c:pt idx="20766">
                  <c:v>2016-06-12 17:09</c:v>
                </c:pt>
                <c:pt idx="20767">
                  <c:v>2016-06-12 17:09</c:v>
                </c:pt>
                <c:pt idx="20768">
                  <c:v>2016-06-12 17:09</c:v>
                </c:pt>
                <c:pt idx="20769">
                  <c:v>2016-06-12 17:09</c:v>
                </c:pt>
                <c:pt idx="20770">
                  <c:v>2016-06-12 17:09</c:v>
                </c:pt>
                <c:pt idx="20771">
                  <c:v>2016-06-12 17:09</c:v>
                </c:pt>
                <c:pt idx="20772">
                  <c:v>2016-06-12 17:09</c:v>
                </c:pt>
                <c:pt idx="20773">
                  <c:v>2016-06-12 17:09</c:v>
                </c:pt>
                <c:pt idx="20774">
                  <c:v>2016-06-12 17:09</c:v>
                </c:pt>
                <c:pt idx="20775">
                  <c:v>2016-06-12 17:09</c:v>
                </c:pt>
                <c:pt idx="20776">
                  <c:v>2016-06-12 17:09</c:v>
                </c:pt>
                <c:pt idx="20777">
                  <c:v>2016-06-12 17:09</c:v>
                </c:pt>
                <c:pt idx="20778">
                  <c:v>2016-06-12 17:09</c:v>
                </c:pt>
                <c:pt idx="20779">
                  <c:v>2016-06-12 17:09</c:v>
                </c:pt>
                <c:pt idx="20780">
                  <c:v>2016-06-12 17:09</c:v>
                </c:pt>
                <c:pt idx="20781">
                  <c:v>2016-06-12 17:09</c:v>
                </c:pt>
                <c:pt idx="20782">
                  <c:v>2016-06-12 17:09</c:v>
                </c:pt>
                <c:pt idx="20783">
                  <c:v>2016-06-12 17:09</c:v>
                </c:pt>
                <c:pt idx="20784">
                  <c:v>2016-06-12 17:09</c:v>
                </c:pt>
                <c:pt idx="20785">
                  <c:v>2016-06-12 17:09</c:v>
                </c:pt>
                <c:pt idx="20786">
                  <c:v>2016-06-12 17:09</c:v>
                </c:pt>
                <c:pt idx="20787">
                  <c:v>2016-06-12 17:09</c:v>
                </c:pt>
                <c:pt idx="20788">
                  <c:v>2016-06-12 17:09</c:v>
                </c:pt>
                <c:pt idx="20789">
                  <c:v>2016-06-12 17:09</c:v>
                </c:pt>
                <c:pt idx="20790">
                  <c:v>2016-06-12 17:09</c:v>
                </c:pt>
                <c:pt idx="20791">
                  <c:v>2016-06-12 17:09</c:v>
                </c:pt>
                <c:pt idx="20792">
                  <c:v>2016-06-12 17:09</c:v>
                </c:pt>
                <c:pt idx="20793">
                  <c:v>2016-06-12 17:09</c:v>
                </c:pt>
                <c:pt idx="20794">
                  <c:v>2016-06-12 17:09</c:v>
                </c:pt>
                <c:pt idx="20795">
                  <c:v>2016-06-12 17:09</c:v>
                </c:pt>
                <c:pt idx="20796">
                  <c:v>2016-06-12 17:09</c:v>
                </c:pt>
                <c:pt idx="20797">
                  <c:v>2016-06-12 17:09</c:v>
                </c:pt>
                <c:pt idx="20798">
                  <c:v>2016-06-12 17:09</c:v>
                </c:pt>
                <c:pt idx="20799">
                  <c:v>2016-06-12 17:09</c:v>
                </c:pt>
                <c:pt idx="20800">
                  <c:v>2016-06-12 17:09</c:v>
                </c:pt>
                <c:pt idx="20801">
                  <c:v>2016-06-12 17:10</c:v>
                </c:pt>
                <c:pt idx="20802">
                  <c:v>2016-06-12 17:10</c:v>
                </c:pt>
                <c:pt idx="20803">
                  <c:v>2016-06-12 17:10</c:v>
                </c:pt>
                <c:pt idx="20804">
                  <c:v>2016-06-12 17:10</c:v>
                </c:pt>
                <c:pt idx="20805">
                  <c:v>2016-06-12 17:10</c:v>
                </c:pt>
                <c:pt idx="20806">
                  <c:v>2016-06-12 17:10</c:v>
                </c:pt>
                <c:pt idx="20807">
                  <c:v>2016-06-12 17:10</c:v>
                </c:pt>
                <c:pt idx="20808">
                  <c:v>2016-06-12 17:10</c:v>
                </c:pt>
                <c:pt idx="20809">
                  <c:v>2016-06-12 17:10</c:v>
                </c:pt>
                <c:pt idx="20810">
                  <c:v>2016-06-12 17:10</c:v>
                </c:pt>
                <c:pt idx="20811">
                  <c:v>2016-06-12 17:10</c:v>
                </c:pt>
                <c:pt idx="20812">
                  <c:v>2016-06-12 17:10</c:v>
                </c:pt>
                <c:pt idx="20813">
                  <c:v>2016-06-12 17:10</c:v>
                </c:pt>
                <c:pt idx="20814">
                  <c:v>2016-06-12 17:10</c:v>
                </c:pt>
                <c:pt idx="20815">
                  <c:v>2016-06-12 17:10</c:v>
                </c:pt>
                <c:pt idx="20816">
                  <c:v>2016-06-12 17:10</c:v>
                </c:pt>
                <c:pt idx="20817">
                  <c:v>2016-06-12 17:10</c:v>
                </c:pt>
                <c:pt idx="20818">
                  <c:v>2016-06-12 17:10</c:v>
                </c:pt>
                <c:pt idx="20819">
                  <c:v>2016-06-12 17:10</c:v>
                </c:pt>
                <c:pt idx="20820">
                  <c:v>2016-06-12 17:10</c:v>
                </c:pt>
                <c:pt idx="20821">
                  <c:v>2016-06-12 17:10</c:v>
                </c:pt>
                <c:pt idx="20822">
                  <c:v>2016-06-12 17:10</c:v>
                </c:pt>
                <c:pt idx="20823">
                  <c:v>2016-06-12 17:10</c:v>
                </c:pt>
                <c:pt idx="20824">
                  <c:v>2016-06-12 17:10</c:v>
                </c:pt>
                <c:pt idx="20825">
                  <c:v>2016-06-12 17:10</c:v>
                </c:pt>
                <c:pt idx="20826">
                  <c:v>2016-06-12 17:10</c:v>
                </c:pt>
                <c:pt idx="20827">
                  <c:v>2016-06-12 17:10</c:v>
                </c:pt>
                <c:pt idx="20828">
                  <c:v>2016-06-12 17:10</c:v>
                </c:pt>
                <c:pt idx="20829">
                  <c:v>2016-06-12 17:10</c:v>
                </c:pt>
                <c:pt idx="20830">
                  <c:v>2016-06-12 17:10</c:v>
                </c:pt>
                <c:pt idx="20831">
                  <c:v>2016-06-12 17:10</c:v>
                </c:pt>
                <c:pt idx="20832">
                  <c:v>2016-06-12 17:10</c:v>
                </c:pt>
                <c:pt idx="20833">
                  <c:v>2016-06-12 17:10</c:v>
                </c:pt>
                <c:pt idx="20834">
                  <c:v>2016-06-12 17:10</c:v>
                </c:pt>
                <c:pt idx="20835">
                  <c:v>2016-06-12 17:10</c:v>
                </c:pt>
                <c:pt idx="20836">
                  <c:v>2016-06-12 17:10</c:v>
                </c:pt>
                <c:pt idx="20837">
                  <c:v>2016-06-12 17:10</c:v>
                </c:pt>
                <c:pt idx="20838">
                  <c:v>2016-06-12 17:10</c:v>
                </c:pt>
                <c:pt idx="20839">
                  <c:v>2016-06-12 17:10</c:v>
                </c:pt>
                <c:pt idx="20840">
                  <c:v>2016-06-12 17:10</c:v>
                </c:pt>
                <c:pt idx="20841">
                  <c:v>2016-06-12 17:10</c:v>
                </c:pt>
                <c:pt idx="20842">
                  <c:v>2016-06-12 17:10</c:v>
                </c:pt>
                <c:pt idx="20843">
                  <c:v>2016-06-12 17:10</c:v>
                </c:pt>
                <c:pt idx="20844">
                  <c:v>2016-06-12 17:10</c:v>
                </c:pt>
                <c:pt idx="20845">
                  <c:v>2016-06-12 17:10</c:v>
                </c:pt>
                <c:pt idx="20846">
                  <c:v>2016-06-12 17:10</c:v>
                </c:pt>
                <c:pt idx="20847">
                  <c:v>2016-06-12 17:10</c:v>
                </c:pt>
                <c:pt idx="20848">
                  <c:v>2016-06-12 17:10</c:v>
                </c:pt>
                <c:pt idx="20849">
                  <c:v>2016-06-12 17:10</c:v>
                </c:pt>
                <c:pt idx="20850">
                  <c:v>2016-06-12 17:10</c:v>
                </c:pt>
                <c:pt idx="20851">
                  <c:v>2016-06-12 17:10</c:v>
                </c:pt>
                <c:pt idx="20852">
                  <c:v>2016-06-12 17:10</c:v>
                </c:pt>
                <c:pt idx="20853">
                  <c:v>2016-06-12 17:10</c:v>
                </c:pt>
                <c:pt idx="20854">
                  <c:v>2016-06-12 17:10</c:v>
                </c:pt>
                <c:pt idx="20855">
                  <c:v>2016-06-12 17:10</c:v>
                </c:pt>
                <c:pt idx="20856">
                  <c:v>2016-06-12 17:10</c:v>
                </c:pt>
                <c:pt idx="20857">
                  <c:v>2016-06-12 17:10</c:v>
                </c:pt>
                <c:pt idx="20858">
                  <c:v>2016-06-12 17:10</c:v>
                </c:pt>
                <c:pt idx="20859">
                  <c:v>2016-06-12 17:10</c:v>
                </c:pt>
                <c:pt idx="20860">
                  <c:v>2016-06-12 17:11</c:v>
                </c:pt>
                <c:pt idx="20861">
                  <c:v>2016-06-12 17:11</c:v>
                </c:pt>
                <c:pt idx="20862">
                  <c:v>2016-06-12 17:11</c:v>
                </c:pt>
                <c:pt idx="20863">
                  <c:v>2016-06-12 17:11</c:v>
                </c:pt>
                <c:pt idx="20864">
                  <c:v>2016-06-12 17:11</c:v>
                </c:pt>
                <c:pt idx="20865">
                  <c:v>2016-06-12 17:11</c:v>
                </c:pt>
                <c:pt idx="20866">
                  <c:v>2016-06-12 17:11</c:v>
                </c:pt>
                <c:pt idx="20867">
                  <c:v>2016-06-12 17:11</c:v>
                </c:pt>
                <c:pt idx="20868">
                  <c:v>2016-06-12 17:11</c:v>
                </c:pt>
                <c:pt idx="20869">
                  <c:v>2016-06-12 17:11</c:v>
                </c:pt>
                <c:pt idx="20870">
                  <c:v>2016-06-12 17:11</c:v>
                </c:pt>
                <c:pt idx="20871">
                  <c:v>2016-06-12 17:11</c:v>
                </c:pt>
                <c:pt idx="20872">
                  <c:v>2016-06-12 17:11</c:v>
                </c:pt>
                <c:pt idx="20873">
                  <c:v>2016-06-12 17:11</c:v>
                </c:pt>
                <c:pt idx="20874">
                  <c:v>2016-06-12 17:11</c:v>
                </c:pt>
                <c:pt idx="20875">
                  <c:v>2016-06-12 17:11</c:v>
                </c:pt>
                <c:pt idx="20876">
                  <c:v>2016-06-12 17:11</c:v>
                </c:pt>
                <c:pt idx="20877">
                  <c:v>2016-06-12 17:11</c:v>
                </c:pt>
                <c:pt idx="20878">
                  <c:v>2016-06-12 17:11</c:v>
                </c:pt>
                <c:pt idx="20879">
                  <c:v>2016-06-12 17:11</c:v>
                </c:pt>
                <c:pt idx="20880">
                  <c:v>2016-06-12 17:11</c:v>
                </c:pt>
                <c:pt idx="20881">
                  <c:v>2016-06-12 17:11</c:v>
                </c:pt>
                <c:pt idx="20882">
                  <c:v>2016-06-12 17:11</c:v>
                </c:pt>
                <c:pt idx="20883">
                  <c:v>2016-06-12 17:11</c:v>
                </c:pt>
                <c:pt idx="20884">
                  <c:v>2016-06-12 17:11</c:v>
                </c:pt>
                <c:pt idx="20885">
                  <c:v>2016-06-12 17:11</c:v>
                </c:pt>
                <c:pt idx="20886">
                  <c:v>2016-06-12 17:11</c:v>
                </c:pt>
                <c:pt idx="20887">
                  <c:v>2016-06-12 17:11</c:v>
                </c:pt>
                <c:pt idx="20888">
                  <c:v>2016-06-12 17:11</c:v>
                </c:pt>
                <c:pt idx="20889">
                  <c:v>2016-06-12 17:11</c:v>
                </c:pt>
                <c:pt idx="20890">
                  <c:v>2016-06-12 17:11</c:v>
                </c:pt>
                <c:pt idx="20891">
                  <c:v>2016-06-12 17:11</c:v>
                </c:pt>
                <c:pt idx="20892">
                  <c:v>2016-06-12 17:11</c:v>
                </c:pt>
                <c:pt idx="20893">
                  <c:v>2016-06-12 17:11</c:v>
                </c:pt>
                <c:pt idx="20894">
                  <c:v>2016-06-12 17:11</c:v>
                </c:pt>
                <c:pt idx="20895">
                  <c:v>2016-06-12 17:11</c:v>
                </c:pt>
                <c:pt idx="20896">
                  <c:v>2016-06-12 17:11</c:v>
                </c:pt>
                <c:pt idx="20897">
                  <c:v>2016-06-12 17:11</c:v>
                </c:pt>
                <c:pt idx="20898">
                  <c:v>2016-06-12 17:11</c:v>
                </c:pt>
                <c:pt idx="20899">
                  <c:v>2016-06-12 17:11</c:v>
                </c:pt>
                <c:pt idx="20900">
                  <c:v>2016-06-12 17:11</c:v>
                </c:pt>
                <c:pt idx="20901">
                  <c:v>2016-06-12 17:11</c:v>
                </c:pt>
                <c:pt idx="20902">
                  <c:v>2016-06-12 17:11</c:v>
                </c:pt>
                <c:pt idx="20903">
                  <c:v>2016-06-12 17:11</c:v>
                </c:pt>
                <c:pt idx="20904">
                  <c:v>2016-06-12 17:11</c:v>
                </c:pt>
                <c:pt idx="20905">
                  <c:v>2016-06-12 17:11</c:v>
                </c:pt>
                <c:pt idx="20906">
                  <c:v>2016-06-12 17:11</c:v>
                </c:pt>
                <c:pt idx="20907">
                  <c:v>2016-06-12 17:11</c:v>
                </c:pt>
                <c:pt idx="20908">
                  <c:v>2016-06-12 17:11</c:v>
                </c:pt>
                <c:pt idx="20909">
                  <c:v>2016-06-12 17:11</c:v>
                </c:pt>
                <c:pt idx="20910">
                  <c:v>2016-06-12 17:11</c:v>
                </c:pt>
                <c:pt idx="20911">
                  <c:v>2016-06-12 17:11</c:v>
                </c:pt>
                <c:pt idx="20912">
                  <c:v>2016-06-12 17:11</c:v>
                </c:pt>
                <c:pt idx="20913">
                  <c:v>2016-06-12 17:11</c:v>
                </c:pt>
                <c:pt idx="20914">
                  <c:v>2016-06-12 17:11</c:v>
                </c:pt>
                <c:pt idx="20915">
                  <c:v>2016-06-12 17:11</c:v>
                </c:pt>
                <c:pt idx="20916">
                  <c:v>2016-06-12 17:11</c:v>
                </c:pt>
                <c:pt idx="20917">
                  <c:v>2016-06-12 17:11</c:v>
                </c:pt>
                <c:pt idx="20918">
                  <c:v>2016-06-12 17:12</c:v>
                </c:pt>
                <c:pt idx="20919">
                  <c:v>2016-06-12 17:12</c:v>
                </c:pt>
                <c:pt idx="20920">
                  <c:v>2016-06-12 17:12</c:v>
                </c:pt>
                <c:pt idx="20921">
                  <c:v>2016-06-12 17:12</c:v>
                </c:pt>
                <c:pt idx="20922">
                  <c:v>2016-06-12 17:12</c:v>
                </c:pt>
                <c:pt idx="20923">
                  <c:v>2016-06-12 17:12</c:v>
                </c:pt>
                <c:pt idx="20924">
                  <c:v>2016-06-12 17:12</c:v>
                </c:pt>
                <c:pt idx="20925">
                  <c:v>2016-06-12 17:12</c:v>
                </c:pt>
                <c:pt idx="20926">
                  <c:v>2016-06-12 17:12</c:v>
                </c:pt>
                <c:pt idx="20927">
                  <c:v>2016-06-12 17:12</c:v>
                </c:pt>
                <c:pt idx="20928">
                  <c:v>2016-06-12 17:12</c:v>
                </c:pt>
                <c:pt idx="20929">
                  <c:v>2016-06-12 17:12</c:v>
                </c:pt>
                <c:pt idx="20930">
                  <c:v>2016-06-12 17:12</c:v>
                </c:pt>
                <c:pt idx="20931">
                  <c:v>2016-06-12 17:12</c:v>
                </c:pt>
                <c:pt idx="20932">
                  <c:v>2016-06-12 17:12</c:v>
                </c:pt>
                <c:pt idx="20933">
                  <c:v>2016-06-12 17:12</c:v>
                </c:pt>
                <c:pt idx="20934">
                  <c:v>2016-06-12 17:12</c:v>
                </c:pt>
                <c:pt idx="20935">
                  <c:v>2016-06-12 17:12</c:v>
                </c:pt>
                <c:pt idx="20936">
                  <c:v>2016-06-12 17:12</c:v>
                </c:pt>
                <c:pt idx="20937">
                  <c:v>2016-06-12 17:12</c:v>
                </c:pt>
                <c:pt idx="20938">
                  <c:v>2016-06-12 17:12</c:v>
                </c:pt>
                <c:pt idx="20939">
                  <c:v>2016-06-12 17:12</c:v>
                </c:pt>
                <c:pt idx="20940">
                  <c:v>2016-06-12 17:12</c:v>
                </c:pt>
                <c:pt idx="20941">
                  <c:v>2016-06-12 17:12</c:v>
                </c:pt>
                <c:pt idx="20942">
                  <c:v>2016-06-12 17:12</c:v>
                </c:pt>
                <c:pt idx="20943">
                  <c:v>2016-06-12 17:12</c:v>
                </c:pt>
                <c:pt idx="20944">
                  <c:v>2016-06-12 17:12</c:v>
                </c:pt>
                <c:pt idx="20945">
                  <c:v>2016-06-12 17:12</c:v>
                </c:pt>
                <c:pt idx="20946">
                  <c:v>2016-06-12 17:12</c:v>
                </c:pt>
                <c:pt idx="20947">
                  <c:v>2016-06-12 17:12</c:v>
                </c:pt>
                <c:pt idx="20948">
                  <c:v>2016-06-12 17:12</c:v>
                </c:pt>
                <c:pt idx="20949">
                  <c:v>2016-06-12 17:12</c:v>
                </c:pt>
                <c:pt idx="20950">
                  <c:v>2016-06-12 17:12</c:v>
                </c:pt>
                <c:pt idx="20951">
                  <c:v>2016-06-12 17:12</c:v>
                </c:pt>
                <c:pt idx="20952">
                  <c:v>2016-06-12 17:12</c:v>
                </c:pt>
                <c:pt idx="20953">
                  <c:v>2016-06-12 17:12</c:v>
                </c:pt>
                <c:pt idx="20954">
                  <c:v>2016-06-12 17:12</c:v>
                </c:pt>
                <c:pt idx="20955">
                  <c:v>2016-06-12 17:12</c:v>
                </c:pt>
                <c:pt idx="20956">
                  <c:v>2016-06-12 17:12</c:v>
                </c:pt>
                <c:pt idx="20957">
                  <c:v>2016-06-12 17:12</c:v>
                </c:pt>
                <c:pt idx="20958">
                  <c:v>2016-06-12 17:12</c:v>
                </c:pt>
                <c:pt idx="20959">
                  <c:v>2016-06-12 17:12</c:v>
                </c:pt>
                <c:pt idx="20960">
                  <c:v>2016-06-12 17:12</c:v>
                </c:pt>
                <c:pt idx="20961">
                  <c:v>2016-06-12 17:12</c:v>
                </c:pt>
                <c:pt idx="20962">
                  <c:v>2016-06-12 17:12</c:v>
                </c:pt>
                <c:pt idx="20963">
                  <c:v>2016-06-12 17:12</c:v>
                </c:pt>
                <c:pt idx="20964">
                  <c:v>2016-06-12 17:12</c:v>
                </c:pt>
                <c:pt idx="20965">
                  <c:v>2016-06-12 17:12</c:v>
                </c:pt>
                <c:pt idx="20966">
                  <c:v>2016-06-12 17:12</c:v>
                </c:pt>
                <c:pt idx="20967">
                  <c:v>2016-06-12 17:12</c:v>
                </c:pt>
                <c:pt idx="20968">
                  <c:v>2016-06-12 17:12</c:v>
                </c:pt>
                <c:pt idx="20969">
                  <c:v>2016-06-12 17:12</c:v>
                </c:pt>
                <c:pt idx="20970">
                  <c:v>2016-06-12 17:12</c:v>
                </c:pt>
                <c:pt idx="20971">
                  <c:v>2016-06-12 17:12</c:v>
                </c:pt>
                <c:pt idx="20972">
                  <c:v>2016-06-12 17:12</c:v>
                </c:pt>
                <c:pt idx="20973">
                  <c:v>2016-06-12 17:12</c:v>
                </c:pt>
                <c:pt idx="20974">
                  <c:v>2016-06-12 17:13</c:v>
                </c:pt>
                <c:pt idx="20975">
                  <c:v>2016-06-12 17:13</c:v>
                </c:pt>
                <c:pt idx="20976">
                  <c:v>2016-06-12 17:13</c:v>
                </c:pt>
                <c:pt idx="20977">
                  <c:v>2016-06-12 17:13</c:v>
                </c:pt>
                <c:pt idx="20978">
                  <c:v>2016-06-12 17:13</c:v>
                </c:pt>
                <c:pt idx="20979">
                  <c:v>2016-06-12 17:13</c:v>
                </c:pt>
                <c:pt idx="20980">
                  <c:v>2016-06-12 17:13</c:v>
                </c:pt>
                <c:pt idx="20981">
                  <c:v>2016-06-12 17:13</c:v>
                </c:pt>
                <c:pt idx="20982">
                  <c:v>2016-06-12 17:13</c:v>
                </c:pt>
                <c:pt idx="20983">
                  <c:v>2016-06-12 17:13</c:v>
                </c:pt>
                <c:pt idx="20984">
                  <c:v>2016-06-12 17:13</c:v>
                </c:pt>
                <c:pt idx="20985">
                  <c:v>2016-06-12 17:13</c:v>
                </c:pt>
                <c:pt idx="20986">
                  <c:v>2016-06-12 17:13</c:v>
                </c:pt>
                <c:pt idx="20987">
                  <c:v>2016-06-12 17:13</c:v>
                </c:pt>
                <c:pt idx="20988">
                  <c:v>2016-06-12 17:13</c:v>
                </c:pt>
                <c:pt idx="20989">
                  <c:v>2016-06-12 17:13</c:v>
                </c:pt>
                <c:pt idx="20990">
                  <c:v>2016-06-12 17:13</c:v>
                </c:pt>
                <c:pt idx="20991">
                  <c:v>2016-06-12 17:13</c:v>
                </c:pt>
                <c:pt idx="20992">
                  <c:v>2016-06-12 17:13</c:v>
                </c:pt>
                <c:pt idx="20993">
                  <c:v>2016-06-12 17:13</c:v>
                </c:pt>
                <c:pt idx="20994">
                  <c:v>2016-06-12 17:13</c:v>
                </c:pt>
                <c:pt idx="20995">
                  <c:v>2016-06-12 17:13</c:v>
                </c:pt>
                <c:pt idx="20996">
                  <c:v>2016-06-12 17:13</c:v>
                </c:pt>
                <c:pt idx="20997">
                  <c:v>2016-06-12 17:13</c:v>
                </c:pt>
                <c:pt idx="20998">
                  <c:v>2016-06-12 17:13</c:v>
                </c:pt>
                <c:pt idx="20999">
                  <c:v>2016-06-12 17:13</c:v>
                </c:pt>
                <c:pt idx="21000">
                  <c:v>2016-06-12 17:13</c:v>
                </c:pt>
                <c:pt idx="21001">
                  <c:v>2016-06-12 17:13</c:v>
                </c:pt>
                <c:pt idx="21002">
                  <c:v>2016-06-12 17:13</c:v>
                </c:pt>
                <c:pt idx="21003">
                  <c:v>2016-06-12 17:13</c:v>
                </c:pt>
                <c:pt idx="21004">
                  <c:v>2016-06-12 17:13</c:v>
                </c:pt>
                <c:pt idx="21005">
                  <c:v>2016-06-12 17:13</c:v>
                </c:pt>
                <c:pt idx="21006">
                  <c:v>2016-06-12 17:13</c:v>
                </c:pt>
                <c:pt idx="21007">
                  <c:v>2016-06-12 17:13</c:v>
                </c:pt>
                <c:pt idx="21008">
                  <c:v>2016-06-12 17:13</c:v>
                </c:pt>
                <c:pt idx="21009">
                  <c:v>2016-06-12 17:13</c:v>
                </c:pt>
                <c:pt idx="21010">
                  <c:v>2016-06-12 17:13</c:v>
                </c:pt>
                <c:pt idx="21011">
                  <c:v>2016-06-12 17:13</c:v>
                </c:pt>
                <c:pt idx="21012">
                  <c:v>2016-06-12 17:13</c:v>
                </c:pt>
                <c:pt idx="21013">
                  <c:v>2016-06-12 17:13</c:v>
                </c:pt>
                <c:pt idx="21014">
                  <c:v>2016-06-12 17:13</c:v>
                </c:pt>
                <c:pt idx="21015">
                  <c:v>2016-06-12 17:13</c:v>
                </c:pt>
                <c:pt idx="21016">
                  <c:v>2016-06-12 17:13</c:v>
                </c:pt>
                <c:pt idx="21017">
                  <c:v>2016-06-12 17:13</c:v>
                </c:pt>
                <c:pt idx="21018">
                  <c:v>2016-06-12 17:13</c:v>
                </c:pt>
                <c:pt idx="21019">
                  <c:v>2016-06-12 17:13</c:v>
                </c:pt>
                <c:pt idx="21020">
                  <c:v>2016-06-12 17:13</c:v>
                </c:pt>
                <c:pt idx="21021">
                  <c:v>2016-06-12 17:13</c:v>
                </c:pt>
                <c:pt idx="21022">
                  <c:v>2016-06-12 17:13</c:v>
                </c:pt>
                <c:pt idx="21023">
                  <c:v>2016-06-12 17:13</c:v>
                </c:pt>
                <c:pt idx="21024">
                  <c:v>2016-06-12 17:13</c:v>
                </c:pt>
                <c:pt idx="21025">
                  <c:v>2016-06-12 17:13</c:v>
                </c:pt>
                <c:pt idx="21026">
                  <c:v>2016-06-12 17:13</c:v>
                </c:pt>
                <c:pt idx="21027">
                  <c:v>2016-06-12 17:13</c:v>
                </c:pt>
                <c:pt idx="21028">
                  <c:v>2016-06-12 17:13</c:v>
                </c:pt>
                <c:pt idx="21029">
                  <c:v>2016-06-12 17:13</c:v>
                </c:pt>
                <c:pt idx="21030">
                  <c:v>2016-06-12 17:14</c:v>
                </c:pt>
                <c:pt idx="21031">
                  <c:v>2016-06-12 17:14</c:v>
                </c:pt>
                <c:pt idx="21032">
                  <c:v>2016-06-12 17:14</c:v>
                </c:pt>
                <c:pt idx="21033">
                  <c:v>2016-06-12 17:14</c:v>
                </c:pt>
                <c:pt idx="21034">
                  <c:v>2016-06-12 17:14</c:v>
                </c:pt>
                <c:pt idx="21035">
                  <c:v>2016-06-12 17:14</c:v>
                </c:pt>
                <c:pt idx="21036">
                  <c:v>2016-06-12 17:14</c:v>
                </c:pt>
                <c:pt idx="21037">
                  <c:v>2016-06-12 17:14</c:v>
                </c:pt>
                <c:pt idx="21038">
                  <c:v>2016-06-12 17:14</c:v>
                </c:pt>
                <c:pt idx="21039">
                  <c:v>2016-06-12 17:14</c:v>
                </c:pt>
                <c:pt idx="21040">
                  <c:v>2016-06-12 17:14</c:v>
                </c:pt>
                <c:pt idx="21041">
                  <c:v>2016-06-12 17:14</c:v>
                </c:pt>
                <c:pt idx="21042">
                  <c:v>2016-06-12 17:14</c:v>
                </c:pt>
                <c:pt idx="21043">
                  <c:v>2016-06-12 17:14</c:v>
                </c:pt>
                <c:pt idx="21044">
                  <c:v>2016-06-12 17:14</c:v>
                </c:pt>
                <c:pt idx="21045">
                  <c:v>2016-06-12 17:14</c:v>
                </c:pt>
                <c:pt idx="21046">
                  <c:v>2016-06-12 17:14</c:v>
                </c:pt>
                <c:pt idx="21047">
                  <c:v>2016-06-12 17:14</c:v>
                </c:pt>
                <c:pt idx="21048">
                  <c:v>2016-06-12 17:14</c:v>
                </c:pt>
                <c:pt idx="21049">
                  <c:v>2016-06-12 17:14</c:v>
                </c:pt>
                <c:pt idx="21050">
                  <c:v>2016-06-12 17:14</c:v>
                </c:pt>
                <c:pt idx="21051">
                  <c:v>2016-06-12 17:14</c:v>
                </c:pt>
                <c:pt idx="21052">
                  <c:v>2016-06-12 17:14</c:v>
                </c:pt>
                <c:pt idx="21053">
                  <c:v>2016-06-12 17:14</c:v>
                </c:pt>
                <c:pt idx="21054">
                  <c:v>2016-06-12 17:14</c:v>
                </c:pt>
                <c:pt idx="21055">
                  <c:v>2016-06-12 17:14</c:v>
                </c:pt>
                <c:pt idx="21056">
                  <c:v>2016-06-12 17:14</c:v>
                </c:pt>
                <c:pt idx="21057">
                  <c:v>2016-06-12 17:14</c:v>
                </c:pt>
                <c:pt idx="21058">
                  <c:v>2016-06-12 17:14</c:v>
                </c:pt>
                <c:pt idx="21059">
                  <c:v>2016-06-12 17:14</c:v>
                </c:pt>
                <c:pt idx="21060">
                  <c:v>2016-06-12 17:14</c:v>
                </c:pt>
                <c:pt idx="21061">
                  <c:v>2016-06-12 17:14</c:v>
                </c:pt>
                <c:pt idx="21062">
                  <c:v>2016-06-12 17:14</c:v>
                </c:pt>
                <c:pt idx="21063">
                  <c:v>2016-06-12 17:14</c:v>
                </c:pt>
                <c:pt idx="21064">
                  <c:v>2016-06-12 17:14</c:v>
                </c:pt>
                <c:pt idx="21065">
                  <c:v>2016-06-12 17:14</c:v>
                </c:pt>
                <c:pt idx="21066">
                  <c:v>2016-06-12 17:14</c:v>
                </c:pt>
                <c:pt idx="21067">
                  <c:v>2016-06-12 17:14</c:v>
                </c:pt>
                <c:pt idx="21068">
                  <c:v>2016-06-12 17:14</c:v>
                </c:pt>
                <c:pt idx="21069">
                  <c:v>2016-06-12 17:14</c:v>
                </c:pt>
                <c:pt idx="21070">
                  <c:v>2016-06-12 17:14</c:v>
                </c:pt>
                <c:pt idx="21071">
                  <c:v>2016-06-12 17:14</c:v>
                </c:pt>
                <c:pt idx="21072">
                  <c:v>2016-06-12 17:14</c:v>
                </c:pt>
                <c:pt idx="21073">
                  <c:v>2016-06-12 17:14</c:v>
                </c:pt>
                <c:pt idx="21074">
                  <c:v>2016-06-12 17:14</c:v>
                </c:pt>
                <c:pt idx="21075">
                  <c:v>2016-06-12 17:14</c:v>
                </c:pt>
                <c:pt idx="21076">
                  <c:v>2016-06-12 17:14</c:v>
                </c:pt>
                <c:pt idx="21077">
                  <c:v>2016-06-12 17:14</c:v>
                </c:pt>
                <c:pt idx="21078">
                  <c:v>2016-06-12 17:14</c:v>
                </c:pt>
                <c:pt idx="21079">
                  <c:v>2016-06-12 17:14</c:v>
                </c:pt>
                <c:pt idx="21080">
                  <c:v>2016-06-12 17:14</c:v>
                </c:pt>
                <c:pt idx="21081">
                  <c:v>2016-06-12 17:14</c:v>
                </c:pt>
                <c:pt idx="21082">
                  <c:v>2016-06-12 17:14</c:v>
                </c:pt>
                <c:pt idx="21083">
                  <c:v>2016-06-12 17:14</c:v>
                </c:pt>
                <c:pt idx="21084">
                  <c:v>2016-06-12 17:14</c:v>
                </c:pt>
                <c:pt idx="21085">
                  <c:v>2016-06-12 17:14</c:v>
                </c:pt>
                <c:pt idx="21086">
                  <c:v>2016-06-12 17:14</c:v>
                </c:pt>
                <c:pt idx="21087">
                  <c:v>2016-06-12 17:14</c:v>
                </c:pt>
                <c:pt idx="21088">
                  <c:v>2016-06-12 17:15</c:v>
                </c:pt>
                <c:pt idx="21089">
                  <c:v>2016-06-12 17:15</c:v>
                </c:pt>
                <c:pt idx="21090">
                  <c:v>2016-06-12 17:15</c:v>
                </c:pt>
                <c:pt idx="21091">
                  <c:v>2016-06-12 17:15</c:v>
                </c:pt>
                <c:pt idx="21092">
                  <c:v>2016-06-12 17:15</c:v>
                </c:pt>
                <c:pt idx="21093">
                  <c:v>2016-06-12 17:15</c:v>
                </c:pt>
                <c:pt idx="21094">
                  <c:v>2016-06-12 17:15</c:v>
                </c:pt>
                <c:pt idx="21095">
                  <c:v>2016-06-12 17:15</c:v>
                </c:pt>
                <c:pt idx="21096">
                  <c:v>2016-06-12 17:15</c:v>
                </c:pt>
                <c:pt idx="21097">
                  <c:v>2016-06-12 17:15</c:v>
                </c:pt>
                <c:pt idx="21098">
                  <c:v>2016-06-12 17:15</c:v>
                </c:pt>
                <c:pt idx="21099">
                  <c:v>2016-06-12 17:15</c:v>
                </c:pt>
                <c:pt idx="21100">
                  <c:v>2016-06-12 17:15</c:v>
                </c:pt>
                <c:pt idx="21101">
                  <c:v>2016-06-12 17:15</c:v>
                </c:pt>
                <c:pt idx="21102">
                  <c:v>2016-06-12 17:15</c:v>
                </c:pt>
                <c:pt idx="21103">
                  <c:v>2016-06-12 17:15</c:v>
                </c:pt>
                <c:pt idx="21104">
                  <c:v>2016-06-12 17:15</c:v>
                </c:pt>
                <c:pt idx="21105">
                  <c:v>2016-06-12 17:15</c:v>
                </c:pt>
                <c:pt idx="21106">
                  <c:v>2016-06-12 17:15</c:v>
                </c:pt>
                <c:pt idx="21107">
                  <c:v>2016-06-12 17:15</c:v>
                </c:pt>
                <c:pt idx="21108">
                  <c:v>2016-06-12 17:15</c:v>
                </c:pt>
                <c:pt idx="21109">
                  <c:v>2016-06-12 17:15</c:v>
                </c:pt>
                <c:pt idx="21110">
                  <c:v>2016-06-12 17:15</c:v>
                </c:pt>
                <c:pt idx="21111">
                  <c:v>2016-06-12 17:15</c:v>
                </c:pt>
                <c:pt idx="21112">
                  <c:v>2016-06-12 17:15</c:v>
                </c:pt>
                <c:pt idx="21113">
                  <c:v>2016-06-12 17:15</c:v>
                </c:pt>
                <c:pt idx="21114">
                  <c:v>2016-06-12 17:15</c:v>
                </c:pt>
                <c:pt idx="21115">
                  <c:v>2016-06-12 17:15</c:v>
                </c:pt>
                <c:pt idx="21116">
                  <c:v>2016-06-12 17:15</c:v>
                </c:pt>
                <c:pt idx="21117">
                  <c:v>2016-06-12 17:15</c:v>
                </c:pt>
                <c:pt idx="21118">
                  <c:v>2016-06-12 17:15</c:v>
                </c:pt>
                <c:pt idx="21119">
                  <c:v>2016-06-12 17:15</c:v>
                </c:pt>
                <c:pt idx="21120">
                  <c:v>2016-06-12 17:15</c:v>
                </c:pt>
                <c:pt idx="21121">
                  <c:v>2016-06-12 17:15</c:v>
                </c:pt>
                <c:pt idx="21122">
                  <c:v>2016-06-12 17:15</c:v>
                </c:pt>
                <c:pt idx="21123">
                  <c:v>2016-06-12 17:15</c:v>
                </c:pt>
                <c:pt idx="21124">
                  <c:v>2016-06-12 17:15</c:v>
                </c:pt>
                <c:pt idx="21125">
                  <c:v>2016-06-12 17:15</c:v>
                </c:pt>
                <c:pt idx="21126">
                  <c:v>2016-06-12 17:15</c:v>
                </c:pt>
                <c:pt idx="21127">
                  <c:v>2016-06-12 17:15</c:v>
                </c:pt>
                <c:pt idx="21128">
                  <c:v>2016-06-12 17:15</c:v>
                </c:pt>
                <c:pt idx="21129">
                  <c:v>2016-06-12 17:15</c:v>
                </c:pt>
                <c:pt idx="21130">
                  <c:v>2016-06-12 17:15</c:v>
                </c:pt>
                <c:pt idx="21131">
                  <c:v>2016-06-12 17:15</c:v>
                </c:pt>
                <c:pt idx="21132">
                  <c:v>2016-06-12 17:15</c:v>
                </c:pt>
                <c:pt idx="21133">
                  <c:v>2016-06-12 17:15</c:v>
                </c:pt>
                <c:pt idx="21134">
                  <c:v>2016-06-12 17:15</c:v>
                </c:pt>
                <c:pt idx="21135">
                  <c:v>2016-06-12 17:15</c:v>
                </c:pt>
                <c:pt idx="21136">
                  <c:v>2016-06-12 17:15</c:v>
                </c:pt>
                <c:pt idx="21137">
                  <c:v>2016-06-12 17:15</c:v>
                </c:pt>
                <c:pt idx="21138">
                  <c:v>2016-06-12 17:15</c:v>
                </c:pt>
                <c:pt idx="21139">
                  <c:v>2016-06-12 17:15</c:v>
                </c:pt>
                <c:pt idx="21140">
                  <c:v>2016-06-12 17:15</c:v>
                </c:pt>
                <c:pt idx="21141">
                  <c:v>2016-06-12 17:15</c:v>
                </c:pt>
                <c:pt idx="21142">
                  <c:v>2016-06-12 17:15</c:v>
                </c:pt>
                <c:pt idx="21143">
                  <c:v>2016-06-12 17:15</c:v>
                </c:pt>
                <c:pt idx="21144">
                  <c:v>2016-06-12 17:15</c:v>
                </c:pt>
                <c:pt idx="21145">
                  <c:v>2016-06-12 17:15</c:v>
                </c:pt>
                <c:pt idx="21146">
                  <c:v>2016-06-12 17:16</c:v>
                </c:pt>
                <c:pt idx="21147">
                  <c:v>2016-06-12 17:16</c:v>
                </c:pt>
                <c:pt idx="21148">
                  <c:v>2016-06-12 17:16</c:v>
                </c:pt>
                <c:pt idx="21149">
                  <c:v>2016-06-12 17:16</c:v>
                </c:pt>
                <c:pt idx="21150">
                  <c:v>2016-06-12 17:16</c:v>
                </c:pt>
                <c:pt idx="21151">
                  <c:v>2016-06-12 17:16</c:v>
                </c:pt>
                <c:pt idx="21152">
                  <c:v>2016-06-12 17:16</c:v>
                </c:pt>
                <c:pt idx="21153">
                  <c:v>2016-06-12 17:16</c:v>
                </c:pt>
                <c:pt idx="21154">
                  <c:v>2016-06-12 17:16</c:v>
                </c:pt>
                <c:pt idx="21155">
                  <c:v>2016-06-12 17:16</c:v>
                </c:pt>
                <c:pt idx="21156">
                  <c:v>2016-06-12 17:16</c:v>
                </c:pt>
                <c:pt idx="21157">
                  <c:v>2016-06-12 17:16</c:v>
                </c:pt>
                <c:pt idx="21158">
                  <c:v>2016-06-12 17:16</c:v>
                </c:pt>
                <c:pt idx="21159">
                  <c:v>2016-06-12 17:16</c:v>
                </c:pt>
                <c:pt idx="21160">
                  <c:v>2016-06-12 17:16</c:v>
                </c:pt>
                <c:pt idx="21161">
                  <c:v>2016-06-12 17:16</c:v>
                </c:pt>
                <c:pt idx="21162">
                  <c:v>2016-06-12 17:16</c:v>
                </c:pt>
                <c:pt idx="21163">
                  <c:v>2016-06-12 17:16</c:v>
                </c:pt>
                <c:pt idx="21164">
                  <c:v>2016-06-12 17:16</c:v>
                </c:pt>
                <c:pt idx="21165">
                  <c:v>2016-06-12 17:16</c:v>
                </c:pt>
                <c:pt idx="21166">
                  <c:v>2016-06-12 17:16</c:v>
                </c:pt>
                <c:pt idx="21167">
                  <c:v>2016-06-12 17:16</c:v>
                </c:pt>
                <c:pt idx="21168">
                  <c:v>2016-06-12 17:16</c:v>
                </c:pt>
                <c:pt idx="21169">
                  <c:v>2016-06-12 17:16</c:v>
                </c:pt>
                <c:pt idx="21170">
                  <c:v>2016-06-12 17:16</c:v>
                </c:pt>
                <c:pt idx="21171">
                  <c:v>2016-06-12 17:16</c:v>
                </c:pt>
                <c:pt idx="21172">
                  <c:v>2016-06-12 17:16</c:v>
                </c:pt>
                <c:pt idx="21173">
                  <c:v>2016-06-12 17:16</c:v>
                </c:pt>
                <c:pt idx="21174">
                  <c:v>2016-06-12 17:16</c:v>
                </c:pt>
                <c:pt idx="21175">
                  <c:v>2016-06-12 17:16</c:v>
                </c:pt>
                <c:pt idx="21176">
                  <c:v>2016-06-12 17:16</c:v>
                </c:pt>
                <c:pt idx="21177">
                  <c:v>2016-06-12 17:16</c:v>
                </c:pt>
                <c:pt idx="21178">
                  <c:v>2016-06-12 17:16</c:v>
                </c:pt>
                <c:pt idx="21179">
                  <c:v>2016-06-12 17:16</c:v>
                </c:pt>
                <c:pt idx="21180">
                  <c:v>2016-06-12 17:16</c:v>
                </c:pt>
                <c:pt idx="21181">
                  <c:v>2016-06-12 17:16</c:v>
                </c:pt>
                <c:pt idx="21182">
                  <c:v>2016-06-12 17:16</c:v>
                </c:pt>
                <c:pt idx="21183">
                  <c:v>2016-06-12 17:16</c:v>
                </c:pt>
                <c:pt idx="21184">
                  <c:v>2016-06-12 17:16</c:v>
                </c:pt>
                <c:pt idx="21185">
                  <c:v>2016-06-12 17:16</c:v>
                </c:pt>
                <c:pt idx="21186">
                  <c:v>2016-06-12 17:16</c:v>
                </c:pt>
                <c:pt idx="21187">
                  <c:v>2016-06-12 17:16</c:v>
                </c:pt>
                <c:pt idx="21188">
                  <c:v>2016-06-12 17:16</c:v>
                </c:pt>
                <c:pt idx="21189">
                  <c:v>2016-06-12 17:16</c:v>
                </c:pt>
                <c:pt idx="21190">
                  <c:v>2016-06-12 17:16</c:v>
                </c:pt>
                <c:pt idx="21191">
                  <c:v>2016-06-12 17:16</c:v>
                </c:pt>
                <c:pt idx="21192">
                  <c:v>2016-06-12 17:16</c:v>
                </c:pt>
                <c:pt idx="21193">
                  <c:v>2016-06-12 17:16</c:v>
                </c:pt>
                <c:pt idx="21194">
                  <c:v>2016-06-12 17:16</c:v>
                </c:pt>
                <c:pt idx="21195">
                  <c:v>2016-06-12 17:16</c:v>
                </c:pt>
                <c:pt idx="21196">
                  <c:v>2016-06-12 17:16</c:v>
                </c:pt>
                <c:pt idx="21197">
                  <c:v>2016-06-12 17:16</c:v>
                </c:pt>
                <c:pt idx="21198">
                  <c:v>2016-06-12 17:16</c:v>
                </c:pt>
                <c:pt idx="21199">
                  <c:v>2016-06-12 17:16</c:v>
                </c:pt>
                <c:pt idx="21200">
                  <c:v>2016-06-12 17:16</c:v>
                </c:pt>
                <c:pt idx="21201">
                  <c:v>2016-06-12 17:16</c:v>
                </c:pt>
                <c:pt idx="21202">
                  <c:v>2016-06-12 17:16</c:v>
                </c:pt>
                <c:pt idx="21203">
                  <c:v>2016-06-12 17:16</c:v>
                </c:pt>
                <c:pt idx="21204">
                  <c:v>2016-06-12 17:16</c:v>
                </c:pt>
                <c:pt idx="21205">
                  <c:v>2016-06-12 17:17</c:v>
                </c:pt>
                <c:pt idx="21206">
                  <c:v>2016-06-12 17:17</c:v>
                </c:pt>
                <c:pt idx="21207">
                  <c:v>2016-06-12 17:17</c:v>
                </c:pt>
                <c:pt idx="21208">
                  <c:v>2016-06-12 17:17</c:v>
                </c:pt>
                <c:pt idx="21209">
                  <c:v>2016-06-12 17:17</c:v>
                </c:pt>
                <c:pt idx="21210">
                  <c:v>2016-06-12 17:17</c:v>
                </c:pt>
                <c:pt idx="21211">
                  <c:v>2016-06-12 17:17</c:v>
                </c:pt>
                <c:pt idx="21212">
                  <c:v>2016-06-12 17:17</c:v>
                </c:pt>
                <c:pt idx="21213">
                  <c:v>2016-06-12 17:17</c:v>
                </c:pt>
                <c:pt idx="21214">
                  <c:v>2016-06-12 17:17</c:v>
                </c:pt>
                <c:pt idx="21215">
                  <c:v>2016-06-12 17:17</c:v>
                </c:pt>
                <c:pt idx="21216">
                  <c:v>2016-06-12 17:17</c:v>
                </c:pt>
                <c:pt idx="21217">
                  <c:v>2016-06-12 17:17</c:v>
                </c:pt>
                <c:pt idx="21218">
                  <c:v>2016-06-12 17:17</c:v>
                </c:pt>
                <c:pt idx="21219">
                  <c:v>2016-06-12 17:17</c:v>
                </c:pt>
                <c:pt idx="21220">
                  <c:v>2016-06-12 17:17</c:v>
                </c:pt>
                <c:pt idx="21221">
                  <c:v>2016-06-12 17:17</c:v>
                </c:pt>
                <c:pt idx="21222">
                  <c:v>2016-06-12 17:17</c:v>
                </c:pt>
                <c:pt idx="21223">
                  <c:v>2016-06-12 17:17</c:v>
                </c:pt>
                <c:pt idx="21224">
                  <c:v>2016-06-12 17:17</c:v>
                </c:pt>
                <c:pt idx="21225">
                  <c:v>2016-06-12 17:17</c:v>
                </c:pt>
                <c:pt idx="21226">
                  <c:v>2016-06-12 17:17</c:v>
                </c:pt>
                <c:pt idx="21227">
                  <c:v>2016-06-12 17:17</c:v>
                </c:pt>
                <c:pt idx="21228">
                  <c:v>2016-06-12 17:17</c:v>
                </c:pt>
                <c:pt idx="21229">
                  <c:v>2016-06-12 17:17</c:v>
                </c:pt>
                <c:pt idx="21230">
                  <c:v>2016-06-12 17:17</c:v>
                </c:pt>
                <c:pt idx="21231">
                  <c:v>2016-06-12 17:17</c:v>
                </c:pt>
                <c:pt idx="21232">
                  <c:v>2016-06-12 17:17</c:v>
                </c:pt>
                <c:pt idx="21233">
                  <c:v>2016-06-12 17:17</c:v>
                </c:pt>
                <c:pt idx="21234">
                  <c:v>2016-06-12 17:17</c:v>
                </c:pt>
                <c:pt idx="21235">
                  <c:v>2016-06-12 17:17</c:v>
                </c:pt>
                <c:pt idx="21236">
                  <c:v>2016-06-12 17:17</c:v>
                </c:pt>
                <c:pt idx="21237">
                  <c:v>2016-06-12 17:17</c:v>
                </c:pt>
                <c:pt idx="21238">
                  <c:v>2016-06-12 17:17</c:v>
                </c:pt>
                <c:pt idx="21239">
                  <c:v>2016-06-12 17:17</c:v>
                </c:pt>
                <c:pt idx="21240">
                  <c:v>2016-06-12 17:17</c:v>
                </c:pt>
                <c:pt idx="21241">
                  <c:v>2016-06-12 17:17</c:v>
                </c:pt>
                <c:pt idx="21242">
                  <c:v>2016-06-12 17:17</c:v>
                </c:pt>
                <c:pt idx="21243">
                  <c:v>2016-06-12 17:17</c:v>
                </c:pt>
                <c:pt idx="21244">
                  <c:v>2016-06-12 17:17</c:v>
                </c:pt>
                <c:pt idx="21245">
                  <c:v>2016-06-12 17:17</c:v>
                </c:pt>
                <c:pt idx="21246">
                  <c:v>2016-06-12 17:17</c:v>
                </c:pt>
                <c:pt idx="21247">
                  <c:v>2016-06-12 17:17</c:v>
                </c:pt>
                <c:pt idx="21248">
                  <c:v>2016-06-12 17:17</c:v>
                </c:pt>
                <c:pt idx="21249">
                  <c:v>2016-06-12 17:17</c:v>
                </c:pt>
                <c:pt idx="21250">
                  <c:v>2016-06-12 17:17</c:v>
                </c:pt>
                <c:pt idx="21251">
                  <c:v>2016-06-12 17:17</c:v>
                </c:pt>
                <c:pt idx="21252">
                  <c:v>2016-06-12 17:17</c:v>
                </c:pt>
                <c:pt idx="21253">
                  <c:v>2016-06-12 17:17</c:v>
                </c:pt>
                <c:pt idx="21254">
                  <c:v>2016-06-12 17:17</c:v>
                </c:pt>
                <c:pt idx="21255">
                  <c:v>2016-06-12 17:17</c:v>
                </c:pt>
                <c:pt idx="21256">
                  <c:v>2016-06-12 17:17</c:v>
                </c:pt>
                <c:pt idx="21257">
                  <c:v>2016-06-12 17:17</c:v>
                </c:pt>
                <c:pt idx="21258">
                  <c:v>2016-06-12 17:17</c:v>
                </c:pt>
                <c:pt idx="21259">
                  <c:v>2016-06-12 17:17</c:v>
                </c:pt>
                <c:pt idx="21260">
                  <c:v>2016-06-12 17:18</c:v>
                </c:pt>
                <c:pt idx="21261">
                  <c:v>2016-06-12 17:18</c:v>
                </c:pt>
                <c:pt idx="21262">
                  <c:v>2016-06-12 17:18</c:v>
                </c:pt>
                <c:pt idx="21263">
                  <c:v>2016-06-12 17:18</c:v>
                </c:pt>
                <c:pt idx="21264">
                  <c:v>2016-06-12 17:18</c:v>
                </c:pt>
                <c:pt idx="21265">
                  <c:v>2016-06-12 17:18</c:v>
                </c:pt>
                <c:pt idx="21266">
                  <c:v>2016-06-12 17:18</c:v>
                </c:pt>
                <c:pt idx="21267">
                  <c:v>2016-06-12 17:18</c:v>
                </c:pt>
                <c:pt idx="21268">
                  <c:v>2016-06-12 17:18</c:v>
                </c:pt>
                <c:pt idx="21269">
                  <c:v>2016-06-12 17:18</c:v>
                </c:pt>
                <c:pt idx="21270">
                  <c:v>2016-06-12 17:18</c:v>
                </c:pt>
                <c:pt idx="21271">
                  <c:v>2016-06-12 17:18</c:v>
                </c:pt>
                <c:pt idx="21272">
                  <c:v>2016-06-12 17:18</c:v>
                </c:pt>
                <c:pt idx="21273">
                  <c:v>2016-06-12 17:18</c:v>
                </c:pt>
                <c:pt idx="21274">
                  <c:v>2016-06-12 17:18</c:v>
                </c:pt>
                <c:pt idx="21275">
                  <c:v>2016-06-12 17:18</c:v>
                </c:pt>
                <c:pt idx="21276">
                  <c:v>2016-06-12 17:18</c:v>
                </c:pt>
                <c:pt idx="21277">
                  <c:v>2016-06-12 17:18</c:v>
                </c:pt>
                <c:pt idx="21278">
                  <c:v>2016-06-12 17:18</c:v>
                </c:pt>
                <c:pt idx="21279">
                  <c:v>2016-06-12 17:18</c:v>
                </c:pt>
                <c:pt idx="21280">
                  <c:v>2016-06-12 17:18</c:v>
                </c:pt>
                <c:pt idx="21281">
                  <c:v>2016-06-12 17:18</c:v>
                </c:pt>
                <c:pt idx="21282">
                  <c:v>2016-06-12 17:18</c:v>
                </c:pt>
                <c:pt idx="21283">
                  <c:v>2016-06-12 17:18</c:v>
                </c:pt>
                <c:pt idx="21284">
                  <c:v>2016-06-12 17:18</c:v>
                </c:pt>
                <c:pt idx="21285">
                  <c:v>2016-06-12 17:18</c:v>
                </c:pt>
                <c:pt idx="21286">
                  <c:v>2016-06-12 17:18</c:v>
                </c:pt>
                <c:pt idx="21287">
                  <c:v>2016-06-12 17:18</c:v>
                </c:pt>
                <c:pt idx="21288">
                  <c:v>2016-06-12 17:18</c:v>
                </c:pt>
                <c:pt idx="21289">
                  <c:v>2016-06-12 17:18</c:v>
                </c:pt>
                <c:pt idx="21290">
                  <c:v>2016-06-12 17:18</c:v>
                </c:pt>
                <c:pt idx="21291">
                  <c:v>2016-06-12 17:18</c:v>
                </c:pt>
                <c:pt idx="21292">
                  <c:v>2016-06-12 17:18</c:v>
                </c:pt>
                <c:pt idx="21293">
                  <c:v>2016-06-12 17:18</c:v>
                </c:pt>
                <c:pt idx="21294">
                  <c:v>2016-06-12 17:18</c:v>
                </c:pt>
                <c:pt idx="21295">
                  <c:v>2016-06-12 17:18</c:v>
                </c:pt>
                <c:pt idx="21296">
                  <c:v>2016-06-12 17:18</c:v>
                </c:pt>
                <c:pt idx="21297">
                  <c:v>2016-06-12 17:18</c:v>
                </c:pt>
                <c:pt idx="21298">
                  <c:v>2016-06-12 17:18</c:v>
                </c:pt>
                <c:pt idx="21299">
                  <c:v>2016-06-12 17:18</c:v>
                </c:pt>
                <c:pt idx="21300">
                  <c:v>2016-06-12 17:18</c:v>
                </c:pt>
                <c:pt idx="21301">
                  <c:v>2016-06-12 17:18</c:v>
                </c:pt>
                <c:pt idx="21302">
                  <c:v>2016-06-12 17:18</c:v>
                </c:pt>
                <c:pt idx="21303">
                  <c:v>2016-06-12 17:18</c:v>
                </c:pt>
                <c:pt idx="21304">
                  <c:v>2016-06-12 17:18</c:v>
                </c:pt>
                <c:pt idx="21305">
                  <c:v>2016-06-12 17:18</c:v>
                </c:pt>
                <c:pt idx="21306">
                  <c:v>2016-06-12 17:18</c:v>
                </c:pt>
                <c:pt idx="21307">
                  <c:v>2016-06-12 17:18</c:v>
                </c:pt>
                <c:pt idx="21308">
                  <c:v>2016-06-12 17:18</c:v>
                </c:pt>
                <c:pt idx="21309">
                  <c:v>2016-06-12 17:18</c:v>
                </c:pt>
                <c:pt idx="21310">
                  <c:v>2016-06-12 17:18</c:v>
                </c:pt>
                <c:pt idx="21311">
                  <c:v>2016-06-12 17:18</c:v>
                </c:pt>
                <c:pt idx="21312">
                  <c:v>2016-06-12 17:18</c:v>
                </c:pt>
                <c:pt idx="21313">
                  <c:v>2016-06-12 17:18</c:v>
                </c:pt>
                <c:pt idx="21314">
                  <c:v>2016-06-12 17:18</c:v>
                </c:pt>
                <c:pt idx="21315">
                  <c:v>2016-06-12 17:18</c:v>
                </c:pt>
                <c:pt idx="21316">
                  <c:v>2016-06-12 17:18</c:v>
                </c:pt>
                <c:pt idx="21317">
                  <c:v>2016-06-12 17:19</c:v>
                </c:pt>
                <c:pt idx="21318">
                  <c:v>2016-06-12 17:19</c:v>
                </c:pt>
                <c:pt idx="21319">
                  <c:v>2016-06-12 17:19</c:v>
                </c:pt>
                <c:pt idx="21320">
                  <c:v>2016-06-12 17:19</c:v>
                </c:pt>
                <c:pt idx="21321">
                  <c:v>2016-06-12 17:19</c:v>
                </c:pt>
                <c:pt idx="21322">
                  <c:v>2016-06-12 17:19</c:v>
                </c:pt>
                <c:pt idx="21323">
                  <c:v>2016-06-12 17:19</c:v>
                </c:pt>
                <c:pt idx="21324">
                  <c:v>2016-06-12 17:19</c:v>
                </c:pt>
                <c:pt idx="21325">
                  <c:v>2016-06-12 17:19</c:v>
                </c:pt>
                <c:pt idx="21326">
                  <c:v>2016-06-12 17:19</c:v>
                </c:pt>
                <c:pt idx="21327">
                  <c:v>2016-06-12 17:19</c:v>
                </c:pt>
                <c:pt idx="21328">
                  <c:v>2016-06-12 17:19</c:v>
                </c:pt>
                <c:pt idx="21329">
                  <c:v>2016-06-12 17:19</c:v>
                </c:pt>
                <c:pt idx="21330">
                  <c:v>2016-06-12 17:19</c:v>
                </c:pt>
                <c:pt idx="21331">
                  <c:v>2016-06-12 17:19</c:v>
                </c:pt>
                <c:pt idx="21332">
                  <c:v>2016-06-12 17:19</c:v>
                </c:pt>
                <c:pt idx="21333">
                  <c:v>2016-06-12 17:19</c:v>
                </c:pt>
                <c:pt idx="21334">
                  <c:v>2016-06-12 17:19</c:v>
                </c:pt>
                <c:pt idx="21335">
                  <c:v>2016-06-12 17:19</c:v>
                </c:pt>
                <c:pt idx="21336">
                  <c:v>2016-06-12 17:19</c:v>
                </c:pt>
                <c:pt idx="21337">
                  <c:v>2016-06-12 17:19</c:v>
                </c:pt>
                <c:pt idx="21338">
                  <c:v>2016-06-12 17:19</c:v>
                </c:pt>
                <c:pt idx="21339">
                  <c:v>2016-06-12 17:19</c:v>
                </c:pt>
                <c:pt idx="21340">
                  <c:v>2016-06-12 17:19</c:v>
                </c:pt>
                <c:pt idx="21341">
                  <c:v>2016-06-12 17:19</c:v>
                </c:pt>
                <c:pt idx="21342">
                  <c:v>2016-06-12 17:19</c:v>
                </c:pt>
                <c:pt idx="21343">
                  <c:v>2016-06-12 17:19</c:v>
                </c:pt>
                <c:pt idx="21344">
                  <c:v>2016-06-12 17:19</c:v>
                </c:pt>
                <c:pt idx="21345">
                  <c:v>2016-06-12 17:19</c:v>
                </c:pt>
                <c:pt idx="21346">
                  <c:v>2016-06-12 17:19</c:v>
                </c:pt>
                <c:pt idx="21347">
                  <c:v>2016-06-12 17:19</c:v>
                </c:pt>
                <c:pt idx="21348">
                  <c:v>2016-06-12 17:19</c:v>
                </c:pt>
                <c:pt idx="21349">
                  <c:v>2016-06-12 17:19</c:v>
                </c:pt>
                <c:pt idx="21350">
                  <c:v>2016-06-12 17:19</c:v>
                </c:pt>
                <c:pt idx="21351">
                  <c:v>2016-06-12 17:19</c:v>
                </c:pt>
                <c:pt idx="21352">
                  <c:v>2016-06-12 17:19</c:v>
                </c:pt>
                <c:pt idx="21353">
                  <c:v>2016-06-12 17:19</c:v>
                </c:pt>
                <c:pt idx="21354">
                  <c:v>2016-06-12 17:19</c:v>
                </c:pt>
                <c:pt idx="21355">
                  <c:v>2016-06-12 17:19</c:v>
                </c:pt>
                <c:pt idx="21356">
                  <c:v>2016-06-12 17:19</c:v>
                </c:pt>
                <c:pt idx="21357">
                  <c:v>2016-06-12 17:19</c:v>
                </c:pt>
                <c:pt idx="21358">
                  <c:v>2016-06-12 17:19</c:v>
                </c:pt>
                <c:pt idx="21359">
                  <c:v>2016-06-12 17:19</c:v>
                </c:pt>
                <c:pt idx="21360">
                  <c:v>2016-06-12 17:19</c:v>
                </c:pt>
                <c:pt idx="21361">
                  <c:v>2016-06-12 17:19</c:v>
                </c:pt>
                <c:pt idx="21362">
                  <c:v>2016-06-12 17:19</c:v>
                </c:pt>
                <c:pt idx="21363">
                  <c:v>2016-06-12 17:19</c:v>
                </c:pt>
                <c:pt idx="21364">
                  <c:v>2016-06-12 17:19</c:v>
                </c:pt>
                <c:pt idx="21365">
                  <c:v>2016-06-12 17:19</c:v>
                </c:pt>
                <c:pt idx="21366">
                  <c:v>2016-06-12 17:19</c:v>
                </c:pt>
                <c:pt idx="21367">
                  <c:v>2016-06-12 17:19</c:v>
                </c:pt>
                <c:pt idx="21368">
                  <c:v>2016-06-12 17:19</c:v>
                </c:pt>
                <c:pt idx="21369">
                  <c:v>2016-06-12 17:19</c:v>
                </c:pt>
                <c:pt idx="21370">
                  <c:v>2016-06-12 17:19</c:v>
                </c:pt>
                <c:pt idx="21371">
                  <c:v>2016-06-12 17:19</c:v>
                </c:pt>
                <c:pt idx="21372">
                  <c:v>2016-06-12 17:19</c:v>
                </c:pt>
                <c:pt idx="21373">
                  <c:v>2016-06-12 17:19</c:v>
                </c:pt>
                <c:pt idx="21374">
                  <c:v>2016-06-12 17:20</c:v>
                </c:pt>
                <c:pt idx="21375">
                  <c:v>2016-06-12 17:20</c:v>
                </c:pt>
                <c:pt idx="21376">
                  <c:v>2016-06-12 17:20</c:v>
                </c:pt>
                <c:pt idx="21377">
                  <c:v>2016-06-12 17:20</c:v>
                </c:pt>
                <c:pt idx="21378">
                  <c:v>2016-06-12 17:20</c:v>
                </c:pt>
                <c:pt idx="21379">
                  <c:v>2016-06-12 17:20</c:v>
                </c:pt>
                <c:pt idx="21380">
                  <c:v>2016-06-12 17:20</c:v>
                </c:pt>
                <c:pt idx="21381">
                  <c:v>2016-06-12 17:20</c:v>
                </c:pt>
                <c:pt idx="21382">
                  <c:v>2016-06-12 17:20</c:v>
                </c:pt>
                <c:pt idx="21383">
                  <c:v>2016-06-12 17:20</c:v>
                </c:pt>
                <c:pt idx="21384">
                  <c:v>2016-06-12 17:20</c:v>
                </c:pt>
                <c:pt idx="21385">
                  <c:v>2016-06-12 17:20</c:v>
                </c:pt>
                <c:pt idx="21386">
                  <c:v>2016-06-12 17:20</c:v>
                </c:pt>
                <c:pt idx="21387">
                  <c:v>2016-06-12 17:20</c:v>
                </c:pt>
                <c:pt idx="21388">
                  <c:v>2016-06-12 17:20</c:v>
                </c:pt>
                <c:pt idx="21389">
                  <c:v>2016-06-12 17:20</c:v>
                </c:pt>
                <c:pt idx="21390">
                  <c:v>2016-06-12 17:20</c:v>
                </c:pt>
                <c:pt idx="21391">
                  <c:v>2016-06-12 17:20</c:v>
                </c:pt>
                <c:pt idx="21392">
                  <c:v>2016-06-12 17:20</c:v>
                </c:pt>
                <c:pt idx="21393">
                  <c:v>2016-06-12 17:20</c:v>
                </c:pt>
                <c:pt idx="21394">
                  <c:v>2016-06-12 17:20</c:v>
                </c:pt>
                <c:pt idx="21395">
                  <c:v>2016-06-12 17:20</c:v>
                </c:pt>
                <c:pt idx="21396">
                  <c:v>2016-06-12 17:20</c:v>
                </c:pt>
                <c:pt idx="21397">
                  <c:v>2016-06-12 17:20</c:v>
                </c:pt>
                <c:pt idx="21398">
                  <c:v>2016-06-12 17:20</c:v>
                </c:pt>
                <c:pt idx="21399">
                  <c:v>2016-06-12 17:20</c:v>
                </c:pt>
                <c:pt idx="21400">
                  <c:v>2016-06-12 17:20</c:v>
                </c:pt>
                <c:pt idx="21401">
                  <c:v>2016-06-12 17:20</c:v>
                </c:pt>
                <c:pt idx="21402">
                  <c:v>2016-06-12 17:20</c:v>
                </c:pt>
                <c:pt idx="21403">
                  <c:v>2016-06-12 17:20</c:v>
                </c:pt>
                <c:pt idx="21404">
                  <c:v>2016-06-12 17:20</c:v>
                </c:pt>
                <c:pt idx="21405">
                  <c:v>2016-06-12 17:20</c:v>
                </c:pt>
                <c:pt idx="21406">
                  <c:v>2016-06-12 17:20</c:v>
                </c:pt>
                <c:pt idx="21407">
                  <c:v>2016-06-12 17:20</c:v>
                </c:pt>
                <c:pt idx="21408">
                  <c:v>2016-06-12 17:20</c:v>
                </c:pt>
                <c:pt idx="21409">
                  <c:v>2016-06-12 17:20</c:v>
                </c:pt>
                <c:pt idx="21410">
                  <c:v>2016-06-12 17:20</c:v>
                </c:pt>
                <c:pt idx="21411">
                  <c:v>2016-06-12 17:20</c:v>
                </c:pt>
                <c:pt idx="21412">
                  <c:v>2016-06-12 17:20</c:v>
                </c:pt>
                <c:pt idx="21413">
                  <c:v>2016-06-12 17:20</c:v>
                </c:pt>
                <c:pt idx="21414">
                  <c:v>2016-06-12 17:20</c:v>
                </c:pt>
                <c:pt idx="21415">
                  <c:v>2016-06-12 17:20</c:v>
                </c:pt>
                <c:pt idx="21416">
                  <c:v>2016-06-12 17:20</c:v>
                </c:pt>
                <c:pt idx="21417">
                  <c:v>2016-06-12 17:20</c:v>
                </c:pt>
                <c:pt idx="21418">
                  <c:v>2016-06-12 17:20</c:v>
                </c:pt>
                <c:pt idx="21419">
                  <c:v>2016-06-12 17:20</c:v>
                </c:pt>
                <c:pt idx="21420">
                  <c:v>2016-06-12 17:20</c:v>
                </c:pt>
                <c:pt idx="21421">
                  <c:v>2016-06-12 17:20</c:v>
                </c:pt>
                <c:pt idx="21422">
                  <c:v>2016-06-12 17:20</c:v>
                </c:pt>
                <c:pt idx="21423">
                  <c:v>2016-06-12 17:20</c:v>
                </c:pt>
                <c:pt idx="21424">
                  <c:v>2016-06-12 17:20</c:v>
                </c:pt>
                <c:pt idx="21425">
                  <c:v>2016-06-12 17:20</c:v>
                </c:pt>
                <c:pt idx="21426">
                  <c:v>2016-06-12 17:20</c:v>
                </c:pt>
                <c:pt idx="21427">
                  <c:v>2016-06-12 17:20</c:v>
                </c:pt>
                <c:pt idx="21428">
                  <c:v>2016-06-12 17:20</c:v>
                </c:pt>
                <c:pt idx="21429">
                  <c:v>2016-06-12 17:20</c:v>
                </c:pt>
                <c:pt idx="21430">
                  <c:v>2016-06-12 17:20</c:v>
                </c:pt>
                <c:pt idx="21431">
                  <c:v>2016-06-12 17:20</c:v>
                </c:pt>
                <c:pt idx="21432">
                  <c:v>2016-06-12 17:21</c:v>
                </c:pt>
                <c:pt idx="21433">
                  <c:v>2016-06-12 17:21</c:v>
                </c:pt>
                <c:pt idx="21434">
                  <c:v>2016-06-12 17:21</c:v>
                </c:pt>
                <c:pt idx="21435">
                  <c:v>2016-06-12 17:21</c:v>
                </c:pt>
                <c:pt idx="21436">
                  <c:v>2016-06-12 17:21</c:v>
                </c:pt>
                <c:pt idx="21437">
                  <c:v>2016-06-12 17:21</c:v>
                </c:pt>
                <c:pt idx="21438">
                  <c:v>2016-06-12 17:21</c:v>
                </c:pt>
                <c:pt idx="21439">
                  <c:v>2016-06-12 17:21</c:v>
                </c:pt>
                <c:pt idx="21440">
                  <c:v>2016-06-12 17:21</c:v>
                </c:pt>
                <c:pt idx="21441">
                  <c:v>2016-06-12 17:21</c:v>
                </c:pt>
                <c:pt idx="21442">
                  <c:v>2016-06-12 17:21</c:v>
                </c:pt>
                <c:pt idx="21443">
                  <c:v>2016-06-12 17:21</c:v>
                </c:pt>
                <c:pt idx="21444">
                  <c:v>2016-06-12 17:21</c:v>
                </c:pt>
                <c:pt idx="21445">
                  <c:v>2016-06-12 17:21</c:v>
                </c:pt>
                <c:pt idx="21446">
                  <c:v>2016-06-12 17:21</c:v>
                </c:pt>
                <c:pt idx="21447">
                  <c:v>2016-06-12 17:21</c:v>
                </c:pt>
                <c:pt idx="21448">
                  <c:v>2016-06-12 17:21</c:v>
                </c:pt>
                <c:pt idx="21449">
                  <c:v>2016-06-12 17:21</c:v>
                </c:pt>
                <c:pt idx="21450">
                  <c:v>2016-06-12 17:21</c:v>
                </c:pt>
                <c:pt idx="21451">
                  <c:v>2016-06-12 17:21</c:v>
                </c:pt>
                <c:pt idx="21452">
                  <c:v>2016-06-12 17:21</c:v>
                </c:pt>
                <c:pt idx="21453">
                  <c:v>2016-06-12 17:21</c:v>
                </c:pt>
                <c:pt idx="21454">
                  <c:v>2016-06-12 17:21</c:v>
                </c:pt>
                <c:pt idx="21455">
                  <c:v>2016-06-12 17:21</c:v>
                </c:pt>
                <c:pt idx="21456">
                  <c:v>2016-06-12 17:21</c:v>
                </c:pt>
                <c:pt idx="21457">
                  <c:v>2016-06-12 17:21</c:v>
                </c:pt>
                <c:pt idx="21458">
                  <c:v>2016-06-12 17:21</c:v>
                </c:pt>
                <c:pt idx="21459">
                  <c:v>2016-06-12 17:21</c:v>
                </c:pt>
                <c:pt idx="21460">
                  <c:v>2016-06-12 17:21</c:v>
                </c:pt>
                <c:pt idx="21461">
                  <c:v>2016-06-12 17:21</c:v>
                </c:pt>
                <c:pt idx="21462">
                  <c:v>2016-06-12 17:21</c:v>
                </c:pt>
                <c:pt idx="21463">
                  <c:v>2016-06-12 17:21</c:v>
                </c:pt>
                <c:pt idx="21464">
                  <c:v>2016-06-12 17:21</c:v>
                </c:pt>
                <c:pt idx="21465">
                  <c:v>2016-06-12 17:21</c:v>
                </c:pt>
                <c:pt idx="21466">
                  <c:v>2016-06-12 17:21</c:v>
                </c:pt>
                <c:pt idx="21467">
                  <c:v>2016-06-12 17:21</c:v>
                </c:pt>
                <c:pt idx="21468">
                  <c:v>2016-06-12 17:21</c:v>
                </c:pt>
                <c:pt idx="21469">
                  <c:v>2016-06-12 17:21</c:v>
                </c:pt>
                <c:pt idx="21470">
                  <c:v>2016-06-12 17:21</c:v>
                </c:pt>
                <c:pt idx="21471">
                  <c:v>2016-06-12 17:21</c:v>
                </c:pt>
                <c:pt idx="21472">
                  <c:v>2016-06-12 17:21</c:v>
                </c:pt>
                <c:pt idx="21473">
                  <c:v>2016-06-12 17:21</c:v>
                </c:pt>
                <c:pt idx="21474">
                  <c:v>2016-06-12 17:21</c:v>
                </c:pt>
                <c:pt idx="21475">
                  <c:v>2016-06-12 17:21</c:v>
                </c:pt>
                <c:pt idx="21476">
                  <c:v>2016-06-12 17:21</c:v>
                </c:pt>
                <c:pt idx="21477">
                  <c:v>2016-06-12 17:21</c:v>
                </c:pt>
                <c:pt idx="21478">
                  <c:v>2016-06-12 17:21</c:v>
                </c:pt>
                <c:pt idx="21479">
                  <c:v>2016-06-12 17:21</c:v>
                </c:pt>
                <c:pt idx="21480">
                  <c:v>2016-06-12 17:21</c:v>
                </c:pt>
                <c:pt idx="21481">
                  <c:v>2016-06-12 17:21</c:v>
                </c:pt>
                <c:pt idx="21482">
                  <c:v>2016-06-12 17:21</c:v>
                </c:pt>
                <c:pt idx="21483">
                  <c:v>2016-06-12 17:21</c:v>
                </c:pt>
                <c:pt idx="21484">
                  <c:v>2016-06-12 17:21</c:v>
                </c:pt>
                <c:pt idx="21485">
                  <c:v>2016-06-12 17:21</c:v>
                </c:pt>
                <c:pt idx="21486">
                  <c:v>2016-06-12 17:21</c:v>
                </c:pt>
                <c:pt idx="21487">
                  <c:v>2016-06-12 17:21</c:v>
                </c:pt>
                <c:pt idx="21488">
                  <c:v>2016-06-12 17:21</c:v>
                </c:pt>
                <c:pt idx="21489">
                  <c:v>2016-06-12 17:22</c:v>
                </c:pt>
                <c:pt idx="21490">
                  <c:v>2016-06-12 17:22</c:v>
                </c:pt>
                <c:pt idx="21491">
                  <c:v>2016-06-12 17:22</c:v>
                </c:pt>
                <c:pt idx="21492">
                  <c:v>2016-06-12 17:22</c:v>
                </c:pt>
                <c:pt idx="21493">
                  <c:v>2016-06-12 17:22</c:v>
                </c:pt>
                <c:pt idx="21494">
                  <c:v>2016-06-12 17:22</c:v>
                </c:pt>
                <c:pt idx="21495">
                  <c:v>2016-06-12 17:22</c:v>
                </c:pt>
                <c:pt idx="21496">
                  <c:v>2016-06-12 17:22</c:v>
                </c:pt>
                <c:pt idx="21497">
                  <c:v>2016-06-12 17:22</c:v>
                </c:pt>
                <c:pt idx="21498">
                  <c:v>2016-06-12 17:22</c:v>
                </c:pt>
                <c:pt idx="21499">
                  <c:v>2016-06-12 17:22</c:v>
                </c:pt>
                <c:pt idx="21500">
                  <c:v>2016-06-12 17:22</c:v>
                </c:pt>
                <c:pt idx="21501">
                  <c:v>2016-06-12 17:22</c:v>
                </c:pt>
                <c:pt idx="21502">
                  <c:v>2016-06-12 17:22</c:v>
                </c:pt>
                <c:pt idx="21503">
                  <c:v>2016-06-12 17:22</c:v>
                </c:pt>
                <c:pt idx="21504">
                  <c:v>2016-06-12 17:22</c:v>
                </c:pt>
                <c:pt idx="21505">
                  <c:v>2016-06-12 17:22</c:v>
                </c:pt>
                <c:pt idx="21506">
                  <c:v>2016-06-12 17:22</c:v>
                </c:pt>
                <c:pt idx="21507">
                  <c:v>2016-06-12 17:22</c:v>
                </c:pt>
                <c:pt idx="21508">
                  <c:v>2016-06-12 17:22</c:v>
                </c:pt>
                <c:pt idx="21509">
                  <c:v>2016-06-12 17:22</c:v>
                </c:pt>
                <c:pt idx="21510">
                  <c:v>2016-06-12 17:22</c:v>
                </c:pt>
                <c:pt idx="21511">
                  <c:v>2016-06-12 17:22</c:v>
                </c:pt>
                <c:pt idx="21512">
                  <c:v>2016-06-12 17:22</c:v>
                </c:pt>
                <c:pt idx="21513">
                  <c:v>2016-06-12 17:22</c:v>
                </c:pt>
                <c:pt idx="21514">
                  <c:v>2016-06-12 17:22</c:v>
                </c:pt>
                <c:pt idx="21515">
                  <c:v>2016-06-12 17:22</c:v>
                </c:pt>
                <c:pt idx="21516">
                  <c:v>2016-06-12 17:22</c:v>
                </c:pt>
                <c:pt idx="21517">
                  <c:v>2016-06-12 17:22</c:v>
                </c:pt>
                <c:pt idx="21518">
                  <c:v>2016-06-12 17:22</c:v>
                </c:pt>
                <c:pt idx="21519">
                  <c:v>2016-06-12 17:22</c:v>
                </c:pt>
                <c:pt idx="21520">
                  <c:v>2016-06-12 17:22</c:v>
                </c:pt>
                <c:pt idx="21521">
                  <c:v>2016-06-12 17:22</c:v>
                </c:pt>
                <c:pt idx="21522">
                  <c:v>2016-06-12 17:22</c:v>
                </c:pt>
                <c:pt idx="21523">
                  <c:v>2016-06-12 17:22</c:v>
                </c:pt>
                <c:pt idx="21524">
                  <c:v>2016-06-12 17:22</c:v>
                </c:pt>
                <c:pt idx="21525">
                  <c:v>2016-06-12 17:22</c:v>
                </c:pt>
                <c:pt idx="21526">
                  <c:v>2016-06-12 17:22</c:v>
                </c:pt>
                <c:pt idx="21527">
                  <c:v>2016-06-12 17:22</c:v>
                </c:pt>
                <c:pt idx="21528">
                  <c:v>2016-06-12 17:22</c:v>
                </c:pt>
                <c:pt idx="21529">
                  <c:v>2016-06-12 17:22</c:v>
                </c:pt>
                <c:pt idx="21530">
                  <c:v>2016-06-12 17:22</c:v>
                </c:pt>
                <c:pt idx="21531">
                  <c:v>2016-06-12 17:22</c:v>
                </c:pt>
                <c:pt idx="21532">
                  <c:v>2016-06-12 17:22</c:v>
                </c:pt>
                <c:pt idx="21533">
                  <c:v>2016-06-12 17:22</c:v>
                </c:pt>
                <c:pt idx="21534">
                  <c:v>2016-06-12 17:22</c:v>
                </c:pt>
                <c:pt idx="21535">
                  <c:v>2016-06-12 17:22</c:v>
                </c:pt>
                <c:pt idx="21536">
                  <c:v>2016-06-12 17:22</c:v>
                </c:pt>
                <c:pt idx="21537">
                  <c:v>2016-06-12 17:22</c:v>
                </c:pt>
                <c:pt idx="21538">
                  <c:v>2016-06-12 17:22</c:v>
                </c:pt>
                <c:pt idx="21539">
                  <c:v>2016-06-12 17:22</c:v>
                </c:pt>
                <c:pt idx="21540">
                  <c:v>2016-06-12 17:22</c:v>
                </c:pt>
                <c:pt idx="21541">
                  <c:v>2016-06-12 17:22</c:v>
                </c:pt>
                <c:pt idx="21542">
                  <c:v>2016-06-12 17:22</c:v>
                </c:pt>
                <c:pt idx="21543">
                  <c:v>2016-06-12 17:22</c:v>
                </c:pt>
                <c:pt idx="21544">
                  <c:v>2016-06-12 17:22</c:v>
                </c:pt>
                <c:pt idx="21545">
                  <c:v>2016-06-12 17:22</c:v>
                </c:pt>
                <c:pt idx="21546">
                  <c:v>2016-06-12 17:22</c:v>
                </c:pt>
                <c:pt idx="21547">
                  <c:v>2016-06-12 17:22</c:v>
                </c:pt>
                <c:pt idx="21548">
                  <c:v>2016-06-12 17:22</c:v>
                </c:pt>
                <c:pt idx="21549">
                  <c:v>2016-06-12 17:23</c:v>
                </c:pt>
                <c:pt idx="21550">
                  <c:v>2016-06-12 17:23</c:v>
                </c:pt>
                <c:pt idx="21551">
                  <c:v>2016-06-12 17:23</c:v>
                </c:pt>
                <c:pt idx="21552">
                  <c:v>2016-06-12 17:23</c:v>
                </c:pt>
                <c:pt idx="21553">
                  <c:v>2016-06-12 17:23</c:v>
                </c:pt>
                <c:pt idx="21554">
                  <c:v>2016-06-12 17:23</c:v>
                </c:pt>
                <c:pt idx="21555">
                  <c:v>2016-06-12 17:23</c:v>
                </c:pt>
                <c:pt idx="21556">
                  <c:v>2016-06-12 17:23</c:v>
                </c:pt>
                <c:pt idx="21557">
                  <c:v>2016-06-12 17:23</c:v>
                </c:pt>
                <c:pt idx="21558">
                  <c:v>2016-06-12 17:23</c:v>
                </c:pt>
                <c:pt idx="21559">
                  <c:v>2016-06-12 17:23</c:v>
                </c:pt>
                <c:pt idx="21560">
                  <c:v>2016-06-12 17:23</c:v>
                </c:pt>
                <c:pt idx="21561">
                  <c:v>2016-06-12 17:23</c:v>
                </c:pt>
                <c:pt idx="21562">
                  <c:v>2016-06-12 17:23</c:v>
                </c:pt>
                <c:pt idx="21563">
                  <c:v>2016-06-12 17:23</c:v>
                </c:pt>
                <c:pt idx="21564">
                  <c:v>2016-06-12 17:23</c:v>
                </c:pt>
                <c:pt idx="21565">
                  <c:v>2016-06-12 17:23</c:v>
                </c:pt>
                <c:pt idx="21566">
                  <c:v>2016-06-12 17:23</c:v>
                </c:pt>
                <c:pt idx="21567">
                  <c:v>2016-06-12 17:23</c:v>
                </c:pt>
                <c:pt idx="21568">
                  <c:v>2016-06-12 17:23</c:v>
                </c:pt>
                <c:pt idx="21569">
                  <c:v>2016-06-12 17:23</c:v>
                </c:pt>
                <c:pt idx="21570">
                  <c:v>2016-06-12 17:23</c:v>
                </c:pt>
                <c:pt idx="21571">
                  <c:v>2016-06-12 17:23</c:v>
                </c:pt>
                <c:pt idx="21572">
                  <c:v>2016-06-12 17:23</c:v>
                </c:pt>
                <c:pt idx="21573">
                  <c:v>2016-06-12 17:23</c:v>
                </c:pt>
                <c:pt idx="21574">
                  <c:v>2016-06-12 17:23</c:v>
                </c:pt>
                <c:pt idx="21575">
                  <c:v>2016-06-12 17:23</c:v>
                </c:pt>
                <c:pt idx="21576">
                  <c:v>2016-06-12 17:23</c:v>
                </c:pt>
                <c:pt idx="21577">
                  <c:v>2016-06-12 17:23</c:v>
                </c:pt>
                <c:pt idx="21578">
                  <c:v>2016-06-12 17:23</c:v>
                </c:pt>
                <c:pt idx="21579">
                  <c:v>2016-06-12 17:23</c:v>
                </c:pt>
                <c:pt idx="21580">
                  <c:v>2016-06-12 17:23</c:v>
                </c:pt>
                <c:pt idx="21581">
                  <c:v>2016-06-12 17:23</c:v>
                </c:pt>
                <c:pt idx="21582">
                  <c:v>2016-06-12 17:23</c:v>
                </c:pt>
                <c:pt idx="21583">
                  <c:v>2016-06-12 17:23</c:v>
                </c:pt>
                <c:pt idx="21584">
                  <c:v>2016-06-12 17:23</c:v>
                </c:pt>
                <c:pt idx="21585">
                  <c:v>2016-06-12 17:23</c:v>
                </c:pt>
                <c:pt idx="21586">
                  <c:v>2016-06-12 17:23</c:v>
                </c:pt>
                <c:pt idx="21587">
                  <c:v>2016-06-12 17:23</c:v>
                </c:pt>
                <c:pt idx="21588">
                  <c:v>2016-06-12 17:23</c:v>
                </c:pt>
                <c:pt idx="21589">
                  <c:v>2016-06-12 17:23</c:v>
                </c:pt>
                <c:pt idx="21590">
                  <c:v>2016-06-12 17:23</c:v>
                </c:pt>
                <c:pt idx="21591">
                  <c:v>2016-06-12 17:23</c:v>
                </c:pt>
                <c:pt idx="21592">
                  <c:v>2016-06-12 17:23</c:v>
                </c:pt>
                <c:pt idx="21593">
                  <c:v>2016-06-12 17:23</c:v>
                </c:pt>
                <c:pt idx="21594">
                  <c:v>2016-06-12 17:23</c:v>
                </c:pt>
                <c:pt idx="21595">
                  <c:v>2016-06-12 17:23</c:v>
                </c:pt>
                <c:pt idx="21596">
                  <c:v>2016-06-12 17:23</c:v>
                </c:pt>
                <c:pt idx="21597">
                  <c:v>2016-06-12 17:23</c:v>
                </c:pt>
                <c:pt idx="21598">
                  <c:v>2016-06-12 17:23</c:v>
                </c:pt>
                <c:pt idx="21599">
                  <c:v>2016-06-12 17:23</c:v>
                </c:pt>
                <c:pt idx="21600">
                  <c:v>2016-06-12 17:23</c:v>
                </c:pt>
                <c:pt idx="21601">
                  <c:v>2016-06-12 17:23</c:v>
                </c:pt>
                <c:pt idx="21602">
                  <c:v>2016-06-12 17:23</c:v>
                </c:pt>
                <c:pt idx="21603">
                  <c:v>2016-06-12 17:23</c:v>
                </c:pt>
                <c:pt idx="21604">
                  <c:v>2016-06-12 17:24</c:v>
                </c:pt>
                <c:pt idx="21605">
                  <c:v>2016-06-12 17:24</c:v>
                </c:pt>
                <c:pt idx="21606">
                  <c:v>2016-06-12 17:24</c:v>
                </c:pt>
                <c:pt idx="21607">
                  <c:v>2016-06-12 17:24</c:v>
                </c:pt>
                <c:pt idx="21608">
                  <c:v>2016-06-12 17:24</c:v>
                </c:pt>
                <c:pt idx="21609">
                  <c:v>2016-06-12 17:24</c:v>
                </c:pt>
                <c:pt idx="21610">
                  <c:v>2016-06-12 17:24</c:v>
                </c:pt>
                <c:pt idx="21611">
                  <c:v>2016-06-12 17:24</c:v>
                </c:pt>
                <c:pt idx="21612">
                  <c:v>2016-06-12 17:24</c:v>
                </c:pt>
                <c:pt idx="21613">
                  <c:v>2016-06-12 17:24</c:v>
                </c:pt>
                <c:pt idx="21614">
                  <c:v>2016-06-12 17:24</c:v>
                </c:pt>
                <c:pt idx="21615">
                  <c:v>2016-06-12 17:24</c:v>
                </c:pt>
                <c:pt idx="21616">
                  <c:v>2016-06-12 17:24</c:v>
                </c:pt>
                <c:pt idx="21617">
                  <c:v>2016-06-12 17:24</c:v>
                </c:pt>
                <c:pt idx="21618">
                  <c:v>2016-06-12 17:24</c:v>
                </c:pt>
                <c:pt idx="21619">
                  <c:v>2016-06-12 17:24</c:v>
                </c:pt>
                <c:pt idx="21620">
                  <c:v>2016-06-12 17:24</c:v>
                </c:pt>
                <c:pt idx="21621">
                  <c:v>2016-06-12 17:24</c:v>
                </c:pt>
                <c:pt idx="21622">
                  <c:v>2016-06-12 17:24</c:v>
                </c:pt>
                <c:pt idx="21623">
                  <c:v>2016-06-12 17:24</c:v>
                </c:pt>
                <c:pt idx="21624">
                  <c:v>2016-06-12 17:24</c:v>
                </c:pt>
                <c:pt idx="21625">
                  <c:v>2016-06-12 17:24</c:v>
                </c:pt>
                <c:pt idx="21626">
                  <c:v>2016-06-12 17:24</c:v>
                </c:pt>
                <c:pt idx="21627">
                  <c:v>2016-06-12 17:24</c:v>
                </c:pt>
                <c:pt idx="21628">
                  <c:v>2016-06-12 17:24</c:v>
                </c:pt>
                <c:pt idx="21629">
                  <c:v>2016-06-12 17:24</c:v>
                </c:pt>
                <c:pt idx="21630">
                  <c:v>2016-06-12 17:24</c:v>
                </c:pt>
                <c:pt idx="21631">
                  <c:v>2016-06-12 17:24</c:v>
                </c:pt>
                <c:pt idx="21632">
                  <c:v>2016-06-12 17:24</c:v>
                </c:pt>
                <c:pt idx="21633">
                  <c:v>2016-06-12 17:24</c:v>
                </c:pt>
                <c:pt idx="21634">
                  <c:v>2016-06-12 17:24</c:v>
                </c:pt>
                <c:pt idx="21635">
                  <c:v>2016-06-12 17:24</c:v>
                </c:pt>
                <c:pt idx="21636">
                  <c:v>2016-06-12 17:24</c:v>
                </c:pt>
                <c:pt idx="21637">
                  <c:v>2016-06-12 17:24</c:v>
                </c:pt>
                <c:pt idx="21638">
                  <c:v>2016-06-12 17:24</c:v>
                </c:pt>
                <c:pt idx="21639">
                  <c:v>2016-06-12 17:24</c:v>
                </c:pt>
                <c:pt idx="21640">
                  <c:v>2016-06-12 17:24</c:v>
                </c:pt>
                <c:pt idx="21641">
                  <c:v>2016-06-12 17:24</c:v>
                </c:pt>
                <c:pt idx="21642">
                  <c:v>2016-06-12 17:24</c:v>
                </c:pt>
                <c:pt idx="21643">
                  <c:v>2016-06-12 17:24</c:v>
                </c:pt>
                <c:pt idx="21644">
                  <c:v>2016-06-12 17:24</c:v>
                </c:pt>
                <c:pt idx="21645">
                  <c:v>2016-06-12 17:24</c:v>
                </c:pt>
                <c:pt idx="21646">
                  <c:v>2016-06-12 17:24</c:v>
                </c:pt>
                <c:pt idx="21647">
                  <c:v>2016-06-12 17:24</c:v>
                </c:pt>
                <c:pt idx="21648">
                  <c:v>2016-06-12 17:24</c:v>
                </c:pt>
                <c:pt idx="21649">
                  <c:v>2016-06-12 17:24</c:v>
                </c:pt>
                <c:pt idx="21650">
                  <c:v>2016-06-12 17:24</c:v>
                </c:pt>
                <c:pt idx="21651">
                  <c:v>2016-06-12 17:24</c:v>
                </c:pt>
                <c:pt idx="21652">
                  <c:v>2016-06-12 17:24</c:v>
                </c:pt>
                <c:pt idx="21653">
                  <c:v>2016-06-12 17:24</c:v>
                </c:pt>
                <c:pt idx="21654">
                  <c:v>2016-06-12 17:24</c:v>
                </c:pt>
                <c:pt idx="21655">
                  <c:v>2016-06-12 17:24</c:v>
                </c:pt>
                <c:pt idx="21656">
                  <c:v>2016-06-12 17:24</c:v>
                </c:pt>
                <c:pt idx="21657">
                  <c:v>2016-06-12 17:24</c:v>
                </c:pt>
                <c:pt idx="21658">
                  <c:v>2016-06-12 17:24</c:v>
                </c:pt>
                <c:pt idx="21659">
                  <c:v>2016-06-12 17:24</c:v>
                </c:pt>
                <c:pt idx="21660">
                  <c:v>2016-06-12 17:24</c:v>
                </c:pt>
                <c:pt idx="21661">
                  <c:v>2016-06-12 17:24</c:v>
                </c:pt>
                <c:pt idx="21662">
                  <c:v>2016-06-12 17:25</c:v>
                </c:pt>
                <c:pt idx="21663">
                  <c:v>2016-06-12 17:25</c:v>
                </c:pt>
                <c:pt idx="21664">
                  <c:v>2016-06-12 17:25</c:v>
                </c:pt>
                <c:pt idx="21665">
                  <c:v>2016-06-12 17:25</c:v>
                </c:pt>
                <c:pt idx="21666">
                  <c:v>2016-06-12 17:25</c:v>
                </c:pt>
                <c:pt idx="21667">
                  <c:v>2016-06-12 17:25</c:v>
                </c:pt>
                <c:pt idx="21668">
                  <c:v>2016-06-12 17:25</c:v>
                </c:pt>
                <c:pt idx="21669">
                  <c:v>2016-06-12 17:25</c:v>
                </c:pt>
                <c:pt idx="21670">
                  <c:v>2016-06-12 17:25</c:v>
                </c:pt>
                <c:pt idx="21671">
                  <c:v>2016-06-12 17:25</c:v>
                </c:pt>
                <c:pt idx="21672">
                  <c:v>2016-06-12 17:25</c:v>
                </c:pt>
                <c:pt idx="21673">
                  <c:v>2016-06-12 17:25</c:v>
                </c:pt>
                <c:pt idx="21674">
                  <c:v>2016-06-12 17:25</c:v>
                </c:pt>
                <c:pt idx="21675">
                  <c:v>2016-06-12 17:25</c:v>
                </c:pt>
                <c:pt idx="21676">
                  <c:v>2016-06-12 17:25</c:v>
                </c:pt>
                <c:pt idx="21677">
                  <c:v>2016-06-12 17:25</c:v>
                </c:pt>
                <c:pt idx="21678">
                  <c:v>2016-06-12 17:25</c:v>
                </c:pt>
                <c:pt idx="21679">
                  <c:v>2016-06-12 17:25</c:v>
                </c:pt>
                <c:pt idx="21680">
                  <c:v>2016-06-12 17:25</c:v>
                </c:pt>
                <c:pt idx="21681">
                  <c:v>2016-06-12 17:25</c:v>
                </c:pt>
                <c:pt idx="21682">
                  <c:v>2016-06-12 17:25</c:v>
                </c:pt>
                <c:pt idx="21683">
                  <c:v>2016-06-12 17:25</c:v>
                </c:pt>
                <c:pt idx="21684">
                  <c:v>2016-06-12 17:25</c:v>
                </c:pt>
                <c:pt idx="21685">
                  <c:v>2016-06-12 17:25</c:v>
                </c:pt>
                <c:pt idx="21686">
                  <c:v>2016-06-12 17:25</c:v>
                </c:pt>
                <c:pt idx="21687">
                  <c:v>2016-06-12 17:25</c:v>
                </c:pt>
                <c:pt idx="21688">
                  <c:v>2016-06-12 17:25</c:v>
                </c:pt>
                <c:pt idx="21689">
                  <c:v>2016-06-12 17:25</c:v>
                </c:pt>
                <c:pt idx="21690">
                  <c:v>2016-06-12 17:25</c:v>
                </c:pt>
                <c:pt idx="21691">
                  <c:v>2016-06-12 17:25</c:v>
                </c:pt>
                <c:pt idx="21692">
                  <c:v>2016-06-12 17:25</c:v>
                </c:pt>
                <c:pt idx="21693">
                  <c:v>2016-06-12 17:25</c:v>
                </c:pt>
                <c:pt idx="21694">
                  <c:v>2016-06-12 17:25</c:v>
                </c:pt>
                <c:pt idx="21695">
                  <c:v>2016-06-12 17:25</c:v>
                </c:pt>
                <c:pt idx="21696">
                  <c:v>2016-06-12 17:25</c:v>
                </c:pt>
                <c:pt idx="21697">
                  <c:v>2016-06-12 17:25</c:v>
                </c:pt>
                <c:pt idx="21698">
                  <c:v>2016-06-12 17:25</c:v>
                </c:pt>
                <c:pt idx="21699">
                  <c:v>2016-06-12 17:25</c:v>
                </c:pt>
                <c:pt idx="21700">
                  <c:v>2016-06-12 17:25</c:v>
                </c:pt>
                <c:pt idx="21701">
                  <c:v>2016-06-12 17:25</c:v>
                </c:pt>
                <c:pt idx="21702">
                  <c:v>2016-06-12 17:25</c:v>
                </c:pt>
                <c:pt idx="21703">
                  <c:v>2016-06-12 17:25</c:v>
                </c:pt>
                <c:pt idx="21704">
                  <c:v>2016-06-12 17:25</c:v>
                </c:pt>
                <c:pt idx="21705">
                  <c:v>2016-06-12 17:25</c:v>
                </c:pt>
                <c:pt idx="21706">
                  <c:v>2016-06-12 17:25</c:v>
                </c:pt>
                <c:pt idx="21707">
                  <c:v>2016-06-12 17:25</c:v>
                </c:pt>
                <c:pt idx="21708">
                  <c:v>2016-06-12 17:25</c:v>
                </c:pt>
                <c:pt idx="21709">
                  <c:v>2016-06-12 17:25</c:v>
                </c:pt>
                <c:pt idx="21710">
                  <c:v>2016-06-12 17:25</c:v>
                </c:pt>
                <c:pt idx="21711">
                  <c:v>2016-06-12 17:25</c:v>
                </c:pt>
                <c:pt idx="21712">
                  <c:v>2016-06-12 17:25</c:v>
                </c:pt>
                <c:pt idx="21713">
                  <c:v>2016-06-12 17:25</c:v>
                </c:pt>
                <c:pt idx="21714">
                  <c:v>2016-06-12 17:25</c:v>
                </c:pt>
                <c:pt idx="21715">
                  <c:v>2016-06-12 17:25</c:v>
                </c:pt>
                <c:pt idx="21716">
                  <c:v>2016-06-12 17:25</c:v>
                </c:pt>
                <c:pt idx="21717">
                  <c:v>2016-06-12 17:25</c:v>
                </c:pt>
                <c:pt idx="21718">
                  <c:v>2016-06-12 17:25</c:v>
                </c:pt>
                <c:pt idx="21719">
                  <c:v>2016-06-12 17:25</c:v>
                </c:pt>
                <c:pt idx="21720">
                  <c:v>2016-06-12 17:26</c:v>
                </c:pt>
                <c:pt idx="21721">
                  <c:v>2016-06-12 17:26</c:v>
                </c:pt>
                <c:pt idx="21722">
                  <c:v>2016-06-12 17:26</c:v>
                </c:pt>
                <c:pt idx="21723">
                  <c:v>2016-06-12 17:26</c:v>
                </c:pt>
                <c:pt idx="21724">
                  <c:v>2016-06-12 17:26</c:v>
                </c:pt>
                <c:pt idx="21725">
                  <c:v>2016-06-12 17:26</c:v>
                </c:pt>
                <c:pt idx="21726">
                  <c:v>2016-06-12 17:26</c:v>
                </c:pt>
                <c:pt idx="21727">
                  <c:v>2016-06-12 17:26</c:v>
                </c:pt>
                <c:pt idx="21728">
                  <c:v>2016-06-12 17:26</c:v>
                </c:pt>
                <c:pt idx="21729">
                  <c:v>2016-06-12 17:26</c:v>
                </c:pt>
                <c:pt idx="21730">
                  <c:v>2016-06-12 17:26</c:v>
                </c:pt>
                <c:pt idx="21731">
                  <c:v>2016-06-12 17:26</c:v>
                </c:pt>
                <c:pt idx="21732">
                  <c:v>2016-06-12 17:26</c:v>
                </c:pt>
                <c:pt idx="21733">
                  <c:v>2016-06-12 17:26</c:v>
                </c:pt>
                <c:pt idx="21734">
                  <c:v>2016-06-12 17:26</c:v>
                </c:pt>
                <c:pt idx="21735">
                  <c:v>2016-06-12 17:26</c:v>
                </c:pt>
                <c:pt idx="21736">
                  <c:v>2016-06-12 17:26</c:v>
                </c:pt>
                <c:pt idx="21737">
                  <c:v>2016-06-12 17:26</c:v>
                </c:pt>
                <c:pt idx="21738">
                  <c:v>2016-06-12 17:26</c:v>
                </c:pt>
                <c:pt idx="21739">
                  <c:v>2016-06-12 17:26</c:v>
                </c:pt>
                <c:pt idx="21740">
                  <c:v>2016-06-12 17:26</c:v>
                </c:pt>
                <c:pt idx="21741">
                  <c:v>2016-06-12 17:26</c:v>
                </c:pt>
                <c:pt idx="21742">
                  <c:v>2016-06-12 17:26</c:v>
                </c:pt>
                <c:pt idx="21743">
                  <c:v>2016-06-12 17:26</c:v>
                </c:pt>
                <c:pt idx="21744">
                  <c:v>2016-06-12 17:26</c:v>
                </c:pt>
                <c:pt idx="21745">
                  <c:v>2016-06-12 17:26</c:v>
                </c:pt>
                <c:pt idx="21746">
                  <c:v>2016-06-12 17:26</c:v>
                </c:pt>
                <c:pt idx="21747">
                  <c:v>2016-06-12 17:26</c:v>
                </c:pt>
                <c:pt idx="21748">
                  <c:v>2016-06-12 17:26</c:v>
                </c:pt>
                <c:pt idx="21749">
                  <c:v>2016-06-12 17:26</c:v>
                </c:pt>
                <c:pt idx="21750">
                  <c:v>2016-06-12 17:26</c:v>
                </c:pt>
                <c:pt idx="21751">
                  <c:v>2016-06-12 17:26</c:v>
                </c:pt>
                <c:pt idx="21752">
                  <c:v>2016-06-12 17:26</c:v>
                </c:pt>
                <c:pt idx="21753">
                  <c:v>2016-06-12 17:26</c:v>
                </c:pt>
                <c:pt idx="21754">
                  <c:v>2016-06-12 17:26</c:v>
                </c:pt>
                <c:pt idx="21755">
                  <c:v>2016-06-12 17:26</c:v>
                </c:pt>
                <c:pt idx="21756">
                  <c:v>2016-06-12 17:26</c:v>
                </c:pt>
                <c:pt idx="21757">
                  <c:v>2016-06-12 17:26</c:v>
                </c:pt>
                <c:pt idx="21758">
                  <c:v>2016-06-12 17:26</c:v>
                </c:pt>
                <c:pt idx="21759">
                  <c:v>2016-06-12 17:26</c:v>
                </c:pt>
                <c:pt idx="21760">
                  <c:v>2016-06-12 17:26</c:v>
                </c:pt>
                <c:pt idx="21761">
                  <c:v>2016-06-12 17:26</c:v>
                </c:pt>
                <c:pt idx="21762">
                  <c:v>2016-06-12 17:26</c:v>
                </c:pt>
                <c:pt idx="21763">
                  <c:v>2016-06-12 17:26</c:v>
                </c:pt>
                <c:pt idx="21764">
                  <c:v>2016-06-12 17:26</c:v>
                </c:pt>
                <c:pt idx="21765">
                  <c:v>2016-06-12 17:26</c:v>
                </c:pt>
                <c:pt idx="21766">
                  <c:v>2016-06-12 17:26</c:v>
                </c:pt>
                <c:pt idx="21767">
                  <c:v>2016-06-12 17:26</c:v>
                </c:pt>
                <c:pt idx="21768">
                  <c:v>2016-06-12 17:26</c:v>
                </c:pt>
                <c:pt idx="21769">
                  <c:v>2016-06-12 17:26</c:v>
                </c:pt>
                <c:pt idx="21770">
                  <c:v>2016-06-12 17:26</c:v>
                </c:pt>
                <c:pt idx="21771">
                  <c:v>2016-06-12 17:26</c:v>
                </c:pt>
                <c:pt idx="21772">
                  <c:v>2016-06-12 17:26</c:v>
                </c:pt>
                <c:pt idx="21773">
                  <c:v>2016-06-12 17:26</c:v>
                </c:pt>
                <c:pt idx="21774">
                  <c:v>2016-06-12 17:26</c:v>
                </c:pt>
                <c:pt idx="21775">
                  <c:v>2016-06-12 17:26</c:v>
                </c:pt>
                <c:pt idx="21776">
                  <c:v>2016-06-12 17:26</c:v>
                </c:pt>
                <c:pt idx="21777">
                  <c:v>2016-06-12 17:27</c:v>
                </c:pt>
                <c:pt idx="21778">
                  <c:v>2016-06-12 17:27</c:v>
                </c:pt>
                <c:pt idx="21779">
                  <c:v>2016-06-12 17:27</c:v>
                </c:pt>
                <c:pt idx="21780">
                  <c:v>2016-06-12 17:27</c:v>
                </c:pt>
                <c:pt idx="21781">
                  <c:v>2016-06-12 17:27</c:v>
                </c:pt>
                <c:pt idx="21782">
                  <c:v>2016-06-12 17:27</c:v>
                </c:pt>
                <c:pt idx="21783">
                  <c:v>2016-06-12 17:27</c:v>
                </c:pt>
                <c:pt idx="21784">
                  <c:v>2016-06-12 17:27</c:v>
                </c:pt>
                <c:pt idx="21785">
                  <c:v>2016-06-12 17:27</c:v>
                </c:pt>
                <c:pt idx="21786">
                  <c:v>2016-06-12 17:27</c:v>
                </c:pt>
                <c:pt idx="21787">
                  <c:v>2016-06-12 17:27</c:v>
                </c:pt>
                <c:pt idx="21788">
                  <c:v>2016-06-12 17:27</c:v>
                </c:pt>
                <c:pt idx="21789">
                  <c:v>2016-06-12 17:27</c:v>
                </c:pt>
                <c:pt idx="21790">
                  <c:v>2016-06-12 17:27</c:v>
                </c:pt>
                <c:pt idx="21791">
                  <c:v>2016-06-12 17:27</c:v>
                </c:pt>
                <c:pt idx="21792">
                  <c:v>2016-06-12 17:27</c:v>
                </c:pt>
                <c:pt idx="21793">
                  <c:v>2016-06-12 17:27</c:v>
                </c:pt>
                <c:pt idx="21794">
                  <c:v>2016-06-12 17:27</c:v>
                </c:pt>
                <c:pt idx="21795">
                  <c:v>2016-06-12 17:27</c:v>
                </c:pt>
                <c:pt idx="21796">
                  <c:v>2016-06-12 17:27</c:v>
                </c:pt>
                <c:pt idx="21797">
                  <c:v>2016-06-12 17:27</c:v>
                </c:pt>
                <c:pt idx="21798">
                  <c:v>2016-06-12 17:27</c:v>
                </c:pt>
                <c:pt idx="21799">
                  <c:v>2016-06-12 17:27</c:v>
                </c:pt>
                <c:pt idx="21800">
                  <c:v>2016-06-12 17:27</c:v>
                </c:pt>
                <c:pt idx="21801">
                  <c:v>2016-06-12 17:27</c:v>
                </c:pt>
                <c:pt idx="21802">
                  <c:v>2016-06-12 17:27</c:v>
                </c:pt>
                <c:pt idx="21803">
                  <c:v>2016-06-12 17:27</c:v>
                </c:pt>
                <c:pt idx="21804">
                  <c:v>2016-06-12 17:27</c:v>
                </c:pt>
                <c:pt idx="21805">
                  <c:v>2016-06-12 17:27</c:v>
                </c:pt>
                <c:pt idx="21806">
                  <c:v>2016-06-12 17:27</c:v>
                </c:pt>
                <c:pt idx="21807">
                  <c:v>2016-06-12 17:27</c:v>
                </c:pt>
                <c:pt idx="21808">
                  <c:v>2016-06-12 17:27</c:v>
                </c:pt>
                <c:pt idx="21809">
                  <c:v>2016-06-12 17:27</c:v>
                </c:pt>
                <c:pt idx="21810">
                  <c:v>2016-06-12 17:27</c:v>
                </c:pt>
                <c:pt idx="21811">
                  <c:v>2016-06-12 17:27</c:v>
                </c:pt>
                <c:pt idx="21812">
                  <c:v>2016-06-12 17:27</c:v>
                </c:pt>
                <c:pt idx="21813">
                  <c:v>2016-06-12 17:27</c:v>
                </c:pt>
                <c:pt idx="21814">
                  <c:v>2016-06-12 17:27</c:v>
                </c:pt>
                <c:pt idx="21815">
                  <c:v>2016-06-12 17:27</c:v>
                </c:pt>
                <c:pt idx="21816">
                  <c:v>2016-06-12 17:27</c:v>
                </c:pt>
                <c:pt idx="21817">
                  <c:v>2016-06-12 17:27</c:v>
                </c:pt>
                <c:pt idx="21818">
                  <c:v>2016-06-12 17:27</c:v>
                </c:pt>
                <c:pt idx="21819">
                  <c:v>2016-06-12 17:27</c:v>
                </c:pt>
                <c:pt idx="21820">
                  <c:v>2016-06-12 17:27</c:v>
                </c:pt>
                <c:pt idx="21821">
                  <c:v>2016-06-12 17:27</c:v>
                </c:pt>
                <c:pt idx="21822">
                  <c:v>2016-06-12 17:27</c:v>
                </c:pt>
                <c:pt idx="21823">
                  <c:v>2016-06-12 17:27</c:v>
                </c:pt>
                <c:pt idx="21824">
                  <c:v>2016-06-12 17:27</c:v>
                </c:pt>
                <c:pt idx="21825">
                  <c:v>2016-06-12 17:27</c:v>
                </c:pt>
                <c:pt idx="21826">
                  <c:v>2016-06-12 17:27</c:v>
                </c:pt>
                <c:pt idx="21827">
                  <c:v>2016-06-12 17:27</c:v>
                </c:pt>
                <c:pt idx="21828">
                  <c:v>2016-06-12 17:27</c:v>
                </c:pt>
                <c:pt idx="21829">
                  <c:v>2016-06-12 17:27</c:v>
                </c:pt>
                <c:pt idx="21830">
                  <c:v>2016-06-12 17:27</c:v>
                </c:pt>
                <c:pt idx="21831">
                  <c:v>2016-06-12 17:27</c:v>
                </c:pt>
                <c:pt idx="21832">
                  <c:v>2016-06-12 17:27</c:v>
                </c:pt>
                <c:pt idx="21833">
                  <c:v>2016-06-12 17:27</c:v>
                </c:pt>
                <c:pt idx="21834">
                  <c:v>2016-06-12 17:27</c:v>
                </c:pt>
                <c:pt idx="21835">
                  <c:v>2016-06-12 17:27</c:v>
                </c:pt>
                <c:pt idx="21836">
                  <c:v>2016-06-12 17:27</c:v>
                </c:pt>
                <c:pt idx="21837">
                  <c:v>2016-06-12 17:28</c:v>
                </c:pt>
                <c:pt idx="21838">
                  <c:v>2016-06-12 17:28</c:v>
                </c:pt>
                <c:pt idx="21839">
                  <c:v>2016-06-12 17:28</c:v>
                </c:pt>
                <c:pt idx="21840">
                  <c:v>2016-06-12 17:28</c:v>
                </c:pt>
                <c:pt idx="21841">
                  <c:v>2016-06-12 17:28</c:v>
                </c:pt>
                <c:pt idx="21842">
                  <c:v>2016-06-12 17:28</c:v>
                </c:pt>
                <c:pt idx="21843">
                  <c:v>2016-06-12 17:28</c:v>
                </c:pt>
                <c:pt idx="21844">
                  <c:v>2016-06-12 17:28</c:v>
                </c:pt>
                <c:pt idx="21845">
                  <c:v>2016-06-12 17:28</c:v>
                </c:pt>
                <c:pt idx="21846">
                  <c:v>2016-06-12 17:28</c:v>
                </c:pt>
                <c:pt idx="21847">
                  <c:v>2016-06-12 17:28</c:v>
                </c:pt>
                <c:pt idx="21848">
                  <c:v>2016-06-12 17:28</c:v>
                </c:pt>
                <c:pt idx="21849">
                  <c:v>2016-06-12 17:28</c:v>
                </c:pt>
                <c:pt idx="21850">
                  <c:v>2016-06-12 17:28</c:v>
                </c:pt>
                <c:pt idx="21851">
                  <c:v>2016-06-12 17:28</c:v>
                </c:pt>
                <c:pt idx="21852">
                  <c:v>2016-06-12 17:28</c:v>
                </c:pt>
                <c:pt idx="21853">
                  <c:v>2016-06-12 17:28</c:v>
                </c:pt>
                <c:pt idx="21854">
                  <c:v>2016-06-12 17:28</c:v>
                </c:pt>
                <c:pt idx="21855">
                  <c:v>2016-06-12 17:28</c:v>
                </c:pt>
                <c:pt idx="21856">
                  <c:v>2016-06-12 17:28</c:v>
                </c:pt>
                <c:pt idx="21857">
                  <c:v>2016-06-12 17:28</c:v>
                </c:pt>
                <c:pt idx="21858">
                  <c:v>2016-06-12 17:28</c:v>
                </c:pt>
                <c:pt idx="21859">
                  <c:v>2016-06-12 17:28</c:v>
                </c:pt>
                <c:pt idx="21860">
                  <c:v>2016-06-12 17:28</c:v>
                </c:pt>
                <c:pt idx="21861">
                  <c:v>2016-06-12 17:28</c:v>
                </c:pt>
                <c:pt idx="21862">
                  <c:v>2016-06-12 17:28</c:v>
                </c:pt>
                <c:pt idx="21863">
                  <c:v>2016-06-12 17:28</c:v>
                </c:pt>
                <c:pt idx="21864">
                  <c:v>2016-06-12 17:28</c:v>
                </c:pt>
                <c:pt idx="21865">
                  <c:v>2016-06-12 17:28</c:v>
                </c:pt>
                <c:pt idx="21866">
                  <c:v>2016-06-12 17:28</c:v>
                </c:pt>
                <c:pt idx="21867">
                  <c:v>2016-06-12 17:28</c:v>
                </c:pt>
                <c:pt idx="21868">
                  <c:v>2016-06-12 17:28</c:v>
                </c:pt>
                <c:pt idx="21869">
                  <c:v>2016-06-12 17:28</c:v>
                </c:pt>
                <c:pt idx="21870">
                  <c:v>2016-06-12 17:28</c:v>
                </c:pt>
                <c:pt idx="21871">
                  <c:v>2016-06-12 17:28</c:v>
                </c:pt>
                <c:pt idx="21872">
                  <c:v>2016-06-12 17:28</c:v>
                </c:pt>
                <c:pt idx="21873">
                  <c:v>2016-06-12 17:28</c:v>
                </c:pt>
                <c:pt idx="21874">
                  <c:v>2016-06-12 17:28</c:v>
                </c:pt>
                <c:pt idx="21875">
                  <c:v>2016-06-12 17:28</c:v>
                </c:pt>
                <c:pt idx="21876">
                  <c:v>2016-06-12 17:28</c:v>
                </c:pt>
                <c:pt idx="21877">
                  <c:v>2016-06-12 17:28</c:v>
                </c:pt>
                <c:pt idx="21878">
                  <c:v>2016-06-12 17:28</c:v>
                </c:pt>
                <c:pt idx="21879">
                  <c:v>2016-06-12 17:28</c:v>
                </c:pt>
                <c:pt idx="21880">
                  <c:v>2016-06-12 17:28</c:v>
                </c:pt>
                <c:pt idx="21881">
                  <c:v>2016-06-12 17:28</c:v>
                </c:pt>
                <c:pt idx="21882">
                  <c:v>2016-06-12 17:28</c:v>
                </c:pt>
                <c:pt idx="21883">
                  <c:v>2016-06-12 17:28</c:v>
                </c:pt>
                <c:pt idx="21884">
                  <c:v>2016-06-12 17:28</c:v>
                </c:pt>
                <c:pt idx="21885">
                  <c:v>2016-06-12 17:28</c:v>
                </c:pt>
                <c:pt idx="21886">
                  <c:v>2016-06-12 17:28</c:v>
                </c:pt>
                <c:pt idx="21887">
                  <c:v>2016-06-12 17:28</c:v>
                </c:pt>
                <c:pt idx="21888">
                  <c:v>2016-06-12 17:28</c:v>
                </c:pt>
                <c:pt idx="21889">
                  <c:v>2016-06-12 17:28</c:v>
                </c:pt>
                <c:pt idx="21890">
                  <c:v>2016-06-12 17:28</c:v>
                </c:pt>
                <c:pt idx="21891">
                  <c:v>2016-06-12 17:28</c:v>
                </c:pt>
                <c:pt idx="21892">
                  <c:v>2016-06-12 17:28</c:v>
                </c:pt>
                <c:pt idx="21893">
                  <c:v>2016-06-12 17:28</c:v>
                </c:pt>
                <c:pt idx="21894">
                  <c:v>2016-06-12 17:28</c:v>
                </c:pt>
                <c:pt idx="21895">
                  <c:v>2016-06-12 17:29</c:v>
                </c:pt>
                <c:pt idx="21896">
                  <c:v>2016-06-12 17:29</c:v>
                </c:pt>
                <c:pt idx="21897">
                  <c:v>2016-06-12 17:29</c:v>
                </c:pt>
                <c:pt idx="21898">
                  <c:v>2016-06-12 17:29</c:v>
                </c:pt>
                <c:pt idx="21899">
                  <c:v>2016-06-12 17:29</c:v>
                </c:pt>
                <c:pt idx="21900">
                  <c:v>2016-06-12 17:29</c:v>
                </c:pt>
                <c:pt idx="21901">
                  <c:v>2016-06-12 17:29</c:v>
                </c:pt>
                <c:pt idx="21902">
                  <c:v>2016-06-12 17:29</c:v>
                </c:pt>
                <c:pt idx="21903">
                  <c:v>2016-06-12 17:29</c:v>
                </c:pt>
                <c:pt idx="21904">
                  <c:v>2016-06-12 17:29</c:v>
                </c:pt>
                <c:pt idx="21905">
                  <c:v>2016-06-12 17:29</c:v>
                </c:pt>
                <c:pt idx="21906">
                  <c:v>2016-06-12 17:29</c:v>
                </c:pt>
                <c:pt idx="21907">
                  <c:v>2016-06-12 17:29</c:v>
                </c:pt>
                <c:pt idx="21908">
                  <c:v>2016-06-12 17:29</c:v>
                </c:pt>
                <c:pt idx="21909">
                  <c:v>2016-06-12 17:29</c:v>
                </c:pt>
                <c:pt idx="21910">
                  <c:v>2016-06-12 17:29</c:v>
                </c:pt>
                <c:pt idx="21911">
                  <c:v>2016-06-12 17:29</c:v>
                </c:pt>
                <c:pt idx="21912">
                  <c:v>2016-06-12 17:29</c:v>
                </c:pt>
                <c:pt idx="21913">
                  <c:v>2016-06-12 17:29</c:v>
                </c:pt>
                <c:pt idx="21914">
                  <c:v>2016-06-12 17:29</c:v>
                </c:pt>
                <c:pt idx="21915">
                  <c:v>2016-06-12 17:29</c:v>
                </c:pt>
                <c:pt idx="21916">
                  <c:v>2016-06-12 17:29</c:v>
                </c:pt>
                <c:pt idx="21917">
                  <c:v>2016-06-12 17:29</c:v>
                </c:pt>
                <c:pt idx="21918">
                  <c:v>2016-06-12 17:29</c:v>
                </c:pt>
                <c:pt idx="21919">
                  <c:v>2016-06-12 17:29</c:v>
                </c:pt>
                <c:pt idx="21920">
                  <c:v>2016-06-12 17:29</c:v>
                </c:pt>
                <c:pt idx="21921">
                  <c:v>2016-06-12 17:29</c:v>
                </c:pt>
                <c:pt idx="21922">
                  <c:v>2016-06-12 17:29</c:v>
                </c:pt>
                <c:pt idx="21923">
                  <c:v>2016-06-12 17:29</c:v>
                </c:pt>
                <c:pt idx="21924">
                  <c:v>2016-06-12 17:29</c:v>
                </c:pt>
                <c:pt idx="21925">
                  <c:v>2016-06-12 17:29</c:v>
                </c:pt>
                <c:pt idx="21926">
                  <c:v>2016-06-12 17:29</c:v>
                </c:pt>
                <c:pt idx="21927">
                  <c:v>2016-06-12 17:29</c:v>
                </c:pt>
                <c:pt idx="21928">
                  <c:v>2016-06-12 17:29</c:v>
                </c:pt>
                <c:pt idx="21929">
                  <c:v>2016-06-12 17:29</c:v>
                </c:pt>
                <c:pt idx="21930">
                  <c:v>2016-06-12 17:29</c:v>
                </c:pt>
                <c:pt idx="21931">
                  <c:v>2016-06-12 17:29</c:v>
                </c:pt>
                <c:pt idx="21932">
                  <c:v>2016-06-12 17:29</c:v>
                </c:pt>
                <c:pt idx="21933">
                  <c:v>2016-06-12 17:29</c:v>
                </c:pt>
                <c:pt idx="21934">
                  <c:v>2016-06-12 17:29</c:v>
                </c:pt>
                <c:pt idx="21935">
                  <c:v>2016-06-12 17:29</c:v>
                </c:pt>
                <c:pt idx="21936">
                  <c:v>2016-06-12 17:29</c:v>
                </c:pt>
                <c:pt idx="21937">
                  <c:v>2016-06-12 17:29</c:v>
                </c:pt>
                <c:pt idx="21938">
                  <c:v>2016-06-12 17:29</c:v>
                </c:pt>
                <c:pt idx="21939">
                  <c:v>2016-06-12 17:29</c:v>
                </c:pt>
                <c:pt idx="21940">
                  <c:v>2016-06-12 17:29</c:v>
                </c:pt>
                <c:pt idx="21941">
                  <c:v>2016-06-12 17:29</c:v>
                </c:pt>
                <c:pt idx="21942">
                  <c:v>2016-06-12 17:29</c:v>
                </c:pt>
                <c:pt idx="21943">
                  <c:v>2016-06-12 17:29</c:v>
                </c:pt>
                <c:pt idx="21944">
                  <c:v>2016-06-12 17:29</c:v>
                </c:pt>
                <c:pt idx="21945">
                  <c:v>2016-06-12 17:29</c:v>
                </c:pt>
                <c:pt idx="21946">
                  <c:v>2016-06-12 17:29</c:v>
                </c:pt>
                <c:pt idx="21947">
                  <c:v>2016-06-12 17:29</c:v>
                </c:pt>
                <c:pt idx="21948">
                  <c:v>2016-06-12 17:29</c:v>
                </c:pt>
                <c:pt idx="21949">
                  <c:v>2016-06-12 17:29</c:v>
                </c:pt>
                <c:pt idx="21950">
                  <c:v>2016-06-12 17:29</c:v>
                </c:pt>
                <c:pt idx="21951">
                  <c:v>2016-06-12 17:29</c:v>
                </c:pt>
                <c:pt idx="21952">
                  <c:v>2016-06-12 17:30</c:v>
                </c:pt>
                <c:pt idx="21953">
                  <c:v>2016-06-12 17:30</c:v>
                </c:pt>
                <c:pt idx="21954">
                  <c:v>2016-06-12 17:30</c:v>
                </c:pt>
                <c:pt idx="21955">
                  <c:v>2016-06-12 17:30</c:v>
                </c:pt>
                <c:pt idx="21956">
                  <c:v>2016-06-12 17:30</c:v>
                </c:pt>
                <c:pt idx="21957">
                  <c:v>2016-06-12 17:30</c:v>
                </c:pt>
                <c:pt idx="21958">
                  <c:v>2016-06-12 17:30</c:v>
                </c:pt>
                <c:pt idx="21959">
                  <c:v>2016-06-12 17:30</c:v>
                </c:pt>
                <c:pt idx="21960">
                  <c:v>2016-06-12 17:30</c:v>
                </c:pt>
                <c:pt idx="21961">
                  <c:v>2016-06-12 17:30</c:v>
                </c:pt>
                <c:pt idx="21962">
                  <c:v>2016-06-12 17:30</c:v>
                </c:pt>
                <c:pt idx="21963">
                  <c:v>2016-06-12 17:30</c:v>
                </c:pt>
                <c:pt idx="21964">
                  <c:v>2016-06-12 17:30</c:v>
                </c:pt>
                <c:pt idx="21965">
                  <c:v>2016-06-12 17:30</c:v>
                </c:pt>
                <c:pt idx="21966">
                  <c:v>2016-06-12 17:30</c:v>
                </c:pt>
                <c:pt idx="21967">
                  <c:v>2016-06-12 17:30</c:v>
                </c:pt>
                <c:pt idx="21968">
                  <c:v>2016-06-12 17:30</c:v>
                </c:pt>
                <c:pt idx="21969">
                  <c:v>2016-06-12 17:30</c:v>
                </c:pt>
                <c:pt idx="21970">
                  <c:v>2016-06-12 17:30</c:v>
                </c:pt>
                <c:pt idx="21971">
                  <c:v>2016-06-12 17:30</c:v>
                </c:pt>
                <c:pt idx="21972">
                  <c:v>2016-06-12 17:30</c:v>
                </c:pt>
                <c:pt idx="21973">
                  <c:v>2016-06-12 17:30</c:v>
                </c:pt>
                <c:pt idx="21974">
                  <c:v>2016-06-12 17:30</c:v>
                </c:pt>
                <c:pt idx="21975">
                  <c:v>2016-06-12 17:30</c:v>
                </c:pt>
                <c:pt idx="21976">
                  <c:v>2016-06-12 17:30</c:v>
                </c:pt>
                <c:pt idx="21977">
                  <c:v>2016-06-12 17:30</c:v>
                </c:pt>
                <c:pt idx="21978">
                  <c:v>2016-06-12 17:30</c:v>
                </c:pt>
                <c:pt idx="21979">
                  <c:v>2016-06-12 17:30</c:v>
                </c:pt>
                <c:pt idx="21980">
                  <c:v>2016-06-12 17:30</c:v>
                </c:pt>
                <c:pt idx="21981">
                  <c:v>2016-06-12 17:30</c:v>
                </c:pt>
                <c:pt idx="21982">
                  <c:v>2016-06-12 17:30</c:v>
                </c:pt>
                <c:pt idx="21983">
                  <c:v>2016-06-12 17:30</c:v>
                </c:pt>
                <c:pt idx="21984">
                  <c:v>2016-06-12 17:30</c:v>
                </c:pt>
                <c:pt idx="21985">
                  <c:v>2016-06-12 17:30</c:v>
                </c:pt>
                <c:pt idx="21986">
                  <c:v>2016-06-12 17:30</c:v>
                </c:pt>
                <c:pt idx="21987">
                  <c:v>2016-06-12 17:30</c:v>
                </c:pt>
                <c:pt idx="21988">
                  <c:v>2016-06-12 17:30</c:v>
                </c:pt>
                <c:pt idx="21989">
                  <c:v>2016-06-12 17:30</c:v>
                </c:pt>
                <c:pt idx="21990">
                  <c:v>2016-06-12 17:30</c:v>
                </c:pt>
                <c:pt idx="21991">
                  <c:v>2016-06-12 17:30</c:v>
                </c:pt>
                <c:pt idx="21992">
                  <c:v>2016-06-12 17:30</c:v>
                </c:pt>
                <c:pt idx="21993">
                  <c:v>2016-06-12 17:30</c:v>
                </c:pt>
                <c:pt idx="21994">
                  <c:v>2016-06-12 17:30</c:v>
                </c:pt>
                <c:pt idx="21995">
                  <c:v>2016-06-12 17:30</c:v>
                </c:pt>
                <c:pt idx="21996">
                  <c:v>2016-06-12 17:30</c:v>
                </c:pt>
                <c:pt idx="21997">
                  <c:v>2016-06-12 17:30</c:v>
                </c:pt>
                <c:pt idx="21998">
                  <c:v>2016-06-12 17:30</c:v>
                </c:pt>
                <c:pt idx="21999">
                  <c:v>2016-06-12 17:30</c:v>
                </c:pt>
                <c:pt idx="22000">
                  <c:v>2016-06-12 17:30</c:v>
                </c:pt>
                <c:pt idx="22001">
                  <c:v>2016-06-12 17:30</c:v>
                </c:pt>
                <c:pt idx="22002">
                  <c:v>2016-06-12 17:30</c:v>
                </c:pt>
                <c:pt idx="22003">
                  <c:v>2016-06-12 17:30</c:v>
                </c:pt>
                <c:pt idx="22004">
                  <c:v>2016-06-12 17:30</c:v>
                </c:pt>
                <c:pt idx="22005">
                  <c:v>2016-06-12 17:30</c:v>
                </c:pt>
                <c:pt idx="22006">
                  <c:v>2016-06-12 17:30</c:v>
                </c:pt>
                <c:pt idx="22007">
                  <c:v>2016-06-12 17:31</c:v>
                </c:pt>
                <c:pt idx="22008">
                  <c:v>2016-06-12 17:31</c:v>
                </c:pt>
                <c:pt idx="22009">
                  <c:v>2016-06-12 17:31</c:v>
                </c:pt>
                <c:pt idx="22010">
                  <c:v>2016-06-12 17:31</c:v>
                </c:pt>
                <c:pt idx="22011">
                  <c:v>2016-06-12 17:31</c:v>
                </c:pt>
                <c:pt idx="22012">
                  <c:v>2016-06-12 17:31</c:v>
                </c:pt>
                <c:pt idx="22013">
                  <c:v>2016-06-12 17:31</c:v>
                </c:pt>
                <c:pt idx="22014">
                  <c:v>2016-06-12 17:31</c:v>
                </c:pt>
                <c:pt idx="22015">
                  <c:v>2016-06-12 17:31</c:v>
                </c:pt>
                <c:pt idx="22016">
                  <c:v>2016-06-12 17:31</c:v>
                </c:pt>
                <c:pt idx="22017">
                  <c:v>2016-06-12 17:31</c:v>
                </c:pt>
                <c:pt idx="22018">
                  <c:v>2016-06-12 17:31</c:v>
                </c:pt>
                <c:pt idx="22019">
                  <c:v>2016-06-12 17:31</c:v>
                </c:pt>
                <c:pt idx="22020">
                  <c:v>2016-06-12 17:31</c:v>
                </c:pt>
                <c:pt idx="22021">
                  <c:v>2016-06-12 17:31</c:v>
                </c:pt>
                <c:pt idx="22022">
                  <c:v>2016-06-12 17:31</c:v>
                </c:pt>
                <c:pt idx="22023">
                  <c:v>2016-06-12 17:31</c:v>
                </c:pt>
                <c:pt idx="22024">
                  <c:v>2016-06-12 17:31</c:v>
                </c:pt>
                <c:pt idx="22025">
                  <c:v>2016-06-12 17:31</c:v>
                </c:pt>
                <c:pt idx="22026">
                  <c:v>2016-06-12 17:31</c:v>
                </c:pt>
                <c:pt idx="22027">
                  <c:v>2016-06-12 17:31</c:v>
                </c:pt>
                <c:pt idx="22028">
                  <c:v>2016-06-12 17:31</c:v>
                </c:pt>
                <c:pt idx="22029">
                  <c:v>2016-06-12 17:31</c:v>
                </c:pt>
                <c:pt idx="22030">
                  <c:v>2016-06-12 17:31</c:v>
                </c:pt>
                <c:pt idx="22031">
                  <c:v>2016-06-12 17:31</c:v>
                </c:pt>
                <c:pt idx="22032">
                  <c:v>2016-06-12 17:31</c:v>
                </c:pt>
                <c:pt idx="22033">
                  <c:v>2016-06-12 17:31</c:v>
                </c:pt>
                <c:pt idx="22034">
                  <c:v>2016-06-12 17:31</c:v>
                </c:pt>
                <c:pt idx="22035">
                  <c:v>2016-06-12 17:31</c:v>
                </c:pt>
                <c:pt idx="22036">
                  <c:v>2016-06-12 17:31</c:v>
                </c:pt>
                <c:pt idx="22037">
                  <c:v>2016-06-12 17:31</c:v>
                </c:pt>
                <c:pt idx="22038">
                  <c:v>2016-06-12 17:31</c:v>
                </c:pt>
                <c:pt idx="22039">
                  <c:v>2016-06-12 17:31</c:v>
                </c:pt>
                <c:pt idx="22040">
                  <c:v>2016-06-12 17:31</c:v>
                </c:pt>
                <c:pt idx="22041">
                  <c:v>2016-06-12 17:31</c:v>
                </c:pt>
                <c:pt idx="22042">
                  <c:v>2016-06-12 17:31</c:v>
                </c:pt>
                <c:pt idx="22043">
                  <c:v>2016-06-12 17:31</c:v>
                </c:pt>
                <c:pt idx="22044">
                  <c:v>2016-06-12 17:31</c:v>
                </c:pt>
                <c:pt idx="22045">
                  <c:v>2016-06-12 17:31</c:v>
                </c:pt>
                <c:pt idx="22046">
                  <c:v>2016-06-12 17:31</c:v>
                </c:pt>
                <c:pt idx="22047">
                  <c:v>2016-06-12 17:31</c:v>
                </c:pt>
                <c:pt idx="22048">
                  <c:v>2016-06-12 17:31</c:v>
                </c:pt>
                <c:pt idx="22049">
                  <c:v>2016-06-12 17:31</c:v>
                </c:pt>
                <c:pt idx="22050">
                  <c:v>2016-06-12 17:31</c:v>
                </c:pt>
                <c:pt idx="22051">
                  <c:v>2016-06-12 17:31</c:v>
                </c:pt>
                <c:pt idx="22052">
                  <c:v>2016-06-12 17:31</c:v>
                </c:pt>
                <c:pt idx="22053">
                  <c:v>2016-06-12 17:31</c:v>
                </c:pt>
                <c:pt idx="22054">
                  <c:v>2016-06-12 17:31</c:v>
                </c:pt>
                <c:pt idx="22055">
                  <c:v>2016-06-12 17:31</c:v>
                </c:pt>
                <c:pt idx="22056">
                  <c:v>2016-06-12 17:31</c:v>
                </c:pt>
                <c:pt idx="22057">
                  <c:v>2016-06-12 17:31</c:v>
                </c:pt>
                <c:pt idx="22058">
                  <c:v>2016-06-12 17:31</c:v>
                </c:pt>
                <c:pt idx="22059">
                  <c:v>2016-06-12 17:31</c:v>
                </c:pt>
                <c:pt idx="22060">
                  <c:v>2016-06-12 17:31</c:v>
                </c:pt>
                <c:pt idx="22061">
                  <c:v>2016-06-12 17:31</c:v>
                </c:pt>
                <c:pt idx="22062">
                  <c:v>2016-06-12 17:32</c:v>
                </c:pt>
                <c:pt idx="22063">
                  <c:v>2016-06-12 17:32</c:v>
                </c:pt>
                <c:pt idx="22064">
                  <c:v>2016-06-12 17:32</c:v>
                </c:pt>
                <c:pt idx="22065">
                  <c:v>2016-06-12 17:32</c:v>
                </c:pt>
                <c:pt idx="22066">
                  <c:v>2016-06-12 17:32</c:v>
                </c:pt>
                <c:pt idx="22067">
                  <c:v>2016-06-12 17:32</c:v>
                </c:pt>
                <c:pt idx="22068">
                  <c:v>2016-06-12 17:32</c:v>
                </c:pt>
                <c:pt idx="22069">
                  <c:v>2016-06-12 17:32</c:v>
                </c:pt>
                <c:pt idx="22070">
                  <c:v>2016-06-12 17:32</c:v>
                </c:pt>
                <c:pt idx="22071">
                  <c:v>2016-06-12 17:32</c:v>
                </c:pt>
                <c:pt idx="22072">
                  <c:v>2016-06-12 17:32</c:v>
                </c:pt>
                <c:pt idx="22073">
                  <c:v>2016-06-12 17:32</c:v>
                </c:pt>
                <c:pt idx="22074">
                  <c:v>2016-06-12 17:32</c:v>
                </c:pt>
                <c:pt idx="22075">
                  <c:v>2016-06-12 17:32</c:v>
                </c:pt>
                <c:pt idx="22076">
                  <c:v>2016-06-12 17:32</c:v>
                </c:pt>
                <c:pt idx="22077">
                  <c:v>2016-06-12 17:32</c:v>
                </c:pt>
                <c:pt idx="22078">
                  <c:v>2016-06-12 17:32</c:v>
                </c:pt>
                <c:pt idx="22079">
                  <c:v>2016-06-12 17:32</c:v>
                </c:pt>
                <c:pt idx="22080">
                  <c:v>2016-06-12 17:32</c:v>
                </c:pt>
                <c:pt idx="22081">
                  <c:v>2016-06-12 17:32</c:v>
                </c:pt>
                <c:pt idx="22082">
                  <c:v>2016-06-12 17:32</c:v>
                </c:pt>
                <c:pt idx="22083">
                  <c:v>2016-06-12 17:32</c:v>
                </c:pt>
                <c:pt idx="22084">
                  <c:v>2016-06-12 17:32</c:v>
                </c:pt>
                <c:pt idx="22085">
                  <c:v>2016-06-12 17:32</c:v>
                </c:pt>
                <c:pt idx="22086">
                  <c:v>2016-06-12 17:32</c:v>
                </c:pt>
                <c:pt idx="22087">
                  <c:v>2016-06-12 17:32</c:v>
                </c:pt>
                <c:pt idx="22088">
                  <c:v>2016-06-12 17:32</c:v>
                </c:pt>
                <c:pt idx="22089">
                  <c:v>2016-06-12 17:32</c:v>
                </c:pt>
                <c:pt idx="22090">
                  <c:v>2016-06-12 17:32</c:v>
                </c:pt>
                <c:pt idx="22091">
                  <c:v>2016-06-12 17:32</c:v>
                </c:pt>
                <c:pt idx="22092">
                  <c:v>2016-06-12 17:32</c:v>
                </c:pt>
                <c:pt idx="22093">
                  <c:v>2016-06-12 17:32</c:v>
                </c:pt>
                <c:pt idx="22094">
                  <c:v>2016-06-12 17:32</c:v>
                </c:pt>
                <c:pt idx="22095">
                  <c:v>2016-06-12 17:32</c:v>
                </c:pt>
                <c:pt idx="22096">
                  <c:v>2016-06-12 17:32</c:v>
                </c:pt>
                <c:pt idx="22097">
                  <c:v>2016-06-12 17:32</c:v>
                </c:pt>
                <c:pt idx="22098">
                  <c:v>2016-06-12 17:32</c:v>
                </c:pt>
                <c:pt idx="22099">
                  <c:v>2016-06-12 17:32</c:v>
                </c:pt>
                <c:pt idx="22100">
                  <c:v>2016-06-12 17:32</c:v>
                </c:pt>
                <c:pt idx="22101">
                  <c:v>2016-06-12 17:32</c:v>
                </c:pt>
                <c:pt idx="22102">
                  <c:v>2016-06-12 17:32</c:v>
                </c:pt>
                <c:pt idx="22103">
                  <c:v>2016-06-12 17:32</c:v>
                </c:pt>
                <c:pt idx="22104">
                  <c:v>2016-06-12 17:32</c:v>
                </c:pt>
                <c:pt idx="22105">
                  <c:v>2016-06-12 17:32</c:v>
                </c:pt>
                <c:pt idx="22106">
                  <c:v>2016-06-12 17:32</c:v>
                </c:pt>
                <c:pt idx="22107">
                  <c:v>2016-06-12 17:32</c:v>
                </c:pt>
                <c:pt idx="22108">
                  <c:v>2016-06-12 17:32</c:v>
                </c:pt>
                <c:pt idx="22109">
                  <c:v>2016-06-12 17:32</c:v>
                </c:pt>
                <c:pt idx="22110">
                  <c:v>2016-06-12 17:32</c:v>
                </c:pt>
                <c:pt idx="22111">
                  <c:v>2016-06-12 17:32</c:v>
                </c:pt>
                <c:pt idx="22112">
                  <c:v>2016-06-12 17:32</c:v>
                </c:pt>
                <c:pt idx="22113">
                  <c:v>2016-06-12 17:32</c:v>
                </c:pt>
                <c:pt idx="22114">
                  <c:v>2016-06-12 17:32</c:v>
                </c:pt>
                <c:pt idx="22115">
                  <c:v>2016-06-12 17:32</c:v>
                </c:pt>
                <c:pt idx="22116">
                  <c:v>2016-06-12 17:32</c:v>
                </c:pt>
                <c:pt idx="22117">
                  <c:v>2016-06-12 17:32</c:v>
                </c:pt>
                <c:pt idx="22118">
                  <c:v>2016-06-12 17:32</c:v>
                </c:pt>
                <c:pt idx="22119">
                  <c:v>2016-06-12 17:32</c:v>
                </c:pt>
                <c:pt idx="22120">
                  <c:v>2016-06-12 17:32</c:v>
                </c:pt>
                <c:pt idx="22121">
                  <c:v>2016-06-12 17:32</c:v>
                </c:pt>
                <c:pt idx="22122">
                  <c:v>2016-06-12 17:33</c:v>
                </c:pt>
                <c:pt idx="22123">
                  <c:v>2016-06-12 17:33</c:v>
                </c:pt>
                <c:pt idx="22124">
                  <c:v>2016-06-12 17:33</c:v>
                </c:pt>
                <c:pt idx="22125">
                  <c:v>2016-06-12 17:33</c:v>
                </c:pt>
                <c:pt idx="22126">
                  <c:v>2016-06-12 17:33</c:v>
                </c:pt>
                <c:pt idx="22127">
                  <c:v>2016-06-12 17:33</c:v>
                </c:pt>
                <c:pt idx="22128">
                  <c:v>2016-06-12 17:33</c:v>
                </c:pt>
                <c:pt idx="22129">
                  <c:v>2016-06-12 17:33</c:v>
                </c:pt>
                <c:pt idx="22130">
                  <c:v>2016-06-12 17:33</c:v>
                </c:pt>
                <c:pt idx="22131">
                  <c:v>2016-06-12 17:33</c:v>
                </c:pt>
                <c:pt idx="22132">
                  <c:v>2016-06-12 17:33</c:v>
                </c:pt>
                <c:pt idx="22133">
                  <c:v>2016-06-12 17:33</c:v>
                </c:pt>
                <c:pt idx="22134">
                  <c:v>2016-06-12 17:33</c:v>
                </c:pt>
                <c:pt idx="22135">
                  <c:v>2016-06-12 17:33</c:v>
                </c:pt>
                <c:pt idx="22136">
                  <c:v>2016-06-12 17:33</c:v>
                </c:pt>
                <c:pt idx="22137">
                  <c:v>2016-06-12 17:33</c:v>
                </c:pt>
                <c:pt idx="22138">
                  <c:v>2016-06-12 17:33</c:v>
                </c:pt>
                <c:pt idx="22139">
                  <c:v>2016-06-12 17:33</c:v>
                </c:pt>
                <c:pt idx="22140">
                  <c:v>2016-06-12 17:33</c:v>
                </c:pt>
                <c:pt idx="22141">
                  <c:v>2016-06-12 17:33</c:v>
                </c:pt>
                <c:pt idx="22142">
                  <c:v>2016-06-12 17:33</c:v>
                </c:pt>
                <c:pt idx="22143">
                  <c:v>2016-06-12 17:33</c:v>
                </c:pt>
                <c:pt idx="22144">
                  <c:v>2016-06-12 17:33</c:v>
                </c:pt>
                <c:pt idx="22145">
                  <c:v>2016-06-12 17:33</c:v>
                </c:pt>
                <c:pt idx="22146">
                  <c:v>2016-06-12 17:33</c:v>
                </c:pt>
                <c:pt idx="22147">
                  <c:v>2016-06-12 17:33</c:v>
                </c:pt>
                <c:pt idx="22148">
                  <c:v>2016-06-12 17:33</c:v>
                </c:pt>
                <c:pt idx="22149">
                  <c:v>2016-06-12 17:33</c:v>
                </c:pt>
                <c:pt idx="22150">
                  <c:v>2016-06-12 17:33</c:v>
                </c:pt>
                <c:pt idx="22151">
                  <c:v>2016-06-12 17:33</c:v>
                </c:pt>
                <c:pt idx="22152">
                  <c:v>2016-06-12 17:33</c:v>
                </c:pt>
                <c:pt idx="22153">
                  <c:v>2016-06-12 17:33</c:v>
                </c:pt>
                <c:pt idx="22154">
                  <c:v>2016-06-12 17:33</c:v>
                </c:pt>
                <c:pt idx="22155">
                  <c:v>2016-06-12 17:33</c:v>
                </c:pt>
                <c:pt idx="22156">
                  <c:v>2016-06-12 17:33</c:v>
                </c:pt>
                <c:pt idx="22157">
                  <c:v>2016-06-12 17:33</c:v>
                </c:pt>
                <c:pt idx="22158">
                  <c:v>2016-06-12 17:33</c:v>
                </c:pt>
                <c:pt idx="22159">
                  <c:v>2016-06-12 17:33</c:v>
                </c:pt>
                <c:pt idx="22160">
                  <c:v>2016-06-12 17:33</c:v>
                </c:pt>
                <c:pt idx="22161">
                  <c:v>2016-06-12 17:33</c:v>
                </c:pt>
                <c:pt idx="22162">
                  <c:v>2016-06-12 17:33</c:v>
                </c:pt>
                <c:pt idx="22163">
                  <c:v>2016-06-12 17:33</c:v>
                </c:pt>
                <c:pt idx="22164">
                  <c:v>2016-06-12 17:33</c:v>
                </c:pt>
                <c:pt idx="22165">
                  <c:v>2016-06-12 17:33</c:v>
                </c:pt>
                <c:pt idx="22166">
                  <c:v>2016-06-12 17:33</c:v>
                </c:pt>
                <c:pt idx="22167">
                  <c:v>2016-06-12 17:33</c:v>
                </c:pt>
                <c:pt idx="22168">
                  <c:v>2016-06-12 17:33</c:v>
                </c:pt>
                <c:pt idx="22169">
                  <c:v>2016-06-12 17:33</c:v>
                </c:pt>
                <c:pt idx="22170">
                  <c:v>2016-06-12 17:33</c:v>
                </c:pt>
                <c:pt idx="22171">
                  <c:v>2016-06-12 17:33</c:v>
                </c:pt>
                <c:pt idx="22172">
                  <c:v>2016-06-12 17:33</c:v>
                </c:pt>
                <c:pt idx="22173">
                  <c:v>2016-06-12 17:33</c:v>
                </c:pt>
                <c:pt idx="22174">
                  <c:v>2016-06-12 17:33</c:v>
                </c:pt>
                <c:pt idx="22175">
                  <c:v>2016-06-12 17:33</c:v>
                </c:pt>
                <c:pt idx="22176">
                  <c:v>2016-06-12 17:33</c:v>
                </c:pt>
                <c:pt idx="22177">
                  <c:v>2016-06-12 17:33</c:v>
                </c:pt>
                <c:pt idx="22178">
                  <c:v>2016-06-12 17:33</c:v>
                </c:pt>
                <c:pt idx="22179">
                  <c:v>2016-06-12 17:33</c:v>
                </c:pt>
                <c:pt idx="22180">
                  <c:v>2016-06-12 17:33</c:v>
                </c:pt>
                <c:pt idx="22181">
                  <c:v>2016-06-12 17:34</c:v>
                </c:pt>
                <c:pt idx="22182">
                  <c:v>2016-06-12 17:34</c:v>
                </c:pt>
                <c:pt idx="22183">
                  <c:v>2016-06-12 17:34</c:v>
                </c:pt>
                <c:pt idx="22184">
                  <c:v>2016-06-12 17:34</c:v>
                </c:pt>
                <c:pt idx="22185">
                  <c:v>2016-06-12 17:34</c:v>
                </c:pt>
                <c:pt idx="22186">
                  <c:v>2016-06-12 17:34</c:v>
                </c:pt>
                <c:pt idx="22187">
                  <c:v>2016-06-12 17:34</c:v>
                </c:pt>
                <c:pt idx="22188">
                  <c:v>2016-06-12 17:34</c:v>
                </c:pt>
                <c:pt idx="22189">
                  <c:v>2016-06-12 17:34</c:v>
                </c:pt>
                <c:pt idx="22190">
                  <c:v>2016-06-12 17:34</c:v>
                </c:pt>
                <c:pt idx="22191">
                  <c:v>2016-06-12 17:34</c:v>
                </c:pt>
                <c:pt idx="22192">
                  <c:v>2016-06-12 17:34</c:v>
                </c:pt>
                <c:pt idx="22193">
                  <c:v>2016-06-12 17:34</c:v>
                </c:pt>
                <c:pt idx="22194">
                  <c:v>2016-06-12 17:34</c:v>
                </c:pt>
                <c:pt idx="22195">
                  <c:v>2016-06-12 17:34</c:v>
                </c:pt>
                <c:pt idx="22196">
                  <c:v>2016-06-12 17:34</c:v>
                </c:pt>
                <c:pt idx="22197">
                  <c:v>2016-06-12 17:34</c:v>
                </c:pt>
                <c:pt idx="22198">
                  <c:v>2016-06-12 17:34</c:v>
                </c:pt>
                <c:pt idx="22199">
                  <c:v>2016-06-12 17:34</c:v>
                </c:pt>
                <c:pt idx="22200">
                  <c:v>2016-06-12 17:34</c:v>
                </c:pt>
                <c:pt idx="22201">
                  <c:v>2016-06-12 17:34</c:v>
                </c:pt>
                <c:pt idx="22202">
                  <c:v>2016-06-12 17:34</c:v>
                </c:pt>
                <c:pt idx="22203">
                  <c:v>2016-06-12 17:34</c:v>
                </c:pt>
                <c:pt idx="22204">
                  <c:v>2016-06-12 17:34</c:v>
                </c:pt>
                <c:pt idx="22205">
                  <c:v>2016-06-12 17:34</c:v>
                </c:pt>
                <c:pt idx="22206">
                  <c:v>2016-06-12 17:34</c:v>
                </c:pt>
                <c:pt idx="22207">
                  <c:v>2016-06-12 17:34</c:v>
                </c:pt>
                <c:pt idx="22208">
                  <c:v>2016-06-12 17:34</c:v>
                </c:pt>
                <c:pt idx="22209">
                  <c:v>2016-06-12 17:34</c:v>
                </c:pt>
                <c:pt idx="22210">
                  <c:v>2016-06-12 17:34</c:v>
                </c:pt>
                <c:pt idx="22211">
                  <c:v>2016-06-12 17:34</c:v>
                </c:pt>
                <c:pt idx="22212">
                  <c:v>2016-06-12 17:34</c:v>
                </c:pt>
                <c:pt idx="22213">
                  <c:v>2016-06-12 17:34</c:v>
                </c:pt>
                <c:pt idx="22214">
                  <c:v>2016-06-12 17:34</c:v>
                </c:pt>
                <c:pt idx="22215">
                  <c:v>2016-06-12 17:34</c:v>
                </c:pt>
                <c:pt idx="22216">
                  <c:v>2016-06-12 17:34</c:v>
                </c:pt>
                <c:pt idx="22217">
                  <c:v>2016-06-12 17:34</c:v>
                </c:pt>
                <c:pt idx="22218">
                  <c:v>2016-06-12 17:34</c:v>
                </c:pt>
                <c:pt idx="22219">
                  <c:v>2016-06-12 17:34</c:v>
                </c:pt>
                <c:pt idx="22220">
                  <c:v>2016-06-12 17:34</c:v>
                </c:pt>
                <c:pt idx="22221">
                  <c:v>2016-06-12 17:34</c:v>
                </c:pt>
                <c:pt idx="22222">
                  <c:v>2016-06-12 17:34</c:v>
                </c:pt>
                <c:pt idx="22223">
                  <c:v>2016-06-12 17:34</c:v>
                </c:pt>
                <c:pt idx="22224">
                  <c:v>2016-06-12 17:34</c:v>
                </c:pt>
                <c:pt idx="22225">
                  <c:v>2016-06-12 17:34</c:v>
                </c:pt>
                <c:pt idx="22226">
                  <c:v>2016-06-12 17:34</c:v>
                </c:pt>
                <c:pt idx="22227">
                  <c:v>2016-06-12 17:34</c:v>
                </c:pt>
                <c:pt idx="22228">
                  <c:v>2016-06-12 17:34</c:v>
                </c:pt>
                <c:pt idx="22229">
                  <c:v>2016-06-12 17:34</c:v>
                </c:pt>
                <c:pt idx="22230">
                  <c:v>2016-06-12 17:34</c:v>
                </c:pt>
                <c:pt idx="22231">
                  <c:v>2016-06-12 17:34</c:v>
                </c:pt>
                <c:pt idx="22232">
                  <c:v>2016-06-12 17:34</c:v>
                </c:pt>
                <c:pt idx="22233">
                  <c:v>2016-06-12 17:34</c:v>
                </c:pt>
                <c:pt idx="22234">
                  <c:v>2016-06-12 17:34</c:v>
                </c:pt>
                <c:pt idx="22235">
                  <c:v>2016-06-12 17:34</c:v>
                </c:pt>
                <c:pt idx="22236">
                  <c:v>2016-06-12 17:34</c:v>
                </c:pt>
                <c:pt idx="22237">
                  <c:v>2016-06-12 17:34</c:v>
                </c:pt>
                <c:pt idx="22238">
                  <c:v>2016-06-12 17:35</c:v>
                </c:pt>
                <c:pt idx="22239">
                  <c:v>2016-06-12 17:35</c:v>
                </c:pt>
                <c:pt idx="22240">
                  <c:v>2016-06-12 17:35</c:v>
                </c:pt>
                <c:pt idx="22241">
                  <c:v>2016-06-12 17:35</c:v>
                </c:pt>
                <c:pt idx="22242">
                  <c:v>2016-06-12 17:35</c:v>
                </c:pt>
                <c:pt idx="22243">
                  <c:v>2016-06-12 17:35</c:v>
                </c:pt>
                <c:pt idx="22244">
                  <c:v>2016-06-12 17:35</c:v>
                </c:pt>
                <c:pt idx="22245">
                  <c:v>2016-06-12 17:35</c:v>
                </c:pt>
                <c:pt idx="22246">
                  <c:v>2016-06-12 17:35</c:v>
                </c:pt>
                <c:pt idx="22247">
                  <c:v>2016-06-12 17:35</c:v>
                </c:pt>
                <c:pt idx="22248">
                  <c:v>2016-06-12 17:35</c:v>
                </c:pt>
                <c:pt idx="22249">
                  <c:v>2016-06-12 17:35</c:v>
                </c:pt>
                <c:pt idx="22250">
                  <c:v>2016-06-12 17:35</c:v>
                </c:pt>
                <c:pt idx="22251">
                  <c:v>2016-06-12 17:35</c:v>
                </c:pt>
                <c:pt idx="22252">
                  <c:v>2016-06-12 17:35</c:v>
                </c:pt>
                <c:pt idx="22253">
                  <c:v>2016-06-12 17:35</c:v>
                </c:pt>
                <c:pt idx="22254">
                  <c:v>2016-06-12 17:35</c:v>
                </c:pt>
                <c:pt idx="22255">
                  <c:v>2016-06-12 17:35</c:v>
                </c:pt>
                <c:pt idx="22256">
                  <c:v>2016-06-12 17:35</c:v>
                </c:pt>
                <c:pt idx="22257">
                  <c:v>2016-06-12 17:35</c:v>
                </c:pt>
                <c:pt idx="22258">
                  <c:v>2016-06-12 17:35</c:v>
                </c:pt>
                <c:pt idx="22259">
                  <c:v>2016-06-12 17:35</c:v>
                </c:pt>
                <c:pt idx="22260">
                  <c:v>2016-06-12 17:35</c:v>
                </c:pt>
                <c:pt idx="22261">
                  <c:v>2016-06-12 17:35</c:v>
                </c:pt>
                <c:pt idx="22262">
                  <c:v>2016-06-12 17:35</c:v>
                </c:pt>
                <c:pt idx="22263">
                  <c:v>2016-06-12 17:35</c:v>
                </c:pt>
                <c:pt idx="22264">
                  <c:v>2016-06-12 17:35</c:v>
                </c:pt>
                <c:pt idx="22265">
                  <c:v>2016-06-12 17:35</c:v>
                </c:pt>
                <c:pt idx="22266">
                  <c:v>2016-06-12 17:35</c:v>
                </c:pt>
                <c:pt idx="22267">
                  <c:v>2016-06-12 17:35</c:v>
                </c:pt>
                <c:pt idx="22268">
                  <c:v>2016-06-12 17:35</c:v>
                </c:pt>
                <c:pt idx="22269">
                  <c:v>2016-06-12 17:35</c:v>
                </c:pt>
                <c:pt idx="22270">
                  <c:v>2016-06-12 17:35</c:v>
                </c:pt>
                <c:pt idx="22271">
                  <c:v>2016-06-12 17:35</c:v>
                </c:pt>
                <c:pt idx="22272">
                  <c:v>2016-06-12 17:35</c:v>
                </c:pt>
                <c:pt idx="22273">
                  <c:v>2016-06-12 17:35</c:v>
                </c:pt>
                <c:pt idx="22274">
                  <c:v>2016-06-12 17:35</c:v>
                </c:pt>
                <c:pt idx="22275">
                  <c:v>2016-06-12 17:35</c:v>
                </c:pt>
                <c:pt idx="22276">
                  <c:v>2016-06-12 17:35</c:v>
                </c:pt>
                <c:pt idx="22277">
                  <c:v>2016-06-12 17:35</c:v>
                </c:pt>
                <c:pt idx="22278">
                  <c:v>2016-06-12 17:35</c:v>
                </c:pt>
                <c:pt idx="22279">
                  <c:v>2016-06-12 17:35</c:v>
                </c:pt>
                <c:pt idx="22280">
                  <c:v>2016-06-12 17:35</c:v>
                </c:pt>
                <c:pt idx="22281">
                  <c:v>2016-06-12 17:35</c:v>
                </c:pt>
                <c:pt idx="22282">
                  <c:v>2016-06-12 17:35</c:v>
                </c:pt>
                <c:pt idx="22283">
                  <c:v>2016-06-12 17:35</c:v>
                </c:pt>
                <c:pt idx="22284">
                  <c:v>2016-06-12 17:35</c:v>
                </c:pt>
                <c:pt idx="22285">
                  <c:v>2016-06-12 17:35</c:v>
                </c:pt>
                <c:pt idx="22286">
                  <c:v>2016-06-12 17:35</c:v>
                </c:pt>
                <c:pt idx="22287">
                  <c:v>2016-06-12 17:35</c:v>
                </c:pt>
                <c:pt idx="22288">
                  <c:v>2016-06-12 17:35</c:v>
                </c:pt>
                <c:pt idx="22289">
                  <c:v>2016-06-12 17:35</c:v>
                </c:pt>
                <c:pt idx="22290">
                  <c:v>2016-06-12 17:35</c:v>
                </c:pt>
                <c:pt idx="22291">
                  <c:v>2016-06-12 17:35</c:v>
                </c:pt>
                <c:pt idx="22292">
                  <c:v>2016-06-12 17:35</c:v>
                </c:pt>
                <c:pt idx="22293">
                  <c:v>2016-06-12 17:35</c:v>
                </c:pt>
                <c:pt idx="22294">
                  <c:v>2016-06-12 17:35</c:v>
                </c:pt>
                <c:pt idx="22295">
                  <c:v>2016-06-12 17:36</c:v>
                </c:pt>
                <c:pt idx="22296">
                  <c:v>2016-06-12 17:36</c:v>
                </c:pt>
                <c:pt idx="22297">
                  <c:v>2016-06-12 17:36</c:v>
                </c:pt>
                <c:pt idx="22298">
                  <c:v>2016-06-12 17:36</c:v>
                </c:pt>
                <c:pt idx="22299">
                  <c:v>2016-06-12 17:36</c:v>
                </c:pt>
                <c:pt idx="22300">
                  <c:v>2016-06-12 17:36</c:v>
                </c:pt>
                <c:pt idx="22301">
                  <c:v>2016-06-12 17:36</c:v>
                </c:pt>
                <c:pt idx="22302">
                  <c:v>2016-06-12 17:36</c:v>
                </c:pt>
                <c:pt idx="22303">
                  <c:v>2016-06-12 17:36</c:v>
                </c:pt>
                <c:pt idx="22304">
                  <c:v>2016-06-12 17:36</c:v>
                </c:pt>
                <c:pt idx="22305">
                  <c:v>2016-06-12 17:36</c:v>
                </c:pt>
                <c:pt idx="22306">
                  <c:v>2016-06-12 17:36</c:v>
                </c:pt>
                <c:pt idx="22307">
                  <c:v>2016-06-12 17:36</c:v>
                </c:pt>
                <c:pt idx="22308">
                  <c:v>2016-06-12 17:36</c:v>
                </c:pt>
                <c:pt idx="22309">
                  <c:v>2016-06-12 17:36</c:v>
                </c:pt>
                <c:pt idx="22310">
                  <c:v>2016-06-12 17:36</c:v>
                </c:pt>
                <c:pt idx="22311">
                  <c:v>2016-06-12 17:36</c:v>
                </c:pt>
                <c:pt idx="22312">
                  <c:v>2016-06-12 17:36</c:v>
                </c:pt>
                <c:pt idx="22313">
                  <c:v>2016-06-12 17:36</c:v>
                </c:pt>
                <c:pt idx="22314">
                  <c:v>2016-06-12 17:36</c:v>
                </c:pt>
                <c:pt idx="22315">
                  <c:v>2016-06-12 17:36</c:v>
                </c:pt>
                <c:pt idx="22316">
                  <c:v>2016-06-12 17:36</c:v>
                </c:pt>
                <c:pt idx="22317">
                  <c:v>2016-06-12 17:36</c:v>
                </c:pt>
                <c:pt idx="22318">
                  <c:v>2016-06-12 17:36</c:v>
                </c:pt>
                <c:pt idx="22319">
                  <c:v>2016-06-12 17:36</c:v>
                </c:pt>
                <c:pt idx="22320">
                  <c:v>2016-06-12 17:36</c:v>
                </c:pt>
                <c:pt idx="22321">
                  <c:v>2016-06-12 17:36</c:v>
                </c:pt>
                <c:pt idx="22322">
                  <c:v>2016-06-12 17:36</c:v>
                </c:pt>
                <c:pt idx="22323">
                  <c:v>2016-06-12 17:36</c:v>
                </c:pt>
                <c:pt idx="22324">
                  <c:v>2016-06-12 17:36</c:v>
                </c:pt>
                <c:pt idx="22325">
                  <c:v>2016-06-12 17:36</c:v>
                </c:pt>
                <c:pt idx="22326">
                  <c:v>2016-06-12 17:36</c:v>
                </c:pt>
                <c:pt idx="22327">
                  <c:v>2016-06-12 17:36</c:v>
                </c:pt>
                <c:pt idx="22328">
                  <c:v>2016-06-12 17:36</c:v>
                </c:pt>
                <c:pt idx="22329">
                  <c:v>2016-06-12 17:36</c:v>
                </c:pt>
                <c:pt idx="22330">
                  <c:v>2016-06-12 17:36</c:v>
                </c:pt>
                <c:pt idx="22331">
                  <c:v>2016-06-12 17:36</c:v>
                </c:pt>
                <c:pt idx="22332">
                  <c:v>2016-06-12 17:36</c:v>
                </c:pt>
                <c:pt idx="22333">
                  <c:v>2016-06-12 17:36</c:v>
                </c:pt>
                <c:pt idx="22334">
                  <c:v>2016-06-12 17:36</c:v>
                </c:pt>
                <c:pt idx="22335">
                  <c:v>2016-06-12 17:36</c:v>
                </c:pt>
                <c:pt idx="22336">
                  <c:v>2016-06-12 17:36</c:v>
                </c:pt>
                <c:pt idx="22337">
                  <c:v>2016-06-12 17:36</c:v>
                </c:pt>
                <c:pt idx="22338">
                  <c:v>2016-06-12 17:36</c:v>
                </c:pt>
                <c:pt idx="22339">
                  <c:v>2016-06-12 17:36</c:v>
                </c:pt>
                <c:pt idx="22340">
                  <c:v>2016-06-12 17:36</c:v>
                </c:pt>
                <c:pt idx="22341">
                  <c:v>2016-06-12 17:36</c:v>
                </c:pt>
                <c:pt idx="22342">
                  <c:v>2016-06-12 17:36</c:v>
                </c:pt>
                <c:pt idx="22343">
                  <c:v>2016-06-12 17:36</c:v>
                </c:pt>
                <c:pt idx="22344">
                  <c:v>2016-06-12 17:36</c:v>
                </c:pt>
                <c:pt idx="22345">
                  <c:v>2016-06-12 17:36</c:v>
                </c:pt>
                <c:pt idx="22346">
                  <c:v>2016-06-12 17:36</c:v>
                </c:pt>
                <c:pt idx="22347">
                  <c:v>2016-06-12 17:36</c:v>
                </c:pt>
                <c:pt idx="22348">
                  <c:v>2016-06-12 17:36</c:v>
                </c:pt>
                <c:pt idx="22349">
                  <c:v>2016-06-12 17:36</c:v>
                </c:pt>
                <c:pt idx="22350">
                  <c:v>2016-06-12 17:36</c:v>
                </c:pt>
                <c:pt idx="22351">
                  <c:v>2016-06-12 17:36</c:v>
                </c:pt>
                <c:pt idx="22352">
                  <c:v>2016-06-12 17:36</c:v>
                </c:pt>
                <c:pt idx="22353">
                  <c:v>2016-06-12 17:36</c:v>
                </c:pt>
                <c:pt idx="22354">
                  <c:v>2016-06-12 17:37</c:v>
                </c:pt>
                <c:pt idx="22355">
                  <c:v>2016-06-12 17:37</c:v>
                </c:pt>
                <c:pt idx="22356">
                  <c:v>2016-06-12 17:37</c:v>
                </c:pt>
                <c:pt idx="22357">
                  <c:v>2016-06-12 17:37</c:v>
                </c:pt>
                <c:pt idx="22358">
                  <c:v>2016-06-12 17:37</c:v>
                </c:pt>
                <c:pt idx="22359">
                  <c:v>2016-06-12 17:37</c:v>
                </c:pt>
                <c:pt idx="22360">
                  <c:v>2016-06-12 17:37</c:v>
                </c:pt>
                <c:pt idx="22361">
                  <c:v>2016-06-12 17:37</c:v>
                </c:pt>
                <c:pt idx="22362">
                  <c:v>2016-06-12 17:37</c:v>
                </c:pt>
                <c:pt idx="22363">
                  <c:v>2016-06-12 17:37</c:v>
                </c:pt>
                <c:pt idx="22364">
                  <c:v>2016-06-12 17:37</c:v>
                </c:pt>
                <c:pt idx="22365">
                  <c:v>2016-06-12 17:37</c:v>
                </c:pt>
                <c:pt idx="22366">
                  <c:v>2016-06-12 17:37</c:v>
                </c:pt>
                <c:pt idx="22367">
                  <c:v>2016-06-12 17:37</c:v>
                </c:pt>
                <c:pt idx="22368">
                  <c:v>2016-06-12 17:37</c:v>
                </c:pt>
                <c:pt idx="22369">
                  <c:v>2016-06-12 17:37</c:v>
                </c:pt>
                <c:pt idx="22370">
                  <c:v>2016-06-12 17:37</c:v>
                </c:pt>
                <c:pt idx="22371">
                  <c:v>2016-06-12 17:37</c:v>
                </c:pt>
                <c:pt idx="22372">
                  <c:v>2016-06-12 17:37</c:v>
                </c:pt>
                <c:pt idx="22373">
                  <c:v>2016-06-12 17:37</c:v>
                </c:pt>
                <c:pt idx="22374">
                  <c:v>2016-06-12 17:37</c:v>
                </c:pt>
                <c:pt idx="22375">
                  <c:v>2016-06-12 17:37</c:v>
                </c:pt>
                <c:pt idx="22376">
                  <c:v>2016-06-12 17:37</c:v>
                </c:pt>
                <c:pt idx="22377">
                  <c:v>2016-06-12 17:37</c:v>
                </c:pt>
                <c:pt idx="22378">
                  <c:v>2016-06-12 17:37</c:v>
                </c:pt>
                <c:pt idx="22379">
                  <c:v>2016-06-12 17:37</c:v>
                </c:pt>
                <c:pt idx="22380">
                  <c:v>2016-06-12 17:37</c:v>
                </c:pt>
                <c:pt idx="22381">
                  <c:v>2016-06-12 17:37</c:v>
                </c:pt>
                <c:pt idx="22382">
                  <c:v>2016-06-12 17:37</c:v>
                </c:pt>
                <c:pt idx="22383">
                  <c:v>2016-06-12 17:37</c:v>
                </c:pt>
                <c:pt idx="22384">
                  <c:v>2016-06-12 17:37</c:v>
                </c:pt>
                <c:pt idx="22385">
                  <c:v>2016-06-12 17:37</c:v>
                </c:pt>
                <c:pt idx="22386">
                  <c:v>2016-06-12 17:37</c:v>
                </c:pt>
                <c:pt idx="22387">
                  <c:v>2016-06-12 17:37</c:v>
                </c:pt>
                <c:pt idx="22388">
                  <c:v>2016-06-12 17:37</c:v>
                </c:pt>
                <c:pt idx="22389">
                  <c:v>2016-06-12 17:37</c:v>
                </c:pt>
                <c:pt idx="22390">
                  <c:v>2016-06-12 17:37</c:v>
                </c:pt>
                <c:pt idx="22391">
                  <c:v>2016-06-12 17:37</c:v>
                </c:pt>
                <c:pt idx="22392">
                  <c:v>2016-06-12 17:37</c:v>
                </c:pt>
                <c:pt idx="22393">
                  <c:v>2016-06-12 17:37</c:v>
                </c:pt>
                <c:pt idx="22394">
                  <c:v>2016-06-12 17:37</c:v>
                </c:pt>
                <c:pt idx="22395">
                  <c:v>2016-06-12 17:37</c:v>
                </c:pt>
                <c:pt idx="22396">
                  <c:v>2016-06-12 17:37</c:v>
                </c:pt>
                <c:pt idx="22397">
                  <c:v>2016-06-12 17:37</c:v>
                </c:pt>
                <c:pt idx="22398">
                  <c:v>2016-06-12 17:37</c:v>
                </c:pt>
                <c:pt idx="22399">
                  <c:v>2016-06-12 17:37</c:v>
                </c:pt>
                <c:pt idx="22400">
                  <c:v>2016-06-12 17:37</c:v>
                </c:pt>
                <c:pt idx="22401">
                  <c:v>2016-06-12 17:37</c:v>
                </c:pt>
                <c:pt idx="22402">
                  <c:v>2016-06-12 17:37</c:v>
                </c:pt>
                <c:pt idx="22403">
                  <c:v>2016-06-12 17:37</c:v>
                </c:pt>
                <c:pt idx="22404">
                  <c:v>2016-06-12 17:37</c:v>
                </c:pt>
                <c:pt idx="22405">
                  <c:v>2016-06-12 17:37</c:v>
                </c:pt>
                <c:pt idx="22406">
                  <c:v>2016-06-12 17:37</c:v>
                </c:pt>
                <c:pt idx="22407">
                  <c:v>2016-06-12 17:37</c:v>
                </c:pt>
                <c:pt idx="22408">
                  <c:v>2016-06-12 17:37</c:v>
                </c:pt>
                <c:pt idx="22409">
                  <c:v>2016-06-12 17:37</c:v>
                </c:pt>
                <c:pt idx="22410">
                  <c:v>2016-06-12 17:37</c:v>
                </c:pt>
                <c:pt idx="22411">
                  <c:v>2016-06-12 17:37</c:v>
                </c:pt>
                <c:pt idx="22412">
                  <c:v>2016-06-12 17:37</c:v>
                </c:pt>
                <c:pt idx="22413">
                  <c:v>2016-06-12 17:38</c:v>
                </c:pt>
                <c:pt idx="22414">
                  <c:v>2016-06-12 17:38</c:v>
                </c:pt>
                <c:pt idx="22415">
                  <c:v>2016-06-12 17:38</c:v>
                </c:pt>
                <c:pt idx="22416">
                  <c:v>2016-06-12 17:38</c:v>
                </c:pt>
                <c:pt idx="22417">
                  <c:v>2016-06-12 17:38</c:v>
                </c:pt>
                <c:pt idx="22418">
                  <c:v>2016-06-12 17:38</c:v>
                </c:pt>
                <c:pt idx="22419">
                  <c:v>2016-06-12 17:38</c:v>
                </c:pt>
                <c:pt idx="22420">
                  <c:v>2016-06-12 17:38</c:v>
                </c:pt>
                <c:pt idx="22421">
                  <c:v>2016-06-12 17:38</c:v>
                </c:pt>
                <c:pt idx="22422">
                  <c:v>2016-06-12 17:38</c:v>
                </c:pt>
                <c:pt idx="22423">
                  <c:v>2016-06-12 17:38</c:v>
                </c:pt>
                <c:pt idx="22424">
                  <c:v>2016-06-12 17:38</c:v>
                </c:pt>
                <c:pt idx="22425">
                  <c:v>2016-06-12 17:38</c:v>
                </c:pt>
                <c:pt idx="22426">
                  <c:v>2016-06-12 17:38</c:v>
                </c:pt>
                <c:pt idx="22427">
                  <c:v>2016-06-12 17:38</c:v>
                </c:pt>
                <c:pt idx="22428">
                  <c:v>2016-06-12 17:38</c:v>
                </c:pt>
                <c:pt idx="22429">
                  <c:v>2016-06-12 17:38</c:v>
                </c:pt>
                <c:pt idx="22430">
                  <c:v>2016-06-12 17:38</c:v>
                </c:pt>
                <c:pt idx="22431">
                  <c:v>2016-06-12 17:38</c:v>
                </c:pt>
                <c:pt idx="22432">
                  <c:v>2016-06-12 17:38</c:v>
                </c:pt>
                <c:pt idx="22433">
                  <c:v>2016-06-12 17:38</c:v>
                </c:pt>
                <c:pt idx="22434">
                  <c:v>2016-06-12 17:38</c:v>
                </c:pt>
                <c:pt idx="22435">
                  <c:v>2016-06-12 17:38</c:v>
                </c:pt>
                <c:pt idx="22436">
                  <c:v>2016-06-12 17:38</c:v>
                </c:pt>
                <c:pt idx="22437">
                  <c:v>2016-06-12 17:38</c:v>
                </c:pt>
                <c:pt idx="22438">
                  <c:v>2016-06-12 17:38</c:v>
                </c:pt>
                <c:pt idx="22439">
                  <c:v>2016-06-12 17:38</c:v>
                </c:pt>
                <c:pt idx="22440">
                  <c:v>2016-06-12 17:38</c:v>
                </c:pt>
                <c:pt idx="22441">
                  <c:v>2016-06-12 17:38</c:v>
                </c:pt>
                <c:pt idx="22442">
                  <c:v>2016-06-12 17:38</c:v>
                </c:pt>
                <c:pt idx="22443">
                  <c:v>2016-06-12 17:38</c:v>
                </c:pt>
                <c:pt idx="22444">
                  <c:v>2016-06-12 17:38</c:v>
                </c:pt>
                <c:pt idx="22445">
                  <c:v>2016-06-12 17:38</c:v>
                </c:pt>
                <c:pt idx="22446">
                  <c:v>2016-06-12 17:38</c:v>
                </c:pt>
                <c:pt idx="22447">
                  <c:v>2016-06-12 17:38</c:v>
                </c:pt>
                <c:pt idx="22448">
                  <c:v>2016-06-12 17:38</c:v>
                </c:pt>
                <c:pt idx="22449">
                  <c:v>2016-06-12 17:38</c:v>
                </c:pt>
                <c:pt idx="22450">
                  <c:v>2016-06-12 17:38</c:v>
                </c:pt>
                <c:pt idx="22451">
                  <c:v>2016-06-12 17:38</c:v>
                </c:pt>
                <c:pt idx="22452">
                  <c:v>2016-06-12 17:38</c:v>
                </c:pt>
                <c:pt idx="22453">
                  <c:v>2016-06-12 17:38</c:v>
                </c:pt>
                <c:pt idx="22454">
                  <c:v>2016-06-12 17:38</c:v>
                </c:pt>
                <c:pt idx="22455">
                  <c:v>2016-06-12 17:38</c:v>
                </c:pt>
                <c:pt idx="22456">
                  <c:v>2016-06-12 17:38</c:v>
                </c:pt>
                <c:pt idx="22457">
                  <c:v>2016-06-12 17:38</c:v>
                </c:pt>
                <c:pt idx="22458">
                  <c:v>2016-06-12 17:38</c:v>
                </c:pt>
                <c:pt idx="22459">
                  <c:v>2016-06-12 17:38</c:v>
                </c:pt>
                <c:pt idx="22460">
                  <c:v>2016-06-12 17:38</c:v>
                </c:pt>
                <c:pt idx="22461">
                  <c:v>2016-06-12 17:38</c:v>
                </c:pt>
                <c:pt idx="22462">
                  <c:v>2016-06-12 17:38</c:v>
                </c:pt>
                <c:pt idx="22463">
                  <c:v>2016-06-12 17:38</c:v>
                </c:pt>
                <c:pt idx="22464">
                  <c:v>2016-06-12 17:38</c:v>
                </c:pt>
                <c:pt idx="22465">
                  <c:v>2016-06-12 17:38</c:v>
                </c:pt>
                <c:pt idx="22466">
                  <c:v>2016-06-12 17:38</c:v>
                </c:pt>
                <c:pt idx="22467">
                  <c:v>2016-06-12 17:38</c:v>
                </c:pt>
                <c:pt idx="22468">
                  <c:v>2016-06-12 17:38</c:v>
                </c:pt>
                <c:pt idx="22469">
                  <c:v>2016-06-12 17:38</c:v>
                </c:pt>
                <c:pt idx="22470">
                  <c:v>2016-06-12 17:39</c:v>
                </c:pt>
                <c:pt idx="22471">
                  <c:v>2016-06-12 17:39</c:v>
                </c:pt>
                <c:pt idx="22472">
                  <c:v>2016-06-12 17:39</c:v>
                </c:pt>
                <c:pt idx="22473">
                  <c:v>2016-06-12 17:39</c:v>
                </c:pt>
                <c:pt idx="22474">
                  <c:v>2016-06-12 17:39</c:v>
                </c:pt>
                <c:pt idx="22475">
                  <c:v>2016-06-12 17:39</c:v>
                </c:pt>
                <c:pt idx="22476">
                  <c:v>2016-06-12 17:39</c:v>
                </c:pt>
                <c:pt idx="22477">
                  <c:v>2016-06-12 17:39</c:v>
                </c:pt>
                <c:pt idx="22478">
                  <c:v>2016-06-12 17:39</c:v>
                </c:pt>
                <c:pt idx="22479">
                  <c:v>2016-06-12 17:39</c:v>
                </c:pt>
                <c:pt idx="22480">
                  <c:v>2016-06-12 17:39</c:v>
                </c:pt>
                <c:pt idx="22481">
                  <c:v>2016-06-12 17:39</c:v>
                </c:pt>
                <c:pt idx="22482">
                  <c:v>2016-06-12 17:39</c:v>
                </c:pt>
                <c:pt idx="22483">
                  <c:v>2016-06-12 17:39</c:v>
                </c:pt>
                <c:pt idx="22484">
                  <c:v>2016-06-12 17:39</c:v>
                </c:pt>
                <c:pt idx="22485">
                  <c:v>2016-06-12 17:39</c:v>
                </c:pt>
                <c:pt idx="22486">
                  <c:v>2016-06-12 17:39</c:v>
                </c:pt>
                <c:pt idx="22487">
                  <c:v>2016-06-12 17:39</c:v>
                </c:pt>
                <c:pt idx="22488">
                  <c:v>2016-06-12 17:39</c:v>
                </c:pt>
                <c:pt idx="22489">
                  <c:v>2016-06-12 17:39</c:v>
                </c:pt>
                <c:pt idx="22490">
                  <c:v>2016-06-12 17:39</c:v>
                </c:pt>
                <c:pt idx="22491">
                  <c:v>2016-06-12 17:39</c:v>
                </c:pt>
                <c:pt idx="22492">
                  <c:v>2016-06-12 17:39</c:v>
                </c:pt>
                <c:pt idx="22493">
                  <c:v>2016-06-12 17:39</c:v>
                </c:pt>
                <c:pt idx="22494">
                  <c:v>2016-06-12 17:39</c:v>
                </c:pt>
                <c:pt idx="22495">
                  <c:v>2016-06-12 17:39</c:v>
                </c:pt>
                <c:pt idx="22496">
                  <c:v>2016-06-12 17:39</c:v>
                </c:pt>
                <c:pt idx="22497">
                  <c:v>2016-06-12 17:39</c:v>
                </c:pt>
                <c:pt idx="22498">
                  <c:v>2016-06-12 17:39</c:v>
                </c:pt>
                <c:pt idx="22499">
                  <c:v>2016-06-12 17:39</c:v>
                </c:pt>
                <c:pt idx="22500">
                  <c:v>2016-06-12 17:39</c:v>
                </c:pt>
                <c:pt idx="22501">
                  <c:v>2016-06-12 17:39</c:v>
                </c:pt>
                <c:pt idx="22502">
                  <c:v>2016-06-12 17:39</c:v>
                </c:pt>
                <c:pt idx="22503">
                  <c:v>2016-06-12 17:39</c:v>
                </c:pt>
                <c:pt idx="22504">
                  <c:v>2016-06-12 17:39</c:v>
                </c:pt>
                <c:pt idx="22505">
                  <c:v>2016-06-12 17:39</c:v>
                </c:pt>
                <c:pt idx="22506">
                  <c:v>2016-06-12 17:39</c:v>
                </c:pt>
                <c:pt idx="22507">
                  <c:v>2016-06-12 17:39</c:v>
                </c:pt>
                <c:pt idx="22508">
                  <c:v>2016-06-12 17:39</c:v>
                </c:pt>
                <c:pt idx="22509">
                  <c:v>2016-06-12 17:39</c:v>
                </c:pt>
                <c:pt idx="22510">
                  <c:v>2016-06-12 17:39</c:v>
                </c:pt>
                <c:pt idx="22511">
                  <c:v>2016-06-12 17:39</c:v>
                </c:pt>
                <c:pt idx="22512">
                  <c:v>2016-06-12 17:39</c:v>
                </c:pt>
                <c:pt idx="22513">
                  <c:v>2016-06-12 17:39</c:v>
                </c:pt>
                <c:pt idx="22514">
                  <c:v>2016-06-12 17:39</c:v>
                </c:pt>
                <c:pt idx="22515">
                  <c:v>2016-06-12 17:39</c:v>
                </c:pt>
                <c:pt idx="22516">
                  <c:v>2016-06-12 17:39</c:v>
                </c:pt>
                <c:pt idx="22517">
                  <c:v>2016-06-12 17:39</c:v>
                </c:pt>
                <c:pt idx="22518">
                  <c:v>2016-06-12 17:39</c:v>
                </c:pt>
                <c:pt idx="22519">
                  <c:v>2016-06-12 17:39</c:v>
                </c:pt>
                <c:pt idx="22520">
                  <c:v>2016-06-12 17:39</c:v>
                </c:pt>
                <c:pt idx="22521">
                  <c:v>2016-06-12 17:39</c:v>
                </c:pt>
                <c:pt idx="22522">
                  <c:v>2016-06-12 17:39</c:v>
                </c:pt>
                <c:pt idx="22523">
                  <c:v>2016-06-12 17:39</c:v>
                </c:pt>
                <c:pt idx="22524">
                  <c:v>2016-06-12 17:39</c:v>
                </c:pt>
                <c:pt idx="22525">
                  <c:v>2016-06-12 17:39</c:v>
                </c:pt>
                <c:pt idx="22526">
                  <c:v>2016-06-12 17:39</c:v>
                </c:pt>
                <c:pt idx="22527">
                  <c:v>2016-06-12 17:39</c:v>
                </c:pt>
                <c:pt idx="22528">
                  <c:v>2016-06-12 17:40</c:v>
                </c:pt>
                <c:pt idx="22529">
                  <c:v>2016-06-12 17:40</c:v>
                </c:pt>
                <c:pt idx="22530">
                  <c:v>2016-06-12 17:40</c:v>
                </c:pt>
                <c:pt idx="22531">
                  <c:v>2016-06-12 17:40</c:v>
                </c:pt>
                <c:pt idx="22532">
                  <c:v>2016-06-12 17:40</c:v>
                </c:pt>
                <c:pt idx="22533">
                  <c:v>2016-06-12 17:40</c:v>
                </c:pt>
                <c:pt idx="22534">
                  <c:v>2016-06-12 17:40</c:v>
                </c:pt>
                <c:pt idx="22535">
                  <c:v>2016-06-12 17:40</c:v>
                </c:pt>
                <c:pt idx="22536">
                  <c:v>2016-06-12 17:40</c:v>
                </c:pt>
                <c:pt idx="22537">
                  <c:v>2016-06-12 17:40</c:v>
                </c:pt>
                <c:pt idx="22538">
                  <c:v>2016-06-12 17:40</c:v>
                </c:pt>
                <c:pt idx="22539">
                  <c:v>2016-06-12 17:40</c:v>
                </c:pt>
                <c:pt idx="22540">
                  <c:v>2016-06-12 17:40</c:v>
                </c:pt>
                <c:pt idx="22541">
                  <c:v>2016-06-12 17:40</c:v>
                </c:pt>
                <c:pt idx="22542">
                  <c:v>2016-06-12 17:40</c:v>
                </c:pt>
                <c:pt idx="22543">
                  <c:v>2016-06-12 17:40</c:v>
                </c:pt>
                <c:pt idx="22544">
                  <c:v>2016-06-12 17:40</c:v>
                </c:pt>
                <c:pt idx="22545">
                  <c:v>2016-06-12 17:40</c:v>
                </c:pt>
                <c:pt idx="22546">
                  <c:v>2016-06-12 17:40</c:v>
                </c:pt>
                <c:pt idx="22547">
                  <c:v>2016-06-12 17:40</c:v>
                </c:pt>
                <c:pt idx="22548">
                  <c:v>2016-06-12 17:40</c:v>
                </c:pt>
                <c:pt idx="22549">
                  <c:v>2016-06-12 17:40</c:v>
                </c:pt>
                <c:pt idx="22550">
                  <c:v>2016-06-12 17:40</c:v>
                </c:pt>
                <c:pt idx="22551">
                  <c:v>2016-06-12 17:40</c:v>
                </c:pt>
                <c:pt idx="22552">
                  <c:v>2016-06-12 17:40</c:v>
                </c:pt>
                <c:pt idx="22553">
                  <c:v>2016-06-12 17:40</c:v>
                </c:pt>
                <c:pt idx="22554">
                  <c:v>2016-06-12 17:40</c:v>
                </c:pt>
                <c:pt idx="22555">
                  <c:v>2016-06-12 17:40</c:v>
                </c:pt>
                <c:pt idx="22556">
                  <c:v>2016-06-12 17:40</c:v>
                </c:pt>
                <c:pt idx="22557">
                  <c:v>2016-06-12 17:40</c:v>
                </c:pt>
                <c:pt idx="22558">
                  <c:v>2016-06-12 17:40</c:v>
                </c:pt>
                <c:pt idx="22559">
                  <c:v>2016-06-12 17:40</c:v>
                </c:pt>
                <c:pt idx="22560">
                  <c:v>2016-06-12 17:40</c:v>
                </c:pt>
                <c:pt idx="22561">
                  <c:v>2016-06-12 17:40</c:v>
                </c:pt>
                <c:pt idx="22562">
                  <c:v>2016-06-12 17:40</c:v>
                </c:pt>
                <c:pt idx="22563">
                  <c:v>2016-06-12 17:40</c:v>
                </c:pt>
                <c:pt idx="22564">
                  <c:v>2016-06-12 17:40</c:v>
                </c:pt>
                <c:pt idx="22565">
                  <c:v>2016-06-12 17:40</c:v>
                </c:pt>
                <c:pt idx="22566">
                  <c:v>2016-06-12 17:40</c:v>
                </c:pt>
                <c:pt idx="22567">
                  <c:v>2016-06-12 17:40</c:v>
                </c:pt>
                <c:pt idx="22568">
                  <c:v>2016-06-12 17:40</c:v>
                </c:pt>
                <c:pt idx="22569">
                  <c:v>2016-06-12 17:40</c:v>
                </c:pt>
                <c:pt idx="22570">
                  <c:v>2016-06-12 17:40</c:v>
                </c:pt>
                <c:pt idx="22571">
                  <c:v>2016-06-12 17:40</c:v>
                </c:pt>
                <c:pt idx="22572">
                  <c:v>2016-06-12 17:40</c:v>
                </c:pt>
                <c:pt idx="22573">
                  <c:v>2016-06-12 17:40</c:v>
                </c:pt>
                <c:pt idx="22574">
                  <c:v>2016-06-12 17:40</c:v>
                </c:pt>
                <c:pt idx="22575">
                  <c:v>2016-06-12 17:40</c:v>
                </c:pt>
                <c:pt idx="22576">
                  <c:v>2016-06-12 17:40</c:v>
                </c:pt>
                <c:pt idx="22577">
                  <c:v>2016-06-12 17:40</c:v>
                </c:pt>
                <c:pt idx="22578">
                  <c:v>2016-06-12 17:40</c:v>
                </c:pt>
                <c:pt idx="22579">
                  <c:v>2016-06-12 17:40</c:v>
                </c:pt>
                <c:pt idx="22580">
                  <c:v>2016-06-12 17:40</c:v>
                </c:pt>
                <c:pt idx="22581">
                  <c:v>2016-06-12 17:40</c:v>
                </c:pt>
                <c:pt idx="22582">
                  <c:v>2016-06-12 17:40</c:v>
                </c:pt>
                <c:pt idx="22583">
                  <c:v>2016-06-12 17:41</c:v>
                </c:pt>
                <c:pt idx="22584">
                  <c:v>2016-06-12 17:41</c:v>
                </c:pt>
                <c:pt idx="22585">
                  <c:v>2016-06-12 17:41</c:v>
                </c:pt>
                <c:pt idx="22586">
                  <c:v>2016-06-12 17:41</c:v>
                </c:pt>
                <c:pt idx="22587">
                  <c:v>2016-06-12 17:41</c:v>
                </c:pt>
                <c:pt idx="22588">
                  <c:v>2016-06-12 17:41</c:v>
                </c:pt>
                <c:pt idx="22589">
                  <c:v>2016-06-12 17:41</c:v>
                </c:pt>
                <c:pt idx="22590">
                  <c:v>2016-06-12 17:41</c:v>
                </c:pt>
                <c:pt idx="22591">
                  <c:v>2016-06-12 17:41</c:v>
                </c:pt>
                <c:pt idx="22592">
                  <c:v>2016-06-12 17:41</c:v>
                </c:pt>
                <c:pt idx="22593">
                  <c:v>2016-06-12 17:41</c:v>
                </c:pt>
                <c:pt idx="22594">
                  <c:v>2016-06-12 17:41</c:v>
                </c:pt>
                <c:pt idx="22595">
                  <c:v>2016-06-12 17:41</c:v>
                </c:pt>
                <c:pt idx="22596">
                  <c:v>2016-06-12 17:41</c:v>
                </c:pt>
                <c:pt idx="22597">
                  <c:v>2016-06-12 17:41</c:v>
                </c:pt>
                <c:pt idx="22598">
                  <c:v>2016-06-12 17:41</c:v>
                </c:pt>
                <c:pt idx="22599">
                  <c:v>2016-06-12 17:41</c:v>
                </c:pt>
                <c:pt idx="22600">
                  <c:v>2016-06-12 17:41</c:v>
                </c:pt>
                <c:pt idx="22601">
                  <c:v>2016-06-12 17:41</c:v>
                </c:pt>
                <c:pt idx="22602">
                  <c:v>2016-06-12 17:41</c:v>
                </c:pt>
                <c:pt idx="22603">
                  <c:v>2016-06-12 17:41</c:v>
                </c:pt>
                <c:pt idx="22604">
                  <c:v>2016-06-12 17:41</c:v>
                </c:pt>
                <c:pt idx="22605">
                  <c:v>2016-06-12 17:41</c:v>
                </c:pt>
                <c:pt idx="22606">
                  <c:v>2016-06-12 17:41</c:v>
                </c:pt>
                <c:pt idx="22607">
                  <c:v>2016-06-12 17:41</c:v>
                </c:pt>
                <c:pt idx="22608">
                  <c:v>2016-06-12 17:41</c:v>
                </c:pt>
                <c:pt idx="22609">
                  <c:v>2016-06-12 17:41</c:v>
                </c:pt>
                <c:pt idx="22610">
                  <c:v>2016-06-12 17:41</c:v>
                </c:pt>
                <c:pt idx="22611">
                  <c:v>2016-06-12 17:41</c:v>
                </c:pt>
                <c:pt idx="22612">
                  <c:v>2016-06-12 17:41</c:v>
                </c:pt>
                <c:pt idx="22613">
                  <c:v>2016-06-12 17:41</c:v>
                </c:pt>
                <c:pt idx="22614">
                  <c:v>2016-06-12 17:41</c:v>
                </c:pt>
                <c:pt idx="22615">
                  <c:v>2016-06-12 17:41</c:v>
                </c:pt>
                <c:pt idx="22616">
                  <c:v>2016-06-12 17:41</c:v>
                </c:pt>
                <c:pt idx="22617">
                  <c:v>2016-06-12 17:41</c:v>
                </c:pt>
                <c:pt idx="22618">
                  <c:v>2016-06-12 17:41</c:v>
                </c:pt>
                <c:pt idx="22619">
                  <c:v>2016-06-12 17:41</c:v>
                </c:pt>
                <c:pt idx="22620">
                  <c:v>2016-06-12 17:41</c:v>
                </c:pt>
                <c:pt idx="22621">
                  <c:v>2016-06-12 17:41</c:v>
                </c:pt>
                <c:pt idx="22622">
                  <c:v>2016-06-12 17:41</c:v>
                </c:pt>
                <c:pt idx="22623">
                  <c:v>2016-06-12 17:41</c:v>
                </c:pt>
                <c:pt idx="22624">
                  <c:v>2016-06-12 17:41</c:v>
                </c:pt>
                <c:pt idx="22625">
                  <c:v>2016-06-12 17:41</c:v>
                </c:pt>
                <c:pt idx="22626">
                  <c:v>2016-06-12 17:41</c:v>
                </c:pt>
                <c:pt idx="22627">
                  <c:v>2016-06-12 17:41</c:v>
                </c:pt>
                <c:pt idx="22628">
                  <c:v>2016-06-12 17:41</c:v>
                </c:pt>
                <c:pt idx="22629">
                  <c:v>2016-06-12 17:41</c:v>
                </c:pt>
                <c:pt idx="22630">
                  <c:v>2016-06-12 17:41</c:v>
                </c:pt>
                <c:pt idx="22631">
                  <c:v>2016-06-12 17:41</c:v>
                </c:pt>
                <c:pt idx="22632">
                  <c:v>2016-06-12 17:41</c:v>
                </c:pt>
                <c:pt idx="22633">
                  <c:v>2016-06-12 17:41</c:v>
                </c:pt>
                <c:pt idx="22634">
                  <c:v>2016-06-12 17:41</c:v>
                </c:pt>
                <c:pt idx="22635">
                  <c:v>2016-06-12 17:41</c:v>
                </c:pt>
                <c:pt idx="22636">
                  <c:v>2016-06-12 17:41</c:v>
                </c:pt>
                <c:pt idx="22637">
                  <c:v>2016-06-12 17:41</c:v>
                </c:pt>
                <c:pt idx="22638">
                  <c:v>2016-06-12 17:42</c:v>
                </c:pt>
                <c:pt idx="22639">
                  <c:v>2016-06-12 17:42</c:v>
                </c:pt>
                <c:pt idx="22640">
                  <c:v>2016-06-12 17:42</c:v>
                </c:pt>
                <c:pt idx="22641">
                  <c:v>2016-06-12 17:42</c:v>
                </c:pt>
                <c:pt idx="22642">
                  <c:v>2016-06-12 17:42</c:v>
                </c:pt>
                <c:pt idx="22643">
                  <c:v>2016-06-12 17:42</c:v>
                </c:pt>
                <c:pt idx="22644">
                  <c:v>2016-06-12 17:42</c:v>
                </c:pt>
                <c:pt idx="22645">
                  <c:v>2016-06-12 17:42</c:v>
                </c:pt>
                <c:pt idx="22646">
                  <c:v>2016-06-12 17:42</c:v>
                </c:pt>
                <c:pt idx="22647">
                  <c:v>2016-06-12 17:42</c:v>
                </c:pt>
                <c:pt idx="22648">
                  <c:v>2016-06-12 17:42</c:v>
                </c:pt>
                <c:pt idx="22649">
                  <c:v>2016-06-12 17:42</c:v>
                </c:pt>
                <c:pt idx="22650">
                  <c:v>2016-06-12 17:42</c:v>
                </c:pt>
                <c:pt idx="22651">
                  <c:v>2016-06-12 17:42</c:v>
                </c:pt>
                <c:pt idx="22652">
                  <c:v>2016-06-12 17:42</c:v>
                </c:pt>
                <c:pt idx="22653">
                  <c:v>2016-06-12 17:42</c:v>
                </c:pt>
                <c:pt idx="22654">
                  <c:v>2016-06-12 17:42</c:v>
                </c:pt>
                <c:pt idx="22655">
                  <c:v>2016-06-12 17:42</c:v>
                </c:pt>
                <c:pt idx="22656">
                  <c:v>2016-06-12 17:42</c:v>
                </c:pt>
                <c:pt idx="22657">
                  <c:v>2016-06-12 17:42</c:v>
                </c:pt>
                <c:pt idx="22658">
                  <c:v>2016-06-12 17:42</c:v>
                </c:pt>
                <c:pt idx="22659">
                  <c:v>2016-06-12 17:42</c:v>
                </c:pt>
                <c:pt idx="22660">
                  <c:v>2016-06-12 17:42</c:v>
                </c:pt>
                <c:pt idx="22661">
                  <c:v>2016-06-12 17:42</c:v>
                </c:pt>
                <c:pt idx="22662">
                  <c:v>2016-06-12 17:42</c:v>
                </c:pt>
                <c:pt idx="22663">
                  <c:v>2016-06-12 17:42</c:v>
                </c:pt>
                <c:pt idx="22664">
                  <c:v>2016-06-12 17:42</c:v>
                </c:pt>
                <c:pt idx="22665">
                  <c:v>2016-06-12 17:42</c:v>
                </c:pt>
                <c:pt idx="22666">
                  <c:v>2016-06-12 17:42</c:v>
                </c:pt>
                <c:pt idx="22667">
                  <c:v>2016-06-12 17:42</c:v>
                </c:pt>
                <c:pt idx="22668">
                  <c:v>2016-06-12 17:42</c:v>
                </c:pt>
                <c:pt idx="22669">
                  <c:v>2016-06-12 17:42</c:v>
                </c:pt>
                <c:pt idx="22670">
                  <c:v>2016-06-12 17:42</c:v>
                </c:pt>
                <c:pt idx="22671">
                  <c:v>2016-06-12 17:42</c:v>
                </c:pt>
                <c:pt idx="22672">
                  <c:v>2016-06-12 17:42</c:v>
                </c:pt>
                <c:pt idx="22673">
                  <c:v>2016-06-12 17:42</c:v>
                </c:pt>
                <c:pt idx="22674">
                  <c:v>2016-06-12 17:42</c:v>
                </c:pt>
                <c:pt idx="22675">
                  <c:v>2016-06-12 17:42</c:v>
                </c:pt>
                <c:pt idx="22676">
                  <c:v>2016-06-12 17:42</c:v>
                </c:pt>
                <c:pt idx="22677">
                  <c:v>2016-06-12 17:42</c:v>
                </c:pt>
                <c:pt idx="22678">
                  <c:v>2016-06-12 17:42</c:v>
                </c:pt>
                <c:pt idx="22679">
                  <c:v>2016-06-12 17:42</c:v>
                </c:pt>
                <c:pt idx="22680">
                  <c:v>2016-06-12 17:42</c:v>
                </c:pt>
                <c:pt idx="22681">
                  <c:v>2016-06-12 17:42</c:v>
                </c:pt>
                <c:pt idx="22682">
                  <c:v>2016-06-12 17:42</c:v>
                </c:pt>
                <c:pt idx="22683">
                  <c:v>2016-06-12 17:42</c:v>
                </c:pt>
                <c:pt idx="22684">
                  <c:v>2016-06-12 17:42</c:v>
                </c:pt>
                <c:pt idx="22685">
                  <c:v>2016-06-12 17:42</c:v>
                </c:pt>
                <c:pt idx="22686">
                  <c:v>2016-06-12 17:42</c:v>
                </c:pt>
                <c:pt idx="22687">
                  <c:v>2016-06-12 17:42</c:v>
                </c:pt>
                <c:pt idx="22688">
                  <c:v>2016-06-12 17:42</c:v>
                </c:pt>
                <c:pt idx="22689">
                  <c:v>2016-06-12 17:42</c:v>
                </c:pt>
                <c:pt idx="22690">
                  <c:v>2016-06-12 17:42</c:v>
                </c:pt>
                <c:pt idx="22691">
                  <c:v>2016-06-12 17:42</c:v>
                </c:pt>
                <c:pt idx="22692">
                  <c:v>2016-06-12 17:42</c:v>
                </c:pt>
                <c:pt idx="22693">
                  <c:v>2016-06-12 17:42</c:v>
                </c:pt>
                <c:pt idx="22694">
                  <c:v>2016-06-12 17:42</c:v>
                </c:pt>
                <c:pt idx="22695">
                  <c:v>2016-06-12 17:42</c:v>
                </c:pt>
                <c:pt idx="22696">
                  <c:v>2016-06-12 17:43</c:v>
                </c:pt>
                <c:pt idx="22697">
                  <c:v>2016-06-12 17:43</c:v>
                </c:pt>
                <c:pt idx="22698">
                  <c:v>2016-06-12 17:43</c:v>
                </c:pt>
                <c:pt idx="22699">
                  <c:v>2016-06-12 17:43</c:v>
                </c:pt>
                <c:pt idx="22700">
                  <c:v>2016-06-12 17:43</c:v>
                </c:pt>
                <c:pt idx="22701">
                  <c:v>2016-06-12 17:43</c:v>
                </c:pt>
                <c:pt idx="22702">
                  <c:v>2016-06-12 17:43</c:v>
                </c:pt>
                <c:pt idx="22703">
                  <c:v>2016-06-12 17:43</c:v>
                </c:pt>
                <c:pt idx="22704">
                  <c:v>2016-06-12 17:43</c:v>
                </c:pt>
                <c:pt idx="22705">
                  <c:v>2016-06-12 17:43</c:v>
                </c:pt>
                <c:pt idx="22706">
                  <c:v>2016-06-12 17:43</c:v>
                </c:pt>
                <c:pt idx="22707">
                  <c:v>2016-06-12 17:43</c:v>
                </c:pt>
                <c:pt idx="22708">
                  <c:v>2016-06-12 17:43</c:v>
                </c:pt>
                <c:pt idx="22709">
                  <c:v>2016-06-12 17:43</c:v>
                </c:pt>
                <c:pt idx="22710">
                  <c:v>2016-06-12 17:43</c:v>
                </c:pt>
                <c:pt idx="22711">
                  <c:v>2016-06-12 17:43</c:v>
                </c:pt>
                <c:pt idx="22712">
                  <c:v>2016-06-12 17:43</c:v>
                </c:pt>
                <c:pt idx="22713">
                  <c:v>2016-06-12 17:43</c:v>
                </c:pt>
                <c:pt idx="22714">
                  <c:v>2016-06-12 17:43</c:v>
                </c:pt>
                <c:pt idx="22715">
                  <c:v>2016-06-12 17:43</c:v>
                </c:pt>
                <c:pt idx="22716">
                  <c:v>2016-06-12 17:43</c:v>
                </c:pt>
                <c:pt idx="22717">
                  <c:v>2016-06-12 17:43</c:v>
                </c:pt>
                <c:pt idx="22718">
                  <c:v>2016-06-12 17:43</c:v>
                </c:pt>
                <c:pt idx="22719">
                  <c:v>2016-06-12 17:43</c:v>
                </c:pt>
                <c:pt idx="22720">
                  <c:v>2016-06-12 17:43</c:v>
                </c:pt>
                <c:pt idx="22721">
                  <c:v>2016-06-12 17:43</c:v>
                </c:pt>
                <c:pt idx="22722">
                  <c:v>2016-06-12 17:43</c:v>
                </c:pt>
                <c:pt idx="22723">
                  <c:v>2016-06-12 17:43</c:v>
                </c:pt>
                <c:pt idx="22724">
                  <c:v>2016-06-12 17:43</c:v>
                </c:pt>
                <c:pt idx="22725">
                  <c:v>2016-06-12 17:43</c:v>
                </c:pt>
                <c:pt idx="22726">
                  <c:v>2016-06-12 17:43</c:v>
                </c:pt>
                <c:pt idx="22727">
                  <c:v>2016-06-12 17:43</c:v>
                </c:pt>
                <c:pt idx="22728">
                  <c:v>2016-06-12 17:43</c:v>
                </c:pt>
                <c:pt idx="22729">
                  <c:v>2016-06-12 17:43</c:v>
                </c:pt>
                <c:pt idx="22730">
                  <c:v>2016-06-12 17:43</c:v>
                </c:pt>
                <c:pt idx="22731">
                  <c:v>2016-06-12 17:43</c:v>
                </c:pt>
                <c:pt idx="22732">
                  <c:v>2016-06-12 17:43</c:v>
                </c:pt>
                <c:pt idx="22733">
                  <c:v>2016-06-12 17:43</c:v>
                </c:pt>
                <c:pt idx="22734">
                  <c:v>2016-06-12 17:43</c:v>
                </c:pt>
                <c:pt idx="22735">
                  <c:v>2016-06-12 17:43</c:v>
                </c:pt>
                <c:pt idx="22736">
                  <c:v>2016-06-12 17:43</c:v>
                </c:pt>
                <c:pt idx="22737">
                  <c:v>2016-06-12 17:43</c:v>
                </c:pt>
                <c:pt idx="22738">
                  <c:v>2016-06-12 17:43</c:v>
                </c:pt>
                <c:pt idx="22739">
                  <c:v>2016-06-12 17:43</c:v>
                </c:pt>
                <c:pt idx="22740">
                  <c:v>2016-06-12 17:43</c:v>
                </c:pt>
                <c:pt idx="22741">
                  <c:v>2016-06-12 17:43</c:v>
                </c:pt>
                <c:pt idx="22742">
                  <c:v>2016-06-12 17:43</c:v>
                </c:pt>
                <c:pt idx="22743">
                  <c:v>2016-06-12 17:43</c:v>
                </c:pt>
                <c:pt idx="22744">
                  <c:v>2016-06-12 17:43</c:v>
                </c:pt>
                <c:pt idx="22745">
                  <c:v>2016-06-12 17:43</c:v>
                </c:pt>
                <c:pt idx="22746">
                  <c:v>2016-06-12 17:43</c:v>
                </c:pt>
                <c:pt idx="22747">
                  <c:v>2016-06-12 17:43</c:v>
                </c:pt>
                <c:pt idx="22748">
                  <c:v>2016-06-12 17:43</c:v>
                </c:pt>
                <c:pt idx="22749">
                  <c:v>2016-06-12 17:43</c:v>
                </c:pt>
                <c:pt idx="22750">
                  <c:v>2016-06-12 17:43</c:v>
                </c:pt>
                <c:pt idx="22751">
                  <c:v>2016-06-12 17:43</c:v>
                </c:pt>
                <c:pt idx="22752">
                  <c:v>2016-06-12 17:43</c:v>
                </c:pt>
                <c:pt idx="22753">
                  <c:v>2016-06-12 17:43</c:v>
                </c:pt>
                <c:pt idx="22754">
                  <c:v>2016-06-12 17:43</c:v>
                </c:pt>
                <c:pt idx="22755">
                  <c:v>2016-06-12 17:44</c:v>
                </c:pt>
                <c:pt idx="22756">
                  <c:v>2016-06-12 17:44</c:v>
                </c:pt>
                <c:pt idx="22757">
                  <c:v>2016-06-12 17:44</c:v>
                </c:pt>
                <c:pt idx="22758">
                  <c:v>2016-06-12 17:44</c:v>
                </c:pt>
                <c:pt idx="22759">
                  <c:v>2016-06-12 17:44</c:v>
                </c:pt>
                <c:pt idx="22760">
                  <c:v>2016-06-12 17:44</c:v>
                </c:pt>
                <c:pt idx="22761">
                  <c:v>2016-06-12 17:44</c:v>
                </c:pt>
                <c:pt idx="22762">
                  <c:v>2016-06-12 17:44</c:v>
                </c:pt>
                <c:pt idx="22763">
                  <c:v>2016-06-12 17:44</c:v>
                </c:pt>
                <c:pt idx="22764">
                  <c:v>2016-06-12 17:44</c:v>
                </c:pt>
                <c:pt idx="22765">
                  <c:v>2016-06-12 17:44</c:v>
                </c:pt>
                <c:pt idx="22766">
                  <c:v>2016-06-12 17:44</c:v>
                </c:pt>
                <c:pt idx="22767">
                  <c:v>2016-06-12 17:44</c:v>
                </c:pt>
                <c:pt idx="22768">
                  <c:v>2016-06-12 17:44</c:v>
                </c:pt>
                <c:pt idx="22769">
                  <c:v>2016-06-12 17:44</c:v>
                </c:pt>
                <c:pt idx="22770">
                  <c:v>2016-06-12 17:44</c:v>
                </c:pt>
                <c:pt idx="22771">
                  <c:v>2016-06-12 17:44</c:v>
                </c:pt>
                <c:pt idx="22772">
                  <c:v>2016-06-12 17:44</c:v>
                </c:pt>
                <c:pt idx="22773">
                  <c:v>2016-06-12 17:44</c:v>
                </c:pt>
                <c:pt idx="22774">
                  <c:v>2016-06-12 17:44</c:v>
                </c:pt>
                <c:pt idx="22775">
                  <c:v>2016-06-12 17:44</c:v>
                </c:pt>
                <c:pt idx="22776">
                  <c:v>2016-06-12 17:44</c:v>
                </c:pt>
                <c:pt idx="22777">
                  <c:v>2016-06-12 17:44</c:v>
                </c:pt>
                <c:pt idx="22778">
                  <c:v>2016-06-12 17:44</c:v>
                </c:pt>
                <c:pt idx="22779">
                  <c:v>2016-06-12 17:44</c:v>
                </c:pt>
                <c:pt idx="22780">
                  <c:v>2016-06-12 17:44</c:v>
                </c:pt>
                <c:pt idx="22781">
                  <c:v>2016-06-12 17:44</c:v>
                </c:pt>
                <c:pt idx="22782">
                  <c:v>2016-06-12 17:44</c:v>
                </c:pt>
                <c:pt idx="22783">
                  <c:v>2016-06-12 17:44</c:v>
                </c:pt>
                <c:pt idx="22784">
                  <c:v>2016-06-12 17:44</c:v>
                </c:pt>
                <c:pt idx="22785">
                  <c:v>2016-06-12 17:44</c:v>
                </c:pt>
                <c:pt idx="22786">
                  <c:v>2016-06-12 17:44</c:v>
                </c:pt>
                <c:pt idx="22787">
                  <c:v>2016-06-12 17:44</c:v>
                </c:pt>
                <c:pt idx="22788">
                  <c:v>2016-06-12 17:44</c:v>
                </c:pt>
                <c:pt idx="22789">
                  <c:v>2016-06-12 17:44</c:v>
                </c:pt>
                <c:pt idx="22790">
                  <c:v>2016-06-12 17:44</c:v>
                </c:pt>
                <c:pt idx="22791">
                  <c:v>2016-06-12 17:44</c:v>
                </c:pt>
                <c:pt idx="22792">
                  <c:v>2016-06-12 17:44</c:v>
                </c:pt>
                <c:pt idx="22793">
                  <c:v>2016-06-12 17:44</c:v>
                </c:pt>
                <c:pt idx="22794">
                  <c:v>2016-06-12 17:44</c:v>
                </c:pt>
                <c:pt idx="22795">
                  <c:v>2016-06-12 17:44</c:v>
                </c:pt>
                <c:pt idx="22796">
                  <c:v>2016-06-12 17:44</c:v>
                </c:pt>
                <c:pt idx="22797">
                  <c:v>2016-06-12 17:44</c:v>
                </c:pt>
                <c:pt idx="22798">
                  <c:v>2016-06-12 17:44</c:v>
                </c:pt>
                <c:pt idx="22799">
                  <c:v>2016-06-12 17:44</c:v>
                </c:pt>
                <c:pt idx="22800">
                  <c:v>2016-06-12 17:44</c:v>
                </c:pt>
                <c:pt idx="22801">
                  <c:v>2016-06-12 17:44</c:v>
                </c:pt>
                <c:pt idx="22802">
                  <c:v>2016-06-12 17:44</c:v>
                </c:pt>
                <c:pt idx="22803">
                  <c:v>2016-06-12 17:44</c:v>
                </c:pt>
                <c:pt idx="22804">
                  <c:v>2016-06-12 17:44</c:v>
                </c:pt>
                <c:pt idx="22805">
                  <c:v>2016-06-12 17:44</c:v>
                </c:pt>
                <c:pt idx="22806">
                  <c:v>2016-06-12 17:44</c:v>
                </c:pt>
                <c:pt idx="22807">
                  <c:v>2016-06-12 17:44</c:v>
                </c:pt>
                <c:pt idx="22808">
                  <c:v>2016-06-12 17:44</c:v>
                </c:pt>
                <c:pt idx="22809">
                  <c:v>2016-06-12 17:44</c:v>
                </c:pt>
                <c:pt idx="22810">
                  <c:v>2016-06-12 17:44</c:v>
                </c:pt>
                <c:pt idx="22811">
                  <c:v>2016-06-12 17:44</c:v>
                </c:pt>
                <c:pt idx="22812">
                  <c:v>2016-06-12 17:45</c:v>
                </c:pt>
                <c:pt idx="22813">
                  <c:v>2016-06-12 17:45</c:v>
                </c:pt>
                <c:pt idx="22814">
                  <c:v>2016-06-12 17:45</c:v>
                </c:pt>
                <c:pt idx="22815">
                  <c:v>2016-06-12 17:45</c:v>
                </c:pt>
                <c:pt idx="22816">
                  <c:v>2016-06-12 17:45</c:v>
                </c:pt>
                <c:pt idx="22817">
                  <c:v>2016-06-12 17:45</c:v>
                </c:pt>
                <c:pt idx="22818">
                  <c:v>2016-06-12 17:45</c:v>
                </c:pt>
                <c:pt idx="22819">
                  <c:v>2016-06-12 17:45</c:v>
                </c:pt>
                <c:pt idx="22820">
                  <c:v>2016-06-12 17:45</c:v>
                </c:pt>
                <c:pt idx="22821">
                  <c:v>2016-06-12 17:45</c:v>
                </c:pt>
                <c:pt idx="22822">
                  <c:v>2016-06-12 17:45</c:v>
                </c:pt>
                <c:pt idx="22823">
                  <c:v>2016-06-12 17:45</c:v>
                </c:pt>
                <c:pt idx="22824">
                  <c:v>2016-06-12 17:45</c:v>
                </c:pt>
                <c:pt idx="22825">
                  <c:v>2016-06-12 17:45</c:v>
                </c:pt>
                <c:pt idx="22826">
                  <c:v>2016-06-12 17:45</c:v>
                </c:pt>
                <c:pt idx="22827">
                  <c:v>2016-06-12 17:45</c:v>
                </c:pt>
                <c:pt idx="22828">
                  <c:v>2016-06-12 17:45</c:v>
                </c:pt>
                <c:pt idx="22829">
                  <c:v>2016-06-12 17:45</c:v>
                </c:pt>
                <c:pt idx="22830">
                  <c:v>2016-06-12 17:45</c:v>
                </c:pt>
                <c:pt idx="22831">
                  <c:v>2016-06-12 17:45</c:v>
                </c:pt>
                <c:pt idx="22832">
                  <c:v>2016-06-12 17:45</c:v>
                </c:pt>
                <c:pt idx="22833">
                  <c:v>2016-06-12 17:45</c:v>
                </c:pt>
                <c:pt idx="22834">
                  <c:v>2016-06-12 17:45</c:v>
                </c:pt>
                <c:pt idx="22835">
                  <c:v>2016-06-12 17:45</c:v>
                </c:pt>
                <c:pt idx="22836">
                  <c:v>2016-06-12 17:45</c:v>
                </c:pt>
                <c:pt idx="22837">
                  <c:v>2016-06-12 17:45</c:v>
                </c:pt>
                <c:pt idx="22838">
                  <c:v>2016-06-12 17:45</c:v>
                </c:pt>
                <c:pt idx="22839">
                  <c:v>2016-06-12 17:45</c:v>
                </c:pt>
                <c:pt idx="22840">
                  <c:v>2016-06-12 17:45</c:v>
                </c:pt>
                <c:pt idx="22841">
                  <c:v>2016-06-12 17:45</c:v>
                </c:pt>
                <c:pt idx="22842">
                  <c:v>2016-06-12 17:45</c:v>
                </c:pt>
                <c:pt idx="22843">
                  <c:v>2016-06-12 17:45</c:v>
                </c:pt>
                <c:pt idx="22844">
                  <c:v>2016-06-12 17:45</c:v>
                </c:pt>
                <c:pt idx="22845">
                  <c:v>2016-06-12 17:45</c:v>
                </c:pt>
                <c:pt idx="22846">
                  <c:v>2016-06-12 17:45</c:v>
                </c:pt>
                <c:pt idx="22847">
                  <c:v>2016-06-12 17:45</c:v>
                </c:pt>
                <c:pt idx="22848">
                  <c:v>2016-06-12 17:45</c:v>
                </c:pt>
                <c:pt idx="22849">
                  <c:v>2016-06-12 17:45</c:v>
                </c:pt>
                <c:pt idx="22850">
                  <c:v>2016-06-12 17:45</c:v>
                </c:pt>
                <c:pt idx="22851">
                  <c:v>2016-06-12 17:45</c:v>
                </c:pt>
                <c:pt idx="22852">
                  <c:v>2016-06-12 17:45</c:v>
                </c:pt>
                <c:pt idx="22853">
                  <c:v>2016-06-12 17:45</c:v>
                </c:pt>
                <c:pt idx="22854">
                  <c:v>2016-06-12 17:45</c:v>
                </c:pt>
                <c:pt idx="22855">
                  <c:v>2016-06-12 17:45</c:v>
                </c:pt>
                <c:pt idx="22856">
                  <c:v>2016-06-12 17:45</c:v>
                </c:pt>
                <c:pt idx="22857">
                  <c:v>2016-06-12 17:45</c:v>
                </c:pt>
                <c:pt idx="22858">
                  <c:v>2016-06-12 17:45</c:v>
                </c:pt>
                <c:pt idx="22859">
                  <c:v>2016-06-12 17:45</c:v>
                </c:pt>
                <c:pt idx="22860">
                  <c:v>2016-06-12 17:45</c:v>
                </c:pt>
                <c:pt idx="22861">
                  <c:v>2016-06-12 17:45</c:v>
                </c:pt>
                <c:pt idx="22862">
                  <c:v>2016-06-12 17:45</c:v>
                </c:pt>
                <c:pt idx="22863">
                  <c:v>2016-06-12 17:45</c:v>
                </c:pt>
                <c:pt idx="22864">
                  <c:v>2016-06-12 17:45</c:v>
                </c:pt>
                <c:pt idx="22865">
                  <c:v>2016-06-12 17:45</c:v>
                </c:pt>
                <c:pt idx="22866">
                  <c:v>2016-06-12 17:45</c:v>
                </c:pt>
                <c:pt idx="22867">
                  <c:v>2016-06-12 17:45</c:v>
                </c:pt>
                <c:pt idx="22868">
                  <c:v>2016-06-12 17:45</c:v>
                </c:pt>
                <c:pt idx="22869">
                  <c:v>2016-06-12 17:45</c:v>
                </c:pt>
                <c:pt idx="22870">
                  <c:v>2016-06-12 17:45</c:v>
                </c:pt>
                <c:pt idx="22871">
                  <c:v>2016-06-12 17:46</c:v>
                </c:pt>
                <c:pt idx="22872">
                  <c:v>2016-06-12 17:46</c:v>
                </c:pt>
                <c:pt idx="22873">
                  <c:v>2016-06-12 17:46</c:v>
                </c:pt>
                <c:pt idx="22874">
                  <c:v>2016-06-12 17:46</c:v>
                </c:pt>
                <c:pt idx="22875">
                  <c:v>2016-06-12 17:46</c:v>
                </c:pt>
                <c:pt idx="22876">
                  <c:v>2016-06-12 17:46</c:v>
                </c:pt>
                <c:pt idx="22877">
                  <c:v>2016-06-12 17:46</c:v>
                </c:pt>
                <c:pt idx="22878">
                  <c:v>2016-06-12 17:46</c:v>
                </c:pt>
                <c:pt idx="22879">
                  <c:v>2016-06-12 17:46</c:v>
                </c:pt>
                <c:pt idx="22880">
                  <c:v>2016-06-12 17:46</c:v>
                </c:pt>
                <c:pt idx="22881">
                  <c:v>2016-06-12 17:46</c:v>
                </c:pt>
                <c:pt idx="22882">
                  <c:v>2016-06-12 17:46</c:v>
                </c:pt>
                <c:pt idx="22883">
                  <c:v>2016-06-12 17:46</c:v>
                </c:pt>
                <c:pt idx="22884">
                  <c:v>2016-06-12 17:46</c:v>
                </c:pt>
                <c:pt idx="22885">
                  <c:v>2016-06-12 17:46</c:v>
                </c:pt>
                <c:pt idx="22886">
                  <c:v>2016-06-12 17:46</c:v>
                </c:pt>
                <c:pt idx="22887">
                  <c:v>2016-06-12 17:46</c:v>
                </c:pt>
                <c:pt idx="22888">
                  <c:v>2016-06-12 17:46</c:v>
                </c:pt>
                <c:pt idx="22889">
                  <c:v>2016-06-12 17:46</c:v>
                </c:pt>
                <c:pt idx="22890">
                  <c:v>2016-06-12 17:46</c:v>
                </c:pt>
                <c:pt idx="22891">
                  <c:v>2016-06-12 17:46</c:v>
                </c:pt>
                <c:pt idx="22892">
                  <c:v>2016-06-12 17:46</c:v>
                </c:pt>
                <c:pt idx="22893">
                  <c:v>2016-06-12 17:46</c:v>
                </c:pt>
                <c:pt idx="22894">
                  <c:v>2016-06-12 17:46</c:v>
                </c:pt>
                <c:pt idx="22895">
                  <c:v>2016-06-12 17:46</c:v>
                </c:pt>
                <c:pt idx="22896">
                  <c:v>2016-06-12 17:46</c:v>
                </c:pt>
                <c:pt idx="22897">
                  <c:v>2016-06-12 17:46</c:v>
                </c:pt>
                <c:pt idx="22898">
                  <c:v>2016-06-12 17:46</c:v>
                </c:pt>
                <c:pt idx="22899">
                  <c:v>2016-06-12 17:46</c:v>
                </c:pt>
                <c:pt idx="22900">
                  <c:v>2016-06-12 17:46</c:v>
                </c:pt>
                <c:pt idx="22901">
                  <c:v>2016-06-12 17:46</c:v>
                </c:pt>
                <c:pt idx="22902">
                  <c:v>2016-06-12 17:46</c:v>
                </c:pt>
                <c:pt idx="22903">
                  <c:v>2016-06-12 17:46</c:v>
                </c:pt>
                <c:pt idx="22904">
                  <c:v>2016-06-12 17:46</c:v>
                </c:pt>
                <c:pt idx="22905">
                  <c:v>2016-06-12 17:46</c:v>
                </c:pt>
                <c:pt idx="22906">
                  <c:v>2016-06-12 17:46</c:v>
                </c:pt>
                <c:pt idx="22907">
                  <c:v>2016-06-12 17:46</c:v>
                </c:pt>
                <c:pt idx="22908">
                  <c:v>2016-06-12 17:46</c:v>
                </c:pt>
                <c:pt idx="22909">
                  <c:v>2016-06-12 17:46</c:v>
                </c:pt>
                <c:pt idx="22910">
                  <c:v>2016-06-12 17:46</c:v>
                </c:pt>
                <c:pt idx="22911">
                  <c:v>2016-06-12 17:46</c:v>
                </c:pt>
                <c:pt idx="22912">
                  <c:v>2016-06-12 17:46</c:v>
                </c:pt>
                <c:pt idx="22913">
                  <c:v>2016-06-12 17:46</c:v>
                </c:pt>
                <c:pt idx="22914">
                  <c:v>2016-06-12 17:46</c:v>
                </c:pt>
                <c:pt idx="22915">
                  <c:v>2016-06-12 17:46</c:v>
                </c:pt>
                <c:pt idx="22916">
                  <c:v>2016-06-12 17:46</c:v>
                </c:pt>
                <c:pt idx="22917">
                  <c:v>2016-06-12 17:46</c:v>
                </c:pt>
                <c:pt idx="22918">
                  <c:v>2016-06-12 17:46</c:v>
                </c:pt>
                <c:pt idx="22919">
                  <c:v>2016-06-12 17:46</c:v>
                </c:pt>
                <c:pt idx="22920">
                  <c:v>2016-06-12 17:46</c:v>
                </c:pt>
                <c:pt idx="22921">
                  <c:v>2016-06-12 17:46</c:v>
                </c:pt>
                <c:pt idx="22922">
                  <c:v>2016-06-12 17:46</c:v>
                </c:pt>
                <c:pt idx="22923">
                  <c:v>2016-06-12 17:47</c:v>
                </c:pt>
                <c:pt idx="22924">
                  <c:v>2016-06-12 17:47</c:v>
                </c:pt>
                <c:pt idx="22925">
                  <c:v>2016-06-12 17:47</c:v>
                </c:pt>
                <c:pt idx="22926">
                  <c:v>2016-06-12 17:47</c:v>
                </c:pt>
                <c:pt idx="22927">
                  <c:v>2016-06-12 17:47</c:v>
                </c:pt>
                <c:pt idx="22928">
                  <c:v>2016-06-12 17:47</c:v>
                </c:pt>
                <c:pt idx="22929">
                  <c:v>2016-06-12 17:47</c:v>
                </c:pt>
                <c:pt idx="22930">
                  <c:v>2016-06-12 17:47</c:v>
                </c:pt>
                <c:pt idx="22931">
                  <c:v>2016-06-12 17:47</c:v>
                </c:pt>
                <c:pt idx="22932">
                  <c:v>2016-06-12 17:47</c:v>
                </c:pt>
                <c:pt idx="22933">
                  <c:v>2016-06-12 17:47</c:v>
                </c:pt>
                <c:pt idx="22934">
                  <c:v>2016-06-12 17:47</c:v>
                </c:pt>
                <c:pt idx="22935">
                  <c:v>2016-06-12 17:47</c:v>
                </c:pt>
                <c:pt idx="22936">
                  <c:v>2016-06-12 17:47</c:v>
                </c:pt>
                <c:pt idx="22937">
                  <c:v>2016-06-12 17:47</c:v>
                </c:pt>
                <c:pt idx="22938">
                  <c:v>2016-06-12 17:47</c:v>
                </c:pt>
                <c:pt idx="22939">
                  <c:v>2016-06-12 17:47</c:v>
                </c:pt>
                <c:pt idx="22940">
                  <c:v>2016-06-12 17:47</c:v>
                </c:pt>
                <c:pt idx="22941">
                  <c:v>2016-06-12 17:47</c:v>
                </c:pt>
                <c:pt idx="22942">
                  <c:v>2016-06-12 17:47</c:v>
                </c:pt>
                <c:pt idx="22943">
                  <c:v>2016-06-12 17:47</c:v>
                </c:pt>
                <c:pt idx="22944">
                  <c:v>2016-06-12 17:47</c:v>
                </c:pt>
                <c:pt idx="22945">
                  <c:v>2016-06-12 17:47</c:v>
                </c:pt>
                <c:pt idx="22946">
                  <c:v>2016-06-12 17:47</c:v>
                </c:pt>
                <c:pt idx="22947">
                  <c:v>2016-06-12 17:47</c:v>
                </c:pt>
                <c:pt idx="22948">
                  <c:v>2016-06-12 17:47</c:v>
                </c:pt>
                <c:pt idx="22949">
                  <c:v>2016-06-12 17:47</c:v>
                </c:pt>
                <c:pt idx="22950">
                  <c:v>2016-06-12 17:47</c:v>
                </c:pt>
                <c:pt idx="22951">
                  <c:v>2016-06-12 17:47</c:v>
                </c:pt>
                <c:pt idx="22952">
                  <c:v>2016-06-12 17:47</c:v>
                </c:pt>
                <c:pt idx="22953">
                  <c:v>2016-06-12 17:47</c:v>
                </c:pt>
                <c:pt idx="22954">
                  <c:v>2016-06-12 17:47</c:v>
                </c:pt>
                <c:pt idx="22955">
                  <c:v>2016-06-12 17:47</c:v>
                </c:pt>
                <c:pt idx="22956">
                  <c:v>2016-06-12 17:47</c:v>
                </c:pt>
                <c:pt idx="22957">
                  <c:v>2016-06-12 17:47</c:v>
                </c:pt>
                <c:pt idx="22958">
                  <c:v>2016-06-12 17:47</c:v>
                </c:pt>
                <c:pt idx="22959">
                  <c:v>2016-06-12 17:47</c:v>
                </c:pt>
                <c:pt idx="22960">
                  <c:v>2016-06-12 17:47</c:v>
                </c:pt>
                <c:pt idx="22961">
                  <c:v>2016-06-12 17:47</c:v>
                </c:pt>
                <c:pt idx="22962">
                  <c:v>2016-06-12 17:47</c:v>
                </c:pt>
                <c:pt idx="22963">
                  <c:v>2016-06-12 17:47</c:v>
                </c:pt>
                <c:pt idx="22964">
                  <c:v>2016-06-12 17:47</c:v>
                </c:pt>
                <c:pt idx="22965">
                  <c:v>2016-06-12 17:47</c:v>
                </c:pt>
                <c:pt idx="22966">
                  <c:v>2016-06-12 17:47</c:v>
                </c:pt>
                <c:pt idx="22967">
                  <c:v>2016-06-12 17:47</c:v>
                </c:pt>
                <c:pt idx="22968">
                  <c:v>2016-06-12 17:47</c:v>
                </c:pt>
                <c:pt idx="22969">
                  <c:v>2016-06-12 17:47</c:v>
                </c:pt>
                <c:pt idx="22970">
                  <c:v>2016-06-12 17:47</c:v>
                </c:pt>
                <c:pt idx="22971">
                  <c:v>2016-06-12 17:47</c:v>
                </c:pt>
                <c:pt idx="22972">
                  <c:v>2016-06-12 17:47</c:v>
                </c:pt>
                <c:pt idx="22973">
                  <c:v>2016-06-12 17:47</c:v>
                </c:pt>
                <c:pt idx="22974">
                  <c:v>2016-06-12 17:47</c:v>
                </c:pt>
                <c:pt idx="22975">
                  <c:v>2016-06-12 17:47</c:v>
                </c:pt>
                <c:pt idx="22976">
                  <c:v>2016-06-12 17:47</c:v>
                </c:pt>
                <c:pt idx="22977">
                  <c:v>2016-06-12 17:47</c:v>
                </c:pt>
                <c:pt idx="22978">
                  <c:v>2016-06-12 17:47</c:v>
                </c:pt>
                <c:pt idx="22979">
                  <c:v>2016-06-12 17:47</c:v>
                </c:pt>
                <c:pt idx="22980">
                  <c:v>2016-06-12 17:47</c:v>
                </c:pt>
                <c:pt idx="22981">
                  <c:v>2016-06-12 17:48</c:v>
                </c:pt>
                <c:pt idx="22982">
                  <c:v>2016-06-12 17:48</c:v>
                </c:pt>
                <c:pt idx="22983">
                  <c:v>2016-06-12 17:48</c:v>
                </c:pt>
                <c:pt idx="22984">
                  <c:v>2016-06-12 17:48</c:v>
                </c:pt>
                <c:pt idx="22985">
                  <c:v>2016-06-12 17:48</c:v>
                </c:pt>
                <c:pt idx="22986">
                  <c:v>2016-06-12 17:48</c:v>
                </c:pt>
                <c:pt idx="22987">
                  <c:v>2016-06-12 17:48</c:v>
                </c:pt>
                <c:pt idx="22988">
                  <c:v>2016-06-12 17:48</c:v>
                </c:pt>
                <c:pt idx="22989">
                  <c:v>2016-06-12 17:48</c:v>
                </c:pt>
                <c:pt idx="22990">
                  <c:v>2016-06-12 17:48</c:v>
                </c:pt>
              </c:strCache>
            </c:strRef>
          </c:cat>
          <c:val>
            <c:numRef>
              <c:f>usr1_1!$A$2:$A$22991</c:f>
              <c:numCache>
                <c:formatCode>General</c:formatCode>
                <c:ptCount val="22990"/>
                <c:pt idx="0">
                  <c:v>97</c:v>
                </c:pt>
                <c:pt idx="1">
                  <c:v>97</c:v>
                </c:pt>
                <c:pt idx="2">
                  <c:v>97</c:v>
                </c:pt>
                <c:pt idx="3">
                  <c:v>97</c:v>
                </c:pt>
                <c:pt idx="4">
                  <c:v>97</c:v>
                </c:pt>
                <c:pt idx="5">
                  <c:v>97</c:v>
                </c:pt>
                <c:pt idx="6">
                  <c:v>97</c:v>
                </c:pt>
                <c:pt idx="7">
                  <c:v>97</c:v>
                </c:pt>
                <c:pt idx="8">
                  <c:v>97</c:v>
                </c:pt>
                <c:pt idx="9">
                  <c:v>97</c:v>
                </c:pt>
                <c:pt idx="10">
                  <c:v>97</c:v>
                </c:pt>
                <c:pt idx="11">
                  <c:v>97</c:v>
                </c:pt>
                <c:pt idx="12">
                  <c:v>97</c:v>
                </c:pt>
                <c:pt idx="13">
                  <c:v>97</c:v>
                </c:pt>
                <c:pt idx="14">
                  <c:v>97</c:v>
                </c:pt>
                <c:pt idx="15">
                  <c:v>97</c:v>
                </c:pt>
                <c:pt idx="16">
                  <c:v>97</c:v>
                </c:pt>
                <c:pt idx="17">
                  <c:v>97</c:v>
                </c:pt>
                <c:pt idx="18">
                  <c:v>97</c:v>
                </c:pt>
                <c:pt idx="19">
                  <c:v>97</c:v>
                </c:pt>
                <c:pt idx="20">
                  <c:v>97</c:v>
                </c:pt>
                <c:pt idx="21">
                  <c:v>97</c:v>
                </c:pt>
                <c:pt idx="22">
                  <c:v>97</c:v>
                </c:pt>
                <c:pt idx="23">
                  <c:v>97</c:v>
                </c:pt>
                <c:pt idx="24">
                  <c:v>97</c:v>
                </c:pt>
                <c:pt idx="25">
                  <c:v>97</c:v>
                </c:pt>
                <c:pt idx="26">
                  <c:v>97</c:v>
                </c:pt>
                <c:pt idx="27">
                  <c:v>97</c:v>
                </c:pt>
                <c:pt idx="28">
                  <c:v>97</c:v>
                </c:pt>
                <c:pt idx="29">
                  <c:v>97</c:v>
                </c:pt>
                <c:pt idx="30">
                  <c:v>97</c:v>
                </c:pt>
                <c:pt idx="31">
                  <c:v>97</c:v>
                </c:pt>
                <c:pt idx="32">
                  <c:v>97</c:v>
                </c:pt>
                <c:pt idx="33">
                  <c:v>97</c:v>
                </c:pt>
                <c:pt idx="34">
                  <c:v>97</c:v>
                </c:pt>
                <c:pt idx="35">
                  <c:v>97</c:v>
                </c:pt>
                <c:pt idx="36">
                  <c:v>97</c:v>
                </c:pt>
                <c:pt idx="37">
                  <c:v>97</c:v>
                </c:pt>
                <c:pt idx="38">
                  <c:v>97</c:v>
                </c:pt>
                <c:pt idx="39">
                  <c:v>97</c:v>
                </c:pt>
                <c:pt idx="40">
                  <c:v>97</c:v>
                </c:pt>
                <c:pt idx="41">
                  <c:v>97</c:v>
                </c:pt>
                <c:pt idx="42">
                  <c:v>97</c:v>
                </c:pt>
                <c:pt idx="43">
                  <c:v>97</c:v>
                </c:pt>
                <c:pt idx="44">
                  <c:v>97</c:v>
                </c:pt>
                <c:pt idx="45">
                  <c:v>97</c:v>
                </c:pt>
                <c:pt idx="46">
                  <c:v>97</c:v>
                </c:pt>
                <c:pt idx="47">
                  <c:v>97</c:v>
                </c:pt>
                <c:pt idx="48">
                  <c:v>97</c:v>
                </c:pt>
                <c:pt idx="49">
                  <c:v>97</c:v>
                </c:pt>
                <c:pt idx="50">
                  <c:v>97</c:v>
                </c:pt>
                <c:pt idx="51">
                  <c:v>97</c:v>
                </c:pt>
                <c:pt idx="52">
                  <c:v>97</c:v>
                </c:pt>
                <c:pt idx="53">
                  <c:v>97</c:v>
                </c:pt>
                <c:pt idx="54">
                  <c:v>97</c:v>
                </c:pt>
                <c:pt idx="55">
                  <c:v>97</c:v>
                </c:pt>
                <c:pt idx="56">
                  <c:v>97</c:v>
                </c:pt>
                <c:pt idx="57">
                  <c:v>97</c:v>
                </c:pt>
                <c:pt idx="58">
                  <c:v>97</c:v>
                </c:pt>
                <c:pt idx="59">
                  <c:v>97</c:v>
                </c:pt>
                <c:pt idx="60">
                  <c:v>97</c:v>
                </c:pt>
                <c:pt idx="61">
                  <c:v>97</c:v>
                </c:pt>
                <c:pt idx="62">
                  <c:v>97</c:v>
                </c:pt>
                <c:pt idx="63">
                  <c:v>97</c:v>
                </c:pt>
                <c:pt idx="64">
                  <c:v>97</c:v>
                </c:pt>
                <c:pt idx="65">
                  <c:v>97</c:v>
                </c:pt>
                <c:pt idx="66">
                  <c:v>97</c:v>
                </c:pt>
                <c:pt idx="67">
                  <c:v>97</c:v>
                </c:pt>
                <c:pt idx="68">
                  <c:v>97</c:v>
                </c:pt>
                <c:pt idx="69">
                  <c:v>97</c:v>
                </c:pt>
                <c:pt idx="70">
                  <c:v>97</c:v>
                </c:pt>
                <c:pt idx="71">
                  <c:v>97</c:v>
                </c:pt>
                <c:pt idx="72">
                  <c:v>97</c:v>
                </c:pt>
                <c:pt idx="73">
                  <c:v>97</c:v>
                </c:pt>
                <c:pt idx="74">
                  <c:v>97</c:v>
                </c:pt>
                <c:pt idx="75">
                  <c:v>97</c:v>
                </c:pt>
                <c:pt idx="76">
                  <c:v>97</c:v>
                </c:pt>
                <c:pt idx="77">
                  <c:v>97</c:v>
                </c:pt>
                <c:pt idx="78">
                  <c:v>97</c:v>
                </c:pt>
                <c:pt idx="79">
                  <c:v>97</c:v>
                </c:pt>
                <c:pt idx="80">
                  <c:v>97</c:v>
                </c:pt>
                <c:pt idx="81">
                  <c:v>97</c:v>
                </c:pt>
                <c:pt idx="82">
                  <c:v>97</c:v>
                </c:pt>
                <c:pt idx="83">
                  <c:v>97</c:v>
                </c:pt>
                <c:pt idx="84">
                  <c:v>97</c:v>
                </c:pt>
                <c:pt idx="85">
                  <c:v>97</c:v>
                </c:pt>
                <c:pt idx="86">
                  <c:v>97</c:v>
                </c:pt>
                <c:pt idx="87">
                  <c:v>97</c:v>
                </c:pt>
                <c:pt idx="88">
                  <c:v>97</c:v>
                </c:pt>
                <c:pt idx="89">
                  <c:v>97</c:v>
                </c:pt>
                <c:pt idx="90">
                  <c:v>97</c:v>
                </c:pt>
                <c:pt idx="91">
                  <c:v>97</c:v>
                </c:pt>
                <c:pt idx="92">
                  <c:v>97</c:v>
                </c:pt>
                <c:pt idx="93">
                  <c:v>97</c:v>
                </c:pt>
                <c:pt idx="94">
                  <c:v>97</c:v>
                </c:pt>
                <c:pt idx="95">
                  <c:v>97</c:v>
                </c:pt>
                <c:pt idx="96">
                  <c:v>97</c:v>
                </c:pt>
                <c:pt idx="97">
                  <c:v>97</c:v>
                </c:pt>
                <c:pt idx="98">
                  <c:v>97</c:v>
                </c:pt>
                <c:pt idx="99">
                  <c:v>97</c:v>
                </c:pt>
                <c:pt idx="100">
                  <c:v>97</c:v>
                </c:pt>
                <c:pt idx="101">
                  <c:v>97</c:v>
                </c:pt>
                <c:pt idx="102">
                  <c:v>97</c:v>
                </c:pt>
                <c:pt idx="103">
                  <c:v>97</c:v>
                </c:pt>
                <c:pt idx="104">
                  <c:v>97</c:v>
                </c:pt>
                <c:pt idx="105">
                  <c:v>97</c:v>
                </c:pt>
                <c:pt idx="106">
                  <c:v>97</c:v>
                </c:pt>
                <c:pt idx="107">
                  <c:v>97</c:v>
                </c:pt>
                <c:pt idx="108">
                  <c:v>97</c:v>
                </c:pt>
                <c:pt idx="109">
                  <c:v>97</c:v>
                </c:pt>
                <c:pt idx="110">
                  <c:v>97</c:v>
                </c:pt>
                <c:pt idx="111">
                  <c:v>97</c:v>
                </c:pt>
                <c:pt idx="112">
                  <c:v>97</c:v>
                </c:pt>
                <c:pt idx="113">
                  <c:v>97</c:v>
                </c:pt>
                <c:pt idx="114">
                  <c:v>97</c:v>
                </c:pt>
                <c:pt idx="115">
                  <c:v>97</c:v>
                </c:pt>
                <c:pt idx="116">
                  <c:v>97</c:v>
                </c:pt>
                <c:pt idx="117">
                  <c:v>97</c:v>
                </c:pt>
                <c:pt idx="118">
                  <c:v>97</c:v>
                </c:pt>
                <c:pt idx="119">
                  <c:v>97</c:v>
                </c:pt>
                <c:pt idx="120">
                  <c:v>97</c:v>
                </c:pt>
                <c:pt idx="121">
                  <c:v>97</c:v>
                </c:pt>
                <c:pt idx="122">
                  <c:v>97</c:v>
                </c:pt>
                <c:pt idx="123">
                  <c:v>97</c:v>
                </c:pt>
                <c:pt idx="124">
                  <c:v>97</c:v>
                </c:pt>
                <c:pt idx="125">
                  <c:v>97</c:v>
                </c:pt>
                <c:pt idx="126">
                  <c:v>97</c:v>
                </c:pt>
                <c:pt idx="127">
                  <c:v>97</c:v>
                </c:pt>
                <c:pt idx="128">
                  <c:v>97</c:v>
                </c:pt>
                <c:pt idx="129">
                  <c:v>97</c:v>
                </c:pt>
                <c:pt idx="130">
                  <c:v>97</c:v>
                </c:pt>
                <c:pt idx="131">
                  <c:v>97</c:v>
                </c:pt>
                <c:pt idx="132">
                  <c:v>97</c:v>
                </c:pt>
                <c:pt idx="133">
                  <c:v>97</c:v>
                </c:pt>
                <c:pt idx="134">
                  <c:v>97</c:v>
                </c:pt>
                <c:pt idx="135">
                  <c:v>97</c:v>
                </c:pt>
                <c:pt idx="136">
                  <c:v>97</c:v>
                </c:pt>
                <c:pt idx="137">
                  <c:v>97</c:v>
                </c:pt>
                <c:pt idx="138">
                  <c:v>97</c:v>
                </c:pt>
                <c:pt idx="139">
                  <c:v>97</c:v>
                </c:pt>
                <c:pt idx="140">
                  <c:v>97</c:v>
                </c:pt>
                <c:pt idx="141">
                  <c:v>97</c:v>
                </c:pt>
                <c:pt idx="142">
                  <c:v>97</c:v>
                </c:pt>
                <c:pt idx="143">
                  <c:v>97</c:v>
                </c:pt>
                <c:pt idx="144">
                  <c:v>97</c:v>
                </c:pt>
                <c:pt idx="145">
                  <c:v>97</c:v>
                </c:pt>
                <c:pt idx="146">
                  <c:v>97</c:v>
                </c:pt>
                <c:pt idx="147">
                  <c:v>97</c:v>
                </c:pt>
                <c:pt idx="148">
                  <c:v>97</c:v>
                </c:pt>
                <c:pt idx="149">
                  <c:v>97</c:v>
                </c:pt>
                <c:pt idx="150">
                  <c:v>97</c:v>
                </c:pt>
                <c:pt idx="151">
                  <c:v>97</c:v>
                </c:pt>
                <c:pt idx="152">
                  <c:v>97</c:v>
                </c:pt>
                <c:pt idx="153">
                  <c:v>97</c:v>
                </c:pt>
                <c:pt idx="154">
                  <c:v>97</c:v>
                </c:pt>
                <c:pt idx="155">
                  <c:v>97</c:v>
                </c:pt>
                <c:pt idx="156">
                  <c:v>97</c:v>
                </c:pt>
                <c:pt idx="157">
                  <c:v>97</c:v>
                </c:pt>
                <c:pt idx="158">
                  <c:v>97</c:v>
                </c:pt>
                <c:pt idx="159">
                  <c:v>97</c:v>
                </c:pt>
                <c:pt idx="160">
                  <c:v>97</c:v>
                </c:pt>
                <c:pt idx="161">
                  <c:v>97</c:v>
                </c:pt>
                <c:pt idx="162">
                  <c:v>97</c:v>
                </c:pt>
                <c:pt idx="163">
                  <c:v>97</c:v>
                </c:pt>
                <c:pt idx="164">
                  <c:v>97</c:v>
                </c:pt>
                <c:pt idx="165">
                  <c:v>97</c:v>
                </c:pt>
                <c:pt idx="166">
                  <c:v>97</c:v>
                </c:pt>
                <c:pt idx="167">
                  <c:v>97</c:v>
                </c:pt>
                <c:pt idx="168">
                  <c:v>97</c:v>
                </c:pt>
                <c:pt idx="169">
                  <c:v>97</c:v>
                </c:pt>
                <c:pt idx="170">
                  <c:v>97</c:v>
                </c:pt>
                <c:pt idx="171">
                  <c:v>97</c:v>
                </c:pt>
                <c:pt idx="172">
                  <c:v>97</c:v>
                </c:pt>
                <c:pt idx="173">
                  <c:v>97</c:v>
                </c:pt>
                <c:pt idx="174">
                  <c:v>97</c:v>
                </c:pt>
                <c:pt idx="175">
                  <c:v>97</c:v>
                </c:pt>
                <c:pt idx="176">
                  <c:v>97</c:v>
                </c:pt>
                <c:pt idx="177">
                  <c:v>97</c:v>
                </c:pt>
                <c:pt idx="178">
                  <c:v>97</c:v>
                </c:pt>
                <c:pt idx="179">
                  <c:v>97</c:v>
                </c:pt>
                <c:pt idx="180">
                  <c:v>97</c:v>
                </c:pt>
                <c:pt idx="181">
                  <c:v>97</c:v>
                </c:pt>
                <c:pt idx="182">
                  <c:v>97</c:v>
                </c:pt>
                <c:pt idx="183">
                  <c:v>97</c:v>
                </c:pt>
                <c:pt idx="184">
                  <c:v>97</c:v>
                </c:pt>
                <c:pt idx="185">
                  <c:v>97</c:v>
                </c:pt>
                <c:pt idx="186">
                  <c:v>97</c:v>
                </c:pt>
                <c:pt idx="187">
                  <c:v>97</c:v>
                </c:pt>
                <c:pt idx="188">
                  <c:v>97</c:v>
                </c:pt>
                <c:pt idx="189">
                  <c:v>97</c:v>
                </c:pt>
                <c:pt idx="190">
                  <c:v>97</c:v>
                </c:pt>
                <c:pt idx="191">
                  <c:v>97</c:v>
                </c:pt>
                <c:pt idx="192">
                  <c:v>97</c:v>
                </c:pt>
                <c:pt idx="193">
                  <c:v>97</c:v>
                </c:pt>
                <c:pt idx="194">
                  <c:v>97</c:v>
                </c:pt>
                <c:pt idx="195">
                  <c:v>97</c:v>
                </c:pt>
                <c:pt idx="196">
                  <c:v>97</c:v>
                </c:pt>
                <c:pt idx="197">
                  <c:v>97</c:v>
                </c:pt>
                <c:pt idx="198">
                  <c:v>97</c:v>
                </c:pt>
                <c:pt idx="199">
                  <c:v>97</c:v>
                </c:pt>
                <c:pt idx="200">
                  <c:v>97</c:v>
                </c:pt>
                <c:pt idx="201">
                  <c:v>97</c:v>
                </c:pt>
                <c:pt idx="202">
                  <c:v>97</c:v>
                </c:pt>
                <c:pt idx="203">
                  <c:v>97</c:v>
                </c:pt>
                <c:pt idx="204">
                  <c:v>97</c:v>
                </c:pt>
                <c:pt idx="205">
                  <c:v>97</c:v>
                </c:pt>
                <c:pt idx="206">
                  <c:v>97</c:v>
                </c:pt>
                <c:pt idx="207">
                  <c:v>97</c:v>
                </c:pt>
                <c:pt idx="208">
                  <c:v>97</c:v>
                </c:pt>
                <c:pt idx="209">
                  <c:v>97</c:v>
                </c:pt>
                <c:pt idx="210">
                  <c:v>97</c:v>
                </c:pt>
                <c:pt idx="211">
                  <c:v>97</c:v>
                </c:pt>
                <c:pt idx="212">
                  <c:v>97</c:v>
                </c:pt>
                <c:pt idx="213">
                  <c:v>97</c:v>
                </c:pt>
                <c:pt idx="214">
                  <c:v>97</c:v>
                </c:pt>
                <c:pt idx="215">
                  <c:v>97</c:v>
                </c:pt>
                <c:pt idx="216">
                  <c:v>97</c:v>
                </c:pt>
                <c:pt idx="217">
                  <c:v>97</c:v>
                </c:pt>
                <c:pt idx="218">
                  <c:v>97</c:v>
                </c:pt>
                <c:pt idx="219">
                  <c:v>97</c:v>
                </c:pt>
                <c:pt idx="220">
                  <c:v>97</c:v>
                </c:pt>
                <c:pt idx="221">
                  <c:v>97</c:v>
                </c:pt>
                <c:pt idx="222">
                  <c:v>97</c:v>
                </c:pt>
                <c:pt idx="223">
                  <c:v>97</c:v>
                </c:pt>
                <c:pt idx="224">
                  <c:v>97</c:v>
                </c:pt>
                <c:pt idx="225">
                  <c:v>97</c:v>
                </c:pt>
                <c:pt idx="226">
                  <c:v>97</c:v>
                </c:pt>
                <c:pt idx="227">
                  <c:v>97</c:v>
                </c:pt>
                <c:pt idx="228">
                  <c:v>97</c:v>
                </c:pt>
                <c:pt idx="229">
                  <c:v>97</c:v>
                </c:pt>
                <c:pt idx="230">
                  <c:v>97</c:v>
                </c:pt>
                <c:pt idx="231">
                  <c:v>97</c:v>
                </c:pt>
                <c:pt idx="232">
                  <c:v>97</c:v>
                </c:pt>
                <c:pt idx="233">
                  <c:v>97</c:v>
                </c:pt>
                <c:pt idx="234">
                  <c:v>97</c:v>
                </c:pt>
                <c:pt idx="235">
                  <c:v>97</c:v>
                </c:pt>
                <c:pt idx="236">
                  <c:v>97</c:v>
                </c:pt>
                <c:pt idx="237">
                  <c:v>97</c:v>
                </c:pt>
                <c:pt idx="238">
                  <c:v>97</c:v>
                </c:pt>
                <c:pt idx="239">
                  <c:v>97</c:v>
                </c:pt>
                <c:pt idx="240">
                  <c:v>97</c:v>
                </c:pt>
                <c:pt idx="241">
                  <c:v>97</c:v>
                </c:pt>
                <c:pt idx="242">
                  <c:v>97</c:v>
                </c:pt>
                <c:pt idx="243">
                  <c:v>97</c:v>
                </c:pt>
                <c:pt idx="244">
                  <c:v>97</c:v>
                </c:pt>
                <c:pt idx="245">
                  <c:v>97</c:v>
                </c:pt>
                <c:pt idx="246">
                  <c:v>97</c:v>
                </c:pt>
                <c:pt idx="247">
                  <c:v>97</c:v>
                </c:pt>
                <c:pt idx="248">
                  <c:v>97</c:v>
                </c:pt>
                <c:pt idx="249">
                  <c:v>97</c:v>
                </c:pt>
                <c:pt idx="250">
                  <c:v>97</c:v>
                </c:pt>
                <c:pt idx="251">
                  <c:v>97</c:v>
                </c:pt>
                <c:pt idx="252">
                  <c:v>97</c:v>
                </c:pt>
                <c:pt idx="253">
                  <c:v>97</c:v>
                </c:pt>
                <c:pt idx="254">
                  <c:v>97</c:v>
                </c:pt>
                <c:pt idx="255">
                  <c:v>97</c:v>
                </c:pt>
                <c:pt idx="256">
                  <c:v>97</c:v>
                </c:pt>
                <c:pt idx="257">
                  <c:v>97</c:v>
                </c:pt>
                <c:pt idx="258">
                  <c:v>97</c:v>
                </c:pt>
                <c:pt idx="259">
                  <c:v>97</c:v>
                </c:pt>
                <c:pt idx="260">
                  <c:v>97</c:v>
                </c:pt>
                <c:pt idx="261">
                  <c:v>97</c:v>
                </c:pt>
                <c:pt idx="262">
                  <c:v>97</c:v>
                </c:pt>
                <c:pt idx="263">
                  <c:v>97</c:v>
                </c:pt>
                <c:pt idx="264">
                  <c:v>97</c:v>
                </c:pt>
                <c:pt idx="265">
                  <c:v>97</c:v>
                </c:pt>
                <c:pt idx="266">
                  <c:v>97</c:v>
                </c:pt>
                <c:pt idx="267">
                  <c:v>97</c:v>
                </c:pt>
                <c:pt idx="268">
                  <c:v>97</c:v>
                </c:pt>
                <c:pt idx="269">
                  <c:v>97</c:v>
                </c:pt>
                <c:pt idx="270">
                  <c:v>97</c:v>
                </c:pt>
                <c:pt idx="271">
                  <c:v>97</c:v>
                </c:pt>
                <c:pt idx="272">
                  <c:v>97</c:v>
                </c:pt>
                <c:pt idx="273">
                  <c:v>97</c:v>
                </c:pt>
                <c:pt idx="274">
                  <c:v>97</c:v>
                </c:pt>
                <c:pt idx="275">
                  <c:v>97</c:v>
                </c:pt>
                <c:pt idx="276">
                  <c:v>97</c:v>
                </c:pt>
                <c:pt idx="277">
                  <c:v>97</c:v>
                </c:pt>
                <c:pt idx="278">
                  <c:v>97</c:v>
                </c:pt>
                <c:pt idx="279">
                  <c:v>97</c:v>
                </c:pt>
                <c:pt idx="280">
                  <c:v>97</c:v>
                </c:pt>
                <c:pt idx="281">
                  <c:v>97</c:v>
                </c:pt>
                <c:pt idx="282">
                  <c:v>97</c:v>
                </c:pt>
                <c:pt idx="283">
                  <c:v>97</c:v>
                </c:pt>
                <c:pt idx="284">
                  <c:v>97</c:v>
                </c:pt>
                <c:pt idx="285">
                  <c:v>97</c:v>
                </c:pt>
                <c:pt idx="286">
                  <c:v>97</c:v>
                </c:pt>
                <c:pt idx="287">
                  <c:v>97</c:v>
                </c:pt>
                <c:pt idx="288">
                  <c:v>97</c:v>
                </c:pt>
                <c:pt idx="289">
                  <c:v>97</c:v>
                </c:pt>
                <c:pt idx="290">
                  <c:v>97</c:v>
                </c:pt>
                <c:pt idx="291">
                  <c:v>97</c:v>
                </c:pt>
                <c:pt idx="292">
                  <c:v>97</c:v>
                </c:pt>
                <c:pt idx="293">
                  <c:v>97</c:v>
                </c:pt>
                <c:pt idx="294">
                  <c:v>97</c:v>
                </c:pt>
                <c:pt idx="295">
                  <c:v>97</c:v>
                </c:pt>
                <c:pt idx="296">
                  <c:v>97</c:v>
                </c:pt>
                <c:pt idx="297">
                  <c:v>97</c:v>
                </c:pt>
                <c:pt idx="298">
                  <c:v>97</c:v>
                </c:pt>
                <c:pt idx="299">
                  <c:v>97</c:v>
                </c:pt>
                <c:pt idx="300">
                  <c:v>97</c:v>
                </c:pt>
                <c:pt idx="301">
                  <c:v>97</c:v>
                </c:pt>
                <c:pt idx="302">
                  <c:v>97</c:v>
                </c:pt>
                <c:pt idx="303">
                  <c:v>97</c:v>
                </c:pt>
                <c:pt idx="304">
                  <c:v>97</c:v>
                </c:pt>
                <c:pt idx="305">
                  <c:v>97</c:v>
                </c:pt>
                <c:pt idx="306">
                  <c:v>97</c:v>
                </c:pt>
                <c:pt idx="307">
                  <c:v>97</c:v>
                </c:pt>
                <c:pt idx="308">
                  <c:v>97</c:v>
                </c:pt>
                <c:pt idx="309">
                  <c:v>97</c:v>
                </c:pt>
                <c:pt idx="310">
                  <c:v>97</c:v>
                </c:pt>
                <c:pt idx="311">
                  <c:v>97</c:v>
                </c:pt>
                <c:pt idx="312">
                  <c:v>97</c:v>
                </c:pt>
                <c:pt idx="313">
                  <c:v>97</c:v>
                </c:pt>
                <c:pt idx="314">
                  <c:v>97</c:v>
                </c:pt>
                <c:pt idx="315">
                  <c:v>97</c:v>
                </c:pt>
                <c:pt idx="316">
                  <c:v>97</c:v>
                </c:pt>
                <c:pt idx="317">
                  <c:v>97</c:v>
                </c:pt>
                <c:pt idx="318">
                  <c:v>97</c:v>
                </c:pt>
                <c:pt idx="319">
                  <c:v>97</c:v>
                </c:pt>
                <c:pt idx="320">
                  <c:v>97</c:v>
                </c:pt>
                <c:pt idx="321">
                  <c:v>97</c:v>
                </c:pt>
                <c:pt idx="322">
                  <c:v>97</c:v>
                </c:pt>
                <c:pt idx="323">
                  <c:v>97</c:v>
                </c:pt>
                <c:pt idx="324">
                  <c:v>97</c:v>
                </c:pt>
                <c:pt idx="325">
                  <c:v>97</c:v>
                </c:pt>
                <c:pt idx="326">
                  <c:v>97</c:v>
                </c:pt>
                <c:pt idx="327">
                  <c:v>97</c:v>
                </c:pt>
                <c:pt idx="328">
                  <c:v>97</c:v>
                </c:pt>
                <c:pt idx="329">
                  <c:v>97</c:v>
                </c:pt>
                <c:pt idx="330">
                  <c:v>97</c:v>
                </c:pt>
                <c:pt idx="331">
                  <c:v>97</c:v>
                </c:pt>
                <c:pt idx="332">
                  <c:v>97</c:v>
                </c:pt>
                <c:pt idx="333">
                  <c:v>97</c:v>
                </c:pt>
                <c:pt idx="334">
                  <c:v>97</c:v>
                </c:pt>
                <c:pt idx="335">
                  <c:v>97</c:v>
                </c:pt>
                <c:pt idx="336">
                  <c:v>97</c:v>
                </c:pt>
                <c:pt idx="337">
                  <c:v>97</c:v>
                </c:pt>
                <c:pt idx="338">
                  <c:v>97</c:v>
                </c:pt>
                <c:pt idx="339">
                  <c:v>97</c:v>
                </c:pt>
                <c:pt idx="340">
                  <c:v>97</c:v>
                </c:pt>
                <c:pt idx="341">
                  <c:v>97</c:v>
                </c:pt>
                <c:pt idx="342">
                  <c:v>97</c:v>
                </c:pt>
                <c:pt idx="343">
                  <c:v>97</c:v>
                </c:pt>
                <c:pt idx="344">
                  <c:v>97</c:v>
                </c:pt>
                <c:pt idx="345">
                  <c:v>97</c:v>
                </c:pt>
                <c:pt idx="346">
                  <c:v>97</c:v>
                </c:pt>
                <c:pt idx="347">
                  <c:v>97</c:v>
                </c:pt>
                <c:pt idx="348">
                  <c:v>97</c:v>
                </c:pt>
                <c:pt idx="349">
                  <c:v>97</c:v>
                </c:pt>
                <c:pt idx="350">
                  <c:v>97</c:v>
                </c:pt>
                <c:pt idx="351">
                  <c:v>97</c:v>
                </c:pt>
                <c:pt idx="352">
                  <c:v>97</c:v>
                </c:pt>
                <c:pt idx="353">
                  <c:v>97</c:v>
                </c:pt>
                <c:pt idx="354">
                  <c:v>97</c:v>
                </c:pt>
                <c:pt idx="355">
                  <c:v>97</c:v>
                </c:pt>
                <c:pt idx="356">
                  <c:v>97</c:v>
                </c:pt>
                <c:pt idx="357">
                  <c:v>97</c:v>
                </c:pt>
                <c:pt idx="358">
                  <c:v>97</c:v>
                </c:pt>
                <c:pt idx="359">
                  <c:v>97</c:v>
                </c:pt>
                <c:pt idx="360">
                  <c:v>97</c:v>
                </c:pt>
                <c:pt idx="361">
                  <c:v>97</c:v>
                </c:pt>
                <c:pt idx="362">
                  <c:v>97</c:v>
                </c:pt>
                <c:pt idx="363">
                  <c:v>97</c:v>
                </c:pt>
                <c:pt idx="364">
                  <c:v>97</c:v>
                </c:pt>
                <c:pt idx="365">
                  <c:v>97</c:v>
                </c:pt>
                <c:pt idx="366">
                  <c:v>97</c:v>
                </c:pt>
                <c:pt idx="367">
                  <c:v>97</c:v>
                </c:pt>
                <c:pt idx="368">
                  <c:v>97</c:v>
                </c:pt>
                <c:pt idx="369">
                  <c:v>97</c:v>
                </c:pt>
                <c:pt idx="370">
                  <c:v>97</c:v>
                </c:pt>
                <c:pt idx="371">
                  <c:v>97</c:v>
                </c:pt>
                <c:pt idx="372">
                  <c:v>97</c:v>
                </c:pt>
                <c:pt idx="373">
                  <c:v>97</c:v>
                </c:pt>
                <c:pt idx="374">
                  <c:v>97</c:v>
                </c:pt>
                <c:pt idx="375">
                  <c:v>97</c:v>
                </c:pt>
                <c:pt idx="376">
                  <c:v>97</c:v>
                </c:pt>
                <c:pt idx="377">
                  <c:v>97</c:v>
                </c:pt>
                <c:pt idx="378">
                  <c:v>97</c:v>
                </c:pt>
                <c:pt idx="379">
                  <c:v>97</c:v>
                </c:pt>
                <c:pt idx="380">
                  <c:v>97</c:v>
                </c:pt>
                <c:pt idx="381">
                  <c:v>97</c:v>
                </c:pt>
                <c:pt idx="382">
                  <c:v>97</c:v>
                </c:pt>
                <c:pt idx="383">
                  <c:v>97</c:v>
                </c:pt>
                <c:pt idx="384">
                  <c:v>97</c:v>
                </c:pt>
                <c:pt idx="385">
                  <c:v>97</c:v>
                </c:pt>
                <c:pt idx="386">
                  <c:v>97</c:v>
                </c:pt>
                <c:pt idx="387">
                  <c:v>97</c:v>
                </c:pt>
                <c:pt idx="388">
                  <c:v>97</c:v>
                </c:pt>
                <c:pt idx="389">
                  <c:v>97</c:v>
                </c:pt>
                <c:pt idx="390">
                  <c:v>97</c:v>
                </c:pt>
                <c:pt idx="391">
                  <c:v>97</c:v>
                </c:pt>
                <c:pt idx="392">
                  <c:v>97</c:v>
                </c:pt>
                <c:pt idx="393">
                  <c:v>97</c:v>
                </c:pt>
                <c:pt idx="394">
                  <c:v>97</c:v>
                </c:pt>
                <c:pt idx="395">
                  <c:v>97</c:v>
                </c:pt>
                <c:pt idx="396">
                  <c:v>97</c:v>
                </c:pt>
                <c:pt idx="397">
                  <c:v>97</c:v>
                </c:pt>
                <c:pt idx="398">
                  <c:v>97</c:v>
                </c:pt>
                <c:pt idx="399">
                  <c:v>97</c:v>
                </c:pt>
                <c:pt idx="400">
                  <c:v>97</c:v>
                </c:pt>
                <c:pt idx="401">
                  <c:v>97</c:v>
                </c:pt>
                <c:pt idx="402">
                  <c:v>97</c:v>
                </c:pt>
                <c:pt idx="403">
                  <c:v>97</c:v>
                </c:pt>
                <c:pt idx="404">
                  <c:v>97</c:v>
                </c:pt>
                <c:pt idx="405">
                  <c:v>97</c:v>
                </c:pt>
                <c:pt idx="406">
                  <c:v>97</c:v>
                </c:pt>
                <c:pt idx="407">
                  <c:v>97</c:v>
                </c:pt>
                <c:pt idx="408">
                  <c:v>97</c:v>
                </c:pt>
                <c:pt idx="409">
                  <c:v>97</c:v>
                </c:pt>
                <c:pt idx="410">
                  <c:v>97</c:v>
                </c:pt>
                <c:pt idx="411">
                  <c:v>97</c:v>
                </c:pt>
                <c:pt idx="412">
                  <c:v>97</c:v>
                </c:pt>
                <c:pt idx="413">
                  <c:v>97</c:v>
                </c:pt>
                <c:pt idx="414">
                  <c:v>97</c:v>
                </c:pt>
                <c:pt idx="415">
                  <c:v>97</c:v>
                </c:pt>
                <c:pt idx="416">
                  <c:v>97</c:v>
                </c:pt>
                <c:pt idx="417">
                  <c:v>97</c:v>
                </c:pt>
                <c:pt idx="418">
                  <c:v>97</c:v>
                </c:pt>
                <c:pt idx="419">
                  <c:v>97</c:v>
                </c:pt>
                <c:pt idx="420">
                  <c:v>97</c:v>
                </c:pt>
                <c:pt idx="421">
                  <c:v>97</c:v>
                </c:pt>
                <c:pt idx="422">
                  <c:v>97</c:v>
                </c:pt>
                <c:pt idx="423">
                  <c:v>97</c:v>
                </c:pt>
                <c:pt idx="424">
                  <c:v>97</c:v>
                </c:pt>
                <c:pt idx="425">
                  <c:v>97</c:v>
                </c:pt>
                <c:pt idx="426">
                  <c:v>97</c:v>
                </c:pt>
                <c:pt idx="427">
                  <c:v>97</c:v>
                </c:pt>
                <c:pt idx="428">
                  <c:v>97</c:v>
                </c:pt>
                <c:pt idx="429">
                  <c:v>97</c:v>
                </c:pt>
                <c:pt idx="430">
                  <c:v>97</c:v>
                </c:pt>
                <c:pt idx="431">
                  <c:v>97</c:v>
                </c:pt>
                <c:pt idx="432">
                  <c:v>97</c:v>
                </c:pt>
                <c:pt idx="433">
                  <c:v>97</c:v>
                </c:pt>
                <c:pt idx="434">
                  <c:v>97</c:v>
                </c:pt>
                <c:pt idx="435">
                  <c:v>97</c:v>
                </c:pt>
                <c:pt idx="436">
                  <c:v>97</c:v>
                </c:pt>
                <c:pt idx="437">
                  <c:v>97</c:v>
                </c:pt>
                <c:pt idx="438">
                  <c:v>97</c:v>
                </c:pt>
                <c:pt idx="439">
                  <c:v>97</c:v>
                </c:pt>
                <c:pt idx="440">
                  <c:v>97</c:v>
                </c:pt>
                <c:pt idx="441">
                  <c:v>97</c:v>
                </c:pt>
                <c:pt idx="442">
                  <c:v>97</c:v>
                </c:pt>
                <c:pt idx="443">
                  <c:v>97</c:v>
                </c:pt>
                <c:pt idx="444">
                  <c:v>97</c:v>
                </c:pt>
                <c:pt idx="445">
                  <c:v>97</c:v>
                </c:pt>
                <c:pt idx="446">
                  <c:v>97</c:v>
                </c:pt>
                <c:pt idx="447">
                  <c:v>97</c:v>
                </c:pt>
                <c:pt idx="448">
                  <c:v>97</c:v>
                </c:pt>
                <c:pt idx="449">
                  <c:v>97</c:v>
                </c:pt>
                <c:pt idx="450">
                  <c:v>97</c:v>
                </c:pt>
                <c:pt idx="451">
                  <c:v>97</c:v>
                </c:pt>
                <c:pt idx="452">
                  <c:v>97</c:v>
                </c:pt>
                <c:pt idx="453">
                  <c:v>97</c:v>
                </c:pt>
                <c:pt idx="454">
                  <c:v>97</c:v>
                </c:pt>
                <c:pt idx="455">
                  <c:v>97</c:v>
                </c:pt>
                <c:pt idx="456">
                  <c:v>97</c:v>
                </c:pt>
                <c:pt idx="457">
                  <c:v>97</c:v>
                </c:pt>
                <c:pt idx="458">
                  <c:v>97</c:v>
                </c:pt>
                <c:pt idx="459">
                  <c:v>97</c:v>
                </c:pt>
                <c:pt idx="460">
                  <c:v>97</c:v>
                </c:pt>
                <c:pt idx="461">
                  <c:v>97</c:v>
                </c:pt>
                <c:pt idx="462">
                  <c:v>97</c:v>
                </c:pt>
                <c:pt idx="463">
                  <c:v>97</c:v>
                </c:pt>
                <c:pt idx="464">
                  <c:v>97</c:v>
                </c:pt>
                <c:pt idx="465">
                  <c:v>97</c:v>
                </c:pt>
                <c:pt idx="466">
                  <c:v>97</c:v>
                </c:pt>
                <c:pt idx="467">
                  <c:v>97</c:v>
                </c:pt>
                <c:pt idx="468">
                  <c:v>97</c:v>
                </c:pt>
                <c:pt idx="469">
                  <c:v>97</c:v>
                </c:pt>
                <c:pt idx="470">
                  <c:v>97</c:v>
                </c:pt>
                <c:pt idx="471">
                  <c:v>97</c:v>
                </c:pt>
                <c:pt idx="472">
                  <c:v>97</c:v>
                </c:pt>
                <c:pt idx="473">
                  <c:v>97</c:v>
                </c:pt>
                <c:pt idx="474">
                  <c:v>97</c:v>
                </c:pt>
                <c:pt idx="475">
                  <c:v>97</c:v>
                </c:pt>
                <c:pt idx="476">
                  <c:v>97</c:v>
                </c:pt>
                <c:pt idx="477">
                  <c:v>97</c:v>
                </c:pt>
                <c:pt idx="478">
                  <c:v>97</c:v>
                </c:pt>
                <c:pt idx="479">
                  <c:v>97</c:v>
                </c:pt>
                <c:pt idx="480">
                  <c:v>97</c:v>
                </c:pt>
                <c:pt idx="481">
                  <c:v>97</c:v>
                </c:pt>
                <c:pt idx="482">
                  <c:v>97</c:v>
                </c:pt>
                <c:pt idx="483">
                  <c:v>97</c:v>
                </c:pt>
                <c:pt idx="484">
                  <c:v>97</c:v>
                </c:pt>
                <c:pt idx="485">
                  <c:v>97</c:v>
                </c:pt>
                <c:pt idx="486">
                  <c:v>97</c:v>
                </c:pt>
                <c:pt idx="487">
                  <c:v>97</c:v>
                </c:pt>
                <c:pt idx="488">
                  <c:v>97</c:v>
                </c:pt>
                <c:pt idx="489">
                  <c:v>97</c:v>
                </c:pt>
                <c:pt idx="490">
                  <c:v>97</c:v>
                </c:pt>
                <c:pt idx="491">
                  <c:v>97</c:v>
                </c:pt>
                <c:pt idx="492">
                  <c:v>97</c:v>
                </c:pt>
                <c:pt idx="493">
                  <c:v>97</c:v>
                </c:pt>
                <c:pt idx="494">
                  <c:v>97</c:v>
                </c:pt>
                <c:pt idx="495">
                  <c:v>97</c:v>
                </c:pt>
                <c:pt idx="496">
                  <c:v>97</c:v>
                </c:pt>
                <c:pt idx="497">
                  <c:v>97</c:v>
                </c:pt>
                <c:pt idx="498">
                  <c:v>97</c:v>
                </c:pt>
                <c:pt idx="499">
                  <c:v>97</c:v>
                </c:pt>
                <c:pt idx="500">
                  <c:v>97</c:v>
                </c:pt>
                <c:pt idx="501">
                  <c:v>97</c:v>
                </c:pt>
                <c:pt idx="502">
                  <c:v>97</c:v>
                </c:pt>
                <c:pt idx="503">
                  <c:v>97</c:v>
                </c:pt>
                <c:pt idx="504">
                  <c:v>97</c:v>
                </c:pt>
                <c:pt idx="505">
                  <c:v>97</c:v>
                </c:pt>
                <c:pt idx="506">
                  <c:v>97</c:v>
                </c:pt>
                <c:pt idx="507">
                  <c:v>97</c:v>
                </c:pt>
                <c:pt idx="508">
                  <c:v>97</c:v>
                </c:pt>
                <c:pt idx="509">
                  <c:v>97</c:v>
                </c:pt>
                <c:pt idx="510">
                  <c:v>97</c:v>
                </c:pt>
                <c:pt idx="511">
                  <c:v>97</c:v>
                </c:pt>
                <c:pt idx="512">
                  <c:v>97</c:v>
                </c:pt>
                <c:pt idx="513">
                  <c:v>97</c:v>
                </c:pt>
                <c:pt idx="514">
                  <c:v>97</c:v>
                </c:pt>
                <c:pt idx="515">
                  <c:v>97</c:v>
                </c:pt>
                <c:pt idx="516">
                  <c:v>97</c:v>
                </c:pt>
                <c:pt idx="517">
                  <c:v>97</c:v>
                </c:pt>
                <c:pt idx="518">
                  <c:v>97</c:v>
                </c:pt>
                <c:pt idx="519">
                  <c:v>97</c:v>
                </c:pt>
                <c:pt idx="520">
                  <c:v>97</c:v>
                </c:pt>
                <c:pt idx="521">
                  <c:v>97</c:v>
                </c:pt>
                <c:pt idx="522">
                  <c:v>97</c:v>
                </c:pt>
                <c:pt idx="523">
                  <c:v>97</c:v>
                </c:pt>
                <c:pt idx="524">
                  <c:v>97</c:v>
                </c:pt>
                <c:pt idx="525">
                  <c:v>97</c:v>
                </c:pt>
                <c:pt idx="526">
                  <c:v>97</c:v>
                </c:pt>
                <c:pt idx="527">
                  <c:v>97</c:v>
                </c:pt>
                <c:pt idx="528">
                  <c:v>97</c:v>
                </c:pt>
                <c:pt idx="529">
                  <c:v>97</c:v>
                </c:pt>
                <c:pt idx="530">
                  <c:v>97</c:v>
                </c:pt>
                <c:pt idx="531">
                  <c:v>97</c:v>
                </c:pt>
                <c:pt idx="532">
                  <c:v>97</c:v>
                </c:pt>
                <c:pt idx="533">
                  <c:v>97</c:v>
                </c:pt>
                <c:pt idx="534">
                  <c:v>97</c:v>
                </c:pt>
                <c:pt idx="535">
                  <c:v>97</c:v>
                </c:pt>
                <c:pt idx="536">
                  <c:v>97</c:v>
                </c:pt>
                <c:pt idx="537">
                  <c:v>97</c:v>
                </c:pt>
                <c:pt idx="538">
                  <c:v>97</c:v>
                </c:pt>
                <c:pt idx="539">
                  <c:v>97</c:v>
                </c:pt>
                <c:pt idx="540">
                  <c:v>97</c:v>
                </c:pt>
                <c:pt idx="541">
                  <c:v>97</c:v>
                </c:pt>
                <c:pt idx="542">
                  <c:v>97</c:v>
                </c:pt>
                <c:pt idx="543">
                  <c:v>97</c:v>
                </c:pt>
                <c:pt idx="544">
                  <c:v>97</c:v>
                </c:pt>
                <c:pt idx="545">
                  <c:v>97</c:v>
                </c:pt>
                <c:pt idx="546">
                  <c:v>97</c:v>
                </c:pt>
                <c:pt idx="547">
                  <c:v>97</c:v>
                </c:pt>
                <c:pt idx="548">
                  <c:v>97</c:v>
                </c:pt>
                <c:pt idx="549">
                  <c:v>97</c:v>
                </c:pt>
                <c:pt idx="550">
                  <c:v>97</c:v>
                </c:pt>
                <c:pt idx="551">
                  <c:v>97</c:v>
                </c:pt>
                <c:pt idx="552">
                  <c:v>97</c:v>
                </c:pt>
                <c:pt idx="553">
                  <c:v>97</c:v>
                </c:pt>
                <c:pt idx="554">
                  <c:v>97</c:v>
                </c:pt>
                <c:pt idx="555">
                  <c:v>97</c:v>
                </c:pt>
                <c:pt idx="556">
                  <c:v>97</c:v>
                </c:pt>
                <c:pt idx="557">
                  <c:v>97</c:v>
                </c:pt>
                <c:pt idx="558">
                  <c:v>97</c:v>
                </c:pt>
                <c:pt idx="559">
                  <c:v>97</c:v>
                </c:pt>
                <c:pt idx="560">
                  <c:v>97</c:v>
                </c:pt>
                <c:pt idx="561">
                  <c:v>97</c:v>
                </c:pt>
                <c:pt idx="562">
                  <c:v>97</c:v>
                </c:pt>
                <c:pt idx="563">
                  <c:v>97</c:v>
                </c:pt>
                <c:pt idx="564">
                  <c:v>97</c:v>
                </c:pt>
                <c:pt idx="565">
                  <c:v>97</c:v>
                </c:pt>
                <c:pt idx="566">
                  <c:v>97</c:v>
                </c:pt>
                <c:pt idx="567">
                  <c:v>97</c:v>
                </c:pt>
                <c:pt idx="568">
                  <c:v>97</c:v>
                </c:pt>
                <c:pt idx="569">
                  <c:v>97</c:v>
                </c:pt>
                <c:pt idx="570">
                  <c:v>97</c:v>
                </c:pt>
                <c:pt idx="571">
                  <c:v>97</c:v>
                </c:pt>
                <c:pt idx="572">
                  <c:v>97</c:v>
                </c:pt>
                <c:pt idx="573">
                  <c:v>97</c:v>
                </c:pt>
                <c:pt idx="574">
                  <c:v>97</c:v>
                </c:pt>
                <c:pt idx="575">
                  <c:v>97</c:v>
                </c:pt>
                <c:pt idx="576">
                  <c:v>97</c:v>
                </c:pt>
                <c:pt idx="577">
                  <c:v>97</c:v>
                </c:pt>
                <c:pt idx="578">
                  <c:v>97</c:v>
                </c:pt>
                <c:pt idx="579">
                  <c:v>97</c:v>
                </c:pt>
                <c:pt idx="580">
                  <c:v>97</c:v>
                </c:pt>
                <c:pt idx="581">
                  <c:v>97</c:v>
                </c:pt>
                <c:pt idx="582">
                  <c:v>97</c:v>
                </c:pt>
                <c:pt idx="583">
                  <c:v>97</c:v>
                </c:pt>
                <c:pt idx="584">
                  <c:v>97</c:v>
                </c:pt>
                <c:pt idx="585">
                  <c:v>97</c:v>
                </c:pt>
                <c:pt idx="586">
                  <c:v>97</c:v>
                </c:pt>
                <c:pt idx="587">
                  <c:v>97</c:v>
                </c:pt>
                <c:pt idx="588">
                  <c:v>97</c:v>
                </c:pt>
                <c:pt idx="589">
                  <c:v>97</c:v>
                </c:pt>
                <c:pt idx="590">
                  <c:v>97</c:v>
                </c:pt>
                <c:pt idx="591">
                  <c:v>97</c:v>
                </c:pt>
                <c:pt idx="592">
                  <c:v>97</c:v>
                </c:pt>
                <c:pt idx="593">
                  <c:v>97</c:v>
                </c:pt>
                <c:pt idx="594">
                  <c:v>97</c:v>
                </c:pt>
                <c:pt idx="595">
                  <c:v>97</c:v>
                </c:pt>
                <c:pt idx="596">
                  <c:v>97</c:v>
                </c:pt>
                <c:pt idx="597">
                  <c:v>97</c:v>
                </c:pt>
                <c:pt idx="598">
                  <c:v>97</c:v>
                </c:pt>
                <c:pt idx="599">
                  <c:v>97</c:v>
                </c:pt>
                <c:pt idx="600">
                  <c:v>97</c:v>
                </c:pt>
                <c:pt idx="601">
                  <c:v>97</c:v>
                </c:pt>
                <c:pt idx="602">
                  <c:v>97</c:v>
                </c:pt>
                <c:pt idx="603">
                  <c:v>97</c:v>
                </c:pt>
                <c:pt idx="604">
                  <c:v>97</c:v>
                </c:pt>
                <c:pt idx="605">
                  <c:v>97</c:v>
                </c:pt>
                <c:pt idx="606">
                  <c:v>97</c:v>
                </c:pt>
                <c:pt idx="607">
                  <c:v>97</c:v>
                </c:pt>
                <c:pt idx="608">
                  <c:v>97</c:v>
                </c:pt>
                <c:pt idx="609">
                  <c:v>97</c:v>
                </c:pt>
                <c:pt idx="610">
                  <c:v>97</c:v>
                </c:pt>
                <c:pt idx="611">
                  <c:v>97</c:v>
                </c:pt>
                <c:pt idx="612">
                  <c:v>97</c:v>
                </c:pt>
                <c:pt idx="613">
                  <c:v>97</c:v>
                </c:pt>
                <c:pt idx="614">
                  <c:v>97</c:v>
                </c:pt>
                <c:pt idx="615">
                  <c:v>97</c:v>
                </c:pt>
                <c:pt idx="616">
                  <c:v>97</c:v>
                </c:pt>
                <c:pt idx="617">
                  <c:v>97</c:v>
                </c:pt>
                <c:pt idx="618">
                  <c:v>97</c:v>
                </c:pt>
                <c:pt idx="619">
                  <c:v>97</c:v>
                </c:pt>
                <c:pt idx="620">
                  <c:v>97</c:v>
                </c:pt>
                <c:pt idx="621">
                  <c:v>97</c:v>
                </c:pt>
                <c:pt idx="622">
                  <c:v>97</c:v>
                </c:pt>
                <c:pt idx="623">
                  <c:v>97</c:v>
                </c:pt>
                <c:pt idx="624">
                  <c:v>97</c:v>
                </c:pt>
                <c:pt idx="625">
                  <c:v>97</c:v>
                </c:pt>
                <c:pt idx="626">
                  <c:v>97</c:v>
                </c:pt>
                <c:pt idx="627">
                  <c:v>97</c:v>
                </c:pt>
                <c:pt idx="628">
                  <c:v>97</c:v>
                </c:pt>
                <c:pt idx="629">
                  <c:v>97</c:v>
                </c:pt>
                <c:pt idx="630">
                  <c:v>97</c:v>
                </c:pt>
                <c:pt idx="631">
                  <c:v>97</c:v>
                </c:pt>
                <c:pt idx="632">
                  <c:v>97</c:v>
                </c:pt>
                <c:pt idx="633">
                  <c:v>97</c:v>
                </c:pt>
                <c:pt idx="634">
                  <c:v>97</c:v>
                </c:pt>
                <c:pt idx="635">
                  <c:v>97</c:v>
                </c:pt>
                <c:pt idx="636">
                  <c:v>97</c:v>
                </c:pt>
                <c:pt idx="637">
                  <c:v>97</c:v>
                </c:pt>
                <c:pt idx="638">
                  <c:v>97</c:v>
                </c:pt>
                <c:pt idx="639">
                  <c:v>97</c:v>
                </c:pt>
                <c:pt idx="640">
                  <c:v>97</c:v>
                </c:pt>
                <c:pt idx="641">
                  <c:v>97</c:v>
                </c:pt>
                <c:pt idx="642">
                  <c:v>97</c:v>
                </c:pt>
                <c:pt idx="643">
                  <c:v>97</c:v>
                </c:pt>
                <c:pt idx="644">
                  <c:v>97</c:v>
                </c:pt>
                <c:pt idx="645">
                  <c:v>97</c:v>
                </c:pt>
                <c:pt idx="646">
                  <c:v>97</c:v>
                </c:pt>
                <c:pt idx="647">
                  <c:v>97</c:v>
                </c:pt>
                <c:pt idx="648">
                  <c:v>97</c:v>
                </c:pt>
                <c:pt idx="649">
                  <c:v>97</c:v>
                </c:pt>
                <c:pt idx="650">
                  <c:v>97</c:v>
                </c:pt>
                <c:pt idx="651">
                  <c:v>97</c:v>
                </c:pt>
                <c:pt idx="652">
                  <c:v>97</c:v>
                </c:pt>
                <c:pt idx="653">
                  <c:v>97</c:v>
                </c:pt>
                <c:pt idx="654">
                  <c:v>97</c:v>
                </c:pt>
                <c:pt idx="655">
                  <c:v>97</c:v>
                </c:pt>
                <c:pt idx="656">
                  <c:v>97</c:v>
                </c:pt>
                <c:pt idx="657">
                  <c:v>97</c:v>
                </c:pt>
                <c:pt idx="658">
                  <c:v>97</c:v>
                </c:pt>
                <c:pt idx="659">
                  <c:v>97</c:v>
                </c:pt>
                <c:pt idx="660">
                  <c:v>97</c:v>
                </c:pt>
                <c:pt idx="661">
                  <c:v>97</c:v>
                </c:pt>
                <c:pt idx="662">
                  <c:v>97</c:v>
                </c:pt>
                <c:pt idx="663">
                  <c:v>97</c:v>
                </c:pt>
                <c:pt idx="664">
                  <c:v>97</c:v>
                </c:pt>
                <c:pt idx="665">
                  <c:v>97</c:v>
                </c:pt>
                <c:pt idx="666">
                  <c:v>97</c:v>
                </c:pt>
                <c:pt idx="667">
                  <c:v>97</c:v>
                </c:pt>
                <c:pt idx="668">
                  <c:v>97</c:v>
                </c:pt>
                <c:pt idx="669">
                  <c:v>97</c:v>
                </c:pt>
                <c:pt idx="670">
                  <c:v>97</c:v>
                </c:pt>
                <c:pt idx="671">
                  <c:v>97</c:v>
                </c:pt>
                <c:pt idx="672">
                  <c:v>97</c:v>
                </c:pt>
                <c:pt idx="673">
                  <c:v>97</c:v>
                </c:pt>
                <c:pt idx="674">
                  <c:v>97</c:v>
                </c:pt>
                <c:pt idx="675">
                  <c:v>97</c:v>
                </c:pt>
                <c:pt idx="676">
                  <c:v>97</c:v>
                </c:pt>
                <c:pt idx="677">
                  <c:v>97</c:v>
                </c:pt>
                <c:pt idx="678">
                  <c:v>97</c:v>
                </c:pt>
                <c:pt idx="679">
                  <c:v>97</c:v>
                </c:pt>
                <c:pt idx="680">
                  <c:v>97</c:v>
                </c:pt>
                <c:pt idx="681">
                  <c:v>97</c:v>
                </c:pt>
                <c:pt idx="682">
                  <c:v>97</c:v>
                </c:pt>
                <c:pt idx="683">
                  <c:v>97</c:v>
                </c:pt>
                <c:pt idx="684">
                  <c:v>97</c:v>
                </c:pt>
                <c:pt idx="685">
                  <c:v>97</c:v>
                </c:pt>
                <c:pt idx="686">
                  <c:v>97</c:v>
                </c:pt>
                <c:pt idx="687">
                  <c:v>97</c:v>
                </c:pt>
                <c:pt idx="688">
                  <c:v>97</c:v>
                </c:pt>
                <c:pt idx="689">
                  <c:v>97</c:v>
                </c:pt>
                <c:pt idx="690">
                  <c:v>97</c:v>
                </c:pt>
                <c:pt idx="691">
                  <c:v>97</c:v>
                </c:pt>
                <c:pt idx="692">
                  <c:v>97</c:v>
                </c:pt>
                <c:pt idx="693">
                  <c:v>97</c:v>
                </c:pt>
                <c:pt idx="694">
                  <c:v>97</c:v>
                </c:pt>
                <c:pt idx="695">
                  <c:v>97</c:v>
                </c:pt>
                <c:pt idx="696">
                  <c:v>97</c:v>
                </c:pt>
                <c:pt idx="697">
                  <c:v>97</c:v>
                </c:pt>
                <c:pt idx="698">
                  <c:v>97</c:v>
                </c:pt>
                <c:pt idx="699">
                  <c:v>97</c:v>
                </c:pt>
                <c:pt idx="700">
                  <c:v>97</c:v>
                </c:pt>
                <c:pt idx="701">
                  <c:v>97</c:v>
                </c:pt>
                <c:pt idx="702">
                  <c:v>97</c:v>
                </c:pt>
                <c:pt idx="703">
                  <c:v>97</c:v>
                </c:pt>
                <c:pt idx="704">
                  <c:v>97</c:v>
                </c:pt>
                <c:pt idx="705">
                  <c:v>97</c:v>
                </c:pt>
                <c:pt idx="706">
                  <c:v>97</c:v>
                </c:pt>
                <c:pt idx="707">
                  <c:v>97</c:v>
                </c:pt>
                <c:pt idx="708">
                  <c:v>97</c:v>
                </c:pt>
                <c:pt idx="709">
                  <c:v>97</c:v>
                </c:pt>
                <c:pt idx="710">
                  <c:v>97</c:v>
                </c:pt>
                <c:pt idx="711">
                  <c:v>97</c:v>
                </c:pt>
                <c:pt idx="712">
                  <c:v>97</c:v>
                </c:pt>
                <c:pt idx="713">
                  <c:v>97</c:v>
                </c:pt>
                <c:pt idx="714">
                  <c:v>97</c:v>
                </c:pt>
                <c:pt idx="715">
                  <c:v>97</c:v>
                </c:pt>
                <c:pt idx="716">
                  <c:v>97</c:v>
                </c:pt>
                <c:pt idx="717">
                  <c:v>97</c:v>
                </c:pt>
                <c:pt idx="718">
                  <c:v>97</c:v>
                </c:pt>
                <c:pt idx="719">
                  <c:v>97</c:v>
                </c:pt>
                <c:pt idx="720">
                  <c:v>97</c:v>
                </c:pt>
                <c:pt idx="721">
                  <c:v>97</c:v>
                </c:pt>
                <c:pt idx="722">
                  <c:v>97</c:v>
                </c:pt>
                <c:pt idx="723">
                  <c:v>97</c:v>
                </c:pt>
                <c:pt idx="724">
                  <c:v>97</c:v>
                </c:pt>
                <c:pt idx="725">
                  <c:v>97</c:v>
                </c:pt>
                <c:pt idx="726">
                  <c:v>97</c:v>
                </c:pt>
                <c:pt idx="727">
                  <c:v>97</c:v>
                </c:pt>
                <c:pt idx="728">
                  <c:v>97</c:v>
                </c:pt>
                <c:pt idx="729">
                  <c:v>97</c:v>
                </c:pt>
                <c:pt idx="730">
                  <c:v>97</c:v>
                </c:pt>
                <c:pt idx="731">
                  <c:v>97</c:v>
                </c:pt>
                <c:pt idx="732">
                  <c:v>97</c:v>
                </c:pt>
                <c:pt idx="733">
                  <c:v>97</c:v>
                </c:pt>
                <c:pt idx="734">
                  <c:v>95</c:v>
                </c:pt>
                <c:pt idx="735">
                  <c:v>95</c:v>
                </c:pt>
                <c:pt idx="736">
                  <c:v>95</c:v>
                </c:pt>
                <c:pt idx="737">
                  <c:v>95</c:v>
                </c:pt>
                <c:pt idx="738">
                  <c:v>95</c:v>
                </c:pt>
                <c:pt idx="739">
                  <c:v>95</c:v>
                </c:pt>
                <c:pt idx="740">
                  <c:v>95</c:v>
                </c:pt>
                <c:pt idx="741">
                  <c:v>95</c:v>
                </c:pt>
                <c:pt idx="742">
                  <c:v>95</c:v>
                </c:pt>
                <c:pt idx="743">
                  <c:v>95</c:v>
                </c:pt>
                <c:pt idx="744">
                  <c:v>95</c:v>
                </c:pt>
                <c:pt idx="745">
                  <c:v>95</c:v>
                </c:pt>
                <c:pt idx="746">
                  <c:v>95</c:v>
                </c:pt>
                <c:pt idx="747">
                  <c:v>95</c:v>
                </c:pt>
                <c:pt idx="748">
                  <c:v>95</c:v>
                </c:pt>
                <c:pt idx="749">
                  <c:v>95</c:v>
                </c:pt>
                <c:pt idx="750">
                  <c:v>95</c:v>
                </c:pt>
                <c:pt idx="751">
                  <c:v>95</c:v>
                </c:pt>
                <c:pt idx="752">
                  <c:v>95</c:v>
                </c:pt>
                <c:pt idx="753">
                  <c:v>95</c:v>
                </c:pt>
                <c:pt idx="754">
                  <c:v>95</c:v>
                </c:pt>
                <c:pt idx="755">
                  <c:v>95</c:v>
                </c:pt>
                <c:pt idx="756">
                  <c:v>95</c:v>
                </c:pt>
                <c:pt idx="757">
                  <c:v>95</c:v>
                </c:pt>
                <c:pt idx="758">
                  <c:v>95</c:v>
                </c:pt>
                <c:pt idx="759">
                  <c:v>95</c:v>
                </c:pt>
                <c:pt idx="760">
                  <c:v>95</c:v>
                </c:pt>
                <c:pt idx="761">
                  <c:v>95</c:v>
                </c:pt>
                <c:pt idx="762">
                  <c:v>95</c:v>
                </c:pt>
                <c:pt idx="763">
                  <c:v>95</c:v>
                </c:pt>
                <c:pt idx="764">
                  <c:v>95</c:v>
                </c:pt>
                <c:pt idx="765">
                  <c:v>95</c:v>
                </c:pt>
                <c:pt idx="766">
                  <c:v>95</c:v>
                </c:pt>
                <c:pt idx="767">
                  <c:v>95</c:v>
                </c:pt>
                <c:pt idx="768">
                  <c:v>95</c:v>
                </c:pt>
                <c:pt idx="769">
                  <c:v>95</c:v>
                </c:pt>
                <c:pt idx="770">
                  <c:v>95</c:v>
                </c:pt>
                <c:pt idx="771">
                  <c:v>95</c:v>
                </c:pt>
                <c:pt idx="772">
                  <c:v>95</c:v>
                </c:pt>
                <c:pt idx="773">
                  <c:v>95</c:v>
                </c:pt>
                <c:pt idx="774">
                  <c:v>95</c:v>
                </c:pt>
                <c:pt idx="775">
                  <c:v>95</c:v>
                </c:pt>
                <c:pt idx="776">
                  <c:v>95</c:v>
                </c:pt>
                <c:pt idx="777">
                  <c:v>95</c:v>
                </c:pt>
                <c:pt idx="778">
                  <c:v>95</c:v>
                </c:pt>
                <c:pt idx="779">
                  <c:v>95</c:v>
                </c:pt>
                <c:pt idx="780">
                  <c:v>95</c:v>
                </c:pt>
                <c:pt idx="781">
                  <c:v>95</c:v>
                </c:pt>
                <c:pt idx="782">
                  <c:v>95</c:v>
                </c:pt>
                <c:pt idx="783">
                  <c:v>95</c:v>
                </c:pt>
                <c:pt idx="784">
                  <c:v>95</c:v>
                </c:pt>
                <c:pt idx="785">
                  <c:v>95</c:v>
                </c:pt>
                <c:pt idx="786">
                  <c:v>95</c:v>
                </c:pt>
                <c:pt idx="787">
                  <c:v>95</c:v>
                </c:pt>
                <c:pt idx="788">
                  <c:v>95</c:v>
                </c:pt>
                <c:pt idx="789">
                  <c:v>95</c:v>
                </c:pt>
                <c:pt idx="790">
                  <c:v>95</c:v>
                </c:pt>
                <c:pt idx="791">
                  <c:v>95</c:v>
                </c:pt>
                <c:pt idx="792">
                  <c:v>95</c:v>
                </c:pt>
                <c:pt idx="793">
                  <c:v>95</c:v>
                </c:pt>
                <c:pt idx="794">
                  <c:v>95</c:v>
                </c:pt>
                <c:pt idx="795">
                  <c:v>95</c:v>
                </c:pt>
                <c:pt idx="796">
                  <c:v>95</c:v>
                </c:pt>
                <c:pt idx="797">
                  <c:v>95</c:v>
                </c:pt>
                <c:pt idx="798">
                  <c:v>95</c:v>
                </c:pt>
                <c:pt idx="799">
                  <c:v>95</c:v>
                </c:pt>
                <c:pt idx="800">
                  <c:v>95</c:v>
                </c:pt>
                <c:pt idx="801">
                  <c:v>95</c:v>
                </c:pt>
                <c:pt idx="802">
                  <c:v>95</c:v>
                </c:pt>
                <c:pt idx="803">
                  <c:v>95</c:v>
                </c:pt>
                <c:pt idx="804">
                  <c:v>95</c:v>
                </c:pt>
                <c:pt idx="805">
                  <c:v>95</c:v>
                </c:pt>
                <c:pt idx="806">
                  <c:v>95</c:v>
                </c:pt>
                <c:pt idx="807">
                  <c:v>95</c:v>
                </c:pt>
                <c:pt idx="808">
                  <c:v>95</c:v>
                </c:pt>
                <c:pt idx="809">
                  <c:v>95</c:v>
                </c:pt>
                <c:pt idx="810">
                  <c:v>95</c:v>
                </c:pt>
                <c:pt idx="811">
                  <c:v>95</c:v>
                </c:pt>
                <c:pt idx="812">
                  <c:v>95</c:v>
                </c:pt>
                <c:pt idx="813">
                  <c:v>95</c:v>
                </c:pt>
                <c:pt idx="814">
                  <c:v>95</c:v>
                </c:pt>
                <c:pt idx="815">
                  <c:v>95</c:v>
                </c:pt>
                <c:pt idx="816">
                  <c:v>95</c:v>
                </c:pt>
                <c:pt idx="817">
                  <c:v>95</c:v>
                </c:pt>
                <c:pt idx="818">
                  <c:v>95</c:v>
                </c:pt>
                <c:pt idx="819">
                  <c:v>95</c:v>
                </c:pt>
                <c:pt idx="820">
                  <c:v>95</c:v>
                </c:pt>
                <c:pt idx="821">
                  <c:v>95</c:v>
                </c:pt>
                <c:pt idx="822">
                  <c:v>95</c:v>
                </c:pt>
                <c:pt idx="823">
                  <c:v>95</c:v>
                </c:pt>
                <c:pt idx="824">
                  <c:v>95</c:v>
                </c:pt>
                <c:pt idx="825">
                  <c:v>95</c:v>
                </c:pt>
                <c:pt idx="826">
                  <c:v>95</c:v>
                </c:pt>
                <c:pt idx="827">
                  <c:v>95</c:v>
                </c:pt>
                <c:pt idx="828">
                  <c:v>95</c:v>
                </c:pt>
                <c:pt idx="829">
                  <c:v>95</c:v>
                </c:pt>
                <c:pt idx="830">
                  <c:v>95</c:v>
                </c:pt>
                <c:pt idx="831">
                  <c:v>95</c:v>
                </c:pt>
                <c:pt idx="832">
                  <c:v>95</c:v>
                </c:pt>
                <c:pt idx="833">
                  <c:v>95</c:v>
                </c:pt>
                <c:pt idx="834">
                  <c:v>95</c:v>
                </c:pt>
                <c:pt idx="835">
                  <c:v>95</c:v>
                </c:pt>
                <c:pt idx="836">
                  <c:v>95</c:v>
                </c:pt>
                <c:pt idx="837">
                  <c:v>95</c:v>
                </c:pt>
                <c:pt idx="838">
                  <c:v>95</c:v>
                </c:pt>
                <c:pt idx="839">
                  <c:v>95</c:v>
                </c:pt>
                <c:pt idx="840">
                  <c:v>95</c:v>
                </c:pt>
                <c:pt idx="841">
                  <c:v>95</c:v>
                </c:pt>
                <c:pt idx="842">
                  <c:v>95</c:v>
                </c:pt>
                <c:pt idx="843">
                  <c:v>95</c:v>
                </c:pt>
                <c:pt idx="844">
                  <c:v>95</c:v>
                </c:pt>
                <c:pt idx="845">
                  <c:v>95</c:v>
                </c:pt>
                <c:pt idx="846">
                  <c:v>95</c:v>
                </c:pt>
                <c:pt idx="847">
                  <c:v>95</c:v>
                </c:pt>
                <c:pt idx="848">
                  <c:v>95</c:v>
                </c:pt>
                <c:pt idx="849">
                  <c:v>95</c:v>
                </c:pt>
                <c:pt idx="850">
                  <c:v>95</c:v>
                </c:pt>
                <c:pt idx="851">
                  <c:v>95</c:v>
                </c:pt>
                <c:pt idx="852">
                  <c:v>95</c:v>
                </c:pt>
                <c:pt idx="853">
                  <c:v>95</c:v>
                </c:pt>
                <c:pt idx="854">
                  <c:v>95</c:v>
                </c:pt>
                <c:pt idx="855">
                  <c:v>95</c:v>
                </c:pt>
                <c:pt idx="856">
                  <c:v>95</c:v>
                </c:pt>
                <c:pt idx="857">
                  <c:v>95</c:v>
                </c:pt>
                <c:pt idx="858">
                  <c:v>95</c:v>
                </c:pt>
                <c:pt idx="859">
                  <c:v>95</c:v>
                </c:pt>
                <c:pt idx="860">
                  <c:v>95</c:v>
                </c:pt>
                <c:pt idx="861">
                  <c:v>95</c:v>
                </c:pt>
                <c:pt idx="862">
                  <c:v>95</c:v>
                </c:pt>
                <c:pt idx="863">
                  <c:v>95</c:v>
                </c:pt>
                <c:pt idx="864">
                  <c:v>95</c:v>
                </c:pt>
                <c:pt idx="865">
                  <c:v>95</c:v>
                </c:pt>
                <c:pt idx="866">
                  <c:v>95</c:v>
                </c:pt>
                <c:pt idx="867">
                  <c:v>95</c:v>
                </c:pt>
                <c:pt idx="868">
                  <c:v>95</c:v>
                </c:pt>
                <c:pt idx="869">
                  <c:v>95</c:v>
                </c:pt>
                <c:pt idx="870">
                  <c:v>95</c:v>
                </c:pt>
                <c:pt idx="871">
                  <c:v>95</c:v>
                </c:pt>
                <c:pt idx="872">
                  <c:v>95</c:v>
                </c:pt>
                <c:pt idx="873">
                  <c:v>95</c:v>
                </c:pt>
                <c:pt idx="874">
                  <c:v>95</c:v>
                </c:pt>
                <c:pt idx="875">
                  <c:v>95</c:v>
                </c:pt>
                <c:pt idx="876">
                  <c:v>95</c:v>
                </c:pt>
                <c:pt idx="877">
                  <c:v>95</c:v>
                </c:pt>
                <c:pt idx="878">
                  <c:v>95</c:v>
                </c:pt>
                <c:pt idx="879">
                  <c:v>95</c:v>
                </c:pt>
                <c:pt idx="880">
                  <c:v>95</c:v>
                </c:pt>
                <c:pt idx="881">
                  <c:v>95</c:v>
                </c:pt>
                <c:pt idx="882">
                  <c:v>95</c:v>
                </c:pt>
                <c:pt idx="883">
                  <c:v>95</c:v>
                </c:pt>
                <c:pt idx="884">
                  <c:v>95</c:v>
                </c:pt>
                <c:pt idx="885">
                  <c:v>95</c:v>
                </c:pt>
                <c:pt idx="886">
                  <c:v>95</c:v>
                </c:pt>
                <c:pt idx="887">
                  <c:v>95</c:v>
                </c:pt>
                <c:pt idx="888">
                  <c:v>95</c:v>
                </c:pt>
                <c:pt idx="889">
                  <c:v>95</c:v>
                </c:pt>
                <c:pt idx="890">
                  <c:v>95</c:v>
                </c:pt>
                <c:pt idx="891">
                  <c:v>95</c:v>
                </c:pt>
                <c:pt idx="892">
                  <c:v>95</c:v>
                </c:pt>
                <c:pt idx="893">
                  <c:v>95</c:v>
                </c:pt>
                <c:pt idx="894">
                  <c:v>95</c:v>
                </c:pt>
                <c:pt idx="895">
                  <c:v>95</c:v>
                </c:pt>
                <c:pt idx="896">
                  <c:v>95</c:v>
                </c:pt>
                <c:pt idx="897">
                  <c:v>95</c:v>
                </c:pt>
                <c:pt idx="898">
                  <c:v>95</c:v>
                </c:pt>
                <c:pt idx="899">
                  <c:v>95</c:v>
                </c:pt>
                <c:pt idx="900">
                  <c:v>95</c:v>
                </c:pt>
                <c:pt idx="901">
                  <c:v>95</c:v>
                </c:pt>
                <c:pt idx="902">
                  <c:v>95</c:v>
                </c:pt>
                <c:pt idx="903">
                  <c:v>95</c:v>
                </c:pt>
                <c:pt idx="904">
                  <c:v>95</c:v>
                </c:pt>
                <c:pt idx="905">
                  <c:v>95</c:v>
                </c:pt>
                <c:pt idx="906">
                  <c:v>95</c:v>
                </c:pt>
                <c:pt idx="907">
                  <c:v>95</c:v>
                </c:pt>
                <c:pt idx="908">
                  <c:v>95</c:v>
                </c:pt>
                <c:pt idx="909">
                  <c:v>95</c:v>
                </c:pt>
                <c:pt idx="910">
                  <c:v>95</c:v>
                </c:pt>
                <c:pt idx="911">
                  <c:v>95</c:v>
                </c:pt>
                <c:pt idx="912">
                  <c:v>95</c:v>
                </c:pt>
                <c:pt idx="913">
                  <c:v>95</c:v>
                </c:pt>
                <c:pt idx="914">
                  <c:v>95</c:v>
                </c:pt>
                <c:pt idx="915">
                  <c:v>95</c:v>
                </c:pt>
                <c:pt idx="916">
                  <c:v>95</c:v>
                </c:pt>
                <c:pt idx="917">
                  <c:v>95</c:v>
                </c:pt>
                <c:pt idx="918">
                  <c:v>95</c:v>
                </c:pt>
                <c:pt idx="919">
                  <c:v>95</c:v>
                </c:pt>
                <c:pt idx="920">
                  <c:v>95</c:v>
                </c:pt>
                <c:pt idx="921">
                  <c:v>95</c:v>
                </c:pt>
                <c:pt idx="922">
                  <c:v>95</c:v>
                </c:pt>
                <c:pt idx="923">
                  <c:v>95</c:v>
                </c:pt>
                <c:pt idx="924">
                  <c:v>95</c:v>
                </c:pt>
                <c:pt idx="925">
                  <c:v>95</c:v>
                </c:pt>
                <c:pt idx="926">
                  <c:v>95</c:v>
                </c:pt>
                <c:pt idx="927">
                  <c:v>95</c:v>
                </c:pt>
                <c:pt idx="928">
                  <c:v>95</c:v>
                </c:pt>
                <c:pt idx="929">
                  <c:v>95</c:v>
                </c:pt>
                <c:pt idx="930">
                  <c:v>95</c:v>
                </c:pt>
                <c:pt idx="931">
                  <c:v>95</c:v>
                </c:pt>
                <c:pt idx="932">
                  <c:v>95</c:v>
                </c:pt>
                <c:pt idx="933">
                  <c:v>95</c:v>
                </c:pt>
                <c:pt idx="934">
                  <c:v>95</c:v>
                </c:pt>
                <c:pt idx="935">
                  <c:v>95</c:v>
                </c:pt>
                <c:pt idx="936">
                  <c:v>95</c:v>
                </c:pt>
                <c:pt idx="937">
                  <c:v>95</c:v>
                </c:pt>
                <c:pt idx="938">
                  <c:v>95</c:v>
                </c:pt>
                <c:pt idx="939">
                  <c:v>95</c:v>
                </c:pt>
                <c:pt idx="940">
                  <c:v>95</c:v>
                </c:pt>
                <c:pt idx="941">
                  <c:v>95</c:v>
                </c:pt>
                <c:pt idx="942">
                  <c:v>95</c:v>
                </c:pt>
                <c:pt idx="943">
                  <c:v>95</c:v>
                </c:pt>
                <c:pt idx="944">
                  <c:v>95</c:v>
                </c:pt>
                <c:pt idx="945">
                  <c:v>95</c:v>
                </c:pt>
                <c:pt idx="946">
                  <c:v>95</c:v>
                </c:pt>
                <c:pt idx="947">
                  <c:v>95</c:v>
                </c:pt>
                <c:pt idx="948">
                  <c:v>95</c:v>
                </c:pt>
                <c:pt idx="949">
                  <c:v>95</c:v>
                </c:pt>
                <c:pt idx="950">
                  <c:v>95</c:v>
                </c:pt>
                <c:pt idx="951">
                  <c:v>95</c:v>
                </c:pt>
                <c:pt idx="952">
                  <c:v>95</c:v>
                </c:pt>
                <c:pt idx="953">
                  <c:v>95</c:v>
                </c:pt>
                <c:pt idx="954">
                  <c:v>95</c:v>
                </c:pt>
                <c:pt idx="955">
                  <c:v>95</c:v>
                </c:pt>
                <c:pt idx="956">
                  <c:v>95</c:v>
                </c:pt>
                <c:pt idx="957">
                  <c:v>95</c:v>
                </c:pt>
                <c:pt idx="958">
                  <c:v>95</c:v>
                </c:pt>
                <c:pt idx="959">
                  <c:v>95</c:v>
                </c:pt>
                <c:pt idx="960">
                  <c:v>95</c:v>
                </c:pt>
                <c:pt idx="961">
                  <c:v>95</c:v>
                </c:pt>
                <c:pt idx="962">
                  <c:v>95</c:v>
                </c:pt>
                <c:pt idx="963">
                  <c:v>95</c:v>
                </c:pt>
                <c:pt idx="964">
                  <c:v>95</c:v>
                </c:pt>
                <c:pt idx="965">
                  <c:v>95</c:v>
                </c:pt>
                <c:pt idx="966">
                  <c:v>95</c:v>
                </c:pt>
                <c:pt idx="967">
                  <c:v>95</c:v>
                </c:pt>
                <c:pt idx="968">
                  <c:v>95</c:v>
                </c:pt>
                <c:pt idx="969">
                  <c:v>95</c:v>
                </c:pt>
                <c:pt idx="970">
                  <c:v>95</c:v>
                </c:pt>
                <c:pt idx="971">
                  <c:v>95</c:v>
                </c:pt>
                <c:pt idx="972">
                  <c:v>95</c:v>
                </c:pt>
                <c:pt idx="973">
                  <c:v>95</c:v>
                </c:pt>
                <c:pt idx="974">
                  <c:v>95</c:v>
                </c:pt>
                <c:pt idx="975">
                  <c:v>95</c:v>
                </c:pt>
                <c:pt idx="976">
                  <c:v>95</c:v>
                </c:pt>
                <c:pt idx="977">
                  <c:v>95</c:v>
                </c:pt>
                <c:pt idx="978">
                  <c:v>95</c:v>
                </c:pt>
                <c:pt idx="979">
                  <c:v>95</c:v>
                </c:pt>
                <c:pt idx="980">
                  <c:v>95</c:v>
                </c:pt>
                <c:pt idx="981">
                  <c:v>95</c:v>
                </c:pt>
                <c:pt idx="982">
                  <c:v>95</c:v>
                </c:pt>
                <c:pt idx="983">
                  <c:v>95</c:v>
                </c:pt>
                <c:pt idx="984">
                  <c:v>95</c:v>
                </c:pt>
                <c:pt idx="985">
                  <c:v>95</c:v>
                </c:pt>
                <c:pt idx="986">
                  <c:v>95</c:v>
                </c:pt>
                <c:pt idx="987">
                  <c:v>95</c:v>
                </c:pt>
                <c:pt idx="988">
                  <c:v>95</c:v>
                </c:pt>
                <c:pt idx="989">
                  <c:v>95</c:v>
                </c:pt>
                <c:pt idx="990">
                  <c:v>95</c:v>
                </c:pt>
                <c:pt idx="991">
                  <c:v>95</c:v>
                </c:pt>
                <c:pt idx="992">
                  <c:v>95</c:v>
                </c:pt>
                <c:pt idx="993">
                  <c:v>95</c:v>
                </c:pt>
                <c:pt idx="994">
                  <c:v>95</c:v>
                </c:pt>
                <c:pt idx="995">
                  <c:v>95</c:v>
                </c:pt>
                <c:pt idx="996">
                  <c:v>95</c:v>
                </c:pt>
                <c:pt idx="997">
                  <c:v>95</c:v>
                </c:pt>
                <c:pt idx="998">
                  <c:v>95</c:v>
                </c:pt>
                <c:pt idx="999">
                  <c:v>95</c:v>
                </c:pt>
                <c:pt idx="1000">
                  <c:v>95</c:v>
                </c:pt>
                <c:pt idx="1001">
                  <c:v>95</c:v>
                </c:pt>
                <c:pt idx="1002">
                  <c:v>95</c:v>
                </c:pt>
                <c:pt idx="1003">
                  <c:v>95</c:v>
                </c:pt>
                <c:pt idx="1004">
                  <c:v>95</c:v>
                </c:pt>
                <c:pt idx="1005">
                  <c:v>95</c:v>
                </c:pt>
                <c:pt idx="1006">
                  <c:v>95</c:v>
                </c:pt>
                <c:pt idx="1007">
                  <c:v>95</c:v>
                </c:pt>
                <c:pt idx="1008">
                  <c:v>95</c:v>
                </c:pt>
                <c:pt idx="1009">
                  <c:v>95</c:v>
                </c:pt>
                <c:pt idx="1010">
                  <c:v>95</c:v>
                </c:pt>
                <c:pt idx="1011">
                  <c:v>95</c:v>
                </c:pt>
                <c:pt idx="1012">
                  <c:v>95</c:v>
                </c:pt>
                <c:pt idx="1013">
                  <c:v>95</c:v>
                </c:pt>
                <c:pt idx="1014">
                  <c:v>95</c:v>
                </c:pt>
                <c:pt idx="1015">
                  <c:v>95</c:v>
                </c:pt>
                <c:pt idx="1016">
                  <c:v>95</c:v>
                </c:pt>
                <c:pt idx="1017">
                  <c:v>95</c:v>
                </c:pt>
                <c:pt idx="1018">
                  <c:v>95</c:v>
                </c:pt>
                <c:pt idx="1019">
                  <c:v>95</c:v>
                </c:pt>
                <c:pt idx="1020">
                  <c:v>95</c:v>
                </c:pt>
                <c:pt idx="1021">
                  <c:v>95</c:v>
                </c:pt>
                <c:pt idx="1022">
                  <c:v>95</c:v>
                </c:pt>
                <c:pt idx="1023">
                  <c:v>95</c:v>
                </c:pt>
                <c:pt idx="1024">
                  <c:v>95</c:v>
                </c:pt>
                <c:pt idx="1025">
                  <c:v>95</c:v>
                </c:pt>
                <c:pt idx="1026">
                  <c:v>95</c:v>
                </c:pt>
                <c:pt idx="1027">
                  <c:v>95</c:v>
                </c:pt>
                <c:pt idx="1028">
                  <c:v>95</c:v>
                </c:pt>
                <c:pt idx="1029">
                  <c:v>95</c:v>
                </c:pt>
                <c:pt idx="1030">
                  <c:v>95</c:v>
                </c:pt>
                <c:pt idx="1031">
                  <c:v>95</c:v>
                </c:pt>
                <c:pt idx="1032">
                  <c:v>95</c:v>
                </c:pt>
                <c:pt idx="1033">
                  <c:v>95</c:v>
                </c:pt>
                <c:pt idx="1034">
                  <c:v>95</c:v>
                </c:pt>
                <c:pt idx="1035">
                  <c:v>95</c:v>
                </c:pt>
                <c:pt idx="1036">
                  <c:v>95</c:v>
                </c:pt>
                <c:pt idx="1037">
                  <c:v>95</c:v>
                </c:pt>
                <c:pt idx="1038">
                  <c:v>95</c:v>
                </c:pt>
                <c:pt idx="1039">
                  <c:v>95</c:v>
                </c:pt>
                <c:pt idx="1040">
                  <c:v>95</c:v>
                </c:pt>
                <c:pt idx="1041">
                  <c:v>95</c:v>
                </c:pt>
                <c:pt idx="1042">
                  <c:v>95</c:v>
                </c:pt>
                <c:pt idx="1043">
                  <c:v>95</c:v>
                </c:pt>
                <c:pt idx="1044">
                  <c:v>95</c:v>
                </c:pt>
                <c:pt idx="1045">
                  <c:v>95</c:v>
                </c:pt>
                <c:pt idx="1046">
                  <c:v>95</c:v>
                </c:pt>
                <c:pt idx="1047">
                  <c:v>95</c:v>
                </c:pt>
                <c:pt idx="1048">
                  <c:v>95</c:v>
                </c:pt>
                <c:pt idx="1049">
                  <c:v>95</c:v>
                </c:pt>
                <c:pt idx="1050">
                  <c:v>95</c:v>
                </c:pt>
                <c:pt idx="1051">
                  <c:v>95</c:v>
                </c:pt>
                <c:pt idx="1052">
                  <c:v>95</c:v>
                </c:pt>
                <c:pt idx="1053">
                  <c:v>95</c:v>
                </c:pt>
                <c:pt idx="1054">
                  <c:v>95</c:v>
                </c:pt>
                <c:pt idx="1055">
                  <c:v>95</c:v>
                </c:pt>
                <c:pt idx="1056">
                  <c:v>95</c:v>
                </c:pt>
                <c:pt idx="1057">
                  <c:v>95</c:v>
                </c:pt>
                <c:pt idx="1058">
                  <c:v>95</c:v>
                </c:pt>
                <c:pt idx="1059">
                  <c:v>95</c:v>
                </c:pt>
                <c:pt idx="1060">
                  <c:v>95</c:v>
                </c:pt>
                <c:pt idx="1061">
                  <c:v>95</c:v>
                </c:pt>
                <c:pt idx="1062">
                  <c:v>95</c:v>
                </c:pt>
                <c:pt idx="1063">
                  <c:v>95</c:v>
                </c:pt>
                <c:pt idx="1064">
                  <c:v>95</c:v>
                </c:pt>
                <c:pt idx="1065">
                  <c:v>95</c:v>
                </c:pt>
                <c:pt idx="1066">
                  <c:v>95</c:v>
                </c:pt>
                <c:pt idx="1067">
                  <c:v>95</c:v>
                </c:pt>
                <c:pt idx="1068">
                  <c:v>95</c:v>
                </c:pt>
                <c:pt idx="1069">
                  <c:v>95</c:v>
                </c:pt>
                <c:pt idx="1070">
                  <c:v>95</c:v>
                </c:pt>
                <c:pt idx="1071">
                  <c:v>95</c:v>
                </c:pt>
                <c:pt idx="1072">
                  <c:v>95</c:v>
                </c:pt>
                <c:pt idx="1073">
                  <c:v>95</c:v>
                </c:pt>
                <c:pt idx="1074">
                  <c:v>95</c:v>
                </c:pt>
                <c:pt idx="1075">
                  <c:v>95</c:v>
                </c:pt>
                <c:pt idx="1076">
                  <c:v>95</c:v>
                </c:pt>
                <c:pt idx="1077">
                  <c:v>95</c:v>
                </c:pt>
                <c:pt idx="1078">
                  <c:v>95</c:v>
                </c:pt>
                <c:pt idx="1079">
                  <c:v>95</c:v>
                </c:pt>
                <c:pt idx="1080">
                  <c:v>95</c:v>
                </c:pt>
                <c:pt idx="1081">
                  <c:v>95</c:v>
                </c:pt>
                <c:pt idx="1082">
                  <c:v>95</c:v>
                </c:pt>
                <c:pt idx="1083">
                  <c:v>95</c:v>
                </c:pt>
                <c:pt idx="1084">
                  <c:v>95</c:v>
                </c:pt>
                <c:pt idx="1085">
                  <c:v>95</c:v>
                </c:pt>
                <c:pt idx="1086">
                  <c:v>95</c:v>
                </c:pt>
                <c:pt idx="1087">
                  <c:v>95</c:v>
                </c:pt>
                <c:pt idx="1088">
                  <c:v>95</c:v>
                </c:pt>
                <c:pt idx="1089">
                  <c:v>95</c:v>
                </c:pt>
                <c:pt idx="1090">
                  <c:v>95</c:v>
                </c:pt>
                <c:pt idx="1091">
                  <c:v>95</c:v>
                </c:pt>
                <c:pt idx="1092">
                  <c:v>95</c:v>
                </c:pt>
                <c:pt idx="1093">
                  <c:v>95</c:v>
                </c:pt>
                <c:pt idx="1094">
                  <c:v>95</c:v>
                </c:pt>
                <c:pt idx="1095">
                  <c:v>95</c:v>
                </c:pt>
                <c:pt idx="1096">
                  <c:v>95</c:v>
                </c:pt>
                <c:pt idx="1097">
                  <c:v>95</c:v>
                </c:pt>
                <c:pt idx="1098">
                  <c:v>95</c:v>
                </c:pt>
                <c:pt idx="1099">
                  <c:v>95</c:v>
                </c:pt>
                <c:pt idx="1100">
                  <c:v>95</c:v>
                </c:pt>
                <c:pt idx="1101">
                  <c:v>95</c:v>
                </c:pt>
                <c:pt idx="1102">
                  <c:v>95</c:v>
                </c:pt>
                <c:pt idx="1103">
                  <c:v>95</c:v>
                </c:pt>
                <c:pt idx="1104">
                  <c:v>95</c:v>
                </c:pt>
                <c:pt idx="1105">
                  <c:v>95</c:v>
                </c:pt>
                <c:pt idx="1106">
                  <c:v>95</c:v>
                </c:pt>
                <c:pt idx="1107">
                  <c:v>95</c:v>
                </c:pt>
                <c:pt idx="1108">
                  <c:v>95</c:v>
                </c:pt>
                <c:pt idx="1109">
                  <c:v>95</c:v>
                </c:pt>
                <c:pt idx="1110">
                  <c:v>95</c:v>
                </c:pt>
                <c:pt idx="1111">
                  <c:v>95</c:v>
                </c:pt>
                <c:pt idx="1112">
                  <c:v>95</c:v>
                </c:pt>
                <c:pt idx="1113">
                  <c:v>95</c:v>
                </c:pt>
                <c:pt idx="1114">
                  <c:v>95</c:v>
                </c:pt>
                <c:pt idx="1115">
                  <c:v>95</c:v>
                </c:pt>
                <c:pt idx="1116">
                  <c:v>95</c:v>
                </c:pt>
                <c:pt idx="1117">
                  <c:v>95</c:v>
                </c:pt>
                <c:pt idx="1118">
                  <c:v>95</c:v>
                </c:pt>
                <c:pt idx="1119">
                  <c:v>95</c:v>
                </c:pt>
                <c:pt idx="1120">
                  <c:v>95</c:v>
                </c:pt>
                <c:pt idx="1121">
                  <c:v>95</c:v>
                </c:pt>
                <c:pt idx="1122">
                  <c:v>95</c:v>
                </c:pt>
                <c:pt idx="1123">
                  <c:v>95</c:v>
                </c:pt>
                <c:pt idx="1124">
                  <c:v>95</c:v>
                </c:pt>
                <c:pt idx="1125">
                  <c:v>95</c:v>
                </c:pt>
                <c:pt idx="1126">
                  <c:v>95</c:v>
                </c:pt>
                <c:pt idx="1127">
                  <c:v>95</c:v>
                </c:pt>
                <c:pt idx="1128">
                  <c:v>95</c:v>
                </c:pt>
                <c:pt idx="1129">
                  <c:v>95</c:v>
                </c:pt>
                <c:pt idx="1130">
                  <c:v>95</c:v>
                </c:pt>
                <c:pt idx="1131">
                  <c:v>95</c:v>
                </c:pt>
                <c:pt idx="1132">
                  <c:v>95</c:v>
                </c:pt>
                <c:pt idx="1133">
                  <c:v>95</c:v>
                </c:pt>
                <c:pt idx="1134">
                  <c:v>95</c:v>
                </c:pt>
                <c:pt idx="1135">
                  <c:v>95</c:v>
                </c:pt>
                <c:pt idx="1136">
                  <c:v>95</c:v>
                </c:pt>
                <c:pt idx="1137">
                  <c:v>95</c:v>
                </c:pt>
                <c:pt idx="1138">
                  <c:v>95</c:v>
                </c:pt>
                <c:pt idx="1139">
                  <c:v>95</c:v>
                </c:pt>
                <c:pt idx="1140">
                  <c:v>95</c:v>
                </c:pt>
                <c:pt idx="1141">
                  <c:v>95</c:v>
                </c:pt>
                <c:pt idx="1142">
                  <c:v>95</c:v>
                </c:pt>
                <c:pt idx="1143">
                  <c:v>95</c:v>
                </c:pt>
                <c:pt idx="1144">
                  <c:v>95</c:v>
                </c:pt>
                <c:pt idx="1145">
                  <c:v>95</c:v>
                </c:pt>
                <c:pt idx="1146">
                  <c:v>95</c:v>
                </c:pt>
                <c:pt idx="1147">
                  <c:v>95</c:v>
                </c:pt>
                <c:pt idx="1148">
                  <c:v>95</c:v>
                </c:pt>
                <c:pt idx="1149">
                  <c:v>95</c:v>
                </c:pt>
                <c:pt idx="1150">
                  <c:v>95</c:v>
                </c:pt>
                <c:pt idx="1151">
                  <c:v>95</c:v>
                </c:pt>
                <c:pt idx="1152">
                  <c:v>95</c:v>
                </c:pt>
                <c:pt idx="1153">
                  <c:v>95</c:v>
                </c:pt>
                <c:pt idx="1154">
                  <c:v>95</c:v>
                </c:pt>
                <c:pt idx="1155">
                  <c:v>95</c:v>
                </c:pt>
                <c:pt idx="1156">
                  <c:v>95</c:v>
                </c:pt>
                <c:pt idx="1157">
                  <c:v>95</c:v>
                </c:pt>
                <c:pt idx="1158">
                  <c:v>95</c:v>
                </c:pt>
                <c:pt idx="1159">
                  <c:v>95</c:v>
                </c:pt>
                <c:pt idx="1160">
                  <c:v>95</c:v>
                </c:pt>
                <c:pt idx="1161">
                  <c:v>95</c:v>
                </c:pt>
                <c:pt idx="1162">
                  <c:v>95</c:v>
                </c:pt>
                <c:pt idx="1163">
                  <c:v>95</c:v>
                </c:pt>
                <c:pt idx="1164">
                  <c:v>95</c:v>
                </c:pt>
                <c:pt idx="1165">
                  <c:v>95</c:v>
                </c:pt>
                <c:pt idx="1166">
                  <c:v>95</c:v>
                </c:pt>
                <c:pt idx="1167">
                  <c:v>95</c:v>
                </c:pt>
                <c:pt idx="1168">
                  <c:v>95</c:v>
                </c:pt>
                <c:pt idx="1169">
                  <c:v>95</c:v>
                </c:pt>
                <c:pt idx="1170">
                  <c:v>95</c:v>
                </c:pt>
                <c:pt idx="1171">
                  <c:v>95</c:v>
                </c:pt>
                <c:pt idx="1172">
                  <c:v>95</c:v>
                </c:pt>
                <c:pt idx="1173">
                  <c:v>95</c:v>
                </c:pt>
                <c:pt idx="1174">
                  <c:v>95</c:v>
                </c:pt>
                <c:pt idx="1175">
                  <c:v>95</c:v>
                </c:pt>
                <c:pt idx="1176">
                  <c:v>95</c:v>
                </c:pt>
                <c:pt idx="1177">
                  <c:v>95</c:v>
                </c:pt>
                <c:pt idx="1178">
                  <c:v>95</c:v>
                </c:pt>
                <c:pt idx="1179">
                  <c:v>95</c:v>
                </c:pt>
                <c:pt idx="1180">
                  <c:v>95</c:v>
                </c:pt>
                <c:pt idx="1181">
                  <c:v>95</c:v>
                </c:pt>
                <c:pt idx="1182">
                  <c:v>95</c:v>
                </c:pt>
                <c:pt idx="1183">
                  <c:v>95</c:v>
                </c:pt>
                <c:pt idx="1184">
                  <c:v>95</c:v>
                </c:pt>
                <c:pt idx="1185">
                  <c:v>95</c:v>
                </c:pt>
                <c:pt idx="1186">
                  <c:v>95</c:v>
                </c:pt>
                <c:pt idx="1187">
                  <c:v>95</c:v>
                </c:pt>
                <c:pt idx="1188">
                  <c:v>95</c:v>
                </c:pt>
                <c:pt idx="1189">
                  <c:v>95</c:v>
                </c:pt>
                <c:pt idx="1190">
                  <c:v>95</c:v>
                </c:pt>
                <c:pt idx="1191">
                  <c:v>95</c:v>
                </c:pt>
                <c:pt idx="1192">
                  <c:v>95</c:v>
                </c:pt>
                <c:pt idx="1193">
                  <c:v>95</c:v>
                </c:pt>
                <c:pt idx="1194">
                  <c:v>95</c:v>
                </c:pt>
                <c:pt idx="1195">
                  <c:v>95</c:v>
                </c:pt>
                <c:pt idx="1196">
                  <c:v>95</c:v>
                </c:pt>
                <c:pt idx="1197">
                  <c:v>95</c:v>
                </c:pt>
                <c:pt idx="1198">
                  <c:v>95</c:v>
                </c:pt>
                <c:pt idx="1199">
                  <c:v>95</c:v>
                </c:pt>
                <c:pt idx="1200">
                  <c:v>95</c:v>
                </c:pt>
                <c:pt idx="1201">
                  <c:v>95</c:v>
                </c:pt>
                <c:pt idx="1202">
                  <c:v>95</c:v>
                </c:pt>
                <c:pt idx="1203">
                  <c:v>95</c:v>
                </c:pt>
                <c:pt idx="1204">
                  <c:v>95</c:v>
                </c:pt>
                <c:pt idx="1205">
                  <c:v>95</c:v>
                </c:pt>
                <c:pt idx="1206">
                  <c:v>95</c:v>
                </c:pt>
                <c:pt idx="1207">
                  <c:v>95</c:v>
                </c:pt>
                <c:pt idx="1208">
                  <c:v>95</c:v>
                </c:pt>
                <c:pt idx="1209">
                  <c:v>95</c:v>
                </c:pt>
                <c:pt idx="1210">
                  <c:v>95</c:v>
                </c:pt>
                <c:pt idx="1211">
                  <c:v>95</c:v>
                </c:pt>
                <c:pt idx="1212">
                  <c:v>95</c:v>
                </c:pt>
                <c:pt idx="1213">
                  <c:v>95</c:v>
                </c:pt>
                <c:pt idx="1214">
                  <c:v>95</c:v>
                </c:pt>
                <c:pt idx="1215">
                  <c:v>95</c:v>
                </c:pt>
                <c:pt idx="1216">
                  <c:v>95</c:v>
                </c:pt>
                <c:pt idx="1217">
                  <c:v>95</c:v>
                </c:pt>
                <c:pt idx="1218">
                  <c:v>95</c:v>
                </c:pt>
                <c:pt idx="1219">
                  <c:v>95</c:v>
                </c:pt>
                <c:pt idx="1220">
                  <c:v>95</c:v>
                </c:pt>
                <c:pt idx="1221">
                  <c:v>95</c:v>
                </c:pt>
                <c:pt idx="1222">
                  <c:v>95</c:v>
                </c:pt>
                <c:pt idx="1223">
                  <c:v>95</c:v>
                </c:pt>
                <c:pt idx="1224">
                  <c:v>95</c:v>
                </c:pt>
                <c:pt idx="1225">
                  <c:v>95</c:v>
                </c:pt>
                <c:pt idx="1226">
                  <c:v>95</c:v>
                </c:pt>
                <c:pt idx="1227">
                  <c:v>95</c:v>
                </c:pt>
                <c:pt idx="1228">
                  <c:v>95</c:v>
                </c:pt>
                <c:pt idx="1229">
                  <c:v>95</c:v>
                </c:pt>
                <c:pt idx="1230">
                  <c:v>95</c:v>
                </c:pt>
                <c:pt idx="1231">
                  <c:v>95</c:v>
                </c:pt>
                <c:pt idx="1232">
                  <c:v>95</c:v>
                </c:pt>
                <c:pt idx="1233">
                  <c:v>95</c:v>
                </c:pt>
                <c:pt idx="1234">
                  <c:v>95</c:v>
                </c:pt>
                <c:pt idx="1235">
                  <c:v>95</c:v>
                </c:pt>
                <c:pt idx="1236">
                  <c:v>95</c:v>
                </c:pt>
                <c:pt idx="1237">
                  <c:v>95</c:v>
                </c:pt>
                <c:pt idx="1238">
                  <c:v>95</c:v>
                </c:pt>
                <c:pt idx="1239">
                  <c:v>95</c:v>
                </c:pt>
                <c:pt idx="1240">
                  <c:v>95</c:v>
                </c:pt>
                <c:pt idx="1241">
                  <c:v>95</c:v>
                </c:pt>
                <c:pt idx="1242">
                  <c:v>95</c:v>
                </c:pt>
                <c:pt idx="1243">
                  <c:v>95</c:v>
                </c:pt>
                <c:pt idx="1244">
                  <c:v>95</c:v>
                </c:pt>
                <c:pt idx="1245">
                  <c:v>95</c:v>
                </c:pt>
                <c:pt idx="1246">
                  <c:v>95</c:v>
                </c:pt>
                <c:pt idx="1247">
                  <c:v>95</c:v>
                </c:pt>
                <c:pt idx="1248">
                  <c:v>95</c:v>
                </c:pt>
                <c:pt idx="1249">
                  <c:v>95</c:v>
                </c:pt>
                <c:pt idx="1250">
                  <c:v>95</c:v>
                </c:pt>
                <c:pt idx="1251">
                  <c:v>95</c:v>
                </c:pt>
                <c:pt idx="1252">
                  <c:v>95</c:v>
                </c:pt>
                <c:pt idx="1253">
                  <c:v>95</c:v>
                </c:pt>
                <c:pt idx="1254">
                  <c:v>95</c:v>
                </c:pt>
                <c:pt idx="1255">
                  <c:v>95</c:v>
                </c:pt>
                <c:pt idx="1256">
                  <c:v>95</c:v>
                </c:pt>
                <c:pt idx="1257">
                  <c:v>95</c:v>
                </c:pt>
                <c:pt idx="1258">
                  <c:v>95</c:v>
                </c:pt>
                <c:pt idx="1259">
                  <c:v>95</c:v>
                </c:pt>
                <c:pt idx="1260">
                  <c:v>95</c:v>
                </c:pt>
                <c:pt idx="1261">
                  <c:v>95</c:v>
                </c:pt>
                <c:pt idx="1262">
                  <c:v>95</c:v>
                </c:pt>
                <c:pt idx="1263">
                  <c:v>95</c:v>
                </c:pt>
                <c:pt idx="1264">
                  <c:v>95</c:v>
                </c:pt>
                <c:pt idx="1265">
                  <c:v>95</c:v>
                </c:pt>
                <c:pt idx="1266">
                  <c:v>95</c:v>
                </c:pt>
                <c:pt idx="1267">
                  <c:v>95</c:v>
                </c:pt>
                <c:pt idx="1268">
                  <c:v>95</c:v>
                </c:pt>
                <c:pt idx="1269">
                  <c:v>95</c:v>
                </c:pt>
                <c:pt idx="1270">
                  <c:v>95</c:v>
                </c:pt>
                <c:pt idx="1271">
                  <c:v>95</c:v>
                </c:pt>
                <c:pt idx="1272">
                  <c:v>95</c:v>
                </c:pt>
                <c:pt idx="1273">
                  <c:v>95</c:v>
                </c:pt>
                <c:pt idx="1274">
                  <c:v>95</c:v>
                </c:pt>
                <c:pt idx="1275">
                  <c:v>95</c:v>
                </c:pt>
                <c:pt idx="1276">
                  <c:v>95</c:v>
                </c:pt>
                <c:pt idx="1277">
                  <c:v>95</c:v>
                </c:pt>
                <c:pt idx="1278">
                  <c:v>95</c:v>
                </c:pt>
                <c:pt idx="1279">
                  <c:v>95</c:v>
                </c:pt>
                <c:pt idx="1280">
                  <c:v>95</c:v>
                </c:pt>
                <c:pt idx="1281">
                  <c:v>95</c:v>
                </c:pt>
                <c:pt idx="1282">
                  <c:v>95</c:v>
                </c:pt>
                <c:pt idx="1283">
                  <c:v>95</c:v>
                </c:pt>
                <c:pt idx="1284">
                  <c:v>95</c:v>
                </c:pt>
                <c:pt idx="1285">
                  <c:v>95</c:v>
                </c:pt>
                <c:pt idx="1286">
                  <c:v>95</c:v>
                </c:pt>
                <c:pt idx="1287">
                  <c:v>95</c:v>
                </c:pt>
                <c:pt idx="1288">
                  <c:v>95</c:v>
                </c:pt>
                <c:pt idx="1289">
                  <c:v>95</c:v>
                </c:pt>
                <c:pt idx="1290">
                  <c:v>95</c:v>
                </c:pt>
                <c:pt idx="1291">
                  <c:v>95</c:v>
                </c:pt>
                <c:pt idx="1292">
                  <c:v>95</c:v>
                </c:pt>
                <c:pt idx="1293">
                  <c:v>95</c:v>
                </c:pt>
                <c:pt idx="1294">
                  <c:v>95</c:v>
                </c:pt>
                <c:pt idx="1295">
                  <c:v>95</c:v>
                </c:pt>
                <c:pt idx="1296">
                  <c:v>95</c:v>
                </c:pt>
                <c:pt idx="1297">
                  <c:v>95</c:v>
                </c:pt>
                <c:pt idx="1298">
                  <c:v>95</c:v>
                </c:pt>
                <c:pt idx="1299">
                  <c:v>95</c:v>
                </c:pt>
                <c:pt idx="1300">
                  <c:v>95</c:v>
                </c:pt>
                <c:pt idx="1301">
                  <c:v>95</c:v>
                </c:pt>
                <c:pt idx="1302">
                  <c:v>95</c:v>
                </c:pt>
                <c:pt idx="1303">
                  <c:v>95</c:v>
                </c:pt>
                <c:pt idx="1304">
                  <c:v>95</c:v>
                </c:pt>
                <c:pt idx="1305">
                  <c:v>95</c:v>
                </c:pt>
                <c:pt idx="1306">
                  <c:v>95</c:v>
                </c:pt>
                <c:pt idx="1307">
                  <c:v>95</c:v>
                </c:pt>
                <c:pt idx="1308">
                  <c:v>95</c:v>
                </c:pt>
                <c:pt idx="1309">
                  <c:v>95</c:v>
                </c:pt>
                <c:pt idx="1310">
                  <c:v>95</c:v>
                </c:pt>
                <c:pt idx="1311">
                  <c:v>95</c:v>
                </c:pt>
                <c:pt idx="1312">
                  <c:v>95</c:v>
                </c:pt>
                <c:pt idx="1313">
                  <c:v>95</c:v>
                </c:pt>
                <c:pt idx="1314">
                  <c:v>95</c:v>
                </c:pt>
                <c:pt idx="1315">
                  <c:v>95</c:v>
                </c:pt>
                <c:pt idx="1316">
                  <c:v>95</c:v>
                </c:pt>
                <c:pt idx="1317">
                  <c:v>95</c:v>
                </c:pt>
                <c:pt idx="1318">
                  <c:v>95</c:v>
                </c:pt>
                <c:pt idx="1319">
                  <c:v>95</c:v>
                </c:pt>
                <c:pt idx="1320">
                  <c:v>95</c:v>
                </c:pt>
                <c:pt idx="1321">
                  <c:v>95</c:v>
                </c:pt>
                <c:pt idx="1322">
                  <c:v>95</c:v>
                </c:pt>
                <c:pt idx="1323">
                  <c:v>95</c:v>
                </c:pt>
                <c:pt idx="1324">
                  <c:v>95</c:v>
                </c:pt>
                <c:pt idx="1325">
                  <c:v>95</c:v>
                </c:pt>
                <c:pt idx="1326">
                  <c:v>95</c:v>
                </c:pt>
                <c:pt idx="1327">
                  <c:v>95</c:v>
                </c:pt>
                <c:pt idx="1328">
                  <c:v>95</c:v>
                </c:pt>
                <c:pt idx="1329">
                  <c:v>95</c:v>
                </c:pt>
                <c:pt idx="1330">
                  <c:v>95</c:v>
                </c:pt>
                <c:pt idx="1331">
                  <c:v>95</c:v>
                </c:pt>
                <c:pt idx="1332">
                  <c:v>95</c:v>
                </c:pt>
                <c:pt idx="1333">
                  <c:v>95</c:v>
                </c:pt>
                <c:pt idx="1334">
                  <c:v>95</c:v>
                </c:pt>
                <c:pt idx="1335">
                  <c:v>95</c:v>
                </c:pt>
                <c:pt idx="1336">
                  <c:v>95</c:v>
                </c:pt>
                <c:pt idx="1337">
                  <c:v>95</c:v>
                </c:pt>
                <c:pt idx="1338">
                  <c:v>95</c:v>
                </c:pt>
                <c:pt idx="1339">
                  <c:v>95</c:v>
                </c:pt>
                <c:pt idx="1340">
                  <c:v>95</c:v>
                </c:pt>
                <c:pt idx="1341">
                  <c:v>95</c:v>
                </c:pt>
                <c:pt idx="1342">
                  <c:v>95</c:v>
                </c:pt>
                <c:pt idx="1343">
                  <c:v>95</c:v>
                </c:pt>
                <c:pt idx="1344">
                  <c:v>95</c:v>
                </c:pt>
                <c:pt idx="1345">
                  <c:v>95</c:v>
                </c:pt>
                <c:pt idx="1346">
                  <c:v>95</c:v>
                </c:pt>
                <c:pt idx="1347">
                  <c:v>95</c:v>
                </c:pt>
                <c:pt idx="1348">
                  <c:v>95</c:v>
                </c:pt>
                <c:pt idx="1349">
                  <c:v>95</c:v>
                </c:pt>
                <c:pt idx="1350">
                  <c:v>95</c:v>
                </c:pt>
                <c:pt idx="1351">
                  <c:v>95</c:v>
                </c:pt>
                <c:pt idx="1352">
                  <c:v>95</c:v>
                </c:pt>
                <c:pt idx="1353">
                  <c:v>95</c:v>
                </c:pt>
                <c:pt idx="1354">
                  <c:v>95</c:v>
                </c:pt>
                <c:pt idx="1355">
                  <c:v>95</c:v>
                </c:pt>
                <c:pt idx="1356">
                  <c:v>95</c:v>
                </c:pt>
                <c:pt idx="1357">
                  <c:v>95</c:v>
                </c:pt>
                <c:pt idx="1358">
                  <c:v>95</c:v>
                </c:pt>
                <c:pt idx="1359">
                  <c:v>95</c:v>
                </c:pt>
                <c:pt idx="1360">
                  <c:v>95</c:v>
                </c:pt>
                <c:pt idx="1361">
                  <c:v>95</c:v>
                </c:pt>
                <c:pt idx="1362">
                  <c:v>95</c:v>
                </c:pt>
                <c:pt idx="1363">
                  <c:v>95</c:v>
                </c:pt>
                <c:pt idx="1364">
                  <c:v>95</c:v>
                </c:pt>
                <c:pt idx="1365">
                  <c:v>95</c:v>
                </c:pt>
                <c:pt idx="1366">
                  <c:v>95</c:v>
                </c:pt>
                <c:pt idx="1367">
                  <c:v>95</c:v>
                </c:pt>
                <c:pt idx="1368">
                  <c:v>95</c:v>
                </c:pt>
                <c:pt idx="1369">
                  <c:v>95</c:v>
                </c:pt>
                <c:pt idx="1370">
                  <c:v>95</c:v>
                </c:pt>
                <c:pt idx="1371">
                  <c:v>95</c:v>
                </c:pt>
                <c:pt idx="1372">
                  <c:v>95</c:v>
                </c:pt>
                <c:pt idx="1373">
                  <c:v>95</c:v>
                </c:pt>
                <c:pt idx="1374">
                  <c:v>95</c:v>
                </c:pt>
                <c:pt idx="1375">
                  <c:v>95</c:v>
                </c:pt>
                <c:pt idx="1376">
                  <c:v>95</c:v>
                </c:pt>
                <c:pt idx="1377">
                  <c:v>95</c:v>
                </c:pt>
                <c:pt idx="1378">
                  <c:v>95</c:v>
                </c:pt>
                <c:pt idx="1379">
                  <c:v>95</c:v>
                </c:pt>
                <c:pt idx="1380">
                  <c:v>95</c:v>
                </c:pt>
                <c:pt idx="1381">
                  <c:v>95</c:v>
                </c:pt>
                <c:pt idx="1382">
                  <c:v>95</c:v>
                </c:pt>
                <c:pt idx="1383">
                  <c:v>95</c:v>
                </c:pt>
                <c:pt idx="1384">
                  <c:v>95</c:v>
                </c:pt>
                <c:pt idx="1385">
                  <c:v>95</c:v>
                </c:pt>
                <c:pt idx="1386">
                  <c:v>95</c:v>
                </c:pt>
                <c:pt idx="1387">
                  <c:v>95</c:v>
                </c:pt>
                <c:pt idx="1388">
                  <c:v>95</c:v>
                </c:pt>
                <c:pt idx="1389">
                  <c:v>95</c:v>
                </c:pt>
                <c:pt idx="1390">
                  <c:v>95</c:v>
                </c:pt>
                <c:pt idx="1391">
                  <c:v>95</c:v>
                </c:pt>
                <c:pt idx="1392">
                  <c:v>95</c:v>
                </c:pt>
                <c:pt idx="1393">
                  <c:v>95</c:v>
                </c:pt>
                <c:pt idx="1394">
                  <c:v>95</c:v>
                </c:pt>
                <c:pt idx="1395">
                  <c:v>95</c:v>
                </c:pt>
                <c:pt idx="1396">
                  <c:v>95</c:v>
                </c:pt>
                <c:pt idx="1397">
                  <c:v>95</c:v>
                </c:pt>
                <c:pt idx="1398">
                  <c:v>95</c:v>
                </c:pt>
                <c:pt idx="1399">
                  <c:v>95</c:v>
                </c:pt>
                <c:pt idx="1400">
                  <c:v>95</c:v>
                </c:pt>
                <c:pt idx="1401">
                  <c:v>95</c:v>
                </c:pt>
                <c:pt idx="1402">
                  <c:v>95</c:v>
                </c:pt>
                <c:pt idx="1403">
                  <c:v>95</c:v>
                </c:pt>
                <c:pt idx="1404">
                  <c:v>95</c:v>
                </c:pt>
                <c:pt idx="1405">
                  <c:v>95</c:v>
                </c:pt>
                <c:pt idx="1406">
                  <c:v>95</c:v>
                </c:pt>
                <c:pt idx="1407">
                  <c:v>95</c:v>
                </c:pt>
                <c:pt idx="1408">
                  <c:v>95</c:v>
                </c:pt>
                <c:pt idx="1409">
                  <c:v>95</c:v>
                </c:pt>
                <c:pt idx="1410">
                  <c:v>95</c:v>
                </c:pt>
                <c:pt idx="1411">
                  <c:v>95</c:v>
                </c:pt>
                <c:pt idx="1412">
                  <c:v>95</c:v>
                </c:pt>
                <c:pt idx="1413">
                  <c:v>95</c:v>
                </c:pt>
                <c:pt idx="1414">
                  <c:v>95</c:v>
                </c:pt>
                <c:pt idx="1415">
                  <c:v>95</c:v>
                </c:pt>
                <c:pt idx="1416">
                  <c:v>95</c:v>
                </c:pt>
                <c:pt idx="1417">
                  <c:v>95</c:v>
                </c:pt>
                <c:pt idx="1418">
                  <c:v>95</c:v>
                </c:pt>
                <c:pt idx="1419">
                  <c:v>95</c:v>
                </c:pt>
                <c:pt idx="1420">
                  <c:v>95</c:v>
                </c:pt>
                <c:pt idx="1421">
                  <c:v>95</c:v>
                </c:pt>
                <c:pt idx="1422">
                  <c:v>95</c:v>
                </c:pt>
                <c:pt idx="1423">
                  <c:v>95</c:v>
                </c:pt>
                <c:pt idx="1424">
                  <c:v>95</c:v>
                </c:pt>
                <c:pt idx="1425">
                  <c:v>95</c:v>
                </c:pt>
                <c:pt idx="1426">
                  <c:v>95</c:v>
                </c:pt>
                <c:pt idx="1427">
                  <c:v>95</c:v>
                </c:pt>
                <c:pt idx="1428">
                  <c:v>95</c:v>
                </c:pt>
                <c:pt idx="1429">
                  <c:v>95</c:v>
                </c:pt>
                <c:pt idx="1430">
                  <c:v>95</c:v>
                </c:pt>
                <c:pt idx="1431">
                  <c:v>95</c:v>
                </c:pt>
                <c:pt idx="1432">
                  <c:v>95</c:v>
                </c:pt>
                <c:pt idx="1433">
                  <c:v>95</c:v>
                </c:pt>
                <c:pt idx="1434">
                  <c:v>95</c:v>
                </c:pt>
                <c:pt idx="1435">
                  <c:v>95</c:v>
                </c:pt>
                <c:pt idx="1436">
                  <c:v>95</c:v>
                </c:pt>
                <c:pt idx="1437">
                  <c:v>95</c:v>
                </c:pt>
                <c:pt idx="1438">
                  <c:v>95</c:v>
                </c:pt>
                <c:pt idx="1439">
                  <c:v>95</c:v>
                </c:pt>
                <c:pt idx="1440">
                  <c:v>95</c:v>
                </c:pt>
                <c:pt idx="1441">
                  <c:v>95</c:v>
                </c:pt>
                <c:pt idx="1442">
                  <c:v>95</c:v>
                </c:pt>
                <c:pt idx="1443">
                  <c:v>95</c:v>
                </c:pt>
                <c:pt idx="1444">
                  <c:v>95</c:v>
                </c:pt>
                <c:pt idx="1445">
                  <c:v>95</c:v>
                </c:pt>
                <c:pt idx="1446">
                  <c:v>95</c:v>
                </c:pt>
                <c:pt idx="1447">
                  <c:v>95</c:v>
                </c:pt>
                <c:pt idx="1448">
                  <c:v>95</c:v>
                </c:pt>
                <c:pt idx="1449">
                  <c:v>95</c:v>
                </c:pt>
                <c:pt idx="1450">
                  <c:v>95</c:v>
                </c:pt>
                <c:pt idx="1451">
                  <c:v>95</c:v>
                </c:pt>
                <c:pt idx="1452">
                  <c:v>95</c:v>
                </c:pt>
                <c:pt idx="1453">
                  <c:v>95</c:v>
                </c:pt>
                <c:pt idx="1454">
                  <c:v>95</c:v>
                </c:pt>
                <c:pt idx="1455">
                  <c:v>95</c:v>
                </c:pt>
                <c:pt idx="1456">
                  <c:v>95</c:v>
                </c:pt>
                <c:pt idx="1457">
                  <c:v>95</c:v>
                </c:pt>
                <c:pt idx="1458">
                  <c:v>95</c:v>
                </c:pt>
                <c:pt idx="1459">
                  <c:v>95</c:v>
                </c:pt>
                <c:pt idx="1460">
                  <c:v>95</c:v>
                </c:pt>
                <c:pt idx="1461">
                  <c:v>95</c:v>
                </c:pt>
                <c:pt idx="1462">
                  <c:v>95</c:v>
                </c:pt>
                <c:pt idx="1463">
                  <c:v>95</c:v>
                </c:pt>
                <c:pt idx="1464">
                  <c:v>95</c:v>
                </c:pt>
                <c:pt idx="1465">
                  <c:v>95</c:v>
                </c:pt>
                <c:pt idx="1466">
                  <c:v>95</c:v>
                </c:pt>
                <c:pt idx="1467">
                  <c:v>95</c:v>
                </c:pt>
                <c:pt idx="1468">
                  <c:v>95</c:v>
                </c:pt>
                <c:pt idx="1469">
                  <c:v>95</c:v>
                </c:pt>
                <c:pt idx="1470">
                  <c:v>95</c:v>
                </c:pt>
                <c:pt idx="1471">
                  <c:v>95</c:v>
                </c:pt>
                <c:pt idx="1472">
                  <c:v>95</c:v>
                </c:pt>
                <c:pt idx="1473">
                  <c:v>95</c:v>
                </c:pt>
                <c:pt idx="1474">
                  <c:v>95</c:v>
                </c:pt>
                <c:pt idx="1475">
                  <c:v>95</c:v>
                </c:pt>
                <c:pt idx="1476">
                  <c:v>95</c:v>
                </c:pt>
                <c:pt idx="1477">
                  <c:v>95</c:v>
                </c:pt>
                <c:pt idx="1478">
                  <c:v>95</c:v>
                </c:pt>
                <c:pt idx="1479">
                  <c:v>95</c:v>
                </c:pt>
                <c:pt idx="1480">
                  <c:v>95</c:v>
                </c:pt>
                <c:pt idx="1481">
                  <c:v>95</c:v>
                </c:pt>
                <c:pt idx="1482">
                  <c:v>95</c:v>
                </c:pt>
                <c:pt idx="1483">
                  <c:v>95</c:v>
                </c:pt>
                <c:pt idx="1484">
                  <c:v>95</c:v>
                </c:pt>
                <c:pt idx="1485">
                  <c:v>95</c:v>
                </c:pt>
                <c:pt idx="1486">
                  <c:v>95</c:v>
                </c:pt>
                <c:pt idx="1487">
                  <c:v>95</c:v>
                </c:pt>
                <c:pt idx="1488">
                  <c:v>95</c:v>
                </c:pt>
                <c:pt idx="1489">
                  <c:v>95</c:v>
                </c:pt>
                <c:pt idx="1490">
                  <c:v>95</c:v>
                </c:pt>
                <c:pt idx="1491">
                  <c:v>95</c:v>
                </c:pt>
                <c:pt idx="1492">
                  <c:v>95</c:v>
                </c:pt>
                <c:pt idx="1493">
                  <c:v>95</c:v>
                </c:pt>
                <c:pt idx="1494">
                  <c:v>95</c:v>
                </c:pt>
                <c:pt idx="1495">
                  <c:v>95</c:v>
                </c:pt>
                <c:pt idx="1496">
                  <c:v>95</c:v>
                </c:pt>
                <c:pt idx="1497">
                  <c:v>95</c:v>
                </c:pt>
                <c:pt idx="1498">
                  <c:v>95</c:v>
                </c:pt>
                <c:pt idx="1499">
                  <c:v>95</c:v>
                </c:pt>
                <c:pt idx="1500">
                  <c:v>95</c:v>
                </c:pt>
                <c:pt idx="1501">
                  <c:v>95</c:v>
                </c:pt>
                <c:pt idx="1502">
                  <c:v>95</c:v>
                </c:pt>
                <c:pt idx="1503">
                  <c:v>95</c:v>
                </c:pt>
                <c:pt idx="1504">
                  <c:v>95</c:v>
                </c:pt>
                <c:pt idx="1505">
                  <c:v>95</c:v>
                </c:pt>
                <c:pt idx="1506">
                  <c:v>95</c:v>
                </c:pt>
                <c:pt idx="1507">
                  <c:v>95</c:v>
                </c:pt>
                <c:pt idx="1508">
                  <c:v>95</c:v>
                </c:pt>
                <c:pt idx="1509">
                  <c:v>95</c:v>
                </c:pt>
                <c:pt idx="1510">
                  <c:v>95</c:v>
                </c:pt>
                <c:pt idx="1511">
                  <c:v>95</c:v>
                </c:pt>
                <c:pt idx="1512">
                  <c:v>95</c:v>
                </c:pt>
                <c:pt idx="1513">
                  <c:v>95</c:v>
                </c:pt>
                <c:pt idx="1514">
                  <c:v>95</c:v>
                </c:pt>
                <c:pt idx="1515">
                  <c:v>95</c:v>
                </c:pt>
                <c:pt idx="1516">
                  <c:v>95</c:v>
                </c:pt>
                <c:pt idx="1517">
                  <c:v>95</c:v>
                </c:pt>
                <c:pt idx="1518">
                  <c:v>95</c:v>
                </c:pt>
                <c:pt idx="1519">
                  <c:v>95</c:v>
                </c:pt>
                <c:pt idx="1520">
                  <c:v>95</c:v>
                </c:pt>
                <c:pt idx="1521">
                  <c:v>95</c:v>
                </c:pt>
                <c:pt idx="1522">
                  <c:v>95</c:v>
                </c:pt>
                <c:pt idx="1523">
                  <c:v>95</c:v>
                </c:pt>
                <c:pt idx="1524">
                  <c:v>95</c:v>
                </c:pt>
                <c:pt idx="1525">
                  <c:v>95</c:v>
                </c:pt>
                <c:pt idx="1526">
                  <c:v>95</c:v>
                </c:pt>
                <c:pt idx="1527">
                  <c:v>95</c:v>
                </c:pt>
                <c:pt idx="1528">
                  <c:v>95</c:v>
                </c:pt>
                <c:pt idx="1529">
                  <c:v>95</c:v>
                </c:pt>
                <c:pt idx="1530">
                  <c:v>95</c:v>
                </c:pt>
                <c:pt idx="1531">
                  <c:v>95</c:v>
                </c:pt>
                <c:pt idx="1532">
                  <c:v>95</c:v>
                </c:pt>
                <c:pt idx="1533">
                  <c:v>95</c:v>
                </c:pt>
                <c:pt idx="1534">
                  <c:v>95</c:v>
                </c:pt>
                <c:pt idx="1535">
                  <c:v>95</c:v>
                </c:pt>
                <c:pt idx="1536">
                  <c:v>95</c:v>
                </c:pt>
                <c:pt idx="1537">
                  <c:v>95</c:v>
                </c:pt>
                <c:pt idx="1538">
                  <c:v>95</c:v>
                </c:pt>
                <c:pt idx="1539">
                  <c:v>95</c:v>
                </c:pt>
                <c:pt idx="1540">
                  <c:v>95</c:v>
                </c:pt>
                <c:pt idx="1541">
                  <c:v>95</c:v>
                </c:pt>
                <c:pt idx="1542">
                  <c:v>95</c:v>
                </c:pt>
                <c:pt idx="1543">
                  <c:v>95</c:v>
                </c:pt>
                <c:pt idx="1544">
                  <c:v>95</c:v>
                </c:pt>
                <c:pt idx="1545">
                  <c:v>95</c:v>
                </c:pt>
                <c:pt idx="1546">
                  <c:v>95</c:v>
                </c:pt>
                <c:pt idx="1547">
                  <c:v>95</c:v>
                </c:pt>
                <c:pt idx="1548">
                  <c:v>95</c:v>
                </c:pt>
                <c:pt idx="1549">
                  <c:v>95</c:v>
                </c:pt>
                <c:pt idx="1550">
                  <c:v>95</c:v>
                </c:pt>
                <c:pt idx="1551">
                  <c:v>95</c:v>
                </c:pt>
                <c:pt idx="1552">
                  <c:v>95</c:v>
                </c:pt>
                <c:pt idx="1553">
                  <c:v>95</c:v>
                </c:pt>
                <c:pt idx="1554">
                  <c:v>95</c:v>
                </c:pt>
                <c:pt idx="1555">
                  <c:v>95</c:v>
                </c:pt>
                <c:pt idx="1556">
                  <c:v>95</c:v>
                </c:pt>
                <c:pt idx="1557">
                  <c:v>95</c:v>
                </c:pt>
                <c:pt idx="1558">
                  <c:v>95</c:v>
                </c:pt>
                <c:pt idx="1559">
                  <c:v>95</c:v>
                </c:pt>
                <c:pt idx="1560">
                  <c:v>95</c:v>
                </c:pt>
                <c:pt idx="1561">
                  <c:v>95</c:v>
                </c:pt>
                <c:pt idx="1562">
                  <c:v>95</c:v>
                </c:pt>
                <c:pt idx="1563">
                  <c:v>95</c:v>
                </c:pt>
                <c:pt idx="1564">
                  <c:v>95</c:v>
                </c:pt>
                <c:pt idx="1565">
                  <c:v>95</c:v>
                </c:pt>
                <c:pt idx="1566">
                  <c:v>95</c:v>
                </c:pt>
                <c:pt idx="1567">
                  <c:v>95</c:v>
                </c:pt>
                <c:pt idx="1568">
                  <c:v>95</c:v>
                </c:pt>
                <c:pt idx="1569">
                  <c:v>95</c:v>
                </c:pt>
                <c:pt idx="1570">
                  <c:v>95</c:v>
                </c:pt>
                <c:pt idx="1571">
                  <c:v>95</c:v>
                </c:pt>
                <c:pt idx="1572">
                  <c:v>94</c:v>
                </c:pt>
                <c:pt idx="1573">
                  <c:v>94</c:v>
                </c:pt>
                <c:pt idx="1574">
                  <c:v>94</c:v>
                </c:pt>
                <c:pt idx="1575">
                  <c:v>94</c:v>
                </c:pt>
                <c:pt idx="1576">
                  <c:v>94</c:v>
                </c:pt>
                <c:pt idx="1577">
                  <c:v>94</c:v>
                </c:pt>
                <c:pt idx="1578">
                  <c:v>94</c:v>
                </c:pt>
                <c:pt idx="1579">
                  <c:v>94</c:v>
                </c:pt>
                <c:pt idx="1580">
                  <c:v>94</c:v>
                </c:pt>
                <c:pt idx="1581">
                  <c:v>94</c:v>
                </c:pt>
                <c:pt idx="1582">
                  <c:v>94</c:v>
                </c:pt>
                <c:pt idx="1583">
                  <c:v>94</c:v>
                </c:pt>
                <c:pt idx="1584">
                  <c:v>94</c:v>
                </c:pt>
                <c:pt idx="1585">
                  <c:v>94</c:v>
                </c:pt>
                <c:pt idx="1586">
                  <c:v>94</c:v>
                </c:pt>
                <c:pt idx="1587">
                  <c:v>94</c:v>
                </c:pt>
                <c:pt idx="1588">
                  <c:v>94</c:v>
                </c:pt>
                <c:pt idx="1589">
                  <c:v>94</c:v>
                </c:pt>
                <c:pt idx="1590">
                  <c:v>94</c:v>
                </c:pt>
                <c:pt idx="1591">
                  <c:v>94</c:v>
                </c:pt>
                <c:pt idx="1592">
                  <c:v>94</c:v>
                </c:pt>
                <c:pt idx="1593">
                  <c:v>94</c:v>
                </c:pt>
                <c:pt idx="1594">
                  <c:v>94</c:v>
                </c:pt>
                <c:pt idx="1595">
                  <c:v>94</c:v>
                </c:pt>
                <c:pt idx="1596">
                  <c:v>94</c:v>
                </c:pt>
                <c:pt idx="1597">
                  <c:v>94</c:v>
                </c:pt>
                <c:pt idx="1598">
                  <c:v>94</c:v>
                </c:pt>
                <c:pt idx="1599">
                  <c:v>94</c:v>
                </c:pt>
                <c:pt idx="1600">
                  <c:v>94</c:v>
                </c:pt>
                <c:pt idx="1601">
                  <c:v>94</c:v>
                </c:pt>
                <c:pt idx="1602">
                  <c:v>94</c:v>
                </c:pt>
                <c:pt idx="1603">
                  <c:v>94</c:v>
                </c:pt>
                <c:pt idx="1604">
                  <c:v>94</c:v>
                </c:pt>
                <c:pt idx="1605">
                  <c:v>94</c:v>
                </c:pt>
                <c:pt idx="1606">
                  <c:v>94</c:v>
                </c:pt>
                <c:pt idx="1607">
                  <c:v>94</c:v>
                </c:pt>
                <c:pt idx="1608">
                  <c:v>94</c:v>
                </c:pt>
                <c:pt idx="1609">
                  <c:v>94</c:v>
                </c:pt>
                <c:pt idx="1610">
                  <c:v>94</c:v>
                </c:pt>
                <c:pt idx="1611">
                  <c:v>94</c:v>
                </c:pt>
                <c:pt idx="1612">
                  <c:v>94</c:v>
                </c:pt>
                <c:pt idx="1613">
                  <c:v>94</c:v>
                </c:pt>
                <c:pt idx="1614">
                  <c:v>94</c:v>
                </c:pt>
                <c:pt idx="1615">
                  <c:v>94</c:v>
                </c:pt>
                <c:pt idx="1616">
                  <c:v>94</c:v>
                </c:pt>
                <c:pt idx="1617">
                  <c:v>94</c:v>
                </c:pt>
                <c:pt idx="1618">
                  <c:v>94</c:v>
                </c:pt>
                <c:pt idx="1619">
                  <c:v>94</c:v>
                </c:pt>
                <c:pt idx="1620">
                  <c:v>94</c:v>
                </c:pt>
                <c:pt idx="1621">
                  <c:v>94</c:v>
                </c:pt>
                <c:pt idx="1622">
                  <c:v>94</c:v>
                </c:pt>
                <c:pt idx="1623">
                  <c:v>94</c:v>
                </c:pt>
                <c:pt idx="1624">
                  <c:v>94</c:v>
                </c:pt>
                <c:pt idx="1625">
                  <c:v>94</c:v>
                </c:pt>
                <c:pt idx="1626">
                  <c:v>94</c:v>
                </c:pt>
                <c:pt idx="1627">
                  <c:v>94</c:v>
                </c:pt>
                <c:pt idx="1628">
                  <c:v>94</c:v>
                </c:pt>
                <c:pt idx="1629">
                  <c:v>94</c:v>
                </c:pt>
                <c:pt idx="1630">
                  <c:v>94</c:v>
                </c:pt>
                <c:pt idx="1631">
                  <c:v>94</c:v>
                </c:pt>
                <c:pt idx="1632">
                  <c:v>94</c:v>
                </c:pt>
                <c:pt idx="1633">
                  <c:v>94</c:v>
                </c:pt>
                <c:pt idx="1634">
                  <c:v>94</c:v>
                </c:pt>
                <c:pt idx="1635">
                  <c:v>94</c:v>
                </c:pt>
                <c:pt idx="1636">
                  <c:v>94</c:v>
                </c:pt>
                <c:pt idx="1637">
                  <c:v>94</c:v>
                </c:pt>
                <c:pt idx="1638">
                  <c:v>94</c:v>
                </c:pt>
                <c:pt idx="1639">
                  <c:v>94</c:v>
                </c:pt>
                <c:pt idx="1640">
                  <c:v>94</c:v>
                </c:pt>
                <c:pt idx="1641">
                  <c:v>94</c:v>
                </c:pt>
                <c:pt idx="1642">
                  <c:v>94</c:v>
                </c:pt>
                <c:pt idx="1643">
                  <c:v>94</c:v>
                </c:pt>
                <c:pt idx="1644">
                  <c:v>94</c:v>
                </c:pt>
                <c:pt idx="1645">
                  <c:v>94</c:v>
                </c:pt>
                <c:pt idx="1646">
                  <c:v>94</c:v>
                </c:pt>
                <c:pt idx="1647">
                  <c:v>94</c:v>
                </c:pt>
                <c:pt idx="1648">
                  <c:v>94</c:v>
                </c:pt>
                <c:pt idx="1649">
                  <c:v>94</c:v>
                </c:pt>
                <c:pt idx="1650">
                  <c:v>94</c:v>
                </c:pt>
                <c:pt idx="1651">
                  <c:v>94</c:v>
                </c:pt>
                <c:pt idx="1652">
                  <c:v>94</c:v>
                </c:pt>
                <c:pt idx="1653">
                  <c:v>94</c:v>
                </c:pt>
                <c:pt idx="1654">
                  <c:v>94</c:v>
                </c:pt>
                <c:pt idx="1655">
                  <c:v>94</c:v>
                </c:pt>
                <c:pt idx="1656">
                  <c:v>94</c:v>
                </c:pt>
                <c:pt idx="1657">
                  <c:v>94</c:v>
                </c:pt>
                <c:pt idx="1658">
                  <c:v>94</c:v>
                </c:pt>
                <c:pt idx="1659">
                  <c:v>94</c:v>
                </c:pt>
                <c:pt idx="1660">
                  <c:v>94</c:v>
                </c:pt>
                <c:pt idx="1661">
                  <c:v>94</c:v>
                </c:pt>
                <c:pt idx="1662">
                  <c:v>94</c:v>
                </c:pt>
                <c:pt idx="1663">
                  <c:v>94</c:v>
                </c:pt>
                <c:pt idx="1664">
                  <c:v>94</c:v>
                </c:pt>
                <c:pt idx="1665">
                  <c:v>94</c:v>
                </c:pt>
                <c:pt idx="1666">
                  <c:v>94</c:v>
                </c:pt>
                <c:pt idx="1667">
                  <c:v>94</c:v>
                </c:pt>
                <c:pt idx="1668">
                  <c:v>94</c:v>
                </c:pt>
                <c:pt idx="1669">
                  <c:v>94</c:v>
                </c:pt>
                <c:pt idx="1670">
                  <c:v>94</c:v>
                </c:pt>
                <c:pt idx="1671">
                  <c:v>94</c:v>
                </c:pt>
                <c:pt idx="1672">
                  <c:v>94</c:v>
                </c:pt>
                <c:pt idx="1673">
                  <c:v>94</c:v>
                </c:pt>
                <c:pt idx="1674">
                  <c:v>94</c:v>
                </c:pt>
                <c:pt idx="1675">
                  <c:v>94</c:v>
                </c:pt>
                <c:pt idx="1676">
                  <c:v>94</c:v>
                </c:pt>
                <c:pt idx="1677">
                  <c:v>94</c:v>
                </c:pt>
                <c:pt idx="1678">
                  <c:v>94</c:v>
                </c:pt>
                <c:pt idx="1679">
                  <c:v>94</c:v>
                </c:pt>
                <c:pt idx="1680">
                  <c:v>94</c:v>
                </c:pt>
                <c:pt idx="1681">
                  <c:v>94</c:v>
                </c:pt>
                <c:pt idx="1682">
                  <c:v>94</c:v>
                </c:pt>
                <c:pt idx="1683">
                  <c:v>94</c:v>
                </c:pt>
                <c:pt idx="1684">
                  <c:v>94</c:v>
                </c:pt>
                <c:pt idx="1685">
                  <c:v>94</c:v>
                </c:pt>
                <c:pt idx="1686">
                  <c:v>94</c:v>
                </c:pt>
                <c:pt idx="1687">
                  <c:v>94</c:v>
                </c:pt>
                <c:pt idx="1688">
                  <c:v>94</c:v>
                </c:pt>
                <c:pt idx="1689">
                  <c:v>94</c:v>
                </c:pt>
                <c:pt idx="1690">
                  <c:v>94</c:v>
                </c:pt>
                <c:pt idx="1691">
                  <c:v>94</c:v>
                </c:pt>
                <c:pt idx="1692">
                  <c:v>94</c:v>
                </c:pt>
                <c:pt idx="1693">
                  <c:v>94</c:v>
                </c:pt>
                <c:pt idx="1694">
                  <c:v>94</c:v>
                </c:pt>
                <c:pt idx="1695">
                  <c:v>94</c:v>
                </c:pt>
                <c:pt idx="1696">
                  <c:v>94</c:v>
                </c:pt>
                <c:pt idx="1697">
                  <c:v>94</c:v>
                </c:pt>
                <c:pt idx="1698">
                  <c:v>94</c:v>
                </c:pt>
                <c:pt idx="1699">
                  <c:v>94</c:v>
                </c:pt>
                <c:pt idx="1700">
                  <c:v>94</c:v>
                </c:pt>
                <c:pt idx="1701">
                  <c:v>94</c:v>
                </c:pt>
                <c:pt idx="1702">
                  <c:v>94</c:v>
                </c:pt>
                <c:pt idx="1703">
                  <c:v>94</c:v>
                </c:pt>
                <c:pt idx="1704">
                  <c:v>94</c:v>
                </c:pt>
                <c:pt idx="1705">
                  <c:v>94</c:v>
                </c:pt>
                <c:pt idx="1706">
                  <c:v>94</c:v>
                </c:pt>
                <c:pt idx="1707">
                  <c:v>94</c:v>
                </c:pt>
                <c:pt idx="1708">
                  <c:v>94</c:v>
                </c:pt>
                <c:pt idx="1709">
                  <c:v>94</c:v>
                </c:pt>
                <c:pt idx="1710">
                  <c:v>94</c:v>
                </c:pt>
                <c:pt idx="1711">
                  <c:v>94</c:v>
                </c:pt>
                <c:pt idx="1712">
                  <c:v>94</c:v>
                </c:pt>
                <c:pt idx="1713">
                  <c:v>94</c:v>
                </c:pt>
                <c:pt idx="1714">
                  <c:v>94</c:v>
                </c:pt>
                <c:pt idx="1715">
                  <c:v>94</c:v>
                </c:pt>
                <c:pt idx="1716">
                  <c:v>94</c:v>
                </c:pt>
                <c:pt idx="1717">
                  <c:v>94</c:v>
                </c:pt>
                <c:pt idx="1718">
                  <c:v>94</c:v>
                </c:pt>
                <c:pt idx="1719">
                  <c:v>94</c:v>
                </c:pt>
                <c:pt idx="1720">
                  <c:v>94</c:v>
                </c:pt>
                <c:pt idx="1721">
                  <c:v>94</c:v>
                </c:pt>
                <c:pt idx="1722">
                  <c:v>94</c:v>
                </c:pt>
                <c:pt idx="1723">
                  <c:v>94</c:v>
                </c:pt>
                <c:pt idx="1724">
                  <c:v>94</c:v>
                </c:pt>
                <c:pt idx="1725">
                  <c:v>94</c:v>
                </c:pt>
                <c:pt idx="1726">
                  <c:v>94</c:v>
                </c:pt>
                <c:pt idx="1727">
                  <c:v>94</c:v>
                </c:pt>
                <c:pt idx="1728">
                  <c:v>94</c:v>
                </c:pt>
                <c:pt idx="1729">
                  <c:v>94</c:v>
                </c:pt>
                <c:pt idx="1730">
                  <c:v>94</c:v>
                </c:pt>
                <c:pt idx="1731">
                  <c:v>94</c:v>
                </c:pt>
                <c:pt idx="1732">
                  <c:v>94</c:v>
                </c:pt>
                <c:pt idx="1733">
                  <c:v>94</c:v>
                </c:pt>
                <c:pt idx="1734">
                  <c:v>94</c:v>
                </c:pt>
                <c:pt idx="1735">
                  <c:v>94</c:v>
                </c:pt>
                <c:pt idx="1736">
                  <c:v>94</c:v>
                </c:pt>
                <c:pt idx="1737">
                  <c:v>94</c:v>
                </c:pt>
                <c:pt idx="1738">
                  <c:v>94</c:v>
                </c:pt>
                <c:pt idx="1739">
                  <c:v>94</c:v>
                </c:pt>
                <c:pt idx="1740">
                  <c:v>94</c:v>
                </c:pt>
                <c:pt idx="1741">
                  <c:v>94</c:v>
                </c:pt>
                <c:pt idx="1742">
                  <c:v>94</c:v>
                </c:pt>
                <c:pt idx="1743">
                  <c:v>94</c:v>
                </c:pt>
                <c:pt idx="1744">
                  <c:v>94</c:v>
                </c:pt>
                <c:pt idx="1745">
                  <c:v>94</c:v>
                </c:pt>
                <c:pt idx="1746">
                  <c:v>94</c:v>
                </c:pt>
                <c:pt idx="1747">
                  <c:v>94</c:v>
                </c:pt>
                <c:pt idx="1748">
                  <c:v>94</c:v>
                </c:pt>
                <c:pt idx="1749">
                  <c:v>94</c:v>
                </c:pt>
                <c:pt idx="1750">
                  <c:v>94</c:v>
                </c:pt>
                <c:pt idx="1751">
                  <c:v>94</c:v>
                </c:pt>
                <c:pt idx="1752">
                  <c:v>94</c:v>
                </c:pt>
                <c:pt idx="1753">
                  <c:v>94</c:v>
                </c:pt>
                <c:pt idx="1754">
                  <c:v>94</c:v>
                </c:pt>
                <c:pt idx="1755">
                  <c:v>94</c:v>
                </c:pt>
                <c:pt idx="1756">
                  <c:v>94</c:v>
                </c:pt>
                <c:pt idx="1757">
                  <c:v>94</c:v>
                </c:pt>
                <c:pt idx="1758">
                  <c:v>94</c:v>
                </c:pt>
                <c:pt idx="1759">
                  <c:v>94</c:v>
                </c:pt>
                <c:pt idx="1760">
                  <c:v>94</c:v>
                </c:pt>
                <c:pt idx="1761">
                  <c:v>94</c:v>
                </c:pt>
                <c:pt idx="1762">
                  <c:v>94</c:v>
                </c:pt>
                <c:pt idx="1763">
                  <c:v>94</c:v>
                </c:pt>
                <c:pt idx="1764">
                  <c:v>94</c:v>
                </c:pt>
                <c:pt idx="1765">
                  <c:v>94</c:v>
                </c:pt>
                <c:pt idx="1766">
                  <c:v>94</c:v>
                </c:pt>
                <c:pt idx="1767">
                  <c:v>94</c:v>
                </c:pt>
                <c:pt idx="1768">
                  <c:v>94</c:v>
                </c:pt>
                <c:pt idx="1769">
                  <c:v>94</c:v>
                </c:pt>
                <c:pt idx="1770">
                  <c:v>94</c:v>
                </c:pt>
                <c:pt idx="1771">
                  <c:v>94</c:v>
                </c:pt>
                <c:pt idx="1772">
                  <c:v>94</c:v>
                </c:pt>
                <c:pt idx="1773">
                  <c:v>94</c:v>
                </c:pt>
                <c:pt idx="1774">
                  <c:v>94</c:v>
                </c:pt>
                <c:pt idx="1775">
                  <c:v>94</c:v>
                </c:pt>
                <c:pt idx="1776">
                  <c:v>94</c:v>
                </c:pt>
                <c:pt idx="1777">
                  <c:v>94</c:v>
                </c:pt>
                <c:pt idx="1778">
                  <c:v>94</c:v>
                </c:pt>
                <c:pt idx="1779">
                  <c:v>94</c:v>
                </c:pt>
                <c:pt idx="1780">
                  <c:v>94</c:v>
                </c:pt>
                <c:pt idx="1781">
                  <c:v>94</c:v>
                </c:pt>
                <c:pt idx="1782">
                  <c:v>94</c:v>
                </c:pt>
                <c:pt idx="1783">
                  <c:v>94</c:v>
                </c:pt>
                <c:pt idx="1784">
                  <c:v>94</c:v>
                </c:pt>
                <c:pt idx="1785">
                  <c:v>94</c:v>
                </c:pt>
                <c:pt idx="1786">
                  <c:v>94</c:v>
                </c:pt>
                <c:pt idx="1787">
                  <c:v>94</c:v>
                </c:pt>
                <c:pt idx="1788">
                  <c:v>94</c:v>
                </c:pt>
                <c:pt idx="1789">
                  <c:v>94</c:v>
                </c:pt>
                <c:pt idx="1790">
                  <c:v>94</c:v>
                </c:pt>
                <c:pt idx="1791">
                  <c:v>94</c:v>
                </c:pt>
                <c:pt idx="1792">
                  <c:v>94</c:v>
                </c:pt>
                <c:pt idx="1793">
                  <c:v>94</c:v>
                </c:pt>
                <c:pt idx="1794">
                  <c:v>94</c:v>
                </c:pt>
                <c:pt idx="1795">
                  <c:v>94</c:v>
                </c:pt>
                <c:pt idx="1796">
                  <c:v>94</c:v>
                </c:pt>
                <c:pt idx="1797">
                  <c:v>94</c:v>
                </c:pt>
                <c:pt idx="1798">
                  <c:v>94</c:v>
                </c:pt>
                <c:pt idx="1799">
                  <c:v>94</c:v>
                </c:pt>
                <c:pt idx="1800">
                  <c:v>94</c:v>
                </c:pt>
                <c:pt idx="1801">
                  <c:v>94</c:v>
                </c:pt>
                <c:pt idx="1802">
                  <c:v>94</c:v>
                </c:pt>
                <c:pt idx="1803">
                  <c:v>94</c:v>
                </c:pt>
                <c:pt idx="1804">
                  <c:v>94</c:v>
                </c:pt>
                <c:pt idx="1805">
                  <c:v>94</c:v>
                </c:pt>
                <c:pt idx="1806">
                  <c:v>94</c:v>
                </c:pt>
                <c:pt idx="1807">
                  <c:v>94</c:v>
                </c:pt>
                <c:pt idx="1808">
                  <c:v>94</c:v>
                </c:pt>
                <c:pt idx="1809">
                  <c:v>94</c:v>
                </c:pt>
                <c:pt idx="1810">
                  <c:v>94</c:v>
                </c:pt>
                <c:pt idx="1811">
                  <c:v>94</c:v>
                </c:pt>
                <c:pt idx="1812">
                  <c:v>94</c:v>
                </c:pt>
                <c:pt idx="1813">
                  <c:v>94</c:v>
                </c:pt>
                <c:pt idx="1814">
                  <c:v>94</c:v>
                </c:pt>
                <c:pt idx="1815">
                  <c:v>94</c:v>
                </c:pt>
                <c:pt idx="1816">
                  <c:v>94</c:v>
                </c:pt>
                <c:pt idx="1817">
                  <c:v>94</c:v>
                </c:pt>
                <c:pt idx="1818">
                  <c:v>94</c:v>
                </c:pt>
                <c:pt idx="1819">
                  <c:v>94</c:v>
                </c:pt>
                <c:pt idx="1820">
                  <c:v>94</c:v>
                </c:pt>
                <c:pt idx="1821">
                  <c:v>94</c:v>
                </c:pt>
                <c:pt idx="1822">
                  <c:v>94</c:v>
                </c:pt>
                <c:pt idx="1823">
                  <c:v>94</c:v>
                </c:pt>
                <c:pt idx="1824">
                  <c:v>94</c:v>
                </c:pt>
                <c:pt idx="1825">
                  <c:v>94</c:v>
                </c:pt>
                <c:pt idx="1826">
                  <c:v>94</c:v>
                </c:pt>
                <c:pt idx="1827">
                  <c:v>94</c:v>
                </c:pt>
                <c:pt idx="1828">
                  <c:v>94</c:v>
                </c:pt>
                <c:pt idx="1829">
                  <c:v>94</c:v>
                </c:pt>
                <c:pt idx="1830">
                  <c:v>94</c:v>
                </c:pt>
                <c:pt idx="1831">
                  <c:v>94</c:v>
                </c:pt>
                <c:pt idx="1832">
                  <c:v>94</c:v>
                </c:pt>
                <c:pt idx="1833">
                  <c:v>94</c:v>
                </c:pt>
                <c:pt idx="1834">
                  <c:v>94</c:v>
                </c:pt>
                <c:pt idx="1835">
                  <c:v>94</c:v>
                </c:pt>
                <c:pt idx="1836">
                  <c:v>94</c:v>
                </c:pt>
                <c:pt idx="1837">
                  <c:v>94</c:v>
                </c:pt>
                <c:pt idx="1838">
                  <c:v>94</c:v>
                </c:pt>
                <c:pt idx="1839">
                  <c:v>94</c:v>
                </c:pt>
                <c:pt idx="1840">
                  <c:v>94</c:v>
                </c:pt>
                <c:pt idx="1841">
                  <c:v>94</c:v>
                </c:pt>
                <c:pt idx="1842">
                  <c:v>94</c:v>
                </c:pt>
                <c:pt idx="1843">
                  <c:v>94</c:v>
                </c:pt>
                <c:pt idx="1844">
                  <c:v>94</c:v>
                </c:pt>
                <c:pt idx="1845">
                  <c:v>94</c:v>
                </c:pt>
                <c:pt idx="1846">
                  <c:v>94</c:v>
                </c:pt>
                <c:pt idx="1847">
                  <c:v>94</c:v>
                </c:pt>
                <c:pt idx="1848">
                  <c:v>94</c:v>
                </c:pt>
                <c:pt idx="1849">
                  <c:v>94</c:v>
                </c:pt>
                <c:pt idx="1850">
                  <c:v>94</c:v>
                </c:pt>
                <c:pt idx="1851">
                  <c:v>94</c:v>
                </c:pt>
                <c:pt idx="1852">
                  <c:v>94</c:v>
                </c:pt>
                <c:pt idx="1853">
                  <c:v>93</c:v>
                </c:pt>
                <c:pt idx="1854">
                  <c:v>93</c:v>
                </c:pt>
                <c:pt idx="1855">
                  <c:v>93</c:v>
                </c:pt>
                <c:pt idx="1856">
                  <c:v>93</c:v>
                </c:pt>
                <c:pt idx="1857">
                  <c:v>93</c:v>
                </c:pt>
                <c:pt idx="1858">
                  <c:v>93</c:v>
                </c:pt>
                <c:pt idx="1859">
                  <c:v>93</c:v>
                </c:pt>
                <c:pt idx="1860">
                  <c:v>93</c:v>
                </c:pt>
                <c:pt idx="1861">
                  <c:v>93</c:v>
                </c:pt>
                <c:pt idx="1862">
                  <c:v>93</c:v>
                </c:pt>
                <c:pt idx="1863">
                  <c:v>93</c:v>
                </c:pt>
                <c:pt idx="1864">
                  <c:v>93</c:v>
                </c:pt>
                <c:pt idx="1865">
                  <c:v>93</c:v>
                </c:pt>
                <c:pt idx="1866">
                  <c:v>93</c:v>
                </c:pt>
                <c:pt idx="1867">
                  <c:v>93</c:v>
                </c:pt>
                <c:pt idx="1868">
                  <c:v>93</c:v>
                </c:pt>
                <c:pt idx="1869">
                  <c:v>93</c:v>
                </c:pt>
                <c:pt idx="1870">
                  <c:v>93</c:v>
                </c:pt>
                <c:pt idx="1871">
                  <c:v>93</c:v>
                </c:pt>
                <c:pt idx="1872">
                  <c:v>93</c:v>
                </c:pt>
                <c:pt idx="1873">
                  <c:v>93</c:v>
                </c:pt>
                <c:pt idx="1874">
                  <c:v>93</c:v>
                </c:pt>
                <c:pt idx="1875">
                  <c:v>93</c:v>
                </c:pt>
                <c:pt idx="1876">
                  <c:v>93</c:v>
                </c:pt>
                <c:pt idx="1877">
                  <c:v>93</c:v>
                </c:pt>
                <c:pt idx="1878">
                  <c:v>93</c:v>
                </c:pt>
                <c:pt idx="1879">
                  <c:v>93</c:v>
                </c:pt>
                <c:pt idx="1880">
                  <c:v>93</c:v>
                </c:pt>
                <c:pt idx="1881">
                  <c:v>93</c:v>
                </c:pt>
                <c:pt idx="1882">
                  <c:v>93</c:v>
                </c:pt>
                <c:pt idx="1883">
                  <c:v>93</c:v>
                </c:pt>
                <c:pt idx="1884">
                  <c:v>93</c:v>
                </c:pt>
                <c:pt idx="1885">
                  <c:v>93</c:v>
                </c:pt>
                <c:pt idx="1886">
                  <c:v>93</c:v>
                </c:pt>
                <c:pt idx="1887">
                  <c:v>93</c:v>
                </c:pt>
                <c:pt idx="1888">
                  <c:v>93</c:v>
                </c:pt>
                <c:pt idx="1889">
                  <c:v>93</c:v>
                </c:pt>
                <c:pt idx="1890">
                  <c:v>93</c:v>
                </c:pt>
                <c:pt idx="1891">
                  <c:v>93</c:v>
                </c:pt>
                <c:pt idx="1892">
                  <c:v>93</c:v>
                </c:pt>
                <c:pt idx="1893">
                  <c:v>93</c:v>
                </c:pt>
                <c:pt idx="1894">
                  <c:v>93</c:v>
                </c:pt>
                <c:pt idx="1895">
                  <c:v>93</c:v>
                </c:pt>
                <c:pt idx="1896">
                  <c:v>93</c:v>
                </c:pt>
                <c:pt idx="1897">
                  <c:v>93</c:v>
                </c:pt>
                <c:pt idx="1898">
                  <c:v>93</c:v>
                </c:pt>
                <c:pt idx="1899">
                  <c:v>93</c:v>
                </c:pt>
                <c:pt idx="1900">
                  <c:v>93</c:v>
                </c:pt>
                <c:pt idx="1901">
                  <c:v>93</c:v>
                </c:pt>
                <c:pt idx="1902">
                  <c:v>93</c:v>
                </c:pt>
                <c:pt idx="1903">
                  <c:v>93</c:v>
                </c:pt>
                <c:pt idx="1904">
                  <c:v>93</c:v>
                </c:pt>
                <c:pt idx="1905">
                  <c:v>93</c:v>
                </c:pt>
                <c:pt idx="1906">
                  <c:v>94</c:v>
                </c:pt>
                <c:pt idx="1907">
                  <c:v>94</c:v>
                </c:pt>
                <c:pt idx="1908">
                  <c:v>94</c:v>
                </c:pt>
                <c:pt idx="1909">
                  <c:v>94</c:v>
                </c:pt>
                <c:pt idx="1910">
                  <c:v>94</c:v>
                </c:pt>
                <c:pt idx="1911">
                  <c:v>94</c:v>
                </c:pt>
                <c:pt idx="1912">
                  <c:v>94</c:v>
                </c:pt>
                <c:pt idx="1913">
                  <c:v>94</c:v>
                </c:pt>
                <c:pt idx="1914">
                  <c:v>94</c:v>
                </c:pt>
                <c:pt idx="1915">
                  <c:v>94</c:v>
                </c:pt>
                <c:pt idx="1916">
                  <c:v>94</c:v>
                </c:pt>
                <c:pt idx="1917">
                  <c:v>94</c:v>
                </c:pt>
                <c:pt idx="1918">
                  <c:v>94</c:v>
                </c:pt>
                <c:pt idx="1919">
                  <c:v>94</c:v>
                </c:pt>
                <c:pt idx="1920">
                  <c:v>94</c:v>
                </c:pt>
                <c:pt idx="1921">
                  <c:v>94</c:v>
                </c:pt>
                <c:pt idx="1922">
                  <c:v>94</c:v>
                </c:pt>
                <c:pt idx="1923">
                  <c:v>94</c:v>
                </c:pt>
                <c:pt idx="1924">
                  <c:v>94</c:v>
                </c:pt>
                <c:pt idx="1925">
                  <c:v>94</c:v>
                </c:pt>
                <c:pt idx="1926">
                  <c:v>94</c:v>
                </c:pt>
                <c:pt idx="1927">
                  <c:v>94</c:v>
                </c:pt>
                <c:pt idx="1928">
                  <c:v>94</c:v>
                </c:pt>
                <c:pt idx="1929">
                  <c:v>94</c:v>
                </c:pt>
                <c:pt idx="1930">
                  <c:v>94</c:v>
                </c:pt>
                <c:pt idx="1931">
                  <c:v>94</c:v>
                </c:pt>
                <c:pt idx="1932">
                  <c:v>94</c:v>
                </c:pt>
                <c:pt idx="1933">
                  <c:v>94</c:v>
                </c:pt>
                <c:pt idx="1934">
                  <c:v>94</c:v>
                </c:pt>
                <c:pt idx="1935">
                  <c:v>94</c:v>
                </c:pt>
                <c:pt idx="1936">
                  <c:v>94</c:v>
                </c:pt>
                <c:pt idx="1937">
                  <c:v>94</c:v>
                </c:pt>
                <c:pt idx="1938">
                  <c:v>94</c:v>
                </c:pt>
                <c:pt idx="1939">
                  <c:v>94</c:v>
                </c:pt>
                <c:pt idx="1940">
                  <c:v>94</c:v>
                </c:pt>
                <c:pt idx="1941">
                  <c:v>94</c:v>
                </c:pt>
                <c:pt idx="1942">
                  <c:v>94</c:v>
                </c:pt>
                <c:pt idx="1943">
                  <c:v>94</c:v>
                </c:pt>
                <c:pt idx="1944">
                  <c:v>94</c:v>
                </c:pt>
                <c:pt idx="1945">
                  <c:v>94</c:v>
                </c:pt>
                <c:pt idx="1946">
                  <c:v>94</c:v>
                </c:pt>
                <c:pt idx="1947">
                  <c:v>94</c:v>
                </c:pt>
                <c:pt idx="1948">
                  <c:v>94</c:v>
                </c:pt>
                <c:pt idx="1949">
                  <c:v>94</c:v>
                </c:pt>
                <c:pt idx="1950">
                  <c:v>94</c:v>
                </c:pt>
                <c:pt idx="1951">
                  <c:v>94</c:v>
                </c:pt>
                <c:pt idx="1952">
                  <c:v>94</c:v>
                </c:pt>
                <c:pt idx="1953">
                  <c:v>94</c:v>
                </c:pt>
                <c:pt idx="1954">
                  <c:v>94</c:v>
                </c:pt>
                <c:pt idx="1955">
                  <c:v>94</c:v>
                </c:pt>
                <c:pt idx="1956">
                  <c:v>94</c:v>
                </c:pt>
                <c:pt idx="1957">
                  <c:v>94</c:v>
                </c:pt>
                <c:pt idx="1958">
                  <c:v>94</c:v>
                </c:pt>
                <c:pt idx="1959">
                  <c:v>94</c:v>
                </c:pt>
                <c:pt idx="1960">
                  <c:v>94</c:v>
                </c:pt>
                <c:pt idx="1961">
                  <c:v>94</c:v>
                </c:pt>
                <c:pt idx="1962">
                  <c:v>94</c:v>
                </c:pt>
                <c:pt idx="1963">
                  <c:v>94</c:v>
                </c:pt>
                <c:pt idx="1964">
                  <c:v>94</c:v>
                </c:pt>
                <c:pt idx="1965">
                  <c:v>94</c:v>
                </c:pt>
                <c:pt idx="1966">
                  <c:v>94</c:v>
                </c:pt>
                <c:pt idx="1967">
                  <c:v>94</c:v>
                </c:pt>
                <c:pt idx="1968">
                  <c:v>94</c:v>
                </c:pt>
                <c:pt idx="1969">
                  <c:v>94</c:v>
                </c:pt>
                <c:pt idx="1970">
                  <c:v>94</c:v>
                </c:pt>
                <c:pt idx="1971">
                  <c:v>94</c:v>
                </c:pt>
                <c:pt idx="1972">
                  <c:v>94</c:v>
                </c:pt>
                <c:pt idx="1973">
                  <c:v>94</c:v>
                </c:pt>
                <c:pt idx="1974">
                  <c:v>94</c:v>
                </c:pt>
                <c:pt idx="1975">
                  <c:v>94</c:v>
                </c:pt>
                <c:pt idx="1976">
                  <c:v>94</c:v>
                </c:pt>
                <c:pt idx="1977">
                  <c:v>94</c:v>
                </c:pt>
                <c:pt idx="1978">
                  <c:v>94</c:v>
                </c:pt>
                <c:pt idx="1979">
                  <c:v>94</c:v>
                </c:pt>
                <c:pt idx="1980">
                  <c:v>94</c:v>
                </c:pt>
                <c:pt idx="1981">
                  <c:v>94</c:v>
                </c:pt>
                <c:pt idx="1982">
                  <c:v>94</c:v>
                </c:pt>
                <c:pt idx="1983">
                  <c:v>94</c:v>
                </c:pt>
                <c:pt idx="1984">
                  <c:v>94</c:v>
                </c:pt>
                <c:pt idx="1985">
                  <c:v>94</c:v>
                </c:pt>
                <c:pt idx="1986">
                  <c:v>94</c:v>
                </c:pt>
                <c:pt idx="1987">
                  <c:v>94</c:v>
                </c:pt>
                <c:pt idx="1988">
                  <c:v>94</c:v>
                </c:pt>
                <c:pt idx="1989">
                  <c:v>94</c:v>
                </c:pt>
                <c:pt idx="1990">
                  <c:v>94</c:v>
                </c:pt>
                <c:pt idx="1991">
                  <c:v>94</c:v>
                </c:pt>
                <c:pt idx="1992">
                  <c:v>94</c:v>
                </c:pt>
                <c:pt idx="1993">
                  <c:v>94</c:v>
                </c:pt>
                <c:pt idx="1994">
                  <c:v>94</c:v>
                </c:pt>
                <c:pt idx="1995">
                  <c:v>94</c:v>
                </c:pt>
                <c:pt idx="1996">
                  <c:v>94</c:v>
                </c:pt>
                <c:pt idx="1997">
                  <c:v>94</c:v>
                </c:pt>
                <c:pt idx="1998">
                  <c:v>94</c:v>
                </c:pt>
                <c:pt idx="1999">
                  <c:v>94</c:v>
                </c:pt>
                <c:pt idx="2000">
                  <c:v>94</c:v>
                </c:pt>
                <c:pt idx="2001">
                  <c:v>94</c:v>
                </c:pt>
                <c:pt idx="2002">
                  <c:v>94</c:v>
                </c:pt>
                <c:pt idx="2003">
                  <c:v>94</c:v>
                </c:pt>
                <c:pt idx="2004">
                  <c:v>94</c:v>
                </c:pt>
                <c:pt idx="2005">
                  <c:v>94</c:v>
                </c:pt>
                <c:pt idx="2006">
                  <c:v>94</c:v>
                </c:pt>
                <c:pt idx="2007">
                  <c:v>94</c:v>
                </c:pt>
                <c:pt idx="2008">
                  <c:v>94</c:v>
                </c:pt>
                <c:pt idx="2009">
                  <c:v>94</c:v>
                </c:pt>
                <c:pt idx="2010">
                  <c:v>94</c:v>
                </c:pt>
                <c:pt idx="2011">
                  <c:v>94</c:v>
                </c:pt>
                <c:pt idx="2012">
                  <c:v>94</c:v>
                </c:pt>
                <c:pt idx="2013">
                  <c:v>94</c:v>
                </c:pt>
                <c:pt idx="2014">
                  <c:v>94</c:v>
                </c:pt>
                <c:pt idx="2015">
                  <c:v>94</c:v>
                </c:pt>
                <c:pt idx="2016">
                  <c:v>94</c:v>
                </c:pt>
                <c:pt idx="2017">
                  <c:v>94</c:v>
                </c:pt>
                <c:pt idx="2018">
                  <c:v>94</c:v>
                </c:pt>
                <c:pt idx="2019">
                  <c:v>94</c:v>
                </c:pt>
                <c:pt idx="2020">
                  <c:v>94</c:v>
                </c:pt>
                <c:pt idx="2021">
                  <c:v>94</c:v>
                </c:pt>
                <c:pt idx="2022">
                  <c:v>94</c:v>
                </c:pt>
                <c:pt idx="2023">
                  <c:v>94</c:v>
                </c:pt>
                <c:pt idx="2024">
                  <c:v>94</c:v>
                </c:pt>
                <c:pt idx="2025">
                  <c:v>94</c:v>
                </c:pt>
                <c:pt idx="2026">
                  <c:v>94</c:v>
                </c:pt>
                <c:pt idx="2027">
                  <c:v>94</c:v>
                </c:pt>
                <c:pt idx="2028">
                  <c:v>94</c:v>
                </c:pt>
                <c:pt idx="2029">
                  <c:v>94</c:v>
                </c:pt>
                <c:pt idx="2030">
                  <c:v>94</c:v>
                </c:pt>
                <c:pt idx="2031">
                  <c:v>94</c:v>
                </c:pt>
                <c:pt idx="2032">
                  <c:v>94</c:v>
                </c:pt>
                <c:pt idx="2033">
                  <c:v>94</c:v>
                </c:pt>
                <c:pt idx="2034">
                  <c:v>94</c:v>
                </c:pt>
                <c:pt idx="2035">
                  <c:v>94</c:v>
                </c:pt>
                <c:pt idx="2036">
                  <c:v>94</c:v>
                </c:pt>
                <c:pt idx="2037">
                  <c:v>94</c:v>
                </c:pt>
                <c:pt idx="2038">
                  <c:v>94</c:v>
                </c:pt>
                <c:pt idx="2039">
                  <c:v>94</c:v>
                </c:pt>
                <c:pt idx="2040">
                  <c:v>94</c:v>
                </c:pt>
                <c:pt idx="2041">
                  <c:v>94</c:v>
                </c:pt>
                <c:pt idx="2042">
                  <c:v>94</c:v>
                </c:pt>
                <c:pt idx="2043">
                  <c:v>94</c:v>
                </c:pt>
                <c:pt idx="2044">
                  <c:v>94</c:v>
                </c:pt>
                <c:pt idx="2045">
                  <c:v>94</c:v>
                </c:pt>
                <c:pt idx="2046">
                  <c:v>94</c:v>
                </c:pt>
                <c:pt idx="2047">
                  <c:v>94</c:v>
                </c:pt>
                <c:pt idx="2048">
                  <c:v>94</c:v>
                </c:pt>
                <c:pt idx="2049">
                  <c:v>94</c:v>
                </c:pt>
                <c:pt idx="2050">
                  <c:v>94</c:v>
                </c:pt>
                <c:pt idx="2051">
                  <c:v>94</c:v>
                </c:pt>
                <c:pt idx="2052">
                  <c:v>94</c:v>
                </c:pt>
                <c:pt idx="2053">
                  <c:v>94</c:v>
                </c:pt>
                <c:pt idx="2054">
                  <c:v>94</c:v>
                </c:pt>
                <c:pt idx="2055">
                  <c:v>94</c:v>
                </c:pt>
                <c:pt idx="2056">
                  <c:v>94</c:v>
                </c:pt>
                <c:pt idx="2057">
                  <c:v>94</c:v>
                </c:pt>
                <c:pt idx="2058">
                  <c:v>94</c:v>
                </c:pt>
                <c:pt idx="2059">
                  <c:v>94</c:v>
                </c:pt>
                <c:pt idx="2060">
                  <c:v>94</c:v>
                </c:pt>
                <c:pt idx="2061">
                  <c:v>94</c:v>
                </c:pt>
                <c:pt idx="2062">
                  <c:v>94</c:v>
                </c:pt>
                <c:pt idx="2063">
                  <c:v>94</c:v>
                </c:pt>
                <c:pt idx="2064">
                  <c:v>94</c:v>
                </c:pt>
                <c:pt idx="2065">
                  <c:v>94</c:v>
                </c:pt>
                <c:pt idx="2066">
                  <c:v>94</c:v>
                </c:pt>
                <c:pt idx="2067">
                  <c:v>94</c:v>
                </c:pt>
                <c:pt idx="2068">
                  <c:v>94</c:v>
                </c:pt>
                <c:pt idx="2069">
                  <c:v>94</c:v>
                </c:pt>
                <c:pt idx="2070">
                  <c:v>94</c:v>
                </c:pt>
                <c:pt idx="2071">
                  <c:v>94</c:v>
                </c:pt>
                <c:pt idx="2072">
                  <c:v>94</c:v>
                </c:pt>
                <c:pt idx="2073">
                  <c:v>94</c:v>
                </c:pt>
                <c:pt idx="2074">
                  <c:v>94</c:v>
                </c:pt>
                <c:pt idx="2075">
                  <c:v>94</c:v>
                </c:pt>
                <c:pt idx="2076">
                  <c:v>94</c:v>
                </c:pt>
                <c:pt idx="2077">
                  <c:v>94</c:v>
                </c:pt>
                <c:pt idx="2078">
                  <c:v>94</c:v>
                </c:pt>
                <c:pt idx="2079">
                  <c:v>94</c:v>
                </c:pt>
                <c:pt idx="2080">
                  <c:v>94</c:v>
                </c:pt>
                <c:pt idx="2081">
                  <c:v>94</c:v>
                </c:pt>
                <c:pt idx="2082">
                  <c:v>94</c:v>
                </c:pt>
                <c:pt idx="2083">
                  <c:v>94</c:v>
                </c:pt>
                <c:pt idx="2084">
                  <c:v>94</c:v>
                </c:pt>
                <c:pt idx="2085">
                  <c:v>94</c:v>
                </c:pt>
                <c:pt idx="2086">
                  <c:v>94</c:v>
                </c:pt>
                <c:pt idx="2087">
                  <c:v>94</c:v>
                </c:pt>
                <c:pt idx="2088">
                  <c:v>94</c:v>
                </c:pt>
                <c:pt idx="2089">
                  <c:v>94</c:v>
                </c:pt>
                <c:pt idx="2090">
                  <c:v>94</c:v>
                </c:pt>
                <c:pt idx="2091">
                  <c:v>94</c:v>
                </c:pt>
                <c:pt idx="2092">
                  <c:v>94</c:v>
                </c:pt>
                <c:pt idx="2093">
                  <c:v>94</c:v>
                </c:pt>
                <c:pt idx="2094">
                  <c:v>94</c:v>
                </c:pt>
                <c:pt idx="2095">
                  <c:v>94</c:v>
                </c:pt>
                <c:pt idx="2096">
                  <c:v>94</c:v>
                </c:pt>
                <c:pt idx="2097">
                  <c:v>94</c:v>
                </c:pt>
                <c:pt idx="2098">
                  <c:v>94</c:v>
                </c:pt>
                <c:pt idx="2099">
                  <c:v>96</c:v>
                </c:pt>
                <c:pt idx="2100">
                  <c:v>96</c:v>
                </c:pt>
                <c:pt idx="2101">
                  <c:v>96</c:v>
                </c:pt>
                <c:pt idx="2102">
                  <c:v>96</c:v>
                </c:pt>
                <c:pt idx="2103">
                  <c:v>96</c:v>
                </c:pt>
                <c:pt idx="2104">
                  <c:v>96</c:v>
                </c:pt>
                <c:pt idx="2105">
                  <c:v>96</c:v>
                </c:pt>
                <c:pt idx="2106">
                  <c:v>96</c:v>
                </c:pt>
                <c:pt idx="2107">
                  <c:v>96</c:v>
                </c:pt>
                <c:pt idx="2108">
                  <c:v>96</c:v>
                </c:pt>
                <c:pt idx="2109">
                  <c:v>96</c:v>
                </c:pt>
                <c:pt idx="2110">
                  <c:v>96</c:v>
                </c:pt>
                <c:pt idx="2111">
                  <c:v>96</c:v>
                </c:pt>
                <c:pt idx="2112">
                  <c:v>96</c:v>
                </c:pt>
                <c:pt idx="2113">
                  <c:v>96</c:v>
                </c:pt>
                <c:pt idx="2114">
                  <c:v>96</c:v>
                </c:pt>
                <c:pt idx="2115">
                  <c:v>96</c:v>
                </c:pt>
                <c:pt idx="2116">
                  <c:v>96</c:v>
                </c:pt>
                <c:pt idx="2117">
                  <c:v>96</c:v>
                </c:pt>
                <c:pt idx="2118">
                  <c:v>96</c:v>
                </c:pt>
                <c:pt idx="2119">
                  <c:v>96</c:v>
                </c:pt>
                <c:pt idx="2120">
                  <c:v>96</c:v>
                </c:pt>
                <c:pt idx="2121">
                  <c:v>96</c:v>
                </c:pt>
                <c:pt idx="2122">
                  <c:v>96</c:v>
                </c:pt>
                <c:pt idx="2123">
                  <c:v>96</c:v>
                </c:pt>
                <c:pt idx="2124">
                  <c:v>96</c:v>
                </c:pt>
                <c:pt idx="2125">
                  <c:v>96</c:v>
                </c:pt>
                <c:pt idx="2126">
                  <c:v>96</c:v>
                </c:pt>
                <c:pt idx="2127">
                  <c:v>96</c:v>
                </c:pt>
                <c:pt idx="2128">
                  <c:v>96</c:v>
                </c:pt>
                <c:pt idx="2129">
                  <c:v>96</c:v>
                </c:pt>
                <c:pt idx="2130">
                  <c:v>96</c:v>
                </c:pt>
                <c:pt idx="2131">
                  <c:v>96</c:v>
                </c:pt>
                <c:pt idx="2132">
                  <c:v>96</c:v>
                </c:pt>
                <c:pt idx="2133">
                  <c:v>96</c:v>
                </c:pt>
                <c:pt idx="2134">
                  <c:v>96</c:v>
                </c:pt>
                <c:pt idx="2135">
                  <c:v>96</c:v>
                </c:pt>
                <c:pt idx="2136">
                  <c:v>96</c:v>
                </c:pt>
                <c:pt idx="2137">
                  <c:v>96</c:v>
                </c:pt>
                <c:pt idx="2138">
                  <c:v>96</c:v>
                </c:pt>
                <c:pt idx="2139">
                  <c:v>96</c:v>
                </c:pt>
                <c:pt idx="2140">
                  <c:v>96</c:v>
                </c:pt>
                <c:pt idx="2141">
                  <c:v>96</c:v>
                </c:pt>
                <c:pt idx="2142">
                  <c:v>96</c:v>
                </c:pt>
                <c:pt idx="2143">
                  <c:v>96</c:v>
                </c:pt>
                <c:pt idx="2144">
                  <c:v>96</c:v>
                </c:pt>
                <c:pt idx="2145">
                  <c:v>96</c:v>
                </c:pt>
                <c:pt idx="2146">
                  <c:v>96</c:v>
                </c:pt>
                <c:pt idx="2147">
                  <c:v>96</c:v>
                </c:pt>
                <c:pt idx="2148">
                  <c:v>96</c:v>
                </c:pt>
                <c:pt idx="2149">
                  <c:v>96</c:v>
                </c:pt>
                <c:pt idx="2150">
                  <c:v>96</c:v>
                </c:pt>
                <c:pt idx="2151">
                  <c:v>96</c:v>
                </c:pt>
                <c:pt idx="2152">
                  <c:v>96</c:v>
                </c:pt>
                <c:pt idx="2153">
                  <c:v>96</c:v>
                </c:pt>
                <c:pt idx="2154">
                  <c:v>96</c:v>
                </c:pt>
                <c:pt idx="2155">
                  <c:v>96</c:v>
                </c:pt>
                <c:pt idx="2156">
                  <c:v>96</c:v>
                </c:pt>
                <c:pt idx="2157">
                  <c:v>96</c:v>
                </c:pt>
                <c:pt idx="2158">
                  <c:v>96</c:v>
                </c:pt>
                <c:pt idx="2159">
                  <c:v>96</c:v>
                </c:pt>
                <c:pt idx="2160">
                  <c:v>96</c:v>
                </c:pt>
                <c:pt idx="2161">
                  <c:v>96</c:v>
                </c:pt>
                <c:pt idx="2162">
                  <c:v>96</c:v>
                </c:pt>
                <c:pt idx="2163">
                  <c:v>96</c:v>
                </c:pt>
                <c:pt idx="2164">
                  <c:v>96</c:v>
                </c:pt>
                <c:pt idx="2165">
                  <c:v>96</c:v>
                </c:pt>
                <c:pt idx="2166">
                  <c:v>96</c:v>
                </c:pt>
                <c:pt idx="2167">
                  <c:v>96</c:v>
                </c:pt>
                <c:pt idx="2168">
                  <c:v>96</c:v>
                </c:pt>
                <c:pt idx="2169">
                  <c:v>96</c:v>
                </c:pt>
                <c:pt idx="2170">
                  <c:v>96</c:v>
                </c:pt>
                <c:pt idx="2171">
                  <c:v>96</c:v>
                </c:pt>
                <c:pt idx="2172">
                  <c:v>96</c:v>
                </c:pt>
                <c:pt idx="2173">
                  <c:v>96</c:v>
                </c:pt>
                <c:pt idx="2174">
                  <c:v>96</c:v>
                </c:pt>
                <c:pt idx="2175">
                  <c:v>96</c:v>
                </c:pt>
                <c:pt idx="2176">
                  <c:v>96</c:v>
                </c:pt>
                <c:pt idx="2177">
                  <c:v>96</c:v>
                </c:pt>
                <c:pt idx="2178">
                  <c:v>96</c:v>
                </c:pt>
                <c:pt idx="2179">
                  <c:v>96</c:v>
                </c:pt>
                <c:pt idx="2180">
                  <c:v>96</c:v>
                </c:pt>
                <c:pt idx="2181">
                  <c:v>96</c:v>
                </c:pt>
                <c:pt idx="2182">
                  <c:v>96</c:v>
                </c:pt>
                <c:pt idx="2183">
                  <c:v>96</c:v>
                </c:pt>
                <c:pt idx="2184">
                  <c:v>96</c:v>
                </c:pt>
                <c:pt idx="2185">
                  <c:v>96</c:v>
                </c:pt>
                <c:pt idx="2186">
                  <c:v>96</c:v>
                </c:pt>
                <c:pt idx="2187">
                  <c:v>96</c:v>
                </c:pt>
                <c:pt idx="2188">
                  <c:v>96</c:v>
                </c:pt>
                <c:pt idx="2189">
                  <c:v>96</c:v>
                </c:pt>
                <c:pt idx="2190">
                  <c:v>96</c:v>
                </c:pt>
                <c:pt idx="2191">
                  <c:v>96</c:v>
                </c:pt>
                <c:pt idx="2192">
                  <c:v>96</c:v>
                </c:pt>
                <c:pt idx="2193">
                  <c:v>96</c:v>
                </c:pt>
                <c:pt idx="2194">
                  <c:v>96</c:v>
                </c:pt>
                <c:pt idx="2195">
                  <c:v>96</c:v>
                </c:pt>
                <c:pt idx="2196">
                  <c:v>96</c:v>
                </c:pt>
                <c:pt idx="2197">
                  <c:v>96</c:v>
                </c:pt>
                <c:pt idx="2198">
                  <c:v>96</c:v>
                </c:pt>
                <c:pt idx="2199">
                  <c:v>96</c:v>
                </c:pt>
                <c:pt idx="2200">
                  <c:v>96</c:v>
                </c:pt>
                <c:pt idx="2201">
                  <c:v>96</c:v>
                </c:pt>
                <c:pt idx="2202">
                  <c:v>96</c:v>
                </c:pt>
                <c:pt idx="2203">
                  <c:v>96</c:v>
                </c:pt>
                <c:pt idx="2204">
                  <c:v>96</c:v>
                </c:pt>
                <c:pt idx="2205">
                  <c:v>96</c:v>
                </c:pt>
                <c:pt idx="2206">
                  <c:v>96</c:v>
                </c:pt>
                <c:pt idx="2207">
                  <c:v>96</c:v>
                </c:pt>
                <c:pt idx="2208">
                  <c:v>96</c:v>
                </c:pt>
                <c:pt idx="2209">
                  <c:v>96</c:v>
                </c:pt>
                <c:pt idx="2210">
                  <c:v>96</c:v>
                </c:pt>
                <c:pt idx="2211">
                  <c:v>96</c:v>
                </c:pt>
                <c:pt idx="2212">
                  <c:v>96</c:v>
                </c:pt>
                <c:pt idx="2213">
                  <c:v>96</c:v>
                </c:pt>
                <c:pt idx="2214">
                  <c:v>96</c:v>
                </c:pt>
                <c:pt idx="2215">
                  <c:v>96</c:v>
                </c:pt>
                <c:pt idx="2216">
                  <c:v>96</c:v>
                </c:pt>
                <c:pt idx="2217">
                  <c:v>96</c:v>
                </c:pt>
                <c:pt idx="2218">
                  <c:v>96</c:v>
                </c:pt>
                <c:pt idx="2219">
                  <c:v>96</c:v>
                </c:pt>
                <c:pt idx="2220">
                  <c:v>96</c:v>
                </c:pt>
                <c:pt idx="2221">
                  <c:v>96</c:v>
                </c:pt>
                <c:pt idx="2222">
                  <c:v>96</c:v>
                </c:pt>
                <c:pt idx="2223">
                  <c:v>96</c:v>
                </c:pt>
                <c:pt idx="2224">
                  <c:v>96</c:v>
                </c:pt>
                <c:pt idx="2225">
                  <c:v>96</c:v>
                </c:pt>
                <c:pt idx="2226">
                  <c:v>96</c:v>
                </c:pt>
                <c:pt idx="2227">
                  <c:v>96</c:v>
                </c:pt>
                <c:pt idx="2228">
                  <c:v>96</c:v>
                </c:pt>
                <c:pt idx="2229">
                  <c:v>96</c:v>
                </c:pt>
                <c:pt idx="2230">
                  <c:v>96</c:v>
                </c:pt>
                <c:pt idx="2231">
                  <c:v>96</c:v>
                </c:pt>
                <c:pt idx="2232">
                  <c:v>96</c:v>
                </c:pt>
                <c:pt idx="2233">
                  <c:v>96</c:v>
                </c:pt>
                <c:pt idx="2234">
                  <c:v>96</c:v>
                </c:pt>
                <c:pt idx="2235">
                  <c:v>96</c:v>
                </c:pt>
                <c:pt idx="2236">
                  <c:v>96</c:v>
                </c:pt>
                <c:pt idx="2237">
                  <c:v>96</c:v>
                </c:pt>
                <c:pt idx="2238">
                  <c:v>96</c:v>
                </c:pt>
                <c:pt idx="2239">
                  <c:v>96</c:v>
                </c:pt>
                <c:pt idx="2240">
                  <c:v>96</c:v>
                </c:pt>
                <c:pt idx="2241">
                  <c:v>96</c:v>
                </c:pt>
                <c:pt idx="2242">
                  <c:v>96</c:v>
                </c:pt>
                <c:pt idx="2243">
                  <c:v>96</c:v>
                </c:pt>
                <c:pt idx="2244">
                  <c:v>96</c:v>
                </c:pt>
                <c:pt idx="2245">
                  <c:v>96</c:v>
                </c:pt>
                <c:pt idx="2246">
                  <c:v>96</c:v>
                </c:pt>
                <c:pt idx="2247">
                  <c:v>96</c:v>
                </c:pt>
                <c:pt idx="2248">
                  <c:v>96</c:v>
                </c:pt>
                <c:pt idx="2249">
                  <c:v>96</c:v>
                </c:pt>
                <c:pt idx="2250">
                  <c:v>96</c:v>
                </c:pt>
                <c:pt idx="2251">
                  <c:v>96</c:v>
                </c:pt>
                <c:pt idx="2252">
                  <c:v>96</c:v>
                </c:pt>
                <c:pt idx="2253">
                  <c:v>96</c:v>
                </c:pt>
                <c:pt idx="2254">
                  <c:v>96</c:v>
                </c:pt>
                <c:pt idx="2255">
                  <c:v>96</c:v>
                </c:pt>
                <c:pt idx="2256">
                  <c:v>96</c:v>
                </c:pt>
                <c:pt idx="2257">
                  <c:v>96</c:v>
                </c:pt>
                <c:pt idx="2258">
                  <c:v>96</c:v>
                </c:pt>
                <c:pt idx="2259">
                  <c:v>96</c:v>
                </c:pt>
                <c:pt idx="2260">
                  <c:v>96</c:v>
                </c:pt>
                <c:pt idx="2261">
                  <c:v>96</c:v>
                </c:pt>
                <c:pt idx="2262">
                  <c:v>96</c:v>
                </c:pt>
                <c:pt idx="2263">
                  <c:v>96</c:v>
                </c:pt>
                <c:pt idx="2264">
                  <c:v>96</c:v>
                </c:pt>
                <c:pt idx="2265">
                  <c:v>96</c:v>
                </c:pt>
                <c:pt idx="2266">
                  <c:v>96</c:v>
                </c:pt>
                <c:pt idx="2267">
                  <c:v>96</c:v>
                </c:pt>
                <c:pt idx="2268">
                  <c:v>96</c:v>
                </c:pt>
                <c:pt idx="2269">
                  <c:v>96</c:v>
                </c:pt>
                <c:pt idx="2270">
                  <c:v>96</c:v>
                </c:pt>
                <c:pt idx="2271">
                  <c:v>96</c:v>
                </c:pt>
                <c:pt idx="2272">
                  <c:v>96</c:v>
                </c:pt>
                <c:pt idx="2273">
                  <c:v>96</c:v>
                </c:pt>
                <c:pt idx="2274">
                  <c:v>96</c:v>
                </c:pt>
                <c:pt idx="2275">
                  <c:v>96</c:v>
                </c:pt>
                <c:pt idx="2276">
                  <c:v>96</c:v>
                </c:pt>
                <c:pt idx="2277">
                  <c:v>96</c:v>
                </c:pt>
                <c:pt idx="2278">
                  <c:v>96</c:v>
                </c:pt>
                <c:pt idx="2279">
                  <c:v>96</c:v>
                </c:pt>
                <c:pt idx="2280">
                  <c:v>96</c:v>
                </c:pt>
                <c:pt idx="2281">
                  <c:v>96</c:v>
                </c:pt>
                <c:pt idx="2282">
                  <c:v>96</c:v>
                </c:pt>
                <c:pt idx="2283">
                  <c:v>96</c:v>
                </c:pt>
                <c:pt idx="2284">
                  <c:v>96</c:v>
                </c:pt>
                <c:pt idx="2285">
                  <c:v>96</c:v>
                </c:pt>
                <c:pt idx="2286">
                  <c:v>96</c:v>
                </c:pt>
                <c:pt idx="2287">
                  <c:v>96</c:v>
                </c:pt>
                <c:pt idx="2288">
                  <c:v>96</c:v>
                </c:pt>
                <c:pt idx="2289">
                  <c:v>96</c:v>
                </c:pt>
                <c:pt idx="2290">
                  <c:v>96</c:v>
                </c:pt>
                <c:pt idx="2291">
                  <c:v>96</c:v>
                </c:pt>
                <c:pt idx="2292">
                  <c:v>96</c:v>
                </c:pt>
                <c:pt idx="2293">
                  <c:v>96</c:v>
                </c:pt>
                <c:pt idx="2294">
                  <c:v>96</c:v>
                </c:pt>
                <c:pt idx="2295">
                  <c:v>96</c:v>
                </c:pt>
                <c:pt idx="2296">
                  <c:v>96</c:v>
                </c:pt>
                <c:pt idx="2297">
                  <c:v>96</c:v>
                </c:pt>
                <c:pt idx="2298">
                  <c:v>96</c:v>
                </c:pt>
                <c:pt idx="2299">
                  <c:v>96</c:v>
                </c:pt>
                <c:pt idx="2300">
                  <c:v>96</c:v>
                </c:pt>
                <c:pt idx="2301">
                  <c:v>98</c:v>
                </c:pt>
                <c:pt idx="2302">
                  <c:v>98</c:v>
                </c:pt>
                <c:pt idx="2303">
                  <c:v>98</c:v>
                </c:pt>
                <c:pt idx="2304">
                  <c:v>98</c:v>
                </c:pt>
                <c:pt idx="2305">
                  <c:v>98</c:v>
                </c:pt>
                <c:pt idx="2306">
                  <c:v>98</c:v>
                </c:pt>
                <c:pt idx="2307">
                  <c:v>98</c:v>
                </c:pt>
                <c:pt idx="2308">
                  <c:v>98</c:v>
                </c:pt>
                <c:pt idx="2309">
                  <c:v>98</c:v>
                </c:pt>
                <c:pt idx="2310">
                  <c:v>98</c:v>
                </c:pt>
                <c:pt idx="2311">
                  <c:v>98</c:v>
                </c:pt>
                <c:pt idx="2312">
                  <c:v>98</c:v>
                </c:pt>
                <c:pt idx="2313">
                  <c:v>98</c:v>
                </c:pt>
                <c:pt idx="2314">
                  <c:v>98</c:v>
                </c:pt>
                <c:pt idx="2315">
                  <c:v>98</c:v>
                </c:pt>
                <c:pt idx="2316">
                  <c:v>98</c:v>
                </c:pt>
                <c:pt idx="2317">
                  <c:v>98</c:v>
                </c:pt>
                <c:pt idx="2318">
                  <c:v>98</c:v>
                </c:pt>
                <c:pt idx="2319">
                  <c:v>98</c:v>
                </c:pt>
                <c:pt idx="2320">
                  <c:v>98</c:v>
                </c:pt>
                <c:pt idx="2321">
                  <c:v>98</c:v>
                </c:pt>
                <c:pt idx="2322">
                  <c:v>98</c:v>
                </c:pt>
                <c:pt idx="2323">
                  <c:v>98</c:v>
                </c:pt>
                <c:pt idx="2324">
                  <c:v>98</c:v>
                </c:pt>
                <c:pt idx="2325">
                  <c:v>98</c:v>
                </c:pt>
                <c:pt idx="2326">
                  <c:v>98</c:v>
                </c:pt>
                <c:pt idx="2327">
                  <c:v>98</c:v>
                </c:pt>
                <c:pt idx="2328">
                  <c:v>98</c:v>
                </c:pt>
                <c:pt idx="2329">
                  <c:v>98</c:v>
                </c:pt>
                <c:pt idx="2330">
                  <c:v>98</c:v>
                </c:pt>
                <c:pt idx="2331">
                  <c:v>98</c:v>
                </c:pt>
                <c:pt idx="2332">
                  <c:v>98</c:v>
                </c:pt>
                <c:pt idx="2333">
                  <c:v>98</c:v>
                </c:pt>
                <c:pt idx="2334">
                  <c:v>98</c:v>
                </c:pt>
                <c:pt idx="2335">
                  <c:v>98</c:v>
                </c:pt>
                <c:pt idx="2336">
                  <c:v>98</c:v>
                </c:pt>
                <c:pt idx="2337">
                  <c:v>98</c:v>
                </c:pt>
                <c:pt idx="2338">
                  <c:v>98</c:v>
                </c:pt>
                <c:pt idx="2339">
                  <c:v>98</c:v>
                </c:pt>
                <c:pt idx="2340">
                  <c:v>98</c:v>
                </c:pt>
                <c:pt idx="2341">
                  <c:v>98</c:v>
                </c:pt>
                <c:pt idx="2342">
                  <c:v>98</c:v>
                </c:pt>
                <c:pt idx="2343">
                  <c:v>98</c:v>
                </c:pt>
                <c:pt idx="2344">
                  <c:v>98</c:v>
                </c:pt>
                <c:pt idx="2345">
                  <c:v>98</c:v>
                </c:pt>
                <c:pt idx="2346">
                  <c:v>98</c:v>
                </c:pt>
                <c:pt idx="2347">
                  <c:v>98</c:v>
                </c:pt>
                <c:pt idx="2348">
                  <c:v>98</c:v>
                </c:pt>
                <c:pt idx="2349">
                  <c:v>98</c:v>
                </c:pt>
                <c:pt idx="2350">
                  <c:v>98</c:v>
                </c:pt>
                <c:pt idx="2351">
                  <c:v>98</c:v>
                </c:pt>
                <c:pt idx="2352">
                  <c:v>98</c:v>
                </c:pt>
                <c:pt idx="2353">
                  <c:v>98</c:v>
                </c:pt>
                <c:pt idx="2354">
                  <c:v>98</c:v>
                </c:pt>
                <c:pt idx="2355">
                  <c:v>98</c:v>
                </c:pt>
                <c:pt idx="2356">
                  <c:v>98</c:v>
                </c:pt>
                <c:pt idx="2357">
                  <c:v>98</c:v>
                </c:pt>
                <c:pt idx="2358">
                  <c:v>98</c:v>
                </c:pt>
                <c:pt idx="2359">
                  <c:v>98</c:v>
                </c:pt>
                <c:pt idx="2360">
                  <c:v>98</c:v>
                </c:pt>
                <c:pt idx="2361">
                  <c:v>98</c:v>
                </c:pt>
                <c:pt idx="2362">
                  <c:v>98</c:v>
                </c:pt>
                <c:pt idx="2363">
                  <c:v>98</c:v>
                </c:pt>
                <c:pt idx="2364">
                  <c:v>98</c:v>
                </c:pt>
                <c:pt idx="2365">
                  <c:v>98</c:v>
                </c:pt>
                <c:pt idx="2366">
                  <c:v>98</c:v>
                </c:pt>
                <c:pt idx="2367">
                  <c:v>98</c:v>
                </c:pt>
                <c:pt idx="2368">
                  <c:v>98</c:v>
                </c:pt>
                <c:pt idx="2369">
                  <c:v>98</c:v>
                </c:pt>
                <c:pt idx="2370">
                  <c:v>98</c:v>
                </c:pt>
                <c:pt idx="2371">
                  <c:v>98</c:v>
                </c:pt>
                <c:pt idx="2372">
                  <c:v>98</c:v>
                </c:pt>
                <c:pt idx="2373">
                  <c:v>98</c:v>
                </c:pt>
                <c:pt idx="2374">
                  <c:v>98</c:v>
                </c:pt>
                <c:pt idx="2375">
                  <c:v>98</c:v>
                </c:pt>
                <c:pt idx="2376">
                  <c:v>98</c:v>
                </c:pt>
                <c:pt idx="2377">
                  <c:v>98</c:v>
                </c:pt>
                <c:pt idx="2378">
                  <c:v>98</c:v>
                </c:pt>
                <c:pt idx="2379">
                  <c:v>98</c:v>
                </c:pt>
                <c:pt idx="2380">
                  <c:v>98</c:v>
                </c:pt>
                <c:pt idx="2381">
                  <c:v>98</c:v>
                </c:pt>
                <c:pt idx="2382">
                  <c:v>98</c:v>
                </c:pt>
                <c:pt idx="2383">
                  <c:v>98</c:v>
                </c:pt>
                <c:pt idx="2384">
                  <c:v>98</c:v>
                </c:pt>
                <c:pt idx="2385">
                  <c:v>98</c:v>
                </c:pt>
                <c:pt idx="2386">
                  <c:v>98</c:v>
                </c:pt>
                <c:pt idx="2387">
                  <c:v>98</c:v>
                </c:pt>
                <c:pt idx="2388">
                  <c:v>98</c:v>
                </c:pt>
                <c:pt idx="2389">
                  <c:v>98</c:v>
                </c:pt>
                <c:pt idx="2390">
                  <c:v>98</c:v>
                </c:pt>
                <c:pt idx="2391">
                  <c:v>98</c:v>
                </c:pt>
                <c:pt idx="2392">
                  <c:v>98</c:v>
                </c:pt>
                <c:pt idx="2393">
                  <c:v>98</c:v>
                </c:pt>
                <c:pt idx="2394">
                  <c:v>98</c:v>
                </c:pt>
                <c:pt idx="2395">
                  <c:v>98</c:v>
                </c:pt>
                <c:pt idx="2396">
                  <c:v>98</c:v>
                </c:pt>
                <c:pt idx="2397">
                  <c:v>98</c:v>
                </c:pt>
                <c:pt idx="2398">
                  <c:v>98</c:v>
                </c:pt>
                <c:pt idx="2399">
                  <c:v>98</c:v>
                </c:pt>
                <c:pt idx="2400">
                  <c:v>98</c:v>
                </c:pt>
                <c:pt idx="2401">
                  <c:v>98</c:v>
                </c:pt>
                <c:pt idx="2402">
                  <c:v>98</c:v>
                </c:pt>
                <c:pt idx="2403">
                  <c:v>98</c:v>
                </c:pt>
                <c:pt idx="2404">
                  <c:v>98</c:v>
                </c:pt>
                <c:pt idx="2405">
                  <c:v>98</c:v>
                </c:pt>
                <c:pt idx="2406">
                  <c:v>98</c:v>
                </c:pt>
                <c:pt idx="2407">
                  <c:v>98</c:v>
                </c:pt>
                <c:pt idx="2408">
                  <c:v>98</c:v>
                </c:pt>
                <c:pt idx="2409">
                  <c:v>98</c:v>
                </c:pt>
                <c:pt idx="2410">
                  <c:v>98</c:v>
                </c:pt>
                <c:pt idx="2411">
                  <c:v>98</c:v>
                </c:pt>
                <c:pt idx="2412">
                  <c:v>98</c:v>
                </c:pt>
                <c:pt idx="2413">
                  <c:v>98</c:v>
                </c:pt>
                <c:pt idx="2414">
                  <c:v>98</c:v>
                </c:pt>
                <c:pt idx="2415">
                  <c:v>98</c:v>
                </c:pt>
                <c:pt idx="2416">
                  <c:v>98</c:v>
                </c:pt>
                <c:pt idx="2417">
                  <c:v>98</c:v>
                </c:pt>
                <c:pt idx="2418">
                  <c:v>98</c:v>
                </c:pt>
                <c:pt idx="2419">
                  <c:v>98</c:v>
                </c:pt>
                <c:pt idx="2420">
                  <c:v>98</c:v>
                </c:pt>
                <c:pt idx="2421">
                  <c:v>98</c:v>
                </c:pt>
                <c:pt idx="2422">
                  <c:v>98</c:v>
                </c:pt>
                <c:pt idx="2423">
                  <c:v>98</c:v>
                </c:pt>
                <c:pt idx="2424">
                  <c:v>98</c:v>
                </c:pt>
                <c:pt idx="2425">
                  <c:v>98</c:v>
                </c:pt>
                <c:pt idx="2426">
                  <c:v>98</c:v>
                </c:pt>
                <c:pt idx="2427">
                  <c:v>98</c:v>
                </c:pt>
                <c:pt idx="2428">
                  <c:v>98</c:v>
                </c:pt>
                <c:pt idx="2429">
                  <c:v>98</c:v>
                </c:pt>
                <c:pt idx="2430">
                  <c:v>98</c:v>
                </c:pt>
                <c:pt idx="2431">
                  <c:v>98</c:v>
                </c:pt>
                <c:pt idx="2432">
                  <c:v>98</c:v>
                </c:pt>
                <c:pt idx="2433">
                  <c:v>98</c:v>
                </c:pt>
                <c:pt idx="2434">
                  <c:v>98</c:v>
                </c:pt>
                <c:pt idx="2435">
                  <c:v>98</c:v>
                </c:pt>
                <c:pt idx="2436">
                  <c:v>98</c:v>
                </c:pt>
                <c:pt idx="2437">
                  <c:v>98</c:v>
                </c:pt>
                <c:pt idx="2438">
                  <c:v>98</c:v>
                </c:pt>
                <c:pt idx="2439">
                  <c:v>98</c:v>
                </c:pt>
                <c:pt idx="2440">
                  <c:v>98</c:v>
                </c:pt>
                <c:pt idx="2441">
                  <c:v>98</c:v>
                </c:pt>
                <c:pt idx="2442">
                  <c:v>98</c:v>
                </c:pt>
                <c:pt idx="2443">
                  <c:v>98</c:v>
                </c:pt>
                <c:pt idx="2444">
                  <c:v>98</c:v>
                </c:pt>
                <c:pt idx="2445">
                  <c:v>98</c:v>
                </c:pt>
                <c:pt idx="2446">
                  <c:v>98</c:v>
                </c:pt>
                <c:pt idx="2447">
                  <c:v>98</c:v>
                </c:pt>
                <c:pt idx="2448">
                  <c:v>98</c:v>
                </c:pt>
                <c:pt idx="2449">
                  <c:v>98</c:v>
                </c:pt>
                <c:pt idx="2450">
                  <c:v>98</c:v>
                </c:pt>
                <c:pt idx="2451">
                  <c:v>98</c:v>
                </c:pt>
                <c:pt idx="2452">
                  <c:v>98</c:v>
                </c:pt>
                <c:pt idx="2453">
                  <c:v>98</c:v>
                </c:pt>
                <c:pt idx="2454">
                  <c:v>98</c:v>
                </c:pt>
                <c:pt idx="2455">
                  <c:v>98</c:v>
                </c:pt>
                <c:pt idx="2456">
                  <c:v>98</c:v>
                </c:pt>
                <c:pt idx="2457">
                  <c:v>98</c:v>
                </c:pt>
                <c:pt idx="2458">
                  <c:v>98</c:v>
                </c:pt>
                <c:pt idx="2459">
                  <c:v>98</c:v>
                </c:pt>
                <c:pt idx="2460">
                  <c:v>98</c:v>
                </c:pt>
                <c:pt idx="2461">
                  <c:v>98</c:v>
                </c:pt>
                <c:pt idx="2462">
                  <c:v>98</c:v>
                </c:pt>
                <c:pt idx="2463">
                  <c:v>98</c:v>
                </c:pt>
                <c:pt idx="2464">
                  <c:v>98</c:v>
                </c:pt>
                <c:pt idx="2465">
                  <c:v>98</c:v>
                </c:pt>
                <c:pt idx="2466">
                  <c:v>98</c:v>
                </c:pt>
                <c:pt idx="2467">
                  <c:v>98</c:v>
                </c:pt>
                <c:pt idx="2468">
                  <c:v>98</c:v>
                </c:pt>
                <c:pt idx="2469">
                  <c:v>98</c:v>
                </c:pt>
                <c:pt idx="2470">
                  <c:v>98</c:v>
                </c:pt>
                <c:pt idx="2471">
                  <c:v>98</c:v>
                </c:pt>
                <c:pt idx="2472">
                  <c:v>98</c:v>
                </c:pt>
                <c:pt idx="2473">
                  <c:v>98</c:v>
                </c:pt>
                <c:pt idx="2474">
                  <c:v>98</c:v>
                </c:pt>
                <c:pt idx="2475">
                  <c:v>98</c:v>
                </c:pt>
                <c:pt idx="2476">
                  <c:v>98</c:v>
                </c:pt>
                <c:pt idx="2477">
                  <c:v>98</c:v>
                </c:pt>
                <c:pt idx="2478">
                  <c:v>98</c:v>
                </c:pt>
                <c:pt idx="2479">
                  <c:v>98</c:v>
                </c:pt>
                <c:pt idx="2480">
                  <c:v>98</c:v>
                </c:pt>
                <c:pt idx="2481">
                  <c:v>98</c:v>
                </c:pt>
                <c:pt idx="2482">
                  <c:v>98</c:v>
                </c:pt>
                <c:pt idx="2483">
                  <c:v>98</c:v>
                </c:pt>
                <c:pt idx="2484">
                  <c:v>98</c:v>
                </c:pt>
                <c:pt idx="2485">
                  <c:v>98</c:v>
                </c:pt>
                <c:pt idx="2486">
                  <c:v>98</c:v>
                </c:pt>
                <c:pt idx="2487">
                  <c:v>98</c:v>
                </c:pt>
                <c:pt idx="2488">
                  <c:v>98</c:v>
                </c:pt>
                <c:pt idx="2489">
                  <c:v>98</c:v>
                </c:pt>
                <c:pt idx="2490">
                  <c:v>98</c:v>
                </c:pt>
                <c:pt idx="2491">
                  <c:v>98</c:v>
                </c:pt>
                <c:pt idx="2492">
                  <c:v>98</c:v>
                </c:pt>
                <c:pt idx="2493">
                  <c:v>98</c:v>
                </c:pt>
                <c:pt idx="2494">
                  <c:v>98</c:v>
                </c:pt>
                <c:pt idx="2495">
                  <c:v>98</c:v>
                </c:pt>
                <c:pt idx="2496">
                  <c:v>97</c:v>
                </c:pt>
                <c:pt idx="2497">
                  <c:v>97</c:v>
                </c:pt>
                <c:pt idx="2498">
                  <c:v>97</c:v>
                </c:pt>
                <c:pt idx="2499">
                  <c:v>97</c:v>
                </c:pt>
                <c:pt idx="2500">
                  <c:v>97</c:v>
                </c:pt>
                <c:pt idx="2501">
                  <c:v>97</c:v>
                </c:pt>
                <c:pt idx="2502">
                  <c:v>97</c:v>
                </c:pt>
                <c:pt idx="2503">
                  <c:v>97</c:v>
                </c:pt>
                <c:pt idx="2504">
                  <c:v>97</c:v>
                </c:pt>
                <c:pt idx="2505">
                  <c:v>97</c:v>
                </c:pt>
                <c:pt idx="2506">
                  <c:v>97</c:v>
                </c:pt>
                <c:pt idx="2507">
                  <c:v>97</c:v>
                </c:pt>
                <c:pt idx="2508">
                  <c:v>97</c:v>
                </c:pt>
                <c:pt idx="2509">
                  <c:v>97</c:v>
                </c:pt>
                <c:pt idx="2510">
                  <c:v>97</c:v>
                </c:pt>
                <c:pt idx="2511">
                  <c:v>97</c:v>
                </c:pt>
                <c:pt idx="2512">
                  <c:v>97</c:v>
                </c:pt>
                <c:pt idx="2513">
                  <c:v>97</c:v>
                </c:pt>
                <c:pt idx="2514">
                  <c:v>97</c:v>
                </c:pt>
                <c:pt idx="2515">
                  <c:v>97</c:v>
                </c:pt>
                <c:pt idx="2516">
                  <c:v>97</c:v>
                </c:pt>
                <c:pt idx="2517">
                  <c:v>97</c:v>
                </c:pt>
                <c:pt idx="2518">
                  <c:v>97</c:v>
                </c:pt>
                <c:pt idx="2519">
                  <c:v>97</c:v>
                </c:pt>
                <c:pt idx="2520">
                  <c:v>97</c:v>
                </c:pt>
                <c:pt idx="2521">
                  <c:v>97</c:v>
                </c:pt>
                <c:pt idx="2522">
                  <c:v>97</c:v>
                </c:pt>
                <c:pt idx="2523">
                  <c:v>97</c:v>
                </c:pt>
                <c:pt idx="2524">
                  <c:v>97</c:v>
                </c:pt>
                <c:pt idx="2525">
                  <c:v>97</c:v>
                </c:pt>
                <c:pt idx="2526">
                  <c:v>97</c:v>
                </c:pt>
                <c:pt idx="2527">
                  <c:v>97</c:v>
                </c:pt>
                <c:pt idx="2528">
                  <c:v>97</c:v>
                </c:pt>
                <c:pt idx="2529">
                  <c:v>97</c:v>
                </c:pt>
                <c:pt idx="2530">
                  <c:v>97</c:v>
                </c:pt>
                <c:pt idx="2531">
                  <c:v>97</c:v>
                </c:pt>
                <c:pt idx="2532">
                  <c:v>97</c:v>
                </c:pt>
                <c:pt idx="2533">
                  <c:v>97</c:v>
                </c:pt>
                <c:pt idx="2534">
                  <c:v>97</c:v>
                </c:pt>
                <c:pt idx="2535">
                  <c:v>97</c:v>
                </c:pt>
                <c:pt idx="2536">
                  <c:v>97</c:v>
                </c:pt>
                <c:pt idx="2537">
                  <c:v>97</c:v>
                </c:pt>
                <c:pt idx="2538">
                  <c:v>97</c:v>
                </c:pt>
                <c:pt idx="2539">
                  <c:v>97</c:v>
                </c:pt>
                <c:pt idx="2540">
                  <c:v>97</c:v>
                </c:pt>
                <c:pt idx="2541">
                  <c:v>97</c:v>
                </c:pt>
                <c:pt idx="2542">
                  <c:v>97</c:v>
                </c:pt>
                <c:pt idx="2543">
                  <c:v>97</c:v>
                </c:pt>
                <c:pt idx="2544">
                  <c:v>97</c:v>
                </c:pt>
                <c:pt idx="2545">
                  <c:v>97</c:v>
                </c:pt>
                <c:pt idx="2546">
                  <c:v>97</c:v>
                </c:pt>
                <c:pt idx="2547">
                  <c:v>97</c:v>
                </c:pt>
                <c:pt idx="2548">
                  <c:v>97</c:v>
                </c:pt>
                <c:pt idx="2549">
                  <c:v>97</c:v>
                </c:pt>
                <c:pt idx="2550">
                  <c:v>97</c:v>
                </c:pt>
                <c:pt idx="2551">
                  <c:v>97</c:v>
                </c:pt>
                <c:pt idx="2552">
                  <c:v>97</c:v>
                </c:pt>
                <c:pt idx="2553">
                  <c:v>97</c:v>
                </c:pt>
                <c:pt idx="2554">
                  <c:v>97</c:v>
                </c:pt>
                <c:pt idx="2555">
                  <c:v>97</c:v>
                </c:pt>
                <c:pt idx="2556">
                  <c:v>97</c:v>
                </c:pt>
                <c:pt idx="2557">
                  <c:v>97</c:v>
                </c:pt>
                <c:pt idx="2558">
                  <c:v>97</c:v>
                </c:pt>
                <c:pt idx="2559">
                  <c:v>97</c:v>
                </c:pt>
                <c:pt idx="2560">
                  <c:v>97</c:v>
                </c:pt>
                <c:pt idx="2561">
                  <c:v>97</c:v>
                </c:pt>
                <c:pt idx="2562">
                  <c:v>97</c:v>
                </c:pt>
                <c:pt idx="2563">
                  <c:v>97</c:v>
                </c:pt>
                <c:pt idx="2564">
                  <c:v>97</c:v>
                </c:pt>
                <c:pt idx="2565">
                  <c:v>97</c:v>
                </c:pt>
                <c:pt idx="2566">
                  <c:v>97</c:v>
                </c:pt>
                <c:pt idx="2567">
                  <c:v>97</c:v>
                </c:pt>
                <c:pt idx="2568">
                  <c:v>97</c:v>
                </c:pt>
                <c:pt idx="2569">
                  <c:v>97</c:v>
                </c:pt>
                <c:pt idx="2570">
                  <c:v>97</c:v>
                </c:pt>
                <c:pt idx="2571">
                  <c:v>97</c:v>
                </c:pt>
                <c:pt idx="2572">
                  <c:v>97</c:v>
                </c:pt>
                <c:pt idx="2573">
                  <c:v>97</c:v>
                </c:pt>
                <c:pt idx="2574">
                  <c:v>97</c:v>
                </c:pt>
                <c:pt idx="2575">
                  <c:v>97</c:v>
                </c:pt>
                <c:pt idx="2576">
                  <c:v>97</c:v>
                </c:pt>
                <c:pt idx="2577">
                  <c:v>97</c:v>
                </c:pt>
                <c:pt idx="2578">
                  <c:v>97</c:v>
                </c:pt>
                <c:pt idx="2579">
                  <c:v>97</c:v>
                </c:pt>
                <c:pt idx="2580">
                  <c:v>97</c:v>
                </c:pt>
                <c:pt idx="2581">
                  <c:v>97</c:v>
                </c:pt>
                <c:pt idx="2582">
                  <c:v>97</c:v>
                </c:pt>
                <c:pt idx="2583">
                  <c:v>97</c:v>
                </c:pt>
                <c:pt idx="2584">
                  <c:v>97</c:v>
                </c:pt>
                <c:pt idx="2585">
                  <c:v>97</c:v>
                </c:pt>
                <c:pt idx="2586">
                  <c:v>97</c:v>
                </c:pt>
                <c:pt idx="2587">
                  <c:v>97</c:v>
                </c:pt>
                <c:pt idx="2588">
                  <c:v>97</c:v>
                </c:pt>
                <c:pt idx="2589">
                  <c:v>97</c:v>
                </c:pt>
                <c:pt idx="2590">
                  <c:v>97</c:v>
                </c:pt>
                <c:pt idx="2591">
                  <c:v>97</c:v>
                </c:pt>
                <c:pt idx="2592">
                  <c:v>97</c:v>
                </c:pt>
                <c:pt idx="2593">
                  <c:v>97</c:v>
                </c:pt>
                <c:pt idx="2594">
                  <c:v>97</c:v>
                </c:pt>
                <c:pt idx="2595">
                  <c:v>97</c:v>
                </c:pt>
                <c:pt idx="2596">
                  <c:v>97</c:v>
                </c:pt>
                <c:pt idx="2597">
                  <c:v>97</c:v>
                </c:pt>
                <c:pt idx="2598">
                  <c:v>97</c:v>
                </c:pt>
                <c:pt idx="2599">
                  <c:v>97</c:v>
                </c:pt>
                <c:pt idx="2600">
                  <c:v>97</c:v>
                </c:pt>
                <c:pt idx="2601">
                  <c:v>97</c:v>
                </c:pt>
                <c:pt idx="2602">
                  <c:v>97</c:v>
                </c:pt>
                <c:pt idx="2603">
                  <c:v>97</c:v>
                </c:pt>
                <c:pt idx="2604">
                  <c:v>97</c:v>
                </c:pt>
                <c:pt idx="2605">
                  <c:v>97</c:v>
                </c:pt>
                <c:pt idx="2606">
                  <c:v>97</c:v>
                </c:pt>
                <c:pt idx="2607">
                  <c:v>97</c:v>
                </c:pt>
                <c:pt idx="2608">
                  <c:v>97</c:v>
                </c:pt>
                <c:pt idx="2609">
                  <c:v>97</c:v>
                </c:pt>
                <c:pt idx="2610">
                  <c:v>97</c:v>
                </c:pt>
                <c:pt idx="2611">
                  <c:v>97</c:v>
                </c:pt>
                <c:pt idx="2612">
                  <c:v>97</c:v>
                </c:pt>
                <c:pt idx="2613">
                  <c:v>97</c:v>
                </c:pt>
                <c:pt idx="2614">
                  <c:v>97</c:v>
                </c:pt>
                <c:pt idx="2615">
                  <c:v>97</c:v>
                </c:pt>
                <c:pt idx="2616">
                  <c:v>97</c:v>
                </c:pt>
                <c:pt idx="2617">
                  <c:v>97</c:v>
                </c:pt>
                <c:pt idx="2618">
                  <c:v>97</c:v>
                </c:pt>
                <c:pt idx="2619">
                  <c:v>97</c:v>
                </c:pt>
                <c:pt idx="2620">
                  <c:v>97</c:v>
                </c:pt>
                <c:pt idx="2621">
                  <c:v>97</c:v>
                </c:pt>
                <c:pt idx="2622">
                  <c:v>97</c:v>
                </c:pt>
                <c:pt idx="2623">
                  <c:v>97</c:v>
                </c:pt>
                <c:pt idx="2624">
                  <c:v>97</c:v>
                </c:pt>
                <c:pt idx="2625">
                  <c:v>97</c:v>
                </c:pt>
                <c:pt idx="2626">
                  <c:v>97</c:v>
                </c:pt>
                <c:pt idx="2627">
                  <c:v>97</c:v>
                </c:pt>
                <c:pt idx="2628">
                  <c:v>97</c:v>
                </c:pt>
                <c:pt idx="2629">
                  <c:v>97</c:v>
                </c:pt>
                <c:pt idx="2630">
                  <c:v>97</c:v>
                </c:pt>
                <c:pt idx="2631">
                  <c:v>97</c:v>
                </c:pt>
                <c:pt idx="2632">
                  <c:v>97</c:v>
                </c:pt>
                <c:pt idx="2633">
                  <c:v>97</c:v>
                </c:pt>
                <c:pt idx="2634">
                  <c:v>97</c:v>
                </c:pt>
                <c:pt idx="2635">
                  <c:v>97</c:v>
                </c:pt>
                <c:pt idx="2636">
                  <c:v>97</c:v>
                </c:pt>
                <c:pt idx="2637">
                  <c:v>97</c:v>
                </c:pt>
                <c:pt idx="2638">
                  <c:v>97</c:v>
                </c:pt>
                <c:pt idx="2639">
                  <c:v>97</c:v>
                </c:pt>
                <c:pt idx="2640">
                  <c:v>97</c:v>
                </c:pt>
                <c:pt idx="2641">
                  <c:v>97</c:v>
                </c:pt>
                <c:pt idx="2642">
                  <c:v>97</c:v>
                </c:pt>
                <c:pt idx="2643">
                  <c:v>97</c:v>
                </c:pt>
                <c:pt idx="2644">
                  <c:v>97</c:v>
                </c:pt>
                <c:pt idx="2645">
                  <c:v>97</c:v>
                </c:pt>
                <c:pt idx="2646">
                  <c:v>97</c:v>
                </c:pt>
                <c:pt idx="2647">
                  <c:v>97</c:v>
                </c:pt>
                <c:pt idx="2648">
                  <c:v>97</c:v>
                </c:pt>
                <c:pt idx="2649">
                  <c:v>97</c:v>
                </c:pt>
                <c:pt idx="2650">
                  <c:v>97</c:v>
                </c:pt>
                <c:pt idx="2651">
                  <c:v>97</c:v>
                </c:pt>
                <c:pt idx="2652">
                  <c:v>97</c:v>
                </c:pt>
                <c:pt idx="2653">
                  <c:v>97</c:v>
                </c:pt>
                <c:pt idx="2654">
                  <c:v>97</c:v>
                </c:pt>
                <c:pt idx="2655">
                  <c:v>97</c:v>
                </c:pt>
                <c:pt idx="2656">
                  <c:v>97</c:v>
                </c:pt>
                <c:pt idx="2657">
                  <c:v>97</c:v>
                </c:pt>
                <c:pt idx="2658">
                  <c:v>97</c:v>
                </c:pt>
                <c:pt idx="2659">
                  <c:v>97</c:v>
                </c:pt>
                <c:pt idx="2660">
                  <c:v>97</c:v>
                </c:pt>
                <c:pt idx="2661">
                  <c:v>97</c:v>
                </c:pt>
                <c:pt idx="2662">
                  <c:v>97</c:v>
                </c:pt>
                <c:pt idx="2663">
                  <c:v>97</c:v>
                </c:pt>
                <c:pt idx="2664">
                  <c:v>97</c:v>
                </c:pt>
                <c:pt idx="2665">
                  <c:v>97</c:v>
                </c:pt>
                <c:pt idx="2666">
                  <c:v>97</c:v>
                </c:pt>
                <c:pt idx="2667">
                  <c:v>97</c:v>
                </c:pt>
                <c:pt idx="2668">
                  <c:v>97</c:v>
                </c:pt>
                <c:pt idx="2669">
                  <c:v>97</c:v>
                </c:pt>
                <c:pt idx="2670">
                  <c:v>97</c:v>
                </c:pt>
                <c:pt idx="2671">
                  <c:v>97</c:v>
                </c:pt>
                <c:pt idx="2672">
                  <c:v>97</c:v>
                </c:pt>
                <c:pt idx="2673">
                  <c:v>97</c:v>
                </c:pt>
                <c:pt idx="2674">
                  <c:v>97</c:v>
                </c:pt>
                <c:pt idx="2675">
                  <c:v>97</c:v>
                </c:pt>
                <c:pt idx="2676">
                  <c:v>97</c:v>
                </c:pt>
                <c:pt idx="2677">
                  <c:v>97</c:v>
                </c:pt>
                <c:pt idx="2678">
                  <c:v>97</c:v>
                </c:pt>
                <c:pt idx="2679">
                  <c:v>97</c:v>
                </c:pt>
                <c:pt idx="2680">
                  <c:v>97</c:v>
                </c:pt>
                <c:pt idx="2681">
                  <c:v>97</c:v>
                </c:pt>
                <c:pt idx="2682">
                  <c:v>97</c:v>
                </c:pt>
                <c:pt idx="2683">
                  <c:v>97</c:v>
                </c:pt>
                <c:pt idx="2684">
                  <c:v>97</c:v>
                </c:pt>
                <c:pt idx="2685">
                  <c:v>97</c:v>
                </c:pt>
                <c:pt idx="2686">
                  <c:v>97</c:v>
                </c:pt>
                <c:pt idx="2687">
                  <c:v>97</c:v>
                </c:pt>
                <c:pt idx="2688">
                  <c:v>97</c:v>
                </c:pt>
                <c:pt idx="2689">
                  <c:v>97</c:v>
                </c:pt>
                <c:pt idx="2690">
                  <c:v>97</c:v>
                </c:pt>
                <c:pt idx="2691">
                  <c:v>97</c:v>
                </c:pt>
                <c:pt idx="2692">
                  <c:v>97</c:v>
                </c:pt>
                <c:pt idx="2693">
                  <c:v>97</c:v>
                </c:pt>
                <c:pt idx="2694">
                  <c:v>97</c:v>
                </c:pt>
                <c:pt idx="2695">
                  <c:v>97</c:v>
                </c:pt>
                <c:pt idx="2696">
                  <c:v>97</c:v>
                </c:pt>
                <c:pt idx="2697">
                  <c:v>97</c:v>
                </c:pt>
                <c:pt idx="2698">
                  <c:v>97</c:v>
                </c:pt>
                <c:pt idx="2699">
                  <c:v>97</c:v>
                </c:pt>
                <c:pt idx="2700">
                  <c:v>97</c:v>
                </c:pt>
                <c:pt idx="2701">
                  <c:v>97</c:v>
                </c:pt>
                <c:pt idx="2702">
                  <c:v>97</c:v>
                </c:pt>
                <c:pt idx="2703">
                  <c:v>97</c:v>
                </c:pt>
                <c:pt idx="2704">
                  <c:v>97</c:v>
                </c:pt>
                <c:pt idx="2705">
                  <c:v>97</c:v>
                </c:pt>
                <c:pt idx="2706">
                  <c:v>97</c:v>
                </c:pt>
                <c:pt idx="2707">
                  <c:v>97</c:v>
                </c:pt>
                <c:pt idx="2708">
                  <c:v>97</c:v>
                </c:pt>
                <c:pt idx="2709">
                  <c:v>97</c:v>
                </c:pt>
                <c:pt idx="2710">
                  <c:v>97</c:v>
                </c:pt>
                <c:pt idx="2711">
                  <c:v>97</c:v>
                </c:pt>
                <c:pt idx="2712">
                  <c:v>97</c:v>
                </c:pt>
                <c:pt idx="2713">
                  <c:v>97</c:v>
                </c:pt>
                <c:pt idx="2714">
                  <c:v>97</c:v>
                </c:pt>
                <c:pt idx="2715">
                  <c:v>97</c:v>
                </c:pt>
                <c:pt idx="2716">
                  <c:v>97</c:v>
                </c:pt>
                <c:pt idx="2717">
                  <c:v>97</c:v>
                </c:pt>
                <c:pt idx="2718">
                  <c:v>97</c:v>
                </c:pt>
                <c:pt idx="2719">
                  <c:v>97</c:v>
                </c:pt>
                <c:pt idx="2720">
                  <c:v>97</c:v>
                </c:pt>
                <c:pt idx="2721">
                  <c:v>97</c:v>
                </c:pt>
                <c:pt idx="2722">
                  <c:v>97</c:v>
                </c:pt>
                <c:pt idx="2723">
                  <c:v>97</c:v>
                </c:pt>
                <c:pt idx="2724">
                  <c:v>97</c:v>
                </c:pt>
                <c:pt idx="2725">
                  <c:v>97</c:v>
                </c:pt>
                <c:pt idx="2726">
                  <c:v>97</c:v>
                </c:pt>
                <c:pt idx="2727">
                  <c:v>97</c:v>
                </c:pt>
                <c:pt idx="2728">
                  <c:v>97</c:v>
                </c:pt>
                <c:pt idx="2729">
                  <c:v>97</c:v>
                </c:pt>
                <c:pt idx="2730">
                  <c:v>97</c:v>
                </c:pt>
                <c:pt idx="2731">
                  <c:v>97</c:v>
                </c:pt>
                <c:pt idx="2732">
                  <c:v>97</c:v>
                </c:pt>
                <c:pt idx="2733">
                  <c:v>97</c:v>
                </c:pt>
                <c:pt idx="2734">
                  <c:v>97</c:v>
                </c:pt>
                <c:pt idx="2735">
                  <c:v>97</c:v>
                </c:pt>
                <c:pt idx="2736">
                  <c:v>97</c:v>
                </c:pt>
                <c:pt idx="2737">
                  <c:v>97</c:v>
                </c:pt>
                <c:pt idx="2738">
                  <c:v>97</c:v>
                </c:pt>
                <c:pt idx="2739">
                  <c:v>97</c:v>
                </c:pt>
                <c:pt idx="2740">
                  <c:v>97</c:v>
                </c:pt>
                <c:pt idx="2741">
                  <c:v>97</c:v>
                </c:pt>
                <c:pt idx="2742">
                  <c:v>97</c:v>
                </c:pt>
                <c:pt idx="2743">
                  <c:v>97</c:v>
                </c:pt>
                <c:pt idx="2744">
                  <c:v>97</c:v>
                </c:pt>
                <c:pt idx="2745">
                  <c:v>97</c:v>
                </c:pt>
                <c:pt idx="2746">
                  <c:v>97</c:v>
                </c:pt>
                <c:pt idx="2747">
                  <c:v>97</c:v>
                </c:pt>
                <c:pt idx="2748">
                  <c:v>97</c:v>
                </c:pt>
                <c:pt idx="2749">
                  <c:v>97</c:v>
                </c:pt>
                <c:pt idx="2750">
                  <c:v>97</c:v>
                </c:pt>
                <c:pt idx="2751">
                  <c:v>97</c:v>
                </c:pt>
                <c:pt idx="2752">
                  <c:v>97</c:v>
                </c:pt>
                <c:pt idx="2753">
                  <c:v>97</c:v>
                </c:pt>
                <c:pt idx="2754">
                  <c:v>97</c:v>
                </c:pt>
                <c:pt idx="2755">
                  <c:v>97</c:v>
                </c:pt>
                <c:pt idx="2756">
                  <c:v>97</c:v>
                </c:pt>
                <c:pt idx="2757">
                  <c:v>97</c:v>
                </c:pt>
                <c:pt idx="2758">
                  <c:v>97</c:v>
                </c:pt>
                <c:pt idx="2759">
                  <c:v>97</c:v>
                </c:pt>
                <c:pt idx="2760">
                  <c:v>97</c:v>
                </c:pt>
                <c:pt idx="2761">
                  <c:v>97</c:v>
                </c:pt>
                <c:pt idx="2762">
                  <c:v>97</c:v>
                </c:pt>
                <c:pt idx="2763">
                  <c:v>97</c:v>
                </c:pt>
                <c:pt idx="2764">
                  <c:v>97</c:v>
                </c:pt>
                <c:pt idx="2765">
                  <c:v>97</c:v>
                </c:pt>
                <c:pt idx="2766">
                  <c:v>97</c:v>
                </c:pt>
                <c:pt idx="2767">
                  <c:v>97</c:v>
                </c:pt>
                <c:pt idx="2768">
                  <c:v>97</c:v>
                </c:pt>
                <c:pt idx="2769">
                  <c:v>97</c:v>
                </c:pt>
                <c:pt idx="2770">
                  <c:v>97</c:v>
                </c:pt>
                <c:pt idx="2771">
                  <c:v>97</c:v>
                </c:pt>
                <c:pt idx="2772">
                  <c:v>97</c:v>
                </c:pt>
                <c:pt idx="2773">
                  <c:v>97</c:v>
                </c:pt>
                <c:pt idx="2774">
                  <c:v>97</c:v>
                </c:pt>
                <c:pt idx="2775">
                  <c:v>97</c:v>
                </c:pt>
                <c:pt idx="2776">
                  <c:v>97</c:v>
                </c:pt>
                <c:pt idx="2777">
                  <c:v>97</c:v>
                </c:pt>
                <c:pt idx="2778">
                  <c:v>97</c:v>
                </c:pt>
                <c:pt idx="2779">
                  <c:v>97</c:v>
                </c:pt>
                <c:pt idx="2780">
                  <c:v>97</c:v>
                </c:pt>
                <c:pt idx="2781">
                  <c:v>97</c:v>
                </c:pt>
                <c:pt idx="2782">
                  <c:v>97</c:v>
                </c:pt>
                <c:pt idx="2783">
                  <c:v>97</c:v>
                </c:pt>
                <c:pt idx="2784">
                  <c:v>97</c:v>
                </c:pt>
                <c:pt idx="2785">
                  <c:v>97</c:v>
                </c:pt>
                <c:pt idx="2786">
                  <c:v>97</c:v>
                </c:pt>
                <c:pt idx="2787">
                  <c:v>97</c:v>
                </c:pt>
                <c:pt idx="2788">
                  <c:v>97</c:v>
                </c:pt>
                <c:pt idx="2789">
                  <c:v>97</c:v>
                </c:pt>
                <c:pt idx="2790">
                  <c:v>97</c:v>
                </c:pt>
                <c:pt idx="2791">
                  <c:v>97</c:v>
                </c:pt>
                <c:pt idx="2792">
                  <c:v>97</c:v>
                </c:pt>
                <c:pt idx="2793">
                  <c:v>97</c:v>
                </c:pt>
                <c:pt idx="2794">
                  <c:v>97</c:v>
                </c:pt>
                <c:pt idx="2795">
                  <c:v>97</c:v>
                </c:pt>
                <c:pt idx="2796">
                  <c:v>97</c:v>
                </c:pt>
                <c:pt idx="2797">
                  <c:v>97</c:v>
                </c:pt>
                <c:pt idx="2798">
                  <c:v>97</c:v>
                </c:pt>
                <c:pt idx="2799">
                  <c:v>97</c:v>
                </c:pt>
                <c:pt idx="2800">
                  <c:v>97</c:v>
                </c:pt>
                <c:pt idx="2801">
                  <c:v>97</c:v>
                </c:pt>
                <c:pt idx="2802">
                  <c:v>97</c:v>
                </c:pt>
                <c:pt idx="2803">
                  <c:v>97</c:v>
                </c:pt>
                <c:pt idx="2804">
                  <c:v>97</c:v>
                </c:pt>
                <c:pt idx="2805">
                  <c:v>97</c:v>
                </c:pt>
                <c:pt idx="2806">
                  <c:v>97</c:v>
                </c:pt>
                <c:pt idx="2807">
                  <c:v>97</c:v>
                </c:pt>
                <c:pt idx="2808">
                  <c:v>97</c:v>
                </c:pt>
                <c:pt idx="2809">
                  <c:v>97</c:v>
                </c:pt>
                <c:pt idx="2810">
                  <c:v>97</c:v>
                </c:pt>
                <c:pt idx="2811">
                  <c:v>97</c:v>
                </c:pt>
                <c:pt idx="2812">
                  <c:v>97</c:v>
                </c:pt>
                <c:pt idx="2813">
                  <c:v>97</c:v>
                </c:pt>
                <c:pt idx="2814">
                  <c:v>97</c:v>
                </c:pt>
                <c:pt idx="2815">
                  <c:v>97</c:v>
                </c:pt>
                <c:pt idx="2816">
                  <c:v>97</c:v>
                </c:pt>
                <c:pt idx="2817">
                  <c:v>97</c:v>
                </c:pt>
                <c:pt idx="2818">
                  <c:v>97</c:v>
                </c:pt>
                <c:pt idx="2819">
                  <c:v>97</c:v>
                </c:pt>
                <c:pt idx="2820">
                  <c:v>97</c:v>
                </c:pt>
                <c:pt idx="2821">
                  <c:v>97</c:v>
                </c:pt>
                <c:pt idx="2822">
                  <c:v>97</c:v>
                </c:pt>
                <c:pt idx="2823">
                  <c:v>97</c:v>
                </c:pt>
                <c:pt idx="2824">
                  <c:v>97</c:v>
                </c:pt>
                <c:pt idx="2825">
                  <c:v>97</c:v>
                </c:pt>
                <c:pt idx="2826">
                  <c:v>97</c:v>
                </c:pt>
                <c:pt idx="2827">
                  <c:v>97</c:v>
                </c:pt>
                <c:pt idx="2828">
                  <c:v>97</c:v>
                </c:pt>
                <c:pt idx="2829">
                  <c:v>97</c:v>
                </c:pt>
                <c:pt idx="2830">
                  <c:v>97</c:v>
                </c:pt>
                <c:pt idx="2831">
                  <c:v>97</c:v>
                </c:pt>
                <c:pt idx="2832">
                  <c:v>97</c:v>
                </c:pt>
                <c:pt idx="2833">
                  <c:v>97</c:v>
                </c:pt>
                <c:pt idx="2834">
                  <c:v>97</c:v>
                </c:pt>
                <c:pt idx="2835">
                  <c:v>97</c:v>
                </c:pt>
                <c:pt idx="2836">
                  <c:v>97</c:v>
                </c:pt>
                <c:pt idx="2837">
                  <c:v>97</c:v>
                </c:pt>
                <c:pt idx="2838">
                  <c:v>97</c:v>
                </c:pt>
                <c:pt idx="2839">
                  <c:v>97</c:v>
                </c:pt>
                <c:pt idx="2840">
                  <c:v>97</c:v>
                </c:pt>
                <c:pt idx="2841">
                  <c:v>97</c:v>
                </c:pt>
                <c:pt idx="2842">
                  <c:v>97</c:v>
                </c:pt>
                <c:pt idx="2843">
                  <c:v>97</c:v>
                </c:pt>
                <c:pt idx="2844">
                  <c:v>97</c:v>
                </c:pt>
                <c:pt idx="2845">
                  <c:v>97</c:v>
                </c:pt>
                <c:pt idx="2846">
                  <c:v>97</c:v>
                </c:pt>
                <c:pt idx="2847">
                  <c:v>97</c:v>
                </c:pt>
                <c:pt idx="2848">
                  <c:v>97</c:v>
                </c:pt>
                <c:pt idx="2849">
                  <c:v>97</c:v>
                </c:pt>
                <c:pt idx="2850">
                  <c:v>97</c:v>
                </c:pt>
                <c:pt idx="2851">
                  <c:v>97</c:v>
                </c:pt>
                <c:pt idx="2852">
                  <c:v>97</c:v>
                </c:pt>
                <c:pt idx="2853">
                  <c:v>97</c:v>
                </c:pt>
                <c:pt idx="2854">
                  <c:v>97</c:v>
                </c:pt>
                <c:pt idx="2855">
                  <c:v>97</c:v>
                </c:pt>
                <c:pt idx="2856">
                  <c:v>97</c:v>
                </c:pt>
                <c:pt idx="2857">
                  <c:v>97</c:v>
                </c:pt>
                <c:pt idx="2858">
                  <c:v>97</c:v>
                </c:pt>
                <c:pt idx="2859">
                  <c:v>97</c:v>
                </c:pt>
                <c:pt idx="2860">
                  <c:v>97</c:v>
                </c:pt>
                <c:pt idx="2861">
                  <c:v>97</c:v>
                </c:pt>
                <c:pt idx="2862">
                  <c:v>97</c:v>
                </c:pt>
                <c:pt idx="2863">
                  <c:v>97</c:v>
                </c:pt>
                <c:pt idx="2864">
                  <c:v>97</c:v>
                </c:pt>
                <c:pt idx="2865">
                  <c:v>97</c:v>
                </c:pt>
                <c:pt idx="2866">
                  <c:v>97</c:v>
                </c:pt>
                <c:pt idx="2867">
                  <c:v>97</c:v>
                </c:pt>
                <c:pt idx="2868">
                  <c:v>97</c:v>
                </c:pt>
                <c:pt idx="2869">
                  <c:v>97</c:v>
                </c:pt>
                <c:pt idx="2870">
                  <c:v>97</c:v>
                </c:pt>
                <c:pt idx="2871">
                  <c:v>97</c:v>
                </c:pt>
                <c:pt idx="2872">
                  <c:v>97</c:v>
                </c:pt>
                <c:pt idx="2873">
                  <c:v>97</c:v>
                </c:pt>
                <c:pt idx="2874">
                  <c:v>97</c:v>
                </c:pt>
                <c:pt idx="2875">
                  <c:v>97</c:v>
                </c:pt>
                <c:pt idx="2876">
                  <c:v>97</c:v>
                </c:pt>
                <c:pt idx="2877">
                  <c:v>97</c:v>
                </c:pt>
                <c:pt idx="2878">
                  <c:v>97</c:v>
                </c:pt>
                <c:pt idx="2879">
                  <c:v>97</c:v>
                </c:pt>
                <c:pt idx="2880">
                  <c:v>97</c:v>
                </c:pt>
                <c:pt idx="2881">
                  <c:v>97</c:v>
                </c:pt>
                <c:pt idx="2882">
                  <c:v>97</c:v>
                </c:pt>
                <c:pt idx="2883">
                  <c:v>97</c:v>
                </c:pt>
                <c:pt idx="2884">
                  <c:v>97</c:v>
                </c:pt>
                <c:pt idx="2885">
                  <c:v>97</c:v>
                </c:pt>
                <c:pt idx="2886">
                  <c:v>97</c:v>
                </c:pt>
                <c:pt idx="2887">
                  <c:v>97</c:v>
                </c:pt>
                <c:pt idx="2888">
                  <c:v>97</c:v>
                </c:pt>
                <c:pt idx="2889">
                  <c:v>97</c:v>
                </c:pt>
                <c:pt idx="2890">
                  <c:v>97</c:v>
                </c:pt>
                <c:pt idx="2891">
                  <c:v>97</c:v>
                </c:pt>
                <c:pt idx="2892">
                  <c:v>97</c:v>
                </c:pt>
                <c:pt idx="2893">
                  <c:v>97</c:v>
                </c:pt>
                <c:pt idx="2894">
                  <c:v>97</c:v>
                </c:pt>
                <c:pt idx="2895">
                  <c:v>97</c:v>
                </c:pt>
                <c:pt idx="2896">
                  <c:v>97</c:v>
                </c:pt>
                <c:pt idx="2897">
                  <c:v>97</c:v>
                </c:pt>
                <c:pt idx="2898">
                  <c:v>97</c:v>
                </c:pt>
                <c:pt idx="2899">
                  <c:v>97</c:v>
                </c:pt>
                <c:pt idx="2900">
                  <c:v>97</c:v>
                </c:pt>
                <c:pt idx="2901">
                  <c:v>97</c:v>
                </c:pt>
                <c:pt idx="2902">
                  <c:v>97</c:v>
                </c:pt>
                <c:pt idx="2903">
                  <c:v>97</c:v>
                </c:pt>
                <c:pt idx="2904">
                  <c:v>97</c:v>
                </c:pt>
                <c:pt idx="2905">
                  <c:v>97</c:v>
                </c:pt>
                <c:pt idx="2906">
                  <c:v>97</c:v>
                </c:pt>
                <c:pt idx="2907">
                  <c:v>97</c:v>
                </c:pt>
                <c:pt idx="2908">
                  <c:v>97</c:v>
                </c:pt>
                <c:pt idx="2909">
                  <c:v>97</c:v>
                </c:pt>
                <c:pt idx="2910">
                  <c:v>97</c:v>
                </c:pt>
                <c:pt idx="2911">
                  <c:v>97</c:v>
                </c:pt>
                <c:pt idx="2912">
                  <c:v>97</c:v>
                </c:pt>
                <c:pt idx="2913">
                  <c:v>97</c:v>
                </c:pt>
                <c:pt idx="2914">
                  <c:v>97</c:v>
                </c:pt>
                <c:pt idx="2915">
                  <c:v>97</c:v>
                </c:pt>
                <c:pt idx="2916">
                  <c:v>97</c:v>
                </c:pt>
                <c:pt idx="2917">
                  <c:v>97</c:v>
                </c:pt>
                <c:pt idx="2918">
                  <c:v>97</c:v>
                </c:pt>
                <c:pt idx="2919">
                  <c:v>97</c:v>
                </c:pt>
                <c:pt idx="2920">
                  <c:v>97</c:v>
                </c:pt>
                <c:pt idx="2921">
                  <c:v>97</c:v>
                </c:pt>
                <c:pt idx="2922">
                  <c:v>97</c:v>
                </c:pt>
                <c:pt idx="2923">
                  <c:v>97</c:v>
                </c:pt>
                <c:pt idx="2924">
                  <c:v>97</c:v>
                </c:pt>
                <c:pt idx="2925">
                  <c:v>97</c:v>
                </c:pt>
                <c:pt idx="2926">
                  <c:v>97</c:v>
                </c:pt>
                <c:pt idx="2927">
                  <c:v>97</c:v>
                </c:pt>
                <c:pt idx="2928">
                  <c:v>97</c:v>
                </c:pt>
                <c:pt idx="2929">
                  <c:v>97</c:v>
                </c:pt>
                <c:pt idx="2930">
                  <c:v>97</c:v>
                </c:pt>
                <c:pt idx="2931">
                  <c:v>97</c:v>
                </c:pt>
                <c:pt idx="2932">
                  <c:v>97</c:v>
                </c:pt>
                <c:pt idx="2933">
                  <c:v>97</c:v>
                </c:pt>
                <c:pt idx="2934">
                  <c:v>97</c:v>
                </c:pt>
                <c:pt idx="2935">
                  <c:v>97</c:v>
                </c:pt>
                <c:pt idx="2936">
                  <c:v>97</c:v>
                </c:pt>
                <c:pt idx="2937">
                  <c:v>97</c:v>
                </c:pt>
                <c:pt idx="2938">
                  <c:v>97</c:v>
                </c:pt>
                <c:pt idx="2939">
                  <c:v>97</c:v>
                </c:pt>
                <c:pt idx="2940">
                  <c:v>97</c:v>
                </c:pt>
                <c:pt idx="2941">
                  <c:v>97</c:v>
                </c:pt>
                <c:pt idx="2942">
                  <c:v>97</c:v>
                </c:pt>
                <c:pt idx="2943">
                  <c:v>97</c:v>
                </c:pt>
                <c:pt idx="2944">
                  <c:v>97</c:v>
                </c:pt>
                <c:pt idx="2945">
                  <c:v>97</c:v>
                </c:pt>
                <c:pt idx="2946">
                  <c:v>97</c:v>
                </c:pt>
                <c:pt idx="2947">
                  <c:v>97</c:v>
                </c:pt>
                <c:pt idx="2948">
                  <c:v>97</c:v>
                </c:pt>
                <c:pt idx="2949">
                  <c:v>97</c:v>
                </c:pt>
                <c:pt idx="2950">
                  <c:v>97</c:v>
                </c:pt>
                <c:pt idx="2951">
                  <c:v>97</c:v>
                </c:pt>
                <c:pt idx="2952">
                  <c:v>97</c:v>
                </c:pt>
                <c:pt idx="2953">
                  <c:v>97</c:v>
                </c:pt>
                <c:pt idx="2954">
                  <c:v>97</c:v>
                </c:pt>
                <c:pt idx="2955">
                  <c:v>97</c:v>
                </c:pt>
                <c:pt idx="2956">
                  <c:v>97</c:v>
                </c:pt>
                <c:pt idx="2957">
                  <c:v>97</c:v>
                </c:pt>
                <c:pt idx="2958">
                  <c:v>97</c:v>
                </c:pt>
                <c:pt idx="2959">
                  <c:v>97</c:v>
                </c:pt>
                <c:pt idx="2960">
                  <c:v>97</c:v>
                </c:pt>
                <c:pt idx="2961">
                  <c:v>97</c:v>
                </c:pt>
                <c:pt idx="2962">
                  <c:v>97</c:v>
                </c:pt>
                <c:pt idx="2963">
                  <c:v>97</c:v>
                </c:pt>
                <c:pt idx="2964">
                  <c:v>97</c:v>
                </c:pt>
                <c:pt idx="2965">
                  <c:v>97</c:v>
                </c:pt>
                <c:pt idx="2966">
                  <c:v>97</c:v>
                </c:pt>
                <c:pt idx="2967">
                  <c:v>97</c:v>
                </c:pt>
                <c:pt idx="2968">
                  <c:v>97</c:v>
                </c:pt>
                <c:pt idx="2969">
                  <c:v>97</c:v>
                </c:pt>
                <c:pt idx="2970">
                  <c:v>97</c:v>
                </c:pt>
                <c:pt idx="2971">
                  <c:v>97</c:v>
                </c:pt>
                <c:pt idx="2972">
                  <c:v>97</c:v>
                </c:pt>
                <c:pt idx="2973">
                  <c:v>97</c:v>
                </c:pt>
                <c:pt idx="2974">
                  <c:v>97</c:v>
                </c:pt>
                <c:pt idx="2975">
                  <c:v>97</c:v>
                </c:pt>
                <c:pt idx="2976">
                  <c:v>97</c:v>
                </c:pt>
                <c:pt idx="2977">
                  <c:v>97</c:v>
                </c:pt>
                <c:pt idx="2978">
                  <c:v>97</c:v>
                </c:pt>
                <c:pt idx="2979">
                  <c:v>97</c:v>
                </c:pt>
                <c:pt idx="2980">
                  <c:v>97</c:v>
                </c:pt>
                <c:pt idx="2981">
                  <c:v>97</c:v>
                </c:pt>
                <c:pt idx="2982">
                  <c:v>97</c:v>
                </c:pt>
                <c:pt idx="2983">
                  <c:v>97</c:v>
                </c:pt>
                <c:pt idx="2984">
                  <c:v>97</c:v>
                </c:pt>
                <c:pt idx="2985">
                  <c:v>97</c:v>
                </c:pt>
                <c:pt idx="2986">
                  <c:v>97</c:v>
                </c:pt>
                <c:pt idx="2987">
                  <c:v>97</c:v>
                </c:pt>
                <c:pt idx="2988">
                  <c:v>97</c:v>
                </c:pt>
                <c:pt idx="2989">
                  <c:v>97</c:v>
                </c:pt>
                <c:pt idx="2990">
                  <c:v>97</c:v>
                </c:pt>
                <c:pt idx="2991">
                  <c:v>97</c:v>
                </c:pt>
                <c:pt idx="2992">
                  <c:v>97</c:v>
                </c:pt>
                <c:pt idx="2993">
                  <c:v>97</c:v>
                </c:pt>
                <c:pt idx="2994">
                  <c:v>97</c:v>
                </c:pt>
                <c:pt idx="2995">
                  <c:v>97</c:v>
                </c:pt>
                <c:pt idx="2996">
                  <c:v>97</c:v>
                </c:pt>
                <c:pt idx="2997">
                  <c:v>97</c:v>
                </c:pt>
                <c:pt idx="2998">
                  <c:v>97</c:v>
                </c:pt>
                <c:pt idx="2999">
                  <c:v>97</c:v>
                </c:pt>
                <c:pt idx="3000">
                  <c:v>97</c:v>
                </c:pt>
                <c:pt idx="3001">
                  <c:v>97</c:v>
                </c:pt>
                <c:pt idx="3002">
                  <c:v>97</c:v>
                </c:pt>
                <c:pt idx="3003">
                  <c:v>97</c:v>
                </c:pt>
                <c:pt idx="3004">
                  <c:v>97</c:v>
                </c:pt>
                <c:pt idx="3005">
                  <c:v>97</c:v>
                </c:pt>
                <c:pt idx="3006">
                  <c:v>97</c:v>
                </c:pt>
                <c:pt idx="3007">
                  <c:v>97</c:v>
                </c:pt>
                <c:pt idx="3008">
                  <c:v>97</c:v>
                </c:pt>
                <c:pt idx="3009">
                  <c:v>97</c:v>
                </c:pt>
                <c:pt idx="3010">
                  <c:v>97</c:v>
                </c:pt>
                <c:pt idx="3011">
                  <c:v>97</c:v>
                </c:pt>
                <c:pt idx="3012">
                  <c:v>97</c:v>
                </c:pt>
                <c:pt idx="3013">
                  <c:v>97</c:v>
                </c:pt>
                <c:pt idx="3014">
                  <c:v>97</c:v>
                </c:pt>
                <c:pt idx="3015">
                  <c:v>97</c:v>
                </c:pt>
                <c:pt idx="3016">
                  <c:v>97</c:v>
                </c:pt>
                <c:pt idx="3017">
                  <c:v>97</c:v>
                </c:pt>
                <c:pt idx="3018">
                  <c:v>97</c:v>
                </c:pt>
                <c:pt idx="3019">
                  <c:v>97</c:v>
                </c:pt>
                <c:pt idx="3020">
                  <c:v>97</c:v>
                </c:pt>
                <c:pt idx="3021">
                  <c:v>97</c:v>
                </c:pt>
                <c:pt idx="3022">
                  <c:v>97</c:v>
                </c:pt>
                <c:pt idx="3023">
                  <c:v>97</c:v>
                </c:pt>
                <c:pt idx="3024">
                  <c:v>97</c:v>
                </c:pt>
                <c:pt idx="3025">
                  <c:v>97</c:v>
                </c:pt>
                <c:pt idx="3026">
                  <c:v>97</c:v>
                </c:pt>
                <c:pt idx="3027">
                  <c:v>97</c:v>
                </c:pt>
                <c:pt idx="3028">
                  <c:v>97</c:v>
                </c:pt>
                <c:pt idx="3029">
                  <c:v>97</c:v>
                </c:pt>
                <c:pt idx="3030">
                  <c:v>97</c:v>
                </c:pt>
                <c:pt idx="3031">
                  <c:v>97</c:v>
                </c:pt>
                <c:pt idx="3032">
                  <c:v>97</c:v>
                </c:pt>
                <c:pt idx="3033">
                  <c:v>97</c:v>
                </c:pt>
                <c:pt idx="3034">
                  <c:v>97</c:v>
                </c:pt>
                <c:pt idx="3035">
                  <c:v>97</c:v>
                </c:pt>
                <c:pt idx="3036">
                  <c:v>97</c:v>
                </c:pt>
                <c:pt idx="3037">
                  <c:v>97</c:v>
                </c:pt>
                <c:pt idx="3038">
                  <c:v>97</c:v>
                </c:pt>
                <c:pt idx="3039">
                  <c:v>97</c:v>
                </c:pt>
                <c:pt idx="3040">
                  <c:v>97</c:v>
                </c:pt>
                <c:pt idx="3041">
                  <c:v>97</c:v>
                </c:pt>
                <c:pt idx="3042">
                  <c:v>97</c:v>
                </c:pt>
                <c:pt idx="3043">
                  <c:v>97</c:v>
                </c:pt>
                <c:pt idx="3044">
                  <c:v>97</c:v>
                </c:pt>
                <c:pt idx="3045">
                  <c:v>97</c:v>
                </c:pt>
                <c:pt idx="3046">
                  <c:v>97</c:v>
                </c:pt>
                <c:pt idx="3047">
                  <c:v>97</c:v>
                </c:pt>
                <c:pt idx="3048">
                  <c:v>97</c:v>
                </c:pt>
                <c:pt idx="3049">
                  <c:v>97</c:v>
                </c:pt>
                <c:pt idx="3050">
                  <c:v>97</c:v>
                </c:pt>
                <c:pt idx="3051">
                  <c:v>97</c:v>
                </c:pt>
                <c:pt idx="3052">
                  <c:v>97</c:v>
                </c:pt>
                <c:pt idx="3053">
                  <c:v>97</c:v>
                </c:pt>
                <c:pt idx="3054">
                  <c:v>97</c:v>
                </c:pt>
                <c:pt idx="3055">
                  <c:v>97</c:v>
                </c:pt>
                <c:pt idx="3056">
                  <c:v>97</c:v>
                </c:pt>
                <c:pt idx="3057">
                  <c:v>97</c:v>
                </c:pt>
                <c:pt idx="3058">
                  <c:v>97</c:v>
                </c:pt>
                <c:pt idx="3059">
                  <c:v>97</c:v>
                </c:pt>
                <c:pt idx="3060">
                  <c:v>97</c:v>
                </c:pt>
                <c:pt idx="3061">
                  <c:v>97</c:v>
                </c:pt>
                <c:pt idx="3062">
                  <c:v>97</c:v>
                </c:pt>
                <c:pt idx="3063">
                  <c:v>97</c:v>
                </c:pt>
                <c:pt idx="3064">
                  <c:v>97</c:v>
                </c:pt>
                <c:pt idx="3065">
                  <c:v>97</c:v>
                </c:pt>
                <c:pt idx="3066">
                  <c:v>97</c:v>
                </c:pt>
                <c:pt idx="3067">
                  <c:v>97</c:v>
                </c:pt>
                <c:pt idx="3068">
                  <c:v>97</c:v>
                </c:pt>
                <c:pt idx="3069">
                  <c:v>97</c:v>
                </c:pt>
                <c:pt idx="3070">
                  <c:v>97</c:v>
                </c:pt>
                <c:pt idx="3071">
                  <c:v>97</c:v>
                </c:pt>
                <c:pt idx="3072">
                  <c:v>97</c:v>
                </c:pt>
                <c:pt idx="3073">
                  <c:v>97</c:v>
                </c:pt>
                <c:pt idx="3074">
                  <c:v>97</c:v>
                </c:pt>
                <c:pt idx="3075">
                  <c:v>97</c:v>
                </c:pt>
                <c:pt idx="3076">
                  <c:v>97</c:v>
                </c:pt>
                <c:pt idx="3077">
                  <c:v>97</c:v>
                </c:pt>
                <c:pt idx="3078">
                  <c:v>97</c:v>
                </c:pt>
                <c:pt idx="3079">
                  <c:v>97</c:v>
                </c:pt>
                <c:pt idx="3080">
                  <c:v>97</c:v>
                </c:pt>
                <c:pt idx="3081">
                  <c:v>97</c:v>
                </c:pt>
                <c:pt idx="3082">
                  <c:v>97</c:v>
                </c:pt>
                <c:pt idx="3083">
                  <c:v>97</c:v>
                </c:pt>
                <c:pt idx="3084">
                  <c:v>97</c:v>
                </c:pt>
                <c:pt idx="3085">
                  <c:v>97</c:v>
                </c:pt>
                <c:pt idx="3086">
                  <c:v>97</c:v>
                </c:pt>
                <c:pt idx="3087">
                  <c:v>97</c:v>
                </c:pt>
                <c:pt idx="3088">
                  <c:v>97</c:v>
                </c:pt>
                <c:pt idx="3089">
                  <c:v>97</c:v>
                </c:pt>
                <c:pt idx="3090">
                  <c:v>97</c:v>
                </c:pt>
                <c:pt idx="3091">
                  <c:v>97</c:v>
                </c:pt>
                <c:pt idx="3092">
                  <c:v>97</c:v>
                </c:pt>
                <c:pt idx="3093">
                  <c:v>97</c:v>
                </c:pt>
                <c:pt idx="3094">
                  <c:v>97</c:v>
                </c:pt>
                <c:pt idx="3095">
                  <c:v>97</c:v>
                </c:pt>
                <c:pt idx="3096">
                  <c:v>97</c:v>
                </c:pt>
                <c:pt idx="3097">
                  <c:v>97</c:v>
                </c:pt>
                <c:pt idx="3098">
                  <c:v>97</c:v>
                </c:pt>
                <c:pt idx="3099">
                  <c:v>97</c:v>
                </c:pt>
                <c:pt idx="3100">
                  <c:v>97</c:v>
                </c:pt>
                <c:pt idx="3101">
                  <c:v>97</c:v>
                </c:pt>
                <c:pt idx="3102">
                  <c:v>97</c:v>
                </c:pt>
                <c:pt idx="3103">
                  <c:v>97</c:v>
                </c:pt>
                <c:pt idx="3104">
                  <c:v>97</c:v>
                </c:pt>
                <c:pt idx="3105">
                  <c:v>97</c:v>
                </c:pt>
                <c:pt idx="3106">
                  <c:v>97</c:v>
                </c:pt>
                <c:pt idx="3107">
                  <c:v>97</c:v>
                </c:pt>
                <c:pt idx="3108">
                  <c:v>97</c:v>
                </c:pt>
                <c:pt idx="3109">
                  <c:v>97</c:v>
                </c:pt>
                <c:pt idx="3110">
                  <c:v>97</c:v>
                </c:pt>
                <c:pt idx="3111">
                  <c:v>97</c:v>
                </c:pt>
                <c:pt idx="3112">
                  <c:v>97</c:v>
                </c:pt>
                <c:pt idx="3113">
                  <c:v>97</c:v>
                </c:pt>
                <c:pt idx="3114">
                  <c:v>97</c:v>
                </c:pt>
                <c:pt idx="3115">
                  <c:v>97</c:v>
                </c:pt>
                <c:pt idx="3116">
                  <c:v>97</c:v>
                </c:pt>
                <c:pt idx="3117">
                  <c:v>97</c:v>
                </c:pt>
                <c:pt idx="3118">
                  <c:v>97</c:v>
                </c:pt>
                <c:pt idx="3119">
                  <c:v>97</c:v>
                </c:pt>
                <c:pt idx="3120">
                  <c:v>97</c:v>
                </c:pt>
                <c:pt idx="3121">
                  <c:v>97</c:v>
                </c:pt>
                <c:pt idx="3122">
                  <c:v>97</c:v>
                </c:pt>
                <c:pt idx="3123">
                  <c:v>97</c:v>
                </c:pt>
                <c:pt idx="3124">
                  <c:v>97</c:v>
                </c:pt>
                <c:pt idx="3125">
                  <c:v>97</c:v>
                </c:pt>
                <c:pt idx="3126">
                  <c:v>97</c:v>
                </c:pt>
                <c:pt idx="3127">
                  <c:v>97</c:v>
                </c:pt>
                <c:pt idx="3128">
                  <c:v>97</c:v>
                </c:pt>
                <c:pt idx="3129">
                  <c:v>97</c:v>
                </c:pt>
                <c:pt idx="3130">
                  <c:v>97</c:v>
                </c:pt>
                <c:pt idx="3131">
                  <c:v>97</c:v>
                </c:pt>
                <c:pt idx="3132">
                  <c:v>97</c:v>
                </c:pt>
                <c:pt idx="3133">
                  <c:v>97</c:v>
                </c:pt>
                <c:pt idx="3134">
                  <c:v>97</c:v>
                </c:pt>
                <c:pt idx="3135">
                  <c:v>97</c:v>
                </c:pt>
                <c:pt idx="3136">
                  <c:v>97</c:v>
                </c:pt>
                <c:pt idx="3137">
                  <c:v>97</c:v>
                </c:pt>
                <c:pt idx="3138">
                  <c:v>97</c:v>
                </c:pt>
                <c:pt idx="3139">
                  <c:v>97</c:v>
                </c:pt>
                <c:pt idx="3140">
                  <c:v>97</c:v>
                </c:pt>
                <c:pt idx="3141">
                  <c:v>97</c:v>
                </c:pt>
                <c:pt idx="3142">
                  <c:v>97</c:v>
                </c:pt>
                <c:pt idx="3143">
                  <c:v>97</c:v>
                </c:pt>
                <c:pt idx="3144">
                  <c:v>97</c:v>
                </c:pt>
                <c:pt idx="3145">
                  <c:v>97</c:v>
                </c:pt>
                <c:pt idx="3146">
                  <c:v>97</c:v>
                </c:pt>
                <c:pt idx="3147">
                  <c:v>97</c:v>
                </c:pt>
                <c:pt idx="3148">
                  <c:v>97</c:v>
                </c:pt>
                <c:pt idx="3149">
                  <c:v>97</c:v>
                </c:pt>
                <c:pt idx="3150">
                  <c:v>97</c:v>
                </c:pt>
                <c:pt idx="3151">
                  <c:v>97</c:v>
                </c:pt>
                <c:pt idx="3152">
                  <c:v>97</c:v>
                </c:pt>
                <c:pt idx="3153">
                  <c:v>97</c:v>
                </c:pt>
                <c:pt idx="3154">
                  <c:v>97</c:v>
                </c:pt>
                <c:pt idx="3155">
                  <c:v>97</c:v>
                </c:pt>
                <c:pt idx="3156">
                  <c:v>97</c:v>
                </c:pt>
                <c:pt idx="3157">
                  <c:v>97</c:v>
                </c:pt>
                <c:pt idx="3158">
                  <c:v>97</c:v>
                </c:pt>
                <c:pt idx="3159">
                  <c:v>97</c:v>
                </c:pt>
                <c:pt idx="3160">
                  <c:v>97</c:v>
                </c:pt>
                <c:pt idx="3161">
                  <c:v>97</c:v>
                </c:pt>
                <c:pt idx="3162">
                  <c:v>97</c:v>
                </c:pt>
                <c:pt idx="3163">
                  <c:v>97</c:v>
                </c:pt>
                <c:pt idx="3164">
                  <c:v>97</c:v>
                </c:pt>
                <c:pt idx="3165">
                  <c:v>97</c:v>
                </c:pt>
                <c:pt idx="3166">
                  <c:v>97</c:v>
                </c:pt>
                <c:pt idx="3167">
                  <c:v>97</c:v>
                </c:pt>
                <c:pt idx="3168">
                  <c:v>97</c:v>
                </c:pt>
                <c:pt idx="3169">
                  <c:v>97</c:v>
                </c:pt>
                <c:pt idx="3170">
                  <c:v>97</c:v>
                </c:pt>
                <c:pt idx="3171">
                  <c:v>97</c:v>
                </c:pt>
                <c:pt idx="3172">
                  <c:v>97</c:v>
                </c:pt>
                <c:pt idx="3173">
                  <c:v>97</c:v>
                </c:pt>
                <c:pt idx="3174">
                  <c:v>97</c:v>
                </c:pt>
                <c:pt idx="3175">
                  <c:v>97</c:v>
                </c:pt>
                <c:pt idx="3176">
                  <c:v>97</c:v>
                </c:pt>
                <c:pt idx="3177">
                  <c:v>97</c:v>
                </c:pt>
                <c:pt idx="3178">
                  <c:v>97</c:v>
                </c:pt>
                <c:pt idx="3179">
                  <c:v>97</c:v>
                </c:pt>
                <c:pt idx="3180">
                  <c:v>97</c:v>
                </c:pt>
                <c:pt idx="3181">
                  <c:v>97</c:v>
                </c:pt>
                <c:pt idx="3182">
                  <c:v>97</c:v>
                </c:pt>
                <c:pt idx="3183">
                  <c:v>97</c:v>
                </c:pt>
                <c:pt idx="3184">
                  <c:v>97</c:v>
                </c:pt>
                <c:pt idx="3185">
                  <c:v>97</c:v>
                </c:pt>
                <c:pt idx="3186">
                  <c:v>97</c:v>
                </c:pt>
                <c:pt idx="3187">
                  <c:v>97</c:v>
                </c:pt>
                <c:pt idx="3188">
                  <c:v>97</c:v>
                </c:pt>
                <c:pt idx="3189">
                  <c:v>97</c:v>
                </c:pt>
                <c:pt idx="3190">
                  <c:v>97</c:v>
                </c:pt>
                <c:pt idx="3191">
                  <c:v>97</c:v>
                </c:pt>
                <c:pt idx="3192">
                  <c:v>97</c:v>
                </c:pt>
                <c:pt idx="3193">
                  <c:v>97</c:v>
                </c:pt>
                <c:pt idx="3194">
                  <c:v>97</c:v>
                </c:pt>
                <c:pt idx="3195">
                  <c:v>97</c:v>
                </c:pt>
                <c:pt idx="3196">
                  <c:v>97</c:v>
                </c:pt>
                <c:pt idx="3197">
                  <c:v>97</c:v>
                </c:pt>
                <c:pt idx="3198">
                  <c:v>97</c:v>
                </c:pt>
                <c:pt idx="3199">
                  <c:v>97</c:v>
                </c:pt>
                <c:pt idx="3200">
                  <c:v>97</c:v>
                </c:pt>
                <c:pt idx="3201">
                  <c:v>97</c:v>
                </c:pt>
                <c:pt idx="3202">
                  <c:v>97</c:v>
                </c:pt>
                <c:pt idx="3203">
                  <c:v>97</c:v>
                </c:pt>
                <c:pt idx="3204">
                  <c:v>97</c:v>
                </c:pt>
                <c:pt idx="3205">
                  <c:v>97</c:v>
                </c:pt>
                <c:pt idx="3206">
                  <c:v>97</c:v>
                </c:pt>
                <c:pt idx="3207">
                  <c:v>97</c:v>
                </c:pt>
                <c:pt idx="3208">
                  <c:v>97</c:v>
                </c:pt>
                <c:pt idx="3209">
                  <c:v>97</c:v>
                </c:pt>
                <c:pt idx="3210">
                  <c:v>97</c:v>
                </c:pt>
                <c:pt idx="3211">
                  <c:v>97</c:v>
                </c:pt>
                <c:pt idx="3212">
                  <c:v>97</c:v>
                </c:pt>
                <c:pt idx="3213">
                  <c:v>97</c:v>
                </c:pt>
                <c:pt idx="3214">
                  <c:v>97</c:v>
                </c:pt>
                <c:pt idx="3215">
                  <c:v>97</c:v>
                </c:pt>
                <c:pt idx="3216">
                  <c:v>97</c:v>
                </c:pt>
                <c:pt idx="3217">
                  <c:v>97</c:v>
                </c:pt>
                <c:pt idx="3218">
                  <c:v>97</c:v>
                </c:pt>
                <c:pt idx="3219">
                  <c:v>97</c:v>
                </c:pt>
                <c:pt idx="3220">
                  <c:v>97</c:v>
                </c:pt>
                <c:pt idx="3221">
                  <c:v>97</c:v>
                </c:pt>
                <c:pt idx="3222">
                  <c:v>97</c:v>
                </c:pt>
                <c:pt idx="3223">
                  <c:v>97</c:v>
                </c:pt>
                <c:pt idx="3224">
                  <c:v>97</c:v>
                </c:pt>
                <c:pt idx="3225">
                  <c:v>97</c:v>
                </c:pt>
                <c:pt idx="3226">
                  <c:v>97</c:v>
                </c:pt>
                <c:pt idx="3227">
                  <c:v>97</c:v>
                </c:pt>
                <c:pt idx="3228">
                  <c:v>97</c:v>
                </c:pt>
                <c:pt idx="3229">
                  <c:v>97</c:v>
                </c:pt>
                <c:pt idx="3230">
                  <c:v>97</c:v>
                </c:pt>
                <c:pt idx="3231">
                  <c:v>97</c:v>
                </c:pt>
                <c:pt idx="3232">
                  <c:v>97</c:v>
                </c:pt>
                <c:pt idx="3233">
                  <c:v>97</c:v>
                </c:pt>
                <c:pt idx="3234">
                  <c:v>97</c:v>
                </c:pt>
                <c:pt idx="3235">
                  <c:v>97</c:v>
                </c:pt>
                <c:pt idx="3236">
                  <c:v>97</c:v>
                </c:pt>
                <c:pt idx="3237">
                  <c:v>97</c:v>
                </c:pt>
                <c:pt idx="3238">
                  <c:v>97</c:v>
                </c:pt>
                <c:pt idx="3239">
                  <c:v>97</c:v>
                </c:pt>
                <c:pt idx="3240">
                  <c:v>97</c:v>
                </c:pt>
                <c:pt idx="3241">
                  <c:v>97</c:v>
                </c:pt>
                <c:pt idx="3242">
                  <c:v>97</c:v>
                </c:pt>
                <c:pt idx="3243">
                  <c:v>97</c:v>
                </c:pt>
                <c:pt idx="3244">
                  <c:v>97</c:v>
                </c:pt>
                <c:pt idx="3245">
                  <c:v>97</c:v>
                </c:pt>
                <c:pt idx="3246">
                  <c:v>97</c:v>
                </c:pt>
                <c:pt idx="3247">
                  <c:v>97</c:v>
                </c:pt>
                <c:pt idx="3248">
                  <c:v>97</c:v>
                </c:pt>
                <c:pt idx="3249">
                  <c:v>97</c:v>
                </c:pt>
                <c:pt idx="3250">
                  <c:v>97</c:v>
                </c:pt>
                <c:pt idx="3251">
                  <c:v>97</c:v>
                </c:pt>
                <c:pt idx="3252">
                  <c:v>97</c:v>
                </c:pt>
                <c:pt idx="3253">
                  <c:v>97</c:v>
                </c:pt>
                <c:pt idx="3254">
                  <c:v>97</c:v>
                </c:pt>
                <c:pt idx="3255">
                  <c:v>97</c:v>
                </c:pt>
                <c:pt idx="3256">
                  <c:v>97</c:v>
                </c:pt>
                <c:pt idx="3257">
                  <c:v>97</c:v>
                </c:pt>
                <c:pt idx="3258">
                  <c:v>97</c:v>
                </c:pt>
                <c:pt idx="3259">
                  <c:v>97</c:v>
                </c:pt>
                <c:pt idx="3260">
                  <c:v>97</c:v>
                </c:pt>
                <c:pt idx="3261">
                  <c:v>97</c:v>
                </c:pt>
                <c:pt idx="3262">
                  <c:v>97</c:v>
                </c:pt>
                <c:pt idx="3263">
                  <c:v>97</c:v>
                </c:pt>
                <c:pt idx="3264">
                  <c:v>97</c:v>
                </c:pt>
                <c:pt idx="3265">
                  <c:v>97</c:v>
                </c:pt>
                <c:pt idx="3266">
                  <c:v>97</c:v>
                </c:pt>
                <c:pt idx="3267">
                  <c:v>97</c:v>
                </c:pt>
                <c:pt idx="3268">
                  <c:v>97</c:v>
                </c:pt>
                <c:pt idx="3269">
                  <c:v>97</c:v>
                </c:pt>
                <c:pt idx="3270">
                  <c:v>97</c:v>
                </c:pt>
                <c:pt idx="3271">
                  <c:v>97</c:v>
                </c:pt>
                <c:pt idx="3272">
                  <c:v>97</c:v>
                </c:pt>
                <c:pt idx="3273">
                  <c:v>97</c:v>
                </c:pt>
                <c:pt idx="3274">
                  <c:v>97</c:v>
                </c:pt>
                <c:pt idx="3275">
                  <c:v>97</c:v>
                </c:pt>
                <c:pt idx="3276">
                  <c:v>97</c:v>
                </c:pt>
                <c:pt idx="3277">
                  <c:v>97</c:v>
                </c:pt>
                <c:pt idx="3278">
                  <c:v>97</c:v>
                </c:pt>
                <c:pt idx="3279">
                  <c:v>97</c:v>
                </c:pt>
                <c:pt idx="3280">
                  <c:v>97</c:v>
                </c:pt>
                <c:pt idx="3281">
                  <c:v>97</c:v>
                </c:pt>
                <c:pt idx="3282">
                  <c:v>97</c:v>
                </c:pt>
                <c:pt idx="3283">
                  <c:v>97</c:v>
                </c:pt>
                <c:pt idx="3284">
                  <c:v>97</c:v>
                </c:pt>
                <c:pt idx="3285">
                  <c:v>97</c:v>
                </c:pt>
                <c:pt idx="3286">
                  <c:v>97</c:v>
                </c:pt>
                <c:pt idx="3287">
                  <c:v>97</c:v>
                </c:pt>
                <c:pt idx="3288">
                  <c:v>97</c:v>
                </c:pt>
                <c:pt idx="3289">
                  <c:v>97</c:v>
                </c:pt>
                <c:pt idx="3290">
                  <c:v>97</c:v>
                </c:pt>
                <c:pt idx="3291">
                  <c:v>97</c:v>
                </c:pt>
                <c:pt idx="3292">
                  <c:v>97</c:v>
                </c:pt>
                <c:pt idx="3293">
                  <c:v>97</c:v>
                </c:pt>
                <c:pt idx="3294">
                  <c:v>97</c:v>
                </c:pt>
                <c:pt idx="3295">
                  <c:v>97</c:v>
                </c:pt>
                <c:pt idx="3296">
                  <c:v>97</c:v>
                </c:pt>
                <c:pt idx="3297">
                  <c:v>97</c:v>
                </c:pt>
                <c:pt idx="3298">
                  <c:v>97</c:v>
                </c:pt>
                <c:pt idx="3299">
                  <c:v>97</c:v>
                </c:pt>
                <c:pt idx="3300">
                  <c:v>97</c:v>
                </c:pt>
                <c:pt idx="3301">
                  <c:v>97</c:v>
                </c:pt>
                <c:pt idx="3302">
                  <c:v>97</c:v>
                </c:pt>
                <c:pt idx="3303">
                  <c:v>97</c:v>
                </c:pt>
                <c:pt idx="3304">
                  <c:v>97</c:v>
                </c:pt>
                <c:pt idx="3305">
                  <c:v>97</c:v>
                </c:pt>
                <c:pt idx="3306">
                  <c:v>97</c:v>
                </c:pt>
                <c:pt idx="3307">
                  <c:v>97</c:v>
                </c:pt>
                <c:pt idx="3308">
                  <c:v>97</c:v>
                </c:pt>
                <c:pt idx="3309">
                  <c:v>97</c:v>
                </c:pt>
                <c:pt idx="3310">
                  <c:v>97</c:v>
                </c:pt>
                <c:pt idx="3311">
                  <c:v>97</c:v>
                </c:pt>
                <c:pt idx="3312">
                  <c:v>97</c:v>
                </c:pt>
                <c:pt idx="3313">
                  <c:v>97</c:v>
                </c:pt>
                <c:pt idx="3314">
                  <c:v>97</c:v>
                </c:pt>
                <c:pt idx="3315">
                  <c:v>97</c:v>
                </c:pt>
                <c:pt idx="3316">
                  <c:v>97</c:v>
                </c:pt>
                <c:pt idx="3317">
                  <c:v>97</c:v>
                </c:pt>
                <c:pt idx="3318">
                  <c:v>97</c:v>
                </c:pt>
                <c:pt idx="3319">
                  <c:v>97</c:v>
                </c:pt>
                <c:pt idx="3320">
                  <c:v>97</c:v>
                </c:pt>
                <c:pt idx="3321">
                  <c:v>97</c:v>
                </c:pt>
                <c:pt idx="3322">
                  <c:v>97</c:v>
                </c:pt>
                <c:pt idx="3323">
                  <c:v>97</c:v>
                </c:pt>
                <c:pt idx="3324">
                  <c:v>97</c:v>
                </c:pt>
                <c:pt idx="3325">
                  <c:v>97</c:v>
                </c:pt>
                <c:pt idx="3326">
                  <c:v>97</c:v>
                </c:pt>
                <c:pt idx="3327">
                  <c:v>97</c:v>
                </c:pt>
                <c:pt idx="3328">
                  <c:v>97</c:v>
                </c:pt>
                <c:pt idx="3329">
                  <c:v>97</c:v>
                </c:pt>
                <c:pt idx="3330">
                  <c:v>97</c:v>
                </c:pt>
                <c:pt idx="3331">
                  <c:v>97</c:v>
                </c:pt>
                <c:pt idx="3332">
                  <c:v>97</c:v>
                </c:pt>
                <c:pt idx="3333">
                  <c:v>97</c:v>
                </c:pt>
                <c:pt idx="3334">
                  <c:v>97</c:v>
                </c:pt>
                <c:pt idx="3335">
                  <c:v>97</c:v>
                </c:pt>
                <c:pt idx="3336">
                  <c:v>97</c:v>
                </c:pt>
                <c:pt idx="3337">
                  <c:v>97</c:v>
                </c:pt>
                <c:pt idx="3338">
                  <c:v>97</c:v>
                </c:pt>
                <c:pt idx="3339">
                  <c:v>97</c:v>
                </c:pt>
                <c:pt idx="3340">
                  <c:v>97</c:v>
                </c:pt>
                <c:pt idx="3341">
                  <c:v>97</c:v>
                </c:pt>
                <c:pt idx="3342">
                  <c:v>97</c:v>
                </c:pt>
                <c:pt idx="3343">
                  <c:v>97</c:v>
                </c:pt>
                <c:pt idx="3344">
                  <c:v>97</c:v>
                </c:pt>
                <c:pt idx="3345">
                  <c:v>97</c:v>
                </c:pt>
                <c:pt idx="3346">
                  <c:v>97</c:v>
                </c:pt>
                <c:pt idx="3347">
                  <c:v>97</c:v>
                </c:pt>
                <c:pt idx="3348">
                  <c:v>97</c:v>
                </c:pt>
                <c:pt idx="3349">
                  <c:v>97</c:v>
                </c:pt>
                <c:pt idx="3350">
                  <c:v>97</c:v>
                </c:pt>
                <c:pt idx="3351">
                  <c:v>97</c:v>
                </c:pt>
                <c:pt idx="3352">
                  <c:v>97</c:v>
                </c:pt>
                <c:pt idx="3353">
                  <c:v>97</c:v>
                </c:pt>
                <c:pt idx="3354">
                  <c:v>97</c:v>
                </c:pt>
                <c:pt idx="3355">
                  <c:v>97</c:v>
                </c:pt>
                <c:pt idx="3356">
                  <c:v>97</c:v>
                </c:pt>
                <c:pt idx="3357">
                  <c:v>97</c:v>
                </c:pt>
                <c:pt idx="3358">
                  <c:v>97</c:v>
                </c:pt>
                <c:pt idx="3359">
                  <c:v>97</c:v>
                </c:pt>
                <c:pt idx="3360">
                  <c:v>97</c:v>
                </c:pt>
                <c:pt idx="3361">
                  <c:v>97</c:v>
                </c:pt>
                <c:pt idx="3362">
                  <c:v>97</c:v>
                </c:pt>
                <c:pt idx="3363">
                  <c:v>97</c:v>
                </c:pt>
                <c:pt idx="3364">
                  <c:v>97</c:v>
                </c:pt>
                <c:pt idx="3365">
                  <c:v>97</c:v>
                </c:pt>
                <c:pt idx="3366">
                  <c:v>97</c:v>
                </c:pt>
                <c:pt idx="3367">
                  <c:v>97</c:v>
                </c:pt>
                <c:pt idx="3368">
                  <c:v>97</c:v>
                </c:pt>
                <c:pt idx="3369">
                  <c:v>97</c:v>
                </c:pt>
                <c:pt idx="3370">
                  <c:v>97</c:v>
                </c:pt>
                <c:pt idx="3371">
                  <c:v>97</c:v>
                </c:pt>
                <c:pt idx="3372">
                  <c:v>97</c:v>
                </c:pt>
                <c:pt idx="3373">
                  <c:v>97</c:v>
                </c:pt>
                <c:pt idx="3374">
                  <c:v>97</c:v>
                </c:pt>
                <c:pt idx="3375">
                  <c:v>97</c:v>
                </c:pt>
                <c:pt idx="3376">
                  <c:v>97</c:v>
                </c:pt>
                <c:pt idx="3377">
                  <c:v>97</c:v>
                </c:pt>
                <c:pt idx="3378">
                  <c:v>97</c:v>
                </c:pt>
                <c:pt idx="3379">
                  <c:v>97</c:v>
                </c:pt>
                <c:pt idx="3380">
                  <c:v>97</c:v>
                </c:pt>
                <c:pt idx="3381">
                  <c:v>97</c:v>
                </c:pt>
                <c:pt idx="3382">
                  <c:v>97</c:v>
                </c:pt>
                <c:pt idx="3383">
                  <c:v>97</c:v>
                </c:pt>
                <c:pt idx="3384">
                  <c:v>97</c:v>
                </c:pt>
                <c:pt idx="3385">
                  <c:v>97</c:v>
                </c:pt>
                <c:pt idx="3386">
                  <c:v>97</c:v>
                </c:pt>
                <c:pt idx="3387">
                  <c:v>97</c:v>
                </c:pt>
                <c:pt idx="3388">
                  <c:v>97</c:v>
                </c:pt>
                <c:pt idx="3389">
                  <c:v>97</c:v>
                </c:pt>
                <c:pt idx="3390">
                  <c:v>97</c:v>
                </c:pt>
                <c:pt idx="3391">
                  <c:v>97</c:v>
                </c:pt>
                <c:pt idx="3392">
                  <c:v>97</c:v>
                </c:pt>
                <c:pt idx="3393">
                  <c:v>97</c:v>
                </c:pt>
                <c:pt idx="3394">
                  <c:v>97</c:v>
                </c:pt>
                <c:pt idx="3395">
                  <c:v>97</c:v>
                </c:pt>
                <c:pt idx="3396">
                  <c:v>97</c:v>
                </c:pt>
                <c:pt idx="3397">
                  <c:v>97</c:v>
                </c:pt>
                <c:pt idx="3398">
                  <c:v>97</c:v>
                </c:pt>
                <c:pt idx="3399">
                  <c:v>97</c:v>
                </c:pt>
                <c:pt idx="3400">
                  <c:v>97</c:v>
                </c:pt>
                <c:pt idx="3401">
                  <c:v>97</c:v>
                </c:pt>
                <c:pt idx="3402">
                  <c:v>97</c:v>
                </c:pt>
                <c:pt idx="3403">
                  <c:v>97</c:v>
                </c:pt>
                <c:pt idx="3404">
                  <c:v>97</c:v>
                </c:pt>
                <c:pt idx="3405">
                  <c:v>97</c:v>
                </c:pt>
                <c:pt idx="3406">
                  <c:v>97</c:v>
                </c:pt>
                <c:pt idx="3407">
                  <c:v>97</c:v>
                </c:pt>
                <c:pt idx="3408">
                  <c:v>97</c:v>
                </c:pt>
                <c:pt idx="3409">
                  <c:v>97</c:v>
                </c:pt>
                <c:pt idx="3410">
                  <c:v>97</c:v>
                </c:pt>
                <c:pt idx="3411">
                  <c:v>97</c:v>
                </c:pt>
                <c:pt idx="3412">
                  <c:v>97</c:v>
                </c:pt>
                <c:pt idx="3413">
                  <c:v>97</c:v>
                </c:pt>
                <c:pt idx="3414">
                  <c:v>97</c:v>
                </c:pt>
                <c:pt idx="3415">
                  <c:v>97</c:v>
                </c:pt>
                <c:pt idx="3416">
                  <c:v>97</c:v>
                </c:pt>
                <c:pt idx="3417">
                  <c:v>97</c:v>
                </c:pt>
                <c:pt idx="3418">
                  <c:v>97</c:v>
                </c:pt>
                <c:pt idx="3419">
                  <c:v>97</c:v>
                </c:pt>
                <c:pt idx="3420">
                  <c:v>97</c:v>
                </c:pt>
                <c:pt idx="3421">
                  <c:v>97</c:v>
                </c:pt>
                <c:pt idx="3422">
                  <c:v>97</c:v>
                </c:pt>
                <c:pt idx="3423">
                  <c:v>97</c:v>
                </c:pt>
                <c:pt idx="3424">
                  <c:v>97</c:v>
                </c:pt>
                <c:pt idx="3425">
                  <c:v>97</c:v>
                </c:pt>
                <c:pt idx="3426">
                  <c:v>97</c:v>
                </c:pt>
                <c:pt idx="3427">
                  <c:v>97</c:v>
                </c:pt>
                <c:pt idx="3428">
                  <c:v>97</c:v>
                </c:pt>
                <c:pt idx="3429">
                  <c:v>97</c:v>
                </c:pt>
                <c:pt idx="3430">
                  <c:v>97</c:v>
                </c:pt>
                <c:pt idx="3431">
                  <c:v>97</c:v>
                </c:pt>
                <c:pt idx="3432">
                  <c:v>97</c:v>
                </c:pt>
                <c:pt idx="3433">
                  <c:v>97</c:v>
                </c:pt>
                <c:pt idx="3434">
                  <c:v>97</c:v>
                </c:pt>
                <c:pt idx="3435">
                  <c:v>97</c:v>
                </c:pt>
                <c:pt idx="3436">
                  <c:v>97</c:v>
                </c:pt>
                <c:pt idx="3437">
                  <c:v>97</c:v>
                </c:pt>
                <c:pt idx="3438">
                  <c:v>97</c:v>
                </c:pt>
                <c:pt idx="3439">
                  <c:v>97</c:v>
                </c:pt>
                <c:pt idx="3440">
                  <c:v>97</c:v>
                </c:pt>
                <c:pt idx="3441">
                  <c:v>97</c:v>
                </c:pt>
                <c:pt idx="3442">
                  <c:v>97</c:v>
                </c:pt>
                <c:pt idx="3443">
                  <c:v>97</c:v>
                </c:pt>
                <c:pt idx="3444">
                  <c:v>97</c:v>
                </c:pt>
                <c:pt idx="3445">
                  <c:v>97</c:v>
                </c:pt>
                <c:pt idx="3446">
                  <c:v>97</c:v>
                </c:pt>
                <c:pt idx="3447">
                  <c:v>97</c:v>
                </c:pt>
                <c:pt idx="3448">
                  <c:v>97</c:v>
                </c:pt>
                <c:pt idx="3449">
                  <c:v>98</c:v>
                </c:pt>
                <c:pt idx="3450">
                  <c:v>98</c:v>
                </c:pt>
                <c:pt idx="3451">
                  <c:v>98</c:v>
                </c:pt>
                <c:pt idx="3452">
                  <c:v>98</c:v>
                </c:pt>
                <c:pt idx="3453">
                  <c:v>98</c:v>
                </c:pt>
                <c:pt idx="3454">
                  <c:v>98</c:v>
                </c:pt>
                <c:pt idx="3455">
                  <c:v>98</c:v>
                </c:pt>
                <c:pt idx="3456">
                  <c:v>98</c:v>
                </c:pt>
                <c:pt idx="3457">
                  <c:v>98</c:v>
                </c:pt>
                <c:pt idx="3458">
                  <c:v>98</c:v>
                </c:pt>
                <c:pt idx="3459">
                  <c:v>98</c:v>
                </c:pt>
                <c:pt idx="3460">
                  <c:v>98</c:v>
                </c:pt>
                <c:pt idx="3461">
                  <c:v>98</c:v>
                </c:pt>
                <c:pt idx="3462">
                  <c:v>98</c:v>
                </c:pt>
                <c:pt idx="3463">
                  <c:v>98</c:v>
                </c:pt>
                <c:pt idx="3464">
                  <c:v>98</c:v>
                </c:pt>
                <c:pt idx="3465">
                  <c:v>98</c:v>
                </c:pt>
                <c:pt idx="3466">
                  <c:v>98</c:v>
                </c:pt>
                <c:pt idx="3467">
                  <c:v>98</c:v>
                </c:pt>
                <c:pt idx="3468">
                  <c:v>98</c:v>
                </c:pt>
                <c:pt idx="3469">
                  <c:v>98</c:v>
                </c:pt>
                <c:pt idx="3470">
                  <c:v>98</c:v>
                </c:pt>
                <c:pt idx="3471">
                  <c:v>98</c:v>
                </c:pt>
                <c:pt idx="3472">
                  <c:v>98</c:v>
                </c:pt>
                <c:pt idx="3473">
                  <c:v>98</c:v>
                </c:pt>
                <c:pt idx="3474">
                  <c:v>98</c:v>
                </c:pt>
                <c:pt idx="3475">
                  <c:v>98</c:v>
                </c:pt>
                <c:pt idx="3476">
                  <c:v>98</c:v>
                </c:pt>
                <c:pt idx="3477">
                  <c:v>98</c:v>
                </c:pt>
                <c:pt idx="3478">
                  <c:v>98</c:v>
                </c:pt>
                <c:pt idx="3479">
                  <c:v>98</c:v>
                </c:pt>
                <c:pt idx="3480">
                  <c:v>98</c:v>
                </c:pt>
                <c:pt idx="3481">
                  <c:v>98</c:v>
                </c:pt>
                <c:pt idx="3482">
                  <c:v>98</c:v>
                </c:pt>
                <c:pt idx="3483">
                  <c:v>98</c:v>
                </c:pt>
                <c:pt idx="3484">
                  <c:v>98</c:v>
                </c:pt>
                <c:pt idx="3485">
                  <c:v>98</c:v>
                </c:pt>
                <c:pt idx="3486">
                  <c:v>98</c:v>
                </c:pt>
                <c:pt idx="3487">
                  <c:v>98</c:v>
                </c:pt>
                <c:pt idx="3488">
                  <c:v>98</c:v>
                </c:pt>
                <c:pt idx="3489">
                  <c:v>98</c:v>
                </c:pt>
                <c:pt idx="3490">
                  <c:v>98</c:v>
                </c:pt>
                <c:pt idx="3491">
                  <c:v>98</c:v>
                </c:pt>
                <c:pt idx="3492">
                  <c:v>98</c:v>
                </c:pt>
                <c:pt idx="3493">
                  <c:v>98</c:v>
                </c:pt>
                <c:pt idx="3494">
                  <c:v>98</c:v>
                </c:pt>
                <c:pt idx="3495">
                  <c:v>98</c:v>
                </c:pt>
                <c:pt idx="3496">
                  <c:v>98</c:v>
                </c:pt>
                <c:pt idx="3497">
                  <c:v>98</c:v>
                </c:pt>
                <c:pt idx="3498">
                  <c:v>98</c:v>
                </c:pt>
                <c:pt idx="3499">
                  <c:v>98</c:v>
                </c:pt>
                <c:pt idx="3500">
                  <c:v>98</c:v>
                </c:pt>
                <c:pt idx="3501">
                  <c:v>98</c:v>
                </c:pt>
                <c:pt idx="3502">
                  <c:v>98</c:v>
                </c:pt>
                <c:pt idx="3503">
                  <c:v>98</c:v>
                </c:pt>
                <c:pt idx="3504">
                  <c:v>98</c:v>
                </c:pt>
                <c:pt idx="3505">
                  <c:v>98</c:v>
                </c:pt>
                <c:pt idx="3506">
                  <c:v>98</c:v>
                </c:pt>
                <c:pt idx="3507">
                  <c:v>98</c:v>
                </c:pt>
                <c:pt idx="3508">
                  <c:v>98</c:v>
                </c:pt>
                <c:pt idx="3509">
                  <c:v>98</c:v>
                </c:pt>
                <c:pt idx="3510">
                  <c:v>98</c:v>
                </c:pt>
                <c:pt idx="3511">
                  <c:v>98</c:v>
                </c:pt>
                <c:pt idx="3512">
                  <c:v>98</c:v>
                </c:pt>
                <c:pt idx="3513">
                  <c:v>98</c:v>
                </c:pt>
                <c:pt idx="3514">
                  <c:v>98</c:v>
                </c:pt>
                <c:pt idx="3515">
                  <c:v>98</c:v>
                </c:pt>
                <c:pt idx="3516">
                  <c:v>98</c:v>
                </c:pt>
                <c:pt idx="3517">
                  <c:v>98</c:v>
                </c:pt>
                <c:pt idx="3518">
                  <c:v>98</c:v>
                </c:pt>
                <c:pt idx="3519">
                  <c:v>98</c:v>
                </c:pt>
                <c:pt idx="3520">
                  <c:v>98</c:v>
                </c:pt>
                <c:pt idx="3521">
                  <c:v>98</c:v>
                </c:pt>
                <c:pt idx="3522">
                  <c:v>98</c:v>
                </c:pt>
                <c:pt idx="3523">
                  <c:v>98</c:v>
                </c:pt>
                <c:pt idx="3524">
                  <c:v>98</c:v>
                </c:pt>
                <c:pt idx="3525">
                  <c:v>98</c:v>
                </c:pt>
                <c:pt idx="3526">
                  <c:v>98</c:v>
                </c:pt>
                <c:pt idx="3527">
                  <c:v>98</c:v>
                </c:pt>
                <c:pt idx="3528">
                  <c:v>98</c:v>
                </c:pt>
                <c:pt idx="3529">
                  <c:v>98</c:v>
                </c:pt>
                <c:pt idx="3530">
                  <c:v>98</c:v>
                </c:pt>
                <c:pt idx="3531">
                  <c:v>98</c:v>
                </c:pt>
                <c:pt idx="3532">
                  <c:v>98</c:v>
                </c:pt>
                <c:pt idx="3533">
                  <c:v>98</c:v>
                </c:pt>
                <c:pt idx="3534">
                  <c:v>98</c:v>
                </c:pt>
                <c:pt idx="3535">
                  <c:v>98</c:v>
                </c:pt>
                <c:pt idx="3536">
                  <c:v>98</c:v>
                </c:pt>
                <c:pt idx="3537">
                  <c:v>98</c:v>
                </c:pt>
                <c:pt idx="3538">
                  <c:v>98</c:v>
                </c:pt>
                <c:pt idx="3539">
                  <c:v>98</c:v>
                </c:pt>
                <c:pt idx="3540">
                  <c:v>98</c:v>
                </c:pt>
                <c:pt idx="3541">
                  <c:v>98</c:v>
                </c:pt>
                <c:pt idx="3542">
                  <c:v>98</c:v>
                </c:pt>
                <c:pt idx="3543">
                  <c:v>98</c:v>
                </c:pt>
                <c:pt idx="3544">
                  <c:v>98</c:v>
                </c:pt>
                <c:pt idx="3545">
                  <c:v>98</c:v>
                </c:pt>
                <c:pt idx="3546">
                  <c:v>98</c:v>
                </c:pt>
                <c:pt idx="3547">
                  <c:v>98</c:v>
                </c:pt>
                <c:pt idx="3548">
                  <c:v>98</c:v>
                </c:pt>
                <c:pt idx="3549">
                  <c:v>98</c:v>
                </c:pt>
                <c:pt idx="3550">
                  <c:v>98</c:v>
                </c:pt>
                <c:pt idx="3551">
                  <c:v>98</c:v>
                </c:pt>
                <c:pt idx="3552">
                  <c:v>98</c:v>
                </c:pt>
                <c:pt idx="3553">
                  <c:v>98</c:v>
                </c:pt>
                <c:pt idx="3554">
                  <c:v>98</c:v>
                </c:pt>
                <c:pt idx="3555">
                  <c:v>98</c:v>
                </c:pt>
                <c:pt idx="3556">
                  <c:v>98</c:v>
                </c:pt>
                <c:pt idx="3557">
                  <c:v>98</c:v>
                </c:pt>
                <c:pt idx="3558">
                  <c:v>98</c:v>
                </c:pt>
                <c:pt idx="3559">
                  <c:v>98</c:v>
                </c:pt>
                <c:pt idx="3560">
                  <c:v>98</c:v>
                </c:pt>
                <c:pt idx="3561">
                  <c:v>98</c:v>
                </c:pt>
                <c:pt idx="3562">
                  <c:v>98</c:v>
                </c:pt>
                <c:pt idx="3563">
                  <c:v>98</c:v>
                </c:pt>
                <c:pt idx="3564">
                  <c:v>98</c:v>
                </c:pt>
                <c:pt idx="3565">
                  <c:v>98</c:v>
                </c:pt>
                <c:pt idx="3566">
                  <c:v>98</c:v>
                </c:pt>
                <c:pt idx="3567">
                  <c:v>98</c:v>
                </c:pt>
                <c:pt idx="3568">
                  <c:v>98</c:v>
                </c:pt>
                <c:pt idx="3569">
                  <c:v>98</c:v>
                </c:pt>
                <c:pt idx="3570">
                  <c:v>98</c:v>
                </c:pt>
                <c:pt idx="3571">
                  <c:v>98</c:v>
                </c:pt>
                <c:pt idx="3572">
                  <c:v>98</c:v>
                </c:pt>
                <c:pt idx="3573">
                  <c:v>98</c:v>
                </c:pt>
                <c:pt idx="3574">
                  <c:v>98</c:v>
                </c:pt>
                <c:pt idx="3575">
                  <c:v>98</c:v>
                </c:pt>
                <c:pt idx="3576">
                  <c:v>98</c:v>
                </c:pt>
                <c:pt idx="3577">
                  <c:v>98</c:v>
                </c:pt>
                <c:pt idx="3578">
                  <c:v>98</c:v>
                </c:pt>
                <c:pt idx="3579">
                  <c:v>98</c:v>
                </c:pt>
                <c:pt idx="3580">
                  <c:v>98</c:v>
                </c:pt>
                <c:pt idx="3581">
                  <c:v>98</c:v>
                </c:pt>
                <c:pt idx="3582">
                  <c:v>98</c:v>
                </c:pt>
                <c:pt idx="3583">
                  <c:v>98</c:v>
                </c:pt>
                <c:pt idx="3584">
                  <c:v>98</c:v>
                </c:pt>
                <c:pt idx="3585">
                  <c:v>98</c:v>
                </c:pt>
                <c:pt idx="3586">
                  <c:v>98</c:v>
                </c:pt>
                <c:pt idx="3587">
                  <c:v>98</c:v>
                </c:pt>
                <c:pt idx="3588">
                  <c:v>98</c:v>
                </c:pt>
                <c:pt idx="3589">
                  <c:v>98</c:v>
                </c:pt>
                <c:pt idx="3590">
                  <c:v>98</c:v>
                </c:pt>
                <c:pt idx="3591">
                  <c:v>98</c:v>
                </c:pt>
                <c:pt idx="3592">
                  <c:v>98</c:v>
                </c:pt>
                <c:pt idx="3593">
                  <c:v>98</c:v>
                </c:pt>
                <c:pt idx="3594">
                  <c:v>98</c:v>
                </c:pt>
                <c:pt idx="3595">
                  <c:v>98</c:v>
                </c:pt>
                <c:pt idx="3596">
                  <c:v>98</c:v>
                </c:pt>
                <c:pt idx="3597">
                  <c:v>98</c:v>
                </c:pt>
                <c:pt idx="3598">
                  <c:v>98</c:v>
                </c:pt>
                <c:pt idx="3599">
                  <c:v>98</c:v>
                </c:pt>
                <c:pt idx="3600">
                  <c:v>98</c:v>
                </c:pt>
                <c:pt idx="3601">
                  <c:v>98</c:v>
                </c:pt>
                <c:pt idx="3602">
                  <c:v>98</c:v>
                </c:pt>
                <c:pt idx="3603">
                  <c:v>98</c:v>
                </c:pt>
                <c:pt idx="3604">
                  <c:v>98</c:v>
                </c:pt>
                <c:pt idx="3605">
                  <c:v>98</c:v>
                </c:pt>
                <c:pt idx="3606">
                  <c:v>98</c:v>
                </c:pt>
                <c:pt idx="3607">
                  <c:v>98</c:v>
                </c:pt>
                <c:pt idx="3608">
                  <c:v>98</c:v>
                </c:pt>
                <c:pt idx="3609">
                  <c:v>98</c:v>
                </c:pt>
                <c:pt idx="3610">
                  <c:v>98</c:v>
                </c:pt>
                <c:pt idx="3611">
                  <c:v>98</c:v>
                </c:pt>
                <c:pt idx="3612">
                  <c:v>98</c:v>
                </c:pt>
                <c:pt idx="3613">
                  <c:v>98</c:v>
                </c:pt>
                <c:pt idx="3614">
                  <c:v>98</c:v>
                </c:pt>
                <c:pt idx="3615">
                  <c:v>98</c:v>
                </c:pt>
                <c:pt idx="3616">
                  <c:v>98</c:v>
                </c:pt>
                <c:pt idx="3617">
                  <c:v>98</c:v>
                </c:pt>
                <c:pt idx="3618">
                  <c:v>98</c:v>
                </c:pt>
                <c:pt idx="3619">
                  <c:v>98</c:v>
                </c:pt>
                <c:pt idx="3620">
                  <c:v>98</c:v>
                </c:pt>
                <c:pt idx="3621">
                  <c:v>98</c:v>
                </c:pt>
                <c:pt idx="3622">
                  <c:v>98</c:v>
                </c:pt>
                <c:pt idx="3623">
                  <c:v>98</c:v>
                </c:pt>
                <c:pt idx="3624">
                  <c:v>98</c:v>
                </c:pt>
                <c:pt idx="3625">
                  <c:v>98</c:v>
                </c:pt>
                <c:pt idx="3626">
                  <c:v>98</c:v>
                </c:pt>
                <c:pt idx="3627">
                  <c:v>98</c:v>
                </c:pt>
                <c:pt idx="3628">
                  <c:v>98</c:v>
                </c:pt>
                <c:pt idx="3629">
                  <c:v>98</c:v>
                </c:pt>
                <c:pt idx="3630">
                  <c:v>98</c:v>
                </c:pt>
                <c:pt idx="3631">
                  <c:v>98</c:v>
                </c:pt>
                <c:pt idx="3632">
                  <c:v>98</c:v>
                </c:pt>
                <c:pt idx="3633">
                  <c:v>98</c:v>
                </c:pt>
                <c:pt idx="3634">
                  <c:v>98</c:v>
                </c:pt>
                <c:pt idx="3635">
                  <c:v>98</c:v>
                </c:pt>
                <c:pt idx="3636">
                  <c:v>98</c:v>
                </c:pt>
                <c:pt idx="3637">
                  <c:v>98</c:v>
                </c:pt>
                <c:pt idx="3638">
                  <c:v>98</c:v>
                </c:pt>
                <c:pt idx="3639">
                  <c:v>98</c:v>
                </c:pt>
                <c:pt idx="3640">
                  <c:v>98</c:v>
                </c:pt>
                <c:pt idx="3641">
                  <c:v>98</c:v>
                </c:pt>
                <c:pt idx="3642">
                  <c:v>98</c:v>
                </c:pt>
                <c:pt idx="3643">
                  <c:v>98</c:v>
                </c:pt>
                <c:pt idx="3644">
                  <c:v>98</c:v>
                </c:pt>
                <c:pt idx="3645">
                  <c:v>98</c:v>
                </c:pt>
                <c:pt idx="3646">
                  <c:v>98</c:v>
                </c:pt>
                <c:pt idx="3647">
                  <c:v>98</c:v>
                </c:pt>
                <c:pt idx="3648">
                  <c:v>98</c:v>
                </c:pt>
                <c:pt idx="3649">
                  <c:v>98</c:v>
                </c:pt>
                <c:pt idx="3650">
                  <c:v>98</c:v>
                </c:pt>
                <c:pt idx="3651">
                  <c:v>98</c:v>
                </c:pt>
                <c:pt idx="3652">
                  <c:v>98</c:v>
                </c:pt>
                <c:pt idx="3653">
                  <c:v>98</c:v>
                </c:pt>
                <c:pt idx="3654">
                  <c:v>98</c:v>
                </c:pt>
                <c:pt idx="3655">
                  <c:v>98</c:v>
                </c:pt>
                <c:pt idx="3656">
                  <c:v>98</c:v>
                </c:pt>
                <c:pt idx="3657">
                  <c:v>98</c:v>
                </c:pt>
                <c:pt idx="3658">
                  <c:v>98</c:v>
                </c:pt>
                <c:pt idx="3659">
                  <c:v>98</c:v>
                </c:pt>
                <c:pt idx="3660">
                  <c:v>98</c:v>
                </c:pt>
                <c:pt idx="3661">
                  <c:v>98</c:v>
                </c:pt>
                <c:pt idx="3662">
                  <c:v>98</c:v>
                </c:pt>
                <c:pt idx="3663">
                  <c:v>98</c:v>
                </c:pt>
                <c:pt idx="3664">
                  <c:v>98</c:v>
                </c:pt>
                <c:pt idx="3665">
                  <c:v>98</c:v>
                </c:pt>
                <c:pt idx="3666">
                  <c:v>98</c:v>
                </c:pt>
                <c:pt idx="3667">
                  <c:v>98</c:v>
                </c:pt>
                <c:pt idx="3668">
                  <c:v>98</c:v>
                </c:pt>
                <c:pt idx="3669">
                  <c:v>98</c:v>
                </c:pt>
                <c:pt idx="3670">
                  <c:v>98</c:v>
                </c:pt>
                <c:pt idx="3671">
                  <c:v>98</c:v>
                </c:pt>
                <c:pt idx="3672">
                  <c:v>98</c:v>
                </c:pt>
                <c:pt idx="3673">
                  <c:v>98</c:v>
                </c:pt>
                <c:pt idx="3674">
                  <c:v>98</c:v>
                </c:pt>
                <c:pt idx="3675">
                  <c:v>98</c:v>
                </c:pt>
                <c:pt idx="3676">
                  <c:v>98</c:v>
                </c:pt>
                <c:pt idx="3677">
                  <c:v>98</c:v>
                </c:pt>
                <c:pt idx="3678">
                  <c:v>98</c:v>
                </c:pt>
                <c:pt idx="3679">
                  <c:v>98</c:v>
                </c:pt>
                <c:pt idx="3680">
                  <c:v>98</c:v>
                </c:pt>
                <c:pt idx="3681">
                  <c:v>98</c:v>
                </c:pt>
                <c:pt idx="3682">
                  <c:v>98</c:v>
                </c:pt>
                <c:pt idx="3683">
                  <c:v>98</c:v>
                </c:pt>
                <c:pt idx="3684">
                  <c:v>98</c:v>
                </c:pt>
                <c:pt idx="3685">
                  <c:v>98</c:v>
                </c:pt>
                <c:pt idx="3686">
                  <c:v>98</c:v>
                </c:pt>
                <c:pt idx="3687">
                  <c:v>98</c:v>
                </c:pt>
                <c:pt idx="3688">
                  <c:v>98</c:v>
                </c:pt>
                <c:pt idx="3689">
                  <c:v>98</c:v>
                </c:pt>
                <c:pt idx="3690">
                  <c:v>98</c:v>
                </c:pt>
                <c:pt idx="3691">
                  <c:v>98</c:v>
                </c:pt>
                <c:pt idx="3692">
                  <c:v>98</c:v>
                </c:pt>
                <c:pt idx="3693">
                  <c:v>98</c:v>
                </c:pt>
                <c:pt idx="3694">
                  <c:v>98</c:v>
                </c:pt>
                <c:pt idx="3695">
                  <c:v>98</c:v>
                </c:pt>
                <c:pt idx="3696">
                  <c:v>98</c:v>
                </c:pt>
                <c:pt idx="3697">
                  <c:v>98</c:v>
                </c:pt>
                <c:pt idx="3698">
                  <c:v>98</c:v>
                </c:pt>
                <c:pt idx="3699">
                  <c:v>98</c:v>
                </c:pt>
                <c:pt idx="3700">
                  <c:v>98</c:v>
                </c:pt>
                <c:pt idx="3701">
                  <c:v>98</c:v>
                </c:pt>
                <c:pt idx="3702">
                  <c:v>98</c:v>
                </c:pt>
                <c:pt idx="3703">
                  <c:v>98</c:v>
                </c:pt>
                <c:pt idx="3704">
                  <c:v>98</c:v>
                </c:pt>
                <c:pt idx="3705">
                  <c:v>98</c:v>
                </c:pt>
                <c:pt idx="3706">
                  <c:v>98</c:v>
                </c:pt>
                <c:pt idx="3707">
                  <c:v>98</c:v>
                </c:pt>
                <c:pt idx="3708">
                  <c:v>98</c:v>
                </c:pt>
                <c:pt idx="3709">
                  <c:v>98</c:v>
                </c:pt>
                <c:pt idx="3710">
                  <c:v>98</c:v>
                </c:pt>
                <c:pt idx="3711">
                  <c:v>98</c:v>
                </c:pt>
                <c:pt idx="3712">
                  <c:v>98</c:v>
                </c:pt>
                <c:pt idx="3713">
                  <c:v>98</c:v>
                </c:pt>
                <c:pt idx="3714">
                  <c:v>98</c:v>
                </c:pt>
                <c:pt idx="3715">
                  <c:v>98</c:v>
                </c:pt>
                <c:pt idx="3716">
                  <c:v>98</c:v>
                </c:pt>
                <c:pt idx="3717">
                  <c:v>98</c:v>
                </c:pt>
                <c:pt idx="3718">
                  <c:v>98</c:v>
                </c:pt>
                <c:pt idx="3719">
                  <c:v>98</c:v>
                </c:pt>
                <c:pt idx="3720">
                  <c:v>98</c:v>
                </c:pt>
                <c:pt idx="3721">
                  <c:v>98</c:v>
                </c:pt>
                <c:pt idx="3722">
                  <c:v>98</c:v>
                </c:pt>
                <c:pt idx="3723">
                  <c:v>98</c:v>
                </c:pt>
                <c:pt idx="3724">
                  <c:v>98</c:v>
                </c:pt>
                <c:pt idx="3725">
                  <c:v>98</c:v>
                </c:pt>
                <c:pt idx="3726">
                  <c:v>98</c:v>
                </c:pt>
                <c:pt idx="3727">
                  <c:v>98</c:v>
                </c:pt>
                <c:pt idx="3728">
                  <c:v>98</c:v>
                </c:pt>
                <c:pt idx="3729">
                  <c:v>98</c:v>
                </c:pt>
                <c:pt idx="3730">
                  <c:v>98</c:v>
                </c:pt>
                <c:pt idx="3731">
                  <c:v>98</c:v>
                </c:pt>
                <c:pt idx="3732">
                  <c:v>98</c:v>
                </c:pt>
                <c:pt idx="3733">
                  <c:v>98</c:v>
                </c:pt>
                <c:pt idx="3734">
                  <c:v>98</c:v>
                </c:pt>
                <c:pt idx="3735">
                  <c:v>98</c:v>
                </c:pt>
                <c:pt idx="3736">
                  <c:v>98</c:v>
                </c:pt>
                <c:pt idx="3737">
                  <c:v>98</c:v>
                </c:pt>
                <c:pt idx="3738">
                  <c:v>98</c:v>
                </c:pt>
                <c:pt idx="3739">
                  <c:v>98</c:v>
                </c:pt>
                <c:pt idx="3740">
                  <c:v>98</c:v>
                </c:pt>
                <c:pt idx="3741">
                  <c:v>98</c:v>
                </c:pt>
                <c:pt idx="3742">
                  <c:v>98</c:v>
                </c:pt>
                <c:pt idx="3743">
                  <c:v>98</c:v>
                </c:pt>
                <c:pt idx="3744">
                  <c:v>98</c:v>
                </c:pt>
                <c:pt idx="3745">
                  <c:v>98</c:v>
                </c:pt>
                <c:pt idx="3746">
                  <c:v>98</c:v>
                </c:pt>
                <c:pt idx="3747">
                  <c:v>98</c:v>
                </c:pt>
                <c:pt idx="3748">
                  <c:v>98</c:v>
                </c:pt>
                <c:pt idx="3749">
                  <c:v>98</c:v>
                </c:pt>
                <c:pt idx="3750">
                  <c:v>98</c:v>
                </c:pt>
                <c:pt idx="3751">
                  <c:v>98</c:v>
                </c:pt>
                <c:pt idx="3752">
                  <c:v>98</c:v>
                </c:pt>
                <c:pt idx="3753">
                  <c:v>98</c:v>
                </c:pt>
                <c:pt idx="3754">
                  <c:v>98</c:v>
                </c:pt>
                <c:pt idx="3755">
                  <c:v>98</c:v>
                </c:pt>
                <c:pt idx="3756">
                  <c:v>98</c:v>
                </c:pt>
                <c:pt idx="3757">
                  <c:v>98</c:v>
                </c:pt>
                <c:pt idx="3758">
                  <c:v>98</c:v>
                </c:pt>
                <c:pt idx="3759">
                  <c:v>98</c:v>
                </c:pt>
                <c:pt idx="3760">
                  <c:v>98</c:v>
                </c:pt>
                <c:pt idx="3761">
                  <c:v>98</c:v>
                </c:pt>
                <c:pt idx="3762">
                  <c:v>98</c:v>
                </c:pt>
                <c:pt idx="3763">
                  <c:v>98</c:v>
                </c:pt>
                <c:pt idx="3764">
                  <c:v>98</c:v>
                </c:pt>
                <c:pt idx="3765">
                  <c:v>98</c:v>
                </c:pt>
                <c:pt idx="3766">
                  <c:v>98</c:v>
                </c:pt>
                <c:pt idx="3767">
                  <c:v>98</c:v>
                </c:pt>
                <c:pt idx="3768">
                  <c:v>98</c:v>
                </c:pt>
                <c:pt idx="3769">
                  <c:v>98</c:v>
                </c:pt>
                <c:pt idx="3770">
                  <c:v>98</c:v>
                </c:pt>
                <c:pt idx="3771">
                  <c:v>98</c:v>
                </c:pt>
                <c:pt idx="3772">
                  <c:v>98</c:v>
                </c:pt>
                <c:pt idx="3773">
                  <c:v>98</c:v>
                </c:pt>
                <c:pt idx="3774">
                  <c:v>98</c:v>
                </c:pt>
                <c:pt idx="3775">
                  <c:v>98</c:v>
                </c:pt>
                <c:pt idx="3776">
                  <c:v>98</c:v>
                </c:pt>
                <c:pt idx="3777">
                  <c:v>98</c:v>
                </c:pt>
                <c:pt idx="3778">
                  <c:v>98</c:v>
                </c:pt>
                <c:pt idx="3779">
                  <c:v>98</c:v>
                </c:pt>
                <c:pt idx="3780">
                  <c:v>98</c:v>
                </c:pt>
                <c:pt idx="3781">
                  <c:v>98</c:v>
                </c:pt>
                <c:pt idx="3782">
                  <c:v>98</c:v>
                </c:pt>
                <c:pt idx="3783">
                  <c:v>98</c:v>
                </c:pt>
                <c:pt idx="3784">
                  <c:v>98</c:v>
                </c:pt>
                <c:pt idx="3785">
                  <c:v>98</c:v>
                </c:pt>
                <c:pt idx="3786">
                  <c:v>98</c:v>
                </c:pt>
                <c:pt idx="3787">
                  <c:v>98</c:v>
                </c:pt>
                <c:pt idx="3788">
                  <c:v>98</c:v>
                </c:pt>
                <c:pt idx="3789">
                  <c:v>98</c:v>
                </c:pt>
                <c:pt idx="3790">
                  <c:v>98</c:v>
                </c:pt>
                <c:pt idx="3791">
                  <c:v>98</c:v>
                </c:pt>
                <c:pt idx="3792">
                  <c:v>98</c:v>
                </c:pt>
                <c:pt idx="3793">
                  <c:v>98</c:v>
                </c:pt>
                <c:pt idx="3794">
                  <c:v>98</c:v>
                </c:pt>
                <c:pt idx="3795">
                  <c:v>98</c:v>
                </c:pt>
                <c:pt idx="3796">
                  <c:v>98</c:v>
                </c:pt>
                <c:pt idx="3797">
                  <c:v>98</c:v>
                </c:pt>
                <c:pt idx="3798">
                  <c:v>98</c:v>
                </c:pt>
                <c:pt idx="3799">
                  <c:v>98</c:v>
                </c:pt>
                <c:pt idx="3800">
                  <c:v>98</c:v>
                </c:pt>
                <c:pt idx="3801">
                  <c:v>98</c:v>
                </c:pt>
                <c:pt idx="3802">
                  <c:v>98</c:v>
                </c:pt>
                <c:pt idx="3803">
                  <c:v>98</c:v>
                </c:pt>
                <c:pt idx="3804">
                  <c:v>98</c:v>
                </c:pt>
                <c:pt idx="3805">
                  <c:v>98</c:v>
                </c:pt>
                <c:pt idx="3806">
                  <c:v>98</c:v>
                </c:pt>
                <c:pt idx="3807">
                  <c:v>98</c:v>
                </c:pt>
                <c:pt idx="3808">
                  <c:v>98</c:v>
                </c:pt>
                <c:pt idx="3809">
                  <c:v>98</c:v>
                </c:pt>
                <c:pt idx="3810">
                  <c:v>98</c:v>
                </c:pt>
                <c:pt idx="3811">
                  <c:v>98</c:v>
                </c:pt>
                <c:pt idx="3812">
                  <c:v>98</c:v>
                </c:pt>
                <c:pt idx="3813">
                  <c:v>98</c:v>
                </c:pt>
                <c:pt idx="3814">
                  <c:v>98</c:v>
                </c:pt>
                <c:pt idx="3815">
                  <c:v>98</c:v>
                </c:pt>
                <c:pt idx="3816">
                  <c:v>98</c:v>
                </c:pt>
                <c:pt idx="3817">
                  <c:v>98</c:v>
                </c:pt>
                <c:pt idx="3818">
                  <c:v>98</c:v>
                </c:pt>
                <c:pt idx="3819">
                  <c:v>98</c:v>
                </c:pt>
                <c:pt idx="3820">
                  <c:v>98</c:v>
                </c:pt>
                <c:pt idx="3821">
                  <c:v>98</c:v>
                </c:pt>
                <c:pt idx="3822">
                  <c:v>98</c:v>
                </c:pt>
                <c:pt idx="3823">
                  <c:v>98</c:v>
                </c:pt>
                <c:pt idx="3824">
                  <c:v>98</c:v>
                </c:pt>
                <c:pt idx="3825">
                  <c:v>98</c:v>
                </c:pt>
                <c:pt idx="3826">
                  <c:v>98</c:v>
                </c:pt>
                <c:pt idx="3827">
                  <c:v>98</c:v>
                </c:pt>
                <c:pt idx="3828">
                  <c:v>98</c:v>
                </c:pt>
                <c:pt idx="3829">
                  <c:v>98</c:v>
                </c:pt>
                <c:pt idx="3830">
                  <c:v>98</c:v>
                </c:pt>
                <c:pt idx="3831">
                  <c:v>98</c:v>
                </c:pt>
                <c:pt idx="3832">
                  <c:v>98</c:v>
                </c:pt>
                <c:pt idx="3833">
                  <c:v>98</c:v>
                </c:pt>
                <c:pt idx="3834">
                  <c:v>98</c:v>
                </c:pt>
                <c:pt idx="3835">
                  <c:v>98</c:v>
                </c:pt>
                <c:pt idx="3836">
                  <c:v>98</c:v>
                </c:pt>
                <c:pt idx="3837">
                  <c:v>98</c:v>
                </c:pt>
                <c:pt idx="3838">
                  <c:v>98</c:v>
                </c:pt>
                <c:pt idx="3839">
                  <c:v>98</c:v>
                </c:pt>
                <c:pt idx="3840">
                  <c:v>98</c:v>
                </c:pt>
                <c:pt idx="3841">
                  <c:v>98</c:v>
                </c:pt>
                <c:pt idx="3842">
                  <c:v>98</c:v>
                </c:pt>
                <c:pt idx="3843">
                  <c:v>98</c:v>
                </c:pt>
                <c:pt idx="3844">
                  <c:v>98</c:v>
                </c:pt>
                <c:pt idx="3845">
                  <c:v>98</c:v>
                </c:pt>
                <c:pt idx="3846">
                  <c:v>98</c:v>
                </c:pt>
                <c:pt idx="3847">
                  <c:v>98</c:v>
                </c:pt>
                <c:pt idx="3848">
                  <c:v>98</c:v>
                </c:pt>
                <c:pt idx="3849">
                  <c:v>98</c:v>
                </c:pt>
                <c:pt idx="3850">
                  <c:v>98</c:v>
                </c:pt>
                <c:pt idx="3851">
                  <c:v>98</c:v>
                </c:pt>
                <c:pt idx="3852">
                  <c:v>98</c:v>
                </c:pt>
                <c:pt idx="3853">
                  <c:v>98</c:v>
                </c:pt>
                <c:pt idx="3854">
                  <c:v>98</c:v>
                </c:pt>
                <c:pt idx="3855">
                  <c:v>98</c:v>
                </c:pt>
                <c:pt idx="3856">
                  <c:v>98</c:v>
                </c:pt>
                <c:pt idx="3857">
                  <c:v>98</c:v>
                </c:pt>
                <c:pt idx="3858">
                  <c:v>98</c:v>
                </c:pt>
                <c:pt idx="3859">
                  <c:v>98</c:v>
                </c:pt>
                <c:pt idx="3860">
                  <c:v>98</c:v>
                </c:pt>
                <c:pt idx="3861">
                  <c:v>98</c:v>
                </c:pt>
                <c:pt idx="3862">
                  <c:v>98</c:v>
                </c:pt>
                <c:pt idx="3863">
                  <c:v>98</c:v>
                </c:pt>
                <c:pt idx="3864">
                  <c:v>98</c:v>
                </c:pt>
                <c:pt idx="3865">
                  <c:v>98</c:v>
                </c:pt>
                <c:pt idx="3866">
                  <c:v>98</c:v>
                </c:pt>
                <c:pt idx="3867">
                  <c:v>98</c:v>
                </c:pt>
                <c:pt idx="3868">
                  <c:v>98</c:v>
                </c:pt>
                <c:pt idx="3869">
                  <c:v>98</c:v>
                </c:pt>
                <c:pt idx="3870">
                  <c:v>98</c:v>
                </c:pt>
                <c:pt idx="3871">
                  <c:v>98</c:v>
                </c:pt>
                <c:pt idx="3872">
                  <c:v>98</c:v>
                </c:pt>
                <c:pt idx="3873">
                  <c:v>98</c:v>
                </c:pt>
                <c:pt idx="3874">
                  <c:v>98</c:v>
                </c:pt>
                <c:pt idx="3875">
                  <c:v>98</c:v>
                </c:pt>
                <c:pt idx="3876">
                  <c:v>98</c:v>
                </c:pt>
                <c:pt idx="3877">
                  <c:v>98</c:v>
                </c:pt>
                <c:pt idx="3878">
                  <c:v>98</c:v>
                </c:pt>
                <c:pt idx="3879">
                  <c:v>98</c:v>
                </c:pt>
                <c:pt idx="3880">
                  <c:v>98</c:v>
                </c:pt>
                <c:pt idx="3881">
                  <c:v>98</c:v>
                </c:pt>
                <c:pt idx="3882">
                  <c:v>98</c:v>
                </c:pt>
                <c:pt idx="3883">
                  <c:v>98</c:v>
                </c:pt>
                <c:pt idx="3884">
                  <c:v>98</c:v>
                </c:pt>
                <c:pt idx="3885">
                  <c:v>98</c:v>
                </c:pt>
                <c:pt idx="3886">
                  <c:v>98</c:v>
                </c:pt>
                <c:pt idx="3887">
                  <c:v>98</c:v>
                </c:pt>
                <c:pt idx="3888">
                  <c:v>98</c:v>
                </c:pt>
                <c:pt idx="3889">
                  <c:v>98</c:v>
                </c:pt>
                <c:pt idx="3890">
                  <c:v>98</c:v>
                </c:pt>
                <c:pt idx="3891">
                  <c:v>98</c:v>
                </c:pt>
                <c:pt idx="3892">
                  <c:v>98</c:v>
                </c:pt>
                <c:pt idx="3893">
                  <c:v>98</c:v>
                </c:pt>
                <c:pt idx="3894">
                  <c:v>98</c:v>
                </c:pt>
                <c:pt idx="3895">
                  <c:v>98</c:v>
                </c:pt>
                <c:pt idx="3896">
                  <c:v>98</c:v>
                </c:pt>
                <c:pt idx="3897">
                  <c:v>98</c:v>
                </c:pt>
                <c:pt idx="3898">
                  <c:v>98</c:v>
                </c:pt>
                <c:pt idx="3899">
                  <c:v>98</c:v>
                </c:pt>
                <c:pt idx="3900">
                  <c:v>98</c:v>
                </c:pt>
                <c:pt idx="3901">
                  <c:v>98</c:v>
                </c:pt>
                <c:pt idx="3902">
                  <c:v>98</c:v>
                </c:pt>
                <c:pt idx="3903">
                  <c:v>98</c:v>
                </c:pt>
                <c:pt idx="3904">
                  <c:v>98</c:v>
                </c:pt>
                <c:pt idx="3905">
                  <c:v>98</c:v>
                </c:pt>
                <c:pt idx="3906">
                  <c:v>98</c:v>
                </c:pt>
                <c:pt idx="3907">
                  <c:v>98</c:v>
                </c:pt>
                <c:pt idx="3908">
                  <c:v>98</c:v>
                </c:pt>
                <c:pt idx="3909">
                  <c:v>98</c:v>
                </c:pt>
                <c:pt idx="3910">
                  <c:v>98</c:v>
                </c:pt>
                <c:pt idx="3911">
                  <c:v>98</c:v>
                </c:pt>
                <c:pt idx="3912">
                  <c:v>98</c:v>
                </c:pt>
                <c:pt idx="3913">
                  <c:v>98</c:v>
                </c:pt>
                <c:pt idx="3914">
                  <c:v>98</c:v>
                </c:pt>
                <c:pt idx="3915">
                  <c:v>98</c:v>
                </c:pt>
                <c:pt idx="3916">
                  <c:v>98</c:v>
                </c:pt>
                <c:pt idx="3917">
                  <c:v>98</c:v>
                </c:pt>
                <c:pt idx="3918">
                  <c:v>98</c:v>
                </c:pt>
                <c:pt idx="3919">
                  <c:v>98</c:v>
                </c:pt>
                <c:pt idx="3920">
                  <c:v>98</c:v>
                </c:pt>
                <c:pt idx="3921">
                  <c:v>98</c:v>
                </c:pt>
                <c:pt idx="3922">
                  <c:v>98</c:v>
                </c:pt>
                <c:pt idx="3923">
                  <c:v>98</c:v>
                </c:pt>
                <c:pt idx="3924">
                  <c:v>98</c:v>
                </c:pt>
                <c:pt idx="3925">
                  <c:v>98</c:v>
                </c:pt>
                <c:pt idx="3926">
                  <c:v>98</c:v>
                </c:pt>
                <c:pt idx="3927">
                  <c:v>98</c:v>
                </c:pt>
                <c:pt idx="3928">
                  <c:v>98</c:v>
                </c:pt>
                <c:pt idx="3929">
                  <c:v>98</c:v>
                </c:pt>
                <c:pt idx="3930">
                  <c:v>98</c:v>
                </c:pt>
                <c:pt idx="3931">
                  <c:v>98</c:v>
                </c:pt>
                <c:pt idx="3932">
                  <c:v>98</c:v>
                </c:pt>
                <c:pt idx="3933">
                  <c:v>98</c:v>
                </c:pt>
                <c:pt idx="3934">
                  <c:v>98</c:v>
                </c:pt>
                <c:pt idx="3935">
                  <c:v>99</c:v>
                </c:pt>
                <c:pt idx="3936">
                  <c:v>99</c:v>
                </c:pt>
                <c:pt idx="3937">
                  <c:v>99</c:v>
                </c:pt>
                <c:pt idx="3938">
                  <c:v>99</c:v>
                </c:pt>
                <c:pt idx="3939">
                  <c:v>99</c:v>
                </c:pt>
                <c:pt idx="3940">
                  <c:v>99</c:v>
                </c:pt>
                <c:pt idx="3941">
                  <c:v>99</c:v>
                </c:pt>
                <c:pt idx="3942">
                  <c:v>99</c:v>
                </c:pt>
                <c:pt idx="3943">
                  <c:v>99</c:v>
                </c:pt>
                <c:pt idx="3944">
                  <c:v>99</c:v>
                </c:pt>
                <c:pt idx="3945">
                  <c:v>99</c:v>
                </c:pt>
                <c:pt idx="3946">
                  <c:v>99</c:v>
                </c:pt>
                <c:pt idx="3947">
                  <c:v>99</c:v>
                </c:pt>
                <c:pt idx="3948">
                  <c:v>99</c:v>
                </c:pt>
                <c:pt idx="3949">
                  <c:v>99</c:v>
                </c:pt>
                <c:pt idx="3950">
                  <c:v>99</c:v>
                </c:pt>
                <c:pt idx="3951">
                  <c:v>99</c:v>
                </c:pt>
                <c:pt idx="3952">
                  <c:v>99</c:v>
                </c:pt>
                <c:pt idx="3953">
                  <c:v>99</c:v>
                </c:pt>
                <c:pt idx="3954">
                  <c:v>99</c:v>
                </c:pt>
                <c:pt idx="3955">
                  <c:v>99</c:v>
                </c:pt>
                <c:pt idx="3956">
                  <c:v>99</c:v>
                </c:pt>
                <c:pt idx="3957">
                  <c:v>99</c:v>
                </c:pt>
                <c:pt idx="3958">
                  <c:v>99</c:v>
                </c:pt>
                <c:pt idx="3959">
                  <c:v>99</c:v>
                </c:pt>
                <c:pt idx="3960">
                  <c:v>99</c:v>
                </c:pt>
                <c:pt idx="3961">
                  <c:v>99</c:v>
                </c:pt>
                <c:pt idx="3962">
                  <c:v>99</c:v>
                </c:pt>
                <c:pt idx="3963">
                  <c:v>99</c:v>
                </c:pt>
                <c:pt idx="3964">
                  <c:v>99</c:v>
                </c:pt>
                <c:pt idx="3965">
                  <c:v>99</c:v>
                </c:pt>
                <c:pt idx="3966">
                  <c:v>99</c:v>
                </c:pt>
                <c:pt idx="3967">
                  <c:v>99</c:v>
                </c:pt>
                <c:pt idx="3968">
                  <c:v>99</c:v>
                </c:pt>
                <c:pt idx="3969">
                  <c:v>99</c:v>
                </c:pt>
                <c:pt idx="3970">
                  <c:v>99</c:v>
                </c:pt>
                <c:pt idx="3971">
                  <c:v>99</c:v>
                </c:pt>
                <c:pt idx="3972">
                  <c:v>99</c:v>
                </c:pt>
                <c:pt idx="3973">
                  <c:v>99</c:v>
                </c:pt>
                <c:pt idx="3974">
                  <c:v>99</c:v>
                </c:pt>
                <c:pt idx="3975">
                  <c:v>99</c:v>
                </c:pt>
                <c:pt idx="3976">
                  <c:v>99</c:v>
                </c:pt>
                <c:pt idx="3977">
                  <c:v>99</c:v>
                </c:pt>
                <c:pt idx="3978">
                  <c:v>99</c:v>
                </c:pt>
                <c:pt idx="3979">
                  <c:v>99</c:v>
                </c:pt>
                <c:pt idx="3980">
                  <c:v>99</c:v>
                </c:pt>
                <c:pt idx="3981">
                  <c:v>99</c:v>
                </c:pt>
                <c:pt idx="3982">
                  <c:v>99</c:v>
                </c:pt>
                <c:pt idx="3983">
                  <c:v>99</c:v>
                </c:pt>
                <c:pt idx="3984">
                  <c:v>99</c:v>
                </c:pt>
                <c:pt idx="3985">
                  <c:v>99</c:v>
                </c:pt>
                <c:pt idx="3986">
                  <c:v>99</c:v>
                </c:pt>
                <c:pt idx="3987">
                  <c:v>99</c:v>
                </c:pt>
                <c:pt idx="3988">
                  <c:v>99</c:v>
                </c:pt>
                <c:pt idx="3989">
                  <c:v>99</c:v>
                </c:pt>
                <c:pt idx="3990">
                  <c:v>99</c:v>
                </c:pt>
                <c:pt idx="3991">
                  <c:v>99</c:v>
                </c:pt>
                <c:pt idx="3992">
                  <c:v>99</c:v>
                </c:pt>
                <c:pt idx="3993">
                  <c:v>99</c:v>
                </c:pt>
                <c:pt idx="3994">
                  <c:v>99</c:v>
                </c:pt>
                <c:pt idx="3995">
                  <c:v>99</c:v>
                </c:pt>
                <c:pt idx="3996">
                  <c:v>99</c:v>
                </c:pt>
                <c:pt idx="3997">
                  <c:v>99</c:v>
                </c:pt>
                <c:pt idx="3998">
                  <c:v>99</c:v>
                </c:pt>
                <c:pt idx="3999">
                  <c:v>99</c:v>
                </c:pt>
                <c:pt idx="4000">
                  <c:v>99</c:v>
                </c:pt>
                <c:pt idx="4001">
                  <c:v>99</c:v>
                </c:pt>
                <c:pt idx="4002">
                  <c:v>99</c:v>
                </c:pt>
                <c:pt idx="4003">
                  <c:v>99</c:v>
                </c:pt>
                <c:pt idx="4004">
                  <c:v>99</c:v>
                </c:pt>
                <c:pt idx="4005">
                  <c:v>99</c:v>
                </c:pt>
                <c:pt idx="4006">
                  <c:v>99</c:v>
                </c:pt>
                <c:pt idx="4007">
                  <c:v>99</c:v>
                </c:pt>
                <c:pt idx="4008">
                  <c:v>99</c:v>
                </c:pt>
                <c:pt idx="4009">
                  <c:v>99</c:v>
                </c:pt>
                <c:pt idx="4010">
                  <c:v>99</c:v>
                </c:pt>
                <c:pt idx="4011">
                  <c:v>99</c:v>
                </c:pt>
                <c:pt idx="4012">
                  <c:v>99</c:v>
                </c:pt>
                <c:pt idx="4013">
                  <c:v>99</c:v>
                </c:pt>
                <c:pt idx="4014">
                  <c:v>99</c:v>
                </c:pt>
                <c:pt idx="4015">
                  <c:v>99</c:v>
                </c:pt>
                <c:pt idx="4016">
                  <c:v>99</c:v>
                </c:pt>
                <c:pt idx="4017">
                  <c:v>99</c:v>
                </c:pt>
                <c:pt idx="4018">
                  <c:v>99</c:v>
                </c:pt>
                <c:pt idx="4019">
                  <c:v>99</c:v>
                </c:pt>
                <c:pt idx="4020">
                  <c:v>99</c:v>
                </c:pt>
                <c:pt idx="4021">
                  <c:v>99</c:v>
                </c:pt>
                <c:pt idx="4022">
                  <c:v>99</c:v>
                </c:pt>
                <c:pt idx="4023">
                  <c:v>99</c:v>
                </c:pt>
                <c:pt idx="4024">
                  <c:v>99</c:v>
                </c:pt>
                <c:pt idx="4025">
                  <c:v>99</c:v>
                </c:pt>
                <c:pt idx="4026">
                  <c:v>99</c:v>
                </c:pt>
                <c:pt idx="4027">
                  <c:v>99</c:v>
                </c:pt>
                <c:pt idx="4028">
                  <c:v>99</c:v>
                </c:pt>
                <c:pt idx="4029">
                  <c:v>99</c:v>
                </c:pt>
                <c:pt idx="4030">
                  <c:v>99</c:v>
                </c:pt>
                <c:pt idx="4031">
                  <c:v>99</c:v>
                </c:pt>
                <c:pt idx="4032">
                  <c:v>99</c:v>
                </c:pt>
                <c:pt idx="4033">
                  <c:v>99</c:v>
                </c:pt>
                <c:pt idx="4034">
                  <c:v>99</c:v>
                </c:pt>
                <c:pt idx="4035">
                  <c:v>99</c:v>
                </c:pt>
                <c:pt idx="4036">
                  <c:v>99</c:v>
                </c:pt>
                <c:pt idx="4037">
                  <c:v>99</c:v>
                </c:pt>
                <c:pt idx="4038">
                  <c:v>99</c:v>
                </c:pt>
                <c:pt idx="4039">
                  <c:v>99</c:v>
                </c:pt>
                <c:pt idx="4040">
                  <c:v>99</c:v>
                </c:pt>
                <c:pt idx="4041">
                  <c:v>99</c:v>
                </c:pt>
                <c:pt idx="4042">
                  <c:v>99</c:v>
                </c:pt>
                <c:pt idx="4043">
                  <c:v>99</c:v>
                </c:pt>
                <c:pt idx="4044">
                  <c:v>99</c:v>
                </c:pt>
                <c:pt idx="4045">
                  <c:v>99</c:v>
                </c:pt>
                <c:pt idx="4046">
                  <c:v>99</c:v>
                </c:pt>
                <c:pt idx="4047">
                  <c:v>99</c:v>
                </c:pt>
                <c:pt idx="4048">
                  <c:v>99</c:v>
                </c:pt>
                <c:pt idx="4049">
                  <c:v>99</c:v>
                </c:pt>
                <c:pt idx="4050">
                  <c:v>99</c:v>
                </c:pt>
                <c:pt idx="4051">
                  <c:v>99</c:v>
                </c:pt>
                <c:pt idx="4052">
                  <c:v>99</c:v>
                </c:pt>
                <c:pt idx="4053">
                  <c:v>99</c:v>
                </c:pt>
                <c:pt idx="4054">
                  <c:v>99</c:v>
                </c:pt>
                <c:pt idx="4055">
                  <c:v>99</c:v>
                </c:pt>
                <c:pt idx="4056">
                  <c:v>99</c:v>
                </c:pt>
                <c:pt idx="4057">
                  <c:v>99</c:v>
                </c:pt>
                <c:pt idx="4058">
                  <c:v>99</c:v>
                </c:pt>
                <c:pt idx="4059">
                  <c:v>99</c:v>
                </c:pt>
                <c:pt idx="4060">
                  <c:v>99</c:v>
                </c:pt>
                <c:pt idx="4061">
                  <c:v>99</c:v>
                </c:pt>
                <c:pt idx="4062">
                  <c:v>99</c:v>
                </c:pt>
                <c:pt idx="4063">
                  <c:v>99</c:v>
                </c:pt>
                <c:pt idx="4064">
                  <c:v>99</c:v>
                </c:pt>
                <c:pt idx="4065">
                  <c:v>99</c:v>
                </c:pt>
                <c:pt idx="4066">
                  <c:v>99</c:v>
                </c:pt>
                <c:pt idx="4067">
                  <c:v>99</c:v>
                </c:pt>
                <c:pt idx="4068">
                  <c:v>99</c:v>
                </c:pt>
                <c:pt idx="4069">
                  <c:v>99</c:v>
                </c:pt>
                <c:pt idx="4070">
                  <c:v>99</c:v>
                </c:pt>
                <c:pt idx="4071">
                  <c:v>99</c:v>
                </c:pt>
                <c:pt idx="4072">
                  <c:v>99</c:v>
                </c:pt>
                <c:pt idx="4073">
                  <c:v>99</c:v>
                </c:pt>
                <c:pt idx="4074">
                  <c:v>99</c:v>
                </c:pt>
                <c:pt idx="4075">
                  <c:v>99</c:v>
                </c:pt>
                <c:pt idx="4076">
                  <c:v>99</c:v>
                </c:pt>
                <c:pt idx="4077">
                  <c:v>99</c:v>
                </c:pt>
                <c:pt idx="4078">
                  <c:v>99</c:v>
                </c:pt>
                <c:pt idx="4079">
                  <c:v>99</c:v>
                </c:pt>
                <c:pt idx="4080">
                  <c:v>99</c:v>
                </c:pt>
                <c:pt idx="4081">
                  <c:v>99</c:v>
                </c:pt>
                <c:pt idx="4082">
                  <c:v>99</c:v>
                </c:pt>
                <c:pt idx="4083">
                  <c:v>99</c:v>
                </c:pt>
                <c:pt idx="4084">
                  <c:v>99</c:v>
                </c:pt>
                <c:pt idx="4085">
                  <c:v>99</c:v>
                </c:pt>
                <c:pt idx="4086">
                  <c:v>99</c:v>
                </c:pt>
                <c:pt idx="4087">
                  <c:v>99</c:v>
                </c:pt>
                <c:pt idx="4088">
                  <c:v>99</c:v>
                </c:pt>
                <c:pt idx="4089">
                  <c:v>99</c:v>
                </c:pt>
                <c:pt idx="4090">
                  <c:v>99</c:v>
                </c:pt>
                <c:pt idx="4091">
                  <c:v>99</c:v>
                </c:pt>
                <c:pt idx="4092">
                  <c:v>99</c:v>
                </c:pt>
                <c:pt idx="4093">
                  <c:v>99</c:v>
                </c:pt>
                <c:pt idx="4094">
                  <c:v>99</c:v>
                </c:pt>
                <c:pt idx="4095">
                  <c:v>99</c:v>
                </c:pt>
                <c:pt idx="4096">
                  <c:v>99</c:v>
                </c:pt>
                <c:pt idx="4097">
                  <c:v>99</c:v>
                </c:pt>
                <c:pt idx="4098">
                  <c:v>99</c:v>
                </c:pt>
                <c:pt idx="4099">
                  <c:v>99</c:v>
                </c:pt>
                <c:pt idx="4100">
                  <c:v>99</c:v>
                </c:pt>
                <c:pt idx="4101">
                  <c:v>99</c:v>
                </c:pt>
                <c:pt idx="4102">
                  <c:v>99</c:v>
                </c:pt>
                <c:pt idx="4103">
                  <c:v>99</c:v>
                </c:pt>
                <c:pt idx="4104">
                  <c:v>99</c:v>
                </c:pt>
                <c:pt idx="4105">
                  <c:v>99</c:v>
                </c:pt>
                <c:pt idx="4106">
                  <c:v>99</c:v>
                </c:pt>
                <c:pt idx="4107">
                  <c:v>99</c:v>
                </c:pt>
                <c:pt idx="4108">
                  <c:v>99</c:v>
                </c:pt>
                <c:pt idx="4109">
                  <c:v>99</c:v>
                </c:pt>
                <c:pt idx="4110">
                  <c:v>99</c:v>
                </c:pt>
                <c:pt idx="4111">
                  <c:v>99</c:v>
                </c:pt>
                <c:pt idx="4112">
                  <c:v>99</c:v>
                </c:pt>
                <c:pt idx="4113">
                  <c:v>99</c:v>
                </c:pt>
                <c:pt idx="4114">
                  <c:v>99</c:v>
                </c:pt>
                <c:pt idx="4115">
                  <c:v>99</c:v>
                </c:pt>
                <c:pt idx="4116">
                  <c:v>99</c:v>
                </c:pt>
                <c:pt idx="4117">
                  <c:v>99</c:v>
                </c:pt>
                <c:pt idx="4118">
                  <c:v>99</c:v>
                </c:pt>
                <c:pt idx="4119">
                  <c:v>99</c:v>
                </c:pt>
                <c:pt idx="4120">
                  <c:v>99</c:v>
                </c:pt>
                <c:pt idx="4121">
                  <c:v>99</c:v>
                </c:pt>
                <c:pt idx="4122">
                  <c:v>99</c:v>
                </c:pt>
                <c:pt idx="4123">
                  <c:v>99</c:v>
                </c:pt>
                <c:pt idx="4124">
                  <c:v>99</c:v>
                </c:pt>
                <c:pt idx="4125">
                  <c:v>99</c:v>
                </c:pt>
                <c:pt idx="4126">
                  <c:v>99</c:v>
                </c:pt>
                <c:pt idx="4127">
                  <c:v>99</c:v>
                </c:pt>
                <c:pt idx="4128">
                  <c:v>99</c:v>
                </c:pt>
                <c:pt idx="4129">
                  <c:v>99</c:v>
                </c:pt>
                <c:pt idx="4130">
                  <c:v>99</c:v>
                </c:pt>
                <c:pt idx="4131">
                  <c:v>99</c:v>
                </c:pt>
                <c:pt idx="4132">
                  <c:v>99</c:v>
                </c:pt>
                <c:pt idx="4133">
                  <c:v>99</c:v>
                </c:pt>
                <c:pt idx="4134">
                  <c:v>99</c:v>
                </c:pt>
                <c:pt idx="4135">
                  <c:v>99</c:v>
                </c:pt>
                <c:pt idx="4136">
                  <c:v>99</c:v>
                </c:pt>
                <c:pt idx="4137">
                  <c:v>99</c:v>
                </c:pt>
                <c:pt idx="4138">
                  <c:v>99</c:v>
                </c:pt>
                <c:pt idx="4139">
                  <c:v>99</c:v>
                </c:pt>
                <c:pt idx="4140">
                  <c:v>99</c:v>
                </c:pt>
                <c:pt idx="4141">
                  <c:v>99</c:v>
                </c:pt>
                <c:pt idx="4142">
                  <c:v>99</c:v>
                </c:pt>
                <c:pt idx="4143">
                  <c:v>99</c:v>
                </c:pt>
                <c:pt idx="4144">
                  <c:v>99</c:v>
                </c:pt>
                <c:pt idx="4145">
                  <c:v>99</c:v>
                </c:pt>
                <c:pt idx="4146">
                  <c:v>99</c:v>
                </c:pt>
                <c:pt idx="4147">
                  <c:v>99</c:v>
                </c:pt>
                <c:pt idx="4148">
                  <c:v>99</c:v>
                </c:pt>
                <c:pt idx="4149">
                  <c:v>99</c:v>
                </c:pt>
                <c:pt idx="4150">
                  <c:v>99</c:v>
                </c:pt>
                <c:pt idx="4151">
                  <c:v>99</c:v>
                </c:pt>
                <c:pt idx="4152">
                  <c:v>99</c:v>
                </c:pt>
                <c:pt idx="4153">
                  <c:v>99</c:v>
                </c:pt>
                <c:pt idx="4154">
                  <c:v>99</c:v>
                </c:pt>
                <c:pt idx="4155">
                  <c:v>99</c:v>
                </c:pt>
                <c:pt idx="4156">
                  <c:v>99</c:v>
                </c:pt>
                <c:pt idx="4157">
                  <c:v>99</c:v>
                </c:pt>
                <c:pt idx="4158">
                  <c:v>99</c:v>
                </c:pt>
                <c:pt idx="4159">
                  <c:v>99</c:v>
                </c:pt>
                <c:pt idx="4160">
                  <c:v>99</c:v>
                </c:pt>
                <c:pt idx="4161">
                  <c:v>99</c:v>
                </c:pt>
                <c:pt idx="4162">
                  <c:v>99</c:v>
                </c:pt>
                <c:pt idx="4163">
                  <c:v>99</c:v>
                </c:pt>
                <c:pt idx="4164">
                  <c:v>99</c:v>
                </c:pt>
                <c:pt idx="4165">
                  <c:v>99</c:v>
                </c:pt>
                <c:pt idx="4166">
                  <c:v>99</c:v>
                </c:pt>
                <c:pt idx="4167">
                  <c:v>99</c:v>
                </c:pt>
                <c:pt idx="4168">
                  <c:v>99</c:v>
                </c:pt>
                <c:pt idx="4169">
                  <c:v>99</c:v>
                </c:pt>
                <c:pt idx="4170">
                  <c:v>99</c:v>
                </c:pt>
                <c:pt idx="4171">
                  <c:v>99</c:v>
                </c:pt>
                <c:pt idx="4172">
                  <c:v>99</c:v>
                </c:pt>
                <c:pt idx="4173">
                  <c:v>99</c:v>
                </c:pt>
                <c:pt idx="4174">
                  <c:v>99</c:v>
                </c:pt>
                <c:pt idx="4175">
                  <c:v>99</c:v>
                </c:pt>
                <c:pt idx="4176">
                  <c:v>99</c:v>
                </c:pt>
                <c:pt idx="4177">
                  <c:v>98</c:v>
                </c:pt>
                <c:pt idx="4178">
                  <c:v>98</c:v>
                </c:pt>
                <c:pt idx="4179">
                  <c:v>98</c:v>
                </c:pt>
                <c:pt idx="4180">
                  <c:v>98</c:v>
                </c:pt>
                <c:pt idx="4181">
                  <c:v>98</c:v>
                </c:pt>
                <c:pt idx="4182">
                  <c:v>98</c:v>
                </c:pt>
                <c:pt idx="4183">
                  <c:v>98</c:v>
                </c:pt>
                <c:pt idx="4184">
                  <c:v>98</c:v>
                </c:pt>
                <c:pt idx="4185">
                  <c:v>98</c:v>
                </c:pt>
                <c:pt idx="4186">
                  <c:v>98</c:v>
                </c:pt>
                <c:pt idx="4187">
                  <c:v>98</c:v>
                </c:pt>
                <c:pt idx="4188">
                  <c:v>98</c:v>
                </c:pt>
                <c:pt idx="4189">
                  <c:v>98</c:v>
                </c:pt>
                <c:pt idx="4190">
                  <c:v>98</c:v>
                </c:pt>
                <c:pt idx="4191">
                  <c:v>98</c:v>
                </c:pt>
                <c:pt idx="4192">
                  <c:v>98</c:v>
                </c:pt>
                <c:pt idx="4193">
                  <c:v>98</c:v>
                </c:pt>
                <c:pt idx="4194">
                  <c:v>98</c:v>
                </c:pt>
                <c:pt idx="4195">
                  <c:v>98</c:v>
                </c:pt>
                <c:pt idx="4196">
                  <c:v>98</c:v>
                </c:pt>
                <c:pt idx="4197">
                  <c:v>98</c:v>
                </c:pt>
                <c:pt idx="4198">
                  <c:v>98</c:v>
                </c:pt>
                <c:pt idx="4199">
                  <c:v>98</c:v>
                </c:pt>
                <c:pt idx="4200">
                  <c:v>98</c:v>
                </c:pt>
                <c:pt idx="4201">
                  <c:v>98</c:v>
                </c:pt>
                <c:pt idx="4202">
                  <c:v>98</c:v>
                </c:pt>
                <c:pt idx="4203">
                  <c:v>98</c:v>
                </c:pt>
                <c:pt idx="4204">
                  <c:v>98</c:v>
                </c:pt>
                <c:pt idx="4205">
                  <c:v>98</c:v>
                </c:pt>
                <c:pt idx="4206">
                  <c:v>98</c:v>
                </c:pt>
                <c:pt idx="4207">
                  <c:v>98</c:v>
                </c:pt>
                <c:pt idx="4208">
                  <c:v>98</c:v>
                </c:pt>
                <c:pt idx="4209">
                  <c:v>98</c:v>
                </c:pt>
                <c:pt idx="4210">
                  <c:v>98</c:v>
                </c:pt>
                <c:pt idx="4211">
                  <c:v>98</c:v>
                </c:pt>
                <c:pt idx="4212">
                  <c:v>98</c:v>
                </c:pt>
                <c:pt idx="4213">
                  <c:v>98</c:v>
                </c:pt>
                <c:pt idx="4214">
                  <c:v>98</c:v>
                </c:pt>
                <c:pt idx="4215">
                  <c:v>98</c:v>
                </c:pt>
                <c:pt idx="4216">
                  <c:v>98</c:v>
                </c:pt>
                <c:pt idx="4217">
                  <c:v>98</c:v>
                </c:pt>
                <c:pt idx="4218">
                  <c:v>98</c:v>
                </c:pt>
                <c:pt idx="4219">
                  <c:v>98</c:v>
                </c:pt>
                <c:pt idx="4220">
                  <c:v>98</c:v>
                </c:pt>
                <c:pt idx="4221">
                  <c:v>98</c:v>
                </c:pt>
                <c:pt idx="4222">
                  <c:v>98</c:v>
                </c:pt>
                <c:pt idx="4223">
                  <c:v>98</c:v>
                </c:pt>
                <c:pt idx="4224">
                  <c:v>98</c:v>
                </c:pt>
                <c:pt idx="4225">
                  <c:v>98</c:v>
                </c:pt>
                <c:pt idx="4226">
                  <c:v>98</c:v>
                </c:pt>
                <c:pt idx="4227">
                  <c:v>98</c:v>
                </c:pt>
                <c:pt idx="4228">
                  <c:v>98</c:v>
                </c:pt>
                <c:pt idx="4229">
                  <c:v>98</c:v>
                </c:pt>
                <c:pt idx="4230">
                  <c:v>98</c:v>
                </c:pt>
                <c:pt idx="4231">
                  <c:v>98</c:v>
                </c:pt>
                <c:pt idx="4232">
                  <c:v>98</c:v>
                </c:pt>
                <c:pt idx="4233">
                  <c:v>98</c:v>
                </c:pt>
                <c:pt idx="4234">
                  <c:v>98</c:v>
                </c:pt>
                <c:pt idx="4235">
                  <c:v>98</c:v>
                </c:pt>
                <c:pt idx="4236">
                  <c:v>98</c:v>
                </c:pt>
                <c:pt idx="4237">
                  <c:v>98</c:v>
                </c:pt>
                <c:pt idx="4238">
                  <c:v>98</c:v>
                </c:pt>
                <c:pt idx="4239">
                  <c:v>98</c:v>
                </c:pt>
                <c:pt idx="4240">
                  <c:v>98</c:v>
                </c:pt>
                <c:pt idx="4241">
                  <c:v>98</c:v>
                </c:pt>
                <c:pt idx="4242">
                  <c:v>98</c:v>
                </c:pt>
                <c:pt idx="4243">
                  <c:v>98</c:v>
                </c:pt>
                <c:pt idx="4244">
                  <c:v>98</c:v>
                </c:pt>
                <c:pt idx="4245">
                  <c:v>98</c:v>
                </c:pt>
                <c:pt idx="4246">
                  <c:v>98</c:v>
                </c:pt>
                <c:pt idx="4247">
                  <c:v>98</c:v>
                </c:pt>
                <c:pt idx="4248">
                  <c:v>98</c:v>
                </c:pt>
                <c:pt idx="4249">
                  <c:v>98</c:v>
                </c:pt>
                <c:pt idx="4250">
                  <c:v>98</c:v>
                </c:pt>
                <c:pt idx="4251">
                  <c:v>98</c:v>
                </c:pt>
                <c:pt idx="4252">
                  <c:v>98</c:v>
                </c:pt>
                <c:pt idx="4253">
                  <c:v>98</c:v>
                </c:pt>
                <c:pt idx="4254">
                  <c:v>98</c:v>
                </c:pt>
                <c:pt idx="4255">
                  <c:v>98</c:v>
                </c:pt>
                <c:pt idx="4256">
                  <c:v>98</c:v>
                </c:pt>
                <c:pt idx="4257">
                  <c:v>98</c:v>
                </c:pt>
                <c:pt idx="4258">
                  <c:v>98</c:v>
                </c:pt>
                <c:pt idx="4259">
                  <c:v>98</c:v>
                </c:pt>
                <c:pt idx="4260">
                  <c:v>98</c:v>
                </c:pt>
                <c:pt idx="4261">
                  <c:v>98</c:v>
                </c:pt>
                <c:pt idx="4262">
                  <c:v>98</c:v>
                </c:pt>
                <c:pt idx="4263">
                  <c:v>98</c:v>
                </c:pt>
                <c:pt idx="4264">
                  <c:v>98</c:v>
                </c:pt>
                <c:pt idx="4265">
                  <c:v>98</c:v>
                </c:pt>
                <c:pt idx="4266">
                  <c:v>98</c:v>
                </c:pt>
                <c:pt idx="4267">
                  <c:v>98</c:v>
                </c:pt>
                <c:pt idx="4268">
                  <c:v>98</c:v>
                </c:pt>
                <c:pt idx="4269">
                  <c:v>98</c:v>
                </c:pt>
                <c:pt idx="4270">
                  <c:v>98</c:v>
                </c:pt>
                <c:pt idx="4271">
                  <c:v>98</c:v>
                </c:pt>
                <c:pt idx="4272">
                  <c:v>98</c:v>
                </c:pt>
                <c:pt idx="4273">
                  <c:v>98</c:v>
                </c:pt>
                <c:pt idx="4274">
                  <c:v>98</c:v>
                </c:pt>
                <c:pt idx="4275">
                  <c:v>98</c:v>
                </c:pt>
                <c:pt idx="4276">
                  <c:v>98</c:v>
                </c:pt>
                <c:pt idx="4277">
                  <c:v>98</c:v>
                </c:pt>
                <c:pt idx="4278">
                  <c:v>98</c:v>
                </c:pt>
                <c:pt idx="4279">
                  <c:v>98</c:v>
                </c:pt>
                <c:pt idx="4280">
                  <c:v>98</c:v>
                </c:pt>
                <c:pt idx="4281">
                  <c:v>98</c:v>
                </c:pt>
                <c:pt idx="4282">
                  <c:v>98</c:v>
                </c:pt>
                <c:pt idx="4283">
                  <c:v>98</c:v>
                </c:pt>
                <c:pt idx="4284">
                  <c:v>98</c:v>
                </c:pt>
                <c:pt idx="4285">
                  <c:v>98</c:v>
                </c:pt>
                <c:pt idx="4286">
                  <c:v>98</c:v>
                </c:pt>
                <c:pt idx="4287">
                  <c:v>98</c:v>
                </c:pt>
                <c:pt idx="4288">
                  <c:v>98</c:v>
                </c:pt>
                <c:pt idx="4289">
                  <c:v>98</c:v>
                </c:pt>
                <c:pt idx="4290">
                  <c:v>98</c:v>
                </c:pt>
                <c:pt idx="4291">
                  <c:v>98</c:v>
                </c:pt>
                <c:pt idx="4292">
                  <c:v>98</c:v>
                </c:pt>
                <c:pt idx="4293">
                  <c:v>98</c:v>
                </c:pt>
                <c:pt idx="4294">
                  <c:v>98</c:v>
                </c:pt>
                <c:pt idx="4295">
                  <c:v>98</c:v>
                </c:pt>
                <c:pt idx="4296">
                  <c:v>98</c:v>
                </c:pt>
                <c:pt idx="4297">
                  <c:v>98</c:v>
                </c:pt>
                <c:pt idx="4298">
                  <c:v>98</c:v>
                </c:pt>
                <c:pt idx="4299">
                  <c:v>98</c:v>
                </c:pt>
                <c:pt idx="4300">
                  <c:v>98</c:v>
                </c:pt>
                <c:pt idx="4301">
                  <c:v>98</c:v>
                </c:pt>
                <c:pt idx="4302">
                  <c:v>98</c:v>
                </c:pt>
                <c:pt idx="4303">
                  <c:v>98</c:v>
                </c:pt>
                <c:pt idx="4304">
                  <c:v>98</c:v>
                </c:pt>
                <c:pt idx="4305">
                  <c:v>98</c:v>
                </c:pt>
                <c:pt idx="4306">
                  <c:v>98</c:v>
                </c:pt>
                <c:pt idx="4307">
                  <c:v>98</c:v>
                </c:pt>
                <c:pt idx="4308">
                  <c:v>98</c:v>
                </c:pt>
                <c:pt idx="4309">
                  <c:v>98</c:v>
                </c:pt>
                <c:pt idx="4310">
                  <c:v>98</c:v>
                </c:pt>
                <c:pt idx="4311">
                  <c:v>98</c:v>
                </c:pt>
                <c:pt idx="4312">
                  <c:v>98</c:v>
                </c:pt>
                <c:pt idx="4313">
                  <c:v>98</c:v>
                </c:pt>
                <c:pt idx="4314">
                  <c:v>98</c:v>
                </c:pt>
                <c:pt idx="4315">
                  <c:v>98</c:v>
                </c:pt>
                <c:pt idx="4316">
                  <c:v>98</c:v>
                </c:pt>
                <c:pt idx="4317">
                  <c:v>98</c:v>
                </c:pt>
                <c:pt idx="4318">
                  <c:v>98</c:v>
                </c:pt>
                <c:pt idx="4319">
                  <c:v>98</c:v>
                </c:pt>
                <c:pt idx="4320">
                  <c:v>98</c:v>
                </c:pt>
                <c:pt idx="4321">
                  <c:v>98</c:v>
                </c:pt>
                <c:pt idx="4322">
                  <c:v>98</c:v>
                </c:pt>
                <c:pt idx="4323">
                  <c:v>98</c:v>
                </c:pt>
                <c:pt idx="4324">
                  <c:v>98</c:v>
                </c:pt>
                <c:pt idx="4325">
                  <c:v>98</c:v>
                </c:pt>
                <c:pt idx="4326">
                  <c:v>98</c:v>
                </c:pt>
                <c:pt idx="4327">
                  <c:v>98</c:v>
                </c:pt>
                <c:pt idx="4328">
                  <c:v>98</c:v>
                </c:pt>
                <c:pt idx="4329">
                  <c:v>98</c:v>
                </c:pt>
                <c:pt idx="4330">
                  <c:v>98</c:v>
                </c:pt>
                <c:pt idx="4331">
                  <c:v>98</c:v>
                </c:pt>
                <c:pt idx="4332">
                  <c:v>98</c:v>
                </c:pt>
                <c:pt idx="4333">
                  <c:v>98</c:v>
                </c:pt>
                <c:pt idx="4334">
                  <c:v>98</c:v>
                </c:pt>
                <c:pt idx="4335">
                  <c:v>98</c:v>
                </c:pt>
                <c:pt idx="4336">
                  <c:v>98</c:v>
                </c:pt>
                <c:pt idx="4337">
                  <c:v>98</c:v>
                </c:pt>
                <c:pt idx="4338">
                  <c:v>98</c:v>
                </c:pt>
                <c:pt idx="4339">
                  <c:v>98</c:v>
                </c:pt>
                <c:pt idx="4340">
                  <c:v>98</c:v>
                </c:pt>
                <c:pt idx="4341">
                  <c:v>98</c:v>
                </c:pt>
                <c:pt idx="4342">
                  <c:v>98</c:v>
                </c:pt>
                <c:pt idx="4343">
                  <c:v>98</c:v>
                </c:pt>
                <c:pt idx="4344">
                  <c:v>98</c:v>
                </c:pt>
                <c:pt idx="4345">
                  <c:v>98</c:v>
                </c:pt>
                <c:pt idx="4346">
                  <c:v>98</c:v>
                </c:pt>
                <c:pt idx="4347">
                  <c:v>98</c:v>
                </c:pt>
                <c:pt idx="4348">
                  <c:v>98</c:v>
                </c:pt>
                <c:pt idx="4349">
                  <c:v>98</c:v>
                </c:pt>
                <c:pt idx="4350">
                  <c:v>98</c:v>
                </c:pt>
                <c:pt idx="4351">
                  <c:v>98</c:v>
                </c:pt>
                <c:pt idx="4352">
                  <c:v>98</c:v>
                </c:pt>
                <c:pt idx="4353">
                  <c:v>98</c:v>
                </c:pt>
                <c:pt idx="4354">
                  <c:v>98</c:v>
                </c:pt>
                <c:pt idx="4355">
                  <c:v>98</c:v>
                </c:pt>
                <c:pt idx="4356">
                  <c:v>98</c:v>
                </c:pt>
                <c:pt idx="4357">
                  <c:v>98</c:v>
                </c:pt>
                <c:pt idx="4358">
                  <c:v>98</c:v>
                </c:pt>
                <c:pt idx="4359">
                  <c:v>98</c:v>
                </c:pt>
                <c:pt idx="4360">
                  <c:v>98</c:v>
                </c:pt>
                <c:pt idx="4361">
                  <c:v>98</c:v>
                </c:pt>
                <c:pt idx="4362">
                  <c:v>98</c:v>
                </c:pt>
                <c:pt idx="4363">
                  <c:v>98</c:v>
                </c:pt>
                <c:pt idx="4364">
                  <c:v>98</c:v>
                </c:pt>
                <c:pt idx="4365">
                  <c:v>98</c:v>
                </c:pt>
                <c:pt idx="4366">
                  <c:v>98</c:v>
                </c:pt>
                <c:pt idx="4367">
                  <c:v>98</c:v>
                </c:pt>
                <c:pt idx="4368">
                  <c:v>98</c:v>
                </c:pt>
                <c:pt idx="4369">
                  <c:v>98</c:v>
                </c:pt>
                <c:pt idx="4370">
                  <c:v>98</c:v>
                </c:pt>
                <c:pt idx="4371">
                  <c:v>98</c:v>
                </c:pt>
                <c:pt idx="4372">
                  <c:v>98</c:v>
                </c:pt>
                <c:pt idx="4373">
                  <c:v>98</c:v>
                </c:pt>
                <c:pt idx="4374">
                  <c:v>98</c:v>
                </c:pt>
                <c:pt idx="4375">
                  <c:v>98</c:v>
                </c:pt>
                <c:pt idx="4376">
                  <c:v>98</c:v>
                </c:pt>
                <c:pt idx="4377">
                  <c:v>98</c:v>
                </c:pt>
                <c:pt idx="4378">
                  <c:v>98</c:v>
                </c:pt>
                <c:pt idx="4379">
                  <c:v>98</c:v>
                </c:pt>
                <c:pt idx="4380">
                  <c:v>98</c:v>
                </c:pt>
                <c:pt idx="4381">
                  <c:v>98</c:v>
                </c:pt>
                <c:pt idx="4382">
                  <c:v>98</c:v>
                </c:pt>
                <c:pt idx="4383">
                  <c:v>98</c:v>
                </c:pt>
                <c:pt idx="4384">
                  <c:v>98</c:v>
                </c:pt>
                <c:pt idx="4385">
                  <c:v>98</c:v>
                </c:pt>
                <c:pt idx="4386">
                  <c:v>98</c:v>
                </c:pt>
                <c:pt idx="4387">
                  <c:v>98</c:v>
                </c:pt>
                <c:pt idx="4388">
                  <c:v>98</c:v>
                </c:pt>
                <c:pt idx="4389">
                  <c:v>98</c:v>
                </c:pt>
                <c:pt idx="4390">
                  <c:v>98</c:v>
                </c:pt>
                <c:pt idx="4391">
                  <c:v>98</c:v>
                </c:pt>
                <c:pt idx="4392">
                  <c:v>98</c:v>
                </c:pt>
                <c:pt idx="4393">
                  <c:v>98</c:v>
                </c:pt>
                <c:pt idx="4394">
                  <c:v>98</c:v>
                </c:pt>
                <c:pt idx="4395">
                  <c:v>98</c:v>
                </c:pt>
                <c:pt idx="4396">
                  <c:v>98</c:v>
                </c:pt>
                <c:pt idx="4397">
                  <c:v>98</c:v>
                </c:pt>
                <c:pt idx="4398">
                  <c:v>98</c:v>
                </c:pt>
                <c:pt idx="4399">
                  <c:v>98</c:v>
                </c:pt>
                <c:pt idx="4400">
                  <c:v>98</c:v>
                </c:pt>
                <c:pt idx="4401">
                  <c:v>98</c:v>
                </c:pt>
                <c:pt idx="4402">
                  <c:v>98</c:v>
                </c:pt>
                <c:pt idx="4403">
                  <c:v>98</c:v>
                </c:pt>
                <c:pt idx="4404">
                  <c:v>98</c:v>
                </c:pt>
                <c:pt idx="4405">
                  <c:v>98</c:v>
                </c:pt>
                <c:pt idx="4406">
                  <c:v>98</c:v>
                </c:pt>
                <c:pt idx="4407">
                  <c:v>98</c:v>
                </c:pt>
                <c:pt idx="4408">
                  <c:v>98</c:v>
                </c:pt>
                <c:pt idx="4409">
                  <c:v>97</c:v>
                </c:pt>
                <c:pt idx="4410">
                  <c:v>97</c:v>
                </c:pt>
                <c:pt idx="4411">
                  <c:v>97</c:v>
                </c:pt>
                <c:pt idx="4412">
                  <c:v>97</c:v>
                </c:pt>
                <c:pt idx="4413">
                  <c:v>97</c:v>
                </c:pt>
                <c:pt idx="4414">
                  <c:v>97</c:v>
                </c:pt>
                <c:pt idx="4415">
                  <c:v>97</c:v>
                </c:pt>
                <c:pt idx="4416">
                  <c:v>97</c:v>
                </c:pt>
                <c:pt idx="4417">
                  <c:v>97</c:v>
                </c:pt>
                <c:pt idx="4418">
                  <c:v>97</c:v>
                </c:pt>
                <c:pt idx="4419">
                  <c:v>97</c:v>
                </c:pt>
                <c:pt idx="4420">
                  <c:v>97</c:v>
                </c:pt>
                <c:pt idx="4421">
                  <c:v>97</c:v>
                </c:pt>
                <c:pt idx="4422">
                  <c:v>97</c:v>
                </c:pt>
                <c:pt idx="4423">
                  <c:v>97</c:v>
                </c:pt>
                <c:pt idx="4424">
                  <c:v>97</c:v>
                </c:pt>
                <c:pt idx="4425">
                  <c:v>97</c:v>
                </c:pt>
                <c:pt idx="4426">
                  <c:v>97</c:v>
                </c:pt>
                <c:pt idx="4427">
                  <c:v>97</c:v>
                </c:pt>
                <c:pt idx="4428">
                  <c:v>97</c:v>
                </c:pt>
                <c:pt idx="4429">
                  <c:v>97</c:v>
                </c:pt>
                <c:pt idx="4430">
                  <c:v>97</c:v>
                </c:pt>
                <c:pt idx="4431">
                  <c:v>97</c:v>
                </c:pt>
                <c:pt idx="4432">
                  <c:v>97</c:v>
                </c:pt>
                <c:pt idx="4433">
                  <c:v>97</c:v>
                </c:pt>
                <c:pt idx="4434">
                  <c:v>97</c:v>
                </c:pt>
                <c:pt idx="4435">
                  <c:v>97</c:v>
                </c:pt>
                <c:pt idx="4436">
                  <c:v>97</c:v>
                </c:pt>
                <c:pt idx="4437">
                  <c:v>97</c:v>
                </c:pt>
                <c:pt idx="4438">
                  <c:v>97</c:v>
                </c:pt>
                <c:pt idx="4439">
                  <c:v>97</c:v>
                </c:pt>
                <c:pt idx="4440">
                  <c:v>97</c:v>
                </c:pt>
                <c:pt idx="4441">
                  <c:v>97</c:v>
                </c:pt>
                <c:pt idx="4442">
                  <c:v>97</c:v>
                </c:pt>
                <c:pt idx="4443">
                  <c:v>97</c:v>
                </c:pt>
                <c:pt idx="4444">
                  <c:v>97</c:v>
                </c:pt>
                <c:pt idx="4445">
                  <c:v>97</c:v>
                </c:pt>
                <c:pt idx="4446">
                  <c:v>97</c:v>
                </c:pt>
                <c:pt idx="4447">
                  <c:v>97</c:v>
                </c:pt>
                <c:pt idx="4448">
                  <c:v>97</c:v>
                </c:pt>
                <c:pt idx="4449">
                  <c:v>97</c:v>
                </c:pt>
                <c:pt idx="4450">
                  <c:v>97</c:v>
                </c:pt>
                <c:pt idx="4451">
                  <c:v>97</c:v>
                </c:pt>
                <c:pt idx="4452">
                  <c:v>97</c:v>
                </c:pt>
                <c:pt idx="4453">
                  <c:v>97</c:v>
                </c:pt>
                <c:pt idx="4454">
                  <c:v>97</c:v>
                </c:pt>
                <c:pt idx="4455">
                  <c:v>97</c:v>
                </c:pt>
                <c:pt idx="4456">
                  <c:v>97</c:v>
                </c:pt>
                <c:pt idx="4457">
                  <c:v>97</c:v>
                </c:pt>
                <c:pt idx="4458">
                  <c:v>97</c:v>
                </c:pt>
                <c:pt idx="4459">
                  <c:v>97</c:v>
                </c:pt>
                <c:pt idx="4460">
                  <c:v>97</c:v>
                </c:pt>
                <c:pt idx="4461">
                  <c:v>97</c:v>
                </c:pt>
                <c:pt idx="4462">
                  <c:v>97</c:v>
                </c:pt>
                <c:pt idx="4463">
                  <c:v>97</c:v>
                </c:pt>
                <c:pt idx="4464">
                  <c:v>97</c:v>
                </c:pt>
                <c:pt idx="4465">
                  <c:v>97</c:v>
                </c:pt>
                <c:pt idx="4466">
                  <c:v>97</c:v>
                </c:pt>
                <c:pt idx="4467">
                  <c:v>97</c:v>
                </c:pt>
                <c:pt idx="4468">
                  <c:v>97</c:v>
                </c:pt>
                <c:pt idx="4469">
                  <c:v>97</c:v>
                </c:pt>
                <c:pt idx="4470">
                  <c:v>97</c:v>
                </c:pt>
                <c:pt idx="4471">
                  <c:v>97</c:v>
                </c:pt>
                <c:pt idx="4472">
                  <c:v>97</c:v>
                </c:pt>
                <c:pt idx="4473">
                  <c:v>97</c:v>
                </c:pt>
                <c:pt idx="4474">
                  <c:v>97</c:v>
                </c:pt>
                <c:pt idx="4475">
                  <c:v>97</c:v>
                </c:pt>
                <c:pt idx="4476">
                  <c:v>97</c:v>
                </c:pt>
                <c:pt idx="4477">
                  <c:v>97</c:v>
                </c:pt>
                <c:pt idx="4478">
                  <c:v>97</c:v>
                </c:pt>
                <c:pt idx="4479">
                  <c:v>97</c:v>
                </c:pt>
                <c:pt idx="4480">
                  <c:v>97</c:v>
                </c:pt>
                <c:pt idx="4481">
                  <c:v>97</c:v>
                </c:pt>
                <c:pt idx="4482">
                  <c:v>97</c:v>
                </c:pt>
                <c:pt idx="4483">
                  <c:v>97</c:v>
                </c:pt>
                <c:pt idx="4484">
                  <c:v>97</c:v>
                </c:pt>
                <c:pt idx="4485">
                  <c:v>97</c:v>
                </c:pt>
                <c:pt idx="4486">
                  <c:v>97</c:v>
                </c:pt>
                <c:pt idx="4487">
                  <c:v>97</c:v>
                </c:pt>
                <c:pt idx="4488">
                  <c:v>97</c:v>
                </c:pt>
                <c:pt idx="4489">
                  <c:v>97</c:v>
                </c:pt>
                <c:pt idx="4490">
                  <c:v>97</c:v>
                </c:pt>
                <c:pt idx="4491">
                  <c:v>97</c:v>
                </c:pt>
                <c:pt idx="4492">
                  <c:v>97</c:v>
                </c:pt>
                <c:pt idx="4493">
                  <c:v>97</c:v>
                </c:pt>
                <c:pt idx="4494">
                  <c:v>97</c:v>
                </c:pt>
                <c:pt idx="4495">
                  <c:v>97</c:v>
                </c:pt>
                <c:pt idx="4496">
                  <c:v>97</c:v>
                </c:pt>
                <c:pt idx="4497">
                  <c:v>97</c:v>
                </c:pt>
                <c:pt idx="4498">
                  <c:v>97</c:v>
                </c:pt>
                <c:pt idx="4499">
                  <c:v>97</c:v>
                </c:pt>
                <c:pt idx="4500">
                  <c:v>97</c:v>
                </c:pt>
                <c:pt idx="4501">
                  <c:v>97</c:v>
                </c:pt>
                <c:pt idx="4502">
                  <c:v>97</c:v>
                </c:pt>
                <c:pt idx="4503">
                  <c:v>97</c:v>
                </c:pt>
                <c:pt idx="4504">
                  <c:v>97</c:v>
                </c:pt>
                <c:pt idx="4505">
                  <c:v>97</c:v>
                </c:pt>
                <c:pt idx="4506">
                  <c:v>97</c:v>
                </c:pt>
                <c:pt idx="4507">
                  <c:v>97</c:v>
                </c:pt>
                <c:pt idx="4508">
                  <c:v>97</c:v>
                </c:pt>
                <c:pt idx="4509">
                  <c:v>97</c:v>
                </c:pt>
                <c:pt idx="4510">
                  <c:v>97</c:v>
                </c:pt>
                <c:pt idx="4511">
                  <c:v>97</c:v>
                </c:pt>
                <c:pt idx="4512">
                  <c:v>97</c:v>
                </c:pt>
                <c:pt idx="4513">
                  <c:v>97</c:v>
                </c:pt>
                <c:pt idx="4514">
                  <c:v>97</c:v>
                </c:pt>
                <c:pt idx="4515">
                  <c:v>97</c:v>
                </c:pt>
                <c:pt idx="4516">
                  <c:v>97</c:v>
                </c:pt>
                <c:pt idx="4517">
                  <c:v>97</c:v>
                </c:pt>
                <c:pt idx="4518">
                  <c:v>97</c:v>
                </c:pt>
                <c:pt idx="4519">
                  <c:v>97</c:v>
                </c:pt>
                <c:pt idx="4520">
                  <c:v>97</c:v>
                </c:pt>
                <c:pt idx="4521">
                  <c:v>97</c:v>
                </c:pt>
                <c:pt idx="4522">
                  <c:v>97</c:v>
                </c:pt>
                <c:pt idx="4523">
                  <c:v>97</c:v>
                </c:pt>
                <c:pt idx="4524">
                  <c:v>97</c:v>
                </c:pt>
                <c:pt idx="4525">
                  <c:v>97</c:v>
                </c:pt>
                <c:pt idx="4526">
                  <c:v>97</c:v>
                </c:pt>
                <c:pt idx="4527">
                  <c:v>97</c:v>
                </c:pt>
                <c:pt idx="4528">
                  <c:v>97</c:v>
                </c:pt>
                <c:pt idx="4529">
                  <c:v>97</c:v>
                </c:pt>
                <c:pt idx="4530">
                  <c:v>97</c:v>
                </c:pt>
                <c:pt idx="4531">
                  <c:v>97</c:v>
                </c:pt>
                <c:pt idx="4532">
                  <c:v>97</c:v>
                </c:pt>
                <c:pt idx="4533">
                  <c:v>97</c:v>
                </c:pt>
                <c:pt idx="4534">
                  <c:v>97</c:v>
                </c:pt>
                <c:pt idx="4535">
                  <c:v>97</c:v>
                </c:pt>
                <c:pt idx="4536">
                  <c:v>97</c:v>
                </c:pt>
                <c:pt idx="4537">
                  <c:v>97</c:v>
                </c:pt>
                <c:pt idx="4538">
                  <c:v>97</c:v>
                </c:pt>
                <c:pt idx="4539">
                  <c:v>97</c:v>
                </c:pt>
                <c:pt idx="4540">
                  <c:v>97</c:v>
                </c:pt>
                <c:pt idx="4541">
                  <c:v>97</c:v>
                </c:pt>
                <c:pt idx="4542">
                  <c:v>97</c:v>
                </c:pt>
                <c:pt idx="4543">
                  <c:v>97</c:v>
                </c:pt>
                <c:pt idx="4544">
                  <c:v>97</c:v>
                </c:pt>
                <c:pt idx="4545">
                  <c:v>97</c:v>
                </c:pt>
                <c:pt idx="4546">
                  <c:v>97</c:v>
                </c:pt>
                <c:pt idx="4547">
                  <c:v>97</c:v>
                </c:pt>
                <c:pt idx="4548">
                  <c:v>97</c:v>
                </c:pt>
                <c:pt idx="4549">
                  <c:v>97</c:v>
                </c:pt>
                <c:pt idx="4550">
                  <c:v>97</c:v>
                </c:pt>
                <c:pt idx="4551">
                  <c:v>97</c:v>
                </c:pt>
                <c:pt idx="4552">
                  <c:v>97</c:v>
                </c:pt>
                <c:pt idx="4553">
                  <c:v>97</c:v>
                </c:pt>
                <c:pt idx="4554">
                  <c:v>97</c:v>
                </c:pt>
                <c:pt idx="4555">
                  <c:v>97</c:v>
                </c:pt>
                <c:pt idx="4556">
                  <c:v>97</c:v>
                </c:pt>
                <c:pt idx="4557">
                  <c:v>97</c:v>
                </c:pt>
                <c:pt idx="4558">
                  <c:v>97</c:v>
                </c:pt>
                <c:pt idx="4559">
                  <c:v>97</c:v>
                </c:pt>
                <c:pt idx="4560">
                  <c:v>97</c:v>
                </c:pt>
                <c:pt idx="4561">
                  <c:v>97</c:v>
                </c:pt>
                <c:pt idx="4562">
                  <c:v>97</c:v>
                </c:pt>
                <c:pt idx="4563">
                  <c:v>97</c:v>
                </c:pt>
                <c:pt idx="4564">
                  <c:v>97</c:v>
                </c:pt>
                <c:pt idx="4565">
                  <c:v>97</c:v>
                </c:pt>
                <c:pt idx="4566">
                  <c:v>97</c:v>
                </c:pt>
                <c:pt idx="4567">
                  <c:v>97</c:v>
                </c:pt>
                <c:pt idx="4568">
                  <c:v>97</c:v>
                </c:pt>
                <c:pt idx="4569">
                  <c:v>97</c:v>
                </c:pt>
                <c:pt idx="4570">
                  <c:v>97</c:v>
                </c:pt>
                <c:pt idx="4571">
                  <c:v>97</c:v>
                </c:pt>
                <c:pt idx="4572">
                  <c:v>97</c:v>
                </c:pt>
                <c:pt idx="4573">
                  <c:v>97</c:v>
                </c:pt>
                <c:pt idx="4574">
                  <c:v>97</c:v>
                </c:pt>
                <c:pt idx="4575">
                  <c:v>97</c:v>
                </c:pt>
                <c:pt idx="4576">
                  <c:v>97</c:v>
                </c:pt>
                <c:pt idx="4577">
                  <c:v>97</c:v>
                </c:pt>
                <c:pt idx="4578">
                  <c:v>97</c:v>
                </c:pt>
                <c:pt idx="4579">
                  <c:v>97</c:v>
                </c:pt>
                <c:pt idx="4580">
                  <c:v>97</c:v>
                </c:pt>
                <c:pt idx="4581">
                  <c:v>97</c:v>
                </c:pt>
                <c:pt idx="4582">
                  <c:v>97</c:v>
                </c:pt>
                <c:pt idx="4583">
                  <c:v>97</c:v>
                </c:pt>
                <c:pt idx="4584">
                  <c:v>97</c:v>
                </c:pt>
                <c:pt idx="4585">
                  <c:v>97</c:v>
                </c:pt>
                <c:pt idx="4586">
                  <c:v>97</c:v>
                </c:pt>
                <c:pt idx="4587">
                  <c:v>97</c:v>
                </c:pt>
                <c:pt idx="4588">
                  <c:v>97</c:v>
                </c:pt>
                <c:pt idx="4589">
                  <c:v>97</c:v>
                </c:pt>
                <c:pt idx="4590">
                  <c:v>97</c:v>
                </c:pt>
                <c:pt idx="4591">
                  <c:v>97</c:v>
                </c:pt>
                <c:pt idx="4592">
                  <c:v>97</c:v>
                </c:pt>
                <c:pt idx="4593">
                  <c:v>97</c:v>
                </c:pt>
                <c:pt idx="4594">
                  <c:v>97</c:v>
                </c:pt>
                <c:pt idx="4595">
                  <c:v>97</c:v>
                </c:pt>
                <c:pt idx="4596">
                  <c:v>97</c:v>
                </c:pt>
                <c:pt idx="4597">
                  <c:v>97</c:v>
                </c:pt>
                <c:pt idx="4598">
                  <c:v>97</c:v>
                </c:pt>
                <c:pt idx="4599">
                  <c:v>97</c:v>
                </c:pt>
                <c:pt idx="4600">
                  <c:v>97</c:v>
                </c:pt>
                <c:pt idx="4601">
                  <c:v>97</c:v>
                </c:pt>
                <c:pt idx="4602">
                  <c:v>97</c:v>
                </c:pt>
                <c:pt idx="4603">
                  <c:v>97</c:v>
                </c:pt>
                <c:pt idx="4604">
                  <c:v>97</c:v>
                </c:pt>
                <c:pt idx="4605">
                  <c:v>97</c:v>
                </c:pt>
                <c:pt idx="4606">
                  <c:v>97</c:v>
                </c:pt>
                <c:pt idx="4607">
                  <c:v>97</c:v>
                </c:pt>
                <c:pt idx="4608">
                  <c:v>97</c:v>
                </c:pt>
                <c:pt idx="4609">
                  <c:v>97</c:v>
                </c:pt>
                <c:pt idx="4610">
                  <c:v>97</c:v>
                </c:pt>
                <c:pt idx="4611">
                  <c:v>97</c:v>
                </c:pt>
                <c:pt idx="4612">
                  <c:v>97</c:v>
                </c:pt>
                <c:pt idx="4613">
                  <c:v>97</c:v>
                </c:pt>
                <c:pt idx="4614">
                  <c:v>97</c:v>
                </c:pt>
                <c:pt idx="4615">
                  <c:v>97</c:v>
                </c:pt>
                <c:pt idx="4616">
                  <c:v>97</c:v>
                </c:pt>
                <c:pt idx="4617">
                  <c:v>97</c:v>
                </c:pt>
                <c:pt idx="4618">
                  <c:v>97</c:v>
                </c:pt>
                <c:pt idx="4619">
                  <c:v>97</c:v>
                </c:pt>
                <c:pt idx="4620">
                  <c:v>97</c:v>
                </c:pt>
                <c:pt idx="4621">
                  <c:v>97</c:v>
                </c:pt>
                <c:pt idx="4622">
                  <c:v>97</c:v>
                </c:pt>
                <c:pt idx="4623">
                  <c:v>97</c:v>
                </c:pt>
                <c:pt idx="4624">
                  <c:v>97</c:v>
                </c:pt>
                <c:pt idx="4625">
                  <c:v>97</c:v>
                </c:pt>
                <c:pt idx="4626">
                  <c:v>97</c:v>
                </c:pt>
                <c:pt idx="4627">
                  <c:v>97</c:v>
                </c:pt>
                <c:pt idx="4628">
                  <c:v>97</c:v>
                </c:pt>
                <c:pt idx="4629">
                  <c:v>97</c:v>
                </c:pt>
                <c:pt idx="4630">
                  <c:v>97</c:v>
                </c:pt>
                <c:pt idx="4631">
                  <c:v>97</c:v>
                </c:pt>
                <c:pt idx="4632">
                  <c:v>97</c:v>
                </c:pt>
                <c:pt idx="4633">
                  <c:v>97</c:v>
                </c:pt>
                <c:pt idx="4634">
                  <c:v>97</c:v>
                </c:pt>
                <c:pt idx="4635">
                  <c:v>97</c:v>
                </c:pt>
                <c:pt idx="4636">
                  <c:v>97</c:v>
                </c:pt>
                <c:pt idx="4637">
                  <c:v>97</c:v>
                </c:pt>
                <c:pt idx="4638">
                  <c:v>97</c:v>
                </c:pt>
                <c:pt idx="4639">
                  <c:v>97</c:v>
                </c:pt>
                <c:pt idx="4640">
                  <c:v>97</c:v>
                </c:pt>
                <c:pt idx="4641">
                  <c:v>97</c:v>
                </c:pt>
                <c:pt idx="4642">
                  <c:v>97</c:v>
                </c:pt>
                <c:pt idx="4643">
                  <c:v>97</c:v>
                </c:pt>
                <c:pt idx="4644">
                  <c:v>97</c:v>
                </c:pt>
                <c:pt idx="4645">
                  <c:v>97</c:v>
                </c:pt>
                <c:pt idx="4646">
                  <c:v>97</c:v>
                </c:pt>
                <c:pt idx="4647">
                  <c:v>97</c:v>
                </c:pt>
                <c:pt idx="4648">
                  <c:v>97</c:v>
                </c:pt>
                <c:pt idx="4649">
                  <c:v>97</c:v>
                </c:pt>
                <c:pt idx="4650">
                  <c:v>97</c:v>
                </c:pt>
                <c:pt idx="4651">
                  <c:v>97</c:v>
                </c:pt>
                <c:pt idx="4652">
                  <c:v>97</c:v>
                </c:pt>
                <c:pt idx="4653">
                  <c:v>97</c:v>
                </c:pt>
                <c:pt idx="4654">
                  <c:v>97</c:v>
                </c:pt>
                <c:pt idx="4655">
                  <c:v>97</c:v>
                </c:pt>
                <c:pt idx="4656">
                  <c:v>97</c:v>
                </c:pt>
                <c:pt idx="4657">
                  <c:v>97</c:v>
                </c:pt>
                <c:pt idx="4658">
                  <c:v>97</c:v>
                </c:pt>
                <c:pt idx="4659">
                  <c:v>97</c:v>
                </c:pt>
                <c:pt idx="4660">
                  <c:v>97</c:v>
                </c:pt>
                <c:pt idx="4661">
                  <c:v>97</c:v>
                </c:pt>
                <c:pt idx="4662">
                  <c:v>97</c:v>
                </c:pt>
                <c:pt idx="4663">
                  <c:v>97</c:v>
                </c:pt>
                <c:pt idx="4664">
                  <c:v>97</c:v>
                </c:pt>
                <c:pt idx="4665">
                  <c:v>97</c:v>
                </c:pt>
                <c:pt idx="4666">
                  <c:v>97</c:v>
                </c:pt>
                <c:pt idx="4667">
                  <c:v>97</c:v>
                </c:pt>
                <c:pt idx="4668">
                  <c:v>97</c:v>
                </c:pt>
                <c:pt idx="4669">
                  <c:v>97</c:v>
                </c:pt>
                <c:pt idx="4670">
                  <c:v>97</c:v>
                </c:pt>
                <c:pt idx="4671">
                  <c:v>97</c:v>
                </c:pt>
                <c:pt idx="4672">
                  <c:v>97</c:v>
                </c:pt>
                <c:pt idx="4673">
                  <c:v>97</c:v>
                </c:pt>
                <c:pt idx="4674">
                  <c:v>97</c:v>
                </c:pt>
                <c:pt idx="4675">
                  <c:v>97</c:v>
                </c:pt>
                <c:pt idx="4676">
                  <c:v>97</c:v>
                </c:pt>
                <c:pt idx="4677">
                  <c:v>97</c:v>
                </c:pt>
                <c:pt idx="4678">
                  <c:v>97</c:v>
                </c:pt>
                <c:pt idx="4679">
                  <c:v>97</c:v>
                </c:pt>
                <c:pt idx="4680">
                  <c:v>97</c:v>
                </c:pt>
                <c:pt idx="4681">
                  <c:v>97</c:v>
                </c:pt>
                <c:pt idx="4682">
                  <c:v>97</c:v>
                </c:pt>
                <c:pt idx="4683">
                  <c:v>97</c:v>
                </c:pt>
                <c:pt idx="4684">
                  <c:v>97</c:v>
                </c:pt>
                <c:pt idx="4685">
                  <c:v>97</c:v>
                </c:pt>
                <c:pt idx="4686">
                  <c:v>97</c:v>
                </c:pt>
                <c:pt idx="4687">
                  <c:v>97</c:v>
                </c:pt>
                <c:pt idx="4688">
                  <c:v>97</c:v>
                </c:pt>
                <c:pt idx="4689">
                  <c:v>97</c:v>
                </c:pt>
                <c:pt idx="4690">
                  <c:v>97</c:v>
                </c:pt>
                <c:pt idx="4691">
                  <c:v>97</c:v>
                </c:pt>
                <c:pt idx="4692">
                  <c:v>97</c:v>
                </c:pt>
                <c:pt idx="4693">
                  <c:v>97</c:v>
                </c:pt>
                <c:pt idx="4694">
                  <c:v>97</c:v>
                </c:pt>
                <c:pt idx="4695">
                  <c:v>97</c:v>
                </c:pt>
                <c:pt idx="4696">
                  <c:v>97</c:v>
                </c:pt>
                <c:pt idx="4697">
                  <c:v>97</c:v>
                </c:pt>
                <c:pt idx="4698">
                  <c:v>97</c:v>
                </c:pt>
                <c:pt idx="4699">
                  <c:v>97</c:v>
                </c:pt>
                <c:pt idx="4700">
                  <c:v>97</c:v>
                </c:pt>
                <c:pt idx="4701">
                  <c:v>97</c:v>
                </c:pt>
                <c:pt idx="4702">
                  <c:v>97</c:v>
                </c:pt>
                <c:pt idx="4703">
                  <c:v>97</c:v>
                </c:pt>
                <c:pt idx="4704">
                  <c:v>97</c:v>
                </c:pt>
                <c:pt idx="4705">
                  <c:v>97</c:v>
                </c:pt>
                <c:pt idx="4706">
                  <c:v>97</c:v>
                </c:pt>
                <c:pt idx="4707">
                  <c:v>97</c:v>
                </c:pt>
                <c:pt idx="4708">
                  <c:v>97</c:v>
                </c:pt>
                <c:pt idx="4709">
                  <c:v>97</c:v>
                </c:pt>
                <c:pt idx="4710">
                  <c:v>97</c:v>
                </c:pt>
                <c:pt idx="4711">
                  <c:v>97</c:v>
                </c:pt>
                <c:pt idx="4712">
                  <c:v>97</c:v>
                </c:pt>
                <c:pt idx="4713">
                  <c:v>97</c:v>
                </c:pt>
                <c:pt idx="4714">
                  <c:v>97</c:v>
                </c:pt>
                <c:pt idx="4715">
                  <c:v>97</c:v>
                </c:pt>
                <c:pt idx="4716">
                  <c:v>97</c:v>
                </c:pt>
                <c:pt idx="4717">
                  <c:v>97</c:v>
                </c:pt>
                <c:pt idx="4718">
                  <c:v>97</c:v>
                </c:pt>
                <c:pt idx="4719">
                  <c:v>97</c:v>
                </c:pt>
                <c:pt idx="4720">
                  <c:v>97</c:v>
                </c:pt>
                <c:pt idx="4721">
                  <c:v>97</c:v>
                </c:pt>
                <c:pt idx="4722">
                  <c:v>97</c:v>
                </c:pt>
                <c:pt idx="4723">
                  <c:v>97</c:v>
                </c:pt>
                <c:pt idx="4724">
                  <c:v>97</c:v>
                </c:pt>
                <c:pt idx="4725">
                  <c:v>97</c:v>
                </c:pt>
                <c:pt idx="4726">
                  <c:v>97</c:v>
                </c:pt>
                <c:pt idx="4727">
                  <c:v>97</c:v>
                </c:pt>
                <c:pt idx="4728">
                  <c:v>97</c:v>
                </c:pt>
                <c:pt idx="4729">
                  <c:v>97</c:v>
                </c:pt>
                <c:pt idx="4730">
                  <c:v>97</c:v>
                </c:pt>
                <c:pt idx="4731">
                  <c:v>97</c:v>
                </c:pt>
                <c:pt idx="4732">
                  <c:v>97</c:v>
                </c:pt>
                <c:pt idx="4733">
                  <c:v>97</c:v>
                </c:pt>
                <c:pt idx="4734">
                  <c:v>97</c:v>
                </c:pt>
                <c:pt idx="4735">
                  <c:v>97</c:v>
                </c:pt>
                <c:pt idx="4736">
                  <c:v>97</c:v>
                </c:pt>
                <c:pt idx="4737">
                  <c:v>97</c:v>
                </c:pt>
                <c:pt idx="4738">
                  <c:v>97</c:v>
                </c:pt>
                <c:pt idx="4739">
                  <c:v>97</c:v>
                </c:pt>
                <c:pt idx="4740">
                  <c:v>97</c:v>
                </c:pt>
                <c:pt idx="4741">
                  <c:v>97</c:v>
                </c:pt>
                <c:pt idx="4742">
                  <c:v>97</c:v>
                </c:pt>
                <c:pt idx="4743">
                  <c:v>97</c:v>
                </c:pt>
                <c:pt idx="4744">
                  <c:v>97</c:v>
                </c:pt>
                <c:pt idx="4745">
                  <c:v>97</c:v>
                </c:pt>
                <c:pt idx="4746">
                  <c:v>97</c:v>
                </c:pt>
                <c:pt idx="4747">
                  <c:v>97</c:v>
                </c:pt>
                <c:pt idx="4748">
                  <c:v>97</c:v>
                </c:pt>
                <c:pt idx="4749">
                  <c:v>97</c:v>
                </c:pt>
                <c:pt idx="4750">
                  <c:v>97</c:v>
                </c:pt>
                <c:pt idx="4751">
                  <c:v>97</c:v>
                </c:pt>
                <c:pt idx="4752">
                  <c:v>97</c:v>
                </c:pt>
                <c:pt idx="4753">
                  <c:v>97</c:v>
                </c:pt>
                <c:pt idx="4754">
                  <c:v>97</c:v>
                </c:pt>
                <c:pt idx="4755">
                  <c:v>97</c:v>
                </c:pt>
                <c:pt idx="4756">
                  <c:v>97</c:v>
                </c:pt>
                <c:pt idx="4757">
                  <c:v>97</c:v>
                </c:pt>
                <c:pt idx="4758">
                  <c:v>97</c:v>
                </c:pt>
                <c:pt idx="4759">
                  <c:v>97</c:v>
                </c:pt>
                <c:pt idx="4760">
                  <c:v>97</c:v>
                </c:pt>
                <c:pt idx="4761">
                  <c:v>97</c:v>
                </c:pt>
                <c:pt idx="4762">
                  <c:v>97</c:v>
                </c:pt>
                <c:pt idx="4763">
                  <c:v>97</c:v>
                </c:pt>
                <c:pt idx="4764">
                  <c:v>97</c:v>
                </c:pt>
                <c:pt idx="4765">
                  <c:v>97</c:v>
                </c:pt>
                <c:pt idx="4766">
                  <c:v>97</c:v>
                </c:pt>
                <c:pt idx="4767">
                  <c:v>97</c:v>
                </c:pt>
                <c:pt idx="4768">
                  <c:v>97</c:v>
                </c:pt>
                <c:pt idx="4769">
                  <c:v>97</c:v>
                </c:pt>
                <c:pt idx="4770">
                  <c:v>97</c:v>
                </c:pt>
                <c:pt idx="4771">
                  <c:v>97</c:v>
                </c:pt>
                <c:pt idx="4772">
                  <c:v>97</c:v>
                </c:pt>
                <c:pt idx="4773">
                  <c:v>97</c:v>
                </c:pt>
                <c:pt idx="4774">
                  <c:v>97</c:v>
                </c:pt>
                <c:pt idx="4775">
                  <c:v>97</c:v>
                </c:pt>
                <c:pt idx="4776">
                  <c:v>97</c:v>
                </c:pt>
                <c:pt idx="4777">
                  <c:v>97</c:v>
                </c:pt>
                <c:pt idx="4778">
                  <c:v>97</c:v>
                </c:pt>
                <c:pt idx="4779">
                  <c:v>97</c:v>
                </c:pt>
                <c:pt idx="4780">
                  <c:v>97</c:v>
                </c:pt>
                <c:pt idx="4781">
                  <c:v>97</c:v>
                </c:pt>
                <c:pt idx="4782">
                  <c:v>97</c:v>
                </c:pt>
                <c:pt idx="4783">
                  <c:v>97</c:v>
                </c:pt>
                <c:pt idx="4784">
                  <c:v>97</c:v>
                </c:pt>
                <c:pt idx="4785">
                  <c:v>97</c:v>
                </c:pt>
                <c:pt idx="4786">
                  <c:v>97</c:v>
                </c:pt>
                <c:pt idx="4787">
                  <c:v>97</c:v>
                </c:pt>
                <c:pt idx="4788">
                  <c:v>97</c:v>
                </c:pt>
                <c:pt idx="4789">
                  <c:v>97</c:v>
                </c:pt>
                <c:pt idx="4790">
                  <c:v>97</c:v>
                </c:pt>
                <c:pt idx="4791">
                  <c:v>97</c:v>
                </c:pt>
                <c:pt idx="4792">
                  <c:v>97</c:v>
                </c:pt>
                <c:pt idx="4793">
                  <c:v>97</c:v>
                </c:pt>
                <c:pt idx="4794">
                  <c:v>97</c:v>
                </c:pt>
                <c:pt idx="4795">
                  <c:v>97</c:v>
                </c:pt>
                <c:pt idx="4796">
                  <c:v>97</c:v>
                </c:pt>
                <c:pt idx="4797">
                  <c:v>97</c:v>
                </c:pt>
                <c:pt idx="4798">
                  <c:v>97</c:v>
                </c:pt>
                <c:pt idx="4799">
                  <c:v>97</c:v>
                </c:pt>
                <c:pt idx="4800">
                  <c:v>97</c:v>
                </c:pt>
                <c:pt idx="4801">
                  <c:v>97</c:v>
                </c:pt>
                <c:pt idx="4802">
                  <c:v>97</c:v>
                </c:pt>
                <c:pt idx="4803">
                  <c:v>97</c:v>
                </c:pt>
                <c:pt idx="4804">
                  <c:v>97</c:v>
                </c:pt>
                <c:pt idx="4805">
                  <c:v>97</c:v>
                </c:pt>
                <c:pt idx="4806">
                  <c:v>97</c:v>
                </c:pt>
                <c:pt idx="4807">
                  <c:v>97</c:v>
                </c:pt>
                <c:pt idx="4808">
                  <c:v>97</c:v>
                </c:pt>
                <c:pt idx="4809">
                  <c:v>97</c:v>
                </c:pt>
                <c:pt idx="4810">
                  <c:v>97</c:v>
                </c:pt>
                <c:pt idx="4811">
                  <c:v>97</c:v>
                </c:pt>
                <c:pt idx="4812">
                  <c:v>97</c:v>
                </c:pt>
                <c:pt idx="4813">
                  <c:v>97</c:v>
                </c:pt>
                <c:pt idx="4814">
                  <c:v>97</c:v>
                </c:pt>
                <c:pt idx="4815">
                  <c:v>97</c:v>
                </c:pt>
                <c:pt idx="4816">
                  <c:v>97</c:v>
                </c:pt>
                <c:pt idx="4817">
                  <c:v>97</c:v>
                </c:pt>
                <c:pt idx="4818">
                  <c:v>97</c:v>
                </c:pt>
                <c:pt idx="4819">
                  <c:v>97</c:v>
                </c:pt>
                <c:pt idx="4820">
                  <c:v>97</c:v>
                </c:pt>
                <c:pt idx="4821">
                  <c:v>97</c:v>
                </c:pt>
                <c:pt idx="4822">
                  <c:v>97</c:v>
                </c:pt>
                <c:pt idx="4823">
                  <c:v>97</c:v>
                </c:pt>
                <c:pt idx="4824">
                  <c:v>97</c:v>
                </c:pt>
                <c:pt idx="4825">
                  <c:v>97</c:v>
                </c:pt>
                <c:pt idx="4826">
                  <c:v>97</c:v>
                </c:pt>
                <c:pt idx="4827">
                  <c:v>97</c:v>
                </c:pt>
                <c:pt idx="4828">
                  <c:v>97</c:v>
                </c:pt>
                <c:pt idx="4829">
                  <c:v>97</c:v>
                </c:pt>
                <c:pt idx="4830">
                  <c:v>97</c:v>
                </c:pt>
                <c:pt idx="4831">
                  <c:v>97</c:v>
                </c:pt>
                <c:pt idx="4832">
                  <c:v>97</c:v>
                </c:pt>
                <c:pt idx="4833">
                  <c:v>97</c:v>
                </c:pt>
                <c:pt idx="4834">
                  <c:v>97</c:v>
                </c:pt>
                <c:pt idx="4835">
                  <c:v>97</c:v>
                </c:pt>
                <c:pt idx="4836">
                  <c:v>97</c:v>
                </c:pt>
                <c:pt idx="4837">
                  <c:v>97</c:v>
                </c:pt>
                <c:pt idx="4838">
                  <c:v>97</c:v>
                </c:pt>
                <c:pt idx="4839">
                  <c:v>97</c:v>
                </c:pt>
                <c:pt idx="4840">
                  <c:v>97</c:v>
                </c:pt>
                <c:pt idx="4841">
                  <c:v>97</c:v>
                </c:pt>
                <c:pt idx="4842">
                  <c:v>97</c:v>
                </c:pt>
                <c:pt idx="4843">
                  <c:v>97</c:v>
                </c:pt>
                <c:pt idx="4844">
                  <c:v>97</c:v>
                </c:pt>
                <c:pt idx="4845">
                  <c:v>97</c:v>
                </c:pt>
                <c:pt idx="4846">
                  <c:v>97</c:v>
                </c:pt>
                <c:pt idx="4847">
                  <c:v>97</c:v>
                </c:pt>
                <c:pt idx="4848">
                  <c:v>97</c:v>
                </c:pt>
                <c:pt idx="4849">
                  <c:v>97</c:v>
                </c:pt>
                <c:pt idx="4850">
                  <c:v>97</c:v>
                </c:pt>
                <c:pt idx="4851">
                  <c:v>97</c:v>
                </c:pt>
                <c:pt idx="4852">
                  <c:v>97</c:v>
                </c:pt>
                <c:pt idx="4853">
                  <c:v>97</c:v>
                </c:pt>
                <c:pt idx="4854">
                  <c:v>97</c:v>
                </c:pt>
                <c:pt idx="4855">
                  <c:v>97</c:v>
                </c:pt>
                <c:pt idx="4856">
                  <c:v>97</c:v>
                </c:pt>
                <c:pt idx="4857">
                  <c:v>97</c:v>
                </c:pt>
                <c:pt idx="4858">
                  <c:v>97</c:v>
                </c:pt>
                <c:pt idx="4859">
                  <c:v>97</c:v>
                </c:pt>
                <c:pt idx="4860">
                  <c:v>97</c:v>
                </c:pt>
                <c:pt idx="4861">
                  <c:v>97</c:v>
                </c:pt>
                <c:pt idx="4862">
                  <c:v>97</c:v>
                </c:pt>
                <c:pt idx="4863">
                  <c:v>97</c:v>
                </c:pt>
                <c:pt idx="4864">
                  <c:v>97</c:v>
                </c:pt>
                <c:pt idx="4865">
                  <c:v>97</c:v>
                </c:pt>
                <c:pt idx="4866">
                  <c:v>97</c:v>
                </c:pt>
                <c:pt idx="4867">
                  <c:v>97</c:v>
                </c:pt>
                <c:pt idx="4868">
                  <c:v>97</c:v>
                </c:pt>
                <c:pt idx="4869">
                  <c:v>97</c:v>
                </c:pt>
                <c:pt idx="4870">
                  <c:v>97</c:v>
                </c:pt>
                <c:pt idx="4871">
                  <c:v>97</c:v>
                </c:pt>
                <c:pt idx="4872">
                  <c:v>97</c:v>
                </c:pt>
                <c:pt idx="4873">
                  <c:v>97</c:v>
                </c:pt>
                <c:pt idx="4874">
                  <c:v>97</c:v>
                </c:pt>
                <c:pt idx="4875">
                  <c:v>97</c:v>
                </c:pt>
                <c:pt idx="4876">
                  <c:v>97</c:v>
                </c:pt>
                <c:pt idx="4877">
                  <c:v>97</c:v>
                </c:pt>
                <c:pt idx="4878">
                  <c:v>97</c:v>
                </c:pt>
                <c:pt idx="4879">
                  <c:v>97</c:v>
                </c:pt>
                <c:pt idx="4880">
                  <c:v>97</c:v>
                </c:pt>
                <c:pt idx="4881">
                  <c:v>97</c:v>
                </c:pt>
                <c:pt idx="4882">
                  <c:v>97</c:v>
                </c:pt>
                <c:pt idx="4883">
                  <c:v>97</c:v>
                </c:pt>
                <c:pt idx="4884">
                  <c:v>97</c:v>
                </c:pt>
                <c:pt idx="4885">
                  <c:v>97</c:v>
                </c:pt>
                <c:pt idx="4886">
                  <c:v>97</c:v>
                </c:pt>
                <c:pt idx="4887">
                  <c:v>97</c:v>
                </c:pt>
                <c:pt idx="4888">
                  <c:v>97</c:v>
                </c:pt>
                <c:pt idx="4889">
                  <c:v>97</c:v>
                </c:pt>
                <c:pt idx="4890">
                  <c:v>97</c:v>
                </c:pt>
                <c:pt idx="4891">
                  <c:v>97</c:v>
                </c:pt>
                <c:pt idx="4892">
                  <c:v>97</c:v>
                </c:pt>
                <c:pt idx="4893">
                  <c:v>97</c:v>
                </c:pt>
                <c:pt idx="4894">
                  <c:v>97</c:v>
                </c:pt>
                <c:pt idx="4895">
                  <c:v>97</c:v>
                </c:pt>
                <c:pt idx="4896">
                  <c:v>97</c:v>
                </c:pt>
                <c:pt idx="4897">
                  <c:v>97</c:v>
                </c:pt>
                <c:pt idx="4898">
                  <c:v>97</c:v>
                </c:pt>
                <c:pt idx="4899">
                  <c:v>97</c:v>
                </c:pt>
                <c:pt idx="4900">
                  <c:v>97</c:v>
                </c:pt>
                <c:pt idx="4901">
                  <c:v>97</c:v>
                </c:pt>
                <c:pt idx="4902">
                  <c:v>97</c:v>
                </c:pt>
                <c:pt idx="4903">
                  <c:v>97</c:v>
                </c:pt>
                <c:pt idx="4904">
                  <c:v>97</c:v>
                </c:pt>
                <c:pt idx="4905">
                  <c:v>97</c:v>
                </c:pt>
                <c:pt idx="4906">
                  <c:v>97</c:v>
                </c:pt>
                <c:pt idx="4907">
                  <c:v>97</c:v>
                </c:pt>
                <c:pt idx="4908">
                  <c:v>97</c:v>
                </c:pt>
                <c:pt idx="4909">
                  <c:v>97</c:v>
                </c:pt>
                <c:pt idx="4910">
                  <c:v>97</c:v>
                </c:pt>
                <c:pt idx="4911">
                  <c:v>97</c:v>
                </c:pt>
                <c:pt idx="4912">
                  <c:v>97</c:v>
                </c:pt>
                <c:pt idx="4913">
                  <c:v>97</c:v>
                </c:pt>
                <c:pt idx="4914">
                  <c:v>97</c:v>
                </c:pt>
                <c:pt idx="4915">
                  <c:v>97</c:v>
                </c:pt>
                <c:pt idx="4916">
                  <c:v>97</c:v>
                </c:pt>
                <c:pt idx="4917">
                  <c:v>97</c:v>
                </c:pt>
                <c:pt idx="4918">
                  <c:v>97</c:v>
                </c:pt>
                <c:pt idx="4919">
                  <c:v>97</c:v>
                </c:pt>
                <c:pt idx="4920">
                  <c:v>97</c:v>
                </c:pt>
                <c:pt idx="4921">
                  <c:v>97</c:v>
                </c:pt>
                <c:pt idx="4922">
                  <c:v>97</c:v>
                </c:pt>
                <c:pt idx="4923">
                  <c:v>97</c:v>
                </c:pt>
                <c:pt idx="4924">
                  <c:v>97</c:v>
                </c:pt>
                <c:pt idx="4925">
                  <c:v>97</c:v>
                </c:pt>
                <c:pt idx="4926">
                  <c:v>97</c:v>
                </c:pt>
                <c:pt idx="4927">
                  <c:v>97</c:v>
                </c:pt>
                <c:pt idx="4928">
                  <c:v>97</c:v>
                </c:pt>
                <c:pt idx="4929">
                  <c:v>97</c:v>
                </c:pt>
                <c:pt idx="4930">
                  <c:v>97</c:v>
                </c:pt>
                <c:pt idx="4931">
                  <c:v>97</c:v>
                </c:pt>
                <c:pt idx="4932">
                  <c:v>97</c:v>
                </c:pt>
                <c:pt idx="4933">
                  <c:v>97</c:v>
                </c:pt>
                <c:pt idx="4934">
                  <c:v>97</c:v>
                </c:pt>
                <c:pt idx="4935">
                  <c:v>97</c:v>
                </c:pt>
                <c:pt idx="4936">
                  <c:v>97</c:v>
                </c:pt>
                <c:pt idx="4937">
                  <c:v>97</c:v>
                </c:pt>
                <c:pt idx="4938">
                  <c:v>97</c:v>
                </c:pt>
                <c:pt idx="4939">
                  <c:v>97</c:v>
                </c:pt>
                <c:pt idx="4940">
                  <c:v>97</c:v>
                </c:pt>
                <c:pt idx="4941">
                  <c:v>97</c:v>
                </c:pt>
                <c:pt idx="4942">
                  <c:v>97</c:v>
                </c:pt>
                <c:pt idx="4943">
                  <c:v>97</c:v>
                </c:pt>
                <c:pt idx="4944">
                  <c:v>97</c:v>
                </c:pt>
                <c:pt idx="4945">
                  <c:v>97</c:v>
                </c:pt>
                <c:pt idx="4946">
                  <c:v>97</c:v>
                </c:pt>
                <c:pt idx="4947">
                  <c:v>97</c:v>
                </c:pt>
                <c:pt idx="4948">
                  <c:v>97</c:v>
                </c:pt>
                <c:pt idx="4949">
                  <c:v>97</c:v>
                </c:pt>
                <c:pt idx="4950">
                  <c:v>97</c:v>
                </c:pt>
                <c:pt idx="4951">
                  <c:v>97</c:v>
                </c:pt>
                <c:pt idx="4952">
                  <c:v>97</c:v>
                </c:pt>
                <c:pt idx="4953">
                  <c:v>97</c:v>
                </c:pt>
                <c:pt idx="4954">
                  <c:v>97</c:v>
                </c:pt>
                <c:pt idx="4955">
                  <c:v>97</c:v>
                </c:pt>
                <c:pt idx="4956">
                  <c:v>97</c:v>
                </c:pt>
                <c:pt idx="4957">
                  <c:v>97</c:v>
                </c:pt>
                <c:pt idx="4958">
                  <c:v>97</c:v>
                </c:pt>
                <c:pt idx="4959">
                  <c:v>97</c:v>
                </c:pt>
                <c:pt idx="4960">
                  <c:v>97</c:v>
                </c:pt>
                <c:pt idx="4961">
                  <c:v>97</c:v>
                </c:pt>
                <c:pt idx="4962">
                  <c:v>97</c:v>
                </c:pt>
                <c:pt idx="4963">
                  <c:v>97</c:v>
                </c:pt>
                <c:pt idx="4964">
                  <c:v>97</c:v>
                </c:pt>
                <c:pt idx="4965">
                  <c:v>97</c:v>
                </c:pt>
                <c:pt idx="4966">
                  <c:v>97</c:v>
                </c:pt>
                <c:pt idx="4967">
                  <c:v>97</c:v>
                </c:pt>
                <c:pt idx="4968">
                  <c:v>97</c:v>
                </c:pt>
                <c:pt idx="4969">
                  <c:v>97</c:v>
                </c:pt>
                <c:pt idx="4970">
                  <c:v>97</c:v>
                </c:pt>
                <c:pt idx="4971">
                  <c:v>97</c:v>
                </c:pt>
                <c:pt idx="4972">
                  <c:v>97</c:v>
                </c:pt>
                <c:pt idx="4973">
                  <c:v>97</c:v>
                </c:pt>
                <c:pt idx="4974">
                  <c:v>97</c:v>
                </c:pt>
                <c:pt idx="4975">
                  <c:v>97</c:v>
                </c:pt>
                <c:pt idx="4976">
                  <c:v>97</c:v>
                </c:pt>
                <c:pt idx="4977">
                  <c:v>97</c:v>
                </c:pt>
                <c:pt idx="4978">
                  <c:v>97</c:v>
                </c:pt>
                <c:pt idx="4979">
                  <c:v>97</c:v>
                </c:pt>
                <c:pt idx="4980">
                  <c:v>97</c:v>
                </c:pt>
                <c:pt idx="4981">
                  <c:v>97</c:v>
                </c:pt>
                <c:pt idx="4982">
                  <c:v>97</c:v>
                </c:pt>
                <c:pt idx="4983">
                  <c:v>97</c:v>
                </c:pt>
                <c:pt idx="4984">
                  <c:v>97</c:v>
                </c:pt>
                <c:pt idx="4985">
                  <c:v>97</c:v>
                </c:pt>
                <c:pt idx="4986">
                  <c:v>97</c:v>
                </c:pt>
                <c:pt idx="4987">
                  <c:v>97</c:v>
                </c:pt>
                <c:pt idx="4988">
                  <c:v>97</c:v>
                </c:pt>
                <c:pt idx="4989">
                  <c:v>97</c:v>
                </c:pt>
                <c:pt idx="4990">
                  <c:v>97</c:v>
                </c:pt>
                <c:pt idx="4991">
                  <c:v>97</c:v>
                </c:pt>
                <c:pt idx="4992">
                  <c:v>97</c:v>
                </c:pt>
                <c:pt idx="4993">
                  <c:v>97</c:v>
                </c:pt>
                <c:pt idx="4994">
                  <c:v>97</c:v>
                </c:pt>
                <c:pt idx="4995">
                  <c:v>97</c:v>
                </c:pt>
                <c:pt idx="4996">
                  <c:v>97</c:v>
                </c:pt>
                <c:pt idx="4997">
                  <c:v>97</c:v>
                </c:pt>
                <c:pt idx="4998">
                  <c:v>97</c:v>
                </c:pt>
                <c:pt idx="4999">
                  <c:v>97</c:v>
                </c:pt>
                <c:pt idx="5000">
                  <c:v>97</c:v>
                </c:pt>
                <c:pt idx="5001">
                  <c:v>97</c:v>
                </c:pt>
                <c:pt idx="5002">
                  <c:v>97</c:v>
                </c:pt>
                <c:pt idx="5003">
                  <c:v>97</c:v>
                </c:pt>
                <c:pt idx="5004">
                  <c:v>97</c:v>
                </c:pt>
                <c:pt idx="5005">
                  <c:v>97</c:v>
                </c:pt>
                <c:pt idx="5006">
                  <c:v>97</c:v>
                </c:pt>
                <c:pt idx="5007">
                  <c:v>97</c:v>
                </c:pt>
                <c:pt idx="5008">
                  <c:v>97</c:v>
                </c:pt>
                <c:pt idx="5009">
                  <c:v>97</c:v>
                </c:pt>
                <c:pt idx="5010">
                  <c:v>97</c:v>
                </c:pt>
                <c:pt idx="5011">
                  <c:v>97</c:v>
                </c:pt>
                <c:pt idx="5012">
                  <c:v>97</c:v>
                </c:pt>
                <c:pt idx="5013">
                  <c:v>97</c:v>
                </c:pt>
                <c:pt idx="5014">
                  <c:v>97</c:v>
                </c:pt>
                <c:pt idx="5015">
                  <c:v>97</c:v>
                </c:pt>
                <c:pt idx="5016">
                  <c:v>97</c:v>
                </c:pt>
                <c:pt idx="5017">
                  <c:v>97</c:v>
                </c:pt>
                <c:pt idx="5018">
                  <c:v>97</c:v>
                </c:pt>
                <c:pt idx="5019">
                  <c:v>97</c:v>
                </c:pt>
                <c:pt idx="5020">
                  <c:v>97</c:v>
                </c:pt>
                <c:pt idx="5021">
                  <c:v>97</c:v>
                </c:pt>
                <c:pt idx="5022">
                  <c:v>97</c:v>
                </c:pt>
                <c:pt idx="5023">
                  <c:v>97</c:v>
                </c:pt>
                <c:pt idx="5024">
                  <c:v>97</c:v>
                </c:pt>
                <c:pt idx="5025">
                  <c:v>97</c:v>
                </c:pt>
                <c:pt idx="5026">
                  <c:v>97</c:v>
                </c:pt>
                <c:pt idx="5027">
                  <c:v>97</c:v>
                </c:pt>
                <c:pt idx="5028">
                  <c:v>97</c:v>
                </c:pt>
                <c:pt idx="5029">
                  <c:v>97</c:v>
                </c:pt>
                <c:pt idx="5030">
                  <c:v>97</c:v>
                </c:pt>
                <c:pt idx="5031">
                  <c:v>97</c:v>
                </c:pt>
                <c:pt idx="5032">
                  <c:v>97</c:v>
                </c:pt>
                <c:pt idx="5033">
                  <c:v>97</c:v>
                </c:pt>
                <c:pt idx="5034">
                  <c:v>97</c:v>
                </c:pt>
                <c:pt idx="5035">
                  <c:v>97</c:v>
                </c:pt>
                <c:pt idx="5036">
                  <c:v>97</c:v>
                </c:pt>
                <c:pt idx="5037">
                  <c:v>97</c:v>
                </c:pt>
                <c:pt idx="5038">
                  <c:v>97</c:v>
                </c:pt>
                <c:pt idx="5039">
                  <c:v>97</c:v>
                </c:pt>
                <c:pt idx="5040">
                  <c:v>97</c:v>
                </c:pt>
                <c:pt idx="5041">
                  <c:v>97</c:v>
                </c:pt>
                <c:pt idx="5042">
                  <c:v>97</c:v>
                </c:pt>
                <c:pt idx="5043">
                  <c:v>97</c:v>
                </c:pt>
                <c:pt idx="5044">
                  <c:v>97</c:v>
                </c:pt>
                <c:pt idx="5045">
                  <c:v>97</c:v>
                </c:pt>
                <c:pt idx="5046">
                  <c:v>97</c:v>
                </c:pt>
                <c:pt idx="5047">
                  <c:v>97</c:v>
                </c:pt>
                <c:pt idx="5048">
                  <c:v>97</c:v>
                </c:pt>
                <c:pt idx="5049">
                  <c:v>97</c:v>
                </c:pt>
                <c:pt idx="5050">
                  <c:v>97</c:v>
                </c:pt>
                <c:pt idx="5051">
                  <c:v>97</c:v>
                </c:pt>
                <c:pt idx="5052">
                  <c:v>97</c:v>
                </c:pt>
                <c:pt idx="5053">
                  <c:v>97</c:v>
                </c:pt>
                <c:pt idx="5054">
                  <c:v>97</c:v>
                </c:pt>
                <c:pt idx="5055">
                  <c:v>97</c:v>
                </c:pt>
                <c:pt idx="5056">
                  <c:v>97</c:v>
                </c:pt>
                <c:pt idx="5057">
                  <c:v>97</c:v>
                </c:pt>
                <c:pt idx="5058">
                  <c:v>97</c:v>
                </c:pt>
                <c:pt idx="5059">
                  <c:v>97</c:v>
                </c:pt>
                <c:pt idx="5060">
                  <c:v>97</c:v>
                </c:pt>
                <c:pt idx="5061">
                  <c:v>97</c:v>
                </c:pt>
                <c:pt idx="5062">
                  <c:v>97</c:v>
                </c:pt>
                <c:pt idx="5063">
                  <c:v>97</c:v>
                </c:pt>
                <c:pt idx="5064">
                  <c:v>97</c:v>
                </c:pt>
                <c:pt idx="5065">
                  <c:v>97</c:v>
                </c:pt>
                <c:pt idx="5066">
                  <c:v>97</c:v>
                </c:pt>
                <c:pt idx="5067">
                  <c:v>97</c:v>
                </c:pt>
                <c:pt idx="5068">
                  <c:v>97</c:v>
                </c:pt>
                <c:pt idx="5069">
                  <c:v>97</c:v>
                </c:pt>
                <c:pt idx="5070">
                  <c:v>97</c:v>
                </c:pt>
                <c:pt idx="5071">
                  <c:v>97</c:v>
                </c:pt>
                <c:pt idx="5072">
                  <c:v>97</c:v>
                </c:pt>
                <c:pt idx="5073">
                  <c:v>97</c:v>
                </c:pt>
                <c:pt idx="5074">
                  <c:v>97</c:v>
                </c:pt>
                <c:pt idx="5075">
                  <c:v>97</c:v>
                </c:pt>
                <c:pt idx="5076">
                  <c:v>97</c:v>
                </c:pt>
                <c:pt idx="5077">
                  <c:v>97</c:v>
                </c:pt>
                <c:pt idx="5078">
                  <c:v>97</c:v>
                </c:pt>
                <c:pt idx="5079">
                  <c:v>97</c:v>
                </c:pt>
                <c:pt idx="5080">
                  <c:v>97</c:v>
                </c:pt>
                <c:pt idx="5081">
                  <c:v>97</c:v>
                </c:pt>
                <c:pt idx="5082">
                  <c:v>97</c:v>
                </c:pt>
                <c:pt idx="5083">
                  <c:v>97</c:v>
                </c:pt>
                <c:pt idx="5084">
                  <c:v>97</c:v>
                </c:pt>
                <c:pt idx="5085">
                  <c:v>97</c:v>
                </c:pt>
                <c:pt idx="5086">
                  <c:v>97</c:v>
                </c:pt>
                <c:pt idx="5087">
                  <c:v>97</c:v>
                </c:pt>
                <c:pt idx="5088">
                  <c:v>97</c:v>
                </c:pt>
                <c:pt idx="5089">
                  <c:v>97</c:v>
                </c:pt>
                <c:pt idx="5090">
                  <c:v>97</c:v>
                </c:pt>
                <c:pt idx="5091">
                  <c:v>97</c:v>
                </c:pt>
                <c:pt idx="5092">
                  <c:v>97</c:v>
                </c:pt>
                <c:pt idx="5093">
                  <c:v>97</c:v>
                </c:pt>
                <c:pt idx="5094">
                  <c:v>97</c:v>
                </c:pt>
                <c:pt idx="5095">
                  <c:v>97</c:v>
                </c:pt>
                <c:pt idx="5096">
                  <c:v>97</c:v>
                </c:pt>
                <c:pt idx="5097">
                  <c:v>97</c:v>
                </c:pt>
                <c:pt idx="5098">
                  <c:v>97</c:v>
                </c:pt>
                <c:pt idx="5099">
                  <c:v>97</c:v>
                </c:pt>
                <c:pt idx="5100">
                  <c:v>97</c:v>
                </c:pt>
                <c:pt idx="5101">
                  <c:v>97</c:v>
                </c:pt>
                <c:pt idx="5102">
                  <c:v>97</c:v>
                </c:pt>
                <c:pt idx="5103">
                  <c:v>97</c:v>
                </c:pt>
                <c:pt idx="5104">
                  <c:v>97</c:v>
                </c:pt>
                <c:pt idx="5105">
                  <c:v>97</c:v>
                </c:pt>
                <c:pt idx="5106">
                  <c:v>97</c:v>
                </c:pt>
                <c:pt idx="5107">
                  <c:v>97</c:v>
                </c:pt>
                <c:pt idx="5108">
                  <c:v>97</c:v>
                </c:pt>
                <c:pt idx="5109">
                  <c:v>97</c:v>
                </c:pt>
                <c:pt idx="5110">
                  <c:v>97</c:v>
                </c:pt>
                <c:pt idx="5111">
                  <c:v>97</c:v>
                </c:pt>
                <c:pt idx="5112">
                  <c:v>97</c:v>
                </c:pt>
                <c:pt idx="5113">
                  <c:v>97</c:v>
                </c:pt>
                <c:pt idx="5114">
                  <c:v>97</c:v>
                </c:pt>
                <c:pt idx="5115">
                  <c:v>97</c:v>
                </c:pt>
                <c:pt idx="5116">
                  <c:v>97</c:v>
                </c:pt>
                <c:pt idx="5117">
                  <c:v>97</c:v>
                </c:pt>
                <c:pt idx="5118">
                  <c:v>97</c:v>
                </c:pt>
                <c:pt idx="5119">
                  <c:v>97</c:v>
                </c:pt>
                <c:pt idx="5120">
                  <c:v>97</c:v>
                </c:pt>
                <c:pt idx="5121">
                  <c:v>97</c:v>
                </c:pt>
                <c:pt idx="5122">
                  <c:v>97</c:v>
                </c:pt>
                <c:pt idx="5123">
                  <c:v>97</c:v>
                </c:pt>
                <c:pt idx="5124">
                  <c:v>97</c:v>
                </c:pt>
                <c:pt idx="5125">
                  <c:v>97</c:v>
                </c:pt>
                <c:pt idx="5126">
                  <c:v>97</c:v>
                </c:pt>
                <c:pt idx="5127">
                  <c:v>97</c:v>
                </c:pt>
                <c:pt idx="5128">
                  <c:v>97</c:v>
                </c:pt>
                <c:pt idx="5129">
                  <c:v>97</c:v>
                </c:pt>
                <c:pt idx="5130">
                  <c:v>97</c:v>
                </c:pt>
                <c:pt idx="5131">
                  <c:v>97</c:v>
                </c:pt>
                <c:pt idx="5132">
                  <c:v>97</c:v>
                </c:pt>
                <c:pt idx="5133">
                  <c:v>97</c:v>
                </c:pt>
                <c:pt idx="5134">
                  <c:v>97</c:v>
                </c:pt>
                <c:pt idx="5135">
                  <c:v>97</c:v>
                </c:pt>
                <c:pt idx="5136">
                  <c:v>97</c:v>
                </c:pt>
                <c:pt idx="5137">
                  <c:v>97</c:v>
                </c:pt>
                <c:pt idx="5138">
                  <c:v>97</c:v>
                </c:pt>
                <c:pt idx="5139">
                  <c:v>97</c:v>
                </c:pt>
                <c:pt idx="5140">
                  <c:v>97</c:v>
                </c:pt>
                <c:pt idx="5141">
                  <c:v>97</c:v>
                </c:pt>
                <c:pt idx="5142">
                  <c:v>97</c:v>
                </c:pt>
                <c:pt idx="5143">
                  <c:v>97</c:v>
                </c:pt>
                <c:pt idx="5144">
                  <c:v>97</c:v>
                </c:pt>
                <c:pt idx="5145">
                  <c:v>97</c:v>
                </c:pt>
                <c:pt idx="5146">
                  <c:v>97</c:v>
                </c:pt>
                <c:pt idx="5147">
                  <c:v>97</c:v>
                </c:pt>
                <c:pt idx="5148">
                  <c:v>97</c:v>
                </c:pt>
                <c:pt idx="5149">
                  <c:v>97</c:v>
                </c:pt>
                <c:pt idx="5150">
                  <c:v>97</c:v>
                </c:pt>
                <c:pt idx="5151">
                  <c:v>97</c:v>
                </c:pt>
                <c:pt idx="5152">
                  <c:v>97</c:v>
                </c:pt>
                <c:pt idx="5153">
                  <c:v>97</c:v>
                </c:pt>
                <c:pt idx="5154">
                  <c:v>97</c:v>
                </c:pt>
                <c:pt idx="5155">
                  <c:v>97</c:v>
                </c:pt>
                <c:pt idx="5156">
                  <c:v>97</c:v>
                </c:pt>
                <c:pt idx="5157">
                  <c:v>97</c:v>
                </c:pt>
                <c:pt idx="5158">
                  <c:v>97</c:v>
                </c:pt>
                <c:pt idx="5159">
                  <c:v>97</c:v>
                </c:pt>
                <c:pt idx="5160">
                  <c:v>97</c:v>
                </c:pt>
                <c:pt idx="5161">
                  <c:v>97</c:v>
                </c:pt>
                <c:pt idx="5162">
                  <c:v>97</c:v>
                </c:pt>
                <c:pt idx="5163">
                  <c:v>97</c:v>
                </c:pt>
                <c:pt idx="5164">
                  <c:v>97</c:v>
                </c:pt>
                <c:pt idx="5165">
                  <c:v>97</c:v>
                </c:pt>
                <c:pt idx="5166">
                  <c:v>97</c:v>
                </c:pt>
                <c:pt idx="5167">
                  <c:v>97</c:v>
                </c:pt>
                <c:pt idx="5168">
                  <c:v>97</c:v>
                </c:pt>
                <c:pt idx="5169">
                  <c:v>97</c:v>
                </c:pt>
                <c:pt idx="5170">
                  <c:v>97</c:v>
                </c:pt>
                <c:pt idx="5171">
                  <c:v>97</c:v>
                </c:pt>
                <c:pt idx="5172">
                  <c:v>97</c:v>
                </c:pt>
                <c:pt idx="5173">
                  <c:v>97</c:v>
                </c:pt>
                <c:pt idx="5174">
                  <c:v>97</c:v>
                </c:pt>
                <c:pt idx="5175">
                  <c:v>97</c:v>
                </c:pt>
                <c:pt idx="5176">
                  <c:v>97</c:v>
                </c:pt>
                <c:pt idx="5177">
                  <c:v>97</c:v>
                </c:pt>
                <c:pt idx="5178">
                  <c:v>97</c:v>
                </c:pt>
                <c:pt idx="5179">
                  <c:v>97</c:v>
                </c:pt>
                <c:pt idx="5180">
                  <c:v>97</c:v>
                </c:pt>
                <c:pt idx="5181">
                  <c:v>97</c:v>
                </c:pt>
                <c:pt idx="5182">
                  <c:v>97</c:v>
                </c:pt>
                <c:pt idx="5183">
                  <c:v>97</c:v>
                </c:pt>
                <c:pt idx="5184">
                  <c:v>97</c:v>
                </c:pt>
                <c:pt idx="5185">
                  <c:v>97</c:v>
                </c:pt>
                <c:pt idx="5186">
                  <c:v>97</c:v>
                </c:pt>
                <c:pt idx="5187">
                  <c:v>97</c:v>
                </c:pt>
                <c:pt idx="5188">
                  <c:v>97</c:v>
                </c:pt>
                <c:pt idx="5189">
                  <c:v>97</c:v>
                </c:pt>
                <c:pt idx="5190">
                  <c:v>97</c:v>
                </c:pt>
                <c:pt idx="5191">
                  <c:v>97</c:v>
                </c:pt>
                <c:pt idx="5192">
                  <c:v>97</c:v>
                </c:pt>
                <c:pt idx="5193">
                  <c:v>97</c:v>
                </c:pt>
                <c:pt idx="5194">
                  <c:v>97</c:v>
                </c:pt>
                <c:pt idx="5195">
                  <c:v>97</c:v>
                </c:pt>
                <c:pt idx="5196">
                  <c:v>97</c:v>
                </c:pt>
                <c:pt idx="5197">
                  <c:v>97</c:v>
                </c:pt>
                <c:pt idx="5198">
                  <c:v>97</c:v>
                </c:pt>
                <c:pt idx="5199">
                  <c:v>97</c:v>
                </c:pt>
                <c:pt idx="5200">
                  <c:v>97</c:v>
                </c:pt>
                <c:pt idx="5201">
                  <c:v>97</c:v>
                </c:pt>
                <c:pt idx="5202">
                  <c:v>97</c:v>
                </c:pt>
                <c:pt idx="5203">
                  <c:v>97</c:v>
                </c:pt>
                <c:pt idx="5204">
                  <c:v>97</c:v>
                </c:pt>
                <c:pt idx="5205">
                  <c:v>97</c:v>
                </c:pt>
                <c:pt idx="5206">
                  <c:v>97</c:v>
                </c:pt>
                <c:pt idx="5207">
                  <c:v>97</c:v>
                </c:pt>
                <c:pt idx="5208">
                  <c:v>97</c:v>
                </c:pt>
                <c:pt idx="5209">
                  <c:v>97</c:v>
                </c:pt>
                <c:pt idx="5210">
                  <c:v>97</c:v>
                </c:pt>
                <c:pt idx="5211">
                  <c:v>97</c:v>
                </c:pt>
                <c:pt idx="5212">
                  <c:v>97</c:v>
                </c:pt>
                <c:pt idx="5213">
                  <c:v>97</c:v>
                </c:pt>
                <c:pt idx="5214">
                  <c:v>97</c:v>
                </c:pt>
                <c:pt idx="5215">
                  <c:v>97</c:v>
                </c:pt>
                <c:pt idx="5216">
                  <c:v>97</c:v>
                </c:pt>
                <c:pt idx="5217">
                  <c:v>97</c:v>
                </c:pt>
                <c:pt idx="5218">
                  <c:v>97</c:v>
                </c:pt>
                <c:pt idx="5219">
                  <c:v>97</c:v>
                </c:pt>
                <c:pt idx="5220">
                  <c:v>97</c:v>
                </c:pt>
                <c:pt idx="5221">
                  <c:v>97</c:v>
                </c:pt>
                <c:pt idx="5222">
                  <c:v>97</c:v>
                </c:pt>
                <c:pt idx="5223">
                  <c:v>97</c:v>
                </c:pt>
                <c:pt idx="5224">
                  <c:v>97</c:v>
                </c:pt>
                <c:pt idx="5225">
                  <c:v>97</c:v>
                </c:pt>
                <c:pt idx="5226">
                  <c:v>97</c:v>
                </c:pt>
                <c:pt idx="5227">
                  <c:v>97</c:v>
                </c:pt>
                <c:pt idx="5228">
                  <c:v>97</c:v>
                </c:pt>
                <c:pt idx="5229">
                  <c:v>97</c:v>
                </c:pt>
                <c:pt idx="5230">
                  <c:v>97</c:v>
                </c:pt>
                <c:pt idx="5231">
                  <c:v>97</c:v>
                </c:pt>
                <c:pt idx="5232">
                  <c:v>97</c:v>
                </c:pt>
                <c:pt idx="5233">
                  <c:v>97</c:v>
                </c:pt>
                <c:pt idx="5234">
                  <c:v>97</c:v>
                </c:pt>
                <c:pt idx="5235">
                  <c:v>97</c:v>
                </c:pt>
                <c:pt idx="5236">
                  <c:v>97</c:v>
                </c:pt>
                <c:pt idx="5237">
                  <c:v>97</c:v>
                </c:pt>
                <c:pt idx="5238">
                  <c:v>97</c:v>
                </c:pt>
                <c:pt idx="5239">
                  <c:v>97</c:v>
                </c:pt>
                <c:pt idx="5240">
                  <c:v>97</c:v>
                </c:pt>
                <c:pt idx="5241">
                  <c:v>97</c:v>
                </c:pt>
                <c:pt idx="5242">
                  <c:v>97</c:v>
                </c:pt>
                <c:pt idx="5243">
                  <c:v>97</c:v>
                </c:pt>
                <c:pt idx="5244">
                  <c:v>97</c:v>
                </c:pt>
                <c:pt idx="5245">
                  <c:v>97</c:v>
                </c:pt>
                <c:pt idx="5246">
                  <c:v>97</c:v>
                </c:pt>
                <c:pt idx="5247">
                  <c:v>97</c:v>
                </c:pt>
                <c:pt idx="5248">
                  <c:v>97</c:v>
                </c:pt>
                <c:pt idx="5249">
                  <c:v>97</c:v>
                </c:pt>
                <c:pt idx="5250">
                  <c:v>97</c:v>
                </c:pt>
                <c:pt idx="5251">
                  <c:v>97</c:v>
                </c:pt>
                <c:pt idx="5252">
                  <c:v>97</c:v>
                </c:pt>
                <c:pt idx="5253">
                  <c:v>97</c:v>
                </c:pt>
                <c:pt idx="5254">
                  <c:v>97</c:v>
                </c:pt>
                <c:pt idx="5255">
                  <c:v>97</c:v>
                </c:pt>
                <c:pt idx="5256">
                  <c:v>97</c:v>
                </c:pt>
                <c:pt idx="5257">
                  <c:v>97</c:v>
                </c:pt>
                <c:pt idx="5258">
                  <c:v>97</c:v>
                </c:pt>
                <c:pt idx="5259">
                  <c:v>97</c:v>
                </c:pt>
                <c:pt idx="5260">
                  <c:v>97</c:v>
                </c:pt>
                <c:pt idx="5261">
                  <c:v>97</c:v>
                </c:pt>
                <c:pt idx="5262">
                  <c:v>97</c:v>
                </c:pt>
                <c:pt idx="5263">
                  <c:v>97</c:v>
                </c:pt>
                <c:pt idx="5264">
                  <c:v>97</c:v>
                </c:pt>
                <c:pt idx="5265">
                  <c:v>97</c:v>
                </c:pt>
                <c:pt idx="5266">
                  <c:v>97</c:v>
                </c:pt>
                <c:pt idx="5267">
                  <c:v>97</c:v>
                </c:pt>
                <c:pt idx="5268">
                  <c:v>97</c:v>
                </c:pt>
                <c:pt idx="5269">
                  <c:v>97</c:v>
                </c:pt>
                <c:pt idx="5270">
                  <c:v>97</c:v>
                </c:pt>
                <c:pt idx="5271">
                  <c:v>97</c:v>
                </c:pt>
                <c:pt idx="5272">
                  <c:v>97</c:v>
                </c:pt>
                <c:pt idx="5273">
                  <c:v>97</c:v>
                </c:pt>
                <c:pt idx="5274">
                  <c:v>97</c:v>
                </c:pt>
                <c:pt idx="5275">
                  <c:v>97</c:v>
                </c:pt>
                <c:pt idx="5276">
                  <c:v>97</c:v>
                </c:pt>
                <c:pt idx="5277">
                  <c:v>97</c:v>
                </c:pt>
                <c:pt idx="5278">
                  <c:v>97</c:v>
                </c:pt>
                <c:pt idx="5279">
                  <c:v>97</c:v>
                </c:pt>
                <c:pt idx="5280">
                  <c:v>97</c:v>
                </c:pt>
                <c:pt idx="5281">
                  <c:v>97</c:v>
                </c:pt>
                <c:pt idx="5282">
                  <c:v>97</c:v>
                </c:pt>
                <c:pt idx="5283">
                  <c:v>97</c:v>
                </c:pt>
                <c:pt idx="5284">
                  <c:v>97</c:v>
                </c:pt>
                <c:pt idx="5285">
                  <c:v>97</c:v>
                </c:pt>
                <c:pt idx="5286">
                  <c:v>97</c:v>
                </c:pt>
                <c:pt idx="5287">
                  <c:v>97</c:v>
                </c:pt>
                <c:pt idx="5288">
                  <c:v>97</c:v>
                </c:pt>
                <c:pt idx="5289">
                  <c:v>97</c:v>
                </c:pt>
                <c:pt idx="5290">
                  <c:v>97</c:v>
                </c:pt>
                <c:pt idx="5291">
                  <c:v>97</c:v>
                </c:pt>
                <c:pt idx="5292">
                  <c:v>97</c:v>
                </c:pt>
                <c:pt idx="5293">
                  <c:v>97</c:v>
                </c:pt>
                <c:pt idx="5294">
                  <c:v>97</c:v>
                </c:pt>
                <c:pt idx="5295">
                  <c:v>97</c:v>
                </c:pt>
                <c:pt idx="5296">
                  <c:v>97</c:v>
                </c:pt>
                <c:pt idx="5297">
                  <c:v>97</c:v>
                </c:pt>
                <c:pt idx="5298">
                  <c:v>97</c:v>
                </c:pt>
                <c:pt idx="5299">
                  <c:v>97</c:v>
                </c:pt>
                <c:pt idx="5300">
                  <c:v>97</c:v>
                </c:pt>
                <c:pt idx="5301">
                  <c:v>97</c:v>
                </c:pt>
                <c:pt idx="5302">
                  <c:v>97</c:v>
                </c:pt>
                <c:pt idx="5303">
                  <c:v>97</c:v>
                </c:pt>
                <c:pt idx="5304">
                  <c:v>97</c:v>
                </c:pt>
                <c:pt idx="5305">
                  <c:v>97</c:v>
                </c:pt>
                <c:pt idx="5306">
                  <c:v>97</c:v>
                </c:pt>
                <c:pt idx="5307">
                  <c:v>97</c:v>
                </c:pt>
                <c:pt idx="5308">
                  <c:v>97</c:v>
                </c:pt>
                <c:pt idx="5309">
                  <c:v>97</c:v>
                </c:pt>
                <c:pt idx="5310">
                  <c:v>97</c:v>
                </c:pt>
                <c:pt idx="5311">
                  <c:v>97</c:v>
                </c:pt>
                <c:pt idx="5312">
                  <c:v>97</c:v>
                </c:pt>
                <c:pt idx="5313">
                  <c:v>97</c:v>
                </c:pt>
                <c:pt idx="5314">
                  <c:v>97</c:v>
                </c:pt>
                <c:pt idx="5315">
                  <c:v>97</c:v>
                </c:pt>
                <c:pt idx="5316">
                  <c:v>97</c:v>
                </c:pt>
                <c:pt idx="5317">
                  <c:v>97</c:v>
                </c:pt>
                <c:pt idx="5318">
                  <c:v>97</c:v>
                </c:pt>
                <c:pt idx="5319">
                  <c:v>97</c:v>
                </c:pt>
                <c:pt idx="5320">
                  <c:v>97</c:v>
                </c:pt>
                <c:pt idx="5321">
                  <c:v>97</c:v>
                </c:pt>
                <c:pt idx="5322">
                  <c:v>97</c:v>
                </c:pt>
                <c:pt idx="5323">
                  <c:v>97</c:v>
                </c:pt>
                <c:pt idx="5324">
                  <c:v>97</c:v>
                </c:pt>
                <c:pt idx="5325">
                  <c:v>97</c:v>
                </c:pt>
                <c:pt idx="5326">
                  <c:v>97</c:v>
                </c:pt>
                <c:pt idx="5327">
                  <c:v>97</c:v>
                </c:pt>
                <c:pt idx="5328">
                  <c:v>97</c:v>
                </c:pt>
                <c:pt idx="5329">
                  <c:v>97</c:v>
                </c:pt>
                <c:pt idx="5330">
                  <c:v>97</c:v>
                </c:pt>
                <c:pt idx="5331">
                  <c:v>97</c:v>
                </c:pt>
                <c:pt idx="5332">
                  <c:v>97</c:v>
                </c:pt>
                <c:pt idx="5333">
                  <c:v>97</c:v>
                </c:pt>
                <c:pt idx="5334">
                  <c:v>97</c:v>
                </c:pt>
                <c:pt idx="5335">
                  <c:v>97</c:v>
                </c:pt>
                <c:pt idx="5336">
                  <c:v>97</c:v>
                </c:pt>
                <c:pt idx="5337">
                  <c:v>97</c:v>
                </c:pt>
                <c:pt idx="5338">
                  <c:v>97</c:v>
                </c:pt>
                <c:pt idx="5339">
                  <c:v>97</c:v>
                </c:pt>
                <c:pt idx="5340">
                  <c:v>97</c:v>
                </c:pt>
                <c:pt idx="5341">
                  <c:v>97</c:v>
                </c:pt>
                <c:pt idx="5342">
                  <c:v>97</c:v>
                </c:pt>
                <c:pt idx="5343">
                  <c:v>97</c:v>
                </c:pt>
                <c:pt idx="5344">
                  <c:v>97</c:v>
                </c:pt>
                <c:pt idx="5345">
                  <c:v>97</c:v>
                </c:pt>
                <c:pt idx="5346">
                  <c:v>97</c:v>
                </c:pt>
                <c:pt idx="5347">
                  <c:v>97</c:v>
                </c:pt>
                <c:pt idx="5348">
                  <c:v>97</c:v>
                </c:pt>
                <c:pt idx="5349">
                  <c:v>97</c:v>
                </c:pt>
                <c:pt idx="5350">
                  <c:v>97</c:v>
                </c:pt>
                <c:pt idx="5351">
                  <c:v>97</c:v>
                </c:pt>
                <c:pt idx="5352">
                  <c:v>97</c:v>
                </c:pt>
                <c:pt idx="5353">
                  <c:v>97</c:v>
                </c:pt>
                <c:pt idx="5354">
                  <c:v>97</c:v>
                </c:pt>
                <c:pt idx="5355">
                  <c:v>97</c:v>
                </c:pt>
                <c:pt idx="5356">
                  <c:v>97</c:v>
                </c:pt>
                <c:pt idx="5357">
                  <c:v>97</c:v>
                </c:pt>
                <c:pt idx="5358">
                  <c:v>97</c:v>
                </c:pt>
                <c:pt idx="5359">
                  <c:v>97</c:v>
                </c:pt>
                <c:pt idx="5360">
                  <c:v>97</c:v>
                </c:pt>
                <c:pt idx="5361">
                  <c:v>97</c:v>
                </c:pt>
                <c:pt idx="5362">
                  <c:v>97</c:v>
                </c:pt>
                <c:pt idx="5363">
                  <c:v>97</c:v>
                </c:pt>
                <c:pt idx="5364">
                  <c:v>97</c:v>
                </c:pt>
                <c:pt idx="5365">
                  <c:v>97</c:v>
                </c:pt>
                <c:pt idx="5366">
                  <c:v>97</c:v>
                </c:pt>
                <c:pt idx="5367">
                  <c:v>97</c:v>
                </c:pt>
                <c:pt idx="5368">
                  <c:v>97</c:v>
                </c:pt>
                <c:pt idx="5369">
                  <c:v>97</c:v>
                </c:pt>
                <c:pt idx="5370">
                  <c:v>97</c:v>
                </c:pt>
                <c:pt idx="5371">
                  <c:v>97</c:v>
                </c:pt>
                <c:pt idx="5372">
                  <c:v>97</c:v>
                </c:pt>
                <c:pt idx="5373">
                  <c:v>97</c:v>
                </c:pt>
                <c:pt idx="5374">
                  <c:v>97</c:v>
                </c:pt>
                <c:pt idx="5375">
                  <c:v>97</c:v>
                </c:pt>
                <c:pt idx="5376">
                  <c:v>97</c:v>
                </c:pt>
                <c:pt idx="5377">
                  <c:v>97</c:v>
                </c:pt>
                <c:pt idx="5378">
                  <c:v>97</c:v>
                </c:pt>
                <c:pt idx="5379">
                  <c:v>97</c:v>
                </c:pt>
                <c:pt idx="5380">
                  <c:v>97</c:v>
                </c:pt>
                <c:pt idx="5381">
                  <c:v>97</c:v>
                </c:pt>
                <c:pt idx="5382">
                  <c:v>97</c:v>
                </c:pt>
                <c:pt idx="5383">
                  <c:v>97</c:v>
                </c:pt>
                <c:pt idx="5384">
                  <c:v>97</c:v>
                </c:pt>
                <c:pt idx="5385">
                  <c:v>97</c:v>
                </c:pt>
                <c:pt idx="5386">
                  <c:v>97</c:v>
                </c:pt>
                <c:pt idx="5387">
                  <c:v>97</c:v>
                </c:pt>
                <c:pt idx="5388">
                  <c:v>97</c:v>
                </c:pt>
                <c:pt idx="5389">
                  <c:v>97</c:v>
                </c:pt>
                <c:pt idx="5390">
                  <c:v>97</c:v>
                </c:pt>
                <c:pt idx="5391">
                  <c:v>97</c:v>
                </c:pt>
                <c:pt idx="5392">
                  <c:v>97</c:v>
                </c:pt>
                <c:pt idx="5393">
                  <c:v>97</c:v>
                </c:pt>
                <c:pt idx="5394">
                  <c:v>97</c:v>
                </c:pt>
                <c:pt idx="5395">
                  <c:v>97</c:v>
                </c:pt>
                <c:pt idx="5396">
                  <c:v>97</c:v>
                </c:pt>
                <c:pt idx="5397">
                  <c:v>97</c:v>
                </c:pt>
                <c:pt idx="5398">
                  <c:v>97</c:v>
                </c:pt>
                <c:pt idx="5399">
                  <c:v>97</c:v>
                </c:pt>
                <c:pt idx="5400">
                  <c:v>97</c:v>
                </c:pt>
                <c:pt idx="5401">
                  <c:v>97</c:v>
                </c:pt>
                <c:pt idx="5402">
                  <c:v>97</c:v>
                </c:pt>
                <c:pt idx="5403">
                  <c:v>97</c:v>
                </c:pt>
                <c:pt idx="5404">
                  <c:v>97</c:v>
                </c:pt>
                <c:pt idx="5405">
                  <c:v>97</c:v>
                </c:pt>
                <c:pt idx="5406">
                  <c:v>97</c:v>
                </c:pt>
                <c:pt idx="5407">
                  <c:v>97</c:v>
                </c:pt>
                <c:pt idx="5408">
                  <c:v>97</c:v>
                </c:pt>
                <c:pt idx="5409">
                  <c:v>97</c:v>
                </c:pt>
                <c:pt idx="5410">
                  <c:v>97</c:v>
                </c:pt>
                <c:pt idx="5411">
                  <c:v>97</c:v>
                </c:pt>
                <c:pt idx="5412">
                  <c:v>97</c:v>
                </c:pt>
                <c:pt idx="5413">
                  <c:v>97</c:v>
                </c:pt>
                <c:pt idx="5414">
                  <c:v>97</c:v>
                </c:pt>
                <c:pt idx="5415">
                  <c:v>97</c:v>
                </c:pt>
                <c:pt idx="5416">
                  <c:v>97</c:v>
                </c:pt>
                <c:pt idx="5417">
                  <c:v>97</c:v>
                </c:pt>
                <c:pt idx="5418">
                  <c:v>97</c:v>
                </c:pt>
                <c:pt idx="5419">
                  <c:v>97</c:v>
                </c:pt>
                <c:pt idx="5420">
                  <c:v>97</c:v>
                </c:pt>
                <c:pt idx="5421">
                  <c:v>97</c:v>
                </c:pt>
                <c:pt idx="5422">
                  <c:v>97</c:v>
                </c:pt>
                <c:pt idx="5423">
                  <c:v>97</c:v>
                </c:pt>
                <c:pt idx="5424">
                  <c:v>97</c:v>
                </c:pt>
                <c:pt idx="5425">
                  <c:v>97</c:v>
                </c:pt>
                <c:pt idx="5426">
                  <c:v>97</c:v>
                </c:pt>
                <c:pt idx="5427">
                  <c:v>97</c:v>
                </c:pt>
                <c:pt idx="5428">
                  <c:v>97</c:v>
                </c:pt>
                <c:pt idx="5429">
                  <c:v>97</c:v>
                </c:pt>
                <c:pt idx="5430">
                  <c:v>97</c:v>
                </c:pt>
                <c:pt idx="5431">
                  <c:v>97</c:v>
                </c:pt>
                <c:pt idx="5432">
                  <c:v>97</c:v>
                </c:pt>
                <c:pt idx="5433">
                  <c:v>97</c:v>
                </c:pt>
                <c:pt idx="5434">
                  <c:v>97</c:v>
                </c:pt>
                <c:pt idx="5435">
                  <c:v>97</c:v>
                </c:pt>
                <c:pt idx="5436">
                  <c:v>97</c:v>
                </c:pt>
                <c:pt idx="5437">
                  <c:v>97</c:v>
                </c:pt>
                <c:pt idx="5438">
                  <c:v>97</c:v>
                </c:pt>
                <c:pt idx="5439">
                  <c:v>97</c:v>
                </c:pt>
                <c:pt idx="5440">
                  <c:v>97</c:v>
                </c:pt>
                <c:pt idx="5441">
                  <c:v>97</c:v>
                </c:pt>
                <c:pt idx="5442">
                  <c:v>97</c:v>
                </c:pt>
                <c:pt idx="5443">
                  <c:v>97</c:v>
                </c:pt>
                <c:pt idx="5444">
                  <c:v>97</c:v>
                </c:pt>
                <c:pt idx="5445">
                  <c:v>97</c:v>
                </c:pt>
                <c:pt idx="5446">
                  <c:v>97</c:v>
                </c:pt>
                <c:pt idx="5447">
                  <c:v>97</c:v>
                </c:pt>
                <c:pt idx="5448">
                  <c:v>97</c:v>
                </c:pt>
                <c:pt idx="5449">
                  <c:v>97</c:v>
                </c:pt>
                <c:pt idx="5450">
                  <c:v>97</c:v>
                </c:pt>
                <c:pt idx="5451">
                  <c:v>97</c:v>
                </c:pt>
                <c:pt idx="5452">
                  <c:v>97</c:v>
                </c:pt>
                <c:pt idx="5453">
                  <c:v>97</c:v>
                </c:pt>
                <c:pt idx="5454">
                  <c:v>97</c:v>
                </c:pt>
                <c:pt idx="5455">
                  <c:v>97</c:v>
                </c:pt>
                <c:pt idx="5456">
                  <c:v>97</c:v>
                </c:pt>
                <c:pt idx="5457">
                  <c:v>97</c:v>
                </c:pt>
                <c:pt idx="5458">
                  <c:v>97</c:v>
                </c:pt>
                <c:pt idx="5459">
                  <c:v>97</c:v>
                </c:pt>
                <c:pt idx="5460">
                  <c:v>97</c:v>
                </c:pt>
                <c:pt idx="5461">
                  <c:v>97</c:v>
                </c:pt>
                <c:pt idx="5462">
                  <c:v>97</c:v>
                </c:pt>
                <c:pt idx="5463">
                  <c:v>97</c:v>
                </c:pt>
                <c:pt idx="5464">
                  <c:v>97</c:v>
                </c:pt>
                <c:pt idx="5465">
                  <c:v>97</c:v>
                </c:pt>
                <c:pt idx="5466">
                  <c:v>97</c:v>
                </c:pt>
                <c:pt idx="5467">
                  <c:v>97</c:v>
                </c:pt>
                <c:pt idx="5468">
                  <c:v>97</c:v>
                </c:pt>
                <c:pt idx="5469">
                  <c:v>97</c:v>
                </c:pt>
                <c:pt idx="5470">
                  <c:v>97</c:v>
                </c:pt>
                <c:pt idx="5471">
                  <c:v>97</c:v>
                </c:pt>
                <c:pt idx="5472">
                  <c:v>97</c:v>
                </c:pt>
                <c:pt idx="5473">
                  <c:v>97</c:v>
                </c:pt>
                <c:pt idx="5474">
                  <c:v>97</c:v>
                </c:pt>
                <c:pt idx="5475">
                  <c:v>97</c:v>
                </c:pt>
                <c:pt idx="5476">
                  <c:v>97</c:v>
                </c:pt>
                <c:pt idx="5477">
                  <c:v>97</c:v>
                </c:pt>
                <c:pt idx="5478">
                  <c:v>97</c:v>
                </c:pt>
                <c:pt idx="5479">
                  <c:v>97</c:v>
                </c:pt>
                <c:pt idx="5480">
                  <c:v>97</c:v>
                </c:pt>
                <c:pt idx="5481">
                  <c:v>97</c:v>
                </c:pt>
                <c:pt idx="5482">
                  <c:v>97</c:v>
                </c:pt>
                <c:pt idx="5483">
                  <c:v>97</c:v>
                </c:pt>
                <c:pt idx="5484">
                  <c:v>97</c:v>
                </c:pt>
                <c:pt idx="5485">
                  <c:v>97</c:v>
                </c:pt>
                <c:pt idx="5486">
                  <c:v>97</c:v>
                </c:pt>
                <c:pt idx="5487">
                  <c:v>97</c:v>
                </c:pt>
                <c:pt idx="5488">
                  <c:v>97</c:v>
                </c:pt>
                <c:pt idx="5489">
                  <c:v>97</c:v>
                </c:pt>
                <c:pt idx="5490">
                  <c:v>97</c:v>
                </c:pt>
                <c:pt idx="5491">
                  <c:v>97</c:v>
                </c:pt>
                <c:pt idx="5492">
                  <c:v>97</c:v>
                </c:pt>
                <c:pt idx="5493">
                  <c:v>97</c:v>
                </c:pt>
                <c:pt idx="5494">
                  <c:v>97</c:v>
                </c:pt>
                <c:pt idx="5495">
                  <c:v>97</c:v>
                </c:pt>
                <c:pt idx="5496">
                  <c:v>97</c:v>
                </c:pt>
                <c:pt idx="5497">
                  <c:v>97</c:v>
                </c:pt>
                <c:pt idx="5498">
                  <c:v>97</c:v>
                </c:pt>
                <c:pt idx="5499">
                  <c:v>97</c:v>
                </c:pt>
                <c:pt idx="5500">
                  <c:v>97</c:v>
                </c:pt>
                <c:pt idx="5501">
                  <c:v>97</c:v>
                </c:pt>
                <c:pt idx="5502">
                  <c:v>97</c:v>
                </c:pt>
                <c:pt idx="5503">
                  <c:v>97</c:v>
                </c:pt>
                <c:pt idx="5504">
                  <c:v>97</c:v>
                </c:pt>
                <c:pt idx="5505">
                  <c:v>97</c:v>
                </c:pt>
                <c:pt idx="5506">
                  <c:v>97</c:v>
                </c:pt>
                <c:pt idx="5507">
                  <c:v>97</c:v>
                </c:pt>
                <c:pt idx="5508">
                  <c:v>97</c:v>
                </c:pt>
                <c:pt idx="5509">
                  <c:v>97</c:v>
                </c:pt>
                <c:pt idx="5510">
                  <c:v>97</c:v>
                </c:pt>
                <c:pt idx="5511">
                  <c:v>97</c:v>
                </c:pt>
                <c:pt idx="5512">
                  <c:v>97</c:v>
                </c:pt>
                <c:pt idx="5513">
                  <c:v>97</c:v>
                </c:pt>
                <c:pt idx="5514">
                  <c:v>97</c:v>
                </c:pt>
                <c:pt idx="5515">
                  <c:v>97</c:v>
                </c:pt>
                <c:pt idx="5516">
                  <c:v>97</c:v>
                </c:pt>
                <c:pt idx="5517">
                  <c:v>97</c:v>
                </c:pt>
                <c:pt idx="5518">
                  <c:v>97</c:v>
                </c:pt>
                <c:pt idx="5519">
                  <c:v>97</c:v>
                </c:pt>
                <c:pt idx="5520">
                  <c:v>97</c:v>
                </c:pt>
                <c:pt idx="5521">
                  <c:v>97</c:v>
                </c:pt>
                <c:pt idx="5522">
                  <c:v>97</c:v>
                </c:pt>
                <c:pt idx="5523">
                  <c:v>97</c:v>
                </c:pt>
                <c:pt idx="5524">
                  <c:v>97</c:v>
                </c:pt>
                <c:pt idx="5525">
                  <c:v>97</c:v>
                </c:pt>
                <c:pt idx="5526">
                  <c:v>97</c:v>
                </c:pt>
                <c:pt idx="5527">
                  <c:v>97</c:v>
                </c:pt>
                <c:pt idx="5528">
                  <c:v>97</c:v>
                </c:pt>
                <c:pt idx="5529">
                  <c:v>97</c:v>
                </c:pt>
                <c:pt idx="5530">
                  <c:v>97</c:v>
                </c:pt>
                <c:pt idx="5531">
                  <c:v>97</c:v>
                </c:pt>
                <c:pt idx="5532">
                  <c:v>97</c:v>
                </c:pt>
                <c:pt idx="5533">
                  <c:v>97</c:v>
                </c:pt>
                <c:pt idx="5534">
                  <c:v>97</c:v>
                </c:pt>
                <c:pt idx="5535">
                  <c:v>97</c:v>
                </c:pt>
                <c:pt idx="5536">
                  <c:v>97</c:v>
                </c:pt>
                <c:pt idx="5537">
                  <c:v>97</c:v>
                </c:pt>
                <c:pt idx="5538">
                  <c:v>97</c:v>
                </c:pt>
                <c:pt idx="5539">
                  <c:v>97</c:v>
                </c:pt>
                <c:pt idx="5540">
                  <c:v>97</c:v>
                </c:pt>
                <c:pt idx="5541">
                  <c:v>97</c:v>
                </c:pt>
                <c:pt idx="5542">
                  <c:v>97</c:v>
                </c:pt>
                <c:pt idx="5543">
                  <c:v>97</c:v>
                </c:pt>
                <c:pt idx="5544">
                  <c:v>97</c:v>
                </c:pt>
                <c:pt idx="5545">
                  <c:v>97</c:v>
                </c:pt>
                <c:pt idx="5546">
                  <c:v>97</c:v>
                </c:pt>
                <c:pt idx="5547">
                  <c:v>97</c:v>
                </c:pt>
                <c:pt idx="5548">
                  <c:v>97</c:v>
                </c:pt>
                <c:pt idx="5549">
                  <c:v>97</c:v>
                </c:pt>
                <c:pt idx="5550">
                  <c:v>97</c:v>
                </c:pt>
                <c:pt idx="5551">
                  <c:v>97</c:v>
                </c:pt>
                <c:pt idx="5552">
                  <c:v>97</c:v>
                </c:pt>
                <c:pt idx="5553">
                  <c:v>97</c:v>
                </c:pt>
                <c:pt idx="5554">
                  <c:v>97</c:v>
                </c:pt>
                <c:pt idx="5555">
                  <c:v>97</c:v>
                </c:pt>
                <c:pt idx="5556">
                  <c:v>97</c:v>
                </c:pt>
                <c:pt idx="5557">
                  <c:v>97</c:v>
                </c:pt>
                <c:pt idx="5558">
                  <c:v>97</c:v>
                </c:pt>
                <c:pt idx="5559">
                  <c:v>97</c:v>
                </c:pt>
                <c:pt idx="5560">
                  <c:v>97</c:v>
                </c:pt>
                <c:pt idx="5561">
                  <c:v>97</c:v>
                </c:pt>
                <c:pt idx="5562">
                  <c:v>97</c:v>
                </c:pt>
                <c:pt idx="5563">
                  <c:v>97</c:v>
                </c:pt>
                <c:pt idx="5564">
                  <c:v>97</c:v>
                </c:pt>
                <c:pt idx="5565">
                  <c:v>97</c:v>
                </c:pt>
                <c:pt idx="5566">
                  <c:v>97</c:v>
                </c:pt>
                <c:pt idx="5567">
                  <c:v>97</c:v>
                </c:pt>
                <c:pt idx="5568">
                  <c:v>97</c:v>
                </c:pt>
                <c:pt idx="5569">
                  <c:v>97</c:v>
                </c:pt>
                <c:pt idx="5570">
                  <c:v>97</c:v>
                </c:pt>
                <c:pt idx="5571">
                  <c:v>97</c:v>
                </c:pt>
                <c:pt idx="5572">
                  <c:v>97</c:v>
                </c:pt>
                <c:pt idx="5573">
                  <c:v>97</c:v>
                </c:pt>
                <c:pt idx="5574">
                  <c:v>97</c:v>
                </c:pt>
                <c:pt idx="5575">
                  <c:v>97</c:v>
                </c:pt>
                <c:pt idx="5576">
                  <c:v>97</c:v>
                </c:pt>
                <c:pt idx="5577">
                  <c:v>97</c:v>
                </c:pt>
                <c:pt idx="5578">
                  <c:v>97</c:v>
                </c:pt>
                <c:pt idx="5579">
                  <c:v>97</c:v>
                </c:pt>
                <c:pt idx="5580">
                  <c:v>97</c:v>
                </c:pt>
                <c:pt idx="5581">
                  <c:v>97</c:v>
                </c:pt>
                <c:pt idx="5582">
                  <c:v>97</c:v>
                </c:pt>
                <c:pt idx="5583">
                  <c:v>97</c:v>
                </c:pt>
                <c:pt idx="5584">
                  <c:v>97</c:v>
                </c:pt>
                <c:pt idx="5585">
                  <c:v>97</c:v>
                </c:pt>
                <c:pt idx="5586">
                  <c:v>97</c:v>
                </c:pt>
                <c:pt idx="5587">
                  <c:v>97</c:v>
                </c:pt>
                <c:pt idx="5588">
                  <c:v>97</c:v>
                </c:pt>
                <c:pt idx="5589">
                  <c:v>97</c:v>
                </c:pt>
                <c:pt idx="5590">
                  <c:v>97</c:v>
                </c:pt>
                <c:pt idx="5591">
                  <c:v>97</c:v>
                </c:pt>
                <c:pt idx="5592">
                  <c:v>97</c:v>
                </c:pt>
                <c:pt idx="5593">
                  <c:v>97</c:v>
                </c:pt>
                <c:pt idx="5594">
                  <c:v>97</c:v>
                </c:pt>
                <c:pt idx="5595">
                  <c:v>97</c:v>
                </c:pt>
                <c:pt idx="5596">
                  <c:v>97</c:v>
                </c:pt>
                <c:pt idx="5597">
                  <c:v>97</c:v>
                </c:pt>
                <c:pt idx="5598">
                  <c:v>97</c:v>
                </c:pt>
                <c:pt idx="5599">
                  <c:v>97</c:v>
                </c:pt>
                <c:pt idx="5600">
                  <c:v>97</c:v>
                </c:pt>
                <c:pt idx="5601">
                  <c:v>97</c:v>
                </c:pt>
                <c:pt idx="5602">
                  <c:v>97</c:v>
                </c:pt>
                <c:pt idx="5603">
                  <c:v>97</c:v>
                </c:pt>
                <c:pt idx="5604">
                  <c:v>97</c:v>
                </c:pt>
                <c:pt idx="5605">
                  <c:v>97</c:v>
                </c:pt>
                <c:pt idx="5606">
                  <c:v>97</c:v>
                </c:pt>
                <c:pt idx="5607">
                  <c:v>97</c:v>
                </c:pt>
                <c:pt idx="5608">
                  <c:v>97</c:v>
                </c:pt>
                <c:pt idx="5609">
                  <c:v>97</c:v>
                </c:pt>
                <c:pt idx="5610">
                  <c:v>97</c:v>
                </c:pt>
                <c:pt idx="5611">
                  <c:v>97</c:v>
                </c:pt>
                <c:pt idx="5612">
                  <c:v>97</c:v>
                </c:pt>
                <c:pt idx="5613">
                  <c:v>97</c:v>
                </c:pt>
                <c:pt idx="5614">
                  <c:v>97</c:v>
                </c:pt>
                <c:pt idx="5615">
                  <c:v>97</c:v>
                </c:pt>
                <c:pt idx="5616">
                  <c:v>97</c:v>
                </c:pt>
                <c:pt idx="5617">
                  <c:v>97</c:v>
                </c:pt>
                <c:pt idx="5618">
                  <c:v>97</c:v>
                </c:pt>
                <c:pt idx="5619">
                  <c:v>97</c:v>
                </c:pt>
                <c:pt idx="5620">
                  <c:v>97</c:v>
                </c:pt>
                <c:pt idx="5621">
                  <c:v>97</c:v>
                </c:pt>
                <c:pt idx="5622">
                  <c:v>97</c:v>
                </c:pt>
                <c:pt idx="5623">
                  <c:v>97</c:v>
                </c:pt>
                <c:pt idx="5624">
                  <c:v>97</c:v>
                </c:pt>
                <c:pt idx="5625">
                  <c:v>97</c:v>
                </c:pt>
                <c:pt idx="5626">
                  <c:v>97</c:v>
                </c:pt>
                <c:pt idx="5627">
                  <c:v>97</c:v>
                </c:pt>
                <c:pt idx="5628">
                  <c:v>97</c:v>
                </c:pt>
                <c:pt idx="5629">
                  <c:v>97</c:v>
                </c:pt>
                <c:pt idx="5630">
                  <c:v>97</c:v>
                </c:pt>
                <c:pt idx="5631">
                  <c:v>97</c:v>
                </c:pt>
                <c:pt idx="5632">
                  <c:v>97</c:v>
                </c:pt>
                <c:pt idx="5633">
                  <c:v>97</c:v>
                </c:pt>
                <c:pt idx="5634">
                  <c:v>97</c:v>
                </c:pt>
                <c:pt idx="5635">
                  <c:v>97</c:v>
                </c:pt>
                <c:pt idx="5636">
                  <c:v>97</c:v>
                </c:pt>
                <c:pt idx="5637">
                  <c:v>97</c:v>
                </c:pt>
                <c:pt idx="5638">
                  <c:v>97</c:v>
                </c:pt>
                <c:pt idx="5639">
                  <c:v>97</c:v>
                </c:pt>
                <c:pt idx="5640">
                  <c:v>97</c:v>
                </c:pt>
                <c:pt idx="5641">
                  <c:v>97</c:v>
                </c:pt>
                <c:pt idx="5642">
                  <c:v>97</c:v>
                </c:pt>
                <c:pt idx="5643">
                  <c:v>97</c:v>
                </c:pt>
                <c:pt idx="5644">
                  <c:v>97</c:v>
                </c:pt>
                <c:pt idx="5645">
                  <c:v>97</c:v>
                </c:pt>
                <c:pt idx="5646">
                  <c:v>97</c:v>
                </c:pt>
                <c:pt idx="5647">
                  <c:v>97</c:v>
                </c:pt>
                <c:pt idx="5648">
                  <c:v>97</c:v>
                </c:pt>
                <c:pt idx="5649">
                  <c:v>97</c:v>
                </c:pt>
                <c:pt idx="5650">
                  <c:v>97</c:v>
                </c:pt>
                <c:pt idx="5651">
                  <c:v>97</c:v>
                </c:pt>
                <c:pt idx="5652">
                  <c:v>97</c:v>
                </c:pt>
                <c:pt idx="5653">
                  <c:v>97</c:v>
                </c:pt>
                <c:pt idx="5654">
                  <c:v>97</c:v>
                </c:pt>
                <c:pt idx="5655">
                  <c:v>97</c:v>
                </c:pt>
                <c:pt idx="5656">
                  <c:v>97</c:v>
                </c:pt>
                <c:pt idx="5657">
                  <c:v>97</c:v>
                </c:pt>
                <c:pt idx="5658">
                  <c:v>97</c:v>
                </c:pt>
                <c:pt idx="5659">
                  <c:v>97</c:v>
                </c:pt>
                <c:pt idx="5660">
                  <c:v>97</c:v>
                </c:pt>
                <c:pt idx="5661">
                  <c:v>97</c:v>
                </c:pt>
                <c:pt idx="5662">
                  <c:v>97</c:v>
                </c:pt>
                <c:pt idx="5663">
                  <c:v>97</c:v>
                </c:pt>
                <c:pt idx="5664">
                  <c:v>97</c:v>
                </c:pt>
                <c:pt idx="5665">
                  <c:v>97</c:v>
                </c:pt>
                <c:pt idx="5666">
                  <c:v>97</c:v>
                </c:pt>
                <c:pt idx="5667">
                  <c:v>97</c:v>
                </c:pt>
                <c:pt idx="5668">
                  <c:v>97</c:v>
                </c:pt>
                <c:pt idx="5669">
                  <c:v>97</c:v>
                </c:pt>
                <c:pt idx="5670">
                  <c:v>97</c:v>
                </c:pt>
                <c:pt idx="5671">
                  <c:v>97</c:v>
                </c:pt>
                <c:pt idx="5672">
                  <c:v>97</c:v>
                </c:pt>
                <c:pt idx="5673">
                  <c:v>97</c:v>
                </c:pt>
                <c:pt idx="5674">
                  <c:v>97</c:v>
                </c:pt>
                <c:pt idx="5675">
                  <c:v>97</c:v>
                </c:pt>
                <c:pt idx="5676">
                  <c:v>97</c:v>
                </c:pt>
                <c:pt idx="5677">
                  <c:v>97</c:v>
                </c:pt>
                <c:pt idx="5678">
                  <c:v>97</c:v>
                </c:pt>
                <c:pt idx="5679">
                  <c:v>97</c:v>
                </c:pt>
                <c:pt idx="5680">
                  <c:v>97</c:v>
                </c:pt>
                <c:pt idx="5681">
                  <c:v>97</c:v>
                </c:pt>
                <c:pt idx="5682">
                  <c:v>97</c:v>
                </c:pt>
                <c:pt idx="5683">
                  <c:v>97</c:v>
                </c:pt>
                <c:pt idx="5684">
                  <c:v>97</c:v>
                </c:pt>
                <c:pt idx="5685">
                  <c:v>97</c:v>
                </c:pt>
                <c:pt idx="5686">
                  <c:v>97</c:v>
                </c:pt>
                <c:pt idx="5687">
                  <c:v>97</c:v>
                </c:pt>
                <c:pt idx="5688">
                  <c:v>97</c:v>
                </c:pt>
                <c:pt idx="5689">
                  <c:v>97</c:v>
                </c:pt>
                <c:pt idx="5690">
                  <c:v>97</c:v>
                </c:pt>
                <c:pt idx="5691">
                  <c:v>97</c:v>
                </c:pt>
                <c:pt idx="5692">
                  <c:v>97</c:v>
                </c:pt>
                <c:pt idx="5693">
                  <c:v>97</c:v>
                </c:pt>
                <c:pt idx="5694">
                  <c:v>97</c:v>
                </c:pt>
                <c:pt idx="5695">
                  <c:v>97</c:v>
                </c:pt>
                <c:pt idx="5696">
                  <c:v>97</c:v>
                </c:pt>
                <c:pt idx="5697">
                  <c:v>97</c:v>
                </c:pt>
                <c:pt idx="5698">
                  <c:v>97</c:v>
                </c:pt>
                <c:pt idx="5699">
                  <c:v>97</c:v>
                </c:pt>
                <c:pt idx="5700">
                  <c:v>97</c:v>
                </c:pt>
                <c:pt idx="5701">
                  <c:v>97</c:v>
                </c:pt>
                <c:pt idx="5702">
                  <c:v>97</c:v>
                </c:pt>
                <c:pt idx="5703">
                  <c:v>97</c:v>
                </c:pt>
                <c:pt idx="5704">
                  <c:v>97</c:v>
                </c:pt>
                <c:pt idx="5705">
                  <c:v>97</c:v>
                </c:pt>
                <c:pt idx="5706">
                  <c:v>97</c:v>
                </c:pt>
                <c:pt idx="5707">
                  <c:v>97</c:v>
                </c:pt>
                <c:pt idx="5708">
                  <c:v>97</c:v>
                </c:pt>
                <c:pt idx="5709">
                  <c:v>97</c:v>
                </c:pt>
                <c:pt idx="5710">
                  <c:v>97</c:v>
                </c:pt>
                <c:pt idx="5711">
                  <c:v>97</c:v>
                </c:pt>
                <c:pt idx="5712">
                  <c:v>97</c:v>
                </c:pt>
                <c:pt idx="5713">
                  <c:v>97</c:v>
                </c:pt>
                <c:pt idx="5714">
                  <c:v>97</c:v>
                </c:pt>
                <c:pt idx="5715">
                  <c:v>97</c:v>
                </c:pt>
                <c:pt idx="5716">
                  <c:v>97</c:v>
                </c:pt>
                <c:pt idx="5717">
                  <c:v>97</c:v>
                </c:pt>
                <c:pt idx="5718">
                  <c:v>97</c:v>
                </c:pt>
                <c:pt idx="5719">
                  <c:v>97</c:v>
                </c:pt>
                <c:pt idx="5720">
                  <c:v>97</c:v>
                </c:pt>
                <c:pt idx="5721">
                  <c:v>97</c:v>
                </c:pt>
                <c:pt idx="5722">
                  <c:v>97</c:v>
                </c:pt>
                <c:pt idx="5723">
                  <c:v>97</c:v>
                </c:pt>
                <c:pt idx="5724">
                  <c:v>97</c:v>
                </c:pt>
                <c:pt idx="5725">
                  <c:v>97</c:v>
                </c:pt>
                <c:pt idx="5726">
                  <c:v>97</c:v>
                </c:pt>
                <c:pt idx="5727">
                  <c:v>97</c:v>
                </c:pt>
                <c:pt idx="5728">
                  <c:v>97</c:v>
                </c:pt>
                <c:pt idx="5729">
                  <c:v>97</c:v>
                </c:pt>
                <c:pt idx="5730">
                  <c:v>97</c:v>
                </c:pt>
                <c:pt idx="5731">
                  <c:v>97</c:v>
                </c:pt>
                <c:pt idx="5732">
                  <c:v>97</c:v>
                </c:pt>
                <c:pt idx="5733">
                  <c:v>97</c:v>
                </c:pt>
                <c:pt idx="5734">
                  <c:v>97</c:v>
                </c:pt>
                <c:pt idx="5735">
                  <c:v>97</c:v>
                </c:pt>
                <c:pt idx="5736">
                  <c:v>97</c:v>
                </c:pt>
                <c:pt idx="5737">
                  <c:v>97</c:v>
                </c:pt>
                <c:pt idx="5738">
                  <c:v>97</c:v>
                </c:pt>
                <c:pt idx="5739">
                  <c:v>97</c:v>
                </c:pt>
                <c:pt idx="5740">
                  <c:v>97</c:v>
                </c:pt>
                <c:pt idx="5741">
                  <c:v>97</c:v>
                </c:pt>
                <c:pt idx="5742">
                  <c:v>97</c:v>
                </c:pt>
                <c:pt idx="5743">
                  <c:v>97</c:v>
                </c:pt>
                <c:pt idx="5744">
                  <c:v>97</c:v>
                </c:pt>
                <c:pt idx="5745">
                  <c:v>97</c:v>
                </c:pt>
                <c:pt idx="5746">
                  <c:v>97</c:v>
                </c:pt>
                <c:pt idx="5747">
                  <c:v>97</c:v>
                </c:pt>
                <c:pt idx="5748">
                  <c:v>97</c:v>
                </c:pt>
                <c:pt idx="5749">
                  <c:v>97</c:v>
                </c:pt>
                <c:pt idx="5750">
                  <c:v>97</c:v>
                </c:pt>
                <c:pt idx="5751">
                  <c:v>97</c:v>
                </c:pt>
                <c:pt idx="5752">
                  <c:v>97</c:v>
                </c:pt>
                <c:pt idx="5753">
                  <c:v>97</c:v>
                </c:pt>
                <c:pt idx="5754">
                  <c:v>97</c:v>
                </c:pt>
                <c:pt idx="5755">
                  <c:v>97</c:v>
                </c:pt>
                <c:pt idx="5756">
                  <c:v>97</c:v>
                </c:pt>
                <c:pt idx="5757">
                  <c:v>97</c:v>
                </c:pt>
                <c:pt idx="5758">
                  <c:v>97</c:v>
                </c:pt>
                <c:pt idx="5759">
                  <c:v>97</c:v>
                </c:pt>
                <c:pt idx="5760">
                  <c:v>97</c:v>
                </c:pt>
                <c:pt idx="5761">
                  <c:v>97</c:v>
                </c:pt>
                <c:pt idx="5762">
                  <c:v>97</c:v>
                </c:pt>
                <c:pt idx="5763">
                  <c:v>97</c:v>
                </c:pt>
                <c:pt idx="5764">
                  <c:v>97</c:v>
                </c:pt>
                <c:pt idx="5765">
                  <c:v>97</c:v>
                </c:pt>
                <c:pt idx="5766">
                  <c:v>97</c:v>
                </c:pt>
                <c:pt idx="5767">
                  <c:v>97</c:v>
                </c:pt>
                <c:pt idx="5768">
                  <c:v>97</c:v>
                </c:pt>
                <c:pt idx="5769">
                  <c:v>97</c:v>
                </c:pt>
                <c:pt idx="5770">
                  <c:v>97</c:v>
                </c:pt>
                <c:pt idx="5771">
                  <c:v>97</c:v>
                </c:pt>
                <c:pt idx="5772">
                  <c:v>97</c:v>
                </c:pt>
                <c:pt idx="5773">
                  <c:v>97</c:v>
                </c:pt>
                <c:pt idx="5774">
                  <c:v>97</c:v>
                </c:pt>
                <c:pt idx="5775">
                  <c:v>97</c:v>
                </c:pt>
                <c:pt idx="5776">
                  <c:v>97</c:v>
                </c:pt>
                <c:pt idx="5777">
                  <c:v>97</c:v>
                </c:pt>
                <c:pt idx="5778">
                  <c:v>97</c:v>
                </c:pt>
                <c:pt idx="5779">
                  <c:v>97</c:v>
                </c:pt>
                <c:pt idx="5780">
                  <c:v>97</c:v>
                </c:pt>
                <c:pt idx="5781">
                  <c:v>97</c:v>
                </c:pt>
                <c:pt idx="5782">
                  <c:v>97</c:v>
                </c:pt>
                <c:pt idx="5783">
                  <c:v>97</c:v>
                </c:pt>
                <c:pt idx="5784">
                  <c:v>97</c:v>
                </c:pt>
                <c:pt idx="5785">
                  <c:v>97</c:v>
                </c:pt>
                <c:pt idx="5786">
                  <c:v>97</c:v>
                </c:pt>
                <c:pt idx="5787">
                  <c:v>97</c:v>
                </c:pt>
                <c:pt idx="5788">
                  <c:v>97</c:v>
                </c:pt>
                <c:pt idx="5789">
                  <c:v>97</c:v>
                </c:pt>
                <c:pt idx="5790">
                  <c:v>97</c:v>
                </c:pt>
                <c:pt idx="5791">
                  <c:v>97</c:v>
                </c:pt>
                <c:pt idx="5792">
                  <c:v>97</c:v>
                </c:pt>
                <c:pt idx="5793">
                  <c:v>97</c:v>
                </c:pt>
                <c:pt idx="5794">
                  <c:v>97</c:v>
                </c:pt>
                <c:pt idx="5795">
                  <c:v>97</c:v>
                </c:pt>
                <c:pt idx="5796">
                  <c:v>97</c:v>
                </c:pt>
                <c:pt idx="5797">
                  <c:v>97</c:v>
                </c:pt>
                <c:pt idx="5798">
                  <c:v>97</c:v>
                </c:pt>
                <c:pt idx="5799">
                  <c:v>97</c:v>
                </c:pt>
                <c:pt idx="5800">
                  <c:v>97</c:v>
                </c:pt>
                <c:pt idx="5801">
                  <c:v>97</c:v>
                </c:pt>
                <c:pt idx="5802">
                  <c:v>97</c:v>
                </c:pt>
                <c:pt idx="5803">
                  <c:v>97</c:v>
                </c:pt>
                <c:pt idx="5804">
                  <c:v>97</c:v>
                </c:pt>
                <c:pt idx="5805">
                  <c:v>97</c:v>
                </c:pt>
                <c:pt idx="5806">
                  <c:v>97</c:v>
                </c:pt>
                <c:pt idx="5807">
                  <c:v>97</c:v>
                </c:pt>
                <c:pt idx="5808">
                  <c:v>97</c:v>
                </c:pt>
                <c:pt idx="5809">
                  <c:v>97</c:v>
                </c:pt>
                <c:pt idx="5810">
                  <c:v>97</c:v>
                </c:pt>
                <c:pt idx="5811">
                  <c:v>97</c:v>
                </c:pt>
                <c:pt idx="5812">
                  <c:v>97</c:v>
                </c:pt>
                <c:pt idx="5813">
                  <c:v>97</c:v>
                </c:pt>
                <c:pt idx="5814">
                  <c:v>97</c:v>
                </c:pt>
                <c:pt idx="5815">
                  <c:v>97</c:v>
                </c:pt>
                <c:pt idx="5816">
                  <c:v>97</c:v>
                </c:pt>
                <c:pt idx="5817">
                  <c:v>97</c:v>
                </c:pt>
                <c:pt idx="5818">
                  <c:v>97</c:v>
                </c:pt>
                <c:pt idx="5819">
                  <c:v>97</c:v>
                </c:pt>
                <c:pt idx="5820">
                  <c:v>97</c:v>
                </c:pt>
                <c:pt idx="5821">
                  <c:v>97</c:v>
                </c:pt>
                <c:pt idx="5822">
                  <c:v>97</c:v>
                </c:pt>
                <c:pt idx="5823">
                  <c:v>97</c:v>
                </c:pt>
                <c:pt idx="5824">
                  <c:v>97</c:v>
                </c:pt>
                <c:pt idx="5825">
                  <c:v>97</c:v>
                </c:pt>
                <c:pt idx="5826">
                  <c:v>97</c:v>
                </c:pt>
                <c:pt idx="5827">
                  <c:v>97</c:v>
                </c:pt>
                <c:pt idx="5828">
                  <c:v>97</c:v>
                </c:pt>
                <c:pt idx="5829">
                  <c:v>97</c:v>
                </c:pt>
                <c:pt idx="5830">
                  <c:v>97</c:v>
                </c:pt>
                <c:pt idx="5831">
                  <c:v>97</c:v>
                </c:pt>
                <c:pt idx="5832">
                  <c:v>97</c:v>
                </c:pt>
                <c:pt idx="5833">
                  <c:v>97</c:v>
                </c:pt>
                <c:pt idx="5834">
                  <c:v>97</c:v>
                </c:pt>
                <c:pt idx="5835">
                  <c:v>97</c:v>
                </c:pt>
                <c:pt idx="5836">
                  <c:v>97</c:v>
                </c:pt>
                <c:pt idx="5837">
                  <c:v>97</c:v>
                </c:pt>
                <c:pt idx="5838">
                  <c:v>97</c:v>
                </c:pt>
                <c:pt idx="5839">
                  <c:v>97</c:v>
                </c:pt>
                <c:pt idx="5840">
                  <c:v>97</c:v>
                </c:pt>
                <c:pt idx="5841">
                  <c:v>97</c:v>
                </c:pt>
                <c:pt idx="5842">
                  <c:v>97</c:v>
                </c:pt>
                <c:pt idx="5843">
                  <c:v>97</c:v>
                </c:pt>
                <c:pt idx="5844">
                  <c:v>97</c:v>
                </c:pt>
                <c:pt idx="5845">
                  <c:v>97</c:v>
                </c:pt>
                <c:pt idx="5846">
                  <c:v>97</c:v>
                </c:pt>
                <c:pt idx="5847">
                  <c:v>97</c:v>
                </c:pt>
                <c:pt idx="5848">
                  <c:v>97</c:v>
                </c:pt>
                <c:pt idx="5849">
                  <c:v>97</c:v>
                </c:pt>
                <c:pt idx="5850">
                  <c:v>97</c:v>
                </c:pt>
                <c:pt idx="5851">
                  <c:v>97</c:v>
                </c:pt>
                <c:pt idx="5852">
                  <c:v>97</c:v>
                </c:pt>
                <c:pt idx="5853">
                  <c:v>97</c:v>
                </c:pt>
                <c:pt idx="5854">
                  <c:v>97</c:v>
                </c:pt>
                <c:pt idx="5855">
                  <c:v>97</c:v>
                </c:pt>
                <c:pt idx="5856">
                  <c:v>97</c:v>
                </c:pt>
                <c:pt idx="5857">
                  <c:v>97</c:v>
                </c:pt>
                <c:pt idx="5858">
                  <c:v>97</c:v>
                </c:pt>
                <c:pt idx="5859">
                  <c:v>97</c:v>
                </c:pt>
                <c:pt idx="5860">
                  <c:v>97</c:v>
                </c:pt>
                <c:pt idx="5861">
                  <c:v>97</c:v>
                </c:pt>
                <c:pt idx="5862">
                  <c:v>97</c:v>
                </c:pt>
                <c:pt idx="5863">
                  <c:v>97</c:v>
                </c:pt>
                <c:pt idx="5864">
                  <c:v>97</c:v>
                </c:pt>
                <c:pt idx="5865">
                  <c:v>97</c:v>
                </c:pt>
                <c:pt idx="5866">
                  <c:v>97</c:v>
                </c:pt>
                <c:pt idx="5867">
                  <c:v>97</c:v>
                </c:pt>
                <c:pt idx="5868">
                  <c:v>97</c:v>
                </c:pt>
                <c:pt idx="5869">
                  <c:v>97</c:v>
                </c:pt>
                <c:pt idx="5870">
                  <c:v>97</c:v>
                </c:pt>
                <c:pt idx="5871">
                  <c:v>97</c:v>
                </c:pt>
                <c:pt idx="5872">
                  <c:v>97</c:v>
                </c:pt>
                <c:pt idx="5873">
                  <c:v>97</c:v>
                </c:pt>
                <c:pt idx="5874">
                  <c:v>97</c:v>
                </c:pt>
                <c:pt idx="5875">
                  <c:v>97</c:v>
                </c:pt>
                <c:pt idx="5876">
                  <c:v>97</c:v>
                </c:pt>
                <c:pt idx="5877">
                  <c:v>97</c:v>
                </c:pt>
                <c:pt idx="5878">
                  <c:v>97</c:v>
                </c:pt>
                <c:pt idx="5879">
                  <c:v>97</c:v>
                </c:pt>
                <c:pt idx="5880">
                  <c:v>97</c:v>
                </c:pt>
                <c:pt idx="5881">
                  <c:v>97</c:v>
                </c:pt>
                <c:pt idx="5882">
                  <c:v>97</c:v>
                </c:pt>
                <c:pt idx="5883">
                  <c:v>97</c:v>
                </c:pt>
                <c:pt idx="5884">
                  <c:v>97</c:v>
                </c:pt>
                <c:pt idx="5885">
                  <c:v>97</c:v>
                </c:pt>
                <c:pt idx="5886">
                  <c:v>97</c:v>
                </c:pt>
                <c:pt idx="5887">
                  <c:v>97</c:v>
                </c:pt>
                <c:pt idx="5888">
                  <c:v>97</c:v>
                </c:pt>
                <c:pt idx="5889">
                  <c:v>97</c:v>
                </c:pt>
                <c:pt idx="5890">
                  <c:v>97</c:v>
                </c:pt>
                <c:pt idx="5891">
                  <c:v>97</c:v>
                </c:pt>
                <c:pt idx="5892">
                  <c:v>97</c:v>
                </c:pt>
                <c:pt idx="5893">
                  <c:v>97</c:v>
                </c:pt>
                <c:pt idx="5894">
                  <c:v>97</c:v>
                </c:pt>
                <c:pt idx="5895">
                  <c:v>97</c:v>
                </c:pt>
                <c:pt idx="5896">
                  <c:v>97</c:v>
                </c:pt>
                <c:pt idx="5897">
                  <c:v>97</c:v>
                </c:pt>
                <c:pt idx="5898">
                  <c:v>97</c:v>
                </c:pt>
                <c:pt idx="5899">
                  <c:v>97</c:v>
                </c:pt>
                <c:pt idx="5900">
                  <c:v>97</c:v>
                </c:pt>
                <c:pt idx="5901">
                  <c:v>97</c:v>
                </c:pt>
                <c:pt idx="5902">
                  <c:v>97</c:v>
                </c:pt>
                <c:pt idx="5903">
                  <c:v>97</c:v>
                </c:pt>
                <c:pt idx="5904">
                  <c:v>97</c:v>
                </c:pt>
                <c:pt idx="5905">
                  <c:v>97</c:v>
                </c:pt>
                <c:pt idx="5906">
                  <c:v>97</c:v>
                </c:pt>
                <c:pt idx="5907">
                  <c:v>97</c:v>
                </c:pt>
                <c:pt idx="5908">
                  <c:v>97</c:v>
                </c:pt>
                <c:pt idx="5909">
                  <c:v>97</c:v>
                </c:pt>
                <c:pt idx="5910">
                  <c:v>97</c:v>
                </c:pt>
                <c:pt idx="5911">
                  <c:v>97</c:v>
                </c:pt>
                <c:pt idx="5912">
                  <c:v>97</c:v>
                </c:pt>
                <c:pt idx="5913">
                  <c:v>97</c:v>
                </c:pt>
                <c:pt idx="5914">
                  <c:v>97</c:v>
                </c:pt>
                <c:pt idx="5915">
                  <c:v>97</c:v>
                </c:pt>
                <c:pt idx="5916">
                  <c:v>97</c:v>
                </c:pt>
                <c:pt idx="5917">
                  <c:v>97</c:v>
                </c:pt>
                <c:pt idx="5918">
                  <c:v>97</c:v>
                </c:pt>
                <c:pt idx="5919">
                  <c:v>97</c:v>
                </c:pt>
                <c:pt idx="5920">
                  <c:v>97</c:v>
                </c:pt>
                <c:pt idx="5921">
                  <c:v>97</c:v>
                </c:pt>
                <c:pt idx="5922">
                  <c:v>97</c:v>
                </c:pt>
                <c:pt idx="5923">
                  <c:v>97</c:v>
                </c:pt>
                <c:pt idx="5924">
                  <c:v>97</c:v>
                </c:pt>
                <c:pt idx="5925">
                  <c:v>97</c:v>
                </c:pt>
                <c:pt idx="5926">
                  <c:v>97</c:v>
                </c:pt>
                <c:pt idx="5927">
                  <c:v>97</c:v>
                </c:pt>
                <c:pt idx="5928">
                  <c:v>97</c:v>
                </c:pt>
                <c:pt idx="5929">
                  <c:v>97</c:v>
                </c:pt>
                <c:pt idx="5930">
                  <c:v>97</c:v>
                </c:pt>
                <c:pt idx="5931">
                  <c:v>97</c:v>
                </c:pt>
                <c:pt idx="5932">
                  <c:v>97</c:v>
                </c:pt>
                <c:pt idx="5933">
                  <c:v>97</c:v>
                </c:pt>
                <c:pt idx="5934">
                  <c:v>97</c:v>
                </c:pt>
                <c:pt idx="5935">
                  <c:v>97</c:v>
                </c:pt>
                <c:pt idx="5936">
                  <c:v>97</c:v>
                </c:pt>
                <c:pt idx="5937">
                  <c:v>97</c:v>
                </c:pt>
                <c:pt idx="5938">
                  <c:v>97</c:v>
                </c:pt>
                <c:pt idx="5939">
                  <c:v>97</c:v>
                </c:pt>
                <c:pt idx="5940">
                  <c:v>97</c:v>
                </c:pt>
                <c:pt idx="5941">
                  <c:v>97</c:v>
                </c:pt>
                <c:pt idx="5942">
                  <c:v>97</c:v>
                </c:pt>
                <c:pt idx="5943">
                  <c:v>97</c:v>
                </c:pt>
                <c:pt idx="5944">
                  <c:v>97</c:v>
                </c:pt>
                <c:pt idx="5945">
                  <c:v>97</c:v>
                </c:pt>
                <c:pt idx="5946">
                  <c:v>97</c:v>
                </c:pt>
                <c:pt idx="5947">
                  <c:v>97</c:v>
                </c:pt>
                <c:pt idx="5948">
                  <c:v>97</c:v>
                </c:pt>
                <c:pt idx="5949">
                  <c:v>97</c:v>
                </c:pt>
                <c:pt idx="5950">
                  <c:v>97</c:v>
                </c:pt>
                <c:pt idx="5951">
                  <c:v>97</c:v>
                </c:pt>
                <c:pt idx="5952">
                  <c:v>97</c:v>
                </c:pt>
                <c:pt idx="5953">
                  <c:v>97</c:v>
                </c:pt>
                <c:pt idx="5954">
                  <c:v>97</c:v>
                </c:pt>
                <c:pt idx="5955">
                  <c:v>97</c:v>
                </c:pt>
                <c:pt idx="5956">
                  <c:v>97</c:v>
                </c:pt>
                <c:pt idx="5957">
                  <c:v>97</c:v>
                </c:pt>
                <c:pt idx="5958">
                  <c:v>97</c:v>
                </c:pt>
                <c:pt idx="5959">
                  <c:v>97</c:v>
                </c:pt>
                <c:pt idx="5960">
                  <c:v>97</c:v>
                </c:pt>
                <c:pt idx="5961">
                  <c:v>97</c:v>
                </c:pt>
                <c:pt idx="5962">
                  <c:v>97</c:v>
                </c:pt>
                <c:pt idx="5963">
                  <c:v>97</c:v>
                </c:pt>
                <c:pt idx="5964">
                  <c:v>97</c:v>
                </c:pt>
                <c:pt idx="5965">
                  <c:v>97</c:v>
                </c:pt>
                <c:pt idx="5966">
                  <c:v>97</c:v>
                </c:pt>
                <c:pt idx="5967">
                  <c:v>97</c:v>
                </c:pt>
                <c:pt idx="5968">
                  <c:v>97</c:v>
                </c:pt>
                <c:pt idx="5969">
                  <c:v>97</c:v>
                </c:pt>
                <c:pt idx="5970">
                  <c:v>97</c:v>
                </c:pt>
                <c:pt idx="5971">
                  <c:v>97</c:v>
                </c:pt>
                <c:pt idx="5972">
                  <c:v>97</c:v>
                </c:pt>
                <c:pt idx="5973">
                  <c:v>97</c:v>
                </c:pt>
                <c:pt idx="5974">
                  <c:v>97</c:v>
                </c:pt>
                <c:pt idx="5975">
                  <c:v>97</c:v>
                </c:pt>
                <c:pt idx="5976">
                  <c:v>97</c:v>
                </c:pt>
                <c:pt idx="5977">
                  <c:v>97</c:v>
                </c:pt>
                <c:pt idx="5978">
                  <c:v>97</c:v>
                </c:pt>
                <c:pt idx="5979">
                  <c:v>97</c:v>
                </c:pt>
                <c:pt idx="5980">
                  <c:v>97</c:v>
                </c:pt>
                <c:pt idx="5981">
                  <c:v>97</c:v>
                </c:pt>
                <c:pt idx="5982">
                  <c:v>97</c:v>
                </c:pt>
                <c:pt idx="5983">
                  <c:v>97</c:v>
                </c:pt>
                <c:pt idx="5984">
                  <c:v>97</c:v>
                </c:pt>
                <c:pt idx="5985">
                  <c:v>97</c:v>
                </c:pt>
                <c:pt idx="5986">
                  <c:v>97</c:v>
                </c:pt>
                <c:pt idx="5987">
                  <c:v>97</c:v>
                </c:pt>
                <c:pt idx="5988">
                  <c:v>97</c:v>
                </c:pt>
                <c:pt idx="5989">
                  <c:v>97</c:v>
                </c:pt>
                <c:pt idx="5990">
                  <c:v>97</c:v>
                </c:pt>
                <c:pt idx="5991">
                  <c:v>97</c:v>
                </c:pt>
                <c:pt idx="5992">
                  <c:v>97</c:v>
                </c:pt>
                <c:pt idx="5993">
                  <c:v>97</c:v>
                </c:pt>
                <c:pt idx="5994">
                  <c:v>97</c:v>
                </c:pt>
                <c:pt idx="5995">
                  <c:v>97</c:v>
                </c:pt>
                <c:pt idx="5996">
                  <c:v>97</c:v>
                </c:pt>
                <c:pt idx="5997">
                  <c:v>97</c:v>
                </c:pt>
                <c:pt idx="5998">
                  <c:v>97</c:v>
                </c:pt>
                <c:pt idx="5999">
                  <c:v>97</c:v>
                </c:pt>
                <c:pt idx="6000">
                  <c:v>97</c:v>
                </c:pt>
                <c:pt idx="6001">
                  <c:v>97</c:v>
                </c:pt>
                <c:pt idx="6002">
                  <c:v>97</c:v>
                </c:pt>
                <c:pt idx="6003">
                  <c:v>97</c:v>
                </c:pt>
                <c:pt idx="6004">
                  <c:v>97</c:v>
                </c:pt>
                <c:pt idx="6005">
                  <c:v>97</c:v>
                </c:pt>
                <c:pt idx="6006">
                  <c:v>97</c:v>
                </c:pt>
                <c:pt idx="6007">
                  <c:v>97</c:v>
                </c:pt>
                <c:pt idx="6008">
                  <c:v>97</c:v>
                </c:pt>
                <c:pt idx="6009">
                  <c:v>97</c:v>
                </c:pt>
                <c:pt idx="6010">
                  <c:v>97</c:v>
                </c:pt>
                <c:pt idx="6011">
                  <c:v>97</c:v>
                </c:pt>
                <c:pt idx="6012">
                  <c:v>97</c:v>
                </c:pt>
                <c:pt idx="6013">
                  <c:v>97</c:v>
                </c:pt>
                <c:pt idx="6014">
                  <c:v>97</c:v>
                </c:pt>
                <c:pt idx="6015">
                  <c:v>97</c:v>
                </c:pt>
                <c:pt idx="6016">
                  <c:v>97</c:v>
                </c:pt>
                <c:pt idx="6017">
                  <c:v>97</c:v>
                </c:pt>
                <c:pt idx="6018">
                  <c:v>97</c:v>
                </c:pt>
                <c:pt idx="6019">
                  <c:v>97</c:v>
                </c:pt>
                <c:pt idx="6020">
                  <c:v>97</c:v>
                </c:pt>
                <c:pt idx="6021">
                  <c:v>97</c:v>
                </c:pt>
                <c:pt idx="6022">
                  <c:v>97</c:v>
                </c:pt>
                <c:pt idx="6023">
                  <c:v>97</c:v>
                </c:pt>
                <c:pt idx="6024">
                  <c:v>97</c:v>
                </c:pt>
                <c:pt idx="6025">
                  <c:v>97</c:v>
                </c:pt>
                <c:pt idx="6026">
                  <c:v>97</c:v>
                </c:pt>
                <c:pt idx="6027">
                  <c:v>97</c:v>
                </c:pt>
                <c:pt idx="6028">
                  <c:v>97</c:v>
                </c:pt>
                <c:pt idx="6029">
                  <c:v>97</c:v>
                </c:pt>
                <c:pt idx="6030">
                  <c:v>97</c:v>
                </c:pt>
                <c:pt idx="6031">
                  <c:v>97</c:v>
                </c:pt>
                <c:pt idx="6032">
                  <c:v>97</c:v>
                </c:pt>
                <c:pt idx="6033">
                  <c:v>97</c:v>
                </c:pt>
                <c:pt idx="6034">
                  <c:v>97</c:v>
                </c:pt>
                <c:pt idx="6035">
                  <c:v>97</c:v>
                </c:pt>
                <c:pt idx="6036">
                  <c:v>97</c:v>
                </c:pt>
                <c:pt idx="6037">
                  <c:v>97</c:v>
                </c:pt>
                <c:pt idx="6038">
                  <c:v>97</c:v>
                </c:pt>
                <c:pt idx="6039">
                  <c:v>97</c:v>
                </c:pt>
                <c:pt idx="6040">
                  <c:v>97</c:v>
                </c:pt>
                <c:pt idx="6041">
                  <c:v>97</c:v>
                </c:pt>
                <c:pt idx="6042">
                  <c:v>97</c:v>
                </c:pt>
                <c:pt idx="6043">
                  <c:v>97</c:v>
                </c:pt>
                <c:pt idx="6044">
                  <c:v>97</c:v>
                </c:pt>
                <c:pt idx="6045">
                  <c:v>97</c:v>
                </c:pt>
                <c:pt idx="6046">
                  <c:v>97</c:v>
                </c:pt>
                <c:pt idx="6047">
                  <c:v>97</c:v>
                </c:pt>
                <c:pt idx="6048">
                  <c:v>97</c:v>
                </c:pt>
                <c:pt idx="6049">
                  <c:v>97</c:v>
                </c:pt>
                <c:pt idx="6050">
                  <c:v>97</c:v>
                </c:pt>
                <c:pt idx="6051">
                  <c:v>97</c:v>
                </c:pt>
                <c:pt idx="6052">
                  <c:v>97</c:v>
                </c:pt>
                <c:pt idx="6053">
                  <c:v>97</c:v>
                </c:pt>
                <c:pt idx="6054">
                  <c:v>97</c:v>
                </c:pt>
                <c:pt idx="6055">
                  <c:v>97</c:v>
                </c:pt>
                <c:pt idx="6056">
                  <c:v>97</c:v>
                </c:pt>
                <c:pt idx="6057">
                  <c:v>97</c:v>
                </c:pt>
                <c:pt idx="6058">
                  <c:v>97</c:v>
                </c:pt>
                <c:pt idx="6059">
                  <c:v>97</c:v>
                </c:pt>
                <c:pt idx="6060">
                  <c:v>97</c:v>
                </c:pt>
                <c:pt idx="6061">
                  <c:v>97</c:v>
                </c:pt>
                <c:pt idx="6062">
                  <c:v>97</c:v>
                </c:pt>
                <c:pt idx="6063">
                  <c:v>97</c:v>
                </c:pt>
                <c:pt idx="6064">
                  <c:v>97</c:v>
                </c:pt>
                <c:pt idx="6065">
                  <c:v>97</c:v>
                </c:pt>
                <c:pt idx="6066">
                  <c:v>97</c:v>
                </c:pt>
                <c:pt idx="6067">
                  <c:v>97</c:v>
                </c:pt>
                <c:pt idx="6068">
                  <c:v>97</c:v>
                </c:pt>
                <c:pt idx="6069">
                  <c:v>97</c:v>
                </c:pt>
                <c:pt idx="6070">
                  <c:v>97</c:v>
                </c:pt>
                <c:pt idx="6071">
                  <c:v>97</c:v>
                </c:pt>
                <c:pt idx="6072">
                  <c:v>96</c:v>
                </c:pt>
                <c:pt idx="6073">
                  <c:v>96</c:v>
                </c:pt>
                <c:pt idx="6074">
                  <c:v>96</c:v>
                </c:pt>
                <c:pt idx="6075">
                  <c:v>96</c:v>
                </c:pt>
                <c:pt idx="6076">
                  <c:v>96</c:v>
                </c:pt>
                <c:pt idx="6077">
                  <c:v>96</c:v>
                </c:pt>
                <c:pt idx="6078">
                  <c:v>96</c:v>
                </c:pt>
                <c:pt idx="6079">
                  <c:v>96</c:v>
                </c:pt>
                <c:pt idx="6080">
                  <c:v>96</c:v>
                </c:pt>
                <c:pt idx="6081">
                  <c:v>96</c:v>
                </c:pt>
                <c:pt idx="6082">
                  <c:v>96</c:v>
                </c:pt>
                <c:pt idx="6083">
                  <c:v>96</c:v>
                </c:pt>
                <c:pt idx="6084">
                  <c:v>96</c:v>
                </c:pt>
                <c:pt idx="6085">
                  <c:v>96</c:v>
                </c:pt>
                <c:pt idx="6086">
                  <c:v>96</c:v>
                </c:pt>
                <c:pt idx="6087">
                  <c:v>96</c:v>
                </c:pt>
                <c:pt idx="6088">
                  <c:v>96</c:v>
                </c:pt>
                <c:pt idx="6089">
                  <c:v>96</c:v>
                </c:pt>
                <c:pt idx="6090">
                  <c:v>96</c:v>
                </c:pt>
                <c:pt idx="6091">
                  <c:v>96</c:v>
                </c:pt>
                <c:pt idx="6092">
                  <c:v>96</c:v>
                </c:pt>
                <c:pt idx="6093">
                  <c:v>96</c:v>
                </c:pt>
                <c:pt idx="6094">
                  <c:v>96</c:v>
                </c:pt>
                <c:pt idx="6095">
                  <c:v>96</c:v>
                </c:pt>
                <c:pt idx="6096">
                  <c:v>96</c:v>
                </c:pt>
                <c:pt idx="6097">
                  <c:v>96</c:v>
                </c:pt>
                <c:pt idx="6098">
                  <c:v>96</c:v>
                </c:pt>
                <c:pt idx="6099">
                  <c:v>96</c:v>
                </c:pt>
                <c:pt idx="6100">
                  <c:v>96</c:v>
                </c:pt>
                <c:pt idx="6101">
                  <c:v>96</c:v>
                </c:pt>
                <c:pt idx="6102">
                  <c:v>96</c:v>
                </c:pt>
                <c:pt idx="6103">
                  <c:v>96</c:v>
                </c:pt>
                <c:pt idx="6104">
                  <c:v>96</c:v>
                </c:pt>
                <c:pt idx="6105">
                  <c:v>96</c:v>
                </c:pt>
                <c:pt idx="6106">
                  <c:v>96</c:v>
                </c:pt>
                <c:pt idx="6107">
                  <c:v>96</c:v>
                </c:pt>
                <c:pt idx="6108">
                  <c:v>96</c:v>
                </c:pt>
                <c:pt idx="6109">
                  <c:v>96</c:v>
                </c:pt>
                <c:pt idx="6110">
                  <c:v>96</c:v>
                </c:pt>
                <c:pt idx="6111">
                  <c:v>96</c:v>
                </c:pt>
                <c:pt idx="6112">
                  <c:v>96</c:v>
                </c:pt>
                <c:pt idx="6113">
                  <c:v>96</c:v>
                </c:pt>
                <c:pt idx="6114">
                  <c:v>96</c:v>
                </c:pt>
                <c:pt idx="6115">
                  <c:v>96</c:v>
                </c:pt>
                <c:pt idx="6116">
                  <c:v>96</c:v>
                </c:pt>
                <c:pt idx="6117">
                  <c:v>96</c:v>
                </c:pt>
                <c:pt idx="6118">
                  <c:v>96</c:v>
                </c:pt>
                <c:pt idx="6119">
                  <c:v>96</c:v>
                </c:pt>
                <c:pt idx="6120">
                  <c:v>96</c:v>
                </c:pt>
                <c:pt idx="6121">
                  <c:v>96</c:v>
                </c:pt>
                <c:pt idx="6122">
                  <c:v>96</c:v>
                </c:pt>
                <c:pt idx="6123">
                  <c:v>96</c:v>
                </c:pt>
                <c:pt idx="6124">
                  <c:v>96</c:v>
                </c:pt>
                <c:pt idx="6125">
                  <c:v>96</c:v>
                </c:pt>
                <c:pt idx="6126">
                  <c:v>96</c:v>
                </c:pt>
                <c:pt idx="6127">
                  <c:v>96</c:v>
                </c:pt>
                <c:pt idx="6128">
                  <c:v>96</c:v>
                </c:pt>
                <c:pt idx="6129">
                  <c:v>96</c:v>
                </c:pt>
                <c:pt idx="6130">
                  <c:v>96</c:v>
                </c:pt>
                <c:pt idx="6131">
                  <c:v>96</c:v>
                </c:pt>
                <c:pt idx="6132">
                  <c:v>96</c:v>
                </c:pt>
                <c:pt idx="6133">
                  <c:v>96</c:v>
                </c:pt>
                <c:pt idx="6134">
                  <c:v>96</c:v>
                </c:pt>
                <c:pt idx="6135">
                  <c:v>96</c:v>
                </c:pt>
                <c:pt idx="6136">
                  <c:v>96</c:v>
                </c:pt>
                <c:pt idx="6137">
                  <c:v>96</c:v>
                </c:pt>
                <c:pt idx="6138">
                  <c:v>96</c:v>
                </c:pt>
                <c:pt idx="6139">
                  <c:v>96</c:v>
                </c:pt>
                <c:pt idx="6140">
                  <c:v>96</c:v>
                </c:pt>
                <c:pt idx="6141">
                  <c:v>96</c:v>
                </c:pt>
                <c:pt idx="6142">
                  <c:v>96</c:v>
                </c:pt>
                <c:pt idx="6143">
                  <c:v>96</c:v>
                </c:pt>
                <c:pt idx="6144">
                  <c:v>96</c:v>
                </c:pt>
                <c:pt idx="6145">
                  <c:v>96</c:v>
                </c:pt>
                <c:pt idx="6146">
                  <c:v>96</c:v>
                </c:pt>
                <c:pt idx="6147">
                  <c:v>96</c:v>
                </c:pt>
                <c:pt idx="6148">
                  <c:v>96</c:v>
                </c:pt>
                <c:pt idx="6149">
                  <c:v>96</c:v>
                </c:pt>
                <c:pt idx="6150">
                  <c:v>96</c:v>
                </c:pt>
                <c:pt idx="6151">
                  <c:v>96</c:v>
                </c:pt>
                <c:pt idx="6152">
                  <c:v>96</c:v>
                </c:pt>
                <c:pt idx="6153">
                  <c:v>96</c:v>
                </c:pt>
                <c:pt idx="6154">
                  <c:v>96</c:v>
                </c:pt>
                <c:pt idx="6155">
                  <c:v>96</c:v>
                </c:pt>
                <c:pt idx="6156">
                  <c:v>96</c:v>
                </c:pt>
                <c:pt idx="6157">
                  <c:v>96</c:v>
                </c:pt>
                <c:pt idx="6158">
                  <c:v>96</c:v>
                </c:pt>
                <c:pt idx="6159">
                  <c:v>96</c:v>
                </c:pt>
                <c:pt idx="6160">
                  <c:v>96</c:v>
                </c:pt>
                <c:pt idx="6161">
                  <c:v>96</c:v>
                </c:pt>
                <c:pt idx="6162">
                  <c:v>96</c:v>
                </c:pt>
                <c:pt idx="6163">
                  <c:v>96</c:v>
                </c:pt>
                <c:pt idx="6164">
                  <c:v>96</c:v>
                </c:pt>
                <c:pt idx="6165">
                  <c:v>96</c:v>
                </c:pt>
                <c:pt idx="6166">
                  <c:v>96</c:v>
                </c:pt>
                <c:pt idx="6167">
                  <c:v>96</c:v>
                </c:pt>
                <c:pt idx="6168">
                  <c:v>96</c:v>
                </c:pt>
                <c:pt idx="6169">
                  <c:v>96</c:v>
                </c:pt>
                <c:pt idx="6170">
                  <c:v>96</c:v>
                </c:pt>
                <c:pt idx="6171">
                  <c:v>96</c:v>
                </c:pt>
                <c:pt idx="6172">
                  <c:v>96</c:v>
                </c:pt>
                <c:pt idx="6173">
                  <c:v>96</c:v>
                </c:pt>
                <c:pt idx="6174">
                  <c:v>96</c:v>
                </c:pt>
                <c:pt idx="6175">
                  <c:v>96</c:v>
                </c:pt>
                <c:pt idx="6176">
                  <c:v>96</c:v>
                </c:pt>
                <c:pt idx="6177">
                  <c:v>96</c:v>
                </c:pt>
                <c:pt idx="6178">
                  <c:v>96</c:v>
                </c:pt>
                <c:pt idx="6179">
                  <c:v>96</c:v>
                </c:pt>
                <c:pt idx="6180">
                  <c:v>96</c:v>
                </c:pt>
                <c:pt idx="6181">
                  <c:v>96</c:v>
                </c:pt>
                <c:pt idx="6182">
                  <c:v>96</c:v>
                </c:pt>
                <c:pt idx="6183">
                  <c:v>96</c:v>
                </c:pt>
                <c:pt idx="6184">
                  <c:v>96</c:v>
                </c:pt>
                <c:pt idx="6185">
                  <c:v>96</c:v>
                </c:pt>
                <c:pt idx="6186">
                  <c:v>96</c:v>
                </c:pt>
                <c:pt idx="6187">
                  <c:v>96</c:v>
                </c:pt>
                <c:pt idx="6188">
                  <c:v>96</c:v>
                </c:pt>
                <c:pt idx="6189">
                  <c:v>96</c:v>
                </c:pt>
                <c:pt idx="6190">
                  <c:v>96</c:v>
                </c:pt>
                <c:pt idx="6191">
                  <c:v>96</c:v>
                </c:pt>
                <c:pt idx="6192">
                  <c:v>96</c:v>
                </c:pt>
                <c:pt idx="6193">
                  <c:v>96</c:v>
                </c:pt>
                <c:pt idx="6194">
                  <c:v>96</c:v>
                </c:pt>
                <c:pt idx="6195">
                  <c:v>96</c:v>
                </c:pt>
                <c:pt idx="6196">
                  <c:v>96</c:v>
                </c:pt>
                <c:pt idx="6197">
                  <c:v>96</c:v>
                </c:pt>
                <c:pt idx="6198">
                  <c:v>96</c:v>
                </c:pt>
                <c:pt idx="6199">
                  <c:v>96</c:v>
                </c:pt>
                <c:pt idx="6200">
                  <c:v>96</c:v>
                </c:pt>
                <c:pt idx="6201">
                  <c:v>96</c:v>
                </c:pt>
                <c:pt idx="6202">
                  <c:v>96</c:v>
                </c:pt>
                <c:pt idx="6203">
                  <c:v>96</c:v>
                </c:pt>
                <c:pt idx="6204">
                  <c:v>96</c:v>
                </c:pt>
                <c:pt idx="6205">
                  <c:v>96</c:v>
                </c:pt>
                <c:pt idx="6206">
                  <c:v>96</c:v>
                </c:pt>
                <c:pt idx="6207">
                  <c:v>96</c:v>
                </c:pt>
                <c:pt idx="6208">
                  <c:v>96</c:v>
                </c:pt>
                <c:pt idx="6209">
                  <c:v>96</c:v>
                </c:pt>
                <c:pt idx="6210">
                  <c:v>96</c:v>
                </c:pt>
                <c:pt idx="6211">
                  <c:v>96</c:v>
                </c:pt>
                <c:pt idx="6212">
                  <c:v>96</c:v>
                </c:pt>
                <c:pt idx="6213">
                  <c:v>96</c:v>
                </c:pt>
                <c:pt idx="6214">
                  <c:v>96</c:v>
                </c:pt>
                <c:pt idx="6215">
                  <c:v>96</c:v>
                </c:pt>
                <c:pt idx="6216">
                  <c:v>96</c:v>
                </c:pt>
                <c:pt idx="6217">
                  <c:v>96</c:v>
                </c:pt>
                <c:pt idx="6218">
                  <c:v>96</c:v>
                </c:pt>
                <c:pt idx="6219">
                  <c:v>96</c:v>
                </c:pt>
                <c:pt idx="6220">
                  <c:v>96</c:v>
                </c:pt>
                <c:pt idx="6221">
                  <c:v>96</c:v>
                </c:pt>
                <c:pt idx="6222">
                  <c:v>96</c:v>
                </c:pt>
                <c:pt idx="6223">
                  <c:v>96</c:v>
                </c:pt>
                <c:pt idx="6224">
                  <c:v>96</c:v>
                </c:pt>
                <c:pt idx="6225">
                  <c:v>96</c:v>
                </c:pt>
                <c:pt idx="6226">
                  <c:v>96</c:v>
                </c:pt>
                <c:pt idx="6227">
                  <c:v>96</c:v>
                </c:pt>
                <c:pt idx="6228">
                  <c:v>96</c:v>
                </c:pt>
                <c:pt idx="6229">
                  <c:v>96</c:v>
                </c:pt>
                <c:pt idx="6230">
                  <c:v>96</c:v>
                </c:pt>
                <c:pt idx="6231">
                  <c:v>96</c:v>
                </c:pt>
                <c:pt idx="6232">
                  <c:v>96</c:v>
                </c:pt>
                <c:pt idx="6233">
                  <c:v>96</c:v>
                </c:pt>
                <c:pt idx="6234">
                  <c:v>96</c:v>
                </c:pt>
                <c:pt idx="6235">
                  <c:v>96</c:v>
                </c:pt>
                <c:pt idx="6236">
                  <c:v>96</c:v>
                </c:pt>
                <c:pt idx="6237">
                  <c:v>96</c:v>
                </c:pt>
                <c:pt idx="6238">
                  <c:v>96</c:v>
                </c:pt>
                <c:pt idx="6239">
                  <c:v>96</c:v>
                </c:pt>
                <c:pt idx="6240">
                  <c:v>96</c:v>
                </c:pt>
                <c:pt idx="6241">
                  <c:v>96</c:v>
                </c:pt>
                <c:pt idx="6242">
                  <c:v>96</c:v>
                </c:pt>
                <c:pt idx="6243">
                  <c:v>96</c:v>
                </c:pt>
                <c:pt idx="6244">
                  <c:v>96</c:v>
                </c:pt>
                <c:pt idx="6245">
                  <c:v>96</c:v>
                </c:pt>
                <c:pt idx="6246">
                  <c:v>96</c:v>
                </c:pt>
                <c:pt idx="6247">
                  <c:v>96</c:v>
                </c:pt>
                <c:pt idx="6248">
                  <c:v>96</c:v>
                </c:pt>
                <c:pt idx="6249">
                  <c:v>96</c:v>
                </c:pt>
                <c:pt idx="6250">
                  <c:v>96</c:v>
                </c:pt>
                <c:pt idx="6251">
                  <c:v>96</c:v>
                </c:pt>
                <c:pt idx="6252">
                  <c:v>96</c:v>
                </c:pt>
                <c:pt idx="6253">
                  <c:v>96</c:v>
                </c:pt>
                <c:pt idx="6254">
                  <c:v>96</c:v>
                </c:pt>
                <c:pt idx="6255">
                  <c:v>96</c:v>
                </c:pt>
                <c:pt idx="6256">
                  <c:v>96</c:v>
                </c:pt>
                <c:pt idx="6257">
                  <c:v>96</c:v>
                </c:pt>
                <c:pt idx="6258">
                  <c:v>96</c:v>
                </c:pt>
                <c:pt idx="6259">
                  <c:v>96</c:v>
                </c:pt>
                <c:pt idx="6260">
                  <c:v>96</c:v>
                </c:pt>
                <c:pt idx="6261">
                  <c:v>96</c:v>
                </c:pt>
                <c:pt idx="6262">
                  <c:v>96</c:v>
                </c:pt>
                <c:pt idx="6263">
                  <c:v>96</c:v>
                </c:pt>
                <c:pt idx="6264">
                  <c:v>96</c:v>
                </c:pt>
                <c:pt idx="6265">
                  <c:v>96</c:v>
                </c:pt>
                <c:pt idx="6266">
                  <c:v>96</c:v>
                </c:pt>
                <c:pt idx="6267">
                  <c:v>96</c:v>
                </c:pt>
                <c:pt idx="6268">
                  <c:v>96</c:v>
                </c:pt>
                <c:pt idx="6269">
                  <c:v>96</c:v>
                </c:pt>
                <c:pt idx="6270">
                  <c:v>96</c:v>
                </c:pt>
                <c:pt idx="6271">
                  <c:v>96</c:v>
                </c:pt>
                <c:pt idx="6272">
                  <c:v>96</c:v>
                </c:pt>
                <c:pt idx="6273">
                  <c:v>96</c:v>
                </c:pt>
                <c:pt idx="6274">
                  <c:v>96</c:v>
                </c:pt>
                <c:pt idx="6275">
                  <c:v>96</c:v>
                </c:pt>
                <c:pt idx="6276">
                  <c:v>96</c:v>
                </c:pt>
                <c:pt idx="6277">
                  <c:v>96</c:v>
                </c:pt>
                <c:pt idx="6278">
                  <c:v>96</c:v>
                </c:pt>
                <c:pt idx="6279">
                  <c:v>96</c:v>
                </c:pt>
                <c:pt idx="6280">
                  <c:v>96</c:v>
                </c:pt>
                <c:pt idx="6281">
                  <c:v>96</c:v>
                </c:pt>
                <c:pt idx="6282">
                  <c:v>96</c:v>
                </c:pt>
                <c:pt idx="6283">
                  <c:v>96</c:v>
                </c:pt>
                <c:pt idx="6284">
                  <c:v>96</c:v>
                </c:pt>
                <c:pt idx="6285">
                  <c:v>96</c:v>
                </c:pt>
                <c:pt idx="6286">
                  <c:v>96</c:v>
                </c:pt>
                <c:pt idx="6287">
                  <c:v>96</c:v>
                </c:pt>
                <c:pt idx="6288">
                  <c:v>96</c:v>
                </c:pt>
                <c:pt idx="6289">
                  <c:v>96</c:v>
                </c:pt>
                <c:pt idx="6290">
                  <c:v>96</c:v>
                </c:pt>
                <c:pt idx="6291">
                  <c:v>96</c:v>
                </c:pt>
                <c:pt idx="6292">
                  <c:v>96</c:v>
                </c:pt>
                <c:pt idx="6293">
                  <c:v>96</c:v>
                </c:pt>
                <c:pt idx="6294">
                  <c:v>96</c:v>
                </c:pt>
                <c:pt idx="6295">
                  <c:v>96</c:v>
                </c:pt>
                <c:pt idx="6296">
                  <c:v>96</c:v>
                </c:pt>
                <c:pt idx="6297">
                  <c:v>96</c:v>
                </c:pt>
                <c:pt idx="6298">
                  <c:v>96</c:v>
                </c:pt>
                <c:pt idx="6299">
                  <c:v>96</c:v>
                </c:pt>
                <c:pt idx="6300">
                  <c:v>96</c:v>
                </c:pt>
                <c:pt idx="6301">
                  <c:v>96</c:v>
                </c:pt>
                <c:pt idx="6302">
                  <c:v>96</c:v>
                </c:pt>
                <c:pt idx="6303">
                  <c:v>96</c:v>
                </c:pt>
                <c:pt idx="6304">
                  <c:v>96</c:v>
                </c:pt>
                <c:pt idx="6305">
                  <c:v>96</c:v>
                </c:pt>
                <c:pt idx="6306">
                  <c:v>96</c:v>
                </c:pt>
                <c:pt idx="6307">
                  <c:v>96</c:v>
                </c:pt>
                <c:pt idx="6308">
                  <c:v>96</c:v>
                </c:pt>
                <c:pt idx="6309">
                  <c:v>96</c:v>
                </c:pt>
                <c:pt idx="6310">
                  <c:v>96</c:v>
                </c:pt>
                <c:pt idx="6311">
                  <c:v>96</c:v>
                </c:pt>
                <c:pt idx="6312">
                  <c:v>96</c:v>
                </c:pt>
                <c:pt idx="6313">
                  <c:v>96</c:v>
                </c:pt>
                <c:pt idx="6314">
                  <c:v>96</c:v>
                </c:pt>
                <c:pt idx="6315">
                  <c:v>96</c:v>
                </c:pt>
                <c:pt idx="6316">
                  <c:v>96</c:v>
                </c:pt>
                <c:pt idx="6317">
                  <c:v>96</c:v>
                </c:pt>
                <c:pt idx="6318">
                  <c:v>96</c:v>
                </c:pt>
                <c:pt idx="6319">
                  <c:v>96</c:v>
                </c:pt>
                <c:pt idx="6320">
                  <c:v>96</c:v>
                </c:pt>
                <c:pt idx="6321">
                  <c:v>96</c:v>
                </c:pt>
                <c:pt idx="6322">
                  <c:v>96</c:v>
                </c:pt>
                <c:pt idx="6323">
                  <c:v>96</c:v>
                </c:pt>
                <c:pt idx="6324">
                  <c:v>96</c:v>
                </c:pt>
                <c:pt idx="6325">
                  <c:v>96</c:v>
                </c:pt>
                <c:pt idx="6326">
                  <c:v>96</c:v>
                </c:pt>
                <c:pt idx="6327">
                  <c:v>96</c:v>
                </c:pt>
                <c:pt idx="6328">
                  <c:v>96</c:v>
                </c:pt>
                <c:pt idx="6329">
                  <c:v>96</c:v>
                </c:pt>
                <c:pt idx="6330">
                  <c:v>96</c:v>
                </c:pt>
                <c:pt idx="6331">
                  <c:v>96</c:v>
                </c:pt>
                <c:pt idx="6332">
                  <c:v>96</c:v>
                </c:pt>
                <c:pt idx="6333">
                  <c:v>96</c:v>
                </c:pt>
                <c:pt idx="6334">
                  <c:v>96</c:v>
                </c:pt>
                <c:pt idx="6335">
                  <c:v>96</c:v>
                </c:pt>
                <c:pt idx="6336">
                  <c:v>96</c:v>
                </c:pt>
                <c:pt idx="6337">
                  <c:v>96</c:v>
                </c:pt>
                <c:pt idx="6338">
                  <c:v>96</c:v>
                </c:pt>
                <c:pt idx="6339">
                  <c:v>96</c:v>
                </c:pt>
                <c:pt idx="6340">
                  <c:v>96</c:v>
                </c:pt>
                <c:pt idx="6341">
                  <c:v>96</c:v>
                </c:pt>
                <c:pt idx="6342">
                  <c:v>96</c:v>
                </c:pt>
                <c:pt idx="6343">
                  <c:v>96</c:v>
                </c:pt>
                <c:pt idx="6344">
                  <c:v>96</c:v>
                </c:pt>
                <c:pt idx="6345">
                  <c:v>96</c:v>
                </c:pt>
                <c:pt idx="6346">
                  <c:v>96</c:v>
                </c:pt>
                <c:pt idx="6347">
                  <c:v>96</c:v>
                </c:pt>
                <c:pt idx="6348">
                  <c:v>96</c:v>
                </c:pt>
                <c:pt idx="6349">
                  <c:v>96</c:v>
                </c:pt>
                <c:pt idx="6350">
                  <c:v>96</c:v>
                </c:pt>
                <c:pt idx="6351">
                  <c:v>96</c:v>
                </c:pt>
                <c:pt idx="6352">
                  <c:v>96</c:v>
                </c:pt>
                <c:pt idx="6353">
                  <c:v>96</c:v>
                </c:pt>
                <c:pt idx="6354">
                  <c:v>96</c:v>
                </c:pt>
                <c:pt idx="6355">
                  <c:v>96</c:v>
                </c:pt>
                <c:pt idx="6356">
                  <c:v>96</c:v>
                </c:pt>
                <c:pt idx="6357">
                  <c:v>96</c:v>
                </c:pt>
                <c:pt idx="6358">
                  <c:v>96</c:v>
                </c:pt>
                <c:pt idx="6359">
                  <c:v>96</c:v>
                </c:pt>
                <c:pt idx="6360">
                  <c:v>96</c:v>
                </c:pt>
                <c:pt idx="6361">
                  <c:v>96</c:v>
                </c:pt>
                <c:pt idx="6362">
                  <c:v>96</c:v>
                </c:pt>
                <c:pt idx="6363">
                  <c:v>96</c:v>
                </c:pt>
                <c:pt idx="6364">
                  <c:v>96</c:v>
                </c:pt>
                <c:pt idx="6365">
                  <c:v>96</c:v>
                </c:pt>
                <c:pt idx="6366">
                  <c:v>96</c:v>
                </c:pt>
                <c:pt idx="6367">
                  <c:v>96</c:v>
                </c:pt>
                <c:pt idx="6368">
                  <c:v>96</c:v>
                </c:pt>
                <c:pt idx="6369">
                  <c:v>96</c:v>
                </c:pt>
                <c:pt idx="6370">
                  <c:v>96</c:v>
                </c:pt>
                <c:pt idx="6371">
                  <c:v>96</c:v>
                </c:pt>
                <c:pt idx="6372">
                  <c:v>96</c:v>
                </c:pt>
                <c:pt idx="6373">
                  <c:v>96</c:v>
                </c:pt>
                <c:pt idx="6374">
                  <c:v>96</c:v>
                </c:pt>
                <c:pt idx="6375">
                  <c:v>96</c:v>
                </c:pt>
                <c:pt idx="6376">
                  <c:v>96</c:v>
                </c:pt>
                <c:pt idx="6377">
                  <c:v>96</c:v>
                </c:pt>
                <c:pt idx="6378">
                  <c:v>96</c:v>
                </c:pt>
                <c:pt idx="6379">
                  <c:v>96</c:v>
                </c:pt>
                <c:pt idx="6380">
                  <c:v>96</c:v>
                </c:pt>
                <c:pt idx="6381">
                  <c:v>96</c:v>
                </c:pt>
                <c:pt idx="6382">
                  <c:v>96</c:v>
                </c:pt>
                <c:pt idx="6383">
                  <c:v>96</c:v>
                </c:pt>
                <c:pt idx="6384">
                  <c:v>96</c:v>
                </c:pt>
                <c:pt idx="6385">
                  <c:v>96</c:v>
                </c:pt>
                <c:pt idx="6386">
                  <c:v>96</c:v>
                </c:pt>
                <c:pt idx="6387">
                  <c:v>96</c:v>
                </c:pt>
                <c:pt idx="6388">
                  <c:v>96</c:v>
                </c:pt>
                <c:pt idx="6389">
                  <c:v>96</c:v>
                </c:pt>
                <c:pt idx="6390">
                  <c:v>96</c:v>
                </c:pt>
                <c:pt idx="6391">
                  <c:v>96</c:v>
                </c:pt>
                <c:pt idx="6392">
                  <c:v>96</c:v>
                </c:pt>
                <c:pt idx="6393">
                  <c:v>96</c:v>
                </c:pt>
                <c:pt idx="6394">
                  <c:v>96</c:v>
                </c:pt>
                <c:pt idx="6395">
                  <c:v>96</c:v>
                </c:pt>
                <c:pt idx="6396">
                  <c:v>96</c:v>
                </c:pt>
                <c:pt idx="6397">
                  <c:v>96</c:v>
                </c:pt>
                <c:pt idx="6398">
                  <c:v>96</c:v>
                </c:pt>
                <c:pt idx="6399">
                  <c:v>96</c:v>
                </c:pt>
                <c:pt idx="6400">
                  <c:v>96</c:v>
                </c:pt>
                <c:pt idx="6401">
                  <c:v>96</c:v>
                </c:pt>
                <c:pt idx="6402">
                  <c:v>96</c:v>
                </c:pt>
                <c:pt idx="6403">
                  <c:v>96</c:v>
                </c:pt>
                <c:pt idx="6404">
                  <c:v>96</c:v>
                </c:pt>
                <c:pt idx="6405">
                  <c:v>96</c:v>
                </c:pt>
                <c:pt idx="6406">
                  <c:v>96</c:v>
                </c:pt>
                <c:pt idx="6407">
                  <c:v>96</c:v>
                </c:pt>
                <c:pt idx="6408">
                  <c:v>96</c:v>
                </c:pt>
                <c:pt idx="6409">
                  <c:v>96</c:v>
                </c:pt>
                <c:pt idx="6410">
                  <c:v>96</c:v>
                </c:pt>
                <c:pt idx="6411">
                  <c:v>96</c:v>
                </c:pt>
                <c:pt idx="6412">
                  <c:v>96</c:v>
                </c:pt>
                <c:pt idx="6413">
                  <c:v>96</c:v>
                </c:pt>
                <c:pt idx="6414">
                  <c:v>96</c:v>
                </c:pt>
                <c:pt idx="6415">
                  <c:v>96</c:v>
                </c:pt>
                <c:pt idx="6416">
                  <c:v>96</c:v>
                </c:pt>
                <c:pt idx="6417">
                  <c:v>96</c:v>
                </c:pt>
                <c:pt idx="6418">
                  <c:v>96</c:v>
                </c:pt>
                <c:pt idx="6419">
                  <c:v>96</c:v>
                </c:pt>
                <c:pt idx="6420">
                  <c:v>96</c:v>
                </c:pt>
                <c:pt idx="6421">
                  <c:v>96</c:v>
                </c:pt>
                <c:pt idx="6422">
                  <c:v>96</c:v>
                </c:pt>
                <c:pt idx="6423">
                  <c:v>96</c:v>
                </c:pt>
                <c:pt idx="6424">
                  <c:v>96</c:v>
                </c:pt>
                <c:pt idx="6425">
                  <c:v>96</c:v>
                </c:pt>
                <c:pt idx="6426">
                  <c:v>96</c:v>
                </c:pt>
                <c:pt idx="6427">
                  <c:v>96</c:v>
                </c:pt>
                <c:pt idx="6428">
                  <c:v>96</c:v>
                </c:pt>
                <c:pt idx="6429">
                  <c:v>96</c:v>
                </c:pt>
                <c:pt idx="6430">
                  <c:v>96</c:v>
                </c:pt>
                <c:pt idx="6431">
                  <c:v>96</c:v>
                </c:pt>
                <c:pt idx="6432">
                  <c:v>96</c:v>
                </c:pt>
                <c:pt idx="6433">
                  <c:v>96</c:v>
                </c:pt>
                <c:pt idx="6434">
                  <c:v>96</c:v>
                </c:pt>
                <c:pt idx="6435">
                  <c:v>96</c:v>
                </c:pt>
                <c:pt idx="6436">
                  <c:v>96</c:v>
                </c:pt>
                <c:pt idx="6437">
                  <c:v>96</c:v>
                </c:pt>
                <c:pt idx="6438">
                  <c:v>96</c:v>
                </c:pt>
                <c:pt idx="6439">
                  <c:v>96</c:v>
                </c:pt>
                <c:pt idx="6440">
                  <c:v>96</c:v>
                </c:pt>
                <c:pt idx="6441">
                  <c:v>96</c:v>
                </c:pt>
                <c:pt idx="6442">
                  <c:v>96</c:v>
                </c:pt>
                <c:pt idx="6443">
                  <c:v>96</c:v>
                </c:pt>
                <c:pt idx="6444">
                  <c:v>96</c:v>
                </c:pt>
                <c:pt idx="6445">
                  <c:v>96</c:v>
                </c:pt>
                <c:pt idx="6446">
                  <c:v>96</c:v>
                </c:pt>
                <c:pt idx="6447">
                  <c:v>96</c:v>
                </c:pt>
                <c:pt idx="6448">
                  <c:v>96</c:v>
                </c:pt>
                <c:pt idx="6449">
                  <c:v>96</c:v>
                </c:pt>
                <c:pt idx="6450">
                  <c:v>96</c:v>
                </c:pt>
                <c:pt idx="6451">
                  <c:v>96</c:v>
                </c:pt>
                <c:pt idx="6452">
                  <c:v>96</c:v>
                </c:pt>
                <c:pt idx="6453">
                  <c:v>96</c:v>
                </c:pt>
                <c:pt idx="6454">
                  <c:v>96</c:v>
                </c:pt>
                <c:pt idx="6455">
                  <c:v>96</c:v>
                </c:pt>
                <c:pt idx="6456">
                  <c:v>96</c:v>
                </c:pt>
                <c:pt idx="6457">
                  <c:v>96</c:v>
                </c:pt>
                <c:pt idx="6458">
                  <c:v>96</c:v>
                </c:pt>
                <c:pt idx="6459">
                  <c:v>96</c:v>
                </c:pt>
                <c:pt idx="6460">
                  <c:v>96</c:v>
                </c:pt>
                <c:pt idx="6461">
                  <c:v>96</c:v>
                </c:pt>
                <c:pt idx="6462">
                  <c:v>96</c:v>
                </c:pt>
                <c:pt idx="6463">
                  <c:v>96</c:v>
                </c:pt>
                <c:pt idx="6464">
                  <c:v>96</c:v>
                </c:pt>
                <c:pt idx="6465">
                  <c:v>96</c:v>
                </c:pt>
                <c:pt idx="6466">
                  <c:v>96</c:v>
                </c:pt>
                <c:pt idx="6467">
                  <c:v>96</c:v>
                </c:pt>
                <c:pt idx="6468">
                  <c:v>96</c:v>
                </c:pt>
                <c:pt idx="6469">
                  <c:v>96</c:v>
                </c:pt>
                <c:pt idx="6470">
                  <c:v>96</c:v>
                </c:pt>
                <c:pt idx="6471">
                  <c:v>96</c:v>
                </c:pt>
                <c:pt idx="6472">
                  <c:v>96</c:v>
                </c:pt>
                <c:pt idx="6473">
                  <c:v>96</c:v>
                </c:pt>
                <c:pt idx="6474">
                  <c:v>96</c:v>
                </c:pt>
                <c:pt idx="6475">
                  <c:v>96</c:v>
                </c:pt>
                <c:pt idx="6476">
                  <c:v>96</c:v>
                </c:pt>
                <c:pt idx="6477">
                  <c:v>96</c:v>
                </c:pt>
                <c:pt idx="6478">
                  <c:v>96</c:v>
                </c:pt>
                <c:pt idx="6479">
                  <c:v>96</c:v>
                </c:pt>
                <c:pt idx="6480">
                  <c:v>96</c:v>
                </c:pt>
                <c:pt idx="6481">
                  <c:v>96</c:v>
                </c:pt>
                <c:pt idx="6482">
                  <c:v>96</c:v>
                </c:pt>
                <c:pt idx="6483">
                  <c:v>96</c:v>
                </c:pt>
                <c:pt idx="6484">
                  <c:v>96</c:v>
                </c:pt>
                <c:pt idx="6485">
                  <c:v>96</c:v>
                </c:pt>
                <c:pt idx="6486">
                  <c:v>96</c:v>
                </c:pt>
                <c:pt idx="6487">
                  <c:v>96</c:v>
                </c:pt>
                <c:pt idx="6488">
                  <c:v>96</c:v>
                </c:pt>
                <c:pt idx="6489">
                  <c:v>96</c:v>
                </c:pt>
                <c:pt idx="6490">
                  <c:v>96</c:v>
                </c:pt>
                <c:pt idx="6491">
                  <c:v>96</c:v>
                </c:pt>
                <c:pt idx="6492">
                  <c:v>96</c:v>
                </c:pt>
                <c:pt idx="6493">
                  <c:v>96</c:v>
                </c:pt>
                <c:pt idx="6494">
                  <c:v>96</c:v>
                </c:pt>
                <c:pt idx="6495">
                  <c:v>96</c:v>
                </c:pt>
                <c:pt idx="6496">
                  <c:v>96</c:v>
                </c:pt>
                <c:pt idx="6497">
                  <c:v>96</c:v>
                </c:pt>
                <c:pt idx="6498">
                  <c:v>96</c:v>
                </c:pt>
                <c:pt idx="6499">
                  <c:v>96</c:v>
                </c:pt>
                <c:pt idx="6500">
                  <c:v>96</c:v>
                </c:pt>
                <c:pt idx="6501">
                  <c:v>96</c:v>
                </c:pt>
                <c:pt idx="6502">
                  <c:v>96</c:v>
                </c:pt>
                <c:pt idx="6503">
                  <c:v>96</c:v>
                </c:pt>
                <c:pt idx="6504">
                  <c:v>96</c:v>
                </c:pt>
                <c:pt idx="6505">
                  <c:v>96</c:v>
                </c:pt>
                <c:pt idx="6506">
                  <c:v>96</c:v>
                </c:pt>
                <c:pt idx="6507">
                  <c:v>96</c:v>
                </c:pt>
                <c:pt idx="6508">
                  <c:v>96</c:v>
                </c:pt>
                <c:pt idx="6509">
                  <c:v>96</c:v>
                </c:pt>
                <c:pt idx="6510">
                  <c:v>96</c:v>
                </c:pt>
                <c:pt idx="6511">
                  <c:v>96</c:v>
                </c:pt>
                <c:pt idx="6512">
                  <c:v>96</c:v>
                </c:pt>
                <c:pt idx="6513">
                  <c:v>96</c:v>
                </c:pt>
                <c:pt idx="6514">
                  <c:v>96</c:v>
                </c:pt>
                <c:pt idx="6515">
                  <c:v>96</c:v>
                </c:pt>
                <c:pt idx="6516">
                  <c:v>96</c:v>
                </c:pt>
                <c:pt idx="6517">
                  <c:v>96</c:v>
                </c:pt>
                <c:pt idx="6518">
                  <c:v>96</c:v>
                </c:pt>
                <c:pt idx="6519">
                  <c:v>96</c:v>
                </c:pt>
                <c:pt idx="6520">
                  <c:v>96</c:v>
                </c:pt>
                <c:pt idx="6521">
                  <c:v>96</c:v>
                </c:pt>
                <c:pt idx="6522">
                  <c:v>96</c:v>
                </c:pt>
                <c:pt idx="6523">
                  <c:v>96</c:v>
                </c:pt>
                <c:pt idx="6524">
                  <c:v>96</c:v>
                </c:pt>
                <c:pt idx="6525">
                  <c:v>96</c:v>
                </c:pt>
                <c:pt idx="6526">
                  <c:v>96</c:v>
                </c:pt>
                <c:pt idx="6527">
                  <c:v>96</c:v>
                </c:pt>
                <c:pt idx="6528">
                  <c:v>96</c:v>
                </c:pt>
                <c:pt idx="6529">
                  <c:v>96</c:v>
                </c:pt>
                <c:pt idx="6530">
                  <c:v>96</c:v>
                </c:pt>
                <c:pt idx="6531">
                  <c:v>96</c:v>
                </c:pt>
                <c:pt idx="6532">
                  <c:v>96</c:v>
                </c:pt>
                <c:pt idx="6533">
                  <c:v>96</c:v>
                </c:pt>
                <c:pt idx="6534">
                  <c:v>96</c:v>
                </c:pt>
                <c:pt idx="6535">
                  <c:v>96</c:v>
                </c:pt>
                <c:pt idx="6536">
                  <c:v>96</c:v>
                </c:pt>
                <c:pt idx="6537">
                  <c:v>96</c:v>
                </c:pt>
                <c:pt idx="6538">
                  <c:v>96</c:v>
                </c:pt>
                <c:pt idx="6539">
                  <c:v>96</c:v>
                </c:pt>
                <c:pt idx="6540">
                  <c:v>96</c:v>
                </c:pt>
                <c:pt idx="6541">
                  <c:v>96</c:v>
                </c:pt>
                <c:pt idx="6542">
                  <c:v>96</c:v>
                </c:pt>
                <c:pt idx="6543">
                  <c:v>96</c:v>
                </c:pt>
                <c:pt idx="6544">
                  <c:v>96</c:v>
                </c:pt>
                <c:pt idx="6545">
                  <c:v>96</c:v>
                </c:pt>
                <c:pt idx="6546">
                  <c:v>96</c:v>
                </c:pt>
                <c:pt idx="6547">
                  <c:v>96</c:v>
                </c:pt>
                <c:pt idx="6548">
                  <c:v>96</c:v>
                </c:pt>
                <c:pt idx="6549">
                  <c:v>96</c:v>
                </c:pt>
                <c:pt idx="6550">
                  <c:v>96</c:v>
                </c:pt>
                <c:pt idx="6551">
                  <c:v>96</c:v>
                </c:pt>
                <c:pt idx="6552">
                  <c:v>96</c:v>
                </c:pt>
                <c:pt idx="6553">
                  <c:v>96</c:v>
                </c:pt>
                <c:pt idx="6554">
                  <c:v>96</c:v>
                </c:pt>
                <c:pt idx="6555">
                  <c:v>96</c:v>
                </c:pt>
                <c:pt idx="6556">
                  <c:v>96</c:v>
                </c:pt>
                <c:pt idx="6557">
                  <c:v>96</c:v>
                </c:pt>
                <c:pt idx="6558">
                  <c:v>96</c:v>
                </c:pt>
                <c:pt idx="6559">
                  <c:v>96</c:v>
                </c:pt>
                <c:pt idx="6560">
                  <c:v>96</c:v>
                </c:pt>
                <c:pt idx="6561">
                  <c:v>96</c:v>
                </c:pt>
                <c:pt idx="6562">
                  <c:v>96</c:v>
                </c:pt>
                <c:pt idx="6563">
                  <c:v>96</c:v>
                </c:pt>
                <c:pt idx="6564">
                  <c:v>96</c:v>
                </c:pt>
                <c:pt idx="6565">
                  <c:v>96</c:v>
                </c:pt>
                <c:pt idx="6566">
                  <c:v>96</c:v>
                </c:pt>
                <c:pt idx="6567">
                  <c:v>96</c:v>
                </c:pt>
                <c:pt idx="6568">
                  <c:v>96</c:v>
                </c:pt>
                <c:pt idx="6569">
                  <c:v>96</c:v>
                </c:pt>
                <c:pt idx="6570">
                  <c:v>96</c:v>
                </c:pt>
                <c:pt idx="6571">
                  <c:v>96</c:v>
                </c:pt>
                <c:pt idx="6572">
                  <c:v>96</c:v>
                </c:pt>
                <c:pt idx="6573">
                  <c:v>96</c:v>
                </c:pt>
                <c:pt idx="6574">
                  <c:v>96</c:v>
                </c:pt>
                <c:pt idx="6575">
                  <c:v>96</c:v>
                </c:pt>
                <c:pt idx="6576">
                  <c:v>96</c:v>
                </c:pt>
                <c:pt idx="6577">
                  <c:v>96</c:v>
                </c:pt>
                <c:pt idx="6578">
                  <c:v>96</c:v>
                </c:pt>
                <c:pt idx="6579">
                  <c:v>96</c:v>
                </c:pt>
                <c:pt idx="6580">
                  <c:v>96</c:v>
                </c:pt>
                <c:pt idx="6581">
                  <c:v>96</c:v>
                </c:pt>
                <c:pt idx="6582">
                  <c:v>96</c:v>
                </c:pt>
                <c:pt idx="6583">
                  <c:v>96</c:v>
                </c:pt>
                <c:pt idx="6584">
                  <c:v>96</c:v>
                </c:pt>
                <c:pt idx="6585">
                  <c:v>96</c:v>
                </c:pt>
                <c:pt idx="6586">
                  <c:v>96</c:v>
                </c:pt>
                <c:pt idx="6587">
                  <c:v>96</c:v>
                </c:pt>
                <c:pt idx="6588">
                  <c:v>96</c:v>
                </c:pt>
                <c:pt idx="6589">
                  <c:v>96</c:v>
                </c:pt>
                <c:pt idx="6590">
                  <c:v>96</c:v>
                </c:pt>
                <c:pt idx="6591">
                  <c:v>96</c:v>
                </c:pt>
                <c:pt idx="6592">
                  <c:v>96</c:v>
                </c:pt>
                <c:pt idx="6593">
                  <c:v>96</c:v>
                </c:pt>
                <c:pt idx="6594">
                  <c:v>96</c:v>
                </c:pt>
                <c:pt idx="6595">
                  <c:v>96</c:v>
                </c:pt>
                <c:pt idx="6596">
                  <c:v>96</c:v>
                </c:pt>
                <c:pt idx="6597">
                  <c:v>96</c:v>
                </c:pt>
                <c:pt idx="6598">
                  <c:v>96</c:v>
                </c:pt>
                <c:pt idx="6599">
                  <c:v>96</c:v>
                </c:pt>
                <c:pt idx="6600">
                  <c:v>96</c:v>
                </c:pt>
                <c:pt idx="6601">
                  <c:v>96</c:v>
                </c:pt>
                <c:pt idx="6602">
                  <c:v>96</c:v>
                </c:pt>
                <c:pt idx="6603">
                  <c:v>96</c:v>
                </c:pt>
                <c:pt idx="6604">
                  <c:v>96</c:v>
                </c:pt>
                <c:pt idx="6605">
                  <c:v>96</c:v>
                </c:pt>
                <c:pt idx="6606">
                  <c:v>96</c:v>
                </c:pt>
                <c:pt idx="6607">
                  <c:v>96</c:v>
                </c:pt>
                <c:pt idx="6608">
                  <c:v>96</c:v>
                </c:pt>
                <c:pt idx="6609">
                  <c:v>96</c:v>
                </c:pt>
                <c:pt idx="6610">
                  <c:v>96</c:v>
                </c:pt>
                <c:pt idx="6611">
                  <c:v>96</c:v>
                </c:pt>
                <c:pt idx="6612">
                  <c:v>96</c:v>
                </c:pt>
                <c:pt idx="6613">
                  <c:v>96</c:v>
                </c:pt>
                <c:pt idx="6614">
                  <c:v>96</c:v>
                </c:pt>
                <c:pt idx="6615">
                  <c:v>96</c:v>
                </c:pt>
                <c:pt idx="6616">
                  <c:v>96</c:v>
                </c:pt>
                <c:pt idx="6617">
                  <c:v>96</c:v>
                </c:pt>
                <c:pt idx="6618">
                  <c:v>96</c:v>
                </c:pt>
                <c:pt idx="6619">
                  <c:v>96</c:v>
                </c:pt>
                <c:pt idx="6620">
                  <c:v>96</c:v>
                </c:pt>
                <c:pt idx="6621">
                  <c:v>96</c:v>
                </c:pt>
                <c:pt idx="6622">
                  <c:v>96</c:v>
                </c:pt>
                <c:pt idx="6623">
                  <c:v>96</c:v>
                </c:pt>
                <c:pt idx="6624">
                  <c:v>96</c:v>
                </c:pt>
                <c:pt idx="6625">
                  <c:v>96</c:v>
                </c:pt>
                <c:pt idx="6626">
                  <c:v>96</c:v>
                </c:pt>
                <c:pt idx="6627">
                  <c:v>96</c:v>
                </c:pt>
                <c:pt idx="6628">
                  <c:v>96</c:v>
                </c:pt>
                <c:pt idx="6629">
                  <c:v>96</c:v>
                </c:pt>
                <c:pt idx="6630">
                  <c:v>96</c:v>
                </c:pt>
                <c:pt idx="6631">
                  <c:v>96</c:v>
                </c:pt>
                <c:pt idx="6632">
                  <c:v>96</c:v>
                </c:pt>
                <c:pt idx="6633">
                  <c:v>96</c:v>
                </c:pt>
                <c:pt idx="6634">
                  <c:v>96</c:v>
                </c:pt>
                <c:pt idx="6635">
                  <c:v>96</c:v>
                </c:pt>
                <c:pt idx="6636">
                  <c:v>96</c:v>
                </c:pt>
                <c:pt idx="6637">
                  <c:v>96</c:v>
                </c:pt>
                <c:pt idx="6638">
                  <c:v>96</c:v>
                </c:pt>
                <c:pt idx="6639">
                  <c:v>96</c:v>
                </c:pt>
                <c:pt idx="6640">
                  <c:v>96</c:v>
                </c:pt>
                <c:pt idx="6641">
                  <c:v>96</c:v>
                </c:pt>
                <c:pt idx="6642">
                  <c:v>96</c:v>
                </c:pt>
                <c:pt idx="6643">
                  <c:v>96</c:v>
                </c:pt>
                <c:pt idx="6644">
                  <c:v>96</c:v>
                </c:pt>
                <c:pt idx="6645">
                  <c:v>96</c:v>
                </c:pt>
                <c:pt idx="6646">
                  <c:v>96</c:v>
                </c:pt>
                <c:pt idx="6647">
                  <c:v>96</c:v>
                </c:pt>
                <c:pt idx="6648">
                  <c:v>96</c:v>
                </c:pt>
                <c:pt idx="6649">
                  <c:v>96</c:v>
                </c:pt>
                <c:pt idx="6650">
                  <c:v>96</c:v>
                </c:pt>
                <c:pt idx="6651">
                  <c:v>96</c:v>
                </c:pt>
                <c:pt idx="6652">
                  <c:v>96</c:v>
                </c:pt>
                <c:pt idx="6653">
                  <c:v>96</c:v>
                </c:pt>
                <c:pt idx="6654">
                  <c:v>96</c:v>
                </c:pt>
                <c:pt idx="6655">
                  <c:v>96</c:v>
                </c:pt>
                <c:pt idx="6656">
                  <c:v>96</c:v>
                </c:pt>
                <c:pt idx="6657">
                  <c:v>96</c:v>
                </c:pt>
                <c:pt idx="6658">
                  <c:v>96</c:v>
                </c:pt>
                <c:pt idx="6659">
                  <c:v>96</c:v>
                </c:pt>
                <c:pt idx="6660">
                  <c:v>96</c:v>
                </c:pt>
                <c:pt idx="6661">
                  <c:v>96</c:v>
                </c:pt>
                <c:pt idx="6662">
                  <c:v>96</c:v>
                </c:pt>
                <c:pt idx="6663">
                  <c:v>96</c:v>
                </c:pt>
                <c:pt idx="6664">
                  <c:v>96</c:v>
                </c:pt>
                <c:pt idx="6665">
                  <c:v>96</c:v>
                </c:pt>
                <c:pt idx="6666">
                  <c:v>96</c:v>
                </c:pt>
                <c:pt idx="6667">
                  <c:v>96</c:v>
                </c:pt>
                <c:pt idx="6668">
                  <c:v>96</c:v>
                </c:pt>
                <c:pt idx="6669">
                  <c:v>96</c:v>
                </c:pt>
                <c:pt idx="6670">
                  <c:v>96</c:v>
                </c:pt>
                <c:pt idx="6671">
                  <c:v>96</c:v>
                </c:pt>
                <c:pt idx="6672">
                  <c:v>96</c:v>
                </c:pt>
                <c:pt idx="6673">
                  <c:v>96</c:v>
                </c:pt>
                <c:pt idx="6674">
                  <c:v>96</c:v>
                </c:pt>
                <c:pt idx="6675">
                  <c:v>96</c:v>
                </c:pt>
                <c:pt idx="6676">
                  <c:v>96</c:v>
                </c:pt>
                <c:pt idx="6677">
                  <c:v>96</c:v>
                </c:pt>
                <c:pt idx="6678">
                  <c:v>96</c:v>
                </c:pt>
                <c:pt idx="6679">
                  <c:v>96</c:v>
                </c:pt>
                <c:pt idx="6680">
                  <c:v>96</c:v>
                </c:pt>
                <c:pt idx="6681">
                  <c:v>96</c:v>
                </c:pt>
                <c:pt idx="6682">
                  <c:v>96</c:v>
                </c:pt>
                <c:pt idx="6683">
                  <c:v>96</c:v>
                </c:pt>
                <c:pt idx="6684">
                  <c:v>96</c:v>
                </c:pt>
                <c:pt idx="6685">
                  <c:v>96</c:v>
                </c:pt>
                <c:pt idx="6686">
                  <c:v>96</c:v>
                </c:pt>
                <c:pt idx="6687">
                  <c:v>96</c:v>
                </c:pt>
                <c:pt idx="6688">
                  <c:v>96</c:v>
                </c:pt>
                <c:pt idx="6689">
                  <c:v>96</c:v>
                </c:pt>
                <c:pt idx="6690">
                  <c:v>96</c:v>
                </c:pt>
                <c:pt idx="6691">
                  <c:v>96</c:v>
                </c:pt>
                <c:pt idx="6692">
                  <c:v>96</c:v>
                </c:pt>
                <c:pt idx="6693">
                  <c:v>96</c:v>
                </c:pt>
                <c:pt idx="6694">
                  <c:v>96</c:v>
                </c:pt>
                <c:pt idx="6695">
                  <c:v>96</c:v>
                </c:pt>
                <c:pt idx="6696">
                  <c:v>96</c:v>
                </c:pt>
                <c:pt idx="6697">
                  <c:v>96</c:v>
                </c:pt>
                <c:pt idx="6698">
                  <c:v>96</c:v>
                </c:pt>
                <c:pt idx="6699">
                  <c:v>96</c:v>
                </c:pt>
                <c:pt idx="6700">
                  <c:v>96</c:v>
                </c:pt>
                <c:pt idx="6701">
                  <c:v>96</c:v>
                </c:pt>
                <c:pt idx="6702">
                  <c:v>96</c:v>
                </c:pt>
                <c:pt idx="6703">
                  <c:v>96</c:v>
                </c:pt>
                <c:pt idx="6704">
                  <c:v>96</c:v>
                </c:pt>
                <c:pt idx="6705">
                  <c:v>96</c:v>
                </c:pt>
                <c:pt idx="6706">
                  <c:v>96</c:v>
                </c:pt>
                <c:pt idx="6707">
                  <c:v>96</c:v>
                </c:pt>
                <c:pt idx="6708">
                  <c:v>96</c:v>
                </c:pt>
                <c:pt idx="6709">
                  <c:v>96</c:v>
                </c:pt>
                <c:pt idx="6710">
                  <c:v>96</c:v>
                </c:pt>
                <c:pt idx="6711">
                  <c:v>96</c:v>
                </c:pt>
                <c:pt idx="6712">
                  <c:v>96</c:v>
                </c:pt>
                <c:pt idx="6713">
                  <c:v>96</c:v>
                </c:pt>
                <c:pt idx="6714">
                  <c:v>96</c:v>
                </c:pt>
                <c:pt idx="6715">
                  <c:v>96</c:v>
                </c:pt>
                <c:pt idx="6716">
                  <c:v>96</c:v>
                </c:pt>
                <c:pt idx="6717">
                  <c:v>96</c:v>
                </c:pt>
                <c:pt idx="6718">
                  <c:v>96</c:v>
                </c:pt>
                <c:pt idx="6719">
                  <c:v>96</c:v>
                </c:pt>
                <c:pt idx="6720">
                  <c:v>96</c:v>
                </c:pt>
                <c:pt idx="6721">
                  <c:v>96</c:v>
                </c:pt>
                <c:pt idx="6722">
                  <c:v>96</c:v>
                </c:pt>
                <c:pt idx="6723">
                  <c:v>96</c:v>
                </c:pt>
                <c:pt idx="6724">
                  <c:v>96</c:v>
                </c:pt>
                <c:pt idx="6725">
                  <c:v>96</c:v>
                </c:pt>
                <c:pt idx="6726">
                  <c:v>96</c:v>
                </c:pt>
                <c:pt idx="6727">
                  <c:v>96</c:v>
                </c:pt>
                <c:pt idx="6728">
                  <c:v>96</c:v>
                </c:pt>
                <c:pt idx="6729">
                  <c:v>96</c:v>
                </c:pt>
                <c:pt idx="6730">
                  <c:v>96</c:v>
                </c:pt>
                <c:pt idx="6731">
                  <c:v>96</c:v>
                </c:pt>
                <c:pt idx="6732">
                  <c:v>96</c:v>
                </c:pt>
                <c:pt idx="6733">
                  <c:v>96</c:v>
                </c:pt>
                <c:pt idx="6734">
                  <c:v>96</c:v>
                </c:pt>
                <c:pt idx="6735">
                  <c:v>96</c:v>
                </c:pt>
                <c:pt idx="6736">
                  <c:v>96</c:v>
                </c:pt>
                <c:pt idx="6737">
                  <c:v>96</c:v>
                </c:pt>
                <c:pt idx="6738">
                  <c:v>96</c:v>
                </c:pt>
                <c:pt idx="6739">
                  <c:v>96</c:v>
                </c:pt>
                <c:pt idx="6740">
                  <c:v>96</c:v>
                </c:pt>
                <c:pt idx="6741">
                  <c:v>96</c:v>
                </c:pt>
                <c:pt idx="6742">
                  <c:v>96</c:v>
                </c:pt>
                <c:pt idx="6743">
                  <c:v>96</c:v>
                </c:pt>
                <c:pt idx="6744">
                  <c:v>96</c:v>
                </c:pt>
                <c:pt idx="6745">
                  <c:v>96</c:v>
                </c:pt>
                <c:pt idx="6746">
                  <c:v>96</c:v>
                </c:pt>
                <c:pt idx="6747">
                  <c:v>96</c:v>
                </c:pt>
                <c:pt idx="6748">
                  <c:v>96</c:v>
                </c:pt>
                <c:pt idx="6749">
                  <c:v>96</c:v>
                </c:pt>
                <c:pt idx="6750">
                  <c:v>96</c:v>
                </c:pt>
                <c:pt idx="6751">
                  <c:v>96</c:v>
                </c:pt>
                <c:pt idx="6752">
                  <c:v>96</c:v>
                </c:pt>
                <c:pt idx="6753">
                  <c:v>96</c:v>
                </c:pt>
                <c:pt idx="6754">
                  <c:v>96</c:v>
                </c:pt>
                <c:pt idx="6755">
                  <c:v>96</c:v>
                </c:pt>
                <c:pt idx="6756">
                  <c:v>96</c:v>
                </c:pt>
                <c:pt idx="6757">
                  <c:v>96</c:v>
                </c:pt>
                <c:pt idx="6758">
                  <c:v>96</c:v>
                </c:pt>
                <c:pt idx="6759">
                  <c:v>96</c:v>
                </c:pt>
                <c:pt idx="6760">
                  <c:v>96</c:v>
                </c:pt>
                <c:pt idx="6761">
                  <c:v>96</c:v>
                </c:pt>
                <c:pt idx="6762">
                  <c:v>96</c:v>
                </c:pt>
                <c:pt idx="6763">
                  <c:v>96</c:v>
                </c:pt>
                <c:pt idx="6764">
                  <c:v>96</c:v>
                </c:pt>
                <c:pt idx="6765">
                  <c:v>96</c:v>
                </c:pt>
                <c:pt idx="6766">
                  <c:v>96</c:v>
                </c:pt>
                <c:pt idx="6767">
                  <c:v>96</c:v>
                </c:pt>
                <c:pt idx="6768">
                  <c:v>96</c:v>
                </c:pt>
                <c:pt idx="6769">
                  <c:v>96</c:v>
                </c:pt>
                <c:pt idx="6770">
                  <c:v>96</c:v>
                </c:pt>
                <c:pt idx="6771">
                  <c:v>96</c:v>
                </c:pt>
                <c:pt idx="6772">
                  <c:v>96</c:v>
                </c:pt>
                <c:pt idx="6773">
                  <c:v>96</c:v>
                </c:pt>
                <c:pt idx="6774">
                  <c:v>96</c:v>
                </c:pt>
                <c:pt idx="6775">
                  <c:v>96</c:v>
                </c:pt>
                <c:pt idx="6776">
                  <c:v>96</c:v>
                </c:pt>
                <c:pt idx="6777">
                  <c:v>96</c:v>
                </c:pt>
                <c:pt idx="6778">
                  <c:v>96</c:v>
                </c:pt>
                <c:pt idx="6779">
                  <c:v>96</c:v>
                </c:pt>
                <c:pt idx="6780">
                  <c:v>96</c:v>
                </c:pt>
                <c:pt idx="6781">
                  <c:v>96</c:v>
                </c:pt>
                <c:pt idx="6782">
                  <c:v>96</c:v>
                </c:pt>
                <c:pt idx="6783">
                  <c:v>96</c:v>
                </c:pt>
                <c:pt idx="6784">
                  <c:v>96</c:v>
                </c:pt>
                <c:pt idx="6785">
                  <c:v>96</c:v>
                </c:pt>
                <c:pt idx="6786">
                  <c:v>96</c:v>
                </c:pt>
                <c:pt idx="6787">
                  <c:v>96</c:v>
                </c:pt>
                <c:pt idx="6788">
                  <c:v>96</c:v>
                </c:pt>
                <c:pt idx="6789">
                  <c:v>96</c:v>
                </c:pt>
                <c:pt idx="6790">
                  <c:v>96</c:v>
                </c:pt>
                <c:pt idx="6791">
                  <c:v>96</c:v>
                </c:pt>
                <c:pt idx="6792">
                  <c:v>96</c:v>
                </c:pt>
                <c:pt idx="6793">
                  <c:v>96</c:v>
                </c:pt>
                <c:pt idx="6794">
                  <c:v>96</c:v>
                </c:pt>
                <c:pt idx="6795">
                  <c:v>96</c:v>
                </c:pt>
                <c:pt idx="6796">
                  <c:v>96</c:v>
                </c:pt>
                <c:pt idx="6797">
                  <c:v>96</c:v>
                </c:pt>
                <c:pt idx="6798">
                  <c:v>96</c:v>
                </c:pt>
                <c:pt idx="6799">
                  <c:v>96</c:v>
                </c:pt>
                <c:pt idx="6800">
                  <c:v>96</c:v>
                </c:pt>
                <c:pt idx="6801">
                  <c:v>96</c:v>
                </c:pt>
                <c:pt idx="6802">
                  <c:v>96</c:v>
                </c:pt>
                <c:pt idx="6803">
                  <c:v>96</c:v>
                </c:pt>
                <c:pt idx="6804">
                  <c:v>96</c:v>
                </c:pt>
                <c:pt idx="6805">
                  <c:v>96</c:v>
                </c:pt>
                <c:pt idx="6806">
                  <c:v>96</c:v>
                </c:pt>
                <c:pt idx="6807">
                  <c:v>96</c:v>
                </c:pt>
                <c:pt idx="6808">
                  <c:v>96</c:v>
                </c:pt>
                <c:pt idx="6809">
                  <c:v>96</c:v>
                </c:pt>
                <c:pt idx="6810">
                  <c:v>96</c:v>
                </c:pt>
                <c:pt idx="6811">
                  <c:v>96</c:v>
                </c:pt>
                <c:pt idx="6812">
                  <c:v>96</c:v>
                </c:pt>
                <c:pt idx="6813">
                  <c:v>96</c:v>
                </c:pt>
                <c:pt idx="6814">
                  <c:v>96</c:v>
                </c:pt>
                <c:pt idx="6815">
                  <c:v>96</c:v>
                </c:pt>
                <c:pt idx="6816">
                  <c:v>96</c:v>
                </c:pt>
                <c:pt idx="6817">
                  <c:v>96</c:v>
                </c:pt>
                <c:pt idx="6818">
                  <c:v>96</c:v>
                </c:pt>
                <c:pt idx="6819">
                  <c:v>96</c:v>
                </c:pt>
                <c:pt idx="6820">
                  <c:v>96</c:v>
                </c:pt>
                <c:pt idx="6821">
                  <c:v>96</c:v>
                </c:pt>
                <c:pt idx="6822">
                  <c:v>96</c:v>
                </c:pt>
                <c:pt idx="6823">
                  <c:v>96</c:v>
                </c:pt>
                <c:pt idx="6824">
                  <c:v>96</c:v>
                </c:pt>
                <c:pt idx="6825">
                  <c:v>96</c:v>
                </c:pt>
                <c:pt idx="6826">
                  <c:v>96</c:v>
                </c:pt>
                <c:pt idx="6827">
                  <c:v>96</c:v>
                </c:pt>
                <c:pt idx="6828">
                  <c:v>96</c:v>
                </c:pt>
                <c:pt idx="6829">
                  <c:v>96</c:v>
                </c:pt>
                <c:pt idx="6830">
                  <c:v>96</c:v>
                </c:pt>
                <c:pt idx="6831">
                  <c:v>96</c:v>
                </c:pt>
                <c:pt idx="6832">
                  <c:v>96</c:v>
                </c:pt>
                <c:pt idx="6833">
                  <c:v>96</c:v>
                </c:pt>
                <c:pt idx="6834">
                  <c:v>96</c:v>
                </c:pt>
                <c:pt idx="6835">
                  <c:v>96</c:v>
                </c:pt>
                <c:pt idx="6836">
                  <c:v>96</c:v>
                </c:pt>
                <c:pt idx="6837">
                  <c:v>96</c:v>
                </c:pt>
                <c:pt idx="6838">
                  <c:v>96</c:v>
                </c:pt>
                <c:pt idx="6839">
                  <c:v>96</c:v>
                </c:pt>
                <c:pt idx="6840">
                  <c:v>96</c:v>
                </c:pt>
                <c:pt idx="6841">
                  <c:v>96</c:v>
                </c:pt>
                <c:pt idx="6842">
                  <c:v>96</c:v>
                </c:pt>
                <c:pt idx="6843">
                  <c:v>96</c:v>
                </c:pt>
                <c:pt idx="6844">
                  <c:v>96</c:v>
                </c:pt>
                <c:pt idx="6845">
                  <c:v>96</c:v>
                </c:pt>
                <c:pt idx="6846">
                  <c:v>96</c:v>
                </c:pt>
                <c:pt idx="6847">
                  <c:v>96</c:v>
                </c:pt>
                <c:pt idx="6848">
                  <c:v>96</c:v>
                </c:pt>
                <c:pt idx="6849">
                  <c:v>96</c:v>
                </c:pt>
                <c:pt idx="6850">
                  <c:v>96</c:v>
                </c:pt>
                <c:pt idx="6851">
                  <c:v>96</c:v>
                </c:pt>
                <c:pt idx="6852">
                  <c:v>96</c:v>
                </c:pt>
                <c:pt idx="6853">
                  <c:v>96</c:v>
                </c:pt>
                <c:pt idx="6854">
                  <c:v>96</c:v>
                </c:pt>
                <c:pt idx="6855">
                  <c:v>96</c:v>
                </c:pt>
                <c:pt idx="6856">
                  <c:v>96</c:v>
                </c:pt>
                <c:pt idx="6857">
                  <c:v>96</c:v>
                </c:pt>
                <c:pt idx="6858">
                  <c:v>96</c:v>
                </c:pt>
                <c:pt idx="6859">
                  <c:v>96</c:v>
                </c:pt>
                <c:pt idx="6860">
                  <c:v>96</c:v>
                </c:pt>
                <c:pt idx="6861">
                  <c:v>96</c:v>
                </c:pt>
                <c:pt idx="6862">
                  <c:v>96</c:v>
                </c:pt>
                <c:pt idx="6863">
                  <c:v>96</c:v>
                </c:pt>
                <c:pt idx="6864">
                  <c:v>96</c:v>
                </c:pt>
                <c:pt idx="6865">
                  <c:v>96</c:v>
                </c:pt>
                <c:pt idx="6866">
                  <c:v>96</c:v>
                </c:pt>
                <c:pt idx="6867">
                  <c:v>96</c:v>
                </c:pt>
                <c:pt idx="6868">
                  <c:v>96</c:v>
                </c:pt>
                <c:pt idx="6869">
                  <c:v>96</c:v>
                </c:pt>
                <c:pt idx="6870">
                  <c:v>96</c:v>
                </c:pt>
                <c:pt idx="6871">
                  <c:v>96</c:v>
                </c:pt>
                <c:pt idx="6872">
                  <c:v>96</c:v>
                </c:pt>
                <c:pt idx="6873">
                  <c:v>96</c:v>
                </c:pt>
                <c:pt idx="6874">
                  <c:v>96</c:v>
                </c:pt>
                <c:pt idx="6875">
                  <c:v>96</c:v>
                </c:pt>
                <c:pt idx="6876">
                  <c:v>96</c:v>
                </c:pt>
                <c:pt idx="6877">
                  <c:v>96</c:v>
                </c:pt>
                <c:pt idx="6878">
                  <c:v>96</c:v>
                </c:pt>
                <c:pt idx="6879">
                  <c:v>96</c:v>
                </c:pt>
                <c:pt idx="6880">
                  <c:v>96</c:v>
                </c:pt>
                <c:pt idx="6881">
                  <c:v>96</c:v>
                </c:pt>
                <c:pt idx="6882">
                  <c:v>96</c:v>
                </c:pt>
                <c:pt idx="6883">
                  <c:v>96</c:v>
                </c:pt>
                <c:pt idx="6884">
                  <c:v>96</c:v>
                </c:pt>
                <c:pt idx="6885">
                  <c:v>96</c:v>
                </c:pt>
                <c:pt idx="6886">
                  <c:v>96</c:v>
                </c:pt>
                <c:pt idx="6887">
                  <c:v>96</c:v>
                </c:pt>
                <c:pt idx="6888">
                  <c:v>96</c:v>
                </c:pt>
                <c:pt idx="6889">
                  <c:v>96</c:v>
                </c:pt>
                <c:pt idx="6890">
                  <c:v>96</c:v>
                </c:pt>
                <c:pt idx="6891">
                  <c:v>96</c:v>
                </c:pt>
                <c:pt idx="6892">
                  <c:v>96</c:v>
                </c:pt>
                <c:pt idx="6893">
                  <c:v>96</c:v>
                </c:pt>
                <c:pt idx="6894">
                  <c:v>96</c:v>
                </c:pt>
                <c:pt idx="6895">
                  <c:v>96</c:v>
                </c:pt>
                <c:pt idx="6896">
                  <c:v>96</c:v>
                </c:pt>
                <c:pt idx="6897">
                  <c:v>96</c:v>
                </c:pt>
                <c:pt idx="6898">
                  <c:v>96</c:v>
                </c:pt>
                <c:pt idx="6899">
                  <c:v>96</c:v>
                </c:pt>
                <c:pt idx="6900">
                  <c:v>96</c:v>
                </c:pt>
                <c:pt idx="6901">
                  <c:v>96</c:v>
                </c:pt>
                <c:pt idx="6902">
                  <c:v>96</c:v>
                </c:pt>
                <c:pt idx="6903">
                  <c:v>96</c:v>
                </c:pt>
                <c:pt idx="6904">
                  <c:v>96</c:v>
                </c:pt>
                <c:pt idx="6905">
                  <c:v>96</c:v>
                </c:pt>
                <c:pt idx="6906">
                  <c:v>96</c:v>
                </c:pt>
                <c:pt idx="6907">
                  <c:v>96</c:v>
                </c:pt>
                <c:pt idx="6908">
                  <c:v>96</c:v>
                </c:pt>
                <c:pt idx="6909">
                  <c:v>96</c:v>
                </c:pt>
                <c:pt idx="6910">
                  <c:v>96</c:v>
                </c:pt>
                <c:pt idx="6911">
                  <c:v>96</c:v>
                </c:pt>
                <c:pt idx="6912">
                  <c:v>96</c:v>
                </c:pt>
                <c:pt idx="6913">
                  <c:v>96</c:v>
                </c:pt>
                <c:pt idx="6914">
                  <c:v>96</c:v>
                </c:pt>
                <c:pt idx="6915">
                  <c:v>96</c:v>
                </c:pt>
                <c:pt idx="6916">
                  <c:v>96</c:v>
                </c:pt>
                <c:pt idx="6917">
                  <c:v>96</c:v>
                </c:pt>
                <c:pt idx="6918">
                  <c:v>96</c:v>
                </c:pt>
                <c:pt idx="6919">
                  <c:v>96</c:v>
                </c:pt>
                <c:pt idx="6920">
                  <c:v>96</c:v>
                </c:pt>
                <c:pt idx="6921">
                  <c:v>96</c:v>
                </c:pt>
                <c:pt idx="6922">
                  <c:v>96</c:v>
                </c:pt>
                <c:pt idx="6923">
                  <c:v>96</c:v>
                </c:pt>
                <c:pt idx="6924">
                  <c:v>96</c:v>
                </c:pt>
                <c:pt idx="6925">
                  <c:v>96</c:v>
                </c:pt>
                <c:pt idx="6926">
                  <c:v>96</c:v>
                </c:pt>
                <c:pt idx="6927">
                  <c:v>96</c:v>
                </c:pt>
                <c:pt idx="6928">
                  <c:v>96</c:v>
                </c:pt>
                <c:pt idx="6929">
                  <c:v>96</c:v>
                </c:pt>
                <c:pt idx="6930">
                  <c:v>96</c:v>
                </c:pt>
                <c:pt idx="6931">
                  <c:v>96</c:v>
                </c:pt>
                <c:pt idx="6932">
                  <c:v>96</c:v>
                </c:pt>
                <c:pt idx="6933">
                  <c:v>96</c:v>
                </c:pt>
                <c:pt idx="6934">
                  <c:v>96</c:v>
                </c:pt>
                <c:pt idx="6935">
                  <c:v>96</c:v>
                </c:pt>
                <c:pt idx="6936">
                  <c:v>96</c:v>
                </c:pt>
                <c:pt idx="6937">
                  <c:v>96</c:v>
                </c:pt>
                <c:pt idx="6938">
                  <c:v>96</c:v>
                </c:pt>
                <c:pt idx="6939">
                  <c:v>96</c:v>
                </c:pt>
                <c:pt idx="6940">
                  <c:v>96</c:v>
                </c:pt>
                <c:pt idx="6941">
                  <c:v>96</c:v>
                </c:pt>
                <c:pt idx="6942">
                  <c:v>96</c:v>
                </c:pt>
                <c:pt idx="6943">
                  <c:v>96</c:v>
                </c:pt>
                <c:pt idx="6944">
                  <c:v>96</c:v>
                </c:pt>
                <c:pt idx="6945">
                  <c:v>96</c:v>
                </c:pt>
                <c:pt idx="6946">
                  <c:v>96</c:v>
                </c:pt>
                <c:pt idx="6947">
                  <c:v>96</c:v>
                </c:pt>
                <c:pt idx="6948">
                  <c:v>96</c:v>
                </c:pt>
                <c:pt idx="6949">
                  <c:v>96</c:v>
                </c:pt>
                <c:pt idx="6950">
                  <c:v>96</c:v>
                </c:pt>
                <c:pt idx="6951">
                  <c:v>96</c:v>
                </c:pt>
                <c:pt idx="6952">
                  <c:v>96</c:v>
                </c:pt>
                <c:pt idx="6953">
                  <c:v>96</c:v>
                </c:pt>
                <c:pt idx="6954">
                  <c:v>96</c:v>
                </c:pt>
                <c:pt idx="6955">
                  <c:v>96</c:v>
                </c:pt>
                <c:pt idx="6956">
                  <c:v>96</c:v>
                </c:pt>
                <c:pt idx="6957">
                  <c:v>96</c:v>
                </c:pt>
                <c:pt idx="6958">
                  <c:v>96</c:v>
                </c:pt>
                <c:pt idx="6959">
                  <c:v>96</c:v>
                </c:pt>
                <c:pt idx="6960">
                  <c:v>96</c:v>
                </c:pt>
                <c:pt idx="6961">
                  <c:v>96</c:v>
                </c:pt>
                <c:pt idx="6962">
                  <c:v>96</c:v>
                </c:pt>
                <c:pt idx="6963">
                  <c:v>96</c:v>
                </c:pt>
                <c:pt idx="6964">
                  <c:v>96</c:v>
                </c:pt>
                <c:pt idx="6965">
                  <c:v>96</c:v>
                </c:pt>
                <c:pt idx="6966">
                  <c:v>96</c:v>
                </c:pt>
                <c:pt idx="6967">
                  <c:v>96</c:v>
                </c:pt>
                <c:pt idx="6968">
                  <c:v>96</c:v>
                </c:pt>
                <c:pt idx="6969">
                  <c:v>96</c:v>
                </c:pt>
                <c:pt idx="6970">
                  <c:v>96</c:v>
                </c:pt>
                <c:pt idx="6971">
                  <c:v>96</c:v>
                </c:pt>
                <c:pt idx="6972">
                  <c:v>96</c:v>
                </c:pt>
                <c:pt idx="6973">
                  <c:v>96</c:v>
                </c:pt>
                <c:pt idx="6974">
                  <c:v>96</c:v>
                </c:pt>
                <c:pt idx="6975">
                  <c:v>96</c:v>
                </c:pt>
                <c:pt idx="6976">
                  <c:v>96</c:v>
                </c:pt>
                <c:pt idx="6977">
                  <c:v>96</c:v>
                </c:pt>
                <c:pt idx="6978">
                  <c:v>96</c:v>
                </c:pt>
                <c:pt idx="6979">
                  <c:v>96</c:v>
                </c:pt>
                <c:pt idx="6980">
                  <c:v>96</c:v>
                </c:pt>
                <c:pt idx="6981">
                  <c:v>96</c:v>
                </c:pt>
                <c:pt idx="6982">
                  <c:v>96</c:v>
                </c:pt>
                <c:pt idx="6983">
                  <c:v>96</c:v>
                </c:pt>
                <c:pt idx="6984">
                  <c:v>96</c:v>
                </c:pt>
                <c:pt idx="6985">
                  <c:v>96</c:v>
                </c:pt>
                <c:pt idx="6986">
                  <c:v>96</c:v>
                </c:pt>
                <c:pt idx="6987">
                  <c:v>96</c:v>
                </c:pt>
                <c:pt idx="6988">
                  <c:v>96</c:v>
                </c:pt>
                <c:pt idx="6989">
                  <c:v>96</c:v>
                </c:pt>
                <c:pt idx="6990">
                  <c:v>96</c:v>
                </c:pt>
                <c:pt idx="6991">
                  <c:v>96</c:v>
                </c:pt>
                <c:pt idx="6992">
                  <c:v>96</c:v>
                </c:pt>
                <c:pt idx="6993">
                  <c:v>96</c:v>
                </c:pt>
                <c:pt idx="6994">
                  <c:v>96</c:v>
                </c:pt>
                <c:pt idx="6995">
                  <c:v>96</c:v>
                </c:pt>
                <c:pt idx="6996">
                  <c:v>96</c:v>
                </c:pt>
                <c:pt idx="6997">
                  <c:v>96</c:v>
                </c:pt>
                <c:pt idx="6998">
                  <c:v>96</c:v>
                </c:pt>
                <c:pt idx="6999">
                  <c:v>96</c:v>
                </c:pt>
                <c:pt idx="7000">
                  <c:v>96</c:v>
                </c:pt>
                <c:pt idx="7001">
                  <c:v>96</c:v>
                </c:pt>
                <c:pt idx="7002">
                  <c:v>96</c:v>
                </c:pt>
                <c:pt idx="7003">
                  <c:v>96</c:v>
                </c:pt>
                <c:pt idx="7004">
                  <c:v>96</c:v>
                </c:pt>
                <c:pt idx="7005">
                  <c:v>96</c:v>
                </c:pt>
                <c:pt idx="7006">
                  <c:v>96</c:v>
                </c:pt>
                <c:pt idx="7007">
                  <c:v>96</c:v>
                </c:pt>
                <c:pt idx="7008">
                  <c:v>96</c:v>
                </c:pt>
                <c:pt idx="7009">
                  <c:v>96</c:v>
                </c:pt>
                <c:pt idx="7010">
                  <c:v>96</c:v>
                </c:pt>
                <c:pt idx="7011">
                  <c:v>96</c:v>
                </c:pt>
                <c:pt idx="7012">
                  <c:v>96</c:v>
                </c:pt>
                <c:pt idx="7013">
                  <c:v>96</c:v>
                </c:pt>
                <c:pt idx="7014">
                  <c:v>96</c:v>
                </c:pt>
                <c:pt idx="7015">
                  <c:v>96</c:v>
                </c:pt>
                <c:pt idx="7016">
                  <c:v>96</c:v>
                </c:pt>
                <c:pt idx="7017">
                  <c:v>96</c:v>
                </c:pt>
                <c:pt idx="7018">
                  <c:v>96</c:v>
                </c:pt>
                <c:pt idx="7019">
                  <c:v>96</c:v>
                </c:pt>
                <c:pt idx="7020">
                  <c:v>96</c:v>
                </c:pt>
                <c:pt idx="7021">
                  <c:v>96</c:v>
                </c:pt>
                <c:pt idx="7022">
                  <c:v>96</c:v>
                </c:pt>
                <c:pt idx="7023">
                  <c:v>96</c:v>
                </c:pt>
                <c:pt idx="7024">
                  <c:v>96</c:v>
                </c:pt>
                <c:pt idx="7025">
                  <c:v>96</c:v>
                </c:pt>
                <c:pt idx="7026">
                  <c:v>96</c:v>
                </c:pt>
                <c:pt idx="7027">
                  <c:v>96</c:v>
                </c:pt>
                <c:pt idx="7028">
                  <c:v>96</c:v>
                </c:pt>
                <c:pt idx="7029">
                  <c:v>96</c:v>
                </c:pt>
                <c:pt idx="7030">
                  <c:v>96</c:v>
                </c:pt>
                <c:pt idx="7031">
                  <c:v>96</c:v>
                </c:pt>
                <c:pt idx="7032">
                  <c:v>96</c:v>
                </c:pt>
                <c:pt idx="7033">
                  <c:v>96</c:v>
                </c:pt>
                <c:pt idx="7034">
                  <c:v>96</c:v>
                </c:pt>
                <c:pt idx="7035">
                  <c:v>96</c:v>
                </c:pt>
                <c:pt idx="7036">
                  <c:v>96</c:v>
                </c:pt>
                <c:pt idx="7037">
                  <c:v>96</c:v>
                </c:pt>
                <c:pt idx="7038">
                  <c:v>96</c:v>
                </c:pt>
                <c:pt idx="7039">
                  <c:v>96</c:v>
                </c:pt>
                <c:pt idx="7040">
                  <c:v>96</c:v>
                </c:pt>
                <c:pt idx="7041">
                  <c:v>96</c:v>
                </c:pt>
                <c:pt idx="7042">
                  <c:v>96</c:v>
                </c:pt>
                <c:pt idx="7043">
                  <c:v>96</c:v>
                </c:pt>
                <c:pt idx="7044">
                  <c:v>96</c:v>
                </c:pt>
                <c:pt idx="7045">
                  <c:v>96</c:v>
                </c:pt>
                <c:pt idx="7046">
                  <c:v>96</c:v>
                </c:pt>
                <c:pt idx="7047">
                  <c:v>96</c:v>
                </c:pt>
                <c:pt idx="7048">
                  <c:v>96</c:v>
                </c:pt>
                <c:pt idx="7049">
                  <c:v>96</c:v>
                </c:pt>
                <c:pt idx="7050">
                  <c:v>96</c:v>
                </c:pt>
                <c:pt idx="7051">
                  <c:v>96</c:v>
                </c:pt>
                <c:pt idx="7052">
                  <c:v>96</c:v>
                </c:pt>
                <c:pt idx="7053">
                  <c:v>96</c:v>
                </c:pt>
                <c:pt idx="7054">
                  <c:v>96</c:v>
                </c:pt>
                <c:pt idx="7055">
                  <c:v>96</c:v>
                </c:pt>
                <c:pt idx="7056">
                  <c:v>96</c:v>
                </c:pt>
                <c:pt idx="7057">
                  <c:v>96</c:v>
                </c:pt>
                <c:pt idx="7058">
                  <c:v>96</c:v>
                </c:pt>
                <c:pt idx="7059">
                  <c:v>96</c:v>
                </c:pt>
                <c:pt idx="7060">
                  <c:v>96</c:v>
                </c:pt>
                <c:pt idx="7061">
                  <c:v>96</c:v>
                </c:pt>
                <c:pt idx="7062">
                  <c:v>96</c:v>
                </c:pt>
                <c:pt idx="7063">
                  <c:v>96</c:v>
                </c:pt>
                <c:pt idx="7064">
                  <c:v>96</c:v>
                </c:pt>
                <c:pt idx="7065">
                  <c:v>96</c:v>
                </c:pt>
                <c:pt idx="7066">
                  <c:v>96</c:v>
                </c:pt>
                <c:pt idx="7067">
                  <c:v>96</c:v>
                </c:pt>
                <c:pt idx="7068">
                  <c:v>96</c:v>
                </c:pt>
                <c:pt idx="7069">
                  <c:v>96</c:v>
                </c:pt>
                <c:pt idx="7070">
                  <c:v>96</c:v>
                </c:pt>
                <c:pt idx="7071">
                  <c:v>96</c:v>
                </c:pt>
                <c:pt idx="7072">
                  <c:v>96</c:v>
                </c:pt>
                <c:pt idx="7073">
                  <c:v>96</c:v>
                </c:pt>
                <c:pt idx="7074">
                  <c:v>96</c:v>
                </c:pt>
                <c:pt idx="7075">
                  <c:v>96</c:v>
                </c:pt>
                <c:pt idx="7076">
                  <c:v>96</c:v>
                </c:pt>
                <c:pt idx="7077">
                  <c:v>96</c:v>
                </c:pt>
                <c:pt idx="7078">
                  <c:v>96</c:v>
                </c:pt>
                <c:pt idx="7079">
                  <c:v>96</c:v>
                </c:pt>
                <c:pt idx="7080">
                  <c:v>96</c:v>
                </c:pt>
                <c:pt idx="7081">
                  <c:v>96</c:v>
                </c:pt>
                <c:pt idx="7082">
                  <c:v>96</c:v>
                </c:pt>
                <c:pt idx="7083">
                  <c:v>96</c:v>
                </c:pt>
                <c:pt idx="7084">
                  <c:v>96</c:v>
                </c:pt>
                <c:pt idx="7085">
                  <c:v>96</c:v>
                </c:pt>
                <c:pt idx="7086">
                  <c:v>96</c:v>
                </c:pt>
                <c:pt idx="7087">
                  <c:v>96</c:v>
                </c:pt>
                <c:pt idx="7088">
                  <c:v>96</c:v>
                </c:pt>
                <c:pt idx="7089">
                  <c:v>96</c:v>
                </c:pt>
                <c:pt idx="7090">
                  <c:v>96</c:v>
                </c:pt>
                <c:pt idx="7091">
                  <c:v>96</c:v>
                </c:pt>
                <c:pt idx="7092">
                  <c:v>96</c:v>
                </c:pt>
                <c:pt idx="7093">
                  <c:v>96</c:v>
                </c:pt>
                <c:pt idx="7094">
                  <c:v>96</c:v>
                </c:pt>
                <c:pt idx="7095">
                  <c:v>96</c:v>
                </c:pt>
                <c:pt idx="7096">
                  <c:v>96</c:v>
                </c:pt>
                <c:pt idx="7097">
                  <c:v>96</c:v>
                </c:pt>
                <c:pt idx="7098">
                  <c:v>96</c:v>
                </c:pt>
                <c:pt idx="7099">
                  <c:v>96</c:v>
                </c:pt>
                <c:pt idx="7100">
                  <c:v>96</c:v>
                </c:pt>
                <c:pt idx="7101">
                  <c:v>96</c:v>
                </c:pt>
                <c:pt idx="7102">
                  <c:v>96</c:v>
                </c:pt>
                <c:pt idx="7103">
                  <c:v>96</c:v>
                </c:pt>
                <c:pt idx="7104">
                  <c:v>96</c:v>
                </c:pt>
                <c:pt idx="7105">
                  <c:v>96</c:v>
                </c:pt>
                <c:pt idx="7106">
                  <c:v>96</c:v>
                </c:pt>
                <c:pt idx="7107">
                  <c:v>96</c:v>
                </c:pt>
                <c:pt idx="7108">
                  <c:v>96</c:v>
                </c:pt>
                <c:pt idx="7109">
                  <c:v>95</c:v>
                </c:pt>
                <c:pt idx="7110">
                  <c:v>95</c:v>
                </c:pt>
                <c:pt idx="7111">
                  <c:v>95</c:v>
                </c:pt>
                <c:pt idx="7112">
                  <c:v>95</c:v>
                </c:pt>
                <c:pt idx="7113">
                  <c:v>95</c:v>
                </c:pt>
                <c:pt idx="7114">
                  <c:v>95</c:v>
                </c:pt>
                <c:pt idx="7115">
                  <c:v>95</c:v>
                </c:pt>
                <c:pt idx="7116">
                  <c:v>95</c:v>
                </c:pt>
                <c:pt idx="7117">
                  <c:v>95</c:v>
                </c:pt>
                <c:pt idx="7118">
                  <c:v>95</c:v>
                </c:pt>
                <c:pt idx="7119">
                  <c:v>95</c:v>
                </c:pt>
                <c:pt idx="7120">
                  <c:v>95</c:v>
                </c:pt>
                <c:pt idx="7121">
                  <c:v>95</c:v>
                </c:pt>
                <c:pt idx="7122">
                  <c:v>95</c:v>
                </c:pt>
                <c:pt idx="7123">
                  <c:v>95</c:v>
                </c:pt>
                <c:pt idx="7124">
                  <c:v>95</c:v>
                </c:pt>
                <c:pt idx="7125">
                  <c:v>95</c:v>
                </c:pt>
                <c:pt idx="7126">
                  <c:v>95</c:v>
                </c:pt>
                <c:pt idx="7127">
                  <c:v>95</c:v>
                </c:pt>
                <c:pt idx="7128">
                  <c:v>95</c:v>
                </c:pt>
                <c:pt idx="7129">
                  <c:v>95</c:v>
                </c:pt>
                <c:pt idx="7130">
                  <c:v>95</c:v>
                </c:pt>
                <c:pt idx="7131">
                  <c:v>95</c:v>
                </c:pt>
                <c:pt idx="7132">
                  <c:v>95</c:v>
                </c:pt>
                <c:pt idx="7133">
                  <c:v>95</c:v>
                </c:pt>
                <c:pt idx="7134">
                  <c:v>95</c:v>
                </c:pt>
                <c:pt idx="7135">
                  <c:v>95</c:v>
                </c:pt>
                <c:pt idx="7136">
                  <c:v>95</c:v>
                </c:pt>
                <c:pt idx="7137">
                  <c:v>95</c:v>
                </c:pt>
                <c:pt idx="7138">
                  <c:v>95</c:v>
                </c:pt>
                <c:pt idx="7139">
                  <c:v>95</c:v>
                </c:pt>
                <c:pt idx="7140">
                  <c:v>95</c:v>
                </c:pt>
                <c:pt idx="7141">
                  <c:v>95</c:v>
                </c:pt>
                <c:pt idx="7142">
                  <c:v>95</c:v>
                </c:pt>
                <c:pt idx="7143">
                  <c:v>95</c:v>
                </c:pt>
                <c:pt idx="7144">
                  <c:v>95</c:v>
                </c:pt>
                <c:pt idx="7145">
                  <c:v>95</c:v>
                </c:pt>
                <c:pt idx="7146">
                  <c:v>95</c:v>
                </c:pt>
                <c:pt idx="7147">
                  <c:v>95</c:v>
                </c:pt>
                <c:pt idx="7148">
                  <c:v>95</c:v>
                </c:pt>
                <c:pt idx="7149">
                  <c:v>95</c:v>
                </c:pt>
                <c:pt idx="7150">
                  <c:v>95</c:v>
                </c:pt>
                <c:pt idx="7151">
                  <c:v>95</c:v>
                </c:pt>
                <c:pt idx="7152">
                  <c:v>95</c:v>
                </c:pt>
                <c:pt idx="7153">
                  <c:v>95</c:v>
                </c:pt>
                <c:pt idx="7154">
                  <c:v>95</c:v>
                </c:pt>
                <c:pt idx="7155">
                  <c:v>95</c:v>
                </c:pt>
                <c:pt idx="7156">
                  <c:v>95</c:v>
                </c:pt>
                <c:pt idx="7157">
                  <c:v>95</c:v>
                </c:pt>
                <c:pt idx="7158">
                  <c:v>95</c:v>
                </c:pt>
                <c:pt idx="7159">
                  <c:v>95</c:v>
                </c:pt>
                <c:pt idx="7160">
                  <c:v>95</c:v>
                </c:pt>
                <c:pt idx="7161">
                  <c:v>95</c:v>
                </c:pt>
                <c:pt idx="7162">
                  <c:v>95</c:v>
                </c:pt>
                <c:pt idx="7163">
                  <c:v>95</c:v>
                </c:pt>
                <c:pt idx="7164">
                  <c:v>95</c:v>
                </c:pt>
                <c:pt idx="7165">
                  <c:v>95</c:v>
                </c:pt>
                <c:pt idx="7166">
                  <c:v>95</c:v>
                </c:pt>
                <c:pt idx="7167">
                  <c:v>95</c:v>
                </c:pt>
                <c:pt idx="7168">
                  <c:v>95</c:v>
                </c:pt>
                <c:pt idx="7169">
                  <c:v>95</c:v>
                </c:pt>
                <c:pt idx="7170">
                  <c:v>95</c:v>
                </c:pt>
                <c:pt idx="7171">
                  <c:v>95</c:v>
                </c:pt>
                <c:pt idx="7172">
                  <c:v>95</c:v>
                </c:pt>
                <c:pt idx="7173">
                  <c:v>95</c:v>
                </c:pt>
                <c:pt idx="7174">
                  <c:v>95</c:v>
                </c:pt>
                <c:pt idx="7175">
                  <c:v>95</c:v>
                </c:pt>
                <c:pt idx="7176">
                  <c:v>95</c:v>
                </c:pt>
                <c:pt idx="7177">
                  <c:v>95</c:v>
                </c:pt>
                <c:pt idx="7178">
                  <c:v>95</c:v>
                </c:pt>
                <c:pt idx="7179">
                  <c:v>95</c:v>
                </c:pt>
                <c:pt idx="7180">
                  <c:v>95</c:v>
                </c:pt>
                <c:pt idx="7181">
                  <c:v>95</c:v>
                </c:pt>
                <c:pt idx="7182">
                  <c:v>95</c:v>
                </c:pt>
                <c:pt idx="7183">
                  <c:v>95</c:v>
                </c:pt>
                <c:pt idx="7184">
                  <c:v>95</c:v>
                </c:pt>
                <c:pt idx="7185">
                  <c:v>95</c:v>
                </c:pt>
                <c:pt idx="7186">
                  <c:v>95</c:v>
                </c:pt>
                <c:pt idx="7187">
                  <c:v>95</c:v>
                </c:pt>
                <c:pt idx="7188">
                  <c:v>95</c:v>
                </c:pt>
                <c:pt idx="7189">
                  <c:v>95</c:v>
                </c:pt>
                <c:pt idx="7190">
                  <c:v>95</c:v>
                </c:pt>
                <c:pt idx="7191">
                  <c:v>95</c:v>
                </c:pt>
                <c:pt idx="7192">
                  <c:v>95</c:v>
                </c:pt>
                <c:pt idx="7193">
                  <c:v>95</c:v>
                </c:pt>
                <c:pt idx="7194">
                  <c:v>95</c:v>
                </c:pt>
                <c:pt idx="7195">
                  <c:v>95</c:v>
                </c:pt>
                <c:pt idx="7196">
                  <c:v>95</c:v>
                </c:pt>
                <c:pt idx="7197">
                  <c:v>95</c:v>
                </c:pt>
                <c:pt idx="7198">
                  <c:v>95</c:v>
                </c:pt>
                <c:pt idx="7199">
                  <c:v>95</c:v>
                </c:pt>
                <c:pt idx="7200">
                  <c:v>95</c:v>
                </c:pt>
                <c:pt idx="7201">
                  <c:v>95</c:v>
                </c:pt>
                <c:pt idx="7202">
                  <c:v>95</c:v>
                </c:pt>
                <c:pt idx="7203">
                  <c:v>95</c:v>
                </c:pt>
                <c:pt idx="7204">
                  <c:v>95</c:v>
                </c:pt>
                <c:pt idx="7205">
                  <c:v>95</c:v>
                </c:pt>
                <c:pt idx="7206">
                  <c:v>95</c:v>
                </c:pt>
                <c:pt idx="7207">
                  <c:v>95</c:v>
                </c:pt>
                <c:pt idx="7208">
                  <c:v>95</c:v>
                </c:pt>
                <c:pt idx="7209">
                  <c:v>95</c:v>
                </c:pt>
                <c:pt idx="7210">
                  <c:v>95</c:v>
                </c:pt>
                <c:pt idx="7211">
                  <c:v>95</c:v>
                </c:pt>
                <c:pt idx="7212">
                  <c:v>95</c:v>
                </c:pt>
                <c:pt idx="7213">
                  <c:v>95</c:v>
                </c:pt>
                <c:pt idx="7214">
                  <c:v>95</c:v>
                </c:pt>
                <c:pt idx="7215">
                  <c:v>95</c:v>
                </c:pt>
                <c:pt idx="7216">
                  <c:v>95</c:v>
                </c:pt>
                <c:pt idx="7217">
                  <c:v>95</c:v>
                </c:pt>
                <c:pt idx="7218">
                  <c:v>95</c:v>
                </c:pt>
                <c:pt idx="7219">
                  <c:v>95</c:v>
                </c:pt>
                <c:pt idx="7220">
                  <c:v>95</c:v>
                </c:pt>
                <c:pt idx="7221">
                  <c:v>95</c:v>
                </c:pt>
                <c:pt idx="7222">
                  <c:v>95</c:v>
                </c:pt>
                <c:pt idx="7223">
                  <c:v>95</c:v>
                </c:pt>
                <c:pt idx="7224">
                  <c:v>95</c:v>
                </c:pt>
                <c:pt idx="7225">
                  <c:v>95</c:v>
                </c:pt>
                <c:pt idx="7226">
                  <c:v>95</c:v>
                </c:pt>
                <c:pt idx="7227">
                  <c:v>95</c:v>
                </c:pt>
                <c:pt idx="7228">
                  <c:v>95</c:v>
                </c:pt>
                <c:pt idx="7229">
                  <c:v>95</c:v>
                </c:pt>
                <c:pt idx="7230">
                  <c:v>95</c:v>
                </c:pt>
                <c:pt idx="7231">
                  <c:v>95</c:v>
                </c:pt>
                <c:pt idx="7232">
                  <c:v>95</c:v>
                </c:pt>
                <c:pt idx="7233">
                  <c:v>95</c:v>
                </c:pt>
                <c:pt idx="7234">
                  <c:v>95</c:v>
                </c:pt>
                <c:pt idx="7235">
                  <c:v>95</c:v>
                </c:pt>
                <c:pt idx="7236">
                  <c:v>95</c:v>
                </c:pt>
                <c:pt idx="7237">
                  <c:v>95</c:v>
                </c:pt>
                <c:pt idx="7238">
                  <c:v>95</c:v>
                </c:pt>
                <c:pt idx="7239">
                  <c:v>95</c:v>
                </c:pt>
                <c:pt idx="7240">
                  <c:v>95</c:v>
                </c:pt>
                <c:pt idx="7241">
                  <c:v>95</c:v>
                </c:pt>
                <c:pt idx="7242">
                  <c:v>95</c:v>
                </c:pt>
                <c:pt idx="7243">
                  <c:v>95</c:v>
                </c:pt>
                <c:pt idx="7244">
                  <c:v>95</c:v>
                </c:pt>
                <c:pt idx="7245">
                  <c:v>95</c:v>
                </c:pt>
                <c:pt idx="7246">
                  <c:v>95</c:v>
                </c:pt>
                <c:pt idx="7247">
                  <c:v>95</c:v>
                </c:pt>
                <c:pt idx="7248">
                  <c:v>95</c:v>
                </c:pt>
                <c:pt idx="7249">
                  <c:v>95</c:v>
                </c:pt>
                <c:pt idx="7250">
                  <c:v>95</c:v>
                </c:pt>
                <c:pt idx="7251">
                  <c:v>95</c:v>
                </c:pt>
                <c:pt idx="7252">
                  <c:v>95</c:v>
                </c:pt>
                <c:pt idx="7253">
                  <c:v>95</c:v>
                </c:pt>
                <c:pt idx="7254">
                  <c:v>95</c:v>
                </c:pt>
                <c:pt idx="7255">
                  <c:v>95</c:v>
                </c:pt>
                <c:pt idx="7256">
                  <c:v>95</c:v>
                </c:pt>
                <c:pt idx="7257">
                  <c:v>95</c:v>
                </c:pt>
                <c:pt idx="7258">
                  <c:v>95</c:v>
                </c:pt>
                <c:pt idx="7259">
                  <c:v>95</c:v>
                </c:pt>
                <c:pt idx="7260">
                  <c:v>95</c:v>
                </c:pt>
                <c:pt idx="7261">
                  <c:v>95</c:v>
                </c:pt>
                <c:pt idx="7262">
                  <c:v>95</c:v>
                </c:pt>
                <c:pt idx="7263">
                  <c:v>95</c:v>
                </c:pt>
                <c:pt idx="7264">
                  <c:v>95</c:v>
                </c:pt>
                <c:pt idx="7265">
                  <c:v>95</c:v>
                </c:pt>
                <c:pt idx="7266">
                  <c:v>95</c:v>
                </c:pt>
                <c:pt idx="7267">
                  <c:v>95</c:v>
                </c:pt>
                <c:pt idx="7268">
                  <c:v>95</c:v>
                </c:pt>
                <c:pt idx="7269">
                  <c:v>95</c:v>
                </c:pt>
                <c:pt idx="7270">
                  <c:v>95</c:v>
                </c:pt>
                <c:pt idx="7271">
                  <c:v>95</c:v>
                </c:pt>
                <c:pt idx="7272">
                  <c:v>95</c:v>
                </c:pt>
                <c:pt idx="7273">
                  <c:v>95</c:v>
                </c:pt>
                <c:pt idx="7274">
                  <c:v>95</c:v>
                </c:pt>
                <c:pt idx="7275">
                  <c:v>95</c:v>
                </c:pt>
                <c:pt idx="7276">
                  <c:v>95</c:v>
                </c:pt>
                <c:pt idx="7277">
                  <c:v>95</c:v>
                </c:pt>
                <c:pt idx="7278">
                  <c:v>95</c:v>
                </c:pt>
                <c:pt idx="7279">
                  <c:v>95</c:v>
                </c:pt>
                <c:pt idx="7280">
                  <c:v>95</c:v>
                </c:pt>
                <c:pt idx="7281">
                  <c:v>95</c:v>
                </c:pt>
                <c:pt idx="7282">
                  <c:v>95</c:v>
                </c:pt>
                <c:pt idx="7283">
                  <c:v>95</c:v>
                </c:pt>
                <c:pt idx="7284">
                  <c:v>95</c:v>
                </c:pt>
                <c:pt idx="7285">
                  <c:v>95</c:v>
                </c:pt>
                <c:pt idx="7286">
                  <c:v>95</c:v>
                </c:pt>
                <c:pt idx="7287">
                  <c:v>95</c:v>
                </c:pt>
                <c:pt idx="7288">
                  <c:v>95</c:v>
                </c:pt>
                <c:pt idx="7289">
                  <c:v>95</c:v>
                </c:pt>
                <c:pt idx="7290">
                  <c:v>95</c:v>
                </c:pt>
                <c:pt idx="7291">
                  <c:v>95</c:v>
                </c:pt>
                <c:pt idx="7292">
                  <c:v>95</c:v>
                </c:pt>
                <c:pt idx="7293">
                  <c:v>95</c:v>
                </c:pt>
                <c:pt idx="7294">
                  <c:v>95</c:v>
                </c:pt>
                <c:pt idx="7295">
                  <c:v>95</c:v>
                </c:pt>
                <c:pt idx="7296">
                  <c:v>95</c:v>
                </c:pt>
                <c:pt idx="7297">
                  <c:v>95</c:v>
                </c:pt>
                <c:pt idx="7298">
                  <c:v>95</c:v>
                </c:pt>
                <c:pt idx="7299">
                  <c:v>95</c:v>
                </c:pt>
                <c:pt idx="7300">
                  <c:v>95</c:v>
                </c:pt>
                <c:pt idx="7301">
                  <c:v>95</c:v>
                </c:pt>
                <c:pt idx="7302">
                  <c:v>95</c:v>
                </c:pt>
                <c:pt idx="7303">
                  <c:v>95</c:v>
                </c:pt>
                <c:pt idx="7304">
                  <c:v>95</c:v>
                </c:pt>
                <c:pt idx="7305">
                  <c:v>95</c:v>
                </c:pt>
                <c:pt idx="7306">
                  <c:v>95</c:v>
                </c:pt>
                <c:pt idx="7307">
                  <c:v>95</c:v>
                </c:pt>
                <c:pt idx="7308">
                  <c:v>95</c:v>
                </c:pt>
                <c:pt idx="7309">
                  <c:v>95</c:v>
                </c:pt>
                <c:pt idx="7310">
                  <c:v>95</c:v>
                </c:pt>
                <c:pt idx="7311">
                  <c:v>95</c:v>
                </c:pt>
                <c:pt idx="7312">
                  <c:v>95</c:v>
                </c:pt>
                <c:pt idx="7313">
                  <c:v>95</c:v>
                </c:pt>
                <c:pt idx="7314">
                  <c:v>95</c:v>
                </c:pt>
                <c:pt idx="7315">
                  <c:v>95</c:v>
                </c:pt>
                <c:pt idx="7316">
                  <c:v>95</c:v>
                </c:pt>
                <c:pt idx="7317">
                  <c:v>95</c:v>
                </c:pt>
                <c:pt idx="7318">
                  <c:v>95</c:v>
                </c:pt>
                <c:pt idx="7319">
                  <c:v>95</c:v>
                </c:pt>
                <c:pt idx="7320">
                  <c:v>95</c:v>
                </c:pt>
                <c:pt idx="7321">
                  <c:v>95</c:v>
                </c:pt>
                <c:pt idx="7322">
                  <c:v>95</c:v>
                </c:pt>
                <c:pt idx="7323">
                  <c:v>95</c:v>
                </c:pt>
                <c:pt idx="7324">
                  <c:v>95</c:v>
                </c:pt>
                <c:pt idx="7325">
                  <c:v>95</c:v>
                </c:pt>
                <c:pt idx="7326">
                  <c:v>95</c:v>
                </c:pt>
                <c:pt idx="7327">
                  <c:v>95</c:v>
                </c:pt>
                <c:pt idx="7328">
                  <c:v>95</c:v>
                </c:pt>
                <c:pt idx="7329">
                  <c:v>95</c:v>
                </c:pt>
                <c:pt idx="7330">
                  <c:v>95</c:v>
                </c:pt>
                <c:pt idx="7331">
                  <c:v>95</c:v>
                </c:pt>
                <c:pt idx="7332">
                  <c:v>95</c:v>
                </c:pt>
                <c:pt idx="7333">
                  <c:v>95</c:v>
                </c:pt>
                <c:pt idx="7334">
                  <c:v>95</c:v>
                </c:pt>
                <c:pt idx="7335">
                  <c:v>95</c:v>
                </c:pt>
                <c:pt idx="7336">
                  <c:v>95</c:v>
                </c:pt>
                <c:pt idx="7337">
                  <c:v>95</c:v>
                </c:pt>
                <c:pt idx="7338">
                  <c:v>95</c:v>
                </c:pt>
                <c:pt idx="7339">
                  <c:v>95</c:v>
                </c:pt>
                <c:pt idx="7340">
                  <c:v>95</c:v>
                </c:pt>
                <c:pt idx="7341">
                  <c:v>95</c:v>
                </c:pt>
                <c:pt idx="7342">
                  <c:v>95</c:v>
                </c:pt>
                <c:pt idx="7343">
                  <c:v>95</c:v>
                </c:pt>
                <c:pt idx="7344">
                  <c:v>95</c:v>
                </c:pt>
                <c:pt idx="7345">
                  <c:v>95</c:v>
                </c:pt>
                <c:pt idx="7346">
                  <c:v>95</c:v>
                </c:pt>
                <c:pt idx="7347">
                  <c:v>95</c:v>
                </c:pt>
                <c:pt idx="7348">
                  <c:v>95</c:v>
                </c:pt>
                <c:pt idx="7349">
                  <c:v>95</c:v>
                </c:pt>
                <c:pt idx="7350">
                  <c:v>95</c:v>
                </c:pt>
                <c:pt idx="7351">
                  <c:v>95</c:v>
                </c:pt>
                <c:pt idx="7352">
                  <c:v>95</c:v>
                </c:pt>
                <c:pt idx="7353">
                  <c:v>95</c:v>
                </c:pt>
                <c:pt idx="7354">
                  <c:v>95</c:v>
                </c:pt>
                <c:pt idx="7355">
                  <c:v>95</c:v>
                </c:pt>
                <c:pt idx="7356">
                  <c:v>95</c:v>
                </c:pt>
                <c:pt idx="7357">
                  <c:v>95</c:v>
                </c:pt>
                <c:pt idx="7358">
                  <c:v>95</c:v>
                </c:pt>
                <c:pt idx="7359">
                  <c:v>95</c:v>
                </c:pt>
                <c:pt idx="7360">
                  <c:v>95</c:v>
                </c:pt>
                <c:pt idx="7361">
                  <c:v>95</c:v>
                </c:pt>
                <c:pt idx="7362">
                  <c:v>95</c:v>
                </c:pt>
                <c:pt idx="7363">
                  <c:v>95</c:v>
                </c:pt>
                <c:pt idx="7364">
                  <c:v>95</c:v>
                </c:pt>
                <c:pt idx="7365">
                  <c:v>95</c:v>
                </c:pt>
                <c:pt idx="7366">
                  <c:v>95</c:v>
                </c:pt>
                <c:pt idx="7367">
                  <c:v>95</c:v>
                </c:pt>
                <c:pt idx="7368">
                  <c:v>95</c:v>
                </c:pt>
                <c:pt idx="7369">
                  <c:v>95</c:v>
                </c:pt>
                <c:pt idx="7370">
                  <c:v>95</c:v>
                </c:pt>
                <c:pt idx="7371">
                  <c:v>96</c:v>
                </c:pt>
                <c:pt idx="7372">
                  <c:v>96</c:v>
                </c:pt>
                <c:pt idx="7373">
                  <c:v>96</c:v>
                </c:pt>
                <c:pt idx="7374">
                  <c:v>96</c:v>
                </c:pt>
                <c:pt idx="7375">
                  <c:v>96</c:v>
                </c:pt>
                <c:pt idx="7376">
                  <c:v>96</c:v>
                </c:pt>
                <c:pt idx="7377">
                  <c:v>96</c:v>
                </c:pt>
                <c:pt idx="7378">
                  <c:v>96</c:v>
                </c:pt>
                <c:pt idx="7379">
                  <c:v>96</c:v>
                </c:pt>
                <c:pt idx="7380">
                  <c:v>96</c:v>
                </c:pt>
                <c:pt idx="7381">
                  <c:v>96</c:v>
                </c:pt>
                <c:pt idx="7382">
                  <c:v>96</c:v>
                </c:pt>
                <c:pt idx="7383">
                  <c:v>96</c:v>
                </c:pt>
                <c:pt idx="7384">
                  <c:v>98</c:v>
                </c:pt>
                <c:pt idx="7385">
                  <c:v>98</c:v>
                </c:pt>
                <c:pt idx="7386">
                  <c:v>98</c:v>
                </c:pt>
                <c:pt idx="7387">
                  <c:v>98</c:v>
                </c:pt>
                <c:pt idx="7388">
                  <c:v>98</c:v>
                </c:pt>
                <c:pt idx="7389">
                  <c:v>98</c:v>
                </c:pt>
                <c:pt idx="7390">
                  <c:v>98</c:v>
                </c:pt>
                <c:pt idx="7391">
                  <c:v>98</c:v>
                </c:pt>
                <c:pt idx="7392">
                  <c:v>98</c:v>
                </c:pt>
                <c:pt idx="7393">
                  <c:v>98</c:v>
                </c:pt>
                <c:pt idx="7394">
                  <c:v>98</c:v>
                </c:pt>
                <c:pt idx="7395">
                  <c:v>98</c:v>
                </c:pt>
                <c:pt idx="7396">
                  <c:v>98</c:v>
                </c:pt>
                <c:pt idx="7397">
                  <c:v>98</c:v>
                </c:pt>
                <c:pt idx="7398">
                  <c:v>98</c:v>
                </c:pt>
                <c:pt idx="7399">
                  <c:v>98</c:v>
                </c:pt>
                <c:pt idx="7400">
                  <c:v>98</c:v>
                </c:pt>
                <c:pt idx="7401">
                  <c:v>98</c:v>
                </c:pt>
                <c:pt idx="7402">
                  <c:v>98</c:v>
                </c:pt>
                <c:pt idx="7403">
                  <c:v>98</c:v>
                </c:pt>
                <c:pt idx="7404">
                  <c:v>98</c:v>
                </c:pt>
                <c:pt idx="7405">
                  <c:v>98</c:v>
                </c:pt>
                <c:pt idx="7406">
                  <c:v>98</c:v>
                </c:pt>
                <c:pt idx="7407">
                  <c:v>98</c:v>
                </c:pt>
                <c:pt idx="7408">
                  <c:v>98</c:v>
                </c:pt>
                <c:pt idx="7409">
                  <c:v>98</c:v>
                </c:pt>
                <c:pt idx="7410">
                  <c:v>98</c:v>
                </c:pt>
                <c:pt idx="7411">
                  <c:v>98</c:v>
                </c:pt>
                <c:pt idx="7412">
                  <c:v>98</c:v>
                </c:pt>
                <c:pt idx="7413">
                  <c:v>98</c:v>
                </c:pt>
                <c:pt idx="7414">
                  <c:v>98</c:v>
                </c:pt>
                <c:pt idx="7415">
                  <c:v>98</c:v>
                </c:pt>
                <c:pt idx="7416">
                  <c:v>98</c:v>
                </c:pt>
                <c:pt idx="7417">
                  <c:v>98</c:v>
                </c:pt>
                <c:pt idx="7418">
                  <c:v>98</c:v>
                </c:pt>
                <c:pt idx="7419">
                  <c:v>98</c:v>
                </c:pt>
                <c:pt idx="7420">
                  <c:v>98</c:v>
                </c:pt>
                <c:pt idx="7421">
                  <c:v>98</c:v>
                </c:pt>
                <c:pt idx="7422">
                  <c:v>98</c:v>
                </c:pt>
                <c:pt idx="7423">
                  <c:v>98</c:v>
                </c:pt>
                <c:pt idx="7424">
                  <c:v>98</c:v>
                </c:pt>
                <c:pt idx="7425">
                  <c:v>98</c:v>
                </c:pt>
                <c:pt idx="7426">
                  <c:v>98</c:v>
                </c:pt>
                <c:pt idx="7427">
                  <c:v>98</c:v>
                </c:pt>
                <c:pt idx="7428">
                  <c:v>98</c:v>
                </c:pt>
                <c:pt idx="7429">
                  <c:v>98</c:v>
                </c:pt>
                <c:pt idx="7430">
                  <c:v>98</c:v>
                </c:pt>
                <c:pt idx="7431">
                  <c:v>98</c:v>
                </c:pt>
                <c:pt idx="7432">
                  <c:v>98</c:v>
                </c:pt>
                <c:pt idx="7433">
                  <c:v>98</c:v>
                </c:pt>
                <c:pt idx="7434">
                  <c:v>98</c:v>
                </c:pt>
                <c:pt idx="7435">
                  <c:v>98</c:v>
                </c:pt>
                <c:pt idx="7436">
                  <c:v>98</c:v>
                </c:pt>
                <c:pt idx="7437">
                  <c:v>98</c:v>
                </c:pt>
                <c:pt idx="7438">
                  <c:v>98</c:v>
                </c:pt>
                <c:pt idx="7439">
                  <c:v>98</c:v>
                </c:pt>
                <c:pt idx="7440">
                  <c:v>98</c:v>
                </c:pt>
                <c:pt idx="7441">
                  <c:v>98</c:v>
                </c:pt>
                <c:pt idx="7442">
                  <c:v>98</c:v>
                </c:pt>
                <c:pt idx="7443">
                  <c:v>98</c:v>
                </c:pt>
                <c:pt idx="7444">
                  <c:v>98</c:v>
                </c:pt>
                <c:pt idx="7445">
                  <c:v>98</c:v>
                </c:pt>
                <c:pt idx="7446">
                  <c:v>98</c:v>
                </c:pt>
                <c:pt idx="7447">
                  <c:v>98</c:v>
                </c:pt>
                <c:pt idx="7448">
                  <c:v>98</c:v>
                </c:pt>
                <c:pt idx="7449">
                  <c:v>98</c:v>
                </c:pt>
                <c:pt idx="7450">
                  <c:v>98</c:v>
                </c:pt>
                <c:pt idx="7451">
                  <c:v>98</c:v>
                </c:pt>
                <c:pt idx="7452">
                  <c:v>98</c:v>
                </c:pt>
                <c:pt idx="7453">
                  <c:v>98</c:v>
                </c:pt>
                <c:pt idx="7454">
                  <c:v>98</c:v>
                </c:pt>
                <c:pt idx="7455">
                  <c:v>98</c:v>
                </c:pt>
                <c:pt idx="7456">
                  <c:v>98</c:v>
                </c:pt>
                <c:pt idx="7457">
                  <c:v>98</c:v>
                </c:pt>
                <c:pt idx="7458">
                  <c:v>98</c:v>
                </c:pt>
                <c:pt idx="7459">
                  <c:v>98</c:v>
                </c:pt>
                <c:pt idx="7460">
                  <c:v>98</c:v>
                </c:pt>
                <c:pt idx="7461">
                  <c:v>98</c:v>
                </c:pt>
                <c:pt idx="7462">
                  <c:v>98</c:v>
                </c:pt>
                <c:pt idx="7463">
                  <c:v>98</c:v>
                </c:pt>
                <c:pt idx="7464">
                  <c:v>98</c:v>
                </c:pt>
                <c:pt idx="7465">
                  <c:v>98</c:v>
                </c:pt>
                <c:pt idx="7466">
                  <c:v>98</c:v>
                </c:pt>
                <c:pt idx="7467">
                  <c:v>98</c:v>
                </c:pt>
                <c:pt idx="7468">
                  <c:v>98</c:v>
                </c:pt>
                <c:pt idx="7469">
                  <c:v>98</c:v>
                </c:pt>
                <c:pt idx="7470">
                  <c:v>98</c:v>
                </c:pt>
                <c:pt idx="7471">
                  <c:v>98</c:v>
                </c:pt>
                <c:pt idx="7472">
                  <c:v>98</c:v>
                </c:pt>
                <c:pt idx="7473">
                  <c:v>98</c:v>
                </c:pt>
                <c:pt idx="7474">
                  <c:v>98</c:v>
                </c:pt>
                <c:pt idx="7475">
                  <c:v>98</c:v>
                </c:pt>
                <c:pt idx="7476">
                  <c:v>98</c:v>
                </c:pt>
                <c:pt idx="7477">
                  <c:v>98</c:v>
                </c:pt>
                <c:pt idx="7478">
                  <c:v>98</c:v>
                </c:pt>
                <c:pt idx="7479">
                  <c:v>98</c:v>
                </c:pt>
                <c:pt idx="7480">
                  <c:v>98</c:v>
                </c:pt>
                <c:pt idx="7481">
                  <c:v>98</c:v>
                </c:pt>
                <c:pt idx="7482">
                  <c:v>98</c:v>
                </c:pt>
                <c:pt idx="7483">
                  <c:v>98</c:v>
                </c:pt>
                <c:pt idx="7484">
                  <c:v>98</c:v>
                </c:pt>
                <c:pt idx="7485">
                  <c:v>98</c:v>
                </c:pt>
                <c:pt idx="7486">
                  <c:v>98</c:v>
                </c:pt>
                <c:pt idx="7487">
                  <c:v>98</c:v>
                </c:pt>
                <c:pt idx="7488">
                  <c:v>98</c:v>
                </c:pt>
                <c:pt idx="7489">
                  <c:v>98</c:v>
                </c:pt>
                <c:pt idx="7490">
                  <c:v>98</c:v>
                </c:pt>
                <c:pt idx="7491">
                  <c:v>98</c:v>
                </c:pt>
                <c:pt idx="7492">
                  <c:v>98</c:v>
                </c:pt>
                <c:pt idx="7493">
                  <c:v>98</c:v>
                </c:pt>
                <c:pt idx="7494">
                  <c:v>98</c:v>
                </c:pt>
                <c:pt idx="7495">
                  <c:v>98</c:v>
                </c:pt>
                <c:pt idx="7496">
                  <c:v>98</c:v>
                </c:pt>
                <c:pt idx="7497">
                  <c:v>98</c:v>
                </c:pt>
                <c:pt idx="7498">
                  <c:v>98</c:v>
                </c:pt>
                <c:pt idx="7499">
                  <c:v>98</c:v>
                </c:pt>
                <c:pt idx="7500">
                  <c:v>98</c:v>
                </c:pt>
                <c:pt idx="7501">
                  <c:v>98</c:v>
                </c:pt>
                <c:pt idx="7502">
                  <c:v>98</c:v>
                </c:pt>
                <c:pt idx="7503">
                  <c:v>98</c:v>
                </c:pt>
                <c:pt idx="7504">
                  <c:v>98</c:v>
                </c:pt>
                <c:pt idx="7505">
                  <c:v>98</c:v>
                </c:pt>
                <c:pt idx="7506">
                  <c:v>98</c:v>
                </c:pt>
                <c:pt idx="7507">
                  <c:v>98</c:v>
                </c:pt>
                <c:pt idx="7508">
                  <c:v>98</c:v>
                </c:pt>
                <c:pt idx="7509">
                  <c:v>98</c:v>
                </c:pt>
                <c:pt idx="7510">
                  <c:v>98</c:v>
                </c:pt>
                <c:pt idx="7511">
                  <c:v>98</c:v>
                </c:pt>
                <c:pt idx="7512">
                  <c:v>98</c:v>
                </c:pt>
                <c:pt idx="7513">
                  <c:v>98</c:v>
                </c:pt>
                <c:pt idx="7514">
                  <c:v>98</c:v>
                </c:pt>
                <c:pt idx="7515">
                  <c:v>98</c:v>
                </c:pt>
                <c:pt idx="7516">
                  <c:v>98</c:v>
                </c:pt>
                <c:pt idx="7517">
                  <c:v>98</c:v>
                </c:pt>
                <c:pt idx="7518">
                  <c:v>98</c:v>
                </c:pt>
                <c:pt idx="7519">
                  <c:v>98</c:v>
                </c:pt>
                <c:pt idx="7520">
                  <c:v>98</c:v>
                </c:pt>
                <c:pt idx="7521">
                  <c:v>98</c:v>
                </c:pt>
                <c:pt idx="7522">
                  <c:v>98</c:v>
                </c:pt>
                <c:pt idx="7523">
                  <c:v>98</c:v>
                </c:pt>
                <c:pt idx="7524">
                  <c:v>98</c:v>
                </c:pt>
                <c:pt idx="7525">
                  <c:v>98</c:v>
                </c:pt>
                <c:pt idx="7526">
                  <c:v>98</c:v>
                </c:pt>
                <c:pt idx="7527">
                  <c:v>98</c:v>
                </c:pt>
                <c:pt idx="7528">
                  <c:v>98</c:v>
                </c:pt>
                <c:pt idx="7529">
                  <c:v>98</c:v>
                </c:pt>
                <c:pt idx="7530">
                  <c:v>98</c:v>
                </c:pt>
                <c:pt idx="7531">
                  <c:v>98</c:v>
                </c:pt>
                <c:pt idx="7532">
                  <c:v>98</c:v>
                </c:pt>
                <c:pt idx="7533">
                  <c:v>98</c:v>
                </c:pt>
                <c:pt idx="7534">
                  <c:v>98</c:v>
                </c:pt>
                <c:pt idx="7535">
                  <c:v>98</c:v>
                </c:pt>
                <c:pt idx="7536">
                  <c:v>98</c:v>
                </c:pt>
                <c:pt idx="7537">
                  <c:v>98</c:v>
                </c:pt>
                <c:pt idx="7538">
                  <c:v>98</c:v>
                </c:pt>
                <c:pt idx="7539">
                  <c:v>98</c:v>
                </c:pt>
                <c:pt idx="7540">
                  <c:v>98</c:v>
                </c:pt>
                <c:pt idx="7541">
                  <c:v>98</c:v>
                </c:pt>
                <c:pt idx="7542">
                  <c:v>98</c:v>
                </c:pt>
                <c:pt idx="7543">
                  <c:v>98</c:v>
                </c:pt>
                <c:pt idx="7544">
                  <c:v>98</c:v>
                </c:pt>
                <c:pt idx="7545">
                  <c:v>98</c:v>
                </c:pt>
                <c:pt idx="7546">
                  <c:v>98</c:v>
                </c:pt>
                <c:pt idx="7547">
                  <c:v>98</c:v>
                </c:pt>
                <c:pt idx="7548">
                  <c:v>98</c:v>
                </c:pt>
                <c:pt idx="7549">
                  <c:v>98</c:v>
                </c:pt>
                <c:pt idx="7550">
                  <c:v>98</c:v>
                </c:pt>
                <c:pt idx="7551">
                  <c:v>98</c:v>
                </c:pt>
                <c:pt idx="7552">
                  <c:v>98</c:v>
                </c:pt>
                <c:pt idx="7553">
                  <c:v>98</c:v>
                </c:pt>
                <c:pt idx="7554">
                  <c:v>98</c:v>
                </c:pt>
                <c:pt idx="7555">
                  <c:v>98</c:v>
                </c:pt>
                <c:pt idx="7556">
                  <c:v>98</c:v>
                </c:pt>
                <c:pt idx="7557">
                  <c:v>98</c:v>
                </c:pt>
                <c:pt idx="7558">
                  <c:v>98</c:v>
                </c:pt>
                <c:pt idx="7559">
                  <c:v>98</c:v>
                </c:pt>
                <c:pt idx="7560">
                  <c:v>98</c:v>
                </c:pt>
                <c:pt idx="7561">
                  <c:v>98</c:v>
                </c:pt>
                <c:pt idx="7562">
                  <c:v>98</c:v>
                </c:pt>
                <c:pt idx="7563">
                  <c:v>98</c:v>
                </c:pt>
                <c:pt idx="7564">
                  <c:v>98</c:v>
                </c:pt>
                <c:pt idx="7565">
                  <c:v>98</c:v>
                </c:pt>
                <c:pt idx="7566">
                  <c:v>98</c:v>
                </c:pt>
                <c:pt idx="7567">
                  <c:v>98</c:v>
                </c:pt>
                <c:pt idx="7568">
                  <c:v>98</c:v>
                </c:pt>
                <c:pt idx="7569">
                  <c:v>98</c:v>
                </c:pt>
                <c:pt idx="7570">
                  <c:v>98</c:v>
                </c:pt>
                <c:pt idx="7571">
                  <c:v>98</c:v>
                </c:pt>
                <c:pt idx="7572">
                  <c:v>98</c:v>
                </c:pt>
                <c:pt idx="7573">
                  <c:v>98</c:v>
                </c:pt>
                <c:pt idx="7574">
                  <c:v>98</c:v>
                </c:pt>
                <c:pt idx="7575">
                  <c:v>98</c:v>
                </c:pt>
                <c:pt idx="7576">
                  <c:v>98</c:v>
                </c:pt>
                <c:pt idx="7577">
                  <c:v>98</c:v>
                </c:pt>
                <c:pt idx="7578">
                  <c:v>98</c:v>
                </c:pt>
                <c:pt idx="7579">
                  <c:v>98</c:v>
                </c:pt>
                <c:pt idx="7580">
                  <c:v>98</c:v>
                </c:pt>
                <c:pt idx="7581">
                  <c:v>98</c:v>
                </c:pt>
                <c:pt idx="7582">
                  <c:v>98</c:v>
                </c:pt>
                <c:pt idx="7583">
                  <c:v>98</c:v>
                </c:pt>
                <c:pt idx="7584">
                  <c:v>98</c:v>
                </c:pt>
                <c:pt idx="7585">
                  <c:v>98</c:v>
                </c:pt>
                <c:pt idx="7586">
                  <c:v>98</c:v>
                </c:pt>
                <c:pt idx="7587">
                  <c:v>98</c:v>
                </c:pt>
                <c:pt idx="7588">
                  <c:v>98</c:v>
                </c:pt>
                <c:pt idx="7589">
                  <c:v>98</c:v>
                </c:pt>
                <c:pt idx="7590">
                  <c:v>98</c:v>
                </c:pt>
                <c:pt idx="7591">
                  <c:v>98</c:v>
                </c:pt>
                <c:pt idx="7592">
                  <c:v>98</c:v>
                </c:pt>
                <c:pt idx="7593">
                  <c:v>98</c:v>
                </c:pt>
                <c:pt idx="7594">
                  <c:v>98</c:v>
                </c:pt>
                <c:pt idx="7595">
                  <c:v>98</c:v>
                </c:pt>
                <c:pt idx="7596">
                  <c:v>98</c:v>
                </c:pt>
                <c:pt idx="7597">
                  <c:v>98</c:v>
                </c:pt>
                <c:pt idx="7598">
                  <c:v>98</c:v>
                </c:pt>
                <c:pt idx="7599">
                  <c:v>97</c:v>
                </c:pt>
                <c:pt idx="7600">
                  <c:v>97</c:v>
                </c:pt>
                <c:pt idx="7601">
                  <c:v>97</c:v>
                </c:pt>
                <c:pt idx="7602">
                  <c:v>97</c:v>
                </c:pt>
                <c:pt idx="7603">
                  <c:v>97</c:v>
                </c:pt>
                <c:pt idx="7604">
                  <c:v>97</c:v>
                </c:pt>
                <c:pt idx="7605">
                  <c:v>97</c:v>
                </c:pt>
                <c:pt idx="7606">
                  <c:v>97</c:v>
                </c:pt>
                <c:pt idx="7607">
                  <c:v>97</c:v>
                </c:pt>
                <c:pt idx="7608">
                  <c:v>97</c:v>
                </c:pt>
                <c:pt idx="7609">
                  <c:v>97</c:v>
                </c:pt>
                <c:pt idx="7610">
                  <c:v>97</c:v>
                </c:pt>
                <c:pt idx="7611">
                  <c:v>97</c:v>
                </c:pt>
                <c:pt idx="7612">
                  <c:v>97</c:v>
                </c:pt>
                <c:pt idx="7613">
                  <c:v>97</c:v>
                </c:pt>
                <c:pt idx="7614">
                  <c:v>97</c:v>
                </c:pt>
                <c:pt idx="7615">
                  <c:v>97</c:v>
                </c:pt>
                <c:pt idx="7616">
                  <c:v>97</c:v>
                </c:pt>
                <c:pt idx="7617">
                  <c:v>97</c:v>
                </c:pt>
                <c:pt idx="7618">
                  <c:v>97</c:v>
                </c:pt>
                <c:pt idx="7619">
                  <c:v>97</c:v>
                </c:pt>
                <c:pt idx="7620">
                  <c:v>97</c:v>
                </c:pt>
                <c:pt idx="7621">
                  <c:v>97</c:v>
                </c:pt>
                <c:pt idx="7622">
                  <c:v>97</c:v>
                </c:pt>
                <c:pt idx="7623">
                  <c:v>97</c:v>
                </c:pt>
                <c:pt idx="7624">
                  <c:v>97</c:v>
                </c:pt>
                <c:pt idx="7625">
                  <c:v>97</c:v>
                </c:pt>
                <c:pt idx="7626">
                  <c:v>97</c:v>
                </c:pt>
                <c:pt idx="7627">
                  <c:v>97</c:v>
                </c:pt>
                <c:pt idx="7628">
                  <c:v>97</c:v>
                </c:pt>
                <c:pt idx="7629">
                  <c:v>97</c:v>
                </c:pt>
                <c:pt idx="7630">
                  <c:v>97</c:v>
                </c:pt>
                <c:pt idx="7631">
                  <c:v>97</c:v>
                </c:pt>
                <c:pt idx="7632">
                  <c:v>97</c:v>
                </c:pt>
                <c:pt idx="7633">
                  <c:v>97</c:v>
                </c:pt>
                <c:pt idx="7634">
                  <c:v>97</c:v>
                </c:pt>
                <c:pt idx="7635">
                  <c:v>97</c:v>
                </c:pt>
                <c:pt idx="7636">
                  <c:v>97</c:v>
                </c:pt>
                <c:pt idx="7637">
                  <c:v>97</c:v>
                </c:pt>
                <c:pt idx="7638">
                  <c:v>97</c:v>
                </c:pt>
                <c:pt idx="7639">
                  <c:v>97</c:v>
                </c:pt>
                <c:pt idx="7640">
                  <c:v>97</c:v>
                </c:pt>
                <c:pt idx="7641">
                  <c:v>97</c:v>
                </c:pt>
                <c:pt idx="7642">
                  <c:v>97</c:v>
                </c:pt>
                <c:pt idx="7643">
                  <c:v>97</c:v>
                </c:pt>
                <c:pt idx="7644">
                  <c:v>97</c:v>
                </c:pt>
                <c:pt idx="7645">
                  <c:v>97</c:v>
                </c:pt>
                <c:pt idx="7646">
                  <c:v>97</c:v>
                </c:pt>
                <c:pt idx="7647">
                  <c:v>97</c:v>
                </c:pt>
                <c:pt idx="7648">
                  <c:v>97</c:v>
                </c:pt>
                <c:pt idx="7649">
                  <c:v>97</c:v>
                </c:pt>
                <c:pt idx="7650">
                  <c:v>97</c:v>
                </c:pt>
                <c:pt idx="7651">
                  <c:v>97</c:v>
                </c:pt>
                <c:pt idx="7652">
                  <c:v>97</c:v>
                </c:pt>
                <c:pt idx="7653">
                  <c:v>97</c:v>
                </c:pt>
                <c:pt idx="7654">
                  <c:v>97</c:v>
                </c:pt>
                <c:pt idx="7655">
                  <c:v>97</c:v>
                </c:pt>
                <c:pt idx="7656">
                  <c:v>97</c:v>
                </c:pt>
                <c:pt idx="7657">
                  <c:v>97</c:v>
                </c:pt>
                <c:pt idx="7658">
                  <c:v>97</c:v>
                </c:pt>
                <c:pt idx="7659">
                  <c:v>97</c:v>
                </c:pt>
                <c:pt idx="7660">
                  <c:v>97</c:v>
                </c:pt>
                <c:pt idx="7661">
                  <c:v>97</c:v>
                </c:pt>
                <c:pt idx="7662">
                  <c:v>97</c:v>
                </c:pt>
                <c:pt idx="7663">
                  <c:v>97</c:v>
                </c:pt>
                <c:pt idx="7664">
                  <c:v>97</c:v>
                </c:pt>
                <c:pt idx="7665">
                  <c:v>97</c:v>
                </c:pt>
                <c:pt idx="7666">
                  <c:v>97</c:v>
                </c:pt>
                <c:pt idx="7667">
                  <c:v>97</c:v>
                </c:pt>
                <c:pt idx="7668">
                  <c:v>97</c:v>
                </c:pt>
                <c:pt idx="7669">
                  <c:v>97</c:v>
                </c:pt>
                <c:pt idx="7670">
                  <c:v>97</c:v>
                </c:pt>
                <c:pt idx="7671">
                  <c:v>97</c:v>
                </c:pt>
                <c:pt idx="7672">
                  <c:v>97</c:v>
                </c:pt>
                <c:pt idx="7673">
                  <c:v>97</c:v>
                </c:pt>
                <c:pt idx="7674">
                  <c:v>97</c:v>
                </c:pt>
                <c:pt idx="7675">
                  <c:v>97</c:v>
                </c:pt>
                <c:pt idx="7676">
                  <c:v>97</c:v>
                </c:pt>
                <c:pt idx="7677">
                  <c:v>97</c:v>
                </c:pt>
                <c:pt idx="7678">
                  <c:v>97</c:v>
                </c:pt>
                <c:pt idx="7679">
                  <c:v>97</c:v>
                </c:pt>
                <c:pt idx="7680">
                  <c:v>97</c:v>
                </c:pt>
                <c:pt idx="7681">
                  <c:v>97</c:v>
                </c:pt>
                <c:pt idx="7682">
                  <c:v>97</c:v>
                </c:pt>
                <c:pt idx="7683">
                  <c:v>97</c:v>
                </c:pt>
                <c:pt idx="7684">
                  <c:v>97</c:v>
                </c:pt>
                <c:pt idx="7685">
                  <c:v>97</c:v>
                </c:pt>
                <c:pt idx="7686">
                  <c:v>97</c:v>
                </c:pt>
                <c:pt idx="7687">
                  <c:v>97</c:v>
                </c:pt>
                <c:pt idx="7688">
                  <c:v>97</c:v>
                </c:pt>
                <c:pt idx="7689">
                  <c:v>97</c:v>
                </c:pt>
                <c:pt idx="7690">
                  <c:v>97</c:v>
                </c:pt>
                <c:pt idx="7691">
                  <c:v>97</c:v>
                </c:pt>
                <c:pt idx="7692">
                  <c:v>97</c:v>
                </c:pt>
                <c:pt idx="7693">
                  <c:v>97</c:v>
                </c:pt>
                <c:pt idx="7694">
                  <c:v>97</c:v>
                </c:pt>
                <c:pt idx="7695">
                  <c:v>97</c:v>
                </c:pt>
                <c:pt idx="7696">
                  <c:v>97</c:v>
                </c:pt>
                <c:pt idx="7697">
                  <c:v>97</c:v>
                </c:pt>
                <c:pt idx="7698">
                  <c:v>97</c:v>
                </c:pt>
                <c:pt idx="7699">
                  <c:v>97</c:v>
                </c:pt>
                <c:pt idx="7700">
                  <c:v>97</c:v>
                </c:pt>
                <c:pt idx="7701">
                  <c:v>97</c:v>
                </c:pt>
                <c:pt idx="7702">
                  <c:v>97</c:v>
                </c:pt>
                <c:pt idx="7703">
                  <c:v>97</c:v>
                </c:pt>
                <c:pt idx="7704">
                  <c:v>97</c:v>
                </c:pt>
                <c:pt idx="7705">
                  <c:v>97</c:v>
                </c:pt>
                <c:pt idx="7706">
                  <c:v>97</c:v>
                </c:pt>
                <c:pt idx="7707">
                  <c:v>97</c:v>
                </c:pt>
                <c:pt idx="7708">
                  <c:v>97</c:v>
                </c:pt>
                <c:pt idx="7709">
                  <c:v>97</c:v>
                </c:pt>
                <c:pt idx="7710">
                  <c:v>97</c:v>
                </c:pt>
                <c:pt idx="7711">
                  <c:v>97</c:v>
                </c:pt>
                <c:pt idx="7712">
                  <c:v>97</c:v>
                </c:pt>
                <c:pt idx="7713">
                  <c:v>97</c:v>
                </c:pt>
                <c:pt idx="7714">
                  <c:v>97</c:v>
                </c:pt>
                <c:pt idx="7715">
                  <c:v>97</c:v>
                </c:pt>
                <c:pt idx="7716">
                  <c:v>97</c:v>
                </c:pt>
                <c:pt idx="7717">
                  <c:v>97</c:v>
                </c:pt>
                <c:pt idx="7718">
                  <c:v>97</c:v>
                </c:pt>
                <c:pt idx="7719">
                  <c:v>97</c:v>
                </c:pt>
                <c:pt idx="7720">
                  <c:v>97</c:v>
                </c:pt>
                <c:pt idx="7721">
                  <c:v>97</c:v>
                </c:pt>
                <c:pt idx="7722">
                  <c:v>97</c:v>
                </c:pt>
                <c:pt idx="7723">
                  <c:v>97</c:v>
                </c:pt>
                <c:pt idx="7724">
                  <c:v>97</c:v>
                </c:pt>
                <c:pt idx="7725">
                  <c:v>97</c:v>
                </c:pt>
                <c:pt idx="7726">
                  <c:v>97</c:v>
                </c:pt>
                <c:pt idx="7727">
                  <c:v>97</c:v>
                </c:pt>
                <c:pt idx="7728">
                  <c:v>97</c:v>
                </c:pt>
                <c:pt idx="7729">
                  <c:v>97</c:v>
                </c:pt>
                <c:pt idx="7730">
                  <c:v>97</c:v>
                </c:pt>
                <c:pt idx="7731">
                  <c:v>97</c:v>
                </c:pt>
                <c:pt idx="7732">
                  <c:v>97</c:v>
                </c:pt>
                <c:pt idx="7733">
                  <c:v>97</c:v>
                </c:pt>
                <c:pt idx="7734">
                  <c:v>97</c:v>
                </c:pt>
                <c:pt idx="7735">
                  <c:v>97</c:v>
                </c:pt>
                <c:pt idx="7736">
                  <c:v>97</c:v>
                </c:pt>
                <c:pt idx="7737">
                  <c:v>97</c:v>
                </c:pt>
                <c:pt idx="7738">
                  <c:v>97</c:v>
                </c:pt>
                <c:pt idx="7739">
                  <c:v>97</c:v>
                </c:pt>
                <c:pt idx="7740">
                  <c:v>97</c:v>
                </c:pt>
                <c:pt idx="7741">
                  <c:v>97</c:v>
                </c:pt>
                <c:pt idx="7742">
                  <c:v>97</c:v>
                </c:pt>
                <c:pt idx="7743">
                  <c:v>97</c:v>
                </c:pt>
                <c:pt idx="7744">
                  <c:v>97</c:v>
                </c:pt>
                <c:pt idx="7745">
                  <c:v>97</c:v>
                </c:pt>
                <c:pt idx="7746">
                  <c:v>97</c:v>
                </c:pt>
                <c:pt idx="7747">
                  <c:v>97</c:v>
                </c:pt>
                <c:pt idx="7748">
                  <c:v>97</c:v>
                </c:pt>
                <c:pt idx="7749">
                  <c:v>97</c:v>
                </c:pt>
                <c:pt idx="7750">
                  <c:v>97</c:v>
                </c:pt>
                <c:pt idx="7751">
                  <c:v>97</c:v>
                </c:pt>
                <c:pt idx="7752">
                  <c:v>97</c:v>
                </c:pt>
                <c:pt idx="7753">
                  <c:v>97</c:v>
                </c:pt>
                <c:pt idx="7754">
                  <c:v>97</c:v>
                </c:pt>
                <c:pt idx="7755">
                  <c:v>97</c:v>
                </c:pt>
                <c:pt idx="7756">
                  <c:v>97</c:v>
                </c:pt>
                <c:pt idx="7757">
                  <c:v>97</c:v>
                </c:pt>
                <c:pt idx="7758">
                  <c:v>97</c:v>
                </c:pt>
                <c:pt idx="7759">
                  <c:v>97</c:v>
                </c:pt>
                <c:pt idx="7760">
                  <c:v>97</c:v>
                </c:pt>
                <c:pt idx="7761">
                  <c:v>97</c:v>
                </c:pt>
                <c:pt idx="7762">
                  <c:v>97</c:v>
                </c:pt>
                <c:pt idx="7763">
                  <c:v>97</c:v>
                </c:pt>
                <c:pt idx="7764">
                  <c:v>97</c:v>
                </c:pt>
                <c:pt idx="7765">
                  <c:v>97</c:v>
                </c:pt>
                <c:pt idx="7766">
                  <c:v>97</c:v>
                </c:pt>
                <c:pt idx="7767">
                  <c:v>97</c:v>
                </c:pt>
                <c:pt idx="7768">
                  <c:v>97</c:v>
                </c:pt>
                <c:pt idx="7769">
                  <c:v>97</c:v>
                </c:pt>
                <c:pt idx="7770">
                  <c:v>97</c:v>
                </c:pt>
                <c:pt idx="7771">
                  <c:v>97</c:v>
                </c:pt>
                <c:pt idx="7772">
                  <c:v>97</c:v>
                </c:pt>
                <c:pt idx="7773">
                  <c:v>97</c:v>
                </c:pt>
                <c:pt idx="7774">
                  <c:v>97</c:v>
                </c:pt>
                <c:pt idx="7775">
                  <c:v>97</c:v>
                </c:pt>
                <c:pt idx="7776">
                  <c:v>97</c:v>
                </c:pt>
                <c:pt idx="7777">
                  <c:v>97</c:v>
                </c:pt>
                <c:pt idx="7778">
                  <c:v>97</c:v>
                </c:pt>
                <c:pt idx="7779">
                  <c:v>97</c:v>
                </c:pt>
                <c:pt idx="7780">
                  <c:v>97</c:v>
                </c:pt>
                <c:pt idx="7781">
                  <c:v>97</c:v>
                </c:pt>
                <c:pt idx="7782">
                  <c:v>97</c:v>
                </c:pt>
                <c:pt idx="7783">
                  <c:v>97</c:v>
                </c:pt>
                <c:pt idx="7784">
                  <c:v>97</c:v>
                </c:pt>
                <c:pt idx="7785">
                  <c:v>97</c:v>
                </c:pt>
                <c:pt idx="7786">
                  <c:v>97</c:v>
                </c:pt>
                <c:pt idx="7787">
                  <c:v>97</c:v>
                </c:pt>
                <c:pt idx="7788">
                  <c:v>97</c:v>
                </c:pt>
                <c:pt idx="7789">
                  <c:v>97</c:v>
                </c:pt>
                <c:pt idx="7790">
                  <c:v>97</c:v>
                </c:pt>
                <c:pt idx="7791">
                  <c:v>97</c:v>
                </c:pt>
                <c:pt idx="7792">
                  <c:v>97</c:v>
                </c:pt>
                <c:pt idx="7793">
                  <c:v>97</c:v>
                </c:pt>
                <c:pt idx="7794">
                  <c:v>97</c:v>
                </c:pt>
                <c:pt idx="7795">
                  <c:v>97</c:v>
                </c:pt>
                <c:pt idx="7796">
                  <c:v>97</c:v>
                </c:pt>
                <c:pt idx="7797">
                  <c:v>97</c:v>
                </c:pt>
                <c:pt idx="7798">
                  <c:v>97</c:v>
                </c:pt>
                <c:pt idx="7799">
                  <c:v>97</c:v>
                </c:pt>
                <c:pt idx="7800">
                  <c:v>97</c:v>
                </c:pt>
                <c:pt idx="7801">
                  <c:v>97</c:v>
                </c:pt>
                <c:pt idx="7802">
                  <c:v>97</c:v>
                </c:pt>
                <c:pt idx="7803">
                  <c:v>97</c:v>
                </c:pt>
                <c:pt idx="7804">
                  <c:v>97</c:v>
                </c:pt>
                <c:pt idx="7805">
                  <c:v>97</c:v>
                </c:pt>
                <c:pt idx="7806">
                  <c:v>97</c:v>
                </c:pt>
                <c:pt idx="7807">
                  <c:v>97</c:v>
                </c:pt>
                <c:pt idx="7808">
                  <c:v>97</c:v>
                </c:pt>
                <c:pt idx="7809">
                  <c:v>97</c:v>
                </c:pt>
                <c:pt idx="7810">
                  <c:v>97</c:v>
                </c:pt>
                <c:pt idx="7811">
                  <c:v>97</c:v>
                </c:pt>
                <c:pt idx="7812">
                  <c:v>97</c:v>
                </c:pt>
                <c:pt idx="7813">
                  <c:v>97</c:v>
                </c:pt>
                <c:pt idx="7814">
                  <c:v>97</c:v>
                </c:pt>
                <c:pt idx="7815">
                  <c:v>97</c:v>
                </c:pt>
                <c:pt idx="7816">
                  <c:v>97</c:v>
                </c:pt>
                <c:pt idx="7817">
                  <c:v>97</c:v>
                </c:pt>
                <c:pt idx="7818">
                  <c:v>97</c:v>
                </c:pt>
                <c:pt idx="7819">
                  <c:v>97</c:v>
                </c:pt>
                <c:pt idx="7820">
                  <c:v>97</c:v>
                </c:pt>
                <c:pt idx="7821">
                  <c:v>97</c:v>
                </c:pt>
                <c:pt idx="7822">
                  <c:v>97</c:v>
                </c:pt>
                <c:pt idx="7823">
                  <c:v>97</c:v>
                </c:pt>
                <c:pt idx="7824">
                  <c:v>97</c:v>
                </c:pt>
                <c:pt idx="7825">
                  <c:v>97</c:v>
                </c:pt>
                <c:pt idx="7826">
                  <c:v>97</c:v>
                </c:pt>
                <c:pt idx="7827">
                  <c:v>97</c:v>
                </c:pt>
                <c:pt idx="7828">
                  <c:v>97</c:v>
                </c:pt>
                <c:pt idx="7829">
                  <c:v>97</c:v>
                </c:pt>
                <c:pt idx="7830">
                  <c:v>97</c:v>
                </c:pt>
                <c:pt idx="7831">
                  <c:v>97</c:v>
                </c:pt>
                <c:pt idx="7832">
                  <c:v>97</c:v>
                </c:pt>
                <c:pt idx="7833">
                  <c:v>97</c:v>
                </c:pt>
                <c:pt idx="7834">
                  <c:v>97</c:v>
                </c:pt>
                <c:pt idx="7835">
                  <c:v>97</c:v>
                </c:pt>
                <c:pt idx="7836">
                  <c:v>97</c:v>
                </c:pt>
                <c:pt idx="7837">
                  <c:v>97</c:v>
                </c:pt>
                <c:pt idx="7838">
                  <c:v>97</c:v>
                </c:pt>
                <c:pt idx="7839">
                  <c:v>97</c:v>
                </c:pt>
                <c:pt idx="7840">
                  <c:v>97</c:v>
                </c:pt>
                <c:pt idx="7841">
                  <c:v>97</c:v>
                </c:pt>
                <c:pt idx="7842">
                  <c:v>97</c:v>
                </c:pt>
                <c:pt idx="7843">
                  <c:v>97</c:v>
                </c:pt>
                <c:pt idx="7844">
                  <c:v>97</c:v>
                </c:pt>
                <c:pt idx="7845">
                  <c:v>97</c:v>
                </c:pt>
                <c:pt idx="7846">
                  <c:v>97</c:v>
                </c:pt>
                <c:pt idx="7847">
                  <c:v>97</c:v>
                </c:pt>
                <c:pt idx="7848">
                  <c:v>97</c:v>
                </c:pt>
                <c:pt idx="7849">
                  <c:v>97</c:v>
                </c:pt>
                <c:pt idx="7850">
                  <c:v>97</c:v>
                </c:pt>
                <c:pt idx="7851">
                  <c:v>97</c:v>
                </c:pt>
                <c:pt idx="7852">
                  <c:v>97</c:v>
                </c:pt>
                <c:pt idx="7853">
                  <c:v>97</c:v>
                </c:pt>
                <c:pt idx="7854">
                  <c:v>97</c:v>
                </c:pt>
                <c:pt idx="7855">
                  <c:v>97</c:v>
                </c:pt>
                <c:pt idx="7856">
                  <c:v>97</c:v>
                </c:pt>
                <c:pt idx="7857">
                  <c:v>97</c:v>
                </c:pt>
                <c:pt idx="7858">
                  <c:v>97</c:v>
                </c:pt>
                <c:pt idx="7859">
                  <c:v>97</c:v>
                </c:pt>
                <c:pt idx="7860">
                  <c:v>97</c:v>
                </c:pt>
                <c:pt idx="7861">
                  <c:v>97</c:v>
                </c:pt>
                <c:pt idx="7862">
                  <c:v>97</c:v>
                </c:pt>
                <c:pt idx="7863">
                  <c:v>97</c:v>
                </c:pt>
                <c:pt idx="7864">
                  <c:v>97</c:v>
                </c:pt>
                <c:pt idx="7865">
                  <c:v>97</c:v>
                </c:pt>
                <c:pt idx="7866">
                  <c:v>97</c:v>
                </c:pt>
                <c:pt idx="7867">
                  <c:v>97</c:v>
                </c:pt>
                <c:pt idx="7868">
                  <c:v>97</c:v>
                </c:pt>
                <c:pt idx="7869">
                  <c:v>97</c:v>
                </c:pt>
                <c:pt idx="7870">
                  <c:v>97</c:v>
                </c:pt>
                <c:pt idx="7871">
                  <c:v>97</c:v>
                </c:pt>
                <c:pt idx="7872">
                  <c:v>97</c:v>
                </c:pt>
                <c:pt idx="7873">
                  <c:v>97</c:v>
                </c:pt>
                <c:pt idx="7874">
                  <c:v>97</c:v>
                </c:pt>
                <c:pt idx="7875">
                  <c:v>97</c:v>
                </c:pt>
                <c:pt idx="7876">
                  <c:v>97</c:v>
                </c:pt>
                <c:pt idx="7877">
                  <c:v>97</c:v>
                </c:pt>
                <c:pt idx="7878">
                  <c:v>97</c:v>
                </c:pt>
                <c:pt idx="7879">
                  <c:v>97</c:v>
                </c:pt>
                <c:pt idx="7880">
                  <c:v>97</c:v>
                </c:pt>
                <c:pt idx="7881">
                  <c:v>97</c:v>
                </c:pt>
                <c:pt idx="7882">
                  <c:v>97</c:v>
                </c:pt>
                <c:pt idx="7883">
                  <c:v>97</c:v>
                </c:pt>
                <c:pt idx="7884">
                  <c:v>97</c:v>
                </c:pt>
                <c:pt idx="7885">
                  <c:v>97</c:v>
                </c:pt>
                <c:pt idx="7886">
                  <c:v>97</c:v>
                </c:pt>
                <c:pt idx="7887">
                  <c:v>97</c:v>
                </c:pt>
                <c:pt idx="7888">
                  <c:v>97</c:v>
                </c:pt>
                <c:pt idx="7889">
                  <c:v>97</c:v>
                </c:pt>
                <c:pt idx="7890">
                  <c:v>97</c:v>
                </c:pt>
                <c:pt idx="7891">
                  <c:v>97</c:v>
                </c:pt>
                <c:pt idx="7892">
                  <c:v>97</c:v>
                </c:pt>
                <c:pt idx="7893">
                  <c:v>97</c:v>
                </c:pt>
                <c:pt idx="7894">
                  <c:v>97</c:v>
                </c:pt>
                <c:pt idx="7895">
                  <c:v>97</c:v>
                </c:pt>
                <c:pt idx="7896">
                  <c:v>97</c:v>
                </c:pt>
                <c:pt idx="7897">
                  <c:v>97</c:v>
                </c:pt>
                <c:pt idx="7898">
                  <c:v>97</c:v>
                </c:pt>
                <c:pt idx="7899">
                  <c:v>97</c:v>
                </c:pt>
                <c:pt idx="7900">
                  <c:v>97</c:v>
                </c:pt>
                <c:pt idx="7901">
                  <c:v>97</c:v>
                </c:pt>
                <c:pt idx="7902">
                  <c:v>97</c:v>
                </c:pt>
                <c:pt idx="7903">
                  <c:v>97</c:v>
                </c:pt>
                <c:pt idx="7904">
                  <c:v>97</c:v>
                </c:pt>
                <c:pt idx="7905">
                  <c:v>97</c:v>
                </c:pt>
                <c:pt idx="7906">
                  <c:v>97</c:v>
                </c:pt>
                <c:pt idx="7907">
                  <c:v>97</c:v>
                </c:pt>
                <c:pt idx="7908">
                  <c:v>97</c:v>
                </c:pt>
                <c:pt idx="7909">
                  <c:v>97</c:v>
                </c:pt>
                <c:pt idx="7910">
                  <c:v>97</c:v>
                </c:pt>
                <c:pt idx="7911">
                  <c:v>97</c:v>
                </c:pt>
                <c:pt idx="7912">
                  <c:v>97</c:v>
                </c:pt>
                <c:pt idx="7913">
                  <c:v>97</c:v>
                </c:pt>
                <c:pt idx="7914">
                  <c:v>97</c:v>
                </c:pt>
                <c:pt idx="7915">
                  <c:v>97</c:v>
                </c:pt>
                <c:pt idx="7916">
                  <c:v>97</c:v>
                </c:pt>
                <c:pt idx="7917">
                  <c:v>97</c:v>
                </c:pt>
                <c:pt idx="7918">
                  <c:v>97</c:v>
                </c:pt>
                <c:pt idx="7919">
                  <c:v>97</c:v>
                </c:pt>
                <c:pt idx="7920">
                  <c:v>97</c:v>
                </c:pt>
                <c:pt idx="7921">
                  <c:v>97</c:v>
                </c:pt>
                <c:pt idx="7922">
                  <c:v>97</c:v>
                </c:pt>
                <c:pt idx="7923">
                  <c:v>97</c:v>
                </c:pt>
                <c:pt idx="7924">
                  <c:v>97</c:v>
                </c:pt>
                <c:pt idx="7925">
                  <c:v>97</c:v>
                </c:pt>
                <c:pt idx="7926">
                  <c:v>97</c:v>
                </c:pt>
                <c:pt idx="7927">
                  <c:v>97</c:v>
                </c:pt>
                <c:pt idx="7928">
                  <c:v>97</c:v>
                </c:pt>
                <c:pt idx="7929">
                  <c:v>97</c:v>
                </c:pt>
                <c:pt idx="7930">
                  <c:v>97</c:v>
                </c:pt>
                <c:pt idx="7931">
                  <c:v>97</c:v>
                </c:pt>
                <c:pt idx="7932">
                  <c:v>97</c:v>
                </c:pt>
                <c:pt idx="7933">
                  <c:v>97</c:v>
                </c:pt>
                <c:pt idx="7934">
                  <c:v>97</c:v>
                </c:pt>
                <c:pt idx="7935">
                  <c:v>97</c:v>
                </c:pt>
                <c:pt idx="7936">
                  <c:v>97</c:v>
                </c:pt>
                <c:pt idx="7937">
                  <c:v>97</c:v>
                </c:pt>
                <c:pt idx="7938">
                  <c:v>97</c:v>
                </c:pt>
                <c:pt idx="7939">
                  <c:v>97</c:v>
                </c:pt>
                <c:pt idx="7940">
                  <c:v>97</c:v>
                </c:pt>
                <c:pt idx="7941">
                  <c:v>97</c:v>
                </c:pt>
                <c:pt idx="7942">
                  <c:v>97</c:v>
                </c:pt>
                <c:pt idx="7943">
                  <c:v>97</c:v>
                </c:pt>
                <c:pt idx="7944">
                  <c:v>97</c:v>
                </c:pt>
                <c:pt idx="7945">
                  <c:v>97</c:v>
                </c:pt>
                <c:pt idx="7946">
                  <c:v>97</c:v>
                </c:pt>
                <c:pt idx="7947">
                  <c:v>97</c:v>
                </c:pt>
                <c:pt idx="7948">
                  <c:v>97</c:v>
                </c:pt>
                <c:pt idx="7949">
                  <c:v>97</c:v>
                </c:pt>
                <c:pt idx="7950">
                  <c:v>97</c:v>
                </c:pt>
                <c:pt idx="7951">
                  <c:v>97</c:v>
                </c:pt>
                <c:pt idx="7952">
                  <c:v>97</c:v>
                </c:pt>
                <c:pt idx="7953">
                  <c:v>97</c:v>
                </c:pt>
                <c:pt idx="7954">
                  <c:v>97</c:v>
                </c:pt>
                <c:pt idx="7955">
                  <c:v>97</c:v>
                </c:pt>
                <c:pt idx="7956">
                  <c:v>97</c:v>
                </c:pt>
                <c:pt idx="7957">
                  <c:v>97</c:v>
                </c:pt>
                <c:pt idx="7958">
                  <c:v>97</c:v>
                </c:pt>
                <c:pt idx="7959">
                  <c:v>97</c:v>
                </c:pt>
                <c:pt idx="7960">
                  <c:v>97</c:v>
                </c:pt>
                <c:pt idx="7961">
                  <c:v>97</c:v>
                </c:pt>
                <c:pt idx="7962">
                  <c:v>97</c:v>
                </c:pt>
                <c:pt idx="7963">
                  <c:v>97</c:v>
                </c:pt>
                <c:pt idx="7964">
                  <c:v>97</c:v>
                </c:pt>
                <c:pt idx="7965">
                  <c:v>97</c:v>
                </c:pt>
                <c:pt idx="7966">
                  <c:v>97</c:v>
                </c:pt>
                <c:pt idx="7967">
                  <c:v>97</c:v>
                </c:pt>
                <c:pt idx="7968">
                  <c:v>97</c:v>
                </c:pt>
                <c:pt idx="7969">
                  <c:v>97</c:v>
                </c:pt>
                <c:pt idx="7970">
                  <c:v>97</c:v>
                </c:pt>
                <c:pt idx="7971">
                  <c:v>97</c:v>
                </c:pt>
                <c:pt idx="7972">
                  <c:v>97</c:v>
                </c:pt>
                <c:pt idx="7973">
                  <c:v>97</c:v>
                </c:pt>
                <c:pt idx="7974">
                  <c:v>97</c:v>
                </c:pt>
                <c:pt idx="7975">
                  <c:v>97</c:v>
                </c:pt>
                <c:pt idx="7976">
                  <c:v>97</c:v>
                </c:pt>
                <c:pt idx="7977">
                  <c:v>97</c:v>
                </c:pt>
                <c:pt idx="7978">
                  <c:v>97</c:v>
                </c:pt>
                <c:pt idx="7979">
                  <c:v>97</c:v>
                </c:pt>
                <c:pt idx="7980">
                  <c:v>97</c:v>
                </c:pt>
                <c:pt idx="7981">
                  <c:v>97</c:v>
                </c:pt>
                <c:pt idx="7982">
                  <c:v>97</c:v>
                </c:pt>
                <c:pt idx="7983">
                  <c:v>97</c:v>
                </c:pt>
                <c:pt idx="7984">
                  <c:v>97</c:v>
                </c:pt>
                <c:pt idx="7985">
                  <c:v>97</c:v>
                </c:pt>
                <c:pt idx="7986">
                  <c:v>97</c:v>
                </c:pt>
                <c:pt idx="7987">
                  <c:v>97</c:v>
                </c:pt>
                <c:pt idx="7988">
                  <c:v>97</c:v>
                </c:pt>
                <c:pt idx="7989">
                  <c:v>97</c:v>
                </c:pt>
                <c:pt idx="7990">
                  <c:v>97</c:v>
                </c:pt>
                <c:pt idx="7991">
                  <c:v>97</c:v>
                </c:pt>
                <c:pt idx="7992">
                  <c:v>97</c:v>
                </c:pt>
                <c:pt idx="7993">
                  <c:v>97</c:v>
                </c:pt>
                <c:pt idx="7994">
                  <c:v>97</c:v>
                </c:pt>
                <c:pt idx="7995">
                  <c:v>97</c:v>
                </c:pt>
                <c:pt idx="7996">
                  <c:v>97</c:v>
                </c:pt>
                <c:pt idx="7997">
                  <c:v>97</c:v>
                </c:pt>
                <c:pt idx="7998">
                  <c:v>97</c:v>
                </c:pt>
                <c:pt idx="7999">
                  <c:v>97</c:v>
                </c:pt>
                <c:pt idx="8000">
                  <c:v>97</c:v>
                </c:pt>
                <c:pt idx="8001">
                  <c:v>97</c:v>
                </c:pt>
                <c:pt idx="8002">
                  <c:v>97</c:v>
                </c:pt>
                <c:pt idx="8003">
                  <c:v>97</c:v>
                </c:pt>
                <c:pt idx="8004">
                  <c:v>97</c:v>
                </c:pt>
                <c:pt idx="8005">
                  <c:v>97</c:v>
                </c:pt>
                <c:pt idx="8006">
                  <c:v>97</c:v>
                </c:pt>
                <c:pt idx="8007">
                  <c:v>97</c:v>
                </c:pt>
                <c:pt idx="8008">
                  <c:v>97</c:v>
                </c:pt>
                <c:pt idx="8009">
                  <c:v>97</c:v>
                </c:pt>
                <c:pt idx="8010">
                  <c:v>97</c:v>
                </c:pt>
                <c:pt idx="8011">
                  <c:v>97</c:v>
                </c:pt>
                <c:pt idx="8012">
                  <c:v>97</c:v>
                </c:pt>
                <c:pt idx="8013">
                  <c:v>97</c:v>
                </c:pt>
                <c:pt idx="8014">
                  <c:v>97</c:v>
                </c:pt>
                <c:pt idx="8015">
                  <c:v>97</c:v>
                </c:pt>
                <c:pt idx="8016">
                  <c:v>97</c:v>
                </c:pt>
                <c:pt idx="8017">
                  <c:v>97</c:v>
                </c:pt>
                <c:pt idx="8018">
                  <c:v>97</c:v>
                </c:pt>
                <c:pt idx="8019">
                  <c:v>97</c:v>
                </c:pt>
                <c:pt idx="8020">
                  <c:v>97</c:v>
                </c:pt>
                <c:pt idx="8021">
                  <c:v>97</c:v>
                </c:pt>
                <c:pt idx="8022">
                  <c:v>97</c:v>
                </c:pt>
                <c:pt idx="8023">
                  <c:v>97</c:v>
                </c:pt>
                <c:pt idx="8024">
                  <c:v>97</c:v>
                </c:pt>
                <c:pt idx="8025">
                  <c:v>97</c:v>
                </c:pt>
                <c:pt idx="8026">
                  <c:v>97</c:v>
                </c:pt>
                <c:pt idx="8027">
                  <c:v>97</c:v>
                </c:pt>
                <c:pt idx="8028">
                  <c:v>97</c:v>
                </c:pt>
                <c:pt idx="8029">
                  <c:v>97</c:v>
                </c:pt>
                <c:pt idx="8030">
                  <c:v>97</c:v>
                </c:pt>
                <c:pt idx="8031">
                  <c:v>97</c:v>
                </c:pt>
                <c:pt idx="8032">
                  <c:v>97</c:v>
                </c:pt>
                <c:pt idx="8033">
                  <c:v>97</c:v>
                </c:pt>
                <c:pt idx="8034">
                  <c:v>97</c:v>
                </c:pt>
                <c:pt idx="8035">
                  <c:v>97</c:v>
                </c:pt>
                <c:pt idx="8036">
                  <c:v>97</c:v>
                </c:pt>
                <c:pt idx="8037">
                  <c:v>97</c:v>
                </c:pt>
                <c:pt idx="8038">
                  <c:v>97</c:v>
                </c:pt>
                <c:pt idx="8039">
                  <c:v>97</c:v>
                </c:pt>
                <c:pt idx="8040">
                  <c:v>97</c:v>
                </c:pt>
                <c:pt idx="8041">
                  <c:v>97</c:v>
                </c:pt>
                <c:pt idx="8042">
                  <c:v>97</c:v>
                </c:pt>
                <c:pt idx="8043">
                  <c:v>97</c:v>
                </c:pt>
                <c:pt idx="8044">
                  <c:v>97</c:v>
                </c:pt>
                <c:pt idx="8045">
                  <c:v>97</c:v>
                </c:pt>
                <c:pt idx="8046">
                  <c:v>97</c:v>
                </c:pt>
                <c:pt idx="8047">
                  <c:v>97</c:v>
                </c:pt>
                <c:pt idx="8048">
                  <c:v>97</c:v>
                </c:pt>
                <c:pt idx="8049">
                  <c:v>97</c:v>
                </c:pt>
                <c:pt idx="8050">
                  <c:v>97</c:v>
                </c:pt>
                <c:pt idx="8051">
                  <c:v>97</c:v>
                </c:pt>
                <c:pt idx="8052">
                  <c:v>97</c:v>
                </c:pt>
                <c:pt idx="8053">
                  <c:v>97</c:v>
                </c:pt>
                <c:pt idx="8054">
                  <c:v>97</c:v>
                </c:pt>
                <c:pt idx="8055">
                  <c:v>97</c:v>
                </c:pt>
                <c:pt idx="8056">
                  <c:v>97</c:v>
                </c:pt>
                <c:pt idx="8057">
                  <c:v>97</c:v>
                </c:pt>
                <c:pt idx="8058">
                  <c:v>97</c:v>
                </c:pt>
                <c:pt idx="8059">
                  <c:v>97</c:v>
                </c:pt>
                <c:pt idx="8060">
                  <c:v>97</c:v>
                </c:pt>
                <c:pt idx="8061">
                  <c:v>97</c:v>
                </c:pt>
                <c:pt idx="8062">
                  <c:v>97</c:v>
                </c:pt>
                <c:pt idx="8063">
                  <c:v>97</c:v>
                </c:pt>
                <c:pt idx="8064">
                  <c:v>97</c:v>
                </c:pt>
                <c:pt idx="8065">
                  <c:v>97</c:v>
                </c:pt>
                <c:pt idx="8066">
                  <c:v>97</c:v>
                </c:pt>
                <c:pt idx="8067">
                  <c:v>97</c:v>
                </c:pt>
                <c:pt idx="8068">
                  <c:v>97</c:v>
                </c:pt>
                <c:pt idx="8069">
                  <c:v>97</c:v>
                </c:pt>
                <c:pt idx="8070">
                  <c:v>97</c:v>
                </c:pt>
                <c:pt idx="8071">
                  <c:v>97</c:v>
                </c:pt>
                <c:pt idx="8072">
                  <c:v>97</c:v>
                </c:pt>
                <c:pt idx="8073">
                  <c:v>97</c:v>
                </c:pt>
                <c:pt idx="8074">
                  <c:v>97</c:v>
                </c:pt>
                <c:pt idx="8075">
                  <c:v>97</c:v>
                </c:pt>
                <c:pt idx="8076">
                  <c:v>97</c:v>
                </c:pt>
                <c:pt idx="8077">
                  <c:v>97</c:v>
                </c:pt>
                <c:pt idx="8078">
                  <c:v>97</c:v>
                </c:pt>
                <c:pt idx="8079">
                  <c:v>97</c:v>
                </c:pt>
                <c:pt idx="8080">
                  <c:v>97</c:v>
                </c:pt>
                <c:pt idx="8081">
                  <c:v>97</c:v>
                </c:pt>
                <c:pt idx="8082">
                  <c:v>97</c:v>
                </c:pt>
                <c:pt idx="8083">
                  <c:v>97</c:v>
                </c:pt>
                <c:pt idx="8084">
                  <c:v>97</c:v>
                </c:pt>
                <c:pt idx="8085">
                  <c:v>97</c:v>
                </c:pt>
                <c:pt idx="8086">
                  <c:v>97</c:v>
                </c:pt>
                <c:pt idx="8087">
                  <c:v>97</c:v>
                </c:pt>
                <c:pt idx="8088">
                  <c:v>97</c:v>
                </c:pt>
                <c:pt idx="8089">
                  <c:v>97</c:v>
                </c:pt>
                <c:pt idx="8090">
                  <c:v>97</c:v>
                </c:pt>
                <c:pt idx="8091">
                  <c:v>97</c:v>
                </c:pt>
                <c:pt idx="8092">
                  <c:v>97</c:v>
                </c:pt>
                <c:pt idx="8093">
                  <c:v>97</c:v>
                </c:pt>
                <c:pt idx="8094">
                  <c:v>97</c:v>
                </c:pt>
                <c:pt idx="8095">
                  <c:v>97</c:v>
                </c:pt>
                <c:pt idx="8096">
                  <c:v>97</c:v>
                </c:pt>
                <c:pt idx="8097">
                  <c:v>97</c:v>
                </c:pt>
                <c:pt idx="8098">
                  <c:v>97</c:v>
                </c:pt>
                <c:pt idx="8099">
                  <c:v>97</c:v>
                </c:pt>
                <c:pt idx="8100">
                  <c:v>97</c:v>
                </c:pt>
                <c:pt idx="8101">
                  <c:v>97</c:v>
                </c:pt>
                <c:pt idx="8102">
                  <c:v>97</c:v>
                </c:pt>
                <c:pt idx="8103">
                  <c:v>97</c:v>
                </c:pt>
                <c:pt idx="8104">
                  <c:v>97</c:v>
                </c:pt>
                <c:pt idx="8105">
                  <c:v>97</c:v>
                </c:pt>
                <c:pt idx="8106">
                  <c:v>97</c:v>
                </c:pt>
                <c:pt idx="8107">
                  <c:v>97</c:v>
                </c:pt>
                <c:pt idx="8108">
                  <c:v>97</c:v>
                </c:pt>
                <c:pt idx="8109">
                  <c:v>97</c:v>
                </c:pt>
                <c:pt idx="8110">
                  <c:v>97</c:v>
                </c:pt>
                <c:pt idx="8111">
                  <c:v>97</c:v>
                </c:pt>
                <c:pt idx="8112">
                  <c:v>97</c:v>
                </c:pt>
                <c:pt idx="8113">
                  <c:v>97</c:v>
                </c:pt>
                <c:pt idx="8114">
                  <c:v>97</c:v>
                </c:pt>
                <c:pt idx="8115">
                  <c:v>97</c:v>
                </c:pt>
                <c:pt idx="8116">
                  <c:v>97</c:v>
                </c:pt>
                <c:pt idx="8117">
                  <c:v>97</c:v>
                </c:pt>
                <c:pt idx="8118">
                  <c:v>97</c:v>
                </c:pt>
                <c:pt idx="8119">
                  <c:v>97</c:v>
                </c:pt>
                <c:pt idx="8120">
                  <c:v>97</c:v>
                </c:pt>
                <c:pt idx="8121">
                  <c:v>97</c:v>
                </c:pt>
                <c:pt idx="8122">
                  <c:v>97</c:v>
                </c:pt>
                <c:pt idx="8123">
                  <c:v>97</c:v>
                </c:pt>
                <c:pt idx="8124">
                  <c:v>97</c:v>
                </c:pt>
                <c:pt idx="8125">
                  <c:v>97</c:v>
                </c:pt>
                <c:pt idx="8126">
                  <c:v>97</c:v>
                </c:pt>
                <c:pt idx="8127">
                  <c:v>97</c:v>
                </c:pt>
                <c:pt idx="8128">
                  <c:v>97</c:v>
                </c:pt>
                <c:pt idx="8129">
                  <c:v>97</c:v>
                </c:pt>
                <c:pt idx="8130">
                  <c:v>97</c:v>
                </c:pt>
                <c:pt idx="8131">
                  <c:v>97</c:v>
                </c:pt>
                <c:pt idx="8132">
                  <c:v>97</c:v>
                </c:pt>
                <c:pt idx="8133">
                  <c:v>97</c:v>
                </c:pt>
                <c:pt idx="8134">
                  <c:v>97</c:v>
                </c:pt>
                <c:pt idx="8135">
                  <c:v>97</c:v>
                </c:pt>
                <c:pt idx="8136">
                  <c:v>97</c:v>
                </c:pt>
                <c:pt idx="8137">
                  <c:v>97</c:v>
                </c:pt>
                <c:pt idx="8138">
                  <c:v>97</c:v>
                </c:pt>
                <c:pt idx="8139">
                  <c:v>97</c:v>
                </c:pt>
                <c:pt idx="8140">
                  <c:v>97</c:v>
                </c:pt>
                <c:pt idx="8141">
                  <c:v>97</c:v>
                </c:pt>
                <c:pt idx="8142">
                  <c:v>97</c:v>
                </c:pt>
                <c:pt idx="8143">
                  <c:v>97</c:v>
                </c:pt>
                <c:pt idx="8144">
                  <c:v>97</c:v>
                </c:pt>
                <c:pt idx="8145">
                  <c:v>97</c:v>
                </c:pt>
                <c:pt idx="8146">
                  <c:v>97</c:v>
                </c:pt>
                <c:pt idx="8147">
                  <c:v>97</c:v>
                </c:pt>
                <c:pt idx="8148">
                  <c:v>97</c:v>
                </c:pt>
                <c:pt idx="8149">
                  <c:v>97</c:v>
                </c:pt>
                <c:pt idx="8150">
                  <c:v>97</c:v>
                </c:pt>
                <c:pt idx="8151">
                  <c:v>97</c:v>
                </c:pt>
                <c:pt idx="8152">
                  <c:v>97</c:v>
                </c:pt>
                <c:pt idx="8153">
                  <c:v>97</c:v>
                </c:pt>
                <c:pt idx="8154">
                  <c:v>97</c:v>
                </c:pt>
                <c:pt idx="8155">
                  <c:v>97</c:v>
                </c:pt>
                <c:pt idx="8156">
                  <c:v>97</c:v>
                </c:pt>
                <c:pt idx="8157">
                  <c:v>97</c:v>
                </c:pt>
                <c:pt idx="8158">
                  <c:v>97</c:v>
                </c:pt>
                <c:pt idx="8159">
                  <c:v>97</c:v>
                </c:pt>
                <c:pt idx="8160">
                  <c:v>97</c:v>
                </c:pt>
                <c:pt idx="8161">
                  <c:v>97</c:v>
                </c:pt>
                <c:pt idx="8162">
                  <c:v>97</c:v>
                </c:pt>
                <c:pt idx="8163">
                  <c:v>97</c:v>
                </c:pt>
                <c:pt idx="8164">
                  <c:v>97</c:v>
                </c:pt>
                <c:pt idx="8165">
                  <c:v>97</c:v>
                </c:pt>
                <c:pt idx="8166">
                  <c:v>97</c:v>
                </c:pt>
                <c:pt idx="8167">
                  <c:v>97</c:v>
                </c:pt>
                <c:pt idx="8168">
                  <c:v>97</c:v>
                </c:pt>
                <c:pt idx="8169">
                  <c:v>97</c:v>
                </c:pt>
                <c:pt idx="8170">
                  <c:v>97</c:v>
                </c:pt>
                <c:pt idx="8171">
                  <c:v>97</c:v>
                </c:pt>
                <c:pt idx="8172">
                  <c:v>97</c:v>
                </c:pt>
                <c:pt idx="8173">
                  <c:v>97</c:v>
                </c:pt>
                <c:pt idx="8174">
                  <c:v>97</c:v>
                </c:pt>
                <c:pt idx="8175">
                  <c:v>97</c:v>
                </c:pt>
                <c:pt idx="8176">
                  <c:v>97</c:v>
                </c:pt>
                <c:pt idx="8177">
                  <c:v>97</c:v>
                </c:pt>
                <c:pt idx="8178">
                  <c:v>97</c:v>
                </c:pt>
                <c:pt idx="8179">
                  <c:v>97</c:v>
                </c:pt>
                <c:pt idx="8180">
                  <c:v>97</c:v>
                </c:pt>
                <c:pt idx="8181">
                  <c:v>97</c:v>
                </c:pt>
                <c:pt idx="8182">
                  <c:v>97</c:v>
                </c:pt>
                <c:pt idx="8183">
                  <c:v>97</c:v>
                </c:pt>
                <c:pt idx="8184">
                  <c:v>97</c:v>
                </c:pt>
                <c:pt idx="8185">
                  <c:v>97</c:v>
                </c:pt>
                <c:pt idx="8186">
                  <c:v>97</c:v>
                </c:pt>
                <c:pt idx="8187">
                  <c:v>97</c:v>
                </c:pt>
                <c:pt idx="8188">
                  <c:v>97</c:v>
                </c:pt>
                <c:pt idx="8189">
                  <c:v>97</c:v>
                </c:pt>
                <c:pt idx="8190">
                  <c:v>97</c:v>
                </c:pt>
                <c:pt idx="8191">
                  <c:v>97</c:v>
                </c:pt>
                <c:pt idx="8192">
                  <c:v>97</c:v>
                </c:pt>
                <c:pt idx="8193">
                  <c:v>97</c:v>
                </c:pt>
                <c:pt idx="8194">
                  <c:v>97</c:v>
                </c:pt>
                <c:pt idx="8195">
                  <c:v>97</c:v>
                </c:pt>
                <c:pt idx="8196">
                  <c:v>97</c:v>
                </c:pt>
                <c:pt idx="8197">
                  <c:v>97</c:v>
                </c:pt>
                <c:pt idx="8198">
                  <c:v>97</c:v>
                </c:pt>
                <c:pt idx="8199">
                  <c:v>97</c:v>
                </c:pt>
                <c:pt idx="8200">
                  <c:v>97</c:v>
                </c:pt>
                <c:pt idx="8201">
                  <c:v>97</c:v>
                </c:pt>
                <c:pt idx="8202">
                  <c:v>97</c:v>
                </c:pt>
                <c:pt idx="8203">
                  <c:v>97</c:v>
                </c:pt>
                <c:pt idx="8204">
                  <c:v>97</c:v>
                </c:pt>
                <c:pt idx="8205">
                  <c:v>97</c:v>
                </c:pt>
                <c:pt idx="8206">
                  <c:v>97</c:v>
                </c:pt>
                <c:pt idx="8207">
                  <c:v>97</c:v>
                </c:pt>
                <c:pt idx="8208">
                  <c:v>97</c:v>
                </c:pt>
                <c:pt idx="8209">
                  <c:v>97</c:v>
                </c:pt>
                <c:pt idx="8210">
                  <c:v>97</c:v>
                </c:pt>
                <c:pt idx="8211">
                  <c:v>97</c:v>
                </c:pt>
                <c:pt idx="8212">
                  <c:v>97</c:v>
                </c:pt>
                <c:pt idx="8213">
                  <c:v>97</c:v>
                </c:pt>
                <c:pt idx="8214">
                  <c:v>97</c:v>
                </c:pt>
                <c:pt idx="8215">
                  <c:v>97</c:v>
                </c:pt>
                <c:pt idx="8216">
                  <c:v>97</c:v>
                </c:pt>
                <c:pt idx="8217">
                  <c:v>97</c:v>
                </c:pt>
                <c:pt idx="8218">
                  <c:v>97</c:v>
                </c:pt>
                <c:pt idx="8219">
                  <c:v>97</c:v>
                </c:pt>
                <c:pt idx="8220">
                  <c:v>97</c:v>
                </c:pt>
                <c:pt idx="8221">
                  <c:v>97</c:v>
                </c:pt>
                <c:pt idx="8222">
                  <c:v>97</c:v>
                </c:pt>
                <c:pt idx="8223">
                  <c:v>97</c:v>
                </c:pt>
                <c:pt idx="8224">
                  <c:v>97</c:v>
                </c:pt>
                <c:pt idx="8225">
                  <c:v>97</c:v>
                </c:pt>
                <c:pt idx="8226">
                  <c:v>97</c:v>
                </c:pt>
                <c:pt idx="8227">
                  <c:v>97</c:v>
                </c:pt>
                <c:pt idx="8228">
                  <c:v>97</c:v>
                </c:pt>
                <c:pt idx="8229">
                  <c:v>97</c:v>
                </c:pt>
                <c:pt idx="8230">
                  <c:v>97</c:v>
                </c:pt>
                <c:pt idx="8231">
                  <c:v>97</c:v>
                </c:pt>
                <c:pt idx="8232">
                  <c:v>97</c:v>
                </c:pt>
                <c:pt idx="8233">
                  <c:v>97</c:v>
                </c:pt>
                <c:pt idx="8234">
                  <c:v>97</c:v>
                </c:pt>
                <c:pt idx="8235">
                  <c:v>97</c:v>
                </c:pt>
                <c:pt idx="8236">
                  <c:v>97</c:v>
                </c:pt>
                <c:pt idx="8237">
                  <c:v>97</c:v>
                </c:pt>
                <c:pt idx="8238">
                  <c:v>97</c:v>
                </c:pt>
                <c:pt idx="8239">
                  <c:v>97</c:v>
                </c:pt>
                <c:pt idx="8240">
                  <c:v>97</c:v>
                </c:pt>
                <c:pt idx="8241">
                  <c:v>97</c:v>
                </c:pt>
                <c:pt idx="8242">
                  <c:v>97</c:v>
                </c:pt>
                <c:pt idx="8243">
                  <c:v>97</c:v>
                </c:pt>
                <c:pt idx="8244">
                  <c:v>97</c:v>
                </c:pt>
                <c:pt idx="8245">
                  <c:v>97</c:v>
                </c:pt>
                <c:pt idx="8246">
                  <c:v>97</c:v>
                </c:pt>
                <c:pt idx="8247">
                  <c:v>97</c:v>
                </c:pt>
                <c:pt idx="8248">
                  <c:v>97</c:v>
                </c:pt>
                <c:pt idx="8249">
                  <c:v>97</c:v>
                </c:pt>
                <c:pt idx="8250">
                  <c:v>97</c:v>
                </c:pt>
                <c:pt idx="8251">
                  <c:v>97</c:v>
                </c:pt>
                <c:pt idx="8252">
                  <c:v>97</c:v>
                </c:pt>
                <c:pt idx="8253">
                  <c:v>97</c:v>
                </c:pt>
                <c:pt idx="8254">
                  <c:v>97</c:v>
                </c:pt>
                <c:pt idx="8255">
                  <c:v>97</c:v>
                </c:pt>
                <c:pt idx="8256">
                  <c:v>97</c:v>
                </c:pt>
                <c:pt idx="8257">
                  <c:v>97</c:v>
                </c:pt>
                <c:pt idx="8258">
                  <c:v>97</c:v>
                </c:pt>
                <c:pt idx="8259">
                  <c:v>97</c:v>
                </c:pt>
                <c:pt idx="8260">
                  <c:v>97</c:v>
                </c:pt>
                <c:pt idx="8261">
                  <c:v>97</c:v>
                </c:pt>
                <c:pt idx="8262">
                  <c:v>97</c:v>
                </c:pt>
                <c:pt idx="8263">
                  <c:v>97</c:v>
                </c:pt>
                <c:pt idx="8264">
                  <c:v>97</c:v>
                </c:pt>
                <c:pt idx="8265">
                  <c:v>97</c:v>
                </c:pt>
                <c:pt idx="8266">
                  <c:v>97</c:v>
                </c:pt>
                <c:pt idx="8267">
                  <c:v>97</c:v>
                </c:pt>
                <c:pt idx="8268">
                  <c:v>97</c:v>
                </c:pt>
                <c:pt idx="8269">
                  <c:v>97</c:v>
                </c:pt>
                <c:pt idx="8270">
                  <c:v>97</c:v>
                </c:pt>
                <c:pt idx="8271">
                  <c:v>97</c:v>
                </c:pt>
                <c:pt idx="8272">
                  <c:v>97</c:v>
                </c:pt>
                <c:pt idx="8273">
                  <c:v>97</c:v>
                </c:pt>
                <c:pt idx="8274">
                  <c:v>97</c:v>
                </c:pt>
                <c:pt idx="8275">
                  <c:v>97</c:v>
                </c:pt>
                <c:pt idx="8276">
                  <c:v>97</c:v>
                </c:pt>
                <c:pt idx="8277">
                  <c:v>97</c:v>
                </c:pt>
                <c:pt idx="8278">
                  <c:v>97</c:v>
                </c:pt>
                <c:pt idx="8279">
                  <c:v>97</c:v>
                </c:pt>
                <c:pt idx="8280">
                  <c:v>97</c:v>
                </c:pt>
                <c:pt idx="8281">
                  <c:v>97</c:v>
                </c:pt>
                <c:pt idx="8282">
                  <c:v>97</c:v>
                </c:pt>
                <c:pt idx="8283">
                  <c:v>97</c:v>
                </c:pt>
                <c:pt idx="8284">
                  <c:v>97</c:v>
                </c:pt>
                <c:pt idx="8285">
                  <c:v>97</c:v>
                </c:pt>
                <c:pt idx="8286">
                  <c:v>97</c:v>
                </c:pt>
                <c:pt idx="8287">
                  <c:v>97</c:v>
                </c:pt>
                <c:pt idx="8288">
                  <c:v>97</c:v>
                </c:pt>
                <c:pt idx="8289">
                  <c:v>97</c:v>
                </c:pt>
                <c:pt idx="8290">
                  <c:v>97</c:v>
                </c:pt>
                <c:pt idx="8291">
                  <c:v>97</c:v>
                </c:pt>
                <c:pt idx="8292">
                  <c:v>97</c:v>
                </c:pt>
                <c:pt idx="8293">
                  <c:v>97</c:v>
                </c:pt>
                <c:pt idx="8294">
                  <c:v>97</c:v>
                </c:pt>
                <c:pt idx="8295">
                  <c:v>97</c:v>
                </c:pt>
                <c:pt idx="8296">
                  <c:v>97</c:v>
                </c:pt>
                <c:pt idx="8297">
                  <c:v>97</c:v>
                </c:pt>
                <c:pt idx="8298">
                  <c:v>97</c:v>
                </c:pt>
                <c:pt idx="8299">
                  <c:v>97</c:v>
                </c:pt>
                <c:pt idx="8300">
                  <c:v>97</c:v>
                </c:pt>
                <c:pt idx="8301">
                  <c:v>97</c:v>
                </c:pt>
                <c:pt idx="8302">
                  <c:v>97</c:v>
                </c:pt>
                <c:pt idx="8303">
                  <c:v>97</c:v>
                </c:pt>
                <c:pt idx="8304">
                  <c:v>97</c:v>
                </c:pt>
                <c:pt idx="8305">
                  <c:v>97</c:v>
                </c:pt>
                <c:pt idx="8306">
                  <c:v>97</c:v>
                </c:pt>
                <c:pt idx="8307">
                  <c:v>97</c:v>
                </c:pt>
                <c:pt idx="8308">
                  <c:v>97</c:v>
                </c:pt>
                <c:pt idx="8309">
                  <c:v>97</c:v>
                </c:pt>
                <c:pt idx="8310">
                  <c:v>97</c:v>
                </c:pt>
                <c:pt idx="8311">
                  <c:v>97</c:v>
                </c:pt>
                <c:pt idx="8312">
                  <c:v>97</c:v>
                </c:pt>
                <c:pt idx="8313">
                  <c:v>97</c:v>
                </c:pt>
                <c:pt idx="8314">
                  <c:v>97</c:v>
                </c:pt>
                <c:pt idx="8315">
                  <c:v>97</c:v>
                </c:pt>
                <c:pt idx="8316">
                  <c:v>97</c:v>
                </c:pt>
                <c:pt idx="8317">
                  <c:v>97</c:v>
                </c:pt>
                <c:pt idx="8318">
                  <c:v>97</c:v>
                </c:pt>
                <c:pt idx="8319">
                  <c:v>97</c:v>
                </c:pt>
                <c:pt idx="8320">
                  <c:v>97</c:v>
                </c:pt>
                <c:pt idx="8321">
                  <c:v>97</c:v>
                </c:pt>
                <c:pt idx="8322">
                  <c:v>97</c:v>
                </c:pt>
                <c:pt idx="8323">
                  <c:v>97</c:v>
                </c:pt>
                <c:pt idx="8324">
                  <c:v>97</c:v>
                </c:pt>
                <c:pt idx="8325">
                  <c:v>97</c:v>
                </c:pt>
                <c:pt idx="8326">
                  <c:v>97</c:v>
                </c:pt>
                <c:pt idx="8327">
                  <c:v>97</c:v>
                </c:pt>
                <c:pt idx="8328">
                  <c:v>97</c:v>
                </c:pt>
                <c:pt idx="8329">
                  <c:v>97</c:v>
                </c:pt>
                <c:pt idx="8330">
                  <c:v>97</c:v>
                </c:pt>
                <c:pt idx="8331">
                  <c:v>97</c:v>
                </c:pt>
                <c:pt idx="8332">
                  <c:v>97</c:v>
                </c:pt>
                <c:pt idx="8333">
                  <c:v>97</c:v>
                </c:pt>
                <c:pt idx="8334">
                  <c:v>97</c:v>
                </c:pt>
                <c:pt idx="8335">
                  <c:v>97</c:v>
                </c:pt>
                <c:pt idx="8336">
                  <c:v>97</c:v>
                </c:pt>
                <c:pt idx="8337">
                  <c:v>97</c:v>
                </c:pt>
                <c:pt idx="8338">
                  <c:v>97</c:v>
                </c:pt>
                <c:pt idx="8339">
                  <c:v>97</c:v>
                </c:pt>
                <c:pt idx="8340">
                  <c:v>97</c:v>
                </c:pt>
                <c:pt idx="8341">
                  <c:v>97</c:v>
                </c:pt>
                <c:pt idx="8342">
                  <c:v>97</c:v>
                </c:pt>
                <c:pt idx="8343">
                  <c:v>97</c:v>
                </c:pt>
                <c:pt idx="8344">
                  <c:v>97</c:v>
                </c:pt>
                <c:pt idx="8345">
                  <c:v>97</c:v>
                </c:pt>
                <c:pt idx="8346">
                  <c:v>97</c:v>
                </c:pt>
                <c:pt idx="8347">
                  <c:v>97</c:v>
                </c:pt>
                <c:pt idx="8348">
                  <c:v>97</c:v>
                </c:pt>
                <c:pt idx="8349">
                  <c:v>97</c:v>
                </c:pt>
                <c:pt idx="8350">
                  <c:v>97</c:v>
                </c:pt>
                <c:pt idx="8351">
                  <c:v>97</c:v>
                </c:pt>
                <c:pt idx="8352">
                  <c:v>97</c:v>
                </c:pt>
                <c:pt idx="8353">
                  <c:v>97</c:v>
                </c:pt>
                <c:pt idx="8354">
                  <c:v>97</c:v>
                </c:pt>
                <c:pt idx="8355">
                  <c:v>97</c:v>
                </c:pt>
                <c:pt idx="8356">
                  <c:v>97</c:v>
                </c:pt>
                <c:pt idx="8357">
                  <c:v>97</c:v>
                </c:pt>
                <c:pt idx="8358">
                  <c:v>97</c:v>
                </c:pt>
                <c:pt idx="8359">
                  <c:v>97</c:v>
                </c:pt>
                <c:pt idx="8360">
                  <c:v>97</c:v>
                </c:pt>
                <c:pt idx="8361">
                  <c:v>97</c:v>
                </c:pt>
                <c:pt idx="8362">
                  <c:v>97</c:v>
                </c:pt>
                <c:pt idx="8363">
                  <c:v>97</c:v>
                </c:pt>
                <c:pt idx="8364">
                  <c:v>98</c:v>
                </c:pt>
                <c:pt idx="8365">
                  <c:v>98</c:v>
                </c:pt>
                <c:pt idx="8366">
                  <c:v>98</c:v>
                </c:pt>
                <c:pt idx="8367">
                  <c:v>98</c:v>
                </c:pt>
                <c:pt idx="8368">
                  <c:v>98</c:v>
                </c:pt>
                <c:pt idx="8369">
                  <c:v>98</c:v>
                </c:pt>
                <c:pt idx="8370">
                  <c:v>98</c:v>
                </c:pt>
                <c:pt idx="8371">
                  <c:v>98</c:v>
                </c:pt>
                <c:pt idx="8372">
                  <c:v>98</c:v>
                </c:pt>
                <c:pt idx="8373">
                  <c:v>98</c:v>
                </c:pt>
                <c:pt idx="8374">
                  <c:v>98</c:v>
                </c:pt>
                <c:pt idx="8375">
                  <c:v>98</c:v>
                </c:pt>
                <c:pt idx="8376">
                  <c:v>98</c:v>
                </c:pt>
                <c:pt idx="8377">
                  <c:v>98</c:v>
                </c:pt>
                <c:pt idx="8378">
                  <c:v>98</c:v>
                </c:pt>
                <c:pt idx="8379">
                  <c:v>98</c:v>
                </c:pt>
                <c:pt idx="8380">
                  <c:v>98</c:v>
                </c:pt>
                <c:pt idx="8381">
                  <c:v>98</c:v>
                </c:pt>
                <c:pt idx="8382">
                  <c:v>98</c:v>
                </c:pt>
                <c:pt idx="8383">
                  <c:v>98</c:v>
                </c:pt>
                <c:pt idx="8384">
                  <c:v>98</c:v>
                </c:pt>
                <c:pt idx="8385">
                  <c:v>98</c:v>
                </c:pt>
                <c:pt idx="8386">
                  <c:v>98</c:v>
                </c:pt>
                <c:pt idx="8387">
                  <c:v>98</c:v>
                </c:pt>
                <c:pt idx="8388">
                  <c:v>98</c:v>
                </c:pt>
                <c:pt idx="8389">
                  <c:v>98</c:v>
                </c:pt>
                <c:pt idx="8390">
                  <c:v>98</c:v>
                </c:pt>
                <c:pt idx="8391">
                  <c:v>98</c:v>
                </c:pt>
                <c:pt idx="8392">
                  <c:v>98</c:v>
                </c:pt>
                <c:pt idx="8393">
                  <c:v>98</c:v>
                </c:pt>
                <c:pt idx="8394">
                  <c:v>98</c:v>
                </c:pt>
                <c:pt idx="8395">
                  <c:v>98</c:v>
                </c:pt>
                <c:pt idx="8396">
                  <c:v>98</c:v>
                </c:pt>
                <c:pt idx="8397">
                  <c:v>98</c:v>
                </c:pt>
                <c:pt idx="8398">
                  <c:v>98</c:v>
                </c:pt>
                <c:pt idx="8399">
                  <c:v>98</c:v>
                </c:pt>
                <c:pt idx="8400">
                  <c:v>98</c:v>
                </c:pt>
                <c:pt idx="8401">
                  <c:v>98</c:v>
                </c:pt>
                <c:pt idx="8402">
                  <c:v>98</c:v>
                </c:pt>
                <c:pt idx="8403">
                  <c:v>98</c:v>
                </c:pt>
                <c:pt idx="8404">
                  <c:v>98</c:v>
                </c:pt>
                <c:pt idx="8405">
                  <c:v>98</c:v>
                </c:pt>
                <c:pt idx="8406">
                  <c:v>98</c:v>
                </c:pt>
                <c:pt idx="8407">
                  <c:v>98</c:v>
                </c:pt>
                <c:pt idx="8408">
                  <c:v>98</c:v>
                </c:pt>
                <c:pt idx="8409">
                  <c:v>98</c:v>
                </c:pt>
                <c:pt idx="8410">
                  <c:v>98</c:v>
                </c:pt>
                <c:pt idx="8411">
                  <c:v>98</c:v>
                </c:pt>
                <c:pt idx="8412">
                  <c:v>98</c:v>
                </c:pt>
                <c:pt idx="8413">
                  <c:v>98</c:v>
                </c:pt>
                <c:pt idx="8414">
                  <c:v>98</c:v>
                </c:pt>
                <c:pt idx="8415">
                  <c:v>98</c:v>
                </c:pt>
                <c:pt idx="8416">
                  <c:v>98</c:v>
                </c:pt>
                <c:pt idx="8417">
                  <c:v>98</c:v>
                </c:pt>
                <c:pt idx="8418">
                  <c:v>98</c:v>
                </c:pt>
                <c:pt idx="8419">
                  <c:v>98</c:v>
                </c:pt>
                <c:pt idx="8420">
                  <c:v>98</c:v>
                </c:pt>
                <c:pt idx="8421">
                  <c:v>98</c:v>
                </c:pt>
                <c:pt idx="8422">
                  <c:v>98</c:v>
                </c:pt>
                <c:pt idx="8423">
                  <c:v>98</c:v>
                </c:pt>
                <c:pt idx="8424">
                  <c:v>98</c:v>
                </c:pt>
                <c:pt idx="8425">
                  <c:v>98</c:v>
                </c:pt>
                <c:pt idx="8426">
                  <c:v>98</c:v>
                </c:pt>
                <c:pt idx="8427">
                  <c:v>98</c:v>
                </c:pt>
                <c:pt idx="8428">
                  <c:v>98</c:v>
                </c:pt>
                <c:pt idx="8429">
                  <c:v>98</c:v>
                </c:pt>
                <c:pt idx="8430">
                  <c:v>98</c:v>
                </c:pt>
                <c:pt idx="8431">
                  <c:v>98</c:v>
                </c:pt>
                <c:pt idx="8432">
                  <c:v>98</c:v>
                </c:pt>
                <c:pt idx="8433">
                  <c:v>98</c:v>
                </c:pt>
                <c:pt idx="8434">
                  <c:v>98</c:v>
                </c:pt>
                <c:pt idx="8435">
                  <c:v>98</c:v>
                </c:pt>
                <c:pt idx="8436">
                  <c:v>98</c:v>
                </c:pt>
                <c:pt idx="8437">
                  <c:v>98</c:v>
                </c:pt>
                <c:pt idx="8438">
                  <c:v>98</c:v>
                </c:pt>
                <c:pt idx="8439">
                  <c:v>98</c:v>
                </c:pt>
                <c:pt idx="8440">
                  <c:v>98</c:v>
                </c:pt>
                <c:pt idx="8441">
                  <c:v>98</c:v>
                </c:pt>
                <c:pt idx="8442">
                  <c:v>98</c:v>
                </c:pt>
                <c:pt idx="8443">
                  <c:v>98</c:v>
                </c:pt>
                <c:pt idx="8444">
                  <c:v>98</c:v>
                </c:pt>
                <c:pt idx="8445">
                  <c:v>98</c:v>
                </c:pt>
                <c:pt idx="8446">
                  <c:v>98</c:v>
                </c:pt>
                <c:pt idx="8447">
                  <c:v>98</c:v>
                </c:pt>
                <c:pt idx="8448">
                  <c:v>98</c:v>
                </c:pt>
                <c:pt idx="8449">
                  <c:v>98</c:v>
                </c:pt>
                <c:pt idx="8450">
                  <c:v>98</c:v>
                </c:pt>
                <c:pt idx="8451">
                  <c:v>98</c:v>
                </c:pt>
                <c:pt idx="8452">
                  <c:v>98</c:v>
                </c:pt>
                <c:pt idx="8453">
                  <c:v>98</c:v>
                </c:pt>
                <c:pt idx="8454">
                  <c:v>98</c:v>
                </c:pt>
                <c:pt idx="8455">
                  <c:v>98</c:v>
                </c:pt>
                <c:pt idx="8456">
                  <c:v>98</c:v>
                </c:pt>
                <c:pt idx="8457">
                  <c:v>98</c:v>
                </c:pt>
                <c:pt idx="8458">
                  <c:v>98</c:v>
                </c:pt>
                <c:pt idx="8459">
                  <c:v>98</c:v>
                </c:pt>
                <c:pt idx="8460">
                  <c:v>98</c:v>
                </c:pt>
                <c:pt idx="8461">
                  <c:v>98</c:v>
                </c:pt>
                <c:pt idx="8462">
                  <c:v>98</c:v>
                </c:pt>
                <c:pt idx="8463">
                  <c:v>98</c:v>
                </c:pt>
                <c:pt idx="8464">
                  <c:v>98</c:v>
                </c:pt>
                <c:pt idx="8465">
                  <c:v>98</c:v>
                </c:pt>
                <c:pt idx="8466">
                  <c:v>98</c:v>
                </c:pt>
                <c:pt idx="8467">
                  <c:v>98</c:v>
                </c:pt>
                <c:pt idx="8468">
                  <c:v>98</c:v>
                </c:pt>
                <c:pt idx="8469">
                  <c:v>98</c:v>
                </c:pt>
                <c:pt idx="8470">
                  <c:v>98</c:v>
                </c:pt>
                <c:pt idx="8471">
                  <c:v>98</c:v>
                </c:pt>
                <c:pt idx="8472">
                  <c:v>98</c:v>
                </c:pt>
                <c:pt idx="8473">
                  <c:v>98</c:v>
                </c:pt>
                <c:pt idx="8474">
                  <c:v>98</c:v>
                </c:pt>
                <c:pt idx="8475">
                  <c:v>98</c:v>
                </c:pt>
                <c:pt idx="8476">
                  <c:v>98</c:v>
                </c:pt>
                <c:pt idx="8477">
                  <c:v>98</c:v>
                </c:pt>
                <c:pt idx="8478">
                  <c:v>98</c:v>
                </c:pt>
                <c:pt idx="8479">
                  <c:v>98</c:v>
                </c:pt>
                <c:pt idx="8480">
                  <c:v>98</c:v>
                </c:pt>
                <c:pt idx="8481">
                  <c:v>98</c:v>
                </c:pt>
                <c:pt idx="8482">
                  <c:v>98</c:v>
                </c:pt>
                <c:pt idx="8483">
                  <c:v>98</c:v>
                </c:pt>
                <c:pt idx="8484">
                  <c:v>98</c:v>
                </c:pt>
                <c:pt idx="8485">
                  <c:v>98</c:v>
                </c:pt>
                <c:pt idx="8486">
                  <c:v>98</c:v>
                </c:pt>
                <c:pt idx="8487">
                  <c:v>98</c:v>
                </c:pt>
                <c:pt idx="8488">
                  <c:v>98</c:v>
                </c:pt>
                <c:pt idx="8489">
                  <c:v>98</c:v>
                </c:pt>
                <c:pt idx="8490">
                  <c:v>98</c:v>
                </c:pt>
                <c:pt idx="8491">
                  <c:v>98</c:v>
                </c:pt>
                <c:pt idx="8492">
                  <c:v>98</c:v>
                </c:pt>
                <c:pt idx="8493">
                  <c:v>98</c:v>
                </c:pt>
                <c:pt idx="8494">
                  <c:v>98</c:v>
                </c:pt>
                <c:pt idx="8495">
                  <c:v>98</c:v>
                </c:pt>
                <c:pt idx="8496">
                  <c:v>98</c:v>
                </c:pt>
                <c:pt idx="8497">
                  <c:v>98</c:v>
                </c:pt>
                <c:pt idx="8498">
                  <c:v>98</c:v>
                </c:pt>
                <c:pt idx="8499">
                  <c:v>98</c:v>
                </c:pt>
                <c:pt idx="8500">
                  <c:v>98</c:v>
                </c:pt>
                <c:pt idx="8501">
                  <c:v>98</c:v>
                </c:pt>
                <c:pt idx="8502">
                  <c:v>98</c:v>
                </c:pt>
                <c:pt idx="8503">
                  <c:v>98</c:v>
                </c:pt>
                <c:pt idx="8504">
                  <c:v>98</c:v>
                </c:pt>
                <c:pt idx="8505">
                  <c:v>98</c:v>
                </c:pt>
                <c:pt idx="8506">
                  <c:v>98</c:v>
                </c:pt>
                <c:pt idx="8507">
                  <c:v>98</c:v>
                </c:pt>
                <c:pt idx="8508">
                  <c:v>98</c:v>
                </c:pt>
                <c:pt idx="8509">
                  <c:v>98</c:v>
                </c:pt>
                <c:pt idx="8510">
                  <c:v>98</c:v>
                </c:pt>
                <c:pt idx="8511">
                  <c:v>98</c:v>
                </c:pt>
                <c:pt idx="8512">
                  <c:v>98</c:v>
                </c:pt>
                <c:pt idx="8513">
                  <c:v>98</c:v>
                </c:pt>
                <c:pt idx="8514">
                  <c:v>98</c:v>
                </c:pt>
                <c:pt idx="8515">
                  <c:v>98</c:v>
                </c:pt>
                <c:pt idx="8516">
                  <c:v>98</c:v>
                </c:pt>
                <c:pt idx="8517">
                  <c:v>98</c:v>
                </c:pt>
                <c:pt idx="8518">
                  <c:v>98</c:v>
                </c:pt>
                <c:pt idx="8519">
                  <c:v>98</c:v>
                </c:pt>
                <c:pt idx="8520">
                  <c:v>98</c:v>
                </c:pt>
                <c:pt idx="8521">
                  <c:v>98</c:v>
                </c:pt>
                <c:pt idx="8522">
                  <c:v>98</c:v>
                </c:pt>
                <c:pt idx="8523">
                  <c:v>98</c:v>
                </c:pt>
                <c:pt idx="8524">
                  <c:v>98</c:v>
                </c:pt>
                <c:pt idx="8525">
                  <c:v>98</c:v>
                </c:pt>
                <c:pt idx="8526">
                  <c:v>98</c:v>
                </c:pt>
                <c:pt idx="8527">
                  <c:v>98</c:v>
                </c:pt>
                <c:pt idx="8528">
                  <c:v>98</c:v>
                </c:pt>
                <c:pt idx="8529">
                  <c:v>98</c:v>
                </c:pt>
                <c:pt idx="8530">
                  <c:v>98</c:v>
                </c:pt>
                <c:pt idx="8531">
                  <c:v>98</c:v>
                </c:pt>
                <c:pt idx="8532">
                  <c:v>98</c:v>
                </c:pt>
                <c:pt idx="8533">
                  <c:v>98</c:v>
                </c:pt>
                <c:pt idx="8534">
                  <c:v>98</c:v>
                </c:pt>
                <c:pt idx="8535">
                  <c:v>98</c:v>
                </c:pt>
                <c:pt idx="8536">
                  <c:v>98</c:v>
                </c:pt>
                <c:pt idx="8537">
                  <c:v>98</c:v>
                </c:pt>
                <c:pt idx="8538">
                  <c:v>98</c:v>
                </c:pt>
                <c:pt idx="8539">
                  <c:v>98</c:v>
                </c:pt>
                <c:pt idx="8540">
                  <c:v>98</c:v>
                </c:pt>
                <c:pt idx="8541">
                  <c:v>98</c:v>
                </c:pt>
                <c:pt idx="8542">
                  <c:v>98</c:v>
                </c:pt>
                <c:pt idx="8543">
                  <c:v>98</c:v>
                </c:pt>
                <c:pt idx="8544">
                  <c:v>98</c:v>
                </c:pt>
                <c:pt idx="8545">
                  <c:v>98</c:v>
                </c:pt>
                <c:pt idx="8546">
                  <c:v>98</c:v>
                </c:pt>
                <c:pt idx="8547">
                  <c:v>98</c:v>
                </c:pt>
                <c:pt idx="8548">
                  <c:v>98</c:v>
                </c:pt>
                <c:pt idx="8549">
                  <c:v>98</c:v>
                </c:pt>
                <c:pt idx="8550">
                  <c:v>98</c:v>
                </c:pt>
                <c:pt idx="8551">
                  <c:v>98</c:v>
                </c:pt>
                <c:pt idx="8552">
                  <c:v>98</c:v>
                </c:pt>
                <c:pt idx="8553">
                  <c:v>98</c:v>
                </c:pt>
                <c:pt idx="8554">
                  <c:v>98</c:v>
                </c:pt>
                <c:pt idx="8555">
                  <c:v>98</c:v>
                </c:pt>
                <c:pt idx="8556">
                  <c:v>98</c:v>
                </c:pt>
                <c:pt idx="8557">
                  <c:v>98</c:v>
                </c:pt>
                <c:pt idx="8558">
                  <c:v>98</c:v>
                </c:pt>
                <c:pt idx="8559">
                  <c:v>98</c:v>
                </c:pt>
                <c:pt idx="8560">
                  <c:v>98</c:v>
                </c:pt>
                <c:pt idx="8561">
                  <c:v>98</c:v>
                </c:pt>
                <c:pt idx="8562">
                  <c:v>98</c:v>
                </c:pt>
                <c:pt idx="8563">
                  <c:v>98</c:v>
                </c:pt>
                <c:pt idx="8564">
                  <c:v>98</c:v>
                </c:pt>
                <c:pt idx="8565">
                  <c:v>98</c:v>
                </c:pt>
                <c:pt idx="8566">
                  <c:v>98</c:v>
                </c:pt>
                <c:pt idx="8567">
                  <c:v>98</c:v>
                </c:pt>
                <c:pt idx="8568">
                  <c:v>98</c:v>
                </c:pt>
                <c:pt idx="8569">
                  <c:v>98</c:v>
                </c:pt>
                <c:pt idx="8570">
                  <c:v>98</c:v>
                </c:pt>
                <c:pt idx="8571">
                  <c:v>98</c:v>
                </c:pt>
                <c:pt idx="8572">
                  <c:v>98</c:v>
                </c:pt>
                <c:pt idx="8573">
                  <c:v>98</c:v>
                </c:pt>
                <c:pt idx="8574">
                  <c:v>98</c:v>
                </c:pt>
                <c:pt idx="8575">
                  <c:v>98</c:v>
                </c:pt>
                <c:pt idx="8576">
                  <c:v>98</c:v>
                </c:pt>
                <c:pt idx="8577">
                  <c:v>98</c:v>
                </c:pt>
                <c:pt idx="8578">
                  <c:v>98</c:v>
                </c:pt>
                <c:pt idx="8579">
                  <c:v>98</c:v>
                </c:pt>
                <c:pt idx="8580">
                  <c:v>98</c:v>
                </c:pt>
                <c:pt idx="8581">
                  <c:v>98</c:v>
                </c:pt>
                <c:pt idx="8582">
                  <c:v>98</c:v>
                </c:pt>
                <c:pt idx="8583">
                  <c:v>98</c:v>
                </c:pt>
                <c:pt idx="8584">
                  <c:v>98</c:v>
                </c:pt>
                <c:pt idx="8585">
                  <c:v>98</c:v>
                </c:pt>
                <c:pt idx="8586">
                  <c:v>98</c:v>
                </c:pt>
                <c:pt idx="8587">
                  <c:v>98</c:v>
                </c:pt>
                <c:pt idx="8588">
                  <c:v>98</c:v>
                </c:pt>
                <c:pt idx="8589">
                  <c:v>98</c:v>
                </c:pt>
                <c:pt idx="8590">
                  <c:v>98</c:v>
                </c:pt>
                <c:pt idx="8591">
                  <c:v>98</c:v>
                </c:pt>
                <c:pt idx="8592">
                  <c:v>98</c:v>
                </c:pt>
                <c:pt idx="8593">
                  <c:v>98</c:v>
                </c:pt>
                <c:pt idx="8594">
                  <c:v>98</c:v>
                </c:pt>
                <c:pt idx="8595">
                  <c:v>98</c:v>
                </c:pt>
                <c:pt idx="8596">
                  <c:v>98</c:v>
                </c:pt>
                <c:pt idx="8597">
                  <c:v>98</c:v>
                </c:pt>
                <c:pt idx="8598">
                  <c:v>98</c:v>
                </c:pt>
                <c:pt idx="8599">
                  <c:v>98</c:v>
                </c:pt>
                <c:pt idx="8600">
                  <c:v>98</c:v>
                </c:pt>
                <c:pt idx="8601">
                  <c:v>98</c:v>
                </c:pt>
                <c:pt idx="8602">
                  <c:v>98</c:v>
                </c:pt>
                <c:pt idx="8603">
                  <c:v>98</c:v>
                </c:pt>
                <c:pt idx="8604">
                  <c:v>98</c:v>
                </c:pt>
                <c:pt idx="8605">
                  <c:v>98</c:v>
                </c:pt>
                <c:pt idx="8606">
                  <c:v>98</c:v>
                </c:pt>
                <c:pt idx="8607">
                  <c:v>98</c:v>
                </c:pt>
                <c:pt idx="8608">
                  <c:v>98</c:v>
                </c:pt>
                <c:pt idx="8609">
                  <c:v>98</c:v>
                </c:pt>
                <c:pt idx="8610">
                  <c:v>98</c:v>
                </c:pt>
                <c:pt idx="8611">
                  <c:v>98</c:v>
                </c:pt>
                <c:pt idx="8612">
                  <c:v>98</c:v>
                </c:pt>
                <c:pt idx="8613">
                  <c:v>98</c:v>
                </c:pt>
                <c:pt idx="8614">
                  <c:v>98</c:v>
                </c:pt>
                <c:pt idx="8615">
                  <c:v>98</c:v>
                </c:pt>
                <c:pt idx="8616">
                  <c:v>98</c:v>
                </c:pt>
                <c:pt idx="8617">
                  <c:v>98</c:v>
                </c:pt>
                <c:pt idx="8618">
                  <c:v>98</c:v>
                </c:pt>
                <c:pt idx="8619">
                  <c:v>98</c:v>
                </c:pt>
                <c:pt idx="8620">
                  <c:v>98</c:v>
                </c:pt>
                <c:pt idx="8621">
                  <c:v>98</c:v>
                </c:pt>
                <c:pt idx="8622">
                  <c:v>98</c:v>
                </c:pt>
                <c:pt idx="8623">
                  <c:v>98</c:v>
                </c:pt>
                <c:pt idx="8624">
                  <c:v>98</c:v>
                </c:pt>
                <c:pt idx="8625">
                  <c:v>98</c:v>
                </c:pt>
                <c:pt idx="8626">
                  <c:v>97</c:v>
                </c:pt>
                <c:pt idx="8627">
                  <c:v>97</c:v>
                </c:pt>
                <c:pt idx="8628">
                  <c:v>97</c:v>
                </c:pt>
                <c:pt idx="8629">
                  <c:v>97</c:v>
                </c:pt>
                <c:pt idx="8630">
                  <c:v>97</c:v>
                </c:pt>
                <c:pt idx="8631">
                  <c:v>97</c:v>
                </c:pt>
                <c:pt idx="8632">
                  <c:v>97</c:v>
                </c:pt>
                <c:pt idx="8633">
                  <c:v>97</c:v>
                </c:pt>
                <c:pt idx="8634">
                  <c:v>97</c:v>
                </c:pt>
                <c:pt idx="8635">
                  <c:v>97</c:v>
                </c:pt>
                <c:pt idx="8636">
                  <c:v>97</c:v>
                </c:pt>
                <c:pt idx="8637">
                  <c:v>97</c:v>
                </c:pt>
                <c:pt idx="8638">
                  <c:v>97</c:v>
                </c:pt>
                <c:pt idx="8639">
                  <c:v>97</c:v>
                </c:pt>
                <c:pt idx="8640">
                  <c:v>97</c:v>
                </c:pt>
                <c:pt idx="8641">
                  <c:v>97</c:v>
                </c:pt>
                <c:pt idx="8642">
                  <c:v>97</c:v>
                </c:pt>
                <c:pt idx="8643">
                  <c:v>97</c:v>
                </c:pt>
                <c:pt idx="8644">
                  <c:v>97</c:v>
                </c:pt>
                <c:pt idx="8645">
                  <c:v>97</c:v>
                </c:pt>
                <c:pt idx="8646">
                  <c:v>97</c:v>
                </c:pt>
                <c:pt idx="8647">
                  <c:v>97</c:v>
                </c:pt>
                <c:pt idx="8648">
                  <c:v>97</c:v>
                </c:pt>
                <c:pt idx="8649">
                  <c:v>97</c:v>
                </c:pt>
                <c:pt idx="8650">
                  <c:v>97</c:v>
                </c:pt>
                <c:pt idx="8651">
                  <c:v>97</c:v>
                </c:pt>
                <c:pt idx="8652">
                  <c:v>97</c:v>
                </c:pt>
                <c:pt idx="8653">
                  <c:v>97</c:v>
                </c:pt>
                <c:pt idx="8654">
                  <c:v>97</c:v>
                </c:pt>
                <c:pt idx="8655">
                  <c:v>97</c:v>
                </c:pt>
                <c:pt idx="8656">
                  <c:v>97</c:v>
                </c:pt>
                <c:pt idx="8657">
                  <c:v>97</c:v>
                </c:pt>
                <c:pt idx="8658">
                  <c:v>97</c:v>
                </c:pt>
                <c:pt idx="8659">
                  <c:v>97</c:v>
                </c:pt>
                <c:pt idx="8660">
                  <c:v>97</c:v>
                </c:pt>
                <c:pt idx="8661">
                  <c:v>97</c:v>
                </c:pt>
                <c:pt idx="8662">
                  <c:v>97</c:v>
                </c:pt>
                <c:pt idx="8663">
                  <c:v>97</c:v>
                </c:pt>
                <c:pt idx="8664">
                  <c:v>97</c:v>
                </c:pt>
                <c:pt idx="8665">
                  <c:v>97</c:v>
                </c:pt>
                <c:pt idx="8666">
                  <c:v>97</c:v>
                </c:pt>
                <c:pt idx="8667">
                  <c:v>97</c:v>
                </c:pt>
                <c:pt idx="8668">
                  <c:v>97</c:v>
                </c:pt>
                <c:pt idx="8669">
                  <c:v>97</c:v>
                </c:pt>
                <c:pt idx="8670">
                  <c:v>97</c:v>
                </c:pt>
                <c:pt idx="8671">
                  <c:v>97</c:v>
                </c:pt>
                <c:pt idx="8672">
                  <c:v>97</c:v>
                </c:pt>
                <c:pt idx="8673">
                  <c:v>97</c:v>
                </c:pt>
                <c:pt idx="8674">
                  <c:v>97</c:v>
                </c:pt>
                <c:pt idx="8675">
                  <c:v>97</c:v>
                </c:pt>
                <c:pt idx="8676">
                  <c:v>97</c:v>
                </c:pt>
                <c:pt idx="8677">
                  <c:v>97</c:v>
                </c:pt>
                <c:pt idx="8678">
                  <c:v>97</c:v>
                </c:pt>
                <c:pt idx="8679">
                  <c:v>97</c:v>
                </c:pt>
                <c:pt idx="8680">
                  <c:v>97</c:v>
                </c:pt>
                <c:pt idx="8681">
                  <c:v>97</c:v>
                </c:pt>
                <c:pt idx="8682">
                  <c:v>97</c:v>
                </c:pt>
                <c:pt idx="8683">
                  <c:v>97</c:v>
                </c:pt>
                <c:pt idx="8684">
                  <c:v>97</c:v>
                </c:pt>
                <c:pt idx="8685">
                  <c:v>97</c:v>
                </c:pt>
                <c:pt idx="8686">
                  <c:v>97</c:v>
                </c:pt>
                <c:pt idx="8687">
                  <c:v>97</c:v>
                </c:pt>
                <c:pt idx="8688">
                  <c:v>97</c:v>
                </c:pt>
                <c:pt idx="8689">
                  <c:v>97</c:v>
                </c:pt>
                <c:pt idx="8690">
                  <c:v>97</c:v>
                </c:pt>
                <c:pt idx="8691">
                  <c:v>97</c:v>
                </c:pt>
                <c:pt idx="8692">
                  <c:v>97</c:v>
                </c:pt>
                <c:pt idx="8693">
                  <c:v>97</c:v>
                </c:pt>
                <c:pt idx="8694">
                  <c:v>97</c:v>
                </c:pt>
                <c:pt idx="8695">
                  <c:v>97</c:v>
                </c:pt>
                <c:pt idx="8696">
                  <c:v>97</c:v>
                </c:pt>
                <c:pt idx="8697">
                  <c:v>97</c:v>
                </c:pt>
                <c:pt idx="8698">
                  <c:v>97</c:v>
                </c:pt>
                <c:pt idx="8699">
                  <c:v>97</c:v>
                </c:pt>
                <c:pt idx="8700">
                  <c:v>97</c:v>
                </c:pt>
                <c:pt idx="8701">
                  <c:v>97</c:v>
                </c:pt>
                <c:pt idx="8702">
                  <c:v>97</c:v>
                </c:pt>
                <c:pt idx="8703">
                  <c:v>97</c:v>
                </c:pt>
                <c:pt idx="8704">
                  <c:v>97</c:v>
                </c:pt>
                <c:pt idx="8705">
                  <c:v>97</c:v>
                </c:pt>
                <c:pt idx="8706">
                  <c:v>97</c:v>
                </c:pt>
                <c:pt idx="8707">
                  <c:v>97</c:v>
                </c:pt>
                <c:pt idx="8708">
                  <c:v>97</c:v>
                </c:pt>
                <c:pt idx="8709">
                  <c:v>97</c:v>
                </c:pt>
                <c:pt idx="8710">
                  <c:v>97</c:v>
                </c:pt>
                <c:pt idx="8711">
                  <c:v>97</c:v>
                </c:pt>
                <c:pt idx="8712">
                  <c:v>97</c:v>
                </c:pt>
                <c:pt idx="8713">
                  <c:v>97</c:v>
                </c:pt>
                <c:pt idx="8714">
                  <c:v>97</c:v>
                </c:pt>
                <c:pt idx="8715">
                  <c:v>97</c:v>
                </c:pt>
                <c:pt idx="8716">
                  <c:v>97</c:v>
                </c:pt>
                <c:pt idx="8717">
                  <c:v>97</c:v>
                </c:pt>
                <c:pt idx="8718">
                  <c:v>97</c:v>
                </c:pt>
                <c:pt idx="8719">
                  <c:v>97</c:v>
                </c:pt>
                <c:pt idx="8720">
                  <c:v>97</c:v>
                </c:pt>
                <c:pt idx="8721">
                  <c:v>97</c:v>
                </c:pt>
                <c:pt idx="8722">
                  <c:v>97</c:v>
                </c:pt>
                <c:pt idx="8723">
                  <c:v>97</c:v>
                </c:pt>
                <c:pt idx="8724">
                  <c:v>97</c:v>
                </c:pt>
                <c:pt idx="8725">
                  <c:v>97</c:v>
                </c:pt>
                <c:pt idx="8726">
                  <c:v>97</c:v>
                </c:pt>
                <c:pt idx="8727">
                  <c:v>97</c:v>
                </c:pt>
                <c:pt idx="8728">
                  <c:v>97</c:v>
                </c:pt>
                <c:pt idx="8729">
                  <c:v>97</c:v>
                </c:pt>
                <c:pt idx="8730">
                  <c:v>97</c:v>
                </c:pt>
                <c:pt idx="8731">
                  <c:v>97</c:v>
                </c:pt>
                <c:pt idx="8732">
                  <c:v>97</c:v>
                </c:pt>
                <c:pt idx="8733">
                  <c:v>97</c:v>
                </c:pt>
                <c:pt idx="8734">
                  <c:v>97</c:v>
                </c:pt>
                <c:pt idx="8735">
                  <c:v>97</c:v>
                </c:pt>
                <c:pt idx="8736">
                  <c:v>97</c:v>
                </c:pt>
                <c:pt idx="8737">
                  <c:v>97</c:v>
                </c:pt>
                <c:pt idx="8738">
                  <c:v>97</c:v>
                </c:pt>
                <c:pt idx="8739">
                  <c:v>97</c:v>
                </c:pt>
                <c:pt idx="8740">
                  <c:v>97</c:v>
                </c:pt>
                <c:pt idx="8741">
                  <c:v>97</c:v>
                </c:pt>
                <c:pt idx="8742">
                  <c:v>97</c:v>
                </c:pt>
                <c:pt idx="8743">
                  <c:v>97</c:v>
                </c:pt>
                <c:pt idx="8744">
                  <c:v>97</c:v>
                </c:pt>
                <c:pt idx="8745">
                  <c:v>97</c:v>
                </c:pt>
                <c:pt idx="8746">
                  <c:v>97</c:v>
                </c:pt>
                <c:pt idx="8747">
                  <c:v>97</c:v>
                </c:pt>
                <c:pt idx="8748">
                  <c:v>97</c:v>
                </c:pt>
                <c:pt idx="8749">
                  <c:v>97</c:v>
                </c:pt>
                <c:pt idx="8750">
                  <c:v>97</c:v>
                </c:pt>
                <c:pt idx="8751">
                  <c:v>97</c:v>
                </c:pt>
                <c:pt idx="8752">
                  <c:v>97</c:v>
                </c:pt>
                <c:pt idx="8753">
                  <c:v>97</c:v>
                </c:pt>
                <c:pt idx="8754">
                  <c:v>97</c:v>
                </c:pt>
                <c:pt idx="8755">
                  <c:v>97</c:v>
                </c:pt>
                <c:pt idx="8756">
                  <c:v>97</c:v>
                </c:pt>
                <c:pt idx="8757">
                  <c:v>97</c:v>
                </c:pt>
                <c:pt idx="8758">
                  <c:v>97</c:v>
                </c:pt>
                <c:pt idx="8759">
                  <c:v>97</c:v>
                </c:pt>
                <c:pt idx="8760">
                  <c:v>97</c:v>
                </c:pt>
                <c:pt idx="8761">
                  <c:v>97</c:v>
                </c:pt>
                <c:pt idx="8762">
                  <c:v>97</c:v>
                </c:pt>
                <c:pt idx="8763">
                  <c:v>97</c:v>
                </c:pt>
                <c:pt idx="8764">
                  <c:v>97</c:v>
                </c:pt>
                <c:pt idx="8765">
                  <c:v>97</c:v>
                </c:pt>
                <c:pt idx="8766">
                  <c:v>97</c:v>
                </c:pt>
                <c:pt idx="8767">
                  <c:v>97</c:v>
                </c:pt>
                <c:pt idx="8768">
                  <c:v>97</c:v>
                </c:pt>
                <c:pt idx="8769">
                  <c:v>97</c:v>
                </c:pt>
                <c:pt idx="8770">
                  <c:v>97</c:v>
                </c:pt>
                <c:pt idx="8771">
                  <c:v>97</c:v>
                </c:pt>
                <c:pt idx="8772">
                  <c:v>97</c:v>
                </c:pt>
                <c:pt idx="8773">
                  <c:v>97</c:v>
                </c:pt>
                <c:pt idx="8774">
                  <c:v>97</c:v>
                </c:pt>
                <c:pt idx="8775">
                  <c:v>97</c:v>
                </c:pt>
                <c:pt idx="8776">
                  <c:v>97</c:v>
                </c:pt>
                <c:pt idx="8777">
                  <c:v>97</c:v>
                </c:pt>
                <c:pt idx="8778">
                  <c:v>97</c:v>
                </c:pt>
                <c:pt idx="8779">
                  <c:v>97</c:v>
                </c:pt>
                <c:pt idx="8780">
                  <c:v>97</c:v>
                </c:pt>
                <c:pt idx="8781">
                  <c:v>97</c:v>
                </c:pt>
                <c:pt idx="8782">
                  <c:v>97</c:v>
                </c:pt>
                <c:pt idx="8783">
                  <c:v>97</c:v>
                </c:pt>
                <c:pt idx="8784">
                  <c:v>97</c:v>
                </c:pt>
                <c:pt idx="8785">
                  <c:v>97</c:v>
                </c:pt>
                <c:pt idx="8786">
                  <c:v>97</c:v>
                </c:pt>
                <c:pt idx="8787">
                  <c:v>97</c:v>
                </c:pt>
                <c:pt idx="8788">
                  <c:v>97</c:v>
                </c:pt>
                <c:pt idx="8789">
                  <c:v>97</c:v>
                </c:pt>
                <c:pt idx="8790">
                  <c:v>97</c:v>
                </c:pt>
                <c:pt idx="8791">
                  <c:v>97</c:v>
                </c:pt>
                <c:pt idx="8792">
                  <c:v>97</c:v>
                </c:pt>
                <c:pt idx="8793">
                  <c:v>97</c:v>
                </c:pt>
                <c:pt idx="8794">
                  <c:v>97</c:v>
                </c:pt>
                <c:pt idx="8795">
                  <c:v>97</c:v>
                </c:pt>
                <c:pt idx="8796">
                  <c:v>97</c:v>
                </c:pt>
                <c:pt idx="8797">
                  <c:v>97</c:v>
                </c:pt>
                <c:pt idx="8798">
                  <c:v>97</c:v>
                </c:pt>
                <c:pt idx="8799">
                  <c:v>97</c:v>
                </c:pt>
                <c:pt idx="8800">
                  <c:v>97</c:v>
                </c:pt>
                <c:pt idx="8801">
                  <c:v>97</c:v>
                </c:pt>
                <c:pt idx="8802">
                  <c:v>97</c:v>
                </c:pt>
                <c:pt idx="8803">
                  <c:v>97</c:v>
                </c:pt>
                <c:pt idx="8804">
                  <c:v>97</c:v>
                </c:pt>
                <c:pt idx="8805">
                  <c:v>97</c:v>
                </c:pt>
                <c:pt idx="8806">
                  <c:v>97</c:v>
                </c:pt>
                <c:pt idx="8807">
                  <c:v>97</c:v>
                </c:pt>
                <c:pt idx="8808">
                  <c:v>97</c:v>
                </c:pt>
                <c:pt idx="8809">
                  <c:v>97</c:v>
                </c:pt>
                <c:pt idx="8810">
                  <c:v>97</c:v>
                </c:pt>
                <c:pt idx="8811">
                  <c:v>97</c:v>
                </c:pt>
                <c:pt idx="8812">
                  <c:v>97</c:v>
                </c:pt>
                <c:pt idx="8813">
                  <c:v>97</c:v>
                </c:pt>
                <c:pt idx="8814">
                  <c:v>97</c:v>
                </c:pt>
                <c:pt idx="8815">
                  <c:v>97</c:v>
                </c:pt>
                <c:pt idx="8816">
                  <c:v>97</c:v>
                </c:pt>
                <c:pt idx="8817">
                  <c:v>97</c:v>
                </c:pt>
                <c:pt idx="8818">
                  <c:v>97</c:v>
                </c:pt>
                <c:pt idx="8819">
                  <c:v>97</c:v>
                </c:pt>
                <c:pt idx="8820">
                  <c:v>97</c:v>
                </c:pt>
                <c:pt idx="8821">
                  <c:v>97</c:v>
                </c:pt>
                <c:pt idx="8822">
                  <c:v>97</c:v>
                </c:pt>
                <c:pt idx="8823">
                  <c:v>97</c:v>
                </c:pt>
                <c:pt idx="8824">
                  <c:v>97</c:v>
                </c:pt>
                <c:pt idx="8825">
                  <c:v>97</c:v>
                </c:pt>
                <c:pt idx="8826">
                  <c:v>97</c:v>
                </c:pt>
                <c:pt idx="8827">
                  <c:v>97</c:v>
                </c:pt>
                <c:pt idx="8828">
                  <c:v>97</c:v>
                </c:pt>
                <c:pt idx="8829">
                  <c:v>97</c:v>
                </c:pt>
                <c:pt idx="8830">
                  <c:v>97</c:v>
                </c:pt>
                <c:pt idx="8831">
                  <c:v>97</c:v>
                </c:pt>
                <c:pt idx="8832">
                  <c:v>97</c:v>
                </c:pt>
                <c:pt idx="8833">
                  <c:v>97</c:v>
                </c:pt>
                <c:pt idx="8834">
                  <c:v>97</c:v>
                </c:pt>
                <c:pt idx="8835">
                  <c:v>97</c:v>
                </c:pt>
                <c:pt idx="8836">
                  <c:v>97</c:v>
                </c:pt>
                <c:pt idx="8837">
                  <c:v>97</c:v>
                </c:pt>
                <c:pt idx="8838">
                  <c:v>97</c:v>
                </c:pt>
                <c:pt idx="8839">
                  <c:v>97</c:v>
                </c:pt>
                <c:pt idx="8840">
                  <c:v>97</c:v>
                </c:pt>
                <c:pt idx="8841">
                  <c:v>97</c:v>
                </c:pt>
                <c:pt idx="8842">
                  <c:v>97</c:v>
                </c:pt>
                <c:pt idx="8843">
                  <c:v>97</c:v>
                </c:pt>
                <c:pt idx="8844">
                  <c:v>97</c:v>
                </c:pt>
                <c:pt idx="8845">
                  <c:v>97</c:v>
                </c:pt>
                <c:pt idx="8846">
                  <c:v>97</c:v>
                </c:pt>
                <c:pt idx="8847">
                  <c:v>97</c:v>
                </c:pt>
                <c:pt idx="8848">
                  <c:v>97</c:v>
                </c:pt>
                <c:pt idx="8849">
                  <c:v>97</c:v>
                </c:pt>
                <c:pt idx="8850">
                  <c:v>97</c:v>
                </c:pt>
                <c:pt idx="8851">
                  <c:v>97</c:v>
                </c:pt>
                <c:pt idx="8852">
                  <c:v>97</c:v>
                </c:pt>
                <c:pt idx="8853">
                  <c:v>97</c:v>
                </c:pt>
                <c:pt idx="8854">
                  <c:v>97</c:v>
                </c:pt>
                <c:pt idx="8855">
                  <c:v>97</c:v>
                </c:pt>
                <c:pt idx="8856">
                  <c:v>97</c:v>
                </c:pt>
                <c:pt idx="8857">
                  <c:v>97</c:v>
                </c:pt>
                <c:pt idx="8858">
                  <c:v>97</c:v>
                </c:pt>
                <c:pt idx="8859">
                  <c:v>97</c:v>
                </c:pt>
                <c:pt idx="8860">
                  <c:v>97</c:v>
                </c:pt>
                <c:pt idx="8861">
                  <c:v>97</c:v>
                </c:pt>
                <c:pt idx="8862">
                  <c:v>97</c:v>
                </c:pt>
                <c:pt idx="8863">
                  <c:v>97</c:v>
                </c:pt>
                <c:pt idx="8864">
                  <c:v>97</c:v>
                </c:pt>
                <c:pt idx="8865">
                  <c:v>97</c:v>
                </c:pt>
                <c:pt idx="8866">
                  <c:v>97</c:v>
                </c:pt>
                <c:pt idx="8867">
                  <c:v>97</c:v>
                </c:pt>
                <c:pt idx="8868">
                  <c:v>97</c:v>
                </c:pt>
                <c:pt idx="8869">
                  <c:v>97</c:v>
                </c:pt>
                <c:pt idx="8870">
                  <c:v>97</c:v>
                </c:pt>
                <c:pt idx="8871">
                  <c:v>97</c:v>
                </c:pt>
                <c:pt idx="8872">
                  <c:v>97</c:v>
                </c:pt>
                <c:pt idx="8873">
                  <c:v>97</c:v>
                </c:pt>
                <c:pt idx="8874">
                  <c:v>97</c:v>
                </c:pt>
                <c:pt idx="8875">
                  <c:v>97</c:v>
                </c:pt>
                <c:pt idx="8876">
                  <c:v>97</c:v>
                </c:pt>
                <c:pt idx="8877">
                  <c:v>97</c:v>
                </c:pt>
                <c:pt idx="8878">
                  <c:v>97</c:v>
                </c:pt>
                <c:pt idx="8879">
                  <c:v>97</c:v>
                </c:pt>
                <c:pt idx="8880">
                  <c:v>97</c:v>
                </c:pt>
                <c:pt idx="8881">
                  <c:v>97</c:v>
                </c:pt>
                <c:pt idx="8882">
                  <c:v>97</c:v>
                </c:pt>
                <c:pt idx="8883">
                  <c:v>97</c:v>
                </c:pt>
                <c:pt idx="8884">
                  <c:v>97</c:v>
                </c:pt>
                <c:pt idx="8885">
                  <c:v>97</c:v>
                </c:pt>
                <c:pt idx="8886">
                  <c:v>97</c:v>
                </c:pt>
                <c:pt idx="8887">
                  <c:v>97</c:v>
                </c:pt>
                <c:pt idx="8888">
                  <c:v>97</c:v>
                </c:pt>
                <c:pt idx="8889">
                  <c:v>97</c:v>
                </c:pt>
                <c:pt idx="8890">
                  <c:v>97</c:v>
                </c:pt>
                <c:pt idx="8891">
                  <c:v>97</c:v>
                </c:pt>
                <c:pt idx="8892">
                  <c:v>97</c:v>
                </c:pt>
                <c:pt idx="8893">
                  <c:v>97</c:v>
                </c:pt>
                <c:pt idx="8894">
                  <c:v>97</c:v>
                </c:pt>
                <c:pt idx="8895">
                  <c:v>97</c:v>
                </c:pt>
                <c:pt idx="8896">
                  <c:v>97</c:v>
                </c:pt>
                <c:pt idx="8897">
                  <c:v>97</c:v>
                </c:pt>
                <c:pt idx="8898">
                  <c:v>97</c:v>
                </c:pt>
                <c:pt idx="8899">
                  <c:v>97</c:v>
                </c:pt>
                <c:pt idx="8900">
                  <c:v>97</c:v>
                </c:pt>
                <c:pt idx="8901">
                  <c:v>97</c:v>
                </c:pt>
                <c:pt idx="8902">
                  <c:v>97</c:v>
                </c:pt>
                <c:pt idx="8903">
                  <c:v>97</c:v>
                </c:pt>
                <c:pt idx="8904">
                  <c:v>97</c:v>
                </c:pt>
                <c:pt idx="8905">
                  <c:v>97</c:v>
                </c:pt>
                <c:pt idx="8906">
                  <c:v>97</c:v>
                </c:pt>
                <c:pt idx="8907">
                  <c:v>97</c:v>
                </c:pt>
                <c:pt idx="8908">
                  <c:v>97</c:v>
                </c:pt>
                <c:pt idx="8909">
                  <c:v>97</c:v>
                </c:pt>
                <c:pt idx="8910">
                  <c:v>97</c:v>
                </c:pt>
                <c:pt idx="8911">
                  <c:v>97</c:v>
                </c:pt>
                <c:pt idx="8912">
                  <c:v>97</c:v>
                </c:pt>
                <c:pt idx="8913">
                  <c:v>97</c:v>
                </c:pt>
                <c:pt idx="8914">
                  <c:v>97</c:v>
                </c:pt>
                <c:pt idx="8915">
                  <c:v>97</c:v>
                </c:pt>
                <c:pt idx="8916">
                  <c:v>97</c:v>
                </c:pt>
                <c:pt idx="8917">
                  <c:v>97</c:v>
                </c:pt>
                <c:pt idx="8918">
                  <c:v>97</c:v>
                </c:pt>
                <c:pt idx="8919">
                  <c:v>97</c:v>
                </c:pt>
                <c:pt idx="8920">
                  <c:v>97</c:v>
                </c:pt>
                <c:pt idx="8921">
                  <c:v>97</c:v>
                </c:pt>
                <c:pt idx="8922">
                  <c:v>97</c:v>
                </c:pt>
                <c:pt idx="8923">
                  <c:v>97</c:v>
                </c:pt>
                <c:pt idx="8924">
                  <c:v>97</c:v>
                </c:pt>
                <c:pt idx="8925">
                  <c:v>97</c:v>
                </c:pt>
                <c:pt idx="8926">
                  <c:v>97</c:v>
                </c:pt>
                <c:pt idx="8927">
                  <c:v>97</c:v>
                </c:pt>
                <c:pt idx="8928">
                  <c:v>97</c:v>
                </c:pt>
                <c:pt idx="8929">
                  <c:v>97</c:v>
                </c:pt>
                <c:pt idx="8930">
                  <c:v>97</c:v>
                </c:pt>
                <c:pt idx="8931">
                  <c:v>97</c:v>
                </c:pt>
                <c:pt idx="8932">
                  <c:v>97</c:v>
                </c:pt>
                <c:pt idx="8933">
                  <c:v>97</c:v>
                </c:pt>
                <c:pt idx="8934">
                  <c:v>97</c:v>
                </c:pt>
                <c:pt idx="8935">
                  <c:v>97</c:v>
                </c:pt>
                <c:pt idx="8936">
                  <c:v>97</c:v>
                </c:pt>
                <c:pt idx="8937">
                  <c:v>97</c:v>
                </c:pt>
                <c:pt idx="8938">
                  <c:v>97</c:v>
                </c:pt>
                <c:pt idx="8939">
                  <c:v>97</c:v>
                </c:pt>
                <c:pt idx="8940">
                  <c:v>97</c:v>
                </c:pt>
                <c:pt idx="8941">
                  <c:v>97</c:v>
                </c:pt>
                <c:pt idx="8942">
                  <c:v>97</c:v>
                </c:pt>
                <c:pt idx="8943">
                  <c:v>97</c:v>
                </c:pt>
                <c:pt idx="8944">
                  <c:v>97</c:v>
                </c:pt>
                <c:pt idx="8945">
                  <c:v>97</c:v>
                </c:pt>
                <c:pt idx="8946">
                  <c:v>97</c:v>
                </c:pt>
                <c:pt idx="8947">
                  <c:v>97</c:v>
                </c:pt>
                <c:pt idx="8948">
                  <c:v>97</c:v>
                </c:pt>
                <c:pt idx="8949">
                  <c:v>97</c:v>
                </c:pt>
                <c:pt idx="8950">
                  <c:v>97</c:v>
                </c:pt>
                <c:pt idx="8951">
                  <c:v>97</c:v>
                </c:pt>
                <c:pt idx="8952">
                  <c:v>97</c:v>
                </c:pt>
                <c:pt idx="8953">
                  <c:v>97</c:v>
                </c:pt>
                <c:pt idx="8954">
                  <c:v>97</c:v>
                </c:pt>
                <c:pt idx="8955">
                  <c:v>97</c:v>
                </c:pt>
                <c:pt idx="8956">
                  <c:v>97</c:v>
                </c:pt>
                <c:pt idx="8957">
                  <c:v>97</c:v>
                </c:pt>
                <c:pt idx="8958">
                  <c:v>97</c:v>
                </c:pt>
                <c:pt idx="8959">
                  <c:v>97</c:v>
                </c:pt>
                <c:pt idx="8960">
                  <c:v>97</c:v>
                </c:pt>
                <c:pt idx="8961">
                  <c:v>97</c:v>
                </c:pt>
                <c:pt idx="8962">
                  <c:v>97</c:v>
                </c:pt>
                <c:pt idx="8963">
                  <c:v>97</c:v>
                </c:pt>
                <c:pt idx="8964">
                  <c:v>97</c:v>
                </c:pt>
                <c:pt idx="8965">
                  <c:v>97</c:v>
                </c:pt>
                <c:pt idx="8966">
                  <c:v>97</c:v>
                </c:pt>
                <c:pt idx="8967">
                  <c:v>97</c:v>
                </c:pt>
                <c:pt idx="8968">
                  <c:v>97</c:v>
                </c:pt>
                <c:pt idx="8969">
                  <c:v>97</c:v>
                </c:pt>
                <c:pt idx="8970">
                  <c:v>97</c:v>
                </c:pt>
                <c:pt idx="8971">
                  <c:v>97</c:v>
                </c:pt>
                <c:pt idx="8972">
                  <c:v>97</c:v>
                </c:pt>
                <c:pt idx="8973">
                  <c:v>97</c:v>
                </c:pt>
                <c:pt idx="8974">
                  <c:v>97</c:v>
                </c:pt>
                <c:pt idx="8975">
                  <c:v>97</c:v>
                </c:pt>
                <c:pt idx="8976">
                  <c:v>97</c:v>
                </c:pt>
                <c:pt idx="8977">
                  <c:v>97</c:v>
                </c:pt>
                <c:pt idx="8978">
                  <c:v>97</c:v>
                </c:pt>
                <c:pt idx="8979">
                  <c:v>97</c:v>
                </c:pt>
                <c:pt idx="8980">
                  <c:v>97</c:v>
                </c:pt>
                <c:pt idx="8981">
                  <c:v>97</c:v>
                </c:pt>
                <c:pt idx="8982">
                  <c:v>97</c:v>
                </c:pt>
                <c:pt idx="8983">
                  <c:v>97</c:v>
                </c:pt>
                <c:pt idx="8984">
                  <c:v>97</c:v>
                </c:pt>
                <c:pt idx="8985">
                  <c:v>97</c:v>
                </c:pt>
                <c:pt idx="8986">
                  <c:v>97</c:v>
                </c:pt>
                <c:pt idx="8987">
                  <c:v>97</c:v>
                </c:pt>
                <c:pt idx="8988">
                  <c:v>97</c:v>
                </c:pt>
                <c:pt idx="8989">
                  <c:v>97</c:v>
                </c:pt>
                <c:pt idx="8990">
                  <c:v>97</c:v>
                </c:pt>
                <c:pt idx="8991">
                  <c:v>97</c:v>
                </c:pt>
                <c:pt idx="8992">
                  <c:v>97</c:v>
                </c:pt>
                <c:pt idx="8993">
                  <c:v>97</c:v>
                </c:pt>
                <c:pt idx="8994">
                  <c:v>97</c:v>
                </c:pt>
                <c:pt idx="8995">
                  <c:v>97</c:v>
                </c:pt>
                <c:pt idx="8996">
                  <c:v>97</c:v>
                </c:pt>
                <c:pt idx="8997">
                  <c:v>97</c:v>
                </c:pt>
                <c:pt idx="8998">
                  <c:v>97</c:v>
                </c:pt>
                <c:pt idx="8999">
                  <c:v>97</c:v>
                </c:pt>
                <c:pt idx="9000">
                  <c:v>97</c:v>
                </c:pt>
                <c:pt idx="9001">
                  <c:v>97</c:v>
                </c:pt>
                <c:pt idx="9002">
                  <c:v>97</c:v>
                </c:pt>
                <c:pt idx="9003">
                  <c:v>97</c:v>
                </c:pt>
                <c:pt idx="9004">
                  <c:v>97</c:v>
                </c:pt>
                <c:pt idx="9005">
                  <c:v>97</c:v>
                </c:pt>
                <c:pt idx="9006">
                  <c:v>97</c:v>
                </c:pt>
                <c:pt idx="9007">
                  <c:v>97</c:v>
                </c:pt>
                <c:pt idx="9008">
                  <c:v>97</c:v>
                </c:pt>
                <c:pt idx="9009">
                  <c:v>97</c:v>
                </c:pt>
                <c:pt idx="9010">
                  <c:v>97</c:v>
                </c:pt>
                <c:pt idx="9011">
                  <c:v>97</c:v>
                </c:pt>
                <c:pt idx="9012">
                  <c:v>97</c:v>
                </c:pt>
                <c:pt idx="9013">
                  <c:v>97</c:v>
                </c:pt>
                <c:pt idx="9014">
                  <c:v>97</c:v>
                </c:pt>
                <c:pt idx="9015">
                  <c:v>97</c:v>
                </c:pt>
                <c:pt idx="9016">
                  <c:v>97</c:v>
                </c:pt>
                <c:pt idx="9017">
                  <c:v>97</c:v>
                </c:pt>
                <c:pt idx="9018">
                  <c:v>97</c:v>
                </c:pt>
                <c:pt idx="9019">
                  <c:v>97</c:v>
                </c:pt>
                <c:pt idx="9020">
                  <c:v>97</c:v>
                </c:pt>
                <c:pt idx="9021">
                  <c:v>97</c:v>
                </c:pt>
                <c:pt idx="9022">
                  <c:v>97</c:v>
                </c:pt>
                <c:pt idx="9023">
                  <c:v>97</c:v>
                </c:pt>
                <c:pt idx="9024">
                  <c:v>97</c:v>
                </c:pt>
                <c:pt idx="9025">
                  <c:v>97</c:v>
                </c:pt>
                <c:pt idx="9026">
                  <c:v>97</c:v>
                </c:pt>
                <c:pt idx="9027">
                  <c:v>97</c:v>
                </c:pt>
                <c:pt idx="9028">
                  <c:v>97</c:v>
                </c:pt>
                <c:pt idx="9029">
                  <c:v>97</c:v>
                </c:pt>
                <c:pt idx="9030">
                  <c:v>97</c:v>
                </c:pt>
                <c:pt idx="9031">
                  <c:v>97</c:v>
                </c:pt>
                <c:pt idx="9032">
                  <c:v>97</c:v>
                </c:pt>
                <c:pt idx="9033">
                  <c:v>97</c:v>
                </c:pt>
                <c:pt idx="9034">
                  <c:v>97</c:v>
                </c:pt>
                <c:pt idx="9035">
                  <c:v>97</c:v>
                </c:pt>
                <c:pt idx="9036">
                  <c:v>97</c:v>
                </c:pt>
                <c:pt idx="9037">
                  <c:v>97</c:v>
                </c:pt>
                <c:pt idx="9038">
                  <c:v>97</c:v>
                </c:pt>
                <c:pt idx="9039">
                  <c:v>97</c:v>
                </c:pt>
                <c:pt idx="9040">
                  <c:v>97</c:v>
                </c:pt>
                <c:pt idx="9041">
                  <c:v>97</c:v>
                </c:pt>
                <c:pt idx="9042">
                  <c:v>97</c:v>
                </c:pt>
                <c:pt idx="9043">
                  <c:v>97</c:v>
                </c:pt>
                <c:pt idx="9044">
                  <c:v>97</c:v>
                </c:pt>
                <c:pt idx="9045">
                  <c:v>97</c:v>
                </c:pt>
                <c:pt idx="9046">
                  <c:v>97</c:v>
                </c:pt>
                <c:pt idx="9047">
                  <c:v>97</c:v>
                </c:pt>
                <c:pt idx="9048">
                  <c:v>97</c:v>
                </c:pt>
                <c:pt idx="9049">
                  <c:v>97</c:v>
                </c:pt>
                <c:pt idx="9050">
                  <c:v>97</c:v>
                </c:pt>
                <c:pt idx="9051">
                  <c:v>97</c:v>
                </c:pt>
                <c:pt idx="9052">
                  <c:v>97</c:v>
                </c:pt>
                <c:pt idx="9053">
                  <c:v>97</c:v>
                </c:pt>
                <c:pt idx="9054">
                  <c:v>97</c:v>
                </c:pt>
                <c:pt idx="9055">
                  <c:v>97</c:v>
                </c:pt>
                <c:pt idx="9056">
                  <c:v>97</c:v>
                </c:pt>
                <c:pt idx="9057">
                  <c:v>97</c:v>
                </c:pt>
                <c:pt idx="9058">
                  <c:v>97</c:v>
                </c:pt>
                <c:pt idx="9059">
                  <c:v>97</c:v>
                </c:pt>
                <c:pt idx="9060">
                  <c:v>97</c:v>
                </c:pt>
                <c:pt idx="9061">
                  <c:v>97</c:v>
                </c:pt>
                <c:pt idx="9062">
                  <c:v>97</c:v>
                </c:pt>
                <c:pt idx="9063">
                  <c:v>97</c:v>
                </c:pt>
                <c:pt idx="9064">
                  <c:v>97</c:v>
                </c:pt>
                <c:pt idx="9065">
                  <c:v>97</c:v>
                </c:pt>
                <c:pt idx="9066">
                  <c:v>97</c:v>
                </c:pt>
                <c:pt idx="9067">
                  <c:v>97</c:v>
                </c:pt>
                <c:pt idx="9068">
                  <c:v>97</c:v>
                </c:pt>
                <c:pt idx="9069">
                  <c:v>97</c:v>
                </c:pt>
                <c:pt idx="9070">
                  <c:v>97</c:v>
                </c:pt>
                <c:pt idx="9071">
                  <c:v>97</c:v>
                </c:pt>
                <c:pt idx="9072">
                  <c:v>97</c:v>
                </c:pt>
                <c:pt idx="9073">
                  <c:v>97</c:v>
                </c:pt>
                <c:pt idx="9074">
                  <c:v>97</c:v>
                </c:pt>
                <c:pt idx="9075">
                  <c:v>97</c:v>
                </c:pt>
                <c:pt idx="9076">
                  <c:v>97</c:v>
                </c:pt>
                <c:pt idx="9077">
                  <c:v>97</c:v>
                </c:pt>
                <c:pt idx="9078">
                  <c:v>97</c:v>
                </c:pt>
                <c:pt idx="9079">
                  <c:v>97</c:v>
                </c:pt>
                <c:pt idx="9080">
                  <c:v>97</c:v>
                </c:pt>
                <c:pt idx="9081">
                  <c:v>97</c:v>
                </c:pt>
                <c:pt idx="9082">
                  <c:v>97</c:v>
                </c:pt>
                <c:pt idx="9083">
                  <c:v>97</c:v>
                </c:pt>
                <c:pt idx="9084">
                  <c:v>97</c:v>
                </c:pt>
                <c:pt idx="9085">
                  <c:v>97</c:v>
                </c:pt>
                <c:pt idx="9086">
                  <c:v>97</c:v>
                </c:pt>
                <c:pt idx="9087">
                  <c:v>97</c:v>
                </c:pt>
                <c:pt idx="9088">
                  <c:v>97</c:v>
                </c:pt>
                <c:pt idx="9089">
                  <c:v>97</c:v>
                </c:pt>
                <c:pt idx="9090">
                  <c:v>97</c:v>
                </c:pt>
                <c:pt idx="9091">
                  <c:v>97</c:v>
                </c:pt>
                <c:pt idx="9092">
                  <c:v>97</c:v>
                </c:pt>
                <c:pt idx="9093">
                  <c:v>97</c:v>
                </c:pt>
                <c:pt idx="9094">
                  <c:v>97</c:v>
                </c:pt>
                <c:pt idx="9095">
                  <c:v>97</c:v>
                </c:pt>
                <c:pt idx="9096">
                  <c:v>97</c:v>
                </c:pt>
                <c:pt idx="9097">
                  <c:v>97</c:v>
                </c:pt>
                <c:pt idx="9098">
                  <c:v>97</c:v>
                </c:pt>
                <c:pt idx="9099">
                  <c:v>97</c:v>
                </c:pt>
                <c:pt idx="9100">
                  <c:v>97</c:v>
                </c:pt>
                <c:pt idx="9101">
                  <c:v>97</c:v>
                </c:pt>
                <c:pt idx="9102">
                  <c:v>97</c:v>
                </c:pt>
                <c:pt idx="9103">
                  <c:v>97</c:v>
                </c:pt>
                <c:pt idx="9104">
                  <c:v>97</c:v>
                </c:pt>
                <c:pt idx="9105">
                  <c:v>97</c:v>
                </c:pt>
                <c:pt idx="9106">
                  <c:v>97</c:v>
                </c:pt>
                <c:pt idx="9107">
                  <c:v>97</c:v>
                </c:pt>
                <c:pt idx="9108">
                  <c:v>97</c:v>
                </c:pt>
                <c:pt idx="9109">
                  <c:v>97</c:v>
                </c:pt>
                <c:pt idx="9110">
                  <c:v>97</c:v>
                </c:pt>
                <c:pt idx="9111">
                  <c:v>97</c:v>
                </c:pt>
                <c:pt idx="9112">
                  <c:v>97</c:v>
                </c:pt>
                <c:pt idx="9113">
                  <c:v>97</c:v>
                </c:pt>
                <c:pt idx="9114">
                  <c:v>97</c:v>
                </c:pt>
                <c:pt idx="9115">
                  <c:v>97</c:v>
                </c:pt>
                <c:pt idx="9116">
                  <c:v>97</c:v>
                </c:pt>
                <c:pt idx="9117">
                  <c:v>97</c:v>
                </c:pt>
                <c:pt idx="9118">
                  <c:v>97</c:v>
                </c:pt>
                <c:pt idx="9119">
                  <c:v>97</c:v>
                </c:pt>
                <c:pt idx="9120">
                  <c:v>97</c:v>
                </c:pt>
                <c:pt idx="9121">
                  <c:v>97</c:v>
                </c:pt>
                <c:pt idx="9122">
                  <c:v>97</c:v>
                </c:pt>
                <c:pt idx="9123">
                  <c:v>97</c:v>
                </c:pt>
                <c:pt idx="9124">
                  <c:v>97</c:v>
                </c:pt>
                <c:pt idx="9125">
                  <c:v>97</c:v>
                </c:pt>
                <c:pt idx="9126">
                  <c:v>97</c:v>
                </c:pt>
                <c:pt idx="9127">
                  <c:v>97</c:v>
                </c:pt>
                <c:pt idx="9128">
                  <c:v>97</c:v>
                </c:pt>
                <c:pt idx="9129">
                  <c:v>97</c:v>
                </c:pt>
                <c:pt idx="9130">
                  <c:v>97</c:v>
                </c:pt>
                <c:pt idx="9131">
                  <c:v>97</c:v>
                </c:pt>
                <c:pt idx="9132">
                  <c:v>97</c:v>
                </c:pt>
                <c:pt idx="9133">
                  <c:v>97</c:v>
                </c:pt>
                <c:pt idx="9134">
                  <c:v>97</c:v>
                </c:pt>
                <c:pt idx="9135">
                  <c:v>97</c:v>
                </c:pt>
                <c:pt idx="9136">
                  <c:v>97</c:v>
                </c:pt>
                <c:pt idx="9137">
                  <c:v>97</c:v>
                </c:pt>
                <c:pt idx="9138">
                  <c:v>97</c:v>
                </c:pt>
                <c:pt idx="9139">
                  <c:v>97</c:v>
                </c:pt>
                <c:pt idx="9140">
                  <c:v>97</c:v>
                </c:pt>
                <c:pt idx="9141">
                  <c:v>97</c:v>
                </c:pt>
                <c:pt idx="9142">
                  <c:v>97</c:v>
                </c:pt>
                <c:pt idx="9143">
                  <c:v>97</c:v>
                </c:pt>
                <c:pt idx="9144">
                  <c:v>97</c:v>
                </c:pt>
                <c:pt idx="9145">
                  <c:v>97</c:v>
                </c:pt>
                <c:pt idx="9146">
                  <c:v>97</c:v>
                </c:pt>
                <c:pt idx="9147">
                  <c:v>97</c:v>
                </c:pt>
                <c:pt idx="9148">
                  <c:v>97</c:v>
                </c:pt>
                <c:pt idx="9149">
                  <c:v>97</c:v>
                </c:pt>
                <c:pt idx="9150">
                  <c:v>97</c:v>
                </c:pt>
                <c:pt idx="9151">
                  <c:v>97</c:v>
                </c:pt>
                <c:pt idx="9152">
                  <c:v>97</c:v>
                </c:pt>
                <c:pt idx="9153">
                  <c:v>97</c:v>
                </c:pt>
                <c:pt idx="9154">
                  <c:v>97</c:v>
                </c:pt>
                <c:pt idx="9155">
                  <c:v>97</c:v>
                </c:pt>
                <c:pt idx="9156">
                  <c:v>97</c:v>
                </c:pt>
                <c:pt idx="9157">
                  <c:v>97</c:v>
                </c:pt>
                <c:pt idx="9158">
                  <c:v>97</c:v>
                </c:pt>
                <c:pt idx="9159">
                  <c:v>97</c:v>
                </c:pt>
                <c:pt idx="9160">
                  <c:v>97</c:v>
                </c:pt>
                <c:pt idx="9161">
                  <c:v>97</c:v>
                </c:pt>
                <c:pt idx="9162">
                  <c:v>97</c:v>
                </c:pt>
                <c:pt idx="9163">
                  <c:v>97</c:v>
                </c:pt>
                <c:pt idx="9164">
                  <c:v>97</c:v>
                </c:pt>
                <c:pt idx="9165">
                  <c:v>97</c:v>
                </c:pt>
                <c:pt idx="9166">
                  <c:v>97</c:v>
                </c:pt>
                <c:pt idx="9167">
                  <c:v>97</c:v>
                </c:pt>
                <c:pt idx="9168">
                  <c:v>97</c:v>
                </c:pt>
                <c:pt idx="9169">
                  <c:v>97</c:v>
                </c:pt>
                <c:pt idx="9170">
                  <c:v>97</c:v>
                </c:pt>
                <c:pt idx="9171">
                  <c:v>97</c:v>
                </c:pt>
                <c:pt idx="9172">
                  <c:v>97</c:v>
                </c:pt>
                <c:pt idx="9173">
                  <c:v>97</c:v>
                </c:pt>
                <c:pt idx="9174">
                  <c:v>97</c:v>
                </c:pt>
                <c:pt idx="9175">
                  <c:v>97</c:v>
                </c:pt>
                <c:pt idx="9176">
                  <c:v>97</c:v>
                </c:pt>
                <c:pt idx="9177">
                  <c:v>97</c:v>
                </c:pt>
                <c:pt idx="9178">
                  <c:v>97</c:v>
                </c:pt>
                <c:pt idx="9179">
                  <c:v>97</c:v>
                </c:pt>
                <c:pt idx="9180">
                  <c:v>97</c:v>
                </c:pt>
                <c:pt idx="9181">
                  <c:v>97</c:v>
                </c:pt>
                <c:pt idx="9182">
                  <c:v>97</c:v>
                </c:pt>
                <c:pt idx="9183">
                  <c:v>97</c:v>
                </c:pt>
                <c:pt idx="9184">
                  <c:v>97</c:v>
                </c:pt>
                <c:pt idx="9185">
                  <c:v>97</c:v>
                </c:pt>
                <c:pt idx="9186">
                  <c:v>97</c:v>
                </c:pt>
                <c:pt idx="9187">
                  <c:v>97</c:v>
                </c:pt>
                <c:pt idx="9188">
                  <c:v>97</c:v>
                </c:pt>
                <c:pt idx="9189">
                  <c:v>97</c:v>
                </c:pt>
                <c:pt idx="9190">
                  <c:v>97</c:v>
                </c:pt>
                <c:pt idx="9191">
                  <c:v>97</c:v>
                </c:pt>
                <c:pt idx="9192">
                  <c:v>97</c:v>
                </c:pt>
                <c:pt idx="9193">
                  <c:v>97</c:v>
                </c:pt>
                <c:pt idx="9194">
                  <c:v>97</c:v>
                </c:pt>
                <c:pt idx="9195">
                  <c:v>97</c:v>
                </c:pt>
                <c:pt idx="9196">
                  <c:v>97</c:v>
                </c:pt>
                <c:pt idx="9197">
                  <c:v>97</c:v>
                </c:pt>
                <c:pt idx="9198">
                  <c:v>97</c:v>
                </c:pt>
                <c:pt idx="9199">
                  <c:v>97</c:v>
                </c:pt>
                <c:pt idx="9200">
                  <c:v>97</c:v>
                </c:pt>
                <c:pt idx="9201">
                  <c:v>97</c:v>
                </c:pt>
                <c:pt idx="9202">
                  <c:v>97</c:v>
                </c:pt>
                <c:pt idx="9203">
                  <c:v>97</c:v>
                </c:pt>
                <c:pt idx="9204">
                  <c:v>97</c:v>
                </c:pt>
                <c:pt idx="9205">
                  <c:v>97</c:v>
                </c:pt>
                <c:pt idx="9206">
                  <c:v>97</c:v>
                </c:pt>
                <c:pt idx="9207">
                  <c:v>97</c:v>
                </c:pt>
                <c:pt idx="9208">
                  <c:v>97</c:v>
                </c:pt>
                <c:pt idx="9209">
                  <c:v>97</c:v>
                </c:pt>
                <c:pt idx="9210">
                  <c:v>97</c:v>
                </c:pt>
                <c:pt idx="9211">
                  <c:v>97</c:v>
                </c:pt>
                <c:pt idx="9212">
                  <c:v>97</c:v>
                </c:pt>
                <c:pt idx="9213">
                  <c:v>97</c:v>
                </c:pt>
                <c:pt idx="9214">
                  <c:v>97</c:v>
                </c:pt>
                <c:pt idx="9215">
                  <c:v>97</c:v>
                </c:pt>
                <c:pt idx="9216">
                  <c:v>97</c:v>
                </c:pt>
                <c:pt idx="9217">
                  <c:v>97</c:v>
                </c:pt>
                <c:pt idx="9218">
                  <c:v>97</c:v>
                </c:pt>
                <c:pt idx="9219">
                  <c:v>97</c:v>
                </c:pt>
                <c:pt idx="9220">
                  <c:v>97</c:v>
                </c:pt>
                <c:pt idx="9221">
                  <c:v>97</c:v>
                </c:pt>
                <c:pt idx="9222">
                  <c:v>97</c:v>
                </c:pt>
                <c:pt idx="9223">
                  <c:v>97</c:v>
                </c:pt>
                <c:pt idx="9224">
                  <c:v>97</c:v>
                </c:pt>
                <c:pt idx="9225">
                  <c:v>97</c:v>
                </c:pt>
                <c:pt idx="9226">
                  <c:v>97</c:v>
                </c:pt>
                <c:pt idx="9227">
                  <c:v>97</c:v>
                </c:pt>
                <c:pt idx="9228">
                  <c:v>97</c:v>
                </c:pt>
                <c:pt idx="9229">
                  <c:v>97</c:v>
                </c:pt>
                <c:pt idx="9230">
                  <c:v>97</c:v>
                </c:pt>
                <c:pt idx="9231">
                  <c:v>97</c:v>
                </c:pt>
                <c:pt idx="9232">
                  <c:v>97</c:v>
                </c:pt>
                <c:pt idx="9233">
                  <c:v>97</c:v>
                </c:pt>
                <c:pt idx="9234">
                  <c:v>97</c:v>
                </c:pt>
                <c:pt idx="9235">
                  <c:v>97</c:v>
                </c:pt>
                <c:pt idx="9236">
                  <c:v>97</c:v>
                </c:pt>
                <c:pt idx="9237">
                  <c:v>97</c:v>
                </c:pt>
                <c:pt idx="9238">
                  <c:v>97</c:v>
                </c:pt>
                <c:pt idx="9239">
                  <c:v>97</c:v>
                </c:pt>
                <c:pt idx="9240">
                  <c:v>97</c:v>
                </c:pt>
                <c:pt idx="9241">
                  <c:v>97</c:v>
                </c:pt>
                <c:pt idx="9242">
                  <c:v>97</c:v>
                </c:pt>
                <c:pt idx="9243">
                  <c:v>97</c:v>
                </c:pt>
                <c:pt idx="9244">
                  <c:v>97</c:v>
                </c:pt>
                <c:pt idx="9245">
                  <c:v>97</c:v>
                </c:pt>
                <c:pt idx="9246">
                  <c:v>97</c:v>
                </c:pt>
                <c:pt idx="9247">
                  <c:v>97</c:v>
                </c:pt>
                <c:pt idx="9248">
                  <c:v>97</c:v>
                </c:pt>
                <c:pt idx="9249">
                  <c:v>97</c:v>
                </c:pt>
                <c:pt idx="9250">
                  <c:v>97</c:v>
                </c:pt>
                <c:pt idx="9251">
                  <c:v>97</c:v>
                </c:pt>
                <c:pt idx="9252">
                  <c:v>97</c:v>
                </c:pt>
                <c:pt idx="9253">
                  <c:v>97</c:v>
                </c:pt>
                <c:pt idx="9254">
                  <c:v>97</c:v>
                </c:pt>
                <c:pt idx="9255">
                  <c:v>97</c:v>
                </c:pt>
                <c:pt idx="9256">
                  <c:v>97</c:v>
                </c:pt>
                <c:pt idx="9257">
                  <c:v>97</c:v>
                </c:pt>
                <c:pt idx="9258">
                  <c:v>97</c:v>
                </c:pt>
                <c:pt idx="9259">
                  <c:v>97</c:v>
                </c:pt>
                <c:pt idx="9260">
                  <c:v>97</c:v>
                </c:pt>
                <c:pt idx="9261">
                  <c:v>97</c:v>
                </c:pt>
                <c:pt idx="9262">
                  <c:v>97</c:v>
                </c:pt>
                <c:pt idx="9263">
                  <c:v>97</c:v>
                </c:pt>
                <c:pt idx="9264">
                  <c:v>97</c:v>
                </c:pt>
                <c:pt idx="9265">
                  <c:v>97</c:v>
                </c:pt>
                <c:pt idx="9266">
                  <c:v>97</c:v>
                </c:pt>
                <c:pt idx="9267">
                  <c:v>97</c:v>
                </c:pt>
                <c:pt idx="9268">
                  <c:v>97</c:v>
                </c:pt>
                <c:pt idx="9269">
                  <c:v>97</c:v>
                </c:pt>
                <c:pt idx="9270">
                  <c:v>97</c:v>
                </c:pt>
                <c:pt idx="9271">
                  <c:v>97</c:v>
                </c:pt>
                <c:pt idx="9272">
                  <c:v>97</c:v>
                </c:pt>
                <c:pt idx="9273">
                  <c:v>97</c:v>
                </c:pt>
                <c:pt idx="9274">
                  <c:v>97</c:v>
                </c:pt>
                <c:pt idx="9275">
                  <c:v>97</c:v>
                </c:pt>
                <c:pt idx="9276">
                  <c:v>97</c:v>
                </c:pt>
                <c:pt idx="9277">
                  <c:v>97</c:v>
                </c:pt>
                <c:pt idx="9278">
                  <c:v>97</c:v>
                </c:pt>
                <c:pt idx="9279">
                  <c:v>97</c:v>
                </c:pt>
                <c:pt idx="9280">
                  <c:v>97</c:v>
                </c:pt>
                <c:pt idx="9281">
                  <c:v>97</c:v>
                </c:pt>
                <c:pt idx="9282">
                  <c:v>97</c:v>
                </c:pt>
                <c:pt idx="9283">
                  <c:v>97</c:v>
                </c:pt>
                <c:pt idx="9284">
                  <c:v>97</c:v>
                </c:pt>
                <c:pt idx="9285">
                  <c:v>97</c:v>
                </c:pt>
                <c:pt idx="9286">
                  <c:v>97</c:v>
                </c:pt>
                <c:pt idx="9287">
                  <c:v>97</c:v>
                </c:pt>
                <c:pt idx="9288">
                  <c:v>97</c:v>
                </c:pt>
                <c:pt idx="9289">
                  <c:v>97</c:v>
                </c:pt>
                <c:pt idx="9290">
                  <c:v>97</c:v>
                </c:pt>
                <c:pt idx="9291">
                  <c:v>97</c:v>
                </c:pt>
                <c:pt idx="9292">
                  <c:v>97</c:v>
                </c:pt>
                <c:pt idx="9293">
                  <c:v>97</c:v>
                </c:pt>
                <c:pt idx="9294">
                  <c:v>97</c:v>
                </c:pt>
                <c:pt idx="9295">
                  <c:v>97</c:v>
                </c:pt>
                <c:pt idx="9296">
                  <c:v>97</c:v>
                </c:pt>
                <c:pt idx="9297">
                  <c:v>97</c:v>
                </c:pt>
                <c:pt idx="9298">
                  <c:v>97</c:v>
                </c:pt>
                <c:pt idx="9299">
                  <c:v>97</c:v>
                </c:pt>
                <c:pt idx="9300">
                  <c:v>97</c:v>
                </c:pt>
                <c:pt idx="9301">
                  <c:v>97</c:v>
                </c:pt>
                <c:pt idx="9302">
                  <c:v>97</c:v>
                </c:pt>
                <c:pt idx="9303">
                  <c:v>97</c:v>
                </c:pt>
                <c:pt idx="9304">
                  <c:v>97</c:v>
                </c:pt>
                <c:pt idx="9305">
                  <c:v>97</c:v>
                </c:pt>
                <c:pt idx="9306">
                  <c:v>97</c:v>
                </c:pt>
                <c:pt idx="9307">
                  <c:v>97</c:v>
                </c:pt>
                <c:pt idx="9308">
                  <c:v>97</c:v>
                </c:pt>
                <c:pt idx="9309">
                  <c:v>97</c:v>
                </c:pt>
                <c:pt idx="9310">
                  <c:v>97</c:v>
                </c:pt>
                <c:pt idx="9311">
                  <c:v>97</c:v>
                </c:pt>
                <c:pt idx="9312">
                  <c:v>97</c:v>
                </c:pt>
                <c:pt idx="9313">
                  <c:v>97</c:v>
                </c:pt>
                <c:pt idx="9314">
                  <c:v>97</c:v>
                </c:pt>
                <c:pt idx="9315">
                  <c:v>97</c:v>
                </c:pt>
                <c:pt idx="9316">
                  <c:v>97</c:v>
                </c:pt>
                <c:pt idx="9317">
                  <c:v>97</c:v>
                </c:pt>
                <c:pt idx="9318">
                  <c:v>97</c:v>
                </c:pt>
                <c:pt idx="9319">
                  <c:v>97</c:v>
                </c:pt>
                <c:pt idx="9320">
                  <c:v>97</c:v>
                </c:pt>
                <c:pt idx="9321">
                  <c:v>97</c:v>
                </c:pt>
                <c:pt idx="9322">
                  <c:v>97</c:v>
                </c:pt>
                <c:pt idx="9323">
                  <c:v>97</c:v>
                </c:pt>
                <c:pt idx="9324">
                  <c:v>97</c:v>
                </c:pt>
                <c:pt idx="9325">
                  <c:v>97</c:v>
                </c:pt>
                <c:pt idx="9326">
                  <c:v>97</c:v>
                </c:pt>
                <c:pt idx="9327">
                  <c:v>97</c:v>
                </c:pt>
                <c:pt idx="9328">
                  <c:v>97</c:v>
                </c:pt>
                <c:pt idx="9329">
                  <c:v>97</c:v>
                </c:pt>
                <c:pt idx="9330">
                  <c:v>97</c:v>
                </c:pt>
                <c:pt idx="9331">
                  <c:v>97</c:v>
                </c:pt>
                <c:pt idx="9332">
                  <c:v>97</c:v>
                </c:pt>
                <c:pt idx="9333">
                  <c:v>97</c:v>
                </c:pt>
                <c:pt idx="9334">
                  <c:v>97</c:v>
                </c:pt>
                <c:pt idx="9335">
                  <c:v>97</c:v>
                </c:pt>
                <c:pt idx="9336">
                  <c:v>97</c:v>
                </c:pt>
                <c:pt idx="9337">
                  <c:v>97</c:v>
                </c:pt>
                <c:pt idx="9338">
                  <c:v>97</c:v>
                </c:pt>
                <c:pt idx="9339">
                  <c:v>97</c:v>
                </c:pt>
                <c:pt idx="9340">
                  <c:v>97</c:v>
                </c:pt>
                <c:pt idx="9341">
                  <c:v>97</c:v>
                </c:pt>
                <c:pt idx="9342">
                  <c:v>97</c:v>
                </c:pt>
                <c:pt idx="9343">
                  <c:v>97</c:v>
                </c:pt>
                <c:pt idx="9344">
                  <c:v>97</c:v>
                </c:pt>
                <c:pt idx="9345">
                  <c:v>97</c:v>
                </c:pt>
                <c:pt idx="9346">
                  <c:v>97</c:v>
                </c:pt>
                <c:pt idx="9347">
                  <c:v>97</c:v>
                </c:pt>
                <c:pt idx="9348">
                  <c:v>97</c:v>
                </c:pt>
                <c:pt idx="9349">
                  <c:v>97</c:v>
                </c:pt>
                <c:pt idx="9350">
                  <c:v>97</c:v>
                </c:pt>
                <c:pt idx="9351">
                  <c:v>97</c:v>
                </c:pt>
                <c:pt idx="9352">
                  <c:v>97</c:v>
                </c:pt>
                <c:pt idx="9353">
                  <c:v>97</c:v>
                </c:pt>
                <c:pt idx="9354">
                  <c:v>97</c:v>
                </c:pt>
                <c:pt idx="9355">
                  <c:v>97</c:v>
                </c:pt>
                <c:pt idx="9356">
                  <c:v>97</c:v>
                </c:pt>
                <c:pt idx="9357">
                  <c:v>97</c:v>
                </c:pt>
                <c:pt idx="9358">
                  <c:v>97</c:v>
                </c:pt>
                <c:pt idx="9359">
                  <c:v>97</c:v>
                </c:pt>
                <c:pt idx="9360">
                  <c:v>97</c:v>
                </c:pt>
                <c:pt idx="9361">
                  <c:v>97</c:v>
                </c:pt>
                <c:pt idx="9362">
                  <c:v>97</c:v>
                </c:pt>
                <c:pt idx="9363">
                  <c:v>97</c:v>
                </c:pt>
                <c:pt idx="9364">
                  <c:v>97</c:v>
                </c:pt>
                <c:pt idx="9365">
                  <c:v>97</c:v>
                </c:pt>
                <c:pt idx="9366">
                  <c:v>97</c:v>
                </c:pt>
                <c:pt idx="9367">
                  <c:v>97</c:v>
                </c:pt>
                <c:pt idx="9368">
                  <c:v>97</c:v>
                </c:pt>
                <c:pt idx="9369">
                  <c:v>97</c:v>
                </c:pt>
                <c:pt idx="9370">
                  <c:v>97</c:v>
                </c:pt>
                <c:pt idx="9371">
                  <c:v>97</c:v>
                </c:pt>
                <c:pt idx="9372">
                  <c:v>97</c:v>
                </c:pt>
                <c:pt idx="9373">
                  <c:v>97</c:v>
                </c:pt>
                <c:pt idx="9374">
                  <c:v>97</c:v>
                </c:pt>
                <c:pt idx="9375">
                  <c:v>97</c:v>
                </c:pt>
                <c:pt idx="9376">
                  <c:v>97</c:v>
                </c:pt>
                <c:pt idx="9377">
                  <c:v>97</c:v>
                </c:pt>
                <c:pt idx="9378">
                  <c:v>97</c:v>
                </c:pt>
                <c:pt idx="9379">
                  <c:v>97</c:v>
                </c:pt>
                <c:pt idx="9380">
                  <c:v>97</c:v>
                </c:pt>
                <c:pt idx="9381">
                  <c:v>97</c:v>
                </c:pt>
                <c:pt idx="9382">
                  <c:v>97</c:v>
                </c:pt>
                <c:pt idx="9383">
                  <c:v>97</c:v>
                </c:pt>
                <c:pt idx="9384">
                  <c:v>97</c:v>
                </c:pt>
                <c:pt idx="9385">
                  <c:v>97</c:v>
                </c:pt>
                <c:pt idx="9386">
                  <c:v>97</c:v>
                </c:pt>
                <c:pt idx="9387">
                  <c:v>97</c:v>
                </c:pt>
                <c:pt idx="9388">
                  <c:v>97</c:v>
                </c:pt>
                <c:pt idx="9389">
                  <c:v>97</c:v>
                </c:pt>
                <c:pt idx="9390">
                  <c:v>97</c:v>
                </c:pt>
                <c:pt idx="9391">
                  <c:v>97</c:v>
                </c:pt>
                <c:pt idx="9392">
                  <c:v>97</c:v>
                </c:pt>
                <c:pt idx="9393">
                  <c:v>97</c:v>
                </c:pt>
                <c:pt idx="9394">
                  <c:v>97</c:v>
                </c:pt>
                <c:pt idx="9395">
                  <c:v>97</c:v>
                </c:pt>
                <c:pt idx="9396">
                  <c:v>97</c:v>
                </c:pt>
                <c:pt idx="9397">
                  <c:v>97</c:v>
                </c:pt>
                <c:pt idx="9398">
                  <c:v>97</c:v>
                </c:pt>
                <c:pt idx="9399">
                  <c:v>97</c:v>
                </c:pt>
                <c:pt idx="9400">
                  <c:v>97</c:v>
                </c:pt>
                <c:pt idx="9401">
                  <c:v>97</c:v>
                </c:pt>
                <c:pt idx="9402">
                  <c:v>97</c:v>
                </c:pt>
                <c:pt idx="9403">
                  <c:v>97</c:v>
                </c:pt>
                <c:pt idx="9404">
                  <c:v>97</c:v>
                </c:pt>
                <c:pt idx="9405">
                  <c:v>97</c:v>
                </c:pt>
                <c:pt idx="9406">
                  <c:v>97</c:v>
                </c:pt>
                <c:pt idx="9407">
                  <c:v>97</c:v>
                </c:pt>
                <c:pt idx="9408">
                  <c:v>97</c:v>
                </c:pt>
                <c:pt idx="9409">
                  <c:v>97</c:v>
                </c:pt>
                <c:pt idx="9410">
                  <c:v>97</c:v>
                </c:pt>
                <c:pt idx="9411">
                  <c:v>97</c:v>
                </c:pt>
                <c:pt idx="9412">
                  <c:v>97</c:v>
                </c:pt>
                <c:pt idx="9413">
                  <c:v>97</c:v>
                </c:pt>
                <c:pt idx="9414">
                  <c:v>97</c:v>
                </c:pt>
                <c:pt idx="9415">
                  <c:v>97</c:v>
                </c:pt>
                <c:pt idx="9416">
                  <c:v>97</c:v>
                </c:pt>
                <c:pt idx="9417">
                  <c:v>97</c:v>
                </c:pt>
                <c:pt idx="9418">
                  <c:v>97</c:v>
                </c:pt>
                <c:pt idx="9419">
                  <c:v>97</c:v>
                </c:pt>
                <c:pt idx="9420">
                  <c:v>97</c:v>
                </c:pt>
                <c:pt idx="9421">
                  <c:v>97</c:v>
                </c:pt>
                <c:pt idx="9422">
                  <c:v>97</c:v>
                </c:pt>
                <c:pt idx="9423">
                  <c:v>97</c:v>
                </c:pt>
                <c:pt idx="9424">
                  <c:v>97</c:v>
                </c:pt>
                <c:pt idx="9425">
                  <c:v>97</c:v>
                </c:pt>
                <c:pt idx="9426">
                  <c:v>97</c:v>
                </c:pt>
                <c:pt idx="9427">
                  <c:v>97</c:v>
                </c:pt>
                <c:pt idx="9428">
                  <c:v>97</c:v>
                </c:pt>
                <c:pt idx="9429">
                  <c:v>97</c:v>
                </c:pt>
                <c:pt idx="9430">
                  <c:v>97</c:v>
                </c:pt>
                <c:pt idx="9431">
                  <c:v>97</c:v>
                </c:pt>
                <c:pt idx="9432">
                  <c:v>97</c:v>
                </c:pt>
                <c:pt idx="9433">
                  <c:v>97</c:v>
                </c:pt>
                <c:pt idx="9434">
                  <c:v>97</c:v>
                </c:pt>
                <c:pt idx="9435">
                  <c:v>97</c:v>
                </c:pt>
                <c:pt idx="9436">
                  <c:v>97</c:v>
                </c:pt>
                <c:pt idx="9437">
                  <c:v>97</c:v>
                </c:pt>
                <c:pt idx="9438">
                  <c:v>97</c:v>
                </c:pt>
                <c:pt idx="9439">
                  <c:v>97</c:v>
                </c:pt>
                <c:pt idx="9440">
                  <c:v>97</c:v>
                </c:pt>
                <c:pt idx="9441">
                  <c:v>97</c:v>
                </c:pt>
                <c:pt idx="9442">
                  <c:v>97</c:v>
                </c:pt>
                <c:pt idx="9443">
                  <c:v>97</c:v>
                </c:pt>
                <c:pt idx="9444">
                  <c:v>97</c:v>
                </c:pt>
                <c:pt idx="9445">
                  <c:v>97</c:v>
                </c:pt>
                <c:pt idx="9446">
                  <c:v>97</c:v>
                </c:pt>
                <c:pt idx="9447">
                  <c:v>97</c:v>
                </c:pt>
                <c:pt idx="9448">
                  <c:v>97</c:v>
                </c:pt>
                <c:pt idx="9449">
                  <c:v>97</c:v>
                </c:pt>
                <c:pt idx="9450">
                  <c:v>97</c:v>
                </c:pt>
                <c:pt idx="9451">
                  <c:v>97</c:v>
                </c:pt>
                <c:pt idx="9452">
                  <c:v>97</c:v>
                </c:pt>
                <c:pt idx="9453">
                  <c:v>97</c:v>
                </c:pt>
                <c:pt idx="9454">
                  <c:v>97</c:v>
                </c:pt>
                <c:pt idx="9455">
                  <c:v>97</c:v>
                </c:pt>
                <c:pt idx="9456">
                  <c:v>97</c:v>
                </c:pt>
                <c:pt idx="9457">
                  <c:v>97</c:v>
                </c:pt>
                <c:pt idx="9458">
                  <c:v>97</c:v>
                </c:pt>
                <c:pt idx="9459">
                  <c:v>97</c:v>
                </c:pt>
                <c:pt idx="9460">
                  <c:v>97</c:v>
                </c:pt>
                <c:pt idx="9461">
                  <c:v>97</c:v>
                </c:pt>
                <c:pt idx="9462">
                  <c:v>97</c:v>
                </c:pt>
                <c:pt idx="9463">
                  <c:v>97</c:v>
                </c:pt>
                <c:pt idx="9464">
                  <c:v>97</c:v>
                </c:pt>
                <c:pt idx="9465">
                  <c:v>97</c:v>
                </c:pt>
                <c:pt idx="9466">
                  <c:v>97</c:v>
                </c:pt>
                <c:pt idx="9467">
                  <c:v>97</c:v>
                </c:pt>
                <c:pt idx="9468">
                  <c:v>97</c:v>
                </c:pt>
                <c:pt idx="9469">
                  <c:v>97</c:v>
                </c:pt>
                <c:pt idx="9470">
                  <c:v>97</c:v>
                </c:pt>
                <c:pt idx="9471">
                  <c:v>97</c:v>
                </c:pt>
                <c:pt idx="9472">
                  <c:v>97</c:v>
                </c:pt>
                <c:pt idx="9473">
                  <c:v>97</c:v>
                </c:pt>
                <c:pt idx="9474">
                  <c:v>97</c:v>
                </c:pt>
                <c:pt idx="9475">
                  <c:v>97</c:v>
                </c:pt>
                <c:pt idx="9476">
                  <c:v>97</c:v>
                </c:pt>
                <c:pt idx="9477">
                  <c:v>97</c:v>
                </c:pt>
                <c:pt idx="9478">
                  <c:v>97</c:v>
                </c:pt>
                <c:pt idx="9479">
                  <c:v>97</c:v>
                </c:pt>
                <c:pt idx="9480">
                  <c:v>97</c:v>
                </c:pt>
                <c:pt idx="9481">
                  <c:v>97</c:v>
                </c:pt>
                <c:pt idx="9482">
                  <c:v>97</c:v>
                </c:pt>
                <c:pt idx="9483">
                  <c:v>97</c:v>
                </c:pt>
                <c:pt idx="9484">
                  <c:v>97</c:v>
                </c:pt>
                <c:pt idx="9485">
                  <c:v>97</c:v>
                </c:pt>
                <c:pt idx="9486">
                  <c:v>97</c:v>
                </c:pt>
                <c:pt idx="9487">
                  <c:v>97</c:v>
                </c:pt>
                <c:pt idx="9488">
                  <c:v>97</c:v>
                </c:pt>
                <c:pt idx="9489">
                  <c:v>97</c:v>
                </c:pt>
                <c:pt idx="9490">
                  <c:v>97</c:v>
                </c:pt>
                <c:pt idx="9491">
                  <c:v>97</c:v>
                </c:pt>
                <c:pt idx="9492">
                  <c:v>97</c:v>
                </c:pt>
                <c:pt idx="9493">
                  <c:v>97</c:v>
                </c:pt>
                <c:pt idx="9494">
                  <c:v>97</c:v>
                </c:pt>
                <c:pt idx="9495">
                  <c:v>97</c:v>
                </c:pt>
                <c:pt idx="9496">
                  <c:v>97</c:v>
                </c:pt>
                <c:pt idx="9497">
                  <c:v>97</c:v>
                </c:pt>
                <c:pt idx="9498">
                  <c:v>97</c:v>
                </c:pt>
                <c:pt idx="9499">
                  <c:v>97</c:v>
                </c:pt>
                <c:pt idx="9500">
                  <c:v>97</c:v>
                </c:pt>
                <c:pt idx="9501">
                  <c:v>97</c:v>
                </c:pt>
                <c:pt idx="9502">
                  <c:v>97</c:v>
                </c:pt>
                <c:pt idx="9503">
                  <c:v>97</c:v>
                </c:pt>
                <c:pt idx="9504">
                  <c:v>97</c:v>
                </c:pt>
                <c:pt idx="9505">
                  <c:v>97</c:v>
                </c:pt>
                <c:pt idx="9506">
                  <c:v>97</c:v>
                </c:pt>
                <c:pt idx="9507">
                  <c:v>97</c:v>
                </c:pt>
                <c:pt idx="9508">
                  <c:v>97</c:v>
                </c:pt>
                <c:pt idx="9509">
                  <c:v>97</c:v>
                </c:pt>
                <c:pt idx="9510">
                  <c:v>97</c:v>
                </c:pt>
                <c:pt idx="9511">
                  <c:v>97</c:v>
                </c:pt>
                <c:pt idx="9512">
                  <c:v>97</c:v>
                </c:pt>
                <c:pt idx="9513">
                  <c:v>97</c:v>
                </c:pt>
                <c:pt idx="9514">
                  <c:v>97</c:v>
                </c:pt>
                <c:pt idx="9515">
                  <c:v>97</c:v>
                </c:pt>
                <c:pt idx="9516">
                  <c:v>97</c:v>
                </c:pt>
                <c:pt idx="9517">
                  <c:v>97</c:v>
                </c:pt>
                <c:pt idx="9518">
                  <c:v>97</c:v>
                </c:pt>
                <c:pt idx="9519">
                  <c:v>97</c:v>
                </c:pt>
                <c:pt idx="9520">
                  <c:v>97</c:v>
                </c:pt>
                <c:pt idx="9521">
                  <c:v>97</c:v>
                </c:pt>
                <c:pt idx="9522">
                  <c:v>97</c:v>
                </c:pt>
                <c:pt idx="9523">
                  <c:v>97</c:v>
                </c:pt>
                <c:pt idx="9524">
                  <c:v>97</c:v>
                </c:pt>
                <c:pt idx="9525">
                  <c:v>97</c:v>
                </c:pt>
                <c:pt idx="9526">
                  <c:v>97</c:v>
                </c:pt>
                <c:pt idx="9527">
                  <c:v>97</c:v>
                </c:pt>
                <c:pt idx="9528">
                  <c:v>97</c:v>
                </c:pt>
                <c:pt idx="9529">
                  <c:v>97</c:v>
                </c:pt>
                <c:pt idx="9530">
                  <c:v>97</c:v>
                </c:pt>
                <c:pt idx="9531">
                  <c:v>97</c:v>
                </c:pt>
                <c:pt idx="9532">
                  <c:v>97</c:v>
                </c:pt>
                <c:pt idx="9533">
                  <c:v>97</c:v>
                </c:pt>
                <c:pt idx="9534">
                  <c:v>97</c:v>
                </c:pt>
                <c:pt idx="9535">
                  <c:v>97</c:v>
                </c:pt>
                <c:pt idx="9536">
                  <c:v>97</c:v>
                </c:pt>
                <c:pt idx="9537">
                  <c:v>97</c:v>
                </c:pt>
                <c:pt idx="9538">
                  <c:v>97</c:v>
                </c:pt>
                <c:pt idx="9539">
                  <c:v>97</c:v>
                </c:pt>
                <c:pt idx="9540">
                  <c:v>97</c:v>
                </c:pt>
                <c:pt idx="9541">
                  <c:v>97</c:v>
                </c:pt>
                <c:pt idx="9542">
                  <c:v>97</c:v>
                </c:pt>
                <c:pt idx="9543">
                  <c:v>97</c:v>
                </c:pt>
                <c:pt idx="9544">
                  <c:v>97</c:v>
                </c:pt>
                <c:pt idx="9545">
                  <c:v>97</c:v>
                </c:pt>
                <c:pt idx="9546">
                  <c:v>97</c:v>
                </c:pt>
                <c:pt idx="9547">
                  <c:v>97</c:v>
                </c:pt>
                <c:pt idx="9548">
                  <c:v>97</c:v>
                </c:pt>
                <c:pt idx="9549">
                  <c:v>97</c:v>
                </c:pt>
                <c:pt idx="9550">
                  <c:v>97</c:v>
                </c:pt>
                <c:pt idx="9551">
                  <c:v>97</c:v>
                </c:pt>
                <c:pt idx="9552">
                  <c:v>97</c:v>
                </c:pt>
                <c:pt idx="9553">
                  <c:v>97</c:v>
                </c:pt>
                <c:pt idx="9554">
                  <c:v>97</c:v>
                </c:pt>
                <c:pt idx="9555">
                  <c:v>97</c:v>
                </c:pt>
                <c:pt idx="9556">
                  <c:v>97</c:v>
                </c:pt>
                <c:pt idx="9557">
                  <c:v>97</c:v>
                </c:pt>
                <c:pt idx="9558">
                  <c:v>97</c:v>
                </c:pt>
                <c:pt idx="9559">
                  <c:v>97</c:v>
                </c:pt>
                <c:pt idx="9560">
                  <c:v>97</c:v>
                </c:pt>
                <c:pt idx="9561">
                  <c:v>97</c:v>
                </c:pt>
                <c:pt idx="9562">
                  <c:v>97</c:v>
                </c:pt>
                <c:pt idx="9563">
                  <c:v>97</c:v>
                </c:pt>
                <c:pt idx="9564">
                  <c:v>97</c:v>
                </c:pt>
                <c:pt idx="9565">
                  <c:v>97</c:v>
                </c:pt>
                <c:pt idx="9566">
                  <c:v>97</c:v>
                </c:pt>
                <c:pt idx="9567">
                  <c:v>97</c:v>
                </c:pt>
                <c:pt idx="9568">
                  <c:v>97</c:v>
                </c:pt>
                <c:pt idx="9569">
                  <c:v>97</c:v>
                </c:pt>
                <c:pt idx="9570">
                  <c:v>97</c:v>
                </c:pt>
                <c:pt idx="9571">
                  <c:v>97</c:v>
                </c:pt>
                <c:pt idx="9572">
                  <c:v>97</c:v>
                </c:pt>
                <c:pt idx="9573">
                  <c:v>97</c:v>
                </c:pt>
                <c:pt idx="9574">
                  <c:v>97</c:v>
                </c:pt>
                <c:pt idx="9575">
                  <c:v>97</c:v>
                </c:pt>
                <c:pt idx="9576">
                  <c:v>97</c:v>
                </c:pt>
                <c:pt idx="9577">
                  <c:v>97</c:v>
                </c:pt>
                <c:pt idx="9578">
                  <c:v>97</c:v>
                </c:pt>
                <c:pt idx="9579">
                  <c:v>97</c:v>
                </c:pt>
                <c:pt idx="9580">
                  <c:v>97</c:v>
                </c:pt>
                <c:pt idx="9581">
                  <c:v>97</c:v>
                </c:pt>
                <c:pt idx="9582">
                  <c:v>97</c:v>
                </c:pt>
                <c:pt idx="9583">
                  <c:v>97</c:v>
                </c:pt>
                <c:pt idx="9584">
                  <c:v>97</c:v>
                </c:pt>
                <c:pt idx="9585">
                  <c:v>97</c:v>
                </c:pt>
                <c:pt idx="9586">
                  <c:v>97</c:v>
                </c:pt>
                <c:pt idx="9587">
                  <c:v>97</c:v>
                </c:pt>
                <c:pt idx="9588">
                  <c:v>97</c:v>
                </c:pt>
                <c:pt idx="9589">
                  <c:v>97</c:v>
                </c:pt>
                <c:pt idx="9590">
                  <c:v>97</c:v>
                </c:pt>
                <c:pt idx="9591">
                  <c:v>97</c:v>
                </c:pt>
                <c:pt idx="9592">
                  <c:v>97</c:v>
                </c:pt>
                <c:pt idx="9593">
                  <c:v>97</c:v>
                </c:pt>
                <c:pt idx="9594">
                  <c:v>97</c:v>
                </c:pt>
                <c:pt idx="9595">
                  <c:v>97</c:v>
                </c:pt>
                <c:pt idx="9596">
                  <c:v>97</c:v>
                </c:pt>
                <c:pt idx="9597">
                  <c:v>97</c:v>
                </c:pt>
                <c:pt idx="9598">
                  <c:v>97</c:v>
                </c:pt>
                <c:pt idx="9599">
                  <c:v>97</c:v>
                </c:pt>
                <c:pt idx="9600">
                  <c:v>97</c:v>
                </c:pt>
                <c:pt idx="9601">
                  <c:v>97</c:v>
                </c:pt>
                <c:pt idx="9602">
                  <c:v>97</c:v>
                </c:pt>
                <c:pt idx="9603">
                  <c:v>97</c:v>
                </c:pt>
                <c:pt idx="9604">
                  <c:v>97</c:v>
                </c:pt>
                <c:pt idx="9605">
                  <c:v>97</c:v>
                </c:pt>
                <c:pt idx="9606">
                  <c:v>97</c:v>
                </c:pt>
                <c:pt idx="9607">
                  <c:v>97</c:v>
                </c:pt>
                <c:pt idx="9608">
                  <c:v>97</c:v>
                </c:pt>
                <c:pt idx="9609">
                  <c:v>97</c:v>
                </c:pt>
                <c:pt idx="9610">
                  <c:v>97</c:v>
                </c:pt>
                <c:pt idx="9611">
                  <c:v>97</c:v>
                </c:pt>
                <c:pt idx="9612">
                  <c:v>97</c:v>
                </c:pt>
                <c:pt idx="9613">
                  <c:v>97</c:v>
                </c:pt>
                <c:pt idx="9614">
                  <c:v>97</c:v>
                </c:pt>
                <c:pt idx="9615">
                  <c:v>97</c:v>
                </c:pt>
                <c:pt idx="9616">
                  <c:v>97</c:v>
                </c:pt>
                <c:pt idx="9617">
                  <c:v>97</c:v>
                </c:pt>
                <c:pt idx="9618">
                  <c:v>97</c:v>
                </c:pt>
                <c:pt idx="9619">
                  <c:v>97</c:v>
                </c:pt>
                <c:pt idx="9620">
                  <c:v>97</c:v>
                </c:pt>
                <c:pt idx="9621">
                  <c:v>97</c:v>
                </c:pt>
                <c:pt idx="9622">
                  <c:v>97</c:v>
                </c:pt>
                <c:pt idx="9623">
                  <c:v>97</c:v>
                </c:pt>
                <c:pt idx="9624">
                  <c:v>97</c:v>
                </c:pt>
                <c:pt idx="9625">
                  <c:v>97</c:v>
                </c:pt>
                <c:pt idx="9626">
                  <c:v>97</c:v>
                </c:pt>
                <c:pt idx="9627">
                  <c:v>97</c:v>
                </c:pt>
                <c:pt idx="9628">
                  <c:v>97</c:v>
                </c:pt>
                <c:pt idx="9629">
                  <c:v>97</c:v>
                </c:pt>
                <c:pt idx="9630">
                  <c:v>97</c:v>
                </c:pt>
                <c:pt idx="9631">
                  <c:v>97</c:v>
                </c:pt>
                <c:pt idx="9632">
                  <c:v>97</c:v>
                </c:pt>
                <c:pt idx="9633">
                  <c:v>97</c:v>
                </c:pt>
                <c:pt idx="9634">
                  <c:v>97</c:v>
                </c:pt>
                <c:pt idx="9635">
                  <c:v>97</c:v>
                </c:pt>
                <c:pt idx="9636">
                  <c:v>97</c:v>
                </c:pt>
                <c:pt idx="9637">
                  <c:v>97</c:v>
                </c:pt>
                <c:pt idx="9638">
                  <c:v>97</c:v>
                </c:pt>
                <c:pt idx="9639">
                  <c:v>97</c:v>
                </c:pt>
                <c:pt idx="9640">
                  <c:v>97</c:v>
                </c:pt>
                <c:pt idx="9641">
                  <c:v>97</c:v>
                </c:pt>
                <c:pt idx="9642">
                  <c:v>97</c:v>
                </c:pt>
                <c:pt idx="9643">
                  <c:v>97</c:v>
                </c:pt>
                <c:pt idx="9644">
                  <c:v>97</c:v>
                </c:pt>
                <c:pt idx="9645">
                  <c:v>97</c:v>
                </c:pt>
                <c:pt idx="9646">
                  <c:v>97</c:v>
                </c:pt>
                <c:pt idx="9647">
                  <c:v>98</c:v>
                </c:pt>
                <c:pt idx="9648">
                  <c:v>98</c:v>
                </c:pt>
                <c:pt idx="9649">
                  <c:v>98</c:v>
                </c:pt>
                <c:pt idx="9650">
                  <c:v>98</c:v>
                </c:pt>
                <c:pt idx="9651">
                  <c:v>98</c:v>
                </c:pt>
                <c:pt idx="9652">
                  <c:v>98</c:v>
                </c:pt>
                <c:pt idx="9653">
                  <c:v>98</c:v>
                </c:pt>
                <c:pt idx="9654">
                  <c:v>98</c:v>
                </c:pt>
                <c:pt idx="9655">
                  <c:v>98</c:v>
                </c:pt>
                <c:pt idx="9656">
                  <c:v>98</c:v>
                </c:pt>
                <c:pt idx="9657">
                  <c:v>98</c:v>
                </c:pt>
                <c:pt idx="9658">
                  <c:v>98</c:v>
                </c:pt>
                <c:pt idx="9659">
                  <c:v>98</c:v>
                </c:pt>
                <c:pt idx="9660">
                  <c:v>98</c:v>
                </c:pt>
                <c:pt idx="9661">
                  <c:v>98</c:v>
                </c:pt>
                <c:pt idx="9662">
                  <c:v>98</c:v>
                </c:pt>
                <c:pt idx="9663">
                  <c:v>98</c:v>
                </c:pt>
                <c:pt idx="9664">
                  <c:v>98</c:v>
                </c:pt>
                <c:pt idx="9665">
                  <c:v>98</c:v>
                </c:pt>
                <c:pt idx="9666">
                  <c:v>98</c:v>
                </c:pt>
                <c:pt idx="9667">
                  <c:v>98</c:v>
                </c:pt>
                <c:pt idx="9668">
                  <c:v>98</c:v>
                </c:pt>
                <c:pt idx="9669">
                  <c:v>98</c:v>
                </c:pt>
                <c:pt idx="9670">
                  <c:v>98</c:v>
                </c:pt>
                <c:pt idx="9671">
                  <c:v>98</c:v>
                </c:pt>
                <c:pt idx="9672">
                  <c:v>98</c:v>
                </c:pt>
                <c:pt idx="9673">
                  <c:v>98</c:v>
                </c:pt>
                <c:pt idx="9674">
                  <c:v>98</c:v>
                </c:pt>
                <c:pt idx="9675">
                  <c:v>98</c:v>
                </c:pt>
                <c:pt idx="9676">
                  <c:v>98</c:v>
                </c:pt>
                <c:pt idx="9677">
                  <c:v>98</c:v>
                </c:pt>
                <c:pt idx="9678">
                  <c:v>98</c:v>
                </c:pt>
                <c:pt idx="9679">
                  <c:v>98</c:v>
                </c:pt>
                <c:pt idx="9680">
                  <c:v>98</c:v>
                </c:pt>
                <c:pt idx="9681">
                  <c:v>98</c:v>
                </c:pt>
                <c:pt idx="9682">
                  <c:v>98</c:v>
                </c:pt>
                <c:pt idx="9683">
                  <c:v>98</c:v>
                </c:pt>
                <c:pt idx="9684">
                  <c:v>98</c:v>
                </c:pt>
                <c:pt idx="9685">
                  <c:v>98</c:v>
                </c:pt>
                <c:pt idx="9686">
                  <c:v>98</c:v>
                </c:pt>
                <c:pt idx="9687">
                  <c:v>98</c:v>
                </c:pt>
                <c:pt idx="9688">
                  <c:v>98</c:v>
                </c:pt>
                <c:pt idx="9689">
                  <c:v>98</c:v>
                </c:pt>
                <c:pt idx="9690">
                  <c:v>98</c:v>
                </c:pt>
                <c:pt idx="9691">
                  <c:v>98</c:v>
                </c:pt>
                <c:pt idx="9692">
                  <c:v>98</c:v>
                </c:pt>
                <c:pt idx="9693">
                  <c:v>98</c:v>
                </c:pt>
                <c:pt idx="9694">
                  <c:v>98</c:v>
                </c:pt>
                <c:pt idx="9695">
                  <c:v>98</c:v>
                </c:pt>
                <c:pt idx="9696">
                  <c:v>98</c:v>
                </c:pt>
                <c:pt idx="9697">
                  <c:v>98</c:v>
                </c:pt>
                <c:pt idx="9698">
                  <c:v>98</c:v>
                </c:pt>
                <c:pt idx="9699">
                  <c:v>98</c:v>
                </c:pt>
                <c:pt idx="9700">
                  <c:v>98</c:v>
                </c:pt>
                <c:pt idx="9701">
                  <c:v>98</c:v>
                </c:pt>
                <c:pt idx="9702">
                  <c:v>98</c:v>
                </c:pt>
                <c:pt idx="9703">
                  <c:v>98</c:v>
                </c:pt>
                <c:pt idx="9704">
                  <c:v>98</c:v>
                </c:pt>
                <c:pt idx="9705">
                  <c:v>98</c:v>
                </c:pt>
                <c:pt idx="9706">
                  <c:v>98</c:v>
                </c:pt>
                <c:pt idx="9707">
                  <c:v>98</c:v>
                </c:pt>
                <c:pt idx="9708">
                  <c:v>98</c:v>
                </c:pt>
                <c:pt idx="9709">
                  <c:v>98</c:v>
                </c:pt>
                <c:pt idx="9710">
                  <c:v>98</c:v>
                </c:pt>
                <c:pt idx="9711">
                  <c:v>98</c:v>
                </c:pt>
                <c:pt idx="9712">
                  <c:v>98</c:v>
                </c:pt>
                <c:pt idx="9713">
                  <c:v>98</c:v>
                </c:pt>
                <c:pt idx="9714">
                  <c:v>98</c:v>
                </c:pt>
                <c:pt idx="9715">
                  <c:v>98</c:v>
                </c:pt>
                <c:pt idx="9716">
                  <c:v>98</c:v>
                </c:pt>
                <c:pt idx="9717">
                  <c:v>98</c:v>
                </c:pt>
                <c:pt idx="9718">
                  <c:v>98</c:v>
                </c:pt>
                <c:pt idx="9719">
                  <c:v>98</c:v>
                </c:pt>
                <c:pt idx="9720">
                  <c:v>98</c:v>
                </c:pt>
                <c:pt idx="9721">
                  <c:v>98</c:v>
                </c:pt>
                <c:pt idx="9722">
                  <c:v>98</c:v>
                </c:pt>
                <c:pt idx="9723">
                  <c:v>98</c:v>
                </c:pt>
                <c:pt idx="9724">
                  <c:v>98</c:v>
                </c:pt>
                <c:pt idx="9725">
                  <c:v>98</c:v>
                </c:pt>
                <c:pt idx="9726">
                  <c:v>98</c:v>
                </c:pt>
                <c:pt idx="9727">
                  <c:v>98</c:v>
                </c:pt>
                <c:pt idx="9728">
                  <c:v>98</c:v>
                </c:pt>
                <c:pt idx="9729">
                  <c:v>98</c:v>
                </c:pt>
                <c:pt idx="9730">
                  <c:v>98</c:v>
                </c:pt>
                <c:pt idx="9731">
                  <c:v>98</c:v>
                </c:pt>
                <c:pt idx="9732">
                  <c:v>98</c:v>
                </c:pt>
                <c:pt idx="9733">
                  <c:v>98</c:v>
                </c:pt>
                <c:pt idx="9734">
                  <c:v>98</c:v>
                </c:pt>
                <c:pt idx="9735">
                  <c:v>98</c:v>
                </c:pt>
                <c:pt idx="9736">
                  <c:v>98</c:v>
                </c:pt>
                <c:pt idx="9737">
                  <c:v>98</c:v>
                </c:pt>
                <c:pt idx="9738">
                  <c:v>98</c:v>
                </c:pt>
                <c:pt idx="9739">
                  <c:v>98</c:v>
                </c:pt>
                <c:pt idx="9740">
                  <c:v>98</c:v>
                </c:pt>
                <c:pt idx="9741">
                  <c:v>98</c:v>
                </c:pt>
                <c:pt idx="9742">
                  <c:v>98</c:v>
                </c:pt>
                <c:pt idx="9743">
                  <c:v>98</c:v>
                </c:pt>
                <c:pt idx="9744">
                  <c:v>98</c:v>
                </c:pt>
                <c:pt idx="9745">
                  <c:v>98</c:v>
                </c:pt>
                <c:pt idx="9746">
                  <c:v>98</c:v>
                </c:pt>
                <c:pt idx="9747">
                  <c:v>98</c:v>
                </c:pt>
                <c:pt idx="9748">
                  <c:v>98</c:v>
                </c:pt>
                <c:pt idx="9749">
                  <c:v>98</c:v>
                </c:pt>
                <c:pt idx="9750">
                  <c:v>98</c:v>
                </c:pt>
                <c:pt idx="9751">
                  <c:v>98</c:v>
                </c:pt>
                <c:pt idx="9752">
                  <c:v>98</c:v>
                </c:pt>
                <c:pt idx="9753">
                  <c:v>98</c:v>
                </c:pt>
                <c:pt idx="9754">
                  <c:v>98</c:v>
                </c:pt>
                <c:pt idx="9755">
                  <c:v>98</c:v>
                </c:pt>
                <c:pt idx="9756">
                  <c:v>98</c:v>
                </c:pt>
                <c:pt idx="9757">
                  <c:v>98</c:v>
                </c:pt>
                <c:pt idx="9758">
                  <c:v>98</c:v>
                </c:pt>
                <c:pt idx="9759">
                  <c:v>98</c:v>
                </c:pt>
                <c:pt idx="9760">
                  <c:v>98</c:v>
                </c:pt>
                <c:pt idx="9761">
                  <c:v>98</c:v>
                </c:pt>
                <c:pt idx="9762">
                  <c:v>98</c:v>
                </c:pt>
                <c:pt idx="9763">
                  <c:v>98</c:v>
                </c:pt>
                <c:pt idx="9764">
                  <c:v>98</c:v>
                </c:pt>
                <c:pt idx="9765">
                  <c:v>98</c:v>
                </c:pt>
                <c:pt idx="9766">
                  <c:v>98</c:v>
                </c:pt>
                <c:pt idx="9767">
                  <c:v>98</c:v>
                </c:pt>
                <c:pt idx="9768">
                  <c:v>98</c:v>
                </c:pt>
                <c:pt idx="9769">
                  <c:v>98</c:v>
                </c:pt>
                <c:pt idx="9770">
                  <c:v>98</c:v>
                </c:pt>
                <c:pt idx="9771">
                  <c:v>98</c:v>
                </c:pt>
                <c:pt idx="9772">
                  <c:v>98</c:v>
                </c:pt>
                <c:pt idx="9773">
                  <c:v>98</c:v>
                </c:pt>
                <c:pt idx="9774">
                  <c:v>98</c:v>
                </c:pt>
                <c:pt idx="9775">
                  <c:v>98</c:v>
                </c:pt>
                <c:pt idx="9776">
                  <c:v>98</c:v>
                </c:pt>
                <c:pt idx="9777">
                  <c:v>98</c:v>
                </c:pt>
                <c:pt idx="9778">
                  <c:v>98</c:v>
                </c:pt>
                <c:pt idx="9779">
                  <c:v>98</c:v>
                </c:pt>
                <c:pt idx="9780">
                  <c:v>98</c:v>
                </c:pt>
                <c:pt idx="9781">
                  <c:v>98</c:v>
                </c:pt>
                <c:pt idx="9782">
                  <c:v>98</c:v>
                </c:pt>
                <c:pt idx="9783">
                  <c:v>98</c:v>
                </c:pt>
                <c:pt idx="9784">
                  <c:v>98</c:v>
                </c:pt>
                <c:pt idx="9785">
                  <c:v>98</c:v>
                </c:pt>
                <c:pt idx="9786">
                  <c:v>98</c:v>
                </c:pt>
                <c:pt idx="9787">
                  <c:v>98</c:v>
                </c:pt>
                <c:pt idx="9788">
                  <c:v>98</c:v>
                </c:pt>
                <c:pt idx="9789">
                  <c:v>98</c:v>
                </c:pt>
                <c:pt idx="9790">
                  <c:v>98</c:v>
                </c:pt>
                <c:pt idx="9791">
                  <c:v>98</c:v>
                </c:pt>
                <c:pt idx="9792">
                  <c:v>98</c:v>
                </c:pt>
                <c:pt idx="9793">
                  <c:v>98</c:v>
                </c:pt>
                <c:pt idx="9794">
                  <c:v>98</c:v>
                </c:pt>
                <c:pt idx="9795">
                  <c:v>98</c:v>
                </c:pt>
                <c:pt idx="9796">
                  <c:v>98</c:v>
                </c:pt>
                <c:pt idx="9797">
                  <c:v>98</c:v>
                </c:pt>
                <c:pt idx="9798">
                  <c:v>98</c:v>
                </c:pt>
                <c:pt idx="9799">
                  <c:v>98</c:v>
                </c:pt>
                <c:pt idx="9800">
                  <c:v>98</c:v>
                </c:pt>
                <c:pt idx="9801">
                  <c:v>98</c:v>
                </c:pt>
                <c:pt idx="9802">
                  <c:v>98</c:v>
                </c:pt>
                <c:pt idx="9803">
                  <c:v>98</c:v>
                </c:pt>
                <c:pt idx="9804">
                  <c:v>98</c:v>
                </c:pt>
                <c:pt idx="9805">
                  <c:v>98</c:v>
                </c:pt>
                <c:pt idx="9806">
                  <c:v>98</c:v>
                </c:pt>
                <c:pt idx="9807">
                  <c:v>98</c:v>
                </c:pt>
                <c:pt idx="9808">
                  <c:v>98</c:v>
                </c:pt>
                <c:pt idx="9809">
                  <c:v>98</c:v>
                </c:pt>
                <c:pt idx="9810">
                  <c:v>98</c:v>
                </c:pt>
                <c:pt idx="9811">
                  <c:v>98</c:v>
                </c:pt>
                <c:pt idx="9812">
                  <c:v>98</c:v>
                </c:pt>
                <c:pt idx="9813">
                  <c:v>98</c:v>
                </c:pt>
                <c:pt idx="9814">
                  <c:v>98</c:v>
                </c:pt>
                <c:pt idx="9815">
                  <c:v>98</c:v>
                </c:pt>
                <c:pt idx="9816">
                  <c:v>98</c:v>
                </c:pt>
                <c:pt idx="9817">
                  <c:v>98</c:v>
                </c:pt>
                <c:pt idx="9818">
                  <c:v>98</c:v>
                </c:pt>
                <c:pt idx="9819">
                  <c:v>98</c:v>
                </c:pt>
                <c:pt idx="9820">
                  <c:v>98</c:v>
                </c:pt>
                <c:pt idx="9821">
                  <c:v>98</c:v>
                </c:pt>
                <c:pt idx="9822">
                  <c:v>98</c:v>
                </c:pt>
                <c:pt idx="9823">
                  <c:v>98</c:v>
                </c:pt>
                <c:pt idx="9824">
                  <c:v>98</c:v>
                </c:pt>
                <c:pt idx="9825">
                  <c:v>98</c:v>
                </c:pt>
                <c:pt idx="9826">
                  <c:v>98</c:v>
                </c:pt>
                <c:pt idx="9827">
                  <c:v>98</c:v>
                </c:pt>
                <c:pt idx="9828">
                  <c:v>98</c:v>
                </c:pt>
                <c:pt idx="9829">
                  <c:v>98</c:v>
                </c:pt>
                <c:pt idx="9830">
                  <c:v>98</c:v>
                </c:pt>
                <c:pt idx="9831">
                  <c:v>98</c:v>
                </c:pt>
                <c:pt idx="9832">
                  <c:v>98</c:v>
                </c:pt>
                <c:pt idx="9833">
                  <c:v>98</c:v>
                </c:pt>
                <c:pt idx="9834">
                  <c:v>98</c:v>
                </c:pt>
                <c:pt idx="9835">
                  <c:v>98</c:v>
                </c:pt>
                <c:pt idx="9836">
                  <c:v>98</c:v>
                </c:pt>
                <c:pt idx="9837">
                  <c:v>98</c:v>
                </c:pt>
                <c:pt idx="9838">
                  <c:v>98</c:v>
                </c:pt>
                <c:pt idx="9839">
                  <c:v>98</c:v>
                </c:pt>
                <c:pt idx="9840">
                  <c:v>98</c:v>
                </c:pt>
                <c:pt idx="9841">
                  <c:v>98</c:v>
                </c:pt>
                <c:pt idx="9842">
                  <c:v>98</c:v>
                </c:pt>
                <c:pt idx="9843">
                  <c:v>98</c:v>
                </c:pt>
                <c:pt idx="9844">
                  <c:v>98</c:v>
                </c:pt>
                <c:pt idx="9845">
                  <c:v>98</c:v>
                </c:pt>
                <c:pt idx="9846">
                  <c:v>98</c:v>
                </c:pt>
                <c:pt idx="9847">
                  <c:v>98</c:v>
                </c:pt>
                <c:pt idx="9848">
                  <c:v>98</c:v>
                </c:pt>
                <c:pt idx="9849">
                  <c:v>98</c:v>
                </c:pt>
                <c:pt idx="9850">
                  <c:v>98</c:v>
                </c:pt>
                <c:pt idx="9851">
                  <c:v>98</c:v>
                </c:pt>
                <c:pt idx="9852">
                  <c:v>98</c:v>
                </c:pt>
                <c:pt idx="9853">
                  <c:v>98</c:v>
                </c:pt>
                <c:pt idx="9854">
                  <c:v>98</c:v>
                </c:pt>
                <c:pt idx="9855">
                  <c:v>98</c:v>
                </c:pt>
                <c:pt idx="9856">
                  <c:v>98</c:v>
                </c:pt>
                <c:pt idx="9857">
                  <c:v>98</c:v>
                </c:pt>
                <c:pt idx="9858">
                  <c:v>98</c:v>
                </c:pt>
                <c:pt idx="9859">
                  <c:v>98</c:v>
                </c:pt>
                <c:pt idx="9860">
                  <c:v>98</c:v>
                </c:pt>
                <c:pt idx="9861">
                  <c:v>98</c:v>
                </c:pt>
                <c:pt idx="9862">
                  <c:v>98</c:v>
                </c:pt>
                <c:pt idx="9863">
                  <c:v>98</c:v>
                </c:pt>
                <c:pt idx="9864">
                  <c:v>98</c:v>
                </c:pt>
                <c:pt idx="9865">
                  <c:v>98</c:v>
                </c:pt>
                <c:pt idx="9866">
                  <c:v>98</c:v>
                </c:pt>
                <c:pt idx="9867">
                  <c:v>98</c:v>
                </c:pt>
                <c:pt idx="9868">
                  <c:v>98</c:v>
                </c:pt>
                <c:pt idx="9869">
                  <c:v>98</c:v>
                </c:pt>
                <c:pt idx="9870">
                  <c:v>98</c:v>
                </c:pt>
                <c:pt idx="9871">
                  <c:v>98</c:v>
                </c:pt>
                <c:pt idx="9872">
                  <c:v>98</c:v>
                </c:pt>
                <c:pt idx="9873">
                  <c:v>98</c:v>
                </c:pt>
                <c:pt idx="9874">
                  <c:v>98</c:v>
                </c:pt>
                <c:pt idx="9875">
                  <c:v>98</c:v>
                </c:pt>
                <c:pt idx="9876">
                  <c:v>98</c:v>
                </c:pt>
                <c:pt idx="9877">
                  <c:v>98</c:v>
                </c:pt>
                <c:pt idx="9878">
                  <c:v>98</c:v>
                </c:pt>
                <c:pt idx="9879">
                  <c:v>98</c:v>
                </c:pt>
                <c:pt idx="9880">
                  <c:v>98</c:v>
                </c:pt>
                <c:pt idx="9881">
                  <c:v>98</c:v>
                </c:pt>
                <c:pt idx="9882">
                  <c:v>98</c:v>
                </c:pt>
                <c:pt idx="9883">
                  <c:v>98</c:v>
                </c:pt>
                <c:pt idx="9884">
                  <c:v>98</c:v>
                </c:pt>
                <c:pt idx="9885">
                  <c:v>98</c:v>
                </c:pt>
                <c:pt idx="9886">
                  <c:v>98</c:v>
                </c:pt>
                <c:pt idx="9887">
                  <c:v>98</c:v>
                </c:pt>
                <c:pt idx="9888">
                  <c:v>98</c:v>
                </c:pt>
                <c:pt idx="9889">
                  <c:v>98</c:v>
                </c:pt>
                <c:pt idx="9890">
                  <c:v>98</c:v>
                </c:pt>
                <c:pt idx="9891">
                  <c:v>98</c:v>
                </c:pt>
                <c:pt idx="9892">
                  <c:v>98</c:v>
                </c:pt>
                <c:pt idx="9893">
                  <c:v>98</c:v>
                </c:pt>
                <c:pt idx="9894">
                  <c:v>98</c:v>
                </c:pt>
                <c:pt idx="9895">
                  <c:v>98</c:v>
                </c:pt>
                <c:pt idx="9896">
                  <c:v>98</c:v>
                </c:pt>
                <c:pt idx="9897">
                  <c:v>98</c:v>
                </c:pt>
                <c:pt idx="9898">
                  <c:v>98</c:v>
                </c:pt>
                <c:pt idx="9899">
                  <c:v>98</c:v>
                </c:pt>
                <c:pt idx="9900">
                  <c:v>97</c:v>
                </c:pt>
                <c:pt idx="9901">
                  <c:v>97</c:v>
                </c:pt>
                <c:pt idx="9902">
                  <c:v>97</c:v>
                </c:pt>
                <c:pt idx="9903">
                  <c:v>97</c:v>
                </c:pt>
                <c:pt idx="9904">
                  <c:v>97</c:v>
                </c:pt>
                <c:pt idx="9905">
                  <c:v>97</c:v>
                </c:pt>
                <c:pt idx="9906">
                  <c:v>97</c:v>
                </c:pt>
                <c:pt idx="9907">
                  <c:v>97</c:v>
                </c:pt>
                <c:pt idx="9908">
                  <c:v>97</c:v>
                </c:pt>
                <c:pt idx="9909">
                  <c:v>97</c:v>
                </c:pt>
                <c:pt idx="9910">
                  <c:v>97</c:v>
                </c:pt>
                <c:pt idx="9911">
                  <c:v>97</c:v>
                </c:pt>
                <c:pt idx="9912">
                  <c:v>97</c:v>
                </c:pt>
                <c:pt idx="9913">
                  <c:v>97</c:v>
                </c:pt>
                <c:pt idx="9914">
                  <c:v>97</c:v>
                </c:pt>
                <c:pt idx="9915">
                  <c:v>97</c:v>
                </c:pt>
                <c:pt idx="9916">
                  <c:v>97</c:v>
                </c:pt>
                <c:pt idx="9917">
                  <c:v>97</c:v>
                </c:pt>
                <c:pt idx="9918">
                  <c:v>97</c:v>
                </c:pt>
                <c:pt idx="9919">
                  <c:v>97</c:v>
                </c:pt>
                <c:pt idx="9920">
                  <c:v>97</c:v>
                </c:pt>
                <c:pt idx="9921">
                  <c:v>97</c:v>
                </c:pt>
                <c:pt idx="9922">
                  <c:v>97</c:v>
                </c:pt>
                <c:pt idx="9923">
                  <c:v>97</c:v>
                </c:pt>
                <c:pt idx="9924">
                  <c:v>97</c:v>
                </c:pt>
                <c:pt idx="9925">
                  <c:v>97</c:v>
                </c:pt>
                <c:pt idx="9926">
                  <c:v>97</c:v>
                </c:pt>
                <c:pt idx="9927">
                  <c:v>97</c:v>
                </c:pt>
                <c:pt idx="9928">
                  <c:v>97</c:v>
                </c:pt>
                <c:pt idx="9929">
                  <c:v>97</c:v>
                </c:pt>
                <c:pt idx="9930">
                  <c:v>97</c:v>
                </c:pt>
                <c:pt idx="9931">
                  <c:v>97</c:v>
                </c:pt>
                <c:pt idx="9932">
                  <c:v>97</c:v>
                </c:pt>
                <c:pt idx="9933">
                  <c:v>97</c:v>
                </c:pt>
                <c:pt idx="9934">
                  <c:v>97</c:v>
                </c:pt>
                <c:pt idx="9935">
                  <c:v>97</c:v>
                </c:pt>
                <c:pt idx="9936">
                  <c:v>97</c:v>
                </c:pt>
                <c:pt idx="9937">
                  <c:v>97</c:v>
                </c:pt>
                <c:pt idx="9938">
                  <c:v>97</c:v>
                </c:pt>
                <c:pt idx="9939">
                  <c:v>97</c:v>
                </c:pt>
                <c:pt idx="9940">
                  <c:v>97</c:v>
                </c:pt>
                <c:pt idx="9941">
                  <c:v>97</c:v>
                </c:pt>
                <c:pt idx="9942">
                  <c:v>97</c:v>
                </c:pt>
                <c:pt idx="9943">
                  <c:v>97</c:v>
                </c:pt>
                <c:pt idx="9944">
                  <c:v>97</c:v>
                </c:pt>
                <c:pt idx="9945">
                  <c:v>97</c:v>
                </c:pt>
                <c:pt idx="9946">
                  <c:v>97</c:v>
                </c:pt>
                <c:pt idx="9947">
                  <c:v>97</c:v>
                </c:pt>
                <c:pt idx="9948">
                  <c:v>97</c:v>
                </c:pt>
                <c:pt idx="9949">
                  <c:v>97</c:v>
                </c:pt>
                <c:pt idx="9950">
                  <c:v>97</c:v>
                </c:pt>
                <c:pt idx="9951">
                  <c:v>97</c:v>
                </c:pt>
                <c:pt idx="9952">
                  <c:v>97</c:v>
                </c:pt>
                <c:pt idx="9953">
                  <c:v>97</c:v>
                </c:pt>
                <c:pt idx="9954">
                  <c:v>97</c:v>
                </c:pt>
                <c:pt idx="9955">
                  <c:v>97</c:v>
                </c:pt>
                <c:pt idx="9956">
                  <c:v>97</c:v>
                </c:pt>
                <c:pt idx="9957">
                  <c:v>97</c:v>
                </c:pt>
                <c:pt idx="9958">
                  <c:v>97</c:v>
                </c:pt>
                <c:pt idx="9959">
                  <c:v>97</c:v>
                </c:pt>
                <c:pt idx="9960">
                  <c:v>97</c:v>
                </c:pt>
                <c:pt idx="9961">
                  <c:v>97</c:v>
                </c:pt>
                <c:pt idx="9962">
                  <c:v>97</c:v>
                </c:pt>
                <c:pt idx="9963">
                  <c:v>97</c:v>
                </c:pt>
                <c:pt idx="9964">
                  <c:v>97</c:v>
                </c:pt>
                <c:pt idx="9965">
                  <c:v>97</c:v>
                </c:pt>
                <c:pt idx="9966">
                  <c:v>97</c:v>
                </c:pt>
                <c:pt idx="9967">
                  <c:v>97</c:v>
                </c:pt>
                <c:pt idx="9968">
                  <c:v>97</c:v>
                </c:pt>
                <c:pt idx="9969">
                  <c:v>97</c:v>
                </c:pt>
                <c:pt idx="9970">
                  <c:v>97</c:v>
                </c:pt>
                <c:pt idx="9971">
                  <c:v>97</c:v>
                </c:pt>
                <c:pt idx="9972">
                  <c:v>97</c:v>
                </c:pt>
                <c:pt idx="9973">
                  <c:v>97</c:v>
                </c:pt>
                <c:pt idx="9974">
                  <c:v>97</c:v>
                </c:pt>
                <c:pt idx="9975">
                  <c:v>97</c:v>
                </c:pt>
                <c:pt idx="9976">
                  <c:v>97</c:v>
                </c:pt>
                <c:pt idx="9977">
                  <c:v>97</c:v>
                </c:pt>
                <c:pt idx="9978">
                  <c:v>97</c:v>
                </c:pt>
                <c:pt idx="9979">
                  <c:v>97</c:v>
                </c:pt>
                <c:pt idx="9980">
                  <c:v>97</c:v>
                </c:pt>
                <c:pt idx="9981">
                  <c:v>97</c:v>
                </c:pt>
                <c:pt idx="9982">
                  <c:v>97</c:v>
                </c:pt>
                <c:pt idx="9983">
                  <c:v>97</c:v>
                </c:pt>
                <c:pt idx="9984">
                  <c:v>97</c:v>
                </c:pt>
                <c:pt idx="9985">
                  <c:v>97</c:v>
                </c:pt>
                <c:pt idx="9986">
                  <c:v>97</c:v>
                </c:pt>
                <c:pt idx="9987">
                  <c:v>97</c:v>
                </c:pt>
                <c:pt idx="9988">
                  <c:v>97</c:v>
                </c:pt>
                <c:pt idx="9989">
                  <c:v>97</c:v>
                </c:pt>
                <c:pt idx="9990">
                  <c:v>97</c:v>
                </c:pt>
                <c:pt idx="9991">
                  <c:v>97</c:v>
                </c:pt>
                <c:pt idx="9992">
                  <c:v>97</c:v>
                </c:pt>
                <c:pt idx="9993">
                  <c:v>97</c:v>
                </c:pt>
                <c:pt idx="9994">
                  <c:v>97</c:v>
                </c:pt>
                <c:pt idx="9995">
                  <c:v>97</c:v>
                </c:pt>
                <c:pt idx="9996">
                  <c:v>97</c:v>
                </c:pt>
                <c:pt idx="9997">
                  <c:v>97</c:v>
                </c:pt>
                <c:pt idx="9998">
                  <c:v>97</c:v>
                </c:pt>
                <c:pt idx="9999">
                  <c:v>97</c:v>
                </c:pt>
                <c:pt idx="10000">
                  <c:v>97</c:v>
                </c:pt>
                <c:pt idx="10001">
                  <c:v>97</c:v>
                </c:pt>
                <c:pt idx="10002">
                  <c:v>97</c:v>
                </c:pt>
                <c:pt idx="10003">
                  <c:v>97</c:v>
                </c:pt>
                <c:pt idx="10004">
                  <c:v>97</c:v>
                </c:pt>
                <c:pt idx="10005">
                  <c:v>97</c:v>
                </c:pt>
                <c:pt idx="10006">
                  <c:v>97</c:v>
                </c:pt>
                <c:pt idx="10007">
                  <c:v>97</c:v>
                </c:pt>
                <c:pt idx="10008">
                  <c:v>97</c:v>
                </c:pt>
                <c:pt idx="10009">
                  <c:v>97</c:v>
                </c:pt>
                <c:pt idx="10010">
                  <c:v>97</c:v>
                </c:pt>
                <c:pt idx="10011">
                  <c:v>97</c:v>
                </c:pt>
                <c:pt idx="10012">
                  <c:v>97</c:v>
                </c:pt>
                <c:pt idx="10013">
                  <c:v>97</c:v>
                </c:pt>
                <c:pt idx="10014">
                  <c:v>97</c:v>
                </c:pt>
                <c:pt idx="10015">
                  <c:v>97</c:v>
                </c:pt>
                <c:pt idx="10016">
                  <c:v>97</c:v>
                </c:pt>
                <c:pt idx="10017">
                  <c:v>97</c:v>
                </c:pt>
                <c:pt idx="10018">
                  <c:v>97</c:v>
                </c:pt>
                <c:pt idx="10019">
                  <c:v>97</c:v>
                </c:pt>
                <c:pt idx="10020">
                  <c:v>97</c:v>
                </c:pt>
                <c:pt idx="10021">
                  <c:v>97</c:v>
                </c:pt>
                <c:pt idx="10022">
                  <c:v>97</c:v>
                </c:pt>
                <c:pt idx="10023">
                  <c:v>97</c:v>
                </c:pt>
                <c:pt idx="10024">
                  <c:v>97</c:v>
                </c:pt>
                <c:pt idx="10025">
                  <c:v>97</c:v>
                </c:pt>
                <c:pt idx="10026">
                  <c:v>97</c:v>
                </c:pt>
                <c:pt idx="10027">
                  <c:v>97</c:v>
                </c:pt>
                <c:pt idx="10028">
                  <c:v>97</c:v>
                </c:pt>
                <c:pt idx="10029">
                  <c:v>97</c:v>
                </c:pt>
                <c:pt idx="10030">
                  <c:v>97</c:v>
                </c:pt>
                <c:pt idx="10031">
                  <c:v>97</c:v>
                </c:pt>
                <c:pt idx="10032">
                  <c:v>97</c:v>
                </c:pt>
                <c:pt idx="10033">
                  <c:v>97</c:v>
                </c:pt>
                <c:pt idx="10034">
                  <c:v>97</c:v>
                </c:pt>
                <c:pt idx="10035">
                  <c:v>97</c:v>
                </c:pt>
                <c:pt idx="10036">
                  <c:v>97</c:v>
                </c:pt>
                <c:pt idx="10037">
                  <c:v>97</c:v>
                </c:pt>
                <c:pt idx="10038">
                  <c:v>97</c:v>
                </c:pt>
                <c:pt idx="10039">
                  <c:v>97</c:v>
                </c:pt>
                <c:pt idx="10040">
                  <c:v>97</c:v>
                </c:pt>
                <c:pt idx="10041">
                  <c:v>97</c:v>
                </c:pt>
                <c:pt idx="10042">
                  <c:v>97</c:v>
                </c:pt>
                <c:pt idx="10043">
                  <c:v>97</c:v>
                </c:pt>
                <c:pt idx="10044">
                  <c:v>97</c:v>
                </c:pt>
                <c:pt idx="10045">
                  <c:v>97</c:v>
                </c:pt>
                <c:pt idx="10046">
                  <c:v>97</c:v>
                </c:pt>
                <c:pt idx="10047">
                  <c:v>97</c:v>
                </c:pt>
                <c:pt idx="10048">
                  <c:v>97</c:v>
                </c:pt>
                <c:pt idx="10049">
                  <c:v>97</c:v>
                </c:pt>
                <c:pt idx="10050">
                  <c:v>97</c:v>
                </c:pt>
                <c:pt idx="10051">
                  <c:v>97</c:v>
                </c:pt>
                <c:pt idx="10052">
                  <c:v>97</c:v>
                </c:pt>
                <c:pt idx="10053">
                  <c:v>97</c:v>
                </c:pt>
                <c:pt idx="10054">
                  <c:v>97</c:v>
                </c:pt>
                <c:pt idx="10055">
                  <c:v>97</c:v>
                </c:pt>
                <c:pt idx="10056">
                  <c:v>97</c:v>
                </c:pt>
                <c:pt idx="10057">
                  <c:v>97</c:v>
                </c:pt>
                <c:pt idx="10058">
                  <c:v>97</c:v>
                </c:pt>
                <c:pt idx="10059">
                  <c:v>97</c:v>
                </c:pt>
                <c:pt idx="10060">
                  <c:v>97</c:v>
                </c:pt>
                <c:pt idx="10061">
                  <c:v>97</c:v>
                </c:pt>
                <c:pt idx="10062">
                  <c:v>97</c:v>
                </c:pt>
                <c:pt idx="10063">
                  <c:v>97</c:v>
                </c:pt>
                <c:pt idx="10064">
                  <c:v>97</c:v>
                </c:pt>
                <c:pt idx="10065">
                  <c:v>97</c:v>
                </c:pt>
                <c:pt idx="10066">
                  <c:v>97</c:v>
                </c:pt>
                <c:pt idx="10067">
                  <c:v>97</c:v>
                </c:pt>
                <c:pt idx="10068">
                  <c:v>97</c:v>
                </c:pt>
                <c:pt idx="10069">
                  <c:v>97</c:v>
                </c:pt>
                <c:pt idx="10070">
                  <c:v>97</c:v>
                </c:pt>
                <c:pt idx="10071">
                  <c:v>97</c:v>
                </c:pt>
                <c:pt idx="10072">
                  <c:v>97</c:v>
                </c:pt>
                <c:pt idx="10073">
                  <c:v>97</c:v>
                </c:pt>
                <c:pt idx="10074">
                  <c:v>97</c:v>
                </c:pt>
                <c:pt idx="10075">
                  <c:v>97</c:v>
                </c:pt>
                <c:pt idx="10076">
                  <c:v>97</c:v>
                </c:pt>
                <c:pt idx="10077">
                  <c:v>97</c:v>
                </c:pt>
                <c:pt idx="10078">
                  <c:v>97</c:v>
                </c:pt>
                <c:pt idx="10079">
                  <c:v>97</c:v>
                </c:pt>
                <c:pt idx="10080">
                  <c:v>97</c:v>
                </c:pt>
                <c:pt idx="10081">
                  <c:v>97</c:v>
                </c:pt>
                <c:pt idx="10082">
                  <c:v>97</c:v>
                </c:pt>
                <c:pt idx="10083">
                  <c:v>97</c:v>
                </c:pt>
                <c:pt idx="10084">
                  <c:v>97</c:v>
                </c:pt>
                <c:pt idx="10085">
                  <c:v>97</c:v>
                </c:pt>
                <c:pt idx="10086">
                  <c:v>97</c:v>
                </c:pt>
                <c:pt idx="10087">
                  <c:v>97</c:v>
                </c:pt>
                <c:pt idx="10088">
                  <c:v>97</c:v>
                </c:pt>
                <c:pt idx="10089">
                  <c:v>97</c:v>
                </c:pt>
                <c:pt idx="10090">
                  <c:v>97</c:v>
                </c:pt>
                <c:pt idx="10091">
                  <c:v>97</c:v>
                </c:pt>
                <c:pt idx="10092">
                  <c:v>97</c:v>
                </c:pt>
                <c:pt idx="10093">
                  <c:v>97</c:v>
                </c:pt>
                <c:pt idx="10094">
                  <c:v>97</c:v>
                </c:pt>
                <c:pt idx="10095">
                  <c:v>97</c:v>
                </c:pt>
                <c:pt idx="10096">
                  <c:v>97</c:v>
                </c:pt>
                <c:pt idx="10097">
                  <c:v>97</c:v>
                </c:pt>
                <c:pt idx="10098">
                  <c:v>97</c:v>
                </c:pt>
                <c:pt idx="10099">
                  <c:v>97</c:v>
                </c:pt>
                <c:pt idx="10100">
                  <c:v>97</c:v>
                </c:pt>
                <c:pt idx="10101">
                  <c:v>97</c:v>
                </c:pt>
                <c:pt idx="10102">
                  <c:v>97</c:v>
                </c:pt>
                <c:pt idx="10103">
                  <c:v>97</c:v>
                </c:pt>
                <c:pt idx="10104">
                  <c:v>97</c:v>
                </c:pt>
                <c:pt idx="10105">
                  <c:v>97</c:v>
                </c:pt>
                <c:pt idx="10106">
                  <c:v>97</c:v>
                </c:pt>
                <c:pt idx="10107">
                  <c:v>97</c:v>
                </c:pt>
                <c:pt idx="10108">
                  <c:v>97</c:v>
                </c:pt>
                <c:pt idx="10109">
                  <c:v>97</c:v>
                </c:pt>
                <c:pt idx="10110">
                  <c:v>97</c:v>
                </c:pt>
                <c:pt idx="10111">
                  <c:v>97</c:v>
                </c:pt>
                <c:pt idx="10112">
                  <c:v>97</c:v>
                </c:pt>
                <c:pt idx="10113">
                  <c:v>97</c:v>
                </c:pt>
                <c:pt idx="10114">
                  <c:v>97</c:v>
                </c:pt>
                <c:pt idx="10115">
                  <c:v>97</c:v>
                </c:pt>
                <c:pt idx="10116">
                  <c:v>97</c:v>
                </c:pt>
                <c:pt idx="10117">
                  <c:v>97</c:v>
                </c:pt>
                <c:pt idx="10118">
                  <c:v>97</c:v>
                </c:pt>
                <c:pt idx="10119">
                  <c:v>97</c:v>
                </c:pt>
                <c:pt idx="10120">
                  <c:v>97</c:v>
                </c:pt>
                <c:pt idx="10121">
                  <c:v>97</c:v>
                </c:pt>
                <c:pt idx="10122">
                  <c:v>97</c:v>
                </c:pt>
                <c:pt idx="10123">
                  <c:v>97</c:v>
                </c:pt>
                <c:pt idx="10124">
                  <c:v>97</c:v>
                </c:pt>
                <c:pt idx="10125">
                  <c:v>97</c:v>
                </c:pt>
                <c:pt idx="10126">
                  <c:v>97</c:v>
                </c:pt>
                <c:pt idx="10127">
                  <c:v>97</c:v>
                </c:pt>
                <c:pt idx="10128">
                  <c:v>97</c:v>
                </c:pt>
                <c:pt idx="10129">
                  <c:v>97</c:v>
                </c:pt>
                <c:pt idx="10130">
                  <c:v>97</c:v>
                </c:pt>
                <c:pt idx="10131">
                  <c:v>97</c:v>
                </c:pt>
                <c:pt idx="10132">
                  <c:v>97</c:v>
                </c:pt>
                <c:pt idx="10133">
                  <c:v>97</c:v>
                </c:pt>
                <c:pt idx="10134">
                  <c:v>97</c:v>
                </c:pt>
                <c:pt idx="10135">
                  <c:v>97</c:v>
                </c:pt>
                <c:pt idx="10136">
                  <c:v>97</c:v>
                </c:pt>
                <c:pt idx="10137">
                  <c:v>97</c:v>
                </c:pt>
                <c:pt idx="10138">
                  <c:v>97</c:v>
                </c:pt>
                <c:pt idx="10139">
                  <c:v>97</c:v>
                </c:pt>
                <c:pt idx="10140">
                  <c:v>97</c:v>
                </c:pt>
                <c:pt idx="10141">
                  <c:v>97</c:v>
                </c:pt>
                <c:pt idx="10142">
                  <c:v>97</c:v>
                </c:pt>
                <c:pt idx="10143">
                  <c:v>97</c:v>
                </c:pt>
                <c:pt idx="10144">
                  <c:v>97</c:v>
                </c:pt>
                <c:pt idx="10145">
                  <c:v>97</c:v>
                </c:pt>
                <c:pt idx="10146">
                  <c:v>97</c:v>
                </c:pt>
                <c:pt idx="10147">
                  <c:v>97</c:v>
                </c:pt>
                <c:pt idx="10148">
                  <c:v>97</c:v>
                </c:pt>
                <c:pt idx="10149">
                  <c:v>97</c:v>
                </c:pt>
                <c:pt idx="10150">
                  <c:v>97</c:v>
                </c:pt>
                <c:pt idx="10151">
                  <c:v>97</c:v>
                </c:pt>
                <c:pt idx="10152">
                  <c:v>97</c:v>
                </c:pt>
                <c:pt idx="10153">
                  <c:v>97</c:v>
                </c:pt>
                <c:pt idx="10154">
                  <c:v>97</c:v>
                </c:pt>
                <c:pt idx="10155">
                  <c:v>97</c:v>
                </c:pt>
                <c:pt idx="10156">
                  <c:v>97</c:v>
                </c:pt>
                <c:pt idx="10157">
                  <c:v>97</c:v>
                </c:pt>
                <c:pt idx="10158">
                  <c:v>97</c:v>
                </c:pt>
                <c:pt idx="10159">
                  <c:v>97</c:v>
                </c:pt>
                <c:pt idx="10160">
                  <c:v>97</c:v>
                </c:pt>
                <c:pt idx="10161">
                  <c:v>97</c:v>
                </c:pt>
                <c:pt idx="10162">
                  <c:v>97</c:v>
                </c:pt>
                <c:pt idx="10163">
                  <c:v>97</c:v>
                </c:pt>
                <c:pt idx="10164">
                  <c:v>97</c:v>
                </c:pt>
                <c:pt idx="10165">
                  <c:v>97</c:v>
                </c:pt>
                <c:pt idx="10166">
                  <c:v>97</c:v>
                </c:pt>
                <c:pt idx="10167">
                  <c:v>97</c:v>
                </c:pt>
                <c:pt idx="10168">
                  <c:v>97</c:v>
                </c:pt>
                <c:pt idx="10169">
                  <c:v>97</c:v>
                </c:pt>
                <c:pt idx="10170">
                  <c:v>97</c:v>
                </c:pt>
                <c:pt idx="10171">
                  <c:v>97</c:v>
                </c:pt>
                <c:pt idx="10172">
                  <c:v>97</c:v>
                </c:pt>
                <c:pt idx="10173">
                  <c:v>97</c:v>
                </c:pt>
                <c:pt idx="10174">
                  <c:v>97</c:v>
                </c:pt>
                <c:pt idx="10175">
                  <c:v>97</c:v>
                </c:pt>
                <c:pt idx="10176">
                  <c:v>97</c:v>
                </c:pt>
                <c:pt idx="10177">
                  <c:v>97</c:v>
                </c:pt>
                <c:pt idx="10178">
                  <c:v>97</c:v>
                </c:pt>
                <c:pt idx="10179">
                  <c:v>97</c:v>
                </c:pt>
                <c:pt idx="10180">
                  <c:v>97</c:v>
                </c:pt>
                <c:pt idx="10181">
                  <c:v>97</c:v>
                </c:pt>
                <c:pt idx="10182">
                  <c:v>97</c:v>
                </c:pt>
                <c:pt idx="10183">
                  <c:v>97</c:v>
                </c:pt>
                <c:pt idx="10184">
                  <c:v>97</c:v>
                </c:pt>
                <c:pt idx="10185">
                  <c:v>97</c:v>
                </c:pt>
                <c:pt idx="10186">
                  <c:v>97</c:v>
                </c:pt>
                <c:pt idx="10187">
                  <c:v>97</c:v>
                </c:pt>
                <c:pt idx="10188">
                  <c:v>97</c:v>
                </c:pt>
                <c:pt idx="10189">
                  <c:v>97</c:v>
                </c:pt>
                <c:pt idx="10190">
                  <c:v>97</c:v>
                </c:pt>
                <c:pt idx="10191">
                  <c:v>97</c:v>
                </c:pt>
                <c:pt idx="10192">
                  <c:v>97</c:v>
                </c:pt>
                <c:pt idx="10193">
                  <c:v>97</c:v>
                </c:pt>
                <c:pt idx="10194">
                  <c:v>97</c:v>
                </c:pt>
                <c:pt idx="10195">
                  <c:v>97</c:v>
                </c:pt>
                <c:pt idx="10196">
                  <c:v>97</c:v>
                </c:pt>
                <c:pt idx="10197">
                  <c:v>97</c:v>
                </c:pt>
                <c:pt idx="10198">
                  <c:v>97</c:v>
                </c:pt>
                <c:pt idx="10199">
                  <c:v>97</c:v>
                </c:pt>
                <c:pt idx="10200">
                  <c:v>97</c:v>
                </c:pt>
                <c:pt idx="10201">
                  <c:v>97</c:v>
                </c:pt>
                <c:pt idx="10202">
                  <c:v>97</c:v>
                </c:pt>
                <c:pt idx="10203">
                  <c:v>97</c:v>
                </c:pt>
                <c:pt idx="10204">
                  <c:v>97</c:v>
                </c:pt>
                <c:pt idx="10205">
                  <c:v>97</c:v>
                </c:pt>
                <c:pt idx="10206">
                  <c:v>97</c:v>
                </c:pt>
                <c:pt idx="10207">
                  <c:v>97</c:v>
                </c:pt>
                <c:pt idx="10208">
                  <c:v>97</c:v>
                </c:pt>
                <c:pt idx="10209">
                  <c:v>97</c:v>
                </c:pt>
                <c:pt idx="10210">
                  <c:v>97</c:v>
                </c:pt>
                <c:pt idx="10211">
                  <c:v>97</c:v>
                </c:pt>
                <c:pt idx="10212">
                  <c:v>97</c:v>
                </c:pt>
                <c:pt idx="10213">
                  <c:v>97</c:v>
                </c:pt>
                <c:pt idx="10214">
                  <c:v>97</c:v>
                </c:pt>
                <c:pt idx="10215">
                  <c:v>97</c:v>
                </c:pt>
                <c:pt idx="10216">
                  <c:v>97</c:v>
                </c:pt>
                <c:pt idx="10217">
                  <c:v>97</c:v>
                </c:pt>
                <c:pt idx="10218">
                  <c:v>97</c:v>
                </c:pt>
                <c:pt idx="10219">
                  <c:v>97</c:v>
                </c:pt>
                <c:pt idx="10220">
                  <c:v>97</c:v>
                </c:pt>
                <c:pt idx="10221">
                  <c:v>97</c:v>
                </c:pt>
                <c:pt idx="10222">
                  <c:v>97</c:v>
                </c:pt>
                <c:pt idx="10223">
                  <c:v>97</c:v>
                </c:pt>
                <c:pt idx="10224">
                  <c:v>97</c:v>
                </c:pt>
                <c:pt idx="10225">
                  <c:v>97</c:v>
                </c:pt>
                <c:pt idx="10226">
                  <c:v>97</c:v>
                </c:pt>
                <c:pt idx="10227">
                  <c:v>97</c:v>
                </c:pt>
                <c:pt idx="10228">
                  <c:v>97</c:v>
                </c:pt>
                <c:pt idx="10229">
                  <c:v>97</c:v>
                </c:pt>
                <c:pt idx="10230">
                  <c:v>97</c:v>
                </c:pt>
                <c:pt idx="10231">
                  <c:v>97</c:v>
                </c:pt>
                <c:pt idx="10232">
                  <c:v>97</c:v>
                </c:pt>
                <c:pt idx="10233">
                  <c:v>97</c:v>
                </c:pt>
                <c:pt idx="10234">
                  <c:v>97</c:v>
                </c:pt>
                <c:pt idx="10235">
                  <c:v>97</c:v>
                </c:pt>
                <c:pt idx="10236">
                  <c:v>97</c:v>
                </c:pt>
                <c:pt idx="10237">
                  <c:v>97</c:v>
                </c:pt>
                <c:pt idx="10238">
                  <c:v>97</c:v>
                </c:pt>
                <c:pt idx="10239">
                  <c:v>97</c:v>
                </c:pt>
                <c:pt idx="10240">
                  <c:v>97</c:v>
                </c:pt>
                <c:pt idx="10241">
                  <c:v>97</c:v>
                </c:pt>
                <c:pt idx="10242">
                  <c:v>97</c:v>
                </c:pt>
                <c:pt idx="10243">
                  <c:v>97</c:v>
                </c:pt>
                <c:pt idx="10244">
                  <c:v>97</c:v>
                </c:pt>
                <c:pt idx="10245">
                  <c:v>97</c:v>
                </c:pt>
                <c:pt idx="10246">
                  <c:v>97</c:v>
                </c:pt>
                <c:pt idx="10247">
                  <c:v>97</c:v>
                </c:pt>
                <c:pt idx="10248">
                  <c:v>97</c:v>
                </c:pt>
                <c:pt idx="10249">
                  <c:v>97</c:v>
                </c:pt>
                <c:pt idx="10250">
                  <c:v>97</c:v>
                </c:pt>
                <c:pt idx="10251">
                  <c:v>97</c:v>
                </c:pt>
                <c:pt idx="10252">
                  <c:v>97</c:v>
                </c:pt>
                <c:pt idx="10253">
                  <c:v>97</c:v>
                </c:pt>
                <c:pt idx="10254">
                  <c:v>97</c:v>
                </c:pt>
                <c:pt idx="10255">
                  <c:v>97</c:v>
                </c:pt>
                <c:pt idx="10256">
                  <c:v>97</c:v>
                </c:pt>
                <c:pt idx="10257">
                  <c:v>97</c:v>
                </c:pt>
                <c:pt idx="10258">
                  <c:v>97</c:v>
                </c:pt>
                <c:pt idx="10259">
                  <c:v>97</c:v>
                </c:pt>
                <c:pt idx="10260">
                  <c:v>97</c:v>
                </c:pt>
                <c:pt idx="10261">
                  <c:v>97</c:v>
                </c:pt>
                <c:pt idx="10262">
                  <c:v>97</c:v>
                </c:pt>
                <c:pt idx="10263">
                  <c:v>97</c:v>
                </c:pt>
                <c:pt idx="10264">
                  <c:v>97</c:v>
                </c:pt>
                <c:pt idx="10265">
                  <c:v>97</c:v>
                </c:pt>
                <c:pt idx="10266">
                  <c:v>97</c:v>
                </c:pt>
                <c:pt idx="10267">
                  <c:v>97</c:v>
                </c:pt>
                <c:pt idx="10268">
                  <c:v>97</c:v>
                </c:pt>
                <c:pt idx="10269">
                  <c:v>97</c:v>
                </c:pt>
                <c:pt idx="10270">
                  <c:v>97</c:v>
                </c:pt>
                <c:pt idx="10271">
                  <c:v>97</c:v>
                </c:pt>
                <c:pt idx="10272">
                  <c:v>97</c:v>
                </c:pt>
                <c:pt idx="10273">
                  <c:v>97</c:v>
                </c:pt>
                <c:pt idx="10274">
                  <c:v>97</c:v>
                </c:pt>
                <c:pt idx="10275">
                  <c:v>97</c:v>
                </c:pt>
                <c:pt idx="10276">
                  <c:v>97</c:v>
                </c:pt>
                <c:pt idx="10277">
                  <c:v>97</c:v>
                </c:pt>
                <c:pt idx="10278">
                  <c:v>97</c:v>
                </c:pt>
                <c:pt idx="10279">
                  <c:v>97</c:v>
                </c:pt>
                <c:pt idx="10280">
                  <c:v>97</c:v>
                </c:pt>
                <c:pt idx="10281">
                  <c:v>97</c:v>
                </c:pt>
                <c:pt idx="10282">
                  <c:v>97</c:v>
                </c:pt>
                <c:pt idx="10283">
                  <c:v>97</c:v>
                </c:pt>
                <c:pt idx="10284">
                  <c:v>97</c:v>
                </c:pt>
                <c:pt idx="10285">
                  <c:v>97</c:v>
                </c:pt>
                <c:pt idx="10286">
                  <c:v>97</c:v>
                </c:pt>
                <c:pt idx="10287">
                  <c:v>97</c:v>
                </c:pt>
                <c:pt idx="10288">
                  <c:v>97</c:v>
                </c:pt>
                <c:pt idx="10289">
                  <c:v>97</c:v>
                </c:pt>
                <c:pt idx="10290">
                  <c:v>97</c:v>
                </c:pt>
                <c:pt idx="10291">
                  <c:v>97</c:v>
                </c:pt>
                <c:pt idx="10292">
                  <c:v>97</c:v>
                </c:pt>
                <c:pt idx="10293">
                  <c:v>97</c:v>
                </c:pt>
                <c:pt idx="10294">
                  <c:v>97</c:v>
                </c:pt>
                <c:pt idx="10295">
                  <c:v>97</c:v>
                </c:pt>
                <c:pt idx="10296">
                  <c:v>97</c:v>
                </c:pt>
                <c:pt idx="10297">
                  <c:v>97</c:v>
                </c:pt>
                <c:pt idx="10298">
                  <c:v>97</c:v>
                </c:pt>
                <c:pt idx="10299">
                  <c:v>97</c:v>
                </c:pt>
                <c:pt idx="10300">
                  <c:v>97</c:v>
                </c:pt>
                <c:pt idx="10301">
                  <c:v>97</c:v>
                </c:pt>
                <c:pt idx="10302">
                  <c:v>97</c:v>
                </c:pt>
                <c:pt idx="10303">
                  <c:v>97</c:v>
                </c:pt>
                <c:pt idx="10304">
                  <c:v>97</c:v>
                </c:pt>
                <c:pt idx="10305">
                  <c:v>97</c:v>
                </c:pt>
                <c:pt idx="10306">
                  <c:v>97</c:v>
                </c:pt>
                <c:pt idx="10307">
                  <c:v>97</c:v>
                </c:pt>
                <c:pt idx="10308">
                  <c:v>97</c:v>
                </c:pt>
                <c:pt idx="10309">
                  <c:v>97</c:v>
                </c:pt>
                <c:pt idx="10310">
                  <c:v>97</c:v>
                </c:pt>
                <c:pt idx="10311">
                  <c:v>97</c:v>
                </c:pt>
                <c:pt idx="10312">
                  <c:v>97</c:v>
                </c:pt>
                <c:pt idx="10313">
                  <c:v>97</c:v>
                </c:pt>
                <c:pt idx="10314">
                  <c:v>97</c:v>
                </c:pt>
                <c:pt idx="10315">
                  <c:v>97</c:v>
                </c:pt>
                <c:pt idx="10316">
                  <c:v>97</c:v>
                </c:pt>
                <c:pt idx="10317">
                  <c:v>97</c:v>
                </c:pt>
                <c:pt idx="10318">
                  <c:v>97</c:v>
                </c:pt>
                <c:pt idx="10319">
                  <c:v>97</c:v>
                </c:pt>
                <c:pt idx="10320">
                  <c:v>97</c:v>
                </c:pt>
                <c:pt idx="10321">
                  <c:v>97</c:v>
                </c:pt>
                <c:pt idx="10322">
                  <c:v>97</c:v>
                </c:pt>
                <c:pt idx="10323">
                  <c:v>97</c:v>
                </c:pt>
                <c:pt idx="10324">
                  <c:v>97</c:v>
                </c:pt>
                <c:pt idx="10325">
                  <c:v>97</c:v>
                </c:pt>
                <c:pt idx="10326">
                  <c:v>97</c:v>
                </c:pt>
                <c:pt idx="10327">
                  <c:v>97</c:v>
                </c:pt>
                <c:pt idx="10328">
                  <c:v>97</c:v>
                </c:pt>
                <c:pt idx="10329">
                  <c:v>97</c:v>
                </c:pt>
                <c:pt idx="10330">
                  <c:v>97</c:v>
                </c:pt>
                <c:pt idx="10331">
                  <c:v>97</c:v>
                </c:pt>
                <c:pt idx="10332">
                  <c:v>97</c:v>
                </c:pt>
                <c:pt idx="10333">
                  <c:v>97</c:v>
                </c:pt>
                <c:pt idx="10334">
                  <c:v>97</c:v>
                </c:pt>
                <c:pt idx="10335">
                  <c:v>97</c:v>
                </c:pt>
                <c:pt idx="10336">
                  <c:v>97</c:v>
                </c:pt>
                <c:pt idx="10337">
                  <c:v>97</c:v>
                </c:pt>
                <c:pt idx="10338">
                  <c:v>97</c:v>
                </c:pt>
                <c:pt idx="10339">
                  <c:v>97</c:v>
                </c:pt>
                <c:pt idx="10340">
                  <c:v>97</c:v>
                </c:pt>
                <c:pt idx="10341">
                  <c:v>97</c:v>
                </c:pt>
                <c:pt idx="10342">
                  <c:v>97</c:v>
                </c:pt>
                <c:pt idx="10343">
                  <c:v>97</c:v>
                </c:pt>
                <c:pt idx="10344">
                  <c:v>97</c:v>
                </c:pt>
                <c:pt idx="10345">
                  <c:v>97</c:v>
                </c:pt>
                <c:pt idx="10346">
                  <c:v>97</c:v>
                </c:pt>
                <c:pt idx="10347">
                  <c:v>97</c:v>
                </c:pt>
                <c:pt idx="10348">
                  <c:v>97</c:v>
                </c:pt>
                <c:pt idx="10349">
                  <c:v>97</c:v>
                </c:pt>
                <c:pt idx="10350">
                  <c:v>97</c:v>
                </c:pt>
                <c:pt idx="10351">
                  <c:v>97</c:v>
                </c:pt>
                <c:pt idx="10352">
                  <c:v>97</c:v>
                </c:pt>
                <c:pt idx="10353">
                  <c:v>97</c:v>
                </c:pt>
                <c:pt idx="10354">
                  <c:v>97</c:v>
                </c:pt>
                <c:pt idx="10355">
                  <c:v>97</c:v>
                </c:pt>
                <c:pt idx="10356">
                  <c:v>97</c:v>
                </c:pt>
                <c:pt idx="10357">
                  <c:v>97</c:v>
                </c:pt>
                <c:pt idx="10358">
                  <c:v>97</c:v>
                </c:pt>
                <c:pt idx="10359">
                  <c:v>97</c:v>
                </c:pt>
                <c:pt idx="10360">
                  <c:v>97</c:v>
                </c:pt>
                <c:pt idx="10361">
                  <c:v>97</c:v>
                </c:pt>
                <c:pt idx="10362">
                  <c:v>97</c:v>
                </c:pt>
                <c:pt idx="10363">
                  <c:v>97</c:v>
                </c:pt>
                <c:pt idx="10364">
                  <c:v>97</c:v>
                </c:pt>
                <c:pt idx="10365">
                  <c:v>97</c:v>
                </c:pt>
                <c:pt idx="10366">
                  <c:v>97</c:v>
                </c:pt>
                <c:pt idx="10367">
                  <c:v>97</c:v>
                </c:pt>
                <c:pt idx="10368">
                  <c:v>97</c:v>
                </c:pt>
                <c:pt idx="10369">
                  <c:v>97</c:v>
                </c:pt>
                <c:pt idx="10370">
                  <c:v>97</c:v>
                </c:pt>
                <c:pt idx="10371">
                  <c:v>97</c:v>
                </c:pt>
                <c:pt idx="10372">
                  <c:v>97</c:v>
                </c:pt>
                <c:pt idx="10373">
                  <c:v>97</c:v>
                </c:pt>
                <c:pt idx="10374">
                  <c:v>97</c:v>
                </c:pt>
                <c:pt idx="10375">
                  <c:v>97</c:v>
                </c:pt>
                <c:pt idx="10376">
                  <c:v>97</c:v>
                </c:pt>
                <c:pt idx="10377">
                  <c:v>97</c:v>
                </c:pt>
                <c:pt idx="10378">
                  <c:v>97</c:v>
                </c:pt>
                <c:pt idx="10379">
                  <c:v>97</c:v>
                </c:pt>
                <c:pt idx="10380">
                  <c:v>97</c:v>
                </c:pt>
                <c:pt idx="10381">
                  <c:v>97</c:v>
                </c:pt>
                <c:pt idx="10382">
                  <c:v>97</c:v>
                </c:pt>
                <c:pt idx="10383">
                  <c:v>97</c:v>
                </c:pt>
                <c:pt idx="10384">
                  <c:v>97</c:v>
                </c:pt>
                <c:pt idx="10385">
                  <c:v>97</c:v>
                </c:pt>
                <c:pt idx="10386">
                  <c:v>97</c:v>
                </c:pt>
                <c:pt idx="10387">
                  <c:v>97</c:v>
                </c:pt>
                <c:pt idx="10388">
                  <c:v>97</c:v>
                </c:pt>
                <c:pt idx="10389">
                  <c:v>97</c:v>
                </c:pt>
                <c:pt idx="10390">
                  <c:v>97</c:v>
                </c:pt>
                <c:pt idx="10391">
                  <c:v>97</c:v>
                </c:pt>
                <c:pt idx="10392">
                  <c:v>97</c:v>
                </c:pt>
                <c:pt idx="10393">
                  <c:v>97</c:v>
                </c:pt>
                <c:pt idx="10394">
                  <c:v>97</c:v>
                </c:pt>
                <c:pt idx="10395">
                  <c:v>97</c:v>
                </c:pt>
                <c:pt idx="10396">
                  <c:v>97</c:v>
                </c:pt>
                <c:pt idx="10397">
                  <c:v>97</c:v>
                </c:pt>
                <c:pt idx="10398">
                  <c:v>97</c:v>
                </c:pt>
                <c:pt idx="10399">
                  <c:v>97</c:v>
                </c:pt>
                <c:pt idx="10400">
                  <c:v>97</c:v>
                </c:pt>
                <c:pt idx="10401">
                  <c:v>97</c:v>
                </c:pt>
                <c:pt idx="10402">
                  <c:v>97</c:v>
                </c:pt>
                <c:pt idx="10403">
                  <c:v>97</c:v>
                </c:pt>
                <c:pt idx="10404">
                  <c:v>97</c:v>
                </c:pt>
                <c:pt idx="10405">
                  <c:v>97</c:v>
                </c:pt>
                <c:pt idx="10406">
                  <c:v>97</c:v>
                </c:pt>
                <c:pt idx="10407">
                  <c:v>97</c:v>
                </c:pt>
                <c:pt idx="10408">
                  <c:v>97</c:v>
                </c:pt>
                <c:pt idx="10409">
                  <c:v>97</c:v>
                </c:pt>
                <c:pt idx="10410">
                  <c:v>97</c:v>
                </c:pt>
                <c:pt idx="10411">
                  <c:v>97</c:v>
                </c:pt>
                <c:pt idx="10412">
                  <c:v>97</c:v>
                </c:pt>
                <c:pt idx="10413">
                  <c:v>97</c:v>
                </c:pt>
                <c:pt idx="10414">
                  <c:v>97</c:v>
                </c:pt>
                <c:pt idx="10415">
                  <c:v>97</c:v>
                </c:pt>
                <c:pt idx="10416">
                  <c:v>97</c:v>
                </c:pt>
                <c:pt idx="10417">
                  <c:v>97</c:v>
                </c:pt>
                <c:pt idx="10418">
                  <c:v>97</c:v>
                </c:pt>
                <c:pt idx="10419">
                  <c:v>97</c:v>
                </c:pt>
                <c:pt idx="10420">
                  <c:v>97</c:v>
                </c:pt>
                <c:pt idx="10421">
                  <c:v>97</c:v>
                </c:pt>
                <c:pt idx="10422">
                  <c:v>97</c:v>
                </c:pt>
                <c:pt idx="10423">
                  <c:v>97</c:v>
                </c:pt>
                <c:pt idx="10424">
                  <c:v>97</c:v>
                </c:pt>
                <c:pt idx="10425">
                  <c:v>97</c:v>
                </c:pt>
                <c:pt idx="10426">
                  <c:v>97</c:v>
                </c:pt>
                <c:pt idx="10427">
                  <c:v>97</c:v>
                </c:pt>
                <c:pt idx="10428">
                  <c:v>97</c:v>
                </c:pt>
                <c:pt idx="10429">
                  <c:v>97</c:v>
                </c:pt>
                <c:pt idx="10430">
                  <c:v>97</c:v>
                </c:pt>
                <c:pt idx="10431">
                  <c:v>97</c:v>
                </c:pt>
                <c:pt idx="10432">
                  <c:v>97</c:v>
                </c:pt>
                <c:pt idx="10433">
                  <c:v>97</c:v>
                </c:pt>
                <c:pt idx="10434">
                  <c:v>97</c:v>
                </c:pt>
                <c:pt idx="10435">
                  <c:v>97</c:v>
                </c:pt>
                <c:pt idx="10436">
                  <c:v>97</c:v>
                </c:pt>
                <c:pt idx="10437">
                  <c:v>97</c:v>
                </c:pt>
                <c:pt idx="10438">
                  <c:v>97</c:v>
                </c:pt>
                <c:pt idx="10439">
                  <c:v>97</c:v>
                </c:pt>
                <c:pt idx="10440">
                  <c:v>97</c:v>
                </c:pt>
                <c:pt idx="10441">
                  <c:v>97</c:v>
                </c:pt>
                <c:pt idx="10442">
                  <c:v>97</c:v>
                </c:pt>
                <c:pt idx="10443">
                  <c:v>97</c:v>
                </c:pt>
                <c:pt idx="10444">
                  <c:v>97</c:v>
                </c:pt>
                <c:pt idx="10445">
                  <c:v>97</c:v>
                </c:pt>
                <c:pt idx="10446">
                  <c:v>97</c:v>
                </c:pt>
                <c:pt idx="10447">
                  <c:v>97</c:v>
                </c:pt>
                <c:pt idx="10448">
                  <c:v>97</c:v>
                </c:pt>
                <c:pt idx="10449">
                  <c:v>97</c:v>
                </c:pt>
                <c:pt idx="10450">
                  <c:v>97</c:v>
                </c:pt>
                <c:pt idx="10451">
                  <c:v>97</c:v>
                </c:pt>
                <c:pt idx="10452">
                  <c:v>97</c:v>
                </c:pt>
                <c:pt idx="10453">
                  <c:v>97</c:v>
                </c:pt>
                <c:pt idx="10454">
                  <c:v>97</c:v>
                </c:pt>
                <c:pt idx="10455">
                  <c:v>97</c:v>
                </c:pt>
                <c:pt idx="10456">
                  <c:v>97</c:v>
                </c:pt>
                <c:pt idx="10457">
                  <c:v>97</c:v>
                </c:pt>
                <c:pt idx="10458">
                  <c:v>97</c:v>
                </c:pt>
                <c:pt idx="10459">
                  <c:v>97</c:v>
                </c:pt>
                <c:pt idx="10460">
                  <c:v>97</c:v>
                </c:pt>
                <c:pt idx="10461">
                  <c:v>97</c:v>
                </c:pt>
                <c:pt idx="10462">
                  <c:v>97</c:v>
                </c:pt>
                <c:pt idx="10463">
                  <c:v>97</c:v>
                </c:pt>
                <c:pt idx="10464">
                  <c:v>97</c:v>
                </c:pt>
                <c:pt idx="10465">
                  <c:v>97</c:v>
                </c:pt>
                <c:pt idx="10466">
                  <c:v>97</c:v>
                </c:pt>
                <c:pt idx="10467">
                  <c:v>97</c:v>
                </c:pt>
                <c:pt idx="10468">
                  <c:v>97</c:v>
                </c:pt>
                <c:pt idx="10469">
                  <c:v>97</c:v>
                </c:pt>
                <c:pt idx="10470">
                  <c:v>97</c:v>
                </c:pt>
                <c:pt idx="10471">
                  <c:v>97</c:v>
                </c:pt>
                <c:pt idx="10472">
                  <c:v>97</c:v>
                </c:pt>
                <c:pt idx="10473">
                  <c:v>97</c:v>
                </c:pt>
                <c:pt idx="10474">
                  <c:v>97</c:v>
                </c:pt>
                <c:pt idx="10475">
                  <c:v>97</c:v>
                </c:pt>
                <c:pt idx="10476">
                  <c:v>97</c:v>
                </c:pt>
                <c:pt idx="10477">
                  <c:v>97</c:v>
                </c:pt>
                <c:pt idx="10478">
                  <c:v>97</c:v>
                </c:pt>
                <c:pt idx="10479">
                  <c:v>97</c:v>
                </c:pt>
                <c:pt idx="10480">
                  <c:v>97</c:v>
                </c:pt>
                <c:pt idx="10481">
                  <c:v>97</c:v>
                </c:pt>
                <c:pt idx="10482">
                  <c:v>97</c:v>
                </c:pt>
                <c:pt idx="10483">
                  <c:v>97</c:v>
                </c:pt>
                <c:pt idx="10484">
                  <c:v>97</c:v>
                </c:pt>
                <c:pt idx="10485">
                  <c:v>97</c:v>
                </c:pt>
                <c:pt idx="10486">
                  <c:v>97</c:v>
                </c:pt>
                <c:pt idx="10487">
                  <c:v>97</c:v>
                </c:pt>
                <c:pt idx="10488">
                  <c:v>97</c:v>
                </c:pt>
                <c:pt idx="10489">
                  <c:v>97</c:v>
                </c:pt>
                <c:pt idx="10490">
                  <c:v>97</c:v>
                </c:pt>
                <c:pt idx="10491">
                  <c:v>97</c:v>
                </c:pt>
                <c:pt idx="10492">
                  <c:v>97</c:v>
                </c:pt>
                <c:pt idx="10493">
                  <c:v>97</c:v>
                </c:pt>
                <c:pt idx="10494">
                  <c:v>97</c:v>
                </c:pt>
                <c:pt idx="10495">
                  <c:v>97</c:v>
                </c:pt>
                <c:pt idx="10496">
                  <c:v>97</c:v>
                </c:pt>
                <c:pt idx="10497">
                  <c:v>97</c:v>
                </c:pt>
                <c:pt idx="10498">
                  <c:v>97</c:v>
                </c:pt>
                <c:pt idx="10499">
                  <c:v>97</c:v>
                </c:pt>
                <c:pt idx="10500">
                  <c:v>97</c:v>
                </c:pt>
                <c:pt idx="10501">
                  <c:v>97</c:v>
                </c:pt>
                <c:pt idx="10502">
                  <c:v>97</c:v>
                </c:pt>
                <c:pt idx="10503">
                  <c:v>97</c:v>
                </c:pt>
                <c:pt idx="10504">
                  <c:v>97</c:v>
                </c:pt>
                <c:pt idx="10505">
                  <c:v>97</c:v>
                </c:pt>
                <c:pt idx="10506">
                  <c:v>97</c:v>
                </c:pt>
                <c:pt idx="10507">
                  <c:v>97</c:v>
                </c:pt>
                <c:pt idx="10508">
                  <c:v>97</c:v>
                </c:pt>
                <c:pt idx="10509">
                  <c:v>97</c:v>
                </c:pt>
                <c:pt idx="10510">
                  <c:v>97</c:v>
                </c:pt>
                <c:pt idx="10511">
                  <c:v>97</c:v>
                </c:pt>
                <c:pt idx="10512">
                  <c:v>97</c:v>
                </c:pt>
                <c:pt idx="10513">
                  <c:v>97</c:v>
                </c:pt>
                <c:pt idx="10514">
                  <c:v>97</c:v>
                </c:pt>
                <c:pt idx="10515">
                  <c:v>97</c:v>
                </c:pt>
                <c:pt idx="10516">
                  <c:v>97</c:v>
                </c:pt>
                <c:pt idx="10517">
                  <c:v>97</c:v>
                </c:pt>
                <c:pt idx="10518">
                  <c:v>97</c:v>
                </c:pt>
                <c:pt idx="10519">
                  <c:v>97</c:v>
                </c:pt>
                <c:pt idx="10520">
                  <c:v>97</c:v>
                </c:pt>
                <c:pt idx="10521">
                  <c:v>97</c:v>
                </c:pt>
                <c:pt idx="10522">
                  <c:v>97</c:v>
                </c:pt>
                <c:pt idx="10523">
                  <c:v>97</c:v>
                </c:pt>
                <c:pt idx="10524">
                  <c:v>97</c:v>
                </c:pt>
                <c:pt idx="10525">
                  <c:v>97</c:v>
                </c:pt>
                <c:pt idx="10526">
                  <c:v>97</c:v>
                </c:pt>
                <c:pt idx="10527">
                  <c:v>97</c:v>
                </c:pt>
                <c:pt idx="10528">
                  <c:v>97</c:v>
                </c:pt>
                <c:pt idx="10529">
                  <c:v>97</c:v>
                </c:pt>
                <c:pt idx="10530">
                  <c:v>97</c:v>
                </c:pt>
                <c:pt idx="10531">
                  <c:v>97</c:v>
                </c:pt>
                <c:pt idx="10532">
                  <c:v>97</c:v>
                </c:pt>
                <c:pt idx="10533">
                  <c:v>97</c:v>
                </c:pt>
                <c:pt idx="10534">
                  <c:v>97</c:v>
                </c:pt>
                <c:pt idx="10535">
                  <c:v>97</c:v>
                </c:pt>
                <c:pt idx="10536">
                  <c:v>97</c:v>
                </c:pt>
                <c:pt idx="10537">
                  <c:v>97</c:v>
                </c:pt>
                <c:pt idx="10538">
                  <c:v>97</c:v>
                </c:pt>
                <c:pt idx="10539">
                  <c:v>97</c:v>
                </c:pt>
                <c:pt idx="10540">
                  <c:v>97</c:v>
                </c:pt>
                <c:pt idx="10541">
                  <c:v>97</c:v>
                </c:pt>
                <c:pt idx="10542">
                  <c:v>97</c:v>
                </c:pt>
                <c:pt idx="10543">
                  <c:v>97</c:v>
                </c:pt>
                <c:pt idx="10544">
                  <c:v>97</c:v>
                </c:pt>
                <c:pt idx="10545">
                  <c:v>97</c:v>
                </c:pt>
                <c:pt idx="10546">
                  <c:v>97</c:v>
                </c:pt>
                <c:pt idx="10547">
                  <c:v>97</c:v>
                </c:pt>
                <c:pt idx="10548">
                  <c:v>97</c:v>
                </c:pt>
                <c:pt idx="10549">
                  <c:v>97</c:v>
                </c:pt>
                <c:pt idx="10550">
                  <c:v>97</c:v>
                </c:pt>
                <c:pt idx="10551">
                  <c:v>97</c:v>
                </c:pt>
                <c:pt idx="10552">
                  <c:v>97</c:v>
                </c:pt>
                <c:pt idx="10553">
                  <c:v>97</c:v>
                </c:pt>
                <c:pt idx="10554">
                  <c:v>97</c:v>
                </c:pt>
                <c:pt idx="10555">
                  <c:v>97</c:v>
                </c:pt>
                <c:pt idx="10556">
                  <c:v>97</c:v>
                </c:pt>
                <c:pt idx="10557">
                  <c:v>97</c:v>
                </c:pt>
                <c:pt idx="10558">
                  <c:v>97</c:v>
                </c:pt>
                <c:pt idx="10559">
                  <c:v>97</c:v>
                </c:pt>
                <c:pt idx="10560">
                  <c:v>97</c:v>
                </c:pt>
                <c:pt idx="10561">
                  <c:v>97</c:v>
                </c:pt>
                <c:pt idx="10562">
                  <c:v>97</c:v>
                </c:pt>
                <c:pt idx="10563">
                  <c:v>97</c:v>
                </c:pt>
                <c:pt idx="10564">
                  <c:v>97</c:v>
                </c:pt>
                <c:pt idx="10565">
                  <c:v>97</c:v>
                </c:pt>
                <c:pt idx="10566">
                  <c:v>97</c:v>
                </c:pt>
                <c:pt idx="10567">
                  <c:v>97</c:v>
                </c:pt>
                <c:pt idx="10568">
                  <c:v>97</c:v>
                </c:pt>
                <c:pt idx="10569">
                  <c:v>97</c:v>
                </c:pt>
                <c:pt idx="10570">
                  <c:v>97</c:v>
                </c:pt>
                <c:pt idx="10571">
                  <c:v>97</c:v>
                </c:pt>
                <c:pt idx="10572">
                  <c:v>97</c:v>
                </c:pt>
                <c:pt idx="10573">
                  <c:v>97</c:v>
                </c:pt>
                <c:pt idx="10574">
                  <c:v>97</c:v>
                </c:pt>
                <c:pt idx="10575">
                  <c:v>97</c:v>
                </c:pt>
                <c:pt idx="10576">
                  <c:v>97</c:v>
                </c:pt>
                <c:pt idx="10577">
                  <c:v>97</c:v>
                </c:pt>
                <c:pt idx="10578">
                  <c:v>97</c:v>
                </c:pt>
                <c:pt idx="10579">
                  <c:v>97</c:v>
                </c:pt>
                <c:pt idx="10580">
                  <c:v>97</c:v>
                </c:pt>
                <c:pt idx="10581">
                  <c:v>97</c:v>
                </c:pt>
                <c:pt idx="10582">
                  <c:v>97</c:v>
                </c:pt>
                <c:pt idx="10583">
                  <c:v>97</c:v>
                </c:pt>
                <c:pt idx="10584">
                  <c:v>97</c:v>
                </c:pt>
                <c:pt idx="10585">
                  <c:v>97</c:v>
                </c:pt>
                <c:pt idx="10586">
                  <c:v>97</c:v>
                </c:pt>
                <c:pt idx="10587">
                  <c:v>97</c:v>
                </c:pt>
                <c:pt idx="10588">
                  <c:v>97</c:v>
                </c:pt>
                <c:pt idx="10589">
                  <c:v>97</c:v>
                </c:pt>
                <c:pt idx="10590">
                  <c:v>97</c:v>
                </c:pt>
                <c:pt idx="10591">
                  <c:v>97</c:v>
                </c:pt>
                <c:pt idx="10592">
                  <c:v>97</c:v>
                </c:pt>
                <c:pt idx="10593">
                  <c:v>97</c:v>
                </c:pt>
                <c:pt idx="10594">
                  <c:v>97</c:v>
                </c:pt>
                <c:pt idx="10595">
                  <c:v>97</c:v>
                </c:pt>
                <c:pt idx="10596">
                  <c:v>97</c:v>
                </c:pt>
                <c:pt idx="10597">
                  <c:v>97</c:v>
                </c:pt>
                <c:pt idx="10598">
                  <c:v>97</c:v>
                </c:pt>
                <c:pt idx="10599">
                  <c:v>97</c:v>
                </c:pt>
                <c:pt idx="10600">
                  <c:v>97</c:v>
                </c:pt>
                <c:pt idx="10601">
                  <c:v>97</c:v>
                </c:pt>
                <c:pt idx="10602">
                  <c:v>97</c:v>
                </c:pt>
                <c:pt idx="10603">
                  <c:v>97</c:v>
                </c:pt>
                <c:pt idx="10604">
                  <c:v>97</c:v>
                </c:pt>
                <c:pt idx="10605">
                  <c:v>97</c:v>
                </c:pt>
                <c:pt idx="10606">
                  <c:v>97</c:v>
                </c:pt>
                <c:pt idx="10607">
                  <c:v>97</c:v>
                </c:pt>
                <c:pt idx="10608">
                  <c:v>97</c:v>
                </c:pt>
                <c:pt idx="10609">
                  <c:v>97</c:v>
                </c:pt>
                <c:pt idx="10610">
                  <c:v>97</c:v>
                </c:pt>
                <c:pt idx="10611">
                  <c:v>97</c:v>
                </c:pt>
                <c:pt idx="10612">
                  <c:v>97</c:v>
                </c:pt>
                <c:pt idx="10613">
                  <c:v>97</c:v>
                </c:pt>
                <c:pt idx="10614">
                  <c:v>97</c:v>
                </c:pt>
                <c:pt idx="10615">
                  <c:v>97</c:v>
                </c:pt>
                <c:pt idx="10616">
                  <c:v>97</c:v>
                </c:pt>
                <c:pt idx="10617">
                  <c:v>97</c:v>
                </c:pt>
                <c:pt idx="10618">
                  <c:v>97</c:v>
                </c:pt>
                <c:pt idx="10619">
                  <c:v>97</c:v>
                </c:pt>
                <c:pt idx="10620">
                  <c:v>97</c:v>
                </c:pt>
                <c:pt idx="10621">
                  <c:v>97</c:v>
                </c:pt>
                <c:pt idx="10622">
                  <c:v>97</c:v>
                </c:pt>
                <c:pt idx="10623">
                  <c:v>97</c:v>
                </c:pt>
                <c:pt idx="10624">
                  <c:v>97</c:v>
                </c:pt>
                <c:pt idx="10625">
                  <c:v>97</c:v>
                </c:pt>
                <c:pt idx="10626">
                  <c:v>97</c:v>
                </c:pt>
                <c:pt idx="10627">
                  <c:v>97</c:v>
                </c:pt>
                <c:pt idx="10628">
                  <c:v>97</c:v>
                </c:pt>
                <c:pt idx="10629">
                  <c:v>97</c:v>
                </c:pt>
                <c:pt idx="10630">
                  <c:v>97</c:v>
                </c:pt>
                <c:pt idx="10631">
                  <c:v>97</c:v>
                </c:pt>
                <c:pt idx="10632">
                  <c:v>97</c:v>
                </c:pt>
                <c:pt idx="10633">
                  <c:v>97</c:v>
                </c:pt>
                <c:pt idx="10634">
                  <c:v>97</c:v>
                </c:pt>
                <c:pt idx="10635">
                  <c:v>97</c:v>
                </c:pt>
                <c:pt idx="10636">
                  <c:v>97</c:v>
                </c:pt>
                <c:pt idx="10637">
                  <c:v>97</c:v>
                </c:pt>
                <c:pt idx="10638">
                  <c:v>97</c:v>
                </c:pt>
                <c:pt idx="10639">
                  <c:v>97</c:v>
                </c:pt>
                <c:pt idx="10640">
                  <c:v>97</c:v>
                </c:pt>
                <c:pt idx="10641">
                  <c:v>97</c:v>
                </c:pt>
                <c:pt idx="10642">
                  <c:v>97</c:v>
                </c:pt>
                <c:pt idx="10643">
                  <c:v>97</c:v>
                </c:pt>
                <c:pt idx="10644">
                  <c:v>97</c:v>
                </c:pt>
                <c:pt idx="10645">
                  <c:v>97</c:v>
                </c:pt>
                <c:pt idx="10646">
                  <c:v>97</c:v>
                </c:pt>
                <c:pt idx="10647">
                  <c:v>97</c:v>
                </c:pt>
                <c:pt idx="10648">
                  <c:v>97</c:v>
                </c:pt>
                <c:pt idx="10649">
                  <c:v>97</c:v>
                </c:pt>
                <c:pt idx="10650">
                  <c:v>97</c:v>
                </c:pt>
                <c:pt idx="10651">
                  <c:v>97</c:v>
                </c:pt>
                <c:pt idx="10652">
                  <c:v>97</c:v>
                </c:pt>
                <c:pt idx="10653">
                  <c:v>97</c:v>
                </c:pt>
                <c:pt idx="10654">
                  <c:v>97</c:v>
                </c:pt>
                <c:pt idx="10655">
                  <c:v>97</c:v>
                </c:pt>
                <c:pt idx="10656">
                  <c:v>97</c:v>
                </c:pt>
                <c:pt idx="10657">
                  <c:v>97</c:v>
                </c:pt>
                <c:pt idx="10658">
                  <c:v>98</c:v>
                </c:pt>
                <c:pt idx="10659">
                  <c:v>98</c:v>
                </c:pt>
                <c:pt idx="10660">
                  <c:v>98</c:v>
                </c:pt>
                <c:pt idx="10661">
                  <c:v>98</c:v>
                </c:pt>
                <c:pt idx="10662">
                  <c:v>98</c:v>
                </c:pt>
                <c:pt idx="10663">
                  <c:v>98</c:v>
                </c:pt>
                <c:pt idx="10664">
                  <c:v>98</c:v>
                </c:pt>
                <c:pt idx="10665">
                  <c:v>98</c:v>
                </c:pt>
                <c:pt idx="10666">
                  <c:v>98</c:v>
                </c:pt>
                <c:pt idx="10667">
                  <c:v>98</c:v>
                </c:pt>
                <c:pt idx="10668">
                  <c:v>98</c:v>
                </c:pt>
                <c:pt idx="10669">
                  <c:v>98</c:v>
                </c:pt>
                <c:pt idx="10670">
                  <c:v>98</c:v>
                </c:pt>
                <c:pt idx="10671">
                  <c:v>98</c:v>
                </c:pt>
                <c:pt idx="10672">
                  <c:v>98</c:v>
                </c:pt>
                <c:pt idx="10673">
                  <c:v>98</c:v>
                </c:pt>
                <c:pt idx="10674">
                  <c:v>98</c:v>
                </c:pt>
                <c:pt idx="10675">
                  <c:v>98</c:v>
                </c:pt>
                <c:pt idx="10676">
                  <c:v>98</c:v>
                </c:pt>
                <c:pt idx="10677">
                  <c:v>98</c:v>
                </c:pt>
                <c:pt idx="10678">
                  <c:v>98</c:v>
                </c:pt>
                <c:pt idx="10679">
                  <c:v>98</c:v>
                </c:pt>
                <c:pt idx="10680">
                  <c:v>98</c:v>
                </c:pt>
                <c:pt idx="10681">
                  <c:v>98</c:v>
                </c:pt>
                <c:pt idx="10682">
                  <c:v>98</c:v>
                </c:pt>
                <c:pt idx="10683">
                  <c:v>98</c:v>
                </c:pt>
                <c:pt idx="10684">
                  <c:v>98</c:v>
                </c:pt>
                <c:pt idx="10685">
                  <c:v>98</c:v>
                </c:pt>
                <c:pt idx="10686">
                  <c:v>98</c:v>
                </c:pt>
                <c:pt idx="10687">
                  <c:v>98</c:v>
                </c:pt>
                <c:pt idx="10688">
                  <c:v>98</c:v>
                </c:pt>
                <c:pt idx="10689">
                  <c:v>98</c:v>
                </c:pt>
                <c:pt idx="10690">
                  <c:v>98</c:v>
                </c:pt>
                <c:pt idx="10691">
                  <c:v>98</c:v>
                </c:pt>
                <c:pt idx="10692">
                  <c:v>98</c:v>
                </c:pt>
                <c:pt idx="10693">
                  <c:v>98</c:v>
                </c:pt>
                <c:pt idx="10694">
                  <c:v>98</c:v>
                </c:pt>
                <c:pt idx="10695">
                  <c:v>98</c:v>
                </c:pt>
                <c:pt idx="10696">
                  <c:v>98</c:v>
                </c:pt>
                <c:pt idx="10697">
                  <c:v>98</c:v>
                </c:pt>
                <c:pt idx="10698">
                  <c:v>98</c:v>
                </c:pt>
                <c:pt idx="10699">
                  <c:v>98</c:v>
                </c:pt>
                <c:pt idx="10700">
                  <c:v>98</c:v>
                </c:pt>
                <c:pt idx="10701">
                  <c:v>98</c:v>
                </c:pt>
                <c:pt idx="10702">
                  <c:v>98</c:v>
                </c:pt>
                <c:pt idx="10703">
                  <c:v>98</c:v>
                </c:pt>
                <c:pt idx="10704">
                  <c:v>98</c:v>
                </c:pt>
                <c:pt idx="10705">
                  <c:v>98</c:v>
                </c:pt>
                <c:pt idx="10706">
                  <c:v>98</c:v>
                </c:pt>
                <c:pt idx="10707">
                  <c:v>98</c:v>
                </c:pt>
                <c:pt idx="10708">
                  <c:v>98</c:v>
                </c:pt>
                <c:pt idx="10709">
                  <c:v>98</c:v>
                </c:pt>
                <c:pt idx="10710">
                  <c:v>98</c:v>
                </c:pt>
                <c:pt idx="10711">
                  <c:v>98</c:v>
                </c:pt>
                <c:pt idx="10712">
                  <c:v>98</c:v>
                </c:pt>
                <c:pt idx="10713">
                  <c:v>98</c:v>
                </c:pt>
                <c:pt idx="10714">
                  <c:v>98</c:v>
                </c:pt>
                <c:pt idx="10715">
                  <c:v>98</c:v>
                </c:pt>
                <c:pt idx="10716">
                  <c:v>98</c:v>
                </c:pt>
                <c:pt idx="10717">
                  <c:v>98</c:v>
                </c:pt>
                <c:pt idx="10718">
                  <c:v>98</c:v>
                </c:pt>
                <c:pt idx="10719">
                  <c:v>98</c:v>
                </c:pt>
                <c:pt idx="10720">
                  <c:v>98</c:v>
                </c:pt>
                <c:pt idx="10721">
                  <c:v>98</c:v>
                </c:pt>
                <c:pt idx="10722">
                  <c:v>98</c:v>
                </c:pt>
                <c:pt idx="10723">
                  <c:v>98</c:v>
                </c:pt>
                <c:pt idx="10724">
                  <c:v>98</c:v>
                </c:pt>
                <c:pt idx="10725">
                  <c:v>98</c:v>
                </c:pt>
                <c:pt idx="10726">
                  <c:v>98</c:v>
                </c:pt>
                <c:pt idx="10727">
                  <c:v>98</c:v>
                </c:pt>
                <c:pt idx="10728">
                  <c:v>98</c:v>
                </c:pt>
                <c:pt idx="10729">
                  <c:v>98</c:v>
                </c:pt>
                <c:pt idx="10730">
                  <c:v>98</c:v>
                </c:pt>
                <c:pt idx="10731">
                  <c:v>98</c:v>
                </c:pt>
                <c:pt idx="10732">
                  <c:v>98</c:v>
                </c:pt>
                <c:pt idx="10733">
                  <c:v>98</c:v>
                </c:pt>
                <c:pt idx="10734">
                  <c:v>98</c:v>
                </c:pt>
                <c:pt idx="10735">
                  <c:v>98</c:v>
                </c:pt>
                <c:pt idx="10736">
                  <c:v>98</c:v>
                </c:pt>
                <c:pt idx="10737">
                  <c:v>98</c:v>
                </c:pt>
                <c:pt idx="10738">
                  <c:v>98</c:v>
                </c:pt>
                <c:pt idx="10739">
                  <c:v>98</c:v>
                </c:pt>
                <c:pt idx="10740">
                  <c:v>98</c:v>
                </c:pt>
                <c:pt idx="10741">
                  <c:v>98</c:v>
                </c:pt>
                <c:pt idx="10742">
                  <c:v>98</c:v>
                </c:pt>
                <c:pt idx="10743">
                  <c:v>98</c:v>
                </c:pt>
                <c:pt idx="10744">
                  <c:v>98</c:v>
                </c:pt>
                <c:pt idx="10745">
                  <c:v>98</c:v>
                </c:pt>
                <c:pt idx="10746">
                  <c:v>98</c:v>
                </c:pt>
                <c:pt idx="10747">
                  <c:v>98</c:v>
                </c:pt>
                <c:pt idx="10748">
                  <c:v>98</c:v>
                </c:pt>
                <c:pt idx="10749">
                  <c:v>98</c:v>
                </c:pt>
                <c:pt idx="10750">
                  <c:v>98</c:v>
                </c:pt>
                <c:pt idx="10751">
                  <c:v>98</c:v>
                </c:pt>
                <c:pt idx="10752">
                  <c:v>98</c:v>
                </c:pt>
                <c:pt idx="10753">
                  <c:v>98</c:v>
                </c:pt>
                <c:pt idx="10754">
                  <c:v>98</c:v>
                </c:pt>
                <c:pt idx="10755">
                  <c:v>98</c:v>
                </c:pt>
                <c:pt idx="10756">
                  <c:v>98</c:v>
                </c:pt>
                <c:pt idx="10757">
                  <c:v>98</c:v>
                </c:pt>
                <c:pt idx="10758">
                  <c:v>98</c:v>
                </c:pt>
                <c:pt idx="10759">
                  <c:v>98</c:v>
                </c:pt>
                <c:pt idx="10760">
                  <c:v>98</c:v>
                </c:pt>
                <c:pt idx="10761">
                  <c:v>98</c:v>
                </c:pt>
                <c:pt idx="10762">
                  <c:v>98</c:v>
                </c:pt>
                <c:pt idx="10763">
                  <c:v>98</c:v>
                </c:pt>
                <c:pt idx="10764">
                  <c:v>98</c:v>
                </c:pt>
                <c:pt idx="10765">
                  <c:v>98</c:v>
                </c:pt>
                <c:pt idx="10766">
                  <c:v>98</c:v>
                </c:pt>
                <c:pt idx="10767">
                  <c:v>98</c:v>
                </c:pt>
                <c:pt idx="10768">
                  <c:v>98</c:v>
                </c:pt>
                <c:pt idx="10769">
                  <c:v>98</c:v>
                </c:pt>
                <c:pt idx="10770">
                  <c:v>98</c:v>
                </c:pt>
                <c:pt idx="10771">
                  <c:v>98</c:v>
                </c:pt>
                <c:pt idx="10772">
                  <c:v>98</c:v>
                </c:pt>
                <c:pt idx="10773">
                  <c:v>98</c:v>
                </c:pt>
                <c:pt idx="10774">
                  <c:v>98</c:v>
                </c:pt>
                <c:pt idx="10775">
                  <c:v>98</c:v>
                </c:pt>
                <c:pt idx="10776">
                  <c:v>98</c:v>
                </c:pt>
                <c:pt idx="10777">
                  <c:v>98</c:v>
                </c:pt>
                <c:pt idx="10778">
                  <c:v>98</c:v>
                </c:pt>
                <c:pt idx="10779">
                  <c:v>98</c:v>
                </c:pt>
                <c:pt idx="10780">
                  <c:v>98</c:v>
                </c:pt>
                <c:pt idx="10781">
                  <c:v>98</c:v>
                </c:pt>
                <c:pt idx="10782">
                  <c:v>98</c:v>
                </c:pt>
                <c:pt idx="10783">
                  <c:v>98</c:v>
                </c:pt>
                <c:pt idx="10784">
                  <c:v>98</c:v>
                </c:pt>
                <c:pt idx="10785">
                  <c:v>98</c:v>
                </c:pt>
                <c:pt idx="10786">
                  <c:v>98</c:v>
                </c:pt>
                <c:pt idx="10787">
                  <c:v>98</c:v>
                </c:pt>
                <c:pt idx="10788">
                  <c:v>98</c:v>
                </c:pt>
                <c:pt idx="10789">
                  <c:v>98</c:v>
                </c:pt>
                <c:pt idx="10790">
                  <c:v>98</c:v>
                </c:pt>
                <c:pt idx="10791">
                  <c:v>98</c:v>
                </c:pt>
                <c:pt idx="10792">
                  <c:v>98</c:v>
                </c:pt>
                <c:pt idx="10793">
                  <c:v>98</c:v>
                </c:pt>
                <c:pt idx="10794">
                  <c:v>98</c:v>
                </c:pt>
                <c:pt idx="10795">
                  <c:v>98</c:v>
                </c:pt>
                <c:pt idx="10796">
                  <c:v>98</c:v>
                </c:pt>
                <c:pt idx="10797">
                  <c:v>98</c:v>
                </c:pt>
                <c:pt idx="10798">
                  <c:v>98</c:v>
                </c:pt>
                <c:pt idx="10799">
                  <c:v>98</c:v>
                </c:pt>
                <c:pt idx="10800">
                  <c:v>98</c:v>
                </c:pt>
                <c:pt idx="10801">
                  <c:v>98</c:v>
                </c:pt>
                <c:pt idx="10802">
                  <c:v>98</c:v>
                </c:pt>
                <c:pt idx="10803">
                  <c:v>98</c:v>
                </c:pt>
                <c:pt idx="10804">
                  <c:v>98</c:v>
                </c:pt>
                <c:pt idx="10805">
                  <c:v>98</c:v>
                </c:pt>
                <c:pt idx="10806">
                  <c:v>98</c:v>
                </c:pt>
                <c:pt idx="10807">
                  <c:v>98</c:v>
                </c:pt>
                <c:pt idx="10808">
                  <c:v>98</c:v>
                </c:pt>
                <c:pt idx="10809">
                  <c:v>98</c:v>
                </c:pt>
                <c:pt idx="10810">
                  <c:v>98</c:v>
                </c:pt>
                <c:pt idx="10811">
                  <c:v>98</c:v>
                </c:pt>
                <c:pt idx="10812">
                  <c:v>98</c:v>
                </c:pt>
                <c:pt idx="10813">
                  <c:v>98</c:v>
                </c:pt>
                <c:pt idx="10814">
                  <c:v>98</c:v>
                </c:pt>
                <c:pt idx="10815">
                  <c:v>98</c:v>
                </c:pt>
                <c:pt idx="10816">
                  <c:v>98</c:v>
                </c:pt>
                <c:pt idx="10817">
                  <c:v>98</c:v>
                </c:pt>
                <c:pt idx="10818">
                  <c:v>98</c:v>
                </c:pt>
                <c:pt idx="10819">
                  <c:v>98</c:v>
                </c:pt>
                <c:pt idx="10820">
                  <c:v>98</c:v>
                </c:pt>
                <c:pt idx="10821">
                  <c:v>98</c:v>
                </c:pt>
                <c:pt idx="10822">
                  <c:v>98</c:v>
                </c:pt>
                <c:pt idx="10823">
                  <c:v>98</c:v>
                </c:pt>
                <c:pt idx="10824">
                  <c:v>98</c:v>
                </c:pt>
                <c:pt idx="10825">
                  <c:v>98</c:v>
                </c:pt>
                <c:pt idx="10826">
                  <c:v>98</c:v>
                </c:pt>
                <c:pt idx="10827">
                  <c:v>98</c:v>
                </c:pt>
                <c:pt idx="10828">
                  <c:v>98</c:v>
                </c:pt>
                <c:pt idx="10829">
                  <c:v>98</c:v>
                </c:pt>
                <c:pt idx="10830">
                  <c:v>98</c:v>
                </c:pt>
                <c:pt idx="10831">
                  <c:v>98</c:v>
                </c:pt>
                <c:pt idx="10832">
                  <c:v>98</c:v>
                </c:pt>
                <c:pt idx="10833">
                  <c:v>98</c:v>
                </c:pt>
                <c:pt idx="10834">
                  <c:v>98</c:v>
                </c:pt>
                <c:pt idx="10835">
                  <c:v>98</c:v>
                </c:pt>
                <c:pt idx="10836">
                  <c:v>98</c:v>
                </c:pt>
                <c:pt idx="10837">
                  <c:v>98</c:v>
                </c:pt>
                <c:pt idx="10838">
                  <c:v>98</c:v>
                </c:pt>
                <c:pt idx="10839">
                  <c:v>98</c:v>
                </c:pt>
                <c:pt idx="10840">
                  <c:v>98</c:v>
                </c:pt>
                <c:pt idx="10841">
                  <c:v>98</c:v>
                </c:pt>
                <c:pt idx="10842">
                  <c:v>98</c:v>
                </c:pt>
                <c:pt idx="10843">
                  <c:v>98</c:v>
                </c:pt>
                <c:pt idx="10844">
                  <c:v>98</c:v>
                </c:pt>
                <c:pt idx="10845">
                  <c:v>98</c:v>
                </c:pt>
                <c:pt idx="10846">
                  <c:v>98</c:v>
                </c:pt>
                <c:pt idx="10847">
                  <c:v>98</c:v>
                </c:pt>
                <c:pt idx="10848">
                  <c:v>98</c:v>
                </c:pt>
                <c:pt idx="10849">
                  <c:v>98</c:v>
                </c:pt>
                <c:pt idx="10850">
                  <c:v>98</c:v>
                </c:pt>
                <c:pt idx="10851">
                  <c:v>98</c:v>
                </c:pt>
                <c:pt idx="10852">
                  <c:v>98</c:v>
                </c:pt>
                <c:pt idx="10853">
                  <c:v>98</c:v>
                </c:pt>
                <c:pt idx="10854">
                  <c:v>98</c:v>
                </c:pt>
                <c:pt idx="10855">
                  <c:v>98</c:v>
                </c:pt>
                <c:pt idx="10856">
                  <c:v>98</c:v>
                </c:pt>
                <c:pt idx="10857">
                  <c:v>98</c:v>
                </c:pt>
                <c:pt idx="10858">
                  <c:v>98</c:v>
                </c:pt>
                <c:pt idx="10859">
                  <c:v>98</c:v>
                </c:pt>
                <c:pt idx="10860">
                  <c:v>98</c:v>
                </c:pt>
                <c:pt idx="10861">
                  <c:v>98</c:v>
                </c:pt>
                <c:pt idx="10862">
                  <c:v>98</c:v>
                </c:pt>
                <c:pt idx="10863">
                  <c:v>98</c:v>
                </c:pt>
                <c:pt idx="10864">
                  <c:v>98</c:v>
                </c:pt>
                <c:pt idx="10865">
                  <c:v>98</c:v>
                </c:pt>
                <c:pt idx="10866">
                  <c:v>98</c:v>
                </c:pt>
                <c:pt idx="10867">
                  <c:v>98</c:v>
                </c:pt>
                <c:pt idx="10868">
                  <c:v>98</c:v>
                </c:pt>
                <c:pt idx="10869">
                  <c:v>98</c:v>
                </c:pt>
                <c:pt idx="10870">
                  <c:v>98</c:v>
                </c:pt>
                <c:pt idx="10871">
                  <c:v>98</c:v>
                </c:pt>
                <c:pt idx="10872">
                  <c:v>98</c:v>
                </c:pt>
                <c:pt idx="10873">
                  <c:v>98</c:v>
                </c:pt>
                <c:pt idx="10874">
                  <c:v>98</c:v>
                </c:pt>
                <c:pt idx="10875">
                  <c:v>98</c:v>
                </c:pt>
                <c:pt idx="10876">
                  <c:v>98</c:v>
                </c:pt>
                <c:pt idx="10877">
                  <c:v>98</c:v>
                </c:pt>
                <c:pt idx="10878">
                  <c:v>98</c:v>
                </c:pt>
                <c:pt idx="10879">
                  <c:v>98</c:v>
                </c:pt>
                <c:pt idx="10880">
                  <c:v>98</c:v>
                </c:pt>
                <c:pt idx="10881">
                  <c:v>98</c:v>
                </c:pt>
                <c:pt idx="10882">
                  <c:v>98</c:v>
                </c:pt>
                <c:pt idx="10883">
                  <c:v>98</c:v>
                </c:pt>
                <c:pt idx="10884">
                  <c:v>98</c:v>
                </c:pt>
                <c:pt idx="10885">
                  <c:v>98</c:v>
                </c:pt>
                <c:pt idx="10886">
                  <c:v>98</c:v>
                </c:pt>
                <c:pt idx="10887">
                  <c:v>98</c:v>
                </c:pt>
                <c:pt idx="10888">
                  <c:v>98</c:v>
                </c:pt>
                <c:pt idx="10889">
                  <c:v>98</c:v>
                </c:pt>
                <c:pt idx="10890">
                  <c:v>98</c:v>
                </c:pt>
                <c:pt idx="10891">
                  <c:v>98</c:v>
                </c:pt>
                <c:pt idx="10892">
                  <c:v>98</c:v>
                </c:pt>
                <c:pt idx="10893">
                  <c:v>98</c:v>
                </c:pt>
                <c:pt idx="10894">
                  <c:v>98</c:v>
                </c:pt>
                <c:pt idx="10895">
                  <c:v>98</c:v>
                </c:pt>
                <c:pt idx="10896">
                  <c:v>98</c:v>
                </c:pt>
                <c:pt idx="10897">
                  <c:v>98</c:v>
                </c:pt>
                <c:pt idx="10898">
                  <c:v>98</c:v>
                </c:pt>
                <c:pt idx="10899">
                  <c:v>98</c:v>
                </c:pt>
                <c:pt idx="10900">
                  <c:v>98</c:v>
                </c:pt>
                <c:pt idx="10901">
                  <c:v>98</c:v>
                </c:pt>
                <c:pt idx="10902">
                  <c:v>98</c:v>
                </c:pt>
                <c:pt idx="10903">
                  <c:v>98</c:v>
                </c:pt>
                <c:pt idx="10904">
                  <c:v>98</c:v>
                </c:pt>
                <c:pt idx="10905">
                  <c:v>98</c:v>
                </c:pt>
                <c:pt idx="10906">
                  <c:v>98</c:v>
                </c:pt>
                <c:pt idx="10907">
                  <c:v>98</c:v>
                </c:pt>
                <c:pt idx="10908">
                  <c:v>98</c:v>
                </c:pt>
                <c:pt idx="10909">
                  <c:v>98</c:v>
                </c:pt>
                <c:pt idx="10910">
                  <c:v>98</c:v>
                </c:pt>
                <c:pt idx="10911">
                  <c:v>98</c:v>
                </c:pt>
                <c:pt idx="10912">
                  <c:v>98</c:v>
                </c:pt>
                <c:pt idx="10913">
                  <c:v>98</c:v>
                </c:pt>
                <c:pt idx="10914">
                  <c:v>98</c:v>
                </c:pt>
                <c:pt idx="10915">
                  <c:v>98</c:v>
                </c:pt>
                <c:pt idx="10916">
                  <c:v>97</c:v>
                </c:pt>
                <c:pt idx="10917">
                  <c:v>97</c:v>
                </c:pt>
                <c:pt idx="10918">
                  <c:v>97</c:v>
                </c:pt>
                <c:pt idx="10919">
                  <c:v>97</c:v>
                </c:pt>
                <c:pt idx="10920">
                  <c:v>97</c:v>
                </c:pt>
                <c:pt idx="10921">
                  <c:v>97</c:v>
                </c:pt>
                <c:pt idx="10922">
                  <c:v>97</c:v>
                </c:pt>
                <c:pt idx="10923">
                  <c:v>97</c:v>
                </c:pt>
                <c:pt idx="10924">
                  <c:v>97</c:v>
                </c:pt>
                <c:pt idx="10925">
                  <c:v>97</c:v>
                </c:pt>
                <c:pt idx="10926">
                  <c:v>97</c:v>
                </c:pt>
                <c:pt idx="10927">
                  <c:v>97</c:v>
                </c:pt>
                <c:pt idx="10928">
                  <c:v>97</c:v>
                </c:pt>
                <c:pt idx="10929">
                  <c:v>97</c:v>
                </c:pt>
                <c:pt idx="10930">
                  <c:v>97</c:v>
                </c:pt>
                <c:pt idx="10931">
                  <c:v>97</c:v>
                </c:pt>
                <c:pt idx="10932">
                  <c:v>97</c:v>
                </c:pt>
                <c:pt idx="10933">
                  <c:v>97</c:v>
                </c:pt>
                <c:pt idx="10934">
                  <c:v>97</c:v>
                </c:pt>
                <c:pt idx="10935">
                  <c:v>97</c:v>
                </c:pt>
                <c:pt idx="10936">
                  <c:v>97</c:v>
                </c:pt>
                <c:pt idx="10937">
                  <c:v>97</c:v>
                </c:pt>
                <c:pt idx="10938">
                  <c:v>97</c:v>
                </c:pt>
                <c:pt idx="10939">
                  <c:v>97</c:v>
                </c:pt>
                <c:pt idx="10940">
                  <c:v>97</c:v>
                </c:pt>
                <c:pt idx="10941">
                  <c:v>97</c:v>
                </c:pt>
                <c:pt idx="10942">
                  <c:v>97</c:v>
                </c:pt>
                <c:pt idx="10943">
                  <c:v>97</c:v>
                </c:pt>
                <c:pt idx="10944">
                  <c:v>97</c:v>
                </c:pt>
                <c:pt idx="10945">
                  <c:v>97</c:v>
                </c:pt>
                <c:pt idx="10946">
                  <c:v>97</c:v>
                </c:pt>
                <c:pt idx="10947">
                  <c:v>97</c:v>
                </c:pt>
                <c:pt idx="10948">
                  <c:v>97</c:v>
                </c:pt>
                <c:pt idx="10949">
                  <c:v>97</c:v>
                </c:pt>
                <c:pt idx="10950">
                  <c:v>97</c:v>
                </c:pt>
                <c:pt idx="10951">
                  <c:v>97</c:v>
                </c:pt>
                <c:pt idx="10952">
                  <c:v>97</c:v>
                </c:pt>
                <c:pt idx="10953">
                  <c:v>97</c:v>
                </c:pt>
                <c:pt idx="10954">
                  <c:v>97</c:v>
                </c:pt>
                <c:pt idx="10955">
                  <c:v>97</c:v>
                </c:pt>
                <c:pt idx="10956">
                  <c:v>97</c:v>
                </c:pt>
                <c:pt idx="10957">
                  <c:v>97</c:v>
                </c:pt>
                <c:pt idx="10958">
                  <c:v>97</c:v>
                </c:pt>
                <c:pt idx="10959">
                  <c:v>97</c:v>
                </c:pt>
                <c:pt idx="10960">
                  <c:v>97</c:v>
                </c:pt>
                <c:pt idx="10961">
                  <c:v>97</c:v>
                </c:pt>
                <c:pt idx="10962">
                  <c:v>97</c:v>
                </c:pt>
                <c:pt idx="10963">
                  <c:v>97</c:v>
                </c:pt>
                <c:pt idx="10964">
                  <c:v>97</c:v>
                </c:pt>
                <c:pt idx="10965">
                  <c:v>97</c:v>
                </c:pt>
                <c:pt idx="10966">
                  <c:v>97</c:v>
                </c:pt>
                <c:pt idx="10967">
                  <c:v>97</c:v>
                </c:pt>
                <c:pt idx="10968">
                  <c:v>97</c:v>
                </c:pt>
                <c:pt idx="10969">
                  <c:v>97</c:v>
                </c:pt>
                <c:pt idx="10970">
                  <c:v>97</c:v>
                </c:pt>
                <c:pt idx="10971">
                  <c:v>97</c:v>
                </c:pt>
                <c:pt idx="10972">
                  <c:v>97</c:v>
                </c:pt>
                <c:pt idx="10973">
                  <c:v>97</c:v>
                </c:pt>
                <c:pt idx="10974">
                  <c:v>97</c:v>
                </c:pt>
                <c:pt idx="10975">
                  <c:v>97</c:v>
                </c:pt>
                <c:pt idx="10976">
                  <c:v>97</c:v>
                </c:pt>
                <c:pt idx="10977">
                  <c:v>97</c:v>
                </c:pt>
                <c:pt idx="10978">
                  <c:v>97</c:v>
                </c:pt>
                <c:pt idx="10979">
                  <c:v>97</c:v>
                </c:pt>
                <c:pt idx="10980">
                  <c:v>97</c:v>
                </c:pt>
                <c:pt idx="10981">
                  <c:v>97</c:v>
                </c:pt>
                <c:pt idx="10982">
                  <c:v>97</c:v>
                </c:pt>
                <c:pt idx="10983">
                  <c:v>97</c:v>
                </c:pt>
                <c:pt idx="10984">
                  <c:v>97</c:v>
                </c:pt>
                <c:pt idx="10985">
                  <c:v>97</c:v>
                </c:pt>
                <c:pt idx="10986">
                  <c:v>97</c:v>
                </c:pt>
                <c:pt idx="10987">
                  <c:v>97</c:v>
                </c:pt>
                <c:pt idx="10988">
                  <c:v>97</c:v>
                </c:pt>
                <c:pt idx="10989">
                  <c:v>97</c:v>
                </c:pt>
                <c:pt idx="10990">
                  <c:v>97</c:v>
                </c:pt>
                <c:pt idx="10991">
                  <c:v>97</c:v>
                </c:pt>
                <c:pt idx="10992">
                  <c:v>97</c:v>
                </c:pt>
                <c:pt idx="10993">
                  <c:v>97</c:v>
                </c:pt>
                <c:pt idx="10994">
                  <c:v>97</c:v>
                </c:pt>
                <c:pt idx="10995">
                  <c:v>97</c:v>
                </c:pt>
                <c:pt idx="10996">
                  <c:v>97</c:v>
                </c:pt>
                <c:pt idx="10997">
                  <c:v>97</c:v>
                </c:pt>
                <c:pt idx="10998">
                  <c:v>97</c:v>
                </c:pt>
                <c:pt idx="10999">
                  <c:v>97</c:v>
                </c:pt>
                <c:pt idx="11000">
                  <c:v>97</c:v>
                </c:pt>
                <c:pt idx="11001">
                  <c:v>97</c:v>
                </c:pt>
                <c:pt idx="11002">
                  <c:v>97</c:v>
                </c:pt>
                <c:pt idx="11003">
                  <c:v>97</c:v>
                </c:pt>
                <c:pt idx="11004">
                  <c:v>97</c:v>
                </c:pt>
                <c:pt idx="11005">
                  <c:v>97</c:v>
                </c:pt>
                <c:pt idx="11006">
                  <c:v>97</c:v>
                </c:pt>
                <c:pt idx="11007">
                  <c:v>97</c:v>
                </c:pt>
                <c:pt idx="11008">
                  <c:v>97</c:v>
                </c:pt>
                <c:pt idx="11009">
                  <c:v>97</c:v>
                </c:pt>
                <c:pt idx="11010">
                  <c:v>97</c:v>
                </c:pt>
                <c:pt idx="11011">
                  <c:v>97</c:v>
                </c:pt>
                <c:pt idx="11012">
                  <c:v>97</c:v>
                </c:pt>
                <c:pt idx="11013">
                  <c:v>97</c:v>
                </c:pt>
                <c:pt idx="11014">
                  <c:v>97</c:v>
                </c:pt>
                <c:pt idx="11015">
                  <c:v>97</c:v>
                </c:pt>
                <c:pt idx="11016">
                  <c:v>97</c:v>
                </c:pt>
                <c:pt idx="11017">
                  <c:v>97</c:v>
                </c:pt>
                <c:pt idx="11018">
                  <c:v>97</c:v>
                </c:pt>
                <c:pt idx="11019">
                  <c:v>97</c:v>
                </c:pt>
                <c:pt idx="11020">
                  <c:v>97</c:v>
                </c:pt>
                <c:pt idx="11021">
                  <c:v>97</c:v>
                </c:pt>
                <c:pt idx="11022">
                  <c:v>97</c:v>
                </c:pt>
                <c:pt idx="11023">
                  <c:v>97</c:v>
                </c:pt>
                <c:pt idx="11024">
                  <c:v>97</c:v>
                </c:pt>
                <c:pt idx="11025">
                  <c:v>97</c:v>
                </c:pt>
                <c:pt idx="11026">
                  <c:v>97</c:v>
                </c:pt>
                <c:pt idx="11027">
                  <c:v>97</c:v>
                </c:pt>
                <c:pt idx="11028">
                  <c:v>97</c:v>
                </c:pt>
                <c:pt idx="11029">
                  <c:v>97</c:v>
                </c:pt>
                <c:pt idx="11030">
                  <c:v>97</c:v>
                </c:pt>
                <c:pt idx="11031">
                  <c:v>97</c:v>
                </c:pt>
                <c:pt idx="11032">
                  <c:v>97</c:v>
                </c:pt>
                <c:pt idx="11033">
                  <c:v>97</c:v>
                </c:pt>
                <c:pt idx="11034">
                  <c:v>97</c:v>
                </c:pt>
                <c:pt idx="11035">
                  <c:v>97</c:v>
                </c:pt>
                <c:pt idx="11036">
                  <c:v>97</c:v>
                </c:pt>
                <c:pt idx="11037">
                  <c:v>97</c:v>
                </c:pt>
                <c:pt idx="11038">
                  <c:v>97</c:v>
                </c:pt>
                <c:pt idx="11039">
                  <c:v>97</c:v>
                </c:pt>
                <c:pt idx="11040">
                  <c:v>97</c:v>
                </c:pt>
                <c:pt idx="11041">
                  <c:v>97</c:v>
                </c:pt>
                <c:pt idx="11042">
                  <c:v>97</c:v>
                </c:pt>
                <c:pt idx="11043">
                  <c:v>97</c:v>
                </c:pt>
                <c:pt idx="11044">
                  <c:v>97</c:v>
                </c:pt>
                <c:pt idx="11045">
                  <c:v>97</c:v>
                </c:pt>
                <c:pt idx="11046">
                  <c:v>97</c:v>
                </c:pt>
                <c:pt idx="11047">
                  <c:v>97</c:v>
                </c:pt>
                <c:pt idx="11048">
                  <c:v>97</c:v>
                </c:pt>
                <c:pt idx="11049">
                  <c:v>97</c:v>
                </c:pt>
                <c:pt idx="11050">
                  <c:v>97</c:v>
                </c:pt>
                <c:pt idx="11051">
                  <c:v>97</c:v>
                </c:pt>
                <c:pt idx="11052">
                  <c:v>97</c:v>
                </c:pt>
                <c:pt idx="11053">
                  <c:v>97</c:v>
                </c:pt>
                <c:pt idx="11054">
                  <c:v>97</c:v>
                </c:pt>
                <c:pt idx="11055">
                  <c:v>97</c:v>
                </c:pt>
                <c:pt idx="11056">
                  <c:v>97</c:v>
                </c:pt>
                <c:pt idx="11057">
                  <c:v>97</c:v>
                </c:pt>
                <c:pt idx="11058">
                  <c:v>97</c:v>
                </c:pt>
                <c:pt idx="11059">
                  <c:v>97</c:v>
                </c:pt>
                <c:pt idx="11060">
                  <c:v>97</c:v>
                </c:pt>
                <c:pt idx="11061">
                  <c:v>97</c:v>
                </c:pt>
                <c:pt idx="11062">
                  <c:v>97</c:v>
                </c:pt>
                <c:pt idx="11063">
                  <c:v>97</c:v>
                </c:pt>
                <c:pt idx="11064">
                  <c:v>97</c:v>
                </c:pt>
                <c:pt idx="11065">
                  <c:v>97</c:v>
                </c:pt>
                <c:pt idx="11066">
                  <c:v>97</c:v>
                </c:pt>
                <c:pt idx="11067">
                  <c:v>97</c:v>
                </c:pt>
                <c:pt idx="11068">
                  <c:v>97</c:v>
                </c:pt>
                <c:pt idx="11069">
                  <c:v>97</c:v>
                </c:pt>
                <c:pt idx="11070">
                  <c:v>97</c:v>
                </c:pt>
                <c:pt idx="11071">
                  <c:v>97</c:v>
                </c:pt>
                <c:pt idx="11072">
                  <c:v>97</c:v>
                </c:pt>
                <c:pt idx="11073">
                  <c:v>97</c:v>
                </c:pt>
                <c:pt idx="11074">
                  <c:v>97</c:v>
                </c:pt>
                <c:pt idx="11075">
                  <c:v>97</c:v>
                </c:pt>
                <c:pt idx="11076">
                  <c:v>97</c:v>
                </c:pt>
                <c:pt idx="11077">
                  <c:v>97</c:v>
                </c:pt>
                <c:pt idx="11078">
                  <c:v>97</c:v>
                </c:pt>
                <c:pt idx="11079">
                  <c:v>97</c:v>
                </c:pt>
                <c:pt idx="11080">
                  <c:v>97</c:v>
                </c:pt>
                <c:pt idx="11081">
                  <c:v>97</c:v>
                </c:pt>
                <c:pt idx="11082">
                  <c:v>97</c:v>
                </c:pt>
                <c:pt idx="11083">
                  <c:v>97</c:v>
                </c:pt>
                <c:pt idx="11084">
                  <c:v>97</c:v>
                </c:pt>
                <c:pt idx="11085">
                  <c:v>97</c:v>
                </c:pt>
                <c:pt idx="11086">
                  <c:v>97</c:v>
                </c:pt>
                <c:pt idx="11087">
                  <c:v>97</c:v>
                </c:pt>
                <c:pt idx="11088">
                  <c:v>97</c:v>
                </c:pt>
                <c:pt idx="11089">
                  <c:v>97</c:v>
                </c:pt>
                <c:pt idx="11090">
                  <c:v>97</c:v>
                </c:pt>
                <c:pt idx="11091">
                  <c:v>97</c:v>
                </c:pt>
                <c:pt idx="11092">
                  <c:v>97</c:v>
                </c:pt>
                <c:pt idx="11093">
                  <c:v>97</c:v>
                </c:pt>
                <c:pt idx="11094">
                  <c:v>97</c:v>
                </c:pt>
                <c:pt idx="11095">
                  <c:v>97</c:v>
                </c:pt>
                <c:pt idx="11096">
                  <c:v>97</c:v>
                </c:pt>
                <c:pt idx="11097">
                  <c:v>97</c:v>
                </c:pt>
                <c:pt idx="11098">
                  <c:v>97</c:v>
                </c:pt>
                <c:pt idx="11099">
                  <c:v>97</c:v>
                </c:pt>
                <c:pt idx="11100">
                  <c:v>97</c:v>
                </c:pt>
                <c:pt idx="11101">
                  <c:v>97</c:v>
                </c:pt>
                <c:pt idx="11102">
                  <c:v>97</c:v>
                </c:pt>
                <c:pt idx="11103">
                  <c:v>97</c:v>
                </c:pt>
                <c:pt idx="11104">
                  <c:v>97</c:v>
                </c:pt>
                <c:pt idx="11105">
                  <c:v>97</c:v>
                </c:pt>
                <c:pt idx="11106">
                  <c:v>97</c:v>
                </c:pt>
                <c:pt idx="11107">
                  <c:v>97</c:v>
                </c:pt>
                <c:pt idx="11108">
                  <c:v>97</c:v>
                </c:pt>
                <c:pt idx="11109">
                  <c:v>97</c:v>
                </c:pt>
                <c:pt idx="11110">
                  <c:v>97</c:v>
                </c:pt>
                <c:pt idx="11111">
                  <c:v>97</c:v>
                </c:pt>
                <c:pt idx="11112">
                  <c:v>97</c:v>
                </c:pt>
                <c:pt idx="11113">
                  <c:v>97</c:v>
                </c:pt>
                <c:pt idx="11114">
                  <c:v>97</c:v>
                </c:pt>
                <c:pt idx="11115">
                  <c:v>97</c:v>
                </c:pt>
                <c:pt idx="11116">
                  <c:v>97</c:v>
                </c:pt>
                <c:pt idx="11117">
                  <c:v>97</c:v>
                </c:pt>
                <c:pt idx="11118">
                  <c:v>97</c:v>
                </c:pt>
                <c:pt idx="11119">
                  <c:v>97</c:v>
                </c:pt>
                <c:pt idx="11120">
                  <c:v>97</c:v>
                </c:pt>
                <c:pt idx="11121">
                  <c:v>97</c:v>
                </c:pt>
                <c:pt idx="11122">
                  <c:v>97</c:v>
                </c:pt>
                <c:pt idx="11123">
                  <c:v>97</c:v>
                </c:pt>
                <c:pt idx="11124">
                  <c:v>97</c:v>
                </c:pt>
                <c:pt idx="11125">
                  <c:v>97</c:v>
                </c:pt>
                <c:pt idx="11126">
                  <c:v>97</c:v>
                </c:pt>
                <c:pt idx="11127">
                  <c:v>97</c:v>
                </c:pt>
                <c:pt idx="11128">
                  <c:v>97</c:v>
                </c:pt>
                <c:pt idx="11129">
                  <c:v>97</c:v>
                </c:pt>
                <c:pt idx="11130">
                  <c:v>97</c:v>
                </c:pt>
                <c:pt idx="11131">
                  <c:v>97</c:v>
                </c:pt>
                <c:pt idx="11132">
                  <c:v>97</c:v>
                </c:pt>
                <c:pt idx="11133">
                  <c:v>97</c:v>
                </c:pt>
                <c:pt idx="11134">
                  <c:v>97</c:v>
                </c:pt>
                <c:pt idx="11135">
                  <c:v>97</c:v>
                </c:pt>
                <c:pt idx="11136">
                  <c:v>97</c:v>
                </c:pt>
                <c:pt idx="11137">
                  <c:v>97</c:v>
                </c:pt>
                <c:pt idx="11138">
                  <c:v>97</c:v>
                </c:pt>
                <c:pt idx="11139">
                  <c:v>97</c:v>
                </c:pt>
                <c:pt idx="11140">
                  <c:v>97</c:v>
                </c:pt>
                <c:pt idx="11141">
                  <c:v>97</c:v>
                </c:pt>
                <c:pt idx="11142">
                  <c:v>97</c:v>
                </c:pt>
                <c:pt idx="11143">
                  <c:v>97</c:v>
                </c:pt>
                <c:pt idx="11144">
                  <c:v>97</c:v>
                </c:pt>
                <c:pt idx="11145">
                  <c:v>97</c:v>
                </c:pt>
                <c:pt idx="11146">
                  <c:v>97</c:v>
                </c:pt>
                <c:pt idx="11147">
                  <c:v>97</c:v>
                </c:pt>
                <c:pt idx="11148">
                  <c:v>97</c:v>
                </c:pt>
                <c:pt idx="11149">
                  <c:v>97</c:v>
                </c:pt>
                <c:pt idx="11150">
                  <c:v>97</c:v>
                </c:pt>
                <c:pt idx="11151">
                  <c:v>97</c:v>
                </c:pt>
                <c:pt idx="11152">
                  <c:v>97</c:v>
                </c:pt>
                <c:pt idx="11153">
                  <c:v>97</c:v>
                </c:pt>
                <c:pt idx="11154">
                  <c:v>97</c:v>
                </c:pt>
                <c:pt idx="11155">
                  <c:v>97</c:v>
                </c:pt>
                <c:pt idx="11156">
                  <c:v>97</c:v>
                </c:pt>
                <c:pt idx="11157">
                  <c:v>97</c:v>
                </c:pt>
                <c:pt idx="11158">
                  <c:v>97</c:v>
                </c:pt>
                <c:pt idx="11159">
                  <c:v>97</c:v>
                </c:pt>
                <c:pt idx="11160">
                  <c:v>97</c:v>
                </c:pt>
                <c:pt idx="11161">
                  <c:v>97</c:v>
                </c:pt>
                <c:pt idx="11162">
                  <c:v>97</c:v>
                </c:pt>
                <c:pt idx="11163">
                  <c:v>97</c:v>
                </c:pt>
                <c:pt idx="11164">
                  <c:v>97</c:v>
                </c:pt>
                <c:pt idx="11165">
                  <c:v>97</c:v>
                </c:pt>
                <c:pt idx="11166">
                  <c:v>97</c:v>
                </c:pt>
                <c:pt idx="11167">
                  <c:v>97</c:v>
                </c:pt>
                <c:pt idx="11168">
                  <c:v>97</c:v>
                </c:pt>
                <c:pt idx="11169">
                  <c:v>97</c:v>
                </c:pt>
                <c:pt idx="11170">
                  <c:v>97</c:v>
                </c:pt>
                <c:pt idx="11171">
                  <c:v>97</c:v>
                </c:pt>
                <c:pt idx="11172">
                  <c:v>97</c:v>
                </c:pt>
                <c:pt idx="11173">
                  <c:v>97</c:v>
                </c:pt>
                <c:pt idx="11174">
                  <c:v>97</c:v>
                </c:pt>
                <c:pt idx="11175">
                  <c:v>97</c:v>
                </c:pt>
                <c:pt idx="11176">
                  <c:v>97</c:v>
                </c:pt>
                <c:pt idx="11177">
                  <c:v>97</c:v>
                </c:pt>
                <c:pt idx="11178">
                  <c:v>97</c:v>
                </c:pt>
                <c:pt idx="11179">
                  <c:v>97</c:v>
                </c:pt>
                <c:pt idx="11180">
                  <c:v>97</c:v>
                </c:pt>
                <c:pt idx="11181">
                  <c:v>97</c:v>
                </c:pt>
                <c:pt idx="11182">
                  <c:v>97</c:v>
                </c:pt>
                <c:pt idx="11183">
                  <c:v>97</c:v>
                </c:pt>
                <c:pt idx="11184">
                  <c:v>97</c:v>
                </c:pt>
                <c:pt idx="11185">
                  <c:v>97</c:v>
                </c:pt>
                <c:pt idx="11186">
                  <c:v>97</c:v>
                </c:pt>
                <c:pt idx="11187">
                  <c:v>97</c:v>
                </c:pt>
                <c:pt idx="11188">
                  <c:v>97</c:v>
                </c:pt>
                <c:pt idx="11189">
                  <c:v>97</c:v>
                </c:pt>
                <c:pt idx="11190">
                  <c:v>97</c:v>
                </c:pt>
                <c:pt idx="11191">
                  <c:v>97</c:v>
                </c:pt>
                <c:pt idx="11192">
                  <c:v>97</c:v>
                </c:pt>
                <c:pt idx="11193">
                  <c:v>97</c:v>
                </c:pt>
                <c:pt idx="11194">
                  <c:v>97</c:v>
                </c:pt>
                <c:pt idx="11195">
                  <c:v>97</c:v>
                </c:pt>
                <c:pt idx="11196">
                  <c:v>97</c:v>
                </c:pt>
                <c:pt idx="11197">
                  <c:v>97</c:v>
                </c:pt>
                <c:pt idx="11198">
                  <c:v>97</c:v>
                </c:pt>
                <c:pt idx="11199">
                  <c:v>97</c:v>
                </c:pt>
                <c:pt idx="11200">
                  <c:v>97</c:v>
                </c:pt>
                <c:pt idx="11201">
                  <c:v>97</c:v>
                </c:pt>
                <c:pt idx="11202">
                  <c:v>97</c:v>
                </c:pt>
                <c:pt idx="11203">
                  <c:v>97</c:v>
                </c:pt>
                <c:pt idx="11204">
                  <c:v>97</c:v>
                </c:pt>
                <c:pt idx="11205">
                  <c:v>97</c:v>
                </c:pt>
                <c:pt idx="11206">
                  <c:v>97</c:v>
                </c:pt>
                <c:pt idx="11207">
                  <c:v>97</c:v>
                </c:pt>
                <c:pt idx="11208">
                  <c:v>97</c:v>
                </c:pt>
                <c:pt idx="11209">
                  <c:v>97</c:v>
                </c:pt>
                <c:pt idx="11210">
                  <c:v>97</c:v>
                </c:pt>
                <c:pt idx="11211">
                  <c:v>97</c:v>
                </c:pt>
                <c:pt idx="11212">
                  <c:v>97</c:v>
                </c:pt>
                <c:pt idx="11213">
                  <c:v>97</c:v>
                </c:pt>
                <c:pt idx="11214">
                  <c:v>97</c:v>
                </c:pt>
                <c:pt idx="11215">
                  <c:v>97</c:v>
                </c:pt>
                <c:pt idx="11216">
                  <c:v>97</c:v>
                </c:pt>
                <c:pt idx="11217">
                  <c:v>97</c:v>
                </c:pt>
                <c:pt idx="11218">
                  <c:v>97</c:v>
                </c:pt>
                <c:pt idx="11219">
                  <c:v>97</c:v>
                </c:pt>
                <c:pt idx="11220">
                  <c:v>97</c:v>
                </c:pt>
                <c:pt idx="11221">
                  <c:v>97</c:v>
                </c:pt>
                <c:pt idx="11222">
                  <c:v>97</c:v>
                </c:pt>
                <c:pt idx="11223">
                  <c:v>97</c:v>
                </c:pt>
                <c:pt idx="11224">
                  <c:v>97</c:v>
                </c:pt>
                <c:pt idx="11225">
                  <c:v>97</c:v>
                </c:pt>
                <c:pt idx="11226">
                  <c:v>97</c:v>
                </c:pt>
                <c:pt idx="11227">
                  <c:v>97</c:v>
                </c:pt>
                <c:pt idx="11228">
                  <c:v>97</c:v>
                </c:pt>
                <c:pt idx="11229">
                  <c:v>97</c:v>
                </c:pt>
                <c:pt idx="11230">
                  <c:v>97</c:v>
                </c:pt>
                <c:pt idx="11231">
                  <c:v>97</c:v>
                </c:pt>
                <c:pt idx="11232">
                  <c:v>97</c:v>
                </c:pt>
                <c:pt idx="11233">
                  <c:v>97</c:v>
                </c:pt>
                <c:pt idx="11234">
                  <c:v>97</c:v>
                </c:pt>
                <c:pt idx="11235">
                  <c:v>97</c:v>
                </c:pt>
                <c:pt idx="11236">
                  <c:v>97</c:v>
                </c:pt>
                <c:pt idx="11237">
                  <c:v>97</c:v>
                </c:pt>
                <c:pt idx="11238">
                  <c:v>97</c:v>
                </c:pt>
                <c:pt idx="11239">
                  <c:v>97</c:v>
                </c:pt>
                <c:pt idx="11240">
                  <c:v>97</c:v>
                </c:pt>
                <c:pt idx="11241">
                  <c:v>97</c:v>
                </c:pt>
                <c:pt idx="11242">
                  <c:v>97</c:v>
                </c:pt>
                <c:pt idx="11243">
                  <c:v>97</c:v>
                </c:pt>
                <c:pt idx="11244">
                  <c:v>97</c:v>
                </c:pt>
                <c:pt idx="11245">
                  <c:v>97</c:v>
                </c:pt>
                <c:pt idx="11246">
                  <c:v>97</c:v>
                </c:pt>
                <c:pt idx="11247">
                  <c:v>97</c:v>
                </c:pt>
                <c:pt idx="11248">
                  <c:v>97</c:v>
                </c:pt>
                <c:pt idx="11249">
                  <c:v>97</c:v>
                </c:pt>
                <c:pt idx="11250">
                  <c:v>97</c:v>
                </c:pt>
                <c:pt idx="11251">
                  <c:v>97</c:v>
                </c:pt>
                <c:pt idx="11252">
                  <c:v>97</c:v>
                </c:pt>
                <c:pt idx="11253">
                  <c:v>97</c:v>
                </c:pt>
                <c:pt idx="11254">
                  <c:v>97</c:v>
                </c:pt>
                <c:pt idx="11255">
                  <c:v>97</c:v>
                </c:pt>
                <c:pt idx="11256">
                  <c:v>97</c:v>
                </c:pt>
                <c:pt idx="11257">
                  <c:v>97</c:v>
                </c:pt>
                <c:pt idx="11258">
                  <c:v>97</c:v>
                </c:pt>
                <c:pt idx="11259">
                  <c:v>97</c:v>
                </c:pt>
                <c:pt idx="11260">
                  <c:v>97</c:v>
                </c:pt>
                <c:pt idx="11261">
                  <c:v>97</c:v>
                </c:pt>
                <c:pt idx="11262">
                  <c:v>97</c:v>
                </c:pt>
                <c:pt idx="11263">
                  <c:v>97</c:v>
                </c:pt>
                <c:pt idx="11264">
                  <c:v>97</c:v>
                </c:pt>
                <c:pt idx="11265">
                  <c:v>97</c:v>
                </c:pt>
                <c:pt idx="11266">
                  <c:v>97</c:v>
                </c:pt>
                <c:pt idx="11267">
                  <c:v>97</c:v>
                </c:pt>
                <c:pt idx="11268">
                  <c:v>97</c:v>
                </c:pt>
                <c:pt idx="11269">
                  <c:v>97</c:v>
                </c:pt>
                <c:pt idx="11270">
                  <c:v>97</c:v>
                </c:pt>
                <c:pt idx="11271">
                  <c:v>97</c:v>
                </c:pt>
                <c:pt idx="11272">
                  <c:v>97</c:v>
                </c:pt>
                <c:pt idx="11273">
                  <c:v>97</c:v>
                </c:pt>
                <c:pt idx="11274">
                  <c:v>97</c:v>
                </c:pt>
                <c:pt idx="11275">
                  <c:v>97</c:v>
                </c:pt>
                <c:pt idx="11276">
                  <c:v>97</c:v>
                </c:pt>
                <c:pt idx="11277">
                  <c:v>97</c:v>
                </c:pt>
                <c:pt idx="11278">
                  <c:v>97</c:v>
                </c:pt>
                <c:pt idx="11279">
                  <c:v>97</c:v>
                </c:pt>
                <c:pt idx="11280">
                  <c:v>97</c:v>
                </c:pt>
                <c:pt idx="11281">
                  <c:v>97</c:v>
                </c:pt>
                <c:pt idx="11282">
                  <c:v>97</c:v>
                </c:pt>
                <c:pt idx="11283">
                  <c:v>97</c:v>
                </c:pt>
                <c:pt idx="11284">
                  <c:v>97</c:v>
                </c:pt>
                <c:pt idx="11285">
                  <c:v>97</c:v>
                </c:pt>
                <c:pt idx="11286">
                  <c:v>97</c:v>
                </c:pt>
                <c:pt idx="11287">
                  <c:v>97</c:v>
                </c:pt>
                <c:pt idx="11288">
                  <c:v>97</c:v>
                </c:pt>
                <c:pt idx="11289">
                  <c:v>97</c:v>
                </c:pt>
                <c:pt idx="11290">
                  <c:v>97</c:v>
                </c:pt>
                <c:pt idx="11291">
                  <c:v>97</c:v>
                </c:pt>
                <c:pt idx="11292">
                  <c:v>97</c:v>
                </c:pt>
                <c:pt idx="11293">
                  <c:v>97</c:v>
                </c:pt>
                <c:pt idx="11294">
                  <c:v>97</c:v>
                </c:pt>
                <c:pt idx="11295">
                  <c:v>97</c:v>
                </c:pt>
                <c:pt idx="11296">
                  <c:v>97</c:v>
                </c:pt>
                <c:pt idx="11297">
                  <c:v>97</c:v>
                </c:pt>
                <c:pt idx="11298">
                  <c:v>97</c:v>
                </c:pt>
                <c:pt idx="11299">
                  <c:v>97</c:v>
                </c:pt>
                <c:pt idx="11300">
                  <c:v>97</c:v>
                </c:pt>
                <c:pt idx="11301">
                  <c:v>97</c:v>
                </c:pt>
                <c:pt idx="11302">
                  <c:v>97</c:v>
                </c:pt>
                <c:pt idx="11303">
                  <c:v>97</c:v>
                </c:pt>
                <c:pt idx="11304">
                  <c:v>97</c:v>
                </c:pt>
                <c:pt idx="11305">
                  <c:v>97</c:v>
                </c:pt>
                <c:pt idx="11306">
                  <c:v>97</c:v>
                </c:pt>
                <c:pt idx="11307">
                  <c:v>97</c:v>
                </c:pt>
                <c:pt idx="11308">
                  <c:v>97</c:v>
                </c:pt>
                <c:pt idx="11309">
                  <c:v>97</c:v>
                </c:pt>
                <c:pt idx="11310">
                  <c:v>97</c:v>
                </c:pt>
                <c:pt idx="11311">
                  <c:v>97</c:v>
                </c:pt>
                <c:pt idx="11312">
                  <c:v>97</c:v>
                </c:pt>
                <c:pt idx="11313">
                  <c:v>97</c:v>
                </c:pt>
                <c:pt idx="11314">
                  <c:v>97</c:v>
                </c:pt>
                <c:pt idx="11315">
                  <c:v>97</c:v>
                </c:pt>
                <c:pt idx="11316">
                  <c:v>97</c:v>
                </c:pt>
                <c:pt idx="11317">
                  <c:v>97</c:v>
                </c:pt>
                <c:pt idx="11318">
                  <c:v>97</c:v>
                </c:pt>
                <c:pt idx="11319">
                  <c:v>97</c:v>
                </c:pt>
                <c:pt idx="11320">
                  <c:v>97</c:v>
                </c:pt>
                <c:pt idx="11321">
                  <c:v>97</c:v>
                </c:pt>
                <c:pt idx="11322">
                  <c:v>97</c:v>
                </c:pt>
                <c:pt idx="11323">
                  <c:v>97</c:v>
                </c:pt>
                <c:pt idx="11324">
                  <c:v>97</c:v>
                </c:pt>
                <c:pt idx="11325">
                  <c:v>97</c:v>
                </c:pt>
                <c:pt idx="11326">
                  <c:v>97</c:v>
                </c:pt>
                <c:pt idx="11327">
                  <c:v>97</c:v>
                </c:pt>
                <c:pt idx="11328">
                  <c:v>97</c:v>
                </c:pt>
                <c:pt idx="11329">
                  <c:v>97</c:v>
                </c:pt>
                <c:pt idx="11330">
                  <c:v>97</c:v>
                </c:pt>
                <c:pt idx="11331">
                  <c:v>97</c:v>
                </c:pt>
                <c:pt idx="11332">
                  <c:v>97</c:v>
                </c:pt>
                <c:pt idx="11333">
                  <c:v>97</c:v>
                </c:pt>
                <c:pt idx="11334">
                  <c:v>97</c:v>
                </c:pt>
                <c:pt idx="11335">
                  <c:v>97</c:v>
                </c:pt>
                <c:pt idx="11336">
                  <c:v>97</c:v>
                </c:pt>
                <c:pt idx="11337">
                  <c:v>97</c:v>
                </c:pt>
                <c:pt idx="11338">
                  <c:v>97</c:v>
                </c:pt>
                <c:pt idx="11339">
                  <c:v>97</c:v>
                </c:pt>
                <c:pt idx="11340">
                  <c:v>97</c:v>
                </c:pt>
                <c:pt idx="11341">
                  <c:v>97</c:v>
                </c:pt>
                <c:pt idx="11342">
                  <c:v>97</c:v>
                </c:pt>
                <c:pt idx="11343">
                  <c:v>97</c:v>
                </c:pt>
                <c:pt idx="11344">
                  <c:v>97</c:v>
                </c:pt>
                <c:pt idx="11345">
                  <c:v>97</c:v>
                </c:pt>
                <c:pt idx="11346">
                  <c:v>97</c:v>
                </c:pt>
                <c:pt idx="11347">
                  <c:v>97</c:v>
                </c:pt>
                <c:pt idx="11348">
                  <c:v>97</c:v>
                </c:pt>
                <c:pt idx="11349">
                  <c:v>97</c:v>
                </c:pt>
                <c:pt idx="11350">
                  <c:v>97</c:v>
                </c:pt>
                <c:pt idx="11351">
                  <c:v>97</c:v>
                </c:pt>
                <c:pt idx="11352">
                  <c:v>97</c:v>
                </c:pt>
                <c:pt idx="11353">
                  <c:v>97</c:v>
                </c:pt>
                <c:pt idx="11354">
                  <c:v>97</c:v>
                </c:pt>
                <c:pt idx="11355">
                  <c:v>97</c:v>
                </c:pt>
                <c:pt idx="11356">
                  <c:v>97</c:v>
                </c:pt>
                <c:pt idx="11357">
                  <c:v>97</c:v>
                </c:pt>
                <c:pt idx="11358">
                  <c:v>97</c:v>
                </c:pt>
                <c:pt idx="11359">
                  <c:v>97</c:v>
                </c:pt>
                <c:pt idx="11360">
                  <c:v>97</c:v>
                </c:pt>
                <c:pt idx="11361">
                  <c:v>97</c:v>
                </c:pt>
                <c:pt idx="11362">
                  <c:v>97</c:v>
                </c:pt>
                <c:pt idx="11363">
                  <c:v>97</c:v>
                </c:pt>
                <c:pt idx="11364">
                  <c:v>97</c:v>
                </c:pt>
                <c:pt idx="11365">
                  <c:v>97</c:v>
                </c:pt>
                <c:pt idx="11366">
                  <c:v>97</c:v>
                </c:pt>
                <c:pt idx="11367">
                  <c:v>97</c:v>
                </c:pt>
                <c:pt idx="11368">
                  <c:v>97</c:v>
                </c:pt>
                <c:pt idx="11369">
                  <c:v>97</c:v>
                </c:pt>
                <c:pt idx="11370">
                  <c:v>97</c:v>
                </c:pt>
                <c:pt idx="11371">
                  <c:v>97</c:v>
                </c:pt>
                <c:pt idx="11372">
                  <c:v>97</c:v>
                </c:pt>
                <c:pt idx="11373">
                  <c:v>97</c:v>
                </c:pt>
                <c:pt idx="11374">
                  <c:v>97</c:v>
                </c:pt>
                <c:pt idx="11375">
                  <c:v>97</c:v>
                </c:pt>
                <c:pt idx="11376">
                  <c:v>97</c:v>
                </c:pt>
                <c:pt idx="11377">
                  <c:v>97</c:v>
                </c:pt>
                <c:pt idx="11378">
                  <c:v>97</c:v>
                </c:pt>
                <c:pt idx="11379">
                  <c:v>97</c:v>
                </c:pt>
                <c:pt idx="11380">
                  <c:v>97</c:v>
                </c:pt>
                <c:pt idx="11381">
                  <c:v>97</c:v>
                </c:pt>
                <c:pt idx="11382">
                  <c:v>97</c:v>
                </c:pt>
                <c:pt idx="11383">
                  <c:v>97</c:v>
                </c:pt>
                <c:pt idx="11384">
                  <c:v>97</c:v>
                </c:pt>
                <c:pt idx="11385">
                  <c:v>97</c:v>
                </c:pt>
                <c:pt idx="11386">
                  <c:v>97</c:v>
                </c:pt>
                <c:pt idx="11387">
                  <c:v>97</c:v>
                </c:pt>
                <c:pt idx="11388">
                  <c:v>97</c:v>
                </c:pt>
                <c:pt idx="11389">
                  <c:v>97</c:v>
                </c:pt>
                <c:pt idx="11390">
                  <c:v>97</c:v>
                </c:pt>
                <c:pt idx="11391">
                  <c:v>97</c:v>
                </c:pt>
                <c:pt idx="11392">
                  <c:v>97</c:v>
                </c:pt>
                <c:pt idx="11393">
                  <c:v>97</c:v>
                </c:pt>
                <c:pt idx="11394">
                  <c:v>97</c:v>
                </c:pt>
                <c:pt idx="11395">
                  <c:v>97</c:v>
                </c:pt>
                <c:pt idx="11396">
                  <c:v>97</c:v>
                </c:pt>
                <c:pt idx="11397">
                  <c:v>97</c:v>
                </c:pt>
                <c:pt idx="11398">
                  <c:v>97</c:v>
                </c:pt>
                <c:pt idx="11399">
                  <c:v>97</c:v>
                </c:pt>
                <c:pt idx="11400">
                  <c:v>97</c:v>
                </c:pt>
                <c:pt idx="11401">
                  <c:v>97</c:v>
                </c:pt>
                <c:pt idx="11402">
                  <c:v>97</c:v>
                </c:pt>
                <c:pt idx="11403">
                  <c:v>97</c:v>
                </c:pt>
                <c:pt idx="11404">
                  <c:v>97</c:v>
                </c:pt>
                <c:pt idx="11405">
                  <c:v>97</c:v>
                </c:pt>
                <c:pt idx="11406">
                  <c:v>97</c:v>
                </c:pt>
                <c:pt idx="11407">
                  <c:v>97</c:v>
                </c:pt>
                <c:pt idx="11408">
                  <c:v>97</c:v>
                </c:pt>
                <c:pt idx="11409">
                  <c:v>97</c:v>
                </c:pt>
                <c:pt idx="11410">
                  <c:v>97</c:v>
                </c:pt>
                <c:pt idx="11411">
                  <c:v>97</c:v>
                </c:pt>
                <c:pt idx="11412">
                  <c:v>97</c:v>
                </c:pt>
                <c:pt idx="11413">
                  <c:v>97</c:v>
                </c:pt>
                <c:pt idx="11414">
                  <c:v>97</c:v>
                </c:pt>
                <c:pt idx="11415">
                  <c:v>97</c:v>
                </c:pt>
                <c:pt idx="11416">
                  <c:v>97</c:v>
                </c:pt>
                <c:pt idx="11417">
                  <c:v>97</c:v>
                </c:pt>
                <c:pt idx="11418">
                  <c:v>97</c:v>
                </c:pt>
                <c:pt idx="11419">
                  <c:v>97</c:v>
                </c:pt>
                <c:pt idx="11420">
                  <c:v>97</c:v>
                </c:pt>
                <c:pt idx="11421">
                  <c:v>97</c:v>
                </c:pt>
                <c:pt idx="11422">
                  <c:v>97</c:v>
                </c:pt>
                <c:pt idx="11423">
                  <c:v>97</c:v>
                </c:pt>
                <c:pt idx="11424">
                  <c:v>97</c:v>
                </c:pt>
                <c:pt idx="11425">
                  <c:v>97</c:v>
                </c:pt>
                <c:pt idx="11426">
                  <c:v>97</c:v>
                </c:pt>
                <c:pt idx="11427">
                  <c:v>97</c:v>
                </c:pt>
                <c:pt idx="11428">
                  <c:v>97</c:v>
                </c:pt>
                <c:pt idx="11429">
                  <c:v>97</c:v>
                </c:pt>
                <c:pt idx="11430">
                  <c:v>97</c:v>
                </c:pt>
                <c:pt idx="11431">
                  <c:v>97</c:v>
                </c:pt>
                <c:pt idx="11432">
                  <c:v>97</c:v>
                </c:pt>
                <c:pt idx="11433">
                  <c:v>97</c:v>
                </c:pt>
                <c:pt idx="11434">
                  <c:v>97</c:v>
                </c:pt>
                <c:pt idx="11435">
                  <c:v>97</c:v>
                </c:pt>
                <c:pt idx="11436">
                  <c:v>97</c:v>
                </c:pt>
                <c:pt idx="11437">
                  <c:v>97</c:v>
                </c:pt>
                <c:pt idx="11438">
                  <c:v>97</c:v>
                </c:pt>
                <c:pt idx="11439">
                  <c:v>97</c:v>
                </c:pt>
                <c:pt idx="11440">
                  <c:v>97</c:v>
                </c:pt>
                <c:pt idx="11441">
                  <c:v>97</c:v>
                </c:pt>
                <c:pt idx="11442">
                  <c:v>97</c:v>
                </c:pt>
                <c:pt idx="11443">
                  <c:v>97</c:v>
                </c:pt>
                <c:pt idx="11444">
                  <c:v>97</c:v>
                </c:pt>
                <c:pt idx="11445">
                  <c:v>97</c:v>
                </c:pt>
                <c:pt idx="11446">
                  <c:v>97</c:v>
                </c:pt>
                <c:pt idx="11447">
                  <c:v>97</c:v>
                </c:pt>
                <c:pt idx="11448">
                  <c:v>97</c:v>
                </c:pt>
                <c:pt idx="11449">
                  <c:v>97</c:v>
                </c:pt>
                <c:pt idx="11450">
                  <c:v>97</c:v>
                </c:pt>
                <c:pt idx="11451">
                  <c:v>97</c:v>
                </c:pt>
                <c:pt idx="11452">
                  <c:v>97</c:v>
                </c:pt>
                <c:pt idx="11453">
                  <c:v>97</c:v>
                </c:pt>
                <c:pt idx="11454">
                  <c:v>97</c:v>
                </c:pt>
                <c:pt idx="11455">
                  <c:v>97</c:v>
                </c:pt>
                <c:pt idx="11456">
                  <c:v>97</c:v>
                </c:pt>
                <c:pt idx="11457">
                  <c:v>97</c:v>
                </c:pt>
                <c:pt idx="11458">
                  <c:v>97</c:v>
                </c:pt>
                <c:pt idx="11459">
                  <c:v>97</c:v>
                </c:pt>
                <c:pt idx="11460">
                  <c:v>97</c:v>
                </c:pt>
                <c:pt idx="11461">
                  <c:v>97</c:v>
                </c:pt>
                <c:pt idx="11462">
                  <c:v>97</c:v>
                </c:pt>
                <c:pt idx="11463">
                  <c:v>97</c:v>
                </c:pt>
                <c:pt idx="11464">
                  <c:v>97</c:v>
                </c:pt>
                <c:pt idx="11465">
                  <c:v>97</c:v>
                </c:pt>
                <c:pt idx="11466">
                  <c:v>97</c:v>
                </c:pt>
                <c:pt idx="11467">
                  <c:v>97</c:v>
                </c:pt>
                <c:pt idx="11468">
                  <c:v>97</c:v>
                </c:pt>
                <c:pt idx="11469">
                  <c:v>97</c:v>
                </c:pt>
                <c:pt idx="11470">
                  <c:v>97</c:v>
                </c:pt>
                <c:pt idx="11471">
                  <c:v>97</c:v>
                </c:pt>
                <c:pt idx="11472">
                  <c:v>97</c:v>
                </c:pt>
                <c:pt idx="11473">
                  <c:v>97</c:v>
                </c:pt>
                <c:pt idx="11474">
                  <c:v>97</c:v>
                </c:pt>
                <c:pt idx="11475">
                  <c:v>97</c:v>
                </c:pt>
                <c:pt idx="11476">
                  <c:v>97</c:v>
                </c:pt>
                <c:pt idx="11477">
                  <c:v>97</c:v>
                </c:pt>
                <c:pt idx="11478">
                  <c:v>97</c:v>
                </c:pt>
                <c:pt idx="11479">
                  <c:v>97</c:v>
                </c:pt>
                <c:pt idx="11480">
                  <c:v>97</c:v>
                </c:pt>
                <c:pt idx="11481">
                  <c:v>97</c:v>
                </c:pt>
                <c:pt idx="11482">
                  <c:v>97</c:v>
                </c:pt>
                <c:pt idx="11483">
                  <c:v>97</c:v>
                </c:pt>
                <c:pt idx="11484">
                  <c:v>97</c:v>
                </c:pt>
                <c:pt idx="11485">
                  <c:v>97</c:v>
                </c:pt>
                <c:pt idx="11486">
                  <c:v>97</c:v>
                </c:pt>
                <c:pt idx="11487">
                  <c:v>97</c:v>
                </c:pt>
                <c:pt idx="11488">
                  <c:v>97</c:v>
                </c:pt>
                <c:pt idx="11489">
                  <c:v>97</c:v>
                </c:pt>
                <c:pt idx="11490">
                  <c:v>97</c:v>
                </c:pt>
                <c:pt idx="11491">
                  <c:v>97</c:v>
                </c:pt>
                <c:pt idx="11492">
                  <c:v>97</c:v>
                </c:pt>
                <c:pt idx="11493">
                  <c:v>97</c:v>
                </c:pt>
                <c:pt idx="11494">
                  <c:v>97</c:v>
                </c:pt>
                <c:pt idx="11495">
                  <c:v>97</c:v>
                </c:pt>
                <c:pt idx="11496">
                  <c:v>97</c:v>
                </c:pt>
                <c:pt idx="11497">
                  <c:v>97</c:v>
                </c:pt>
                <c:pt idx="11498">
                  <c:v>97</c:v>
                </c:pt>
                <c:pt idx="11499">
                  <c:v>97</c:v>
                </c:pt>
                <c:pt idx="11500">
                  <c:v>97</c:v>
                </c:pt>
                <c:pt idx="11501">
                  <c:v>97</c:v>
                </c:pt>
                <c:pt idx="11502">
                  <c:v>97</c:v>
                </c:pt>
                <c:pt idx="11503">
                  <c:v>97</c:v>
                </c:pt>
                <c:pt idx="11504">
                  <c:v>97</c:v>
                </c:pt>
                <c:pt idx="11505">
                  <c:v>97</c:v>
                </c:pt>
                <c:pt idx="11506">
                  <c:v>97</c:v>
                </c:pt>
                <c:pt idx="11507">
                  <c:v>97</c:v>
                </c:pt>
                <c:pt idx="11508">
                  <c:v>97</c:v>
                </c:pt>
                <c:pt idx="11509">
                  <c:v>97</c:v>
                </c:pt>
                <c:pt idx="11510">
                  <c:v>97</c:v>
                </c:pt>
                <c:pt idx="11511">
                  <c:v>97</c:v>
                </c:pt>
                <c:pt idx="11512">
                  <c:v>97</c:v>
                </c:pt>
                <c:pt idx="11513">
                  <c:v>97</c:v>
                </c:pt>
                <c:pt idx="11514">
                  <c:v>97</c:v>
                </c:pt>
                <c:pt idx="11515">
                  <c:v>97</c:v>
                </c:pt>
                <c:pt idx="11516">
                  <c:v>97</c:v>
                </c:pt>
                <c:pt idx="11517">
                  <c:v>97</c:v>
                </c:pt>
                <c:pt idx="11518">
                  <c:v>97</c:v>
                </c:pt>
                <c:pt idx="11519">
                  <c:v>97</c:v>
                </c:pt>
                <c:pt idx="11520">
                  <c:v>97</c:v>
                </c:pt>
                <c:pt idx="11521">
                  <c:v>97</c:v>
                </c:pt>
                <c:pt idx="11522">
                  <c:v>97</c:v>
                </c:pt>
                <c:pt idx="11523">
                  <c:v>97</c:v>
                </c:pt>
                <c:pt idx="11524">
                  <c:v>97</c:v>
                </c:pt>
                <c:pt idx="11525">
                  <c:v>97</c:v>
                </c:pt>
                <c:pt idx="11526">
                  <c:v>97</c:v>
                </c:pt>
                <c:pt idx="11527">
                  <c:v>97</c:v>
                </c:pt>
                <c:pt idx="11528">
                  <c:v>97</c:v>
                </c:pt>
                <c:pt idx="11529">
                  <c:v>97</c:v>
                </c:pt>
                <c:pt idx="11530">
                  <c:v>97</c:v>
                </c:pt>
                <c:pt idx="11531">
                  <c:v>97</c:v>
                </c:pt>
                <c:pt idx="11532">
                  <c:v>97</c:v>
                </c:pt>
                <c:pt idx="11533">
                  <c:v>97</c:v>
                </c:pt>
                <c:pt idx="11534">
                  <c:v>97</c:v>
                </c:pt>
                <c:pt idx="11535">
                  <c:v>97</c:v>
                </c:pt>
                <c:pt idx="11536">
                  <c:v>97</c:v>
                </c:pt>
                <c:pt idx="11537">
                  <c:v>97</c:v>
                </c:pt>
                <c:pt idx="11538">
                  <c:v>97</c:v>
                </c:pt>
                <c:pt idx="11539">
                  <c:v>97</c:v>
                </c:pt>
                <c:pt idx="11540">
                  <c:v>97</c:v>
                </c:pt>
                <c:pt idx="11541">
                  <c:v>97</c:v>
                </c:pt>
                <c:pt idx="11542">
                  <c:v>97</c:v>
                </c:pt>
                <c:pt idx="11543">
                  <c:v>97</c:v>
                </c:pt>
                <c:pt idx="11544">
                  <c:v>97</c:v>
                </c:pt>
                <c:pt idx="11545">
                  <c:v>97</c:v>
                </c:pt>
                <c:pt idx="11546">
                  <c:v>97</c:v>
                </c:pt>
                <c:pt idx="11547">
                  <c:v>97</c:v>
                </c:pt>
                <c:pt idx="11548">
                  <c:v>97</c:v>
                </c:pt>
                <c:pt idx="11549">
                  <c:v>97</c:v>
                </c:pt>
                <c:pt idx="11550">
                  <c:v>97</c:v>
                </c:pt>
                <c:pt idx="11551">
                  <c:v>97</c:v>
                </c:pt>
                <c:pt idx="11552">
                  <c:v>97</c:v>
                </c:pt>
                <c:pt idx="11553">
                  <c:v>97</c:v>
                </c:pt>
                <c:pt idx="11554">
                  <c:v>97</c:v>
                </c:pt>
                <c:pt idx="11555">
                  <c:v>97</c:v>
                </c:pt>
                <c:pt idx="11556">
                  <c:v>97</c:v>
                </c:pt>
                <c:pt idx="11557">
                  <c:v>97</c:v>
                </c:pt>
                <c:pt idx="11558">
                  <c:v>97</c:v>
                </c:pt>
                <c:pt idx="11559">
                  <c:v>97</c:v>
                </c:pt>
                <c:pt idx="11560">
                  <c:v>97</c:v>
                </c:pt>
                <c:pt idx="11561">
                  <c:v>97</c:v>
                </c:pt>
                <c:pt idx="11562">
                  <c:v>97</c:v>
                </c:pt>
                <c:pt idx="11563">
                  <c:v>97</c:v>
                </c:pt>
                <c:pt idx="11564">
                  <c:v>97</c:v>
                </c:pt>
                <c:pt idx="11565">
                  <c:v>97</c:v>
                </c:pt>
                <c:pt idx="11566">
                  <c:v>97</c:v>
                </c:pt>
                <c:pt idx="11567">
                  <c:v>97</c:v>
                </c:pt>
                <c:pt idx="11568">
                  <c:v>97</c:v>
                </c:pt>
                <c:pt idx="11569">
                  <c:v>97</c:v>
                </c:pt>
                <c:pt idx="11570">
                  <c:v>97</c:v>
                </c:pt>
                <c:pt idx="11571">
                  <c:v>97</c:v>
                </c:pt>
                <c:pt idx="11572">
                  <c:v>97</c:v>
                </c:pt>
                <c:pt idx="11573">
                  <c:v>97</c:v>
                </c:pt>
                <c:pt idx="11574">
                  <c:v>97</c:v>
                </c:pt>
                <c:pt idx="11575">
                  <c:v>97</c:v>
                </c:pt>
                <c:pt idx="11576">
                  <c:v>97</c:v>
                </c:pt>
                <c:pt idx="11577">
                  <c:v>97</c:v>
                </c:pt>
                <c:pt idx="11578">
                  <c:v>97</c:v>
                </c:pt>
                <c:pt idx="11579">
                  <c:v>97</c:v>
                </c:pt>
                <c:pt idx="11580">
                  <c:v>97</c:v>
                </c:pt>
                <c:pt idx="11581">
                  <c:v>97</c:v>
                </c:pt>
                <c:pt idx="11582">
                  <c:v>97</c:v>
                </c:pt>
                <c:pt idx="11583">
                  <c:v>97</c:v>
                </c:pt>
                <c:pt idx="11584">
                  <c:v>97</c:v>
                </c:pt>
                <c:pt idx="11585">
                  <c:v>97</c:v>
                </c:pt>
                <c:pt idx="11586">
                  <c:v>97</c:v>
                </c:pt>
                <c:pt idx="11587">
                  <c:v>97</c:v>
                </c:pt>
                <c:pt idx="11588">
                  <c:v>97</c:v>
                </c:pt>
                <c:pt idx="11589">
                  <c:v>97</c:v>
                </c:pt>
                <c:pt idx="11590">
                  <c:v>97</c:v>
                </c:pt>
                <c:pt idx="11591">
                  <c:v>97</c:v>
                </c:pt>
                <c:pt idx="11592">
                  <c:v>97</c:v>
                </c:pt>
                <c:pt idx="11593">
                  <c:v>97</c:v>
                </c:pt>
                <c:pt idx="11594">
                  <c:v>97</c:v>
                </c:pt>
                <c:pt idx="11595">
                  <c:v>97</c:v>
                </c:pt>
                <c:pt idx="11596">
                  <c:v>97</c:v>
                </c:pt>
                <c:pt idx="11597">
                  <c:v>97</c:v>
                </c:pt>
                <c:pt idx="11598">
                  <c:v>97</c:v>
                </c:pt>
                <c:pt idx="11599">
                  <c:v>97</c:v>
                </c:pt>
                <c:pt idx="11600">
                  <c:v>97</c:v>
                </c:pt>
                <c:pt idx="11601">
                  <c:v>97</c:v>
                </c:pt>
                <c:pt idx="11602">
                  <c:v>97</c:v>
                </c:pt>
                <c:pt idx="11603">
                  <c:v>97</c:v>
                </c:pt>
                <c:pt idx="11604">
                  <c:v>97</c:v>
                </c:pt>
                <c:pt idx="11605">
                  <c:v>97</c:v>
                </c:pt>
                <c:pt idx="11606">
                  <c:v>97</c:v>
                </c:pt>
                <c:pt idx="11607">
                  <c:v>97</c:v>
                </c:pt>
                <c:pt idx="11608">
                  <c:v>97</c:v>
                </c:pt>
                <c:pt idx="11609">
                  <c:v>97</c:v>
                </c:pt>
                <c:pt idx="11610">
                  <c:v>97</c:v>
                </c:pt>
                <c:pt idx="11611">
                  <c:v>97</c:v>
                </c:pt>
                <c:pt idx="11612">
                  <c:v>97</c:v>
                </c:pt>
                <c:pt idx="11613">
                  <c:v>97</c:v>
                </c:pt>
                <c:pt idx="11614">
                  <c:v>97</c:v>
                </c:pt>
                <c:pt idx="11615">
                  <c:v>97</c:v>
                </c:pt>
                <c:pt idx="11616">
                  <c:v>97</c:v>
                </c:pt>
                <c:pt idx="11617">
                  <c:v>97</c:v>
                </c:pt>
                <c:pt idx="11618">
                  <c:v>97</c:v>
                </c:pt>
                <c:pt idx="11619">
                  <c:v>97</c:v>
                </c:pt>
                <c:pt idx="11620">
                  <c:v>97</c:v>
                </c:pt>
                <c:pt idx="11621">
                  <c:v>97</c:v>
                </c:pt>
                <c:pt idx="11622">
                  <c:v>97</c:v>
                </c:pt>
                <c:pt idx="11623">
                  <c:v>97</c:v>
                </c:pt>
                <c:pt idx="11624">
                  <c:v>97</c:v>
                </c:pt>
                <c:pt idx="11625">
                  <c:v>97</c:v>
                </c:pt>
                <c:pt idx="11626">
                  <c:v>97</c:v>
                </c:pt>
                <c:pt idx="11627">
                  <c:v>97</c:v>
                </c:pt>
                <c:pt idx="11628">
                  <c:v>97</c:v>
                </c:pt>
                <c:pt idx="11629">
                  <c:v>97</c:v>
                </c:pt>
                <c:pt idx="11630">
                  <c:v>97</c:v>
                </c:pt>
                <c:pt idx="11631">
                  <c:v>97</c:v>
                </c:pt>
                <c:pt idx="11632">
                  <c:v>97</c:v>
                </c:pt>
                <c:pt idx="11633">
                  <c:v>97</c:v>
                </c:pt>
                <c:pt idx="11634">
                  <c:v>97</c:v>
                </c:pt>
                <c:pt idx="11635">
                  <c:v>97</c:v>
                </c:pt>
                <c:pt idx="11636">
                  <c:v>97</c:v>
                </c:pt>
                <c:pt idx="11637">
                  <c:v>97</c:v>
                </c:pt>
                <c:pt idx="11638">
                  <c:v>97</c:v>
                </c:pt>
                <c:pt idx="11639">
                  <c:v>97</c:v>
                </c:pt>
                <c:pt idx="11640">
                  <c:v>97</c:v>
                </c:pt>
                <c:pt idx="11641">
                  <c:v>97</c:v>
                </c:pt>
                <c:pt idx="11642">
                  <c:v>97</c:v>
                </c:pt>
                <c:pt idx="11643">
                  <c:v>97</c:v>
                </c:pt>
                <c:pt idx="11644">
                  <c:v>97</c:v>
                </c:pt>
                <c:pt idx="11645">
                  <c:v>97</c:v>
                </c:pt>
                <c:pt idx="11646">
                  <c:v>97</c:v>
                </c:pt>
                <c:pt idx="11647">
                  <c:v>97</c:v>
                </c:pt>
                <c:pt idx="11648">
                  <c:v>97</c:v>
                </c:pt>
                <c:pt idx="11649">
                  <c:v>97</c:v>
                </c:pt>
                <c:pt idx="11650">
                  <c:v>97</c:v>
                </c:pt>
                <c:pt idx="11651">
                  <c:v>97</c:v>
                </c:pt>
                <c:pt idx="11652">
                  <c:v>97</c:v>
                </c:pt>
                <c:pt idx="11653">
                  <c:v>97</c:v>
                </c:pt>
                <c:pt idx="11654">
                  <c:v>97</c:v>
                </c:pt>
                <c:pt idx="11655">
                  <c:v>97</c:v>
                </c:pt>
                <c:pt idx="11656">
                  <c:v>97</c:v>
                </c:pt>
                <c:pt idx="11657">
                  <c:v>97</c:v>
                </c:pt>
                <c:pt idx="11658">
                  <c:v>97</c:v>
                </c:pt>
                <c:pt idx="11659">
                  <c:v>97</c:v>
                </c:pt>
                <c:pt idx="11660">
                  <c:v>97</c:v>
                </c:pt>
                <c:pt idx="11661">
                  <c:v>97</c:v>
                </c:pt>
                <c:pt idx="11662">
                  <c:v>97</c:v>
                </c:pt>
                <c:pt idx="11663">
                  <c:v>97</c:v>
                </c:pt>
                <c:pt idx="11664">
                  <c:v>97</c:v>
                </c:pt>
                <c:pt idx="11665">
                  <c:v>97</c:v>
                </c:pt>
                <c:pt idx="11666">
                  <c:v>97</c:v>
                </c:pt>
                <c:pt idx="11667">
                  <c:v>97</c:v>
                </c:pt>
                <c:pt idx="11668">
                  <c:v>97</c:v>
                </c:pt>
                <c:pt idx="11669">
                  <c:v>97</c:v>
                </c:pt>
                <c:pt idx="11670">
                  <c:v>97</c:v>
                </c:pt>
                <c:pt idx="11671">
                  <c:v>97</c:v>
                </c:pt>
                <c:pt idx="11672">
                  <c:v>97</c:v>
                </c:pt>
                <c:pt idx="11673">
                  <c:v>97</c:v>
                </c:pt>
                <c:pt idx="11674">
                  <c:v>97</c:v>
                </c:pt>
                <c:pt idx="11675">
                  <c:v>97</c:v>
                </c:pt>
                <c:pt idx="11676">
                  <c:v>97</c:v>
                </c:pt>
                <c:pt idx="11677">
                  <c:v>97</c:v>
                </c:pt>
                <c:pt idx="11678">
                  <c:v>97</c:v>
                </c:pt>
                <c:pt idx="11679">
                  <c:v>97</c:v>
                </c:pt>
                <c:pt idx="11680">
                  <c:v>97</c:v>
                </c:pt>
                <c:pt idx="11681">
                  <c:v>97</c:v>
                </c:pt>
                <c:pt idx="11682">
                  <c:v>97</c:v>
                </c:pt>
                <c:pt idx="11683">
                  <c:v>98</c:v>
                </c:pt>
                <c:pt idx="11684">
                  <c:v>98</c:v>
                </c:pt>
                <c:pt idx="11685">
                  <c:v>98</c:v>
                </c:pt>
                <c:pt idx="11686">
                  <c:v>98</c:v>
                </c:pt>
                <c:pt idx="11687">
                  <c:v>98</c:v>
                </c:pt>
                <c:pt idx="11688">
                  <c:v>98</c:v>
                </c:pt>
                <c:pt idx="11689">
                  <c:v>98</c:v>
                </c:pt>
                <c:pt idx="11690">
                  <c:v>98</c:v>
                </c:pt>
                <c:pt idx="11691">
                  <c:v>98</c:v>
                </c:pt>
                <c:pt idx="11692">
                  <c:v>98</c:v>
                </c:pt>
                <c:pt idx="11693">
                  <c:v>98</c:v>
                </c:pt>
                <c:pt idx="11694">
                  <c:v>98</c:v>
                </c:pt>
                <c:pt idx="11695">
                  <c:v>98</c:v>
                </c:pt>
                <c:pt idx="11696">
                  <c:v>98</c:v>
                </c:pt>
                <c:pt idx="11697">
                  <c:v>98</c:v>
                </c:pt>
                <c:pt idx="11698">
                  <c:v>98</c:v>
                </c:pt>
                <c:pt idx="11699">
                  <c:v>98</c:v>
                </c:pt>
                <c:pt idx="11700">
                  <c:v>98</c:v>
                </c:pt>
                <c:pt idx="11701">
                  <c:v>98</c:v>
                </c:pt>
                <c:pt idx="11702">
                  <c:v>98</c:v>
                </c:pt>
                <c:pt idx="11703">
                  <c:v>98</c:v>
                </c:pt>
                <c:pt idx="11704">
                  <c:v>98</c:v>
                </c:pt>
                <c:pt idx="11705">
                  <c:v>98</c:v>
                </c:pt>
                <c:pt idx="11706">
                  <c:v>98</c:v>
                </c:pt>
                <c:pt idx="11707">
                  <c:v>98</c:v>
                </c:pt>
                <c:pt idx="11708">
                  <c:v>98</c:v>
                </c:pt>
                <c:pt idx="11709">
                  <c:v>98</c:v>
                </c:pt>
                <c:pt idx="11710">
                  <c:v>98</c:v>
                </c:pt>
                <c:pt idx="11711">
                  <c:v>98</c:v>
                </c:pt>
                <c:pt idx="11712">
                  <c:v>98</c:v>
                </c:pt>
                <c:pt idx="11713">
                  <c:v>98</c:v>
                </c:pt>
                <c:pt idx="11714">
                  <c:v>98</c:v>
                </c:pt>
                <c:pt idx="11715">
                  <c:v>98</c:v>
                </c:pt>
                <c:pt idx="11716">
                  <c:v>98</c:v>
                </c:pt>
                <c:pt idx="11717">
                  <c:v>98</c:v>
                </c:pt>
                <c:pt idx="11718">
                  <c:v>98</c:v>
                </c:pt>
                <c:pt idx="11719">
                  <c:v>98</c:v>
                </c:pt>
                <c:pt idx="11720">
                  <c:v>98</c:v>
                </c:pt>
                <c:pt idx="11721">
                  <c:v>98</c:v>
                </c:pt>
                <c:pt idx="11722">
                  <c:v>98</c:v>
                </c:pt>
                <c:pt idx="11723">
                  <c:v>98</c:v>
                </c:pt>
                <c:pt idx="11724">
                  <c:v>98</c:v>
                </c:pt>
                <c:pt idx="11725">
                  <c:v>98</c:v>
                </c:pt>
                <c:pt idx="11726">
                  <c:v>98</c:v>
                </c:pt>
                <c:pt idx="11727">
                  <c:v>98</c:v>
                </c:pt>
                <c:pt idx="11728">
                  <c:v>98</c:v>
                </c:pt>
                <c:pt idx="11729">
                  <c:v>98</c:v>
                </c:pt>
                <c:pt idx="11730">
                  <c:v>98</c:v>
                </c:pt>
                <c:pt idx="11731">
                  <c:v>98</c:v>
                </c:pt>
                <c:pt idx="11732">
                  <c:v>98</c:v>
                </c:pt>
                <c:pt idx="11733">
                  <c:v>98</c:v>
                </c:pt>
                <c:pt idx="11734">
                  <c:v>98</c:v>
                </c:pt>
                <c:pt idx="11735">
                  <c:v>98</c:v>
                </c:pt>
                <c:pt idx="11736">
                  <c:v>98</c:v>
                </c:pt>
                <c:pt idx="11737">
                  <c:v>98</c:v>
                </c:pt>
                <c:pt idx="11738">
                  <c:v>98</c:v>
                </c:pt>
                <c:pt idx="11739">
                  <c:v>98</c:v>
                </c:pt>
                <c:pt idx="11740">
                  <c:v>98</c:v>
                </c:pt>
                <c:pt idx="11741">
                  <c:v>98</c:v>
                </c:pt>
                <c:pt idx="11742">
                  <c:v>98</c:v>
                </c:pt>
                <c:pt idx="11743">
                  <c:v>98</c:v>
                </c:pt>
                <c:pt idx="11744">
                  <c:v>98</c:v>
                </c:pt>
                <c:pt idx="11745">
                  <c:v>98</c:v>
                </c:pt>
                <c:pt idx="11746">
                  <c:v>98</c:v>
                </c:pt>
                <c:pt idx="11747">
                  <c:v>98</c:v>
                </c:pt>
                <c:pt idx="11748">
                  <c:v>98</c:v>
                </c:pt>
                <c:pt idx="11749">
                  <c:v>98</c:v>
                </c:pt>
                <c:pt idx="11750">
                  <c:v>98</c:v>
                </c:pt>
                <c:pt idx="11751">
                  <c:v>98</c:v>
                </c:pt>
                <c:pt idx="11752">
                  <c:v>98</c:v>
                </c:pt>
                <c:pt idx="11753">
                  <c:v>98</c:v>
                </c:pt>
                <c:pt idx="11754">
                  <c:v>98</c:v>
                </c:pt>
                <c:pt idx="11755">
                  <c:v>98</c:v>
                </c:pt>
                <c:pt idx="11756">
                  <c:v>98</c:v>
                </c:pt>
                <c:pt idx="11757">
                  <c:v>98</c:v>
                </c:pt>
                <c:pt idx="11758">
                  <c:v>98</c:v>
                </c:pt>
                <c:pt idx="11759">
                  <c:v>98</c:v>
                </c:pt>
                <c:pt idx="11760">
                  <c:v>98</c:v>
                </c:pt>
                <c:pt idx="11761">
                  <c:v>98</c:v>
                </c:pt>
                <c:pt idx="11762">
                  <c:v>98</c:v>
                </c:pt>
                <c:pt idx="11763">
                  <c:v>98</c:v>
                </c:pt>
                <c:pt idx="11764">
                  <c:v>98</c:v>
                </c:pt>
                <c:pt idx="11765">
                  <c:v>98</c:v>
                </c:pt>
                <c:pt idx="11766">
                  <c:v>98</c:v>
                </c:pt>
                <c:pt idx="11767">
                  <c:v>98</c:v>
                </c:pt>
                <c:pt idx="11768">
                  <c:v>98</c:v>
                </c:pt>
                <c:pt idx="11769">
                  <c:v>98</c:v>
                </c:pt>
                <c:pt idx="11770">
                  <c:v>98</c:v>
                </c:pt>
                <c:pt idx="11771">
                  <c:v>98</c:v>
                </c:pt>
                <c:pt idx="11772">
                  <c:v>98</c:v>
                </c:pt>
                <c:pt idx="11773">
                  <c:v>98</c:v>
                </c:pt>
                <c:pt idx="11774">
                  <c:v>98</c:v>
                </c:pt>
                <c:pt idx="11775">
                  <c:v>98</c:v>
                </c:pt>
                <c:pt idx="11776">
                  <c:v>98</c:v>
                </c:pt>
                <c:pt idx="11777">
                  <c:v>98</c:v>
                </c:pt>
                <c:pt idx="11778">
                  <c:v>98</c:v>
                </c:pt>
                <c:pt idx="11779">
                  <c:v>98</c:v>
                </c:pt>
                <c:pt idx="11780">
                  <c:v>98</c:v>
                </c:pt>
                <c:pt idx="11781">
                  <c:v>98</c:v>
                </c:pt>
                <c:pt idx="11782">
                  <c:v>98</c:v>
                </c:pt>
                <c:pt idx="11783">
                  <c:v>98</c:v>
                </c:pt>
                <c:pt idx="11784">
                  <c:v>98</c:v>
                </c:pt>
                <c:pt idx="11785">
                  <c:v>98</c:v>
                </c:pt>
                <c:pt idx="11786">
                  <c:v>98</c:v>
                </c:pt>
                <c:pt idx="11787">
                  <c:v>98</c:v>
                </c:pt>
                <c:pt idx="11788">
                  <c:v>98</c:v>
                </c:pt>
                <c:pt idx="11789">
                  <c:v>98</c:v>
                </c:pt>
                <c:pt idx="11790">
                  <c:v>98</c:v>
                </c:pt>
                <c:pt idx="11791">
                  <c:v>98</c:v>
                </c:pt>
                <c:pt idx="11792">
                  <c:v>98</c:v>
                </c:pt>
                <c:pt idx="11793">
                  <c:v>98</c:v>
                </c:pt>
                <c:pt idx="11794">
                  <c:v>98</c:v>
                </c:pt>
                <c:pt idx="11795">
                  <c:v>98</c:v>
                </c:pt>
                <c:pt idx="11796">
                  <c:v>98</c:v>
                </c:pt>
                <c:pt idx="11797">
                  <c:v>98</c:v>
                </c:pt>
                <c:pt idx="11798">
                  <c:v>98</c:v>
                </c:pt>
                <c:pt idx="11799">
                  <c:v>98</c:v>
                </c:pt>
                <c:pt idx="11800">
                  <c:v>98</c:v>
                </c:pt>
                <c:pt idx="11801">
                  <c:v>98</c:v>
                </c:pt>
                <c:pt idx="11802">
                  <c:v>98</c:v>
                </c:pt>
                <c:pt idx="11803">
                  <c:v>98</c:v>
                </c:pt>
                <c:pt idx="11804">
                  <c:v>98</c:v>
                </c:pt>
                <c:pt idx="11805">
                  <c:v>98</c:v>
                </c:pt>
                <c:pt idx="11806">
                  <c:v>98</c:v>
                </c:pt>
                <c:pt idx="11807">
                  <c:v>98</c:v>
                </c:pt>
                <c:pt idx="11808">
                  <c:v>98</c:v>
                </c:pt>
                <c:pt idx="11809">
                  <c:v>98</c:v>
                </c:pt>
                <c:pt idx="11810">
                  <c:v>98</c:v>
                </c:pt>
                <c:pt idx="11811">
                  <c:v>98</c:v>
                </c:pt>
                <c:pt idx="11812">
                  <c:v>98</c:v>
                </c:pt>
                <c:pt idx="11813">
                  <c:v>98</c:v>
                </c:pt>
                <c:pt idx="11814">
                  <c:v>98</c:v>
                </c:pt>
                <c:pt idx="11815">
                  <c:v>98</c:v>
                </c:pt>
                <c:pt idx="11816">
                  <c:v>98</c:v>
                </c:pt>
                <c:pt idx="11817">
                  <c:v>98</c:v>
                </c:pt>
                <c:pt idx="11818">
                  <c:v>98</c:v>
                </c:pt>
                <c:pt idx="11819">
                  <c:v>98</c:v>
                </c:pt>
                <c:pt idx="11820">
                  <c:v>98</c:v>
                </c:pt>
                <c:pt idx="11821">
                  <c:v>98</c:v>
                </c:pt>
                <c:pt idx="11822">
                  <c:v>98</c:v>
                </c:pt>
                <c:pt idx="11823">
                  <c:v>98</c:v>
                </c:pt>
                <c:pt idx="11824">
                  <c:v>98</c:v>
                </c:pt>
                <c:pt idx="11825">
                  <c:v>98</c:v>
                </c:pt>
                <c:pt idx="11826">
                  <c:v>98</c:v>
                </c:pt>
                <c:pt idx="11827">
                  <c:v>98</c:v>
                </c:pt>
                <c:pt idx="11828">
                  <c:v>98</c:v>
                </c:pt>
                <c:pt idx="11829">
                  <c:v>98</c:v>
                </c:pt>
                <c:pt idx="11830">
                  <c:v>98</c:v>
                </c:pt>
                <c:pt idx="11831">
                  <c:v>98</c:v>
                </c:pt>
                <c:pt idx="11832">
                  <c:v>98</c:v>
                </c:pt>
                <c:pt idx="11833">
                  <c:v>98</c:v>
                </c:pt>
                <c:pt idx="11834">
                  <c:v>98</c:v>
                </c:pt>
                <c:pt idx="11835">
                  <c:v>98</c:v>
                </c:pt>
                <c:pt idx="11836">
                  <c:v>98</c:v>
                </c:pt>
                <c:pt idx="11837">
                  <c:v>98</c:v>
                </c:pt>
                <c:pt idx="11838">
                  <c:v>98</c:v>
                </c:pt>
                <c:pt idx="11839">
                  <c:v>98</c:v>
                </c:pt>
                <c:pt idx="11840">
                  <c:v>98</c:v>
                </c:pt>
                <c:pt idx="11841">
                  <c:v>98</c:v>
                </c:pt>
                <c:pt idx="11842">
                  <c:v>98</c:v>
                </c:pt>
                <c:pt idx="11843">
                  <c:v>98</c:v>
                </c:pt>
                <c:pt idx="11844">
                  <c:v>98</c:v>
                </c:pt>
                <c:pt idx="11845">
                  <c:v>98</c:v>
                </c:pt>
                <c:pt idx="11846">
                  <c:v>98</c:v>
                </c:pt>
                <c:pt idx="11847">
                  <c:v>98</c:v>
                </c:pt>
                <c:pt idx="11848">
                  <c:v>98</c:v>
                </c:pt>
                <c:pt idx="11849">
                  <c:v>98</c:v>
                </c:pt>
                <c:pt idx="11850">
                  <c:v>98</c:v>
                </c:pt>
                <c:pt idx="11851">
                  <c:v>98</c:v>
                </c:pt>
                <c:pt idx="11852">
                  <c:v>98</c:v>
                </c:pt>
                <c:pt idx="11853">
                  <c:v>98</c:v>
                </c:pt>
                <c:pt idx="11854">
                  <c:v>98</c:v>
                </c:pt>
                <c:pt idx="11855">
                  <c:v>98</c:v>
                </c:pt>
                <c:pt idx="11856">
                  <c:v>98</c:v>
                </c:pt>
                <c:pt idx="11857">
                  <c:v>98</c:v>
                </c:pt>
                <c:pt idx="11858">
                  <c:v>98</c:v>
                </c:pt>
                <c:pt idx="11859">
                  <c:v>98</c:v>
                </c:pt>
                <c:pt idx="11860">
                  <c:v>98</c:v>
                </c:pt>
                <c:pt idx="11861">
                  <c:v>98</c:v>
                </c:pt>
                <c:pt idx="11862">
                  <c:v>98</c:v>
                </c:pt>
                <c:pt idx="11863">
                  <c:v>98</c:v>
                </c:pt>
                <c:pt idx="11864">
                  <c:v>98</c:v>
                </c:pt>
                <c:pt idx="11865">
                  <c:v>98</c:v>
                </c:pt>
                <c:pt idx="11866">
                  <c:v>98</c:v>
                </c:pt>
                <c:pt idx="11867">
                  <c:v>98</c:v>
                </c:pt>
                <c:pt idx="11868">
                  <c:v>98</c:v>
                </c:pt>
                <c:pt idx="11869">
                  <c:v>98</c:v>
                </c:pt>
                <c:pt idx="11870">
                  <c:v>98</c:v>
                </c:pt>
                <c:pt idx="11871">
                  <c:v>98</c:v>
                </c:pt>
                <c:pt idx="11872">
                  <c:v>98</c:v>
                </c:pt>
                <c:pt idx="11873">
                  <c:v>98</c:v>
                </c:pt>
                <c:pt idx="11874">
                  <c:v>98</c:v>
                </c:pt>
                <c:pt idx="11875">
                  <c:v>98</c:v>
                </c:pt>
                <c:pt idx="11876">
                  <c:v>98</c:v>
                </c:pt>
                <c:pt idx="11877">
                  <c:v>98</c:v>
                </c:pt>
                <c:pt idx="11878">
                  <c:v>98</c:v>
                </c:pt>
                <c:pt idx="11879">
                  <c:v>98</c:v>
                </c:pt>
                <c:pt idx="11880">
                  <c:v>98</c:v>
                </c:pt>
                <c:pt idx="11881">
                  <c:v>98</c:v>
                </c:pt>
                <c:pt idx="11882">
                  <c:v>98</c:v>
                </c:pt>
                <c:pt idx="11883">
                  <c:v>98</c:v>
                </c:pt>
                <c:pt idx="11884">
                  <c:v>98</c:v>
                </c:pt>
                <c:pt idx="11885">
                  <c:v>98</c:v>
                </c:pt>
                <c:pt idx="11886">
                  <c:v>98</c:v>
                </c:pt>
                <c:pt idx="11887">
                  <c:v>98</c:v>
                </c:pt>
                <c:pt idx="11888">
                  <c:v>98</c:v>
                </c:pt>
                <c:pt idx="11889">
                  <c:v>98</c:v>
                </c:pt>
                <c:pt idx="11890">
                  <c:v>98</c:v>
                </c:pt>
                <c:pt idx="11891">
                  <c:v>98</c:v>
                </c:pt>
                <c:pt idx="11892">
                  <c:v>98</c:v>
                </c:pt>
                <c:pt idx="11893">
                  <c:v>98</c:v>
                </c:pt>
                <c:pt idx="11894">
                  <c:v>98</c:v>
                </c:pt>
                <c:pt idx="11895">
                  <c:v>98</c:v>
                </c:pt>
                <c:pt idx="11896">
                  <c:v>98</c:v>
                </c:pt>
                <c:pt idx="11897">
                  <c:v>98</c:v>
                </c:pt>
                <c:pt idx="11898">
                  <c:v>98</c:v>
                </c:pt>
                <c:pt idx="11899">
                  <c:v>98</c:v>
                </c:pt>
                <c:pt idx="11900">
                  <c:v>98</c:v>
                </c:pt>
                <c:pt idx="11901">
                  <c:v>98</c:v>
                </c:pt>
                <c:pt idx="11902">
                  <c:v>98</c:v>
                </c:pt>
                <c:pt idx="11903">
                  <c:v>98</c:v>
                </c:pt>
                <c:pt idx="11904">
                  <c:v>98</c:v>
                </c:pt>
                <c:pt idx="11905">
                  <c:v>98</c:v>
                </c:pt>
                <c:pt idx="11906">
                  <c:v>98</c:v>
                </c:pt>
                <c:pt idx="11907">
                  <c:v>98</c:v>
                </c:pt>
                <c:pt idx="11908">
                  <c:v>98</c:v>
                </c:pt>
                <c:pt idx="11909">
                  <c:v>98</c:v>
                </c:pt>
                <c:pt idx="11910">
                  <c:v>98</c:v>
                </c:pt>
                <c:pt idx="11911">
                  <c:v>98</c:v>
                </c:pt>
                <c:pt idx="11912">
                  <c:v>98</c:v>
                </c:pt>
                <c:pt idx="11913">
                  <c:v>98</c:v>
                </c:pt>
                <c:pt idx="11914">
                  <c:v>98</c:v>
                </c:pt>
                <c:pt idx="11915">
                  <c:v>98</c:v>
                </c:pt>
                <c:pt idx="11916">
                  <c:v>98</c:v>
                </c:pt>
                <c:pt idx="11917">
                  <c:v>98</c:v>
                </c:pt>
                <c:pt idx="11918">
                  <c:v>98</c:v>
                </c:pt>
                <c:pt idx="11919">
                  <c:v>98</c:v>
                </c:pt>
                <c:pt idx="11920">
                  <c:v>98</c:v>
                </c:pt>
                <c:pt idx="11921">
                  <c:v>98</c:v>
                </c:pt>
                <c:pt idx="11922">
                  <c:v>98</c:v>
                </c:pt>
                <c:pt idx="11923">
                  <c:v>98</c:v>
                </c:pt>
                <c:pt idx="11924">
                  <c:v>98</c:v>
                </c:pt>
                <c:pt idx="11925">
                  <c:v>98</c:v>
                </c:pt>
                <c:pt idx="11926">
                  <c:v>98</c:v>
                </c:pt>
                <c:pt idx="11927">
                  <c:v>98</c:v>
                </c:pt>
                <c:pt idx="11928">
                  <c:v>98</c:v>
                </c:pt>
                <c:pt idx="11929">
                  <c:v>98</c:v>
                </c:pt>
                <c:pt idx="11930">
                  <c:v>98</c:v>
                </c:pt>
                <c:pt idx="11931">
                  <c:v>98</c:v>
                </c:pt>
                <c:pt idx="11932">
                  <c:v>98</c:v>
                </c:pt>
                <c:pt idx="11933">
                  <c:v>98</c:v>
                </c:pt>
                <c:pt idx="11934">
                  <c:v>98</c:v>
                </c:pt>
                <c:pt idx="11935">
                  <c:v>98</c:v>
                </c:pt>
                <c:pt idx="11936">
                  <c:v>98</c:v>
                </c:pt>
                <c:pt idx="11937">
                  <c:v>98</c:v>
                </c:pt>
                <c:pt idx="11938">
                  <c:v>98</c:v>
                </c:pt>
                <c:pt idx="11939">
                  <c:v>98</c:v>
                </c:pt>
                <c:pt idx="11940">
                  <c:v>98</c:v>
                </c:pt>
                <c:pt idx="11941">
                  <c:v>98</c:v>
                </c:pt>
                <c:pt idx="11942">
                  <c:v>98</c:v>
                </c:pt>
                <c:pt idx="11943">
                  <c:v>98</c:v>
                </c:pt>
                <c:pt idx="11944">
                  <c:v>98</c:v>
                </c:pt>
                <c:pt idx="11945">
                  <c:v>98</c:v>
                </c:pt>
                <c:pt idx="11946">
                  <c:v>97</c:v>
                </c:pt>
                <c:pt idx="11947">
                  <c:v>97</c:v>
                </c:pt>
                <c:pt idx="11948">
                  <c:v>97</c:v>
                </c:pt>
                <c:pt idx="11949">
                  <c:v>97</c:v>
                </c:pt>
                <c:pt idx="11950">
                  <c:v>97</c:v>
                </c:pt>
                <c:pt idx="11951">
                  <c:v>97</c:v>
                </c:pt>
                <c:pt idx="11952">
                  <c:v>97</c:v>
                </c:pt>
                <c:pt idx="11953">
                  <c:v>97</c:v>
                </c:pt>
                <c:pt idx="11954">
                  <c:v>97</c:v>
                </c:pt>
                <c:pt idx="11955">
                  <c:v>97</c:v>
                </c:pt>
                <c:pt idx="11956">
                  <c:v>97</c:v>
                </c:pt>
                <c:pt idx="11957">
                  <c:v>97</c:v>
                </c:pt>
                <c:pt idx="11958">
                  <c:v>97</c:v>
                </c:pt>
                <c:pt idx="11959">
                  <c:v>97</c:v>
                </c:pt>
                <c:pt idx="11960">
                  <c:v>97</c:v>
                </c:pt>
                <c:pt idx="11961">
                  <c:v>97</c:v>
                </c:pt>
                <c:pt idx="11962">
                  <c:v>97</c:v>
                </c:pt>
                <c:pt idx="11963">
                  <c:v>97</c:v>
                </c:pt>
                <c:pt idx="11964">
                  <c:v>97</c:v>
                </c:pt>
                <c:pt idx="11965">
                  <c:v>97</c:v>
                </c:pt>
                <c:pt idx="11966">
                  <c:v>97</c:v>
                </c:pt>
                <c:pt idx="11967">
                  <c:v>97</c:v>
                </c:pt>
                <c:pt idx="11968">
                  <c:v>97</c:v>
                </c:pt>
                <c:pt idx="11969">
                  <c:v>97</c:v>
                </c:pt>
                <c:pt idx="11970">
                  <c:v>97</c:v>
                </c:pt>
                <c:pt idx="11971">
                  <c:v>97</c:v>
                </c:pt>
                <c:pt idx="11972">
                  <c:v>97</c:v>
                </c:pt>
                <c:pt idx="11973">
                  <c:v>97</c:v>
                </c:pt>
                <c:pt idx="11974">
                  <c:v>97</c:v>
                </c:pt>
                <c:pt idx="11975">
                  <c:v>97</c:v>
                </c:pt>
                <c:pt idx="11976">
                  <c:v>97</c:v>
                </c:pt>
                <c:pt idx="11977">
                  <c:v>97</c:v>
                </c:pt>
                <c:pt idx="11978">
                  <c:v>97</c:v>
                </c:pt>
                <c:pt idx="11979">
                  <c:v>97</c:v>
                </c:pt>
                <c:pt idx="11980">
                  <c:v>97</c:v>
                </c:pt>
                <c:pt idx="11981">
                  <c:v>97</c:v>
                </c:pt>
                <c:pt idx="11982">
                  <c:v>97</c:v>
                </c:pt>
                <c:pt idx="11983">
                  <c:v>97</c:v>
                </c:pt>
                <c:pt idx="11984">
                  <c:v>97</c:v>
                </c:pt>
                <c:pt idx="11985">
                  <c:v>97</c:v>
                </c:pt>
                <c:pt idx="11986">
                  <c:v>97</c:v>
                </c:pt>
                <c:pt idx="11987">
                  <c:v>97</c:v>
                </c:pt>
                <c:pt idx="11988">
                  <c:v>97</c:v>
                </c:pt>
                <c:pt idx="11989">
                  <c:v>97</c:v>
                </c:pt>
                <c:pt idx="11990">
                  <c:v>97</c:v>
                </c:pt>
                <c:pt idx="11991">
                  <c:v>97</c:v>
                </c:pt>
                <c:pt idx="11992">
                  <c:v>97</c:v>
                </c:pt>
                <c:pt idx="11993">
                  <c:v>97</c:v>
                </c:pt>
                <c:pt idx="11994">
                  <c:v>97</c:v>
                </c:pt>
                <c:pt idx="11995">
                  <c:v>97</c:v>
                </c:pt>
                <c:pt idx="11996">
                  <c:v>97</c:v>
                </c:pt>
                <c:pt idx="11997">
                  <c:v>97</c:v>
                </c:pt>
                <c:pt idx="11998">
                  <c:v>97</c:v>
                </c:pt>
                <c:pt idx="11999">
                  <c:v>97</c:v>
                </c:pt>
                <c:pt idx="12000">
                  <c:v>97</c:v>
                </c:pt>
                <c:pt idx="12001">
                  <c:v>97</c:v>
                </c:pt>
                <c:pt idx="12002">
                  <c:v>97</c:v>
                </c:pt>
                <c:pt idx="12003">
                  <c:v>97</c:v>
                </c:pt>
                <c:pt idx="12004">
                  <c:v>97</c:v>
                </c:pt>
                <c:pt idx="12005">
                  <c:v>97</c:v>
                </c:pt>
                <c:pt idx="12006">
                  <c:v>97</c:v>
                </c:pt>
                <c:pt idx="12007">
                  <c:v>97</c:v>
                </c:pt>
                <c:pt idx="12008">
                  <c:v>97</c:v>
                </c:pt>
                <c:pt idx="12009">
                  <c:v>97</c:v>
                </c:pt>
                <c:pt idx="12010">
                  <c:v>97</c:v>
                </c:pt>
                <c:pt idx="12011">
                  <c:v>97</c:v>
                </c:pt>
                <c:pt idx="12012">
                  <c:v>97</c:v>
                </c:pt>
                <c:pt idx="12013">
                  <c:v>97</c:v>
                </c:pt>
                <c:pt idx="12014">
                  <c:v>97</c:v>
                </c:pt>
                <c:pt idx="12015">
                  <c:v>97</c:v>
                </c:pt>
                <c:pt idx="12016">
                  <c:v>97</c:v>
                </c:pt>
                <c:pt idx="12017">
                  <c:v>97</c:v>
                </c:pt>
                <c:pt idx="12018">
                  <c:v>97</c:v>
                </c:pt>
                <c:pt idx="12019">
                  <c:v>97</c:v>
                </c:pt>
                <c:pt idx="12020">
                  <c:v>97</c:v>
                </c:pt>
                <c:pt idx="12021">
                  <c:v>97</c:v>
                </c:pt>
                <c:pt idx="12022">
                  <c:v>97</c:v>
                </c:pt>
                <c:pt idx="12023">
                  <c:v>97</c:v>
                </c:pt>
                <c:pt idx="12024">
                  <c:v>97</c:v>
                </c:pt>
                <c:pt idx="12025">
                  <c:v>97</c:v>
                </c:pt>
                <c:pt idx="12026">
                  <c:v>97</c:v>
                </c:pt>
                <c:pt idx="12027">
                  <c:v>97</c:v>
                </c:pt>
                <c:pt idx="12028">
                  <c:v>97</c:v>
                </c:pt>
                <c:pt idx="12029">
                  <c:v>97</c:v>
                </c:pt>
                <c:pt idx="12030">
                  <c:v>97</c:v>
                </c:pt>
                <c:pt idx="12031">
                  <c:v>97</c:v>
                </c:pt>
                <c:pt idx="12032">
                  <c:v>97</c:v>
                </c:pt>
                <c:pt idx="12033">
                  <c:v>97</c:v>
                </c:pt>
                <c:pt idx="12034">
                  <c:v>97</c:v>
                </c:pt>
                <c:pt idx="12035">
                  <c:v>97</c:v>
                </c:pt>
                <c:pt idx="12036">
                  <c:v>97</c:v>
                </c:pt>
                <c:pt idx="12037">
                  <c:v>97</c:v>
                </c:pt>
                <c:pt idx="12038">
                  <c:v>97</c:v>
                </c:pt>
                <c:pt idx="12039">
                  <c:v>97</c:v>
                </c:pt>
                <c:pt idx="12040">
                  <c:v>97</c:v>
                </c:pt>
                <c:pt idx="12041">
                  <c:v>97</c:v>
                </c:pt>
                <c:pt idx="12042">
                  <c:v>97</c:v>
                </c:pt>
                <c:pt idx="12043">
                  <c:v>97</c:v>
                </c:pt>
                <c:pt idx="12044">
                  <c:v>97</c:v>
                </c:pt>
                <c:pt idx="12045">
                  <c:v>97</c:v>
                </c:pt>
                <c:pt idx="12046">
                  <c:v>97</c:v>
                </c:pt>
                <c:pt idx="12047">
                  <c:v>97</c:v>
                </c:pt>
                <c:pt idx="12048">
                  <c:v>97</c:v>
                </c:pt>
                <c:pt idx="12049">
                  <c:v>97</c:v>
                </c:pt>
                <c:pt idx="12050">
                  <c:v>97</c:v>
                </c:pt>
                <c:pt idx="12051">
                  <c:v>97</c:v>
                </c:pt>
                <c:pt idx="12052">
                  <c:v>97</c:v>
                </c:pt>
                <c:pt idx="12053">
                  <c:v>97</c:v>
                </c:pt>
                <c:pt idx="12054">
                  <c:v>97</c:v>
                </c:pt>
                <c:pt idx="12055">
                  <c:v>97</c:v>
                </c:pt>
                <c:pt idx="12056">
                  <c:v>97</c:v>
                </c:pt>
                <c:pt idx="12057">
                  <c:v>97</c:v>
                </c:pt>
                <c:pt idx="12058">
                  <c:v>97</c:v>
                </c:pt>
                <c:pt idx="12059">
                  <c:v>97</c:v>
                </c:pt>
                <c:pt idx="12060">
                  <c:v>97</c:v>
                </c:pt>
                <c:pt idx="12061">
                  <c:v>97</c:v>
                </c:pt>
                <c:pt idx="12062">
                  <c:v>97</c:v>
                </c:pt>
                <c:pt idx="12063">
                  <c:v>97</c:v>
                </c:pt>
                <c:pt idx="12064">
                  <c:v>97</c:v>
                </c:pt>
                <c:pt idx="12065">
                  <c:v>97</c:v>
                </c:pt>
                <c:pt idx="12066">
                  <c:v>97</c:v>
                </c:pt>
                <c:pt idx="12067">
                  <c:v>97</c:v>
                </c:pt>
                <c:pt idx="12068">
                  <c:v>97</c:v>
                </c:pt>
                <c:pt idx="12069">
                  <c:v>96</c:v>
                </c:pt>
                <c:pt idx="12070">
                  <c:v>96</c:v>
                </c:pt>
                <c:pt idx="12071">
                  <c:v>96</c:v>
                </c:pt>
                <c:pt idx="12072">
                  <c:v>96</c:v>
                </c:pt>
                <c:pt idx="12073">
                  <c:v>96</c:v>
                </c:pt>
                <c:pt idx="12074">
                  <c:v>96</c:v>
                </c:pt>
                <c:pt idx="12075">
                  <c:v>96</c:v>
                </c:pt>
                <c:pt idx="12076">
                  <c:v>96</c:v>
                </c:pt>
                <c:pt idx="12077">
                  <c:v>96</c:v>
                </c:pt>
                <c:pt idx="12078">
                  <c:v>96</c:v>
                </c:pt>
                <c:pt idx="12079">
                  <c:v>96</c:v>
                </c:pt>
                <c:pt idx="12080">
                  <c:v>96</c:v>
                </c:pt>
                <c:pt idx="12081">
                  <c:v>96</c:v>
                </c:pt>
                <c:pt idx="12082">
                  <c:v>96</c:v>
                </c:pt>
                <c:pt idx="12083">
                  <c:v>96</c:v>
                </c:pt>
                <c:pt idx="12084">
                  <c:v>96</c:v>
                </c:pt>
                <c:pt idx="12085">
                  <c:v>96</c:v>
                </c:pt>
                <c:pt idx="12086">
                  <c:v>96</c:v>
                </c:pt>
                <c:pt idx="12087">
                  <c:v>96</c:v>
                </c:pt>
                <c:pt idx="12088">
                  <c:v>96</c:v>
                </c:pt>
                <c:pt idx="12089">
                  <c:v>96</c:v>
                </c:pt>
                <c:pt idx="12090">
                  <c:v>96</c:v>
                </c:pt>
                <c:pt idx="12091">
                  <c:v>96</c:v>
                </c:pt>
                <c:pt idx="12092">
                  <c:v>96</c:v>
                </c:pt>
                <c:pt idx="12093">
                  <c:v>96</c:v>
                </c:pt>
                <c:pt idx="12094">
                  <c:v>96</c:v>
                </c:pt>
                <c:pt idx="12095">
                  <c:v>96</c:v>
                </c:pt>
                <c:pt idx="12096">
                  <c:v>96</c:v>
                </c:pt>
                <c:pt idx="12097">
                  <c:v>96</c:v>
                </c:pt>
                <c:pt idx="12098">
                  <c:v>96</c:v>
                </c:pt>
                <c:pt idx="12099">
                  <c:v>96</c:v>
                </c:pt>
                <c:pt idx="12100">
                  <c:v>96</c:v>
                </c:pt>
                <c:pt idx="12101">
                  <c:v>96</c:v>
                </c:pt>
                <c:pt idx="12102">
                  <c:v>96</c:v>
                </c:pt>
                <c:pt idx="12103">
                  <c:v>96</c:v>
                </c:pt>
                <c:pt idx="12104">
                  <c:v>96</c:v>
                </c:pt>
                <c:pt idx="12105">
                  <c:v>96</c:v>
                </c:pt>
                <c:pt idx="12106">
                  <c:v>96</c:v>
                </c:pt>
                <c:pt idx="12107">
                  <c:v>96</c:v>
                </c:pt>
                <c:pt idx="12108">
                  <c:v>96</c:v>
                </c:pt>
                <c:pt idx="12109">
                  <c:v>96</c:v>
                </c:pt>
                <c:pt idx="12110">
                  <c:v>96</c:v>
                </c:pt>
                <c:pt idx="12111">
                  <c:v>96</c:v>
                </c:pt>
                <c:pt idx="12112">
                  <c:v>96</c:v>
                </c:pt>
                <c:pt idx="12113">
                  <c:v>96</c:v>
                </c:pt>
                <c:pt idx="12114">
                  <c:v>96</c:v>
                </c:pt>
                <c:pt idx="12115">
                  <c:v>96</c:v>
                </c:pt>
                <c:pt idx="12116">
                  <c:v>96</c:v>
                </c:pt>
                <c:pt idx="12117">
                  <c:v>96</c:v>
                </c:pt>
                <c:pt idx="12118">
                  <c:v>96</c:v>
                </c:pt>
                <c:pt idx="12119">
                  <c:v>96</c:v>
                </c:pt>
                <c:pt idx="12120">
                  <c:v>96</c:v>
                </c:pt>
                <c:pt idx="12121">
                  <c:v>96</c:v>
                </c:pt>
                <c:pt idx="12122">
                  <c:v>96</c:v>
                </c:pt>
                <c:pt idx="12123">
                  <c:v>96</c:v>
                </c:pt>
                <c:pt idx="12124">
                  <c:v>96</c:v>
                </c:pt>
                <c:pt idx="12125">
                  <c:v>96</c:v>
                </c:pt>
                <c:pt idx="12126">
                  <c:v>96</c:v>
                </c:pt>
                <c:pt idx="12127">
                  <c:v>96</c:v>
                </c:pt>
                <c:pt idx="12128">
                  <c:v>96</c:v>
                </c:pt>
                <c:pt idx="12129">
                  <c:v>96</c:v>
                </c:pt>
                <c:pt idx="12130">
                  <c:v>96</c:v>
                </c:pt>
                <c:pt idx="12131">
                  <c:v>96</c:v>
                </c:pt>
                <c:pt idx="12132">
                  <c:v>96</c:v>
                </c:pt>
                <c:pt idx="12133">
                  <c:v>96</c:v>
                </c:pt>
                <c:pt idx="12134">
                  <c:v>96</c:v>
                </c:pt>
                <c:pt idx="12135">
                  <c:v>96</c:v>
                </c:pt>
                <c:pt idx="12136">
                  <c:v>96</c:v>
                </c:pt>
                <c:pt idx="12137">
                  <c:v>96</c:v>
                </c:pt>
                <c:pt idx="12138">
                  <c:v>96</c:v>
                </c:pt>
                <c:pt idx="12139">
                  <c:v>96</c:v>
                </c:pt>
                <c:pt idx="12140">
                  <c:v>96</c:v>
                </c:pt>
                <c:pt idx="12141">
                  <c:v>96</c:v>
                </c:pt>
                <c:pt idx="12142">
                  <c:v>96</c:v>
                </c:pt>
                <c:pt idx="12143">
                  <c:v>96</c:v>
                </c:pt>
                <c:pt idx="12144">
                  <c:v>96</c:v>
                </c:pt>
                <c:pt idx="12145">
                  <c:v>96</c:v>
                </c:pt>
                <c:pt idx="12146">
                  <c:v>96</c:v>
                </c:pt>
                <c:pt idx="12147">
                  <c:v>96</c:v>
                </c:pt>
                <c:pt idx="12148">
                  <c:v>96</c:v>
                </c:pt>
                <c:pt idx="12149">
                  <c:v>96</c:v>
                </c:pt>
                <c:pt idx="12150">
                  <c:v>96</c:v>
                </c:pt>
                <c:pt idx="12151">
                  <c:v>96</c:v>
                </c:pt>
                <c:pt idx="12152">
                  <c:v>96</c:v>
                </c:pt>
                <c:pt idx="12153">
                  <c:v>96</c:v>
                </c:pt>
                <c:pt idx="12154">
                  <c:v>96</c:v>
                </c:pt>
                <c:pt idx="12155">
                  <c:v>96</c:v>
                </c:pt>
                <c:pt idx="12156">
                  <c:v>96</c:v>
                </c:pt>
                <c:pt idx="12157">
                  <c:v>96</c:v>
                </c:pt>
                <c:pt idx="12158">
                  <c:v>96</c:v>
                </c:pt>
                <c:pt idx="12159">
                  <c:v>96</c:v>
                </c:pt>
                <c:pt idx="12160">
                  <c:v>96</c:v>
                </c:pt>
                <c:pt idx="12161">
                  <c:v>96</c:v>
                </c:pt>
                <c:pt idx="12162">
                  <c:v>96</c:v>
                </c:pt>
                <c:pt idx="12163">
                  <c:v>96</c:v>
                </c:pt>
                <c:pt idx="12164">
                  <c:v>96</c:v>
                </c:pt>
                <c:pt idx="12165">
                  <c:v>96</c:v>
                </c:pt>
                <c:pt idx="12166">
                  <c:v>96</c:v>
                </c:pt>
                <c:pt idx="12167">
                  <c:v>96</c:v>
                </c:pt>
                <c:pt idx="12168">
                  <c:v>96</c:v>
                </c:pt>
                <c:pt idx="12169">
                  <c:v>96</c:v>
                </c:pt>
                <c:pt idx="12170">
                  <c:v>96</c:v>
                </c:pt>
                <c:pt idx="12171">
                  <c:v>96</c:v>
                </c:pt>
                <c:pt idx="12172">
                  <c:v>96</c:v>
                </c:pt>
                <c:pt idx="12173">
                  <c:v>96</c:v>
                </c:pt>
                <c:pt idx="12174">
                  <c:v>96</c:v>
                </c:pt>
                <c:pt idx="12175">
                  <c:v>96</c:v>
                </c:pt>
                <c:pt idx="12176">
                  <c:v>96</c:v>
                </c:pt>
                <c:pt idx="12177">
                  <c:v>96</c:v>
                </c:pt>
                <c:pt idx="12178">
                  <c:v>96</c:v>
                </c:pt>
                <c:pt idx="12179">
                  <c:v>96</c:v>
                </c:pt>
                <c:pt idx="12180">
                  <c:v>96</c:v>
                </c:pt>
                <c:pt idx="12181">
                  <c:v>96</c:v>
                </c:pt>
                <c:pt idx="12182">
                  <c:v>96</c:v>
                </c:pt>
                <c:pt idx="12183">
                  <c:v>96</c:v>
                </c:pt>
                <c:pt idx="12184">
                  <c:v>96</c:v>
                </c:pt>
                <c:pt idx="12185">
                  <c:v>96</c:v>
                </c:pt>
                <c:pt idx="12186">
                  <c:v>96</c:v>
                </c:pt>
                <c:pt idx="12187">
                  <c:v>96</c:v>
                </c:pt>
                <c:pt idx="12188">
                  <c:v>96</c:v>
                </c:pt>
                <c:pt idx="12189">
                  <c:v>96</c:v>
                </c:pt>
                <c:pt idx="12190">
                  <c:v>96</c:v>
                </c:pt>
                <c:pt idx="12191">
                  <c:v>96</c:v>
                </c:pt>
                <c:pt idx="12192">
                  <c:v>96</c:v>
                </c:pt>
                <c:pt idx="12193">
                  <c:v>96</c:v>
                </c:pt>
                <c:pt idx="12194">
                  <c:v>96</c:v>
                </c:pt>
                <c:pt idx="12195">
                  <c:v>96</c:v>
                </c:pt>
                <c:pt idx="12196">
                  <c:v>96</c:v>
                </c:pt>
                <c:pt idx="12197">
                  <c:v>96</c:v>
                </c:pt>
                <c:pt idx="12198">
                  <c:v>96</c:v>
                </c:pt>
                <c:pt idx="12199">
                  <c:v>96</c:v>
                </c:pt>
                <c:pt idx="12200">
                  <c:v>96</c:v>
                </c:pt>
                <c:pt idx="12201">
                  <c:v>96</c:v>
                </c:pt>
                <c:pt idx="12202">
                  <c:v>96</c:v>
                </c:pt>
                <c:pt idx="12203">
                  <c:v>96</c:v>
                </c:pt>
                <c:pt idx="12204">
                  <c:v>96</c:v>
                </c:pt>
                <c:pt idx="12205">
                  <c:v>96</c:v>
                </c:pt>
                <c:pt idx="12206">
                  <c:v>96</c:v>
                </c:pt>
                <c:pt idx="12207">
                  <c:v>96</c:v>
                </c:pt>
                <c:pt idx="12208">
                  <c:v>96</c:v>
                </c:pt>
                <c:pt idx="12209">
                  <c:v>96</c:v>
                </c:pt>
                <c:pt idx="12210">
                  <c:v>96</c:v>
                </c:pt>
                <c:pt idx="12211">
                  <c:v>96</c:v>
                </c:pt>
                <c:pt idx="12212">
                  <c:v>96</c:v>
                </c:pt>
                <c:pt idx="12213">
                  <c:v>96</c:v>
                </c:pt>
                <c:pt idx="12214">
                  <c:v>96</c:v>
                </c:pt>
                <c:pt idx="12215">
                  <c:v>96</c:v>
                </c:pt>
                <c:pt idx="12216">
                  <c:v>96</c:v>
                </c:pt>
                <c:pt idx="12217">
                  <c:v>96</c:v>
                </c:pt>
                <c:pt idx="12218">
                  <c:v>96</c:v>
                </c:pt>
                <c:pt idx="12219">
                  <c:v>96</c:v>
                </c:pt>
                <c:pt idx="12220">
                  <c:v>96</c:v>
                </c:pt>
                <c:pt idx="12221">
                  <c:v>96</c:v>
                </c:pt>
                <c:pt idx="12222">
                  <c:v>96</c:v>
                </c:pt>
                <c:pt idx="12223">
                  <c:v>96</c:v>
                </c:pt>
                <c:pt idx="12224">
                  <c:v>96</c:v>
                </c:pt>
                <c:pt idx="12225">
                  <c:v>96</c:v>
                </c:pt>
                <c:pt idx="12226">
                  <c:v>96</c:v>
                </c:pt>
                <c:pt idx="12227">
                  <c:v>96</c:v>
                </c:pt>
                <c:pt idx="12228">
                  <c:v>96</c:v>
                </c:pt>
                <c:pt idx="12229">
                  <c:v>96</c:v>
                </c:pt>
                <c:pt idx="12230">
                  <c:v>96</c:v>
                </c:pt>
                <c:pt idx="12231">
                  <c:v>96</c:v>
                </c:pt>
                <c:pt idx="12232">
                  <c:v>96</c:v>
                </c:pt>
                <c:pt idx="12233">
                  <c:v>96</c:v>
                </c:pt>
                <c:pt idx="12234">
                  <c:v>96</c:v>
                </c:pt>
                <c:pt idx="12235">
                  <c:v>96</c:v>
                </c:pt>
                <c:pt idx="12236">
                  <c:v>96</c:v>
                </c:pt>
                <c:pt idx="12237">
                  <c:v>96</c:v>
                </c:pt>
                <c:pt idx="12238">
                  <c:v>96</c:v>
                </c:pt>
                <c:pt idx="12239">
                  <c:v>96</c:v>
                </c:pt>
                <c:pt idx="12240">
                  <c:v>96</c:v>
                </c:pt>
                <c:pt idx="12241">
                  <c:v>96</c:v>
                </c:pt>
                <c:pt idx="12242">
                  <c:v>96</c:v>
                </c:pt>
                <c:pt idx="12243">
                  <c:v>96</c:v>
                </c:pt>
                <c:pt idx="12244">
                  <c:v>96</c:v>
                </c:pt>
                <c:pt idx="12245">
                  <c:v>96</c:v>
                </c:pt>
                <c:pt idx="12246">
                  <c:v>96</c:v>
                </c:pt>
                <c:pt idx="12247">
                  <c:v>96</c:v>
                </c:pt>
                <c:pt idx="12248">
                  <c:v>96</c:v>
                </c:pt>
                <c:pt idx="12249">
                  <c:v>96</c:v>
                </c:pt>
                <c:pt idx="12250">
                  <c:v>96</c:v>
                </c:pt>
                <c:pt idx="12251">
                  <c:v>96</c:v>
                </c:pt>
                <c:pt idx="12252">
                  <c:v>96</c:v>
                </c:pt>
                <c:pt idx="12253">
                  <c:v>96</c:v>
                </c:pt>
                <c:pt idx="12254">
                  <c:v>96</c:v>
                </c:pt>
                <c:pt idx="12255">
                  <c:v>96</c:v>
                </c:pt>
                <c:pt idx="12256">
                  <c:v>96</c:v>
                </c:pt>
                <c:pt idx="12257">
                  <c:v>96</c:v>
                </c:pt>
                <c:pt idx="12258">
                  <c:v>96</c:v>
                </c:pt>
                <c:pt idx="12259">
                  <c:v>96</c:v>
                </c:pt>
                <c:pt idx="12260">
                  <c:v>96</c:v>
                </c:pt>
                <c:pt idx="12261">
                  <c:v>96</c:v>
                </c:pt>
                <c:pt idx="12262">
                  <c:v>96</c:v>
                </c:pt>
                <c:pt idx="12263">
                  <c:v>96</c:v>
                </c:pt>
                <c:pt idx="12264">
                  <c:v>96</c:v>
                </c:pt>
                <c:pt idx="12265">
                  <c:v>96</c:v>
                </c:pt>
                <c:pt idx="12266">
                  <c:v>96</c:v>
                </c:pt>
                <c:pt idx="12267">
                  <c:v>96</c:v>
                </c:pt>
                <c:pt idx="12268">
                  <c:v>96</c:v>
                </c:pt>
                <c:pt idx="12269">
                  <c:v>96</c:v>
                </c:pt>
                <c:pt idx="12270">
                  <c:v>96</c:v>
                </c:pt>
                <c:pt idx="12271">
                  <c:v>96</c:v>
                </c:pt>
                <c:pt idx="12272">
                  <c:v>96</c:v>
                </c:pt>
                <c:pt idx="12273">
                  <c:v>96</c:v>
                </c:pt>
                <c:pt idx="12274">
                  <c:v>96</c:v>
                </c:pt>
                <c:pt idx="12275">
                  <c:v>96</c:v>
                </c:pt>
                <c:pt idx="12276">
                  <c:v>96</c:v>
                </c:pt>
                <c:pt idx="12277">
                  <c:v>96</c:v>
                </c:pt>
                <c:pt idx="12278">
                  <c:v>96</c:v>
                </c:pt>
                <c:pt idx="12279">
                  <c:v>96</c:v>
                </c:pt>
                <c:pt idx="12280">
                  <c:v>96</c:v>
                </c:pt>
                <c:pt idx="12281">
                  <c:v>96</c:v>
                </c:pt>
                <c:pt idx="12282">
                  <c:v>96</c:v>
                </c:pt>
                <c:pt idx="12283">
                  <c:v>96</c:v>
                </c:pt>
                <c:pt idx="12284">
                  <c:v>96</c:v>
                </c:pt>
                <c:pt idx="12285">
                  <c:v>96</c:v>
                </c:pt>
                <c:pt idx="12286">
                  <c:v>96</c:v>
                </c:pt>
                <c:pt idx="12287">
                  <c:v>96</c:v>
                </c:pt>
                <c:pt idx="12288">
                  <c:v>96</c:v>
                </c:pt>
                <c:pt idx="12289">
                  <c:v>96</c:v>
                </c:pt>
                <c:pt idx="12290">
                  <c:v>96</c:v>
                </c:pt>
                <c:pt idx="12291">
                  <c:v>96</c:v>
                </c:pt>
                <c:pt idx="12292">
                  <c:v>96</c:v>
                </c:pt>
                <c:pt idx="12293">
                  <c:v>96</c:v>
                </c:pt>
                <c:pt idx="12294">
                  <c:v>96</c:v>
                </c:pt>
                <c:pt idx="12295">
                  <c:v>96</c:v>
                </c:pt>
                <c:pt idx="12296">
                  <c:v>96</c:v>
                </c:pt>
                <c:pt idx="12297">
                  <c:v>96</c:v>
                </c:pt>
                <c:pt idx="12298">
                  <c:v>96</c:v>
                </c:pt>
                <c:pt idx="12299">
                  <c:v>96</c:v>
                </c:pt>
                <c:pt idx="12300">
                  <c:v>96</c:v>
                </c:pt>
                <c:pt idx="12301">
                  <c:v>96</c:v>
                </c:pt>
                <c:pt idx="12302">
                  <c:v>96</c:v>
                </c:pt>
                <c:pt idx="12303">
                  <c:v>96</c:v>
                </c:pt>
                <c:pt idx="12304">
                  <c:v>96</c:v>
                </c:pt>
                <c:pt idx="12305">
                  <c:v>96</c:v>
                </c:pt>
                <c:pt idx="12306">
                  <c:v>96</c:v>
                </c:pt>
                <c:pt idx="12307">
                  <c:v>96</c:v>
                </c:pt>
                <c:pt idx="12308">
                  <c:v>96</c:v>
                </c:pt>
                <c:pt idx="12309">
                  <c:v>96</c:v>
                </c:pt>
                <c:pt idx="12310">
                  <c:v>96</c:v>
                </c:pt>
                <c:pt idx="12311">
                  <c:v>96</c:v>
                </c:pt>
                <c:pt idx="12312">
                  <c:v>96</c:v>
                </c:pt>
                <c:pt idx="12313">
                  <c:v>96</c:v>
                </c:pt>
                <c:pt idx="12314">
                  <c:v>96</c:v>
                </c:pt>
                <c:pt idx="12315">
                  <c:v>96</c:v>
                </c:pt>
                <c:pt idx="12316">
                  <c:v>96</c:v>
                </c:pt>
                <c:pt idx="12317">
                  <c:v>96</c:v>
                </c:pt>
                <c:pt idx="12318">
                  <c:v>96</c:v>
                </c:pt>
                <c:pt idx="12319">
                  <c:v>96</c:v>
                </c:pt>
                <c:pt idx="12320">
                  <c:v>96</c:v>
                </c:pt>
                <c:pt idx="12321">
                  <c:v>96</c:v>
                </c:pt>
                <c:pt idx="12322">
                  <c:v>96</c:v>
                </c:pt>
                <c:pt idx="12323">
                  <c:v>96</c:v>
                </c:pt>
                <c:pt idx="12324">
                  <c:v>96</c:v>
                </c:pt>
                <c:pt idx="12325">
                  <c:v>96</c:v>
                </c:pt>
                <c:pt idx="12326">
                  <c:v>96</c:v>
                </c:pt>
                <c:pt idx="12327">
                  <c:v>96</c:v>
                </c:pt>
                <c:pt idx="12328">
                  <c:v>96</c:v>
                </c:pt>
                <c:pt idx="12329">
                  <c:v>96</c:v>
                </c:pt>
                <c:pt idx="12330">
                  <c:v>96</c:v>
                </c:pt>
                <c:pt idx="12331">
                  <c:v>96</c:v>
                </c:pt>
                <c:pt idx="12332">
                  <c:v>96</c:v>
                </c:pt>
                <c:pt idx="12333">
                  <c:v>96</c:v>
                </c:pt>
                <c:pt idx="12334">
                  <c:v>96</c:v>
                </c:pt>
                <c:pt idx="12335">
                  <c:v>96</c:v>
                </c:pt>
                <c:pt idx="12336">
                  <c:v>96</c:v>
                </c:pt>
                <c:pt idx="12337">
                  <c:v>96</c:v>
                </c:pt>
                <c:pt idx="12338">
                  <c:v>96</c:v>
                </c:pt>
                <c:pt idx="12339">
                  <c:v>96</c:v>
                </c:pt>
                <c:pt idx="12340">
                  <c:v>96</c:v>
                </c:pt>
                <c:pt idx="12341">
                  <c:v>96</c:v>
                </c:pt>
                <c:pt idx="12342">
                  <c:v>96</c:v>
                </c:pt>
                <c:pt idx="12343">
                  <c:v>96</c:v>
                </c:pt>
                <c:pt idx="12344">
                  <c:v>96</c:v>
                </c:pt>
                <c:pt idx="12345">
                  <c:v>96</c:v>
                </c:pt>
                <c:pt idx="12346">
                  <c:v>96</c:v>
                </c:pt>
                <c:pt idx="12347">
                  <c:v>96</c:v>
                </c:pt>
                <c:pt idx="12348">
                  <c:v>96</c:v>
                </c:pt>
                <c:pt idx="12349">
                  <c:v>96</c:v>
                </c:pt>
                <c:pt idx="12350">
                  <c:v>96</c:v>
                </c:pt>
                <c:pt idx="12351">
                  <c:v>96</c:v>
                </c:pt>
                <c:pt idx="12352">
                  <c:v>96</c:v>
                </c:pt>
                <c:pt idx="12353">
                  <c:v>96</c:v>
                </c:pt>
                <c:pt idx="12354">
                  <c:v>96</c:v>
                </c:pt>
                <c:pt idx="12355">
                  <c:v>96</c:v>
                </c:pt>
                <c:pt idx="12356">
                  <c:v>96</c:v>
                </c:pt>
                <c:pt idx="12357">
                  <c:v>96</c:v>
                </c:pt>
                <c:pt idx="12358">
                  <c:v>96</c:v>
                </c:pt>
                <c:pt idx="12359">
                  <c:v>96</c:v>
                </c:pt>
                <c:pt idx="12360">
                  <c:v>96</c:v>
                </c:pt>
                <c:pt idx="12361">
                  <c:v>96</c:v>
                </c:pt>
                <c:pt idx="12362">
                  <c:v>96</c:v>
                </c:pt>
                <c:pt idx="12363">
                  <c:v>96</c:v>
                </c:pt>
                <c:pt idx="12364">
                  <c:v>96</c:v>
                </c:pt>
                <c:pt idx="12365">
                  <c:v>96</c:v>
                </c:pt>
                <c:pt idx="12366">
                  <c:v>96</c:v>
                </c:pt>
                <c:pt idx="12367">
                  <c:v>96</c:v>
                </c:pt>
                <c:pt idx="12368">
                  <c:v>96</c:v>
                </c:pt>
                <c:pt idx="12369">
                  <c:v>96</c:v>
                </c:pt>
                <c:pt idx="12370">
                  <c:v>96</c:v>
                </c:pt>
                <c:pt idx="12371">
                  <c:v>96</c:v>
                </c:pt>
                <c:pt idx="12372">
                  <c:v>96</c:v>
                </c:pt>
                <c:pt idx="12373">
                  <c:v>96</c:v>
                </c:pt>
                <c:pt idx="12374">
                  <c:v>96</c:v>
                </c:pt>
                <c:pt idx="12375">
                  <c:v>96</c:v>
                </c:pt>
                <c:pt idx="12376">
                  <c:v>96</c:v>
                </c:pt>
                <c:pt idx="12377">
                  <c:v>96</c:v>
                </c:pt>
                <c:pt idx="12378">
                  <c:v>96</c:v>
                </c:pt>
                <c:pt idx="12379">
                  <c:v>96</c:v>
                </c:pt>
                <c:pt idx="12380">
                  <c:v>96</c:v>
                </c:pt>
                <c:pt idx="12381">
                  <c:v>96</c:v>
                </c:pt>
                <c:pt idx="12382">
                  <c:v>96</c:v>
                </c:pt>
                <c:pt idx="12383">
                  <c:v>96</c:v>
                </c:pt>
                <c:pt idx="12384">
                  <c:v>96</c:v>
                </c:pt>
                <c:pt idx="12385">
                  <c:v>96</c:v>
                </c:pt>
                <c:pt idx="12386">
                  <c:v>96</c:v>
                </c:pt>
                <c:pt idx="12387">
                  <c:v>96</c:v>
                </c:pt>
                <c:pt idx="12388">
                  <c:v>96</c:v>
                </c:pt>
                <c:pt idx="12389">
                  <c:v>96</c:v>
                </c:pt>
                <c:pt idx="12390">
                  <c:v>96</c:v>
                </c:pt>
                <c:pt idx="12391">
                  <c:v>96</c:v>
                </c:pt>
                <c:pt idx="12392">
                  <c:v>96</c:v>
                </c:pt>
                <c:pt idx="12393">
                  <c:v>96</c:v>
                </c:pt>
                <c:pt idx="12394">
                  <c:v>96</c:v>
                </c:pt>
                <c:pt idx="12395">
                  <c:v>96</c:v>
                </c:pt>
                <c:pt idx="12396">
                  <c:v>96</c:v>
                </c:pt>
                <c:pt idx="12397">
                  <c:v>96</c:v>
                </c:pt>
                <c:pt idx="12398">
                  <c:v>96</c:v>
                </c:pt>
                <c:pt idx="12399">
                  <c:v>96</c:v>
                </c:pt>
                <c:pt idx="12400">
                  <c:v>96</c:v>
                </c:pt>
                <c:pt idx="12401">
                  <c:v>96</c:v>
                </c:pt>
                <c:pt idx="12402">
                  <c:v>96</c:v>
                </c:pt>
                <c:pt idx="12403">
                  <c:v>96</c:v>
                </c:pt>
                <c:pt idx="12404">
                  <c:v>96</c:v>
                </c:pt>
                <c:pt idx="12405">
                  <c:v>96</c:v>
                </c:pt>
                <c:pt idx="12406">
                  <c:v>96</c:v>
                </c:pt>
                <c:pt idx="12407">
                  <c:v>96</c:v>
                </c:pt>
                <c:pt idx="12408">
                  <c:v>96</c:v>
                </c:pt>
                <c:pt idx="12409">
                  <c:v>96</c:v>
                </c:pt>
                <c:pt idx="12410">
                  <c:v>96</c:v>
                </c:pt>
                <c:pt idx="12411">
                  <c:v>96</c:v>
                </c:pt>
                <c:pt idx="12412">
                  <c:v>96</c:v>
                </c:pt>
                <c:pt idx="12413">
                  <c:v>96</c:v>
                </c:pt>
                <c:pt idx="12414">
                  <c:v>96</c:v>
                </c:pt>
                <c:pt idx="12415">
                  <c:v>96</c:v>
                </c:pt>
                <c:pt idx="12416">
                  <c:v>96</c:v>
                </c:pt>
                <c:pt idx="12417">
                  <c:v>96</c:v>
                </c:pt>
                <c:pt idx="12418">
                  <c:v>96</c:v>
                </c:pt>
                <c:pt idx="12419">
                  <c:v>96</c:v>
                </c:pt>
                <c:pt idx="12420">
                  <c:v>96</c:v>
                </c:pt>
                <c:pt idx="12421">
                  <c:v>96</c:v>
                </c:pt>
                <c:pt idx="12422">
                  <c:v>96</c:v>
                </c:pt>
                <c:pt idx="12423">
                  <c:v>96</c:v>
                </c:pt>
                <c:pt idx="12424">
                  <c:v>96</c:v>
                </c:pt>
                <c:pt idx="12425">
                  <c:v>96</c:v>
                </c:pt>
                <c:pt idx="12426">
                  <c:v>96</c:v>
                </c:pt>
                <c:pt idx="12427">
                  <c:v>96</c:v>
                </c:pt>
                <c:pt idx="12428">
                  <c:v>96</c:v>
                </c:pt>
                <c:pt idx="12429">
                  <c:v>96</c:v>
                </c:pt>
                <c:pt idx="12430">
                  <c:v>96</c:v>
                </c:pt>
                <c:pt idx="12431">
                  <c:v>96</c:v>
                </c:pt>
                <c:pt idx="12432">
                  <c:v>96</c:v>
                </c:pt>
                <c:pt idx="12433">
                  <c:v>96</c:v>
                </c:pt>
                <c:pt idx="12434">
                  <c:v>96</c:v>
                </c:pt>
                <c:pt idx="12435">
                  <c:v>96</c:v>
                </c:pt>
                <c:pt idx="12436">
                  <c:v>96</c:v>
                </c:pt>
                <c:pt idx="12437">
                  <c:v>96</c:v>
                </c:pt>
                <c:pt idx="12438">
                  <c:v>96</c:v>
                </c:pt>
                <c:pt idx="12439">
                  <c:v>96</c:v>
                </c:pt>
                <c:pt idx="12440">
                  <c:v>96</c:v>
                </c:pt>
                <c:pt idx="12441">
                  <c:v>96</c:v>
                </c:pt>
                <c:pt idx="12442">
                  <c:v>96</c:v>
                </c:pt>
                <c:pt idx="12443">
                  <c:v>96</c:v>
                </c:pt>
                <c:pt idx="12444">
                  <c:v>96</c:v>
                </c:pt>
                <c:pt idx="12445">
                  <c:v>96</c:v>
                </c:pt>
                <c:pt idx="12446">
                  <c:v>96</c:v>
                </c:pt>
                <c:pt idx="12447">
                  <c:v>96</c:v>
                </c:pt>
                <c:pt idx="12448">
                  <c:v>96</c:v>
                </c:pt>
                <c:pt idx="12449">
                  <c:v>96</c:v>
                </c:pt>
                <c:pt idx="12450">
                  <c:v>96</c:v>
                </c:pt>
                <c:pt idx="12451">
                  <c:v>96</c:v>
                </c:pt>
                <c:pt idx="12452">
                  <c:v>96</c:v>
                </c:pt>
                <c:pt idx="12453">
                  <c:v>96</c:v>
                </c:pt>
                <c:pt idx="12454">
                  <c:v>96</c:v>
                </c:pt>
                <c:pt idx="12455">
                  <c:v>96</c:v>
                </c:pt>
                <c:pt idx="12456">
                  <c:v>96</c:v>
                </c:pt>
                <c:pt idx="12457">
                  <c:v>96</c:v>
                </c:pt>
                <c:pt idx="12458">
                  <c:v>96</c:v>
                </c:pt>
                <c:pt idx="12459">
                  <c:v>96</c:v>
                </c:pt>
                <c:pt idx="12460">
                  <c:v>96</c:v>
                </c:pt>
                <c:pt idx="12461">
                  <c:v>96</c:v>
                </c:pt>
                <c:pt idx="12462">
                  <c:v>96</c:v>
                </c:pt>
                <c:pt idx="12463">
                  <c:v>96</c:v>
                </c:pt>
                <c:pt idx="12464">
                  <c:v>96</c:v>
                </c:pt>
                <c:pt idx="12465">
                  <c:v>96</c:v>
                </c:pt>
                <c:pt idx="12466">
                  <c:v>96</c:v>
                </c:pt>
                <c:pt idx="12467">
                  <c:v>96</c:v>
                </c:pt>
                <c:pt idx="12468">
                  <c:v>96</c:v>
                </c:pt>
                <c:pt idx="12469">
                  <c:v>96</c:v>
                </c:pt>
                <c:pt idx="12470">
                  <c:v>96</c:v>
                </c:pt>
                <c:pt idx="12471">
                  <c:v>96</c:v>
                </c:pt>
                <c:pt idx="12472">
                  <c:v>96</c:v>
                </c:pt>
                <c:pt idx="12473">
                  <c:v>96</c:v>
                </c:pt>
                <c:pt idx="12474">
                  <c:v>96</c:v>
                </c:pt>
                <c:pt idx="12475">
                  <c:v>96</c:v>
                </c:pt>
                <c:pt idx="12476">
                  <c:v>96</c:v>
                </c:pt>
                <c:pt idx="12477">
                  <c:v>96</c:v>
                </c:pt>
                <c:pt idx="12478">
                  <c:v>96</c:v>
                </c:pt>
                <c:pt idx="12479">
                  <c:v>96</c:v>
                </c:pt>
                <c:pt idx="12480">
                  <c:v>96</c:v>
                </c:pt>
                <c:pt idx="12481">
                  <c:v>96</c:v>
                </c:pt>
                <c:pt idx="12482">
                  <c:v>96</c:v>
                </c:pt>
                <c:pt idx="12483">
                  <c:v>96</c:v>
                </c:pt>
                <c:pt idx="12484">
                  <c:v>96</c:v>
                </c:pt>
                <c:pt idx="12485">
                  <c:v>96</c:v>
                </c:pt>
                <c:pt idx="12486">
                  <c:v>96</c:v>
                </c:pt>
                <c:pt idx="12487">
                  <c:v>96</c:v>
                </c:pt>
                <c:pt idx="12488">
                  <c:v>96</c:v>
                </c:pt>
                <c:pt idx="12489">
                  <c:v>96</c:v>
                </c:pt>
                <c:pt idx="12490">
                  <c:v>96</c:v>
                </c:pt>
                <c:pt idx="12491">
                  <c:v>96</c:v>
                </c:pt>
                <c:pt idx="12492">
                  <c:v>96</c:v>
                </c:pt>
                <c:pt idx="12493">
                  <c:v>96</c:v>
                </c:pt>
                <c:pt idx="12494">
                  <c:v>96</c:v>
                </c:pt>
                <c:pt idx="12495">
                  <c:v>96</c:v>
                </c:pt>
                <c:pt idx="12496">
                  <c:v>96</c:v>
                </c:pt>
                <c:pt idx="12497">
                  <c:v>96</c:v>
                </c:pt>
                <c:pt idx="12498">
                  <c:v>96</c:v>
                </c:pt>
                <c:pt idx="12499">
                  <c:v>96</c:v>
                </c:pt>
                <c:pt idx="12500">
                  <c:v>96</c:v>
                </c:pt>
                <c:pt idx="12501">
                  <c:v>96</c:v>
                </c:pt>
                <c:pt idx="12502">
                  <c:v>96</c:v>
                </c:pt>
                <c:pt idx="12503">
                  <c:v>96</c:v>
                </c:pt>
                <c:pt idx="12504">
                  <c:v>96</c:v>
                </c:pt>
                <c:pt idx="12505">
                  <c:v>96</c:v>
                </c:pt>
                <c:pt idx="12506">
                  <c:v>96</c:v>
                </c:pt>
                <c:pt idx="12507">
                  <c:v>96</c:v>
                </c:pt>
                <c:pt idx="12508">
                  <c:v>96</c:v>
                </c:pt>
                <c:pt idx="12509">
                  <c:v>96</c:v>
                </c:pt>
                <c:pt idx="12510">
                  <c:v>96</c:v>
                </c:pt>
                <c:pt idx="12511">
                  <c:v>96</c:v>
                </c:pt>
                <c:pt idx="12512">
                  <c:v>96</c:v>
                </c:pt>
                <c:pt idx="12513">
                  <c:v>96</c:v>
                </c:pt>
                <c:pt idx="12514">
                  <c:v>96</c:v>
                </c:pt>
                <c:pt idx="12515">
                  <c:v>96</c:v>
                </c:pt>
                <c:pt idx="12516">
                  <c:v>96</c:v>
                </c:pt>
                <c:pt idx="12517">
                  <c:v>96</c:v>
                </c:pt>
                <c:pt idx="12518">
                  <c:v>96</c:v>
                </c:pt>
                <c:pt idx="12519">
                  <c:v>96</c:v>
                </c:pt>
                <c:pt idx="12520">
                  <c:v>96</c:v>
                </c:pt>
                <c:pt idx="12521">
                  <c:v>96</c:v>
                </c:pt>
                <c:pt idx="12522">
                  <c:v>96</c:v>
                </c:pt>
                <c:pt idx="12523">
                  <c:v>96</c:v>
                </c:pt>
                <c:pt idx="12524">
                  <c:v>96</c:v>
                </c:pt>
                <c:pt idx="12525">
                  <c:v>96</c:v>
                </c:pt>
                <c:pt idx="12526">
                  <c:v>96</c:v>
                </c:pt>
                <c:pt idx="12527">
                  <c:v>96</c:v>
                </c:pt>
                <c:pt idx="12528">
                  <c:v>96</c:v>
                </c:pt>
                <c:pt idx="12529">
                  <c:v>96</c:v>
                </c:pt>
                <c:pt idx="12530">
                  <c:v>96</c:v>
                </c:pt>
                <c:pt idx="12531">
                  <c:v>96</c:v>
                </c:pt>
                <c:pt idx="12532">
                  <c:v>96</c:v>
                </c:pt>
                <c:pt idx="12533">
                  <c:v>96</c:v>
                </c:pt>
                <c:pt idx="12534">
                  <c:v>96</c:v>
                </c:pt>
                <c:pt idx="12535">
                  <c:v>96</c:v>
                </c:pt>
                <c:pt idx="12536">
                  <c:v>96</c:v>
                </c:pt>
                <c:pt idx="12537">
                  <c:v>96</c:v>
                </c:pt>
                <c:pt idx="12538">
                  <c:v>96</c:v>
                </c:pt>
                <c:pt idx="12539">
                  <c:v>96</c:v>
                </c:pt>
                <c:pt idx="12540">
                  <c:v>96</c:v>
                </c:pt>
                <c:pt idx="12541">
                  <c:v>96</c:v>
                </c:pt>
                <c:pt idx="12542">
                  <c:v>96</c:v>
                </c:pt>
                <c:pt idx="12543">
                  <c:v>96</c:v>
                </c:pt>
                <c:pt idx="12544">
                  <c:v>96</c:v>
                </c:pt>
                <c:pt idx="12545">
                  <c:v>96</c:v>
                </c:pt>
                <c:pt idx="12546">
                  <c:v>96</c:v>
                </c:pt>
                <c:pt idx="12547">
                  <c:v>96</c:v>
                </c:pt>
                <c:pt idx="12548">
                  <c:v>96</c:v>
                </c:pt>
                <c:pt idx="12549">
                  <c:v>96</c:v>
                </c:pt>
                <c:pt idx="12550">
                  <c:v>96</c:v>
                </c:pt>
                <c:pt idx="12551">
                  <c:v>96</c:v>
                </c:pt>
                <c:pt idx="12552">
                  <c:v>96</c:v>
                </c:pt>
                <c:pt idx="12553">
                  <c:v>96</c:v>
                </c:pt>
                <c:pt idx="12554">
                  <c:v>96</c:v>
                </c:pt>
                <c:pt idx="12555">
                  <c:v>96</c:v>
                </c:pt>
                <c:pt idx="12556">
                  <c:v>96</c:v>
                </c:pt>
                <c:pt idx="12557">
                  <c:v>96</c:v>
                </c:pt>
                <c:pt idx="12558">
                  <c:v>96</c:v>
                </c:pt>
                <c:pt idx="12559">
                  <c:v>96</c:v>
                </c:pt>
                <c:pt idx="12560">
                  <c:v>96</c:v>
                </c:pt>
                <c:pt idx="12561">
                  <c:v>96</c:v>
                </c:pt>
                <c:pt idx="12562">
                  <c:v>96</c:v>
                </c:pt>
                <c:pt idx="12563">
                  <c:v>96</c:v>
                </c:pt>
                <c:pt idx="12564">
                  <c:v>96</c:v>
                </c:pt>
                <c:pt idx="12565">
                  <c:v>96</c:v>
                </c:pt>
                <c:pt idx="12566">
                  <c:v>96</c:v>
                </c:pt>
                <c:pt idx="12567">
                  <c:v>96</c:v>
                </c:pt>
                <c:pt idx="12568">
                  <c:v>96</c:v>
                </c:pt>
                <c:pt idx="12569">
                  <c:v>96</c:v>
                </c:pt>
                <c:pt idx="12570">
                  <c:v>96</c:v>
                </c:pt>
                <c:pt idx="12571">
                  <c:v>96</c:v>
                </c:pt>
                <c:pt idx="12572">
                  <c:v>96</c:v>
                </c:pt>
                <c:pt idx="12573">
                  <c:v>96</c:v>
                </c:pt>
                <c:pt idx="12574">
                  <c:v>96</c:v>
                </c:pt>
                <c:pt idx="12575">
                  <c:v>96</c:v>
                </c:pt>
                <c:pt idx="12576">
                  <c:v>96</c:v>
                </c:pt>
                <c:pt idx="12577">
                  <c:v>96</c:v>
                </c:pt>
                <c:pt idx="12578">
                  <c:v>96</c:v>
                </c:pt>
                <c:pt idx="12579">
                  <c:v>96</c:v>
                </c:pt>
                <c:pt idx="12580">
                  <c:v>96</c:v>
                </c:pt>
                <c:pt idx="12581">
                  <c:v>96</c:v>
                </c:pt>
                <c:pt idx="12582">
                  <c:v>96</c:v>
                </c:pt>
                <c:pt idx="12583">
                  <c:v>96</c:v>
                </c:pt>
                <c:pt idx="12584">
                  <c:v>96</c:v>
                </c:pt>
                <c:pt idx="12585">
                  <c:v>96</c:v>
                </c:pt>
                <c:pt idx="12586">
                  <c:v>96</c:v>
                </c:pt>
                <c:pt idx="12587">
                  <c:v>96</c:v>
                </c:pt>
                <c:pt idx="12588">
                  <c:v>96</c:v>
                </c:pt>
                <c:pt idx="12589">
                  <c:v>96</c:v>
                </c:pt>
                <c:pt idx="12590">
                  <c:v>96</c:v>
                </c:pt>
                <c:pt idx="12591">
                  <c:v>96</c:v>
                </c:pt>
                <c:pt idx="12592">
                  <c:v>96</c:v>
                </c:pt>
                <c:pt idx="12593">
                  <c:v>96</c:v>
                </c:pt>
                <c:pt idx="12594">
                  <c:v>96</c:v>
                </c:pt>
                <c:pt idx="12595">
                  <c:v>96</c:v>
                </c:pt>
                <c:pt idx="12596">
                  <c:v>96</c:v>
                </c:pt>
                <c:pt idx="12597">
                  <c:v>96</c:v>
                </c:pt>
                <c:pt idx="12598">
                  <c:v>96</c:v>
                </c:pt>
                <c:pt idx="12599">
                  <c:v>96</c:v>
                </c:pt>
                <c:pt idx="12600">
                  <c:v>96</c:v>
                </c:pt>
                <c:pt idx="12601">
                  <c:v>96</c:v>
                </c:pt>
                <c:pt idx="12602">
                  <c:v>96</c:v>
                </c:pt>
                <c:pt idx="12603">
                  <c:v>96</c:v>
                </c:pt>
                <c:pt idx="12604">
                  <c:v>96</c:v>
                </c:pt>
                <c:pt idx="12605">
                  <c:v>96</c:v>
                </c:pt>
                <c:pt idx="12606">
                  <c:v>96</c:v>
                </c:pt>
                <c:pt idx="12607">
                  <c:v>96</c:v>
                </c:pt>
                <c:pt idx="12608">
                  <c:v>96</c:v>
                </c:pt>
                <c:pt idx="12609">
                  <c:v>96</c:v>
                </c:pt>
                <c:pt idx="12610">
                  <c:v>96</c:v>
                </c:pt>
                <c:pt idx="12611">
                  <c:v>96</c:v>
                </c:pt>
                <c:pt idx="12612">
                  <c:v>96</c:v>
                </c:pt>
                <c:pt idx="12613">
                  <c:v>96</c:v>
                </c:pt>
                <c:pt idx="12614">
                  <c:v>96</c:v>
                </c:pt>
                <c:pt idx="12615">
                  <c:v>96</c:v>
                </c:pt>
                <c:pt idx="12616">
                  <c:v>96</c:v>
                </c:pt>
                <c:pt idx="12617">
                  <c:v>96</c:v>
                </c:pt>
                <c:pt idx="12618">
                  <c:v>96</c:v>
                </c:pt>
                <c:pt idx="12619">
                  <c:v>96</c:v>
                </c:pt>
                <c:pt idx="12620">
                  <c:v>96</c:v>
                </c:pt>
                <c:pt idx="12621">
                  <c:v>96</c:v>
                </c:pt>
                <c:pt idx="12622">
                  <c:v>96</c:v>
                </c:pt>
                <c:pt idx="12623">
                  <c:v>96</c:v>
                </c:pt>
                <c:pt idx="12624">
                  <c:v>96</c:v>
                </c:pt>
                <c:pt idx="12625">
                  <c:v>96</c:v>
                </c:pt>
                <c:pt idx="12626">
                  <c:v>96</c:v>
                </c:pt>
                <c:pt idx="12627">
                  <c:v>96</c:v>
                </c:pt>
                <c:pt idx="12628">
                  <c:v>96</c:v>
                </c:pt>
                <c:pt idx="12629">
                  <c:v>96</c:v>
                </c:pt>
                <c:pt idx="12630">
                  <c:v>96</c:v>
                </c:pt>
                <c:pt idx="12631">
                  <c:v>96</c:v>
                </c:pt>
                <c:pt idx="12632">
                  <c:v>96</c:v>
                </c:pt>
                <c:pt idx="12633">
                  <c:v>96</c:v>
                </c:pt>
                <c:pt idx="12634">
                  <c:v>96</c:v>
                </c:pt>
                <c:pt idx="12635">
                  <c:v>96</c:v>
                </c:pt>
                <c:pt idx="12636">
                  <c:v>96</c:v>
                </c:pt>
                <c:pt idx="12637">
                  <c:v>96</c:v>
                </c:pt>
                <c:pt idx="12638">
                  <c:v>96</c:v>
                </c:pt>
                <c:pt idx="12639">
                  <c:v>96</c:v>
                </c:pt>
                <c:pt idx="12640">
                  <c:v>96</c:v>
                </c:pt>
                <c:pt idx="12641">
                  <c:v>96</c:v>
                </c:pt>
                <c:pt idx="12642">
                  <c:v>96</c:v>
                </c:pt>
                <c:pt idx="12643">
                  <c:v>96</c:v>
                </c:pt>
                <c:pt idx="12644">
                  <c:v>96</c:v>
                </c:pt>
                <c:pt idx="12645">
                  <c:v>96</c:v>
                </c:pt>
                <c:pt idx="12646">
                  <c:v>96</c:v>
                </c:pt>
                <c:pt idx="12647">
                  <c:v>96</c:v>
                </c:pt>
                <c:pt idx="12648">
                  <c:v>96</c:v>
                </c:pt>
                <c:pt idx="12649">
                  <c:v>96</c:v>
                </c:pt>
                <c:pt idx="12650">
                  <c:v>96</c:v>
                </c:pt>
                <c:pt idx="12651">
                  <c:v>96</c:v>
                </c:pt>
                <c:pt idx="12652">
                  <c:v>96</c:v>
                </c:pt>
                <c:pt idx="12653">
                  <c:v>96</c:v>
                </c:pt>
                <c:pt idx="12654">
                  <c:v>96</c:v>
                </c:pt>
                <c:pt idx="12655">
                  <c:v>96</c:v>
                </c:pt>
                <c:pt idx="12656">
                  <c:v>96</c:v>
                </c:pt>
                <c:pt idx="12657">
                  <c:v>96</c:v>
                </c:pt>
                <c:pt idx="12658">
                  <c:v>96</c:v>
                </c:pt>
                <c:pt idx="12659">
                  <c:v>96</c:v>
                </c:pt>
                <c:pt idx="12660">
                  <c:v>96</c:v>
                </c:pt>
                <c:pt idx="12661">
                  <c:v>96</c:v>
                </c:pt>
                <c:pt idx="12662">
                  <c:v>96</c:v>
                </c:pt>
                <c:pt idx="12663">
                  <c:v>96</c:v>
                </c:pt>
                <c:pt idx="12664">
                  <c:v>96</c:v>
                </c:pt>
                <c:pt idx="12665">
                  <c:v>96</c:v>
                </c:pt>
                <c:pt idx="12666">
                  <c:v>96</c:v>
                </c:pt>
                <c:pt idx="12667">
                  <c:v>96</c:v>
                </c:pt>
                <c:pt idx="12668">
                  <c:v>96</c:v>
                </c:pt>
                <c:pt idx="12669">
                  <c:v>96</c:v>
                </c:pt>
                <c:pt idx="12670">
                  <c:v>96</c:v>
                </c:pt>
                <c:pt idx="12671">
                  <c:v>96</c:v>
                </c:pt>
                <c:pt idx="12672">
                  <c:v>96</c:v>
                </c:pt>
                <c:pt idx="12673">
                  <c:v>96</c:v>
                </c:pt>
                <c:pt idx="12674">
                  <c:v>96</c:v>
                </c:pt>
                <c:pt idx="12675">
                  <c:v>96</c:v>
                </c:pt>
                <c:pt idx="12676">
                  <c:v>96</c:v>
                </c:pt>
                <c:pt idx="12677">
                  <c:v>96</c:v>
                </c:pt>
                <c:pt idx="12678">
                  <c:v>96</c:v>
                </c:pt>
                <c:pt idx="12679">
                  <c:v>96</c:v>
                </c:pt>
                <c:pt idx="12680">
                  <c:v>96</c:v>
                </c:pt>
                <c:pt idx="12681">
                  <c:v>96</c:v>
                </c:pt>
                <c:pt idx="12682">
                  <c:v>96</c:v>
                </c:pt>
                <c:pt idx="12683">
                  <c:v>96</c:v>
                </c:pt>
                <c:pt idx="12684">
                  <c:v>96</c:v>
                </c:pt>
                <c:pt idx="12685">
                  <c:v>96</c:v>
                </c:pt>
                <c:pt idx="12686">
                  <c:v>96</c:v>
                </c:pt>
                <c:pt idx="12687">
                  <c:v>96</c:v>
                </c:pt>
                <c:pt idx="12688">
                  <c:v>96</c:v>
                </c:pt>
                <c:pt idx="12689">
                  <c:v>96</c:v>
                </c:pt>
                <c:pt idx="12690">
                  <c:v>96</c:v>
                </c:pt>
                <c:pt idx="12691">
                  <c:v>96</c:v>
                </c:pt>
                <c:pt idx="12692">
                  <c:v>96</c:v>
                </c:pt>
                <c:pt idx="12693">
                  <c:v>96</c:v>
                </c:pt>
                <c:pt idx="12694">
                  <c:v>96</c:v>
                </c:pt>
                <c:pt idx="12695">
                  <c:v>96</c:v>
                </c:pt>
                <c:pt idx="12696">
                  <c:v>96</c:v>
                </c:pt>
                <c:pt idx="12697">
                  <c:v>96</c:v>
                </c:pt>
                <c:pt idx="12698">
                  <c:v>96</c:v>
                </c:pt>
                <c:pt idx="12699">
                  <c:v>96</c:v>
                </c:pt>
                <c:pt idx="12700">
                  <c:v>96</c:v>
                </c:pt>
                <c:pt idx="12701">
                  <c:v>96</c:v>
                </c:pt>
                <c:pt idx="12702">
                  <c:v>96</c:v>
                </c:pt>
                <c:pt idx="12703">
                  <c:v>96</c:v>
                </c:pt>
                <c:pt idx="12704">
                  <c:v>96</c:v>
                </c:pt>
                <c:pt idx="12705">
                  <c:v>96</c:v>
                </c:pt>
                <c:pt idx="12706">
                  <c:v>96</c:v>
                </c:pt>
                <c:pt idx="12707">
                  <c:v>96</c:v>
                </c:pt>
                <c:pt idx="12708">
                  <c:v>96</c:v>
                </c:pt>
                <c:pt idx="12709">
                  <c:v>96</c:v>
                </c:pt>
                <c:pt idx="12710">
                  <c:v>96</c:v>
                </c:pt>
                <c:pt idx="12711">
                  <c:v>96</c:v>
                </c:pt>
                <c:pt idx="12712">
                  <c:v>96</c:v>
                </c:pt>
                <c:pt idx="12713">
                  <c:v>96</c:v>
                </c:pt>
                <c:pt idx="12714">
                  <c:v>96</c:v>
                </c:pt>
                <c:pt idx="12715">
                  <c:v>96</c:v>
                </c:pt>
                <c:pt idx="12716">
                  <c:v>96</c:v>
                </c:pt>
                <c:pt idx="12717">
                  <c:v>96</c:v>
                </c:pt>
                <c:pt idx="12718">
                  <c:v>96</c:v>
                </c:pt>
                <c:pt idx="12719">
                  <c:v>96</c:v>
                </c:pt>
                <c:pt idx="12720">
                  <c:v>96</c:v>
                </c:pt>
                <c:pt idx="12721">
                  <c:v>96</c:v>
                </c:pt>
                <c:pt idx="12722">
                  <c:v>96</c:v>
                </c:pt>
                <c:pt idx="12723">
                  <c:v>96</c:v>
                </c:pt>
                <c:pt idx="12724">
                  <c:v>96</c:v>
                </c:pt>
                <c:pt idx="12725">
                  <c:v>96</c:v>
                </c:pt>
                <c:pt idx="12726">
                  <c:v>96</c:v>
                </c:pt>
                <c:pt idx="12727">
                  <c:v>96</c:v>
                </c:pt>
                <c:pt idx="12728">
                  <c:v>96</c:v>
                </c:pt>
                <c:pt idx="12729">
                  <c:v>96</c:v>
                </c:pt>
                <c:pt idx="12730">
                  <c:v>96</c:v>
                </c:pt>
                <c:pt idx="12731">
                  <c:v>96</c:v>
                </c:pt>
                <c:pt idx="12732">
                  <c:v>96</c:v>
                </c:pt>
                <c:pt idx="12733">
                  <c:v>96</c:v>
                </c:pt>
                <c:pt idx="12734">
                  <c:v>96</c:v>
                </c:pt>
                <c:pt idx="12735">
                  <c:v>96</c:v>
                </c:pt>
                <c:pt idx="12736">
                  <c:v>96</c:v>
                </c:pt>
                <c:pt idx="12737">
                  <c:v>96</c:v>
                </c:pt>
                <c:pt idx="12738">
                  <c:v>96</c:v>
                </c:pt>
                <c:pt idx="12739">
                  <c:v>96</c:v>
                </c:pt>
                <c:pt idx="12740">
                  <c:v>96</c:v>
                </c:pt>
                <c:pt idx="12741">
                  <c:v>96</c:v>
                </c:pt>
                <c:pt idx="12742">
                  <c:v>96</c:v>
                </c:pt>
                <c:pt idx="12743">
                  <c:v>96</c:v>
                </c:pt>
                <c:pt idx="12744">
                  <c:v>96</c:v>
                </c:pt>
                <c:pt idx="12745">
                  <c:v>96</c:v>
                </c:pt>
                <c:pt idx="12746">
                  <c:v>96</c:v>
                </c:pt>
                <c:pt idx="12747">
                  <c:v>96</c:v>
                </c:pt>
                <c:pt idx="12748">
                  <c:v>96</c:v>
                </c:pt>
                <c:pt idx="12749">
                  <c:v>96</c:v>
                </c:pt>
                <c:pt idx="12750">
                  <c:v>96</c:v>
                </c:pt>
                <c:pt idx="12751">
                  <c:v>96</c:v>
                </c:pt>
                <c:pt idx="12752">
                  <c:v>96</c:v>
                </c:pt>
                <c:pt idx="12753">
                  <c:v>96</c:v>
                </c:pt>
                <c:pt idx="12754">
                  <c:v>96</c:v>
                </c:pt>
                <c:pt idx="12755">
                  <c:v>96</c:v>
                </c:pt>
                <c:pt idx="12756">
                  <c:v>96</c:v>
                </c:pt>
                <c:pt idx="12757">
                  <c:v>96</c:v>
                </c:pt>
                <c:pt idx="12758">
                  <c:v>96</c:v>
                </c:pt>
                <c:pt idx="12759">
                  <c:v>96</c:v>
                </c:pt>
                <c:pt idx="12760">
                  <c:v>96</c:v>
                </c:pt>
                <c:pt idx="12761">
                  <c:v>96</c:v>
                </c:pt>
                <c:pt idx="12762">
                  <c:v>96</c:v>
                </c:pt>
                <c:pt idx="12763">
                  <c:v>96</c:v>
                </c:pt>
                <c:pt idx="12764">
                  <c:v>96</c:v>
                </c:pt>
                <c:pt idx="12765">
                  <c:v>96</c:v>
                </c:pt>
                <c:pt idx="12766">
                  <c:v>96</c:v>
                </c:pt>
                <c:pt idx="12767">
                  <c:v>96</c:v>
                </c:pt>
                <c:pt idx="12768">
                  <c:v>96</c:v>
                </c:pt>
                <c:pt idx="12769">
                  <c:v>96</c:v>
                </c:pt>
                <c:pt idx="12770">
                  <c:v>96</c:v>
                </c:pt>
                <c:pt idx="12771">
                  <c:v>96</c:v>
                </c:pt>
                <c:pt idx="12772">
                  <c:v>96</c:v>
                </c:pt>
                <c:pt idx="12773">
                  <c:v>96</c:v>
                </c:pt>
                <c:pt idx="12774">
                  <c:v>96</c:v>
                </c:pt>
                <c:pt idx="12775">
                  <c:v>96</c:v>
                </c:pt>
                <c:pt idx="12776">
                  <c:v>96</c:v>
                </c:pt>
                <c:pt idx="12777">
                  <c:v>96</c:v>
                </c:pt>
                <c:pt idx="12778">
                  <c:v>96</c:v>
                </c:pt>
                <c:pt idx="12779">
                  <c:v>96</c:v>
                </c:pt>
                <c:pt idx="12780">
                  <c:v>96</c:v>
                </c:pt>
                <c:pt idx="12781">
                  <c:v>96</c:v>
                </c:pt>
                <c:pt idx="12782">
                  <c:v>96</c:v>
                </c:pt>
                <c:pt idx="12783">
                  <c:v>96</c:v>
                </c:pt>
                <c:pt idx="12784">
                  <c:v>96</c:v>
                </c:pt>
                <c:pt idx="12785">
                  <c:v>96</c:v>
                </c:pt>
                <c:pt idx="12786">
                  <c:v>96</c:v>
                </c:pt>
                <c:pt idx="12787">
                  <c:v>96</c:v>
                </c:pt>
                <c:pt idx="12788">
                  <c:v>96</c:v>
                </c:pt>
                <c:pt idx="12789">
                  <c:v>96</c:v>
                </c:pt>
                <c:pt idx="12790">
                  <c:v>96</c:v>
                </c:pt>
                <c:pt idx="12791">
                  <c:v>96</c:v>
                </c:pt>
                <c:pt idx="12792">
                  <c:v>96</c:v>
                </c:pt>
                <c:pt idx="12793">
                  <c:v>96</c:v>
                </c:pt>
                <c:pt idx="12794">
                  <c:v>96</c:v>
                </c:pt>
                <c:pt idx="12795">
                  <c:v>96</c:v>
                </c:pt>
                <c:pt idx="12796">
                  <c:v>96</c:v>
                </c:pt>
                <c:pt idx="12797">
                  <c:v>96</c:v>
                </c:pt>
                <c:pt idx="12798">
                  <c:v>96</c:v>
                </c:pt>
                <c:pt idx="12799">
                  <c:v>96</c:v>
                </c:pt>
                <c:pt idx="12800">
                  <c:v>96</c:v>
                </c:pt>
                <c:pt idx="12801">
                  <c:v>96</c:v>
                </c:pt>
                <c:pt idx="12802">
                  <c:v>96</c:v>
                </c:pt>
                <c:pt idx="12803">
                  <c:v>96</c:v>
                </c:pt>
                <c:pt idx="12804">
                  <c:v>96</c:v>
                </c:pt>
                <c:pt idx="12805">
                  <c:v>96</c:v>
                </c:pt>
                <c:pt idx="12806">
                  <c:v>96</c:v>
                </c:pt>
                <c:pt idx="12807">
                  <c:v>96</c:v>
                </c:pt>
                <c:pt idx="12808">
                  <c:v>96</c:v>
                </c:pt>
                <c:pt idx="12809">
                  <c:v>96</c:v>
                </c:pt>
                <c:pt idx="12810">
                  <c:v>96</c:v>
                </c:pt>
                <c:pt idx="12811">
                  <c:v>96</c:v>
                </c:pt>
                <c:pt idx="12812">
                  <c:v>96</c:v>
                </c:pt>
                <c:pt idx="12813">
                  <c:v>96</c:v>
                </c:pt>
                <c:pt idx="12814">
                  <c:v>96</c:v>
                </c:pt>
                <c:pt idx="12815">
                  <c:v>96</c:v>
                </c:pt>
                <c:pt idx="12816">
                  <c:v>96</c:v>
                </c:pt>
                <c:pt idx="12817">
                  <c:v>96</c:v>
                </c:pt>
                <c:pt idx="12818">
                  <c:v>96</c:v>
                </c:pt>
                <c:pt idx="12819">
                  <c:v>96</c:v>
                </c:pt>
                <c:pt idx="12820">
                  <c:v>96</c:v>
                </c:pt>
                <c:pt idx="12821">
                  <c:v>96</c:v>
                </c:pt>
                <c:pt idx="12822">
                  <c:v>96</c:v>
                </c:pt>
                <c:pt idx="12823">
                  <c:v>96</c:v>
                </c:pt>
                <c:pt idx="12824">
                  <c:v>96</c:v>
                </c:pt>
                <c:pt idx="12825">
                  <c:v>96</c:v>
                </c:pt>
                <c:pt idx="12826">
                  <c:v>96</c:v>
                </c:pt>
                <c:pt idx="12827">
                  <c:v>96</c:v>
                </c:pt>
                <c:pt idx="12828">
                  <c:v>96</c:v>
                </c:pt>
                <c:pt idx="12829">
                  <c:v>96</c:v>
                </c:pt>
                <c:pt idx="12830">
                  <c:v>96</c:v>
                </c:pt>
                <c:pt idx="12831">
                  <c:v>96</c:v>
                </c:pt>
                <c:pt idx="12832">
                  <c:v>96</c:v>
                </c:pt>
                <c:pt idx="12833">
                  <c:v>96</c:v>
                </c:pt>
                <c:pt idx="12834">
                  <c:v>96</c:v>
                </c:pt>
                <c:pt idx="12835">
                  <c:v>96</c:v>
                </c:pt>
                <c:pt idx="12836">
                  <c:v>96</c:v>
                </c:pt>
                <c:pt idx="12837">
                  <c:v>96</c:v>
                </c:pt>
                <c:pt idx="12838">
                  <c:v>96</c:v>
                </c:pt>
                <c:pt idx="12839">
                  <c:v>96</c:v>
                </c:pt>
                <c:pt idx="12840">
                  <c:v>96</c:v>
                </c:pt>
                <c:pt idx="12841">
                  <c:v>96</c:v>
                </c:pt>
                <c:pt idx="12842">
                  <c:v>96</c:v>
                </c:pt>
                <c:pt idx="12843">
                  <c:v>96</c:v>
                </c:pt>
                <c:pt idx="12844">
                  <c:v>96</c:v>
                </c:pt>
                <c:pt idx="12845">
                  <c:v>96</c:v>
                </c:pt>
                <c:pt idx="12846">
                  <c:v>96</c:v>
                </c:pt>
                <c:pt idx="12847">
                  <c:v>96</c:v>
                </c:pt>
                <c:pt idx="12848">
                  <c:v>96</c:v>
                </c:pt>
                <c:pt idx="12849">
                  <c:v>96</c:v>
                </c:pt>
                <c:pt idx="12850">
                  <c:v>96</c:v>
                </c:pt>
                <c:pt idx="12851">
                  <c:v>96</c:v>
                </c:pt>
                <c:pt idx="12852">
                  <c:v>96</c:v>
                </c:pt>
                <c:pt idx="12853">
                  <c:v>96</c:v>
                </c:pt>
                <c:pt idx="12854">
                  <c:v>96</c:v>
                </c:pt>
                <c:pt idx="12855">
                  <c:v>96</c:v>
                </c:pt>
                <c:pt idx="12856">
                  <c:v>96</c:v>
                </c:pt>
                <c:pt idx="12857">
                  <c:v>96</c:v>
                </c:pt>
                <c:pt idx="12858">
                  <c:v>96</c:v>
                </c:pt>
                <c:pt idx="12859">
                  <c:v>96</c:v>
                </c:pt>
                <c:pt idx="12860">
                  <c:v>96</c:v>
                </c:pt>
                <c:pt idx="12861">
                  <c:v>96</c:v>
                </c:pt>
                <c:pt idx="12862">
                  <c:v>96</c:v>
                </c:pt>
                <c:pt idx="12863">
                  <c:v>96</c:v>
                </c:pt>
                <c:pt idx="12864">
                  <c:v>96</c:v>
                </c:pt>
                <c:pt idx="12865">
                  <c:v>96</c:v>
                </c:pt>
                <c:pt idx="12866">
                  <c:v>96</c:v>
                </c:pt>
                <c:pt idx="12867">
                  <c:v>96</c:v>
                </c:pt>
                <c:pt idx="12868">
                  <c:v>96</c:v>
                </c:pt>
                <c:pt idx="12869">
                  <c:v>96</c:v>
                </c:pt>
                <c:pt idx="12870">
                  <c:v>96</c:v>
                </c:pt>
                <c:pt idx="12871">
                  <c:v>96</c:v>
                </c:pt>
                <c:pt idx="12872">
                  <c:v>96</c:v>
                </c:pt>
                <c:pt idx="12873">
                  <c:v>96</c:v>
                </c:pt>
                <c:pt idx="12874">
                  <c:v>96</c:v>
                </c:pt>
                <c:pt idx="12875">
                  <c:v>96</c:v>
                </c:pt>
                <c:pt idx="12876">
                  <c:v>96</c:v>
                </c:pt>
                <c:pt idx="12877">
                  <c:v>96</c:v>
                </c:pt>
                <c:pt idx="12878">
                  <c:v>96</c:v>
                </c:pt>
                <c:pt idx="12879">
                  <c:v>96</c:v>
                </c:pt>
                <c:pt idx="12880">
                  <c:v>96</c:v>
                </c:pt>
                <c:pt idx="12881">
                  <c:v>96</c:v>
                </c:pt>
                <c:pt idx="12882">
                  <c:v>96</c:v>
                </c:pt>
                <c:pt idx="12883">
                  <c:v>96</c:v>
                </c:pt>
                <c:pt idx="12884">
                  <c:v>96</c:v>
                </c:pt>
                <c:pt idx="12885">
                  <c:v>96</c:v>
                </c:pt>
                <c:pt idx="12886">
                  <c:v>96</c:v>
                </c:pt>
                <c:pt idx="12887">
                  <c:v>96</c:v>
                </c:pt>
                <c:pt idx="12888">
                  <c:v>96</c:v>
                </c:pt>
                <c:pt idx="12889">
                  <c:v>96</c:v>
                </c:pt>
                <c:pt idx="12890">
                  <c:v>96</c:v>
                </c:pt>
                <c:pt idx="12891">
                  <c:v>96</c:v>
                </c:pt>
                <c:pt idx="12892">
                  <c:v>96</c:v>
                </c:pt>
                <c:pt idx="12893">
                  <c:v>96</c:v>
                </c:pt>
                <c:pt idx="12894">
                  <c:v>96</c:v>
                </c:pt>
                <c:pt idx="12895">
                  <c:v>96</c:v>
                </c:pt>
                <c:pt idx="12896">
                  <c:v>96</c:v>
                </c:pt>
                <c:pt idx="12897">
                  <c:v>96</c:v>
                </c:pt>
                <c:pt idx="12898">
                  <c:v>96</c:v>
                </c:pt>
                <c:pt idx="12899">
                  <c:v>96</c:v>
                </c:pt>
                <c:pt idx="12900">
                  <c:v>96</c:v>
                </c:pt>
                <c:pt idx="12901">
                  <c:v>96</c:v>
                </c:pt>
                <c:pt idx="12902">
                  <c:v>96</c:v>
                </c:pt>
                <c:pt idx="12903">
                  <c:v>96</c:v>
                </c:pt>
                <c:pt idx="12904">
                  <c:v>96</c:v>
                </c:pt>
                <c:pt idx="12905">
                  <c:v>96</c:v>
                </c:pt>
                <c:pt idx="12906">
                  <c:v>96</c:v>
                </c:pt>
                <c:pt idx="12907">
                  <c:v>96</c:v>
                </c:pt>
                <c:pt idx="12908">
                  <c:v>96</c:v>
                </c:pt>
                <c:pt idx="12909">
                  <c:v>96</c:v>
                </c:pt>
                <c:pt idx="12910">
                  <c:v>96</c:v>
                </c:pt>
                <c:pt idx="12911">
                  <c:v>96</c:v>
                </c:pt>
                <c:pt idx="12912">
                  <c:v>96</c:v>
                </c:pt>
                <c:pt idx="12913">
                  <c:v>96</c:v>
                </c:pt>
                <c:pt idx="12914">
                  <c:v>96</c:v>
                </c:pt>
                <c:pt idx="12915">
                  <c:v>96</c:v>
                </c:pt>
                <c:pt idx="12916">
                  <c:v>96</c:v>
                </c:pt>
                <c:pt idx="12917">
                  <c:v>96</c:v>
                </c:pt>
                <c:pt idx="12918">
                  <c:v>96</c:v>
                </c:pt>
                <c:pt idx="12919">
                  <c:v>96</c:v>
                </c:pt>
                <c:pt idx="12920">
                  <c:v>96</c:v>
                </c:pt>
                <c:pt idx="12921">
                  <c:v>96</c:v>
                </c:pt>
                <c:pt idx="12922">
                  <c:v>96</c:v>
                </c:pt>
                <c:pt idx="12923">
                  <c:v>96</c:v>
                </c:pt>
                <c:pt idx="12924">
                  <c:v>96</c:v>
                </c:pt>
                <c:pt idx="12925">
                  <c:v>96</c:v>
                </c:pt>
                <c:pt idx="12926">
                  <c:v>96</c:v>
                </c:pt>
                <c:pt idx="12927">
                  <c:v>96</c:v>
                </c:pt>
                <c:pt idx="12928">
                  <c:v>96</c:v>
                </c:pt>
                <c:pt idx="12929">
                  <c:v>96</c:v>
                </c:pt>
                <c:pt idx="12930">
                  <c:v>96</c:v>
                </c:pt>
                <c:pt idx="12931">
                  <c:v>96</c:v>
                </c:pt>
                <c:pt idx="12932">
                  <c:v>96</c:v>
                </c:pt>
                <c:pt idx="12933">
                  <c:v>96</c:v>
                </c:pt>
                <c:pt idx="12934">
                  <c:v>96</c:v>
                </c:pt>
                <c:pt idx="12935">
                  <c:v>96</c:v>
                </c:pt>
                <c:pt idx="12936">
                  <c:v>96</c:v>
                </c:pt>
                <c:pt idx="12937">
                  <c:v>96</c:v>
                </c:pt>
                <c:pt idx="12938">
                  <c:v>96</c:v>
                </c:pt>
                <c:pt idx="12939">
                  <c:v>96</c:v>
                </c:pt>
                <c:pt idx="12940">
                  <c:v>96</c:v>
                </c:pt>
                <c:pt idx="12941">
                  <c:v>96</c:v>
                </c:pt>
                <c:pt idx="12942">
                  <c:v>96</c:v>
                </c:pt>
                <c:pt idx="12943">
                  <c:v>96</c:v>
                </c:pt>
                <c:pt idx="12944">
                  <c:v>96</c:v>
                </c:pt>
                <c:pt idx="12945">
                  <c:v>96</c:v>
                </c:pt>
                <c:pt idx="12946">
                  <c:v>96</c:v>
                </c:pt>
                <c:pt idx="12947">
                  <c:v>96</c:v>
                </c:pt>
                <c:pt idx="12948">
                  <c:v>96</c:v>
                </c:pt>
                <c:pt idx="12949">
                  <c:v>96</c:v>
                </c:pt>
                <c:pt idx="12950">
                  <c:v>96</c:v>
                </c:pt>
                <c:pt idx="12951">
                  <c:v>96</c:v>
                </c:pt>
                <c:pt idx="12952">
                  <c:v>96</c:v>
                </c:pt>
                <c:pt idx="12953">
                  <c:v>96</c:v>
                </c:pt>
                <c:pt idx="12954">
                  <c:v>96</c:v>
                </c:pt>
                <c:pt idx="12955">
                  <c:v>96</c:v>
                </c:pt>
                <c:pt idx="12956">
                  <c:v>96</c:v>
                </c:pt>
                <c:pt idx="12957">
                  <c:v>96</c:v>
                </c:pt>
                <c:pt idx="12958">
                  <c:v>96</c:v>
                </c:pt>
                <c:pt idx="12959">
                  <c:v>96</c:v>
                </c:pt>
                <c:pt idx="12960">
                  <c:v>96</c:v>
                </c:pt>
                <c:pt idx="12961">
                  <c:v>96</c:v>
                </c:pt>
                <c:pt idx="12962">
                  <c:v>96</c:v>
                </c:pt>
                <c:pt idx="12963">
                  <c:v>96</c:v>
                </c:pt>
                <c:pt idx="12964">
                  <c:v>96</c:v>
                </c:pt>
                <c:pt idx="12965">
                  <c:v>96</c:v>
                </c:pt>
                <c:pt idx="12966">
                  <c:v>96</c:v>
                </c:pt>
                <c:pt idx="12967">
                  <c:v>96</c:v>
                </c:pt>
                <c:pt idx="12968">
                  <c:v>96</c:v>
                </c:pt>
                <c:pt idx="12969">
                  <c:v>96</c:v>
                </c:pt>
                <c:pt idx="12970">
                  <c:v>96</c:v>
                </c:pt>
                <c:pt idx="12971">
                  <c:v>96</c:v>
                </c:pt>
                <c:pt idx="12972">
                  <c:v>96</c:v>
                </c:pt>
                <c:pt idx="12973">
                  <c:v>96</c:v>
                </c:pt>
                <c:pt idx="12974">
                  <c:v>96</c:v>
                </c:pt>
                <c:pt idx="12975">
                  <c:v>96</c:v>
                </c:pt>
                <c:pt idx="12976">
                  <c:v>96</c:v>
                </c:pt>
                <c:pt idx="12977">
                  <c:v>96</c:v>
                </c:pt>
                <c:pt idx="12978">
                  <c:v>96</c:v>
                </c:pt>
                <c:pt idx="12979">
                  <c:v>96</c:v>
                </c:pt>
                <c:pt idx="12980">
                  <c:v>96</c:v>
                </c:pt>
                <c:pt idx="12981">
                  <c:v>96</c:v>
                </c:pt>
                <c:pt idx="12982">
                  <c:v>96</c:v>
                </c:pt>
                <c:pt idx="12983">
                  <c:v>96</c:v>
                </c:pt>
                <c:pt idx="12984">
                  <c:v>96</c:v>
                </c:pt>
                <c:pt idx="12985">
                  <c:v>96</c:v>
                </c:pt>
                <c:pt idx="12986">
                  <c:v>96</c:v>
                </c:pt>
                <c:pt idx="12987">
                  <c:v>96</c:v>
                </c:pt>
                <c:pt idx="12988">
                  <c:v>96</c:v>
                </c:pt>
                <c:pt idx="12989">
                  <c:v>96</c:v>
                </c:pt>
                <c:pt idx="12990">
                  <c:v>96</c:v>
                </c:pt>
                <c:pt idx="12991">
                  <c:v>96</c:v>
                </c:pt>
                <c:pt idx="12992">
                  <c:v>96</c:v>
                </c:pt>
                <c:pt idx="12993">
                  <c:v>96</c:v>
                </c:pt>
                <c:pt idx="12994">
                  <c:v>96</c:v>
                </c:pt>
                <c:pt idx="12995">
                  <c:v>96</c:v>
                </c:pt>
                <c:pt idx="12996">
                  <c:v>96</c:v>
                </c:pt>
                <c:pt idx="12997">
                  <c:v>96</c:v>
                </c:pt>
                <c:pt idx="12998">
                  <c:v>96</c:v>
                </c:pt>
                <c:pt idx="12999">
                  <c:v>96</c:v>
                </c:pt>
                <c:pt idx="13000">
                  <c:v>96</c:v>
                </c:pt>
                <c:pt idx="13001">
                  <c:v>96</c:v>
                </c:pt>
                <c:pt idx="13002">
                  <c:v>96</c:v>
                </c:pt>
                <c:pt idx="13003">
                  <c:v>96</c:v>
                </c:pt>
                <c:pt idx="13004">
                  <c:v>96</c:v>
                </c:pt>
                <c:pt idx="13005">
                  <c:v>96</c:v>
                </c:pt>
                <c:pt idx="13006">
                  <c:v>96</c:v>
                </c:pt>
                <c:pt idx="13007">
                  <c:v>96</c:v>
                </c:pt>
                <c:pt idx="13008">
                  <c:v>96</c:v>
                </c:pt>
                <c:pt idx="13009">
                  <c:v>96</c:v>
                </c:pt>
                <c:pt idx="13010">
                  <c:v>96</c:v>
                </c:pt>
                <c:pt idx="13011">
                  <c:v>96</c:v>
                </c:pt>
                <c:pt idx="13012">
                  <c:v>96</c:v>
                </c:pt>
                <c:pt idx="13013">
                  <c:v>96</c:v>
                </c:pt>
                <c:pt idx="13014">
                  <c:v>96</c:v>
                </c:pt>
                <c:pt idx="13015">
                  <c:v>96</c:v>
                </c:pt>
                <c:pt idx="13016">
                  <c:v>96</c:v>
                </c:pt>
                <c:pt idx="13017">
                  <c:v>96</c:v>
                </c:pt>
                <c:pt idx="13018">
                  <c:v>97</c:v>
                </c:pt>
                <c:pt idx="13019">
                  <c:v>97</c:v>
                </c:pt>
                <c:pt idx="13020">
                  <c:v>97</c:v>
                </c:pt>
                <c:pt idx="13021">
                  <c:v>97</c:v>
                </c:pt>
                <c:pt idx="13022">
                  <c:v>97</c:v>
                </c:pt>
                <c:pt idx="13023">
                  <c:v>97</c:v>
                </c:pt>
                <c:pt idx="13024">
                  <c:v>97</c:v>
                </c:pt>
                <c:pt idx="13025">
                  <c:v>97</c:v>
                </c:pt>
                <c:pt idx="13026">
                  <c:v>97</c:v>
                </c:pt>
                <c:pt idx="13027">
                  <c:v>97</c:v>
                </c:pt>
                <c:pt idx="13028">
                  <c:v>97</c:v>
                </c:pt>
                <c:pt idx="13029">
                  <c:v>97</c:v>
                </c:pt>
                <c:pt idx="13030">
                  <c:v>97</c:v>
                </c:pt>
                <c:pt idx="13031">
                  <c:v>97</c:v>
                </c:pt>
                <c:pt idx="13032">
                  <c:v>97</c:v>
                </c:pt>
                <c:pt idx="13033">
                  <c:v>97</c:v>
                </c:pt>
                <c:pt idx="13034">
                  <c:v>97</c:v>
                </c:pt>
                <c:pt idx="13035">
                  <c:v>97</c:v>
                </c:pt>
                <c:pt idx="13036">
                  <c:v>97</c:v>
                </c:pt>
                <c:pt idx="13037">
                  <c:v>97</c:v>
                </c:pt>
                <c:pt idx="13038">
                  <c:v>97</c:v>
                </c:pt>
                <c:pt idx="13039">
                  <c:v>97</c:v>
                </c:pt>
                <c:pt idx="13040">
                  <c:v>97</c:v>
                </c:pt>
                <c:pt idx="13041">
                  <c:v>97</c:v>
                </c:pt>
                <c:pt idx="13042">
                  <c:v>97</c:v>
                </c:pt>
                <c:pt idx="13043">
                  <c:v>97</c:v>
                </c:pt>
                <c:pt idx="13044">
                  <c:v>97</c:v>
                </c:pt>
                <c:pt idx="13045">
                  <c:v>97</c:v>
                </c:pt>
                <c:pt idx="13046">
                  <c:v>97</c:v>
                </c:pt>
                <c:pt idx="13047">
                  <c:v>97</c:v>
                </c:pt>
                <c:pt idx="13048">
                  <c:v>97</c:v>
                </c:pt>
                <c:pt idx="13049">
                  <c:v>97</c:v>
                </c:pt>
                <c:pt idx="13050">
                  <c:v>97</c:v>
                </c:pt>
                <c:pt idx="13051">
                  <c:v>97</c:v>
                </c:pt>
                <c:pt idx="13052">
                  <c:v>97</c:v>
                </c:pt>
                <c:pt idx="13053">
                  <c:v>97</c:v>
                </c:pt>
                <c:pt idx="13054">
                  <c:v>97</c:v>
                </c:pt>
                <c:pt idx="13055">
                  <c:v>97</c:v>
                </c:pt>
                <c:pt idx="13056">
                  <c:v>97</c:v>
                </c:pt>
                <c:pt idx="13057">
                  <c:v>97</c:v>
                </c:pt>
                <c:pt idx="13058">
                  <c:v>97</c:v>
                </c:pt>
                <c:pt idx="13059">
                  <c:v>97</c:v>
                </c:pt>
                <c:pt idx="13060">
                  <c:v>97</c:v>
                </c:pt>
                <c:pt idx="13061">
                  <c:v>97</c:v>
                </c:pt>
                <c:pt idx="13062">
                  <c:v>97</c:v>
                </c:pt>
                <c:pt idx="13063">
                  <c:v>97</c:v>
                </c:pt>
                <c:pt idx="13064">
                  <c:v>97</c:v>
                </c:pt>
                <c:pt idx="13065">
                  <c:v>97</c:v>
                </c:pt>
                <c:pt idx="13066">
                  <c:v>97</c:v>
                </c:pt>
                <c:pt idx="13067">
                  <c:v>97</c:v>
                </c:pt>
                <c:pt idx="13068">
                  <c:v>97</c:v>
                </c:pt>
                <c:pt idx="13069">
                  <c:v>97</c:v>
                </c:pt>
                <c:pt idx="13070">
                  <c:v>97</c:v>
                </c:pt>
                <c:pt idx="13071">
                  <c:v>97</c:v>
                </c:pt>
                <c:pt idx="13072">
                  <c:v>97</c:v>
                </c:pt>
                <c:pt idx="13073">
                  <c:v>97</c:v>
                </c:pt>
                <c:pt idx="13074">
                  <c:v>97</c:v>
                </c:pt>
                <c:pt idx="13075">
                  <c:v>97</c:v>
                </c:pt>
                <c:pt idx="13076">
                  <c:v>97</c:v>
                </c:pt>
                <c:pt idx="13077">
                  <c:v>97</c:v>
                </c:pt>
                <c:pt idx="13078">
                  <c:v>97</c:v>
                </c:pt>
                <c:pt idx="13079">
                  <c:v>97</c:v>
                </c:pt>
                <c:pt idx="13080">
                  <c:v>97</c:v>
                </c:pt>
                <c:pt idx="13081">
                  <c:v>97</c:v>
                </c:pt>
                <c:pt idx="13082">
                  <c:v>97</c:v>
                </c:pt>
                <c:pt idx="13083">
                  <c:v>97</c:v>
                </c:pt>
                <c:pt idx="13084">
                  <c:v>97</c:v>
                </c:pt>
                <c:pt idx="13085">
                  <c:v>97</c:v>
                </c:pt>
                <c:pt idx="13086">
                  <c:v>97</c:v>
                </c:pt>
                <c:pt idx="13087">
                  <c:v>97</c:v>
                </c:pt>
                <c:pt idx="13088">
                  <c:v>97</c:v>
                </c:pt>
                <c:pt idx="13089">
                  <c:v>97</c:v>
                </c:pt>
                <c:pt idx="13090">
                  <c:v>97</c:v>
                </c:pt>
                <c:pt idx="13091">
                  <c:v>97</c:v>
                </c:pt>
                <c:pt idx="13092">
                  <c:v>97</c:v>
                </c:pt>
                <c:pt idx="13093">
                  <c:v>97</c:v>
                </c:pt>
                <c:pt idx="13094">
                  <c:v>97</c:v>
                </c:pt>
                <c:pt idx="13095">
                  <c:v>97</c:v>
                </c:pt>
                <c:pt idx="13096">
                  <c:v>97</c:v>
                </c:pt>
                <c:pt idx="13097">
                  <c:v>97</c:v>
                </c:pt>
                <c:pt idx="13098">
                  <c:v>97</c:v>
                </c:pt>
                <c:pt idx="13099">
                  <c:v>97</c:v>
                </c:pt>
                <c:pt idx="13100">
                  <c:v>97</c:v>
                </c:pt>
                <c:pt idx="13101">
                  <c:v>97</c:v>
                </c:pt>
                <c:pt idx="13102">
                  <c:v>97</c:v>
                </c:pt>
                <c:pt idx="13103">
                  <c:v>97</c:v>
                </c:pt>
                <c:pt idx="13104">
                  <c:v>97</c:v>
                </c:pt>
                <c:pt idx="13105">
                  <c:v>97</c:v>
                </c:pt>
                <c:pt idx="13106">
                  <c:v>97</c:v>
                </c:pt>
                <c:pt idx="13107">
                  <c:v>97</c:v>
                </c:pt>
                <c:pt idx="13108">
                  <c:v>97</c:v>
                </c:pt>
                <c:pt idx="13109">
                  <c:v>97</c:v>
                </c:pt>
                <c:pt idx="13110">
                  <c:v>97</c:v>
                </c:pt>
                <c:pt idx="13111">
                  <c:v>97</c:v>
                </c:pt>
                <c:pt idx="13112">
                  <c:v>97</c:v>
                </c:pt>
                <c:pt idx="13113">
                  <c:v>97</c:v>
                </c:pt>
                <c:pt idx="13114">
                  <c:v>97</c:v>
                </c:pt>
                <c:pt idx="13115">
                  <c:v>97</c:v>
                </c:pt>
                <c:pt idx="13116">
                  <c:v>97</c:v>
                </c:pt>
                <c:pt idx="13117">
                  <c:v>97</c:v>
                </c:pt>
                <c:pt idx="13118">
                  <c:v>97</c:v>
                </c:pt>
                <c:pt idx="13119">
                  <c:v>97</c:v>
                </c:pt>
                <c:pt idx="13120">
                  <c:v>97</c:v>
                </c:pt>
                <c:pt idx="13121">
                  <c:v>97</c:v>
                </c:pt>
                <c:pt idx="13122">
                  <c:v>97</c:v>
                </c:pt>
                <c:pt idx="13123">
                  <c:v>97</c:v>
                </c:pt>
                <c:pt idx="13124">
                  <c:v>97</c:v>
                </c:pt>
                <c:pt idx="13125">
                  <c:v>97</c:v>
                </c:pt>
                <c:pt idx="13126">
                  <c:v>97</c:v>
                </c:pt>
                <c:pt idx="13127">
                  <c:v>97</c:v>
                </c:pt>
                <c:pt idx="13128">
                  <c:v>97</c:v>
                </c:pt>
                <c:pt idx="13129">
                  <c:v>97</c:v>
                </c:pt>
                <c:pt idx="13130">
                  <c:v>97</c:v>
                </c:pt>
                <c:pt idx="13131">
                  <c:v>97</c:v>
                </c:pt>
                <c:pt idx="13132">
                  <c:v>97</c:v>
                </c:pt>
                <c:pt idx="13133">
                  <c:v>97</c:v>
                </c:pt>
                <c:pt idx="13134">
                  <c:v>97</c:v>
                </c:pt>
                <c:pt idx="13135">
                  <c:v>97</c:v>
                </c:pt>
                <c:pt idx="13136">
                  <c:v>97</c:v>
                </c:pt>
                <c:pt idx="13137">
                  <c:v>97</c:v>
                </c:pt>
                <c:pt idx="13138">
                  <c:v>97</c:v>
                </c:pt>
                <c:pt idx="13139">
                  <c:v>97</c:v>
                </c:pt>
                <c:pt idx="13140">
                  <c:v>97</c:v>
                </c:pt>
                <c:pt idx="13141">
                  <c:v>97</c:v>
                </c:pt>
                <c:pt idx="13142">
                  <c:v>97</c:v>
                </c:pt>
                <c:pt idx="13143">
                  <c:v>97</c:v>
                </c:pt>
                <c:pt idx="13144">
                  <c:v>97</c:v>
                </c:pt>
                <c:pt idx="13145">
                  <c:v>97</c:v>
                </c:pt>
                <c:pt idx="13146">
                  <c:v>97</c:v>
                </c:pt>
                <c:pt idx="13147">
                  <c:v>97</c:v>
                </c:pt>
                <c:pt idx="13148">
                  <c:v>97</c:v>
                </c:pt>
                <c:pt idx="13149">
                  <c:v>97</c:v>
                </c:pt>
                <c:pt idx="13150">
                  <c:v>97</c:v>
                </c:pt>
                <c:pt idx="13151">
                  <c:v>97</c:v>
                </c:pt>
                <c:pt idx="13152">
                  <c:v>97</c:v>
                </c:pt>
                <c:pt idx="13153">
                  <c:v>97</c:v>
                </c:pt>
                <c:pt idx="13154">
                  <c:v>97</c:v>
                </c:pt>
                <c:pt idx="13155">
                  <c:v>97</c:v>
                </c:pt>
                <c:pt idx="13156">
                  <c:v>97</c:v>
                </c:pt>
                <c:pt idx="13157">
                  <c:v>97</c:v>
                </c:pt>
                <c:pt idx="13158">
                  <c:v>97</c:v>
                </c:pt>
                <c:pt idx="13159">
                  <c:v>97</c:v>
                </c:pt>
                <c:pt idx="13160">
                  <c:v>97</c:v>
                </c:pt>
                <c:pt idx="13161">
                  <c:v>97</c:v>
                </c:pt>
                <c:pt idx="13162">
                  <c:v>97</c:v>
                </c:pt>
                <c:pt idx="13163">
                  <c:v>97</c:v>
                </c:pt>
                <c:pt idx="13164">
                  <c:v>97</c:v>
                </c:pt>
                <c:pt idx="13165">
                  <c:v>97</c:v>
                </c:pt>
                <c:pt idx="13166">
                  <c:v>97</c:v>
                </c:pt>
                <c:pt idx="13167">
                  <c:v>97</c:v>
                </c:pt>
                <c:pt idx="13168">
                  <c:v>97</c:v>
                </c:pt>
                <c:pt idx="13169">
                  <c:v>97</c:v>
                </c:pt>
                <c:pt idx="13170">
                  <c:v>97</c:v>
                </c:pt>
                <c:pt idx="13171">
                  <c:v>97</c:v>
                </c:pt>
                <c:pt idx="13172">
                  <c:v>97</c:v>
                </c:pt>
                <c:pt idx="13173">
                  <c:v>97</c:v>
                </c:pt>
                <c:pt idx="13174">
                  <c:v>97</c:v>
                </c:pt>
                <c:pt idx="13175">
                  <c:v>97</c:v>
                </c:pt>
                <c:pt idx="13176">
                  <c:v>97</c:v>
                </c:pt>
                <c:pt idx="13177">
                  <c:v>97</c:v>
                </c:pt>
                <c:pt idx="13178">
                  <c:v>97</c:v>
                </c:pt>
                <c:pt idx="13179">
                  <c:v>97</c:v>
                </c:pt>
                <c:pt idx="13180">
                  <c:v>97</c:v>
                </c:pt>
                <c:pt idx="13181">
                  <c:v>97</c:v>
                </c:pt>
                <c:pt idx="13182">
                  <c:v>97</c:v>
                </c:pt>
                <c:pt idx="13183">
                  <c:v>97</c:v>
                </c:pt>
                <c:pt idx="13184">
                  <c:v>97</c:v>
                </c:pt>
                <c:pt idx="13185">
                  <c:v>97</c:v>
                </c:pt>
                <c:pt idx="13186">
                  <c:v>97</c:v>
                </c:pt>
                <c:pt idx="13187">
                  <c:v>97</c:v>
                </c:pt>
                <c:pt idx="13188">
                  <c:v>97</c:v>
                </c:pt>
                <c:pt idx="13189">
                  <c:v>97</c:v>
                </c:pt>
                <c:pt idx="13190">
                  <c:v>97</c:v>
                </c:pt>
                <c:pt idx="13191">
                  <c:v>97</c:v>
                </c:pt>
                <c:pt idx="13192">
                  <c:v>97</c:v>
                </c:pt>
                <c:pt idx="13193">
                  <c:v>97</c:v>
                </c:pt>
                <c:pt idx="13194">
                  <c:v>97</c:v>
                </c:pt>
                <c:pt idx="13195">
                  <c:v>97</c:v>
                </c:pt>
                <c:pt idx="13196">
                  <c:v>97</c:v>
                </c:pt>
                <c:pt idx="13197">
                  <c:v>97</c:v>
                </c:pt>
                <c:pt idx="13198">
                  <c:v>97</c:v>
                </c:pt>
                <c:pt idx="13199">
                  <c:v>97</c:v>
                </c:pt>
                <c:pt idx="13200">
                  <c:v>97</c:v>
                </c:pt>
                <c:pt idx="13201">
                  <c:v>97</c:v>
                </c:pt>
                <c:pt idx="13202">
                  <c:v>97</c:v>
                </c:pt>
                <c:pt idx="13203">
                  <c:v>97</c:v>
                </c:pt>
                <c:pt idx="13204">
                  <c:v>97</c:v>
                </c:pt>
                <c:pt idx="13205">
                  <c:v>97</c:v>
                </c:pt>
                <c:pt idx="13206">
                  <c:v>97</c:v>
                </c:pt>
                <c:pt idx="13207">
                  <c:v>97</c:v>
                </c:pt>
                <c:pt idx="13208">
                  <c:v>97</c:v>
                </c:pt>
                <c:pt idx="13209">
                  <c:v>97</c:v>
                </c:pt>
                <c:pt idx="13210">
                  <c:v>97</c:v>
                </c:pt>
                <c:pt idx="13211">
                  <c:v>97</c:v>
                </c:pt>
                <c:pt idx="13212">
                  <c:v>97</c:v>
                </c:pt>
                <c:pt idx="13213">
                  <c:v>97</c:v>
                </c:pt>
                <c:pt idx="13214">
                  <c:v>97</c:v>
                </c:pt>
                <c:pt idx="13215">
                  <c:v>97</c:v>
                </c:pt>
                <c:pt idx="13216">
                  <c:v>97</c:v>
                </c:pt>
                <c:pt idx="13217">
                  <c:v>97</c:v>
                </c:pt>
                <c:pt idx="13218">
                  <c:v>97</c:v>
                </c:pt>
                <c:pt idx="13219">
                  <c:v>97</c:v>
                </c:pt>
                <c:pt idx="13220">
                  <c:v>97</c:v>
                </c:pt>
                <c:pt idx="13221">
                  <c:v>97</c:v>
                </c:pt>
                <c:pt idx="13222">
                  <c:v>97</c:v>
                </c:pt>
                <c:pt idx="13223">
                  <c:v>97</c:v>
                </c:pt>
                <c:pt idx="13224">
                  <c:v>97</c:v>
                </c:pt>
                <c:pt idx="13225">
                  <c:v>97</c:v>
                </c:pt>
                <c:pt idx="13226">
                  <c:v>97</c:v>
                </c:pt>
                <c:pt idx="13227">
                  <c:v>97</c:v>
                </c:pt>
                <c:pt idx="13228">
                  <c:v>97</c:v>
                </c:pt>
                <c:pt idx="13229">
                  <c:v>97</c:v>
                </c:pt>
                <c:pt idx="13230">
                  <c:v>97</c:v>
                </c:pt>
                <c:pt idx="13231">
                  <c:v>97</c:v>
                </c:pt>
                <c:pt idx="13232">
                  <c:v>97</c:v>
                </c:pt>
                <c:pt idx="13233">
                  <c:v>97</c:v>
                </c:pt>
                <c:pt idx="13234">
                  <c:v>97</c:v>
                </c:pt>
                <c:pt idx="13235">
                  <c:v>97</c:v>
                </c:pt>
                <c:pt idx="13236">
                  <c:v>97</c:v>
                </c:pt>
                <c:pt idx="13237">
                  <c:v>97</c:v>
                </c:pt>
                <c:pt idx="13238">
                  <c:v>97</c:v>
                </c:pt>
                <c:pt idx="13239">
                  <c:v>97</c:v>
                </c:pt>
                <c:pt idx="13240">
                  <c:v>97</c:v>
                </c:pt>
                <c:pt idx="13241">
                  <c:v>97</c:v>
                </c:pt>
                <c:pt idx="13242">
                  <c:v>97</c:v>
                </c:pt>
                <c:pt idx="13243">
                  <c:v>97</c:v>
                </c:pt>
                <c:pt idx="13244">
                  <c:v>97</c:v>
                </c:pt>
                <c:pt idx="13245">
                  <c:v>97</c:v>
                </c:pt>
                <c:pt idx="13246">
                  <c:v>97</c:v>
                </c:pt>
                <c:pt idx="13247">
                  <c:v>97</c:v>
                </c:pt>
                <c:pt idx="13248">
                  <c:v>97</c:v>
                </c:pt>
                <c:pt idx="13249">
                  <c:v>97</c:v>
                </c:pt>
                <c:pt idx="13250">
                  <c:v>97</c:v>
                </c:pt>
                <c:pt idx="13251">
                  <c:v>97</c:v>
                </c:pt>
                <c:pt idx="13252">
                  <c:v>97</c:v>
                </c:pt>
                <c:pt idx="13253">
                  <c:v>97</c:v>
                </c:pt>
                <c:pt idx="13254">
                  <c:v>97</c:v>
                </c:pt>
                <c:pt idx="13255">
                  <c:v>97</c:v>
                </c:pt>
                <c:pt idx="13256">
                  <c:v>97</c:v>
                </c:pt>
                <c:pt idx="13257">
                  <c:v>97</c:v>
                </c:pt>
                <c:pt idx="13258">
                  <c:v>97</c:v>
                </c:pt>
                <c:pt idx="13259">
                  <c:v>97</c:v>
                </c:pt>
                <c:pt idx="13260">
                  <c:v>97</c:v>
                </c:pt>
                <c:pt idx="13261">
                  <c:v>97</c:v>
                </c:pt>
                <c:pt idx="13262">
                  <c:v>97</c:v>
                </c:pt>
                <c:pt idx="13263">
                  <c:v>97</c:v>
                </c:pt>
                <c:pt idx="13264">
                  <c:v>97</c:v>
                </c:pt>
                <c:pt idx="13265">
                  <c:v>97</c:v>
                </c:pt>
                <c:pt idx="13266">
                  <c:v>97</c:v>
                </c:pt>
                <c:pt idx="13267">
                  <c:v>97</c:v>
                </c:pt>
                <c:pt idx="13268">
                  <c:v>97</c:v>
                </c:pt>
                <c:pt idx="13269">
                  <c:v>97</c:v>
                </c:pt>
                <c:pt idx="13270">
                  <c:v>97</c:v>
                </c:pt>
                <c:pt idx="13271">
                  <c:v>97</c:v>
                </c:pt>
                <c:pt idx="13272">
                  <c:v>97</c:v>
                </c:pt>
                <c:pt idx="13273">
                  <c:v>97</c:v>
                </c:pt>
                <c:pt idx="13274">
                  <c:v>97</c:v>
                </c:pt>
                <c:pt idx="13275">
                  <c:v>97</c:v>
                </c:pt>
                <c:pt idx="13276">
                  <c:v>97</c:v>
                </c:pt>
                <c:pt idx="13277">
                  <c:v>97</c:v>
                </c:pt>
                <c:pt idx="13278">
                  <c:v>97</c:v>
                </c:pt>
                <c:pt idx="13279">
                  <c:v>97</c:v>
                </c:pt>
                <c:pt idx="13280">
                  <c:v>97</c:v>
                </c:pt>
                <c:pt idx="13281">
                  <c:v>97</c:v>
                </c:pt>
                <c:pt idx="13282">
                  <c:v>97</c:v>
                </c:pt>
                <c:pt idx="13283">
                  <c:v>97</c:v>
                </c:pt>
                <c:pt idx="13284">
                  <c:v>97</c:v>
                </c:pt>
                <c:pt idx="13285">
                  <c:v>97</c:v>
                </c:pt>
                <c:pt idx="13286">
                  <c:v>97</c:v>
                </c:pt>
                <c:pt idx="13287">
                  <c:v>97</c:v>
                </c:pt>
                <c:pt idx="13288">
                  <c:v>97</c:v>
                </c:pt>
                <c:pt idx="13289">
                  <c:v>97</c:v>
                </c:pt>
                <c:pt idx="13290">
                  <c:v>97</c:v>
                </c:pt>
                <c:pt idx="13291">
                  <c:v>97</c:v>
                </c:pt>
                <c:pt idx="13292">
                  <c:v>97</c:v>
                </c:pt>
                <c:pt idx="13293">
                  <c:v>97</c:v>
                </c:pt>
                <c:pt idx="13294">
                  <c:v>97</c:v>
                </c:pt>
                <c:pt idx="13295">
                  <c:v>97</c:v>
                </c:pt>
                <c:pt idx="13296">
                  <c:v>97</c:v>
                </c:pt>
                <c:pt idx="13297">
                  <c:v>97</c:v>
                </c:pt>
                <c:pt idx="13298">
                  <c:v>97</c:v>
                </c:pt>
                <c:pt idx="13299">
                  <c:v>97</c:v>
                </c:pt>
                <c:pt idx="13300">
                  <c:v>97</c:v>
                </c:pt>
                <c:pt idx="13301">
                  <c:v>97</c:v>
                </c:pt>
                <c:pt idx="13302">
                  <c:v>97</c:v>
                </c:pt>
                <c:pt idx="13303">
                  <c:v>97</c:v>
                </c:pt>
                <c:pt idx="13304">
                  <c:v>97</c:v>
                </c:pt>
                <c:pt idx="13305">
                  <c:v>97</c:v>
                </c:pt>
                <c:pt idx="13306">
                  <c:v>97</c:v>
                </c:pt>
                <c:pt idx="13307">
                  <c:v>97</c:v>
                </c:pt>
                <c:pt idx="13308">
                  <c:v>97</c:v>
                </c:pt>
                <c:pt idx="13309">
                  <c:v>97</c:v>
                </c:pt>
                <c:pt idx="13310">
                  <c:v>97</c:v>
                </c:pt>
                <c:pt idx="13311">
                  <c:v>97</c:v>
                </c:pt>
                <c:pt idx="13312">
                  <c:v>97</c:v>
                </c:pt>
                <c:pt idx="13313">
                  <c:v>97</c:v>
                </c:pt>
                <c:pt idx="13314">
                  <c:v>97</c:v>
                </c:pt>
                <c:pt idx="13315">
                  <c:v>97</c:v>
                </c:pt>
                <c:pt idx="13316">
                  <c:v>97</c:v>
                </c:pt>
                <c:pt idx="13317">
                  <c:v>97</c:v>
                </c:pt>
                <c:pt idx="13318">
                  <c:v>97</c:v>
                </c:pt>
                <c:pt idx="13319">
                  <c:v>97</c:v>
                </c:pt>
                <c:pt idx="13320">
                  <c:v>97</c:v>
                </c:pt>
                <c:pt idx="13321">
                  <c:v>97</c:v>
                </c:pt>
                <c:pt idx="13322">
                  <c:v>97</c:v>
                </c:pt>
                <c:pt idx="13323">
                  <c:v>97</c:v>
                </c:pt>
                <c:pt idx="13324">
                  <c:v>97</c:v>
                </c:pt>
                <c:pt idx="13325">
                  <c:v>97</c:v>
                </c:pt>
                <c:pt idx="13326">
                  <c:v>97</c:v>
                </c:pt>
                <c:pt idx="13327">
                  <c:v>97</c:v>
                </c:pt>
                <c:pt idx="13328">
                  <c:v>97</c:v>
                </c:pt>
                <c:pt idx="13329">
                  <c:v>97</c:v>
                </c:pt>
                <c:pt idx="13330">
                  <c:v>97</c:v>
                </c:pt>
                <c:pt idx="13331">
                  <c:v>97</c:v>
                </c:pt>
                <c:pt idx="13332">
                  <c:v>97</c:v>
                </c:pt>
                <c:pt idx="13333">
                  <c:v>97</c:v>
                </c:pt>
                <c:pt idx="13334">
                  <c:v>97</c:v>
                </c:pt>
                <c:pt idx="13335">
                  <c:v>97</c:v>
                </c:pt>
                <c:pt idx="13336">
                  <c:v>97</c:v>
                </c:pt>
                <c:pt idx="13337">
                  <c:v>97</c:v>
                </c:pt>
                <c:pt idx="13338">
                  <c:v>97</c:v>
                </c:pt>
                <c:pt idx="13339">
                  <c:v>97</c:v>
                </c:pt>
                <c:pt idx="13340">
                  <c:v>97</c:v>
                </c:pt>
                <c:pt idx="13341">
                  <c:v>97</c:v>
                </c:pt>
                <c:pt idx="13342">
                  <c:v>97</c:v>
                </c:pt>
                <c:pt idx="13343">
                  <c:v>97</c:v>
                </c:pt>
                <c:pt idx="13344">
                  <c:v>97</c:v>
                </c:pt>
                <c:pt idx="13345">
                  <c:v>97</c:v>
                </c:pt>
                <c:pt idx="13346">
                  <c:v>97</c:v>
                </c:pt>
                <c:pt idx="13347">
                  <c:v>97</c:v>
                </c:pt>
                <c:pt idx="13348">
                  <c:v>97</c:v>
                </c:pt>
                <c:pt idx="13349">
                  <c:v>97</c:v>
                </c:pt>
                <c:pt idx="13350">
                  <c:v>97</c:v>
                </c:pt>
                <c:pt idx="13351">
                  <c:v>97</c:v>
                </c:pt>
                <c:pt idx="13352">
                  <c:v>97</c:v>
                </c:pt>
                <c:pt idx="13353">
                  <c:v>97</c:v>
                </c:pt>
                <c:pt idx="13354">
                  <c:v>97</c:v>
                </c:pt>
                <c:pt idx="13355">
                  <c:v>97</c:v>
                </c:pt>
                <c:pt idx="13356">
                  <c:v>97</c:v>
                </c:pt>
                <c:pt idx="13357">
                  <c:v>97</c:v>
                </c:pt>
                <c:pt idx="13358">
                  <c:v>97</c:v>
                </c:pt>
                <c:pt idx="13359">
                  <c:v>97</c:v>
                </c:pt>
                <c:pt idx="13360">
                  <c:v>97</c:v>
                </c:pt>
                <c:pt idx="13361">
                  <c:v>97</c:v>
                </c:pt>
                <c:pt idx="13362">
                  <c:v>97</c:v>
                </c:pt>
                <c:pt idx="13363">
                  <c:v>97</c:v>
                </c:pt>
                <c:pt idx="13364">
                  <c:v>97</c:v>
                </c:pt>
                <c:pt idx="13365">
                  <c:v>97</c:v>
                </c:pt>
                <c:pt idx="13366">
                  <c:v>97</c:v>
                </c:pt>
                <c:pt idx="13367">
                  <c:v>97</c:v>
                </c:pt>
                <c:pt idx="13368">
                  <c:v>97</c:v>
                </c:pt>
                <c:pt idx="13369">
                  <c:v>97</c:v>
                </c:pt>
                <c:pt idx="13370">
                  <c:v>97</c:v>
                </c:pt>
                <c:pt idx="13371">
                  <c:v>97</c:v>
                </c:pt>
                <c:pt idx="13372">
                  <c:v>97</c:v>
                </c:pt>
                <c:pt idx="13373">
                  <c:v>97</c:v>
                </c:pt>
                <c:pt idx="13374">
                  <c:v>97</c:v>
                </c:pt>
                <c:pt idx="13375">
                  <c:v>97</c:v>
                </c:pt>
                <c:pt idx="13376">
                  <c:v>97</c:v>
                </c:pt>
                <c:pt idx="13377">
                  <c:v>97</c:v>
                </c:pt>
                <c:pt idx="13378">
                  <c:v>97</c:v>
                </c:pt>
                <c:pt idx="13379">
                  <c:v>97</c:v>
                </c:pt>
                <c:pt idx="13380">
                  <c:v>97</c:v>
                </c:pt>
                <c:pt idx="13381">
                  <c:v>97</c:v>
                </c:pt>
                <c:pt idx="13382">
                  <c:v>97</c:v>
                </c:pt>
                <c:pt idx="13383">
                  <c:v>97</c:v>
                </c:pt>
                <c:pt idx="13384">
                  <c:v>97</c:v>
                </c:pt>
                <c:pt idx="13385">
                  <c:v>97</c:v>
                </c:pt>
                <c:pt idx="13386">
                  <c:v>97</c:v>
                </c:pt>
                <c:pt idx="13387">
                  <c:v>97</c:v>
                </c:pt>
                <c:pt idx="13388">
                  <c:v>97</c:v>
                </c:pt>
                <c:pt idx="13389">
                  <c:v>97</c:v>
                </c:pt>
                <c:pt idx="13390">
                  <c:v>97</c:v>
                </c:pt>
                <c:pt idx="13391">
                  <c:v>97</c:v>
                </c:pt>
                <c:pt idx="13392">
                  <c:v>97</c:v>
                </c:pt>
                <c:pt idx="13393">
                  <c:v>97</c:v>
                </c:pt>
                <c:pt idx="13394">
                  <c:v>97</c:v>
                </c:pt>
                <c:pt idx="13395">
                  <c:v>97</c:v>
                </c:pt>
                <c:pt idx="13396">
                  <c:v>97</c:v>
                </c:pt>
                <c:pt idx="13397">
                  <c:v>97</c:v>
                </c:pt>
                <c:pt idx="13398">
                  <c:v>97</c:v>
                </c:pt>
                <c:pt idx="13399">
                  <c:v>97</c:v>
                </c:pt>
                <c:pt idx="13400">
                  <c:v>97</c:v>
                </c:pt>
                <c:pt idx="13401">
                  <c:v>97</c:v>
                </c:pt>
                <c:pt idx="13402">
                  <c:v>97</c:v>
                </c:pt>
                <c:pt idx="13403">
                  <c:v>97</c:v>
                </c:pt>
                <c:pt idx="13404">
                  <c:v>97</c:v>
                </c:pt>
                <c:pt idx="13405">
                  <c:v>97</c:v>
                </c:pt>
                <c:pt idx="13406">
                  <c:v>97</c:v>
                </c:pt>
                <c:pt idx="13407">
                  <c:v>97</c:v>
                </c:pt>
                <c:pt idx="13408">
                  <c:v>97</c:v>
                </c:pt>
                <c:pt idx="13409">
                  <c:v>97</c:v>
                </c:pt>
                <c:pt idx="13410">
                  <c:v>97</c:v>
                </c:pt>
                <c:pt idx="13411">
                  <c:v>97</c:v>
                </c:pt>
                <c:pt idx="13412">
                  <c:v>97</c:v>
                </c:pt>
                <c:pt idx="13413">
                  <c:v>97</c:v>
                </c:pt>
                <c:pt idx="13414">
                  <c:v>97</c:v>
                </c:pt>
                <c:pt idx="13415">
                  <c:v>97</c:v>
                </c:pt>
                <c:pt idx="13416">
                  <c:v>97</c:v>
                </c:pt>
                <c:pt idx="13417">
                  <c:v>97</c:v>
                </c:pt>
                <c:pt idx="13418">
                  <c:v>97</c:v>
                </c:pt>
                <c:pt idx="13419">
                  <c:v>97</c:v>
                </c:pt>
                <c:pt idx="13420">
                  <c:v>97</c:v>
                </c:pt>
                <c:pt idx="13421">
                  <c:v>97</c:v>
                </c:pt>
                <c:pt idx="13422">
                  <c:v>97</c:v>
                </c:pt>
                <c:pt idx="13423">
                  <c:v>97</c:v>
                </c:pt>
                <c:pt idx="13424">
                  <c:v>97</c:v>
                </c:pt>
                <c:pt idx="13425">
                  <c:v>97</c:v>
                </c:pt>
                <c:pt idx="13426">
                  <c:v>97</c:v>
                </c:pt>
                <c:pt idx="13427">
                  <c:v>97</c:v>
                </c:pt>
                <c:pt idx="13428">
                  <c:v>97</c:v>
                </c:pt>
                <c:pt idx="13429">
                  <c:v>97</c:v>
                </c:pt>
                <c:pt idx="13430">
                  <c:v>97</c:v>
                </c:pt>
                <c:pt idx="13431">
                  <c:v>97</c:v>
                </c:pt>
                <c:pt idx="13432">
                  <c:v>97</c:v>
                </c:pt>
                <c:pt idx="13433">
                  <c:v>97</c:v>
                </c:pt>
                <c:pt idx="13434">
                  <c:v>97</c:v>
                </c:pt>
                <c:pt idx="13435">
                  <c:v>97</c:v>
                </c:pt>
                <c:pt idx="13436">
                  <c:v>97</c:v>
                </c:pt>
                <c:pt idx="13437">
                  <c:v>97</c:v>
                </c:pt>
                <c:pt idx="13438">
                  <c:v>97</c:v>
                </c:pt>
                <c:pt idx="13439">
                  <c:v>97</c:v>
                </c:pt>
                <c:pt idx="13440">
                  <c:v>97</c:v>
                </c:pt>
                <c:pt idx="13441">
                  <c:v>97</c:v>
                </c:pt>
                <c:pt idx="13442">
                  <c:v>97</c:v>
                </c:pt>
                <c:pt idx="13443">
                  <c:v>97</c:v>
                </c:pt>
                <c:pt idx="13444">
                  <c:v>97</c:v>
                </c:pt>
                <c:pt idx="13445">
                  <c:v>97</c:v>
                </c:pt>
                <c:pt idx="13446">
                  <c:v>97</c:v>
                </c:pt>
                <c:pt idx="13447">
                  <c:v>97</c:v>
                </c:pt>
                <c:pt idx="13448">
                  <c:v>97</c:v>
                </c:pt>
                <c:pt idx="13449">
                  <c:v>97</c:v>
                </c:pt>
                <c:pt idx="13450">
                  <c:v>97</c:v>
                </c:pt>
                <c:pt idx="13451">
                  <c:v>97</c:v>
                </c:pt>
                <c:pt idx="13452">
                  <c:v>97</c:v>
                </c:pt>
                <c:pt idx="13453">
                  <c:v>97</c:v>
                </c:pt>
                <c:pt idx="13454">
                  <c:v>97</c:v>
                </c:pt>
                <c:pt idx="13455">
                  <c:v>97</c:v>
                </c:pt>
                <c:pt idx="13456">
                  <c:v>97</c:v>
                </c:pt>
                <c:pt idx="13457">
                  <c:v>97</c:v>
                </c:pt>
                <c:pt idx="13458">
                  <c:v>97</c:v>
                </c:pt>
                <c:pt idx="13459">
                  <c:v>97</c:v>
                </c:pt>
                <c:pt idx="13460">
                  <c:v>97</c:v>
                </c:pt>
                <c:pt idx="13461">
                  <c:v>97</c:v>
                </c:pt>
                <c:pt idx="13462">
                  <c:v>97</c:v>
                </c:pt>
                <c:pt idx="13463">
                  <c:v>97</c:v>
                </c:pt>
                <c:pt idx="13464">
                  <c:v>97</c:v>
                </c:pt>
                <c:pt idx="13465">
                  <c:v>97</c:v>
                </c:pt>
                <c:pt idx="13466">
                  <c:v>97</c:v>
                </c:pt>
                <c:pt idx="13467">
                  <c:v>97</c:v>
                </c:pt>
                <c:pt idx="13468">
                  <c:v>97</c:v>
                </c:pt>
                <c:pt idx="13469">
                  <c:v>97</c:v>
                </c:pt>
                <c:pt idx="13470">
                  <c:v>97</c:v>
                </c:pt>
                <c:pt idx="13471">
                  <c:v>97</c:v>
                </c:pt>
                <c:pt idx="13472">
                  <c:v>97</c:v>
                </c:pt>
                <c:pt idx="13473">
                  <c:v>97</c:v>
                </c:pt>
                <c:pt idx="13474">
                  <c:v>97</c:v>
                </c:pt>
                <c:pt idx="13475">
                  <c:v>97</c:v>
                </c:pt>
                <c:pt idx="13476">
                  <c:v>97</c:v>
                </c:pt>
                <c:pt idx="13477">
                  <c:v>97</c:v>
                </c:pt>
                <c:pt idx="13478">
                  <c:v>97</c:v>
                </c:pt>
                <c:pt idx="13479">
                  <c:v>97</c:v>
                </c:pt>
                <c:pt idx="13480">
                  <c:v>97</c:v>
                </c:pt>
                <c:pt idx="13481">
                  <c:v>97</c:v>
                </c:pt>
                <c:pt idx="13482">
                  <c:v>97</c:v>
                </c:pt>
                <c:pt idx="13483">
                  <c:v>97</c:v>
                </c:pt>
                <c:pt idx="13484">
                  <c:v>97</c:v>
                </c:pt>
                <c:pt idx="13485">
                  <c:v>97</c:v>
                </c:pt>
                <c:pt idx="13486">
                  <c:v>97</c:v>
                </c:pt>
                <c:pt idx="13487">
                  <c:v>97</c:v>
                </c:pt>
                <c:pt idx="13488">
                  <c:v>97</c:v>
                </c:pt>
                <c:pt idx="13489">
                  <c:v>97</c:v>
                </c:pt>
                <c:pt idx="13490">
                  <c:v>97</c:v>
                </c:pt>
                <c:pt idx="13491">
                  <c:v>97</c:v>
                </c:pt>
                <c:pt idx="13492">
                  <c:v>97</c:v>
                </c:pt>
                <c:pt idx="13493">
                  <c:v>97</c:v>
                </c:pt>
                <c:pt idx="13494">
                  <c:v>97</c:v>
                </c:pt>
                <c:pt idx="13495">
                  <c:v>97</c:v>
                </c:pt>
                <c:pt idx="13496">
                  <c:v>97</c:v>
                </c:pt>
                <c:pt idx="13497">
                  <c:v>97</c:v>
                </c:pt>
                <c:pt idx="13498">
                  <c:v>97</c:v>
                </c:pt>
                <c:pt idx="13499">
                  <c:v>97</c:v>
                </c:pt>
                <c:pt idx="13500">
                  <c:v>97</c:v>
                </c:pt>
                <c:pt idx="13501">
                  <c:v>97</c:v>
                </c:pt>
                <c:pt idx="13502">
                  <c:v>97</c:v>
                </c:pt>
                <c:pt idx="13503">
                  <c:v>97</c:v>
                </c:pt>
                <c:pt idx="13504">
                  <c:v>97</c:v>
                </c:pt>
                <c:pt idx="13505">
                  <c:v>97</c:v>
                </c:pt>
                <c:pt idx="13506">
                  <c:v>97</c:v>
                </c:pt>
                <c:pt idx="13507">
                  <c:v>97</c:v>
                </c:pt>
                <c:pt idx="13508">
                  <c:v>97</c:v>
                </c:pt>
                <c:pt idx="13509">
                  <c:v>97</c:v>
                </c:pt>
                <c:pt idx="13510">
                  <c:v>97</c:v>
                </c:pt>
                <c:pt idx="13511">
                  <c:v>97</c:v>
                </c:pt>
                <c:pt idx="13512">
                  <c:v>97</c:v>
                </c:pt>
                <c:pt idx="13513">
                  <c:v>97</c:v>
                </c:pt>
                <c:pt idx="13514">
                  <c:v>97</c:v>
                </c:pt>
                <c:pt idx="13515">
                  <c:v>97</c:v>
                </c:pt>
                <c:pt idx="13516">
                  <c:v>97</c:v>
                </c:pt>
                <c:pt idx="13517">
                  <c:v>97</c:v>
                </c:pt>
                <c:pt idx="13518">
                  <c:v>97</c:v>
                </c:pt>
                <c:pt idx="13519">
                  <c:v>97</c:v>
                </c:pt>
                <c:pt idx="13520">
                  <c:v>97</c:v>
                </c:pt>
                <c:pt idx="13521">
                  <c:v>97</c:v>
                </c:pt>
                <c:pt idx="13522">
                  <c:v>97</c:v>
                </c:pt>
                <c:pt idx="13523">
                  <c:v>97</c:v>
                </c:pt>
                <c:pt idx="13524">
                  <c:v>97</c:v>
                </c:pt>
                <c:pt idx="13525">
                  <c:v>97</c:v>
                </c:pt>
                <c:pt idx="13526">
                  <c:v>97</c:v>
                </c:pt>
                <c:pt idx="13527">
                  <c:v>97</c:v>
                </c:pt>
                <c:pt idx="13528">
                  <c:v>97</c:v>
                </c:pt>
                <c:pt idx="13529">
                  <c:v>97</c:v>
                </c:pt>
                <c:pt idx="13530">
                  <c:v>97</c:v>
                </c:pt>
                <c:pt idx="13531">
                  <c:v>97</c:v>
                </c:pt>
                <c:pt idx="13532">
                  <c:v>97</c:v>
                </c:pt>
                <c:pt idx="13533">
                  <c:v>97</c:v>
                </c:pt>
                <c:pt idx="13534">
                  <c:v>97</c:v>
                </c:pt>
                <c:pt idx="13535">
                  <c:v>97</c:v>
                </c:pt>
                <c:pt idx="13536">
                  <c:v>97</c:v>
                </c:pt>
                <c:pt idx="13537">
                  <c:v>97</c:v>
                </c:pt>
                <c:pt idx="13538">
                  <c:v>97</c:v>
                </c:pt>
                <c:pt idx="13539">
                  <c:v>97</c:v>
                </c:pt>
                <c:pt idx="13540">
                  <c:v>97</c:v>
                </c:pt>
                <c:pt idx="13541">
                  <c:v>97</c:v>
                </c:pt>
                <c:pt idx="13542">
                  <c:v>97</c:v>
                </c:pt>
                <c:pt idx="13543">
                  <c:v>97</c:v>
                </c:pt>
                <c:pt idx="13544">
                  <c:v>97</c:v>
                </c:pt>
                <c:pt idx="13545">
                  <c:v>97</c:v>
                </c:pt>
                <c:pt idx="13546">
                  <c:v>97</c:v>
                </c:pt>
                <c:pt idx="13547">
                  <c:v>97</c:v>
                </c:pt>
                <c:pt idx="13548">
                  <c:v>97</c:v>
                </c:pt>
                <c:pt idx="13549">
                  <c:v>97</c:v>
                </c:pt>
                <c:pt idx="13550">
                  <c:v>97</c:v>
                </c:pt>
                <c:pt idx="13551">
                  <c:v>97</c:v>
                </c:pt>
                <c:pt idx="13552">
                  <c:v>97</c:v>
                </c:pt>
                <c:pt idx="13553">
                  <c:v>97</c:v>
                </c:pt>
                <c:pt idx="13554">
                  <c:v>97</c:v>
                </c:pt>
                <c:pt idx="13555">
                  <c:v>97</c:v>
                </c:pt>
                <c:pt idx="13556">
                  <c:v>97</c:v>
                </c:pt>
                <c:pt idx="13557">
                  <c:v>97</c:v>
                </c:pt>
                <c:pt idx="13558">
                  <c:v>97</c:v>
                </c:pt>
                <c:pt idx="13559">
                  <c:v>97</c:v>
                </c:pt>
                <c:pt idx="13560">
                  <c:v>97</c:v>
                </c:pt>
                <c:pt idx="13561">
                  <c:v>97</c:v>
                </c:pt>
                <c:pt idx="13562">
                  <c:v>97</c:v>
                </c:pt>
                <c:pt idx="13563">
                  <c:v>97</c:v>
                </c:pt>
                <c:pt idx="13564">
                  <c:v>97</c:v>
                </c:pt>
                <c:pt idx="13565">
                  <c:v>97</c:v>
                </c:pt>
                <c:pt idx="13566">
                  <c:v>97</c:v>
                </c:pt>
                <c:pt idx="13567">
                  <c:v>97</c:v>
                </c:pt>
                <c:pt idx="13568">
                  <c:v>97</c:v>
                </c:pt>
                <c:pt idx="13569">
                  <c:v>97</c:v>
                </c:pt>
                <c:pt idx="13570">
                  <c:v>97</c:v>
                </c:pt>
                <c:pt idx="13571">
                  <c:v>97</c:v>
                </c:pt>
                <c:pt idx="13572">
                  <c:v>97</c:v>
                </c:pt>
                <c:pt idx="13573">
                  <c:v>97</c:v>
                </c:pt>
                <c:pt idx="13574">
                  <c:v>97</c:v>
                </c:pt>
                <c:pt idx="13575">
                  <c:v>97</c:v>
                </c:pt>
                <c:pt idx="13576">
                  <c:v>97</c:v>
                </c:pt>
                <c:pt idx="13577">
                  <c:v>97</c:v>
                </c:pt>
                <c:pt idx="13578">
                  <c:v>97</c:v>
                </c:pt>
                <c:pt idx="13579">
                  <c:v>97</c:v>
                </c:pt>
                <c:pt idx="13580">
                  <c:v>97</c:v>
                </c:pt>
                <c:pt idx="13581">
                  <c:v>97</c:v>
                </c:pt>
                <c:pt idx="13582">
                  <c:v>97</c:v>
                </c:pt>
                <c:pt idx="13583">
                  <c:v>97</c:v>
                </c:pt>
                <c:pt idx="13584">
                  <c:v>97</c:v>
                </c:pt>
                <c:pt idx="13585">
                  <c:v>97</c:v>
                </c:pt>
                <c:pt idx="13586">
                  <c:v>97</c:v>
                </c:pt>
                <c:pt idx="13587">
                  <c:v>97</c:v>
                </c:pt>
                <c:pt idx="13588">
                  <c:v>97</c:v>
                </c:pt>
                <c:pt idx="13589">
                  <c:v>97</c:v>
                </c:pt>
                <c:pt idx="13590">
                  <c:v>97</c:v>
                </c:pt>
                <c:pt idx="13591">
                  <c:v>97</c:v>
                </c:pt>
                <c:pt idx="13592">
                  <c:v>97</c:v>
                </c:pt>
                <c:pt idx="13593">
                  <c:v>97</c:v>
                </c:pt>
                <c:pt idx="13594">
                  <c:v>97</c:v>
                </c:pt>
                <c:pt idx="13595">
                  <c:v>97</c:v>
                </c:pt>
                <c:pt idx="13596">
                  <c:v>97</c:v>
                </c:pt>
                <c:pt idx="13597">
                  <c:v>97</c:v>
                </c:pt>
                <c:pt idx="13598">
                  <c:v>97</c:v>
                </c:pt>
                <c:pt idx="13599">
                  <c:v>97</c:v>
                </c:pt>
                <c:pt idx="13600">
                  <c:v>97</c:v>
                </c:pt>
                <c:pt idx="13601">
                  <c:v>97</c:v>
                </c:pt>
                <c:pt idx="13602">
                  <c:v>97</c:v>
                </c:pt>
                <c:pt idx="13603">
                  <c:v>97</c:v>
                </c:pt>
                <c:pt idx="13604">
                  <c:v>97</c:v>
                </c:pt>
                <c:pt idx="13605">
                  <c:v>97</c:v>
                </c:pt>
                <c:pt idx="13606">
                  <c:v>97</c:v>
                </c:pt>
                <c:pt idx="13607">
                  <c:v>97</c:v>
                </c:pt>
                <c:pt idx="13608">
                  <c:v>97</c:v>
                </c:pt>
                <c:pt idx="13609">
                  <c:v>97</c:v>
                </c:pt>
                <c:pt idx="13610">
                  <c:v>97</c:v>
                </c:pt>
                <c:pt idx="13611">
                  <c:v>97</c:v>
                </c:pt>
                <c:pt idx="13612">
                  <c:v>97</c:v>
                </c:pt>
                <c:pt idx="13613">
                  <c:v>97</c:v>
                </c:pt>
                <c:pt idx="13614">
                  <c:v>97</c:v>
                </c:pt>
                <c:pt idx="13615">
                  <c:v>97</c:v>
                </c:pt>
                <c:pt idx="13616">
                  <c:v>97</c:v>
                </c:pt>
                <c:pt idx="13617">
                  <c:v>97</c:v>
                </c:pt>
                <c:pt idx="13618">
                  <c:v>97</c:v>
                </c:pt>
                <c:pt idx="13619">
                  <c:v>97</c:v>
                </c:pt>
                <c:pt idx="13620">
                  <c:v>97</c:v>
                </c:pt>
                <c:pt idx="13621">
                  <c:v>97</c:v>
                </c:pt>
                <c:pt idx="13622">
                  <c:v>97</c:v>
                </c:pt>
                <c:pt idx="13623">
                  <c:v>97</c:v>
                </c:pt>
                <c:pt idx="13624">
                  <c:v>97</c:v>
                </c:pt>
                <c:pt idx="13625">
                  <c:v>97</c:v>
                </c:pt>
                <c:pt idx="13626">
                  <c:v>97</c:v>
                </c:pt>
                <c:pt idx="13627">
                  <c:v>97</c:v>
                </c:pt>
                <c:pt idx="13628">
                  <c:v>97</c:v>
                </c:pt>
                <c:pt idx="13629">
                  <c:v>97</c:v>
                </c:pt>
                <c:pt idx="13630">
                  <c:v>97</c:v>
                </c:pt>
                <c:pt idx="13631">
                  <c:v>97</c:v>
                </c:pt>
                <c:pt idx="13632">
                  <c:v>97</c:v>
                </c:pt>
                <c:pt idx="13633">
                  <c:v>97</c:v>
                </c:pt>
                <c:pt idx="13634">
                  <c:v>97</c:v>
                </c:pt>
                <c:pt idx="13635">
                  <c:v>97</c:v>
                </c:pt>
                <c:pt idx="13636">
                  <c:v>97</c:v>
                </c:pt>
                <c:pt idx="13637">
                  <c:v>97</c:v>
                </c:pt>
                <c:pt idx="13638">
                  <c:v>97</c:v>
                </c:pt>
                <c:pt idx="13639">
                  <c:v>97</c:v>
                </c:pt>
                <c:pt idx="13640">
                  <c:v>97</c:v>
                </c:pt>
                <c:pt idx="13641">
                  <c:v>97</c:v>
                </c:pt>
                <c:pt idx="13642">
                  <c:v>97</c:v>
                </c:pt>
                <c:pt idx="13643">
                  <c:v>97</c:v>
                </c:pt>
                <c:pt idx="13644">
                  <c:v>97</c:v>
                </c:pt>
                <c:pt idx="13645">
                  <c:v>97</c:v>
                </c:pt>
                <c:pt idx="13646">
                  <c:v>97</c:v>
                </c:pt>
                <c:pt idx="13647">
                  <c:v>97</c:v>
                </c:pt>
                <c:pt idx="13648">
                  <c:v>97</c:v>
                </c:pt>
                <c:pt idx="13649">
                  <c:v>97</c:v>
                </c:pt>
                <c:pt idx="13650">
                  <c:v>97</c:v>
                </c:pt>
                <c:pt idx="13651">
                  <c:v>97</c:v>
                </c:pt>
                <c:pt idx="13652">
                  <c:v>97</c:v>
                </c:pt>
                <c:pt idx="13653">
                  <c:v>97</c:v>
                </c:pt>
                <c:pt idx="13654">
                  <c:v>97</c:v>
                </c:pt>
                <c:pt idx="13655">
                  <c:v>97</c:v>
                </c:pt>
                <c:pt idx="13656">
                  <c:v>97</c:v>
                </c:pt>
                <c:pt idx="13657">
                  <c:v>97</c:v>
                </c:pt>
                <c:pt idx="13658">
                  <c:v>97</c:v>
                </c:pt>
                <c:pt idx="13659">
                  <c:v>97</c:v>
                </c:pt>
                <c:pt idx="13660">
                  <c:v>97</c:v>
                </c:pt>
                <c:pt idx="13661">
                  <c:v>97</c:v>
                </c:pt>
                <c:pt idx="13662">
                  <c:v>97</c:v>
                </c:pt>
                <c:pt idx="13663">
                  <c:v>97</c:v>
                </c:pt>
                <c:pt idx="13664">
                  <c:v>97</c:v>
                </c:pt>
                <c:pt idx="13665">
                  <c:v>97</c:v>
                </c:pt>
                <c:pt idx="13666">
                  <c:v>97</c:v>
                </c:pt>
                <c:pt idx="13667">
                  <c:v>97</c:v>
                </c:pt>
                <c:pt idx="13668">
                  <c:v>97</c:v>
                </c:pt>
                <c:pt idx="13669">
                  <c:v>97</c:v>
                </c:pt>
                <c:pt idx="13670">
                  <c:v>97</c:v>
                </c:pt>
                <c:pt idx="13671">
                  <c:v>97</c:v>
                </c:pt>
                <c:pt idx="13672">
                  <c:v>97</c:v>
                </c:pt>
                <c:pt idx="13673">
                  <c:v>97</c:v>
                </c:pt>
                <c:pt idx="13674">
                  <c:v>97</c:v>
                </c:pt>
                <c:pt idx="13675">
                  <c:v>97</c:v>
                </c:pt>
                <c:pt idx="13676">
                  <c:v>97</c:v>
                </c:pt>
                <c:pt idx="13677">
                  <c:v>97</c:v>
                </c:pt>
                <c:pt idx="13678">
                  <c:v>97</c:v>
                </c:pt>
                <c:pt idx="13679">
                  <c:v>97</c:v>
                </c:pt>
                <c:pt idx="13680">
                  <c:v>97</c:v>
                </c:pt>
                <c:pt idx="13681">
                  <c:v>97</c:v>
                </c:pt>
                <c:pt idx="13682">
                  <c:v>97</c:v>
                </c:pt>
                <c:pt idx="13683">
                  <c:v>97</c:v>
                </c:pt>
                <c:pt idx="13684">
                  <c:v>97</c:v>
                </c:pt>
                <c:pt idx="13685">
                  <c:v>97</c:v>
                </c:pt>
                <c:pt idx="13686">
                  <c:v>97</c:v>
                </c:pt>
                <c:pt idx="13687">
                  <c:v>97</c:v>
                </c:pt>
                <c:pt idx="13688">
                  <c:v>97</c:v>
                </c:pt>
                <c:pt idx="13689">
                  <c:v>97</c:v>
                </c:pt>
                <c:pt idx="13690">
                  <c:v>97</c:v>
                </c:pt>
                <c:pt idx="13691">
                  <c:v>97</c:v>
                </c:pt>
                <c:pt idx="13692">
                  <c:v>97</c:v>
                </c:pt>
                <c:pt idx="13693">
                  <c:v>97</c:v>
                </c:pt>
                <c:pt idx="13694">
                  <c:v>97</c:v>
                </c:pt>
                <c:pt idx="13695">
                  <c:v>97</c:v>
                </c:pt>
                <c:pt idx="13696">
                  <c:v>97</c:v>
                </c:pt>
                <c:pt idx="13697">
                  <c:v>97</c:v>
                </c:pt>
                <c:pt idx="13698">
                  <c:v>97</c:v>
                </c:pt>
                <c:pt idx="13699">
                  <c:v>97</c:v>
                </c:pt>
                <c:pt idx="13700">
                  <c:v>97</c:v>
                </c:pt>
                <c:pt idx="13701">
                  <c:v>97</c:v>
                </c:pt>
                <c:pt idx="13702">
                  <c:v>97</c:v>
                </c:pt>
                <c:pt idx="13703">
                  <c:v>97</c:v>
                </c:pt>
                <c:pt idx="13704">
                  <c:v>97</c:v>
                </c:pt>
                <c:pt idx="13705">
                  <c:v>97</c:v>
                </c:pt>
                <c:pt idx="13706">
                  <c:v>97</c:v>
                </c:pt>
                <c:pt idx="13707">
                  <c:v>97</c:v>
                </c:pt>
                <c:pt idx="13708">
                  <c:v>97</c:v>
                </c:pt>
                <c:pt idx="13709">
                  <c:v>97</c:v>
                </c:pt>
                <c:pt idx="13710">
                  <c:v>97</c:v>
                </c:pt>
                <c:pt idx="13711">
                  <c:v>97</c:v>
                </c:pt>
                <c:pt idx="13712">
                  <c:v>97</c:v>
                </c:pt>
                <c:pt idx="13713">
                  <c:v>97</c:v>
                </c:pt>
                <c:pt idx="13714">
                  <c:v>97</c:v>
                </c:pt>
                <c:pt idx="13715">
                  <c:v>97</c:v>
                </c:pt>
                <c:pt idx="13716">
                  <c:v>97</c:v>
                </c:pt>
                <c:pt idx="13717">
                  <c:v>97</c:v>
                </c:pt>
                <c:pt idx="13718">
                  <c:v>97</c:v>
                </c:pt>
                <c:pt idx="13719">
                  <c:v>97</c:v>
                </c:pt>
                <c:pt idx="13720">
                  <c:v>97</c:v>
                </c:pt>
                <c:pt idx="13721">
                  <c:v>97</c:v>
                </c:pt>
                <c:pt idx="13722">
                  <c:v>97</c:v>
                </c:pt>
                <c:pt idx="13723">
                  <c:v>97</c:v>
                </c:pt>
                <c:pt idx="13724">
                  <c:v>97</c:v>
                </c:pt>
                <c:pt idx="13725">
                  <c:v>97</c:v>
                </c:pt>
                <c:pt idx="13726">
                  <c:v>97</c:v>
                </c:pt>
                <c:pt idx="13727">
                  <c:v>97</c:v>
                </c:pt>
                <c:pt idx="13728">
                  <c:v>97</c:v>
                </c:pt>
                <c:pt idx="13729">
                  <c:v>97</c:v>
                </c:pt>
                <c:pt idx="13730">
                  <c:v>97</c:v>
                </c:pt>
                <c:pt idx="13731">
                  <c:v>97</c:v>
                </c:pt>
                <c:pt idx="13732">
                  <c:v>97</c:v>
                </c:pt>
                <c:pt idx="13733">
                  <c:v>97</c:v>
                </c:pt>
                <c:pt idx="13734">
                  <c:v>97</c:v>
                </c:pt>
                <c:pt idx="13735">
                  <c:v>97</c:v>
                </c:pt>
                <c:pt idx="13736">
                  <c:v>97</c:v>
                </c:pt>
                <c:pt idx="13737">
                  <c:v>97</c:v>
                </c:pt>
                <c:pt idx="13738">
                  <c:v>97</c:v>
                </c:pt>
                <c:pt idx="13739">
                  <c:v>97</c:v>
                </c:pt>
                <c:pt idx="13740">
                  <c:v>97</c:v>
                </c:pt>
                <c:pt idx="13741">
                  <c:v>97</c:v>
                </c:pt>
                <c:pt idx="13742">
                  <c:v>97</c:v>
                </c:pt>
                <c:pt idx="13743">
                  <c:v>97</c:v>
                </c:pt>
                <c:pt idx="13744">
                  <c:v>97</c:v>
                </c:pt>
                <c:pt idx="13745">
                  <c:v>97</c:v>
                </c:pt>
                <c:pt idx="13746">
                  <c:v>97</c:v>
                </c:pt>
                <c:pt idx="13747">
                  <c:v>97</c:v>
                </c:pt>
                <c:pt idx="13748">
                  <c:v>97</c:v>
                </c:pt>
                <c:pt idx="13749">
                  <c:v>97</c:v>
                </c:pt>
                <c:pt idx="13750">
                  <c:v>97</c:v>
                </c:pt>
                <c:pt idx="13751">
                  <c:v>97</c:v>
                </c:pt>
                <c:pt idx="13752">
                  <c:v>97</c:v>
                </c:pt>
                <c:pt idx="13753">
                  <c:v>97</c:v>
                </c:pt>
                <c:pt idx="13754">
                  <c:v>97</c:v>
                </c:pt>
                <c:pt idx="13755">
                  <c:v>97</c:v>
                </c:pt>
                <c:pt idx="13756">
                  <c:v>97</c:v>
                </c:pt>
                <c:pt idx="13757">
                  <c:v>97</c:v>
                </c:pt>
                <c:pt idx="13758">
                  <c:v>97</c:v>
                </c:pt>
                <c:pt idx="13759">
                  <c:v>97</c:v>
                </c:pt>
                <c:pt idx="13760">
                  <c:v>97</c:v>
                </c:pt>
                <c:pt idx="13761">
                  <c:v>97</c:v>
                </c:pt>
                <c:pt idx="13762">
                  <c:v>97</c:v>
                </c:pt>
                <c:pt idx="13763">
                  <c:v>97</c:v>
                </c:pt>
                <c:pt idx="13764">
                  <c:v>97</c:v>
                </c:pt>
                <c:pt idx="13765">
                  <c:v>97</c:v>
                </c:pt>
                <c:pt idx="13766">
                  <c:v>97</c:v>
                </c:pt>
                <c:pt idx="13767">
                  <c:v>97</c:v>
                </c:pt>
                <c:pt idx="13768">
                  <c:v>97</c:v>
                </c:pt>
                <c:pt idx="13769">
                  <c:v>97</c:v>
                </c:pt>
                <c:pt idx="13770">
                  <c:v>97</c:v>
                </c:pt>
                <c:pt idx="13771">
                  <c:v>97</c:v>
                </c:pt>
                <c:pt idx="13772">
                  <c:v>97</c:v>
                </c:pt>
                <c:pt idx="13773">
                  <c:v>97</c:v>
                </c:pt>
                <c:pt idx="13774">
                  <c:v>97</c:v>
                </c:pt>
                <c:pt idx="13775">
                  <c:v>97</c:v>
                </c:pt>
                <c:pt idx="13776">
                  <c:v>97</c:v>
                </c:pt>
                <c:pt idx="13777">
                  <c:v>97</c:v>
                </c:pt>
                <c:pt idx="13778">
                  <c:v>97</c:v>
                </c:pt>
                <c:pt idx="13779">
                  <c:v>97</c:v>
                </c:pt>
                <c:pt idx="13780">
                  <c:v>97</c:v>
                </c:pt>
                <c:pt idx="13781">
                  <c:v>97</c:v>
                </c:pt>
                <c:pt idx="13782">
                  <c:v>97</c:v>
                </c:pt>
                <c:pt idx="13783">
                  <c:v>97</c:v>
                </c:pt>
                <c:pt idx="13784">
                  <c:v>97</c:v>
                </c:pt>
                <c:pt idx="13785">
                  <c:v>97</c:v>
                </c:pt>
                <c:pt idx="13786">
                  <c:v>97</c:v>
                </c:pt>
                <c:pt idx="13787">
                  <c:v>97</c:v>
                </c:pt>
                <c:pt idx="13788">
                  <c:v>97</c:v>
                </c:pt>
                <c:pt idx="13789">
                  <c:v>97</c:v>
                </c:pt>
                <c:pt idx="13790">
                  <c:v>97</c:v>
                </c:pt>
                <c:pt idx="13791">
                  <c:v>97</c:v>
                </c:pt>
                <c:pt idx="13792">
                  <c:v>97</c:v>
                </c:pt>
                <c:pt idx="13793">
                  <c:v>97</c:v>
                </c:pt>
                <c:pt idx="13794">
                  <c:v>97</c:v>
                </c:pt>
                <c:pt idx="13795">
                  <c:v>97</c:v>
                </c:pt>
                <c:pt idx="13796">
                  <c:v>97</c:v>
                </c:pt>
                <c:pt idx="13797">
                  <c:v>97</c:v>
                </c:pt>
                <c:pt idx="13798">
                  <c:v>97</c:v>
                </c:pt>
                <c:pt idx="13799">
                  <c:v>97</c:v>
                </c:pt>
                <c:pt idx="13800">
                  <c:v>97</c:v>
                </c:pt>
                <c:pt idx="13801">
                  <c:v>97</c:v>
                </c:pt>
                <c:pt idx="13802">
                  <c:v>97</c:v>
                </c:pt>
                <c:pt idx="13803">
                  <c:v>97</c:v>
                </c:pt>
                <c:pt idx="13804">
                  <c:v>97</c:v>
                </c:pt>
                <c:pt idx="13805">
                  <c:v>97</c:v>
                </c:pt>
                <c:pt idx="13806">
                  <c:v>97</c:v>
                </c:pt>
                <c:pt idx="13807">
                  <c:v>97</c:v>
                </c:pt>
                <c:pt idx="13808">
                  <c:v>97</c:v>
                </c:pt>
                <c:pt idx="13809">
                  <c:v>97</c:v>
                </c:pt>
                <c:pt idx="13810">
                  <c:v>97</c:v>
                </c:pt>
                <c:pt idx="13811">
                  <c:v>97</c:v>
                </c:pt>
                <c:pt idx="13812">
                  <c:v>97</c:v>
                </c:pt>
                <c:pt idx="13813">
                  <c:v>97</c:v>
                </c:pt>
                <c:pt idx="13814">
                  <c:v>97</c:v>
                </c:pt>
                <c:pt idx="13815">
                  <c:v>97</c:v>
                </c:pt>
                <c:pt idx="13816">
                  <c:v>97</c:v>
                </c:pt>
                <c:pt idx="13817">
                  <c:v>97</c:v>
                </c:pt>
                <c:pt idx="13818">
                  <c:v>97</c:v>
                </c:pt>
                <c:pt idx="13819">
                  <c:v>97</c:v>
                </c:pt>
                <c:pt idx="13820">
                  <c:v>97</c:v>
                </c:pt>
                <c:pt idx="13821">
                  <c:v>97</c:v>
                </c:pt>
                <c:pt idx="13822">
                  <c:v>97</c:v>
                </c:pt>
                <c:pt idx="13823">
                  <c:v>97</c:v>
                </c:pt>
                <c:pt idx="13824">
                  <c:v>97</c:v>
                </c:pt>
                <c:pt idx="13825">
                  <c:v>97</c:v>
                </c:pt>
                <c:pt idx="13826">
                  <c:v>97</c:v>
                </c:pt>
                <c:pt idx="13827">
                  <c:v>97</c:v>
                </c:pt>
                <c:pt idx="13828">
                  <c:v>97</c:v>
                </c:pt>
                <c:pt idx="13829">
                  <c:v>97</c:v>
                </c:pt>
                <c:pt idx="13830">
                  <c:v>97</c:v>
                </c:pt>
                <c:pt idx="13831">
                  <c:v>97</c:v>
                </c:pt>
                <c:pt idx="13832">
                  <c:v>97</c:v>
                </c:pt>
                <c:pt idx="13833">
                  <c:v>97</c:v>
                </c:pt>
                <c:pt idx="13834">
                  <c:v>97</c:v>
                </c:pt>
                <c:pt idx="13835">
                  <c:v>97</c:v>
                </c:pt>
                <c:pt idx="13836">
                  <c:v>97</c:v>
                </c:pt>
                <c:pt idx="13837">
                  <c:v>97</c:v>
                </c:pt>
                <c:pt idx="13838">
                  <c:v>97</c:v>
                </c:pt>
                <c:pt idx="13839">
                  <c:v>97</c:v>
                </c:pt>
                <c:pt idx="13840">
                  <c:v>97</c:v>
                </c:pt>
                <c:pt idx="13841">
                  <c:v>97</c:v>
                </c:pt>
                <c:pt idx="13842">
                  <c:v>97</c:v>
                </c:pt>
                <c:pt idx="13843">
                  <c:v>97</c:v>
                </c:pt>
                <c:pt idx="13844">
                  <c:v>97</c:v>
                </c:pt>
                <c:pt idx="13845">
                  <c:v>97</c:v>
                </c:pt>
                <c:pt idx="13846">
                  <c:v>97</c:v>
                </c:pt>
                <c:pt idx="13847">
                  <c:v>97</c:v>
                </c:pt>
                <c:pt idx="13848">
                  <c:v>97</c:v>
                </c:pt>
                <c:pt idx="13849">
                  <c:v>97</c:v>
                </c:pt>
                <c:pt idx="13850">
                  <c:v>97</c:v>
                </c:pt>
                <c:pt idx="13851">
                  <c:v>97</c:v>
                </c:pt>
                <c:pt idx="13852">
                  <c:v>97</c:v>
                </c:pt>
                <c:pt idx="13853">
                  <c:v>97</c:v>
                </c:pt>
                <c:pt idx="13854">
                  <c:v>97</c:v>
                </c:pt>
                <c:pt idx="13855">
                  <c:v>97</c:v>
                </c:pt>
                <c:pt idx="13856">
                  <c:v>97</c:v>
                </c:pt>
                <c:pt idx="13857">
                  <c:v>97</c:v>
                </c:pt>
                <c:pt idx="13858">
                  <c:v>97</c:v>
                </c:pt>
                <c:pt idx="13859">
                  <c:v>97</c:v>
                </c:pt>
                <c:pt idx="13860">
                  <c:v>97</c:v>
                </c:pt>
                <c:pt idx="13861">
                  <c:v>97</c:v>
                </c:pt>
                <c:pt idx="13862">
                  <c:v>97</c:v>
                </c:pt>
                <c:pt idx="13863">
                  <c:v>97</c:v>
                </c:pt>
                <c:pt idx="13864">
                  <c:v>97</c:v>
                </c:pt>
                <c:pt idx="13865">
                  <c:v>97</c:v>
                </c:pt>
                <c:pt idx="13866">
                  <c:v>97</c:v>
                </c:pt>
                <c:pt idx="13867">
                  <c:v>97</c:v>
                </c:pt>
                <c:pt idx="13868">
                  <c:v>97</c:v>
                </c:pt>
                <c:pt idx="13869">
                  <c:v>97</c:v>
                </c:pt>
                <c:pt idx="13870">
                  <c:v>97</c:v>
                </c:pt>
                <c:pt idx="13871">
                  <c:v>97</c:v>
                </c:pt>
                <c:pt idx="13872">
                  <c:v>97</c:v>
                </c:pt>
                <c:pt idx="13873">
                  <c:v>97</c:v>
                </c:pt>
                <c:pt idx="13874">
                  <c:v>97</c:v>
                </c:pt>
                <c:pt idx="13875">
                  <c:v>97</c:v>
                </c:pt>
                <c:pt idx="13876">
                  <c:v>97</c:v>
                </c:pt>
                <c:pt idx="13877">
                  <c:v>97</c:v>
                </c:pt>
                <c:pt idx="13878">
                  <c:v>97</c:v>
                </c:pt>
                <c:pt idx="13879">
                  <c:v>97</c:v>
                </c:pt>
                <c:pt idx="13880">
                  <c:v>97</c:v>
                </c:pt>
                <c:pt idx="13881">
                  <c:v>97</c:v>
                </c:pt>
                <c:pt idx="13882">
                  <c:v>97</c:v>
                </c:pt>
                <c:pt idx="13883">
                  <c:v>97</c:v>
                </c:pt>
                <c:pt idx="13884">
                  <c:v>97</c:v>
                </c:pt>
                <c:pt idx="13885">
                  <c:v>97</c:v>
                </c:pt>
                <c:pt idx="13886">
                  <c:v>97</c:v>
                </c:pt>
                <c:pt idx="13887">
                  <c:v>97</c:v>
                </c:pt>
                <c:pt idx="13888">
                  <c:v>97</c:v>
                </c:pt>
                <c:pt idx="13889">
                  <c:v>97</c:v>
                </c:pt>
                <c:pt idx="13890">
                  <c:v>97</c:v>
                </c:pt>
                <c:pt idx="13891">
                  <c:v>97</c:v>
                </c:pt>
                <c:pt idx="13892">
                  <c:v>97</c:v>
                </c:pt>
                <c:pt idx="13893">
                  <c:v>97</c:v>
                </c:pt>
                <c:pt idx="13894">
                  <c:v>97</c:v>
                </c:pt>
                <c:pt idx="13895">
                  <c:v>97</c:v>
                </c:pt>
                <c:pt idx="13896">
                  <c:v>97</c:v>
                </c:pt>
                <c:pt idx="13897">
                  <c:v>97</c:v>
                </c:pt>
                <c:pt idx="13898">
                  <c:v>97</c:v>
                </c:pt>
                <c:pt idx="13899">
                  <c:v>97</c:v>
                </c:pt>
                <c:pt idx="13900">
                  <c:v>97</c:v>
                </c:pt>
                <c:pt idx="13901">
                  <c:v>97</c:v>
                </c:pt>
                <c:pt idx="13902">
                  <c:v>97</c:v>
                </c:pt>
                <c:pt idx="13903">
                  <c:v>97</c:v>
                </c:pt>
                <c:pt idx="13904">
                  <c:v>97</c:v>
                </c:pt>
                <c:pt idx="13905">
                  <c:v>97</c:v>
                </c:pt>
                <c:pt idx="13906">
                  <c:v>97</c:v>
                </c:pt>
                <c:pt idx="13907">
                  <c:v>97</c:v>
                </c:pt>
                <c:pt idx="13908">
                  <c:v>97</c:v>
                </c:pt>
                <c:pt idx="13909">
                  <c:v>97</c:v>
                </c:pt>
                <c:pt idx="13910">
                  <c:v>97</c:v>
                </c:pt>
                <c:pt idx="13911">
                  <c:v>97</c:v>
                </c:pt>
                <c:pt idx="13912">
                  <c:v>97</c:v>
                </c:pt>
                <c:pt idx="13913">
                  <c:v>97</c:v>
                </c:pt>
                <c:pt idx="13914">
                  <c:v>97</c:v>
                </c:pt>
                <c:pt idx="13915">
                  <c:v>97</c:v>
                </c:pt>
                <c:pt idx="13916">
                  <c:v>97</c:v>
                </c:pt>
                <c:pt idx="13917">
                  <c:v>97</c:v>
                </c:pt>
                <c:pt idx="13918">
                  <c:v>97</c:v>
                </c:pt>
                <c:pt idx="13919">
                  <c:v>97</c:v>
                </c:pt>
                <c:pt idx="13920">
                  <c:v>97</c:v>
                </c:pt>
                <c:pt idx="13921">
                  <c:v>97</c:v>
                </c:pt>
                <c:pt idx="13922">
                  <c:v>97</c:v>
                </c:pt>
                <c:pt idx="13923">
                  <c:v>97</c:v>
                </c:pt>
                <c:pt idx="13924">
                  <c:v>97</c:v>
                </c:pt>
                <c:pt idx="13925">
                  <c:v>97</c:v>
                </c:pt>
                <c:pt idx="13926">
                  <c:v>97</c:v>
                </c:pt>
                <c:pt idx="13927">
                  <c:v>97</c:v>
                </c:pt>
                <c:pt idx="13928">
                  <c:v>97</c:v>
                </c:pt>
                <c:pt idx="13929">
                  <c:v>97</c:v>
                </c:pt>
                <c:pt idx="13930">
                  <c:v>97</c:v>
                </c:pt>
                <c:pt idx="13931">
                  <c:v>97</c:v>
                </c:pt>
                <c:pt idx="13932">
                  <c:v>97</c:v>
                </c:pt>
                <c:pt idx="13933">
                  <c:v>97</c:v>
                </c:pt>
                <c:pt idx="13934">
                  <c:v>97</c:v>
                </c:pt>
                <c:pt idx="13935">
                  <c:v>97</c:v>
                </c:pt>
                <c:pt idx="13936">
                  <c:v>97</c:v>
                </c:pt>
                <c:pt idx="13937">
                  <c:v>97</c:v>
                </c:pt>
                <c:pt idx="13938">
                  <c:v>97</c:v>
                </c:pt>
                <c:pt idx="13939">
                  <c:v>97</c:v>
                </c:pt>
                <c:pt idx="13940">
                  <c:v>97</c:v>
                </c:pt>
                <c:pt idx="13941">
                  <c:v>97</c:v>
                </c:pt>
                <c:pt idx="13942">
                  <c:v>97</c:v>
                </c:pt>
                <c:pt idx="13943">
                  <c:v>97</c:v>
                </c:pt>
                <c:pt idx="13944">
                  <c:v>97</c:v>
                </c:pt>
                <c:pt idx="13945">
                  <c:v>97</c:v>
                </c:pt>
                <c:pt idx="13946">
                  <c:v>97</c:v>
                </c:pt>
                <c:pt idx="13947">
                  <c:v>97</c:v>
                </c:pt>
                <c:pt idx="13948">
                  <c:v>97</c:v>
                </c:pt>
                <c:pt idx="13949">
                  <c:v>97</c:v>
                </c:pt>
                <c:pt idx="13950">
                  <c:v>97</c:v>
                </c:pt>
                <c:pt idx="13951">
                  <c:v>97</c:v>
                </c:pt>
                <c:pt idx="13952">
                  <c:v>97</c:v>
                </c:pt>
                <c:pt idx="13953">
                  <c:v>97</c:v>
                </c:pt>
                <c:pt idx="13954">
                  <c:v>97</c:v>
                </c:pt>
                <c:pt idx="13955">
                  <c:v>97</c:v>
                </c:pt>
                <c:pt idx="13956">
                  <c:v>97</c:v>
                </c:pt>
                <c:pt idx="13957">
                  <c:v>97</c:v>
                </c:pt>
                <c:pt idx="13958">
                  <c:v>97</c:v>
                </c:pt>
                <c:pt idx="13959">
                  <c:v>97</c:v>
                </c:pt>
                <c:pt idx="13960">
                  <c:v>97</c:v>
                </c:pt>
                <c:pt idx="13961">
                  <c:v>97</c:v>
                </c:pt>
                <c:pt idx="13962">
                  <c:v>97</c:v>
                </c:pt>
                <c:pt idx="13963">
                  <c:v>97</c:v>
                </c:pt>
                <c:pt idx="13964">
                  <c:v>97</c:v>
                </c:pt>
                <c:pt idx="13965">
                  <c:v>97</c:v>
                </c:pt>
                <c:pt idx="13966">
                  <c:v>97</c:v>
                </c:pt>
                <c:pt idx="13967">
                  <c:v>97</c:v>
                </c:pt>
                <c:pt idx="13968">
                  <c:v>97</c:v>
                </c:pt>
                <c:pt idx="13969">
                  <c:v>97</c:v>
                </c:pt>
                <c:pt idx="13970">
                  <c:v>97</c:v>
                </c:pt>
                <c:pt idx="13971">
                  <c:v>97</c:v>
                </c:pt>
                <c:pt idx="13972">
                  <c:v>97</c:v>
                </c:pt>
                <c:pt idx="13973">
                  <c:v>97</c:v>
                </c:pt>
                <c:pt idx="13974">
                  <c:v>97</c:v>
                </c:pt>
                <c:pt idx="13975">
                  <c:v>97</c:v>
                </c:pt>
                <c:pt idx="13976">
                  <c:v>97</c:v>
                </c:pt>
                <c:pt idx="13977">
                  <c:v>97</c:v>
                </c:pt>
                <c:pt idx="13978">
                  <c:v>97</c:v>
                </c:pt>
                <c:pt idx="13979">
                  <c:v>97</c:v>
                </c:pt>
                <c:pt idx="13980">
                  <c:v>97</c:v>
                </c:pt>
                <c:pt idx="13981">
                  <c:v>97</c:v>
                </c:pt>
                <c:pt idx="13982">
                  <c:v>97</c:v>
                </c:pt>
                <c:pt idx="13983">
                  <c:v>97</c:v>
                </c:pt>
                <c:pt idx="13984">
                  <c:v>97</c:v>
                </c:pt>
                <c:pt idx="13985">
                  <c:v>97</c:v>
                </c:pt>
                <c:pt idx="13986">
                  <c:v>97</c:v>
                </c:pt>
                <c:pt idx="13987">
                  <c:v>97</c:v>
                </c:pt>
                <c:pt idx="13988">
                  <c:v>97</c:v>
                </c:pt>
                <c:pt idx="13989">
                  <c:v>97</c:v>
                </c:pt>
                <c:pt idx="13990">
                  <c:v>97</c:v>
                </c:pt>
                <c:pt idx="13991">
                  <c:v>97</c:v>
                </c:pt>
                <c:pt idx="13992">
                  <c:v>97</c:v>
                </c:pt>
                <c:pt idx="13993">
                  <c:v>97</c:v>
                </c:pt>
                <c:pt idx="13994">
                  <c:v>97</c:v>
                </c:pt>
                <c:pt idx="13995">
                  <c:v>97</c:v>
                </c:pt>
                <c:pt idx="13996">
                  <c:v>97</c:v>
                </c:pt>
                <c:pt idx="13997">
                  <c:v>97</c:v>
                </c:pt>
                <c:pt idx="13998">
                  <c:v>97</c:v>
                </c:pt>
                <c:pt idx="13999">
                  <c:v>97</c:v>
                </c:pt>
                <c:pt idx="14000">
                  <c:v>97</c:v>
                </c:pt>
                <c:pt idx="14001">
                  <c:v>97</c:v>
                </c:pt>
                <c:pt idx="14002">
                  <c:v>97</c:v>
                </c:pt>
                <c:pt idx="14003">
                  <c:v>97</c:v>
                </c:pt>
                <c:pt idx="14004">
                  <c:v>97</c:v>
                </c:pt>
                <c:pt idx="14005">
                  <c:v>97</c:v>
                </c:pt>
                <c:pt idx="14006">
                  <c:v>97</c:v>
                </c:pt>
                <c:pt idx="14007">
                  <c:v>97</c:v>
                </c:pt>
                <c:pt idx="14008">
                  <c:v>97</c:v>
                </c:pt>
                <c:pt idx="14009">
                  <c:v>97</c:v>
                </c:pt>
                <c:pt idx="14010">
                  <c:v>97</c:v>
                </c:pt>
                <c:pt idx="14011">
                  <c:v>97</c:v>
                </c:pt>
                <c:pt idx="14012">
                  <c:v>97</c:v>
                </c:pt>
                <c:pt idx="14013">
                  <c:v>97</c:v>
                </c:pt>
                <c:pt idx="14014">
                  <c:v>97</c:v>
                </c:pt>
                <c:pt idx="14015">
                  <c:v>97</c:v>
                </c:pt>
                <c:pt idx="14016">
                  <c:v>97</c:v>
                </c:pt>
                <c:pt idx="14017">
                  <c:v>97</c:v>
                </c:pt>
                <c:pt idx="14018">
                  <c:v>97</c:v>
                </c:pt>
                <c:pt idx="14019">
                  <c:v>97</c:v>
                </c:pt>
                <c:pt idx="14020">
                  <c:v>97</c:v>
                </c:pt>
                <c:pt idx="14021">
                  <c:v>97</c:v>
                </c:pt>
                <c:pt idx="14022">
                  <c:v>97</c:v>
                </c:pt>
                <c:pt idx="14023">
                  <c:v>97</c:v>
                </c:pt>
                <c:pt idx="14024">
                  <c:v>97</c:v>
                </c:pt>
                <c:pt idx="14025">
                  <c:v>97</c:v>
                </c:pt>
                <c:pt idx="14026">
                  <c:v>97</c:v>
                </c:pt>
                <c:pt idx="14027">
                  <c:v>97</c:v>
                </c:pt>
                <c:pt idx="14028">
                  <c:v>97</c:v>
                </c:pt>
                <c:pt idx="14029">
                  <c:v>97</c:v>
                </c:pt>
                <c:pt idx="14030">
                  <c:v>97</c:v>
                </c:pt>
                <c:pt idx="14031">
                  <c:v>97</c:v>
                </c:pt>
                <c:pt idx="14032">
                  <c:v>97</c:v>
                </c:pt>
                <c:pt idx="14033">
                  <c:v>97</c:v>
                </c:pt>
                <c:pt idx="14034">
                  <c:v>97</c:v>
                </c:pt>
                <c:pt idx="14035">
                  <c:v>97</c:v>
                </c:pt>
                <c:pt idx="14036">
                  <c:v>97</c:v>
                </c:pt>
                <c:pt idx="14037">
                  <c:v>97</c:v>
                </c:pt>
                <c:pt idx="14038">
                  <c:v>97</c:v>
                </c:pt>
                <c:pt idx="14039">
                  <c:v>97</c:v>
                </c:pt>
                <c:pt idx="14040">
                  <c:v>97</c:v>
                </c:pt>
                <c:pt idx="14041">
                  <c:v>97</c:v>
                </c:pt>
                <c:pt idx="14042">
                  <c:v>97</c:v>
                </c:pt>
                <c:pt idx="14043">
                  <c:v>97</c:v>
                </c:pt>
                <c:pt idx="14044">
                  <c:v>97</c:v>
                </c:pt>
                <c:pt idx="14045">
                  <c:v>97</c:v>
                </c:pt>
                <c:pt idx="14046">
                  <c:v>97</c:v>
                </c:pt>
                <c:pt idx="14047">
                  <c:v>97</c:v>
                </c:pt>
                <c:pt idx="14048">
                  <c:v>97</c:v>
                </c:pt>
                <c:pt idx="14049">
                  <c:v>97</c:v>
                </c:pt>
                <c:pt idx="14050">
                  <c:v>97</c:v>
                </c:pt>
                <c:pt idx="14051">
                  <c:v>97</c:v>
                </c:pt>
                <c:pt idx="14052">
                  <c:v>97</c:v>
                </c:pt>
                <c:pt idx="14053">
                  <c:v>97</c:v>
                </c:pt>
                <c:pt idx="14054">
                  <c:v>97</c:v>
                </c:pt>
                <c:pt idx="14055">
                  <c:v>97</c:v>
                </c:pt>
                <c:pt idx="14056">
                  <c:v>97</c:v>
                </c:pt>
                <c:pt idx="14057">
                  <c:v>97</c:v>
                </c:pt>
                <c:pt idx="14058">
                  <c:v>97</c:v>
                </c:pt>
                <c:pt idx="14059">
                  <c:v>97</c:v>
                </c:pt>
                <c:pt idx="14060">
                  <c:v>97</c:v>
                </c:pt>
                <c:pt idx="14061">
                  <c:v>97</c:v>
                </c:pt>
                <c:pt idx="14062">
                  <c:v>97</c:v>
                </c:pt>
                <c:pt idx="14063">
                  <c:v>97</c:v>
                </c:pt>
                <c:pt idx="14064">
                  <c:v>97</c:v>
                </c:pt>
                <c:pt idx="14065">
                  <c:v>97</c:v>
                </c:pt>
                <c:pt idx="14066">
                  <c:v>97</c:v>
                </c:pt>
                <c:pt idx="14067">
                  <c:v>97</c:v>
                </c:pt>
                <c:pt idx="14068">
                  <c:v>97</c:v>
                </c:pt>
                <c:pt idx="14069">
                  <c:v>97</c:v>
                </c:pt>
                <c:pt idx="14070">
                  <c:v>97</c:v>
                </c:pt>
                <c:pt idx="14071">
                  <c:v>97</c:v>
                </c:pt>
                <c:pt idx="14072">
                  <c:v>97</c:v>
                </c:pt>
                <c:pt idx="14073">
                  <c:v>97</c:v>
                </c:pt>
                <c:pt idx="14074">
                  <c:v>97</c:v>
                </c:pt>
                <c:pt idx="14075">
                  <c:v>97</c:v>
                </c:pt>
                <c:pt idx="14076">
                  <c:v>97</c:v>
                </c:pt>
                <c:pt idx="14077">
                  <c:v>97</c:v>
                </c:pt>
                <c:pt idx="14078">
                  <c:v>97</c:v>
                </c:pt>
                <c:pt idx="14079">
                  <c:v>97</c:v>
                </c:pt>
                <c:pt idx="14080">
                  <c:v>97</c:v>
                </c:pt>
                <c:pt idx="14081">
                  <c:v>97</c:v>
                </c:pt>
                <c:pt idx="14082">
                  <c:v>97</c:v>
                </c:pt>
                <c:pt idx="14083">
                  <c:v>97</c:v>
                </c:pt>
                <c:pt idx="14084">
                  <c:v>97</c:v>
                </c:pt>
                <c:pt idx="14085">
                  <c:v>97</c:v>
                </c:pt>
                <c:pt idx="14086">
                  <c:v>97</c:v>
                </c:pt>
                <c:pt idx="14087">
                  <c:v>97</c:v>
                </c:pt>
                <c:pt idx="14088">
                  <c:v>97</c:v>
                </c:pt>
                <c:pt idx="14089">
                  <c:v>97</c:v>
                </c:pt>
                <c:pt idx="14090">
                  <c:v>97</c:v>
                </c:pt>
                <c:pt idx="14091">
                  <c:v>97</c:v>
                </c:pt>
                <c:pt idx="14092">
                  <c:v>97</c:v>
                </c:pt>
                <c:pt idx="14093">
                  <c:v>97</c:v>
                </c:pt>
                <c:pt idx="14094">
                  <c:v>97</c:v>
                </c:pt>
                <c:pt idx="14095">
                  <c:v>97</c:v>
                </c:pt>
                <c:pt idx="14096">
                  <c:v>97</c:v>
                </c:pt>
                <c:pt idx="14097">
                  <c:v>97</c:v>
                </c:pt>
                <c:pt idx="14098">
                  <c:v>97</c:v>
                </c:pt>
                <c:pt idx="14099">
                  <c:v>97</c:v>
                </c:pt>
                <c:pt idx="14100">
                  <c:v>97</c:v>
                </c:pt>
                <c:pt idx="14101">
                  <c:v>97</c:v>
                </c:pt>
                <c:pt idx="14102">
                  <c:v>97</c:v>
                </c:pt>
                <c:pt idx="14103">
                  <c:v>97</c:v>
                </c:pt>
                <c:pt idx="14104">
                  <c:v>97</c:v>
                </c:pt>
                <c:pt idx="14105">
                  <c:v>97</c:v>
                </c:pt>
                <c:pt idx="14106">
                  <c:v>97</c:v>
                </c:pt>
                <c:pt idx="14107">
                  <c:v>97</c:v>
                </c:pt>
                <c:pt idx="14108">
                  <c:v>97</c:v>
                </c:pt>
                <c:pt idx="14109">
                  <c:v>97</c:v>
                </c:pt>
                <c:pt idx="14110">
                  <c:v>97</c:v>
                </c:pt>
                <c:pt idx="14111">
                  <c:v>97</c:v>
                </c:pt>
                <c:pt idx="14112">
                  <c:v>97</c:v>
                </c:pt>
                <c:pt idx="14113">
                  <c:v>97</c:v>
                </c:pt>
                <c:pt idx="14114">
                  <c:v>97</c:v>
                </c:pt>
                <c:pt idx="14115">
                  <c:v>97</c:v>
                </c:pt>
                <c:pt idx="14116">
                  <c:v>97</c:v>
                </c:pt>
                <c:pt idx="14117">
                  <c:v>97</c:v>
                </c:pt>
                <c:pt idx="14118">
                  <c:v>97</c:v>
                </c:pt>
                <c:pt idx="14119">
                  <c:v>97</c:v>
                </c:pt>
                <c:pt idx="14120">
                  <c:v>97</c:v>
                </c:pt>
                <c:pt idx="14121">
                  <c:v>97</c:v>
                </c:pt>
                <c:pt idx="14122">
                  <c:v>97</c:v>
                </c:pt>
                <c:pt idx="14123">
                  <c:v>97</c:v>
                </c:pt>
                <c:pt idx="14124">
                  <c:v>97</c:v>
                </c:pt>
                <c:pt idx="14125">
                  <c:v>97</c:v>
                </c:pt>
                <c:pt idx="14126">
                  <c:v>97</c:v>
                </c:pt>
                <c:pt idx="14127">
                  <c:v>97</c:v>
                </c:pt>
                <c:pt idx="14128">
                  <c:v>97</c:v>
                </c:pt>
                <c:pt idx="14129">
                  <c:v>97</c:v>
                </c:pt>
                <c:pt idx="14130">
                  <c:v>97</c:v>
                </c:pt>
                <c:pt idx="14131">
                  <c:v>97</c:v>
                </c:pt>
                <c:pt idx="14132">
                  <c:v>97</c:v>
                </c:pt>
                <c:pt idx="14133">
                  <c:v>97</c:v>
                </c:pt>
                <c:pt idx="14134">
                  <c:v>97</c:v>
                </c:pt>
                <c:pt idx="14135">
                  <c:v>97</c:v>
                </c:pt>
                <c:pt idx="14136">
                  <c:v>97</c:v>
                </c:pt>
                <c:pt idx="14137">
                  <c:v>97</c:v>
                </c:pt>
                <c:pt idx="14138">
                  <c:v>97</c:v>
                </c:pt>
                <c:pt idx="14139">
                  <c:v>97</c:v>
                </c:pt>
                <c:pt idx="14140">
                  <c:v>97</c:v>
                </c:pt>
                <c:pt idx="14141">
                  <c:v>97</c:v>
                </c:pt>
                <c:pt idx="14142">
                  <c:v>97</c:v>
                </c:pt>
                <c:pt idx="14143">
                  <c:v>97</c:v>
                </c:pt>
                <c:pt idx="14144">
                  <c:v>97</c:v>
                </c:pt>
                <c:pt idx="14145">
                  <c:v>97</c:v>
                </c:pt>
                <c:pt idx="14146">
                  <c:v>97</c:v>
                </c:pt>
                <c:pt idx="14147">
                  <c:v>97</c:v>
                </c:pt>
                <c:pt idx="14148">
                  <c:v>97</c:v>
                </c:pt>
                <c:pt idx="14149">
                  <c:v>97</c:v>
                </c:pt>
                <c:pt idx="14150">
                  <c:v>97</c:v>
                </c:pt>
                <c:pt idx="14151">
                  <c:v>97</c:v>
                </c:pt>
                <c:pt idx="14152">
                  <c:v>97</c:v>
                </c:pt>
                <c:pt idx="14153">
                  <c:v>97</c:v>
                </c:pt>
                <c:pt idx="14154">
                  <c:v>97</c:v>
                </c:pt>
                <c:pt idx="14155">
                  <c:v>97</c:v>
                </c:pt>
                <c:pt idx="14156">
                  <c:v>97</c:v>
                </c:pt>
                <c:pt idx="14157">
                  <c:v>97</c:v>
                </c:pt>
                <c:pt idx="14158">
                  <c:v>97</c:v>
                </c:pt>
                <c:pt idx="14159">
                  <c:v>97</c:v>
                </c:pt>
                <c:pt idx="14160">
                  <c:v>97</c:v>
                </c:pt>
                <c:pt idx="14161">
                  <c:v>97</c:v>
                </c:pt>
                <c:pt idx="14162">
                  <c:v>97</c:v>
                </c:pt>
                <c:pt idx="14163">
                  <c:v>97</c:v>
                </c:pt>
                <c:pt idx="14164">
                  <c:v>97</c:v>
                </c:pt>
                <c:pt idx="14165">
                  <c:v>97</c:v>
                </c:pt>
                <c:pt idx="14166">
                  <c:v>97</c:v>
                </c:pt>
                <c:pt idx="14167">
                  <c:v>97</c:v>
                </c:pt>
                <c:pt idx="14168">
                  <c:v>97</c:v>
                </c:pt>
                <c:pt idx="14169">
                  <c:v>97</c:v>
                </c:pt>
                <c:pt idx="14170">
                  <c:v>97</c:v>
                </c:pt>
                <c:pt idx="14171">
                  <c:v>97</c:v>
                </c:pt>
                <c:pt idx="14172">
                  <c:v>97</c:v>
                </c:pt>
                <c:pt idx="14173">
                  <c:v>97</c:v>
                </c:pt>
                <c:pt idx="14174">
                  <c:v>97</c:v>
                </c:pt>
                <c:pt idx="14175">
                  <c:v>97</c:v>
                </c:pt>
                <c:pt idx="14176">
                  <c:v>97</c:v>
                </c:pt>
                <c:pt idx="14177">
                  <c:v>97</c:v>
                </c:pt>
                <c:pt idx="14178">
                  <c:v>97</c:v>
                </c:pt>
                <c:pt idx="14179">
                  <c:v>97</c:v>
                </c:pt>
                <c:pt idx="14180">
                  <c:v>97</c:v>
                </c:pt>
                <c:pt idx="14181">
                  <c:v>97</c:v>
                </c:pt>
                <c:pt idx="14182">
                  <c:v>97</c:v>
                </c:pt>
                <c:pt idx="14183">
                  <c:v>97</c:v>
                </c:pt>
                <c:pt idx="14184">
                  <c:v>97</c:v>
                </c:pt>
                <c:pt idx="14185">
                  <c:v>97</c:v>
                </c:pt>
                <c:pt idx="14186">
                  <c:v>97</c:v>
                </c:pt>
                <c:pt idx="14187">
                  <c:v>97</c:v>
                </c:pt>
                <c:pt idx="14188">
                  <c:v>97</c:v>
                </c:pt>
                <c:pt idx="14189">
                  <c:v>97</c:v>
                </c:pt>
                <c:pt idx="14190">
                  <c:v>97</c:v>
                </c:pt>
                <c:pt idx="14191">
                  <c:v>97</c:v>
                </c:pt>
                <c:pt idx="14192">
                  <c:v>97</c:v>
                </c:pt>
                <c:pt idx="14193">
                  <c:v>97</c:v>
                </c:pt>
                <c:pt idx="14194">
                  <c:v>97</c:v>
                </c:pt>
                <c:pt idx="14195">
                  <c:v>97</c:v>
                </c:pt>
                <c:pt idx="14196">
                  <c:v>97</c:v>
                </c:pt>
                <c:pt idx="14197">
                  <c:v>97</c:v>
                </c:pt>
                <c:pt idx="14198">
                  <c:v>97</c:v>
                </c:pt>
                <c:pt idx="14199">
                  <c:v>97</c:v>
                </c:pt>
                <c:pt idx="14200">
                  <c:v>97</c:v>
                </c:pt>
                <c:pt idx="14201">
                  <c:v>97</c:v>
                </c:pt>
                <c:pt idx="14202">
                  <c:v>97</c:v>
                </c:pt>
                <c:pt idx="14203">
                  <c:v>97</c:v>
                </c:pt>
                <c:pt idx="14204">
                  <c:v>97</c:v>
                </c:pt>
                <c:pt idx="14205">
                  <c:v>97</c:v>
                </c:pt>
                <c:pt idx="14206">
                  <c:v>97</c:v>
                </c:pt>
                <c:pt idx="14207">
                  <c:v>97</c:v>
                </c:pt>
                <c:pt idx="14208">
                  <c:v>97</c:v>
                </c:pt>
                <c:pt idx="14209">
                  <c:v>97</c:v>
                </c:pt>
                <c:pt idx="14210">
                  <c:v>97</c:v>
                </c:pt>
                <c:pt idx="14211">
                  <c:v>97</c:v>
                </c:pt>
                <c:pt idx="14212">
                  <c:v>97</c:v>
                </c:pt>
                <c:pt idx="14213">
                  <c:v>97</c:v>
                </c:pt>
                <c:pt idx="14214">
                  <c:v>97</c:v>
                </c:pt>
                <c:pt idx="14215">
                  <c:v>97</c:v>
                </c:pt>
                <c:pt idx="14216">
                  <c:v>97</c:v>
                </c:pt>
                <c:pt idx="14217">
                  <c:v>97</c:v>
                </c:pt>
                <c:pt idx="14218">
                  <c:v>97</c:v>
                </c:pt>
                <c:pt idx="14219">
                  <c:v>97</c:v>
                </c:pt>
                <c:pt idx="14220">
                  <c:v>97</c:v>
                </c:pt>
                <c:pt idx="14221">
                  <c:v>97</c:v>
                </c:pt>
                <c:pt idx="14222">
                  <c:v>97</c:v>
                </c:pt>
                <c:pt idx="14223">
                  <c:v>97</c:v>
                </c:pt>
                <c:pt idx="14224">
                  <c:v>97</c:v>
                </c:pt>
                <c:pt idx="14225">
                  <c:v>97</c:v>
                </c:pt>
                <c:pt idx="14226">
                  <c:v>97</c:v>
                </c:pt>
                <c:pt idx="14227">
                  <c:v>97</c:v>
                </c:pt>
                <c:pt idx="14228">
                  <c:v>97</c:v>
                </c:pt>
                <c:pt idx="14229">
                  <c:v>97</c:v>
                </c:pt>
                <c:pt idx="14230">
                  <c:v>97</c:v>
                </c:pt>
                <c:pt idx="14231">
                  <c:v>97</c:v>
                </c:pt>
                <c:pt idx="14232">
                  <c:v>97</c:v>
                </c:pt>
                <c:pt idx="14233">
                  <c:v>97</c:v>
                </c:pt>
                <c:pt idx="14234">
                  <c:v>97</c:v>
                </c:pt>
                <c:pt idx="14235">
                  <c:v>97</c:v>
                </c:pt>
                <c:pt idx="14236">
                  <c:v>97</c:v>
                </c:pt>
                <c:pt idx="14237">
                  <c:v>97</c:v>
                </c:pt>
                <c:pt idx="14238">
                  <c:v>97</c:v>
                </c:pt>
                <c:pt idx="14239">
                  <c:v>97</c:v>
                </c:pt>
                <c:pt idx="14240">
                  <c:v>97</c:v>
                </c:pt>
                <c:pt idx="14241">
                  <c:v>97</c:v>
                </c:pt>
                <c:pt idx="14242">
                  <c:v>97</c:v>
                </c:pt>
                <c:pt idx="14243">
                  <c:v>97</c:v>
                </c:pt>
                <c:pt idx="14244">
                  <c:v>97</c:v>
                </c:pt>
                <c:pt idx="14245">
                  <c:v>97</c:v>
                </c:pt>
                <c:pt idx="14246">
                  <c:v>97</c:v>
                </c:pt>
                <c:pt idx="14247">
                  <c:v>97</c:v>
                </c:pt>
                <c:pt idx="14248">
                  <c:v>97</c:v>
                </c:pt>
                <c:pt idx="14249">
                  <c:v>97</c:v>
                </c:pt>
                <c:pt idx="14250">
                  <c:v>97</c:v>
                </c:pt>
                <c:pt idx="14251">
                  <c:v>97</c:v>
                </c:pt>
                <c:pt idx="14252">
                  <c:v>97</c:v>
                </c:pt>
                <c:pt idx="14253">
                  <c:v>97</c:v>
                </c:pt>
                <c:pt idx="14254">
                  <c:v>97</c:v>
                </c:pt>
                <c:pt idx="14255">
                  <c:v>97</c:v>
                </c:pt>
                <c:pt idx="14256">
                  <c:v>97</c:v>
                </c:pt>
                <c:pt idx="14257">
                  <c:v>97</c:v>
                </c:pt>
                <c:pt idx="14258">
                  <c:v>97</c:v>
                </c:pt>
                <c:pt idx="14259">
                  <c:v>97</c:v>
                </c:pt>
                <c:pt idx="14260">
                  <c:v>97</c:v>
                </c:pt>
                <c:pt idx="14261">
                  <c:v>97</c:v>
                </c:pt>
                <c:pt idx="14262">
                  <c:v>97</c:v>
                </c:pt>
                <c:pt idx="14263">
                  <c:v>97</c:v>
                </c:pt>
                <c:pt idx="14264">
                  <c:v>97</c:v>
                </c:pt>
                <c:pt idx="14265">
                  <c:v>97</c:v>
                </c:pt>
                <c:pt idx="14266">
                  <c:v>97</c:v>
                </c:pt>
                <c:pt idx="14267">
                  <c:v>97</c:v>
                </c:pt>
                <c:pt idx="14268">
                  <c:v>97</c:v>
                </c:pt>
                <c:pt idx="14269">
                  <c:v>97</c:v>
                </c:pt>
                <c:pt idx="14270">
                  <c:v>97</c:v>
                </c:pt>
                <c:pt idx="14271">
                  <c:v>97</c:v>
                </c:pt>
                <c:pt idx="14272">
                  <c:v>97</c:v>
                </c:pt>
                <c:pt idx="14273">
                  <c:v>97</c:v>
                </c:pt>
                <c:pt idx="14274">
                  <c:v>97</c:v>
                </c:pt>
                <c:pt idx="14275">
                  <c:v>97</c:v>
                </c:pt>
                <c:pt idx="14276">
                  <c:v>97</c:v>
                </c:pt>
                <c:pt idx="14277">
                  <c:v>97</c:v>
                </c:pt>
                <c:pt idx="14278">
                  <c:v>97</c:v>
                </c:pt>
                <c:pt idx="14279">
                  <c:v>97</c:v>
                </c:pt>
                <c:pt idx="14280">
                  <c:v>97</c:v>
                </c:pt>
                <c:pt idx="14281">
                  <c:v>97</c:v>
                </c:pt>
                <c:pt idx="14282">
                  <c:v>97</c:v>
                </c:pt>
                <c:pt idx="14283">
                  <c:v>97</c:v>
                </c:pt>
                <c:pt idx="14284">
                  <c:v>97</c:v>
                </c:pt>
                <c:pt idx="14285">
                  <c:v>97</c:v>
                </c:pt>
                <c:pt idx="14286">
                  <c:v>97</c:v>
                </c:pt>
                <c:pt idx="14287">
                  <c:v>97</c:v>
                </c:pt>
                <c:pt idx="14288">
                  <c:v>97</c:v>
                </c:pt>
                <c:pt idx="14289">
                  <c:v>97</c:v>
                </c:pt>
                <c:pt idx="14290">
                  <c:v>97</c:v>
                </c:pt>
                <c:pt idx="14291">
                  <c:v>97</c:v>
                </c:pt>
                <c:pt idx="14292">
                  <c:v>97</c:v>
                </c:pt>
                <c:pt idx="14293">
                  <c:v>97</c:v>
                </c:pt>
                <c:pt idx="14294">
                  <c:v>97</c:v>
                </c:pt>
                <c:pt idx="14295">
                  <c:v>97</c:v>
                </c:pt>
                <c:pt idx="14296">
                  <c:v>97</c:v>
                </c:pt>
                <c:pt idx="14297">
                  <c:v>97</c:v>
                </c:pt>
                <c:pt idx="14298">
                  <c:v>97</c:v>
                </c:pt>
                <c:pt idx="14299">
                  <c:v>97</c:v>
                </c:pt>
                <c:pt idx="14300">
                  <c:v>97</c:v>
                </c:pt>
                <c:pt idx="14301">
                  <c:v>97</c:v>
                </c:pt>
                <c:pt idx="14302">
                  <c:v>97</c:v>
                </c:pt>
                <c:pt idx="14303">
                  <c:v>97</c:v>
                </c:pt>
                <c:pt idx="14304">
                  <c:v>97</c:v>
                </c:pt>
                <c:pt idx="14305">
                  <c:v>97</c:v>
                </c:pt>
                <c:pt idx="14306">
                  <c:v>97</c:v>
                </c:pt>
                <c:pt idx="14307">
                  <c:v>97</c:v>
                </c:pt>
                <c:pt idx="14308">
                  <c:v>97</c:v>
                </c:pt>
                <c:pt idx="14309">
                  <c:v>97</c:v>
                </c:pt>
                <c:pt idx="14310">
                  <c:v>97</c:v>
                </c:pt>
                <c:pt idx="14311">
                  <c:v>97</c:v>
                </c:pt>
                <c:pt idx="14312">
                  <c:v>97</c:v>
                </c:pt>
                <c:pt idx="14313">
                  <c:v>97</c:v>
                </c:pt>
                <c:pt idx="14314">
                  <c:v>97</c:v>
                </c:pt>
                <c:pt idx="14315">
                  <c:v>97</c:v>
                </c:pt>
                <c:pt idx="14316">
                  <c:v>97</c:v>
                </c:pt>
                <c:pt idx="14317">
                  <c:v>97</c:v>
                </c:pt>
                <c:pt idx="14318">
                  <c:v>97</c:v>
                </c:pt>
                <c:pt idx="14319">
                  <c:v>97</c:v>
                </c:pt>
                <c:pt idx="14320">
                  <c:v>97</c:v>
                </c:pt>
                <c:pt idx="14321">
                  <c:v>97</c:v>
                </c:pt>
                <c:pt idx="14322">
                  <c:v>97</c:v>
                </c:pt>
                <c:pt idx="14323">
                  <c:v>97</c:v>
                </c:pt>
                <c:pt idx="14324">
                  <c:v>97</c:v>
                </c:pt>
                <c:pt idx="14325">
                  <c:v>97</c:v>
                </c:pt>
                <c:pt idx="14326">
                  <c:v>97</c:v>
                </c:pt>
                <c:pt idx="14327">
                  <c:v>97</c:v>
                </c:pt>
                <c:pt idx="14328">
                  <c:v>97</c:v>
                </c:pt>
                <c:pt idx="14329">
                  <c:v>97</c:v>
                </c:pt>
                <c:pt idx="14330">
                  <c:v>97</c:v>
                </c:pt>
                <c:pt idx="14331">
                  <c:v>97</c:v>
                </c:pt>
                <c:pt idx="14332">
                  <c:v>97</c:v>
                </c:pt>
                <c:pt idx="14333">
                  <c:v>97</c:v>
                </c:pt>
                <c:pt idx="14334">
                  <c:v>97</c:v>
                </c:pt>
                <c:pt idx="14335">
                  <c:v>97</c:v>
                </c:pt>
                <c:pt idx="14336">
                  <c:v>97</c:v>
                </c:pt>
                <c:pt idx="14337">
                  <c:v>97</c:v>
                </c:pt>
                <c:pt idx="14338">
                  <c:v>97</c:v>
                </c:pt>
                <c:pt idx="14339">
                  <c:v>97</c:v>
                </c:pt>
                <c:pt idx="14340">
                  <c:v>97</c:v>
                </c:pt>
                <c:pt idx="14341">
                  <c:v>97</c:v>
                </c:pt>
                <c:pt idx="14342">
                  <c:v>97</c:v>
                </c:pt>
                <c:pt idx="14343">
                  <c:v>97</c:v>
                </c:pt>
                <c:pt idx="14344">
                  <c:v>97</c:v>
                </c:pt>
                <c:pt idx="14345">
                  <c:v>97</c:v>
                </c:pt>
                <c:pt idx="14346">
                  <c:v>97</c:v>
                </c:pt>
                <c:pt idx="14347">
                  <c:v>97</c:v>
                </c:pt>
                <c:pt idx="14348">
                  <c:v>97</c:v>
                </c:pt>
                <c:pt idx="14349">
                  <c:v>97</c:v>
                </c:pt>
                <c:pt idx="14350">
                  <c:v>97</c:v>
                </c:pt>
                <c:pt idx="14351">
                  <c:v>97</c:v>
                </c:pt>
                <c:pt idx="14352">
                  <c:v>97</c:v>
                </c:pt>
                <c:pt idx="14353">
                  <c:v>97</c:v>
                </c:pt>
                <c:pt idx="14354">
                  <c:v>97</c:v>
                </c:pt>
                <c:pt idx="14355">
                  <c:v>97</c:v>
                </c:pt>
                <c:pt idx="14356">
                  <c:v>97</c:v>
                </c:pt>
                <c:pt idx="14357">
                  <c:v>97</c:v>
                </c:pt>
                <c:pt idx="14358">
                  <c:v>97</c:v>
                </c:pt>
                <c:pt idx="14359">
                  <c:v>97</c:v>
                </c:pt>
                <c:pt idx="14360">
                  <c:v>97</c:v>
                </c:pt>
                <c:pt idx="14361">
                  <c:v>97</c:v>
                </c:pt>
                <c:pt idx="14362">
                  <c:v>97</c:v>
                </c:pt>
                <c:pt idx="14363">
                  <c:v>97</c:v>
                </c:pt>
                <c:pt idx="14364">
                  <c:v>97</c:v>
                </c:pt>
                <c:pt idx="14365">
                  <c:v>97</c:v>
                </c:pt>
                <c:pt idx="14366">
                  <c:v>97</c:v>
                </c:pt>
                <c:pt idx="14367">
                  <c:v>97</c:v>
                </c:pt>
                <c:pt idx="14368">
                  <c:v>97</c:v>
                </c:pt>
                <c:pt idx="14369">
                  <c:v>98</c:v>
                </c:pt>
                <c:pt idx="14370">
                  <c:v>98</c:v>
                </c:pt>
                <c:pt idx="14371">
                  <c:v>98</c:v>
                </c:pt>
                <c:pt idx="14372">
                  <c:v>98</c:v>
                </c:pt>
                <c:pt idx="14373">
                  <c:v>98</c:v>
                </c:pt>
                <c:pt idx="14374">
                  <c:v>98</c:v>
                </c:pt>
                <c:pt idx="14375">
                  <c:v>98</c:v>
                </c:pt>
                <c:pt idx="14376">
                  <c:v>98</c:v>
                </c:pt>
                <c:pt idx="14377">
                  <c:v>98</c:v>
                </c:pt>
                <c:pt idx="14378">
                  <c:v>98</c:v>
                </c:pt>
                <c:pt idx="14379">
                  <c:v>98</c:v>
                </c:pt>
                <c:pt idx="14380">
                  <c:v>98</c:v>
                </c:pt>
                <c:pt idx="14381">
                  <c:v>98</c:v>
                </c:pt>
                <c:pt idx="14382">
                  <c:v>98</c:v>
                </c:pt>
                <c:pt idx="14383">
                  <c:v>98</c:v>
                </c:pt>
                <c:pt idx="14384">
                  <c:v>98</c:v>
                </c:pt>
                <c:pt idx="14385">
                  <c:v>98</c:v>
                </c:pt>
                <c:pt idx="14386">
                  <c:v>98</c:v>
                </c:pt>
                <c:pt idx="14387">
                  <c:v>98</c:v>
                </c:pt>
                <c:pt idx="14388">
                  <c:v>98</c:v>
                </c:pt>
                <c:pt idx="14389">
                  <c:v>98</c:v>
                </c:pt>
                <c:pt idx="14390">
                  <c:v>98</c:v>
                </c:pt>
                <c:pt idx="14391">
                  <c:v>98</c:v>
                </c:pt>
                <c:pt idx="14392">
                  <c:v>98</c:v>
                </c:pt>
                <c:pt idx="14393">
                  <c:v>98</c:v>
                </c:pt>
                <c:pt idx="14394">
                  <c:v>98</c:v>
                </c:pt>
                <c:pt idx="14395">
                  <c:v>98</c:v>
                </c:pt>
                <c:pt idx="14396">
                  <c:v>98</c:v>
                </c:pt>
                <c:pt idx="14397">
                  <c:v>98</c:v>
                </c:pt>
                <c:pt idx="14398">
                  <c:v>98</c:v>
                </c:pt>
                <c:pt idx="14399">
                  <c:v>98</c:v>
                </c:pt>
                <c:pt idx="14400">
                  <c:v>98</c:v>
                </c:pt>
                <c:pt idx="14401">
                  <c:v>98</c:v>
                </c:pt>
                <c:pt idx="14402">
                  <c:v>98</c:v>
                </c:pt>
                <c:pt idx="14403">
                  <c:v>98</c:v>
                </c:pt>
                <c:pt idx="14404">
                  <c:v>98</c:v>
                </c:pt>
                <c:pt idx="14405">
                  <c:v>98</c:v>
                </c:pt>
                <c:pt idx="14406">
                  <c:v>98</c:v>
                </c:pt>
                <c:pt idx="14407">
                  <c:v>98</c:v>
                </c:pt>
                <c:pt idx="14408">
                  <c:v>98</c:v>
                </c:pt>
                <c:pt idx="14409">
                  <c:v>98</c:v>
                </c:pt>
                <c:pt idx="14410">
                  <c:v>98</c:v>
                </c:pt>
                <c:pt idx="14411">
                  <c:v>98</c:v>
                </c:pt>
                <c:pt idx="14412">
                  <c:v>98</c:v>
                </c:pt>
                <c:pt idx="14413">
                  <c:v>98</c:v>
                </c:pt>
                <c:pt idx="14414">
                  <c:v>98</c:v>
                </c:pt>
                <c:pt idx="14415">
                  <c:v>98</c:v>
                </c:pt>
                <c:pt idx="14416">
                  <c:v>98</c:v>
                </c:pt>
                <c:pt idx="14417">
                  <c:v>98</c:v>
                </c:pt>
                <c:pt idx="14418">
                  <c:v>98</c:v>
                </c:pt>
                <c:pt idx="14419">
                  <c:v>98</c:v>
                </c:pt>
                <c:pt idx="14420">
                  <c:v>98</c:v>
                </c:pt>
                <c:pt idx="14421">
                  <c:v>98</c:v>
                </c:pt>
                <c:pt idx="14422">
                  <c:v>98</c:v>
                </c:pt>
                <c:pt idx="14423">
                  <c:v>98</c:v>
                </c:pt>
                <c:pt idx="14424">
                  <c:v>98</c:v>
                </c:pt>
                <c:pt idx="14425">
                  <c:v>98</c:v>
                </c:pt>
                <c:pt idx="14426">
                  <c:v>98</c:v>
                </c:pt>
                <c:pt idx="14427">
                  <c:v>98</c:v>
                </c:pt>
                <c:pt idx="14428">
                  <c:v>98</c:v>
                </c:pt>
                <c:pt idx="14429">
                  <c:v>98</c:v>
                </c:pt>
                <c:pt idx="14430">
                  <c:v>98</c:v>
                </c:pt>
                <c:pt idx="14431">
                  <c:v>98</c:v>
                </c:pt>
                <c:pt idx="14432">
                  <c:v>98</c:v>
                </c:pt>
                <c:pt idx="14433">
                  <c:v>98</c:v>
                </c:pt>
                <c:pt idx="14434">
                  <c:v>98</c:v>
                </c:pt>
                <c:pt idx="14435">
                  <c:v>98</c:v>
                </c:pt>
                <c:pt idx="14436">
                  <c:v>98</c:v>
                </c:pt>
                <c:pt idx="14437">
                  <c:v>98</c:v>
                </c:pt>
                <c:pt idx="14438">
                  <c:v>98</c:v>
                </c:pt>
                <c:pt idx="14439">
                  <c:v>98</c:v>
                </c:pt>
                <c:pt idx="14440">
                  <c:v>98</c:v>
                </c:pt>
                <c:pt idx="14441">
                  <c:v>98</c:v>
                </c:pt>
                <c:pt idx="14442">
                  <c:v>98</c:v>
                </c:pt>
                <c:pt idx="14443">
                  <c:v>98</c:v>
                </c:pt>
                <c:pt idx="14444">
                  <c:v>98</c:v>
                </c:pt>
                <c:pt idx="14445">
                  <c:v>98</c:v>
                </c:pt>
                <c:pt idx="14446">
                  <c:v>98</c:v>
                </c:pt>
                <c:pt idx="14447">
                  <c:v>98</c:v>
                </c:pt>
                <c:pt idx="14448">
                  <c:v>98</c:v>
                </c:pt>
                <c:pt idx="14449">
                  <c:v>98</c:v>
                </c:pt>
                <c:pt idx="14450">
                  <c:v>98</c:v>
                </c:pt>
                <c:pt idx="14451">
                  <c:v>98</c:v>
                </c:pt>
                <c:pt idx="14452">
                  <c:v>98</c:v>
                </c:pt>
                <c:pt idx="14453">
                  <c:v>98</c:v>
                </c:pt>
                <c:pt idx="14454">
                  <c:v>98</c:v>
                </c:pt>
                <c:pt idx="14455">
                  <c:v>98</c:v>
                </c:pt>
                <c:pt idx="14456">
                  <c:v>98</c:v>
                </c:pt>
                <c:pt idx="14457">
                  <c:v>98</c:v>
                </c:pt>
                <c:pt idx="14458">
                  <c:v>98</c:v>
                </c:pt>
                <c:pt idx="14459">
                  <c:v>98</c:v>
                </c:pt>
                <c:pt idx="14460">
                  <c:v>98</c:v>
                </c:pt>
                <c:pt idx="14461">
                  <c:v>98</c:v>
                </c:pt>
                <c:pt idx="14462">
                  <c:v>98</c:v>
                </c:pt>
                <c:pt idx="14463">
                  <c:v>98</c:v>
                </c:pt>
                <c:pt idx="14464">
                  <c:v>98</c:v>
                </c:pt>
                <c:pt idx="14465">
                  <c:v>98</c:v>
                </c:pt>
                <c:pt idx="14466">
                  <c:v>98</c:v>
                </c:pt>
                <c:pt idx="14467">
                  <c:v>98</c:v>
                </c:pt>
                <c:pt idx="14468">
                  <c:v>98</c:v>
                </c:pt>
                <c:pt idx="14469">
                  <c:v>98</c:v>
                </c:pt>
                <c:pt idx="14470">
                  <c:v>98</c:v>
                </c:pt>
                <c:pt idx="14471">
                  <c:v>98</c:v>
                </c:pt>
                <c:pt idx="14472">
                  <c:v>98</c:v>
                </c:pt>
                <c:pt idx="14473">
                  <c:v>98</c:v>
                </c:pt>
                <c:pt idx="14474">
                  <c:v>98</c:v>
                </c:pt>
                <c:pt idx="14475">
                  <c:v>98</c:v>
                </c:pt>
                <c:pt idx="14476">
                  <c:v>98</c:v>
                </c:pt>
                <c:pt idx="14477">
                  <c:v>98</c:v>
                </c:pt>
                <c:pt idx="14478">
                  <c:v>98</c:v>
                </c:pt>
                <c:pt idx="14479">
                  <c:v>98</c:v>
                </c:pt>
                <c:pt idx="14480">
                  <c:v>98</c:v>
                </c:pt>
                <c:pt idx="14481">
                  <c:v>98</c:v>
                </c:pt>
                <c:pt idx="14482">
                  <c:v>98</c:v>
                </c:pt>
                <c:pt idx="14483">
                  <c:v>98</c:v>
                </c:pt>
                <c:pt idx="14484">
                  <c:v>98</c:v>
                </c:pt>
                <c:pt idx="14485">
                  <c:v>98</c:v>
                </c:pt>
                <c:pt idx="14486">
                  <c:v>98</c:v>
                </c:pt>
                <c:pt idx="14487">
                  <c:v>98</c:v>
                </c:pt>
                <c:pt idx="14488">
                  <c:v>98</c:v>
                </c:pt>
                <c:pt idx="14489">
                  <c:v>98</c:v>
                </c:pt>
                <c:pt idx="14490">
                  <c:v>98</c:v>
                </c:pt>
                <c:pt idx="14491">
                  <c:v>98</c:v>
                </c:pt>
                <c:pt idx="14492">
                  <c:v>98</c:v>
                </c:pt>
                <c:pt idx="14493">
                  <c:v>98</c:v>
                </c:pt>
                <c:pt idx="14494">
                  <c:v>98</c:v>
                </c:pt>
                <c:pt idx="14495">
                  <c:v>98</c:v>
                </c:pt>
                <c:pt idx="14496">
                  <c:v>98</c:v>
                </c:pt>
                <c:pt idx="14497">
                  <c:v>98</c:v>
                </c:pt>
                <c:pt idx="14498">
                  <c:v>98</c:v>
                </c:pt>
                <c:pt idx="14499">
                  <c:v>98</c:v>
                </c:pt>
                <c:pt idx="14500">
                  <c:v>98</c:v>
                </c:pt>
                <c:pt idx="14501">
                  <c:v>98</c:v>
                </c:pt>
                <c:pt idx="14502">
                  <c:v>98</c:v>
                </c:pt>
                <c:pt idx="14503">
                  <c:v>98</c:v>
                </c:pt>
                <c:pt idx="14504">
                  <c:v>98</c:v>
                </c:pt>
                <c:pt idx="14505">
                  <c:v>98</c:v>
                </c:pt>
                <c:pt idx="14506">
                  <c:v>98</c:v>
                </c:pt>
                <c:pt idx="14507">
                  <c:v>98</c:v>
                </c:pt>
                <c:pt idx="14508">
                  <c:v>98</c:v>
                </c:pt>
                <c:pt idx="14509">
                  <c:v>98</c:v>
                </c:pt>
                <c:pt idx="14510">
                  <c:v>98</c:v>
                </c:pt>
                <c:pt idx="14511">
                  <c:v>98</c:v>
                </c:pt>
                <c:pt idx="14512">
                  <c:v>98</c:v>
                </c:pt>
                <c:pt idx="14513">
                  <c:v>98</c:v>
                </c:pt>
                <c:pt idx="14514">
                  <c:v>98</c:v>
                </c:pt>
                <c:pt idx="14515">
                  <c:v>98</c:v>
                </c:pt>
                <c:pt idx="14516">
                  <c:v>98</c:v>
                </c:pt>
                <c:pt idx="14517">
                  <c:v>98</c:v>
                </c:pt>
                <c:pt idx="14518">
                  <c:v>98</c:v>
                </c:pt>
                <c:pt idx="14519">
                  <c:v>98</c:v>
                </c:pt>
                <c:pt idx="14520">
                  <c:v>98</c:v>
                </c:pt>
                <c:pt idx="14521">
                  <c:v>98</c:v>
                </c:pt>
                <c:pt idx="14522">
                  <c:v>98</c:v>
                </c:pt>
                <c:pt idx="14523">
                  <c:v>98</c:v>
                </c:pt>
                <c:pt idx="14524">
                  <c:v>98</c:v>
                </c:pt>
                <c:pt idx="14525">
                  <c:v>98</c:v>
                </c:pt>
                <c:pt idx="14526">
                  <c:v>98</c:v>
                </c:pt>
                <c:pt idx="14527">
                  <c:v>98</c:v>
                </c:pt>
                <c:pt idx="14528">
                  <c:v>98</c:v>
                </c:pt>
                <c:pt idx="14529">
                  <c:v>98</c:v>
                </c:pt>
                <c:pt idx="14530">
                  <c:v>98</c:v>
                </c:pt>
                <c:pt idx="14531">
                  <c:v>98</c:v>
                </c:pt>
                <c:pt idx="14532">
                  <c:v>98</c:v>
                </c:pt>
                <c:pt idx="14533">
                  <c:v>98</c:v>
                </c:pt>
                <c:pt idx="14534">
                  <c:v>98</c:v>
                </c:pt>
                <c:pt idx="14535">
                  <c:v>98</c:v>
                </c:pt>
                <c:pt idx="14536">
                  <c:v>98</c:v>
                </c:pt>
                <c:pt idx="14537">
                  <c:v>98</c:v>
                </c:pt>
                <c:pt idx="14538">
                  <c:v>98</c:v>
                </c:pt>
                <c:pt idx="14539">
                  <c:v>98</c:v>
                </c:pt>
                <c:pt idx="14540">
                  <c:v>98</c:v>
                </c:pt>
                <c:pt idx="14541">
                  <c:v>98</c:v>
                </c:pt>
                <c:pt idx="14542">
                  <c:v>98</c:v>
                </c:pt>
                <c:pt idx="14543">
                  <c:v>98</c:v>
                </c:pt>
                <c:pt idx="14544">
                  <c:v>98</c:v>
                </c:pt>
                <c:pt idx="14545">
                  <c:v>98</c:v>
                </c:pt>
                <c:pt idx="14546">
                  <c:v>98</c:v>
                </c:pt>
                <c:pt idx="14547">
                  <c:v>98</c:v>
                </c:pt>
                <c:pt idx="14548">
                  <c:v>98</c:v>
                </c:pt>
                <c:pt idx="14549">
                  <c:v>98</c:v>
                </c:pt>
                <c:pt idx="14550">
                  <c:v>98</c:v>
                </c:pt>
                <c:pt idx="14551">
                  <c:v>98</c:v>
                </c:pt>
                <c:pt idx="14552">
                  <c:v>98</c:v>
                </c:pt>
                <c:pt idx="14553">
                  <c:v>98</c:v>
                </c:pt>
                <c:pt idx="14554">
                  <c:v>98</c:v>
                </c:pt>
                <c:pt idx="14555">
                  <c:v>98</c:v>
                </c:pt>
                <c:pt idx="14556">
                  <c:v>98</c:v>
                </c:pt>
                <c:pt idx="14557">
                  <c:v>98</c:v>
                </c:pt>
                <c:pt idx="14558">
                  <c:v>98</c:v>
                </c:pt>
                <c:pt idx="14559">
                  <c:v>98</c:v>
                </c:pt>
                <c:pt idx="14560">
                  <c:v>98</c:v>
                </c:pt>
                <c:pt idx="14561">
                  <c:v>98</c:v>
                </c:pt>
                <c:pt idx="14562">
                  <c:v>98</c:v>
                </c:pt>
                <c:pt idx="14563">
                  <c:v>98</c:v>
                </c:pt>
                <c:pt idx="14564">
                  <c:v>98</c:v>
                </c:pt>
                <c:pt idx="14565">
                  <c:v>98</c:v>
                </c:pt>
                <c:pt idx="14566">
                  <c:v>98</c:v>
                </c:pt>
                <c:pt idx="14567">
                  <c:v>98</c:v>
                </c:pt>
                <c:pt idx="14568">
                  <c:v>98</c:v>
                </c:pt>
                <c:pt idx="14569">
                  <c:v>98</c:v>
                </c:pt>
                <c:pt idx="14570">
                  <c:v>98</c:v>
                </c:pt>
                <c:pt idx="14571">
                  <c:v>98</c:v>
                </c:pt>
                <c:pt idx="14572">
                  <c:v>98</c:v>
                </c:pt>
                <c:pt idx="14573">
                  <c:v>98</c:v>
                </c:pt>
                <c:pt idx="14574">
                  <c:v>98</c:v>
                </c:pt>
                <c:pt idx="14575">
                  <c:v>98</c:v>
                </c:pt>
                <c:pt idx="14576">
                  <c:v>98</c:v>
                </c:pt>
                <c:pt idx="14577">
                  <c:v>98</c:v>
                </c:pt>
                <c:pt idx="14578">
                  <c:v>98</c:v>
                </c:pt>
                <c:pt idx="14579">
                  <c:v>98</c:v>
                </c:pt>
                <c:pt idx="14580">
                  <c:v>98</c:v>
                </c:pt>
                <c:pt idx="14581">
                  <c:v>98</c:v>
                </c:pt>
                <c:pt idx="14582">
                  <c:v>98</c:v>
                </c:pt>
                <c:pt idx="14583">
                  <c:v>98</c:v>
                </c:pt>
                <c:pt idx="14584">
                  <c:v>98</c:v>
                </c:pt>
                <c:pt idx="14585">
                  <c:v>98</c:v>
                </c:pt>
                <c:pt idx="14586">
                  <c:v>98</c:v>
                </c:pt>
                <c:pt idx="14587">
                  <c:v>98</c:v>
                </c:pt>
                <c:pt idx="14588">
                  <c:v>98</c:v>
                </c:pt>
                <c:pt idx="14589">
                  <c:v>98</c:v>
                </c:pt>
                <c:pt idx="14590">
                  <c:v>98</c:v>
                </c:pt>
                <c:pt idx="14591">
                  <c:v>98</c:v>
                </c:pt>
                <c:pt idx="14592">
                  <c:v>98</c:v>
                </c:pt>
                <c:pt idx="14593">
                  <c:v>98</c:v>
                </c:pt>
                <c:pt idx="14594">
                  <c:v>98</c:v>
                </c:pt>
                <c:pt idx="14595">
                  <c:v>98</c:v>
                </c:pt>
                <c:pt idx="14596">
                  <c:v>98</c:v>
                </c:pt>
                <c:pt idx="14597">
                  <c:v>98</c:v>
                </c:pt>
                <c:pt idx="14598">
                  <c:v>98</c:v>
                </c:pt>
                <c:pt idx="14599">
                  <c:v>98</c:v>
                </c:pt>
                <c:pt idx="14600">
                  <c:v>98</c:v>
                </c:pt>
                <c:pt idx="14601">
                  <c:v>98</c:v>
                </c:pt>
                <c:pt idx="14602">
                  <c:v>98</c:v>
                </c:pt>
                <c:pt idx="14603">
                  <c:v>98</c:v>
                </c:pt>
                <c:pt idx="14604">
                  <c:v>98</c:v>
                </c:pt>
                <c:pt idx="14605">
                  <c:v>98</c:v>
                </c:pt>
                <c:pt idx="14606">
                  <c:v>98</c:v>
                </c:pt>
                <c:pt idx="14607">
                  <c:v>98</c:v>
                </c:pt>
                <c:pt idx="14608">
                  <c:v>98</c:v>
                </c:pt>
                <c:pt idx="14609">
                  <c:v>98</c:v>
                </c:pt>
                <c:pt idx="14610">
                  <c:v>98</c:v>
                </c:pt>
                <c:pt idx="14611">
                  <c:v>98</c:v>
                </c:pt>
                <c:pt idx="14612">
                  <c:v>98</c:v>
                </c:pt>
                <c:pt idx="14613">
                  <c:v>98</c:v>
                </c:pt>
                <c:pt idx="14614">
                  <c:v>98</c:v>
                </c:pt>
                <c:pt idx="14615">
                  <c:v>98</c:v>
                </c:pt>
                <c:pt idx="14616">
                  <c:v>98</c:v>
                </c:pt>
                <c:pt idx="14617">
                  <c:v>98</c:v>
                </c:pt>
                <c:pt idx="14618">
                  <c:v>98</c:v>
                </c:pt>
                <c:pt idx="14619">
                  <c:v>98</c:v>
                </c:pt>
                <c:pt idx="14620">
                  <c:v>98</c:v>
                </c:pt>
                <c:pt idx="14621">
                  <c:v>98</c:v>
                </c:pt>
                <c:pt idx="14622">
                  <c:v>98</c:v>
                </c:pt>
                <c:pt idx="14623">
                  <c:v>98</c:v>
                </c:pt>
                <c:pt idx="14624">
                  <c:v>98</c:v>
                </c:pt>
                <c:pt idx="14625">
                  <c:v>98</c:v>
                </c:pt>
                <c:pt idx="14626">
                  <c:v>98</c:v>
                </c:pt>
                <c:pt idx="14627">
                  <c:v>98</c:v>
                </c:pt>
                <c:pt idx="14628">
                  <c:v>98</c:v>
                </c:pt>
                <c:pt idx="14629">
                  <c:v>98</c:v>
                </c:pt>
                <c:pt idx="14630">
                  <c:v>98</c:v>
                </c:pt>
                <c:pt idx="14631">
                  <c:v>98</c:v>
                </c:pt>
                <c:pt idx="14632">
                  <c:v>98</c:v>
                </c:pt>
                <c:pt idx="14633">
                  <c:v>98</c:v>
                </c:pt>
                <c:pt idx="14634">
                  <c:v>98</c:v>
                </c:pt>
                <c:pt idx="14635">
                  <c:v>98</c:v>
                </c:pt>
                <c:pt idx="14636">
                  <c:v>98</c:v>
                </c:pt>
                <c:pt idx="14637">
                  <c:v>98</c:v>
                </c:pt>
                <c:pt idx="14638">
                  <c:v>98</c:v>
                </c:pt>
                <c:pt idx="14639">
                  <c:v>98</c:v>
                </c:pt>
                <c:pt idx="14640">
                  <c:v>98</c:v>
                </c:pt>
                <c:pt idx="14641">
                  <c:v>98</c:v>
                </c:pt>
                <c:pt idx="14642">
                  <c:v>98</c:v>
                </c:pt>
                <c:pt idx="14643">
                  <c:v>98</c:v>
                </c:pt>
                <c:pt idx="14644">
                  <c:v>98</c:v>
                </c:pt>
                <c:pt idx="14645">
                  <c:v>98</c:v>
                </c:pt>
                <c:pt idx="14646">
                  <c:v>98</c:v>
                </c:pt>
                <c:pt idx="14647">
                  <c:v>98</c:v>
                </c:pt>
                <c:pt idx="14648">
                  <c:v>98</c:v>
                </c:pt>
                <c:pt idx="14649">
                  <c:v>97</c:v>
                </c:pt>
                <c:pt idx="14650">
                  <c:v>97</c:v>
                </c:pt>
                <c:pt idx="14651">
                  <c:v>97</c:v>
                </c:pt>
                <c:pt idx="14652">
                  <c:v>97</c:v>
                </c:pt>
                <c:pt idx="14653">
                  <c:v>97</c:v>
                </c:pt>
                <c:pt idx="14654">
                  <c:v>97</c:v>
                </c:pt>
                <c:pt idx="14655">
                  <c:v>97</c:v>
                </c:pt>
                <c:pt idx="14656">
                  <c:v>97</c:v>
                </c:pt>
                <c:pt idx="14657">
                  <c:v>97</c:v>
                </c:pt>
                <c:pt idx="14658">
                  <c:v>97</c:v>
                </c:pt>
                <c:pt idx="14659">
                  <c:v>97</c:v>
                </c:pt>
                <c:pt idx="14660">
                  <c:v>97</c:v>
                </c:pt>
                <c:pt idx="14661">
                  <c:v>97</c:v>
                </c:pt>
                <c:pt idx="14662">
                  <c:v>97</c:v>
                </c:pt>
                <c:pt idx="14663">
                  <c:v>97</c:v>
                </c:pt>
                <c:pt idx="14664">
                  <c:v>97</c:v>
                </c:pt>
                <c:pt idx="14665">
                  <c:v>97</c:v>
                </c:pt>
                <c:pt idx="14666">
                  <c:v>97</c:v>
                </c:pt>
                <c:pt idx="14667">
                  <c:v>97</c:v>
                </c:pt>
                <c:pt idx="14668">
                  <c:v>97</c:v>
                </c:pt>
                <c:pt idx="14669">
                  <c:v>97</c:v>
                </c:pt>
                <c:pt idx="14670">
                  <c:v>97</c:v>
                </c:pt>
                <c:pt idx="14671">
                  <c:v>97</c:v>
                </c:pt>
                <c:pt idx="14672">
                  <c:v>97</c:v>
                </c:pt>
                <c:pt idx="14673">
                  <c:v>97</c:v>
                </c:pt>
                <c:pt idx="14674">
                  <c:v>97</c:v>
                </c:pt>
                <c:pt idx="14675">
                  <c:v>97</c:v>
                </c:pt>
                <c:pt idx="14676">
                  <c:v>97</c:v>
                </c:pt>
                <c:pt idx="14677">
                  <c:v>97</c:v>
                </c:pt>
                <c:pt idx="14678">
                  <c:v>97</c:v>
                </c:pt>
                <c:pt idx="14679">
                  <c:v>97</c:v>
                </c:pt>
                <c:pt idx="14680">
                  <c:v>97</c:v>
                </c:pt>
                <c:pt idx="14681">
                  <c:v>97</c:v>
                </c:pt>
                <c:pt idx="14682">
                  <c:v>97</c:v>
                </c:pt>
                <c:pt idx="14683">
                  <c:v>97</c:v>
                </c:pt>
                <c:pt idx="14684">
                  <c:v>97</c:v>
                </c:pt>
                <c:pt idx="14685">
                  <c:v>97</c:v>
                </c:pt>
                <c:pt idx="14686">
                  <c:v>97</c:v>
                </c:pt>
                <c:pt idx="14687">
                  <c:v>97</c:v>
                </c:pt>
                <c:pt idx="14688">
                  <c:v>97</c:v>
                </c:pt>
                <c:pt idx="14689">
                  <c:v>97</c:v>
                </c:pt>
                <c:pt idx="14690">
                  <c:v>97</c:v>
                </c:pt>
                <c:pt idx="14691">
                  <c:v>97</c:v>
                </c:pt>
                <c:pt idx="14692">
                  <c:v>97</c:v>
                </c:pt>
                <c:pt idx="14693">
                  <c:v>97</c:v>
                </c:pt>
                <c:pt idx="14694">
                  <c:v>97</c:v>
                </c:pt>
                <c:pt idx="14695">
                  <c:v>97</c:v>
                </c:pt>
                <c:pt idx="14696">
                  <c:v>97</c:v>
                </c:pt>
                <c:pt idx="14697">
                  <c:v>97</c:v>
                </c:pt>
                <c:pt idx="14698">
                  <c:v>97</c:v>
                </c:pt>
                <c:pt idx="14699">
                  <c:v>97</c:v>
                </c:pt>
                <c:pt idx="14700">
                  <c:v>97</c:v>
                </c:pt>
                <c:pt idx="14701">
                  <c:v>97</c:v>
                </c:pt>
                <c:pt idx="14702">
                  <c:v>97</c:v>
                </c:pt>
                <c:pt idx="14703">
                  <c:v>97</c:v>
                </c:pt>
                <c:pt idx="14704">
                  <c:v>97</c:v>
                </c:pt>
                <c:pt idx="14705">
                  <c:v>97</c:v>
                </c:pt>
                <c:pt idx="14706">
                  <c:v>97</c:v>
                </c:pt>
                <c:pt idx="14707">
                  <c:v>97</c:v>
                </c:pt>
                <c:pt idx="14708">
                  <c:v>97</c:v>
                </c:pt>
                <c:pt idx="14709">
                  <c:v>97</c:v>
                </c:pt>
                <c:pt idx="14710">
                  <c:v>97</c:v>
                </c:pt>
                <c:pt idx="14711">
                  <c:v>97</c:v>
                </c:pt>
                <c:pt idx="14712">
                  <c:v>97</c:v>
                </c:pt>
                <c:pt idx="14713">
                  <c:v>97</c:v>
                </c:pt>
                <c:pt idx="14714">
                  <c:v>97</c:v>
                </c:pt>
                <c:pt idx="14715">
                  <c:v>97</c:v>
                </c:pt>
                <c:pt idx="14716">
                  <c:v>97</c:v>
                </c:pt>
                <c:pt idx="14717">
                  <c:v>97</c:v>
                </c:pt>
                <c:pt idx="14718">
                  <c:v>97</c:v>
                </c:pt>
                <c:pt idx="14719">
                  <c:v>97</c:v>
                </c:pt>
                <c:pt idx="14720">
                  <c:v>97</c:v>
                </c:pt>
                <c:pt idx="14721">
                  <c:v>97</c:v>
                </c:pt>
                <c:pt idx="14722">
                  <c:v>97</c:v>
                </c:pt>
                <c:pt idx="14723">
                  <c:v>97</c:v>
                </c:pt>
                <c:pt idx="14724">
                  <c:v>97</c:v>
                </c:pt>
                <c:pt idx="14725">
                  <c:v>97</c:v>
                </c:pt>
                <c:pt idx="14726">
                  <c:v>97</c:v>
                </c:pt>
                <c:pt idx="14727">
                  <c:v>97</c:v>
                </c:pt>
                <c:pt idx="14728">
                  <c:v>97</c:v>
                </c:pt>
                <c:pt idx="14729">
                  <c:v>97</c:v>
                </c:pt>
                <c:pt idx="14730">
                  <c:v>97</c:v>
                </c:pt>
                <c:pt idx="14731">
                  <c:v>97</c:v>
                </c:pt>
                <c:pt idx="14732">
                  <c:v>97</c:v>
                </c:pt>
                <c:pt idx="14733">
                  <c:v>97</c:v>
                </c:pt>
                <c:pt idx="14734">
                  <c:v>97</c:v>
                </c:pt>
                <c:pt idx="14735">
                  <c:v>97</c:v>
                </c:pt>
                <c:pt idx="14736">
                  <c:v>97</c:v>
                </c:pt>
                <c:pt idx="14737">
                  <c:v>97</c:v>
                </c:pt>
                <c:pt idx="14738">
                  <c:v>97</c:v>
                </c:pt>
                <c:pt idx="14739">
                  <c:v>97</c:v>
                </c:pt>
                <c:pt idx="14740">
                  <c:v>97</c:v>
                </c:pt>
                <c:pt idx="14741">
                  <c:v>97</c:v>
                </c:pt>
                <c:pt idx="14742">
                  <c:v>97</c:v>
                </c:pt>
                <c:pt idx="14743">
                  <c:v>97</c:v>
                </c:pt>
                <c:pt idx="14744">
                  <c:v>97</c:v>
                </c:pt>
                <c:pt idx="14745">
                  <c:v>97</c:v>
                </c:pt>
                <c:pt idx="14746">
                  <c:v>97</c:v>
                </c:pt>
                <c:pt idx="14747">
                  <c:v>97</c:v>
                </c:pt>
                <c:pt idx="14748">
                  <c:v>97</c:v>
                </c:pt>
                <c:pt idx="14749">
                  <c:v>97</c:v>
                </c:pt>
                <c:pt idx="14750">
                  <c:v>97</c:v>
                </c:pt>
                <c:pt idx="14751">
                  <c:v>97</c:v>
                </c:pt>
                <c:pt idx="14752">
                  <c:v>97</c:v>
                </c:pt>
                <c:pt idx="14753">
                  <c:v>97</c:v>
                </c:pt>
                <c:pt idx="14754">
                  <c:v>97</c:v>
                </c:pt>
                <c:pt idx="14755">
                  <c:v>97</c:v>
                </c:pt>
                <c:pt idx="14756">
                  <c:v>97</c:v>
                </c:pt>
                <c:pt idx="14757">
                  <c:v>97</c:v>
                </c:pt>
                <c:pt idx="14758">
                  <c:v>97</c:v>
                </c:pt>
                <c:pt idx="14759">
                  <c:v>97</c:v>
                </c:pt>
                <c:pt idx="14760">
                  <c:v>97</c:v>
                </c:pt>
                <c:pt idx="14761">
                  <c:v>97</c:v>
                </c:pt>
                <c:pt idx="14762">
                  <c:v>97</c:v>
                </c:pt>
                <c:pt idx="14763">
                  <c:v>97</c:v>
                </c:pt>
                <c:pt idx="14764">
                  <c:v>97</c:v>
                </c:pt>
                <c:pt idx="14765">
                  <c:v>97</c:v>
                </c:pt>
                <c:pt idx="14766">
                  <c:v>97</c:v>
                </c:pt>
                <c:pt idx="14767">
                  <c:v>97</c:v>
                </c:pt>
                <c:pt idx="14768">
                  <c:v>97</c:v>
                </c:pt>
                <c:pt idx="14769">
                  <c:v>97</c:v>
                </c:pt>
                <c:pt idx="14770">
                  <c:v>97</c:v>
                </c:pt>
                <c:pt idx="14771">
                  <c:v>97</c:v>
                </c:pt>
                <c:pt idx="14772">
                  <c:v>97</c:v>
                </c:pt>
                <c:pt idx="14773">
                  <c:v>97</c:v>
                </c:pt>
                <c:pt idx="14774">
                  <c:v>97</c:v>
                </c:pt>
                <c:pt idx="14775">
                  <c:v>97</c:v>
                </c:pt>
                <c:pt idx="14776">
                  <c:v>97</c:v>
                </c:pt>
                <c:pt idx="14777">
                  <c:v>97</c:v>
                </c:pt>
                <c:pt idx="14778">
                  <c:v>97</c:v>
                </c:pt>
                <c:pt idx="14779">
                  <c:v>97</c:v>
                </c:pt>
                <c:pt idx="14780">
                  <c:v>97</c:v>
                </c:pt>
                <c:pt idx="14781">
                  <c:v>97</c:v>
                </c:pt>
                <c:pt idx="14782">
                  <c:v>97</c:v>
                </c:pt>
                <c:pt idx="14783">
                  <c:v>97</c:v>
                </c:pt>
                <c:pt idx="14784">
                  <c:v>97</c:v>
                </c:pt>
                <c:pt idx="14785">
                  <c:v>97</c:v>
                </c:pt>
                <c:pt idx="14786">
                  <c:v>97</c:v>
                </c:pt>
                <c:pt idx="14787">
                  <c:v>97</c:v>
                </c:pt>
                <c:pt idx="14788">
                  <c:v>97</c:v>
                </c:pt>
                <c:pt idx="14789">
                  <c:v>97</c:v>
                </c:pt>
                <c:pt idx="14790">
                  <c:v>97</c:v>
                </c:pt>
                <c:pt idx="14791">
                  <c:v>97</c:v>
                </c:pt>
                <c:pt idx="14792">
                  <c:v>97</c:v>
                </c:pt>
                <c:pt idx="14793">
                  <c:v>97</c:v>
                </c:pt>
                <c:pt idx="14794">
                  <c:v>97</c:v>
                </c:pt>
                <c:pt idx="14795">
                  <c:v>97</c:v>
                </c:pt>
                <c:pt idx="14796">
                  <c:v>97</c:v>
                </c:pt>
                <c:pt idx="14797">
                  <c:v>97</c:v>
                </c:pt>
                <c:pt idx="14798">
                  <c:v>97</c:v>
                </c:pt>
                <c:pt idx="14799">
                  <c:v>97</c:v>
                </c:pt>
                <c:pt idx="14800">
                  <c:v>97</c:v>
                </c:pt>
                <c:pt idx="14801">
                  <c:v>97</c:v>
                </c:pt>
                <c:pt idx="14802">
                  <c:v>97</c:v>
                </c:pt>
                <c:pt idx="14803">
                  <c:v>97</c:v>
                </c:pt>
                <c:pt idx="14804">
                  <c:v>97</c:v>
                </c:pt>
                <c:pt idx="14805">
                  <c:v>97</c:v>
                </c:pt>
                <c:pt idx="14806">
                  <c:v>97</c:v>
                </c:pt>
                <c:pt idx="14807">
                  <c:v>97</c:v>
                </c:pt>
                <c:pt idx="14808">
                  <c:v>97</c:v>
                </c:pt>
                <c:pt idx="14809">
                  <c:v>97</c:v>
                </c:pt>
                <c:pt idx="14810">
                  <c:v>97</c:v>
                </c:pt>
                <c:pt idx="14811">
                  <c:v>97</c:v>
                </c:pt>
                <c:pt idx="14812">
                  <c:v>97</c:v>
                </c:pt>
                <c:pt idx="14813">
                  <c:v>97</c:v>
                </c:pt>
                <c:pt idx="14814">
                  <c:v>97</c:v>
                </c:pt>
                <c:pt idx="14815">
                  <c:v>97</c:v>
                </c:pt>
                <c:pt idx="14816">
                  <c:v>97</c:v>
                </c:pt>
                <c:pt idx="14817">
                  <c:v>97</c:v>
                </c:pt>
                <c:pt idx="14818">
                  <c:v>97</c:v>
                </c:pt>
                <c:pt idx="14819">
                  <c:v>97</c:v>
                </c:pt>
                <c:pt idx="14820">
                  <c:v>97</c:v>
                </c:pt>
                <c:pt idx="14821">
                  <c:v>97</c:v>
                </c:pt>
                <c:pt idx="14822">
                  <c:v>97</c:v>
                </c:pt>
                <c:pt idx="14823">
                  <c:v>97</c:v>
                </c:pt>
                <c:pt idx="14824">
                  <c:v>97</c:v>
                </c:pt>
                <c:pt idx="14825">
                  <c:v>97</c:v>
                </c:pt>
                <c:pt idx="14826">
                  <c:v>97</c:v>
                </c:pt>
                <c:pt idx="14827">
                  <c:v>97</c:v>
                </c:pt>
                <c:pt idx="14828">
                  <c:v>97</c:v>
                </c:pt>
                <c:pt idx="14829">
                  <c:v>97</c:v>
                </c:pt>
                <c:pt idx="14830">
                  <c:v>97</c:v>
                </c:pt>
                <c:pt idx="14831">
                  <c:v>97</c:v>
                </c:pt>
                <c:pt idx="14832">
                  <c:v>97</c:v>
                </c:pt>
                <c:pt idx="14833">
                  <c:v>97</c:v>
                </c:pt>
                <c:pt idx="14834">
                  <c:v>97</c:v>
                </c:pt>
                <c:pt idx="14835">
                  <c:v>97</c:v>
                </c:pt>
                <c:pt idx="14836">
                  <c:v>97</c:v>
                </c:pt>
                <c:pt idx="14837">
                  <c:v>97</c:v>
                </c:pt>
                <c:pt idx="14838">
                  <c:v>97</c:v>
                </c:pt>
                <c:pt idx="14839">
                  <c:v>97</c:v>
                </c:pt>
                <c:pt idx="14840">
                  <c:v>97</c:v>
                </c:pt>
                <c:pt idx="14841">
                  <c:v>97</c:v>
                </c:pt>
                <c:pt idx="14842">
                  <c:v>97</c:v>
                </c:pt>
                <c:pt idx="14843">
                  <c:v>97</c:v>
                </c:pt>
                <c:pt idx="14844">
                  <c:v>97</c:v>
                </c:pt>
                <c:pt idx="14845">
                  <c:v>97</c:v>
                </c:pt>
                <c:pt idx="14846">
                  <c:v>97</c:v>
                </c:pt>
                <c:pt idx="14847">
                  <c:v>97</c:v>
                </c:pt>
                <c:pt idx="14848">
                  <c:v>97</c:v>
                </c:pt>
                <c:pt idx="14849">
                  <c:v>97</c:v>
                </c:pt>
                <c:pt idx="14850">
                  <c:v>97</c:v>
                </c:pt>
                <c:pt idx="14851">
                  <c:v>97</c:v>
                </c:pt>
                <c:pt idx="14852">
                  <c:v>97</c:v>
                </c:pt>
                <c:pt idx="14853">
                  <c:v>97</c:v>
                </c:pt>
                <c:pt idx="14854">
                  <c:v>97</c:v>
                </c:pt>
                <c:pt idx="14855">
                  <c:v>97</c:v>
                </c:pt>
                <c:pt idx="14856">
                  <c:v>97</c:v>
                </c:pt>
                <c:pt idx="14857">
                  <c:v>97</c:v>
                </c:pt>
                <c:pt idx="14858">
                  <c:v>97</c:v>
                </c:pt>
                <c:pt idx="14859">
                  <c:v>97</c:v>
                </c:pt>
                <c:pt idx="14860">
                  <c:v>97</c:v>
                </c:pt>
                <c:pt idx="14861">
                  <c:v>97</c:v>
                </c:pt>
                <c:pt idx="14862">
                  <c:v>97</c:v>
                </c:pt>
                <c:pt idx="14863">
                  <c:v>97</c:v>
                </c:pt>
                <c:pt idx="14864">
                  <c:v>97</c:v>
                </c:pt>
                <c:pt idx="14865">
                  <c:v>97</c:v>
                </c:pt>
                <c:pt idx="14866">
                  <c:v>97</c:v>
                </c:pt>
                <c:pt idx="14867">
                  <c:v>97</c:v>
                </c:pt>
                <c:pt idx="14868">
                  <c:v>97</c:v>
                </c:pt>
                <c:pt idx="14869">
                  <c:v>97</c:v>
                </c:pt>
                <c:pt idx="14870">
                  <c:v>97</c:v>
                </c:pt>
                <c:pt idx="14871">
                  <c:v>97</c:v>
                </c:pt>
                <c:pt idx="14872">
                  <c:v>97</c:v>
                </c:pt>
                <c:pt idx="14873">
                  <c:v>97</c:v>
                </c:pt>
                <c:pt idx="14874">
                  <c:v>97</c:v>
                </c:pt>
                <c:pt idx="14875">
                  <c:v>97</c:v>
                </c:pt>
                <c:pt idx="14876">
                  <c:v>97</c:v>
                </c:pt>
                <c:pt idx="14877">
                  <c:v>97</c:v>
                </c:pt>
                <c:pt idx="14878">
                  <c:v>97</c:v>
                </c:pt>
                <c:pt idx="14879">
                  <c:v>97</c:v>
                </c:pt>
                <c:pt idx="14880">
                  <c:v>97</c:v>
                </c:pt>
                <c:pt idx="14881">
                  <c:v>97</c:v>
                </c:pt>
                <c:pt idx="14882">
                  <c:v>97</c:v>
                </c:pt>
                <c:pt idx="14883">
                  <c:v>97</c:v>
                </c:pt>
                <c:pt idx="14884">
                  <c:v>97</c:v>
                </c:pt>
                <c:pt idx="14885">
                  <c:v>97</c:v>
                </c:pt>
                <c:pt idx="14886">
                  <c:v>97</c:v>
                </c:pt>
                <c:pt idx="14887">
                  <c:v>97</c:v>
                </c:pt>
                <c:pt idx="14888">
                  <c:v>97</c:v>
                </c:pt>
                <c:pt idx="14889">
                  <c:v>97</c:v>
                </c:pt>
                <c:pt idx="14890">
                  <c:v>97</c:v>
                </c:pt>
                <c:pt idx="14891">
                  <c:v>97</c:v>
                </c:pt>
                <c:pt idx="14892">
                  <c:v>97</c:v>
                </c:pt>
                <c:pt idx="14893">
                  <c:v>97</c:v>
                </c:pt>
                <c:pt idx="14894">
                  <c:v>97</c:v>
                </c:pt>
                <c:pt idx="14895">
                  <c:v>97</c:v>
                </c:pt>
                <c:pt idx="14896">
                  <c:v>97</c:v>
                </c:pt>
                <c:pt idx="14897">
                  <c:v>97</c:v>
                </c:pt>
                <c:pt idx="14898">
                  <c:v>97</c:v>
                </c:pt>
                <c:pt idx="14899">
                  <c:v>97</c:v>
                </c:pt>
                <c:pt idx="14900">
                  <c:v>97</c:v>
                </c:pt>
                <c:pt idx="14901">
                  <c:v>97</c:v>
                </c:pt>
                <c:pt idx="14902">
                  <c:v>97</c:v>
                </c:pt>
                <c:pt idx="14903">
                  <c:v>97</c:v>
                </c:pt>
                <c:pt idx="14904">
                  <c:v>97</c:v>
                </c:pt>
                <c:pt idx="14905">
                  <c:v>97</c:v>
                </c:pt>
                <c:pt idx="14906">
                  <c:v>97</c:v>
                </c:pt>
                <c:pt idx="14907">
                  <c:v>97</c:v>
                </c:pt>
                <c:pt idx="14908">
                  <c:v>97</c:v>
                </c:pt>
                <c:pt idx="14909">
                  <c:v>97</c:v>
                </c:pt>
                <c:pt idx="14910">
                  <c:v>97</c:v>
                </c:pt>
                <c:pt idx="14911">
                  <c:v>97</c:v>
                </c:pt>
                <c:pt idx="14912">
                  <c:v>97</c:v>
                </c:pt>
                <c:pt idx="14913">
                  <c:v>97</c:v>
                </c:pt>
                <c:pt idx="14914">
                  <c:v>97</c:v>
                </c:pt>
                <c:pt idx="14915">
                  <c:v>97</c:v>
                </c:pt>
                <c:pt idx="14916">
                  <c:v>97</c:v>
                </c:pt>
                <c:pt idx="14917">
                  <c:v>97</c:v>
                </c:pt>
                <c:pt idx="14918">
                  <c:v>97</c:v>
                </c:pt>
                <c:pt idx="14919">
                  <c:v>97</c:v>
                </c:pt>
                <c:pt idx="14920">
                  <c:v>97</c:v>
                </c:pt>
                <c:pt idx="14921">
                  <c:v>97</c:v>
                </c:pt>
                <c:pt idx="14922">
                  <c:v>97</c:v>
                </c:pt>
                <c:pt idx="14923">
                  <c:v>97</c:v>
                </c:pt>
                <c:pt idx="14924">
                  <c:v>97</c:v>
                </c:pt>
                <c:pt idx="14925">
                  <c:v>97</c:v>
                </c:pt>
                <c:pt idx="14926">
                  <c:v>97</c:v>
                </c:pt>
                <c:pt idx="14927">
                  <c:v>97</c:v>
                </c:pt>
                <c:pt idx="14928">
                  <c:v>97</c:v>
                </c:pt>
                <c:pt idx="14929">
                  <c:v>97</c:v>
                </c:pt>
                <c:pt idx="14930">
                  <c:v>97</c:v>
                </c:pt>
                <c:pt idx="14931">
                  <c:v>97</c:v>
                </c:pt>
                <c:pt idx="14932">
                  <c:v>97</c:v>
                </c:pt>
                <c:pt idx="14933">
                  <c:v>97</c:v>
                </c:pt>
                <c:pt idx="14934">
                  <c:v>97</c:v>
                </c:pt>
                <c:pt idx="14935">
                  <c:v>97</c:v>
                </c:pt>
                <c:pt idx="14936">
                  <c:v>97</c:v>
                </c:pt>
                <c:pt idx="14937">
                  <c:v>97</c:v>
                </c:pt>
                <c:pt idx="14938">
                  <c:v>97</c:v>
                </c:pt>
                <c:pt idx="14939">
                  <c:v>97</c:v>
                </c:pt>
                <c:pt idx="14940">
                  <c:v>97</c:v>
                </c:pt>
                <c:pt idx="14941">
                  <c:v>97</c:v>
                </c:pt>
                <c:pt idx="14942">
                  <c:v>97</c:v>
                </c:pt>
                <c:pt idx="14943">
                  <c:v>97</c:v>
                </c:pt>
                <c:pt idx="14944">
                  <c:v>97</c:v>
                </c:pt>
                <c:pt idx="14945">
                  <c:v>97</c:v>
                </c:pt>
                <c:pt idx="14946">
                  <c:v>97</c:v>
                </c:pt>
                <c:pt idx="14947">
                  <c:v>97</c:v>
                </c:pt>
                <c:pt idx="14948">
                  <c:v>97</c:v>
                </c:pt>
                <c:pt idx="14949">
                  <c:v>97</c:v>
                </c:pt>
                <c:pt idx="14950">
                  <c:v>97</c:v>
                </c:pt>
                <c:pt idx="14951">
                  <c:v>97</c:v>
                </c:pt>
                <c:pt idx="14952">
                  <c:v>97</c:v>
                </c:pt>
                <c:pt idx="14953">
                  <c:v>97</c:v>
                </c:pt>
                <c:pt idx="14954">
                  <c:v>97</c:v>
                </c:pt>
                <c:pt idx="14955">
                  <c:v>97</c:v>
                </c:pt>
                <c:pt idx="14956">
                  <c:v>97</c:v>
                </c:pt>
                <c:pt idx="14957">
                  <c:v>97</c:v>
                </c:pt>
                <c:pt idx="14958">
                  <c:v>97</c:v>
                </c:pt>
                <c:pt idx="14959">
                  <c:v>97</c:v>
                </c:pt>
                <c:pt idx="14960">
                  <c:v>97</c:v>
                </c:pt>
                <c:pt idx="14961">
                  <c:v>97</c:v>
                </c:pt>
                <c:pt idx="14962">
                  <c:v>97</c:v>
                </c:pt>
                <c:pt idx="14963">
                  <c:v>97</c:v>
                </c:pt>
                <c:pt idx="14964">
                  <c:v>97</c:v>
                </c:pt>
                <c:pt idx="14965">
                  <c:v>97</c:v>
                </c:pt>
                <c:pt idx="14966">
                  <c:v>97</c:v>
                </c:pt>
                <c:pt idx="14967">
                  <c:v>97</c:v>
                </c:pt>
                <c:pt idx="14968">
                  <c:v>97</c:v>
                </c:pt>
                <c:pt idx="14969">
                  <c:v>97</c:v>
                </c:pt>
                <c:pt idx="14970">
                  <c:v>97</c:v>
                </c:pt>
                <c:pt idx="14971">
                  <c:v>97</c:v>
                </c:pt>
                <c:pt idx="14972">
                  <c:v>97</c:v>
                </c:pt>
                <c:pt idx="14973">
                  <c:v>97</c:v>
                </c:pt>
                <c:pt idx="14974">
                  <c:v>97</c:v>
                </c:pt>
                <c:pt idx="14975">
                  <c:v>97</c:v>
                </c:pt>
                <c:pt idx="14976">
                  <c:v>97</c:v>
                </c:pt>
                <c:pt idx="14977">
                  <c:v>97</c:v>
                </c:pt>
                <c:pt idx="14978">
                  <c:v>97</c:v>
                </c:pt>
                <c:pt idx="14979">
                  <c:v>97</c:v>
                </c:pt>
                <c:pt idx="14980">
                  <c:v>97</c:v>
                </c:pt>
                <c:pt idx="14981">
                  <c:v>97</c:v>
                </c:pt>
                <c:pt idx="14982">
                  <c:v>97</c:v>
                </c:pt>
                <c:pt idx="14983">
                  <c:v>97</c:v>
                </c:pt>
                <c:pt idx="14984">
                  <c:v>97</c:v>
                </c:pt>
                <c:pt idx="14985">
                  <c:v>97</c:v>
                </c:pt>
                <c:pt idx="14986">
                  <c:v>97</c:v>
                </c:pt>
                <c:pt idx="14987">
                  <c:v>97</c:v>
                </c:pt>
                <c:pt idx="14988">
                  <c:v>97</c:v>
                </c:pt>
                <c:pt idx="14989">
                  <c:v>97</c:v>
                </c:pt>
                <c:pt idx="14990">
                  <c:v>97</c:v>
                </c:pt>
                <c:pt idx="14991">
                  <c:v>97</c:v>
                </c:pt>
                <c:pt idx="14992">
                  <c:v>97</c:v>
                </c:pt>
                <c:pt idx="14993">
                  <c:v>97</c:v>
                </c:pt>
                <c:pt idx="14994">
                  <c:v>97</c:v>
                </c:pt>
                <c:pt idx="14995">
                  <c:v>97</c:v>
                </c:pt>
                <c:pt idx="14996">
                  <c:v>97</c:v>
                </c:pt>
                <c:pt idx="14997">
                  <c:v>97</c:v>
                </c:pt>
                <c:pt idx="14998">
                  <c:v>97</c:v>
                </c:pt>
                <c:pt idx="14999">
                  <c:v>97</c:v>
                </c:pt>
                <c:pt idx="15000">
                  <c:v>97</c:v>
                </c:pt>
                <c:pt idx="15001">
                  <c:v>97</c:v>
                </c:pt>
                <c:pt idx="15002">
                  <c:v>97</c:v>
                </c:pt>
                <c:pt idx="15003">
                  <c:v>97</c:v>
                </c:pt>
                <c:pt idx="15004">
                  <c:v>97</c:v>
                </c:pt>
                <c:pt idx="15005">
                  <c:v>97</c:v>
                </c:pt>
                <c:pt idx="15006">
                  <c:v>97</c:v>
                </c:pt>
                <c:pt idx="15007">
                  <c:v>97</c:v>
                </c:pt>
                <c:pt idx="15008">
                  <c:v>97</c:v>
                </c:pt>
                <c:pt idx="15009">
                  <c:v>97</c:v>
                </c:pt>
                <c:pt idx="15010">
                  <c:v>97</c:v>
                </c:pt>
                <c:pt idx="15011">
                  <c:v>97</c:v>
                </c:pt>
                <c:pt idx="15012">
                  <c:v>97</c:v>
                </c:pt>
                <c:pt idx="15013">
                  <c:v>97</c:v>
                </c:pt>
                <c:pt idx="15014">
                  <c:v>97</c:v>
                </c:pt>
                <c:pt idx="15015">
                  <c:v>97</c:v>
                </c:pt>
                <c:pt idx="15016">
                  <c:v>97</c:v>
                </c:pt>
                <c:pt idx="15017">
                  <c:v>97</c:v>
                </c:pt>
                <c:pt idx="15018">
                  <c:v>97</c:v>
                </c:pt>
                <c:pt idx="15019">
                  <c:v>97</c:v>
                </c:pt>
                <c:pt idx="15020">
                  <c:v>97</c:v>
                </c:pt>
                <c:pt idx="15021">
                  <c:v>97</c:v>
                </c:pt>
                <c:pt idx="15022">
                  <c:v>97</c:v>
                </c:pt>
                <c:pt idx="15023">
                  <c:v>97</c:v>
                </c:pt>
                <c:pt idx="15024">
                  <c:v>97</c:v>
                </c:pt>
                <c:pt idx="15025">
                  <c:v>97</c:v>
                </c:pt>
                <c:pt idx="15026">
                  <c:v>97</c:v>
                </c:pt>
                <c:pt idx="15027">
                  <c:v>97</c:v>
                </c:pt>
                <c:pt idx="15028">
                  <c:v>97</c:v>
                </c:pt>
                <c:pt idx="15029">
                  <c:v>97</c:v>
                </c:pt>
                <c:pt idx="15030">
                  <c:v>97</c:v>
                </c:pt>
                <c:pt idx="15031">
                  <c:v>97</c:v>
                </c:pt>
                <c:pt idx="15032">
                  <c:v>97</c:v>
                </c:pt>
                <c:pt idx="15033">
                  <c:v>97</c:v>
                </c:pt>
                <c:pt idx="15034">
                  <c:v>97</c:v>
                </c:pt>
                <c:pt idx="15035">
                  <c:v>97</c:v>
                </c:pt>
                <c:pt idx="15036">
                  <c:v>97</c:v>
                </c:pt>
                <c:pt idx="15037">
                  <c:v>97</c:v>
                </c:pt>
                <c:pt idx="15038">
                  <c:v>97</c:v>
                </c:pt>
                <c:pt idx="15039">
                  <c:v>97</c:v>
                </c:pt>
                <c:pt idx="15040">
                  <c:v>97</c:v>
                </c:pt>
                <c:pt idx="15041">
                  <c:v>97</c:v>
                </c:pt>
                <c:pt idx="15042">
                  <c:v>97</c:v>
                </c:pt>
                <c:pt idx="15043">
                  <c:v>97</c:v>
                </c:pt>
                <c:pt idx="15044">
                  <c:v>97</c:v>
                </c:pt>
                <c:pt idx="15045">
                  <c:v>97</c:v>
                </c:pt>
                <c:pt idx="15046">
                  <c:v>97</c:v>
                </c:pt>
                <c:pt idx="15047">
                  <c:v>97</c:v>
                </c:pt>
                <c:pt idx="15048">
                  <c:v>97</c:v>
                </c:pt>
                <c:pt idx="15049">
                  <c:v>97</c:v>
                </c:pt>
                <c:pt idx="15050">
                  <c:v>97</c:v>
                </c:pt>
                <c:pt idx="15051">
                  <c:v>97</c:v>
                </c:pt>
                <c:pt idx="15052">
                  <c:v>97</c:v>
                </c:pt>
                <c:pt idx="15053">
                  <c:v>97</c:v>
                </c:pt>
                <c:pt idx="15054">
                  <c:v>97</c:v>
                </c:pt>
                <c:pt idx="15055">
                  <c:v>97</c:v>
                </c:pt>
                <c:pt idx="15056">
                  <c:v>97</c:v>
                </c:pt>
                <c:pt idx="15057">
                  <c:v>97</c:v>
                </c:pt>
                <c:pt idx="15058">
                  <c:v>97</c:v>
                </c:pt>
                <c:pt idx="15059">
                  <c:v>97</c:v>
                </c:pt>
                <c:pt idx="15060">
                  <c:v>97</c:v>
                </c:pt>
                <c:pt idx="15061">
                  <c:v>97</c:v>
                </c:pt>
                <c:pt idx="15062">
                  <c:v>97</c:v>
                </c:pt>
                <c:pt idx="15063">
                  <c:v>97</c:v>
                </c:pt>
                <c:pt idx="15064">
                  <c:v>97</c:v>
                </c:pt>
                <c:pt idx="15065">
                  <c:v>97</c:v>
                </c:pt>
                <c:pt idx="15066">
                  <c:v>97</c:v>
                </c:pt>
                <c:pt idx="15067">
                  <c:v>97</c:v>
                </c:pt>
                <c:pt idx="15068">
                  <c:v>97</c:v>
                </c:pt>
                <c:pt idx="15069">
                  <c:v>97</c:v>
                </c:pt>
                <c:pt idx="15070">
                  <c:v>97</c:v>
                </c:pt>
                <c:pt idx="15071">
                  <c:v>97</c:v>
                </c:pt>
                <c:pt idx="15072">
                  <c:v>97</c:v>
                </c:pt>
                <c:pt idx="15073">
                  <c:v>97</c:v>
                </c:pt>
                <c:pt idx="15074">
                  <c:v>97</c:v>
                </c:pt>
                <c:pt idx="15075">
                  <c:v>97</c:v>
                </c:pt>
                <c:pt idx="15076">
                  <c:v>97</c:v>
                </c:pt>
                <c:pt idx="15077">
                  <c:v>97</c:v>
                </c:pt>
                <c:pt idx="15078">
                  <c:v>97</c:v>
                </c:pt>
                <c:pt idx="15079">
                  <c:v>97</c:v>
                </c:pt>
                <c:pt idx="15080">
                  <c:v>97</c:v>
                </c:pt>
                <c:pt idx="15081">
                  <c:v>97</c:v>
                </c:pt>
                <c:pt idx="15082">
                  <c:v>97</c:v>
                </c:pt>
                <c:pt idx="15083">
                  <c:v>97</c:v>
                </c:pt>
                <c:pt idx="15084">
                  <c:v>97</c:v>
                </c:pt>
                <c:pt idx="15085">
                  <c:v>97</c:v>
                </c:pt>
                <c:pt idx="15086">
                  <c:v>97</c:v>
                </c:pt>
                <c:pt idx="15087">
                  <c:v>97</c:v>
                </c:pt>
                <c:pt idx="15088">
                  <c:v>97</c:v>
                </c:pt>
                <c:pt idx="15089">
                  <c:v>97</c:v>
                </c:pt>
                <c:pt idx="15090">
                  <c:v>97</c:v>
                </c:pt>
                <c:pt idx="15091">
                  <c:v>97</c:v>
                </c:pt>
                <c:pt idx="15092">
                  <c:v>97</c:v>
                </c:pt>
                <c:pt idx="15093">
                  <c:v>97</c:v>
                </c:pt>
                <c:pt idx="15094">
                  <c:v>97</c:v>
                </c:pt>
                <c:pt idx="15095">
                  <c:v>97</c:v>
                </c:pt>
                <c:pt idx="15096">
                  <c:v>97</c:v>
                </c:pt>
                <c:pt idx="15097">
                  <c:v>97</c:v>
                </c:pt>
                <c:pt idx="15098">
                  <c:v>97</c:v>
                </c:pt>
                <c:pt idx="15099">
                  <c:v>97</c:v>
                </c:pt>
                <c:pt idx="15100">
                  <c:v>97</c:v>
                </c:pt>
                <c:pt idx="15101">
                  <c:v>97</c:v>
                </c:pt>
                <c:pt idx="15102">
                  <c:v>97</c:v>
                </c:pt>
                <c:pt idx="15103">
                  <c:v>97</c:v>
                </c:pt>
                <c:pt idx="15104">
                  <c:v>97</c:v>
                </c:pt>
                <c:pt idx="15105">
                  <c:v>97</c:v>
                </c:pt>
                <c:pt idx="15106">
                  <c:v>97</c:v>
                </c:pt>
                <c:pt idx="15107">
                  <c:v>97</c:v>
                </c:pt>
                <c:pt idx="15108">
                  <c:v>97</c:v>
                </c:pt>
                <c:pt idx="15109">
                  <c:v>97</c:v>
                </c:pt>
                <c:pt idx="15110">
                  <c:v>97</c:v>
                </c:pt>
                <c:pt idx="15111">
                  <c:v>97</c:v>
                </c:pt>
                <c:pt idx="15112">
                  <c:v>97</c:v>
                </c:pt>
                <c:pt idx="15113">
                  <c:v>97</c:v>
                </c:pt>
                <c:pt idx="15114">
                  <c:v>97</c:v>
                </c:pt>
                <c:pt idx="15115">
                  <c:v>97</c:v>
                </c:pt>
                <c:pt idx="15116">
                  <c:v>97</c:v>
                </c:pt>
                <c:pt idx="15117">
                  <c:v>97</c:v>
                </c:pt>
                <c:pt idx="15118">
                  <c:v>97</c:v>
                </c:pt>
                <c:pt idx="15119">
                  <c:v>97</c:v>
                </c:pt>
                <c:pt idx="15120">
                  <c:v>97</c:v>
                </c:pt>
                <c:pt idx="15121">
                  <c:v>97</c:v>
                </c:pt>
                <c:pt idx="15122">
                  <c:v>97</c:v>
                </c:pt>
                <c:pt idx="15123">
                  <c:v>97</c:v>
                </c:pt>
                <c:pt idx="15124">
                  <c:v>97</c:v>
                </c:pt>
                <c:pt idx="15125">
                  <c:v>97</c:v>
                </c:pt>
                <c:pt idx="15126">
                  <c:v>97</c:v>
                </c:pt>
                <c:pt idx="15127">
                  <c:v>97</c:v>
                </c:pt>
                <c:pt idx="15128">
                  <c:v>97</c:v>
                </c:pt>
                <c:pt idx="15129">
                  <c:v>97</c:v>
                </c:pt>
                <c:pt idx="15130">
                  <c:v>97</c:v>
                </c:pt>
                <c:pt idx="15131">
                  <c:v>97</c:v>
                </c:pt>
                <c:pt idx="15132">
                  <c:v>97</c:v>
                </c:pt>
                <c:pt idx="15133">
                  <c:v>97</c:v>
                </c:pt>
                <c:pt idx="15134">
                  <c:v>97</c:v>
                </c:pt>
                <c:pt idx="15135">
                  <c:v>97</c:v>
                </c:pt>
                <c:pt idx="15136">
                  <c:v>97</c:v>
                </c:pt>
                <c:pt idx="15137">
                  <c:v>97</c:v>
                </c:pt>
                <c:pt idx="15138">
                  <c:v>97</c:v>
                </c:pt>
                <c:pt idx="15139">
                  <c:v>97</c:v>
                </c:pt>
                <c:pt idx="15140">
                  <c:v>97</c:v>
                </c:pt>
                <c:pt idx="15141">
                  <c:v>97</c:v>
                </c:pt>
                <c:pt idx="15142">
                  <c:v>97</c:v>
                </c:pt>
                <c:pt idx="15143">
                  <c:v>97</c:v>
                </c:pt>
                <c:pt idx="15144">
                  <c:v>97</c:v>
                </c:pt>
                <c:pt idx="15145">
                  <c:v>97</c:v>
                </c:pt>
                <c:pt idx="15146">
                  <c:v>97</c:v>
                </c:pt>
                <c:pt idx="15147">
                  <c:v>97</c:v>
                </c:pt>
                <c:pt idx="15148">
                  <c:v>97</c:v>
                </c:pt>
                <c:pt idx="15149">
                  <c:v>97</c:v>
                </c:pt>
                <c:pt idx="15150">
                  <c:v>97</c:v>
                </c:pt>
                <c:pt idx="15151">
                  <c:v>97</c:v>
                </c:pt>
                <c:pt idx="15152">
                  <c:v>97</c:v>
                </c:pt>
                <c:pt idx="15153">
                  <c:v>97</c:v>
                </c:pt>
                <c:pt idx="15154">
                  <c:v>97</c:v>
                </c:pt>
                <c:pt idx="15155">
                  <c:v>97</c:v>
                </c:pt>
                <c:pt idx="15156">
                  <c:v>97</c:v>
                </c:pt>
                <c:pt idx="15157">
                  <c:v>97</c:v>
                </c:pt>
                <c:pt idx="15158">
                  <c:v>97</c:v>
                </c:pt>
                <c:pt idx="15159">
                  <c:v>97</c:v>
                </c:pt>
                <c:pt idx="15160">
                  <c:v>97</c:v>
                </c:pt>
                <c:pt idx="15161">
                  <c:v>97</c:v>
                </c:pt>
                <c:pt idx="15162">
                  <c:v>97</c:v>
                </c:pt>
                <c:pt idx="15163">
                  <c:v>97</c:v>
                </c:pt>
                <c:pt idx="15164">
                  <c:v>97</c:v>
                </c:pt>
                <c:pt idx="15165">
                  <c:v>97</c:v>
                </c:pt>
                <c:pt idx="15166">
                  <c:v>97</c:v>
                </c:pt>
                <c:pt idx="15167">
                  <c:v>97</c:v>
                </c:pt>
                <c:pt idx="15168">
                  <c:v>97</c:v>
                </c:pt>
                <c:pt idx="15169">
                  <c:v>97</c:v>
                </c:pt>
                <c:pt idx="15170">
                  <c:v>97</c:v>
                </c:pt>
                <c:pt idx="15171">
                  <c:v>97</c:v>
                </c:pt>
                <c:pt idx="15172">
                  <c:v>97</c:v>
                </c:pt>
                <c:pt idx="15173">
                  <c:v>97</c:v>
                </c:pt>
                <c:pt idx="15174">
                  <c:v>97</c:v>
                </c:pt>
                <c:pt idx="15175">
                  <c:v>97</c:v>
                </c:pt>
                <c:pt idx="15176">
                  <c:v>97</c:v>
                </c:pt>
                <c:pt idx="15177">
                  <c:v>97</c:v>
                </c:pt>
                <c:pt idx="15178">
                  <c:v>97</c:v>
                </c:pt>
                <c:pt idx="15179">
                  <c:v>97</c:v>
                </c:pt>
                <c:pt idx="15180">
                  <c:v>97</c:v>
                </c:pt>
                <c:pt idx="15181">
                  <c:v>97</c:v>
                </c:pt>
                <c:pt idx="15182">
                  <c:v>97</c:v>
                </c:pt>
                <c:pt idx="15183">
                  <c:v>97</c:v>
                </c:pt>
                <c:pt idx="15184">
                  <c:v>97</c:v>
                </c:pt>
                <c:pt idx="15185">
                  <c:v>97</c:v>
                </c:pt>
                <c:pt idx="15186">
                  <c:v>97</c:v>
                </c:pt>
                <c:pt idx="15187">
                  <c:v>97</c:v>
                </c:pt>
                <c:pt idx="15188">
                  <c:v>97</c:v>
                </c:pt>
                <c:pt idx="15189">
                  <c:v>97</c:v>
                </c:pt>
                <c:pt idx="15190">
                  <c:v>97</c:v>
                </c:pt>
                <c:pt idx="15191">
                  <c:v>97</c:v>
                </c:pt>
                <c:pt idx="15192">
                  <c:v>97</c:v>
                </c:pt>
                <c:pt idx="15193">
                  <c:v>97</c:v>
                </c:pt>
                <c:pt idx="15194">
                  <c:v>97</c:v>
                </c:pt>
                <c:pt idx="15195">
                  <c:v>97</c:v>
                </c:pt>
                <c:pt idx="15196">
                  <c:v>97</c:v>
                </c:pt>
                <c:pt idx="15197">
                  <c:v>97</c:v>
                </c:pt>
                <c:pt idx="15198">
                  <c:v>97</c:v>
                </c:pt>
                <c:pt idx="15199">
                  <c:v>97</c:v>
                </c:pt>
                <c:pt idx="15200">
                  <c:v>97</c:v>
                </c:pt>
                <c:pt idx="15201">
                  <c:v>97</c:v>
                </c:pt>
                <c:pt idx="15202">
                  <c:v>97</c:v>
                </c:pt>
                <c:pt idx="15203">
                  <c:v>97</c:v>
                </c:pt>
                <c:pt idx="15204">
                  <c:v>97</c:v>
                </c:pt>
                <c:pt idx="15205">
                  <c:v>97</c:v>
                </c:pt>
                <c:pt idx="15206">
                  <c:v>97</c:v>
                </c:pt>
                <c:pt idx="15207">
                  <c:v>97</c:v>
                </c:pt>
                <c:pt idx="15208">
                  <c:v>97</c:v>
                </c:pt>
                <c:pt idx="15209">
                  <c:v>97</c:v>
                </c:pt>
                <c:pt idx="15210">
                  <c:v>97</c:v>
                </c:pt>
                <c:pt idx="15211">
                  <c:v>97</c:v>
                </c:pt>
                <c:pt idx="15212">
                  <c:v>97</c:v>
                </c:pt>
                <c:pt idx="15213">
                  <c:v>97</c:v>
                </c:pt>
                <c:pt idx="15214">
                  <c:v>98</c:v>
                </c:pt>
                <c:pt idx="15215">
                  <c:v>98</c:v>
                </c:pt>
                <c:pt idx="15216">
                  <c:v>98</c:v>
                </c:pt>
                <c:pt idx="15217">
                  <c:v>98</c:v>
                </c:pt>
                <c:pt idx="15218">
                  <c:v>98</c:v>
                </c:pt>
                <c:pt idx="15219">
                  <c:v>98</c:v>
                </c:pt>
                <c:pt idx="15220">
                  <c:v>98</c:v>
                </c:pt>
                <c:pt idx="15221">
                  <c:v>98</c:v>
                </c:pt>
                <c:pt idx="15222">
                  <c:v>98</c:v>
                </c:pt>
                <c:pt idx="15223">
                  <c:v>98</c:v>
                </c:pt>
                <c:pt idx="15224">
                  <c:v>98</c:v>
                </c:pt>
                <c:pt idx="15225">
                  <c:v>98</c:v>
                </c:pt>
                <c:pt idx="15226">
                  <c:v>98</c:v>
                </c:pt>
                <c:pt idx="15227">
                  <c:v>98</c:v>
                </c:pt>
                <c:pt idx="15228">
                  <c:v>98</c:v>
                </c:pt>
                <c:pt idx="15229">
                  <c:v>98</c:v>
                </c:pt>
                <c:pt idx="15230">
                  <c:v>98</c:v>
                </c:pt>
                <c:pt idx="15231">
                  <c:v>98</c:v>
                </c:pt>
                <c:pt idx="15232">
                  <c:v>98</c:v>
                </c:pt>
                <c:pt idx="15233">
                  <c:v>98</c:v>
                </c:pt>
                <c:pt idx="15234">
                  <c:v>98</c:v>
                </c:pt>
                <c:pt idx="15235">
                  <c:v>98</c:v>
                </c:pt>
                <c:pt idx="15236">
                  <c:v>98</c:v>
                </c:pt>
                <c:pt idx="15237">
                  <c:v>98</c:v>
                </c:pt>
                <c:pt idx="15238">
                  <c:v>98</c:v>
                </c:pt>
                <c:pt idx="15239">
                  <c:v>98</c:v>
                </c:pt>
                <c:pt idx="15240">
                  <c:v>98</c:v>
                </c:pt>
                <c:pt idx="15241">
                  <c:v>98</c:v>
                </c:pt>
                <c:pt idx="15242">
                  <c:v>98</c:v>
                </c:pt>
                <c:pt idx="15243">
                  <c:v>98</c:v>
                </c:pt>
                <c:pt idx="15244">
                  <c:v>98</c:v>
                </c:pt>
                <c:pt idx="15245">
                  <c:v>98</c:v>
                </c:pt>
                <c:pt idx="15246">
                  <c:v>98</c:v>
                </c:pt>
                <c:pt idx="15247">
                  <c:v>98</c:v>
                </c:pt>
                <c:pt idx="15248">
                  <c:v>98</c:v>
                </c:pt>
                <c:pt idx="15249">
                  <c:v>98</c:v>
                </c:pt>
                <c:pt idx="15250">
                  <c:v>98</c:v>
                </c:pt>
                <c:pt idx="15251">
                  <c:v>98</c:v>
                </c:pt>
                <c:pt idx="15252">
                  <c:v>98</c:v>
                </c:pt>
                <c:pt idx="15253">
                  <c:v>98</c:v>
                </c:pt>
                <c:pt idx="15254">
                  <c:v>98</c:v>
                </c:pt>
                <c:pt idx="15255">
                  <c:v>98</c:v>
                </c:pt>
                <c:pt idx="15256">
                  <c:v>98</c:v>
                </c:pt>
                <c:pt idx="15257">
                  <c:v>98</c:v>
                </c:pt>
                <c:pt idx="15258">
                  <c:v>98</c:v>
                </c:pt>
                <c:pt idx="15259">
                  <c:v>98</c:v>
                </c:pt>
                <c:pt idx="15260">
                  <c:v>98</c:v>
                </c:pt>
                <c:pt idx="15261">
                  <c:v>98</c:v>
                </c:pt>
                <c:pt idx="15262">
                  <c:v>98</c:v>
                </c:pt>
                <c:pt idx="15263">
                  <c:v>98</c:v>
                </c:pt>
                <c:pt idx="15264">
                  <c:v>98</c:v>
                </c:pt>
                <c:pt idx="15265">
                  <c:v>98</c:v>
                </c:pt>
                <c:pt idx="15266">
                  <c:v>98</c:v>
                </c:pt>
                <c:pt idx="15267">
                  <c:v>98</c:v>
                </c:pt>
                <c:pt idx="15268">
                  <c:v>98</c:v>
                </c:pt>
                <c:pt idx="15269">
                  <c:v>98</c:v>
                </c:pt>
                <c:pt idx="15270">
                  <c:v>98</c:v>
                </c:pt>
                <c:pt idx="15271">
                  <c:v>98</c:v>
                </c:pt>
                <c:pt idx="15272">
                  <c:v>98</c:v>
                </c:pt>
                <c:pt idx="15273">
                  <c:v>98</c:v>
                </c:pt>
                <c:pt idx="15274">
                  <c:v>98</c:v>
                </c:pt>
                <c:pt idx="15275">
                  <c:v>98</c:v>
                </c:pt>
                <c:pt idx="15276">
                  <c:v>98</c:v>
                </c:pt>
                <c:pt idx="15277">
                  <c:v>98</c:v>
                </c:pt>
                <c:pt idx="15278">
                  <c:v>98</c:v>
                </c:pt>
                <c:pt idx="15279">
                  <c:v>98</c:v>
                </c:pt>
                <c:pt idx="15280">
                  <c:v>98</c:v>
                </c:pt>
                <c:pt idx="15281">
                  <c:v>98</c:v>
                </c:pt>
                <c:pt idx="15282">
                  <c:v>98</c:v>
                </c:pt>
                <c:pt idx="15283">
                  <c:v>98</c:v>
                </c:pt>
                <c:pt idx="15284">
                  <c:v>98</c:v>
                </c:pt>
                <c:pt idx="15285">
                  <c:v>98</c:v>
                </c:pt>
                <c:pt idx="15286">
                  <c:v>98</c:v>
                </c:pt>
                <c:pt idx="15287">
                  <c:v>98</c:v>
                </c:pt>
                <c:pt idx="15288">
                  <c:v>98</c:v>
                </c:pt>
                <c:pt idx="15289">
                  <c:v>98</c:v>
                </c:pt>
                <c:pt idx="15290">
                  <c:v>98</c:v>
                </c:pt>
                <c:pt idx="15291">
                  <c:v>98</c:v>
                </c:pt>
                <c:pt idx="15292">
                  <c:v>98</c:v>
                </c:pt>
                <c:pt idx="15293">
                  <c:v>98</c:v>
                </c:pt>
                <c:pt idx="15294">
                  <c:v>98</c:v>
                </c:pt>
                <c:pt idx="15295">
                  <c:v>98</c:v>
                </c:pt>
                <c:pt idx="15296">
                  <c:v>98</c:v>
                </c:pt>
                <c:pt idx="15297">
                  <c:v>98</c:v>
                </c:pt>
                <c:pt idx="15298">
                  <c:v>98</c:v>
                </c:pt>
                <c:pt idx="15299">
                  <c:v>98</c:v>
                </c:pt>
                <c:pt idx="15300">
                  <c:v>98</c:v>
                </c:pt>
                <c:pt idx="15301">
                  <c:v>98</c:v>
                </c:pt>
                <c:pt idx="15302">
                  <c:v>98</c:v>
                </c:pt>
                <c:pt idx="15303">
                  <c:v>98</c:v>
                </c:pt>
                <c:pt idx="15304">
                  <c:v>98</c:v>
                </c:pt>
                <c:pt idx="15305">
                  <c:v>98</c:v>
                </c:pt>
                <c:pt idx="15306">
                  <c:v>98</c:v>
                </c:pt>
                <c:pt idx="15307">
                  <c:v>98</c:v>
                </c:pt>
                <c:pt idx="15308">
                  <c:v>98</c:v>
                </c:pt>
                <c:pt idx="15309">
                  <c:v>98</c:v>
                </c:pt>
                <c:pt idx="15310">
                  <c:v>98</c:v>
                </c:pt>
                <c:pt idx="15311">
                  <c:v>98</c:v>
                </c:pt>
                <c:pt idx="15312">
                  <c:v>98</c:v>
                </c:pt>
                <c:pt idx="15313">
                  <c:v>98</c:v>
                </c:pt>
                <c:pt idx="15314">
                  <c:v>98</c:v>
                </c:pt>
                <c:pt idx="15315">
                  <c:v>98</c:v>
                </c:pt>
                <c:pt idx="15316">
                  <c:v>98</c:v>
                </c:pt>
                <c:pt idx="15317">
                  <c:v>98</c:v>
                </c:pt>
                <c:pt idx="15318">
                  <c:v>98</c:v>
                </c:pt>
                <c:pt idx="15319">
                  <c:v>98</c:v>
                </c:pt>
                <c:pt idx="15320">
                  <c:v>98</c:v>
                </c:pt>
                <c:pt idx="15321">
                  <c:v>98</c:v>
                </c:pt>
                <c:pt idx="15322">
                  <c:v>98</c:v>
                </c:pt>
                <c:pt idx="15323">
                  <c:v>98</c:v>
                </c:pt>
                <c:pt idx="15324">
                  <c:v>98</c:v>
                </c:pt>
                <c:pt idx="15325">
                  <c:v>98</c:v>
                </c:pt>
                <c:pt idx="15326">
                  <c:v>98</c:v>
                </c:pt>
                <c:pt idx="15327">
                  <c:v>98</c:v>
                </c:pt>
                <c:pt idx="15328">
                  <c:v>98</c:v>
                </c:pt>
                <c:pt idx="15329">
                  <c:v>98</c:v>
                </c:pt>
                <c:pt idx="15330">
                  <c:v>98</c:v>
                </c:pt>
                <c:pt idx="15331">
                  <c:v>98</c:v>
                </c:pt>
                <c:pt idx="15332">
                  <c:v>98</c:v>
                </c:pt>
                <c:pt idx="15333">
                  <c:v>98</c:v>
                </c:pt>
                <c:pt idx="15334">
                  <c:v>98</c:v>
                </c:pt>
                <c:pt idx="15335">
                  <c:v>98</c:v>
                </c:pt>
                <c:pt idx="15336">
                  <c:v>98</c:v>
                </c:pt>
                <c:pt idx="15337">
                  <c:v>98</c:v>
                </c:pt>
                <c:pt idx="15338">
                  <c:v>98</c:v>
                </c:pt>
                <c:pt idx="15339">
                  <c:v>98</c:v>
                </c:pt>
                <c:pt idx="15340">
                  <c:v>98</c:v>
                </c:pt>
                <c:pt idx="15341">
                  <c:v>98</c:v>
                </c:pt>
                <c:pt idx="15342">
                  <c:v>98</c:v>
                </c:pt>
                <c:pt idx="15343">
                  <c:v>98</c:v>
                </c:pt>
                <c:pt idx="15344">
                  <c:v>98</c:v>
                </c:pt>
                <c:pt idx="15345">
                  <c:v>98</c:v>
                </c:pt>
                <c:pt idx="15346">
                  <c:v>98</c:v>
                </c:pt>
                <c:pt idx="15347">
                  <c:v>98</c:v>
                </c:pt>
                <c:pt idx="15348">
                  <c:v>98</c:v>
                </c:pt>
                <c:pt idx="15349">
                  <c:v>98</c:v>
                </c:pt>
                <c:pt idx="15350">
                  <c:v>98</c:v>
                </c:pt>
                <c:pt idx="15351">
                  <c:v>98</c:v>
                </c:pt>
                <c:pt idx="15352">
                  <c:v>98</c:v>
                </c:pt>
                <c:pt idx="15353">
                  <c:v>98</c:v>
                </c:pt>
                <c:pt idx="15354">
                  <c:v>98</c:v>
                </c:pt>
                <c:pt idx="15355">
                  <c:v>98</c:v>
                </c:pt>
                <c:pt idx="15356">
                  <c:v>98</c:v>
                </c:pt>
                <c:pt idx="15357">
                  <c:v>98</c:v>
                </c:pt>
                <c:pt idx="15358">
                  <c:v>98</c:v>
                </c:pt>
                <c:pt idx="15359">
                  <c:v>98</c:v>
                </c:pt>
                <c:pt idx="15360">
                  <c:v>98</c:v>
                </c:pt>
                <c:pt idx="15361">
                  <c:v>98</c:v>
                </c:pt>
                <c:pt idx="15362">
                  <c:v>98</c:v>
                </c:pt>
                <c:pt idx="15363">
                  <c:v>98</c:v>
                </c:pt>
                <c:pt idx="15364">
                  <c:v>98</c:v>
                </c:pt>
                <c:pt idx="15365">
                  <c:v>98</c:v>
                </c:pt>
                <c:pt idx="15366">
                  <c:v>98</c:v>
                </c:pt>
                <c:pt idx="15367">
                  <c:v>98</c:v>
                </c:pt>
                <c:pt idx="15368">
                  <c:v>98</c:v>
                </c:pt>
                <c:pt idx="15369">
                  <c:v>98</c:v>
                </c:pt>
                <c:pt idx="15370">
                  <c:v>98</c:v>
                </c:pt>
                <c:pt idx="15371">
                  <c:v>98</c:v>
                </c:pt>
                <c:pt idx="15372">
                  <c:v>98</c:v>
                </c:pt>
                <c:pt idx="15373">
                  <c:v>98</c:v>
                </c:pt>
                <c:pt idx="15374">
                  <c:v>98</c:v>
                </c:pt>
                <c:pt idx="15375">
                  <c:v>98</c:v>
                </c:pt>
                <c:pt idx="15376">
                  <c:v>98</c:v>
                </c:pt>
                <c:pt idx="15377">
                  <c:v>98</c:v>
                </c:pt>
                <c:pt idx="15378">
                  <c:v>98</c:v>
                </c:pt>
                <c:pt idx="15379">
                  <c:v>98</c:v>
                </c:pt>
                <c:pt idx="15380">
                  <c:v>98</c:v>
                </c:pt>
                <c:pt idx="15381">
                  <c:v>98</c:v>
                </c:pt>
                <c:pt idx="15382">
                  <c:v>98</c:v>
                </c:pt>
                <c:pt idx="15383">
                  <c:v>98</c:v>
                </c:pt>
                <c:pt idx="15384">
                  <c:v>98</c:v>
                </c:pt>
                <c:pt idx="15385">
                  <c:v>98</c:v>
                </c:pt>
                <c:pt idx="15386">
                  <c:v>98</c:v>
                </c:pt>
                <c:pt idx="15387">
                  <c:v>98</c:v>
                </c:pt>
                <c:pt idx="15388">
                  <c:v>98</c:v>
                </c:pt>
                <c:pt idx="15389">
                  <c:v>98</c:v>
                </c:pt>
                <c:pt idx="15390">
                  <c:v>98</c:v>
                </c:pt>
                <c:pt idx="15391">
                  <c:v>98</c:v>
                </c:pt>
                <c:pt idx="15392">
                  <c:v>98</c:v>
                </c:pt>
                <c:pt idx="15393">
                  <c:v>98</c:v>
                </c:pt>
                <c:pt idx="15394">
                  <c:v>98</c:v>
                </c:pt>
                <c:pt idx="15395">
                  <c:v>98</c:v>
                </c:pt>
                <c:pt idx="15396">
                  <c:v>98</c:v>
                </c:pt>
                <c:pt idx="15397">
                  <c:v>98</c:v>
                </c:pt>
                <c:pt idx="15398">
                  <c:v>98</c:v>
                </c:pt>
                <c:pt idx="15399">
                  <c:v>98</c:v>
                </c:pt>
                <c:pt idx="15400">
                  <c:v>98</c:v>
                </c:pt>
                <c:pt idx="15401">
                  <c:v>98</c:v>
                </c:pt>
                <c:pt idx="15402">
                  <c:v>98</c:v>
                </c:pt>
                <c:pt idx="15403">
                  <c:v>98</c:v>
                </c:pt>
                <c:pt idx="15404">
                  <c:v>98</c:v>
                </c:pt>
                <c:pt idx="15405">
                  <c:v>98</c:v>
                </c:pt>
                <c:pt idx="15406">
                  <c:v>98</c:v>
                </c:pt>
                <c:pt idx="15407">
                  <c:v>98</c:v>
                </c:pt>
                <c:pt idx="15408">
                  <c:v>98</c:v>
                </c:pt>
                <c:pt idx="15409">
                  <c:v>98</c:v>
                </c:pt>
                <c:pt idx="15410">
                  <c:v>98</c:v>
                </c:pt>
                <c:pt idx="15411">
                  <c:v>98</c:v>
                </c:pt>
                <c:pt idx="15412">
                  <c:v>98</c:v>
                </c:pt>
                <c:pt idx="15413">
                  <c:v>98</c:v>
                </c:pt>
                <c:pt idx="15414">
                  <c:v>98</c:v>
                </c:pt>
                <c:pt idx="15415">
                  <c:v>98</c:v>
                </c:pt>
                <c:pt idx="15416">
                  <c:v>98</c:v>
                </c:pt>
                <c:pt idx="15417">
                  <c:v>98</c:v>
                </c:pt>
                <c:pt idx="15418">
                  <c:v>98</c:v>
                </c:pt>
                <c:pt idx="15419">
                  <c:v>98</c:v>
                </c:pt>
                <c:pt idx="15420">
                  <c:v>98</c:v>
                </c:pt>
                <c:pt idx="15421">
                  <c:v>98</c:v>
                </c:pt>
                <c:pt idx="15422">
                  <c:v>98</c:v>
                </c:pt>
                <c:pt idx="15423">
                  <c:v>98</c:v>
                </c:pt>
                <c:pt idx="15424">
                  <c:v>98</c:v>
                </c:pt>
                <c:pt idx="15425">
                  <c:v>98</c:v>
                </c:pt>
                <c:pt idx="15426">
                  <c:v>98</c:v>
                </c:pt>
                <c:pt idx="15427">
                  <c:v>98</c:v>
                </c:pt>
                <c:pt idx="15428">
                  <c:v>98</c:v>
                </c:pt>
                <c:pt idx="15429">
                  <c:v>98</c:v>
                </c:pt>
                <c:pt idx="15430">
                  <c:v>98</c:v>
                </c:pt>
                <c:pt idx="15431">
                  <c:v>98</c:v>
                </c:pt>
                <c:pt idx="15432">
                  <c:v>98</c:v>
                </c:pt>
                <c:pt idx="15433">
                  <c:v>98</c:v>
                </c:pt>
                <c:pt idx="15434">
                  <c:v>98</c:v>
                </c:pt>
                <c:pt idx="15435">
                  <c:v>98</c:v>
                </c:pt>
                <c:pt idx="15436">
                  <c:v>98</c:v>
                </c:pt>
                <c:pt idx="15437">
                  <c:v>98</c:v>
                </c:pt>
                <c:pt idx="15438">
                  <c:v>98</c:v>
                </c:pt>
                <c:pt idx="15439">
                  <c:v>98</c:v>
                </c:pt>
                <c:pt idx="15440">
                  <c:v>98</c:v>
                </c:pt>
                <c:pt idx="15441">
                  <c:v>98</c:v>
                </c:pt>
                <c:pt idx="15442">
                  <c:v>98</c:v>
                </c:pt>
                <c:pt idx="15443">
                  <c:v>98</c:v>
                </c:pt>
                <c:pt idx="15444">
                  <c:v>98</c:v>
                </c:pt>
                <c:pt idx="15445">
                  <c:v>98</c:v>
                </c:pt>
                <c:pt idx="15446">
                  <c:v>98</c:v>
                </c:pt>
                <c:pt idx="15447">
                  <c:v>98</c:v>
                </c:pt>
                <c:pt idx="15448">
                  <c:v>98</c:v>
                </c:pt>
                <c:pt idx="15449">
                  <c:v>98</c:v>
                </c:pt>
                <c:pt idx="15450">
                  <c:v>98</c:v>
                </c:pt>
                <c:pt idx="15451">
                  <c:v>98</c:v>
                </c:pt>
                <c:pt idx="15452">
                  <c:v>98</c:v>
                </c:pt>
                <c:pt idx="15453">
                  <c:v>98</c:v>
                </c:pt>
                <c:pt idx="15454">
                  <c:v>98</c:v>
                </c:pt>
                <c:pt idx="15455">
                  <c:v>98</c:v>
                </c:pt>
                <c:pt idx="15456">
                  <c:v>98</c:v>
                </c:pt>
                <c:pt idx="15457">
                  <c:v>98</c:v>
                </c:pt>
                <c:pt idx="15458">
                  <c:v>98</c:v>
                </c:pt>
                <c:pt idx="15459">
                  <c:v>98</c:v>
                </c:pt>
                <c:pt idx="15460">
                  <c:v>98</c:v>
                </c:pt>
                <c:pt idx="15461">
                  <c:v>98</c:v>
                </c:pt>
                <c:pt idx="15462">
                  <c:v>98</c:v>
                </c:pt>
                <c:pt idx="15463">
                  <c:v>98</c:v>
                </c:pt>
                <c:pt idx="15464">
                  <c:v>98</c:v>
                </c:pt>
                <c:pt idx="15465">
                  <c:v>98</c:v>
                </c:pt>
                <c:pt idx="15466">
                  <c:v>98</c:v>
                </c:pt>
                <c:pt idx="15467">
                  <c:v>98</c:v>
                </c:pt>
                <c:pt idx="15468">
                  <c:v>98</c:v>
                </c:pt>
                <c:pt idx="15469">
                  <c:v>98</c:v>
                </c:pt>
                <c:pt idx="15470">
                  <c:v>98</c:v>
                </c:pt>
                <c:pt idx="15471">
                  <c:v>98</c:v>
                </c:pt>
                <c:pt idx="15472">
                  <c:v>98</c:v>
                </c:pt>
                <c:pt idx="15473">
                  <c:v>98</c:v>
                </c:pt>
                <c:pt idx="15474">
                  <c:v>98</c:v>
                </c:pt>
                <c:pt idx="15475">
                  <c:v>98</c:v>
                </c:pt>
                <c:pt idx="15476">
                  <c:v>98</c:v>
                </c:pt>
                <c:pt idx="15477">
                  <c:v>98</c:v>
                </c:pt>
                <c:pt idx="15478">
                  <c:v>98</c:v>
                </c:pt>
                <c:pt idx="15479">
                  <c:v>98</c:v>
                </c:pt>
                <c:pt idx="15480">
                  <c:v>98</c:v>
                </c:pt>
                <c:pt idx="15481">
                  <c:v>98</c:v>
                </c:pt>
                <c:pt idx="15482">
                  <c:v>98</c:v>
                </c:pt>
                <c:pt idx="15483">
                  <c:v>98</c:v>
                </c:pt>
                <c:pt idx="15484">
                  <c:v>98</c:v>
                </c:pt>
                <c:pt idx="15485">
                  <c:v>98</c:v>
                </c:pt>
                <c:pt idx="15486">
                  <c:v>98</c:v>
                </c:pt>
                <c:pt idx="15487">
                  <c:v>98</c:v>
                </c:pt>
                <c:pt idx="15488">
                  <c:v>98</c:v>
                </c:pt>
                <c:pt idx="15489">
                  <c:v>98</c:v>
                </c:pt>
                <c:pt idx="15490">
                  <c:v>98</c:v>
                </c:pt>
                <c:pt idx="15491">
                  <c:v>98</c:v>
                </c:pt>
                <c:pt idx="15492">
                  <c:v>98</c:v>
                </c:pt>
                <c:pt idx="15493">
                  <c:v>98</c:v>
                </c:pt>
                <c:pt idx="15494">
                  <c:v>98</c:v>
                </c:pt>
                <c:pt idx="15495">
                  <c:v>98</c:v>
                </c:pt>
                <c:pt idx="15496">
                  <c:v>98</c:v>
                </c:pt>
                <c:pt idx="15497">
                  <c:v>98</c:v>
                </c:pt>
                <c:pt idx="15498">
                  <c:v>98</c:v>
                </c:pt>
                <c:pt idx="15499">
                  <c:v>97</c:v>
                </c:pt>
                <c:pt idx="15500">
                  <c:v>97</c:v>
                </c:pt>
                <c:pt idx="15501">
                  <c:v>97</c:v>
                </c:pt>
                <c:pt idx="15502">
                  <c:v>97</c:v>
                </c:pt>
                <c:pt idx="15503">
                  <c:v>97</c:v>
                </c:pt>
                <c:pt idx="15504">
                  <c:v>97</c:v>
                </c:pt>
                <c:pt idx="15505">
                  <c:v>97</c:v>
                </c:pt>
                <c:pt idx="15506">
                  <c:v>97</c:v>
                </c:pt>
                <c:pt idx="15507">
                  <c:v>97</c:v>
                </c:pt>
                <c:pt idx="15508">
                  <c:v>97</c:v>
                </c:pt>
                <c:pt idx="15509">
                  <c:v>97</c:v>
                </c:pt>
                <c:pt idx="15510">
                  <c:v>97</c:v>
                </c:pt>
                <c:pt idx="15511">
                  <c:v>97</c:v>
                </c:pt>
                <c:pt idx="15512">
                  <c:v>97</c:v>
                </c:pt>
                <c:pt idx="15513">
                  <c:v>97</c:v>
                </c:pt>
                <c:pt idx="15514">
                  <c:v>97</c:v>
                </c:pt>
                <c:pt idx="15515">
                  <c:v>97</c:v>
                </c:pt>
                <c:pt idx="15516">
                  <c:v>97</c:v>
                </c:pt>
                <c:pt idx="15517">
                  <c:v>97</c:v>
                </c:pt>
                <c:pt idx="15518">
                  <c:v>97</c:v>
                </c:pt>
                <c:pt idx="15519">
                  <c:v>97</c:v>
                </c:pt>
                <c:pt idx="15520">
                  <c:v>97</c:v>
                </c:pt>
                <c:pt idx="15521">
                  <c:v>97</c:v>
                </c:pt>
                <c:pt idx="15522">
                  <c:v>97</c:v>
                </c:pt>
                <c:pt idx="15523">
                  <c:v>97</c:v>
                </c:pt>
                <c:pt idx="15524">
                  <c:v>97</c:v>
                </c:pt>
                <c:pt idx="15525">
                  <c:v>97</c:v>
                </c:pt>
                <c:pt idx="15526">
                  <c:v>97</c:v>
                </c:pt>
                <c:pt idx="15527">
                  <c:v>97</c:v>
                </c:pt>
                <c:pt idx="15528">
                  <c:v>97</c:v>
                </c:pt>
                <c:pt idx="15529">
                  <c:v>97</c:v>
                </c:pt>
                <c:pt idx="15530">
                  <c:v>97</c:v>
                </c:pt>
                <c:pt idx="15531">
                  <c:v>97</c:v>
                </c:pt>
                <c:pt idx="15532">
                  <c:v>97</c:v>
                </c:pt>
                <c:pt idx="15533">
                  <c:v>97</c:v>
                </c:pt>
                <c:pt idx="15534">
                  <c:v>97</c:v>
                </c:pt>
                <c:pt idx="15535">
                  <c:v>97</c:v>
                </c:pt>
                <c:pt idx="15536">
                  <c:v>97</c:v>
                </c:pt>
                <c:pt idx="15537">
                  <c:v>97</c:v>
                </c:pt>
                <c:pt idx="15538">
                  <c:v>97</c:v>
                </c:pt>
                <c:pt idx="15539">
                  <c:v>97</c:v>
                </c:pt>
                <c:pt idx="15540">
                  <c:v>97</c:v>
                </c:pt>
                <c:pt idx="15541">
                  <c:v>97</c:v>
                </c:pt>
                <c:pt idx="15542">
                  <c:v>97</c:v>
                </c:pt>
                <c:pt idx="15543">
                  <c:v>97</c:v>
                </c:pt>
                <c:pt idx="15544">
                  <c:v>97</c:v>
                </c:pt>
                <c:pt idx="15545">
                  <c:v>97</c:v>
                </c:pt>
                <c:pt idx="15546">
                  <c:v>97</c:v>
                </c:pt>
                <c:pt idx="15547">
                  <c:v>97</c:v>
                </c:pt>
                <c:pt idx="15548">
                  <c:v>97</c:v>
                </c:pt>
                <c:pt idx="15549">
                  <c:v>97</c:v>
                </c:pt>
                <c:pt idx="15550">
                  <c:v>97</c:v>
                </c:pt>
                <c:pt idx="15551">
                  <c:v>97</c:v>
                </c:pt>
                <c:pt idx="15552">
                  <c:v>97</c:v>
                </c:pt>
                <c:pt idx="15553">
                  <c:v>97</c:v>
                </c:pt>
                <c:pt idx="15554">
                  <c:v>97</c:v>
                </c:pt>
                <c:pt idx="15555">
                  <c:v>97</c:v>
                </c:pt>
                <c:pt idx="15556">
                  <c:v>97</c:v>
                </c:pt>
                <c:pt idx="15557">
                  <c:v>97</c:v>
                </c:pt>
                <c:pt idx="15558">
                  <c:v>97</c:v>
                </c:pt>
                <c:pt idx="15559">
                  <c:v>97</c:v>
                </c:pt>
                <c:pt idx="15560">
                  <c:v>97</c:v>
                </c:pt>
                <c:pt idx="15561">
                  <c:v>97</c:v>
                </c:pt>
                <c:pt idx="15562">
                  <c:v>97</c:v>
                </c:pt>
                <c:pt idx="15563">
                  <c:v>97</c:v>
                </c:pt>
                <c:pt idx="15564">
                  <c:v>97</c:v>
                </c:pt>
                <c:pt idx="15565">
                  <c:v>97</c:v>
                </c:pt>
                <c:pt idx="15566">
                  <c:v>97</c:v>
                </c:pt>
                <c:pt idx="15567">
                  <c:v>97</c:v>
                </c:pt>
                <c:pt idx="15568">
                  <c:v>97</c:v>
                </c:pt>
                <c:pt idx="15569">
                  <c:v>97</c:v>
                </c:pt>
                <c:pt idx="15570">
                  <c:v>97</c:v>
                </c:pt>
                <c:pt idx="15571">
                  <c:v>97</c:v>
                </c:pt>
                <c:pt idx="15572">
                  <c:v>97</c:v>
                </c:pt>
                <c:pt idx="15573">
                  <c:v>97</c:v>
                </c:pt>
                <c:pt idx="15574">
                  <c:v>97</c:v>
                </c:pt>
                <c:pt idx="15575">
                  <c:v>97</c:v>
                </c:pt>
                <c:pt idx="15576">
                  <c:v>97</c:v>
                </c:pt>
                <c:pt idx="15577">
                  <c:v>97</c:v>
                </c:pt>
                <c:pt idx="15578">
                  <c:v>97</c:v>
                </c:pt>
                <c:pt idx="15579">
                  <c:v>97</c:v>
                </c:pt>
                <c:pt idx="15580">
                  <c:v>97</c:v>
                </c:pt>
                <c:pt idx="15581">
                  <c:v>97</c:v>
                </c:pt>
                <c:pt idx="15582">
                  <c:v>97</c:v>
                </c:pt>
                <c:pt idx="15583">
                  <c:v>97</c:v>
                </c:pt>
                <c:pt idx="15584">
                  <c:v>97</c:v>
                </c:pt>
                <c:pt idx="15585">
                  <c:v>97</c:v>
                </c:pt>
                <c:pt idx="15586">
                  <c:v>97</c:v>
                </c:pt>
                <c:pt idx="15587">
                  <c:v>97</c:v>
                </c:pt>
                <c:pt idx="15588">
                  <c:v>97</c:v>
                </c:pt>
                <c:pt idx="15589">
                  <c:v>97</c:v>
                </c:pt>
                <c:pt idx="15590">
                  <c:v>97</c:v>
                </c:pt>
                <c:pt idx="15591">
                  <c:v>97</c:v>
                </c:pt>
                <c:pt idx="15592">
                  <c:v>97</c:v>
                </c:pt>
                <c:pt idx="15593">
                  <c:v>97</c:v>
                </c:pt>
                <c:pt idx="15594">
                  <c:v>97</c:v>
                </c:pt>
                <c:pt idx="15595">
                  <c:v>97</c:v>
                </c:pt>
                <c:pt idx="15596">
                  <c:v>97</c:v>
                </c:pt>
                <c:pt idx="15597">
                  <c:v>97</c:v>
                </c:pt>
                <c:pt idx="15598">
                  <c:v>97</c:v>
                </c:pt>
                <c:pt idx="15599">
                  <c:v>97</c:v>
                </c:pt>
                <c:pt idx="15600">
                  <c:v>97</c:v>
                </c:pt>
                <c:pt idx="15601">
                  <c:v>97</c:v>
                </c:pt>
                <c:pt idx="15602">
                  <c:v>97</c:v>
                </c:pt>
                <c:pt idx="15603">
                  <c:v>97</c:v>
                </c:pt>
                <c:pt idx="15604">
                  <c:v>97</c:v>
                </c:pt>
                <c:pt idx="15605">
                  <c:v>97</c:v>
                </c:pt>
                <c:pt idx="15606">
                  <c:v>97</c:v>
                </c:pt>
                <c:pt idx="15607">
                  <c:v>97</c:v>
                </c:pt>
                <c:pt idx="15608">
                  <c:v>97</c:v>
                </c:pt>
                <c:pt idx="15609">
                  <c:v>97</c:v>
                </c:pt>
                <c:pt idx="15610">
                  <c:v>97</c:v>
                </c:pt>
                <c:pt idx="15611">
                  <c:v>97</c:v>
                </c:pt>
                <c:pt idx="15612">
                  <c:v>97</c:v>
                </c:pt>
                <c:pt idx="15613">
                  <c:v>97</c:v>
                </c:pt>
                <c:pt idx="15614">
                  <c:v>97</c:v>
                </c:pt>
                <c:pt idx="15615">
                  <c:v>97</c:v>
                </c:pt>
                <c:pt idx="15616">
                  <c:v>97</c:v>
                </c:pt>
                <c:pt idx="15617">
                  <c:v>97</c:v>
                </c:pt>
                <c:pt idx="15618">
                  <c:v>97</c:v>
                </c:pt>
                <c:pt idx="15619">
                  <c:v>97</c:v>
                </c:pt>
                <c:pt idx="15620">
                  <c:v>97</c:v>
                </c:pt>
                <c:pt idx="15621">
                  <c:v>97</c:v>
                </c:pt>
                <c:pt idx="15622">
                  <c:v>97</c:v>
                </c:pt>
                <c:pt idx="15623">
                  <c:v>97</c:v>
                </c:pt>
                <c:pt idx="15624">
                  <c:v>97</c:v>
                </c:pt>
                <c:pt idx="15625">
                  <c:v>97</c:v>
                </c:pt>
                <c:pt idx="15626">
                  <c:v>97</c:v>
                </c:pt>
                <c:pt idx="15627">
                  <c:v>97</c:v>
                </c:pt>
                <c:pt idx="15628">
                  <c:v>97</c:v>
                </c:pt>
                <c:pt idx="15629">
                  <c:v>97</c:v>
                </c:pt>
                <c:pt idx="15630">
                  <c:v>97</c:v>
                </c:pt>
                <c:pt idx="15631">
                  <c:v>97</c:v>
                </c:pt>
                <c:pt idx="15632">
                  <c:v>97</c:v>
                </c:pt>
                <c:pt idx="15633">
                  <c:v>97</c:v>
                </c:pt>
                <c:pt idx="15634">
                  <c:v>97</c:v>
                </c:pt>
                <c:pt idx="15635">
                  <c:v>97</c:v>
                </c:pt>
                <c:pt idx="15636">
                  <c:v>97</c:v>
                </c:pt>
                <c:pt idx="15637">
                  <c:v>97</c:v>
                </c:pt>
                <c:pt idx="15638">
                  <c:v>97</c:v>
                </c:pt>
                <c:pt idx="15639">
                  <c:v>97</c:v>
                </c:pt>
                <c:pt idx="15640">
                  <c:v>97</c:v>
                </c:pt>
                <c:pt idx="15641">
                  <c:v>97</c:v>
                </c:pt>
                <c:pt idx="15642">
                  <c:v>97</c:v>
                </c:pt>
                <c:pt idx="15643">
                  <c:v>97</c:v>
                </c:pt>
                <c:pt idx="15644">
                  <c:v>97</c:v>
                </c:pt>
                <c:pt idx="15645">
                  <c:v>97</c:v>
                </c:pt>
                <c:pt idx="15646">
                  <c:v>97</c:v>
                </c:pt>
                <c:pt idx="15647">
                  <c:v>97</c:v>
                </c:pt>
                <c:pt idx="15648">
                  <c:v>97</c:v>
                </c:pt>
                <c:pt idx="15649">
                  <c:v>97</c:v>
                </c:pt>
                <c:pt idx="15650">
                  <c:v>97</c:v>
                </c:pt>
                <c:pt idx="15651">
                  <c:v>97</c:v>
                </c:pt>
                <c:pt idx="15652">
                  <c:v>97</c:v>
                </c:pt>
                <c:pt idx="15653">
                  <c:v>97</c:v>
                </c:pt>
                <c:pt idx="15654">
                  <c:v>97</c:v>
                </c:pt>
                <c:pt idx="15655">
                  <c:v>97</c:v>
                </c:pt>
                <c:pt idx="15656">
                  <c:v>97</c:v>
                </c:pt>
                <c:pt idx="15657">
                  <c:v>97</c:v>
                </c:pt>
                <c:pt idx="15658">
                  <c:v>97</c:v>
                </c:pt>
                <c:pt idx="15659">
                  <c:v>97</c:v>
                </c:pt>
                <c:pt idx="15660">
                  <c:v>97</c:v>
                </c:pt>
                <c:pt idx="15661">
                  <c:v>97</c:v>
                </c:pt>
                <c:pt idx="15662">
                  <c:v>97</c:v>
                </c:pt>
                <c:pt idx="15663">
                  <c:v>97</c:v>
                </c:pt>
                <c:pt idx="15664">
                  <c:v>97</c:v>
                </c:pt>
                <c:pt idx="15665">
                  <c:v>97</c:v>
                </c:pt>
                <c:pt idx="15666">
                  <c:v>97</c:v>
                </c:pt>
                <c:pt idx="15667">
                  <c:v>97</c:v>
                </c:pt>
                <c:pt idx="15668">
                  <c:v>97</c:v>
                </c:pt>
                <c:pt idx="15669">
                  <c:v>97</c:v>
                </c:pt>
                <c:pt idx="15670">
                  <c:v>97</c:v>
                </c:pt>
                <c:pt idx="15671">
                  <c:v>97</c:v>
                </c:pt>
                <c:pt idx="15672">
                  <c:v>97</c:v>
                </c:pt>
                <c:pt idx="15673">
                  <c:v>97</c:v>
                </c:pt>
                <c:pt idx="15674">
                  <c:v>97</c:v>
                </c:pt>
                <c:pt idx="15675">
                  <c:v>97</c:v>
                </c:pt>
                <c:pt idx="15676">
                  <c:v>97</c:v>
                </c:pt>
                <c:pt idx="15677">
                  <c:v>97</c:v>
                </c:pt>
                <c:pt idx="15678">
                  <c:v>97</c:v>
                </c:pt>
                <c:pt idx="15679">
                  <c:v>97</c:v>
                </c:pt>
                <c:pt idx="15680">
                  <c:v>97</c:v>
                </c:pt>
                <c:pt idx="15681">
                  <c:v>97</c:v>
                </c:pt>
                <c:pt idx="15682">
                  <c:v>97</c:v>
                </c:pt>
                <c:pt idx="15683">
                  <c:v>97</c:v>
                </c:pt>
                <c:pt idx="15684">
                  <c:v>97</c:v>
                </c:pt>
                <c:pt idx="15685">
                  <c:v>97</c:v>
                </c:pt>
                <c:pt idx="15686">
                  <c:v>97</c:v>
                </c:pt>
                <c:pt idx="15687">
                  <c:v>97</c:v>
                </c:pt>
                <c:pt idx="15688">
                  <c:v>97</c:v>
                </c:pt>
                <c:pt idx="15689">
                  <c:v>97</c:v>
                </c:pt>
                <c:pt idx="15690">
                  <c:v>97</c:v>
                </c:pt>
                <c:pt idx="15691">
                  <c:v>97</c:v>
                </c:pt>
                <c:pt idx="15692">
                  <c:v>97</c:v>
                </c:pt>
                <c:pt idx="15693">
                  <c:v>97</c:v>
                </c:pt>
                <c:pt idx="15694">
                  <c:v>97</c:v>
                </c:pt>
                <c:pt idx="15695">
                  <c:v>97</c:v>
                </c:pt>
                <c:pt idx="15696">
                  <c:v>97</c:v>
                </c:pt>
                <c:pt idx="15697">
                  <c:v>97</c:v>
                </c:pt>
                <c:pt idx="15698">
                  <c:v>97</c:v>
                </c:pt>
                <c:pt idx="15699">
                  <c:v>97</c:v>
                </c:pt>
                <c:pt idx="15700">
                  <c:v>97</c:v>
                </c:pt>
                <c:pt idx="15701">
                  <c:v>97</c:v>
                </c:pt>
                <c:pt idx="15702">
                  <c:v>97</c:v>
                </c:pt>
                <c:pt idx="15703">
                  <c:v>97</c:v>
                </c:pt>
                <c:pt idx="15704">
                  <c:v>97</c:v>
                </c:pt>
                <c:pt idx="15705">
                  <c:v>97</c:v>
                </c:pt>
                <c:pt idx="15706">
                  <c:v>97</c:v>
                </c:pt>
                <c:pt idx="15707">
                  <c:v>97</c:v>
                </c:pt>
                <c:pt idx="15708">
                  <c:v>97</c:v>
                </c:pt>
                <c:pt idx="15709">
                  <c:v>97</c:v>
                </c:pt>
                <c:pt idx="15710">
                  <c:v>97</c:v>
                </c:pt>
                <c:pt idx="15711">
                  <c:v>97</c:v>
                </c:pt>
                <c:pt idx="15712">
                  <c:v>97</c:v>
                </c:pt>
                <c:pt idx="15713">
                  <c:v>97</c:v>
                </c:pt>
                <c:pt idx="15714">
                  <c:v>97</c:v>
                </c:pt>
                <c:pt idx="15715">
                  <c:v>97</c:v>
                </c:pt>
                <c:pt idx="15716">
                  <c:v>97</c:v>
                </c:pt>
                <c:pt idx="15717">
                  <c:v>97</c:v>
                </c:pt>
                <c:pt idx="15718">
                  <c:v>97</c:v>
                </c:pt>
                <c:pt idx="15719">
                  <c:v>97</c:v>
                </c:pt>
                <c:pt idx="15720">
                  <c:v>97</c:v>
                </c:pt>
                <c:pt idx="15721">
                  <c:v>97</c:v>
                </c:pt>
                <c:pt idx="15722">
                  <c:v>97</c:v>
                </c:pt>
                <c:pt idx="15723">
                  <c:v>97</c:v>
                </c:pt>
                <c:pt idx="15724">
                  <c:v>97</c:v>
                </c:pt>
                <c:pt idx="15725">
                  <c:v>97</c:v>
                </c:pt>
                <c:pt idx="15726">
                  <c:v>97</c:v>
                </c:pt>
                <c:pt idx="15727">
                  <c:v>97</c:v>
                </c:pt>
                <c:pt idx="15728">
                  <c:v>97</c:v>
                </c:pt>
                <c:pt idx="15729">
                  <c:v>97</c:v>
                </c:pt>
                <c:pt idx="15730">
                  <c:v>97</c:v>
                </c:pt>
                <c:pt idx="15731">
                  <c:v>97</c:v>
                </c:pt>
                <c:pt idx="15732">
                  <c:v>97</c:v>
                </c:pt>
                <c:pt idx="15733">
                  <c:v>97</c:v>
                </c:pt>
                <c:pt idx="15734">
                  <c:v>97</c:v>
                </c:pt>
                <c:pt idx="15735">
                  <c:v>97</c:v>
                </c:pt>
                <c:pt idx="15736">
                  <c:v>97</c:v>
                </c:pt>
                <c:pt idx="15737">
                  <c:v>97</c:v>
                </c:pt>
                <c:pt idx="15738">
                  <c:v>97</c:v>
                </c:pt>
                <c:pt idx="15739">
                  <c:v>97</c:v>
                </c:pt>
                <c:pt idx="15740">
                  <c:v>97</c:v>
                </c:pt>
                <c:pt idx="15741">
                  <c:v>97</c:v>
                </c:pt>
                <c:pt idx="15742">
                  <c:v>97</c:v>
                </c:pt>
                <c:pt idx="15743">
                  <c:v>97</c:v>
                </c:pt>
                <c:pt idx="15744">
                  <c:v>97</c:v>
                </c:pt>
                <c:pt idx="15745">
                  <c:v>97</c:v>
                </c:pt>
                <c:pt idx="15746">
                  <c:v>97</c:v>
                </c:pt>
                <c:pt idx="15747">
                  <c:v>97</c:v>
                </c:pt>
                <c:pt idx="15748">
                  <c:v>97</c:v>
                </c:pt>
                <c:pt idx="15749">
                  <c:v>97</c:v>
                </c:pt>
                <c:pt idx="15750">
                  <c:v>97</c:v>
                </c:pt>
                <c:pt idx="15751">
                  <c:v>97</c:v>
                </c:pt>
                <c:pt idx="15752">
                  <c:v>97</c:v>
                </c:pt>
                <c:pt idx="15753">
                  <c:v>97</c:v>
                </c:pt>
                <c:pt idx="15754">
                  <c:v>97</c:v>
                </c:pt>
                <c:pt idx="15755">
                  <c:v>97</c:v>
                </c:pt>
                <c:pt idx="15756">
                  <c:v>97</c:v>
                </c:pt>
                <c:pt idx="15757">
                  <c:v>97</c:v>
                </c:pt>
                <c:pt idx="15758">
                  <c:v>97</c:v>
                </c:pt>
                <c:pt idx="15759">
                  <c:v>97</c:v>
                </c:pt>
                <c:pt idx="15760">
                  <c:v>97</c:v>
                </c:pt>
                <c:pt idx="15761">
                  <c:v>97</c:v>
                </c:pt>
                <c:pt idx="15762">
                  <c:v>97</c:v>
                </c:pt>
                <c:pt idx="15763">
                  <c:v>97</c:v>
                </c:pt>
                <c:pt idx="15764">
                  <c:v>97</c:v>
                </c:pt>
                <c:pt idx="15765">
                  <c:v>97</c:v>
                </c:pt>
                <c:pt idx="15766">
                  <c:v>97</c:v>
                </c:pt>
                <c:pt idx="15767">
                  <c:v>97</c:v>
                </c:pt>
                <c:pt idx="15768">
                  <c:v>97</c:v>
                </c:pt>
                <c:pt idx="15769">
                  <c:v>97</c:v>
                </c:pt>
                <c:pt idx="15770">
                  <c:v>97</c:v>
                </c:pt>
                <c:pt idx="15771">
                  <c:v>97</c:v>
                </c:pt>
                <c:pt idx="15772">
                  <c:v>97</c:v>
                </c:pt>
                <c:pt idx="15773">
                  <c:v>97</c:v>
                </c:pt>
                <c:pt idx="15774">
                  <c:v>97</c:v>
                </c:pt>
                <c:pt idx="15775">
                  <c:v>97</c:v>
                </c:pt>
                <c:pt idx="15776">
                  <c:v>97</c:v>
                </c:pt>
                <c:pt idx="15777">
                  <c:v>97</c:v>
                </c:pt>
                <c:pt idx="15778">
                  <c:v>98</c:v>
                </c:pt>
                <c:pt idx="15779">
                  <c:v>98</c:v>
                </c:pt>
                <c:pt idx="15780">
                  <c:v>98</c:v>
                </c:pt>
                <c:pt idx="15781">
                  <c:v>98</c:v>
                </c:pt>
                <c:pt idx="15782">
                  <c:v>98</c:v>
                </c:pt>
                <c:pt idx="15783">
                  <c:v>98</c:v>
                </c:pt>
                <c:pt idx="15784">
                  <c:v>98</c:v>
                </c:pt>
                <c:pt idx="15785">
                  <c:v>98</c:v>
                </c:pt>
                <c:pt idx="15786">
                  <c:v>98</c:v>
                </c:pt>
                <c:pt idx="15787">
                  <c:v>98</c:v>
                </c:pt>
                <c:pt idx="15788">
                  <c:v>98</c:v>
                </c:pt>
                <c:pt idx="15789">
                  <c:v>98</c:v>
                </c:pt>
                <c:pt idx="15790">
                  <c:v>98</c:v>
                </c:pt>
                <c:pt idx="15791">
                  <c:v>98</c:v>
                </c:pt>
                <c:pt idx="15792">
                  <c:v>98</c:v>
                </c:pt>
                <c:pt idx="15793">
                  <c:v>98</c:v>
                </c:pt>
                <c:pt idx="15794">
                  <c:v>98</c:v>
                </c:pt>
                <c:pt idx="15795">
                  <c:v>98</c:v>
                </c:pt>
                <c:pt idx="15796">
                  <c:v>98</c:v>
                </c:pt>
                <c:pt idx="15797">
                  <c:v>98</c:v>
                </c:pt>
                <c:pt idx="15798">
                  <c:v>98</c:v>
                </c:pt>
                <c:pt idx="15799">
                  <c:v>98</c:v>
                </c:pt>
                <c:pt idx="15800">
                  <c:v>98</c:v>
                </c:pt>
                <c:pt idx="15801">
                  <c:v>98</c:v>
                </c:pt>
                <c:pt idx="15802">
                  <c:v>98</c:v>
                </c:pt>
                <c:pt idx="15803">
                  <c:v>98</c:v>
                </c:pt>
                <c:pt idx="15804">
                  <c:v>98</c:v>
                </c:pt>
                <c:pt idx="15805">
                  <c:v>98</c:v>
                </c:pt>
                <c:pt idx="15806">
                  <c:v>98</c:v>
                </c:pt>
                <c:pt idx="15807">
                  <c:v>98</c:v>
                </c:pt>
                <c:pt idx="15808">
                  <c:v>98</c:v>
                </c:pt>
                <c:pt idx="15809">
                  <c:v>98</c:v>
                </c:pt>
                <c:pt idx="15810">
                  <c:v>98</c:v>
                </c:pt>
                <c:pt idx="15811">
                  <c:v>98</c:v>
                </c:pt>
                <c:pt idx="15812">
                  <c:v>98</c:v>
                </c:pt>
                <c:pt idx="15813">
                  <c:v>98</c:v>
                </c:pt>
                <c:pt idx="15814">
                  <c:v>98</c:v>
                </c:pt>
                <c:pt idx="15815">
                  <c:v>98</c:v>
                </c:pt>
                <c:pt idx="15816">
                  <c:v>98</c:v>
                </c:pt>
                <c:pt idx="15817">
                  <c:v>98</c:v>
                </c:pt>
                <c:pt idx="15818">
                  <c:v>98</c:v>
                </c:pt>
                <c:pt idx="15819">
                  <c:v>98</c:v>
                </c:pt>
                <c:pt idx="15820">
                  <c:v>98</c:v>
                </c:pt>
                <c:pt idx="15821">
                  <c:v>98</c:v>
                </c:pt>
                <c:pt idx="15822">
                  <c:v>98</c:v>
                </c:pt>
                <c:pt idx="15823">
                  <c:v>98</c:v>
                </c:pt>
                <c:pt idx="15824">
                  <c:v>98</c:v>
                </c:pt>
                <c:pt idx="15825">
                  <c:v>98</c:v>
                </c:pt>
                <c:pt idx="15826">
                  <c:v>98</c:v>
                </c:pt>
                <c:pt idx="15827">
                  <c:v>98</c:v>
                </c:pt>
                <c:pt idx="15828">
                  <c:v>98</c:v>
                </c:pt>
                <c:pt idx="15829">
                  <c:v>98</c:v>
                </c:pt>
                <c:pt idx="15830">
                  <c:v>98</c:v>
                </c:pt>
                <c:pt idx="15831">
                  <c:v>98</c:v>
                </c:pt>
                <c:pt idx="15832">
                  <c:v>98</c:v>
                </c:pt>
                <c:pt idx="15833">
                  <c:v>98</c:v>
                </c:pt>
                <c:pt idx="15834">
                  <c:v>98</c:v>
                </c:pt>
                <c:pt idx="15835">
                  <c:v>98</c:v>
                </c:pt>
                <c:pt idx="15836">
                  <c:v>98</c:v>
                </c:pt>
                <c:pt idx="15837">
                  <c:v>98</c:v>
                </c:pt>
                <c:pt idx="15838">
                  <c:v>98</c:v>
                </c:pt>
                <c:pt idx="15839">
                  <c:v>98</c:v>
                </c:pt>
                <c:pt idx="15840">
                  <c:v>98</c:v>
                </c:pt>
                <c:pt idx="15841">
                  <c:v>98</c:v>
                </c:pt>
                <c:pt idx="15842">
                  <c:v>98</c:v>
                </c:pt>
                <c:pt idx="15843">
                  <c:v>98</c:v>
                </c:pt>
                <c:pt idx="15844">
                  <c:v>98</c:v>
                </c:pt>
                <c:pt idx="15845">
                  <c:v>98</c:v>
                </c:pt>
                <c:pt idx="15846">
                  <c:v>98</c:v>
                </c:pt>
                <c:pt idx="15847">
                  <c:v>98</c:v>
                </c:pt>
                <c:pt idx="15848">
                  <c:v>98</c:v>
                </c:pt>
                <c:pt idx="15849">
                  <c:v>98</c:v>
                </c:pt>
                <c:pt idx="15850">
                  <c:v>98</c:v>
                </c:pt>
                <c:pt idx="15851">
                  <c:v>98</c:v>
                </c:pt>
                <c:pt idx="15852">
                  <c:v>98</c:v>
                </c:pt>
                <c:pt idx="15853">
                  <c:v>98</c:v>
                </c:pt>
                <c:pt idx="15854">
                  <c:v>98</c:v>
                </c:pt>
                <c:pt idx="15855">
                  <c:v>98</c:v>
                </c:pt>
                <c:pt idx="15856">
                  <c:v>98</c:v>
                </c:pt>
                <c:pt idx="15857">
                  <c:v>98</c:v>
                </c:pt>
                <c:pt idx="15858">
                  <c:v>98</c:v>
                </c:pt>
                <c:pt idx="15859">
                  <c:v>98</c:v>
                </c:pt>
                <c:pt idx="15860">
                  <c:v>98</c:v>
                </c:pt>
                <c:pt idx="15861">
                  <c:v>98</c:v>
                </c:pt>
                <c:pt idx="15862">
                  <c:v>98</c:v>
                </c:pt>
                <c:pt idx="15863">
                  <c:v>98</c:v>
                </c:pt>
                <c:pt idx="15864">
                  <c:v>98</c:v>
                </c:pt>
                <c:pt idx="15865">
                  <c:v>98</c:v>
                </c:pt>
                <c:pt idx="15866">
                  <c:v>98</c:v>
                </c:pt>
                <c:pt idx="15867">
                  <c:v>98</c:v>
                </c:pt>
                <c:pt idx="15868">
                  <c:v>98</c:v>
                </c:pt>
                <c:pt idx="15869">
                  <c:v>98</c:v>
                </c:pt>
                <c:pt idx="15870">
                  <c:v>98</c:v>
                </c:pt>
                <c:pt idx="15871">
                  <c:v>98</c:v>
                </c:pt>
                <c:pt idx="15872">
                  <c:v>98</c:v>
                </c:pt>
                <c:pt idx="15873">
                  <c:v>98</c:v>
                </c:pt>
                <c:pt idx="15874">
                  <c:v>98</c:v>
                </c:pt>
                <c:pt idx="15875">
                  <c:v>98</c:v>
                </c:pt>
                <c:pt idx="15876">
                  <c:v>98</c:v>
                </c:pt>
                <c:pt idx="15877">
                  <c:v>98</c:v>
                </c:pt>
                <c:pt idx="15878">
                  <c:v>98</c:v>
                </c:pt>
                <c:pt idx="15879">
                  <c:v>98</c:v>
                </c:pt>
                <c:pt idx="15880">
                  <c:v>98</c:v>
                </c:pt>
                <c:pt idx="15881">
                  <c:v>98</c:v>
                </c:pt>
                <c:pt idx="15882">
                  <c:v>98</c:v>
                </c:pt>
                <c:pt idx="15883">
                  <c:v>98</c:v>
                </c:pt>
                <c:pt idx="15884">
                  <c:v>98</c:v>
                </c:pt>
                <c:pt idx="15885">
                  <c:v>98</c:v>
                </c:pt>
                <c:pt idx="15886">
                  <c:v>98</c:v>
                </c:pt>
                <c:pt idx="15887">
                  <c:v>98</c:v>
                </c:pt>
                <c:pt idx="15888">
                  <c:v>98</c:v>
                </c:pt>
                <c:pt idx="15889">
                  <c:v>98</c:v>
                </c:pt>
                <c:pt idx="15890">
                  <c:v>98</c:v>
                </c:pt>
                <c:pt idx="15891">
                  <c:v>98</c:v>
                </c:pt>
                <c:pt idx="15892">
                  <c:v>98</c:v>
                </c:pt>
                <c:pt idx="15893">
                  <c:v>98</c:v>
                </c:pt>
                <c:pt idx="15894">
                  <c:v>98</c:v>
                </c:pt>
                <c:pt idx="15895">
                  <c:v>98</c:v>
                </c:pt>
                <c:pt idx="15896">
                  <c:v>98</c:v>
                </c:pt>
                <c:pt idx="15897">
                  <c:v>98</c:v>
                </c:pt>
                <c:pt idx="15898">
                  <c:v>98</c:v>
                </c:pt>
                <c:pt idx="15899">
                  <c:v>98</c:v>
                </c:pt>
                <c:pt idx="15900">
                  <c:v>98</c:v>
                </c:pt>
                <c:pt idx="15901">
                  <c:v>98</c:v>
                </c:pt>
                <c:pt idx="15902">
                  <c:v>98</c:v>
                </c:pt>
                <c:pt idx="15903">
                  <c:v>98</c:v>
                </c:pt>
                <c:pt idx="15904">
                  <c:v>98</c:v>
                </c:pt>
                <c:pt idx="15905">
                  <c:v>98</c:v>
                </c:pt>
                <c:pt idx="15906">
                  <c:v>98</c:v>
                </c:pt>
                <c:pt idx="15907">
                  <c:v>98</c:v>
                </c:pt>
                <c:pt idx="15908">
                  <c:v>98</c:v>
                </c:pt>
                <c:pt idx="15909">
                  <c:v>98</c:v>
                </c:pt>
                <c:pt idx="15910">
                  <c:v>98</c:v>
                </c:pt>
                <c:pt idx="15911">
                  <c:v>98</c:v>
                </c:pt>
                <c:pt idx="15912">
                  <c:v>98</c:v>
                </c:pt>
                <c:pt idx="15913">
                  <c:v>98</c:v>
                </c:pt>
                <c:pt idx="15914">
                  <c:v>98</c:v>
                </c:pt>
                <c:pt idx="15915">
                  <c:v>98</c:v>
                </c:pt>
                <c:pt idx="15916">
                  <c:v>98</c:v>
                </c:pt>
                <c:pt idx="15917">
                  <c:v>98</c:v>
                </c:pt>
                <c:pt idx="15918">
                  <c:v>98</c:v>
                </c:pt>
                <c:pt idx="15919">
                  <c:v>98</c:v>
                </c:pt>
                <c:pt idx="15920">
                  <c:v>98</c:v>
                </c:pt>
                <c:pt idx="15921">
                  <c:v>98</c:v>
                </c:pt>
                <c:pt idx="15922">
                  <c:v>98</c:v>
                </c:pt>
                <c:pt idx="15923">
                  <c:v>98</c:v>
                </c:pt>
                <c:pt idx="15924">
                  <c:v>98</c:v>
                </c:pt>
                <c:pt idx="15925">
                  <c:v>98</c:v>
                </c:pt>
                <c:pt idx="15926">
                  <c:v>98</c:v>
                </c:pt>
                <c:pt idx="15927">
                  <c:v>98</c:v>
                </c:pt>
                <c:pt idx="15928">
                  <c:v>98</c:v>
                </c:pt>
                <c:pt idx="15929">
                  <c:v>98</c:v>
                </c:pt>
                <c:pt idx="15930">
                  <c:v>98</c:v>
                </c:pt>
                <c:pt idx="15931">
                  <c:v>98</c:v>
                </c:pt>
                <c:pt idx="15932">
                  <c:v>98</c:v>
                </c:pt>
                <c:pt idx="15933">
                  <c:v>98</c:v>
                </c:pt>
                <c:pt idx="15934">
                  <c:v>98</c:v>
                </c:pt>
                <c:pt idx="15935">
                  <c:v>98</c:v>
                </c:pt>
                <c:pt idx="15936">
                  <c:v>98</c:v>
                </c:pt>
                <c:pt idx="15937">
                  <c:v>98</c:v>
                </c:pt>
                <c:pt idx="15938">
                  <c:v>98</c:v>
                </c:pt>
                <c:pt idx="15939">
                  <c:v>98</c:v>
                </c:pt>
                <c:pt idx="15940">
                  <c:v>98</c:v>
                </c:pt>
                <c:pt idx="15941">
                  <c:v>98</c:v>
                </c:pt>
                <c:pt idx="15942">
                  <c:v>98</c:v>
                </c:pt>
                <c:pt idx="15943">
                  <c:v>98</c:v>
                </c:pt>
                <c:pt idx="15944">
                  <c:v>98</c:v>
                </c:pt>
                <c:pt idx="15945">
                  <c:v>98</c:v>
                </c:pt>
                <c:pt idx="15946">
                  <c:v>98</c:v>
                </c:pt>
                <c:pt idx="15947">
                  <c:v>98</c:v>
                </c:pt>
                <c:pt idx="15948">
                  <c:v>98</c:v>
                </c:pt>
                <c:pt idx="15949">
                  <c:v>98</c:v>
                </c:pt>
                <c:pt idx="15950">
                  <c:v>98</c:v>
                </c:pt>
                <c:pt idx="15951">
                  <c:v>98</c:v>
                </c:pt>
                <c:pt idx="15952">
                  <c:v>98</c:v>
                </c:pt>
                <c:pt idx="15953">
                  <c:v>98</c:v>
                </c:pt>
                <c:pt idx="15954">
                  <c:v>98</c:v>
                </c:pt>
                <c:pt idx="15955">
                  <c:v>98</c:v>
                </c:pt>
                <c:pt idx="15956">
                  <c:v>98</c:v>
                </c:pt>
                <c:pt idx="15957">
                  <c:v>98</c:v>
                </c:pt>
                <c:pt idx="15958">
                  <c:v>98</c:v>
                </c:pt>
                <c:pt idx="15959">
                  <c:v>98</c:v>
                </c:pt>
                <c:pt idx="15960">
                  <c:v>98</c:v>
                </c:pt>
                <c:pt idx="15961">
                  <c:v>98</c:v>
                </c:pt>
                <c:pt idx="15962">
                  <c:v>98</c:v>
                </c:pt>
                <c:pt idx="15963">
                  <c:v>98</c:v>
                </c:pt>
                <c:pt idx="15964">
                  <c:v>98</c:v>
                </c:pt>
                <c:pt idx="15965">
                  <c:v>98</c:v>
                </c:pt>
                <c:pt idx="15966">
                  <c:v>98</c:v>
                </c:pt>
                <c:pt idx="15967">
                  <c:v>98</c:v>
                </c:pt>
                <c:pt idx="15968">
                  <c:v>98</c:v>
                </c:pt>
                <c:pt idx="15969">
                  <c:v>98</c:v>
                </c:pt>
                <c:pt idx="15970">
                  <c:v>98</c:v>
                </c:pt>
                <c:pt idx="15971">
                  <c:v>98</c:v>
                </c:pt>
                <c:pt idx="15972">
                  <c:v>98</c:v>
                </c:pt>
                <c:pt idx="15973">
                  <c:v>98</c:v>
                </c:pt>
                <c:pt idx="15974">
                  <c:v>98</c:v>
                </c:pt>
                <c:pt idx="15975">
                  <c:v>98</c:v>
                </c:pt>
                <c:pt idx="15976">
                  <c:v>98</c:v>
                </c:pt>
                <c:pt idx="15977">
                  <c:v>98</c:v>
                </c:pt>
                <c:pt idx="15978">
                  <c:v>98</c:v>
                </c:pt>
                <c:pt idx="15979">
                  <c:v>98</c:v>
                </c:pt>
                <c:pt idx="15980">
                  <c:v>98</c:v>
                </c:pt>
                <c:pt idx="15981">
                  <c:v>98</c:v>
                </c:pt>
                <c:pt idx="15982">
                  <c:v>98</c:v>
                </c:pt>
                <c:pt idx="15983">
                  <c:v>98</c:v>
                </c:pt>
                <c:pt idx="15984">
                  <c:v>98</c:v>
                </c:pt>
                <c:pt idx="15985">
                  <c:v>98</c:v>
                </c:pt>
                <c:pt idx="15986">
                  <c:v>98</c:v>
                </c:pt>
                <c:pt idx="15987">
                  <c:v>98</c:v>
                </c:pt>
                <c:pt idx="15988">
                  <c:v>98</c:v>
                </c:pt>
                <c:pt idx="15989">
                  <c:v>98</c:v>
                </c:pt>
                <c:pt idx="15990">
                  <c:v>98</c:v>
                </c:pt>
                <c:pt idx="15991">
                  <c:v>98</c:v>
                </c:pt>
                <c:pt idx="15992">
                  <c:v>98</c:v>
                </c:pt>
                <c:pt idx="15993">
                  <c:v>98</c:v>
                </c:pt>
                <c:pt idx="15994">
                  <c:v>98</c:v>
                </c:pt>
                <c:pt idx="15995">
                  <c:v>98</c:v>
                </c:pt>
                <c:pt idx="15996">
                  <c:v>98</c:v>
                </c:pt>
                <c:pt idx="15997">
                  <c:v>98</c:v>
                </c:pt>
                <c:pt idx="15998">
                  <c:v>98</c:v>
                </c:pt>
                <c:pt idx="15999">
                  <c:v>98</c:v>
                </c:pt>
                <c:pt idx="16000">
                  <c:v>98</c:v>
                </c:pt>
                <c:pt idx="16001">
                  <c:v>98</c:v>
                </c:pt>
                <c:pt idx="16002">
                  <c:v>98</c:v>
                </c:pt>
                <c:pt idx="16003">
                  <c:v>98</c:v>
                </c:pt>
                <c:pt idx="16004">
                  <c:v>98</c:v>
                </c:pt>
                <c:pt idx="16005">
                  <c:v>98</c:v>
                </c:pt>
                <c:pt idx="16006">
                  <c:v>98</c:v>
                </c:pt>
                <c:pt idx="16007">
                  <c:v>98</c:v>
                </c:pt>
                <c:pt idx="16008">
                  <c:v>98</c:v>
                </c:pt>
                <c:pt idx="16009">
                  <c:v>98</c:v>
                </c:pt>
                <c:pt idx="16010">
                  <c:v>98</c:v>
                </c:pt>
                <c:pt idx="16011">
                  <c:v>98</c:v>
                </c:pt>
                <c:pt idx="16012">
                  <c:v>98</c:v>
                </c:pt>
                <c:pt idx="16013">
                  <c:v>98</c:v>
                </c:pt>
                <c:pt idx="16014">
                  <c:v>98</c:v>
                </c:pt>
                <c:pt idx="16015">
                  <c:v>98</c:v>
                </c:pt>
                <c:pt idx="16016">
                  <c:v>98</c:v>
                </c:pt>
                <c:pt idx="16017">
                  <c:v>98</c:v>
                </c:pt>
                <c:pt idx="16018">
                  <c:v>98</c:v>
                </c:pt>
                <c:pt idx="16019">
                  <c:v>98</c:v>
                </c:pt>
                <c:pt idx="16020">
                  <c:v>98</c:v>
                </c:pt>
                <c:pt idx="16021">
                  <c:v>98</c:v>
                </c:pt>
                <c:pt idx="16022">
                  <c:v>98</c:v>
                </c:pt>
                <c:pt idx="16023">
                  <c:v>98</c:v>
                </c:pt>
                <c:pt idx="16024">
                  <c:v>98</c:v>
                </c:pt>
                <c:pt idx="16025">
                  <c:v>98</c:v>
                </c:pt>
                <c:pt idx="16026">
                  <c:v>98</c:v>
                </c:pt>
                <c:pt idx="16027">
                  <c:v>98</c:v>
                </c:pt>
                <c:pt idx="16028">
                  <c:v>98</c:v>
                </c:pt>
                <c:pt idx="16029">
                  <c:v>98</c:v>
                </c:pt>
                <c:pt idx="16030">
                  <c:v>98</c:v>
                </c:pt>
                <c:pt idx="16031">
                  <c:v>98</c:v>
                </c:pt>
                <c:pt idx="16032">
                  <c:v>98</c:v>
                </c:pt>
                <c:pt idx="16033">
                  <c:v>98</c:v>
                </c:pt>
                <c:pt idx="16034">
                  <c:v>98</c:v>
                </c:pt>
                <c:pt idx="16035">
                  <c:v>98</c:v>
                </c:pt>
                <c:pt idx="16036">
                  <c:v>98</c:v>
                </c:pt>
                <c:pt idx="16037">
                  <c:v>98</c:v>
                </c:pt>
                <c:pt idx="16038">
                  <c:v>98</c:v>
                </c:pt>
                <c:pt idx="16039">
                  <c:v>98</c:v>
                </c:pt>
                <c:pt idx="16040">
                  <c:v>98</c:v>
                </c:pt>
                <c:pt idx="16041">
                  <c:v>98</c:v>
                </c:pt>
                <c:pt idx="16042">
                  <c:v>98</c:v>
                </c:pt>
                <c:pt idx="16043">
                  <c:v>98</c:v>
                </c:pt>
                <c:pt idx="16044">
                  <c:v>98</c:v>
                </c:pt>
                <c:pt idx="16045">
                  <c:v>98</c:v>
                </c:pt>
                <c:pt idx="16046">
                  <c:v>98</c:v>
                </c:pt>
                <c:pt idx="16047">
                  <c:v>98</c:v>
                </c:pt>
                <c:pt idx="16048">
                  <c:v>98</c:v>
                </c:pt>
                <c:pt idx="16049">
                  <c:v>98</c:v>
                </c:pt>
                <c:pt idx="16050">
                  <c:v>98</c:v>
                </c:pt>
                <c:pt idx="16051">
                  <c:v>98</c:v>
                </c:pt>
                <c:pt idx="16052">
                  <c:v>98</c:v>
                </c:pt>
                <c:pt idx="16053">
                  <c:v>98</c:v>
                </c:pt>
                <c:pt idx="16054">
                  <c:v>98</c:v>
                </c:pt>
                <c:pt idx="16055">
                  <c:v>98</c:v>
                </c:pt>
                <c:pt idx="16056">
                  <c:v>98</c:v>
                </c:pt>
                <c:pt idx="16057">
                  <c:v>98</c:v>
                </c:pt>
                <c:pt idx="16058">
                  <c:v>98</c:v>
                </c:pt>
                <c:pt idx="16059">
                  <c:v>97</c:v>
                </c:pt>
                <c:pt idx="16060">
                  <c:v>97</c:v>
                </c:pt>
                <c:pt idx="16061">
                  <c:v>97</c:v>
                </c:pt>
                <c:pt idx="16062">
                  <c:v>97</c:v>
                </c:pt>
                <c:pt idx="16063">
                  <c:v>97</c:v>
                </c:pt>
                <c:pt idx="16064">
                  <c:v>97</c:v>
                </c:pt>
                <c:pt idx="16065">
                  <c:v>97</c:v>
                </c:pt>
                <c:pt idx="16066">
                  <c:v>97</c:v>
                </c:pt>
                <c:pt idx="16067">
                  <c:v>97</c:v>
                </c:pt>
                <c:pt idx="16068">
                  <c:v>97</c:v>
                </c:pt>
                <c:pt idx="16069">
                  <c:v>97</c:v>
                </c:pt>
                <c:pt idx="16070">
                  <c:v>97</c:v>
                </c:pt>
                <c:pt idx="16071">
                  <c:v>97</c:v>
                </c:pt>
                <c:pt idx="16072">
                  <c:v>97</c:v>
                </c:pt>
                <c:pt idx="16073">
                  <c:v>97</c:v>
                </c:pt>
                <c:pt idx="16074">
                  <c:v>97</c:v>
                </c:pt>
                <c:pt idx="16075">
                  <c:v>97</c:v>
                </c:pt>
                <c:pt idx="16076">
                  <c:v>97</c:v>
                </c:pt>
                <c:pt idx="16077">
                  <c:v>97</c:v>
                </c:pt>
                <c:pt idx="16078">
                  <c:v>97</c:v>
                </c:pt>
                <c:pt idx="16079">
                  <c:v>97</c:v>
                </c:pt>
                <c:pt idx="16080">
                  <c:v>97</c:v>
                </c:pt>
                <c:pt idx="16081">
                  <c:v>97</c:v>
                </c:pt>
                <c:pt idx="16082">
                  <c:v>97</c:v>
                </c:pt>
                <c:pt idx="16083">
                  <c:v>97</c:v>
                </c:pt>
                <c:pt idx="16084">
                  <c:v>97</c:v>
                </c:pt>
                <c:pt idx="16085">
                  <c:v>97</c:v>
                </c:pt>
                <c:pt idx="16086">
                  <c:v>97</c:v>
                </c:pt>
                <c:pt idx="16087">
                  <c:v>97</c:v>
                </c:pt>
                <c:pt idx="16088">
                  <c:v>97</c:v>
                </c:pt>
                <c:pt idx="16089">
                  <c:v>97</c:v>
                </c:pt>
                <c:pt idx="16090">
                  <c:v>97</c:v>
                </c:pt>
                <c:pt idx="16091">
                  <c:v>97</c:v>
                </c:pt>
                <c:pt idx="16092">
                  <c:v>97</c:v>
                </c:pt>
                <c:pt idx="16093">
                  <c:v>97</c:v>
                </c:pt>
                <c:pt idx="16094">
                  <c:v>97</c:v>
                </c:pt>
                <c:pt idx="16095">
                  <c:v>97</c:v>
                </c:pt>
                <c:pt idx="16096">
                  <c:v>97</c:v>
                </c:pt>
                <c:pt idx="16097">
                  <c:v>97</c:v>
                </c:pt>
                <c:pt idx="16098">
                  <c:v>97</c:v>
                </c:pt>
                <c:pt idx="16099">
                  <c:v>97</c:v>
                </c:pt>
                <c:pt idx="16100">
                  <c:v>97</c:v>
                </c:pt>
                <c:pt idx="16101">
                  <c:v>97</c:v>
                </c:pt>
                <c:pt idx="16102">
                  <c:v>97</c:v>
                </c:pt>
                <c:pt idx="16103">
                  <c:v>97</c:v>
                </c:pt>
                <c:pt idx="16104">
                  <c:v>97</c:v>
                </c:pt>
                <c:pt idx="16105">
                  <c:v>97</c:v>
                </c:pt>
                <c:pt idx="16106">
                  <c:v>97</c:v>
                </c:pt>
                <c:pt idx="16107">
                  <c:v>97</c:v>
                </c:pt>
                <c:pt idx="16108">
                  <c:v>97</c:v>
                </c:pt>
                <c:pt idx="16109">
                  <c:v>97</c:v>
                </c:pt>
                <c:pt idx="16110">
                  <c:v>97</c:v>
                </c:pt>
                <c:pt idx="16111">
                  <c:v>97</c:v>
                </c:pt>
                <c:pt idx="16112">
                  <c:v>97</c:v>
                </c:pt>
                <c:pt idx="16113">
                  <c:v>97</c:v>
                </c:pt>
                <c:pt idx="16114">
                  <c:v>97</c:v>
                </c:pt>
                <c:pt idx="16115">
                  <c:v>97</c:v>
                </c:pt>
                <c:pt idx="16116">
                  <c:v>97</c:v>
                </c:pt>
                <c:pt idx="16117">
                  <c:v>97</c:v>
                </c:pt>
                <c:pt idx="16118">
                  <c:v>97</c:v>
                </c:pt>
                <c:pt idx="16119">
                  <c:v>97</c:v>
                </c:pt>
                <c:pt idx="16120">
                  <c:v>97</c:v>
                </c:pt>
                <c:pt idx="16121">
                  <c:v>97</c:v>
                </c:pt>
                <c:pt idx="16122">
                  <c:v>97</c:v>
                </c:pt>
                <c:pt idx="16123">
                  <c:v>97</c:v>
                </c:pt>
                <c:pt idx="16124">
                  <c:v>97</c:v>
                </c:pt>
                <c:pt idx="16125">
                  <c:v>97</c:v>
                </c:pt>
                <c:pt idx="16126">
                  <c:v>97</c:v>
                </c:pt>
                <c:pt idx="16127">
                  <c:v>97</c:v>
                </c:pt>
                <c:pt idx="16128">
                  <c:v>97</c:v>
                </c:pt>
                <c:pt idx="16129">
                  <c:v>97</c:v>
                </c:pt>
                <c:pt idx="16130">
                  <c:v>97</c:v>
                </c:pt>
                <c:pt idx="16131">
                  <c:v>97</c:v>
                </c:pt>
                <c:pt idx="16132">
                  <c:v>97</c:v>
                </c:pt>
                <c:pt idx="16133">
                  <c:v>97</c:v>
                </c:pt>
                <c:pt idx="16134">
                  <c:v>97</c:v>
                </c:pt>
                <c:pt idx="16135">
                  <c:v>97</c:v>
                </c:pt>
                <c:pt idx="16136">
                  <c:v>97</c:v>
                </c:pt>
                <c:pt idx="16137">
                  <c:v>97</c:v>
                </c:pt>
                <c:pt idx="16138">
                  <c:v>97</c:v>
                </c:pt>
                <c:pt idx="16139">
                  <c:v>97</c:v>
                </c:pt>
                <c:pt idx="16140">
                  <c:v>97</c:v>
                </c:pt>
                <c:pt idx="16141">
                  <c:v>97</c:v>
                </c:pt>
                <c:pt idx="16142">
                  <c:v>97</c:v>
                </c:pt>
                <c:pt idx="16143">
                  <c:v>97</c:v>
                </c:pt>
                <c:pt idx="16144">
                  <c:v>97</c:v>
                </c:pt>
                <c:pt idx="16145">
                  <c:v>97</c:v>
                </c:pt>
                <c:pt idx="16146">
                  <c:v>97</c:v>
                </c:pt>
                <c:pt idx="16147">
                  <c:v>97</c:v>
                </c:pt>
                <c:pt idx="16148">
                  <c:v>97</c:v>
                </c:pt>
                <c:pt idx="16149">
                  <c:v>97</c:v>
                </c:pt>
                <c:pt idx="16150">
                  <c:v>97</c:v>
                </c:pt>
                <c:pt idx="16151">
                  <c:v>97</c:v>
                </c:pt>
                <c:pt idx="16152">
                  <c:v>97</c:v>
                </c:pt>
                <c:pt idx="16153">
                  <c:v>97</c:v>
                </c:pt>
                <c:pt idx="16154">
                  <c:v>97</c:v>
                </c:pt>
                <c:pt idx="16155">
                  <c:v>97</c:v>
                </c:pt>
                <c:pt idx="16156">
                  <c:v>97</c:v>
                </c:pt>
                <c:pt idx="16157">
                  <c:v>97</c:v>
                </c:pt>
                <c:pt idx="16158">
                  <c:v>97</c:v>
                </c:pt>
                <c:pt idx="16159">
                  <c:v>97</c:v>
                </c:pt>
                <c:pt idx="16160">
                  <c:v>97</c:v>
                </c:pt>
                <c:pt idx="16161">
                  <c:v>97</c:v>
                </c:pt>
                <c:pt idx="16162">
                  <c:v>97</c:v>
                </c:pt>
                <c:pt idx="16163">
                  <c:v>97</c:v>
                </c:pt>
                <c:pt idx="16164">
                  <c:v>97</c:v>
                </c:pt>
                <c:pt idx="16165">
                  <c:v>97</c:v>
                </c:pt>
                <c:pt idx="16166">
                  <c:v>97</c:v>
                </c:pt>
                <c:pt idx="16167">
                  <c:v>97</c:v>
                </c:pt>
                <c:pt idx="16168">
                  <c:v>97</c:v>
                </c:pt>
                <c:pt idx="16169">
                  <c:v>97</c:v>
                </c:pt>
                <c:pt idx="16170">
                  <c:v>97</c:v>
                </c:pt>
                <c:pt idx="16171">
                  <c:v>97</c:v>
                </c:pt>
                <c:pt idx="16172">
                  <c:v>97</c:v>
                </c:pt>
                <c:pt idx="16173">
                  <c:v>97</c:v>
                </c:pt>
                <c:pt idx="16174">
                  <c:v>97</c:v>
                </c:pt>
                <c:pt idx="16175">
                  <c:v>97</c:v>
                </c:pt>
                <c:pt idx="16176">
                  <c:v>97</c:v>
                </c:pt>
                <c:pt idx="16177">
                  <c:v>97</c:v>
                </c:pt>
                <c:pt idx="16178">
                  <c:v>97</c:v>
                </c:pt>
                <c:pt idx="16179">
                  <c:v>97</c:v>
                </c:pt>
                <c:pt idx="16180">
                  <c:v>97</c:v>
                </c:pt>
                <c:pt idx="16181">
                  <c:v>97</c:v>
                </c:pt>
                <c:pt idx="16182">
                  <c:v>97</c:v>
                </c:pt>
                <c:pt idx="16183">
                  <c:v>97</c:v>
                </c:pt>
                <c:pt idx="16184">
                  <c:v>97</c:v>
                </c:pt>
                <c:pt idx="16185">
                  <c:v>97</c:v>
                </c:pt>
                <c:pt idx="16186">
                  <c:v>97</c:v>
                </c:pt>
                <c:pt idx="16187">
                  <c:v>97</c:v>
                </c:pt>
                <c:pt idx="16188">
                  <c:v>97</c:v>
                </c:pt>
                <c:pt idx="16189">
                  <c:v>97</c:v>
                </c:pt>
                <c:pt idx="16190">
                  <c:v>97</c:v>
                </c:pt>
                <c:pt idx="16191">
                  <c:v>97</c:v>
                </c:pt>
                <c:pt idx="16192">
                  <c:v>97</c:v>
                </c:pt>
                <c:pt idx="16193">
                  <c:v>97</c:v>
                </c:pt>
                <c:pt idx="16194">
                  <c:v>97</c:v>
                </c:pt>
                <c:pt idx="16195">
                  <c:v>97</c:v>
                </c:pt>
                <c:pt idx="16196">
                  <c:v>97</c:v>
                </c:pt>
                <c:pt idx="16197">
                  <c:v>97</c:v>
                </c:pt>
                <c:pt idx="16198">
                  <c:v>97</c:v>
                </c:pt>
                <c:pt idx="16199">
                  <c:v>97</c:v>
                </c:pt>
                <c:pt idx="16200">
                  <c:v>97</c:v>
                </c:pt>
                <c:pt idx="16201">
                  <c:v>97</c:v>
                </c:pt>
                <c:pt idx="16202">
                  <c:v>97</c:v>
                </c:pt>
                <c:pt idx="16203">
                  <c:v>97</c:v>
                </c:pt>
                <c:pt idx="16204">
                  <c:v>97</c:v>
                </c:pt>
                <c:pt idx="16205">
                  <c:v>97</c:v>
                </c:pt>
                <c:pt idx="16206">
                  <c:v>97</c:v>
                </c:pt>
                <c:pt idx="16207">
                  <c:v>97</c:v>
                </c:pt>
                <c:pt idx="16208">
                  <c:v>97</c:v>
                </c:pt>
                <c:pt idx="16209">
                  <c:v>97</c:v>
                </c:pt>
                <c:pt idx="16210">
                  <c:v>97</c:v>
                </c:pt>
                <c:pt idx="16211">
                  <c:v>97</c:v>
                </c:pt>
                <c:pt idx="16212">
                  <c:v>97</c:v>
                </c:pt>
                <c:pt idx="16213">
                  <c:v>97</c:v>
                </c:pt>
                <c:pt idx="16214">
                  <c:v>97</c:v>
                </c:pt>
                <c:pt idx="16215">
                  <c:v>97</c:v>
                </c:pt>
                <c:pt idx="16216">
                  <c:v>97</c:v>
                </c:pt>
                <c:pt idx="16217">
                  <c:v>97</c:v>
                </c:pt>
                <c:pt idx="16218">
                  <c:v>97</c:v>
                </c:pt>
                <c:pt idx="16219">
                  <c:v>97</c:v>
                </c:pt>
                <c:pt idx="16220">
                  <c:v>97</c:v>
                </c:pt>
                <c:pt idx="16221">
                  <c:v>97</c:v>
                </c:pt>
                <c:pt idx="16222">
                  <c:v>97</c:v>
                </c:pt>
                <c:pt idx="16223">
                  <c:v>97</c:v>
                </c:pt>
                <c:pt idx="16224">
                  <c:v>97</c:v>
                </c:pt>
                <c:pt idx="16225">
                  <c:v>97</c:v>
                </c:pt>
                <c:pt idx="16226">
                  <c:v>97</c:v>
                </c:pt>
                <c:pt idx="16227">
                  <c:v>97</c:v>
                </c:pt>
                <c:pt idx="16228">
                  <c:v>97</c:v>
                </c:pt>
                <c:pt idx="16229">
                  <c:v>97</c:v>
                </c:pt>
                <c:pt idx="16230">
                  <c:v>97</c:v>
                </c:pt>
                <c:pt idx="16231">
                  <c:v>97</c:v>
                </c:pt>
                <c:pt idx="16232">
                  <c:v>97</c:v>
                </c:pt>
                <c:pt idx="16233">
                  <c:v>97</c:v>
                </c:pt>
                <c:pt idx="16234">
                  <c:v>97</c:v>
                </c:pt>
                <c:pt idx="16235">
                  <c:v>97</c:v>
                </c:pt>
                <c:pt idx="16236">
                  <c:v>97</c:v>
                </c:pt>
                <c:pt idx="16237">
                  <c:v>97</c:v>
                </c:pt>
                <c:pt idx="16238">
                  <c:v>97</c:v>
                </c:pt>
                <c:pt idx="16239">
                  <c:v>97</c:v>
                </c:pt>
                <c:pt idx="16240">
                  <c:v>97</c:v>
                </c:pt>
                <c:pt idx="16241">
                  <c:v>97</c:v>
                </c:pt>
                <c:pt idx="16242">
                  <c:v>97</c:v>
                </c:pt>
                <c:pt idx="16243">
                  <c:v>97</c:v>
                </c:pt>
                <c:pt idx="16244">
                  <c:v>97</c:v>
                </c:pt>
                <c:pt idx="16245">
                  <c:v>97</c:v>
                </c:pt>
                <c:pt idx="16246">
                  <c:v>97</c:v>
                </c:pt>
                <c:pt idx="16247">
                  <c:v>97</c:v>
                </c:pt>
                <c:pt idx="16248">
                  <c:v>97</c:v>
                </c:pt>
                <c:pt idx="16249">
                  <c:v>97</c:v>
                </c:pt>
                <c:pt idx="16250">
                  <c:v>97</c:v>
                </c:pt>
                <c:pt idx="16251">
                  <c:v>97</c:v>
                </c:pt>
                <c:pt idx="16252">
                  <c:v>97</c:v>
                </c:pt>
                <c:pt idx="16253">
                  <c:v>97</c:v>
                </c:pt>
                <c:pt idx="16254">
                  <c:v>97</c:v>
                </c:pt>
                <c:pt idx="16255">
                  <c:v>97</c:v>
                </c:pt>
                <c:pt idx="16256">
                  <c:v>97</c:v>
                </c:pt>
                <c:pt idx="16257">
                  <c:v>97</c:v>
                </c:pt>
                <c:pt idx="16258">
                  <c:v>97</c:v>
                </c:pt>
                <c:pt idx="16259">
                  <c:v>97</c:v>
                </c:pt>
                <c:pt idx="16260">
                  <c:v>97</c:v>
                </c:pt>
                <c:pt idx="16261">
                  <c:v>97</c:v>
                </c:pt>
                <c:pt idx="16262">
                  <c:v>97</c:v>
                </c:pt>
                <c:pt idx="16263">
                  <c:v>97</c:v>
                </c:pt>
                <c:pt idx="16264">
                  <c:v>97</c:v>
                </c:pt>
                <c:pt idx="16265">
                  <c:v>97</c:v>
                </c:pt>
                <c:pt idx="16266">
                  <c:v>97</c:v>
                </c:pt>
                <c:pt idx="16267">
                  <c:v>97</c:v>
                </c:pt>
                <c:pt idx="16268">
                  <c:v>97</c:v>
                </c:pt>
                <c:pt idx="16269">
                  <c:v>97</c:v>
                </c:pt>
                <c:pt idx="16270">
                  <c:v>97</c:v>
                </c:pt>
                <c:pt idx="16271">
                  <c:v>97</c:v>
                </c:pt>
                <c:pt idx="16272">
                  <c:v>97</c:v>
                </c:pt>
                <c:pt idx="16273">
                  <c:v>97</c:v>
                </c:pt>
                <c:pt idx="16274">
                  <c:v>97</c:v>
                </c:pt>
                <c:pt idx="16275">
                  <c:v>97</c:v>
                </c:pt>
                <c:pt idx="16276">
                  <c:v>97</c:v>
                </c:pt>
                <c:pt idx="16277">
                  <c:v>97</c:v>
                </c:pt>
                <c:pt idx="16278">
                  <c:v>97</c:v>
                </c:pt>
                <c:pt idx="16279">
                  <c:v>97</c:v>
                </c:pt>
                <c:pt idx="16280">
                  <c:v>97</c:v>
                </c:pt>
                <c:pt idx="16281">
                  <c:v>97</c:v>
                </c:pt>
                <c:pt idx="16282">
                  <c:v>97</c:v>
                </c:pt>
                <c:pt idx="16283">
                  <c:v>97</c:v>
                </c:pt>
                <c:pt idx="16284">
                  <c:v>97</c:v>
                </c:pt>
                <c:pt idx="16285">
                  <c:v>97</c:v>
                </c:pt>
                <c:pt idx="16286">
                  <c:v>97</c:v>
                </c:pt>
                <c:pt idx="16287">
                  <c:v>97</c:v>
                </c:pt>
                <c:pt idx="16288">
                  <c:v>97</c:v>
                </c:pt>
                <c:pt idx="16289">
                  <c:v>97</c:v>
                </c:pt>
                <c:pt idx="16290">
                  <c:v>97</c:v>
                </c:pt>
                <c:pt idx="16291">
                  <c:v>97</c:v>
                </c:pt>
                <c:pt idx="16292">
                  <c:v>97</c:v>
                </c:pt>
                <c:pt idx="16293">
                  <c:v>97</c:v>
                </c:pt>
                <c:pt idx="16294">
                  <c:v>97</c:v>
                </c:pt>
                <c:pt idx="16295">
                  <c:v>97</c:v>
                </c:pt>
                <c:pt idx="16296">
                  <c:v>97</c:v>
                </c:pt>
                <c:pt idx="16297">
                  <c:v>97</c:v>
                </c:pt>
                <c:pt idx="16298">
                  <c:v>97</c:v>
                </c:pt>
                <c:pt idx="16299">
                  <c:v>97</c:v>
                </c:pt>
                <c:pt idx="16300">
                  <c:v>97</c:v>
                </c:pt>
                <c:pt idx="16301">
                  <c:v>97</c:v>
                </c:pt>
                <c:pt idx="16302">
                  <c:v>97</c:v>
                </c:pt>
                <c:pt idx="16303">
                  <c:v>97</c:v>
                </c:pt>
                <c:pt idx="16304">
                  <c:v>97</c:v>
                </c:pt>
                <c:pt idx="16305">
                  <c:v>97</c:v>
                </c:pt>
                <c:pt idx="16306">
                  <c:v>97</c:v>
                </c:pt>
                <c:pt idx="16307">
                  <c:v>97</c:v>
                </c:pt>
                <c:pt idx="16308">
                  <c:v>97</c:v>
                </c:pt>
                <c:pt idx="16309">
                  <c:v>97</c:v>
                </c:pt>
                <c:pt idx="16310">
                  <c:v>97</c:v>
                </c:pt>
                <c:pt idx="16311">
                  <c:v>97</c:v>
                </c:pt>
                <c:pt idx="16312">
                  <c:v>97</c:v>
                </c:pt>
                <c:pt idx="16313">
                  <c:v>97</c:v>
                </c:pt>
                <c:pt idx="16314">
                  <c:v>97</c:v>
                </c:pt>
                <c:pt idx="16315">
                  <c:v>97</c:v>
                </c:pt>
                <c:pt idx="16316">
                  <c:v>97</c:v>
                </c:pt>
                <c:pt idx="16317">
                  <c:v>97</c:v>
                </c:pt>
                <c:pt idx="16318">
                  <c:v>97</c:v>
                </c:pt>
                <c:pt idx="16319">
                  <c:v>97</c:v>
                </c:pt>
                <c:pt idx="16320">
                  <c:v>97</c:v>
                </c:pt>
                <c:pt idx="16321">
                  <c:v>97</c:v>
                </c:pt>
                <c:pt idx="16322">
                  <c:v>97</c:v>
                </c:pt>
                <c:pt idx="16323">
                  <c:v>97</c:v>
                </c:pt>
                <c:pt idx="16324">
                  <c:v>97</c:v>
                </c:pt>
                <c:pt idx="16325">
                  <c:v>97</c:v>
                </c:pt>
                <c:pt idx="16326">
                  <c:v>97</c:v>
                </c:pt>
                <c:pt idx="16327">
                  <c:v>97</c:v>
                </c:pt>
                <c:pt idx="16328">
                  <c:v>97</c:v>
                </c:pt>
                <c:pt idx="16329">
                  <c:v>97</c:v>
                </c:pt>
                <c:pt idx="16330">
                  <c:v>97</c:v>
                </c:pt>
                <c:pt idx="16331">
                  <c:v>97</c:v>
                </c:pt>
                <c:pt idx="16332">
                  <c:v>97</c:v>
                </c:pt>
                <c:pt idx="16333">
                  <c:v>97</c:v>
                </c:pt>
                <c:pt idx="16334">
                  <c:v>97</c:v>
                </c:pt>
                <c:pt idx="16335">
                  <c:v>97</c:v>
                </c:pt>
                <c:pt idx="16336">
                  <c:v>97</c:v>
                </c:pt>
                <c:pt idx="16337">
                  <c:v>97</c:v>
                </c:pt>
                <c:pt idx="16338">
                  <c:v>97</c:v>
                </c:pt>
                <c:pt idx="16339">
                  <c:v>97</c:v>
                </c:pt>
                <c:pt idx="16340">
                  <c:v>97</c:v>
                </c:pt>
                <c:pt idx="16341">
                  <c:v>97</c:v>
                </c:pt>
                <c:pt idx="16342">
                  <c:v>97</c:v>
                </c:pt>
                <c:pt idx="16343">
                  <c:v>97</c:v>
                </c:pt>
                <c:pt idx="16344">
                  <c:v>97</c:v>
                </c:pt>
                <c:pt idx="16345">
                  <c:v>97</c:v>
                </c:pt>
                <c:pt idx="16346">
                  <c:v>97</c:v>
                </c:pt>
                <c:pt idx="16347">
                  <c:v>97</c:v>
                </c:pt>
                <c:pt idx="16348">
                  <c:v>97</c:v>
                </c:pt>
                <c:pt idx="16349">
                  <c:v>97</c:v>
                </c:pt>
                <c:pt idx="16350">
                  <c:v>97</c:v>
                </c:pt>
                <c:pt idx="16351">
                  <c:v>97</c:v>
                </c:pt>
                <c:pt idx="16352">
                  <c:v>97</c:v>
                </c:pt>
                <c:pt idx="16353">
                  <c:v>97</c:v>
                </c:pt>
                <c:pt idx="16354">
                  <c:v>97</c:v>
                </c:pt>
                <c:pt idx="16355">
                  <c:v>97</c:v>
                </c:pt>
                <c:pt idx="16356">
                  <c:v>97</c:v>
                </c:pt>
                <c:pt idx="16357">
                  <c:v>97</c:v>
                </c:pt>
                <c:pt idx="16358">
                  <c:v>97</c:v>
                </c:pt>
                <c:pt idx="16359">
                  <c:v>97</c:v>
                </c:pt>
                <c:pt idx="16360">
                  <c:v>97</c:v>
                </c:pt>
                <c:pt idx="16361">
                  <c:v>97</c:v>
                </c:pt>
                <c:pt idx="16362">
                  <c:v>97</c:v>
                </c:pt>
                <c:pt idx="16363">
                  <c:v>97</c:v>
                </c:pt>
                <c:pt idx="16364">
                  <c:v>97</c:v>
                </c:pt>
                <c:pt idx="16365">
                  <c:v>97</c:v>
                </c:pt>
                <c:pt idx="16366">
                  <c:v>97</c:v>
                </c:pt>
                <c:pt idx="16367">
                  <c:v>97</c:v>
                </c:pt>
                <c:pt idx="16368">
                  <c:v>97</c:v>
                </c:pt>
                <c:pt idx="16369">
                  <c:v>97</c:v>
                </c:pt>
                <c:pt idx="16370">
                  <c:v>97</c:v>
                </c:pt>
                <c:pt idx="16371">
                  <c:v>97</c:v>
                </c:pt>
                <c:pt idx="16372">
                  <c:v>97</c:v>
                </c:pt>
                <c:pt idx="16373">
                  <c:v>97</c:v>
                </c:pt>
                <c:pt idx="16374">
                  <c:v>97</c:v>
                </c:pt>
                <c:pt idx="16375">
                  <c:v>97</c:v>
                </c:pt>
                <c:pt idx="16376">
                  <c:v>97</c:v>
                </c:pt>
                <c:pt idx="16377">
                  <c:v>97</c:v>
                </c:pt>
                <c:pt idx="16378">
                  <c:v>97</c:v>
                </c:pt>
                <c:pt idx="16379">
                  <c:v>97</c:v>
                </c:pt>
                <c:pt idx="16380">
                  <c:v>97</c:v>
                </c:pt>
                <c:pt idx="16381">
                  <c:v>97</c:v>
                </c:pt>
                <c:pt idx="16382">
                  <c:v>97</c:v>
                </c:pt>
                <c:pt idx="16383">
                  <c:v>97</c:v>
                </c:pt>
                <c:pt idx="16384">
                  <c:v>97</c:v>
                </c:pt>
                <c:pt idx="16385">
                  <c:v>97</c:v>
                </c:pt>
                <c:pt idx="16386">
                  <c:v>97</c:v>
                </c:pt>
                <c:pt idx="16387">
                  <c:v>97</c:v>
                </c:pt>
                <c:pt idx="16388">
                  <c:v>97</c:v>
                </c:pt>
                <c:pt idx="16389">
                  <c:v>97</c:v>
                </c:pt>
                <c:pt idx="16390">
                  <c:v>97</c:v>
                </c:pt>
                <c:pt idx="16391">
                  <c:v>97</c:v>
                </c:pt>
                <c:pt idx="16392">
                  <c:v>97</c:v>
                </c:pt>
                <c:pt idx="16393">
                  <c:v>97</c:v>
                </c:pt>
                <c:pt idx="16394">
                  <c:v>97</c:v>
                </c:pt>
                <c:pt idx="16395">
                  <c:v>97</c:v>
                </c:pt>
                <c:pt idx="16396">
                  <c:v>97</c:v>
                </c:pt>
                <c:pt idx="16397">
                  <c:v>97</c:v>
                </c:pt>
                <c:pt idx="16398">
                  <c:v>97</c:v>
                </c:pt>
                <c:pt idx="16399">
                  <c:v>97</c:v>
                </c:pt>
                <c:pt idx="16400">
                  <c:v>97</c:v>
                </c:pt>
                <c:pt idx="16401">
                  <c:v>97</c:v>
                </c:pt>
                <c:pt idx="16402">
                  <c:v>97</c:v>
                </c:pt>
                <c:pt idx="16403">
                  <c:v>97</c:v>
                </c:pt>
                <c:pt idx="16404">
                  <c:v>97</c:v>
                </c:pt>
                <c:pt idx="16405">
                  <c:v>97</c:v>
                </c:pt>
                <c:pt idx="16406">
                  <c:v>97</c:v>
                </c:pt>
                <c:pt idx="16407">
                  <c:v>97</c:v>
                </c:pt>
                <c:pt idx="16408">
                  <c:v>97</c:v>
                </c:pt>
                <c:pt idx="16409">
                  <c:v>97</c:v>
                </c:pt>
                <c:pt idx="16410">
                  <c:v>97</c:v>
                </c:pt>
                <c:pt idx="16411">
                  <c:v>97</c:v>
                </c:pt>
                <c:pt idx="16412">
                  <c:v>97</c:v>
                </c:pt>
                <c:pt idx="16413">
                  <c:v>97</c:v>
                </c:pt>
                <c:pt idx="16414">
                  <c:v>97</c:v>
                </c:pt>
                <c:pt idx="16415">
                  <c:v>97</c:v>
                </c:pt>
                <c:pt idx="16416">
                  <c:v>97</c:v>
                </c:pt>
                <c:pt idx="16417">
                  <c:v>97</c:v>
                </c:pt>
                <c:pt idx="16418">
                  <c:v>97</c:v>
                </c:pt>
                <c:pt idx="16419">
                  <c:v>97</c:v>
                </c:pt>
                <c:pt idx="16420">
                  <c:v>97</c:v>
                </c:pt>
                <c:pt idx="16421">
                  <c:v>97</c:v>
                </c:pt>
                <c:pt idx="16422">
                  <c:v>97</c:v>
                </c:pt>
                <c:pt idx="16423">
                  <c:v>97</c:v>
                </c:pt>
                <c:pt idx="16424">
                  <c:v>97</c:v>
                </c:pt>
                <c:pt idx="16425">
                  <c:v>97</c:v>
                </c:pt>
                <c:pt idx="16426">
                  <c:v>97</c:v>
                </c:pt>
                <c:pt idx="16427">
                  <c:v>97</c:v>
                </c:pt>
                <c:pt idx="16428">
                  <c:v>97</c:v>
                </c:pt>
                <c:pt idx="16429">
                  <c:v>97</c:v>
                </c:pt>
                <c:pt idx="16430">
                  <c:v>97</c:v>
                </c:pt>
                <c:pt idx="16431">
                  <c:v>97</c:v>
                </c:pt>
                <c:pt idx="16432">
                  <c:v>97</c:v>
                </c:pt>
                <c:pt idx="16433">
                  <c:v>97</c:v>
                </c:pt>
                <c:pt idx="16434">
                  <c:v>97</c:v>
                </c:pt>
                <c:pt idx="16435">
                  <c:v>97</c:v>
                </c:pt>
                <c:pt idx="16436">
                  <c:v>97</c:v>
                </c:pt>
                <c:pt idx="16437">
                  <c:v>97</c:v>
                </c:pt>
                <c:pt idx="16438">
                  <c:v>97</c:v>
                </c:pt>
                <c:pt idx="16439">
                  <c:v>97</c:v>
                </c:pt>
                <c:pt idx="16440">
                  <c:v>97</c:v>
                </c:pt>
                <c:pt idx="16441">
                  <c:v>97</c:v>
                </c:pt>
                <c:pt idx="16442">
                  <c:v>97</c:v>
                </c:pt>
                <c:pt idx="16443">
                  <c:v>97</c:v>
                </c:pt>
                <c:pt idx="16444">
                  <c:v>97</c:v>
                </c:pt>
                <c:pt idx="16445">
                  <c:v>97</c:v>
                </c:pt>
                <c:pt idx="16446">
                  <c:v>97</c:v>
                </c:pt>
                <c:pt idx="16447">
                  <c:v>97</c:v>
                </c:pt>
                <c:pt idx="16448">
                  <c:v>97</c:v>
                </c:pt>
                <c:pt idx="16449">
                  <c:v>97</c:v>
                </c:pt>
                <c:pt idx="16450">
                  <c:v>97</c:v>
                </c:pt>
                <c:pt idx="16451">
                  <c:v>97</c:v>
                </c:pt>
                <c:pt idx="16452">
                  <c:v>97</c:v>
                </c:pt>
                <c:pt idx="16453">
                  <c:v>97</c:v>
                </c:pt>
                <c:pt idx="16454">
                  <c:v>97</c:v>
                </c:pt>
                <c:pt idx="16455">
                  <c:v>97</c:v>
                </c:pt>
                <c:pt idx="16456">
                  <c:v>97</c:v>
                </c:pt>
                <c:pt idx="16457">
                  <c:v>97</c:v>
                </c:pt>
                <c:pt idx="16458">
                  <c:v>97</c:v>
                </c:pt>
                <c:pt idx="16459">
                  <c:v>97</c:v>
                </c:pt>
                <c:pt idx="16460">
                  <c:v>97</c:v>
                </c:pt>
                <c:pt idx="16461">
                  <c:v>97</c:v>
                </c:pt>
                <c:pt idx="16462">
                  <c:v>97</c:v>
                </c:pt>
                <c:pt idx="16463">
                  <c:v>97</c:v>
                </c:pt>
                <c:pt idx="16464">
                  <c:v>97</c:v>
                </c:pt>
                <c:pt idx="16465">
                  <c:v>97</c:v>
                </c:pt>
                <c:pt idx="16466">
                  <c:v>97</c:v>
                </c:pt>
                <c:pt idx="16467">
                  <c:v>97</c:v>
                </c:pt>
                <c:pt idx="16468">
                  <c:v>97</c:v>
                </c:pt>
                <c:pt idx="16469">
                  <c:v>97</c:v>
                </c:pt>
                <c:pt idx="16470">
                  <c:v>97</c:v>
                </c:pt>
                <c:pt idx="16471">
                  <c:v>97</c:v>
                </c:pt>
                <c:pt idx="16472">
                  <c:v>97</c:v>
                </c:pt>
                <c:pt idx="16473">
                  <c:v>97</c:v>
                </c:pt>
                <c:pt idx="16474">
                  <c:v>97</c:v>
                </c:pt>
                <c:pt idx="16475">
                  <c:v>97</c:v>
                </c:pt>
                <c:pt idx="16476">
                  <c:v>97</c:v>
                </c:pt>
                <c:pt idx="16477">
                  <c:v>97</c:v>
                </c:pt>
                <c:pt idx="16478">
                  <c:v>97</c:v>
                </c:pt>
                <c:pt idx="16479">
                  <c:v>97</c:v>
                </c:pt>
                <c:pt idx="16480">
                  <c:v>97</c:v>
                </c:pt>
                <c:pt idx="16481">
                  <c:v>97</c:v>
                </c:pt>
                <c:pt idx="16482">
                  <c:v>97</c:v>
                </c:pt>
                <c:pt idx="16483">
                  <c:v>97</c:v>
                </c:pt>
                <c:pt idx="16484">
                  <c:v>97</c:v>
                </c:pt>
                <c:pt idx="16485">
                  <c:v>97</c:v>
                </c:pt>
                <c:pt idx="16486">
                  <c:v>97</c:v>
                </c:pt>
                <c:pt idx="16487">
                  <c:v>97</c:v>
                </c:pt>
                <c:pt idx="16488">
                  <c:v>97</c:v>
                </c:pt>
                <c:pt idx="16489">
                  <c:v>97</c:v>
                </c:pt>
                <c:pt idx="16490">
                  <c:v>97</c:v>
                </c:pt>
                <c:pt idx="16491">
                  <c:v>97</c:v>
                </c:pt>
                <c:pt idx="16492">
                  <c:v>97</c:v>
                </c:pt>
                <c:pt idx="16493">
                  <c:v>97</c:v>
                </c:pt>
                <c:pt idx="16494">
                  <c:v>97</c:v>
                </c:pt>
                <c:pt idx="16495">
                  <c:v>97</c:v>
                </c:pt>
                <c:pt idx="16496">
                  <c:v>97</c:v>
                </c:pt>
                <c:pt idx="16497">
                  <c:v>97</c:v>
                </c:pt>
                <c:pt idx="16498">
                  <c:v>97</c:v>
                </c:pt>
                <c:pt idx="16499">
                  <c:v>97</c:v>
                </c:pt>
                <c:pt idx="16500">
                  <c:v>97</c:v>
                </c:pt>
                <c:pt idx="16501">
                  <c:v>97</c:v>
                </c:pt>
                <c:pt idx="16502">
                  <c:v>97</c:v>
                </c:pt>
                <c:pt idx="16503">
                  <c:v>97</c:v>
                </c:pt>
                <c:pt idx="16504">
                  <c:v>97</c:v>
                </c:pt>
                <c:pt idx="16505">
                  <c:v>97</c:v>
                </c:pt>
                <c:pt idx="16506">
                  <c:v>97</c:v>
                </c:pt>
                <c:pt idx="16507">
                  <c:v>97</c:v>
                </c:pt>
                <c:pt idx="16508">
                  <c:v>97</c:v>
                </c:pt>
                <c:pt idx="16509">
                  <c:v>97</c:v>
                </c:pt>
                <c:pt idx="16510">
                  <c:v>97</c:v>
                </c:pt>
                <c:pt idx="16511">
                  <c:v>97</c:v>
                </c:pt>
                <c:pt idx="16512">
                  <c:v>97</c:v>
                </c:pt>
                <c:pt idx="16513">
                  <c:v>97</c:v>
                </c:pt>
                <c:pt idx="16514">
                  <c:v>97</c:v>
                </c:pt>
                <c:pt idx="16515">
                  <c:v>97</c:v>
                </c:pt>
                <c:pt idx="16516">
                  <c:v>97</c:v>
                </c:pt>
                <c:pt idx="16517">
                  <c:v>97</c:v>
                </c:pt>
                <c:pt idx="16518">
                  <c:v>97</c:v>
                </c:pt>
                <c:pt idx="16519">
                  <c:v>97</c:v>
                </c:pt>
                <c:pt idx="16520">
                  <c:v>97</c:v>
                </c:pt>
                <c:pt idx="16521">
                  <c:v>97</c:v>
                </c:pt>
                <c:pt idx="16522">
                  <c:v>97</c:v>
                </c:pt>
                <c:pt idx="16523">
                  <c:v>97</c:v>
                </c:pt>
                <c:pt idx="16524">
                  <c:v>97</c:v>
                </c:pt>
                <c:pt idx="16525">
                  <c:v>97</c:v>
                </c:pt>
                <c:pt idx="16526">
                  <c:v>97</c:v>
                </c:pt>
                <c:pt idx="16527">
                  <c:v>97</c:v>
                </c:pt>
                <c:pt idx="16528">
                  <c:v>97</c:v>
                </c:pt>
                <c:pt idx="16529">
                  <c:v>97</c:v>
                </c:pt>
                <c:pt idx="16530">
                  <c:v>97</c:v>
                </c:pt>
                <c:pt idx="16531">
                  <c:v>97</c:v>
                </c:pt>
                <c:pt idx="16532">
                  <c:v>97</c:v>
                </c:pt>
                <c:pt idx="16533">
                  <c:v>97</c:v>
                </c:pt>
                <c:pt idx="16534">
                  <c:v>97</c:v>
                </c:pt>
                <c:pt idx="16535">
                  <c:v>97</c:v>
                </c:pt>
                <c:pt idx="16536">
                  <c:v>97</c:v>
                </c:pt>
                <c:pt idx="16537">
                  <c:v>97</c:v>
                </c:pt>
                <c:pt idx="16538">
                  <c:v>97</c:v>
                </c:pt>
                <c:pt idx="16539">
                  <c:v>97</c:v>
                </c:pt>
                <c:pt idx="16540">
                  <c:v>97</c:v>
                </c:pt>
                <c:pt idx="16541">
                  <c:v>97</c:v>
                </c:pt>
                <c:pt idx="16542">
                  <c:v>97</c:v>
                </c:pt>
                <c:pt idx="16543">
                  <c:v>97</c:v>
                </c:pt>
                <c:pt idx="16544">
                  <c:v>97</c:v>
                </c:pt>
                <c:pt idx="16545">
                  <c:v>97</c:v>
                </c:pt>
                <c:pt idx="16546">
                  <c:v>97</c:v>
                </c:pt>
                <c:pt idx="16547">
                  <c:v>97</c:v>
                </c:pt>
                <c:pt idx="16548">
                  <c:v>97</c:v>
                </c:pt>
                <c:pt idx="16549">
                  <c:v>97</c:v>
                </c:pt>
                <c:pt idx="16550">
                  <c:v>97</c:v>
                </c:pt>
                <c:pt idx="16551">
                  <c:v>97</c:v>
                </c:pt>
                <c:pt idx="16552">
                  <c:v>97</c:v>
                </c:pt>
                <c:pt idx="16553">
                  <c:v>97</c:v>
                </c:pt>
                <c:pt idx="16554">
                  <c:v>97</c:v>
                </c:pt>
                <c:pt idx="16555">
                  <c:v>97</c:v>
                </c:pt>
                <c:pt idx="16556">
                  <c:v>97</c:v>
                </c:pt>
                <c:pt idx="16557">
                  <c:v>97</c:v>
                </c:pt>
                <c:pt idx="16558">
                  <c:v>97</c:v>
                </c:pt>
                <c:pt idx="16559">
                  <c:v>97</c:v>
                </c:pt>
                <c:pt idx="16560">
                  <c:v>97</c:v>
                </c:pt>
                <c:pt idx="16561">
                  <c:v>97</c:v>
                </c:pt>
                <c:pt idx="16562">
                  <c:v>97</c:v>
                </c:pt>
                <c:pt idx="16563">
                  <c:v>97</c:v>
                </c:pt>
                <c:pt idx="16564">
                  <c:v>97</c:v>
                </c:pt>
                <c:pt idx="16565">
                  <c:v>97</c:v>
                </c:pt>
                <c:pt idx="16566">
                  <c:v>97</c:v>
                </c:pt>
                <c:pt idx="16567">
                  <c:v>97</c:v>
                </c:pt>
                <c:pt idx="16568">
                  <c:v>97</c:v>
                </c:pt>
                <c:pt idx="16569">
                  <c:v>97</c:v>
                </c:pt>
                <c:pt idx="16570">
                  <c:v>97</c:v>
                </c:pt>
                <c:pt idx="16571">
                  <c:v>97</c:v>
                </c:pt>
                <c:pt idx="16572">
                  <c:v>97</c:v>
                </c:pt>
                <c:pt idx="16573">
                  <c:v>97</c:v>
                </c:pt>
                <c:pt idx="16574">
                  <c:v>97</c:v>
                </c:pt>
                <c:pt idx="16575">
                  <c:v>97</c:v>
                </c:pt>
                <c:pt idx="16576">
                  <c:v>97</c:v>
                </c:pt>
                <c:pt idx="16577">
                  <c:v>97</c:v>
                </c:pt>
                <c:pt idx="16578">
                  <c:v>97</c:v>
                </c:pt>
                <c:pt idx="16579">
                  <c:v>97</c:v>
                </c:pt>
                <c:pt idx="16580">
                  <c:v>97</c:v>
                </c:pt>
                <c:pt idx="16581">
                  <c:v>97</c:v>
                </c:pt>
                <c:pt idx="16582">
                  <c:v>97</c:v>
                </c:pt>
                <c:pt idx="16583">
                  <c:v>97</c:v>
                </c:pt>
                <c:pt idx="16584">
                  <c:v>97</c:v>
                </c:pt>
                <c:pt idx="16585">
                  <c:v>97</c:v>
                </c:pt>
                <c:pt idx="16586">
                  <c:v>97</c:v>
                </c:pt>
                <c:pt idx="16587">
                  <c:v>97</c:v>
                </c:pt>
                <c:pt idx="16588">
                  <c:v>97</c:v>
                </c:pt>
                <c:pt idx="16589">
                  <c:v>97</c:v>
                </c:pt>
                <c:pt idx="16590">
                  <c:v>97</c:v>
                </c:pt>
                <c:pt idx="16591">
                  <c:v>97</c:v>
                </c:pt>
                <c:pt idx="16592">
                  <c:v>97</c:v>
                </c:pt>
                <c:pt idx="16593">
                  <c:v>97</c:v>
                </c:pt>
                <c:pt idx="16594">
                  <c:v>97</c:v>
                </c:pt>
                <c:pt idx="16595">
                  <c:v>97</c:v>
                </c:pt>
                <c:pt idx="16596">
                  <c:v>97</c:v>
                </c:pt>
                <c:pt idx="16597">
                  <c:v>97</c:v>
                </c:pt>
                <c:pt idx="16598">
                  <c:v>97</c:v>
                </c:pt>
                <c:pt idx="16599">
                  <c:v>97</c:v>
                </c:pt>
                <c:pt idx="16600">
                  <c:v>97</c:v>
                </c:pt>
                <c:pt idx="16601">
                  <c:v>97</c:v>
                </c:pt>
                <c:pt idx="16602">
                  <c:v>97</c:v>
                </c:pt>
                <c:pt idx="16603">
                  <c:v>97</c:v>
                </c:pt>
                <c:pt idx="16604">
                  <c:v>97</c:v>
                </c:pt>
                <c:pt idx="16605">
                  <c:v>97</c:v>
                </c:pt>
                <c:pt idx="16606">
                  <c:v>97</c:v>
                </c:pt>
                <c:pt idx="16607">
                  <c:v>97</c:v>
                </c:pt>
                <c:pt idx="16608">
                  <c:v>97</c:v>
                </c:pt>
                <c:pt idx="16609">
                  <c:v>97</c:v>
                </c:pt>
                <c:pt idx="16610">
                  <c:v>97</c:v>
                </c:pt>
                <c:pt idx="16611">
                  <c:v>97</c:v>
                </c:pt>
                <c:pt idx="16612">
                  <c:v>97</c:v>
                </c:pt>
                <c:pt idx="16613">
                  <c:v>97</c:v>
                </c:pt>
                <c:pt idx="16614">
                  <c:v>97</c:v>
                </c:pt>
                <c:pt idx="16615">
                  <c:v>97</c:v>
                </c:pt>
                <c:pt idx="16616">
                  <c:v>97</c:v>
                </c:pt>
                <c:pt idx="16617">
                  <c:v>97</c:v>
                </c:pt>
                <c:pt idx="16618">
                  <c:v>97</c:v>
                </c:pt>
                <c:pt idx="16619">
                  <c:v>97</c:v>
                </c:pt>
                <c:pt idx="16620">
                  <c:v>97</c:v>
                </c:pt>
                <c:pt idx="16621">
                  <c:v>97</c:v>
                </c:pt>
                <c:pt idx="16622">
                  <c:v>97</c:v>
                </c:pt>
                <c:pt idx="16623">
                  <c:v>97</c:v>
                </c:pt>
                <c:pt idx="16624">
                  <c:v>97</c:v>
                </c:pt>
                <c:pt idx="16625">
                  <c:v>97</c:v>
                </c:pt>
                <c:pt idx="16626">
                  <c:v>97</c:v>
                </c:pt>
                <c:pt idx="16627">
                  <c:v>97</c:v>
                </c:pt>
                <c:pt idx="16628">
                  <c:v>97</c:v>
                </c:pt>
                <c:pt idx="16629">
                  <c:v>98</c:v>
                </c:pt>
                <c:pt idx="16630">
                  <c:v>98</c:v>
                </c:pt>
                <c:pt idx="16631">
                  <c:v>98</c:v>
                </c:pt>
                <c:pt idx="16632">
                  <c:v>98</c:v>
                </c:pt>
                <c:pt idx="16633">
                  <c:v>98</c:v>
                </c:pt>
                <c:pt idx="16634">
                  <c:v>98</c:v>
                </c:pt>
                <c:pt idx="16635">
                  <c:v>98</c:v>
                </c:pt>
                <c:pt idx="16636">
                  <c:v>98</c:v>
                </c:pt>
                <c:pt idx="16637">
                  <c:v>98</c:v>
                </c:pt>
                <c:pt idx="16638">
                  <c:v>98</c:v>
                </c:pt>
                <c:pt idx="16639">
                  <c:v>98</c:v>
                </c:pt>
                <c:pt idx="16640">
                  <c:v>98</c:v>
                </c:pt>
                <c:pt idx="16641">
                  <c:v>98</c:v>
                </c:pt>
                <c:pt idx="16642">
                  <c:v>98</c:v>
                </c:pt>
                <c:pt idx="16643">
                  <c:v>98</c:v>
                </c:pt>
                <c:pt idx="16644">
                  <c:v>98</c:v>
                </c:pt>
                <c:pt idx="16645">
                  <c:v>98</c:v>
                </c:pt>
                <c:pt idx="16646">
                  <c:v>98</c:v>
                </c:pt>
                <c:pt idx="16647">
                  <c:v>98</c:v>
                </c:pt>
                <c:pt idx="16648">
                  <c:v>98</c:v>
                </c:pt>
                <c:pt idx="16649">
                  <c:v>98</c:v>
                </c:pt>
                <c:pt idx="16650">
                  <c:v>98</c:v>
                </c:pt>
                <c:pt idx="16651">
                  <c:v>98</c:v>
                </c:pt>
                <c:pt idx="16652">
                  <c:v>98</c:v>
                </c:pt>
                <c:pt idx="16653">
                  <c:v>98</c:v>
                </c:pt>
                <c:pt idx="16654">
                  <c:v>98</c:v>
                </c:pt>
                <c:pt idx="16655">
                  <c:v>98</c:v>
                </c:pt>
                <c:pt idx="16656">
                  <c:v>98</c:v>
                </c:pt>
                <c:pt idx="16657">
                  <c:v>98</c:v>
                </c:pt>
                <c:pt idx="16658">
                  <c:v>98</c:v>
                </c:pt>
                <c:pt idx="16659">
                  <c:v>98</c:v>
                </c:pt>
                <c:pt idx="16660">
                  <c:v>98</c:v>
                </c:pt>
                <c:pt idx="16661">
                  <c:v>98</c:v>
                </c:pt>
                <c:pt idx="16662">
                  <c:v>98</c:v>
                </c:pt>
                <c:pt idx="16663">
                  <c:v>98</c:v>
                </c:pt>
                <c:pt idx="16664">
                  <c:v>98</c:v>
                </c:pt>
                <c:pt idx="16665">
                  <c:v>98</c:v>
                </c:pt>
                <c:pt idx="16666">
                  <c:v>98</c:v>
                </c:pt>
                <c:pt idx="16667">
                  <c:v>98</c:v>
                </c:pt>
                <c:pt idx="16668">
                  <c:v>98</c:v>
                </c:pt>
                <c:pt idx="16669">
                  <c:v>98</c:v>
                </c:pt>
                <c:pt idx="16670">
                  <c:v>98</c:v>
                </c:pt>
                <c:pt idx="16671">
                  <c:v>98</c:v>
                </c:pt>
                <c:pt idx="16672">
                  <c:v>98</c:v>
                </c:pt>
                <c:pt idx="16673">
                  <c:v>98</c:v>
                </c:pt>
                <c:pt idx="16674">
                  <c:v>98</c:v>
                </c:pt>
                <c:pt idx="16675">
                  <c:v>98</c:v>
                </c:pt>
                <c:pt idx="16676">
                  <c:v>98</c:v>
                </c:pt>
                <c:pt idx="16677">
                  <c:v>98</c:v>
                </c:pt>
                <c:pt idx="16678">
                  <c:v>98</c:v>
                </c:pt>
                <c:pt idx="16679">
                  <c:v>98</c:v>
                </c:pt>
                <c:pt idx="16680">
                  <c:v>98</c:v>
                </c:pt>
                <c:pt idx="16681">
                  <c:v>98</c:v>
                </c:pt>
                <c:pt idx="16682">
                  <c:v>98</c:v>
                </c:pt>
                <c:pt idx="16683">
                  <c:v>98</c:v>
                </c:pt>
                <c:pt idx="16684">
                  <c:v>98</c:v>
                </c:pt>
                <c:pt idx="16685">
                  <c:v>98</c:v>
                </c:pt>
                <c:pt idx="16686">
                  <c:v>98</c:v>
                </c:pt>
                <c:pt idx="16687">
                  <c:v>98</c:v>
                </c:pt>
                <c:pt idx="16688">
                  <c:v>98</c:v>
                </c:pt>
                <c:pt idx="16689">
                  <c:v>98</c:v>
                </c:pt>
                <c:pt idx="16690">
                  <c:v>98</c:v>
                </c:pt>
                <c:pt idx="16691">
                  <c:v>98</c:v>
                </c:pt>
                <c:pt idx="16692">
                  <c:v>98</c:v>
                </c:pt>
                <c:pt idx="16693">
                  <c:v>98</c:v>
                </c:pt>
                <c:pt idx="16694">
                  <c:v>98</c:v>
                </c:pt>
                <c:pt idx="16695">
                  <c:v>98</c:v>
                </c:pt>
                <c:pt idx="16696">
                  <c:v>98</c:v>
                </c:pt>
                <c:pt idx="16697">
                  <c:v>98</c:v>
                </c:pt>
                <c:pt idx="16698">
                  <c:v>98</c:v>
                </c:pt>
                <c:pt idx="16699">
                  <c:v>98</c:v>
                </c:pt>
                <c:pt idx="16700">
                  <c:v>98</c:v>
                </c:pt>
                <c:pt idx="16701">
                  <c:v>98</c:v>
                </c:pt>
                <c:pt idx="16702">
                  <c:v>98</c:v>
                </c:pt>
                <c:pt idx="16703">
                  <c:v>98</c:v>
                </c:pt>
                <c:pt idx="16704">
                  <c:v>98</c:v>
                </c:pt>
                <c:pt idx="16705">
                  <c:v>98</c:v>
                </c:pt>
                <c:pt idx="16706">
                  <c:v>98</c:v>
                </c:pt>
                <c:pt idx="16707">
                  <c:v>98</c:v>
                </c:pt>
                <c:pt idx="16708">
                  <c:v>98</c:v>
                </c:pt>
                <c:pt idx="16709">
                  <c:v>98</c:v>
                </c:pt>
                <c:pt idx="16710">
                  <c:v>98</c:v>
                </c:pt>
                <c:pt idx="16711">
                  <c:v>98</c:v>
                </c:pt>
                <c:pt idx="16712">
                  <c:v>98</c:v>
                </c:pt>
                <c:pt idx="16713">
                  <c:v>98</c:v>
                </c:pt>
                <c:pt idx="16714">
                  <c:v>98</c:v>
                </c:pt>
                <c:pt idx="16715">
                  <c:v>98</c:v>
                </c:pt>
                <c:pt idx="16716">
                  <c:v>98</c:v>
                </c:pt>
                <c:pt idx="16717">
                  <c:v>98</c:v>
                </c:pt>
                <c:pt idx="16718">
                  <c:v>98</c:v>
                </c:pt>
                <c:pt idx="16719">
                  <c:v>98</c:v>
                </c:pt>
                <c:pt idx="16720">
                  <c:v>98</c:v>
                </c:pt>
                <c:pt idx="16721">
                  <c:v>98</c:v>
                </c:pt>
                <c:pt idx="16722">
                  <c:v>98</c:v>
                </c:pt>
                <c:pt idx="16723">
                  <c:v>98</c:v>
                </c:pt>
                <c:pt idx="16724">
                  <c:v>98</c:v>
                </c:pt>
                <c:pt idx="16725">
                  <c:v>98</c:v>
                </c:pt>
                <c:pt idx="16726">
                  <c:v>98</c:v>
                </c:pt>
                <c:pt idx="16727">
                  <c:v>98</c:v>
                </c:pt>
                <c:pt idx="16728">
                  <c:v>98</c:v>
                </c:pt>
                <c:pt idx="16729">
                  <c:v>98</c:v>
                </c:pt>
                <c:pt idx="16730">
                  <c:v>98</c:v>
                </c:pt>
                <c:pt idx="16731">
                  <c:v>98</c:v>
                </c:pt>
                <c:pt idx="16732">
                  <c:v>98</c:v>
                </c:pt>
                <c:pt idx="16733">
                  <c:v>98</c:v>
                </c:pt>
                <c:pt idx="16734">
                  <c:v>98</c:v>
                </c:pt>
                <c:pt idx="16735">
                  <c:v>98</c:v>
                </c:pt>
                <c:pt idx="16736">
                  <c:v>98</c:v>
                </c:pt>
                <c:pt idx="16737">
                  <c:v>98</c:v>
                </c:pt>
                <c:pt idx="16738">
                  <c:v>98</c:v>
                </c:pt>
                <c:pt idx="16739">
                  <c:v>98</c:v>
                </c:pt>
                <c:pt idx="16740">
                  <c:v>98</c:v>
                </c:pt>
                <c:pt idx="16741">
                  <c:v>98</c:v>
                </c:pt>
                <c:pt idx="16742">
                  <c:v>98</c:v>
                </c:pt>
                <c:pt idx="16743">
                  <c:v>98</c:v>
                </c:pt>
                <c:pt idx="16744">
                  <c:v>98</c:v>
                </c:pt>
                <c:pt idx="16745">
                  <c:v>98</c:v>
                </c:pt>
                <c:pt idx="16746">
                  <c:v>98</c:v>
                </c:pt>
                <c:pt idx="16747">
                  <c:v>98</c:v>
                </c:pt>
                <c:pt idx="16748">
                  <c:v>98</c:v>
                </c:pt>
                <c:pt idx="16749">
                  <c:v>98</c:v>
                </c:pt>
                <c:pt idx="16750">
                  <c:v>98</c:v>
                </c:pt>
                <c:pt idx="16751">
                  <c:v>98</c:v>
                </c:pt>
                <c:pt idx="16752">
                  <c:v>98</c:v>
                </c:pt>
                <c:pt idx="16753">
                  <c:v>98</c:v>
                </c:pt>
                <c:pt idx="16754">
                  <c:v>98</c:v>
                </c:pt>
                <c:pt idx="16755">
                  <c:v>98</c:v>
                </c:pt>
                <c:pt idx="16756">
                  <c:v>98</c:v>
                </c:pt>
                <c:pt idx="16757">
                  <c:v>98</c:v>
                </c:pt>
                <c:pt idx="16758">
                  <c:v>98</c:v>
                </c:pt>
                <c:pt idx="16759">
                  <c:v>98</c:v>
                </c:pt>
                <c:pt idx="16760">
                  <c:v>98</c:v>
                </c:pt>
                <c:pt idx="16761">
                  <c:v>98</c:v>
                </c:pt>
                <c:pt idx="16762">
                  <c:v>98</c:v>
                </c:pt>
                <c:pt idx="16763">
                  <c:v>98</c:v>
                </c:pt>
                <c:pt idx="16764">
                  <c:v>98</c:v>
                </c:pt>
                <c:pt idx="16765">
                  <c:v>98</c:v>
                </c:pt>
                <c:pt idx="16766">
                  <c:v>98</c:v>
                </c:pt>
                <c:pt idx="16767">
                  <c:v>98</c:v>
                </c:pt>
                <c:pt idx="16768">
                  <c:v>98</c:v>
                </c:pt>
                <c:pt idx="16769">
                  <c:v>98</c:v>
                </c:pt>
                <c:pt idx="16770">
                  <c:v>98</c:v>
                </c:pt>
                <c:pt idx="16771">
                  <c:v>98</c:v>
                </c:pt>
                <c:pt idx="16772">
                  <c:v>98</c:v>
                </c:pt>
                <c:pt idx="16773">
                  <c:v>98</c:v>
                </c:pt>
                <c:pt idx="16774">
                  <c:v>98</c:v>
                </c:pt>
                <c:pt idx="16775">
                  <c:v>98</c:v>
                </c:pt>
                <c:pt idx="16776">
                  <c:v>98</c:v>
                </c:pt>
                <c:pt idx="16777">
                  <c:v>98</c:v>
                </c:pt>
                <c:pt idx="16778">
                  <c:v>98</c:v>
                </c:pt>
                <c:pt idx="16779">
                  <c:v>98</c:v>
                </c:pt>
                <c:pt idx="16780">
                  <c:v>98</c:v>
                </c:pt>
                <c:pt idx="16781">
                  <c:v>98</c:v>
                </c:pt>
                <c:pt idx="16782">
                  <c:v>98</c:v>
                </c:pt>
                <c:pt idx="16783">
                  <c:v>98</c:v>
                </c:pt>
                <c:pt idx="16784">
                  <c:v>98</c:v>
                </c:pt>
                <c:pt idx="16785">
                  <c:v>98</c:v>
                </c:pt>
                <c:pt idx="16786">
                  <c:v>98</c:v>
                </c:pt>
                <c:pt idx="16787">
                  <c:v>98</c:v>
                </c:pt>
                <c:pt idx="16788">
                  <c:v>98</c:v>
                </c:pt>
                <c:pt idx="16789">
                  <c:v>98</c:v>
                </c:pt>
                <c:pt idx="16790">
                  <c:v>98</c:v>
                </c:pt>
                <c:pt idx="16791">
                  <c:v>98</c:v>
                </c:pt>
                <c:pt idx="16792">
                  <c:v>98</c:v>
                </c:pt>
                <c:pt idx="16793">
                  <c:v>98</c:v>
                </c:pt>
                <c:pt idx="16794">
                  <c:v>98</c:v>
                </c:pt>
                <c:pt idx="16795">
                  <c:v>98</c:v>
                </c:pt>
                <c:pt idx="16796">
                  <c:v>98</c:v>
                </c:pt>
                <c:pt idx="16797">
                  <c:v>98</c:v>
                </c:pt>
                <c:pt idx="16798">
                  <c:v>98</c:v>
                </c:pt>
                <c:pt idx="16799">
                  <c:v>98</c:v>
                </c:pt>
                <c:pt idx="16800">
                  <c:v>98</c:v>
                </c:pt>
                <c:pt idx="16801">
                  <c:v>98</c:v>
                </c:pt>
                <c:pt idx="16802">
                  <c:v>98</c:v>
                </c:pt>
                <c:pt idx="16803">
                  <c:v>98</c:v>
                </c:pt>
                <c:pt idx="16804">
                  <c:v>98</c:v>
                </c:pt>
                <c:pt idx="16805">
                  <c:v>98</c:v>
                </c:pt>
                <c:pt idx="16806">
                  <c:v>98</c:v>
                </c:pt>
                <c:pt idx="16807">
                  <c:v>98</c:v>
                </c:pt>
                <c:pt idx="16808">
                  <c:v>98</c:v>
                </c:pt>
                <c:pt idx="16809">
                  <c:v>98</c:v>
                </c:pt>
                <c:pt idx="16810">
                  <c:v>98</c:v>
                </c:pt>
                <c:pt idx="16811">
                  <c:v>98</c:v>
                </c:pt>
                <c:pt idx="16812">
                  <c:v>98</c:v>
                </c:pt>
                <c:pt idx="16813">
                  <c:v>98</c:v>
                </c:pt>
                <c:pt idx="16814">
                  <c:v>98</c:v>
                </c:pt>
                <c:pt idx="16815">
                  <c:v>98</c:v>
                </c:pt>
                <c:pt idx="16816">
                  <c:v>98</c:v>
                </c:pt>
                <c:pt idx="16817">
                  <c:v>98</c:v>
                </c:pt>
                <c:pt idx="16818">
                  <c:v>98</c:v>
                </c:pt>
                <c:pt idx="16819">
                  <c:v>98</c:v>
                </c:pt>
                <c:pt idx="16820">
                  <c:v>98</c:v>
                </c:pt>
                <c:pt idx="16821">
                  <c:v>98</c:v>
                </c:pt>
                <c:pt idx="16822">
                  <c:v>98</c:v>
                </c:pt>
                <c:pt idx="16823">
                  <c:v>98</c:v>
                </c:pt>
                <c:pt idx="16824">
                  <c:v>98</c:v>
                </c:pt>
                <c:pt idx="16825">
                  <c:v>98</c:v>
                </c:pt>
                <c:pt idx="16826">
                  <c:v>98</c:v>
                </c:pt>
                <c:pt idx="16827">
                  <c:v>98</c:v>
                </c:pt>
                <c:pt idx="16828">
                  <c:v>98</c:v>
                </c:pt>
                <c:pt idx="16829">
                  <c:v>98</c:v>
                </c:pt>
                <c:pt idx="16830">
                  <c:v>98</c:v>
                </c:pt>
                <c:pt idx="16831">
                  <c:v>98</c:v>
                </c:pt>
                <c:pt idx="16832">
                  <c:v>98</c:v>
                </c:pt>
                <c:pt idx="16833">
                  <c:v>98</c:v>
                </c:pt>
                <c:pt idx="16834">
                  <c:v>98</c:v>
                </c:pt>
                <c:pt idx="16835">
                  <c:v>98</c:v>
                </c:pt>
                <c:pt idx="16836">
                  <c:v>98</c:v>
                </c:pt>
                <c:pt idx="16837">
                  <c:v>98</c:v>
                </c:pt>
                <c:pt idx="16838">
                  <c:v>98</c:v>
                </c:pt>
                <c:pt idx="16839">
                  <c:v>98</c:v>
                </c:pt>
                <c:pt idx="16840">
                  <c:v>98</c:v>
                </c:pt>
                <c:pt idx="16841">
                  <c:v>98</c:v>
                </c:pt>
                <c:pt idx="16842">
                  <c:v>98</c:v>
                </c:pt>
                <c:pt idx="16843">
                  <c:v>98</c:v>
                </c:pt>
                <c:pt idx="16844">
                  <c:v>98</c:v>
                </c:pt>
                <c:pt idx="16845">
                  <c:v>98</c:v>
                </c:pt>
                <c:pt idx="16846">
                  <c:v>98</c:v>
                </c:pt>
                <c:pt idx="16847">
                  <c:v>98</c:v>
                </c:pt>
                <c:pt idx="16848">
                  <c:v>98</c:v>
                </c:pt>
                <c:pt idx="16849">
                  <c:v>98</c:v>
                </c:pt>
                <c:pt idx="16850">
                  <c:v>98</c:v>
                </c:pt>
                <c:pt idx="16851">
                  <c:v>98</c:v>
                </c:pt>
                <c:pt idx="16852">
                  <c:v>98</c:v>
                </c:pt>
                <c:pt idx="16853">
                  <c:v>98</c:v>
                </c:pt>
                <c:pt idx="16854">
                  <c:v>98</c:v>
                </c:pt>
                <c:pt idx="16855">
                  <c:v>98</c:v>
                </c:pt>
                <c:pt idx="16856">
                  <c:v>98</c:v>
                </c:pt>
                <c:pt idx="16857">
                  <c:v>98</c:v>
                </c:pt>
                <c:pt idx="16858">
                  <c:v>98</c:v>
                </c:pt>
                <c:pt idx="16859">
                  <c:v>98</c:v>
                </c:pt>
                <c:pt idx="16860">
                  <c:v>98</c:v>
                </c:pt>
                <c:pt idx="16861">
                  <c:v>98</c:v>
                </c:pt>
                <c:pt idx="16862">
                  <c:v>98</c:v>
                </c:pt>
                <c:pt idx="16863">
                  <c:v>98</c:v>
                </c:pt>
                <c:pt idx="16864">
                  <c:v>98</c:v>
                </c:pt>
                <c:pt idx="16865">
                  <c:v>98</c:v>
                </c:pt>
                <c:pt idx="16866">
                  <c:v>98</c:v>
                </c:pt>
                <c:pt idx="16867">
                  <c:v>98</c:v>
                </c:pt>
                <c:pt idx="16868">
                  <c:v>98</c:v>
                </c:pt>
                <c:pt idx="16869">
                  <c:v>98</c:v>
                </c:pt>
                <c:pt idx="16870">
                  <c:v>98</c:v>
                </c:pt>
                <c:pt idx="16871">
                  <c:v>98</c:v>
                </c:pt>
                <c:pt idx="16872">
                  <c:v>98</c:v>
                </c:pt>
                <c:pt idx="16873">
                  <c:v>98</c:v>
                </c:pt>
                <c:pt idx="16874">
                  <c:v>98</c:v>
                </c:pt>
                <c:pt idx="16875">
                  <c:v>98</c:v>
                </c:pt>
                <c:pt idx="16876">
                  <c:v>98</c:v>
                </c:pt>
                <c:pt idx="16877">
                  <c:v>98</c:v>
                </c:pt>
                <c:pt idx="16878">
                  <c:v>98</c:v>
                </c:pt>
                <c:pt idx="16879">
                  <c:v>98</c:v>
                </c:pt>
                <c:pt idx="16880">
                  <c:v>98</c:v>
                </c:pt>
                <c:pt idx="16881">
                  <c:v>98</c:v>
                </c:pt>
                <c:pt idx="16882">
                  <c:v>98</c:v>
                </c:pt>
                <c:pt idx="16883">
                  <c:v>98</c:v>
                </c:pt>
                <c:pt idx="16884">
                  <c:v>98</c:v>
                </c:pt>
                <c:pt idx="16885">
                  <c:v>98</c:v>
                </c:pt>
                <c:pt idx="16886">
                  <c:v>98</c:v>
                </c:pt>
                <c:pt idx="16887">
                  <c:v>98</c:v>
                </c:pt>
                <c:pt idx="16888">
                  <c:v>98</c:v>
                </c:pt>
                <c:pt idx="16889">
                  <c:v>98</c:v>
                </c:pt>
                <c:pt idx="16890">
                  <c:v>98</c:v>
                </c:pt>
                <c:pt idx="16891">
                  <c:v>98</c:v>
                </c:pt>
                <c:pt idx="16892">
                  <c:v>98</c:v>
                </c:pt>
                <c:pt idx="16893">
                  <c:v>98</c:v>
                </c:pt>
                <c:pt idx="16894">
                  <c:v>98</c:v>
                </c:pt>
                <c:pt idx="16895">
                  <c:v>98</c:v>
                </c:pt>
                <c:pt idx="16896">
                  <c:v>98</c:v>
                </c:pt>
                <c:pt idx="16897">
                  <c:v>98</c:v>
                </c:pt>
                <c:pt idx="16898">
                  <c:v>98</c:v>
                </c:pt>
                <c:pt idx="16899">
                  <c:v>98</c:v>
                </c:pt>
                <c:pt idx="16900">
                  <c:v>98</c:v>
                </c:pt>
                <c:pt idx="16901">
                  <c:v>98</c:v>
                </c:pt>
                <c:pt idx="16902">
                  <c:v>98</c:v>
                </c:pt>
                <c:pt idx="16903">
                  <c:v>98</c:v>
                </c:pt>
                <c:pt idx="16904">
                  <c:v>98</c:v>
                </c:pt>
                <c:pt idx="16905">
                  <c:v>98</c:v>
                </c:pt>
                <c:pt idx="16906">
                  <c:v>98</c:v>
                </c:pt>
                <c:pt idx="16907">
                  <c:v>98</c:v>
                </c:pt>
                <c:pt idx="16908">
                  <c:v>98</c:v>
                </c:pt>
                <c:pt idx="16909">
                  <c:v>98</c:v>
                </c:pt>
                <c:pt idx="16910">
                  <c:v>98</c:v>
                </c:pt>
                <c:pt idx="16911">
                  <c:v>97</c:v>
                </c:pt>
                <c:pt idx="16912">
                  <c:v>97</c:v>
                </c:pt>
                <c:pt idx="16913">
                  <c:v>97</c:v>
                </c:pt>
                <c:pt idx="16914">
                  <c:v>97</c:v>
                </c:pt>
                <c:pt idx="16915">
                  <c:v>97</c:v>
                </c:pt>
                <c:pt idx="16916">
                  <c:v>97</c:v>
                </c:pt>
                <c:pt idx="16917">
                  <c:v>97</c:v>
                </c:pt>
                <c:pt idx="16918">
                  <c:v>97</c:v>
                </c:pt>
                <c:pt idx="16919">
                  <c:v>97</c:v>
                </c:pt>
                <c:pt idx="16920">
                  <c:v>97</c:v>
                </c:pt>
                <c:pt idx="16921">
                  <c:v>97</c:v>
                </c:pt>
                <c:pt idx="16922">
                  <c:v>97</c:v>
                </c:pt>
                <c:pt idx="16923">
                  <c:v>97</c:v>
                </c:pt>
                <c:pt idx="16924">
                  <c:v>97</c:v>
                </c:pt>
                <c:pt idx="16925">
                  <c:v>97</c:v>
                </c:pt>
                <c:pt idx="16926">
                  <c:v>97</c:v>
                </c:pt>
                <c:pt idx="16927">
                  <c:v>97</c:v>
                </c:pt>
                <c:pt idx="16928">
                  <c:v>97</c:v>
                </c:pt>
                <c:pt idx="16929">
                  <c:v>97</c:v>
                </c:pt>
                <c:pt idx="16930">
                  <c:v>97</c:v>
                </c:pt>
                <c:pt idx="16931">
                  <c:v>97</c:v>
                </c:pt>
                <c:pt idx="16932">
                  <c:v>97</c:v>
                </c:pt>
                <c:pt idx="16933">
                  <c:v>97</c:v>
                </c:pt>
                <c:pt idx="16934">
                  <c:v>97</c:v>
                </c:pt>
                <c:pt idx="16935">
                  <c:v>97</c:v>
                </c:pt>
                <c:pt idx="16936">
                  <c:v>97</c:v>
                </c:pt>
                <c:pt idx="16937">
                  <c:v>97</c:v>
                </c:pt>
                <c:pt idx="16938">
                  <c:v>97</c:v>
                </c:pt>
                <c:pt idx="16939">
                  <c:v>97</c:v>
                </c:pt>
                <c:pt idx="16940">
                  <c:v>97</c:v>
                </c:pt>
                <c:pt idx="16941">
                  <c:v>97</c:v>
                </c:pt>
                <c:pt idx="16942">
                  <c:v>97</c:v>
                </c:pt>
                <c:pt idx="16943">
                  <c:v>97</c:v>
                </c:pt>
                <c:pt idx="16944">
                  <c:v>97</c:v>
                </c:pt>
                <c:pt idx="16945">
                  <c:v>97</c:v>
                </c:pt>
                <c:pt idx="16946">
                  <c:v>97</c:v>
                </c:pt>
                <c:pt idx="16947">
                  <c:v>97</c:v>
                </c:pt>
                <c:pt idx="16948">
                  <c:v>97</c:v>
                </c:pt>
                <c:pt idx="16949">
                  <c:v>97</c:v>
                </c:pt>
                <c:pt idx="16950">
                  <c:v>97</c:v>
                </c:pt>
                <c:pt idx="16951">
                  <c:v>97</c:v>
                </c:pt>
                <c:pt idx="16952">
                  <c:v>97</c:v>
                </c:pt>
                <c:pt idx="16953">
                  <c:v>97</c:v>
                </c:pt>
                <c:pt idx="16954">
                  <c:v>97</c:v>
                </c:pt>
                <c:pt idx="16955">
                  <c:v>97</c:v>
                </c:pt>
                <c:pt idx="16956">
                  <c:v>97</c:v>
                </c:pt>
                <c:pt idx="16957">
                  <c:v>97</c:v>
                </c:pt>
                <c:pt idx="16958">
                  <c:v>97</c:v>
                </c:pt>
                <c:pt idx="16959">
                  <c:v>97</c:v>
                </c:pt>
                <c:pt idx="16960">
                  <c:v>97</c:v>
                </c:pt>
                <c:pt idx="16961">
                  <c:v>97</c:v>
                </c:pt>
                <c:pt idx="16962">
                  <c:v>97</c:v>
                </c:pt>
                <c:pt idx="16963">
                  <c:v>97</c:v>
                </c:pt>
                <c:pt idx="16964">
                  <c:v>97</c:v>
                </c:pt>
                <c:pt idx="16965">
                  <c:v>97</c:v>
                </c:pt>
                <c:pt idx="16966">
                  <c:v>97</c:v>
                </c:pt>
                <c:pt idx="16967">
                  <c:v>97</c:v>
                </c:pt>
                <c:pt idx="16968">
                  <c:v>97</c:v>
                </c:pt>
                <c:pt idx="16969">
                  <c:v>97</c:v>
                </c:pt>
                <c:pt idx="16970">
                  <c:v>97</c:v>
                </c:pt>
                <c:pt idx="16971">
                  <c:v>97</c:v>
                </c:pt>
                <c:pt idx="16972">
                  <c:v>97</c:v>
                </c:pt>
                <c:pt idx="16973">
                  <c:v>97</c:v>
                </c:pt>
                <c:pt idx="16974">
                  <c:v>97</c:v>
                </c:pt>
                <c:pt idx="16975">
                  <c:v>97</c:v>
                </c:pt>
                <c:pt idx="16976">
                  <c:v>97</c:v>
                </c:pt>
                <c:pt idx="16977">
                  <c:v>97</c:v>
                </c:pt>
                <c:pt idx="16978">
                  <c:v>97</c:v>
                </c:pt>
                <c:pt idx="16979">
                  <c:v>97</c:v>
                </c:pt>
                <c:pt idx="16980">
                  <c:v>97</c:v>
                </c:pt>
                <c:pt idx="16981">
                  <c:v>97</c:v>
                </c:pt>
                <c:pt idx="16982">
                  <c:v>97</c:v>
                </c:pt>
                <c:pt idx="16983">
                  <c:v>97</c:v>
                </c:pt>
                <c:pt idx="16984">
                  <c:v>97</c:v>
                </c:pt>
                <c:pt idx="16985">
                  <c:v>97</c:v>
                </c:pt>
                <c:pt idx="16986">
                  <c:v>97</c:v>
                </c:pt>
                <c:pt idx="16987">
                  <c:v>97</c:v>
                </c:pt>
                <c:pt idx="16988">
                  <c:v>97</c:v>
                </c:pt>
                <c:pt idx="16989">
                  <c:v>97</c:v>
                </c:pt>
                <c:pt idx="16990">
                  <c:v>97</c:v>
                </c:pt>
                <c:pt idx="16991">
                  <c:v>97</c:v>
                </c:pt>
                <c:pt idx="16992">
                  <c:v>96</c:v>
                </c:pt>
                <c:pt idx="16993">
                  <c:v>96</c:v>
                </c:pt>
                <c:pt idx="16994">
                  <c:v>96</c:v>
                </c:pt>
                <c:pt idx="16995">
                  <c:v>96</c:v>
                </c:pt>
                <c:pt idx="16996">
                  <c:v>96</c:v>
                </c:pt>
                <c:pt idx="16997">
                  <c:v>96</c:v>
                </c:pt>
                <c:pt idx="16998">
                  <c:v>96</c:v>
                </c:pt>
                <c:pt idx="16999">
                  <c:v>96</c:v>
                </c:pt>
                <c:pt idx="17000">
                  <c:v>96</c:v>
                </c:pt>
                <c:pt idx="17001">
                  <c:v>96</c:v>
                </c:pt>
                <c:pt idx="17002">
                  <c:v>96</c:v>
                </c:pt>
                <c:pt idx="17003">
                  <c:v>96</c:v>
                </c:pt>
                <c:pt idx="17004">
                  <c:v>96</c:v>
                </c:pt>
                <c:pt idx="17005">
                  <c:v>96</c:v>
                </c:pt>
                <c:pt idx="17006">
                  <c:v>96</c:v>
                </c:pt>
                <c:pt idx="17007">
                  <c:v>96</c:v>
                </c:pt>
                <c:pt idx="17008">
                  <c:v>96</c:v>
                </c:pt>
                <c:pt idx="17009">
                  <c:v>96</c:v>
                </c:pt>
                <c:pt idx="17010">
                  <c:v>96</c:v>
                </c:pt>
                <c:pt idx="17011">
                  <c:v>96</c:v>
                </c:pt>
                <c:pt idx="17012">
                  <c:v>96</c:v>
                </c:pt>
                <c:pt idx="17013">
                  <c:v>96</c:v>
                </c:pt>
                <c:pt idx="17014">
                  <c:v>96</c:v>
                </c:pt>
                <c:pt idx="17015">
                  <c:v>96</c:v>
                </c:pt>
                <c:pt idx="17016">
                  <c:v>96</c:v>
                </c:pt>
                <c:pt idx="17017">
                  <c:v>96</c:v>
                </c:pt>
                <c:pt idx="17018">
                  <c:v>96</c:v>
                </c:pt>
                <c:pt idx="17019">
                  <c:v>96</c:v>
                </c:pt>
                <c:pt idx="17020">
                  <c:v>96</c:v>
                </c:pt>
                <c:pt idx="17021">
                  <c:v>96</c:v>
                </c:pt>
                <c:pt idx="17022">
                  <c:v>96</c:v>
                </c:pt>
                <c:pt idx="17023">
                  <c:v>96</c:v>
                </c:pt>
                <c:pt idx="17024">
                  <c:v>96</c:v>
                </c:pt>
                <c:pt idx="17025">
                  <c:v>96</c:v>
                </c:pt>
                <c:pt idx="17026">
                  <c:v>96</c:v>
                </c:pt>
                <c:pt idx="17027">
                  <c:v>96</c:v>
                </c:pt>
                <c:pt idx="17028">
                  <c:v>96</c:v>
                </c:pt>
                <c:pt idx="17029">
                  <c:v>96</c:v>
                </c:pt>
                <c:pt idx="17030">
                  <c:v>96</c:v>
                </c:pt>
                <c:pt idx="17031">
                  <c:v>96</c:v>
                </c:pt>
                <c:pt idx="17032">
                  <c:v>96</c:v>
                </c:pt>
                <c:pt idx="17033">
                  <c:v>96</c:v>
                </c:pt>
                <c:pt idx="17034">
                  <c:v>96</c:v>
                </c:pt>
                <c:pt idx="17035">
                  <c:v>96</c:v>
                </c:pt>
                <c:pt idx="17036">
                  <c:v>96</c:v>
                </c:pt>
                <c:pt idx="17037">
                  <c:v>96</c:v>
                </c:pt>
                <c:pt idx="17038">
                  <c:v>96</c:v>
                </c:pt>
                <c:pt idx="17039">
                  <c:v>96</c:v>
                </c:pt>
                <c:pt idx="17040">
                  <c:v>96</c:v>
                </c:pt>
                <c:pt idx="17041">
                  <c:v>96</c:v>
                </c:pt>
                <c:pt idx="17042">
                  <c:v>96</c:v>
                </c:pt>
                <c:pt idx="17043">
                  <c:v>96</c:v>
                </c:pt>
                <c:pt idx="17044">
                  <c:v>96</c:v>
                </c:pt>
                <c:pt idx="17045">
                  <c:v>96</c:v>
                </c:pt>
                <c:pt idx="17046">
                  <c:v>96</c:v>
                </c:pt>
                <c:pt idx="17047">
                  <c:v>96</c:v>
                </c:pt>
                <c:pt idx="17048">
                  <c:v>96</c:v>
                </c:pt>
                <c:pt idx="17049">
                  <c:v>96</c:v>
                </c:pt>
                <c:pt idx="17050">
                  <c:v>96</c:v>
                </c:pt>
                <c:pt idx="17051">
                  <c:v>96</c:v>
                </c:pt>
                <c:pt idx="17052">
                  <c:v>96</c:v>
                </c:pt>
                <c:pt idx="17053">
                  <c:v>96</c:v>
                </c:pt>
                <c:pt idx="17054">
                  <c:v>96</c:v>
                </c:pt>
                <c:pt idx="17055">
                  <c:v>96</c:v>
                </c:pt>
                <c:pt idx="17056">
                  <c:v>96</c:v>
                </c:pt>
                <c:pt idx="17057">
                  <c:v>96</c:v>
                </c:pt>
                <c:pt idx="17058">
                  <c:v>96</c:v>
                </c:pt>
                <c:pt idx="17059">
                  <c:v>96</c:v>
                </c:pt>
                <c:pt idx="17060">
                  <c:v>96</c:v>
                </c:pt>
                <c:pt idx="17061">
                  <c:v>96</c:v>
                </c:pt>
                <c:pt idx="17062">
                  <c:v>96</c:v>
                </c:pt>
                <c:pt idx="17063">
                  <c:v>96</c:v>
                </c:pt>
                <c:pt idx="17064">
                  <c:v>96</c:v>
                </c:pt>
                <c:pt idx="17065">
                  <c:v>96</c:v>
                </c:pt>
                <c:pt idx="17066">
                  <c:v>96</c:v>
                </c:pt>
                <c:pt idx="17067">
                  <c:v>96</c:v>
                </c:pt>
                <c:pt idx="17068">
                  <c:v>96</c:v>
                </c:pt>
                <c:pt idx="17069">
                  <c:v>96</c:v>
                </c:pt>
                <c:pt idx="17070">
                  <c:v>96</c:v>
                </c:pt>
                <c:pt idx="17071">
                  <c:v>96</c:v>
                </c:pt>
                <c:pt idx="17072">
                  <c:v>96</c:v>
                </c:pt>
                <c:pt idx="17073">
                  <c:v>96</c:v>
                </c:pt>
                <c:pt idx="17074">
                  <c:v>96</c:v>
                </c:pt>
                <c:pt idx="17075">
                  <c:v>96</c:v>
                </c:pt>
                <c:pt idx="17076">
                  <c:v>96</c:v>
                </c:pt>
                <c:pt idx="17077">
                  <c:v>96</c:v>
                </c:pt>
                <c:pt idx="17078">
                  <c:v>96</c:v>
                </c:pt>
                <c:pt idx="17079">
                  <c:v>96</c:v>
                </c:pt>
                <c:pt idx="17080">
                  <c:v>96</c:v>
                </c:pt>
                <c:pt idx="17081">
                  <c:v>96</c:v>
                </c:pt>
                <c:pt idx="17082">
                  <c:v>96</c:v>
                </c:pt>
                <c:pt idx="17083">
                  <c:v>96</c:v>
                </c:pt>
                <c:pt idx="17084">
                  <c:v>96</c:v>
                </c:pt>
                <c:pt idx="17085">
                  <c:v>96</c:v>
                </c:pt>
                <c:pt idx="17086">
                  <c:v>96</c:v>
                </c:pt>
                <c:pt idx="17087">
                  <c:v>96</c:v>
                </c:pt>
                <c:pt idx="17088">
                  <c:v>96</c:v>
                </c:pt>
                <c:pt idx="17089">
                  <c:v>96</c:v>
                </c:pt>
                <c:pt idx="17090">
                  <c:v>96</c:v>
                </c:pt>
                <c:pt idx="17091">
                  <c:v>96</c:v>
                </c:pt>
                <c:pt idx="17092">
                  <c:v>96</c:v>
                </c:pt>
                <c:pt idx="17093">
                  <c:v>96</c:v>
                </c:pt>
                <c:pt idx="17094">
                  <c:v>96</c:v>
                </c:pt>
                <c:pt idx="17095">
                  <c:v>96</c:v>
                </c:pt>
                <c:pt idx="17096">
                  <c:v>96</c:v>
                </c:pt>
                <c:pt idx="17097">
                  <c:v>96</c:v>
                </c:pt>
                <c:pt idx="17098">
                  <c:v>96</c:v>
                </c:pt>
                <c:pt idx="17099">
                  <c:v>96</c:v>
                </c:pt>
                <c:pt idx="17100">
                  <c:v>96</c:v>
                </c:pt>
                <c:pt idx="17101">
                  <c:v>96</c:v>
                </c:pt>
                <c:pt idx="17102">
                  <c:v>96</c:v>
                </c:pt>
                <c:pt idx="17103">
                  <c:v>96</c:v>
                </c:pt>
                <c:pt idx="17104">
                  <c:v>96</c:v>
                </c:pt>
                <c:pt idx="17105">
                  <c:v>96</c:v>
                </c:pt>
                <c:pt idx="17106">
                  <c:v>96</c:v>
                </c:pt>
                <c:pt idx="17107">
                  <c:v>96</c:v>
                </c:pt>
                <c:pt idx="17108">
                  <c:v>96</c:v>
                </c:pt>
                <c:pt idx="17109">
                  <c:v>96</c:v>
                </c:pt>
                <c:pt idx="17110">
                  <c:v>96</c:v>
                </c:pt>
                <c:pt idx="17111">
                  <c:v>96</c:v>
                </c:pt>
                <c:pt idx="17112">
                  <c:v>96</c:v>
                </c:pt>
                <c:pt idx="17113">
                  <c:v>96</c:v>
                </c:pt>
                <c:pt idx="17114">
                  <c:v>96</c:v>
                </c:pt>
                <c:pt idx="17115">
                  <c:v>96</c:v>
                </c:pt>
                <c:pt idx="17116">
                  <c:v>96</c:v>
                </c:pt>
                <c:pt idx="17117">
                  <c:v>96</c:v>
                </c:pt>
                <c:pt idx="17118">
                  <c:v>96</c:v>
                </c:pt>
                <c:pt idx="17119">
                  <c:v>96</c:v>
                </c:pt>
                <c:pt idx="17120">
                  <c:v>96</c:v>
                </c:pt>
                <c:pt idx="17121">
                  <c:v>96</c:v>
                </c:pt>
                <c:pt idx="17122">
                  <c:v>96</c:v>
                </c:pt>
                <c:pt idx="17123">
                  <c:v>96</c:v>
                </c:pt>
                <c:pt idx="17124">
                  <c:v>96</c:v>
                </c:pt>
                <c:pt idx="17125">
                  <c:v>96</c:v>
                </c:pt>
                <c:pt idx="17126">
                  <c:v>96</c:v>
                </c:pt>
                <c:pt idx="17127">
                  <c:v>96</c:v>
                </c:pt>
                <c:pt idx="17128">
                  <c:v>96</c:v>
                </c:pt>
                <c:pt idx="17129">
                  <c:v>96</c:v>
                </c:pt>
                <c:pt idx="17130">
                  <c:v>96</c:v>
                </c:pt>
                <c:pt idx="17131">
                  <c:v>96</c:v>
                </c:pt>
                <c:pt idx="17132">
                  <c:v>96</c:v>
                </c:pt>
                <c:pt idx="17133">
                  <c:v>96</c:v>
                </c:pt>
                <c:pt idx="17134">
                  <c:v>96</c:v>
                </c:pt>
                <c:pt idx="17135">
                  <c:v>96</c:v>
                </c:pt>
                <c:pt idx="17136">
                  <c:v>96</c:v>
                </c:pt>
                <c:pt idx="17137">
                  <c:v>96</c:v>
                </c:pt>
                <c:pt idx="17138">
                  <c:v>96</c:v>
                </c:pt>
                <c:pt idx="17139">
                  <c:v>96</c:v>
                </c:pt>
                <c:pt idx="17140">
                  <c:v>96</c:v>
                </c:pt>
                <c:pt idx="17141">
                  <c:v>96</c:v>
                </c:pt>
                <c:pt idx="17142">
                  <c:v>96</c:v>
                </c:pt>
                <c:pt idx="17143">
                  <c:v>96</c:v>
                </c:pt>
                <c:pt idx="17144">
                  <c:v>96</c:v>
                </c:pt>
                <c:pt idx="17145">
                  <c:v>96</c:v>
                </c:pt>
                <c:pt idx="17146">
                  <c:v>96</c:v>
                </c:pt>
                <c:pt idx="17147">
                  <c:v>96</c:v>
                </c:pt>
                <c:pt idx="17148">
                  <c:v>96</c:v>
                </c:pt>
                <c:pt idx="17149">
                  <c:v>96</c:v>
                </c:pt>
                <c:pt idx="17150">
                  <c:v>96</c:v>
                </c:pt>
                <c:pt idx="17151">
                  <c:v>96</c:v>
                </c:pt>
                <c:pt idx="17152">
                  <c:v>96</c:v>
                </c:pt>
                <c:pt idx="17153">
                  <c:v>96</c:v>
                </c:pt>
                <c:pt idx="17154">
                  <c:v>96</c:v>
                </c:pt>
                <c:pt idx="17155">
                  <c:v>96</c:v>
                </c:pt>
                <c:pt idx="17156">
                  <c:v>96</c:v>
                </c:pt>
                <c:pt idx="17157">
                  <c:v>96</c:v>
                </c:pt>
                <c:pt idx="17158">
                  <c:v>96</c:v>
                </c:pt>
                <c:pt idx="17159">
                  <c:v>96</c:v>
                </c:pt>
                <c:pt idx="17160">
                  <c:v>96</c:v>
                </c:pt>
                <c:pt idx="17161">
                  <c:v>96</c:v>
                </c:pt>
                <c:pt idx="17162">
                  <c:v>96</c:v>
                </c:pt>
                <c:pt idx="17163">
                  <c:v>96</c:v>
                </c:pt>
                <c:pt idx="17164">
                  <c:v>96</c:v>
                </c:pt>
                <c:pt idx="17165">
                  <c:v>96</c:v>
                </c:pt>
                <c:pt idx="17166">
                  <c:v>96</c:v>
                </c:pt>
                <c:pt idx="17167">
                  <c:v>96</c:v>
                </c:pt>
                <c:pt idx="17168">
                  <c:v>96</c:v>
                </c:pt>
                <c:pt idx="17169">
                  <c:v>96</c:v>
                </c:pt>
                <c:pt idx="17170">
                  <c:v>96</c:v>
                </c:pt>
                <c:pt idx="17171">
                  <c:v>96</c:v>
                </c:pt>
                <c:pt idx="17172">
                  <c:v>96</c:v>
                </c:pt>
                <c:pt idx="17173">
                  <c:v>96</c:v>
                </c:pt>
                <c:pt idx="17174">
                  <c:v>96</c:v>
                </c:pt>
                <c:pt idx="17175">
                  <c:v>96</c:v>
                </c:pt>
                <c:pt idx="17176">
                  <c:v>96</c:v>
                </c:pt>
                <c:pt idx="17177">
                  <c:v>96</c:v>
                </c:pt>
                <c:pt idx="17178">
                  <c:v>96</c:v>
                </c:pt>
                <c:pt idx="17179">
                  <c:v>96</c:v>
                </c:pt>
                <c:pt idx="17180">
                  <c:v>96</c:v>
                </c:pt>
                <c:pt idx="17181">
                  <c:v>96</c:v>
                </c:pt>
                <c:pt idx="17182">
                  <c:v>96</c:v>
                </c:pt>
                <c:pt idx="17183">
                  <c:v>96</c:v>
                </c:pt>
                <c:pt idx="17184">
                  <c:v>96</c:v>
                </c:pt>
                <c:pt idx="17185">
                  <c:v>96</c:v>
                </c:pt>
                <c:pt idx="17186">
                  <c:v>96</c:v>
                </c:pt>
                <c:pt idx="17187">
                  <c:v>96</c:v>
                </c:pt>
                <c:pt idx="17188">
                  <c:v>96</c:v>
                </c:pt>
                <c:pt idx="17189">
                  <c:v>96</c:v>
                </c:pt>
                <c:pt idx="17190">
                  <c:v>96</c:v>
                </c:pt>
                <c:pt idx="17191">
                  <c:v>96</c:v>
                </c:pt>
                <c:pt idx="17192">
                  <c:v>96</c:v>
                </c:pt>
                <c:pt idx="17193">
                  <c:v>96</c:v>
                </c:pt>
                <c:pt idx="17194">
                  <c:v>96</c:v>
                </c:pt>
                <c:pt idx="17195">
                  <c:v>96</c:v>
                </c:pt>
                <c:pt idx="17196">
                  <c:v>96</c:v>
                </c:pt>
                <c:pt idx="17197">
                  <c:v>96</c:v>
                </c:pt>
                <c:pt idx="17198">
                  <c:v>96</c:v>
                </c:pt>
                <c:pt idx="17199">
                  <c:v>96</c:v>
                </c:pt>
                <c:pt idx="17200">
                  <c:v>96</c:v>
                </c:pt>
                <c:pt idx="17201">
                  <c:v>96</c:v>
                </c:pt>
                <c:pt idx="17202">
                  <c:v>96</c:v>
                </c:pt>
                <c:pt idx="17203">
                  <c:v>96</c:v>
                </c:pt>
                <c:pt idx="17204">
                  <c:v>96</c:v>
                </c:pt>
                <c:pt idx="17205">
                  <c:v>96</c:v>
                </c:pt>
                <c:pt idx="17206">
                  <c:v>96</c:v>
                </c:pt>
                <c:pt idx="17207">
                  <c:v>96</c:v>
                </c:pt>
                <c:pt idx="17208">
                  <c:v>96</c:v>
                </c:pt>
                <c:pt idx="17209">
                  <c:v>96</c:v>
                </c:pt>
                <c:pt idx="17210">
                  <c:v>96</c:v>
                </c:pt>
                <c:pt idx="17211">
                  <c:v>96</c:v>
                </c:pt>
                <c:pt idx="17212">
                  <c:v>96</c:v>
                </c:pt>
                <c:pt idx="17213">
                  <c:v>96</c:v>
                </c:pt>
                <c:pt idx="17214">
                  <c:v>96</c:v>
                </c:pt>
                <c:pt idx="17215">
                  <c:v>96</c:v>
                </c:pt>
                <c:pt idx="17216">
                  <c:v>96</c:v>
                </c:pt>
                <c:pt idx="17217">
                  <c:v>96</c:v>
                </c:pt>
                <c:pt idx="17218">
                  <c:v>96</c:v>
                </c:pt>
                <c:pt idx="17219">
                  <c:v>96</c:v>
                </c:pt>
                <c:pt idx="17220">
                  <c:v>96</c:v>
                </c:pt>
                <c:pt idx="17221">
                  <c:v>96</c:v>
                </c:pt>
                <c:pt idx="17222">
                  <c:v>96</c:v>
                </c:pt>
                <c:pt idx="17223">
                  <c:v>96</c:v>
                </c:pt>
                <c:pt idx="17224">
                  <c:v>96</c:v>
                </c:pt>
                <c:pt idx="17225">
                  <c:v>96</c:v>
                </c:pt>
                <c:pt idx="17226">
                  <c:v>96</c:v>
                </c:pt>
                <c:pt idx="17227">
                  <c:v>96</c:v>
                </c:pt>
                <c:pt idx="17228">
                  <c:v>96</c:v>
                </c:pt>
                <c:pt idx="17229">
                  <c:v>96</c:v>
                </c:pt>
                <c:pt idx="17230">
                  <c:v>96</c:v>
                </c:pt>
                <c:pt idx="17231">
                  <c:v>96</c:v>
                </c:pt>
                <c:pt idx="17232">
                  <c:v>96</c:v>
                </c:pt>
                <c:pt idx="17233">
                  <c:v>96</c:v>
                </c:pt>
                <c:pt idx="17234">
                  <c:v>96</c:v>
                </c:pt>
                <c:pt idx="17235">
                  <c:v>96</c:v>
                </c:pt>
                <c:pt idx="17236">
                  <c:v>96</c:v>
                </c:pt>
                <c:pt idx="17237">
                  <c:v>96</c:v>
                </c:pt>
                <c:pt idx="17238">
                  <c:v>96</c:v>
                </c:pt>
                <c:pt idx="17239">
                  <c:v>96</c:v>
                </c:pt>
                <c:pt idx="17240">
                  <c:v>96</c:v>
                </c:pt>
                <c:pt idx="17241">
                  <c:v>96</c:v>
                </c:pt>
                <c:pt idx="17242">
                  <c:v>96</c:v>
                </c:pt>
                <c:pt idx="17243">
                  <c:v>96</c:v>
                </c:pt>
                <c:pt idx="17244">
                  <c:v>96</c:v>
                </c:pt>
                <c:pt idx="17245">
                  <c:v>96</c:v>
                </c:pt>
                <c:pt idx="17246">
                  <c:v>96</c:v>
                </c:pt>
                <c:pt idx="17247">
                  <c:v>96</c:v>
                </c:pt>
                <c:pt idx="17248">
                  <c:v>96</c:v>
                </c:pt>
                <c:pt idx="17249">
                  <c:v>96</c:v>
                </c:pt>
                <c:pt idx="17250">
                  <c:v>96</c:v>
                </c:pt>
                <c:pt idx="17251">
                  <c:v>96</c:v>
                </c:pt>
                <c:pt idx="17252">
                  <c:v>96</c:v>
                </c:pt>
                <c:pt idx="17253">
                  <c:v>96</c:v>
                </c:pt>
                <c:pt idx="17254">
                  <c:v>96</c:v>
                </c:pt>
                <c:pt idx="17255">
                  <c:v>96</c:v>
                </c:pt>
                <c:pt idx="17256">
                  <c:v>96</c:v>
                </c:pt>
                <c:pt idx="17257">
                  <c:v>96</c:v>
                </c:pt>
                <c:pt idx="17258">
                  <c:v>96</c:v>
                </c:pt>
                <c:pt idx="17259">
                  <c:v>96</c:v>
                </c:pt>
                <c:pt idx="17260">
                  <c:v>96</c:v>
                </c:pt>
                <c:pt idx="17261">
                  <c:v>96</c:v>
                </c:pt>
                <c:pt idx="17262">
                  <c:v>96</c:v>
                </c:pt>
                <c:pt idx="17263">
                  <c:v>96</c:v>
                </c:pt>
                <c:pt idx="17264">
                  <c:v>96</c:v>
                </c:pt>
                <c:pt idx="17265">
                  <c:v>96</c:v>
                </c:pt>
                <c:pt idx="17266">
                  <c:v>96</c:v>
                </c:pt>
                <c:pt idx="17267">
                  <c:v>96</c:v>
                </c:pt>
                <c:pt idx="17268">
                  <c:v>96</c:v>
                </c:pt>
                <c:pt idx="17269">
                  <c:v>96</c:v>
                </c:pt>
                <c:pt idx="17270">
                  <c:v>96</c:v>
                </c:pt>
                <c:pt idx="17271">
                  <c:v>96</c:v>
                </c:pt>
                <c:pt idx="17272">
                  <c:v>96</c:v>
                </c:pt>
                <c:pt idx="17273">
                  <c:v>96</c:v>
                </c:pt>
                <c:pt idx="17274">
                  <c:v>96</c:v>
                </c:pt>
                <c:pt idx="17275">
                  <c:v>96</c:v>
                </c:pt>
                <c:pt idx="17276">
                  <c:v>96</c:v>
                </c:pt>
                <c:pt idx="17277">
                  <c:v>96</c:v>
                </c:pt>
                <c:pt idx="17278">
                  <c:v>96</c:v>
                </c:pt>
                <c:pt idx="17279">
                  <c:v>96</c:v>
                </c:pt>
                <c:pt idx="17280">
                  <c:v>96</c:v>
                </c:pt>
                <c:pt idx="17281">
                  <c:v>96</c:v>
                </c:pt>
                <c:pt idx="17282">
                  <c:v>96</c:v>
                </c:pt>
                <c:pt idx="17283">
                  <c:v>96</c:v>
                </c:pt>
                <c:pt idx="17284">
                  <c:v>96</c:v>
                </c:pt>
                <c:pt idx="17285">
                  <c:v>96</c:v>
                </c:pt>
                <c:pt idx="17286">
                  <c:v>96</c:v>
                </c:pt>
                <c:pt idx="17287">
                  <c:v>96</c:v>
                </c:pt>
                <c:pt idx="17288">
                  <c:v>96</c:v>
                </c:pt>
                <c:pt idx="17289">
                  <c:v>96</c:v>
                </c:pt>
                <c:pt idx="17290">
                  <c:v>96</c:v>
                </c:pt>
                <c:pt idx="17291">
                  <c:v>96</c:v>
                </c:pt>
                <c:pt idx="17292">
                  <c:v>96</c:v>
                </c:pt>
                <c:pt idx="17293">
                  <c:v>96</c:v>
                </c:pt>
                <c:pt idx="17294">
                  <c:v>96</c:v>
                </c:pt>
                <c:pt idx="17295">
                  <c:v>96</c:v>
                </c:pt>
                <c:pt idx="17296">
                  <c:v>96</c:v>
                </c:pt>
                <c:pt idx="17297">
                  <c:v>96</c:v>
                </c:pt>
                <c:pt idx="17298">
                  <c:v>96</c:v>
                </c:pt>
                <c:pt idx="17299">
                  <c:v>96</c:v>
                </c:pt>
                <c:pt idx="17300">
                  <c:v>96</c:v>
                </c:pt>
                <c:pt idx="17301">
                  <c:v>96</c:v>
                </c:pt>
                <c:pt idx="17302">
                  <c:v>96</c:v>
                </c:pt>
                <c:pt idx="17303">
                  <c:v>96</c:v>
                </c:pt>
                <c:pt idx="17304">
                  <c:v>96</c:v>
                </c:pt>
                <c:pt idx="17305">
                  <c:v>96</c:v>
                </c:pt>
                <c:pt idx="17306">
                  <c:v>96</c:v>
                </c:pt>
                <c:pt idx="17307">
                  <c:v>96</c:v>
                </c:pt>
                <c:pt idx="17308">
                  <c:v>96</c:v>
                </c:pt>
                <c:pt idx="17309">
                  <c:v>96</c:v>
                </c:pt>
                <c:pt idx="17310">
                  <c:v>96</c:v>
                </c:pt>
                <c:pt idx="17311">
                  <c:v>96</c:v>
                </c:pt>
                <c:pt idx="17312">
                  <c:v>96</c:v>
                </c:pt>
                <c:pt idx="17313">
                  <c:v>96</c:v>
                </c:pt>
                <c:pt idx="17314">
                  <c:v>96</c:v>
                </c:pt>
                <c:pt idx="17315">
                  <c:v>96</c:v>
                </c:pt>
                <c:pt idx="17316">
                  <c:v>96</c:v>
                </c:pt>
                <c:pt idx="17317">
                  <c:v>96</c:v>
                </c:pt>
                <c:pt idx="17318">
                  <c:v>96</c:v>
                </c:pt>
                <c:pt idx="17319">
                  <c:v>96</c:v>
                </c:pt>
                <c:pt idx="17320">
                  <c:v>96</c:v>
                </c:pt>
                <c:pt idx="17321">
                  <c:v>96</c:v>
                </c:pt>
                <c:pt idx="17322">
                  <c:v>96</c:v>
                </c:pt>
                <c:pt idx="17323">
                  <c:v>96</c:v>
                </c:pt>
                <c:pt idx="17324">
                  <c:v>96</c:v>
                </c:pt>
                <c:pt idx="17325">
                  <c:v>96</c:v>
                </c:pt>
                <c:pt idx="17326">
                  <c:v>96</c:v>
                </c:pt>
                <c:pt idx="17327">
                  <c:v>96</c:v>
                </c:pt>
                <c:pt idx="17328">
                  <c:v>96</c:v>
                </c:pt>
                <c:pt idx="17329">
                  <c:v>96</c:v>
                </c:pt>
                <c:pt idx="17330">
                  <c:v>96</c:v>
                </c:pt>
                <c:pt idx="17331">
                  <c:v>96</c:v>
                </c:pt>
                <c:pt idx="17332">
                  <c:v>96</c:v>
                </c:pt>
                <c:pt idx="17333">
                  <c:v>96</c:v>
                </c:pt>
                <c:pt idx="17334">
                  <c:v>96</c:v>
                </c:pt>
                <c:pt idx="17335">
                  <c:v>96</c:v>
                </c:pt>
                <c:pt idx="17336">
                  <c:v>96</c:v>
                </c:pt>
                <c:pt idx="17337">
                  <c:v>96</c:v>
                </c:pt>
                <c:pt idx="17338">
                  <c:v>96</c:v>
                </c:pt>
                <c:pt idx="17339">
                  <c:v>96</c:v>
                </c:pt>
                <c:pt idx="17340">
                  <c:v>96</c:v>
                </c:pt>
                <c:pt idx="17341">
                  <c:v>96</c:v>
                </c:pt>
                <c:pt idx="17342">
                  <c:v>96</c:v>
                </c:pt>
                <c:pt idx="17343">
                  <c:v>96</c:v>
                </c:pt>
                <c:pt idx="17344">
                  <c:v>96</c:v>
                </c:pt>
                <c:pt idx="17345">
                  <c:v>96</c:v>
                </c:pt>
                <c:pt idx="17346">
                  <c:v>96</c:v>
                </c:pt>
                <c:pt idx="17347">
                  <c:v>96</c:v>
                </c:pt>
                <c:pt idx="17348">
                  <c:v>96</c:v>
                </c:pt>
                <c:pt idx="17349">
                  <c:v>96</c:v>
                </c:pt>
                <c:pt idx="17350">
                  <c:v>96</c:v>
                </c:pt>
                <c:pt idx="17351">
                  <c:v>96</c:v>
                </c:pt>
                <c:pt idx="17352">
                  <c:v>96</c:v>
                </c:pt>
                <c:pt idx="17353">
                  <c:v>96</c:v>
                </c:pt>
                <c:pt idx="17354">
                  <c:v>96</c:v>
                </c:pt>
                <c:pt idx="17355">
                  <c:v>96</c:v>
                </c:pt>
                <c:pt idx="17356">
                  <c:v>96</c:v>
                </c:pt>
                <c:pt idx="17357">
                  <c:v>96</c:v>
                </c:pt>
                <c:pt idx="17358">
                  <c:v>96</c:v>
                </c:pt>
                <c:pt idx="17359">
                  <c:v>96</c:v>
                </c:pt>
                <c:pt idx="17360">
                  <c:v>96</c:v>
                </c:pt>
                <c:pt idx="17361">
                  <c:v>96</c:v>
                </c:pt>
                <c:pt idx="17362">
                  <c:v>96</c:v>
                </c:pt>
                <c:pt idx="17363">
                  <c:v>96</c:v>
                </c:pt>
                <c:pt idx="17364">
                  <c:v>96</c:v>
                </c:pt>
                <c:pt idx="17365">
                  <c:v>96</c:v>
                </c:pt>
                <c:pt idx="17366">
                  <c:v>96</c:v>
                </c:pt>
                <c:pt idx="17367">
                  <c:v>96</c:v>
                </c:pt>
                <c:pt idx="17368">
                  <c:v>96</c:v>
                </c:pt>
                <c:pt idx="17369">
                  <c:v>96</c:v>
                </c:pt>
                <c:pt idx="17370">
                  <c:v>96</c:v>
                </c:pt>
                <c:pt idx="17371">
                  <c:v>96</c:v>
                </c:pt>
                <c:pt idx="17372">
                  <c:v>96</c:v>
                </c:pt>
                <c:pt idx="17373">
                  <c:v>96</c:v>
                </c:pt>
                <c:pt idx="17374">
                  <c:v>96</c:v>
                </c:pt>
                <c:pt idx="17375">
                  <c:v>96</c:v>
                </c:pt>
                <c:pt idx="17376">
                  <c:v>96</c:v>
                </c:pt>
                <c:pt idx="17377">
                  <c:v>96</c:v>
                </c:pt>
                <c:pt idx="17378">
                  <c:v>96</c:v>
                </c:pt>
                <c:pt idx="17379">
                  <c:v>96</c:v>
                </c:pt>
                <c:pt idx="17380">
                  <c:v>96</c:v>
                </c:pt>
                <c:pt idx="17381">
                  <c:v>96</c:v>
                </c:pt>
                <c:pt idx="17382">
                  <c:v>96</c:v>
                </c:pt>
                <c:pt idx="17383">
                  <c:v>96</c:v>
                </c:pt>
                <c:pt idx="17384">
                  <c:v>96</c:v>
                </c:pt>
                <c:pt idx="17385">
                  <c:v>96</c:v>
                </c:pt>
                <c:pt idx="17386">
                  <c:v>96</c:v>
                </c:pt>
                <c:pt idx="17387">
                  <c:v>96</c:v>
                </c:pt>
                <c:pt idx="17388">
                  <c:v>96</c:v>
                </c:pt>
                <c:pt idx="17389">
                  <c:v>96</c:v>
                </c:pt>
                <c:pt idx="17390">
                  <c:v>96</c:v>
                </c:pt>
                <c:pt idx="17391">
                  <c:v>96</c:v>
                </c:pt>
                <c:pt idx="17392">
                  <c:v>96</c:v>
                </c:pt>
                <c:pt idx="17393">
                  <c:v>96</c:v>
                </c:pt>
                <c:pt idx="17394">
                  <c:v>96</c:v>
                </c:pt>
                <c:pt idx="17395">
                  <c:v>96</c:v>
                </c:pt>
                <c:pt idx="17396">
                  <c:v>96</c:v>
                </c:pt>
                <c:pt idx="17397">
                  <c:v>96</c:v>
                </c:pt>
                <c:pt idx="17398">
                  <c:v>96</c:v>
                </c:pt>
                <c:pt idx="17399">
                  <c:v>96</c:v>
                </c:pt>
                <c:pt idx="17400">
                  <c:v>96</c:v>
                </c:pt>
                <c:pt idx="17401">
                  <c:v>96</c:v>
                </c:pt>
                <c:pt idx="17402">
                  <c:v>96</c:v>
                </c:pt>
                <c:pt idx="17403">
                  <c:v>96</c:v>
                </c:pt>
                <c:pt idx="17404">
                  <c:v>96</c:v>
                </c:pt>
                <c:pt idx="17405">
                  <c:v>96</c:v>
                </c:pt>
                <c:pt idx="17406">
                  <c:v>96</c:v>
                </c:pt>
                <c:pt idx="17407">
                  <c:v>96</c:v>
                </c:pt>
                <c:pt idx="17408">
                  <c:v>96</c:v>
                </c:pt>
                <c:pt idx="17409">
                  <c:v>96</c:v>
                </c:pt>
                <c:pt idx="17410">
                  <c:v>96</c:v>
                </c:pt>
                <c:pt idx="17411">
                  <c:v>96</c:v>
                </c:pt>
                <c:pt idx="17412">
                  <c:v>96</c:v>
                </c:pt>
                <c:pt idx="17413">
                  <c:v>96</c:v>
                </c:pt>
                <c:pt idx="17414">
                  <c:v>96</c:v>
                </c:pt>
                <c:pt idx="17415">
                  <c:v>96</c:v>
                </c:pt>
                <c:pt idx="17416">
                  <c:v>96</c:v>
                </c:pt>
                <c:pt idx="17417">
                  <c:v>96</c:v>
                </c:pt>
                <c:pt idx="17418">
                  <c:v>96</c:v>
                </c:pt>
                <c:pt idx="17419">
                  <c:v>96</c:v>
                </c:pt>
                <c:pt idx="17420">
                  <c:v>96</c:v>
                </c:pt>
                <c:pt idx="17421">
                  <c:v>96</c:v>
                </c:pt>
                <c:pt idx="17422">
                  <c:v>96</c:v>
                </c:pt>
                <c:pt idx="17423">
                  <c:v>96</c:v>
                </c:pt>
                <c:pt idx="17424">
                  <c:v>96</c:v>
                </c:pt>
                <c:pt idx="17425">
                  <c:v>96</c:v>
                </c:pt>
                <c:pt idx="17426">
                  <c:v>96</c:v>
                </c:pt>
                <c:pt idx="17427">
                  <c:v>96</c:v>
                </c:pt>
                <c:pt idx="17428">
                  <c:v>96</c:v>
                </c:pt>
                <c:pt idx="17429">
                  <c:v>96</c:v>
                </c:pt>
                <c:pt idx="17430">
                  <c:v>96</c:v>
                </c:pt>
                <c:pt idx="17431">
                  <c:v>96</c:v>
                </c:pt>
                <c:pt idx="17432">
                  <c:v>96</c:v>
                </c:pt>
                <c:pt idx="17433">
                  <c:v>96</c:v>
                </c:pt>
                <c:pt idx="17434">
                  <c:v>96</c:v>
                </c:pt>
                <c:pt idx="17435">
                  <c:v>96</c:v>
                </c:pt>
                <c:pt idx="17436">
                  <c:v>96</c:v>
                </c:pt>
                <c:pt idx="17437">
                  <c:v>96</c:v>
                </c:pt>
                <c:pt idx="17438">
                  <c:v>96</c:v>
                </c:pt>
                <c:pt idx="17439">
                  <c:v>96</c:v>
                </c:pt>
                <c:pt idx="17440">
                  <c:v>96</c:v>
                </c:pt>
                <c:pt idx="17441">
                  <c:v>96</c:v>
                </c:pt>
                <c:pt idx="17442">
                  <c:v>96</c:v>
                </c:pt>
                <c:pt idx="17443">
                  <c:v>96</c:v>
                </c:pt>
                <c:pt idx="17444">
                  <c:v>96</c:v>
                </c:pt>
                <c:pt idx="17445">
                  <c:v>96</c:v>
                </c:pt>
                <c:pt idx="17446">
                  <c:v>96</c:v>
                </c:pt>
                <c:pt idx="17447">
                  <c:v>96</c:v>
                </c:pt>
                <c:pt idx="17448">
                  <c:v>96</c:v>
                </c:pt>
                <c:pt idx="17449">
                  <c:v>96</c:v>
                </c:pt>
                <c:pt idx="17450">
                  <c:v>96</c:v>
                </c:pt>
                <c:pt idx="17451">
                  <c:v>96</c:v>
                </c:pt>
                <c:pt idx="17452">
                  <c:v>96</c:v>
                </c:pt>
                <c:pt idx="17453">
                  <c:v>96</c:v>
                </c:pt>
                <c:pt idx="17454">
                  <c:v>96</c:v>
                </c:pt>
                <c:pt idx="17455">
                  <c:v>96</c:v>
                </c:pt>
                <c:pt idx="17456">
                  <c:v>96</c:v>
                </c:pt>
                <c:pt idx="17457">
                  <c:v>96</c:v>
                </c:pt>
                <c:pt idx="17458">
                  <c:v>96</c:v>
                </c:pt>
                <c:pt idx="17459">
                  <c:v>96</c:v>
                </c:pt>
                <c:pt idx="17460">
                  <c:v>96</c:v>
                </c:pt>
                <c:pt idx="17461">
                  <c:v>96</c:v>
                </c:pt>
                <c:pt idx="17462">
                  <c:v>96</c:v>
                </c:pt>
                <c:pt idx="17463">
                  <c:v>96</c:v>
                </c:pt>
                <c:pt idx="17464">
                  <c:v>96</c:v>
                </c:pt>
                <c:pt idx="17465">
                  <c:v>96</c:v>
                </c:pt>
                <c:pt idx="17466">
                  <c:v>96</c:v>
                </c:pt>
                <c:pt idx="17467">
                  <c:v>96</c:v>
                </c:pt>
                <c:pt idx="17468">
                  <c:v>96</c:v>
                </c:pt>
                <c:pt idx="17469">
                  <c:v>96</c:v>
                </c:pt>
                <c:pt idx="17470">
                  <c:v>96</c:v>
                </c:pt>
                <c:pt idx="17471">
                  <c:v>96</c:v>
                </c:pt>
                <c:pt idx="17472">
                  <c:v>96</c:v>
                </c:pt>
                <c:pt idx="17473">
                  <c:v>96</c:v>
                </c:pt>
                <c:pt idx="17474">
                  <c:v>96</c:v>
                </c:pt>
                <c:pt idx="17475">
                  <c:v>96</c:v>
                </c:pt>
                <c:pt idx="17476">
                  <c:v>96</c:v>
                </c:pt>
                <c:pt idx="17477">
                  <c:v>96</c:v>
                </c:pt>
                <c:pt idx="17478">
                  <c:v>96</c:v>
                </c:pt>
                <c:pt idx="17479">
                  <c:v>96</c:v>
                </c:pt>
                <c:pt idx="17480">
                  <c:v>96</c:v>
                </c:pt>
                <c:pt idx="17481">
                  <c:v>96</c:v>
                </c:pt>
                <c:pt idx="17482">
                  <c:v>96</c:v>
                </c:pt>
                <c:pt idx="17483">
                  <c:v>96</c:v>
                </c:pt>
                <c:pt idx="17484">
                  <c:v>96</c:v>
                </c:pt>
                <c:pt idx="17485">
                  <c:v>96</c:v>
                </c:pt>
                <c:pt idx="17486">
                  <c:v>96</c:v>
                </c:pt>
                <c:pt idx="17487">
                  <c:v>96</c:v>
                </c:pt>
                <c:pt idx="17488">
                  <c:v>96</c:v>
                </c:pt>
                <c:pt idx="17489">
                  <c:v>96</c:v>
                </c:pt>
                <c:pt idx="17490">
                  <c:v>96</c:v>
                </c:pt>
                <c:pt idx="17491">
                  <c:v>96</c:v>
                </c:pt>
                <c:pt idx="17492">
                  <c:v>96</c:v>
                </c:pt>
                <c:pt idx="17493">
                  <c:v>96</c:v>
                </c:pt>
                <c:pt idx="17494">
                  <c:v>96</c:v>
                </c:pt>
                <c:pt idx="17495">
                  <c:v>96</c:v>
                </c:pt>
                <c:pt idx="17496">
                  <c:v>96</c:v>
                </c:pt>
                <c:pt idx="17497">
                  <c:v>96</c:v>
                </c:pt>
                <c:pt idx="17498">
                  <c:v>96</c:v>
                </c:pt>
                <c:pt idx="17499">
                  <c:v>96</c:v>
                </c:pt>
                <c:pt idx="17500">
                  <c:v>96</c:v>
                </c:pt>
                <c:pt idx="17501">
                  <c:v>96</c:v>
                </c:pt>
                <c:pt idx="17502">
                  <c:v>96</c:v>
                </c:pt>
                <c:pt idx="17503">
                  <c:v>96</c:v>
                </c:pt>
                <c:pt idx="17504">
                  <c:v>96</c:v>
                </c:pt>
                <c:pt idx="17505">
                  <c:v>96</c:v>
                </c:pt>
                <c:pt idx="17506">
                  <c:v>96</c:v>
                </c:pt>
                <c:pt idx="17507">
                  <c:v>96</c:v>
                </c:pt>
                <c:pt idx="17508">
                  <c:v>96</c:v>
                </c:pt>
                <c:pt idx="17509">
                  <c:v>96</c:v>
                </c:pt>
                <c:pt idx="17510">
                  <c:v>96</c:v>
                </c:pt>
                <c:pt idx="17511">
                  <c:v>96</c:v>
                </c:pt>
                <c:pt idx="17512">
                  <c:v>96</c:v>
                </c:pt>
                <c:pt idx="17513">
                  <c:v>96</c:v>
                </c:pt>
                <c:pt idx="17514">
                  <c:v>96</c:v>
                </c:pt>
                <c:pt idx="17515">
                  <c:v>96</c:v>
                </c:pt>
                <c:pt idx="17516">
                  <c:v>96</c:v>
                </c:pt>
                <c:pt idx="17517">
                  <c:v>96</c:v>
                </c:pt>
                <c:pt idx="17518">
                  <c:v>96</c:v>
                </c:pt>
                <c:pt idx="17519">
                  <c:v>96</c:v>
                </c:pt>
                <c:pt idx="17520">
                  <c:v>96</c:v>
                </c:pt>
                <c:pt idx="17521">
                  <c:v>96</c:v>
                </c:pt>
                <c:pt idx="17522">
                  <c:v>96</c:v>
                </c:pt>
                <c:pt idx="17523">
                  <c:v>96</c:v>
                </c:pt>
                <c:pt idx="17524">
                  <c:v>96</c:v>
                </c:pt>
                <c:pt idx="17525">
                  <c:v>96</c:v>
                </c:pt>
                <c:pt idx="17526">
                  <c:v>96</c:v>
                </c:pt>
                <c:pt idx="17527">
                  <c:v>96</c:v>
                </c:pt>
                <c:pt idx="17528">
                  <c:v>96</c:v>
                </c:pt>
                <c:pt idx="17529">
                  <c:v>96</c:v>
                </c:pt>
                <c:pt idx="17530">
                  <c:v>96</c:v>
                </c:pt>
                <c:pt idx="17531">
                  <c:v>96</c:v>
                </c:pt>
                <c:pt idx="17532">
                  <c:v>96</c:v>
                </c:pt>
                <c:pt idx="17533">
                  <c:v>96</c:v>
                </c:pt>
                <c:pt idx="17534">
                  <c:v>96</c:v>
                </c:pt>
                <c:pt idx="17535">
                  <c:v>96</c:v>
                </c:pt>
                <c:pt idx="17536">
                  <c:v>96</c:v>
                </c:pt>
                <c:pt idx="17537">
                  <c:v>96</c:v>
                </c:pt>
                <c:pt idx="17538">
                  <c:v>96</c:v>
                </c:pt>
                <c:pt idx="17539">
                  <c:v>96</c:v>
                </c:pt>
                <c:pt idx="17540">
                  <c:v>96</c:v>
                </c:pt>
                <c:pt idx="17541">
                  <c:v>96</c:v>
                </c:pt>
                <c:pt idx="17542">
                  <c:v>96</c:v>
                </c:pt>
                <c:pt idx="17543">
                  <c:v>96</c:v>
                </c:pt>
                <c:pt idx="17544">
                  <c:v>96</c:v>
                </c:pt>
                <c:pt idx="17545">
                  <c:v>96</c:v>
                </c:pt>
                <c:pt idx="17546">
                  <c:v>96</c:v>
                </c:pt>
                <c:pt idx="17547">
                  <c:v>96</c:v>
                </c:pt>
                <c:pt idx="17548">
                  <c:v>96</c:v>
                </c:pt>
                <c:pt idx="17549">
                  <c:v>96</c:v>
                </c:pt>
                <c:pt idx="17550">
                  <c:v>96</c:v>
                </c:pt>
                <c:pt idx="17551">
                  <c:v>96</c:v>
                </c:pt>
                <c:pt idx="17552">
                  <c:v>96</c:v>
                </c:pt>
                <c:pt idx="17553">
                  <c:v>96</c:v>
                </c:pt>
                <c:pt idx="17554">
                  <c:v>96</c:v>
                </c:pt>
                <c:pt idx="17555">
                  <c:v>96</c:v>
                </c:pt>
                <c:pt idx="17556">
                  <c:v>96</c:v>
                </c:pt>
                <c:pt idx="17557">
                  <c:v>96</c:v>
                </c:pt>
                <c:pt idx="17558">
                  <c:v>96</c:v>
                </c:pt>
                <c:pt idx="17559">
                  <c:v>96</c:v>
                </c:pt>
                <c:pt idx="17560">
                  <c:v>96</c:v>
                </c:pt>
                <c:pt idx="17561">
                  <c:v>96</c:v>
                </c:pt>
                <c:pt idx="17562">
                  <c:v>96</c:v>
                </c:pt>
                <c:pt idx="17563">
                  <c:v>96</c:v>
                </c:pt>
                <c:pt idx="17564">
                  <c:v>96</c:v>
                </c:pt>
                <c:pt idx="17565">
                  <c:v>96</c:v>
                </c:pt>
                <c:pt idx="17566">
                  <c:v>96</c:v>
                </c:pt>
                <c:pt idx="17567">
                  <c:v>96</c:v>
                </c:pt>
                <c:pt idx="17568">
                  <c:v>96</c:v>
                </c:pt>
                <c:pt idx="17569">
                  <c:v>96</c:v>
                </c:pt>
                <c:pt idx="17570">
                  <c:v>96</c:v>
                </c:pt>
                <c:pt idx="17571">
                  <c:v>96</c:v>
                </c:pt>
                <c:pt idx="17572">
                  <c:v>96</c:v>
                </c:pt>
                <c:pt idx="17573">
                  <c:v>96</c:v>
                </c:pt>
                <c:pt idx="17574">
                  <c:v>96</c:v>
                </c:pt>
                <c:pt idx="17575">
                  <c:v>96</c:v>
                </c:pt>
                <c:pt idx="17576">
                  <c:v>96</c:v>
                </c:pt>
                <c:pt idx="17577">
                  <c:v>96</c:v>
                </c:pt>
                <c:pt idx="17578">
                  <c:v>96</c:v>
                </c:pt>
                <c:pt idx="17579">
                  <c:v>96</c:v>
                </c:pt>
                <c:pt idx="17580">
                  <c:v>96</c:v>
                </c:pt>
                <c:pt idx="17581">
                  <c:v>96</c:v>
                </c:pt>
                <c:pt idx="17582">
                  <c:v>96</c:v>
                </c:pt>
                <c:pt idx="17583">
                  <c:v>96</c:v>
                </c:pt>
                <c:pt idx="17584">
                  <c:v>96</c:v>
                </c:pt>
                <c:pt idx="17585">
                  <c:v>96</c:v>
                </c:pt>
                <c:pt idx="17586">
                  <c:v>96</c:v>
                </c:pt>
                <c:pt idx="17587">
                  <c:v>96</c:v>
                </c:pt>
                <c:pt idx="17588">
                  <c:v>96</c:v>
                </c:pt>
                <c:pt idx="17589">
                  <c:v>96</c:v>
                </c:pt>
                <c:pt idx="17590">
                  <c:v>96</c:v>
                </c:pt>
                <c:pt idx="17591">
                  <c:v>96</c:v>
                </c:pt>
                <c:pt idx="17592">
                  <c:v>96</c:v>
                </c:pt>
                <c:pt idx="17593">
                  <c:v>96</c:v>
                </c:pt>
                <c:pt idx="17594">
                  <c:v>96</c:v>
                </c:pt>
                <c:pt idx="17595">
                  <c:v>96</c:v>
                </c:pt>
                <c:pt idx="17596">
                  <c:v>96</c:v>
                </c:pt>
                <c:pt idx="17597">
                  <c:v>96</c:v>
                </c:pt>
                <c:pt idx="17598">
                  <c:v>96</c:v>
                </c:pt>
                <c:pt idx="17599">
                  <c:v>96</c:v>
                </c:pt>
                <c:pt idx="17600">
                  <c:v>96</c:v>
                </c:pt>
                <c:pt idx="17601">
                  <c:v>96</c:v>
                </c:pt>
                <c:pt idx="17602">
                  <c:v>96</c:v>
                </c:pt>
                <c:pt idx="17603">
                  <c:v>96</c:v>
                </c:pt>
                <c:pt idx="17604">
                  <c:v>96</c:v>
                </c:pt>
                <c:pt idx="17605">
                  <c:v>96</c:v>
                </c:pt>
                <c:pt idx="17606">
                  <c:v>96</c:v>
                </c:pt>
                <c:pt idx="17607">
                  <c:v>96</c:v>
                </c:pt>
                <c:pt idx="17608">
                  <c:v>96</c:v>
                </c:pt>
                <c:pt idx="17609">
                  <c:v>96</c:v>
                </c:pt>
                <c:pt idx="17610">
                  <c:v>96</c:v>
                </c:pt>
                <c:pt idx="17611">
                  <c:v>96</c:v>
                </c:pt>
                <c:pt idx="17612">
                  <c:v>96</c:v>
                </c:pt>
                <c:pt idx="17613">
                  <c:v>96</c:v>
                </c:pt>
                <c:pt idx="17614">
                  <c:v>96</c:v>
                </c:pt>
                <c:pt idx="17615">
                  <c:v>96</c:v>
                </c:pt>
                <c:pt idx="17616">
                  <c:v>96</c:v>
                </c:pt>
                <c:pt idx="17617">
                  <c:v>96</c:v>
                </c:pt>
                <c:pt idx="17618">
                  <c:v>96</c:v>
                </c:pt>
                <c:pt idx="17619">
                  <c:v>96</c:v>
                </c:pt>
                <c:pt idx="17620">
                  <c:v>96</c:v>
                </c:pt>
                <c:pt idx="17621">
                  <c:v>96</c:v>
                </c:pt>
                <c:pt idx="17622">
                  <c:v>96</c:v>
                </c:pt>
                <c:pt idx="17623">
                  <c:v>96</c:v>
                </c:pt>
                <c:pt idx="17624">
                  <c:v>96</c:v>
                </c:pt>
                <c:pt idx="17625">
                  <c:v>96</c:v>
                </c:pt>
                <c:pt idx="17626">
                  <c:v>96</c:v>
                </c:pt>
                <c:pt idx="17627">
                  <c:v>96</c:v>
                </c:pt>
                <c:pt idx="17628">
                  <c:v>96</c:v>
                </c:pt>
                <c:pt idx="17629">
                  <c:v>96</c:v>
                </c:pt>
                <c:pt idx="17630">
                  <c:v>96</c:v>
                </c:pt>
                <c:pt idx="17631">
                  <c:v>96</c:v>
                </c:pt>
                <c:pt idx="17632">
                  <c:v>96</c:v>
                </c:pt>
                <c:pt idx="17633">
                  <c:v>96</c:v>
                </c:pt>
                <c:pt idx="17634">
                  <c:v>96</c:v>
                </c:pt>
                <c:pt idx="17635">
                  <c:v>96</c:v>
                </c:pt>
                <c:pt idx="17636">
                  <c:v>96</c:v>
                </c:pt>
                <c:pt idx="17637">
                  <c:v>96</c:v>
                </c:pt>
                <c:pt idx="17638">
                  <c:v>96</c:v>
                </c:pt>
                <c:pt idx="17639">
                  <c:v>96</c:v>
                </c:pt>
                <c:pt idx="17640">
                  <c:v>96</c:v>
                </c:pt>
                <c:pt idx="17641">
                  <c:v>96</c:v>
                </c:pt>
                <c:pt idx="17642">
                  <c:v>96</c:v>
                </c:pt>
                <c:pt idx="17643">
                  <c:v>96</c:v>
                </c:pt>
                <c:pt idx="17644">
                  <c:v>96</c:v>
                </c:pt>
                <c:pt idx="17645">
                  <c:v>96</c:v>
                </c:pt>
                <c:pt idx="17646">
                  <c:v>96</c:v>
                </c:pt>
                <c:pt idx="17647">
                  <c:v>96</c:v>
                </c:pt>
                <c:pt idx="17648">
                  <c:v>96</c:v>
                </c:pt>
                <c:pt idx="17649">
                  <c:v>96</c:v>
                </c:pt>
                <c:pt idx="17650">
                  <c:v>96</c:v>
                </c:pt>
                <c:pt idx="17651">
                  <c:v>96</c:v>
                </c:pt>
                <c:pt idx="17652">
                  <c:v>96</c:v>
                </c:pt>
                <c:pt idx="17653">
                  <c:v>96</c:v>
                </c:pt>
                <c:pt idx="17654">
                  <c:v>96</c:v>
                </c:pt>
                <c:pt idx="17655">
                  <c:v>96</c:v>
                </c:pt>
                <c:pt idx="17656">
                  <c:v>96</c:v>
                </c:pt>
                <c:pt idx="17657">
                  <c:v>96</c:v>
                </c:pt>
                <c:pt idx="17658">
                  <c:v>96</c:v>
                </c:pt>
                <c:pt idx="17659">
                  <c:v>96</c:v>
                </c:pt>
                <c:pt idx="17660">
                  <c:v>96</c:v>
                </c:pt>
                <c:pt idx="17661">
                  <c:v>96</c:v>
                </c:pt>
                <c:pt idx="17662">
                  <c:v>96</c:v>
                </c:pt>
                <c:pt idx="17663">
                  <c:v>96</c:v>
                </c:pt>
                <c:pt idx="17664">
                  <c:v>96</c:v>
                </c:pt>
                <c:pt idx="17665">
                  <c:v>96</c:v>
                </c:pt>
                <c:pt idx="17666">
                  <c:v>96</c:v>
                </c:pt>
                <c:pt idx="17667">
                  <c:v>96</c:v>
                </c:pt>
                <c:pt idx="17668">
                  <c:v>96</c:v>
                </c:pt>
                <c:pt idx="17669">
                  <c:v>96</c:v>
                </c:pt>
                <c:pt idx="17670">
                  <c:v>96</c:v>
                </c:pt>
                <c:pt idx="17671">
                  <c:v>96</c:v>
                </c:pt>
                <c:pt idx="17672">
                  <c:v>96</c:v>
                </c:pt>
                <c:pt idx="17673">
                  <c:v>96</c:v>
                </c:pt>
                <c:pt idx="17674">
                  <c:v>96</c:v>
                </c:pt>
                <c:pt idx="17675">
                  <c:v>96</c:v>
                </c:pt>
                <c:pt idx="17676">
                  <c:v>96</c:v>
                </c:pt>
                <c:pt idx="17677">
                  <c:v>96</c:v>
                </c:pt>
                <c:pt idx="17678">
                  <c:v>96</c:v>
                </c:pt>
                <c:pt idx="17679">
                  <c:v>96</c:v>
                </c:pt>
                <c:pt idx="17680">
                  <c:v>96</c:v>
                </c:pt>
                <c:pt idx="17681">
                  <c:v>96</c:v>
                </c:pt>
                <c:pt idx="17682">
                  <c:v>96</c:v>
                </c:pt>
                <c:pt idx="17683">
                  <c:v>96</c:v>
                </c:pt>
                <c:pt idx="17684">
                  <c:v>96</c:v>
                </c:pt>
                <c:pt idx="17685">
                  <c:v>96</c:v>
                </c:pt>
                <c:pt idx="17686">
                  <c:v>96</c:v>
                </c:pt>
                <c:pt idx="17687">
                  <c:v>96</c:v>
                </c:pt>
                <c:pt idx="17688">
                  <c:v>96</c:v>
                </c:pt>
                <c:pt idx="17689">
                  <c:v>96</c:v>
                </c:pt>
                <c:pt idx="17690">
                  <c:v>96</c:v>
                </c:pt>
                <c:pt idx="17691">
                  <c:v>96</c:v>
                </c:pt>
                <c:pt idx="17692">
                  <c:v>96</c:v>
                </c:pt>
                <c:pt idx="17693">
                  <c:v>96</c:v>
                </c:pt>
                <c:pt idx="17694">
                  <c:v>96</c:v>
                </c:pt>
                <c:pt idx="17695">
                  <c:v>96</c:v>
                </c:pt>
                <c:pt idx="17696">
                  <c:v>96</c:v>
                </c:pt>
                <c:pt idx="17697">
                  <c:v>96</c:v>
                </c:pt>
                <c:pt idx="17698">
                  <c:v>96</c:v>
                </c:pt>
                <c:pt idx="17699">
                  <c:v>96</c:v>
                </c:pt>
                <c:pt idx="17700">
                  <c:v>96</c:v>
                </c:pt>
                <c:pt idx="17701">
                  <c:v>96</c:v>
                </c:pt>
                <c:pt idx="17702">
                  <c:v>96</c:v>
                </c:pt>
                <c:pt idx="17703">
                  <c:v>96</c:v>
                </c:pt>
                <c:pt idx="17704">
                  <c:v>96</c:v>
                </c:pt>
                <c:pt idx="17705">
                  <c:v>96</c:v>
                </c:pt>
                <c:pt idx="17706">
                  <c:v>96</c:v>
                </c:pt>
                <c:pt idx="17707">
                  <c:v>96</c:v>
                </c:pt>
                <c:pt idx="17708">
                  <c:v>96</c:v>
                </c:pt>
                <c:pt idx="17709">
                  <c:v>96</c:v>
                </c:pt>
                <c:pt idx="17710">
                  <c:v>96</c:v>
                </c:pt>
                <c:pt idx="17711">
                  <c:v>96</c:v>
                </c:pt>
                <c:pt idx="17712">
                  <c:v>96</c:v>
                </c:pt>
                <c:pt idx="17713">
                  <c:v>96</c:v>
                </c:pt>
                <c:pt idx="17714">
                  <c:v>96</c:v>
                </c:pt>
                <c:pt idx="17715">
                  <c:v>96</c:v>
                </c:pt>
                <c:pt idx="17716">
                  <c:v>96</c:v>
                </c:pt>
                <c:pt idx="17717">
                  <c:v>96</c:v>
                </c:pt>
                <c:pt idx="17718">
                  <c:v>96</c:v>
                </c:pt>
                <c:pt idx="17719">
                  <c:v>96</c:v>
                </c:pt>
                <c:pt idx="17720">
                  <c:v>96</c:v>
                </c:pt>
                <c:pt idx="17721">
                  <c:v>96</c:v>
                </c:pt>
                <c:pt idx="17722">
                  <c:v>96</c:v>
                </c:pt>
                <c:pt idx="17723">
                  <c:v>96</c:v>
                </c:pt>
                <c:pt idx="17724">
                  <c:v>96</c:v>
                </c:pt>
                <c:pt idx="17725">
                  <c:v>96</c:v>
                </c:pt>
                <c:pt idx="17726">
                  <c:v>96</c:v>
                </c:pt>
                <c:pt idx="17727">
                  <c:v>95</c:v>
                </c:pt>
                <c:pt idx="17728">
                  <c:v>95</c:v>
                </c:pt>
                <c:pt idx="17729">
                  <c:v>95</c:v>
                </c:pt>
                <c:pt idx="17730">
                  <c:v>95</c:v>
                </c:pt>
                <c:pt idx="17731">
                  <c:v>95</c:v>
                </c:pt>
                <c:pt idx="17732">
                  <c:v>95</c:v>
                </c:pt>
                <c:pt idx="17733">
                  <c:v>95</c:v>
                </c:pt>
                <c:pt idx="17734">
                  <c:v>95</c:v>
                </c:pt>
                <c:pt idx="17735">
                  <c:v>95</c:v>
                </c:pt>
                <c:pt idx="17736">
                  <c:v>95</c:v>
                </c:pt>
                <c:pt idx="17737">
                  <c:v>95</c:v>
                </c:pt>
                <c:pt idx="17738">
                  <c:v>95</c:v>
                </c:pt>
                <c:pt idx="17739">
                  <c:v>95</c:v>
                </c:pt>
                <c:pt idx="17740">
                  <c:v>95</c:v>
                </c:pt>
                <c:pt idx="17741">
                  <c:v>95</c:v>
                </c:pt>
                <c:pt idx="17742">
                  <c:v>95</c:v>
                </c:pt>
                <c:pt idx="17743">
                  <c:v>95</c:v>
                </c:pt>
                <c:pt idx="17744">
                  <c:v>95</c:v>
                </c:pt>
                <c:pt idx="17745">
                  <c:v>95</c:v>
                </c:pt>
                <c:pt idx="17746">
                  <c:v>95</c:v>
                </c:pt>
                <c:pt idx="17747">
                  <c:v>95</c:v>
                </c:pt>
                <c:pt idx="17748">
                  <c:v>95</c:v>
                </c:pt>
                <c:pt idx="17749">
                  <c:v>95</c:v>
                </c:pt>
                <c:pt idx="17750">
                  <c:v>95</c:v>
                </c:pt>
                <c:pt idx="17751">
                  <c:v>95</c:v>
                </c:pt>
                <c:pt idx="17752">
                  <c:v>95</c:v>
                </c:pt>
                <c:pt idx="17753">
                  <c:v>95</c:v>
                </c:pt>
                <c:pt idx="17754">
                  <c:v>95</c:v>
                </c:pt>
                <c:pt idx="17755">
                  <c:v>95</c:v>
                </c:pt>
                <c:pt idx="17756">
                  <c:v>95</c:v>
                </c:pt>
                <c:pt idx="17757">
                  <c:v>95</c:v>
                </c:pt>
                <c:pt idx="17758">
                  <c:v>95</c:v>
                </c:pt>
                <c:pt idx="17759">
                  <c:v>95</c:v>
                </c:pt>
                <c:pt idx="17760">
                  <c:v>95</c:v>
                </c:pt>
                <c:pt idx="17761">
                  <c:v>95</c:v>
                </c:pt>
                <c:pt idx="17762">
                  <c:v>95</c:v>
                </c:pt>
                <c:pt idx="17763">
                  <c:v>95</c:v>
                </c:pt>
                <c:pt idx="17764">
                  <c:v>95</c:v>
                </c:pt>
                <c:pt idx="17765">
                  <c:v>95</c:v>
                </c:pt>
                <c:pt idx="17766">
                  <c:v>95</c:v>
                </c:pt>
                <c:pt idx="17767">
                  <c:v>95</c:v>
                </c:pt>
                <c:pt idx="17768">
                  <c:v>95</c:v>
                </c:pt>
                <c:pt idx="17769">
                  <c:v>95</c:v>
                </c:pt>
                <c:pt idx="17770">
                  <c:v>95</c:v>
                </c:pt>
                <c:pt idx="17771">
                  <c:v>95</c:v>
                </c:pt>
                <c:pt idx="17772">
                  <c:v>95</c:v>
                </c:pt>
                <c:pt idx="17773">
                  <c:v>95</c:v>
                </c:pt>
                <c:pt idx="17774">
                  <c:v>95</c:v>
                </c:pt>
                <c:pt idx="17775">
                  <c:v>95</c:v>
                </c:pt>
                <c:pt idx="17776">
                  <c:v>95</c:v>
                </c:pt>
                <c:pt idx="17777">
                  <c:v>95</c:v>
                </c:pt>
                <c:pt idx="17778">
                  <c:v>95</c:v>
                </c:pt>
                <c:pt idx="17779">
                  <c:v>95</c:v>
                </c:pt>
                <c:pt idx="17780">
                  <c:v>95</c:v>
                </c:pt>
                <c:pt idx="17781">
                  <c:v>95</c:v>
                </c:pt>
                <c:pt idx="17782">
                  <c:v>95</c:v>
                </c:pt>
                <c:pt idx="17783">
                  <c:v>95</c:v>
                </c:pt>
                <c:pt idx="17784">
                  <c:v>95</c:v>
                </c:pt>
                <c:pt idx="17785">
                  <c:v>95</c:v>
                </c:pt>
                <c:pt idx="17786">
                  <c:v>95</c:v>
                </c:pt>
                <c:pt idx="17787">
                  <c:v>95</c:v>
                </c:pt>
                <c:pt idx="17788">
                  <c:v>95</c:v>
                </c:pt>
                <c:pt idx="17789">
                  <c:v>95</c:v>
                </c:pt>
                <c:pt idx="17790">
                  <c:v>95</c:v>
                </c:pt>
                <c:pt idx="17791">
                  <c:v>95</c:v>
                </c:pt>
                <c:pt idx="17792">
                  <c:v>95</c:v>
                </c:pt>
                <c:pt idx="17793">
                  <c:v>95</c:v>
                </c:pt>
                <c:pt idx="17794">
                  <c:v>95</c:v>
                </c:pt>
                <c:pt idx="17795">
                  <c:v>95</c:v>
                </c:pt>
                <c:pt idx="17796">
                  <c:v>95</c:v>
                </c:pt>
                <c:pt idx="17797">
                  <c:v>95</c:v>
                </c:pt>
                <c:pt idx="17798">
                  <c:v>95</c:v>
                </c:pt>
                <c:pt idx="17799">
                  <c:v>95</c:v>
                </c:pt>
                <c:pt idx="17800">
                  <c:v>95</c:v>
                </c:pt>
                <c:pt idx="17801">
                  <c:v>95</c:v>
                </c:pt>
                <c:pt idx="17802">
                  <c:v>95</c:v>
                </c:pt>
                <c:pt idx="17803">
                  <c:v>95</c:v>
                </c:pt>
                <c:pt idx="17804">
                  <c:v>95</c:v>
                </c:pt>
                <c:pt idx="17805">
                  <c:v>95</c:v>
                </c:pt>
                <c:pt idx="17806">
                  <c:v>95</c:v>
                </c:pt>
                <c:pt idx="17807">
                  <c:v>95</c:v>
                </c:pt>
                <c:pt idx="17808">
                  <c:v>95</c:v>
                </c:pt>
                <c:pt idx="17809">
                  <c:v>95</c:v>
                </c:pt>
                <c:pt idx="17810">
                  <c:v>95</c:v>
                </c:pt>
                <c:pt idx="17811">
                  <c:v>95</c:v>
                </c:pt>
                <c:pt idx="17812">
                  <c:v>95</c:v>
                </c:pt>
                <c:pt idx="17813">
                  <c:v>95</c:v>
                </c:pt>
                <c:pt idx="17814">
                  <c:v>95</c:v>
                </c:pt>
                <c:pt idx="17815">
                  <c:v>95</c:v>
                </c:pt>
                <c:pt idx="17816">
                  <c:v>95</c:v>
                </c:pt>
                <c:pt idx="17817">
                  <c:v>95</c:v>
                </c:pt>
                <c:pt idx="17818">
                  <c:v>95</c:v>
                </c:pt>
                <c:pt idx="17819">
                  <c:v>95</c:v>
                </c:pt>
                <c:pt idx="17820">
                  <c:v>95</c:v>
                </c:pt>
                <c:pt idx="17821">
                  <c:v>95</c:v>
                </c:pt>
                <c:pt idx="17822">
                  <c:v>95</c:v>
                </c:pt>
                <c:pt idx="17823">
                  <c:v>95</c:v>
                </c:pt>
                <c:pt idx="17824">
                  <c:v>95</c:v>
                </c:pt>
                <c:pt idx="17825">
                  <c:v>95</c:v>
                </c:pt>
                <c:pt idx="17826">
                  <c:v>95</c:v>
                </c:pt>
                <c:pt idx="17827">
                  <c:v>95</c:v>
                </c:pt>
                <c:pt idx="17828">
                  <c:v>95</c:v>
                </c:pt>
                <c:pt idx="17829">
                  <c:v>95</c:v>
                </c:pt>
                <c:pt idx="17830">
                  <c:v>95</c:v>
                </c:pt>
                <c:pt idx="17831">
                  <c:v>95</c:v>
                </c:pt>
                <c:pt idx="17832">
                  <c:v>95</c:v>
                </c:pt>
                <c:pt idx="17833">
                  <c:v>95</c:v>
                </c:pt>
                <c:pt idx="17834">
                  <c:v>95</c:v>
                </c:pt>
                <c:pt idx="17835">
                  <c:v>95</c:v>
                </c:pt>
                <c:pt idx="17836">
                  <c:v>95</c:v>
                </c:pt>
                <c:pt idx="17837">
                  <c:v>95</c:v>
                </c:pt>
                <c:pt idx="17838">
                  <c:v>95</c:v>
                </c:pt>
                <c:pt idx="17839">
                  <c:v>95</c:v>
                </c:pt>
                <c:pt idx="17840">
                  <c:v>95</c:v>
                </c:pt>
                <c:pt idx="17841">
                  <c:v>95</c:v>
                </c:pt>
                <c:pt idx="17842">
                  <c:v>95</c:v>
                </c:pt>
                <c:pt idx="17843">
                  <c:v>95</c:v>
                </c:pt>
                <c:pt idx="17844">
                  <c:v>95</c:v>
                </c:pt>
                <c:pt idx="17845">
                  <c:v>95</c:v>
                </c:pt>
                <c:pt idx="17846">
                  <c:v>95</c:v>
                </c:pt>
                <c:pt idx="17847">
                  <c:v>95</c:v>
                </c:pt>
                <c:pt idx="17848">
                  <c:v>95</c:v>
                </c:pt>
                <c:pt idx="17849">
                  <c:v>95</c:v>
                </c:pt>
                <c:pt idx="17850">
                  <c:v>95</c:v>
                </c:pt>
                <c:pt idx="17851">
                  <c:v>95</c:v>
                </c:pt>
                <c:pt idx="17852">
                  <c:v>95</c:v>
                </c:pt>
                <c:pt idx="17853">
                  <c:v>95</c:v>
                </c:pt>
                <c:pt idx="17854">
                  <c:v>95</c:v>
                </c:pt>
                <c:pt idx="17855">
                  <c:v>95</c:v>
                </c:pt>
                <c:pt idx="17856">
                  <c:v>95</c:v>
                </c:pt>
                <c:pt idx="17857">
                  <c:v>95</c:v>
                </c:pt>
                <c:pt idx="17858">
                  <c:v>95</c:v>
                </c:pt>
                <c:pt idx="17859">
                  <c:v>95</c:v>
                </c:pt>
                <c:pt idx="17860">
                  <c:v>95</c:v>
                </c:pt>
                <c:pt idx="17861">
                  <c:v>95</c:v>
                </c:pt>
                <c:pt idx="17862">
                  <c:v>95</c:v>
                </c:pt>
                <c:pt idx="17863">
                  <c:v>95</c:v>
                </c:pt>
                <c:pt idx="17864">
                  <c:v>95</c:v>
                </c:pt>
                <c:pt idx="17865">
                  <c:v>95</c:v>
                </c:pt>
                <c:pt idx="17866">
                  <c:v>95</c:v>
                </c:pt>
                <c:pt idx="17867">
                  <c:v>95</c:v>
                </c:pt>
                <c:pt idx="17868">
                  <c:v>95</c:v>
                </c:pt>
                <c:pt idx="17869">
                  <c:v>95</c:v>
                </c:pt>
                <c:pt idx="17870">
                  <c:v>95</c:v>
                </c:pt>
                <c:pt idx="17871">
                  <c:v>95</c:v>
                </c:pt>
                <c:pt idx="17872">
                  <c:v>95</c:v>
                </c:pt>
                <c:pt idx="17873">
                  <c:v>95</c:v>
                </c:pt>
                <c:pt idx="17874">
                  <c:v>95</c:v>
                </c:pt>
                <c:pt idx="17875">
                  <c:v>95</c:v>
                </c:pt>
                <c:pt idx="17876">
                  <c:v>95</c:v>
                </c:pt>
                <c:pt idx="17877">
                  <c:v>95</c:v>
                </c:pt>
                <c:pt idx="17878">
                  <c:v>95</c:v>
                </c:pt>
                <c:pt idx="17879">
                  <c:v>95</c:v>
                </c:pt>
                <c:pt idx="17880">
                  <c:v>95</c:v>
                </c:pt>
                <c:pt idx="17881">
                  <c:v>95</c:v>
                </c:pt>
                <c:pt idx="17882">
                  <c:v>95</c:v>
                </c:pt>
                <c:pt idx="17883">
                  <c:v>95</c:v>
                </c:pt>
                <c:pt idx="17884">
                  <c:v>95</c:v>
                </c:pt>
                <c:pt idx="17885">
                  <c:v>95</c:v>
                </c:pt>
                <c:pt idx="17886">
                  <c:v>95</c:v>
                </c:pt>
                <c:pt idx="17887">
                  <c:v>95</c:v>
                </c:pt>
                <c:pt idx="17888">
                  <c:v>95</c:v>
                </c:pt>
                <c:pt idx="17889">
                  <c:v>95</c:v>
                </c:pt>
                <c:pt idx="17890">
                  <c:v>95</c:v>
                </c:pt>
                <c:pt idx="17891">
                  <c:v>95</c:v>
                </c:pt>
                <c:pt idx="17892">
                  <c:v>95</c:v>
                </c:pt>
                <c:pt idx="17893">
                  <c:v>95</c:v>
                </c:pt>
                <c:pt idx="17894">
                  <c:v>95</c:v>
                </c:pt>
                <c:pt idx="17895">
                  <c:v>95</c:v>
                </c:pt>
                <c:pt idx="17896">
                  <c:v>95</c:v>
                </c:pt>
                <c:pt idx="17897">
                  <c:v>95</c:v>
                </c:pt>
                <c:pt idx="17898">
                  <c:v>95</c:v>
                </c:pt>
                <c:pt idx="17899">
                  <c:v>95</c:v>
                </c:pt>
                <c:pt idx="17900">
                  <c:v>95</c:v>
                </c:pt>
                <c:pt idx="17901">
                  <c:v>95</c:v>
                </c:pt>
                <c:pt idx="17902">
                  <c:v>95</c:v>
                </c:pt>
                <c:pt idx="17903">
                  <c:v>95</c:v>
                </c:pt>
                <c:pt idx="17904">
                  <c:v>95</c:v>
                </c:pt>
                <c:pt idx="17905">
                  <c:v>95</c:v>
                </c:pt>
                <c:pt idx="17906">
                  <c:v>95</c:v>
                </c:pt>
                <c:pt idx="17907">
                  <c:v>95</c:v>
                </c:pt>
                <c:pt idx="17908">
                  <c:v>95</c:v>
                </c:pt>
                <c:pt idx="17909">
                  <c:v>95</c:v>
                </c:pt>
                <c:pt idx="17910">
                  <c:v>95</c:v>
                </c:pt>
                <c:pt idx="17911">
                  <c:v>95</c:v>
                </c:pt>
                <c:pt idx="17912">
                  <c:v>95</c:v>
                </c:pt>
                <c:pt idx="17913">
                  <c:v>95</c:v>
                </c:pt>
                <c:pt idx="17914">
                  <c:v>95</c:v>
                </c:pt>
                <c:pt idx="17915">
                  <c:v>95</c:v>
                </c:pt>
                <c:pt idx="17916">
                  <c:v>95</c:v>
                </c:pt>
                <c:pt idx="17917">
                  <c:v>95</c:v>
                </c:pt>
                <c:pt idx="17918">
                  <c:v>95</c:v>
                </c:pt>
                <c:pt idx="17919">
                  <c:v>95</c:v>
                </c:pt>
                <c:pt idx="17920">
                  <c:v>95</c:v>
                </c:pt>
                <c:pt idx="17921">
                  <c:v>95</c:v>
                </c:pt>
                <c:pt idx="17922">
                  <c:v>95</c:v>
                </c:pt>
                <c:pt idx="17923">
                  <c:v>95</c:v>
                </c:pt>
                <c:pt idx="17924">
                  <c:v>95</c:v>
                </c:pt>
                <c:pt idx="17925">
                  <c:v>95</c:v>
                </c:pt>
                <c:pt idx="17926">
                  <c:v>95</c:v>
                </c:pt>
                <c:pt idx="17927">
                  <c:v>95</c:v>
                </c:pt>
                <c:pt idx="17928">
                  <c:v>95</c:v>
                </c:pt>
                <c:pt idx="17929">
                  <c:v>95</c:v>
                </c:pt>
                <c:pt idx="17930">
                  <c:v>95</c:v>
                </c:pt>
                <c:pt idx="17931">
                  <c:v>95</c:v>
                </c:pt>
                <c:pt idx="17932">
                  <c:v>95</c:v>
                </c:pt>
                <c:pt idx="17933">
                  <c:v>95</c:v>
                </c:pt>
                <c:pt idx="17934">
                  <c:v>95</c:v>
                </c:pt>
                <c:pt idx="17935">
                  <c:v>95</c:v>
                </c:pt>
                <c:pt idx="17936">
                  <c:v>95</c:v>
                </c:pt>
                <c:pt idx="17937">
                  <c:v>95</c:v>
                </c:pt>
                <c:pt idx="17938">
                  <c:v>95</c:v>
                </c:pt>
                <c:pt idx="17939">
                  <c:v>95</c:v>
                </c:pt>
                <c:pt idx="17940">
                  <c:v>95</c:v>
                </c:pt>
                <c:pt idx="17941">
                  <c:v>95</c:v>
                </c:pt>
                <c:pt idx="17942">
                  <c:v>95</c:v>
                </c:pt>
                <c:pt idx="17943">
                  <c:v>95</c:v>
                </c:pt>
                <c:pt idx="17944">
                  <c:v>95</c:v>
                </c:pt>
                <c:pt idx="17945">
                  <c:v>95</c:v>
                </c:pt>
                <c:pt idx="17946">
                  <c:v>95</c:v>
                </c:pt>
                <c:pt idx="17947">
                  <c:v>95</c:v>
                </c:pt>
                <c:pt idx="17948">
                  <c:v>95</c:v>
                </c:pt>
                <c:pt idx="17949">
                  <c:v>95</c:v>
                </c:pt>
                <c:pt idx="17950">
                  <c:v>95</c:v>
                </c:pt>
                <c:pt idx="17951">
                  <c:v>95</c:v>
                </c:pt>
                <c:pt idx="17952">
                  <c:v>95</c:v>
                </c:pt>
                <c:pt idx="17953">
                  <c:v>95</c:v>
                </c:pt>
                <c:pt idx="17954">
                  <c:v>95</c:v>
                </c:pt>
                <c:pt idx="17955">
                  <c:v>95</c:v>
                </c:pt>
                <c:pt idx="17956">
                  <c:v>95</c:v>
                </c:pt>
                <c:pt idx="17957">
                  <c:v>95</c:v>
                </c:pt>
                <c:pt idx="17958">
                  <c:v>95</c:v>
                </c:pt>
                <c:pt idx="17959">
                  <c:v>95</c:v>
                </c:pt>
                <c:pt idx="17960">
                  <c:v>95</c:v>
                </c:pt>
                <c:pt idx="17961">
                  <c:v>95</c:v>
                </c:pt>
                <c:pt idx="17962">
                  <c:v>95</c:v>
                </c:pt>
                <c:pt idx="17963">
                  <c:v>95</c:v>
                </c:pt>
                <c:pt idx="17964">
                  <c:v>95</c:v>
                </c:pt>
                <c:pt idx="17965">
                  <c:v>95</c:v>
                </c:pt>
                <c:pt idx="17966">
                  <c:v>95</c:v>
                </c:pt>
                <c:pt idx="17967">
                  <c:v>95</c:v>
                </c:pt>
                <c:pt idx="17968">
                  <c:v>96</c:v>
                </c:pt>
                <c:pt idx="17969">
                  <c:v>96</c:v>
                </c:pt>
                <c:pt idx="17970">
                  <c:v>96</c:v>
                </c:pt>
                <c:pt idx="17971">
                  <c:v>96</c:v>
                </c:pt>
                <c:pt idx="17972">
                  <c:v>96</c:v>
                </c:pt>
                <c:pt idx="17973">
                  <c:v>96</c:v>
                </c:pt>
                <c:pt idx="17974">
                  <c:v>96</c:v>
                </c:pt>
                <c:pt idx="17975">
                  <c:v>96</c:v>
                </c:pt>
                <c:pt idx="17976">
                  <c:v>96</c:v>
                </c:pt>
                <c:pt idx="17977">
                  <c:v>96</c:v>
                </c:pt>
                <c:pt idx="17978">
                  <c:v>96</c:v>
                </c:pt>
                <c:pt idx="17979">
                  <c:v>96</c:v>
                </c:pt>
                <c:pt idx="17980">
                  <c:v>96</c:v>
                </c:pt>
                <c:pt idx="17981">
                  <c:v>96</c:v>
                </c:pt>
                <c:pt idx="17982">
                  <c:v>96</c:v>
                </c:pt>
                <c:pt idx="17983">
                  <c:v>96</c:v>
                </c:pt>
                <c:pt idx="17984">
                  <c:v>96</c:v>
                </c:pt>
                <c:pt idx="17985">
                  <c:v>96</c:v>
                </c:pt>
                <c:pt idx="17986">
                  <c:v>96</c:v>
                </c:pt>
                <c:pt idx="17987">
                  <c:v>96</c:v>
                </c:pt>
                <c:pt idx="17988">
                  <c:v>96</c:v>
                </c:pt>
                <c:pt idx="17989">
                  <c:v>96</c:v>
                </c:pt>
                <c:pt idx="17990">
                  <c:v>96</c:v>
                </c:pt>
                <c:pt idx="17991">
                  <c:v>96</c:v>
                </c:pt>
                <c:pt idx="17992">
                  <c:v>96</c:v>
                </c:pt>
                <c:pt idx="17993">
                  <c:v>96</c:v>
                </c:pt>
                <c:pt idx="17994">
                  <c:v>96</c:v>
                </c:pt>
                <c:pt idx="17995">
                  <c:v>96</c:v>
                </c:pt>
                <c:pt idx="17996">
                  <c:v>96</c:v>
                </c:pt>
                <c:pt idx="17997">
                  <c:v>96</c:v>
                </c:pt>
                <c:pt idx="17998">
                  <c:v>96</c:v>
                </c:pt>
                <c:pt idx="17999">
                  <c:v>96</c:v>
                </c:pt>
                <c:pt idx="18000">
                  <c:v>96</c:v>
                </c:pt>
                <c:pt idx="18001">
                  <c:v>96</c:v>
                </c:pt>
                <c:pt idx="18002">
                  <c:v>96</c:v>
                </c:pt>
                <c:pt idx="18003">
                  <c:v>96</c:v>
                </c:pt>
                <c:pt idx="18004">
                  <c:v>96</c:v>
                </c:pt>
                <c:pt idx="18005">
                  <c:v>96</c:v>
                </c:pt>
                <c:pt idx="18006">
                  <c:v>96</c:v>
                </c:pt>
                <c:pt idx="18007">
                  <c:v>96</c:v>
                </c:pt>
                <c:pt idx="18008">
                  <c:v>96</c:v>
                </c:pt>
                <c:pt idx="18009">
                  <c:v>96</c:v>
                </c:pt>
                <c:pt idx="18010">
                  <c:v>96</c:v>
                </c:pt>
                <c:pt idx="18011">
                  <c:v>96</c:v>
                </c:pt>
                <c:pt idx="18012">
                  <c:v>96</c:v>
                </c:pt>
                <c:pt idx="18013">
                  <c:v>96</c:v>
                </c:pt>
                <c:pt idx="18014">
                  <c:v>96</c:v>
                </c:pt>
                <c:pt idx="18015">
                  <c:v>96</c:v>
                </c:pt>
                <c:pt idx="18016">
                  <c:v>96</c:v>
                </c:pt>
                <c:pt idx="18017">
                  <c:v>96</c:v>
                </c:pt>
                <c:pt idx="18018">
                  <c:v>96</c:v>
                </c:pt>
                <c:pt idx="18019">
                  <c:v>96</c:v>
                </c:pt>
                <c:pt idx="18020">
                  <c:v>96</c:v>
                </c:pt>
                <c:pt idx="18021">
                  <c:v>96</c:v>
                </c:pt>
                <c:pt idx="18022">
                  <c:v>96</c:v>
                </c:pt>
                <c:pt idx="18023">
                  <c:v>96</c:v>
                </c:pt>
                <c:pt idx="18024">
                  <c:v>96</c:v>
                </c:pt>
                <c:pt idx="18025">
                  <c:v>96</c:v>
                </c:pt>
                <c:pt idx="18026">
                  <c:v>96</c:v>
                </c:pt>
                <c:pt idx="18027">
                  <c:v>96</c:v>
                </c:pt>
                <c:pt idx="18028">
                  <c:v>96</c:v>
                </c:pt>
                <c:pt idx="18029">
                  <c:v>96</c:v>
                </c:pt>
                <c:pt idx="18030">
                  <c:v>96</c:v>
                </c:pt>
                <c:pt idx="18031">
                  <c:v>96</c:v>
                </c:pt>
                <c:pt idx="18032">
                  <c:v>96</c:v>
                </c:pt>
                <c:pt idx="18033">
                  <c:v>96</c:v>
                </c:pt>
                <c:pt idx="18034">
                  <c:v>96</c:v>
                </c:pt>
                <c:pt idx="18035">
                  <c:v>96</c:v>
                </c:pt>
                <c:pt idx="18036">
                  <c:v>96</c:v>
                </c:pt>
                <c:pt idx="18037">
                  <c:v>96</c:v>
                </c:pt>
                <c:pt idx="18038">
                  <c:v>96</c:v>
                </c:pt>
                <c:pt idx="18039">
                  <c:v>96</c:v>
                </c:pt>
                <c:pt idx="18040">
                  <c:v>96</c:v>
                </c:pt>
                <c:pt idx="18041">
                  <c:v>96</c:v>
                </c:pt>
                <c:pt idx="18042">
                  <c:v>96</c:v>
                </c:pt>
                <c:pt idx="18043">
                  <c:v>96</c:v>
                </c:pt>
                <c:pt idx="18044">
                  <c:v>96</c:v>
                </c:pt>
                <c:pt idx="18045">
                  <c:v>96</c:v>
                </c:pt>
                <c:pt idx="18046">
                  <c:v>96</c:v>
                </c:pt>
                <c:pt idx="18047">
                  <c:v>96</c:v>
                </c:pt>
                <c:pt idx="18048">
                  <c:v>96</c:v>
                </c:pt>
                <c:pt idx="18049">
                  <c:v>96</c:v>
                </c:pt>
                <c:pt idx="18050">
                  <c:v>96</c:v>
                </c:pt>
                <c:pt idx="18051">
                  <c:v>96</c:v>
                </c:pt>
                <c:pt idx="18052">
                  <c:v>96</c:v>
                </c:pt>
                <c:pt idx="18053">
                  <c:v>96</c:v>
                </c:pt>
                <c:pt idx="18054">
                  <c:v>96</c:v>
                </c:pt>
                <c:pt idx="18055">
                  <c:v>96</c:v>
                </c:pt>
                <c:pt idx="18056">
                  <c:v>96</c:v>
                </c:pt>
                <c:pt idx="18057">
                  <c:v>96</c:v>
                </c:pt>
                <c:pt idx="18058">
                  <c:v>96</c:v>
                </c:pt>
                <c:pt idx="18059">
                  <c:v>96</c:v>
                </c:pt>
                <c:pt idx="18060">
                  <c:v>96</c:v>
                </c:pt>
                <c:pt idx="18061">
                  <c:v>96</c:v>
                </c:pt>
                <c:pt idx="18062">
                  <c:v>96</c:v>
                </c:pt>
                <c:pt idx="18063">
                  <c:v>96</c:v>
                </c:pt>
                <c:pt idx="18064">
                  <c:v>96</c:v>
                </c:pt>
                <c:pt idx="18065">
                  <c:v>96</c:v>
                </c:pt>
                <c:pt idx="18066">
                  <c:v>96</c:v>
                </c:pt>
                <c:pt idx="18067">
                  <c:v>96</c:v>
                </c:pt>
                <c:pt idx="18068">
                  <c:v>96</c:v>
                </c:pt>
                <c:pt idx="18069">
                  <c:v>96</c:v>
                </c:pt>
                <c:pt idx="18070">
                  <c:v>96</c:v>
                </c:pt>
                <c:pt idx="18071">
                  <c:v>96</c:v>
                </c:pt>
                <c:pt idx="18072">
                  <c:v>96</c:v>
                </c:pt>
                <c:pt idx="18073">
                  <c:v>96</c:v>
                </c:pt>
                <c:pt idx="18074">
                  <c:v>96</c:v>
                </c:pt>
                <c:pt idx="18075">
                  <c:v>96</c:v>
                </c:pt>
                <c:pt idx="18076">
                  <c:v>96</c:v>
                </c:pt>
                <c:pt idx="18077">
                  <c:v>96</c:v>
                </c:pt>
                <c:pt idx="18078">
                  <c:v>96</c:v>
                </c:pt>
                <c:pt idx="18079">
                  <c:v>96</c:v>
                </c:pt>
                <c:pt idx="18080">
                  <c:v>96</c:v>
                </c:pt>
                <c:pt idx="18081">
                  <c:v>96</c:v>
                </c:pt>
                <c:pt idx="18082">
                  <c:v>96</c:v>
                </c:pt>
                <c:pt idx="18083">
                  <c:v>96</c:v>
                </c:pt>
                <c:pt idx="18084">
                  <c:v>96</c:v>
                </c:pt>
                <c:pt idx="18085">
                  <c:v>96</c:v>
                </c:pt>
                <c:pt idx="18086">
                  <c:v>96</c:v>
                </c:pt>
                <c:pt idx="18087">
                  <c:v>96</c:v>
                </c:pt>
                <c:pt idx="18088">
                  <c:v>96</c:v>
                </c:pt>
                <c:pt idx="18089">
                  <c:v>96</c:v>
                </c:pt>
                <c:pt idx="18090">
                  <c:v>96</c:v>
                </c:pt>
                <c:pt idx="18091">
                  <c:v>96</c:v>
                </c:pt>
                <c:pt idx="18092">
                  <c:v>96</c:v>
                </c:pt>
                <c:pt idx="18093">
                  <c:v>96</c:v>
                </c:pt>
                <c:pt idx="18094">
                  <c:v>96</c:v>
                </c:pt>
                <c:pt idx="18095">
                  <c:v>96</c:v>
                </c:pt>
                <c:pt idx="18096">
                  <c:v>96</c:v>
                </c:pt>
                <c:pt idx="18097">
                  <c:v>96</c:v>
                </c:pt>
                <c:pt idx="18098">
                  <c:v>96</c:v>
                </c:pt>
                <c:pt idx="18099">
                  <c:v>96</c:v>
                </c:pt>
                <c:pt idx="18100">
                  <c:v>96</c:v>
                </c:pt>
                <c:pt idx="18101">
                  <c:v>96</c:v>
                </c:pt>
                <c:pt idx="18102">
                  <c:v>96</c:v>
                </c:pt>
                <c:pt idx="18103">
                  <c:v>96</c:v>
                </c:pt>
                <c:pt idx="18104">
                  <c:v>96</c:v>
                </c:pt>
                <c:pt idx="18105">
                  <c:v>96</c:v>
                </c:pt>
                <c:pt idx="18106">
                  <c:v>96</c:v>
                </c:pt>
                <c:pt idx="18107">
                  <c:v>96</c:v>
                </c:pt>
                <c:pt idx="18108">
                  <c:v>96</c:v>
                </c:pt>
                <c:pt idx="18109">
                  <c:v>96</c:v>
                </c:pt>
                <c:pt idx="18110">
                  <c:v>96</c:v>
                </c:pt>
                <c:pt idx="18111">
                  <c:v>96</c:v>
                </c:pt>
                <c:pt idx="18112">
                  <c:v>96</c:v>
                </c:pt>
                <c:pt idx="18113">
                  <c:v>96</c:v>
                </c:pt>
                <c:pt idx="18114">
                  <c:v>96</c:v>
                </c:pt>
                <c:pt idx="18115">
                  <c:v>96</c:v>
                </c:pt>
                <c:pt idx="18116">
                  <c:v>96</c:v>
                </c:pt>
                <c:pt idx="18117">
                  <c:v>96</c:v>
                </c:pt>
                <c:pt idx="18118">
                  <c:v>96</c:v>
                </c:pt>
                <c:pt idx="18119">
                  <c:v>96</c:v>
                </c:pt>
                <c:pt idx="18120">
                  <c:v>96</c:v>
                </c:pt>
                <c:pt idx="18121">
                  <c:v>96</c:v>
                </c:pt>
                <c:pt idx="18122">
                  <c:v>96</c:v>
                </c:pt>
                <c:pt idx="18123">
                  <c:v>96</c:v>
                </c:pt>
                <c:pt idx="18124">
                  <c:v>96</c:v>
                </c:pt>
                <c:pt idx="18125">
                  <c:v>96</c:v>
                </c:pt>
                <c:pt idx="18126">
                  <c:v>96</c:v>
                </c:pt>
                <c:pt idx="18127">
                  <c:v>96</c:v>
                </c:pt>
                <c:pt idx="18128">
                  <c:v>96</c:v>
                </c:pt>
                <c:pt idx="18129">
                  <c:v>96</c:v>
                </c:pt>
                <c:pt idx="18130">
                  <c:v>96</c:v>
                </c:pt>
                <c:pt idx="18131">
                  <c:v>96</c:v>
                </c:pt>
                <c:pt idx="18132">
                  <c:v>96</c:v>
                </c:pt>
                <c:pt idx="18133">
                  <c:v>96</c:v>
                </c:pt>
                <c:pt idx="18134">
                  <c:v>96</c:v>
                </c:pt>
                <c:pt idx="18135">
                  <c:v>96</c:v>
                </c:pt>
                <c:pt idx="18136">
                  <c:v>96</c:v>
                </c:pt>
                <c:pt idx="18137">
                  <c:v>96</c:v>
                </c:pt>
                <c:pt idx="18138">
                  <c:v>96</c:v>
                </c:pt>
                <c:pt idx="18139">
                  <c:v>96</c:v>
                </c:pt>
                <c:pt idx="18140">
                  <c:v>96</c:v>
                </c:pt>
                <c:pt idx="18141">
                  <c:v>96</c:v>
                </c:pt>
                <c:pt idx="18142">
                  <c:v>96</c:v>
                </c:pt>
                <c:pt idx="18143">
                  <c:v>96</c:v>
                </c:pt>
                <c:pt idx="18144">
                  <c:v>96</c:v>
                </c:pt>
                <c:pt idx="18145">
                  <c:v>96</c:v>
                </c:pt>
                <c:pt idx="18146">
                  <c:v>96</c:v>
                </c:pt>
                <c:pt idx="18147">
                  <c:v>96</c:v>
                </c:pt>
                <c:pt idx="18148">
                  <c:v>96</c:v>
                </c:pt>
                <c:pt idx="18149">
                  <c:v>96</c:v>
                </c:pt>
                <c:pt idx="18150">
                  <c:v>96</c:v>
                </c:pt>
                <c:pt idx="18151">
                  <c:v>96</c:v>
                </c:pt>
                <c:pt idx="18152">
                  <c:v>96</c:v>
                </c:pt>
                <c:pt idx="18153">
                  <c:v>96</c:v>
                </c:pt>
                <c:pt idx="18154">
                  <c:v>96</c:v>
                </c:pt>
                <c:pt idx="18155">
                  <c:v>96</c:v>
                </c:pt>
                <c:pt idx="18156">
                  <c:v>96</c:v>
                </c:pt>
                <c:pt idx="18157">
                  <c:v>96</c:v>
                </c:pt>
                <c:pt idx="18158">
                  <c:v>96</c:v>
                </c:pt>
                <c:pt idx="18159">
                  <c:v>96</c:v>
                </c:pt>
                <c:pt idx="18160">
                  <c:v>96</c:v>
                </c:pt>
                <c:pt idx="18161">
                  <c:v>96</c:v>
                </c:pt>
                <c:pt idx="18162">
                  <c:v>96</c:v>
                </c:pt>
                <c:pt idx="18163">
                  <c:v>96</c:v>
                </c:pt>
                <c:pt idx="18164">
                  <c:v>96</c:v>
                </c:pt>
                <c:pt idx="18165">
                  <c:v>96</c:v>
                </c:pt>
                <c:pt idx="18166">
                  <c:v>96</c:v>
                </c:pt>
                <c:pt idx="18167">
                  <c:v>96</c:v>
                </c:pt>
                <c:pt idx="18168">
                  <c:v>96</c:v>
                </c:pt>
                <c:pt idx="18169">
                  <c:v>96</c:v>
                </c:pt>
                <c:pt idx="18170">
                  <c:v>96</c:v>
                </c:pt>
                <c:pt idx="18171">
                  <c:v>96</c:v>
                </c:pt>
                <c:pt idx="18172">
                  <c:v>96</c:v>
                </c:pt>
                <c:pt idx="18173">
                  <c:v>96</c:v>
                </c:pt>
                <c:pt idx="18174">
                  <c:v>96</c:v>
                </c:pt>
                <c:pt idx="18175">
                  <c:v>96</c:v>
                </c:pt>
                <c:pt idx="18176">
                  <c:v>96</c:v>
                </c:pt>
                <c:pt idx="18177">
                  <c:v>96</c:v>
                </c:pt>
                <c:pt idx="18178">
                  <c:v>96</c:v>
                </c:pt>
                <c:pt idx="18179">
                  <c:v>96</c:v>
                </c:pt>
                <c:pt idx="18180">
                  <c:v>96</c:v>
                </c:pt>
                <c:pt idx="18181">
                  <c:v>96</c:v>
                </c:pt>
                <c:pt idx="18182">
                  <c:v>96</c:v>
                </c:pt>
                <c:pt idx="18183">
                  <c:v>96</c:v>
                </c:pt>
                <c:pt idx="18184">
                  <c:v>96</c:v>
                </c:pt>
                <c:pt idx="18185">
                  <c:v>96</c:v>
                </c:pt>
                <c:pt idx="18186">
                  <c:v>96</c:v>
                </c:pt>
                <c:pt idx="18187">
                  <c:v>96</c:v>
                </c:pt>
                <c:pt idx="18188">
                  <c:v>96</c:v>
                </c:pt>
                <c:pt idx="18189">
                  <c:v>96</c:v>
                </c:pt>
                <c:pt idx="18190">
                  <c:v>96</c:v>
                </c:pt>
                <c:pt idx="18191">
                  <c:v>96</c:v>
                </c:pt>
                <c:pt idx="18192">
                  <c:v>96</c:v>
                </c:pt>
                <c:pt idx="18193">
                  <c:v>96</c:v>
                </c:pt>
                <c:pt idx="18194">
                  <c:v>96</c:v>
                </c:pt>
                <c:pt idx="18195">
                  <c:v>96</c:v>
                </c:pt>
                <c:pt idx="18196">
                  <c:v>96</c:v>
                </c:pt>
                <c:pt idx="18197">
                  <c:v>96</c:v>
                </c:pt>
                <c:pt idx="18198">
                  <c:v>96</c:v>
                </c:pt>
                <c:pt idx="18199">
                  <c:v>96</c:v>
                </c:pt>
                <c:pt idx="18200">
                  <c:v>96</c:v>
                </c:pt>
                <c:pt idx="18201">
                  <c:v>96</c:v>
                </c:pt>
                <c:pt idx="18202">
                  <c:v>97</c:v>
                </c:pt>
                <c:pt idx="18203">
                  <c:v>97</c:v>
                </c:pt>
                <c:pt idx="18204">
                  <c:v>97</c:v>
                </c:pt>
                <c:pt idx="18205">
                  <c:v>97</c:v>
                </c:pt>
                <c:pt idx="18206">
                  <c:v>97</c:v>
                </c:pt>
                <c:pt idx="18207">
                  <c:v>97</c:v>
                </c:pt>
                <c:pt idx="18208">
                  <c:v>97</c:v>
                </c:pt>
                <c:pt idx="18209">
                  <c:v>97</c:v>
                </c:pt>
                <c:pt idx="18210">
                  <c:v>97</c:v>
                </c:pt>
                <c:pt idx="18211">
                  <c:v>97</c:v>
                </c:pt>
                <c:pt idx="18212">
                  <c:v>97</c:v>
                </c:pt>
                <c:pt idx="18213">
                  <c:v>97</c:v>
                </c:pt>
                <c:pt idx="18214">
                  <c:v>97</c:v>
                </c:pt>
                <c:pt idx="18215">
                  <c:v>97</c:v>
                </c:pt>
                <c:pt idx="18216">
                  <c:v>97</c:v>
                </c:pt>
                <c:pt idx="18217">
                  <c:v>97</c:v>
                </c:pt>
                <c:pt idx="18218">
                  <c:v>97</c:v>
                </c:pt>
                <c:pt idx="18219">
                  <c:v>97</c:v>
                </c:pt>
                <c:pt idx="18220">
                  <c:v>97</c:v>
                </c:pt>
                <c:pt idx="18221">
                  <c:v>97</c:v>
                </c:pt>
                <c:pt idx="18222">
                  <c:v>97</c:v>
                </c:pt>
                <c:pt idx="18223">
                  <c:v>97</c:v>
                </c:pt>
                <c:pt idx="18224">
                  <c:v>97</c:v>
                </c:pt>
                <c:pt idx="18225">
                  <c:v>97</c:v>
                </c:pt>
                <c:pt idx="18226">
                  <c:v>97</c:v>
                </c:pt>
                <c:pt idx="18227">
                  <c:v>97</c:v>
                </c:pt>
                <c:pt idx="18228">
                  <c:v>97</c:v>
                </c:pt>
                <c:pt idx="18229">
                  <c:v>97</c:v>
                </c:pt>
                <c:pt idx="18230">
                  <c:v>97</c:v>
                </c:pt>
                <c:pt idx="18231">
                  <c:v>97</c:v>
                </c:pt>
                <c:pt idx="18232">
                  <c:v>97</c:v>
                </c:pt>
                <c:pt idx="18233">
                  <c:v>97</c:v>
                </c:pt>
                <c:pt idx="18234">
                  <c:v>97</c:v>
                </c:pt>
                <c:pt idx="18235">
                  <c:v>97</c:v>
                </c:pt>
                <c:pt idx="18236">
                  <c:v>97</c:v>
                </c:pt>
                <c:pt idx="18237">
                  <c:v>97</c:v>
                </c:pt>
                <c:pt idx="18238">
                  <c:v>97</c:v>
                </c:pt>
                <c:pt idx="18239">
                  <c:v>97</c:v>
                </c:pt>
                <c:pt idx="18240">
                  <c:v>97</c:v>
                </c:pt>
                <c:pt idx="18241">
                  <c:v>97</c:v>
                </c:pt>
                <c:pt idx="18242">
                  <c:v>97</c:v>
                </c:pt>
                <c:pt idx="18243">
                  <c:v>97</c:v>
                </c:pt>
                <c:pt idx="18244">
                  <c:v>97</c:v>
                </c:pt>
                <c:pt idx="18245">
                  <c:v>97</c:v>
                </c:pt>
                <c:pt idx="18246">
                  <c:v>97</c:v>
                </c:pt>
                <c:pt idx="18247">
                  <c:v>97</c:v>
                </c:pt>
                <c:pt idx="18248">
                  <c:v>97</c:v>
                </c:pt>
                <c:pt idx="18249">
                  <c:v>97</c:v>
                </c:pt>
                <c:pt idx="18250">
                  <c:v>97</c:v>
                </c:pt>
                <c:pt idx="18251">
                  <c:v>97</c:v>
                </c:pt>
                <c:pt idx="18252">
                  <c:v>97</c:v>
                </c:pt>
                <c:pt idx="18253">
                  <c:v>97</c:v>
                </c:pt>
                <c:pt idx="18254">
                  <c:v>97</c:v>
                </c:pt>
                <c:pt idx="18255">
                  <c:v>97</c:v>
                </c:pt>
                <c:pt idx="18256">
                  <c:v>97</c:v>
                </c:pt>
                <c:pt idx="18257">
                  <c:v>97</c:v>
                </c:pt>
                <c:pt idx="18258">
                  <c:v>97</c:v>
                </c:pt>
                <c:pt idx="18259">
                  <c:v>97</c:v>
                </c:pt>
                <c:pt idx="18260">
                  <c:v>97</c:v>
                </c:pt>
                <c:pt idx="18261">
                  <c:v>97</c:v>
                </c:pt>
                <c:pt idx="18262">
                  <c:v>97</c:v>
                </c:pt>
                <c:pt idx="18263">
                  <c:v>97</c:v>
                </c:pt>
                <c:pt idx="18264">
                  <c:v>97</c:v>
                </c:pt>
                <c:pt idx="18265">
                  <c:v>97</c:v>
                </c:pt>
                <c:pt idx="18266">
                  <c:v>97</c:v>
                </c:pt>
                <c:pt idx="18267">
                  <c:v>97</c:v>
                </c:pt>
                <c:pt idx="18268">
                  <c:v>97</c:v>
                </c:pt>
                <c:pt idx="18269">
                  <c:v>97</c:v>
                </c:pt>
                <c:pt idx="18270">
                  <c:v>97</c:v>
                </c:pt>
                <c:pt idx="18271">
                  <c:v>97</c:v>
                </c:pt>
                <c:pt idx="18272">
                  <c:v>97</c:v>
                </c:pt>
                <c:pt idx="18273">
                  <c:v>97</c:v>
                </c:pt>
                <c:pt idx="18274">
                  <c:v>97</c:v>
                </c:pt>
                <c:pt idx="18275">
                  <c:v>97</c:v>
                </c:pt>
                <c:pt idx="18276">
                  <c:v>97</c:v>
                </c:pt>
                <c:pt idx="18277">
                  <c:v>97</c:v>
                </c:pt>
                <c:pt idx="18278">
                  <c:v>97</c:v>
                </c:pt>
                <c:pt idx="18279">
                  <c:v>97</c:v>
                </c:pt>
                <c:pt idx="18280">
                  <c:v>97</c:v>
                </c:pt>
                <c:pt idx="18281">
                  <c:v>97</c:v>
                </c:pt>
                <c:pt idx="18282">
                  <c:v>97</c:v>
                </c:pt>
                <c:pt idx="18283">
                  <c:v>97</c:v>
                </c:pt>
                <c:pt idx="18284">
                  <c:v>97</c:v>
                </c:pt>
                <c:pt idx="18285">
                  <c:v>97</c:v>
                </c:pt>
                <c:pt idx="18286">
                  <c:v>97</c:v>
                </c:pt>
                <c:pt idx="18287">
                  <c:v>97</c:v>
                </c:pt>
                <c:pt idx="18288">
                  <c:v>97</c:v>
                </c:pt>
                <c:pt idx="18289">
                  <c:v>97</c:v>
                </c:pt>
                <c:pt idx="18290">
                  <c:v>97</c:v>
                </c:pt>
                <c:pt idx="18291">
                  <c:v>97</c:v>
                </c:pt>
                <c:pt idx="18292">
                  <c:v>97</c:v>
                </c:pt>
                <c:pt idx="18293">
                  <c:v>97</c:v>
                </c:pt>
                <c:pt idx="18294">
                  <c:v>97</c:v>
                </c:pt>
                <c:pt idx="18295">
                  <c:v>97</c:v>
                </c:pt>
                <c:pt idx="18296">
                  <c:v>97</c:v>
                </c:pt>
                <c:pt idx="18297">
                  <c:v>97</c:v>
                </c:pt>
                <c:pt idx="18298">
                  <c:v>97</c:v>
                </c:pt>
                <c:pt idx="18299">
                  <c:v>97</c:v>
                </c:pt>
                <c:pt idx="18300">
                  <c:v>97</c:v>
                </c:pt>
                <c:pt idx="18301">
                  <c:v>97</c:v>
                </c:pt>
                <c:pt idx="18302">
                  <c:v>97</c:v>
                </c:pt>
                <c:pt idx="18303">
                  <c:v>97</c:v>
                </c:pt>
                <c:pt idx="18304">
                  <c:v>97</c:v>
                </c:pt>
                <c:pt idx="18305">
                  <c:v>97</c:v>
                </c:pt>
                <c:pt idx="18306">
                  <c:v>97</c:v>
                </c:pt>
                <c:pt idx="18307">
                  <c:v>97</c:v>
                </c:pt>
                <c:pt idx="18308">
                  <c:v>97</c:v>
                </c:pt>
                <c:pt idx="18309">
                  <c:v>97</c:v>
                </c:pt>
                <c:pt idx="18310">
                  <c:v>97</c:v>
                </c:pt>
                <c:pt idx="18311">
                  <c:v>97</c:v>
                </c:pt>
                <c:pt idx="18312">
                  <c:v>97</c:v>
                </c:pt>
                <c:pt idx="18313">
                  <c:v>97</c:v>
                </c:pt>
                <c:pt idx="18314">
                  <c:v>97</c:v>
                </c:pt>
                <c:pt idx="18315">
                  <c:v>97</c:v>
                </c:pt>
                <c:pt idx="18316">
                  <c:v>97</c:v>
                </c:pt>
                <c:pt idx="18317">
                  <c:v>97</c:v>
                </c:pt>
                <c:pt idx="18318">
                  <c:v>97</c:v>
                </c:pt>
                <c:pt idx="18319">
                  <c:v>97</c:v>
                </c:pt>
                <c:pt idx="18320">
                  <c:v>97</c:v>
                </c:pt>
                <c:pt idx="18321">
                  <c:v>97</c:v>
                </c:pt>
                <c:pt idx="18322">
                  <c:v>97</c:v>
                </c:pt>
                <c:pt idx="18323">
                  <c:v>97</c:v>
                </c:pt>
                <c:pt idx="18324">
                  <c:v>97</c:v>
                </c:pt>
                <c:pt idx="18325">
                  <c:v>97</c:v>
                </c:pt>
                <c:pt idx="18326">
                  <c:v>97</c:v>
                </c:pt>
                <c:pt idx="18327">
                  <c:v>97</c:v>
                </c:pt>
                <c:pt idx="18328">
                  <c:v>97</c:v>
                </c:pt>
                <c:pt idx="18329">
                  <c:v>97</c:v>
                </c:pt>
                <c:pt idx="18330">
                  <c:v>97</c:v>
                </c:pt>
                <c:pt idx="18331">
                  <c:v>97</c:v>
                </c:pt>
                <c:pt idx="18332">
                  <c:v>97</c:v>
                </c:pt>
                <c:pt idx="18333">
                  <c:v>97</c:v>
                </c:pt>
                <c:pt idx="18334">
                  <c:v>97</c:v>
                </c:pt>
                <c:pt idx="18335">
                  <c:v>97</c:v>
                </c:pt>
                <c:pt idx="18336">
                  <c:v>97</c:v>
                </c:pt>
                <c:pt idx="18337">
                  <c:v>97</c:v>
                </c:pt>
                <c:pt idx="18338">
                  <c:v>97</c:v>
                </c:pt>
                <c:pt idx="18339">
                  <c:v>97</c:v>
                </c:pt>
                <c:pt idx="18340">
                  <c:v>97</c:v>
                </c:pt>
                <c:pt idx="18341">
                  <c:v>97</c:v>
                </c:pt>
                <c:pt idx="18342">
                  <c:v>97</c:v>
                </c:pt>
                <c:pt idx="18343">
                  <c:v>97</c:v>
                </c:pt>
                <c:pt idx="18344">
                  <c:v>97</c:v>
                </c:pt>
                <c:pt idx="18345">
                  <c:v>97</c:v>
                </c:pt>
                <c:pt idx="18346">
                  <c:v>97</c:v>
                </c:pt>
                <c:pt idx="18347">
                  <c:v>97</c:v>
                </c:pt>
                <c:pt idx="18348">
                  <c:v>97</c:v>
                </c:pt>
                <c:pt idx="18349">
                  <c:v>97</c:v>
                </c:pt>
                <c:pt idx="18350">
                  <c:v>97</c:v>
                </c:pt>
                <c:pt idx="18351">
                  <c:v>97</c:v>
                </c:pt>
                <c:pt idx="18352">
                  <c:v>97</c:v>
                </c:pt>
                <c:pt idx="18353">
                  <c:v>97</c:v>
                </c:pt>
                <c:pt idx="18354">
                  <c:v>97</c:v>
                </c:pt>
                <c:pt idx="18355">
                  <c:v>97</c:v>
                </c:pt>
                <c:pt idx="18356">
                  <c:v>97</c:v>
                </c:pt>
                <c:pt idx="18357">
                  <c:v>97</c:v>
                </c:pt>
                <c:pt idx="18358">
                  <c:v>97</c:v>
                </c:pt>
                <c:pt idx="18359">
                  <c:v>97</c:v>
                </c:pt>
                <c:pt idx="18360">
                  <c:v>97</c:v>
                </c:pt>
                <c:pt idx="18361">
                  <c:v>97</c:v>
                </c:pt>
                <c:pt idx="18362">
                  <c:v>97</c:v>
                </c:pt>
                <c:pt idx="18363">
                  <c:v>97</c:v>
                </c:pt>
                <c:pt idx="18364">
                  <c:v>97</c:v>
                </c:pt>
                <c:pt idx="18365">
                  <c:v>97</c:v>
                </c:pt>
                <c:pt idx="18366">
                  <c:v>97</c:v>
                </c:pt>
                <c:pt idx="18367">
                  <c:v>97</c:v>
                </c:pt>
                <c:pt idx="18368">
                  <c:v>97</c:v>
                </c:pt>
                <c:pt idx="18369">
                  <c:v>97</c:v>
                </c:pt>
                <c:pt idx="18370">
                  <c:v>97</c:v>
                </c:pt>
                <c:pt idx="18371">
                  <c:v>97</c:v>
                </c:pt>
                <c:pt idx="18372">
                  <c:v>97</c:v>
                </c:pt>
                <c:pt idx="18373">
                  <c:v>97</c:v>
                </c:pt>
                <c:pt idx="18374">
                  <c:v>97</c:v>
                </c:pt>
                <c:pt idx="18375">
                  <c:v>97</c:v>
                </c:pt>
                <c:pt idx="18376">
                  <c:v>97</c:v>
                </c:pt>
                <c:pt idx="18377">
                  <c:v>97</c:v>
                </c:pt>
                <c:pt idx="18378">
                  <c:v>97</c:v>
                </c:pt>
                <c:pt idx="18379">
                  <c:v>97</c:v>
                </c:pt>
                <c:pt idx="18380">
                  <c:v>97</c:v>
                </c:pt>
                <c:pt idx="18381">
                  <c:v>97</c:v>
                </c:pt>
                <c:pt idx="18382">
                  <c:v>97</c:v>
                </c:pt>
                <c:pt idx="18383">
                  <c:v>97</c:v>
                </c:pt>
                <c:pt idx="18384">
                  <c:v>97</c:v>
                </c:pt>
                <c:pt idx="18385">
                  <c:v>97</c:v>
                </c:pt>
                <c:pt idx="18386">
                  <c:v>97</c:v>
                </c:pt>
                <c:pt idx="18387">
                  <c:v>97</c:v>
                </c:pt>
                <c:pt idx="18388">
                  <c:v>97</c:v>
                </c:pt>
                <c:pt idx="18389">
                  <c:v>97</c:v>
                </c:pt>
                <c:pt idx="18390">
                  <c:v>97</c:v>
                </c:pt>
                <c:pt idx="18391">
                  <c:v>97</c:v>
                </c:pt>
                <c:pt idx="18392">
                  <c:v>97</c:v>
                </c:pt>
                <c:pt idx="18393">
                  <c:v>97</c:v>
                </c:pt>
                <c:pt idx="18394">
                  <c:v>97</c:v>
                </c:pt>
                <c:pt idx="18395">
                  <c:v>97</c:v>
                </c:pt>
                <c:pt idx="18396">
                  <c:v>97</c:v>
                </c:pt>
                <c:pt idx="18397">
                  <c:v>97</c:v>
                </c:pt>
                <c:pt idx="18398">
                  <c:v>97</c:v>
                </c:pt>
                <c:pt idx="18399">
                  <c:v>97</c:v>
                </c:pt>
                <c:pt idx="18400">
                  <c:v>97</c:v>
                </c:pt>
                <c:pt idx="18401">
                  <c:v>97</c:v>
                </c:pt>
                <c:pt idx="18402">
                  <c:v>97</c:v>
                </c:pt>
                <c:pt idx="18403">
                  <c:v>97</c:v>
                </c:pt>
                <c:pt idx="18404">
                  <c:v>97</c:v>
                </c:pt>
                <c:pt idx="18405">
                  <c:v>97</c:v>
                </c:pt>
                <c:pt idx="18406">
                  <c:v>97</c:v>
                </c:pt>
                <c:pt idx="18407">
                  <c:v>97</c:v>
                </c:pt>
                <c:pt idx="18408">
                  <c:v>97</c:v>
                </c:pt>
                <c:pt idx="18409">
                  <c:v>97</c:v>
                </c:pt>
                <c:pt idx="18410">
                  <c:v>97</c:v>
                </c:pt>
                <c:pt idx="18411">
                  <c:v>97</c:v>
                </c:pt>
                <c:pt idx="18412">
                  <c:v>97</c:v>
                </c:pt>
                <c:pt idx="18413">
                  <c:v>97</c:v>
                </c:pt>
                <c:pt idx="18414">
                  <c:v>97</c:v>
                </c:pt>
                <c:pt idx="18415">
                  <c:v>97</c:v>
                </c:pt>
                <c:pt idx="18416">
                  <c:v>97</c:v>
                </c:pt>
                <c:pt idx="18417">
                  <c:v>97</c:v>
                </c:pt>
                <c:pt idx="18418">
                  <c:v>97</c:v>
                </c:pt>
                <c:pt idx="18419">
                  <c:v>97</c:v>
                </c:pt>
                <c:pt idx="18420">
                  <c:v>97</c:v>
                </c:pt>
                <c:pt idx="18421">
                  <c:v>97</c:v>
                </c:pt>
                <c:pt idx="18422">
                  <c:v>97</c:v>
                </c:pt>
                <c:pt idx="18423">
                  <c:v>97</c:v>
                </c:pt>
                <c:pt idx="18424">
                  <c:v>97</c:v>
                </c:pt>
                <c:pt idx="18425">
                  <c:v>97</c:v>
                </c:pt>
                <c:pt idx="18426">
                  <c:v>97</c:v>
                </c:pt>
                <c:pt idx="18427">
                  <c:v>97</c:v>
                </c:pt>
                <c:pt idx="18428">
                  <c:v>97</c:v>
                </c:pt>
                <c:pt idx="18429">
                  <c:v>97</c:v>
                </c:pt>
                <c:pt idx="18430">
                  <c:v>97</c:v>
                </c:pt>
                <c:pt idx="18431">
                  <c:v>97</c:v>
                </c:pt>
                <c:pt idx="18432">
                  <c:v>97</c:v>
                </c:pt>
                <c:pt idx="18433">
                  <c:v>97</c:v>
                </c:pt>
                <c:pt idx="18434">
                  <c:v>97</c:v>
                </c:pt>
                <c:pt idx="18435">
                  <c:v>97</c:v>
                </c:pt>
                <c:pt idx="18436">
                  <c:v>97</c:v>
                </c:pt>
                <c:pt idx="18437">
                  <c:v>97</c:v>
                </c:pt>
                <c:pt idx="18438">
                  <c:v>97</c:v>
                </c:pt>
                <c:pt idx="18439">
                  <c:v>97</c:v>
                </c:pt>
                <c:pt idx="18440">
                  <c:v>97</c:v>
                </c:pt>
                <c:pt idx="18441">
                  <c:v>97</c:v>
                </c:pt>
                <c:pt idx="18442">
                  <c:v>97</c:v>
                </c:pt>
                <c:pt idx="18443">
                  <c:v>97</c:v>
                </c:pt>
                <c:pt idx="18444">
                  <c:v>97</c:v>
                </c:pt>
                <c:pt idx="18445">
                  <c:v>97</c:v>
                </c:pt>
                <c:pt idx="18446">
                  <c:v>97</c:v>
                </c:pt>
                <c:pt idx="18447">
                  <c:v>97</c:v>
                </c:pt>
                <c:pt idx="18448">
                  <c:v>97</c:v>
                </c:pt>
                <c:pt idx="18449">
                  <c:v>97</c:v>
                </c:pt>
                <c:pt idx="18450">
                  <c:v>97</c:v>
                </c:pt>
                <c:pt idx="18451">
                  <c:v>97</c:v>
                </c:pt>
                <c:pt idx="18452">
                  <c:v>97</c:v>
                </c:pt>
                <c:pt idx="18453">
                  <c:v>97</c:v>
                </c:pt>
                <c:pt idx="18454">
                  <c:v>97</c:v>
                </c:pt>
                <c:pt idx="18455">
                  <c:v>97</c:v>
                </c:pt>
                <c:pt idx="18456">
                  <c:v>97</c:v>
                </c:pt>
                <c:pt idx="18457">
                  <c:v>97</c:v>
                </c:pt>
                <c:pt idx="18458">
                  <c:v>97</c:v>
                </c:pt>
                <c:pt idx="18459">
                  <c:v>97</c:v>
                </c:pt>
                <c:pt idx="18460">
                  <c:v>97</c:v>
                </c:pt>
                <c:pt idx="18461">
                  <c:v>97</c:v>
                </c:pt>
                <c:pt idx="18462">
                  <c:v>97</c:v>
                </c:pt>
                <c:pt idx="18463">
                  <c:v>97</c:v>
                </c:pt>
                <c:pt idx="18464">
                  <c:v>97</c:v>
                </c:pt>
                <c:pt idx="18465">
                  <c:v>97</c:v>
                </c:pt>
                <c:pt idx="18466">
                  <c:v>97</c:v>
                </c:pt>
                <c:pt idx="18467">
                  <c:v>97</c:v>
                </c:pt>
                <c:pt idx="18468">
                  <c:v>97</c:v>
                </c:pt>
                <c:pt idx="18469">
                  <c:v>97</c:v>
                </c:pt>
                <c:pt idx="18470">
                  <c:v>97</c:v>
                </c:pt>
                <c:pt idx="18471">
                  <c:v>97</c:v>
                </c:pt>
                <c:pt idx="18472">
                  <c:v>97</c:v>
                </c:pt>
                <c:pt idx="18473">
                  <c:v>97</c:v>
                </c:pt>
                <c:pt idx="18474">
                  <c:v>97</c:v>
                </c:pt>
                <c:pt idx="18475">
                  <c:v>97</c:v>
                </c:pt>
                <c:pt idx="18476">
                  <c:v>97</c:v>
                </c:pt>
                <c:pt idx="18477">
                  <c:v>97</c:v>
                </c:pt>
                <c:pt idx="18478">
                  <c:v>97</c:v>
                </c:pt>
                <c:pt idx="18479">
                  <c:v>97</c:v>
                </c:pt>
                <c:pt idx="18480">
                  <c:v>97</c:v>
                </c:pt>
                <c:pt idx="18481">
                  <c:v>97</c:v>
                </c:pt>
                <c:pt idx="18482">
                  <c:v>97</c:v>
                </c:pt>
                <c:pt idx="18483">
                  <c:v>97</c:v>
                </c:pt>
                <c:pt idx="18484">
                  <c:v>97</c:v>
                </c:pt>
                <c:pt idx="18485">
                  <c:v>97</c:v>
                </c:pt>
                <c:pt idx="18486">
                  <c:v>97</c:v>
                </c:pt>
                <c:pt idx="18487">
                  <c:v>97</c:v>
                </c:pt>
                <c:pt idx="18488">
                  <c:v>97</c:v>
                </c:pt>
                <c:pt idx="18489">
                  <c:v>97</c:v>
                </c:pt>
                <c:pt idx="18490">
                  <c:v>97</c:v>
                </c:pt>
                <c:pt idx="18491">
                  <c:v>97</c:v>
                </c:pt>
                <c:pt idx="18492">
                  <c:v>97</c:v>
                </c:pt>
                <c:pt idx="18493">
                  <c:v>97</c:v>
                </c:pt>
                <c:pt idx="18494">
                  <c:v>97</c:v>
                </c:pt>
                <c:pt idx="18495">
                  <c:v>97</c:v>
                </c:pt>
                <c:pt idx="18496">
                  <c:v>97</c:v>
                </c:pt>
                <c:pt idx="18497">
                  <c:v>97</c:v>
                </c:pt>
                <c:pt idx="18498">
                  <c:v>97</c:v>
                </c:pt>
                <c:pt idx="18499">
                  <c:v>97</c:v>
                </c:pt>
                <c:pt idx="18500">
                  <c:v>97</c:v>
                </c:pt>
                <c:pt idx="18501">
                  <c:v>97</c:v>
                </c:pt>
                <c:pt idx="18502">
                  <c:v>97</c:v>
                </c:pt>
                <c:pt idx="18503">
                  <c:v>97</c:v>
                </c:pt>
                <c:pt idx="18504">
                  <c:v>97</c:v>
                </c:pt>
                <c:pt idx="18505">
                  <c:v>97</c:v>
                </c:pt>
                <c:pt idx="18506">
                  <c:v>97</c:v>
                </c:pt>
                <c:pt idx="18507">
                  <c:v>97</c:v>
                </c:pt>
                <c:pt idx="18508">
                  <c:v>97</c:v>
                </c:pt>
                <c:pt idx="18509">
                  <c:v>97</c:v>
                </c:pt>
                <c:pt idx="18510">
                  <c:v>97</c:v>
                </c:pt>
                <c:pt idx="18511">
                  <c:v>97</c:v>
                </c:pt>
                <c:pt idx="18512">
                  <c:v>97</c:v>
                </c:pt>
                <c:pt idx="18513">
                  <c:v>97</c:v>
                </c:pt>
                <c:pt idx="18514">
                  <c:v>97</c:v>
                </c:pt>
                <c:pt idx="18515">
                  <c:v>97</c:v>
                </c:pt>
                <c:pt idx="18516">
                  <c:v>97</c:v>
                </c:pt>
                <c:pt idx="18517">
                  <c:v>97</c:v>
                </c:pt>
                <c:pt idx="18518">
                  <c:v>97</c:v>
                </c:pt>
                <c:pt idx="18519">
                  <c:v>97</c:v>
                </c:pt>
                <c:pt idx="18520">
                  <c:v>97</c:v>
                </c:pt>
                <c:pt idx="18521">
                  <c:v>97</c:v>
                </c:pt>
                <c:pt idx="18522">
                  <c:v>97</c:v>
                </c:pt>
                <c:pt idx="18523">
                  <c:v>97</c:v>
                </c:pt>
                <c:pt idx="18524">
                  <c:v>97</c:v>
                </c:pt>
                <c:pt idx="18525">
                  <c:v>97</c:v>
                </c:pt>
                <c:pt idx="18526">
                  <c:v>97</c:v>
                </c:pt>
                <c:pt idx="18527">
                  <c:v>97</c:v>
                </c:pt>
                <c:pt idx="18528">
                  <c:v>97</c:v>
                </c:pt>
                <c:pt idx="18529">
                  <c:v>97</c:v>
                </c:pt>
                <c:pt idx="18530">
                  <c:v>97</c:v>
                </c:pt>
                <c:pt idx="18531">
                  <c:v>97</c:v>
                </c:pt>
                <c:pt idx="18532">
                  <c:v>97</c:v>
                </c:pt>
                <c:pt idx="18533">
                  <c:v>97</c:v>
                </c:pt>
                <c:pt idx="18534">
                  <c:v>97</c:v>
                </c:pt>
                <c:pt idx="18535">
                  <c:v>97</c:v>
                </c:pt>
                <c:pt idx="18536">
                  <c:v>97</c:v>
                </c:pt>
                <c:pt idx="18537">
                  <c:v>97</c:v>
                </c:pt>
                <c:pt idx="18538">
                  <c:v>97</c:v>
                </c:pt>
                <c:pt idx="18539">
                  <c:v>97</c:v>
                </c:pt>
                <c:pt idx="18540">
                  <c:v>97</c:v>
                </c:pt>
                <c:pt idx="18541">
                  <c:v>97</c:v>
                </c:pt>
                <c:pt idx="18542">
                  <c:v>97</c:v>
                </c:pt>
                <c:pt idx="18543">
                  <c:v>97</c:v>
                </c:pt>
                <c:pt idx="18544">
                  <c:v>97</c:v>
                </c:pt>
                <c:pt idx="18545">
                  <c:v>97</c:v>
                </c:pt>
                <c:pt idx="18546">
                  <c:v>97</c:v>
                </c:pt>
                <c:pt idx="18547">
                  <c:v>97</c:v>
                </c:pt>
                <c:pt idx="18548">
                  <c:v>97</c:v>
                </c:pt>
                <c:pt idx="18549">
                  <c:v>97</c:v>
                </c:pt>
                <c:pt idx="18550">
                  <c:v>97</c:v>
                </c:pt>
                <c:pt idx="18551">
                  <c:v>97</c:v>
                </c:pt>
                <c:pt idx="18552">
                  <c:v>97</c:v>
                </c:pt>
                <c:pt idx="18553">
                  <c:v>97</c:v>
                </c:pt>
                <c:pt idx="18554">
                  <c:v>97</c:v>
                </c:pt>
                <c:pt idx="18555">
                  <c:v>97</c:v>
                </c:pt>
                <c:pt idx="18556">
                  <c:v>97</c:v>
                </c:pt>
                <c:pt idx="18557">
                  <c:v>97</c:v>
                </c:pt>
                <c:pt idx="18558">
                  <c:v>97</c:v>
                </c:pt>
                <c:pt idx="18559">
                  <c:v>97</c:v>
                </c:pt>
                <c:pt idx="18560">
                  <c:v>97</c:v>
                </c:pt>
                <c:pt idx="18561">
                  <c:v>97</c:v>
                </c:pt>
                <c:pt idx="18562">
                  <c:v>97</c:v>
                </c:pt>
                <c:pt idx="18563">
                  <c:v>97</c:v>
                </c:pt>
                <c:pt idx="18564">
                  <c:v>97</c:v>
                </c:pt>
                <c:pt idx="18565">
                  <c:v>97</c:v>
                </c:pt>
                <c:pt idx="18566">
                  <c:v>97</c:v>
                </c:pt>
                <c:pt idx="18567">
                  <c:v>97</c:v>
                </c:pt>
                <c:pt idx="18568">
                  <c:v>97</c:v>
                </c:pt>
                <c:pt idx="18569">
                  <c:v>97</c:v>
                </c:pt>
                <c:pt idx="18570">
                  <c:v>97</c:v>
                </c:pt>
                <c:pt idx="18571">
                  <c:v>97</c:v>
                </c:pt>
                <c:pt idx="18572">
                  <c:v>97</c:v>
                </c:pt>
                <c:pt idx="18573">
                  <c:v>97</c:v>
                </c:pt>
                <c:pt idx="18574">
                  <c:v>97</c:v>
                </c:pt>
                <c:pt idx="18575">
                  <c:v>97</c:v>
                </c:pt>
                <c:pt idx="18576">
                  <c:v>97</c:v>
                </c:pt>
                <c:pt idx="18577">
                  <c:v>97</c:v>
                </c:pt>
                <c:pt idx="18578">
                  <c:v>97</c:v>
                </c:pt>
                <c:pt idx="18579">
                  <c:v>97</c:v>
                </c:pt>
                <c:pt idx="18580">
                  <c:v>97</c:v>
                </c:pt>
                <c:pt idx="18581">
                  <c:v>97</c:v>
                </c:pt>
                <c:pt idx="18582">
                  <c:v>97</c:v>
                </c:pt>
                <c:pt idx="18583">
                  <c:v>97</c:v>
                </c:pt>
                <c:pt idx="18584">
                  <c:v>97</c:v>
                </c:pt>
                <c:pt idx="18585">
                  <c:v>97</c:v>
                </c:pt>
                <c:pt idx="18586">
                  <c:v>97</c:v>
                </c:pt>
                <c:pt idx="18587">
                  <c:v>97</c:v>
                </c:pt>
                <c:pt idx="18588">
                  <c:v>97</c:v>
                </c:pt>
                <c:pt idx="18589">
                  <c:v>97</c:v>
                </c:pt>
                <c:pt idx="18590">
                  <c:v>97</c:v>
                </c:pt>
                <c:pt idx="18591">
                  <c:v>97</c:v>
                </c:pt>
                <c:pt idx="18592">
                  <c:v>97</c:v>
                </c:pt>
                <c:pt idx="18593">
                  <c:v>97</c:v>
                </c:pt>
                <c:pt idx="18594">
                  <c:v>97</c:v>
                </c:pt>
                <c:pt idx="18595">
                  <c:v>97</c:v>
                </c:pt>
                <c:pt idx="18596">
                  <c:v>97</c:v>
                </c:pt>
                <c:pt idx="18597">
                  <c:v>97</c:v>
                </c:pt>
                <c:pt idx="18598">
                  <c:v>97</c:v>
                </c:pt>
                <c:pt idx="18599">
                  <c:v>97</c:v>
                </c:pt>
                <c:pt idx="18600">
                  <c:v>97</c:v>
                </c:pt>
                <c:pt idx="18601">
                  <c:v>97</c:v>
                </c:pt>
                <c:pt idx="18602">
                  <c:v>97</c:v>
                </c:pt>
                <c:pt idx="18603">
                  <c:v>97</c:v>
                </c:pt>
                <c:pt idx="18604">
                  <c:v>97</c:v>
                </c:pt>
                <c:pt idx="18605">
                  <c:v>97</c:v>
                </c:pt>
                <c:pt idx="18606">
                  <c:v>97</c:v>
                </c:pt>
                <c:pt idx="18607">
                  <c:v>97</c:v>
                </c:pt>
                <c:pt idx="18608">
                  <c:v>97</c:v>
                </c:pt>
                <c:pt idx="18609">
                  <c:v>97</c:v>
                </c:pt>
                <c:pt idx="18610">
                  <c:v>97</c:v>
                </c:pt>
                <c:pt idx="18611">
                  <c:v>97</c:v>
                </c:pt>
                <c:pt idx="18612">
                  <c:v>97</c:v>
                </c:pt>
                <c:pt idx="18613">
                  <c:v>97</c:v>
                </c:pt>
                <c:pt idx="18614">
                  <c:v>97</c:v>
                </c:pt>
                <c:pt idx="18615">
                  <c:v>97</c:v>
                </c:pt>
                <c:pt idx="18616">
                  <c:v>97</c:v>
                </c:pt>
                <c:pt idx="18617">
                  <c:v>97</c:v>
                </c:pt>
                <c:pt idx="18618">
                  <c:v>97</c:v>
                </c:pt>
                <c:pt idx="18619">
                  <c:v>97</c:v>
                </c:pt>
                <c:pt idx="18620">
                  <c:v>97</c:v>
                </c:pt>
                <c:pt idx="18621">
                  <c:v>97</c:v>
                </c:pt>
                <c:pt idx="18622">
                  <c:v>97</c:v>
                </c:pt>
                <c:pt idx="18623">
                  <c:v>97</c:v>
                </c:pt>
                <c:pt idx="18624">
                  <c:v>97</c:v>
                </c:pt>
                <c:pt idx="18625">
                  <c:v>97</c:v>
                </c:pt>
                <c:pt idx="18626">
                  <c:v>97</c:v>
                </c:pt>
                <c:pt idx="18627">
                  <c:v>97</c:v>
                </c:pt>
                <c:pt idx="18628">
                  <c:v>97</c:v>
                </c:pt>
                <c:pt idx="18629">
                  <c:v>97</c:v>
                </c:pt>
                <c:pt idx="18630">
                  <c:v>97</c:v>
                </c:pt>
                <c:pt idx="18631">
                  <c:v>97</c:v>
                </c:pt>
                <c:pt idx="18632">
                  <c:v>97</c:v>
                </c:pt>
                <c:pt idx="18633">
                  <c:v>97</c:v>
                </c:pt>
                <c:pt idx="18634">
                  <c:v>97</c:v>
                </c:pt>
                <c:pt idx="18635">
                  <c:v>97</c:v>
                </c:pt>
                <c:pt idx="18636">
                  <c:v>97</c:v>
                </c:pt>
                <c:pt idx="18637">
                  <c:v>97</c:v>
                </c:pt>
                <c:pt idx="18638">
                  <c:v>97</c:v>
                </c:pt>
                <c:pt idx="18639">
                  <c:v>97</c:v>
                </c:pt>
                <c:pt idx="18640">
                  <c:v>97</c:v>
                </c:pt>
                <c:pt idx="18641">
                  <c:v>97</c:v>
                </c:pt>
                <c:pt idx="18642">
                  <c:v>97</c:v>
                </c:pt>
                <c:pt idx="18643">
                  <c:v>97</c:v>
                </c:pt>
                <c:pt idx="18644">
                  <c:v>97</c:v>
                </c:pt>
                <c:pt idx="18645">
                  <c:v>97</c:v>
                </c:pt>
                <c:pt idx="18646">
                  <c:v>97</c:v>
                </c:pt>
                <c:pt idx="18647">
                  <c:v>97</c:v>
                </c:pt>
                <c:pt idx="18648">
                  <c:v>97</c:v>
                </c:pt>
                <c:pt idx="18649">
                  <c:v>97</c:v>
                </c:pt>
                <c:pt idx="18650">
                  <c:v>97</c:v>
                </c:pt>
                <c:pt idx="18651">
                  <c:v>97</c:v>
                </c:pt>
                <c:pt idx="18652">
                  <c:v>97</c:v>
                </c:pt>
                <c:pt idx="18653">
                  <c:v>97</c:v>
                </c:pt>
                <c:pt idx="18654">
                  <c:v>97</c:v>
                </c:pt>
                <c:pt idx="18655">
                  <c:v>97</c:v>
                </c:pt>
                <c:pt idx="18656">
                  <c:v>97</c:v>
                </c:pt>
                <c:pt idx="18657">
                  <c:v>97</c:v>
                </c:pt>
                <c:pt idx="18658">
                  <c:v>97</c:v>
                </c:pt>
                <c:pt idx="18659">
                  <c:v>97</c:v>
                </c:pt>
                <c:pt idx="18660">
                  <c:v>97</c:v>
                </c:pt>
                <c:pt idx="18661">
                  <c:v>97</c:v>
                </c:pt>
                <c:pt idx="18662">
                  <c:v>97</c:v>
                </c:pt>
                <c:pt idx="18663">
                  <c:v>97</c:v>
                </c:pt>
                <c:pt idx="18664">
                  <c:v>97</c:v>
                </c:pt>
                <c:pt idx="18665">
                  <c:v>97</c:v>
                </c:pt>
                <c:pt idx="18666">
                  <c:v>97</c:v>
                </c:pt>
                <c:pt idx="18667">
                  <c:v>97</c:v>
                </c:pt>
                <c:pt idx="18668">
                  <c:v>97</c:v>
                </c:pt>
                <c:pt idx="18669">
                  <c:v>97</c:v>
                </c:pt>
                <c:pt idx="18670">
                  <c:v>97</c:v>
                </c:pt>
                <c:pt idx="18671">
                  <c:v>97</c:v>
                </c:pt>
                <c:pt idx="18672">
                  <c:v>97</c:v>
                </c:pt>
                <c:pt idx="18673">
                  <c:v>97</c:v>
                </c:pt>
                <c:pt idx="18674">
                  <c:v>97</c:v>
                </c:pt>
                <c:pt idx="18675">
                  <c:v>97</c:v>
                </c:pt>
                <c:pt idx="18676">
                  <c:v>97</c:v>
                </c:pt>
                <c:pt idx="18677">
                  <c:v>97</c:v>
                </c:pt>
                <c:pt idx="18678">
                  <c:v>97</c:v>
                </c:pt>
                <c:pt idx="18679">
                  <c:v>97</c:v>
                </c:pt>
                <c:pt idx="18680">
                  <c:v>97</c:v>
                </c:pt>
                <c:pt idx="18681">
                  <c:v>97</c:v>
                </c:pt>
                <c:pt idx="18682">
                  <c:v>97</c:v>
                </c:pt>
                <c:pt idx="18683">
                  <c:v>97</c:v>
                </c:pt>
                <c:pt idx="18684">
                  <c:v>97</c:v>
                </c:pt>
                <c:pt idx="18685">
                  <c:v>97</c:v>
                </c:pt>
                <c:pt idx="18686">
                  <c:v>97</c:v>
                </c:pt>
                <c:pt idx="18687">
                  <c:v>97</c:v>
                </c:pt>
                <c:pt idx="18688">
                  <c:v>97</c:v>
                </c:pt>
                <c:pt idx="18689">
                  <c:v>97</c:v>
                </c:pt>
                <c:pt idx="18690">
                  <c:v>97</c:v>
                </c:pt>
                <c:pt idx="18691">
                  <c:v>97</c:v>
                </c:pt>
                <c:pt idx="18692">
                  <c:v>97</c:v>
                </c:pt>
                <c:pt idx="18693">
                  <c:v>97</c:v>
                </c:pt>
                <c:pt idx="18694">
                  <c:v>97</c:v>
                </c:pt>
                <c:pt idx="18695">
                  <c:v>97</c:v>
                </c:pt>
                <c:pt idx="18696">
                  <c:v>97</c:v>
                </c:pt>
                <c:pt idx="18697">
                  <c:v>97</c:v>
                </c:pt>
                <c:pt idx="18698">
                  <c:v>97</c:v>
                </c:pt>
                <c:pt idx="18699">
                  <c:v>97</c:v>
                </c:pt>
                <c:pt idx="18700">
                  <c:v>97</c:v>
                </c:pt>
                <c:pt idx="18701">
                  <c:v>97</c:v>
                </c:pt>
                <c:pt idx="18702">
                  <c:v>97</c:v>
                </c:pt>
                <c:pt idx="18703">
                  <c:v>97</c:v>
                </c:pt>
                <c:pt idx="18704">
                  <c:v>97</c:v>
                </c:pt>
                <c:pt idx="18705">
                  <c:v>97</c:v>
                </c:pt>
                <c:pt idx="18706">
                  <c:v>97</c:v>
                </c:pt>
                <c:pt idx="18707">
                  <c:v>97</c:v>
                </c:pt>
                <c:pt idx="18708">
                  <c:v>97</c:v>
                </c:pt>
                <c:pt idx="18709">
                  <c:v>97</c:v>
                </c:pt>
                <c:pt idx="18710">
                  <c:v>97</c:v>
                </c:pt>
                <c:pt idx="18711">
                  <c:v>97</c:v>
                </c:pt>
                <c:pt idx="18712">
                  <c:v>97</c:v>
                </c:pt>
                <c:pt idx="18713">
                  <c:v>97</c:v>
                </c:pt>
                <c:pt idx="18714">
                  <c:v>97</c:v>
                </c:pt>
                <c:pt idx="18715">
                  <c:v>97</c:v>
                </c:pt>
                <c:pt idx="18716">
                  <c:v>97</c:v>
                </c:pt>
                <c:pt idx="18717">
                  <c:v>97</c:v>
                </c:pt>
                <c:pt idx="18718">
                  <c:v>97</c:v>
                </c:pt>
                <c:pt idx="18719">
                  <c:v>97</c:v>
                </c:pt>
                <c:pt idx="18720">
                  <c:v>97</c:v>
                </c:pt>
                <c:pt idx="18721">
                  <c:v>97</c:v>
                </c:pt>
                <c:pt idx="18722">
                  <c:v>97</c:v>
                </c:pt>
                <c:pt idx="18723">
                  <c:v>97</c:v>
                </c:pt>
                <c:pt idx="18724">
                  <c:v>97</c:v>
                </c:pt>
                <c:pt idx="18725">
                  <c:v>97</c:v>
                </c:pt>
                <c:pt idx="18726">
                  <c:v>97</c:v>
                </c:pt>
                <c:pt idx="18727">
                  <c:v>97</c:v>
                </c:pt>
                <c:pt idx="18728">
                  <c:v>97</c:v>
                </c:pt>
                <c:pt idx="18729">
                  <c:v>97</c:v>
                </c:pt>
                <c:pt idx="18730">
                  <c:v>97</c:v>
                </c:pt>
                <c:pt idx="18731">
                  <c:v>97</c:v>
                </c:pt>
                <c:pt idx="18732">
                  <c:v>97</c:v>
                </c:pt>
                <c:pt idx="18733">
                  <c:v>97</c:v>
                </c:pt>
                <c:pt idx="18734">
                  <c:v>97</c:v>
                </c:pt>
                <c:pt idx="18735">
                  <c:v>97</c:v>
                </c:pt>
                <c:pt idx="18736">
                  <c:v>97</c:v>
                </c:pt>
                <c:pt idx="18737">
                  <c:v>97</c:v>
                </c:pt>
                <c:pt idx="18738">
                  <c:v>97</c:v>
                </c:pt>
                <c:pt idx="18739">
                  <c:v>97</c:v>
                </c:pt>
                <c:pt idx="18740">
                  <c:v>97</c:v>
                </c:pt>
                <c:pt idx="18741">
                  <c:v>97</c:v>
                </c:pt>
                <c:pt idx="18742">
                  <c:v>97</c:v>
                </c:pt>
                <c:pt idx="18743">
                  <c:v>97</c:v>
                </c:pt>
                <c:pt idx="18744">
                  <c:v>97</c:v>
                </c:pt>
                <c:pt idx="18745">
                  <c:v>97</c:v>
                </c:pt>
                <c:pt idx="18746">
                  <c:v>97</c:v>
                </c:pt>
                <c:pt idx="18747">
                  <c:v>97</c:v>
                </c:pt>
                <c:pt idx="18748">
                  <c:v>97</c:v>
                </c:pt>
                <c:pt idx="18749">
                  <c:v>97</c:v>
                </c:pt>
                <c:pt idx="18750">
                  <c:v>97</c:v>
                </c:pt>
                <c:pt idx="18751">
                  <c:v>97</c:v>
                </c:pt>
                <c:pt idx="18752">
                  <c:v>97</c:v>
                </c:pt>
                <c:pt idx="18753">
                  <c:v>97</c:v>
                </c:pt>
                <c:pt idx="18754">
                  <c:v>97</c:v>
                </c:pt>
                <c:pt idx="18755">
                  <c:v>97</c:v>
                </c:pt>
                <c:pt idx="18756">
                  <c:v>97</c:v>
                </c:pt>
                <c:pt idx="18757">
                  <c:v>97</c:v>
                </c:pt>
                <c:pt idx="18758">
                  <c:v>97</c:v>
                </c:pt>
                <c:pt idx="18759">
                  <c:v>97</c:v>
                </c:pt>
                <c:pt idx="18760">
                  <c:v>97</c:v>
                </c:pt>
                <c:pt idx="18761">
                  <c:v>97</c:v>
                </c:pt>
                <c:pt idx="18762">
                  <c:v>97</c:v>
                </c:pt>
                <c:pt idx="18763">
                  <c:v>97</c:v>
                </c:pt>
                <c:pt idx="18764">
                  <c:v>97</c:v>
                </c:pt>
                <c:pt idx="18765">
                  <c:v>97</c:v>
                </c:pt>
                <c:pt idx="18766">
                  <c:v>97</c:v>
                </c:pt>
                <c:pt idx="18767">
                  <c:v>97</c:v>
                </c:pt>
                <c:pt idx="18768">
                  <c:v>97</c:v>
                </c:pt>
                <c:pt idx="18769">
                  <c:v>97</c:v>
                </c:pt>
                <c:pt idx="18770">
                  <c:v>97</c:v>
                </c:pt>
                <c:pt idx="18771">
                  <c:v>97</c:v>
                </c:pt>
                <c:pt idx="18772">
                  <c:v>97</c:v>
                </c:pt>
                <c:pt idx="18773">
                  <c:v>97</c:v>
                </c:pt>
                <c:pt idx="18774">
                  <c:v>97</c:v>
                </c:pt>
                <c:pt idx="18775">
                  <c:v>97</c:v>
                </c:pt>
                <c:pt idx="18776">
                  <c:v>97</c:v>
                </c:pt>
                <c:pt idx="18777">
                  <c:v>97</c:v>
                </c:pt>
                <c:pt idx="18778">
                  <c:v>97</c:v>
                </c:pt>
                <c:pt idx="18779">
                  <c:v>97</c:v>
                </c:pt>
                <c:pt idx="18780">
                  <c:v>97</c:v>
                </c:pt>
                <c:pt idx="18781">
                  <c:v>97</c:v>
                </c:pt>
                <c:pt idx="18782">
                  <c:v>97</c:v>
                </c:pt>
                <c:pt idx="18783">
                  <c:v>97</c:v>
                </c:pt>
                <c:pt idx="18784">
                  <c:v>97</c:v>
                </c:pt>
                <c:pt idx="18785">
                  <c:v>97</c:v>
                </c:pt>
                <c:pt idx="18786">
                  <c:v>97</c:v>
                </c:pt>
                <c:pt idx="18787">
                  <c:v>97</c:v>
                </c:pt>
                <c:pt idx="18788">
                  <c:v>97</c:v>
                </c:pt>
                <c:pt idx="18789">
                  <c:v>97</c:v>
                </c:pt>
                <c:pt idx="18790">
                  <c:v>97</c:v>
                </c:pt>
                <c:pt idx="18791">
                  <c:v>97</c:v>
                </c:pt>
                <c:pt idx="18792">
                  <c:v>97</c:v>
                </c:pt>
                <c:pt idx="18793">
                  <c:v>97</c:v>
                </c:pt>
                <c:pt idx="18794">
                  <c:v>97</c:v>
                </c:pt>
                <c:pt idx="18795">
                  <c:v>97</c:v>
                </c:pt>
                <c:pt idx="18796">
                  <c:v>97</c:v>
                </c:pt>
                <c:pt idx="18797">
                  <c:v>97</c:v>
                </c:pt>
                <c:pt idx="18798">
                  <c:v>97</c:v>
                </c:pt>
                <c:pt idx="18799">
                  <c:v>97</c:v>
                </c:pt>
                <c:pt idx="18800">
                  <c:v>97</c:v>
                </c:pt>
                <c:pt idx="18801">
                  <c:v>97</c:v>
                </c:pt>
                <c:pt idx="18802">
                  <c:v>97</c:v>
                </c:pt>
                <c:pt idx="18803">
                  <c:v>97</c:v>
                </c:pt>
                <c:pt idx="18804">
                  <c:v>97</c:v>
                </c:pt>
                <c:pt idx="18805">
                  <c:v>97</c:v>
                </c:pt>
                <c:pt idx="18806">
                  <c:v>97</c:v>
                </c:pt>
                <c:pt idx="18807">
                  <c:v>97</c:v>
                </c:pt>
                <c:pt idx="18808">
                  <c:v>97</c:v>
                </c:pt>
                <c:pt idx="18809">
                  <c:v>97</c:v>
                </c:pt>
                <c:pt idx="18810">
                  <c:v>97</c:v>
                </c:pt>
                <c:pt idx="18811">
                  <c:v>97</c:v>
                </c:pt>
                <c:pt idx="18812">
                  <c:v>97</c:v>
                </c:pt>
                <c:pt idx="18813">
                  <c:v>97</c:v>
                </c:pt>
                <c:pt idx="18814">
                  <c:v>97</c:v>
                </c:pt>
                <c:pt idx="18815">
                  <c:v>97</c:v>
                </c:pt>
                <c:pt idx="18816">
                  <c:v>97</c:v>
                </c:pt>
                <c:pt idx="18817">
                  <c:v>97</c:v>
                </c:pt>
                <c:pt idx="18818">
                  <c:v>97</c:v>
                </c:pt>
                <c:pt idx="18819">
                  <c:v>97</c:v>
                </c:pt>
                <c:pt idx="18820">
                  <c:v>97</c:v>
                </c:pt>
                <c:pt idx="18821">
                  <c:v>97</c:v>
                </c:pt>
                <c:pt idx="18822">
                  <c:v>97</c:v>
                </c:pt>
                <c:pt idx="18823">
                  <c:v>97</c:v>
                </c:pt>
                <c:pt idx="18824">
                  <c:v>97</c:v>
                </c:pt>
                <c:pt idx="18825">
                  <c:v>97</c:v>
                </c:pt>
                <c:pt idx="18826">
                  <c:v>97</c:v>
                </c:pt>
                <c:pt idx="18827">
                  <c:v>97</c:v>
                </c:pt>
                <c:pt idx="18828">
                  <c:v>97</c:v>
                </c:pt>
                <c:pt idx="18829">
                  <c:v>97</c:v>
                </c:pt>
                <c:pt idx="18830">
                  <c:v>97</c:v>
                </c:pt>
                <c:pt idx="18831">
                  <c:v>97</c:v>
                </c:pt>
                <c:pt idx="18832">
                  <c:v>97</c:v>
                </c:pt>
                <c:pt idx="18833">
                  <c:v>97</c:v>
                </c:pt>
                <c:pt idx="18834">
                  <c:v>97</c:v>
                </c:pt>
                <c:pt idx="18835">
                  <c:v>97</c:v>
                </c:pt>
                <c:pt idx="18836">
                  <c:v>97</c:v>
                </c:pt>
                <c:pt idx="18837">
                  <c:v>97</c:v>
                </c:pt>
                <c:pt idx="18838">
                  <c:v>97</c:v>
                </c:pt>
                <c:pt idx="18839">
                  <c:v>97</c:v>
                </c:pt>
                <c:pt idx="18840">
                  <c:v>97</c:v>
                </c:pt>
                <c:pt idx="18841">
                  <c:v>97</c:v>
                </c:pt>
                <c:pt idx="18842">
                  <c:v>97</c:v>
                </c:pt>
                <c:pt idx="18843">
                  <c:v>97</c:v>
                </c:pt>
                <c:pt idx="18844">
                  <c:v>97</c:v>
                </c:pt>
                <c:pt idx="18845">
                  <c:v>97</c:v>
                </c:pt>
                <c:pt idx="18846">
                  <c:v>97</c:v>
                </c:pt>
                <c:pt idx="18847">
                  <c:v>97</c:v>
                </c:pt>
                <c:pt idx="18848">
                  <c:v>97</c:v>
                </c:pt>
                <c:pt idx="18849">
                  <c:v>97</c:v>
                </c:pt>
                <c:pt idx="18850">
                  <c:v>97</c:v>
                </c:pt>
                <c:pt idx="18851">
                  <c:v>97</c:v>
                </c:pt>
                <c:pt idx="18852">
                  <c:v>97</c:v>
                </c:pt>
                <c:pt idx="18853">
                  <c:v>97</c:v>
                </c:pt>
                <c:pt idx="18854">
                  <c:v>97</c:v>
                </c:pt>
                <c:pt idx="18855">
                  <c:v>97</c:v>
                </c:pt>
                <c:pt idx="18856">
                  <c:v>97</c:v>
                </c:pt>
                <c:pt idx="18857">
                  <c:v>97</c:v>
                </c:pt>
                <c:pt idx="18858">
                  <c:v>97</c:v>
                </c:pt>
                <c:pt idx="18859">
                  <c:v>97</c:v>
                </c:pt>
                <c:pt idx="18860">
                  <c:v>97</c:v>
                </c:pt>
                <c:pt idx="18861">
                  <c:v>97</c:v>
                </c:pt>
                <c:pt idx="18862">
                  <c:v>97</c:v>
                </c:pt>
                <c:pt idx="18863">
                  <c:v>97</c:v>
                </c:pt>
                <c:pt idx="18864">
                  <c:v>97</c:v>
                </c:pt>
                <c:pt idx="18865">
                  <c:v>97</c:v>
                </c:pt>
                <c:pt idx="18866">
                  <c:v>97</c:v>
                </c:pt>
                <c:pt idx="18867">
                  <c:v>97</c:v>
                </c:pt>
                <c:pt idx="18868">
                  <c:v>97</c:v>
                </c:pt>
                <c:pt idx="18869">
                  <c:v>97</c:v>
                </c:pt>
                <c:pt idx="18870">
                  <c:v>97</c:v>
                </c:pt>
                <c:pt idx="18871">
                  <c:v>97</c:v>
                </c:pt>
                <c:pt idx="18872">
                  <c:v>97</c:v>
                </c:pt>
                <c:pt idx="18873">
                  <c:v>97</c:v>
                </c:pt>
                <c:pt idx="18874">
                  <c:v>97</c:v>
                </c:pt>
                <c:pt idx="18875">
                  <c:v>97</c:v>
                </c:pt>
                <c:pt idx="18876">
                  <c:v>97</c:v>
                </c:pt>
                <c:pt idx="18877">
                  <c:v>97</c:v>
                </c:pt>
                <c:pt idx="18878">
                  <c:v>97</c:v>
                </c:pt>
                <c:pt idx="18879">
                  <c:v>97</c:v>
                </c:pt>
                <c:pt idx="18880">
                  <c:v>97</c:v>
                </c:pt>
                <c:pt idx="18881">
                  <c:v>97</c:v>
                </c:pt>
                <c:pt idx="18882">
                  <c:v>97</c:v>
                </c:pt>
                <c:pt idx="18883">
                  <c:v>97</c:v>
                </c:pt>
                <c:pt idx="18884">
                  <c:v>97</c:v>
                </c:pt>
                <c:pt idx="18885">
                  <c:v>97</c:v>
                </c:pt>
                <c:pt idx="18886">
                  <c:v>97</c:v>
                </c:pt>
                <c:pt idx="18887">
                  <c:v>97</c:v>
                </c:pt>
                <c:pt idx="18888">
                  <c:v>97</c:v>
                </c:pt>
                <c:pt idx="18889">
                  <c:v>97</c:v>
                </c:pt>
                <c:pt idx="18890">
                  <c:v>97</c:v>
                </c:pt>
                <c:pt idx="18891">
                  <c:v>97</c:v>
                </c:pt>
                <c:pt idx="18892">
                  <c:v>97</c:v>
                </c:pt>
                <c:pt idx="18893">
                  <c:v>97</c:v>
                </c:pt>
                <c:pt idx="18894">
                  <c:v>97</c:v>
                </c:pt>
                <c:pt idx="18895">
                  <c:v>97</c:v>
                </c:pt>
                <c:pt idx="18896">
                  <c:v>97</c:v>
                </c:pt>
                <c:pt idx="18897">
                  <c:v>97</c:v>
                </c:pt>
                <c:pt idx="18898">
                  <c:v>97</c:v>
                </c:pt>
                <c:pt idx="18899">
                  <c:v>97</c:v>
                </c:pt>
                <c:pt idx="18900">
                  <c:v>97</c:v>
                </c:pt>
                <c:pt idx="18901">
                  <c:v>97</c:v>
                </c:pt>
                <c:pt idx="18902">
                  <c:v>97</c:v>
                </c:pt>
                <c:pt idx="18903">
                  <c:v>97</c:v>
                </c:pt>
                <c:pt idx="18904">
                  <c:v>97</c:v>
                </c:pt>
                <c:pt idx="18905">
                  <c:v>97</c:v>
                </c:pt>
                <c:pt idx="18906">
                  <c:v>97</c:v>
                </c:pt>
                <c:pt idx="18907">
                  <c:v>97</c:v>
                </c:pt>
                <c:pt idx="18908">
                  <c:v>97</c:v>
                </c:pt>
                <c:pt idx="18909">
                  <c:v>97</c:v>
                </c:pt>
                <c:pt idx="18910">
                  <c:v>97</c:v>
                </c:pt>
                <c:pt idx="18911">
                  <c:v>97</c:v>
                </c:pt>
                <c:pt idx="18912">
                  <c:v>97</c:v>
                </c:pt>
                <c:pt idx="18913">
                  <c:v>97</c:v>
                </c:pt>
                <c:pt idx="18914">
                  <c:v>97</c:v>
                </c:pt>
                <c:pt idx="18915">
                  <c:v>97</c:v>
                </c:pt>
                <c:pt idx="18916">
                  <c:v>97</c:v>
                </c:pt>
                <c:pt idx="18917">
                  <c:v>97</c:v>
                </c:pt>
                <c:pt idx="18918">
                  <c:v>97</c:v>
                </c:pt>
                <c:pt idx="18919">
                  <c:v>97</c:v>
                </c:pt>
                <c:pt idx="18920">
                  <c:v>97</c:v>
                </c:pt>
                <c:pt idx="18921">
                  <c:v>97</c:v>
                </c:pt>
                <c:pt idx="18922">
                  <c:v>97</c:v>
                </c:pt>
                <c:pt idx="18923">
                  <c:v>97</c:v>
                </c:pt>
                <c:pt idx="18924">
                  <c:v>97</c:v>
                </c:pt>
                <c:pt idx="18925">
                  <c:v>97</c:v>
                </c:pt>
                <c:pt idx="18926">
                  <c:v>97</c:v>
                </c:pt>
                <c:pt idx="18927">
                  <c:v>97</c:v>
                </c:pt>
                <c:pt idx="18928">
                  <c:v>97</c:v>
                </c:pt>
                <c:pt idx="18929">
                  <c:v>97</c:v>
                </c:pt>
                <c:pt idx="18930">
                  <c:v>97</c:v>
                </c:pt>
                <c:pt idx="18931">
                  <c:v>97</c:v>
                </c:pt>
                <c:pt idx="18932">
                  <c:v>97</c:v>
                </c:pt>
                <c:pt idx="18933">
                  <c:v>97</c:v>
                </c:pt>
                <c:pt idx="18934">
                  <c:v>97</c:v>
                </c:pt>
                <c:pt idx="18935">
                  <c:v>97</c:v>
                </c:pt>
                <c:pt idx="18936">
                  <c:v>97</c:v>
                </c:pt>
                <c:pt idx="18937">
                  <c:v>97</c:v>
                </c:pt>
                <c:pt idx="18938">
                  <c:v>97</c:v>
                </c:pt>
                <c:pt idx="18939">
                  <c:v>97</c:v>
                </c:pt>
                <c:pt idx="18940">
                  <c:v>97</c:v>
                </c:pt>
                <c:pt idx="18941">
                  <c:v>97</c:v>
                </c:pt>
                <c:pt idx="18942">
                  <c:v>97</c:v>
                </c:pt>
                <c:pt idx="18943">
                  <c:v>97</c:v>
                </c:pt>
                <c:pt idx="18944">
                  <c:v>97</c:v>
                </c:pt>
                <c:pt idx="18945">
                  <c:v>97</c:v>
                </c:pt>
                <c:pt idx="18946">
                  <c:v>97</c:v>
                </c:pt>
                <c:pt idx="18947">
                  <c:v>97</c:v>
                </c:pt>
                <c:pt idx="18948">
                  <c:v>97</c:v>
                </c:pt>
                <c:pt idx="18949">
                  <c:v>97</c:v>
                </c:pt>
                <c:pt idx="18950">
                  <c:v>97</c:v>
                </c:pt>
                <c:pt idx="18951">
                  <c:v>97</c:v>
                </c:pt>
                <c:pt idx="18952">
                  <c:v>97</c:v>
                </c:pt>
                <c:pt idx="18953">
                  <c:v>97</c:v>
                </c:pt>
                <c:pt idx="18954">
                  <c:v>97</c:v>
                </c:pt>
                <c:pt idx="18955">
                  <c:v>97</c:v>
                </c:pt>
                <c:pt idx="18956">
                  <c:v>97</c:v>
                </c:pt>
                <c:pt idx="18957">
                  <c:v>97</c:v>
                </c:pt>
                <c:pt idx="18958">
                  <c:v>97</c:v>
                </c:pt>
                <c:pt idx="18959">
                  <c:v>97</c:v>
                </c:pt>
                <c:pt idx="18960">
                  <c:v>97</c:v>
                </c:pt>
                <c:pt idx="18961">
                  <c:v>97</c:v>
                </c:pt>
                <c:pt idx="18962">
                  <c:v>97</c:v>
                </c:pt>
                <c:pt idx="18963">
                  <c:v>97</c:v>
                </c:pt>
                <c:pt idx="18964">
                  <c:v>97</c:v>
                </c:pt>
                <c:pt idx="18965">
                  <c:v>97</c:v>
                </c:pt>
                <c:pt idx="18966">
                  <c:v>97</c:v>
                </c:pt>
                <c:pt idx="18967">
                  <c:v>97</c:v>
                </c:pt>
                <c:pt idx="18968">
                  <c:v>97</c:v>
                </c:pt>
                <c:pt idx="18969">
                  <c:v>97</c:v>
                </c:pt>
                <c:pt idx="18970">
                  <c:v>97</c:v>
                </c:pt>
                <c:pt idx="18971">
                  <c:v>97</c:v>
                </c:pt>
                <c:pt idx="18972">
                  <c:v>97</c:v>
                </c:pt>
                <c:pt idx="18973">
                  <c:v>97</c:v>
                </c:pt>
                <c:pt idx="18974">
                  <c:v>97</c:v>
                </c:pt>
                <c:pt idx="18975">
                  <c:v>97</c:v>
                </c:pt>
                <c:pt idx="18976">
                  <c:v>97</c:v>
                </c:pt>
                <c:pt idx="18977">
                  <c:v>97</c:v>
                </c:pt>
                <c:pt idx="18978">
                  <c:v>97</c:v>
                </c:pt>
                <c:pt idx="18979">
                  <c:v>97</c:v>
                </c:pt>
                <c:pt idx="18980">
                  <c:v>97</c:v>
                </c:pt>
                <c:pt idx="18981">
                  <c:v>97</c:v>
                </c:pt>
                <c:pt idx="18982">
                  <c:v>97</c:v>
                </c:pt>
                <c:pt idx="18983">
                  <c:v>97</c:v>
                </c:pt>
                <c:pt idx="18984">
                  <c:v>97</c:v>
                </c:pt>
                <c:pt idx="18985">
                  <c:v>97</c:v>
                </c:pt>
                <c:pt idx="18986">
                  <c:v>97</c:v>
                </c:pt>
                <c:pt idx="18987">
                  <c:v>97</c:v>
                </c:pt>
                <c:pt idx="18988">
                  <c:v>97</c:v>
                </c:pt>
                <c:pt idx="18989">
                  <c:v>97</c:v>
                </c:pt>
                <c:pt idx="18990">
                  <c:v>97</c:v>
                </c:pt>
                <c:pt idx="18991">
                  <c:v>97</c:v>
                </c:pt>
                <c:pt idx="18992">
                  <c:v>97</c:v>
                </c:pt>
                <c:pt idx="18993">
                  <c:v>97</c:v>
                </c:pt>
                <c:pt idx="18994">
                  <c:v>97</c:v>
                </c:pt>
                <c:pt idx="18995">
                  <c:v>97</c:v>
                </c:pt>
                <c:pt idx="18996">
                  <c:v>97</c:v>
                </c:pt>
                <c:pt idx="18997">
                  <c:v>97</c:v>
                </c:pt>
                <c:pt idx="18998">
                  <c:v>97</c:v>
                </c:pt>
                <c:pt idx="18999">
                  <c:v>97</c:v>
                </c:pt>
                <c:pt idx="19000">
                  <c:v>97</c:v>
                </c:pt>
                <c:pt idx="19001">
                  <c:v>97</c:v>
                </c:pt>
                <c:pt idx="19002">
                  <c:v>97</c:v>
                </c:pt>
                <c:pt idx="19003">
                  <c:v>97</c:v>
                </c:pt>
                <c:pt idx="19004">
                  <c:v>97</c:v>
                </c:pt>
                <c:pt idx="19005">
                  <c:v>97</c:v>
                </c:pt>
                <c:pt idx="19006">
                  <c:v>97</c:v>
                </c:pt>
                <c:pt idx="19007">
                  <c:v>97</c:v>
                </c:pt>
                <c:pt idx="19008">
                  <c:v>97</c:v>
                </c:pt>
                <c:pt idx="19009">
                  <c:v>97</c:v>
                </c:pt>
                <c:pt idx="19010">
                  <c:v>97</c:v>
                </c:pt>
                <c:pt idx="19011">
                  <c:v>97</c:v>
                </c:pt>
                <c:pt idx="19012">
                  <c:v>97</c:v>
                </c:pt>
                <c:pt idx="19013">
                  <c:v>97</c:v>
                </c:pt>
                <c:pt idx="19014">
                  <c:v>97</c:v>
                </c:pt>
                <c:pt idx="19015">
                  <c:v>97</c:v>
                </c:pt>
                <c:pt idx="19016">
                  <c:v>97</c:v>
                </c:pt>
                <c:pt idx="19017">
                  <c:v>97</c:v>
                </c:pt>
                <c:pt idx="19018">
                  <c:v>97</c:v>
                </c:pt>
                <c:pt idx="19019">
                  <c:v>97</c:v>
                </c:pt>
                <c:pt idx="19020">
                  <c:v>97</c:v>
                </c:pt>
                <c:pt idx="19021">
                  <c:v>97</c:v>
                </c:pt>
                <c:pt idx="19022">
                  <c:v>97</c:v>
                </c:pt>
                <c:pt idx="19023">
                  <c:v>97</c:v>
                </c:pt>
                <c:pt idx="19024">
                  <c:v>97</c:v>
                </c:pt>
                <c:pt idx="19025">
                  <c:v>97</c:v>
                </c:pt>
                <c:pt idx="19026">
                  <c:v>97</c:v>
                </c:pt>
                <c:pt idx="19027">
                  <c:v>97</c:v>
                </c:pt>
                <c:pt idx="19028">
                  <c:v>97</c:v>
                </c:pt>
                <c:pt idx="19029">
                  <c:v>97</c:v>
                </c:pt>
                <c:pt idx="19030">
                  <c:v>97</c:v>
                </c:pt>
                <c:pt idx="19031">
                  <c:v>97</c:v>
                </c:pt>
                <c:pt idx="19032">
                  <c:v>97</c:v>
                </c:pt>
                <c:pt idx="19033">
                  <c:v>97</c:v>
                </c:pt>
                <c:pt idx="19034">
                  <c:v>97</c:v>
                </c:pt>
                <c:pt idx="19035">
                  <c:v>97</c:v>
                </c:pt>
                <c:pt idx="19036">
                  <c:v>97</c:v>
                </c:pt>
                <c:pt idx="19037">
                  <c:v>97</c:v>
                </c:pt>
                <c:pt idx="19038">
                  <c:v>97</c:v>
                </c:pt>
                <c:pt idx="19039">
                  <c:v>97</c:v>
                </c:pt>
                <c:pt idx="19040">
                  <c:v>97</c:v>
                </c:pt>
                <c:pt idx="19041">
                  <c:v>97</c:v>
                </c:pt>
                <c:pt idx="19042">
                  <c:v>97</c:v>
                </c:pt>
                <c:pt idx="19043">
                  <c:v>97</c:v>
                </c:pt>
                <c:pt idx="19044">
                  <c:v>97</c:v>
                </c:pt>
                <c:pt idx="19045">
                  <c:v>97</c:v>
                </c:pt>
                <c:pt idx="19046">
                  <c:v>97</c:v>
                </c:pt>
                <c:pt idx="19047">
                  <c:v>97</c:v>
                </c:pt>
                <c:pt idx="19048">
                  <c:v>97</c:v>
                </c:pt>
                <c:pt idx="19049">
                  <c:v>97</c:v>
                </c:pt>
                <c:pt idx="19050">
                  <c:v>97</c:v>
                </c:pt>
                <c:pt idx="19051">
                  <c:v>97</c:v>
                </c:pt>
                <c:pt idx="19052">
                  <c:v>97</c:v>
                </c:pt>
                <c:pt idx="19053">
                  <c:v>97</c:v>
                </c:pt>
                <c:pt idx="19054">
                  <c:v>97</c:v>
                </c:pt>
                <c:pt idx="19055">
                  <c:v>97</c:v>
                </c:pt>
                <c:pt idx="19056">
                  <c:v>97</c:v>
                </c:pt>
                <c:pt idx="19057">
                  <c:v>97</c:v>
                </c:pt>
                <c:pt idx="19058">
                  <c:v>97</c:v>
                </c:pt>
                <c:pt idx="19059">
                  <c:v>97</c:v>
                </c:pt>
                <c:pt idx="19060">
                  <c:v>97</c:v>
                </c:pt>
                <c:pt idx="19061">
                  <c:v>97</c:v>
                </c:pt>
                <c:pt idx="19062">
                  <c:v>97</c:v>
                </c:pt>
                <c:pt idx="19063">
                  <c:v>97</c:v>
                </c:pt>
                <c:pt idx="19064">
                  <c:v>97</c:v>
                </c:pt>
                <c:pt idx="19065">
                  <c:v>97</c:v>
                </c:pt>
                <c:pt idx="19066">
                  <c:v>97</c:v>
                </c:pt>
                <c:pt idx="19067">
                  <c:v>97</c:v>
                </c:pt>
                <c:pt idx="19068">
                  <c:v>97</c:v>
                </c:pt>
                <c:pt idx="19069">
                  <c:v>97</c:v>
                </c:pt>
                <c:pt idx="19070">
                  <c:v>97</c:v>
                </c:pt>
                <c:pt idx="19071">
                  <c:v>97</c:v>
                </c:pt>
                <c:pt idx="19072">
                  <c:v>97</c:v>
                </c:pt>
                <c:pt idx="19073">
                  <c:v>97</c:v>
                </c:pt>
                <c:pt idx="19074">
                  <c:v>97</c:v>
                </c:pt>
                <c:pt idx="19075">
                  <c:v>97</c:v>
                </c:pt>
                <c:pt idx="19076">
                  <c:v>97</c:v>
                </c:pt>
                <c:pt idx="19077">
                  <c:v>97</c:v>
                </c:pt>
                <c:pt idx="19078">
                  <c:v>97</c:v>
                </c:pt>
                <c:pt idx="19079">
                  <c:v>97</c:v>
                </c:pt>
                <c:pt idx="19080">
                  <c:v>97</c:v>
                </c:pt>
                <c:pt idx="19081">
                  <c:v>97</c:v>
                </c:pt>
                <c:pt idx="19082">
                  <c:v>97</c:v>
                </c:pt>
                <c:pt idx="19083">
                  <c:v>97</c:v>
                </c:pt>
                <c:pt idx="19084">
                  <c:v>97</c:v>
                </c:pt>
                <c:pt idx="19085">
                  <c:v>97</c:v>
                </c:pt>
                <c:pt idx="19086">
                  <c:v>97</c:v>
                </c:pt>
                <c:pt idx="19087">
                  <c:v>97</c:v>
                </c:pt>
                <c:pt idx="19088">
                  <c:v>97</c:v>
                </c:pt>
                <c:pt idx="19089">
                  <c:v>97</c:v>
                </c:pt>
                <c:pt idx="19090">
                  <c:v>97</c:v>
                </c:pt>
                <c:pt idx="19091">
                  <c:v>97</c:v>
                </c:pt>
                <c:pt idx="19092">
                  <c:v>97</c:v>
                </c:pt>
                <c:pt idx="19093">
                  <c:v>97</c:v>
                </c:pt>
                <c:pt idx="19094">
                  <c:v>97</c:v>
                </c:pt>
                <c:pt idx="19095">
                  <c:v>97</c:v>
                </c:pt>
                <c:pt idx="19096">
                  <c:v>97</c:v>
                </c:pt>
                <c:pt idx="19097">
                  <c:v>97</c:v>
                </c:pt>
                <c:pt idx="19098">
                  <c:v>97</c:v>
                </c:pt>
                <c:pt idx="19099">
                  <c:v>97</c:v>
                </c:pt>
                <c:pt idx="19100">
                  <c:v>97</c:v>
                </c:pt>
                <c:pt idx="19101">
                  <c:v>97</c:v>
                </c:pt>
                <c:pt idx="19102">
                  <c:v>97</c:v>
                </c:pt>
                <c:pt idx="19103">
                  <c:v>97</c:v>
                </c:pt>
                <c:pt idx="19104">
                  <c:v>97</c:v>
                </c:pt>
                <c:pt idx="19105">
                  <c:v>97</c:v>
                </c:pt>
                <c:pt idx="19106">
                  <c:v>97</c:v>
                </c:pt>
                <c:pt idx="19107">
                  <c:v>97</c:v>
                </c:pt>
                <c:pt idx="19108">
                  <c:v>97</c:v>
                </c:pt>
                <c:pt idx="19109">
                  <c:v>97</c:v>
                </c:pt>
                <c:pt idx="19110">
                  <c:v>97</c:v>
                </c:pt>
                <c:pt idx="19111">
                  <c:v>97</c:v>
                </c:pt>
                <c:pt idx="19112">
                  <c:v>97</c:v>
                </c:pt>
                <c:pt idx="19113">
                  <c:v>97</c:v>
                </c:pt>
                <c:pt idx="19114">
                  <c:v>97</c:v>
                </c:pt>
                <c:pt idx="19115">
                  <c:v>97</c:v>
                </c:pt>
                <c:pt idx="19116">
                  <c:v>97</c:v>
                </c:pt>
                <c:pt idx="19117">
                  <c:v>97</c:v>
                </c:pt>
                <c:pt idx="19118">
                  <c:v>97</c:v>
                </c:pt>
                <c:pt idx="19119">
                  <c:v>97</c:v>
                </c:pt>
                <c:pt idx="19120">
                  <c:v>97</c:v>
                </c:pt>
                <c:pt idx="19121">
                  <c:v>97</c:v>
                </c:pt>
                <c:pt idx="19122">
                  <c:v>97</c:v>
                </c:pt>
                <c:pt idx="19123">
                  <c:v>97</c:v>
                </c:pt>
                <c:pt idx="19124">
                  <c:v>97</c:v>
                </c:pt>
                <c:pt idx="19125">
                  <c:v>97</c:v>
                </c:pt>
                <c:pt idx="19126">
                  <c:v>97</c:v>
                </c:pt>
                <c:pt idx="19127">
                  <c:v>97</c:v>
                </c:pt>
                <c:pt idx="19128">
                  <c:v>97</c:v>
                </c:pt>
                <c:pt idx="19129">
                  <c:v>97</c:v>
                </c:pt>
                <c:pt idx="19130">
                  <c:v>97</c:v>
                </c:pt>
                <c:pt idx="19131">
                  <c:v>97</c:v>
                </c:pt>
                <c:pt idx="19132">
                  <c:v>97</c:v>
                </c:pt>
                <c:pt idx="19133">
                  <c:v>97</c:v>
                </c:pt>
                <c:pt idx="19134">
                  <c:v>97</c:v>
                </c:pt>
                <c:pt idx="19135">
                  <c:v>97</c:v>
                </c:pt>
                <c:pt idx="19136">
                  <c:v>97</c:v>
                </c:pt>
                <c:pt idx="19137">
                  <c:v>97</c:v>
                </c:pt>
                <c:pt idx="19138">
                  <c:v>97</c:v>
                </c:pt>
                <c:pt idx="19139">
                  <c:v>97</c:v>
                </c:pt>
                <c:pt idx="19140">
                  <c:v>97</c:v>
                </c:pt>
                <c:pt idx="19141">
                  <c:v>97</c:v>
                </c:pt>
                <c:pt idx="19142">
                  <c:v>97</c:v>
                </c:pt>
                <c:pt idx="19143">
                  <c:v>97</c:v>
                </c:pt>
                <c:pt idx="19144">
                  <c:v>97</c:v>
                </c:pt>
                <c:pt idx="19145">
                  <c:v>97</c:v>
                </c:pt>
                <c:pt idx="19146">
                  <c:v>97</c:v>
                </c:pt>
                <c:pt idx="19147">
                  <c:v>97</c:v>
                </c:pt>
                <c:pt idx="19148">
                  <c:v>97</c:v>
                </c:pt>
                <c:pt idx="19149">
                  <c:v>97</c:v>
                </c:pt>
                <c:pt idx="19150">
                  <c:v>97</c:v>
                </c:pt>
                <c:pt idx="19151">
                  <c:v>97</c:v>
                </c:pt>
                <c:pt idx="19152">
                  <c:v>97</c:v>
                </c:pt>
                <c:pt idx="19153">
                  <c:v>97</c:v>
                </c:pt>
                <c:pt idx="19154">
                  <c:v>97</c:v>
                </c:pt>
                <c:pt idx="19155">
                  <c:v>97</c:v>
                </c:pt>
                <c:pt idx="19156">
                  <c:v>97</c:v>
                </c:pt>
                <c:pt idx="19157">
                  <c:v>97</c:v>
                </c:pt>
                <c:pt idx="19158">
                  <c:v>97</c:v>
                </c:pt>
                <c:pt idx="19159">
                  <c:v>97</c:v>
                </c:pt>
                <c:pt idx="19160">
                  <c:v>97</c:v>
                </c:pt>
                <c:pt idx="19161">
                  <c:v>97</c:v>
                </c:pt>
                <c:pt idx="19162">
                  <c:v>97</c:v>
                </c:pt>
                <c:pt idx="19163">
                  <c:v>97</c:v>
                </c:pt>
                <c:pt idx="19164">
                  <c:v>97</c:v>
                </c:pt>
                <c:pt idx="19165">
                  <c:v>97</c:v>
                </c:pt>
                <c:pt idx="19166">
                  <c:v>97</c:v>
                </c:pt>
                <c:pt idx="19167">
                  <c:v>97</c:v>
                </c:pt>
                <c:pt idx="19168">
                  <c:v>97</c:v>
                </c:pt>
                <c:pt idx="19169">
                  <c:v>97</c:v>
                </c:pt>
                <c:pt idx="19170">
                  <c:v>97</c:v>
                </c:pt>
                <c:pt idx="19171">
                  <c:v>97</c:v>
                </c:pt>
                <c:pt idx="19172">
                  <c:v>97</c:v>
                </c:pt>
                <c:pt idx="19173">
                  <c:v>97</c:v>
                </c:pt>
                <c:pt idx="19174">
                  <c:v>97</c:v>
                </c:pt>
                <c:pt idx="19175">
                  <c:v>97</c:v>
                </c:pt>
                <c:pt idx="19176">
                  <c:v>97</c:v>
                </c:pt>
                <c:pt idx="19177">
                  <c:v>97</c:v>
                </c:pt>
                <c:pt idx="19178">
                  <c:v>97</c:v>
                </c:pt>
                <c:pt idx="19179">
                  <c:v>97</c:v>
                </c:pt>
                <c:pt idx="19180">
                  <c:v>97</c:v>
                </c:pt>
                <c:pt idx="19181">
                  <c:v>97</c:v>
                </c:pt>
                <c:pt idx="19182">
                  <c:v>97</c:v>
                </c:pt>
                <c:pt idx="19183">
                  <c:v>97</c:v>
                </c:pt>
                <c:pt idx="19184">
                  <c:v>97</c:v>
                </c:pt>
                <c:pt idx="19185">
                  <c:v>97</c:v>
                </c:pt>
                <c:pt idx="19186">
                  <c:v>97</c:v>
                </c:pt>
                <c:pt idx="19187">
                  <c:v>97</c:v>
                </c:pt>
                <c:pt idx="19188">
                  <c:v>97</c:v>
                </c:pt>
                <c:pt idx="19189">
                  <c:v>97</c:v>
                </c:pt>
                <c:pt idx="19190">
                  <c:v>97</c:v>
                </c:pt>
                <c:pt idx="19191">
                  <c:v>97</c:v>
                </c:pt>
                <c:pt idx="19192">
                  <c:v>97</c:v>
                </c:pt>
                <c:pt idx="19193">
                  <c:v>97</c:v>
                </c:pt>
                <c:pt idx="19194">
                  <c:v>97</c:v>
                </c:pt>
                <c:pt idx="19195">
                  <c:v>97</c:v>
                </c:pt>
                <c:pt idx="19196">
                  <c:v>97</c:v>
                </c:pt>
                <c:pt idx="19197">
                  <c:v>97</c:v>
                </c:pt>
                <c:pt idx="19198">
                  <c:v>97</c:v>
                </c:pt>
                <c:pt idx="19199">
                  <c:v>97</c:v>
                </c:pt>
                <c:pt idx="19200">
                  <c:v>97</c:v>
                </c:pt>
                <c:pt idx="19201">
                  <c:v>97</c:v>
                </c:pt>
                <c:pt idx="19202">
                  <c:v>97</c:v>
                </c:pt>
                <c:pt idx="19203">
                  <c:v>97</c:v>
                </c:pt>
                <c:pt idx="19204">
                  <c:v>97</c:v>
                </c:pt>
                <c:pt idx="19205">
                  <c:v>97</c:v>
                </c:pt>
                <c:pt idx="19206">
                  <c:v>97</c:v>
                </c:pt>
                <c:pt idx="19207">
                  <c:v>97</c:v>
                </c:pt>
                <c:pt idx="19208">
                  <c:v>97</c:v>
                </c:pt>
                <c:pt idx="19209">
                  <c:v>97</c:v>
                </c:pt>
                <c:pt idx="19210">
                  <c:v>97</c:v>
                </c:pt>
                <c:pt idx="19211">
                  <c:v>97</c:v>
                </c:pt>
                <c:pt idx="19212">
                  <c:v>97</c:v>
                </c:pt>
                <c:pt idx="19213">
                  <c:v>97</c:v>
                </c:pt>
                <c:pt idx="19214">
                  <c:v>97</c:v>
                </c:pt>
                <c:pt idx="19215">
                  <c:v>97</c:v>
                </c:pt>
                <c:pt idx="19216">
                  <c:v>97</c:v>
                </c:pt>
                <c:pt idx="19217">
                  <c:v>97</c:v>
                </c:pt>
                <c:pt idx="19218">
                  <c:v>97</c:v>
                </c:pt>
                <c:pt idx="19219">
                  <c:v>97</c:v>
                </c:pt>
                <c:pt idx="19220">
                  <c:v>97</c:v>
                </c:pt>
                <c:pt idx="19221">
                  <c:v>97</c:v>
                </c:pt>
                <c:pt idx="19222">
                  <c:v>97</c:v>
                </c:pt>
                <c:pt idx="19223">
                  <c:v>97</c:v>
                </c:pt>
                <c:pt idx="19224">
                  <c:v>97</c:v>
                </c:pt>
                <c:pt idx="19225">
                  <c:v>97</c:v>
                </c:pt>
                <c:pt idx="19226">
                  <c:v>97</c:v>
                </c:pt>
                <c:pt idx="19227">
                  <c:v>97</c:v>
                </c:pt>
                <c:pt idx="19228">
                  <c:v>97</c:v>
                </c:pt>
                <c:pt idx="19229">
                  <c:v>97</c:v>
                </c:pt>
                <c:pt idx="19230">
                  <c:v>97</c:v>
                </c:pt>
                <c:pt idx="19231">
                  <c:v>97</c:v>
                </c:pt>
                <c:pt idx="19232">
                  <c:v>97</c:v>
                </c:pt>
                <c:pt idx="19233">
                  <c:v>97</c:v>
                </c:pt>
                <c:pt idx="19234">
                  <c:v>97</c:v>
                </c:pt>
                <c:pt idx="19235">
                  <c:v>97</c:v>
                </c:pt>
                <c:pt idx="19236">
                  <c:v>97</c:v>
                </c:pt>
                <c:pt idx="19237">
                  <c:v>97</c:v>
                </c:pt>
                <c:pt idx="19238">
                  <c:v>97</c:v>
                </c:pt>
                <c:pt idx="19239">
                  <c:v>97</c:v>
                </c:pt>
                <c:pt idx="19240">
                  <c:v>97</c:v>
                </c:pt>
                <c:pt idx="19241">
                  <c:v>97</c:v>
                </c:pt>
                <c:pt idx="19242">
                  <c:v>97</c:v>
                </c:pt>
                <c:pt idx="19243">
                  <c:v>97</c:v>
                </c:pt>
                <c:pt idx="19244">
                  <c:v>97</c:v>
                </c:pt>
                <c:pt idx="19245">
                  <c:v>97</c:v>
                </c:pt>
                <c:pt idx="19246">
                  <c:v>97</c:v>
                </c:pt>
                <c:pt idx="19247">
                  <c:v>97</c:v>
                </c:pt>
                <c:pt idx="19248">
                  <c:v>97</c:v>
                </c:pt>
                <c:pt idx="19249">
                  <c:v>97</c:v>
                </c:pt>
                <c:pt idx="19250">
                  <c:v>97</c:v>
                </c:pt>
                <c:pt idx="19251">
                  <c:v>97</c:v>
                </c:pt>
                <c:pt idx="19252">
                  <c:v>97</c:v>
                </c:pt>
                <c:pt idx="19253">
                  <c:v>97</c:v>
                </c:pt>
                <c:pt idx="19254">
                  <c:v>97</c:v>
                </c:pt>
                <c:pt idx="19255">
                  <c:v>97</c:v>
                </c:pt>
                <c:pt idx="19256">
                  <c:v>97</c:v>
                </c:pt>
                <c:pt idx="19257">
                  <c:v>97</c:v>
                </c:pt>
                <c:pt idx="19258">
                  <c:v>97</c:v>
                </c:pt>
                <c:pt idx="19259">
                  <c:v>97</c:v>
                </c:pt>
                <c:pt idx="19260">
                  <c:v>97</c:v>
                </c:pt>
                <c:pt idx="19261">
                  <c:v>97</c:v>
                </c:pt>
                <c:pt idx="19262">
                  <c:v>97</c:v>
                </c:pt>
                <c:pt idx="19263">
                  <c:v>97</c:v>
                </c:pt>
                <c:pt idx="19264">
                  <c:v>97</c:v>
                </c:pt>
                <c:pt idx="19265">
                  <c:v>97</c:v>
                </c:pt>
                <c:pt idx="19266">
                  <c:v>97</c:v>
                </c:pt>
                <c:pt idx="19267">
                  <c:v>97</c:v>
                </c:pt>
                <c:pt idx="19268">
                  <c:v>97</c:v>
                </c:pt>
                <c:pt idx="19269">
                  <c:v>97</c:v>
                </c:pt>
                <c:pt idx="19270">
                  <c:v>97</c:v>
                </c:pt>
                <c:pt idx="19271">
                  <c:v>97</c:v>
                </c:pt>
                <c:pt idx="19272">
                  <c:v>97</c:v>
                </c:pt>
                <c:pt idx="19273">
                  <c:v>97</c:v>
                </c:pt>
                <c:pt idx="19274">
                  <c:v>97</c:v>
                </c:pt>
                <c:pt idx="19275">
                  <c:v>97</c:v>
                </c:pt>
                <c:pt idx="19276">
                  <c:v>97</c:v>
                </c:pt>
                <c:pt idx="19277">
                  <c:v>97</c:v>
                </c:pt>
                <c:pt idx="19278">
                  <c:v>97</c:v>
                </c:pt>
                <c:pt idx="19279">
                  <c:v>97</c:v>
                </c:pt>
                <c:pt idx="19280">
                  <c:v>97</c:v>
                </c:pt>
                <c:pt idx="19281">
                  <c:v>97</c:v>
                </c:pt>
                <c:pt idx="19282">
                  <c:v>97</c:v>
                </c:pt>
                <c:pt idx="19283">
                  <c:v>97</c:v>
                </c:pt>
                <c:pt idx="19284">
                  <c:v>97</c:v>
                </c:pt>
                <c:pt idx="19285">
                  <c:v>97</c:v>
                </c:pt>
                <c:pt idx="19286">
                  <c:v>97</c:v>
                </c:pt>
                <c:pt idx="19287">
                  <c:v>97</c:v>
                </c:pt>
                <c:pt idx="19288">
                  <c:v>97</c:v>
                </c:pt>
                <c:pt idx="19289">
                  <c:v>97</c:v>
                </c:pt>
                <c:pt idx="19290">
                  <c:v>97</c:v>
                </c:pt>
                <c:pt idx="19291">
                  <c:v>97</c:v>
                </c:pt>
                <c:pt idx="19292">
                  <c:v>97</c:v>
                </c:pt>
                <c:pt idx="19293">
                  <c:v>97</c:v>
                </c:pt>
                <c:pt idx="19294">
                  <c:v>97</c:v>
                </c:pt>
                <c:pt idx="19295">
                  <c:v>97</c:v>
                </c:pt>
                <c:pt idx="19296">
                  <c:v>97</c:v>
                </c:pt>
                <c:pt idx="19297">
                  <c:v>97</c:v>
                </c:pt>
                <c:pt idx="19298">
                  <c:v>97</c:v>
                </c:pt>
                <c:pt idx="19299">
                  <c:v>97</c:v>
                </c:pt>
                <c:pt idx="19300">
                  <c:v>97</c:v>
                </c:pt>
                <c:pt idx="19301">
                  <c:v>97</c:v>
                </c:pt>
                <c:pt idx="19302">
                  <c:v>97</c:v>
                </c:pt>
                <c:pt idx="19303">
                  <c:v>97</c:v>
                </c:pt>
                <c:pt idx="19304">
                  <c:v>97</c:v>
                </c:pt>
                <c:pt idx="19305">
                  <c:v>97</c:v>
                </c:pt>
                <c:pt idx="19306">
                  <c:v>97</c:v>
                </c:pt>
                <c:pt idx="19307">
                  <c:v>97</c:v>
                </c:pt>
                <c:pt idx="19308">
                  <c:v>97</c:v>
                </c:pt>
                <c:pt idx="19309">
                  <c:v>97</c:v>
                </c:pt>
                <c:pt idx="19310">
                  <c:v>97</c:v>
                </c:pt>
                <c:pt idx="19311">
                  <c:v>97</c:v>
                </c:pt>
                <c:pt idx="19312">
                  <c:v>97</c:v>
                </c:pt>
                <c:pt idx="19313">
                  <c:v>97</c:v>
                </c:pt>
                <c:pt idx="19314">
                  <c:v>97</c:v>
                </c:pt>
                <c:pt idx="19315">
                  <c:v>97</c:v>
                </c:pt>
                <c:pt idx="19316">
                  <c:v>97</c:v>
                </c:pt>
                <c:pt idx="19317">
                  <c:v>97</c:v>
                </c:pt>
                <c:pt idx="19318">
                  <c:v>97</c:v>
                </c:pt>
                <c:pt idx="19319">
                  <c:v>97</c:v>
                </c:pt>
                <c:pt idx="19320">
                  <c:v>97</c:v>
                </c:pt>
                <c:pt idx="19321">
                  <c:v>97</c:v>
                </c:pt>
                <c:pt idx="19322">
                  <c:v>97</c:v>
                </c:pt>
                <c:pt idx="19323">
                  <c:v>97</c:v>
                </c:pt>
                <c:pt idx="19324">
                  <c:v>97</c:v>
                </c:pt>
                <c:pt idx="19325">
                  <c:v>97</c:v>
                </c:pt>
                <c:pt idx="19326">
                  <c:v>97</c:v>
                </c:pt>
                <c:pt idx="19327">
                  <c:v>97</c:v>
                </c:pt>
                <c:pt idx="19328">
                  <c:v>97</c:v>
                </c:pt>
                <c:pt idx="19329">
                  <c:v>97</c:v>
                </c:pt>
                <c:pt idx="19330">
                  <c:v>97</c:v>
                </c:pt>
                <c:pt idx="19331">
                  <c:v>97</c:v>
                </c:pt>
                <c:pt idx="19332">
                  <c:v>97</c:v>
                </c:pt>
                <c:pt idx="19333">
                  <c:v>97</c:v>
                </c:pt>
                <c:pt idx="19334">
                  <c:v>97</c:v>
                </c:pt>
                <c:pt idx="19335">
                  <c:v>97</c:v>
                </c:pt>
                <c:pt idx="19336">
                  <c:v>97</c:v>
                </c:pt>
                <c:pt idx="19337">
                  <c:v>97</c:v>
                </c:pt>
                <c:pt idx="19338">
                  <c:v>97</c:v>
                </c:pt>
                <c:pt idx="19339">
                  <c:v>97</c:v>
                </c:pt>
                <c:pt idx="19340">
                  <c:v>97</c:v>
                </c:pt>
                <c:pt idx="19341">
                  <c:v>97</c:v>
                </c:pt>
                <c:pt idx="19342">
                  <c:v>97</c:v>
                </c:pt>
                <c:pt idx="19343">
                  <c:v>97</c:v>
                </c:pt>
                <c:pt idx="19344">
                  <c:v>97</c:v>
                </c:pt>
                <c:pt idx="19345">
                  <c:v>97</c:v>
                </c:pt>
                <c:pt idx="19346">
                  <c:v>97</c:v>
                </c:pt>
                <c:pt idx="19347">
                  <c:v>97</c:v>
                </c:pt>
                <c:pt idx="19348">
                  <c:v>97</c:v>
                </c:pt>
                <c:pt idx="19349">
                  <c:v>97</c:v>
                </c:pt>
                <c:pt idx="19350">
                  <c:v>97</c:v>
                </c:pt>
                <c:pt idx="19351">
                  <c:v>97</c:v>
                </c:pt>
                <c:pt idx="19352">
                  <c:v>97</c:v>
                </c:pt>
                <c:pt idx="19353">
                  <c:v>97</c:v>
                </c:pt>
                <c:pt idx="19354">
                  <c:v>97</c:v>
                </c:pt>
                <c:pt idx="19355">
                  <c:v>97</c:v>
                </c:pt>
                <c:pt idx="19356">
                  <c:v>97</c:v>
                </c:pt>
                <c:pt idx="19357">
                  <c:v>97</c:v>
                </c:pt>
                <c:pt idx="19358">
                  <c:v>97</c:v>
                </c:pt>
                <c:pt idx="19359">
                  <c:v>97</c:v>
                </c:pt>
                <c:pt idx="19360">
                  <c:v>97</c:v>
                </c:pt>
                <c:pt idx="19361">
                  <c:v>97</c:v>
                </c:pt>
                <c:pt idx="19362">
                  <c:v>97</c:v>
                </c:pt>
                <c:pt idx="19363">
                  <c:v>97</c:v>
                </c:pt>
                <c:pt idx="19364">
                  <c:v>97</c:v>
                </c:pt>
                <c:pt idx="19365">
                  <c:v>97</c:v>
                </c:pt>
                <c:pt idx="19366">
                  <c:v>97</c:v>
                </c:pt>
                <c:pt idx="19367">
                  <c:v>97</c:v>
                </c:pt>
                <c:pt idx="19368">
                  <c:v>97</c:v>
                </c:pt>
                <c:pt idx="19369">
                  <c:v>97</c:v>
                </c:pt>
                <c:pt idx="19370">
                  <c:v>97</c:v>
                </c:pt>
                <c:pt idx="19371">
                  <c:v>97</c:v>
                </c:pt>
                <c:pt idx="19372">
                  <c:v>97</c:v>
                </c:pt>
                <c:pt idx="19373">
                  <c:v>97</c:v>
                </c:pt>
                <c:pt idx="19374">
                  <c:v>97</c:v>
                </c:pt>
                <c:pt idx="19375">
                  <c:v>97</c:v>
                </c:pt>
                <c:pt idx="19376">
                  <c:v>97</c:v>
                </c:pt>
                <c:pt idx="19377">
                  <c:v>97</c:v>
                </c:pt>
                <c:pt idx="19378">
                  <c:v>97</c:v>
                </c:pt>
                <c:pt idx="19379">
                  <c:v>97</c:v>
                </c:pt>
                <c:pt idx="19380">
                  <c:v>97</c:v>
                </c:pt>
                <c:pt idx="19381">
                  <c:v>97</c:v>
                </c:pt>
                <c:pt idx="19382">
                  <c:v>97</c:v>
                </c:pt>
                <c:pt idx="19383">
                  <c:v>97</c:v>
                </c:pt>
                <c:pt idx="19384">
                  <c:v>97</c:v>
                </c:pt>
                <c:pt idx="19385">
                  <c:v>97</c:v>
                </c:pt>
                <c:pt idx="19386">
                  <c:v>97</c:v>
                </c:pt>
                <c:pt idx="19387">
                  <c:v>97</c:v>
                </c:pt>
                <c:pt idx="19388">
                  <c:v>97</c:v>
                </c:pt>
                <c:pt idx="19389">
                  <c:v>97</c:v>
                </c:pt>
                <c:pt idx="19390">
                  <c:v>97</c:v>
                </c:pt>
                <c:pt idx="19391">
                  <c:v>97</c:v>
                </c:pt>
                <c:pt idx="19392">
                  <c:v>97</c:v>
                </c:pt>
                <c:pt idx="19393">
                  <c:v>97</c:v>
                </c:pt>
                <c:pt idx="19394">
                  <c:v>97</c:v>
                </c:pt>
                <c:pt idx="19395">
                  <c:v>97</c:v>
                </c:pt>
                <c:pt idx="19396">
                  <c:v>97</c:v>
                </c:pt>
                <c:pt idx="19397">
                  <c:v>97</c:v>
                </c:pt>
                <c:pt idx="19398">
                  <c:v>97</c:v>
                </c:pt>
                <c:pt idx="19399">
                  <c:v>97</c:v>
                </c:pt>
                <c:pt idx="19400">
                  <c:v>97</c:v>
                </c:pt>
                <c:pt idx="19401">
                  <c:v>97</c:v>
                </c:pt>
                <c:pt idx="19402">
                  <c:v>97</c:v>
                </c:pt>
                <c:pt idx="19403">
                  <c:v>97</c:v>
                </c:pt>
                <c:pt idx="19404">
                  <c:v>97</c:v>
                </c:pt>
                <c:pt idx="19405">
                  <c:v>97</c:v>
                </c:pt>
                <c:pt idx="19406">
                  <c:v>97</c:v>
                </c:pt>
                <c:pt idx="19407">
                  <c:v>97</c:v>
                </c:pt>
                <c:pt idx="19408">
                  <c:v>97</c:v>
                </c:pt>
                <c:pt idx="19409">
                  <c:v>97</c:v>
                </c:pt>
                <c:pt idx="19410">
                  <c:v>97</c:v>
                </c:pt>
                <c:pt idx="19411">
                  <c:v>97</c:v>
                </c:pt>
                <c:pt idx="19412">
                  <c:v>97</c:v>
                </c:pt>
                <c:pt idx="19413">
                  <c:v>97</c:v>
                </c:pt>
                <c:pt idx="19414">
                  <c:v>97</c:v>
                </c:pt>
                <c:pt idx="19415">
                  <c:v>97</c:v>
                </c:pt>
                <c:pt idx="19416">
                  <c:v>97</c:v>
                </c:pt>
                <c:pt idx="19417">
                  <c:v>97</c:v>
                </c:pt>
                <c:pt idx="19418">
                  <c:v>97</c:v>
                </c:pt>
                <c:pt idx="19419">
                  <c:v>97</c:v>
                </c:pt>
                <c:pt idx="19420">
                  <c:v>97</c:v>
                </c:pt>
                <c:pt idx="19421">
                  <c:v>97</c:v>
                </c:pt>
                <c:pt idx="19422">
                  <c:v>97</c:v>
                </c:pt>
                <c:pt idx="19423">
                  <c:v>97</c:v>
                </c:pt>
                <c:pt idx="19424">
                  <c:v>97</c:v>
                </c:pt>
                <c:pt idx="19425">
                  <c:v>97</c:v>
                </c:pt>
                <c:pt idx="19426">
                  <c:v>97</c:v>
                </c:pt>
                <c:pt idx="19427">
                  <c:v>97</c:v>
                </c:pt>
                <c:pt idx="19428">
                  <c:v>97</c:v>
                </c:pt>
                <c:pt idx="19429">
                  <c:v>97</c:v>
                </c:pt>
                <c:pt idx="19430">
                  <c:v>97</c:v>
                </c:pt>
                <c:pt idx="19431">
                  <c:v>97</c:v>
                </c:pt>
                <c:pt idx="19432">
                  <c:v>97</c:v>
                </c:pt>
                <c:pt idx="19433">
                  <c:v>97</c:v>
                </c:pt>
                <c:pt idx="19434">
                  <c:v>97</c:v>
                </c:pt>
                <c:pt idx="19435">
                  <c:v>97</c:v>
                </c:pt>
                <c:pt idx="19436">
                  <c:v>97</c:v>
                </c:pt>
                <c:pt idx="19437">
                  <c:v>97</c:v>
                </c:pt>
                <c:pt idx="19438">
                  <c:v>97</c:v>
                </c:pt>
                <c:pt idx="19439">
                  <c:v>97</c:v>
                </c:pt>
                <c:pt idx="19440">
                  <c:v>97</c:v>
                </c:pt>
                <c:pt idx="19441">
                  <c:v>97</c:v>
                </c:pt>
                <c:pt idx="19442">
                  <c:v>97</c:v>
                </c:pt>
                <c:pt idx="19443">
                  <c:v>97</c:v>
                </c:pt>
                <c:pt idx="19444">
                  <c:v>97</c:v>
                </c:pt>
                <c:pt idx="19445">
                  <c:v>97</c:v>
                </c:pt>
                <c:pt idx="19446">
                  <c:v>97</c:v>
                </c:pt>
                <c:pt idx="19447">
                  <c:v>97</c:v>
                </c:pt>
                <c:pt idx="19448">
                  <c:v>97</c:v>
                </c:pt>
                <c:pt idx="19449">
                  <c:v>97</c:v>
                </c:pt>
                <c:pt idx="19450">
                  <c:v>97</c:v>
                </c:pt>
                <c:pt idx="19451">
                  <c:v>97</c:v>
                </c:pt>
                <c:pt idx="19452">
                  <c:v>97</c:v>
                </c:pt>
                <c:pt idx="19453">
                  <c:v>97</c:v>
                </c:pt>
                <c:pt idx="19454">
                  <c:v>97</c:v>
                </c:pt>
                <c:pt idx="19455">
                  <c:v>97</c:v>
                </c:pt>
                <c:pt idx="19456">
                  <c:v>97</c:v>
                </c:pt>
                <c:pt idx="19457">
                  <c:v>97</c:v>
                </c:pt>
                <c:pt idx="19458">
                  <c:v>97</c:v>
                </c:pt>
                <c:pt idx="19459">
                  <c:v>97</c:v>
                </c:pt>
                <c:pt idx="19460">
                  <c:v>97</c:v>
                </c:pt>
                <c:pt idx="19461">
                  <c:v>97</c:v>
                </c:pt>
                <c:pt idx="19462">
                  <c:v>97</c:v>
                </c:pt>
                <c:pt idx="19463">
                  <c:v>97</c:v>
                </c:pt>
                <c:pt idx="19464">
                  <c:v>97</c:v>
                </c:pt>
                <c:pt idx="19465">
                  <c:v>97</c:v>
                </c:pt>
                <c:pt idx="19466">
                  <c:v>97</c:v>
                </c:pt>
                <c:pt idx="19467">
                  <c:v>97</c:v>
                </c:pt>
                <c:pt idx="19468">
                  <c:v>97</c:v>
                </c:pt>
                <c:pt idx="19469">
                  <c:v>97</c:v>
                </c:pt>
                <c:pt idx="19470">
                  <c:v>97</c:v>
                </c:pt>
                <c:pt idx="19471">
                  <c:v>97</c:v>
                </c:pt>
                <c:pt idx="19472">
                  <c:v>97</c:v>
                </c:pt>
                <c:pt idx="19473">
                  <c:v>97</c:v>
                </c:pt>
                <c:pt idx="19474">
                  <c:v>97</c:v>
                </c:pt>
                <c:pt idx="19475">
                  <c:v>97</c:v>
                </c:pt>
                <c:pt idx="19476">
                  <c:v>97</c:v>
                </c:pt>
                <c:pt idx="19477">
                  <c:v>97</c:v>
                </c:pt>
                <c:pt idx="19478">
                  <c:v>97</c:v>
                </c:pt>
                <c:pt idx="19479">
                  <c:v>97</c:v>
                </c:pt>
                <c:pt idx="19480">
                  <c:v>97</c:v>
                </c:pt>
                <c:pt idx="19481">
                  <c:v>97</c:v>
                </c:pt>
                <c:pt idx="19482">
                  <c:v>97</c:v>
                </c:pt>
                <c:pt idx="19483">
                  <c:v>97</c:v>
                </c:pt>
                <c:pt idx="19484">
                  <c:v>97</c:v>
                </c:pt>
                <c:pt idx="19485">
                  <c:v>97</c:v>
                </c:pt>
                <c:pt idx="19486">
                  <c:v>97</c:v>
                </c:pt>
                <c:pt idx="19487">
                  <c:v>97</c:v>
                </c:pt>
                <c:pt idx="19488">
                  <c:v>97</c:v>
                </c:pt>
                <c:pt idx="19489">
                  <c:v>97</c:v>
                </c:pt>
                <c:pt idx="19490">
                  <c:v>97</c:v>
                </c:pt>
                <c:pt idx="19491">
                  <c:v>97</c:v>
                </c:pt>
                <c:pt idx="19492">
                  <c:v>97</c:v>
                </c:pt>
                <c:pt idx="19493">
                  <c:v>97</c:v>
                </c:pt>
                <c:pt idx="19494">
                  <c:v>97</c:v>
                </c:pt>
                <c:pt idx="19495">
                  <c:v>97</c:v>
                </c:pt>
                <c:pt idx="19496">
                  <c:v>97</c:v>
                </c:pt>
                <c:pt idx="19497">
                  <c:v>97</c:v>
                </c:pt>
                <c:pt idx="19498">
                  <c:v>97</c:v>
                </c:pt>
                <c:pt idx="19499">
                  <c:v>97</c:v>
                </c:pt>
                <c:pt idx="19500">
                  <c:v>97</c:v>
                </c:pt>
                <c:pt idx="19501">
                  <c:v>97</c:v>
                </c:pt>
                <c:pt idx="19502">
                  <c:v>97</c:v>
                </c:pt>
                <c:pt idx="19503">
                  <c:v>97</c:v>
                </c:pt>
                <c:pt idx="19504">
                  <c:v>97</c:v>
                </c:pt>
                <c:pt idx="19505">
                  <c:v>97</c:v>
                </c:pt>
                <c:pt idx="19506">
                  <c:v>97</c:v>
                </c:pt>
                <c:pt idx="19507">
                  <c:v>97</c:v>
                </c:pt>
                <c:pt idx="19508">
                  <c:v>97</c:v>
                </c:pt>
                <c:pt idx="19509">
                  <c:v>97</c:v>
                </c:pt>
                <c:pt idx="19510">
                  <c:v>97</c:v>
                </c:pt>
                <c:pt idx="19511">
                  <c:v>97</c:v>
                </c:pt>
                <c:pt idx="19512">
                  <c:v>97</c:v>
                </c:pt>
                <c:pt idx="19513">
                  <c:v>97</c:v>
                </c:pt>
                <c:pt idx="19514">
                  <c:v>97</c:v>
                </c:pt>
                <c:pt idx="19515">
                  <c:v>97</c:v>
                </c:pt>
                <c:pt idx="19516">
                  <c:v>97</c:v>
                </c:pt>
                <c:pt idx="19517">
                  <c:v>97</c:v>
                </c:pt>
                <c:pt idx="19518">
                  <c:v>97</c:v>
                </c:pt>
                <c:pt idx="19519">
                  <c:v>97</c:v>
                </c:pt>
                <c:pt idx="19520">
                  <c:v>97</c:v>
                </c:pt>
                <c:pt idx="19521">
                  <c:v>97</c:v>
                </c:pt>
                <c:pt idx="19522">
                  <c:v>97</c:v>
                </c:pt>
                <c:pt idx="19523">
                  <c:v>97</c:v>
                </c:pt>
                <c:pt idx="19524">
                  <c:v>97</c:v>
                </c:pt>
                <c:pt idx="19525">
                  <c:v>97</c:v>
                </c:pt>
                <c:pt idx="19526">
                  <c:v>97</c:v>
                </c:pt>
                <c:pt idx="19527">
                  <c:v>97</c:v>
                </c:pt>
                <c:pt idx="19528">
                  <c:v>97</c:v>
                </c:pt>
                <c:pt idx="19529">
                  <c:v>97</c:v>
                </c:pt>
                <c:pt idx="19530">
                  <c:v>97</c:v>
                </c:pt>
                <c:pt idx="19531">
                  <c:v>97</c:v>
                </c:pt>
                <c:pt idx="19532">
                  <c:v>97</c:v>
                </c:pt>
                <c:pt idx="19533">
                  <c:v>97</c:v>
                </c:pt>
                <c:pt idx="19534">
                  <c:v>97</c:v>
                </c:pt>
                <c:pt idx="19535">
                  <c:v>97</c:v>
                </c:pt>
                <c:pt idx="19536">
                  <c:v>97</c:v>
                </c:pt>
                <c:pt idx="19537">
                  <c:v>97</c:v>
                </c:pt>
                <c:pt idx="19538">
                  <c:v>97</c:v>
                </c:pt>
                <c:pt idx="19539">
                  <c:v>97</c:v>
                </c:pt>
                <c:pt idx="19540">
                  <c:v>97</c:v>
                </c:pt>
                <c:pt idx="19541">
                  <c:v>97</c:v>
                </c:pt>
                <c:pt idx="19542">
                  <c:v>97</c:v>
                </c:pt>
                <c:pt idx="19543">
                  <c:v>97</c:v>
                </c:pt>
                <c:pt idx="19544">
                  <c:v>97</c:v>
                </c:pt>
                <c:pt idx="19545">
                  <c:v>97</c:v>
                </c:pt>
                <c:pt idx="19546">
                  <c:v>97</c:v>
                </c:pt>
                <c:pt idx="19547">
                  <c:v>97</c:v>
                </c:pt>
                <c:pt idx="19548">
                  <c:v>97</c:v>
                </c:pt>
                <c:pt idx="19549">
                  <c:v>97</c:v>
                </c:pt>
                <c:pt idx="19550">
                  <c:v>97</c:v>
                </c:pt>
                <c:pt idx="19551">
                  <c:v>97</c:v>
                </c:pt>
                <c:pt idx="19552">
                  <c:v>97</c:v>
                </c:pt>
                <c:pt idx="19553">
                  <c:v>97</c:v>
                </c:pt>
                <c:pt idx="19554">
                  <c:v>97</c:v>
                </c:pt>
                <c:pt idx="19555">
                  <c:v>97</c:v>
                </c:pt>
                <c:pt idx="19556">
                  <c:v>97</c:v>
                </c:pt>
                <c:pt idx="19557">
                  <c:v>97</c:v>
                </c:pt>
                <c:pt idx="19558">
                  <c:v>97</c:v>
                </c:pt>
                <c:pt idx="19559">
                  <c:v>97</c:v>
                </c:pt>
                <c:pt idx="19560">
                  <c:v>97</c:v>
                </c:pt>
                <c:pt idx="19561">
                  <c:v>97</c:v>
                </c:pt>
                <c:pt idx="19562">
                  <c:v>97</c:v>
                </c:pt>
                <c:pt idx="19563">
                  <c:v>97</c:v>
                </c:pt>
                <c:pt idx="19564">
                  <c:v>97</c:v>
                </c:pt>
                <c:pt idx="19565">
                  <c:v>97</c:v>
                </c:pt>
                <c:pt idx="19566">
                  <c:v>97</c:v>
                </c:pt>
                <c:pt idx="19567">
                  <c:v>97</c:v>
                </c:pt>
                <c:pt idx="19568">
                  <c:v>97</c:v>
                </c:pt>
                <c:pt idx="19569">
                  <c:v>97</c:v>
                </c:pt>
                <c:pt idx="19570">
                  <c:v>97</c:v>
                </c:pt>
                <c:pt idx="19571">
                  <c:v>97</c:v>
                </c:pt>
                <c:pt idx="19572">
                  <c:v>97</c:v>
                </c:pt>
                <c:pt idx="19573">
                  <c:v>97</c:v>
                </c:pt>
                <c:pt idx="19574">
                  <c:v>97</c:v>
                </c:pt>
                <c:pt idx="19575">
                  <c:v>97</c:v>
                </c:pt>
                <c:pt idx="19576">
                  <c:v>97</c:v>
                </c:pt>
                <c:pt idx="19577">
                  <c:v>97</c:v>
                </c:pt>
                <c:pt idx="19578">
                  <c:v>97</c:v>
                </c:pt>
                <c:pt idx="19579">
                  <c:v>97</c:v>
                </c:pt>
                <c:pt idx="19580">
                  <c:v>97</c:v>
                </c:pt>
                <c:pt idx="19581">
                  <c:v>97</c:v>
                </c:pt>
                <c:pt idx="19582">
                  <c:v>97</c:v>
                </c:pt>
                <c:pt idx="19583">
                  <c:v>97</c:v>
                </c:pt>
                <c:pt idx="19584">
                  <c:v>97</c:v>
                </c:pt>
                <c:pt idx="19585">
                  <c:v>97</c:v>
                </c:pt>
                <c:pt idx="19586">
                  <c:v>97</c:v>
                </c:pt>
                <c:pt idx="19587">
                  <c:v>97</c:v>
                </c:pt>
                <c:pt idx="19588">
                  <c:v>97</c:v>
                </c:pt>
                <c:pt idx="19589">
                  <c:v>97</c:v>
                </c:pt>
                <c:pt idx="19590">
                  <c:v>97</c:v>
                </c:pt>
                <c:pt idx="19591">
                  <c:v>97</c:v>
                </c:pt>
                <c:pt idx="19592">
                  <c:v>97</c:v>
                </c:pt>
                <c:pt idx="19593">
                  <c:v>97</c:v>
                </c:pt>
                <c:pt idx="19594">
                  <c:v>97</c:v>
                </c:pt>
                <c:pt idx="19595">
                  <c:v>97</c:v>
                </c:pt>
                <c:pt idx="19596">
                  <c:v>97</c:v>
                </c:pt>
                <c:pt idx="19597">
                  <c:v>97</c:v>
                </c:pt>
                <c:pt idx="19598">
                  <c:v>97</c:v>
                </c:pt>
                <c:pt idx="19599">
                  <c:v>97</c:v>
                </c:pt>
                <c:pt idx="19600">
                  <c:v>97</c:v>
                </c:pt>
                <c:pt idx="19601">
                  <c:v>97</c:v>
                </c:pt>
                <c:pt idx="19602">
                  <c:v>97</c:v>
                </c:pt>
                <c:pt idx="19603">
                  <c:v>97</c:v>
                </c:pt>
                <c:pt idx="19604">
                  <c:v>97</c:v>
                </c:pt>
                <c:pt idx="19605">
                  <c:v>97</c:v>
                </c:pt>
                <c:pt idx="19606">
                  <c:v>97</c:v>
                </c:pt>
                <c:pt idx="19607">
                  <c:v>97</c:v>
                </c:pt>
                <c:pt idx="19608">
                  <c:v>97</c:v>
                </c:pt>
                <c:pt idx="19609">
                  <c:v>97</c:v>
                </c:pt>
                <c:pt idx="19610">
                  <c:v>97</c:v>
                </c:pt>
                <c:pt idx="19611">
                  <c:v>97</c:v>
                </c:pt>
                <c:pt idx="19612">
                  <c:v>97</c:v>
                </c:pt>
                <c:pt idx="19613">
                  <c:v>97</c:v>
                </c:pt>
                <c:pt idx="19614">
                  <c:v>97</c:v>
                </c:pt>
                <c:pt idx="19615">
                  <c:v>97</c:v>
                </c:pt>
                <c:pt idx="19616">
                  <c:v>97</c:v>
                </c:pt>
                <c:pt idx="19617">
                  <c:v>97</c:v>
                </c:pt>
                <c:pt idx="19618">
                  <c:v>97</c:v>
                </c:pt>
                <c:pt idx="19619">
                  <c:v>97</c:v>
                </c:pt>
                <c:pt idx="19620">
                  <c:v>97</c:v>
                </c:pt>
                <c:pt idx="19621">
                  <c:v>97</c:v>
                </c:pt>
                <c:pt idx="19622">
                  <c:v>97</c:v>
                </c:pt>
                <c:pt idx="19623">
                  <c:v>97</c:v>
                </c:pt>
                <c:pt idx="19624">
                  <c:v>97</c:v>
                </c:pt>
                <c:pt idx="19625">
                  <c:v>97</c:v>
                </c:pt>
                <c:pt idx="19626">
                  <c:v>97</c:v>
                </c:pt>
                <c:pt idx="19627">
                  <c:v>97</c:v>
                </c:pt>
                <c:pt idx="19628">
                  <c:v>97</c:v>
                </c:pt>
                <c:pt idx="19629">
                  <c:v>97</c:v>
                </c:pt>
                <c:pt idx="19630">
                  <c:v>97</c:v>
                </c:pt>
                <c:pt idx="19631">
                  <c:v>97</c:v>
                </c:pt>
                <c:pt idx="19632">
                  <c:v>97</c:v>
                </c:pt>
                <c:pt idx="19633">
                  <c:v>97</c:v>
                </c:pt>
                <c:pt idx="19634">
                  <c:v>97</c:v>
                </c:pt>
                <c:pt idx="19635">
                  <c:v>97</c:v>
                </c:pt>
                <c:pt idx="19636">
                  <c:v>97</c:v>
                </c:pt>
                <c:pt idx="19637">
                  <c:v>97</c:v>
                </c:pt>
                <c:pt idx="19638">
                  <c:v>97</c:v>
                </c:pt>
                <c:pt idx="19639">
                  <c:v>97</c:v>
                </c:pt>
                <c:pt idx="19640">
                  <c:v>97</c:v>
                </c:pt>
                <c:pt idx="19641">
                  <c:v>97</c:v>
                </c:pt>
                <c:pt idx="19642">
                  <c:v>97</c:v>
                </c:pt>
                <c:pt idx="19643">
                  <c:v>97</c:v>
                </c:pt>
                <c:pt idx="19644">
                  <c:v>97</c:v>
                </c:pt>
                <c:pt idx="19645">
                  <c:v>97</c:v>
                </c:pt>
                <c:pt idx="19646">
                  <c:v>97</c:v>
                </c:pt>
                <c:pt idx="19647">
                  <c:v>97</c:v>
                </c:pt>
                <c:pt idx="19648">
                  <c:v>97</c:v>
                </c:pt>
                <c:pt idx="19649">
                  <c:v>97</c:v>
                </c:pt>
                <c:pt idx="19650">
                  <c:v>97</c:v>
                </c:pt>
                <c:pt idx="19651">
                  <c:v>97</c:v>
                </c:pt>
                <c:pt idx="19652">
                  <c:v>97</c:v>
                </c:pt>
                <c:pt idx="19653">
                  <c:v>97</c:v>
                </c:pt>
                <c:pt idx="19654">
                  <c:v>97</c:v>
                </c:pt>
                <c:pt idx="19655">
                  <c:v>97</c:v>
                </c:pt>
                <c:pt idx="19656">
                  <c:v>97</c:v>
                </c:pt>
                <c:pt idx="19657">
                  <c:v>97</c:v>
                </c:pt>
                <c:pt idx="19658">
                  <c:v>97</c:v>
                </c:pt>
                <c:pt idx="19659">
                  <c:v>97</c:v>
                </c:pt>
                <c:pt idx="19660">
                  <c:v>97</c:v>
                </c:pt>
                <c:pt idx="19661">
                  <c:v>97</c:v>
                </c:pt>
                <c:pt idx="19662">
                  <c:v>97</c:v>
                </c:pt>
                <c:pt idx="19663">
                  <c:v>97</c:v>
                </c:pt>
                <c:pt idx="19664">
                  <c:v>97</c:v>
                </c:pt>
                <c:pt idx="19665">
                  <c:v>97</c:v>
                </c:pt>
                <c:pt idx="19666">
                  <c:v>97</c:v>
                </c:pt>
                <c:pt idx="19667">
                  <c:v>97</c:v>
                </c:pt>
                <c:pt idx="19668">
                  <c:v>97</c:v>
                </c:pt>
                <c:pt idx="19669">
                  <c:v>97</c:v>
                </c:pt>
                <c:pt idx="19670">
                  <c:v>97</c:v>
                </c:pt>
                <c:pt idx="19671">
                  <c:v>97</c:v>
                </c:pt>
                <c:pt idx="19672">
                  <c:v>97</c:v>
                </c:pt>
                <c:pt idx="19673">
                  <c:v>97</c:v>
                </c:pt>
                <c:pt idx="19674">
                  <c:v>97</c:v>
                </c:pt>
                <c:pt idx="19675">
                  <c:v>97</c:v>
                </c:pt>
                <c:pt idx="19676">
                  <c:v>97</c:v>
                </c:pt>
                <c:pt idx="19677">
                  <c:v>97</c:v>
                </c:pt>
                <c:pt idx="19678">
                  <c:v>97</c:v>
                </c:pt>
                <c:pt idx="19679">
                  <c:v>97</c:v>
                </c:pt>
                <c:pt idx="19680">
                  <c:v>97</c:v>
                </c:pt>
                <c:pt idx="19681">
                  <c:v>97</c:v>
                </c:pt>
                <c:pt idx="19682">
                  <c:v>97</c:v>
                </c:pt>
                <c:pt idx="19683">
                  <c:v>97</c:v>
                </c:pt>
                <c:pt idx="19684">
                  <c:v>97</c:v>
                </c:pt>
                <c:pt idx="19685">
                  <c:v>97</c:v>
                </c:pt>
                <c:pt idx="19686">
                  <c:v>97</c:v>
                </c:pt>
                <c:pt idx="19687">
                  <c:v>97</c:v>
                </c:pt>
                <c:pt idx="19688">
                  <c:v>97</c:v>
                </c:pt>
                <c:pt idx="19689">
                  <c:v>97</c:v>
                </c:pt>
                <c:pt idx="19690">
                  <c:v>97</c:v>
                </c:pt>
                <c:pt idx="19691">
                  <c:v>97</c:v>
                </c:pt>
                <c:pt idx="19692">
                  <c:v>97</c:v>
                </c:pt>
                <c:pt idx="19693">
                  <c:v>97</c:v>
                </c:pt>
                <c:pt idx="19694">
                  <c:v>97</c:v>
                </c:pt>
                <c:pt idx="19695">
                  <c:v>97</c:v>
                </c:pt>
                <c:pt idx="19696">
                  <c:v>97</c:v>
                </c:pt>
                <c:pt idx="19697">
                  <c:v>97</c:v>
                </c:pt>
                <c:pt idx="19698">
                  <c:v>97</c:v>
                </c:pt>
                <c:pt idx="19699">
                  <c:v>97</c:v>
                </c:pt>
                <c:pt idx="19700">
                  <c:v>97</c:v>
                </c:pt>
                <c:pt idx="19701">
                  <c:v>97</c:v>
                </c:pt>
                <c:pt idx="19702">
                  <c:v>97</c:v>
                </c:pt>
                <c:pt idx="19703">
                  <c:v>97</c:v>
                </c:pt>
                <c:pt idx="19704">
                  <c:v>97</c:v>
                </c:pt>
                <c:pt idx="19705">
                  <c:v>97</c:v>
                </c:pt>
                <c:pt idx="19706">
                  <c:v>97</c:v>
                </c:pt>
                <c:pt idx="19707">
                  <c:v>97</c:v>
                </c:pt>
                <c:pt idx="19708">
                  <c:v>97</c:v>
                </c:pt>
                <c:pt idx="19709">
                  <c:v>97</c:v>
                </c:pt>
                <c:pt idx="19710">
                  <c:v>97</c:v>
                </c:pt>
                <c:pt idx="19711">
                  <c:v>97</c:v>
                </c:pt>
                <c:pt idx="19712">
                  <c:v>97</c:v>
                </c:pt>
                <c:pt idx="19713">
                  <c:v>97</c:v>
                </c:pt>
                <c:pt idx="19714">
                  <c:v>97</c:v>
                </c:pt>
                <c:pt idx="19715">
                  <c:v>97</c:v>
                </c:pt>
                <c:pt idx="19716">
                  <c:v>97</c:v>
                </c:pt>
                <c:pt idx="19717">
                  <c:v>97</c:v>
                </c:pt>
                <c:pt idx="19718">
                  <c:v>98</c:v>
                </c:pt>
                <c:pt idx="19719">
                  <c:v>98</c:v>
                </c:pt>
                <c:pt idx="19720">
                  <c:v>98</c:v>
                </c:pt>
                <c:pt idx="19721">
                  <c:v>98</c:v>
                </c:pt>
                <c:pt idx="19722">
                  <c:v>98</c:v>
                </c:pt>
                <c:pt idx="19723">
                  <c:v>98</c:v>
                </c:pt>
                <c:pt idx="19724">
                  <c:v>98</c:v>
                </c:pt>
                <c:pt idx="19725">
                  <c:v>98</c:v>
                </c:pt>
                <c:pt idx="19726">
                  <c:v>98</c:v>
                </c:pt>
                <c:pt idx="19727">
                  <c:v>98</c:v>
                </c:pt>
                <c:pt idx="19728">
                  <c:v>98</c:v>
                </c:pt>
                <c:pt idx="19729">
                  <c:v>98</c:v>
                </c:pt>
                <c:pt idx="19730">
                  <c:v>98</c:v>
                </c:pt>
                <c:pt idx="19731">
                  <c:v>98</c:v>
                </c:pt>
                <c:pt idx="19732">
                  <c:v>98</c:v>
                </c:pt>
                <c:pt idx="19733">
                  <c:v>98</c:v>
                </c:pt>
                <c:pt idx="19734">
                  <c:v>98</c:v>
                </c:pt>
                <c:pt idx="19735">
                  <c:v>98</c:v>
                </c:pt>
                <c:pt idx="19736">
                  <c:v>98</c:v>
                </c:pt>
                <c:pt idx="19737">
                  <c:v>98</c:v>
                </c:pt>
                <c:pt idx="19738">
                  <c:v>98</c:v>
                </c:pt>
                <c:pt idx="19739">
                  <c:v>98</c:v>
                </c:pt>
                <c:pt idx="19740">
                  <c:v>98</c:v>
                </c:pt>
                <c:pt idx="19741">
                  <c:v>98</c:v>
                </c:pt>
                <c:pt idx="19742">
                  <c:v>98</c:v>
                </c:pt>
                <c:pt idx="19743">
                  <c:v>98</c:v>
                </c:pt>
                <c:pt idx="19744">
                  <c:v>98</c:v>
                </c:pt>
                <c:pt idx="19745">
                  <c:v>98</c:v>
                </c:pt>
                <c:pt idx="19746">
                  <c:v>98</c:v>
                </c:pt>
                <c:pt idx="19747">
                  <c:v>98</c:v>
                </c:pt>
                <c:pt idx="19748">
                  <c:v>98</c:v>
                </c:pt>
                <c:pt idx="19749">
                  <c:v>98</c:v>
                </c:pt>
                <c:pt idx="19750">
                  <c:v>98</c:v>
                </c:pt>
                <c:pt idx="19751">
                  <c:v>98</c:v>
                </c:pt>
                <c:pt idx="19752">
                  <c:v>98</c:v>
                </c:pt>
                <c:pt idx="19753">
                  <c:v>98</c:v>
                </c:pt>
                <c:pt idx="19754">
                  <c:v>98</c:v>
                </c:pt>
                <c:pt idx="19755">
                  <c:v>98</c:v>
                </c:pt>
                <c:pt idx="19756">
                  <c:v>98</c:v>
                </c:pt>
                <c:pt idx="19757">
                  <c:v>98</c:v>
                </c:pt>
                <c:pt idx="19758">
                  <c:v>98</c:v>
                </c:pt>
                <c:pt idx="19759">
                  <c:v>98</c:v>
                </c:pt>
                <c:pt idx="19760">
                  <c:v>98</c:v>
                </c:pt>
                <c:pt idx="19761">
                  <c:v>98</c:v>
                </c:pt>
                <c:pt idx="19762">
                  <c:v>98</c:v>
                </c:pt>
                <c:pt idx="19763">
                  <c:v>98</c:v>
                </c:pt>
                <c:pt idx="19764">
                  <c:v>98</c:v>
                </c:pt>
                <c:pt idx="19765">
                  <c:v>98</c:v>
                </c:pt>
                <c:pt idx="19766">
                  <c:v>98</c:v>
                </c:pt>
                <c:pt idx="19767">
                  <c:v>98</c:v>
                </c:pt>
                <c:pt idx="19768">
                  <c:v>98</c:v>
                </c:pt>
                <c:pt idx="19769">
                  <c:v>98</c:v>
                </c:pt>
                <c:pt idx="19770">
                  <c:v>98</c:v>
                </c:pt>
                <c:pt idx="19771">
                  <c:v>98</c:v>
                </c:pt>
                <c:pt idx="19772">
                  <c:v>98</c:v>
                </c:pt>
                <c:pt idx="19773">
                  <c:v>98</c:v>
                </c:pt>
                <c:pt idx="19774">
                  <c:v>98</c:v>
                </c:pt>
                <c:pt idx="19775">
                  <c:v>98</c:v>
                </c:pt>
                <c:pt idx="19776">
                  <c:v>98</c:v>
                </c:pt>
                <c:pt idx="19777">
                  <c:v>98</c:v>
                </c:pt>
                <c:pt idx="19778">
                  <c:v>98</c:v>
                </c:pt>
                <c:pt idx="19779">
                  <c:v>98</c:v>
                </c:pt>
                <c:pt idx="19780">
                  <c:v>98</c:v>
                </c:pt>
                <c:pt idx="19781">
                  <c:v>98</c:v>
                </c:pt>
                <c:pt idx="19782">
                  <c:v>98</c:v>
                </c:pt>
                <c:pt idx="19783">
                  <c:v>98</c:v>
                </c:pt>
                <c:pt idx="19784">
                  <c:v>98</c:v>
                </c:pt>
                <c:pt idx="19785">
                  <c:v>98</c:v>
                </c:pt>
                <c:pt idx="19786">
                  <c:v>98</c:v>
                </c:pt>
                <c:pt idx="19787">
                  <c:v>98</c:v>
                </c:pt>
                <c:pt idx="19788">
                  <c:v>98</c:v>
                </c:pt>
                <c:pt idx="19789">
                  <c:v>98</c:v>
                </c:pt>
                <c:pt idx="19790">
                  <c:v>98</c:v>
                </c:pt>
                <c:pt idx="19791">
                  <c:v>98</c:v>
                </c:pt>
                <c:pt idx="19792">
                  <c:v>98</c:v>
                </c:pt>
                <c:pt idx="19793">
                  <c:v>98</c:v>
                </c:pt>
                <c:pt idx="19794">
                  <c:v>98</c:v>
                </c:pt>
                <c:pt idx="19795">
                  <c:v>98</c:v>
                </c:pt>
                <c:pt idx="19796">
                  <c:v>98</c:v>
                </c:pt>
                <c:pt idx="19797">
                  <c:v>98</c:v>
                </c:pt>
                <c:pt idx="19798">
                  <c:v>98</c:v>
                </c:pt>
                <c:pt idx="19799">
                  <c:v>98</c:v>
                </c:pt>
                <c:pt idx="19800">
                  <c:v>98</c:v>
                </c:pt>
                <c:pt idx="19801">
                  <c:v>98</c:v>
                </c:pt>
                <c:pt idx="19802">
                  <c:v>98</c:v>
                </c:pt>
                <c:pt idx="19803">
                  <c:v>98</c:v>
                </c:pt>
                <c:pt idx="19804">
                  <c:v>98</c:v>
                </c:pt>
                <c:pt idx="19805">
                  <c:v>98</c:v>
                </c:pt>
                <c:pt idx="19806">
                  <c:v>98</c:v>
                </c:pt>
                <c:pt idx="19807">
                  <c:v>98</c:v>
                </c:pt>
                <c:pt idx="19808">
                  <c:v>98</c:v>
                </c:pt>
                <c:pt idx="19809">
                  <c:v>98</c:v>
                </c:pt>
                <c:pt idx="19810">
                  <c:v>98</c:v>
                </c:pt>
                <c:pt idx="19811">
                  <c:v>98</c:v>
                </c:pt>
                <c:pt idx="19812">
                  <c:v>98</c:v>
                </c:pt>
                <c:pt idx="19813">
                  <c:v>98</c:v>
                </c:pt>
                <c:pt idx="19814">
                  <c:v>98</c:v>
                </c:pt>
                <c:pt idx="19815">
                  <c:v>98</c:v>
                </c:pt>
                <c:pt idx="19816">
                  <c:v>98</c:v>
                </c:pt>
                <c:pt idx="19817">
                  <c:v>98</c:v>
                </c:pt>
                <c:pt idx="19818">
                  <c:v>98</c:v>
                </c:pt>
                <c:pt idx="19819">
                  <c:v>98</c:v>
                </c:pt>
                <c:pt idx="19820">
                  <c:v>98</c:v>
                </c:pt>
                <c:pt idx="19821">
                  <c:v>98</c:v>
                </c:pt>
                <c:pt idx="19822">
                  <c:v>98</c:v>
                </c:pt>
                <c:pt idx="19823">
                  <c:v>98</c:v>
                </c:pt>
                <c:pt idx="19824">
                  <c:v>98</c:v>
                </c:pt>
                <c:pt idx="19825">
                  <c:v>98</c:v>
                </c:pt>
                <c:pt idx="19826">
                  <c:v>98</c:v>
                </c:pt>
                <c:pt idx="19827">
                  <c:v>98</c:v>
                </c:pt>
                <c:pt idx="19828">
                  <c:v>98</c:v>
                </c:pt>
                <c:pt idx="19829">
                  <c:v>98</c:v>
                </c:pt>
                <c:pt idx="19830">
                  <c:v>98</c:v>
                </c:pt>
                <c:pt idx="19831">
                  <c:v>98</c:v>
                </c:pt>
                <c:pt idx="19832">
                  <c:v>98</c:v>
                </c:pt>
                <c:pt idx="19833">
                  <c:v>98</c:v>
                </c:pt>
                <c:pt idx="19834">
                  <c:v>98</c:v>
                </c:pt>
                <c:pt idx="19835">
                  <c:v>98</c:v>
                </c:pt>
                <c:pt idx="19836">
                  <c:v>98</c:v>
                </c:pt>
                <c:pt idx="19837">
                  <c:v>98</c:v>
                </c:pt>
                <c:pt idx="19838">
                  <c:v>98</c:v>
                </c:pt>
                <c:pt idx="19839">
                  <c:v>98</c:v>
                </c:pt>
                <c:pt idx="19840">
                  <c:v>98</c:v>
                </c:pt>
                <c:pt idx="19841">
                  <c:v>98</c:v>
                </c:pt>
                <c:pt idx="19842">
                  <c:v>98</c:v>
                </c:pt>
                <c:pt idx="19843">
                  <c:v>98</c:v>
                </c:pt>
                <c:pt idx="19844">
                  <c:v>98</c:v>
                </c:pt>
                <c:pt idx="19845">
                  <c:v>98</c:v>
                </c:pt>
                <c:pt idx="19846">
                  <c:v>98</c:v>
                </c:pt>
                <c:pt idx="19847">
                  <c:v>98</c:v>
                </c:pt>
                <c:pt idx="19848">
                  <c:v>98</c:v>
                </c:pt>
                <c:pt idx="19849">
                  <c:v>98</c:v>
                </c:pt>
                <c:pt idx="19850">
                  <c:v>98</c:v>
                </c:pt>
                <c:pt idx="19851">
                  <c:v>98</c:v>
                </c:pt>
                <c:pt idx="19852">
                  <c:v>98</c:v>
                </c:pt>
                <c:pt idx="19853">
                  <c:v>98</c:v>
                </c:pt>
                <c:pt idx="19854">
                  <c:v>98</c:v>
                </c:pt>
                <c:pt idx="19855">
                  <c:v>98</c:v>
                </c:pt>
                <c:pt idx="19856">
                  <c:v>98</c:v>
                </c:pt>
                <c:pt idx="19857">
                  <c:v>98</c:v>
                </c:pt>
                <c:pt idx="19858">
                  <c:v>98</c:v>
                </c:pt>
                <c:pt idx="19859">
                  <c:v>98</c:v>
                </c:pt>
                <c:pt idx="19860">
                  <c:v>98</c:v>
                </c:pt>
                <c:pt idx="19861">
                  <c:v>98</c:v>
                </c:pt>
                <c:pt idx="19862">
                  <c:v>98</c:v>
                </c:pt>
                <c:pt idx="19863">
                  <c:v>98</c:v>
                </c:pt>
                <c:pt idx="19864">
                  <c:v>98</c:v>
                </c:pt>
                <c:pt idx="19865">
                  <c:v>98</c:v>
                </c:pt>
                <c:pt idx="19866">
                  <c:v>98</c:v>
                </c:pt>
                <c:pt idx="19867">
                  <c:v>98</c:v>
                </c:pt>
                <c:pt idx="19868">
                  <c:v>98</c:v>
                </c:pt>
                <c:pt idx="19869">
                  <c:v>98</c:v>
                </c:pt>
                <c:pt idx="19870">
                  <c:v>98</c:v>
                </c:pt>
                <c:pt idx="19871">
                  <c:v>98</c:v>
                </c:pt>
                <c:pt idx="19872">
                  <c:v>98</c:v>
                </c:pt>
                <c:pt idx="19873">
                  <c:v>98</c:v>
                </c:pt>
                <c:pt idx="19874">
                  <c:v>98</c:v>
                </c:pt>
                <c:pt idx="19875">
                  <c:v>98</c:v>
                </c:pt>
                <c:pt idx="19876">
                  <c:v>98</c:v>
                </c:pt>
                <c:pt idx="19877">
                  <c:v>98</c:v>
                </c:pt>
                <c:pt idx="19878">
                  <c:v>98</c:v>
                </c:pt>
                <c:pt idx="19879">
                  <c:v>98</c:v>
                </c:pt>
                <c:pt idx="19880">
                  <c:v>98</c:v>
                </c:pt>
                <c:pt idx="19881">
                  <c:v>98</c:v>
                </c:pt>
                <c:pt idx="19882">
                  <c:v>98</c:v>
                </c:pt>
                <c:pt idx="19883">
                  <c:v>98</c:v>
                </c:pt>
                <c:pt idx="19884">
                  <c:v>98</c:v>
                </c:pt>
                <c:pt idx="19885">
                  <c:v>98</c:v>
                </c:pt>
                <c:pt idx="19886">
                  <c:v>98</c:v>
                </c:pt>
                <c:pt idx="19887">
                  <c:v>98</c:v>
                </c:pt>
                <c:pt idx="19888">
                  <c:v>98</c:v>
                </c:pt>
                <c:pt idx="19889">
                  <c:v>98</c:v>
                </c:pt>
                <c:pt idx="19890">
                  <c:v>98</c:v>
                </c:pt>
                <c:pt idx="19891">
                  <c:v>98</c:v>
                </c:pt>
                <c:pt idx="19892">
                  <c:v>98</c:v>
                </c:pt>
                <c:pt idx="19893">
                  <c:v>98</c:v>
                </c:pt>
                <c:pt idx="19894">
                  <c:v>98</c:v>
                </c:pt>
                <c:pt idx="19895">
                  <c:v>98</c:v>
                </c:pt>
                <c:pt idx="19896">
                  <c:v>98</c:v>
                </c:pt>
                <c:pt idx="19897">
                  <c:v>98</c:v>
                </c:pt>
                <c:pt idx="19898">
                  <c:v>98</c:v>
                </c:pt>
                <c:pt idx="19899">
                  <c:v>98</c:v>
                </c:pt>
                <c:pt idx="19900">
                  <c:v>98</c:v>
                </c:pt>
                <c:pt idx="19901">
                  <c:v>98</c:v>
                </c:pt>
                <c:pt idx="19902">
                  <c:v>98</c:v>
                </c:pt>
                <c:pt idx="19903">
                  <c:v>98</c:v>
                </c:pt>
                <c:pt idx="19904">
                  <c:v>98</c:v>
                </c:pt>
                <c:pt idx="19905">
                  <c:v>98</c:v>
                </c:pt>
                <c:pt idx="19906">
                  <c:v>98</c:v>
                </c:pt>
                <c:pt idx="19907">
                  <c:v>98</c:v>
                </c:pt>
                <c:pt idx="19908">
                  <c:v>98</c:v>
                </c:pt>
                <c:pt idx="19909">
                  <c:v>98</c:v>
                </c:pt>
                <c:pt idx="19910">
                  <c:v>98</c:v>
                </c:pt>
                <c:pt idx="19911">
                  <c:v>98</c:v>
                </c:pt>
                <c:pt idx="19912">
                  <c:v>98</c:v>
                </c:pt>
                <c:pt idx="19913">
                  <c:v>98</c:v>
                </c:pt>
                <c:pt idx="19914">
                  <c:v>98</c:v>
                </c:pt>
                <c:pt idx="19915">
                  <c:v>98</c:v>
                </c:pt>
                <c:pt idx="19916">
                  <c:v>98</c:v>
                </c:pt>
                <c:pt idx="19917">
                  <c:v>98</c:v>
                </c:pt>
                <c:pt idx="19918">
                  <c:v>98</c:v>
                </c:pt>
                <c:pt idx="19919">
                  <c:v>98</c:v>
                </c:pt>
                <c:pt idx="19920">
                  <c:v>98</c:v>
                </c:pt>
                <c:pt idx="19921">
                  <c:v>98</c:v>
                </c:pt>
                <c:pt idx="19922">
                  <c:v>98</c:v>
                </c:pt>
                <c:pt idx="19923">
                  <c:v>98</c:v>
                </c:pt>
                <c:pt idx="19924">
                  <c:v>98</c:v>
                </c:pt>
                <c:pt idx="19925">
                  <c:v>98</c:v>
                </c:pt>
                <c:pt idx="19926">
                  <c:v>98</c:v>
                </c:pt>
                <c:pt idx="19927">
                  <c:v>98</c:v>
                </c:pt>
                <c:pt idx="19928">
                  <c:v>98</c:v>
                </c:pt>
                <c:pt idx="19929">
                  <c:v>98</c:v>
                </c:pt>
                <c:pt idx="19930">
                  <c:v>98</c:v>
                </c:pt>
                <c:pt idx="19931">
                  <c:v>98</c:v>
                </c:pt>
                <c:pt idx="19932">
                  <c:v>98</c:v>
                </c:pt>
                <c:pt idx="19933">
                  <c:v>98</c:v>
                </c:pt>
                <c:pt idx="19934">
                  <c:v>98</c:v>
                </c:pt>
                <c:pt idx="19935">
                  <c:v>98</c:v>
                </c:pt>
                <c:pt idx="19936">
                  <c:v>98</c:v>
                </c:pt>
                <c:pt idx="19937">
                  <c:v>98</c:v>
                </c:pt>
                <c:pt idx="19938">
                  <c:v>98</c:v>
                </c:pt>
                <c:pt idx="19939">
                  <c:v>98</c:v>
                </c:pt>
                <c:pt idx="19940">
                  <c:v>98</c:v>
                </c:pt>
                <c:pt idx="19941">
                  <c:v>98</c:v>
                </c:pt>
                <c:pt idx="19942">
                  <c:v>98</c:v>
                </c:pt>
                <c:pt idx="19943">
                  <c:v>98</c:v>
                </c:pt>
                <c:pt idx="19944">
                  <c:v>98</c:v>
                </c:pt>
                <c:pt idx="19945">
                  <c:v>98</c:v>
                </c:pt>
                <c:pt idx="19946">
                  <c:v>98</c:v>
                </c:pt>
                <c:pt idx="19947">
                  <c:v>98</c:v>
                </c:pt>
                <c:pt idx="19948">
                  <c:v>98</c:v>
                </c:pt>
                <c:pt idx="19949">
                  <c:v>98</c:v>
                </c:pt>
                <c:pt idx="19950">
                  <c:v>98</c:v>
                </c:pt>
                <c:pt idx="19951">
                  <c:v>98</c:v>
                </c:pt>
                <c:pt idx="19952">
                  <c:v>98</c:v>
                </c:pt>
                <c:pt idx="19953">
                  <c:v>98</c:v>
                </c:pt>
                <c:pt idx="19954">
                  <c:v>98</c:v>
                </c:pt>
                <c:pt idx="19955">
                  <c:v>98</c:v>
                </c:pt>
                <c:pt idx="19956">
                  <c:v>98</c:v>
                </c:pt>
                <c:pt idx="19957">
                  <c:v>98</c:v>
                </c:pt>
                <c:pt idx="19958">
                  <c:v>98</c:v>
                </c:pt>
                <c:pt idx="19959">
                  <c:v>98</c:v>
                </c:pt>
                <c:pt idx="19960">
                  <c:v>98</c:v>
                </c:pt>
                <c:pt idx="19961">
                  <c:v>98</c:v>
                </c:pt>
                <c:pt idx="19962">
                  <c:v>98</c:v>
                </c:pt>
                <c:pt idx="19963">
                  <c:v>98</c:v>
                </c:pt>
                <c:pt idx="19964">
                  <c:v>98</c:v>
                </c:pt>
                <c:pt idx="19965">
                  <c:v>98</c:v>
                </c:pt>
                <c:pt idx="19966">
                  <c:v>98</c:v>
                </c:pt>
                <c:pt idx="19967">
                  <c:v>98</c:v>
                </c:pt>
                <c:pt idx="19968">
                  <c:v>98</c:v>
                </c:pt>
                <c:pt idx="19969">
                  <c:v>98</c:v>
                </c:pt>
                <c:pt idx="19970">
                  <c:v>98</c:v>
                </c:pt>
                <c:pt idx="19971">
                  <c:v>98</c:v>
                </c:pt>
                <c:pt idx="19972">
                  <c:v>98</c:v>
                </c:pt>
                <c:pt idx="19973">
                  <c:v>98</c:v>
                </c:pt>
                <c:pt idx="19974">
                  <c:v>98</c:v>
                </c:pt>
                <c:pt idx="19975">
                  <c:v>98</c:v>
                </c:pt>
                <c:pt idx="19976">
                  <c:v>98</c:v>
                </c:pt>
                <c:pt idx="19977">
                  <c:v>99</c:v>
                </c:pt>
                <c:pt idx="19978">
                  <c:v>99</c:v>
                </c:pt>
                <c:pt idx="19979">
                  <c:v>99</c:v>
                </c:pt>
                <c:pt idx="19980">
                  <c:v>99</c:v>
                </c:pt>
                <c:pt idx="19981">
                  <c:v>99</c:v>
                </c:pt>
                <c:pt idx="19982">
                  <c:v>99</c:v>
                </c:pt>
                <c:pt idx="19983">
                  <c:v>99</c:v>
                </c:pt>
                <c:pt idx="19984">
                  <c:v>99</c:v>
                </c:pt>
                <c:pt idx="19985">
                  <c:v>99</c:v>
                </c:pt>
                <c:pt idx="19986">
                  <c:v>99</c:v>
                </c:pt>
                <c:pt idx="19987">
                  <c:v>99</c:v>
                </c:pt>
                <c:pt idx="19988">
                  <c:v>99</c:v>
                </c:pt>
                <c:pt idx="19989">
                  <c:v>99</c:v>
                </c:pt>
                <c:pt idx="19990">
                  <c:v>99</c:v>
                </c:pt>
                <c:pt idx="19991">
                  <c:v>99</c:v>
                </c:pt>
                <c:pt idx="19992">
                  <c:v>99</c:v>
                </c:pt>
                <c:pt idx="19993">
                  <c:v>99</c:v>
                </c:pt>
                <c:pt idx="19994">
                  <c:v>99</c:v>
                </c:pt>
                <c:pt idx="19995">
                  <c:v>99</c:v>
                </c:pt>
                <c:pt idx="19996">
                  <c:v>99</c:v>
                </c:pt>
                <c:pt idx="19997">
                  <c:v>99</c:v>
                </c:pt>
                <c:pt idx="19998">
                  <c:v>99</c:v>
                </c:pt>
                <c:pt idx="19999">
                  <c:v>99</c:v>
                </c:pt>
                <c:pt idx="20000">
                  <c:v>99</c:v>
                </c:pt>
                <c:pt idx="20001">
                  <c:v>99</c:v>
                </c:pt>
                <c:pt idx="20002">
                  <c:v>99</c:v>
                </c:pt>
                <c:pt idx="20003">
                  <c:v>99</c:v>
                </c:pt>
                <c:pt idx="20004">
                  <c:v>99</c:v>
                </c:pt>
                <c:pt idx="20005">
                  <c:v>99</c:v>
                </c:pt>
                <c:pt idx="20006">
                  <c:v>99</c:v>
                </c:pt>
                <c:pt idx="20007">
                  <c:v>99</c:v>
                </c:pt>
                <c:pt idx="20008">
                  <c:v>99</c:v>
                </c:pt>
                <c:pt idx="20009">
                  <c:v>99</c:v>
                </c:pt>
                <c:pt idx="20010">
                  <c:v>99</c:v>
                </c:pt>
                <c:pt idx="20011">
                  <c:v>99</c:v>
                </c:pt>
                <c:pt idx="20012">
                  <c:v>99</c:v>
                </c:pt>
                <c:pt idx="20013">
                  <c:v>99</c:v>
                </c:pt>
                <c:pt idx="20014">
                  <c:v>99</c:v>
                </c:pt>
                <c:pt idx="20015">
                  <c:v>99</c:v>
                </c:pt>
                <c:pt idx="20016">
                  <c:v>99</c:v>
                </c:pt>
                <c:pt idx="20017">
                  <c:v>99</c:v>
                </c:pt>
                <c:pt idx="20018">
                  <c:v>99</c:v>
                </c:pt>
                <c:pt idx="20019">
                  <c:v>99</c:v>
                </c:pt>
                <c:pt idx="20020">
                  <c:v>99</c:v>
                </c:pt>
                <c:pt idx="20021">
                  <c:v>99</c:v>
                </c:pt>
                <c:pt idx="20022">
                  <c:v>99</c:v>
                </c:pt>
                <c:pt idx="20023">
                  <c:v>99</c:v>
                </c:pt>
                <c:pt idx="20024">
                  <c:v>99</c:v>
                </c:pt>
                <c:pt idx="20025">
                  <c:v>99</c:v>
                </c:pt>
                <c:pt idx="20026">
                  <c:v>99</c:v>
                </c:pt>
                <c:pt idx="20027">
                  <c:v>99</c:v>
                </c:pt>
                <c:pt idx="20028">
                  <c:v>99</c:v>
                </c:pt>
                <c:pt idx="20029">
                  <c:v>99</c:v>
                </c:pt>
                <c:pt idx="20030">
                  <c:v>99</c:v>
                </c:pt>
                <c:pt idx="20031">
                  <c:v>99</c:v>
                </c:pt>
                <c:pt idx="20032">
                  <c:v>99</c:v>
                </c:pt>
                <c:pt idx="20033">
                  <c:v>99</c:v>
                </c:pt>
                <c:pt idx="20034">
                  <c:v>99</c:v>
                </c:pt>
                <c:pt idx="20035">
                  <c:v>99</c:v>
                </c:pt>
                <c:pt idx="20036">
                  <c:v>99</c:v>
                </c:pt>
                <c:pt idx="20037">
                  <c:v>99</c:v>
                </c:pt>
                <c:pt idx="20038">
                  <c:v>99</c:v>
                </c:pt>
                <c:pt idx="20039">
                  <c:v>99</c:v>
                </c:pt>
                <c:pt idx="20040">
                  <c:v>99</c:v>
                </c:pt>
                <c:pt idx="20041">
                  <c:v>99</c:v>
                </c:pt>
                <c:pt idx="20042">
                  <c:v>99</c:v>
                </c:pt>
                <c:pt idx="20043">
                  <c:v>99</c:v>
                </c:pt>
                <c:pt idx="20044">
                  <c:v>99</c:v>
                </c:pt>
                <c:pt idx="20045">
                  <c:v>99</c:v>
                </c:pt>
                <c:pt idx="20046">
                  <c:v>99</c:v>
                </c:pt>
                <c:pt idx="20047">
                  <c:v>99</c:v>
                </c:pt>
                <c:pt idx="20048">
                  <c:v>99</c:v>
                </c:pt>
                <c:pt idx="20049">
                  <c:v>99</c:v>
                </c:pt>
                <c:pt idx="20050">
                  <c:v>99</c:v>
                </c:pt>
                <c:pt idx="20051">
                  <c:v>99</c:v>
                </c:pt>
                <c:pt idx="20052">
                  <c:v>99</c:v>
                </c:pt>
                <c:pt idx="20053">
                  <c:v>99</c:v>
                </c:pt>
                <c:pt idx="20054">
                  <c:v>99</c:v>
                </c:pt>
                <c:pt idx="20055">
                  <c:v>99</c:v>
                </c:pt>
                <c:pt idx="20056">
                  <c:v>99</c:v>
                </c:pt>
                <c:pt idx="20057">
                  <c:v>99</c:v>
                </c:pt>
                <c:pt idx="20058">
                  <c:v>99</c:v>
                </c:pt>
                <c:pt idx="20059">
                  <c:v>99</c:v>
                </c:pt>
                <c:pt idx="20060">
                  <c:v>99</c:v>
                </c:pt>
                <c:pt idx="20061">
                  <c:v>99</c:v>
                </c:pt>
                <c:pt idx="20062">
                  <c:v>99</c:v>
                </c:pt>
                <c:pt idx="20063">
                  <c:v>99</c:v>
                </c:pt>
                <c:pt idx="20064">
                  <c:v>99</c:v>
                </c:pt>
                <c:pt idx="20065">
                  <c:v>99</c:v>
                </c:pt>
                <c:pt idx="20066">
                  <c:v>99</c:v>
                </c:pt>
                <c:pt idx="20067">
                  <c:v>99</c:v>
                </c:pt>
                <c:pt idx="20068">
                  <c:v>99</c:v>
                </c:pt>
                <c:pt idx="20069">
                  <c:v>99</c:v>
                </c:pt>
                <c:pt idx="20070">
                  <c:v>99</c:v>
                </c:pt>
                <c:pt idx="20071">
                  <c:v>99</c:v>
                </c:pt>
                <c:pt idx="20072">
                  <c:v>99</c:v>
                </c:pt>
                <c:pt idx="20073">
                  <c:v>99</c:v>
                </c:pt>
                <c:pt idx="20074">
                  <c:v>99</c:v>
                </c:pt>
                <c:pt idx="20075">
                  <c:v>99</c:v>
                </c:pt>
                <c:pt idx="20076">
                  <c:v>99</c:v>
                </c:pt>
                <c:pt idx="20077">
                  <c:v>99</c:v>
                </c:pt>
                <c:pt idx="20078">
                  <c:v>99</c:v>
                </c:pt>
                <c:pt idx="20079">
                  <c:v>99</c:v>
                </c:pt>
                <c:pt idx="20080">
                  <c:v>99</c:v>
                </c:pt>
                <c:pt idx="20081">
                  <c:v>99</c:v>
                </c:pt>
                <c:pt idx="20082">
                  <c:v>99</c:v>
                </c:pt>
                <c:pt idx="20083">
                  <c:v>99</c:v>
                </c:pt>
                <c:pt idx="20084">
                  <c:v>99</c:v>
                </c:pt>
                <c:pt idx="20085">
                  <c:v>99</c:v>
                </c:pt>
                <c:pt idx="20086">
                  <c:v>99</c:v>
                </c:pt>
                <c:pt idx="20087">
                  <c:v>99</c:v>
                </c:pt>
                <c:pt idx="20088">
                  <c:v>99</c:v>
                </c:pt>
                <c:pt idx="20089">
                  <c:v>99</c:v>
                </c:pt>
                <c:pt idx="20090">
                  <c:v>99</c:v>
                </c:pt>
                <c:pt idx="20091">
                  <c:v>99</c:v>
                </c:pt>
                <c:pt idx="20092">
                  <c:v>99</c:v>
                </c:pt>
                <c:pt idx="20093">
                  <c:v>99</c:v>
                </c:pt>
                <c:pt idx="20094">
                  <c:v>99</c:v>
                </c:pt>
                <c:pt idx="20095">
                  <c:v>99</c:v>
                </c:pt>
                <c:pt idx="20096">
                  <c:v>99</c:v>
                </c:pt>
                <c:pt idx="20097">
                  <c:v>99</c:v>
                </c:pt>
                <c:pt idx="20098">
                  <c:v>99</c:v>
                </c:pt>
                <c:pt idx="20099">
                  <c:v>99</c:v>
                </c:pt>
                <c:pt idx="20100">
                  <c:v>99</c:v>
                </c:pt>
                <c:pt idx="20101">
                  <c:v>99</c:v>
                </c:pt>
                <c:pt idx="20102">
                  <c:v>99</c:v>
                </c:pt>
                <c:pt idx="20103">
                  <c:v>99</c:v>
                </c:pt>
                <c:pt idx="20104">
                  <c:v>99</c:v>
                </c:pt>
                <c:pt idx="20105">
                  <c:v>99</c:v>
                </c:pt>
                <c:pt idx="20106">
                  <c:v>99</c:v>
                </c:pt>
                <c:pt idx="20107">
                  <c:v>99</c:v>
                </c:pt>
                <c:pt idx="20108">
                  <c:v>99</c:v>
                </c:pt>
                <c:pt idx="20109">
                  <c:v>99</c:v>
                </c:pt>
                <c:pt idx="20110">
                  <c:v>99</c:v>
                </c:pt>
                <c:pt idx="20111">
                  <c:v>99</c:v>
                </c:pt>
                <c:pt idx="20112">
                  <c:v>99</c:v>
                </c:pt>
                <c:pt idx="20113">
                  <c:v>99</c:v>
                </c:pt>
                <c:pt idx="20114">
                  <c:v>99</c:v>
                </c:pt>
                <c:pt idx="20115">
                  <c:v>99</c:v>
                </c:pt>
                <c:pt idx="20116">
                  <c:v>99</c:v>
                </c:pt>
                <c:pt idx="20117">
                  <c:v>99</c:v>
                </c:pt>
                <c:pt idx="20118">
                  <c:v>99</c:v>
                </c:pt>
                <c:pt idx="20119">
                  <c:v>99</c:v>
                </c:pt>
                <c:pt idx="20120">
                  <c:v>99</c:v>
                </c:pt>
                <c:pt idx="20121">
                  <c:v>99</c:v>
                </c:pt>
                <c:pt idx="20122">
                  <c:v>99</c:v>
                </c:pt>
                <c:pt idx="20123">
                  <c:v>99</c:v>
                </c:pt>
                <c:pt idx="20124">
                  <c:v>99</c:v>
                </c:pt>
                <c:pt idx="20125">
                  <c:v>99</c:v>
                </c:pt>
                <c:pt idx="20126">
                  <c:v>99</c:v>
                </c:pt>
                <c:pt idx="20127">
                  <c:v>99</c:v>
                </c:pt>
                <c:pt idx="20128">
                  <c:v>99</c:v>
                </c:pt>
                <c:pt idx="20129">
                  <c:v>99</c:v>
                </c:pt>
                <c:pt idx="20130">
                  <c:v>99</c:v>
                </c:pt>
                <c:pt idx="20131">
                  <c:v>99</c:v>
                </c:pt>
                <c:pt idx="20132">
                  <c:v>99</c:v>
                </c:pt>
                <c:pt idx="20133">
                  <c:v>99</c:v>
                </c:pt>
                <c:pt idx="20134">
                  <c:v>99</c:v>
                </c:pt>
                <c:pt idx="20135">
                  <c:v>99</c:v>
                </c:pt>
                <c:pt idx="20136">
                  <c:v>99</c:v>
                </c:pt>
                <c:pt idx="20137">
                  <c:v>99</c:v>
                </c:pt>
                <c:pt idx="20138">
                  <c:v>99</c:v>
                </c:pt>
                <c:pt idx="20139">
                  <c:v>99</c:v>
                </c:pt>
                <c:pt idx="20140">
                  <c:v>99</c:v>
                </c:pt>
                <c:pt idx="20141">
                  <c:v>99</c:v>
                </c:pt>
                <c:pt idx="20142">
                  <c:v>99</c:v>
                </c:pt>
                <c:pt idx="20143">
                  <c:v>99</c:v>
                </c:pt>
                <c:pt idx="20144">
                  <c:v>99</c:v>
                </c:pt>
                <c:pt idx="20145">
                  <c:v>99</c:v>
                </c:pt>
                <c:pt idx="20146">
                  <c:v>99</c:v>
                </c:pt>
                <c:pt idx="20147">
                  <c:v>99</c:v>
                </c:pt>
                <c:pt idx="20148">
                  <c:v>99</c:v>
                </c:pt>
                <c:pt idx="20149">
                  <c:v>99</c:v>
                </c:pt>
                <c:pt idx="20150">
                  <c:v>99</c:v>
                </c:pt>
                <c:pt idx="20151">
                  <c:v>99</c:v>
                </c:pt>
                <c:pt idx="20152">
                  <c:v>99</c:v>
                </c:pt>
                <c:pt idx="20153">
                  <c:v>99</c:v>
                </c:pt>
                <c:pt idx="20154">
                  <c:v>99</c:v>
                </c:pt>
                <c:pt idx="20155">
                  <c:v>99</c:v>
                </c:pt>
                <c:pt idx="20156">
                  <c:v>99</c:v>
                </c:pt>
                <c:pt idx="20157">
                  <c:v>99</c:v>
                </c:pt>
                <c:pt idx="20158">
                  <c:v>99</c:v>
                </c:pt>
                <c:pt idx="20159">
                  <c:v>99</c:v>
                </c:pt>
                <c:pt idx="20160">
                  <c:v>99</c:v>
                </c:pt>
                <c:pt idx="20161">
                  <c:v>99</c:v>
                </c:pt>
                <c:pt idx="20162">
                  <c:v>99</c:v>
                </c:pt>
                <c:pt idx="20163">
                  <c:v>99</c:v>
                </c:pt>
                <c:pt idx="20164">
                  <c:v>99</c:v>
                </c:pt>
                <c:pt idx="20165">
                  <c:v>99</c:v>
                </c:pt>
                <c:pt idx="20166">
                  <c:v>99</c:v>
                </c:pt>
                <c:pt idx="20167">
                  <c:v>99</c:v>
                </c:pt>
                <c:pt idx="20168">
                  <c:v>99</c:v>
                </c:pt>
                <c:pt idx="20169">
                  <c:v>99</c:v>
                </c:pt>
                <c:pt idx="20170">
                  <c:v>99</c:v>
                </c:pt>
                <c:pt idx="20171">
                  <c:v>99</c:v>
                </c:pt>
                <c:pt idx="20172">
                  <c:v>99</c:v>
                </c:pt>
                <c:pt idx="20173">
                  <c:v>99</c:v>
                </c:pt>
                <c:pt idx="20174">
                  <c:v>99</c:v>
                </c:pt>
                <c:pt idx="20175">
                  <c:v>99</c:v>
                </c:pt>
                <c:pt idx="20176">
                  <c:v>99</c:v>
                </c:pt>
                <c:pt idx="20177">
                  <c:v>99</c:v>
                </c:pt>
                <c:pt idx="20178">
                  <c:v>99</c:v>
                </c:pt>
                <c:pt idx="20179">
                  <c:v>99</c:v>
                </c:pt>
                <c:pt idx="20180">
                  <c:v>99</c:v>
                </c:pt>
                <c:pt idx="20181">
                  <c:v>99</c:v>
                </c:pt>
                <c:pt idx="20182">
                  <c:v>99</c:v>
                </c:pt>
                <c:pt idx="20183">
                  <c:v>99</c:v>
                </c:pt>
                <c:pt idx="20184">
                  <c:v>99</c:v>
                </c:pt>
                <c:pt idx="20185">
                  <c:v>99</c:v>
                </c:pt>
                <c:pt idx="20186">
                  <c:v>99</c:v>
                </c:pt>
                <c:pt idx="20187">
                  <c:v>99</c:v>
                </c:pt>
                <c:pt idx="20188">
                  <c:v>99</c:v>
                </c:pt>
                <c:pt idx="20189">
                  <c:v>99</c:v>
                </c:pt>
                <c:pt idx="20190">
                  <c:v>99</c:v>
                </c:pt>
                <c:pt idx="20191">
                  <c:v>99</c:v>
                </c:pt>
                <c:pt idx="20192">
                  <c:v>99</c:v>
                </c:pt>
                <c:pt idx="20193">
                  <c:v>99</c:v>
                </c:pt>
                <c:pt idx="20194">
                  <c:v>99</c:v>
                </c:pt>
                <c:pt idx="20195">
                  <c:v>99</c:v>
                </c:pt>
                <c:pt idx="20196">
                  <c:v>99</c:v>
                </c:pt>
                <c:pt idx="20197">
                  <c:v>99</c:v>
                </c:pt>
                <c:pt idx="20198">
                  <c:v>99</c:v>
                </c:pt>
                <c:pt idx="20199">
                  <c:v>99</c:v>
                </c:pt>
                <c:pt idx="20200">
                  <c:v>99</c:v>
                </c:pt>
                <c:pt idx="20201">
                  <c:v>99</c:v>
                </c:pt>
                <c:pt idx="20202">
                  <c:v>99</c:v>
                </c:pt>
                <c:pt idx="20203">
                  <c:v>99</c:v>
                </c:pt>
                <c:pt idx="20204">
                  <c:v>99</c:v>
                </c:pt>
                <c:pt idx="20205">
                  <c:v>99</c:v>
                </c:pt>
                <c:pt idx="20206">
                  <c:v>99</c:v>
                </c:pt>
                <c:pt idx="20207">
                  <c:v>99</c:v>
                </c:pt>
                <c:pt idx="20208">
                  <c:v>99</c:v>
                </c:pt>
                <c:pt idx="20209">
                  <c:v>99</c:v>
                </c:pt>
                <c:pt idx="20210">
                  <c:v>99</c:v>
                </c:pt>
                <c:pt idx="20211">
                  <c:v>99</c:v>
                </c:pt>
                <c:pt idx="20212">
                  <c:v>99</c:v>
                </c:pt>
                <c:pt idx="20213">
                  <c:v>99</c:v>
                </c:pt>
                <c:pt idx="20214">
                  <c:v>99</c:v>
                </c:pt>
                <c:pt idx="20215">
                  <c:v>99</c:v>
                </c:pt>
                <c:pt idx="20216">
                  <c:v>99</c:v>
                </c:pt>
                <c:pt idx="20217">
                  <c:v>99</c:v>
                </c:pt>
                <c:pt idx="20218">
                  <c:v>99</c:v>
                </c:pt>
                <c:pt idx="20219">
                  <c:v>99</c:v>
                </c:pt>
                <c:pt idx="20220">
                  <c:v>99</c:v>
                </c:pt>
                <c:pt idx="20221">
                  <c:v>99</c:v>
                </c:pt>
                <c:pt idx="20222">
                  <c:v>99</c:v>
                </c:pt>
                <c:pt idx="20223">
                  <c:v>99</c:v>
                </c:pt>
                <c:pt idx="20224">
                  <c:v>99</c:v>
                </c:pt>
                <c:pt idx="20225">
                  <c:v>99</c:v>
                </c:pt>
                <c:pt idx="20226">
                  <c:v>99</c:v>
                </c:pt>
                <c:pt idx="20227">
                  <c:v>99</c:v>
                </c:pt>
                <c:pt idx="20228">
                  <c:v>99</c:v>
                </c:pt>
                <c:pt idx="20229">
                  <c:v>99</c:v>
                </c:pt>
                <c:pt idx="20230">
                  <c:v>99</c:v>
                </c:pt>
                <c:pt idx="20231">
                  <c:v>99</c:v>
                </c:pt>
                <c:pt idx="20232">
                  <c:v>99</c:v>
                </c:pt>
                <c:pt idx="20233">
                  <c:v>99</c:v>
                </c:pt>
                <c:pt idx="20234">
                  <c:v>99</c:v>
                </c:pt>
                <c:pt idx="20235">
                  <c:v>99</c:v>
                </c:pt>
                <c:pt idx="20236">
                  <c:v>99</c:v>
                </c:pt>
                <c:pt idx="20237">
                  <c:v>99</c:v>
                </c:pt>
                <c:pt idx="20238">
                  <c:v>99</c:v>
                </c:pt>
                <c:pt idx="20239">
                  <c:v>99</c:v>
                </c:pt>
                <c:pt idx="20240">
                  <c:v>99</c:v>
                </c:pt>
                <c:pt idx="20241">
                  <c:v>99</c:v>
                </c:pt>
                <c:pt idx="20242">
                  <c:v>99</c:v>
                </c:pt>
                <c:pt idx="20243">
                  <c:v>99</c:v>
                </c:pt>
                <c:pt idx="20244">
                  <c:v>99</c:v>
                </c:pt>
                <c:pt idx="20245">
                  <c:v>99</c:v>
                </c:pt>
                <c:pt idx="20246">
                  <c:v>99</c:v>
                </c:pt>
                <c:pt idx="20247">
                  <c:v>99</c:v>
                </c:pt>
                <c:pt idx="20248">
                  <c:v>99</c:v>
                </c:pt>
                <c:pt idx="20249">
                  <c:v>99</c:v>
                </c:pt>
                <c:pt idx="20250">
                  <c:v>99</c:v>
                </c:pt>
                <c:pt idx="20251">
                  <c:v>99</c:v>
                </c:pt>
                <c:pt idx="20252">
                  <c:v>99</c:v>
                </c:pt>
                <c:pt idx="20253">
                  <c:v>99</c:v>
                </c:pt>
                <c:pt idx="20254">
                  <c:v>99</c:v>
                </c:pt>
                <c:pt idx="20255">
                  <c:v>99</c:v>
                </c:pt>
                <c:pt idx="20256">
                  <c:v>99</c:v>
                </c:pt>
                <c:pt idx="20257">
                  <c:v>99</c:v>
                </c:pt>
                <c:pt idx="20258">
                  <c:v>99</c:v>
                </c:pt>
                <c:pt idx="20259">
                  <c:v>99</c:v>
                </c:pt>
                <c:pt idx="20260">
                  <c:v>99</c:v>
                </c:pt>
                <c:pt idx="20261">
                  <c:v>99</c:v>
                </c:pt>
                <c:pt idx="20262">
                  <c:v>99</c:v>
                </c:pt>
                <c:pt idx="20263">
                  <c:v>99</c:v>
                </c:pt>
                <c:pt idx="20264">
                  <c:v>99</c:v>
                </c:pt>
                <c:pt idx="20265">
                  <c:v>99</c:v>
                </c:pt>
                <c:pt idx="20266">
                  <c:v>99</c:v>
                </c:pt>
                <c:pt idx="20267">
                  <c:v>99</c:v>
                </c:pt>
                <c:pt idx="20268">
                  <c:v>99</c:v>
                </c:pt>
                <c:pt idx="20269">
                  <c:v>99</c:v>
                </c:pt>
                <c:pt idx="20270">
                  <c:v>99</c:v>
                </c:pt>
                <c:pt idx="20271">
                  <c:v>99</c:v>
                </c:pt>
                <c:pt idx="20272">
                  <c:v>99</c:v>
                </c:pt>
                <c:pt idx="20273">
                  <c:v>99</c:v>
                </c:pt>
                <c:pt idx="20274">
                  <c:v>99</c:v>
                </c:pt>
                <c:pt idx="20275">
                  <c:v>99</c:v>
                </c:pt>
                <c:pt idx="20276">
                  <c:v>99</c:v>
                </c:pt>
                <c:pt idx="20277">
                  <c:v>99</c:v>
                </c:pt>
                <c:pt idx="20278">
                  <c:v>99</c:v>
                </c:pt>
                <c:pt idx="20279">
                  <c:v>99</c:v>
                </c:pt>
                <c:pt idx="20280">
                  <c:v>99</c:v>
                </c:pt>
                <c:pt idx="20281">
                  <c:v>99</c:v>
                </c:pt>
                <c:pt idx="20282">
                  <c:v>99</c:v>
                </c:pt>
                <c:pt idx="20283">
                  <c:v>99</c:v>
                </c:pt>
                <c:pt idx="20284">
                  <c:v>99</c:v>
                </c:pt>
                <c:pt idx="20285">
                  <c:v>99</c:v>
                </c:pt>
                <c:pt idx="20286">
                  <c:v>99</c:v>
                </c:pt>
                <c:pt idx="20287">
                  <c:v>99</c:v>
                </c:pt>
                <c:pt idx="20288">
                  <c:v>99</c:v>
                </c:pt>
                <c:pt idx="20289">
                  <c:v>99</c:v>
                </c:pt>
                <c:pt idx="20290">
                  <c:v>99</c:v>
                </c:pt>
                <c:pt idx="20291">
                  <c:v>99</c:v>
                </c:pt>
                <c:pt idx="20292">
                  <c:v>99</c:v>
                </c:pt>
                <c:pt idx="20293">
                  <c:v>99</c:v>
                </c:pt>
                <c:pt idx="20294">
                  <c:v>99</c:v>
                </c:pt>
                <c:pt idx="20295">
                  <c:v>99</c:v>
                </c:pt>
                <c:pt idx="20296">
                  <c:v>99</c:v>
                </c:pt>
                <c:pt idx="20297">
                  <c:v>99</c:v>
                </c:pt>
                <c:pt idx="20298">
                  <c:v>99</c:v>
                </c:pt>
                <c:pt idx="20299">
                  <c:v>99</c:v>
                </c:pt>
                <c:pt idx="20300">
                  <c:v>99</c:v>
                </c:pt>
                <c:pt idx="20301">
                  <c:v>99</c:v>
                </c:pt>
                <c:pt idx="20302">
                  <c:v>99</c:v>
                </c:pt>
                <c:pt idx="20303">
                  <c:v>99</c:v>
                </c:pt>
                <c:pt idx="20304">
                  <c:v>99</c:v>
                </c:pt>
                <c:pt idx="20305">
                  <c:v>99</c:v>
                </c:pt>
                <c:pt idx="20306">
                  <c:v>99</c:v>
                </c:pt>
                <c:pt idx="20307">
                  <c:v>99</c:v>
                </c:pt>
                <c:pt idx="20308">
                  <c:v>99</c:v>
                </c:pt>
                <c:pt idx="20309">
                  <c:v>99</c:v>
                </c:pt>
                <c:pt idx="20310">
                  <c:v>99</c:v>
                </c:pt>
                <c:pt idx="20311">
                  <c:v>99</c:v>
                </c:pt>
                <c:pt idx="20312">
                  <c:v>99</c:v>
                </c:pt>
                <c:pt idx="20313">
                  <c:v>99</c:v>
                </c:pt>
                <c:pt idx="20314">
                  <c:v>99</c:v>
                </c:pt>
                <c:pt idx="20315">
                  <c:v>99</c:v>
                </c:pt>
                <c:pt idx="20316">
                  <c:v>99</c:v>
                </c:pt>
                <c:pt idx="20317">
                  <c:v>99</c:v>
                </c:pt>
                <c:pt idx="20318">
                  <c:v>99</c:v>
                </c:pt>
                <c:pt idx="20319">
                  <c:v>99</c:v>
                </c:pt>
                <c:pt idx="20320">
                  <c:v>99</c:v>
                </c:pt>
                <c:pt idx="20321">
                  <c:v>99</c:v>
                </c:pt>
                <c:pt idx="20322">
                  <c:v>99</c:v>
                </c:pt>
                <c:pt idx="20323">
                  <c:v>99</c:v>
                </c:pt>
                <c:pt idx="20324">
                  <c:v>99</c:v>
                </c:pt>
                <c:pt idx="20325">
                  <c:v>99</c:v>
                </c:pt>
                <c:pt idx="20326">
                  <c:v>99</c:v>
                </c:pt>
                <c:pt idx="20327">
                  <c:v>99</c:v>
                </c:pt>
                <c:pt idx="20328">
                  <c:v>99</c:v>
                </c:pt>
                <c:pt idx="20329">
                  <c:v>99</c:v>
                </c:pt>
                <c:pt idx="20330">
                  <c:v>99</c:v>
                </c:pt>
                <c:pt idx="20331">
                  <c:v>99</c:v>
                </c:pt>
                <c:pt idx="20332">
                  <c:v>99</c:v>
                </c:pt>
                <c:pt idx="20333">
                  <c:v>99</c:v>
                </c:pt>
                <c:pt idx="20334">
                  <c:v>99</c:v>
                </c:pt>
                <c:pt idx="20335">
                  <c:v>99</c:v>
                </c:pt>
                <c:pt idx="20336">
                  <c:v>99</c:v>
                </c:pt>
                <c:pt idx="20337">
                  <c:v>99</c:v>
                </c:pt>
                <c:pt idx="20338">
                  <c:v>99</c:v>
                </c:pt>
                <c:pt idx="20339">
                  <c:v>99</c:v>
                </c:pt>
                <c:pt idx="20340">
                  <c:v>99</c:v>
                </c:pt>
                <c:pt idx="20341">
                  <c:v>99</c:v>
                </c:pt>
                <c:pt idx="20342">
                  <c:v>99</c:v>
                </c:pt>
                <c:pt idx="20343">
                  <c:v>99</c:v>
                </c:pt>
                <c:pt idx="20344">
                  <c:v>99</c:v>
                </c:pt>
                <c:pt idx="20345">
                  <c:v>99</c:v>
                </c:pt>
                <c:pt idx="20346">
                  <c:v>99</c:v>
                </c:pt>
                <c:pt idx="20347">
                  <c:v>99</c:v>
                </c:pt>
                <c:pt idx="20348">
                  <c:v>99</c:v>
                </c:pt>
                <c:pt idx="20349">
                  <c:v>99</c:v>
                </c:pt>
                <c:pt idx="20350">
                  <c:v>99</c:v>
                </c:pt>
                <c:pt idx="20351">
                  <c:v>99</c:v>
                </c:pt>
                <c:pt idx="20352">
                  <c:v>99</c:v>
                </c:pt>
                <c:pt idx="20353">
                  <c:v>99</c:v>
                </c:pt>
                <c:pt idx="20354">
                  <c:v>99</c:v>
                </c:pt>
                <c:pt idx="20355">
                  <c:v>99</c:v>
                </c:pt>
                <c:pt idx="20356">
                  <c:v>99</c:v>
                </c:pt>
                <c:pt idx="20357">
                  <c:v>99</c:v>
                </c:pt>
                <c:pt idx="20358">
                  <c:v>99</c:v>
                </c:pt>
                <c:pt idx="20359">
                  <c:v>99</c:v>
                </c:pt>
                <c:pt idx="20360">
                  <c:v>99</c:v>
                </c:pt>
                <c:pt idx="20361">
                  <c:v>99</c:v>
                </c:pt>
                <c:pt idx="20362">
                  <c:v>99</c:v>
                </c:pt>
                <c:pt idx="20363">
                  <c:v>99</c:v>
                </c:pt>
                <c:pt idx="20364">
                  <c:v>99</c:v>
                </c:pt>
                <c:pt idx="20365">
                  <c:v>99</c:v>
                </c:pt>
                <c:pt idx="20366">
                  <c:v>99</c:v>
                </c:pt>
                <c:pt idx="20367">
                  <c:v>99</c:v>
                </c:pt>
                <c:pt idx="20368">
                  <c:v>99</c:v>
                </c:pt>
                <c:pt idx="20369">
                  <c:v>99</c:v>
                </c:pt>
                <c:pt idx="20370">
                  <c:v>99</c:v>
                </c:pt>
                <c:pt idx="20371">
                  <c:v>99</c:v>
                </c:pt>
                <c:pt idx="20372">
                  <c:v>99</c:v>
                </c:pt>
                <c:pt idx="20373">
                  <c:v>99</c:v>
                </c:pt>
                <c:pt idx="20374">
                  <c:v>99</c:v>
                </c:pt>
                <c:pt idx="20375">
                  <c:v>99</c:v>
                </c:pt>
                <c:pt idx="20376">
                  <c:v>99</c:v>
                </c:pt>
                <c:pt idx="20377">
                  <c:v>99</c:v>
                </c:pt>
                <c:pt idx="20378">
                  <c:v>99</c:v>
                </c:pt>
                <c:pt idx="20379">
                  <c:v>99</c:v>
                </c:pt>
                <c:pt idx="20380">
                  <c:v>99</c:v>
                </c:pt>
                <c:pt idx="20381">
                  <c:v>99</c:v>
                </c:pt>
                <c:pt idx="20382">
                  <c:v>99</c:v>
                </c:pt>
                <c:pt idx="20383">
                  <c:v>99</c:v>
                </c:pt>
                <c:pt idx="20384">
                  <c:v>99</c:v>
                </c:pt>
                <c:pt idx="20385">
                  <c:v>99</c:v>
                </c:pt>
                <c:pt idx="20386">
                  <c:v>99</c:v>
                </c:pt>
                <c:pt idx="20387">
                  <c:v>99</c:v>
                </c:pt>
                <c:pt idx="20388">
                  <c:v>99</c:v>
                </c:pt>
                <c:pt idx="20389">
                  <c:v>99</c:v>
                </c:pt>
                <c:pt idx="20390">
                  <c:v>99</c:v>
                </c:pt>
                <c:pt idx="20391">
                  <c:v>99</c:v>
                </c:pt>
                <c:pt idx="20392">
                  <c:v>99</c:v>
                </c:pt>
                <c:pt idx="20393">
                  <c:v>99</c:v>
                </c:pt>
                <c:pt idx="20394">
                  <c:v>99</c:v>
                </c:pt>
                <c:pt idx="20395">
                  <c:v>99</c:v>
                </c:pt>
                <c:pt idx="20396">
                  <c:v>99</c:v>
                </c:pt>
                <c:pt idx="20397">
                  <c:v>99</c:v>
                </c:pt>
                <c:pt idx="20398">
                  <c:v>99</c:v>
                </c:pt>
                <c:pt idx="20399">
                  <c:v>99</c:v>
                </c:pt>
                <c:pt idx="20400">
                  <c:v>99</c:v>
                </c:pt>
                <c:pt idx="20401">
                  <c:v>99</c:v>
                </c:pt>
                <c:pt idx="20402">
                  <c:v>99</c:v>
                </c:pt>
                <c:pt idx="20403">
                  <c:v>99</c:v>
                </c:pt>
                <c:pt idx="20404">
                  <c:v>99</c:v>
                </c:pt>
                <c:pt idx="20405">
                  <c:v>99</c:v>
                </c:pt>
                <c:pt idx="20406">
                  <c:v>99</c:v>
                </c:pt>
                <c:pt idx="20407">
                  <c:v>99</c:v>
                </c:pt>
                <c:pt idx="20408">
                  <c:v>99</c:v>
                </c:pt>
                <c:pt idx="20409">
                  <c:v>99</c:v>
                </c:pt>
                <c:pt idx="20410">
                  <c:v>99</c:v>
                </c:pt>
                <c:pt idx="20411">
                  <c:v>99</c:v>
                </c:pt>
                <c:pt idx="20412">
                  <c:v>99</c:v>
                </c:pt>
                <c:pt idx="20413">
                  <c:v>99</c:v>
                </c:pt>
                <c:pt idx="20414">
                  <c:v>99</c:v>
                </c:pt>
                <c:pt idx="20415">
                  <c:v>99</c:v>
                </c:pt>
                <c:pt idx="20416">
                  <c:v>99</c:v>
                </c:pt>
                <c:pt idx="20417">
                  <c:v>99</c:v>
                </c:pt>
                <c:pt idx="20418">
                  <c:v>99</c:v>
                </c:pt>
                <c:pt idx="20419">
                  <c:v>99</c:v>
                </c:pt>
                <c:pt idx="20420">
                  <c:v>99</c:v>
                </c:pt>
                <c:pt idx="20421">
                  <c:v>99</c:v>
                </c:pt>
                <c:pt idx="20422">
                  <c:v>99</c:v>
                </c:pt>
                <c:pt idx="20423">
                  <c:v>99</c:v>
                </c:pt>
                <c:pt idx="20424">
                  <c:v>99</c:v>
                </c:pt>
                <c:pt idx="20425">
                  <c:v>99</c:v>
                </c:pt>
                <c:pt idx="20426">
                  <c:v>99</c:v>
                </c:pt>
                <c:pt idx="20427">
                  <c:v>99</c:v>
                </c:pt>
                <c:pt idx="20428">
                  <c:v>99</c:v>
                </c:pt>
                <c:pt idx="20429">
                  <c:v>99</c:v>
                </c:pt>
                <c:pt idx="20430">
                  <c:v>99</c:v>
                </c:pt>
                <c:pt idx="20431">
                  <c:v>99</c:v>
                </c:pt>
                <c:pt idx="20432">
                  <c:v>99</c:v>
                </c:pt>
                <c:pt idx="20433">
                  <c:v>99</c:v>
                </c:pt>
                <c:pt idx="20434">
                  <c:v>99</c:v>
                </c:pt>
                <c:pt idx="20435">
                  <c:v>99</c:v>
                </c:pt>
                <c:pt idx="20436">
                  <c:v>99</c:v>
                </c:pt>
                <c:pt idx="20437">
                  <c:v>99</c:v>
                </c:pt>
                <c:pt idx="20438">
                  <c:v>99</c:v>
                </c:pt>
                <c:pt idx="20439">
                  <c:v>99</c:v>
                </c:pt>
                <c:pt idx="20440">
                  <c:v>99</c:v>
                </c:pt>
                <c:pt idx="20441">
                  <c:v>99</c:v>
                </c:pt>
                <c:pt idx="20442">
                  <c:v>99</c:v>
                </c:pt>
                <c:pt idx="20443">
                  <c:v>99</c:v>
                </c:pt>
                <c:pt idx="20444">
                  <c:v>99</c:v>
                </c:pt>
                <c:pt idx="20445">
                  <c:v>99</c:v>
                </c:pt>
                <c:pt idx="20446">
                  <c:v>99</c:v>
                </c:pt>
                <c:pt idx="20447">
                  <c:v>99</c:v>
                </c:pt>
                <c:pt idx="20448">
                  <c:v>99</c:v>
                </c:pt>
                <c:pt idx="20449">
                  <c:v>99</c:v>
                </c:pt>
                <c:pt idx="20450">
                  <c:v>99</c:v>
                </c:pt>
                <c:pt idx="20451">
                  <c:v>99</c:v>
                </c:pt>
                <c:pt idx="20452">
                  <c:v>99</c:v>
                </c:pt>
                <c:pt idx="20453">
                  <c:v>99</c:v>
                </c:pt>
                <c:pt idx="20454">
                  <c:v>99</c:v>
                </c:pt>
                <c:pt idx="20455">
                  <c:v>99</c:v>
                </c:pt>
                <c:pt idx="20456">
                  <c:v>99</c:v>
                </c:pt>
                <c:pt idx="20457">
                  <c:v>99</c:v>
                </c:pt>
                <c:pt idx="20458">
                  <c:v>99</c:v>
                </c:pt>
                <c:pt idx="20459">
                  <c:v>99</c:v>
                </c:pt>
                <c:pt idx="20460">
                  <c:v>99</c:v>
                </c:pt>
                <c:pt idx="20461">
                  <c:v>99</c:v>
                </c:pt>
                <c:pt idx="20462">
                  <c:v>99</c:v>
                </c:pt>
                <c:pt idx="20463">
                  <c:v>99</c:v>
                </c:pt>
                <c:pt idx="20464">
                  <c:v>99</c:v>
                </c:pt>
                <c:pt idx="20465">
                  <c:v>99</c:v>
                </c:pt>
                <c:pt idx="20466">
                  <c:v>99</c:v>
                </c:pt>
                <c:pt idx="20467">
                  <c:v>99</c:v>
                </c:pt>
                <c:pt idx="20468">
                  <c:v>99</c:v>
                </c:pt>
                <c:pt idx="20469">
                  <c:v>99</c:v>
                </c:pt>
                <c:pt idx="20470">
                  <c:v>99</c:v>
                </c:pt>
                <c:pt idx="20471">
                  <c:v>99</c:v>
                </c:pt>
                <c:pt idx="20472">
                  <c:v>99</c:v>
                </c:pt>
                <c:pt idx="20473">
                  <c:v>99</c:v>
                </c:pt>
                <c:pt idx="20474">
                  <c:v>99</c:v>
                </c:pt>
                <c:pt idx="20475">
                  <c:v>99</c:v>
                </c:pt>
                <c:pt idx="20476">
                  <c:v>99</c:v>
                </c:pt>
                <c:pt idx="20477">
                  <c:v>99</c:v>
                </c:pt>
                <c:pt idx="20478">
                  <c:v>99</c:v>
                </c:pt>
                <c:pt idx="20479">
                  <c:v>99</c:v>
                </c:pt>
                <c:pt idx="20480">
                  <c:v>99</c:v>
                </c:pt>
                <c:pt idx="20481">
                  <c:v>99</c:v>
                </c:pt>
                <c:pt idx="20482">
                  <c:v>99</c:v>
                </c:pt>
                <c:pt idx="20483">
                  <c:v>99</c:v>
                </c:pt>
                <c:pt idx="20484">
                  <c:v>99</c:v>
                </c:pt>
                <c:pt idx="20485">
                  <c:v>99</c:v>
                </c:pt>
                <c:pt idx="20486">
                  <c:v>99</c:v>
                </c:pt>
                <c:pt idx="20487">
                  <c:v>99</c:v>
                </c:pt>
                <c:pt idx="20488">
                  <c:v>99</c:v>
                </c:pt>
                <c:pt idx="20489">
                  <c:v>99</c:v>
                </c:pt>
                <c:pt idx="20490">
                  <c:v>99</c:v>
                </c:pt>
                <c:pt idx="20491">
                  <c:v>99</c:v>
                </c:pt>
                <c:pt idx="20492">
                  <c:v>99</c:v>
                </c:pt>
                <c:pt idx="20493">
                  <c:v>99</c:v>
                </c:pt>
                <c:pt idx="20494">
                  <c:v>99</c:v>
                </c:pt>
                <c:pt idx="20495">
                  <c:v>99</c:v>
                </c:pt>
                <c:pt idx="20496">
                  <c:v>99</c:v>
                </c:pt>
                <c:pt idx="20497">
                  <c:v>99</c:v>
                </c:pt>
                <c:pt idx="20498">
                  <c:v>99</c:v>
                </c:pt>
                <c:pt idx="20499">
                  <c:v>99</c:v>
                </c:pt>
                <c:pt idx="20500">
                  <c:v>99</c:v>
                </c:pt>
                <c:pt idx="20501">
                  <c:v>99</c:v>
                </c:pt>
                <c:pt idx="20502">
                  <c:v>99</c:v>
                </c:pt>
                <c:pt idx="20503">
                  <c:v>99</c:v>
                </c:pt>
                <c:pt idx="20504">
                  <c:v>99</c:v>
                </c:pt>
                <c:pt idx="20505">
                  <c:v>99</c:v>
                </c:pt>
                <c:pt idx="20506">
                  <c:v>99</c:v>
                </c:pt>
                <c:pt idx="20507">
                  <c:v>99</c:v>
                </c:pt>
                <c:pt idx="20508">
                  <c:v>99</c:v>
                </c:pt>
                <c:pt idx="20509">
                  <c:v>99</c:v>
                </c:pt>
                <c:pt idx="20510">
                  <c:v>99</c:v>
                </c:pt>
                <c:pt idx="20511">
                  <c:v>99</c:v>
                </c:pt>
                <c:pt idx="20512">
                  <c:v>99</c:v>
                </c:pt>
                <c:pt idx="20513">
                  <c:v>99</c:v>
                </c:pt>
                <c:pt idx="20514">
                  <c:v>99</c:v>
                </c:pt>
                <c:pt idx="20515">
                  <c:v>99</c:v>
                </c:pt>
                <c:pt idx="20516">
                  <c:v>99</c:v>
                </c:pt>
                <c:pt idx="20517">
                  <c:v>99</c:v>
                </c:pt>
                <c:pt idx="20518">
                  <c:v>99</c:v>
                </c:pt>
                <c:pt idx="20519">
                  <c:v>99</c:v>
                </c:pt>
                <c:pt idx="20520">
                  <c:v>99</c:v>
                </c:pt>
                <c:pt idx="20521">
                  <c:v>99</c:v>
                </c:pt>
                <c:pt idx="20522">
                  <c:v>99</c:v>
                </c:pt>
                <c:pt idx="20523">
                  <c:v>99</c:v>
                </c:pt>
                <c:pt idx="20524">
                  <c:v>99</c:v>
                </c:pt>
                <c:pt idx="20525">
                  <c:v>99</c:v>
                </c:pt>
                <c:pt idx="20526">
                  <c:v>99</c:v>
                </c:pt>
                <c:pt idx="20527">
                  <c:v>99</c:v>
                </c:pt>
                <c:pt idx="20528">
                  <c:v>99</c:v>
                </c:pt>
                <c:pt idx="20529">
                  <c:v>99</c:v>
                </c:pt>
                <c:pt idx="20530">
                  <c:v>99</c:v>
                </c:pt>
                <c:pt idx="20531">
                  <c:v>99</c:v>
                </c:pt>
                <c:pt idx="20532">
                  <c:v>99</c:v>
                </c:pt>
                <c:pt idx="20533">
                  <c:v>99</c:v>
                </c:pt>
                <c:pt idx="20534">
                  <c:v>99</c:v>
                </c:pt>
                <c:pt idx="20535">
                  <c:v>99</c:v>
                </c:pt>
                <c:pt idx="20536">
                  <c:v>99</c:v>
                </c:pt>
                <c:pt idx="20537">
                  <c:v>99</c:v>
                </c:pt>
                <c:pt idx="20538">
                  <c:v>99</c:v>
                </c:pt>
                <c:pt idx="20539">
                  <c:v>99</c:v>
                </c:pt>
                <c:pt idx="20540">
                  <c:v>99</c:v>
                </c:pt>
                <c:pt idx="20541">
                  <c:v>99</c:v>
                </c:pt>
                <c:pt idx="20542">
                  <c:v>99</c:v>
                </c:pt>
                <c:pt idx="20543">
                  <c:v>99</c:v>
                </c:pt>
                <c:pt idx="20544">
                  <c:v>99</c:v>
                </c:pt>
                <c:pt idx="20545">
                  <c:v>99</c:v>
                </c:pt>
                <c:pt idx="20546">
                  <c:v>99</c:v>
                </c:pt>
                <c:pt idx="20547">
                  <c:v>99</c:v>
                </c:pt>
                <c:pt idx="20548">
                  <c:v>99</c:v>
                </c:pt>
                <c:pt idx="20549">
                  <c:v>99</c:v>
                </c:pt>
                <c:pt idx="20550">
                  <c:v>99</c:v>
                </c:pt>
                <c:pt idx="20551">
                  <c:v>99</c:v>
                </c:pt>
                <c:pt idx="20552">
                  <c:v>99</c:v>
                </c:pt>
                <c:pt idx="20553">
                  <c:v>99</c:v>
                </c:pt>
                <c:pt idx="20554">
                  <c:v>99</c:v>
                </c:pt>
                <c:pt idx="20555">
                  <c:v>99</c:v>
                </c:pt>
                <c:pt idx="20556">
                  <c:v>99</c:v>
                </c:pt>
                <c:pt idx="20557">
                  <c:v>99</c:v>
                </c:pt>
                <c:pt idx="20558">
                  <c:v>99</c:v>
                </c:pt>
                <c:pt idx="20559">
                  <c:v>99</c:v>
                </c:pt>
                <c:pt idx="20560">
                  <c:v>99</c:v>
                </c:pt>
                <c:pt idx="20561">
                  <c:v>99</c:v>
                </c:pt>
                <c:pt idx="20562">
                  <c:v>99</c:v>
                </c:pt>
                <c:pt idx="20563">
                  <c:v>99</c:v>
                </c:pt>
                <c:pt idx="20564">
                  <c:v>99</c:v>
                </c:pt>
                <c:pt idx="20565">
                  <c:v>99</c:v>
                </c:pt>
                <c:pt idx="20566">
                  <c:v>99</c:v>
                </c:pt>
                <c:pt idx="20567">
                  <c:v>99</c:v>
                </c:pt>
                <c:pt idx="20568">
                  <c:v>99</c:v>
                </c:pt>
                <c:pt idx="20569">
                  <c:v>99</c:v>
                </c:pt>
                <c:pt idx="20570">
                  <c:v>99</c:v>
                </c:pt>
                <c:pt idx="20571">
                  <c:v>99</c:v>
                </c:pt>
                <c:pt idx="20572">
                  <c:v>99</c:v>
                </c:pt>
                <c:pt idx="20573">
                  <c:v>99</c:v>
                </c:pt>
                <c:pt idx="20574">
                  <c:v>99</c:v>
                </c:pt>
                <c:pt idx="20575">
                  <c:v>99</c:v>
                </c:pt>
                <c:pt idx="20576">
                  <c:v>99</c:v>
                </c:pt>
                <c:pt idx="20577">
                  <c:v>99</c:v>
                </c:pt>
                <c:pt idx="20578">
                  <c:v>99</c:v>
                </c:pt>
                <c:pt idx="20579">
                  <c:v>99</c:v>
                </c:pt>
                <c:pt idx="20580">
                  <c:v>99</c:v>
                </c:pt>
                <c:pt idx="20581">
                  <c:v>99</c:v>
                </c:pt>
                <c:pt idx="20582">
                  <c:v>99</c:v>
                </c:pt>
                <c:pt idx="20583">
                  <c:v>99</c:v>
                </c:pt>
                <c:pt idx="20584">
                  <c:v>99</c:v>
                </c:pt>
                <c:pt idx="20585">
                  <c:v>99</c:v>
                </c:pt>
                <c:pt idx="20586">
                  <c:v>99</c:v>
                </c:pt>
                <c:pt idx="20587">
                  <c:v>99</c:v>
                </c:pt>
                <c:pt idx="20588">
                  <c:v>99</c:v>
                </c:pt>
                <c:pt idx="20589">
                  <c:v>99</c:v>
                </c:pt>
                <c:pt idx="20590">
                  <c:v>99</c:v>
                </c:pt>
                <c:pt idx="20591">
                  <c:v>99</c:v>
                </c:pt>
                <c:pt idx="20592">
                  <c:v>99</c:v>
                </c:pt>
                <c:pt idx="20593">
                  <c:v>99</c:v>
                </c:pt>
                <c:pt idx="20594">
                  <c:v>99</c:v>
                </c:pt>
                <c:pt idx="20595">
                  <c:v>99</c:v>
                </c:pt>
                <c:pt idx="20596">
                  <c:v>99</c:v>
                </c:pt>
                <c:pt idx="20597">
                  <c:v>99</c:v>
                </c:pt>
                <c:pt idx="20598">
                  <c:v>99</c:v>
                </c:pt>
                <c:pt idx="20599">
                  <c:v>99</c:v>
                </c:pt>
                <c:pt idx="20600">
                  <c:v>99</c:v>
                </c:pt>
                <c:pt idx="20601">
                  <c:v>99</c:v>
                </c:pt>
                <c:pt idx="20602">
                  <c:v>99</c:v>
                </c:pt>
                <c:pt idx="20603">
                  <c:v>99</c:v>
                </c:pt>
                <c:pt idx="20604">
                  <c:v>99</c:v>
                </c:pt>
                <c:pt idx="20605">
                  <c:v>99</c:v>
                </c:pt>
                <c:pt idx="20606">
                  <c:v>99</c:v>
                </c:pt>
                <c:pt idx="20607">
                  <c:v>99</c:v>
                </c:pt>
                <c:pt idx="20608">
                  <c:v>99</c:v>
                </c:pt>
                <c:pt idx="20609">
                  <c:v>99</c:v>
                </c:pt>
                <c:pt idx="20610">
                  <c:v>99</c:v>
                </c:pt>
                <c:pt idx="20611">
                  <c:v>99</c:v>
                </c:pt>
                <c:pt idx="20612">
                  <c:v>99</c:v>
                </c:pt>
                <c:pt idx="20613">
                  <c:v>99</c:v>
                </c:pt>
                <c:pt idx="20614">
                  <c:v>99</c:v>
                </c:pt>
                <c:pt idx="20615">
                  <c:v>99</c:v>
                </c:pt>
                <c:pt idx="20616">
                  <c:v>99</c:v>
                </c:pt>
                <c:pt idx="20617">
                  <c:v>99</c:v>
                </c:pt>
                <c:pt idx="20618">
                  <c:v>99</c:v>
                </c:pt>
                <c:pt idx="20619">
                  <c:v>99</c:v>
                </c:pt>
                <c:pt idx="20620">
                  <c:v>99</c:v>
                </c:pt>
                <c:pt idx="20621">
                  <c:v>99</c:v>
                </c:pt>
                <c:pt idx="20622">
                  <c:v>99</c:v>
                </c:pt>
                <c:pt idx="20623">
                  <c:v>99</c:v>
                </c:pt>
                <c:pt idx="20624">
                  <c:v>99</c:v>
                </c:pt>
                <c:pt idx="20625">
                  <c:v>99</c:v>
                </c:pt>
                <c:pt idx="20626">
                  <c:v>99</c:v>
                </c:pt>
                <c:pt idx="20627">
                  <c:v>99</c:v>
                </c:pt>
                <c:pt idx="20628">
                  <c:v>99</c:v>
                </c:pt>
                <c:pt idx="20629">
                  <c:v>99</c:v>
                </c:pt>
                <c:pt idx="20630">
                  <c:v>99</c:v>
                </c:pt>
                <c:pt idx="20631">
                  <c:v>99</c:v>
                </c:pt>
                <c:pt idx="20632">
                  <c:v>99</c:v>
                </c:pt>
                <c:pt idx="20633">
                  <c:v>99</c:v>
                </c:pt>
                <c:pt idx="20634">
                  <c:v>99</c:v>
                </c:pt>
                <c:pt idx="20635">
                  <c:v>99</c:v>
                </c:pt>
                <c:pt idx="20636">
                  <c:v>99</c:v>
                </c:pt>
                <c:pt idx="20637">
                  <c:v>99</c:v>
                </c:pt>
                <c:pt idx="20638">
                  <c:v>99</c:v>
                </c:pt>
                <c:pt idx="20639">
                  <c:v>99</c:v>
                </c:pt>
                <c:pt idx="20640">
                  <c:v>99</c:v>
                </c:pt>
                <c:pt idx="20641">
                  <c:v>99</c:v>
                </c:pt>
                <c:pt idx="20642">
                  <c:v>99</c:v>
                </c:pt>
                <c:pt idx="20643">
                  <c:v>99</c:v>
                </c:pt>
                <c:pt idx="20644">
                  <c:v>99</c:v>
                </c:pt>
                <c:pt idx="20645">
                  <c:v>99</c:v>
                </c:pt>
                <c:pt idx="20646">
                  <c:v>99</c:v>
                </c:pt>
                <c:pt idx="20647">
                  <c:v>99</c:v>
                </c:pt>
                <c:pt idx="20648">
                  <c:v>99</c:v>
                </c:pt>
                <c:pt idx="20649">
                  <c:v>99</c:v>
                </c:pt>
                <c:pt idx="20650">
                  <c:v>99</c:v>
                </c:pt>
                <c:pt idx="20651">
                  <c:v>99</c:v>
                </c:pt>
                <c:pt idx="20652">
                  <c:v>99</c:v>
                </c:pt>
                <c:pt idx="20653">
                  <c:v>99</c:v>
                </c:pt>
                <c:pt idx="20654">
                  <c:v>99</c:v>
                </c:pt>
                <c:pt idx="20655">
                  <c:v>99</c:v>
                </c:pt>
                <c:pt idx="20656">
                  <c:v>99</c:v>
                </c:pt>
                <c:pt idx="20657">
                  <c:v>99</c:v>
                </c:pt>
                <c:pt idx="20658">
                  <c:v>99</c:v>
                </c:pt>
                <c:pt idx="20659">
                  <c:v>99</c:v>
                </c:pt>
                <c:pt idx="20660">
                  <c:v>99</c:v>
                </c:pt>
                <c:pt idx="20661">
                  <c:v>99</c:v>
                </c:pt>
                <c:pt idx="20662">
                  <c:v>99</c:v>
                </c:pt>
                <c:pt idx="20663">
                  <c:v>99</c:v>
                </c:pt>
                <c:pt idx="20664">
                  <c:v>99</c:v>
                </c:pt>
                <c:pt idx="20665">
                  <c:v>99</c:v>
                </c:pt>
                <c:pt idx="20666">
                  <c:v>99</c:v>
                </c:pt>
                <c:pt idx="20667">
                  <c:v>99</c:v>
                </c:pt>
                <c:pt idx="20668">
                  <c:v>99</c:v>
                </c:pt>
                <c:pt idx="20669">
                  <c:v>99</c:v>
                </c:pt>
                <c:pt idx="20670">
                  <c:v>99</c:v>
                </c:pt>
                <c:pt idx="20671">
                  <c:v>99</c:v>
                </c:pt>
                <c:pt idx="20672">
                  <c:v>99</c:v>
                </c:pt>
                <c:pt idx="20673">
                  <c:v>99</c:v>
                </c:pt>
                <c:pt idx="20674">
                  <c:v>99</c:v>
                </c:pt>
                <c:pt idx="20675">
                  <c:v>99</c:v>
                </c:pt>
                <c:pt idx="20676">
                  <c:v>99</c:v>
                </c:pt>
                <c:pt idx="20677">
                  <c:v>99</c:v>
                </c:pt>
                <c:pt idx="20678">
                  <c:v>99</c:v>
                </c:pt>
                <c:pt idx="20679">
                  <c:v>99</c:v>
                </c:pt>
                <c:pt idx="20680">
                  <c:v>99</c:v>
                </c:pt>
                <c:pt idx="20681">
                  <c:v>99</c:v>
                </c:pt>
                <c:pt idx="20682">
                  <c:v>99</c:v>
                </c:pt>
                <c:pt idx="20683">
                  <c:v>99</c:v>
                </c:pt>
                <c:pt idx="20684">
                  <c:v>99</c:v>
                </c:pt>
                <c:pt idx="20685">
                  <c:v>99</c:v>
                </c:pt>
                <c:pt idx="20686">
                  <c:v>99</c:v>
                </c:pt>
                <c:pt idx="20687">
                  <c:v>99</c:v>
                </c:pt>
                <c:pt idx="20688">
                  <c:v>99</c:v>
                </c:pt>
                <c:pt idx="20689">
                  <c:v>99</c:v>
                </c:pt>
                <c:pt idx="20690">
                  <c:v>99</c:v>
                </c:pt>
                <c:pt idx="20691">
                  <c:v>99</c:v>
                </c:pt>
                <c:pt idx="20692">
                  <c:v>99</c:v>
                </c:pt>
                <c:pt idx="20693">
                  <c:v>99</c:v>
                </c:pt>
                <c:pt idx="20694">
                  <c:v>99</c:v>
                </c:pt>
                <c:pt idx="20695">
                  <c:v>99</c:v>
                </c:pt>
                <c:pt idx="20696">
                  <c:v>99</c:v>
                </c:pt>
                <c:pt idx="20697">
                  <c:v>99</c:v>
                </c:pt>
                <c:pt idx="20698">
                  <c:v>99</c:v>
                </c:pt>
                <c:pt idx="20699">
                  <c:v>99</c:v>
                </c:pt>
                <c:pt idx="20700">
                  <c:v>99</c:v>
                </c:pt>
                <c:pt idx="20701">
                  <c:v>99</c:v>
                </c:pt>
                <c:pt idx="20702">
                  <c:v>99</c:v>
                </c:pt>
                <c:pt idx="20703">
                  <c:v>99</c:v>
                </c:pt>
                <c:pt idx="20704">
                  <c:v>99</c:v>
                </c:pt>
                <c:pt idx="20705">
                  <c:v>99</c:v>
                </c:pt>
                <c:pt idx="20706">
                  <c:v>99</c:v>
                </c:pt>
                <c:pt idx="20707">
                  <c:v>99</c:v>
                </c:pt>
                <c:pt idx="20708">
                  <c:v>99</c:v>
                </c:pt>
                <c:pt idx="20709">
                  <c:v>99</c:v>
                </c:pt>
                <c:pt idx="20710">
                  <c:v>99</c:v>
                </c:pt>
                <c:pt idx="20711">
                  <c:v>99</c:v>
                </c:pt>
                <c:pt idx="20712">
                  <c:v>99</c:v>
                </c:pt>
                <c:pt idx="20713">
                  <c:v>99</c:v>
                </c:pt>
                <c:pt idx="20714">
                  <c:v>99</c:v>
                </c:pt>
                <c:pt idx="20715">
                  <c:v>99</c:v>
                </c:pt>
                <c:pt idx="20716">
                  <c:v>99</c:v>
                </c:pt>
                <c:pt idx="20717">
                  <c:v>99</c:v>
                </c:pt>
                <c:pt idx="20718">
                  <c:v>99</c:v>
                </c:pt>
                <c:pt idx="20719">
                  <c:v>99</c:v>
                </c:pt>
                <c:pt idx="20720">
                  <c:v>99</c:v>
                </c:pt>
                <c:pt idx="20721">
                  <c:v>99</c:v>
                </c:pt>
                <c:pt idx="20722">
                  <c:v>99</c:v>
                </c:pt>
                <c:pt idx="20723">
                  <c:v>99</c:v>
                </c:pt>
                <c:pt idx="20724">
                  <c:v>99</c:v>
                </c:pt>
                <c:pt idx="20725">
                  <c:v>99</c:v>
                </c:pt>
                <c:pt idx="20726">
                  <c:v>99</c:v>
                </c:pt>
                <c:pt idx="20727">
                  <c:v>99</c:v>
                </c:pt>
                <c:pt idx="20728">
                  <c:v>99</c:v>
                </c:pt>
                <c:pt idx="20729">
                  <c:v>99</c:v>
                </c:pt>
                <c:pt idx="20730">
                  <c:v>99</c:v>
                </c:pt>
                <c:pt idx="20731">
                  <c:v>99</c:v>
                </c:pt>
                <c:pt idx="20732">
                  <c:v>99</c:v>
                </c:pt>
                <c:pt idx="20733">
                  <c:v>99</c:v>
                </c:pt>
                <c:pt idx="20734">
                  <c:v>99</c:v>
                </c:pt>
                <c:pt idx="20735">
                  <c:v>99</c:v>
                </c:pt>
                <c:pt idx="20736">
                  <c:v>99</c:v>
                </c:pt>
                <c:pt idx="20737">
                  <c:v>99</c:v>
                </c:pt>
                <c:pt idx="20738">
                  <c:v>99</c:v>
                </c:pt>
                <c:pt idx="20739">
                  <c:v>99</c:v>
                </c:pt>
                <c:pt idx="20740">
                  <c:v>99</c:v>
                </c:pt>
                <c:pt idx="20741">
                  <c:v>99</c:v>
                </c:pt>
                <c:pt idx="20742">
                  <c:v>99</c:v>
                </c:pt>
                <c:pt idx="20743">
                  <c:v>99</c:v>
                </c:pt>
                <c:pt idx="20744">
                  <c:v>99</c:v>
                </c:pt>
                <c:pt idx="20745">
                  <c:v>99</c:v>
                </c:pt>
                <c:pt idx="20746">
                  <c:v>99</c:v>
                </c:pt>
                <c:pt idx="20747">
                  <c:v>99</c:v>
                </c:pt>
                <c:pt idx="20748">
                  <c:v>99</c:v>
                </c:pt>
                <c:pt idx="20749">
                  <c:v>99</c:v>
                </c:pt>
                <c:pt idx="20750">
                  <c:v>99</c:v>
                </c:pt>
                <c:pt idx="20751">
                  <c:v>99</c:v>
                </c:pt>
                <c:pt idx="20752">
                  <c:v>99</c:v>
                </c:pt>
                <c:pt idx="20753">
                  <c:v>99</c:v>
                </c:pt>
                <c:pt idx="20754">
                  <c:v>99</c:v>
                </c:pt>
                <c:pt idx="20755">
                  <c:v>99</c:v>
                </c:pt>
                <c:pt idx="20756">
                  <c:v>98</c:v>
                </c:pt>
                <c:pt idx="20757">
                  <c:v>98</c:v>
                </c:pt>
                <c:pt idx="20758">
                  <c:v>98</c:v>
                </c:pt>
                <c:pt idx="20759">
                  <c:v>98</c:v>
                </c:pt>
                <c:pt idx="20760">
                  <c:v>98</c:v>
                </c:pt>
                <c:pt idx="20761">
                  <c:v>98</c:v>
                </c:pt>
                <c:pt idx="20762">
                  <c:v>98</c:v>
                </c:pt>
                <c:pt idx="20763">
                  <c:v>98</c:v>
                </c:pt>
                <c:pt idx="20764">
                  <c:v>98</c:v>
                </c:pt>
                <c:pt idx="20765">
                  <c:v>98</c:v>
                </c:pt>
                <c:pt idx="20766">
                  <c:v>98</c:v>
                </c:pt>
                <c:pt idx="20767">
                  <c:v>98</c:v>
                </c:pt>
                <c:pt idx="20768">
                  <c:v>98</c:v>
                </c:pt>
                <c:pt idx="20769">
                  <c:v>98</c:v>
                </c:pt>
                <c:pt idx="20770">
                  <c:v>98</c:v>
                </c:pt>
                <c:pt idx="20771">
                  <c:v>98</c:v>
                </c:pt>
                <c:pt idx="20772">
                  <c:v>98</c:v>
                </c:pt>
                <c:pt idx="20773">
                  <c:v>98</c:v>
                </c:pt>
                <c:pt idx="20774">
                  <c:v>98</c:v>
                </c:pt>
                <c:pt idx="20775">
                  <c:v>98</c:v>
                </c:pt>
                <c:pt idx="20776">
                  <c:v>98</c:v>
                </c:pt>
                <c:pt idx="20777">
                  <c:v>98</c:v>
                </c:pt>
                <c:pt idx="20778">
                  <c:v>98</c:v>
                </c:pt>
                <c:pt idx="20779">
                  <c:v>98</c:v>
                </c:pt>
                <c:pt idx="20780">
                  <c:v>98</c:v>
                </c:pt>
                <c:pt idx="20781">
                  <c:v>98</c:v>
                </c:pt>
                <c:pt idx="20782">
                  <c:v>98</c:v>
                </c:pt>
                <c:pt idx="20783">
                  <c:v>98</c:v>
                </c:pt>
                <c:pt idx="20784">
                  <c:v>98</c:v>
                </c:pt>
                <c:pt idx="20785">
                  <c:v>98</c:v>
                </c:pt>
                <c:pt idx="20786">
                  <c:v>98</c:v>
                </c:pt>
                <c:pt idx="20787">
                  <c:v>98</c:v>
                </c:pt>
                <c:pt idx="20788">
                  <c:v>98</c:v>
                </c:pt>
                <c:pt idx="20789">
                  <c:v>98</c:v>
                </c:pt>
                <c:pt idx="20790">
                  <c:v>98</c:v>
                </c:pt>
                <c:pt idx="20791">
                  <c:v>98</c:v>
                </c:pt>
                <c:pt idx="20792">
                  <c:v>98</c:v>
                </c:pt>
                <c:pt idx="20793">
                  <c:v>98</c:v>
                </c:pt>
                <c:pt idx="20794">
                  <c:v>98</c:v>
                </c:pt>
                <c:pt idx="20795">
                  <c:v>98</c:v>
                </c:pt>
                <c:pt idx="20796">
                  <c:v>98</c:v>
                </c:pt>
                <c:pt idx="20797">
                  <c:v>98</c:v>
                </c:pt>
                <c:pt idx="20798">
                  <c:v>98</c:v>
                </c:pt>
                <c:pt idx="20799">
                  <c:v>98</c:v>
                </c:pt>
                <c:pt idx="20800">
                  <c:v>98</c:v>
                </c:pt>
                <c:pt idx="20801">
                  <c:v>98</c:v>
                </c:pt>
                <c:pt idx="20802">
                  <c:v>98</c:v>
                </c:pt>
                <c:pt idx="20803">
                  <c:v>98</c:v>
                </c:pt>
                <c:pt idx="20804">
                  <c:v>98</c:v>
                </c:pt>
                <c:pt idx="20805">
                  <c:v>98</c:v>
                </c:pt>
                <c:pt idx="20806">
                  <c:v>98</c:v>
                </c:pt>
                <c:pt idx="20807">
                  <c:v>98</c:v>
                </c:pt>
                <c:pt idx="20808">
                  <c:v>98</c:v>
                </c:pt>
                <c:pt idx="20809">
                  <c:v>98</c:v>
                </c:pt>
                <c:pt idx="20810">
                  <c:v>98</c:v>
                </c:pt>
                <c:pt idx="20811">
                  <c:v>98</c:v>
                </c:pt>
                <c:pt idx="20812">
                  <c:v>98</c:v>
                </c:pt>
                <c:pt idx="20813">
                  <c:v>98</c:v>
                </c:pt>
                <c:pt idx="20814">
                  <c:v>98</c:v>
                </c:pt>
                <c:pt idx="20815">
                  <c:v>98</c:v>
                </c:pt>
                <c:pt idx="20816">
                  <c:v>98</c:v>
                </c:pt>
                <c:pt idx="20817">
                  <c:v>98</c:v>
                </c:pt>
                <c:pt idx="20818">
                  <c:v>98</c:v>
                </c:pt>
                <c:pt idx="20819">
                  <c:v>98</c:v>
                </c:pt>
                <c:pt idx="20820">
                  <c:v>98</c:v>
                </c:pt>
                <c:pt idx="20821">
                  <c:v>98</c:v>
                </c:pt>
                <c:pt idx="20822">
                  <c:v>98</c:v>
                </c:pt>
                <c:pt idx="20823">
                  <c:v>98</c:v>
                </c:pt>
                <c:pt idx="20824">
                  <c:v>98</c:v>
                </c:pt>
                <c:pt idx="20825">
                  <c:v>98</c:v>
                </c:pt>
                <c:pt idx="20826">
                  <c:v>98</c:v>
                </c:pt>
                <c:pt idx="20827">
                  <c:v>98</c:v>
                </c:pt>
                <c:pt idx="20828">
                  <c:v>98</c:v>
                </c:pt>
                <c:pt idx="20829">
                  <c:v>98</c:v>
                </c:pt>
                <c:pt idx="20830">
                  <c:v>98</c:v>
                </c:pt>
                <c:pt idx="20831">
                  <c:v>98</c:v>
                </c:pt>
                <c:pt idx="20832">
                  <c:v>98</c:v>
                </c:pt>
                <c:pt idx="20833">
                  <c:v>98</c:v>
                </c:pt>
                <c:pt idx="20834">
                  <c:v>98</c:v>
                </c:pt>
                <c:pt idx="20835">
                  <c:v>98</c:v>
                </c:pt>
                <c:pt idx="20836">
                  <c:v>98</c:v>
                </c:pt>
                <c:pt idx="20837">
                  <c:v>98</c:v>
                </c:pt>
                <c:pt idx="20838">
                  <c:v>98</c:v>
                </c:pt>
                <c:pt idx="20839">
                  <c:v>98</c:v>
                </c:pt>
                <c:pt idx="20840">
                  <c:v>98</c:v>
                </c:pt>
                <c:pt idx="20841">
                  <c:v>98</c:v>
                </c:pt>
                <c:pt idx="20842">
                  <c:v>98</c:v>
                </c:pt>
                <c:pt idx="20843">
                  <c:v>98</c:v>
                </c:pt>
                <c:pt idx="20844">
                  <c:v>98</c:v>
                </c:pt>
                <c:pt idx="20845">
                  <c:v>98</c:v>
                </c:pt>
                <c:pt idx="20846">
                  <c:v>98</c:v>
                </c:pt>
                <c:pt idx="20847">
                  <c:v>98</c:v>
                </c:pt>
                <c:pt idx="20848">
                  <c:v>98</c:v>
                </c:pt>
                <c:pt idx="20849">
                  <c:v>98</c:v>
                </c:pt>
                <c:pt idx="20850">
                  <c:v>98</c:v>
                </c:pt>
                <c:pt idx="20851">
                  <c:v>98</c:v>
                </c:pt>
                <c:pt idx="20852">
                  <c:v>98</c:v>
                </c:pt>
                <c:pt idx="20853">
                  <c:v>98</c:v>
                </c:pt>
                <c:pt idx="20854">
                  <c:v>98</c:v>
                </c:pt>
                <c:pt idx="20855">
                  <c:v>98</c:v>
                </c:pt>
                <c:pt idx="20856">
                  <c:v>98</c:v>
                </c:pt>
                <c:pt idx="20857">
                  <c:v>98</c:v>
                </c:pt>
                <c:pt idx="20858">
                  <c:v>98</c:v>
                </c:pt>
                <c:pt idx="20859">
                  <c:v>98</c:v>
                </c:pt>
                <c:pt idx="20860">
                  <c:v>98</c:v>
                </c:pt>
                <c:pt idx="20861">
                  <c:v>98</c:v>
                </c:pt>
                <c:pt idx="20862">
                  <c:v>98</c:v>
                </c:pt>
                <c:pt idx="20863">
                  <c:v>98</c:v>
                </c:pt>
                <c:pt idx="20864">
                  <c:v>98</c:v>
                </c:pt>
                <c:pt idx="20865">
                  <c:v>98</c:v>
                </c:pt>
                <c:pt idx="20866">
                  <c:v>98</c:v>
                </c:pt>
                <c:pt idx="20867">
                  <c:v>98</c:v>
                </c:pt>
                <c:pt idx="20868">
                  <c:v>98</c:v>
                </c:pt>
                <c:pt idx="20869">
                  <c:v>98</c:v>
                </c:pt>
                <c:pt idx="20870">
                  <c:v>98</c:v>
                </c:pt>
                <c:pt idx="20871">
                  <c:v>98</c:v>
                </c:pt>
                <c:pt idx="20872">
                  <c:v>98</c:v>
                </c:pt>
                <c:pt idx="20873">
                  <c:v>98</c:v>
                </c:pt>
                <c:pt idx="20874">
                  <c:v>98</c:v>
                </c:pt>
                <c:pt idx="20875">
                  <c:v>98</c:v>
                </c:pt>
                <c:pt idx="20876">
                  <c:v>98</c:v>
                </c:pt>
                <c:pt idx="20877">
                  <c:v>98</c:v>
                </c:pt>
                <c:pt idx="20878">
                  <c:v>98</c:v>
                </c:pt>
                <c:pt idx="20879">
                  <c:v>98</c:v>
                </c:pt>
                <c:pt idx="20880">
                  <c:v>98</c:v>
                </c:pt>
                <c:pt idx="20881">
                  <c:v>98</c:v>
                </c:pt>
                <c:pt idx="20882">
                  <c:v>98</c:v>
                </c:pt>
                <c:pt idx="20883">
                  <c:v>98</c:v>
                </c:pt>
                <c:pt idx="20884">
                  <c:v>98</c:v>
                </c:pt>
                <c:pt idx="20885">
                  <c:v>98</c:v>
                </c:pt>
                <c:pt idx="20886">
                  <c:v>98</c:v>
                </c:pt>
                <c:pt idx="20887">
                  <c:v>98</c:v>
                </c:pt>
                <c:pt idx="20888">
                  <c:v>98</c:v>
                </c:pt>
                <c:pt idx="20889">
                  <c:v>98</c:v>
                </c:pt>
                <c:pt idx="20890">
                  <c:v>98</c:v>
                </c:pt>
                <c:pt idx="20891">
                  <c:v>98</c:v>
                </c:pt>
                <c:pt idx="20892">
                  <c:v>98</c:v>
                </c:pt>
                <c:pt idx="20893">
                  <c:v>98</c:v>
                </c:pt>
                <c:pt idx="20894">
                  <c:v>98</c:v>
                </c:pt>
                <c:pt idx="20895">
                  <c:v>98</c:v>
                </c:pt>
                <c:pt idx="20896">
                  <c:v>98</c:v>
                </c:pt>
                <c:pt idx="20897">
                  <c:v>98</c:v>
                </c:pt>
                <c:pt idx="20898">
                  <c:v>98</c:v>
                </c:pt>
                <c:pt idx="20899">
                  <c:v>98</c:v>
                </c:pt>
                <c:pt idx="20900">
                  <c:v>98</c:v>
                </c:pt>
                <c:pt idx="20901">
                  <c:v>98</c:v>
                </c:pt>
                <c:pt idx="20902">
                  <c:v>98</c:v>
                </c:pt>
                <c:pt idx="20903">
                  <c:v>98</c:v>
                </c:pt>
                <c:pt idx="20904">
                  <c:v>98</c:v>
                </c:pt>
                <c:pt idx="20905">
                  <c:v>98</c:v>
                </c:pt>
                <c:pt idx="20906">
                  <c:v>98</c:v>
                </c:pt>
                <c:pt idx="20907">
                  <c:v>98</c:v>
                </c:pt>
                <c:pt idx="20908">
                  <c:v>98</c:v>
                </c:pt>
                <c:pt idx="20909">
                  <c:v>98</c:v>
                </c:pt>
                <c:pt idx="20910">
                  <c:v>98</c:v>
                </c:pt>
                <c:pt idx="20911">
                  <c:v>98</c:v>
                </c:pt>
                <c:pt idx="20912">
                  <c:v>98</c:v>
                </c:pt>
                <c:pt idx="20913">
                  <c:v>98</c:v>
                </c:pt>
                <c:pt idx="20914">
                  <c:v>98</c:v>
                </c:pt>
                <c:pt idx="20915">
                  <c:v>98</c:v>
                </c:pt>
                <c:pt idx="20916">
                  <c:v>98</c:v>
                </c:pt>
                <c:pt idx="20917">
                  <c:v>98</c:v>
                </c:pt>
                <c:pt idx="20918">
                  <c:v>98</c:v>
                </c:pt>
                <c:pt idx="20919">
                  <c:v>98</c:v>
                </c:pt>
                <c:pt idx="20920">
                  <c:v>98</c:v>
                </c:pt>
                <c:pt idx="20921">
                  <c:v>98</c:v>
                </c:pt>
                <c:pt idx="20922">
                  <c:v>98</c:v>
                </c:pt>
                <c:pt idx="20923">
                  <c:v>98</c:v>
                </c:pt>
                <c:pt idx="20924">
                  <c:v>98</c:v>
                </c:pt>
                <c:pt idx="20925">
                  <c:v>98</c:v>
                </c:pt>
                <c:pt idx="20926">
                  <c:v>98</c:v>
                </c:pt>
                <c:pt idx="20927">
                  <c:v>98</c:v>
                </c:pt>
                <c:pt idx="20928">
                  <c:v>98</c:v>
                </c:pt>
                <c:pt idx="20929">
                  <c:v>98</c:v>
                </c:pt>
                <c:pt idx="20930">
                  <c:v>98</c:v>
                </c:pt>
                <c:pt idx="20931">
                  <c:v>98</c:v>
                </c:pt>
                <c:pt idx="20932">
                  <c:v>98</c:v>
                </c:pt>
                <c:pt idx="20933">
                  <c:v>98</c:v>
                </c:pt>
                <c:pt idx="20934">
                  <c:v>98</c:v>
                </c:pt>
                <c:pt idx="20935">
                  <c:v>98</c:v>
                </c:pt>
                <c:pt idx="20936">
                  <c:v>98</c:v>
                </c:pt>
                <c:pt idx="20937">
                  <c:v>98</c:v>
                </c:pt>
                <c:pt idx="20938">
                  <c:v>98</c:v>
                </c:pt>
                <c:pt idx="20939">
                  <c:v>98</c:v>
                </c:pt>
                <c:pt idx="20940">
                  <c:v>98</c:v>
                </c:pt>
                <c:pt idx="20941">
                  <c:v>98</c:v>
                </c:pt>
                <c:pt idx="20942">
                  <c:v>98</c:v>
                </c:pt>
                <c:pt idx="20943">
                  <c:v>98</c:v>
                </c:pt>
                <c:pt idx="20944">
                  <c:v>98</c:v>
                </c:pt>
                <c:pt idx="20945">
                  <c:v>98</c:v>
                </c:pt>
                <c:pt idx="20946">
                  <c:v>98</c:v>
                </c:pt>
                <c:pt idx="20947">
                  <c:v>98</c:v>
                </c:pt>
                <c:pt idx="20948">
                  <c:v>98</c:v>
                </c:pt>
                <c:pt idx="20949">
                  <c:v>98</c:v>
                </c:pt>
                <c:pt idx="20950">
                  <c:v>98</c:v>
                </c:pt>
                <c:pt idx="20951">
                  <c:v>98</c:v>
                </c:pt>
                <c:pt idx="20952">
                  <c:v>98</c:v>
                </c:pt>
                <c:pt idx="20953">
                  <c:v>98</c:v>
                </c:pt>
                <c:pt idx="20954">
                  <c:v>98</c:v>
                </c:pt>
                <c:pt idx="20955">
                  <c:v>98</c:v>
                </c:pt>
                <c:pt idx="20956">
                  <c:v>98</c:v>
                </c:pt>
                <c:pt idx="20957">
                  <c:v>98</c:v>
                </c:pt>
                <c:pt idx="20958">
                  <c:v>98</c:v>
                </c:pt>
                <c:pt idx="20959">
                  <c:v>98</c:v>
                </c:pt>
                <c:pt idx="20960">
                  <c:v>98</c:v>
                </c:pt>
                <c:pt idx="20961">
                  <c:v>98</c:v>
                </c:pt>
                <c:pt idx="20962">
                  <c:v>98</c:v>
                </c:pt>
                <c:pt idx="20963">
                  <c:v>98</c:v>
                </c:pt>
                <c:pt idx="20964">
                  <c:v>98</c:v>
                </c:pt>
                <c:pt idx="20965">
                  <c:v>98</c:v>
                </c:pt>
                <c:pt idx="20966">
                  <c:v>98</c:v>
                </c:pt>
                <c:pt idx="20967">
                  <c:v>98</c:v>
                </c:pt>
                <c:pt idx="20968">
                  <c:v>98</c:v>
                </c:pt>
                <c:pt idx="20969">
                  <c:v>98</c:v>
                </c:pt>
                <c:pt idx="20970">
                  <c:v>98</c:v>
                </c:pt>
                <c:pt idx="20971">
                  <c:v>98</c:v>
                </c:pt>
                <c:pt idx="20972">
                  <c:v>98</c:v>
                </c:pt>
                <c:pt idx="20973">
                  <c:v>98</c:v>
                </c:pt>
                <c:pt idx="20974">
                  <c:v>98</c:v>
                </c:pt>
                <c:pt idx="20975">
                  <c:v>98</c:v>
                </c:pt>
                <c:pt idx="20976">
                  <c:v>98</c:v>
                </c:pt>
                <c:pt idx="20977">
                  <c:v>98</c:v>
                </c:pt>
                <c:pt idx="20978">
                  <c:v>98</c:v>
                </c:pt>
                <c:pt idx="20979">
                  <c:v>98</c:v>
                </c:pt>
                <c:pt idx="20980">
                  <c:v>98</c:v>
                </c:pt>
                <c:pt idx="20981">
                  <c:v>98</c:v>
                </c:pt>
                <c:pt idx="20982">
                  <c:v>98</c:v>
                </c:pt>
                <c:pt idx="20983">
                  <c:v>98</c:v>
                </c:pt>
                <c:pt idx="20984">
                  <c:v>98</c:v>
                </c:pt>
                <c:pt idx="20985">
                  <c:v>98</c:v>
                </c:pt>
                <c:pt idx="20986">
                  <c:v>98</c:v>
                </c:pt>
                <c:pt idx="20987">
                  <c:v>98</c:v>
                </c:pt>
                <c:pt idx="20988">
                  <c:v>98</c:v>
                </c:pt>
                <c:pt idx="20989">
                  <c:v>98</c:v>
                </c:pt>
                <c:pt idx="20990">
                  <c:v>98</c:v>
                </c:pt>
                <c:pt idx="20991">
                  <c:v>98</c:v>
                </c:pt>
                <c:pt idx="20992">
                  <c:v>98</c:v>
                </c:pt>
                <c:pt idx="20993">
                  <c:v>98</c:v>
                </c:pt>
                <c:pt idx="20994">
                  <c:v>98</c:v>
                </c:pt>
                <c:pt idx="20995">
                  <c:v>98</c:v>
                </c:pt>
                <c:pt idx="20996">
                  <c:v>98</c:v>
                </c:pt>
                <c:pt idx="20997">
                  <c:v>98</c:v>
                </c:pt>
                <c:pt idx="20998">
                  <c:v>98</c:v>
                </c:pt>
                <c:pt idx="20999">
                  <c:v>98</c:v>
                </c:pt>
                <c:pt idx="21000">
                  <c:v>98</c:v>
                </c:pt>
                <c:pt idx="21001">
                  <c:v>98</c:v>
                </c:pt>
                <c:pt idx="21002">
                  <c:v>98</c:v>
                </c:pt>
                <c:pt idx="21003">
                  <c:v>98</c:v>
                </c:pt>
                <c:pt idx="21004">
                  <c:v>98</c:v>
                </c:pt>
                <c:pt idx="21005">
                  <c:v>98</c:v>
                </c:pt>
                <c:pt idx="21006">
                  <c:v>98</c:v>
                </c:pt>
                <c:pt idx="21007">
                  <c:v>98</c:v>
                </c:pt>
                <c:pt idx="21008">
                  <c:v>98</c:v>
                </c:pt>
                <c:pt idx="21009">
                  <c:v>98</c:v>
                </c:pt>
                <c:pt idx="21010">
                  <c:v>98</c:v>
                </c:pt>
                <c:pt idx="21011">
                  <c:v>98</c:v>
                </c:pt>
                <c:pt idx="21012">
                  <c:v>98</c:v>
                </c:pt>
                <c:pt idx="21013">
                  <c:v>98</c:v>
                </c:pt>
                <c:pt idx="21014">
                  <c:v>98</c:v>
                </c:pt>
                <c:pt idx="21015">
                  <c:v>97</c:v>
                </c:pt>
                <c:pt idx="21016">
                  <c:v>97</c:v>
                </c:pt>
                <c:pt idx="21017">
                  <c:v>97</c:v>
                </c:pt>
                <c:pt idx="21018">
                  <c:v>97</c:v>
                </c:pt>
                <c:pt idx="21019">
                  <c:v>97</c:v>
                </c:pt>
                <c:pt idx="21020">
                  <c:v>97</c:v>
                </c:pt>
                <c:pt idx="21021">
                  <c:v>97</c:v>
                </c:pt>
                <c:pt idx="21022">
                  <c:v>97</c:v>
                </c:pt>
                <c:pt idx="21023">
                  <c:v>97</c:v>
                </c:pt>
                <c:pt idx="21024">
                  <c:v>97</c:v>
                </c:pt>
                <c:pt idx="21025">
                  <c:v>97</c:v>
                </c:pt>
                <c:pt idx="21026">
                  <c:v>97</c:v>
                </c:pt>
                <c:pt idx="21027">
                  <c:v>97</c:v>
                </c:pt>
                <c:pt idx="21028">
                  <c:v>97</c:v>
                </c:pt>
                <c:pt idx="21029">
                  <c:v>97</c:v>
                </c:pt>
                <c:pt idx="21030">
                  <c:v>97</c:v>
                </c:pt>
                <c:pt idx="21031">
                  <c:v>97</c:v>
                </c:pt>
                <c:pt idx="21032">
                  <c:v>97</c:v>
                </c:pt>
                <c:pt idx="21033">
                  <c:v>97</c:v>
                </c:pt>
                <c:pt idx="21034">
                  <c:v>97</c:v>
                </c:pt>
                <c:pt idx="21035">
                  <c:v>97</c:v>
                </c:pt>
                <c:pt idx="21036">
                  <c:v>97</c:v>
                </c:pt>
                <c:pt idx="21037">
                  <c:v>97</c:v>
                </c:pt>
                <c:pt idx="21038">
                  <c:v>97</c:v>
                </c:pt>
                <c:pt idx="21039">
                  <c:v>97</c:v>
                </c:pt>
                <c:pt idx="21040">
                  <c:v>97</c:v>
                </c:pt>
                <c:pt idx="21041">
                  <c:v>97</c:v>
                </c:pt>
                <c:pt idx="21042">
                  <c:v>97</c:v>
                </c:pt>
                <c:pt idx="21043">
                  <c:v>97</c:v>
                </c:pt>
                <c:pt idx="21044">
                  <c:v>97</c:v>
                </c:pt>
                <c:pt idx="21045">
                  <c:v>97</c:v>
                </c:pt>
                <c:pt idx="21046">
                  <c:v>97</c:v>
                </c:pt>
                <c:pt idx="21047">
                  <c:v>97</c:v>
                </c:pt>
                <c:pt idx="21048">
                  <c:v>97</c:v>
                </c:pt>
                <c:pt idx="21049">
                  <c:v>97</c:v>
                </c:pt>
                <c:pt idx="21050">
                  <c:v>97</c:v>
                </c:pt>
                <c:pt idx="21051">
                  <c:v>97</c:v>
                </c:pt>
                <c:pt idx="21052">
                  <c:v>97</c:v>
                </c:pt>
                <c:pt idx="21053">
                  <c:v>97</c:v>
                </c:pt>
                <c:pt idx="21054">
                  <c:v>97</c:v>
                </c:pt>
                <c:pt idx="21055">
                  <c:v>97</c:v>
                </c:pt>
                <c:pt idx="21056">
                  <c:v>97</c:v>
                </c:pt>
                <c:pt idx="21057">
                  <c:v>97</c:v>
                </c:pt>
                <c:pt idx="21058">
                  <c:v>97</c:v>
                </c:pt>
                <c:pt idx="21059">
                  <c:v>97</c:v>
                </c:pt>
                <c:pt idx="21060">
                  <c:v>97</c:v>
                </c:pt>
                <c:pt idx="21061">
                  <c:v>97</c:v>
                </c:pt>
                <c:pt idx="21062">
                  <c:v>97</c:v>
                </c:pt>
                <c:pt idx="21063">
                  <c:v>97</c:v>
                </c:pt>
                <c:pt idx="21064">
                  <c:v>97</c:v>
                </c:pt>
                <c:pt idx="21065">
                  <c:v>97</c:v>
                </c:pt>
                <c:pt idx="21066">
                  <c:v>97</c:v>
                </c:pt>
                <c:pt idx="21067">
                  <c:v>97</c:v>
                </c:pt>
                <c:pt idx="21068">
                  <c:v>97</c:v>
                </c:pt>
                <c:pt idx="21069">
                  <c:v>97</c:v>
                </c:pt>
                <c:pt idx="21070">
                  <c:v>97</c:v>
                </c:pt>
                <c:pt idx="21071">
                  <c:v>97</c:v>
                </c:pt>
                <c:pt idx="21072">
                  <c:v>97</c:v>
                </c:pt>
                <c:pt idx="21073">
                  <c:v>97</c:v>
                </c:pt>
                <c:pt idx="21074">
                  <c:v>97</c:v>
                </c:pt>
                <c:pt idx="21075">
                  <c:v>97</c:v>
                </c:pt>
                <c:pt idx="21076">
                  <c:v>97</c:v>
                </c:pt>
                <c:pt idx="21077">
                  <c:v>97</c:v>
                </c:pt>
                <c:pt idx="21078">
                  <c:v>97</c:v>
                </c:pt>
                <c:pt idx="21079">
                  <c:v>97</c:v>
                </c:pt>
                <c:pt idx="21080">
                  <c:v>97</c:v>
                </c:pt>
                <c:pt idx="21081">
                  <c:v>97</c:v>
                </c:pt>
                <c:pt idx="21082">
                  <c:v>97</c:v>
                </c:pt>
                <c:pt idx="21083">
                  <c:v>97</c:v>
                </c:pt>
                <c:pt idx="21084">
                  <c:v>97</c:v>
                </c:pt>
                <c:pt idx="21085">
                  <c:v>97</c:v>
                </c:pt>
                <c:pt idx="21086">
                  <c:v>97</c:v>
                </c:pt>
                <c:pt idx="21087">
                  <c:v>97</c:v>
                </c:pt>
                <c:pt idx="21088">
                  <c:v>97</c:v>
                </c:pt>
                <c:pt idx="21089">
                  <c:v>97</c:v>
                </c:pt>
                <c:pt idx="21090">
                  <c:v>97</c:v>
                </c:pt>
                <c:pt idx="21091">
                  <c:v>97</c:v>
                </c:pt>
                <c:pt idx="21092">
                  <c:v>97</c:v>
                </c:pt>
                <c:pt idx="21093">
                  <c:v>97</c:v>
                </c:pt>
                <c:pt idx="21094">
                  <c:v>97</c:v>
                </c:pt>
                <c:pt idx="21095">
                  <c:v>97</c:v>
                </c:pt>
                <c:pt idx="21096">
                  <c:v>97</c:v>
                </c:pt>
                <c:pt idx="21097">
                  <c:v>97</c:v>
                </c:pt>
                <c:pt idx="21098">
                  <c:v>97</c:v>
                </c:pt>
                <c:pt idx="21099">
                  <c:v>97</c:v>
                </c:pt>
                <c:pt idx="21100">
                  <c:v>97</c:v>
                </c:pt>
                <c:pt idx="21101">
                  <c:v>97</c:v>
                </c:pt>
                <c:pt idx="21102">
                  <c:v>97</c:v>
                </c:pt>
                <c:pt idx="21103">
                  <c:v>97</c:v>
                </c:pt>
                <c:pt idx="21104">
                  <c:v>97</c:v>
                </c:pt>
                <c:pt idx="21105">
                  <c:v>97</c:v>
                </c:pt>
                <c:pt idx="21106">
                  <c:v>97</c:v>
                </c:pt>
                <c:pt idx="21107">
                  <c:v>97</c:v>
                </c:pt>
                <c:pt idx="21108">
                  <c:v>97</c:v>
                </c:pt>
                <c:pt idx="21109">
                  <c:v>97</c:v>
                </c:pt>
                <c:pt idx="21110">
                  <c:v>97</c:v>
                </c:pt>
                <c:pt idx="21111">
                  <c:v>97</c:v>
                </c:pt>
                <c:pt idx="21112">
                  <c:v>97</c:v>
                </c:pt>
                <c:pt idx="21113">
                  <c:v>97</c:v>
                </c:pt>
                <c:pt idx="21114">
                  <c:v>97</c:v>
                </c:pt>
                <c:pt idx="21115">
                  <c:v>97</c:v>
                </c:pt>
                <c:pt idx="21116">
                  <c:v>97</c:v>
                </c:pt>
                <c:pt idx="21117">
                  <c:v>97</c:v>
                </c:pt>
                <c:pt idx="21118">
                  <c:v>97</c:v>
                </c:pt>
                <c:pt idx="21119">
                  <c:v>97</c:v>
                </c:pt>
                <c:pt idx="21120">
                  <c:v>97</c:v>
                </c:pt>
                <c:pt idx="21121">
                  <c:v>97</c:v>
                </c:pt>
                <c:pt idx="21122">
                  <c:v>97</c:v>
                </c:pt>
                <c:pt idx="21123">
                  <c:v>97</c:v>
                </c:pt>
                <c:pt idx="21124">
                  <c:v>97</c:v>
                </c:pt>
                <c:pt idx="21125">
                  <c:v>97</c:v>
                </c:pt>
                <c:pt idx="21126">
                  <c:v>97</c:v>
                </c:pt>
                <c:pt idx="21127">
                  <c:v>97</c:v>
                </c:pt>
                <c:pt idx="21128">
                  <c:v>97</c:v>
                </c:pt>
                <c:pt idx="21129">
                  <c:v>97</c:v>
                </c:pt>
                <c:pt idx="21130">
                  <c:v>97</c:v>
                </c:pt>
                <c:pt idx="21131">
                  <c:v>97</c:v>
                </c:pt>
                <c:pt idx="21132">
                  <c:v>97</c:v>
                </c:pt>
                <c:pt idx="21133">
                  <c:v>97</c:v>
                </c:pt>
                <c:pt idx="21134">
                  <c:v>97</c:v>
                </c:pt>
                <c:pt idx="21135">
                  <c:v>97</c:v>
                </c:pt>
                <c:pt idx="21136">
                  <c:v>97</c:v>
                </c:pt>
                <c:pt idx="21137">
                  <c:v>97</c:v>
                </c:pt>
                <c:pt idx="21138">
                  <c:v>97</c:v>
                </c:pt>
                <c:pt idx="21139">
                  <c:v>97</c:v>
                </c:pt>
                <c:pt idx="21140">
                  <c:v>97</c:v>
                </c:pt>
                <c:pt idx="21141">
                  <c:v>97</c:v>
                </c:pt>
                <c:pt idx="21142">
                  <c:v>97</c:v>
                </c:pt>
                <c:pt idx="21143">
                  <c:v>97</c:v>
                </c:pt>
                <c:pt idx="21144">
                  <c:v>97</c:v>
                </c:pt>
                <c:pt idx="21145">
                  <c:v>97</c:v>
                </c:pt>
                <c:pt idx="21146">
                  <c:v>97</c:v>
                </c:pt>
                <c:pt idx="21147">
                  <c:v>97</c:v>
                </c:pt>
                <c:pt idx="21148">
                  <c:v>97</c:v>
                </c:pt>
                <c:pt idx="21149">
                  <c:v>97</c:v>
                </c:pt>
                <c:pt idx="21150">
                  <c:v>97</c:v>
                </c:pt>
                <c:pt idx="21151">
                  <c:v>97</c:v>
                </c:pt>
                <c:pt idx="21152">
                  <c:v>97</c:v>
                </c:pt>
                <c:pt idx="21153">
                  <c:v>97</c:v>
                </c:pt>
                <c:pt idx="21154">
                  <c:v>97</c:v>
                </c:pt>
                <c:pt idx="21155">
                  <c:v>97</c:v>
                </c:pt>
                <c:pt idx="21156">
                  <c:v>97</c:v>
                </c:pt>
                <c:pt idx="21157">
                  <c:v>97</c:v>
                </c:pt>
                <c:pt idx="21158">
                  <c:v>97</c:v>
                </c:pt>
                <c:pt idx="21159">
                  <c:v>97</c:v>
                </c:pt>
                <c:pt idx="21160">
                  <c:v>97</c:v>
                </c:pt>
                <c:pt idx="21161">
                  <c:v>97</c:v>
                </c:pt>
                <c:pt idx="21162">
                  <c:v>97</c:v>
                </c:pt>
                <c:pt idx="21163">
                  <c:v>97</c:v>
                </c:pt>
                <c:pt idx="21164">
                  <c:v>97</c:v>
                </c:pt>
                <c:pt idx="21165">
                  <c:v>97</c:v>
                </c:pt>
                <c:pt idx="21166">
                  <c:v>97</c:v>
                </c:pt>
                <c:pt idx="21167">
                  <c:v>97</c:v>
                </c:pt>
                <c:pt idx="21168">
                  <c:v>97</c:v>
                </c:pt>
                <c:pt idx="21169">
                  <c:v>97</c:v>
                </c:pt>
                <c:pt idx="21170">
                  <c:v>97</c:v>
                </c:pt>
                <c:pt idx="21171">
                  <c:v>97</c:v>
                </c:pt>
                <c:pt idx="21172">
                  <c:v>97</c:v>
                </c:pt>
                <c:pt idx="21173">
                  <c:v>97</c:v>
                </c:pt>
                <c:pt idx="21174">
                  <c:v>97</c:v>
                </c:pt>
                <c:pt idx="21175">
                  <c:v>97</c:v>
                </c:pt>
                <c:pt idx="21176">
                  <c:v>97</c:v>
                </c:pt>
                <c:pt idx="21177">
                  <c:v>97</c:v>
                </c:pt>
                <c:pt idx="21178">
                  <c:v>97</c:v>
                </c:pt>
                <c:pt idx="21179">
                  <c:v>97</c:v>
                </c:pt>
                <c:pt idx="21180">
                  <c:v>97</c:v>
                </c:pt>
                <c:pt idx="21181">
                  <c:v>97</c:v>
                </c:pt>
                <c:pt idx="21182">
                  <c:v>97</c:v>
                </c:pt>
                <c:pt idx="21183">
                  <c:v>97</c:v>
                </c:pt>
                <c:pt idx="21184">
                  <c:v>97</c:v>
                </c:pt>
                <c:pt idx="21185">
                  <c:v>97</c:v>
                </c:pt>
                <c:pt idx="21186">
                  <c:v>97</c:v>
                </c:pt>
                <c:pt idx="21187">
                  <c:v>97</c:v>
                </c:pt>
                <c:pt idx="21188">
                  <c:v>97</c:v>
                </c:pt>
                <c:pt idx="21189">
                  <c:v>97</c:v>
                </c:pt>
                <c:pt idx="21190">
                  <c:v>97</c:v>
                </c:pt>
                <c:pt idx="21191">
                  <c:v>97</c:v>
                </c:pt>
                <c:pt idx="21192">
                  <c:v>97</c:v>
                </c:pt>
                <c:pt idx="21193">
                  <c:v>97</c:v>
                </c:pt>
                <c:pt idx="21194">
                  <c:v>97</c:v>
                </c:pt>
                <c:pt idx="21195">
                  <c:v>97</c:v>
                </c:pt>
                <c:pt idx="21196">
                  <c:v>97</c:v>
                </c:pt>
                <c:pt idx="21197">
                  <c:v>97</c:v>
                </c:pt>
                <c:pt idx="21198">
                  <c:v>97</c:v>
                </c:pt>
                <c:pt idx="21199">
                  <c:v>97</c:v>
                </c:pt>
                <c:pt idx="21200">
                  <c:v>97</c:v>
                </c:pt>
                <c:pt idx="21201">
                  <c:v>97</c:v>
                </c:pt>
                <c:pt idx="21202">
                  <c:v>97</c:v>
                </c:pt>
                <c:pt idx="21203">
                  <c:v>97</c:v>
                </c:pt>
                <c:pt idx="21204">
                  <c:v>97</c:v>
                </c:pt>
                <c:pt idx="21205">
                  <c:v>97</c:v>
                </c:pt>
                <c:pt idx="21206">
                  <c:v>97</c:v>
                </c:pt>
                <c:pt idx="21207">
                  <c:v>97</c:v>
                </c:pt>
                <c:pt idx="21208">
                  <c:v>97</c:v>
                </c:pt>
                <c:pt idx="21209">
                  <c:v>97</c:v>
                </c:pt>
                <c:pt idx="21210">
                  <c:v>97</c:v>
                </c:pt>
                <c:pt idx="21211">
                  <c:v>97</c:v>
                </c:pt>
                <c:pt idx="21212">
                  <c:v>97</c:v>
                </c:pt>
                <c:pt idx="21213">
                  <c:v>97</c:v>
                </c:pt>
                <c:pt idx="21214">
                  <c:v>97</c:v>
                </c:pt>
                <c:pt idx="21215">
                  <c:v>97</c:v>
                </c:pt>
                <c:pt idx="21216">
                  <c:v>97</c:v>
                </c:pt>
                <c:pt idx="21217">
                  <c:v>97</c:v>
                </c:pt>
                <c:pt idx="21218">
                  <c:v>97</c:v>
                </c:pt>
                <c:pt idx="21219">
                  <c:v>97</c:v>
                </c:pt>
                <c:pt idx="21220">
                  <c:v>97</c:v>
                </c:pt>
                <c:pt idx="21221">
                  <c:v>97</c:v>
                </c:pt>
                <c:pt idx="21222">
                  <c:v>97</c:v>
                </c:pt>
                <c:pt idx="21223">
                  <c:v>97</c:v>
                </c:pt>
                <c:pt idx="21224">
                  <c:v>97</c:v>
                </c:pt>
                <c:pt idx="21225">
                  <c:v>97</c:v>
                </c:pt>
                <c:pt idx="21226">
                  <c:v>97</c:v>
                </c:pt>
                <c:pt idx="21227">
                  <c:v>97</c:v>
                </c:pt>
                <c:pt idx="21228">
                  <c:v>97</c:v>
                </c:pt>
                <c:pt idx="21229">
                  <c:v>97</c:v>
                </c:pt>
                <c:pt idx="21230">
                  <c:v>97</c:v>
                </c:pt>
                <c:pt idx="21231">
                  <c:v>97</c:v>
                </c:pt>
                <c:pt idx="21232">
                  <c:v>97</c:v>
                </c:pt>
                <c:pt idx="21233">
                  <c:v>97</c:v>
                </c:pt>
                <c:pt idx="21234">
                  <c:v>97</c:v>
                </c:pt>
                <c:pt idx="21235">
                  <c:v>97</c:v>
                </c:pt>
                <c:pt idx="21236">
                  <c:v>97</c:v>
                </c:pt>
                <c:pt idx="21237">
                  <c:v>97</c:v>
                </c:pt>
                <c:pt idx="21238">
                  <c:v>97</c:v>
                </c:pt>
                <c:pt idx="21239">
                  <c:v>97</c:v>
                </c:pt>
                <c:pt idx="21240">
                  <c:v>97</c:v>
                </c:pt>
                <c:pt idx="21241">
                  <c:v>97</c:v>
                </c:pt>
                <c:pt idx="21242">
                  <c:v>97</c:v>
                </c:pt>
                <c:pt idx="21243">
                  <c:v>97</c:v>
                </c:pt>
                <c:pt idx="21244">
                  <c:v>97</c:v>
                </c:pt>
                <c:pt idx="21245">
                  <c:v>97</c:v>
                </c:pt>
                <c:pt idx="21246">
                  <c:v>97</c:v>
                </c:pt>
                <c:pt idx="21247">
                  <c:v>97</c:v>
                </c:pt>
                <c:pt idx="21248">
                  <c:v>97</c:v>
                </c:pt>
                <c:pt idx="21249">
                  <c:v>97</c:v>
                </c:pt>
                <c:pt idx="21250">
                  <c:v>97</c:v>
                </c:pt>
                <c:pt idx="21251">
                  <c:v>97</c:v>
                </c:pt>
                <c:pt idx="21252">
                  <c:v>97</c:v>
                </c:pt>
                <c:pt idx="21253">
                  <c:v>97</c:v>
                </c:pt>
                <c:pt idx="21254">
                  <c:v>97</c:v>
                </c:pt>
                <c:pt idx="21255">
                  <c:v>97</c:v>
                </c:pt>
                <c:pt idx="21256">
                  <c:v>97</c:v>
                </c:pt>
                <c:pt idx="21257">
                  <c:v>97</c:v>
                </c:pt>
                <c:pt idx="21258">
                  <c:v>97</c:v>
                </c:pt>
                <c:pt idx="21259">
                  <c:v>97</c:v>
                </c:pt>
                <c:pt idx="21260">
                  <c:v>97</c:v>
                </c:pt>
                <c:pt idx="21261">
                  <c:v>97</c:v>
                </c:pt>
                <c:pt idx="21262">
                  <c:v>97</c:v>
                </c:pt>
                <c:pt idx="21263">
                  <c:v>97</c:v>
                </c:pt>
                <c:pt idx="21264">
                  <c:v>97</c:v>
                </c:pt>
                <c:pt idx="21265">
                  <c:v>97</c:v>
                </c:pt>
                <c:pt idx="21266">
                  <c:v>97</c:v>
                </c:pt>
                <c:pt idx="21267">
                  <c:v>97</c:v>
                </c:pt>
                <c:pt idx="21268">
                  <c:v>97</c:v>
                </c:pt>
                <c:pt idx="21269">
                  <c:v>97</c:v>
                </c:pt>
                <c:pt idx="21270">
                  <c:v>97</c:v>
                </c:pt>
                <c:pt idx="21271">
                  <c:v>97</c:v>
                </c:pt>
                <c:pt idx="21272">
                  <c:v>97</c:v>
                </c:pt>
                <c:pt idx="21273">
                  <c:v>97</c:v>
                </c:pt>
                <c:pt idx="21274">
                  <c:v>97</c:v>
                </c:pt>
                <c:pt idx="21275">
                  <c:v>97</c:v>
                </c:pt>
                <c:pt idx="21276">
                  <c:v>98</c:v>
                </c:pt>
                <c:pt idx="21277">
                  <c:v>98</c:v>
                </c:pt>
                <c:pt idx="21278">
                  <c:v>98</c:v>
                </c:pt>
                <c:pt idx="21279">
                  <c:v>98</c:v>
                </c:pt>
                <c:pt idx="21280">
                  <c:v>98</c:v>
                </c:pt>
                <c:pt idx="21281">
                  <c:v>98</c:v>
                </c:pt>
                <c:pt idx="21282">
                  <c:v>98</c:v>
                </c:pt>
                <c:pt idx="21283">
                  <c:v>98</c:v>
                </c:pt>
                <c:pt idx="21284">
                  <c:v>98</c:v>
                </c:pt>
                <c:pt idx="21285">
                  <c:v>98</c:v>
                </c:pt>
                <c:pt idx="21286">
                  <c:v>98</c:v>
                </c:pt>
                <c:pt idx="21287">
                  <c:v>98</c:v>
                </c:pt>
                <c:pt idx="21288">
                  <c:v>98</c:v>
                </c:pt>
                <c:pt idx="21289">
                  <c:v>98</c:v>
                </c:pt>
                <c:pt idx="21290">
                  <c:v>98</c:v>
                </c:pt>
                <c:pt idx="21291">
                  <c:v>98</c:v>
                </c:pt>
                <c:pt idx="21292">
                  <c:v>98</c:v>
                </c:pt>
                <c:pt idx="21293">
                  <c:v>98</c:v>
                </c:pt>
                <c:pt idx="21294">
                  <c:v>98</c:v>
                </c:pt>
                <c:pt idx="21295">
                  <c:v>98</c:v>
                </c:pt>
                <c:pt idx="21296">
                  <c:v>98</c:v>
                </c:pt>
                <c:pt idx="21297">
                  <c:v>98</c:v>
                </c:pt>
                <c:pt idx="21298">
                  <c:v>98</c:v>
                </c:pt>
                <c:pt idx="21299">
                  <c:v>98</c:v>
                </c:pt>
                <c:pt idx="21300">
                  <c:v>98</c:v>
                </c:pt>
                <c:pt idx="21301">
                  <c:v>98</c:v>
                </c:pt>
                <c:pt idx="21302">
                  <c:v>98</c:v>
                </c:pt>
                <c:pt idx="21303">
                  <c:v>98</c:v>
                </c:pt>
                <c:pt idx="21304">
                  <c:v>98</c:v>
                </c:pt>
                <c:pt idx="21305">
                  <c:v>98</c:v>
                </c:pt>
                <c:pt idx="21306">
                  <c:v>98</c:v>
                </c:pt>
                <c:pt idx="21307">
                  <c:v>98</c:v>
                </c:pt>
                <c:pt idx="21308">
                  <c:v>98</c:v>
                </c:pt>
                <c:pt idx="21309">
                  <c:v>98</c:v>
                </c:pt>
                <c:pt idx="21310">
                  <c:v>98</c:v>
                </c:pt>
                <c:pt idx="21311">
                  <c:v>98</c:v>
                </c:pt>
                <c:pt idx="21312">
                  <c:v>98</c:v>
                </c:pt>
                <c:pt idx="21313">
                  <c:v>98</c:v>
                </c:pt>
                <c:pt idx="21314">
                  <c:v>98</c:v>
                </c:pt>
                <c:pt idx="21315">
                  <c:v>98</c:v>
                </c:pt>
                <c:pt idx="21316">
                  <c:v>98</c:v>
                </c:pt>
                <c:pt idx="21317">
                  <c:v>98</c:v>
                </c:pt>
                <c:pt idx="21318">
                  <c:v>98</c:v>
                </c:pt>
                <c:pt idx="21319">
                  <c:v>98</c:v>
                </c:pt>
                <c:pt idx="21320">
                  <c:v>98</c:v>
                </c:pt>
                <c:pt idx="21321">
                  <c:v>98</c:v>
                </c:pt>
                <c:pt idx="21322">
                  <c:v>98</c:v>
                </c:pt>
                <c:pt idx="21323">
                  <c:v>98</c:v>
                </c:pt>
                <c:pt idx="21324">
                  <c:v>98</c:v>
                </c:pt>
                <c:pt idx="21325">
                  <c:v>98</c:v>
                </c:pt>
                <c:pt idx="21326">
                  <c:v>98</c:v>
                </c:pt>
                <c:pt idx="21327">
                  <c:v>98</c:v>
                </c:pt>
                <c:pt idx="21328">
                  <c:v>98</c:v>
                </c:pt>
                <c:pt idx="21329">
                  <c:v>98</c:v>
                </c:pt>
                <c:pt idx="21330">
                  <c:v>98</c:v>
                </c:pt>
                <c:pt idx="21331">
                  <c:v>98</c:v>
                </c:pt>
                <c:pt idx="21332">
                  <c:v>98</c:v>
                </c:pt>
                <c:pt idx="21333">
                  <c:v>98</c:v>
                </c:pt>
                <c:pt idx="21334">
                  <c:v>98</c:v>
                </c:pt>
                <c:pt idx="21335">
                  <c:v>98</c:v>
                </c:pt>
                <c:pt idx="21336">
                  <c:v>98</c:v>
                </c:pt>
                <c:pt idx="21337">
                  <c:v>98</c:v>
                </c:pt>
                <c:pt idx="21338">
                  <c:v>98</c:v>
                </c:pt>
                <c:pt idx="21339">
                  <c:v>98</c:v>
                </c:pt>
                <c:pt idx="21340">
                  <c:v>98</c:v>
                </c:pt>
                <c:pt idx="21341">
                  <c:v>98</c:v>
                </c:pt>
                <c:pt idx="21342">
                  <c:v>98</c:v>
                </c:pt>
                <c:pt idx="21343">
                  <c:v>98</c:v>
                </c:pt>
                <c:pt idx="21344">
                  <c:v>98</c:v>
                </c:pt>
                <c:pt idx="21345">
                  <c:v>98</c:v>
                </c:pt>
                <c:pt idx="21346">
                  <c:v>98</c:v>
                </c:pt>
                <c:pt idx="21347">
                  <c:v>98</c:v>
                </c:pt>
                <c:pt idx="21348">
                  <c:v>98</c:v>
                </c:pt>
                <c:pt idx="21349">
                  <c:v>98</c:v>
                </c:pt>
                <c:pt idx="21350">
                  <c:v>98</c:v>
                </c:pt>
                <c:pt idx="21351">
                  <c:v>98</c:v>
                </c:pt>
                <c:pt idx="21352">
                  <c:v>98</c:v>
                </c:pt>
                <c:pt idx="21353">
                  <c:v>98</c:v>
                </c:pt>
                <c:pt idx="21354">
                  <c:v>98</c:v>
                </c:pt>
                <c:pt idx="21355">
                  <c:v>98</c:v>
                </c:pt>
                <c:pt idx="21356">
                  <c:v>98</c:v>
                </c:pt>
                <c:pt idx="21357">
                  <c:v>98</c:v>
                </c:pt>
                <c:pt idx="21358">
                  <c:v>98</c:v>
                </c:pt>
                <c:pt idx="21359">
                  <c:v>98</c:v>
                </c:pt>
                <c:pt idx="21360">
                  <c:v>98</c:v>
                </c:pt>
                <c:pt idx="21361">
                  <c:v>98</c:v>
                </c:pt>
                <c:pt idx="21362">
                  <c:v>98</c:v>
                </c:pt>
                <c:pt idx="21363">
                  <c:v>98</c:v>
                </c:pt>
                <c:pt idx="21364">
                  <c:v>98</c:v>
                </c:pt>
                <c:pt idx="21365">
                  <c:v>98</c:v>
                </c:pt>
                <c:pt idx="21366">
                  <c:v>98</c:v>
                </c:pt>
                <c:pt idx="21367">
                  <c:v>98</c:v>
                </c:pt>
                <c:pt idx="21368">
                  <c:v>98</c:v>
                </c:pt>
                <c:pt idx="21369">
                  <c:v>98</c:v>
                </c:pt>
                <c:pt idx="21370">
                  <c:v>98</c:v>
                </c:pt>
                <c:pt idx="21371">
                  <c:v>98</c:v>
                </c:pt>
                <c:pt idx="21372">
                  <c:v>98</c:v>
                </c:pt>
                <c:pt idx="21373">
                  <c:v>98</c:v>
                </c:pt>
                <c:pt idx="21374">
                  <c:v>98</c:v>
                </c:pt>
                <c:pt idx="21375">
                  <c:v>98</c:v>
                </c:pt>
                <c:pt idx="21376">
                  <c:v>98</c:v>
                </c:pt>
                <c:pt idx="21377">
                  <c:v>98</c:v>
                </c:pt>
                <c:pt idx="21378">
                  <c:v>98</c:v>
                </c:pt>
                <c:pt idx="21379">
                  <c:v>98</c:v>
                </c:pt>
                <c:pt idx="21380">
                  <c:v>98</c:v>
                </c:pt>
                <c:pt idx="21381">
                  <c:v>98</c:v>
                </c:pt>
                <c:pt idx="21382">
                  <c:v>98</c:v>
                </c:pt>
                <c:pt idx="21383">
                  <c:v>98</c:v>
                </c:pt>
                <c:pt idx="21384">
                  <c:v>98</c:v>
                </c:pt>
                <c:pt idx="21385">
                  <c:v>98</c:v>
                </c:pt>
                <c:pt idx="21386">
                  <c:v>98</c:v>
                </c:pt>
                <c:pt idx="21387">
                  <c:v>98</c:v>
                </c:pt>
                <c:pt idx="21388">
                  <c:v>98</c:v>
                </c:pt>
                <c:pt idx="21389">
                  <c:v>98</c:v>
                </c:pt>
                <c:pt idx="21390">
                  <c:v>98</c:v>
                </c:pt>
                <c:pt idx="21391">
                  <c:v>98</c:v>
                </c:pt>
                <c:pt idx="21392">
                  <c:v>98</c:v>
                </c:pt>
                <c:pt idx="21393">
                  <c:v>98</c:v>
                </c:pt>
                <c:pt idx="21394">
                  <c:v>98</c:v>
                </c:pt>
                <c:pt idx="21395">
                  <c:v>98</c:v>
                </c:pt>
                <c:pt idx="21396">
                  <c:v>98</c:v>
                </c:pt>
                <c:pt idx="21397">
                  <c:v>98</c:v>
                </c:pt>
                <c:pt idx="21398">
                  <c:v>98</c:v>
                </c:pt>
                <c:pt idx="21399">
                  <c:v>98</c:v>
                </c:pt>
                <c:pt idx="21400">
                  <c:v>98</c:v>
                </c:pt>
                <c:pt idx="21401">
                  <c:v>98</c:v>
                </c:pt>
                <c:pt idx="21402">
                  <c:v>98</c:v>
                </c:pt>
                <c:pt idx="21403">
                  <c:v>98</c:v>
                </c:pt>
                <c:pt idx="21404">
                  <c:v>98</c:v>
                </c:pt>
                <c:pt idx="21405">
                  <c:v>98</c:v>
                </c:pt>
                <c:pt idx="21406">
                  <c:v>98</c:v>
                </c:pt>
                <c:pt idx="21407">
                  <c:v>98</c:v>
                </c:pt>
                <c:pt idx="21408">
                  <c:v>98</c:v>
                </c:pt>
                <c:pt idx="21409">
                  <c:v>98</c:v>
                </c:pt>
                <c:pt idx="21410">
                  <c:v>98</c:v>
                </c:pt>
                <c:pt idx="21411">
                  <c:v>98</c:v>
                </c:pt>
                <c:pt idx="21412">
                  <c:v>98</c:v>
                </c:pt>
                <c:pt idx="21413">
                  <c:v>98</c:v>
                </c:pt>
                <c:pt idx="21414">
                  <c:v>98</c:v>
                </c:pt>
                <c:pt idx="21415">
                  <c:v>98</c:v>
                </c:pt>
                <c:pt idx="21416">
                  <c:v>98</c:v>
                </c:pt>
                <c:pt idx="21417">
                  <c:v>98</c:v>
                </c:pt>
                <c:pt idx="21418">
                  <c:v>98</c:v>
                </c:pt>
                <c:pt idx="21419">
                  <c:v>98</c:v>
                </c:pt>
                <c:pt idx="21420">
                  <c:v>98</c:v>
                </c:pt>
                <c:pt idx="21421">
                  <c:v>98</c:v>
                </c:pt>
                <c:pt idx="21422">
                  <c:v>98</c:v>
                </c:pt>
                <c:pt idx="21423">
                  <c:v>98</c:v>
                </c:pt>
                <c:pt idx="21424">
                  <c:v>98</c:v>
                </c:pt>
                <c:pt idx="21425">
                  <c:v>98</c:v>
                </c:pt>
                <c:pt idx="21426">
                  <c:v>98</c:v>
                </c:pt>
                <c:pt idx="21427">
                  <c:v>98</c:v>
                </c:pt>
                <c:pt idx="21428">
                  <c:v>98</c:v>
                </c:pt>
                <c:pt idx="21429">
                  <c:v>98</c:v>
                </c:pt>
                <c:pt idx="21430">
                  <c:v>98</c:v>
                </c:pt>
                <c:pt idx="21431">
                  <c:v>98</c:v>
                </c:pt>
                <c:pt idx="21432">
                  <c:v>98</c:v>
                </c:pt>
                <c:pt idx="21433">
                  <c:v>98</c:v>
                </c:pt>
                <c:pt idx="21434">
                  <c:v>98</c:v>
                </c:pt>
                <c:pt idx="21435">
                  <c:v>98</c:v>
                </c:pt>
                <c:pt idx="21436">
                  <c:v>98</c:v>
                </c:pt>
                <c:pt idx="21437">
                  <c:v>98</c:v>
                </c:pt>
                <c:pt idx="21438">
                  <c:v>98</c:v>
                </c:pt>
                <c:pt idx="21439">
                  <c:v>98</c:v>
                </c:pt>
                <c:pt idx="21440">
                  <c:v>98</c:v>
                </c:pt>
                <c:pt idx="21441">
                  <c:v>98</c:v>
                </c:pt>
                <c:pt idx="21442">
                  <c:v>98</c:v>
                </c:pt>
                <c:pt idx="21443">
                  <c:v>98</c:v>
                </c:pt>
                <c:pt idx="21444">
                  <c:v>98</c:v>
                </c:pt>
                <c:pt idx="21445">
                  <c:v>98</c:v>
                </c:pt>
                <c:pt idx="21446">
                  <c:v>98</c:v>
                </c:pt>
                <c:pt idx="21447">
                  <c:v>98</c:v>
                </c:pt>
                <c:pt idx="21448">
                  <c:v>98</c:v>
                </c:pt>
                <c:pt idx="21449">
                  <c:v>98</c:v>
                </c:pt>
                <c:pt idx="21450">
                  <c:v>98</c:v>
                </c:pt>
                <c:pt idx="21451">
                  <c:v>98</c:v>
                </c:pt>
                <c:pt idx="21452">
                  <c:v>98</c:v>
                </c:pt>
                <c:pt idx="21453">
                  <c:v>98</c:v>
                </c:pt>
                <c:pt idx="21454">
                  <c:v>98</c:v>
                </c:pt>
                <c:pt idx="21455">
                  <c:v>98</c:v>
                </c:pt>
                <c:pt idx="21456">
                  <c:v>98</c:v>
                </c:pt>
                <c:pt idx="21457">
                  <c:v>98</c:v>
                </c:pt>
                <c:pt idx="21458">
                  <c:v>98</c:v>
                </c:pt>
                <c:pt idx="21459">
                  <c:v>98</c:v>
                </c:pt>
                <c:pt idx="21460">
                  <c:v>98</c:v>
                </c:pt>
                <c:pt idx="21461">
                  <c:v>98</c:v>
                </c:pt>
                <c:pt idx="21462">
                  <c:v>98</c:v>
                </c:pt>
                <c:pt idx="21463">
                  <c:v>98</c:v>
                </c:pt>
                <c:pt idx="21464">
                  <c:v>98</c:v>
                </c:pt>
                <c:pt idx="21465">
                  <c:v>98</c:v>
                </c:pt>
                <c:pt idx="21466">
                  <c:v>98</c:v>
                </c:pt>
                <c:pt idx="21467">
                  <c:v>98</c:v>
                </c:pt>
                <c:pt idx="21468">
                  <c:v>98</c:v>
                </c:pt>
                <c:pt idx="21469">
                  <c:v>98</c:v>
                </c:pt>
                <c:pt idx="21470">
                  <c:v>98</c:v>
                </c:pt>
                <c:pt idx="21471">
                  <c:v>98</c:v>
                </c:pt>
                <c:pt idx="21472">
                  <c:v>98</c:v>
                </c:pt>
                <c:pt idx="21473">
                  <c:v>98</c:v>
                </c:pt>
                <c:pt idx="21474">
                  <c:v>98</c:v>
                </c:pt>
                <c:pt idx="21475">
                  <c:v>98</c:v>
                </c:pt>
                <c:pt idx="21476">
                  <c:v>98</c:v>
                </c:pt>
                <c:pt idx="21477">
                  <c:v>98</c:v>
                </c:pt>
                <c:pt idx="21478">
                  <c:v>98</c:v>
                </c:pt>
                <c:pt idx="21479">
                  <c:v>98</c:v>
                </c:pt>
                <c:pt idx="21480">
                  <c:v>98</c:v>
                </c:pt>
                <c:pt idx="21481">
                  <c:v>98</c:v>
                </c:pt>
                <c:pt idx="21482">
                  <c:v>98</c:v>
                </c:pt>
                <c:pt idx="21483">
                  <c:v>98</c:v>
                </c:pt>
                <c:pt idx="21484">
                  <c:v>98</c:v>
                </c:pt>
                <c:pt idx="21485">
                  <c:v>98</c:v>
                </c:pt>
                <c:pt idx="21486">
                  <c:v>98</c:v>
                </c:pt>
                <c:pt idx="21487">
                  <c:v>98</c:v>
                </c:pt>
                <c:pt idx="21488">
                  <c:v>98</c:v>
                </c:pt>
                <c:pt idx="21489">
                  <c:v>98</c:v>
                </c:pt>
                <c:pt idx="21490">
                  <c:v>98</c:v>
                </c:pt>
                <c:pt idx="21491">
                  <c:v>98</c:v>
                </c:pt>
                <c:pt idx="21492">
                  <c:v>98</c:v>
                </c:pt>
                <c:pt idx="21493">
                  <c:v>98</c:v>
                </c:pt>
                <c:pt idx="21494">
                  <c:v>98</c:v>
                </c:pt>
                <c:pt idx="21495">
                  <c:v>98</c:v>
                </c:pt>
                <c:pt idx="21496">
                  <c:v>98</c:v>
                </c:pt>
                <c:pt idx="21497">
                  <c:v>98</c:v>
                </c:pt>
                <c:pt idx="21498">
                  <c:v>98</c:v>
                </c:pt>
                <c:pt idx="21499">
                  <c:v>98</c:v>
                </c:pt>
                <c:pt idx="21500">
                  <c:v>98</c:v>
                </c:pt>
                <c:pt idx="21501">
                  <c:v>98</c:v>
                </c:pt>
                <c:pt idx="21502">
                  <c:v>98</c:v>
                </c:pt>
                <c:pt idx="21503">
                  <c:v>98</c:v>
                </c:pt>
                <c:pt idx="21504">
                  <c:v>98</c:v>
                </c:pt>
                <c:pt idx="21505">
                  <c:v>98</c:v>
                </c:pt>
                <c:pt idx="21506">
                  <c:v>98</c:v>
                </c:pt>
                <c:pt idx="21507">
                  <c:v>98</c:v>
                </c:pt>
                <c:pt idx="21508">
                  <c:v>98</c:v>
                </c:pt>
                <c:pt idx="21509">
                  <c:v>98</c:v>
                </c:pt>
                <c:pt idx="21510">
                  <c:v>98</c:v>
                </c:pt>
                <c:pt idx="21511">
                  <c:v>98</c:v>
                </c:pt>
                <c:pt idx="21512">
                  <c:v>98</c:v>
                </c:pt>
                <c:pt idx="21513">
                  <c:v>98</c:v>
                </c:pt>
                <c:pt idx="21514">
                  <c:v>98</c:v>
                </c:pt>
                <c:pt idx="21515">
                  <c:v>98</c:v>
                </c:pt>
                <c:pt idx="21516">
                  <c:v>98</c:v>
                </c:pt>
                <c:pt idx="21517">
                  <c:v>98</c:v>
                </c:pt>
                <c:pt idx="21518">
                  <c:v>98</c:v>
                </c:pt>
                <c:pt idx="21519">
                  <c:v>98</c:v>
                </c:pt>
                <c:pt idx="21520">
                  <c:v>98</c:v>
                </c:pt>
                <c:pt idx="21521">
                  <c:v>98</c:v>
                </c:pt>
                <c:pt idx="21522">
                  <c:v>98</c:v>
                </c:pt>
                <c:pt idx="21523">
                  <c:v>98</c:v>
                </c:pt>
                <c:pt idx="21524">
                  <c:v>98</c:v>
                </c:pt>
                <c:pt idx="21525">
                  <c:v>98</c:v>
                </c:pt>
                <c:pt idx="21526">
                  <c:v>98</c:v>
                </c:pt>
                <c:pt idx="21527">
                  <c:v>98</c:v>
                </c:pt>
                <c:pt idx="21528">
                  <c:v>98</c:v>
                </c:pt>
                <c:pt idx="21529">
                  <c:v>98</c:v>
                </c:pt>
                <c:pt idx="21530">
                  <c:v>98</c:v>
                </c:pt>
                <c:pt idx="21531">
                  <c:v>98</c:v>
                </c:pt>
                <c:pt idx="21532">
                  <c:v>98</c:v>
                </c:pt>
                <c:pt idx="21533">
                  <c:v>98</c:v>
                </c:pt>
                <c:pt idx="21534">
                  <c:v>98</c:v>
                </c:pt>
                <c:pt idx="21535">
                  <c:v>98</c:v>
                </c:pt>
                <c:pt idx="21536">
                  <c:v>98</c:v>
                </c:pt>
                <c:pt idx="21537">
                  <c:v>98</c:v>
                </c:pt>
                <c:pt idx="21538">
                  <c:v>97</c:v>
                </c:pt>
                <c:pt idx="21539">
                  <c:v>97</c:v>
                </c:pt>
                <c:pt idx="21540">
                  <c:v>97</c:v>
                </c:pt>
                <c:pt idx="21541">
                  <c:v>97</c:v>
                </c:pt>
                <c:pt idx="21542">
                  <c:v>97</c:v>
                </c:pt>
                <c:pt idx="21543">
                  <c:v>97</c:v>
                </c:pt>
                <c:pt idx="21544">
                  <c:v>97</c:v>
                </c:pt>
                <c:pt idx="21545">
                  <c:v>97</c:v>
                </c:pt>
                <c:pt idx="21546">
                  <c:v>97</c:v>
                </c:pt>
                <c:pt idx="21547">
                  <c:v>97</c:v>
                </c:pt>
                <c:pt idx="21548">
                  <c:v>97</c:v>
                </c:pt>
                <c:pt idx="21549">
                  <c:v>97</c:v>
                </c:pt>
                <c:pt idx="21550">
                  <c:v>97</c:v>
                </c:pt>
                <c:pt idx="21551">
                  <c:v>97</c:v>
                </c:pt>
                <c:pt idx="21552">
                  <c:v>97</c:v>
                </c:pt>
                <c:pt idx="21553">
                  <c:v>97</c:v>
                </c:pt>
                <c:pt idx="21554">
                  <c:v>97</c:v>
                </c:pt>
                <c:pt idx="21555">
                  <c:v>97</c:v>
                </c:pt>
                <c:pt idx="21556">
                  <c:v>97</c:v>
                </c:pt>
                <c:pt idx="21557">
                  <c:v>97</c:v>
                </c:pt>
                <c:pt idx="21558">
                  <c:v>97</c:v>
                </c:pt>
                <c:pt idx="21559">
                  <c:v>97</c:v>
                </c:pt>
                <c:pt idx="21560">
                  <c:v>97</c:v>
                </c:pt>
                <c:pt idx="21561">
                  <c:v>97</c:v>
                </c:pt>
                <c:pt idx="21562">
                  <c:v>97</c:v>
                </c:pt>
                <c:pt idx="21563">
                  <c:v>97</c:v>
                </c:pt>
                <c:pt idx="21564">
                  <c:v>97</c:v>
                </c:pt>
                <c:pt idx="21565">
                  <c:v>97</c:v>
                </c:pt>
                <c:pt idx="21566">
                  <c:v>97</c:v>
                </c:pt>
                <c:pt idx="21567">
                  <c:v>97</c:v>
                </c:pt>
                <c:pt idx="21568">
                  <c:v>97</c:v>
                </c:pt>
                <c:pt idx="21569">
                  <c:v>97</c:v>
                </c:pt>
                <c:pt idx="21570">
                  <c:v>97</c:v>
                </c:pt>
                <c:pt idx="21571">
                  <c:v>97</c:v>
                </c:pt>
                <c:pt idx="21572">
                  <c:v>97</c:v>
                </c:pt>
                <c:pt idx="21573">
                  <c:v>97</c:v>
                </c:pt>
                <c:pt idx="21574">
                  <c:v>97</c:v>
                </c:pt>
                <c:pt idx="21575">
                  <c:v>97</c:v>
                </c:pt>
                <c:pt idx="21576">
                  <c:v>97</c:v>
                </c:pt>
                <c:pt idx="21577">
                  <c:v>97</c:v>
                </c:pt>
                <c:pt idx="21578">
                  <c:v>97</c:v>
                </c:pt>
                <c:pt idx="21579">
                  <c:v>97</c:v>
                </c:pt>
                <c:pt idx="21580">
                  <c:v>97</c:v>
                </c:pt>
                <c:pt idx="21581">
                  <c:v>97</c:v>
                </c:pt>
                <c:pt idx="21582">
                  <c:v>97</c:v>
                </c:pt>
                <c:pt idx="21583">
                  <c:v>97</c:v>
                </c:pt>
                <c:pt idx="21584">
                  <c:v>97</c:v>
                </c:pt>
                <c:pt idx="21585">
                  <c:v>97</c:v>
                </c:pt>
                <c:pt idx="21586">
                  <c:v>97</c:v>
                </c:pt>
                <c:pt idx="21587">
                  <c:v>97</c:v>
                </c:pt>
                <c:pt idx="21588">
                  <c:v>97</c:v>
                </c:pt>
                <c:pt idx="21589">
                  <c:v>97</c:v>
                </c:pt>
                <c:pt idx="21590">
                  <c:v>97</c:v>
                </c:pt>
                <c:pt idx="21591">
                  <c:v>97</c:v>
                </c:pt>
                <c:pt idx="21592">
                  <c:v>97</c:v>
                </c:pt>
                <c:pt idx="21593">
                  <c:v>97</c:v>
                </c:pt>
                <c:pt idx="21594">
                  <c:v>97</c:v>
                </c:pt>
                <c:pt idx="21595">
                  <c:v>97</c:v>
                </c:pt>
                <c:pt idx="21596">
                  <c:v>97</c:v>
                </c:pt>
                <c:pt idx="21597">
                  <c:v>97</c:v>
                </c:pt>
                <c:pt idx="21598">
                  <c:v>97</c:v>
                </c:pt>
                <c:pt idx="21599">
                  <c:v>97</c:v>
                </c:pt>
                <c:pt idx="21600">
                  <c:v>97</c:v>
                </c:pt>
                <c:pt idx="21601">
                  <c:v>97</c:v>
                </c:pt>
                <c:pt idx="21602">
                  <c:v>97</c:v>
                </c:pt>
                <c:pt idx="21603">
                  <c:v>97</c:v>
                </c:pt>
                <c:pt idx="21604">
                  <c:v>97</c:v>
                </c:pt>
                <c:pt idx="21605">
                  <c:v>97</c:v>
                </c:pt>
                <c:pt idx="21606">
                  <c:v>97</c:v>
                </c:pt>
                <c:pt idx="21607">
                  <c:v>97</c:v>
                </c:pt>
                <c:pt idx="21608">
                  <c:v>97</c:v>
                </c:pt>
                <c:pt idx="21609">
                  <c:v>97</c:v>
                </c:pt>
                <c:pt idx="21610">
                  <c:v>97</c:v>
                </c:pt>
                <c:pt idx="21611">
                  <c:v>97</c:v>
                </c:pt>
                <c:pt idx="21612">
                  <c:v>97</c:v>
                </c:pt>
                <c:pt idx="21613">
                  <c:v>97</c:v>
                </c:pt>
                <c:pt idx="21614">
                  <c:v>97</c:v>
                </c:pt>
                <c:pt idx="21615">
                  <c:v>97</c:v>
                </c:pt>
                <c:pt idx="21616">
                  <c:v>97</c:v>
                </c:pt>
                <c:pt idx="21617">
                  <c:v>97</c:v>
                </c:pt>
                <c:pt idx="21618">
                  <c:v>97</c:v>
                </c:pt>
                <c:pt idx="21619">
                  <c:v>97</c:v>
                </c:pt>
                <c:pt idx="21620">
                  <c:v>97</c:v>
                </c:pt>
                <c:pt idx="21621">
                  <c:v>97</c:v>
                </c:pt>
                <c:pt idx="21622">
                  <c:v>97</c:v>
                </c:pt>
                <c:pt idx="21623">
                  <c:v>97</c:v>
                </c:pt>
                <c:pt idx="21624">
                  <c:v>97</c:v>
                </c:pt>
                <c:pt idx="21625">
                  <c:v>97</c:v>
                </c:pt>
                <c:pt idx="21626">
                  <c:v>97</c:v>
                </c:pt>
                <c:pt idx="21627">
                  <c:v>97</c:v>
                </c:pt>
                <c:pt idx="21628">
                  <c:v>97</c:v>
                </c:pt>
                <c:pt idx="21629">
                  <c:v>97</c:v>
                </c:pt>
                <c:pt idx="21630">
                  <c:v>97</c:v>
                </c:pt>
                <c:pt idx="21631">
                  <c:v>97</c:v>
                </c:pt>
                <c:pt idx="21632">
                  <c:v>97</c:v>
                </c:pt>
                <c:pt idx="21633">
                  <c:v>97</c:v>
                </c:pt>
                <c:pt idx="21634">
                  <c:v>97</c:v>
                </c:pt>
                <c:pt idx="21635">
                  <c:v>97</c:v>
                </c:pt>
                <c:pt idx="21636">
                  <c:v>97</c:v>
                </c:pt>
                <c:pt idx="21637">
                  <c:v>97</c:v>
                </c:pt>
                <c:pt idx="21638">
                  <c:v>97</c:v>
                </c:pt>
                <c:pt idx="21639">
                  <c:v>97</c:v>
                </c:pt>
                <c:pt idx="21640">
                  <c:v>97</c:v>
                </c:pt>
                <c:pt idx="21641">
                  <c:v>97</c:v>
                </c:pt>
                <c:pt idx="21642">
                  <c:v>97</c:v>
                </c:pt>
                <c:pt idx="21643">
                  <c:v>97</c:v>
                </c:pt>
                <c:pt idx="21644">
                  <c:v>97</c:v>
                </c:pt>
                <c:pt idx="21645">
                  <c:v>97</c:v>
                </c:pt>
                <c:pt idx="21646">
                  <c:v>97</c:v>
                </c:pt>
                <c:pt idx="21647">
                  <c:v>97</c:v>
                </c:pt>
                <c:pt idx="21648">
                  <c:v>97</c:v>
                </c:pt>
                <c:pt idx="21649">
                  <c:v>97</c:v>
                </c:pt>
                <c:pt idx="21650">
                  <c:v>97</c:v>
                </c:pt>
                <c:pt idx="21651">
                  <c:v>97</c:v>
                </c:pt>
                <c:pt idx="21652">
                  <c:v>97</c:v>
                </c:pt>
                <c:pt idx="21653">
                  <c:v>97</c:v>
                </c:pt>
                <c:pt idx="21654">
                  <c:v>97</c:v>
                </c:pt>
                <c:pt idx="21655">
                  <c:v>97</c:v>
                </c:pt>
                <c:pt idx="21656">
                  <c:v>97</c:v>
                </c:pt>
                <c:pt idx="21657">
                  <c:v>97</c:v>
                </c:pt>
                <c:pt idx="21658">
                  <c:v>97</c:v>
                </c:pt>
                <c:pt idx="21659">
                  <c:v>97</c:v>
                </c:pt>
                <c:pt idx="21660">
                  <c:v>97</c:v>
                </c:pt>
                <c:pt idx="21661">
                  <c:v>97</c:v>
                </c:pt>
                <c:pt idx="21662">
                  <c:v>97</c:v>
                </c:pt>
                <c:pt idx="21663">
                  <c:v>97</c:v>
                </c:pt>
                <c:pt idx="21664">
                  <c:v>97</c:v>
                </c:pt>
                <c:pt idx="21665">
                  <c:v>97</c:v>
                </c:pt>
                <c:pt idx="21666">
                  <c:v>97</c:v>
                </c:pt>
                <c:pt idx="21667">
                  <c:v>97</c:v>
                </c:pt>
                <c:pt idx="21668">
                  <c:v>97</c:v>
                </c:pt>
                <c:pt idx="21669">
                  <c:v>97</c:v>
                </c:pt>
                <c:pt idx="21670">
                  <c:v>97</c:v>
                </c:pt>
                <c:pt idx="21671">
                  <c:v>97</c:v>
                </c:pt>
                <c:pt idx="21672">
                  <c:v>97</c:v>
                </c:pt>
                <c:pt idx="21673">
                  <c:v>97</c:v>
                </c:pt>
                <c:pt idx="21674">
                  <c:v>97</c:v>
                </c:pt>
                <c:pt idx="21675">
                  <c:v>97</c:v>
                </c:pt>
                <c:pt idx="21676">
                  <c:v>97</c:v>
                </c:pt>
                <c:pt idx="21677">
                  <c:v>97</c:v>
                </c:pt>
                <c:pt idx="21678">
                  <c:v>97</c:v>
                </c:pt>
                <c:pt idx="21679">
                  <c:v>97</c:v>
                </c:pt>
                <c:pt idx="21680">
                  <c:v>97</c:v>
                </c:pt>
                <c:pt idx="21681">
                  <c:v>97</c:v>
                </c:pt>
                <c:pt idx="21682">
                  <c:v>97</c:v>
                </c:pt>
                <c:pt idx="21683">
                  <c:v>97</c:v>
                </c:pt>
                <c:pt idx="21684">
                  <c:v>97</c:v>
                </c:pt>
                <c:pt idx="21685">
                  <c:v>97</c:v>
                </c:pt>
                <c:pt idx="21686">
                  <c:v>97</c:v>
                </c:pt>
                <c:pt idx="21687">
                  <c:v>97</c:v>
                </c:pt>
                <c:pt idx="21688">
                  <c:v>97</c:v>
                </c:pt>
                <c:pt idx="21689">
                  <c:v>97</c:v>
                </c:pt>
                <c:pt idx="21690">
                  <c:v>97</c:v>
                </c:pt>
                <c:pt idx="21691">
                  <c:v>97</c:v>
                </c:pt>
                <c:pt idx="21692">
                  <c:v>97</c:v>
                </c:pt>
                <c:pt idx="21693">
                  <c:v>97</c:v>
                </c:pt>
                <c:pt idx="21694">
                  <c:v>97</c:v>
                </c:pt>
                <c:pt idx="21695">
                  <c:v>97</c:v>
                </c:pt>
                <c:pt idx="21696">
                  <c:v>97</c:v>
                </c:pt>
                <c:pt idx="21697">
                  <c:v>97</c:v>
                </c:pt>
                <c:pt idx="21698">
                  <c:v>97</c:v>
                </c:pt>
                <c:pt idx="21699">
                  <c:v>97</c:v>
                </c:pt>
                <c:pt idx="21700">
                  <c:v>97</c:v>
                </c:pt>
                <c:pt idx="21701">
                  <c:v>97</c:v>
                </c:pt>
                <c:pt idx="21702">
                  <c:v>97</c:v>
                </c:pt>
                <c:pt idx="21703">
                  <c:v>97</c:v>
                </c:pt>
                <c:pt idx="21704">
                  <c:v>97</c:v>
                </c:pt>
                <c:pt idx="21705">
                  <c:v>97</c:v>
                </c:pt>
                <c:pt idx="21706">
                  <c:v>97</c:v>
                </c:pt>
                <c:pt idx="21707">
                  <c:v>97</c:v>
                </c:pt>
                <c:pt idx="21708">
                  <c:v>97</c:v>
                </c:pt>
                <c:pt idx="21709">
                  <c:v>97</c:v>
                </c:pt>
                <c:pt idx="21710">
                  <c:v>97</c:v>
                </c:pt>
                <c:pt idx="21711">
                  <c:v>97</c:v>
                </c:pt>
                <c:pt idx="21712">
                  <c:v>97</c:v>
                </c:pt>
                <c:pt idx="21713">
                  <c:v>97</c:v>
                </c:pt>
                <c:pt idx="21714">
                  <c:v>97</c:v>
                </c:pt>
                <c:pt idx="21715">
                  <c:v>97</c:v>
                </c:pt>
                <c:pt idx="21716">
                  <c:v>97</c:v>
                </c:pt>
                <c:pt idx="21717">
                  <c:v>97</c:v>
                </c:pt>
                <c:pt idx="21718">
                  <c:v>97</c:v>
                </c:pt>
                <c:pt idx="21719">
                  <c:v>97</c:v>
                </c:pt>
                <c:pt idx="21720">
                  <c:v>97</c:v>
                </c:pt>
                <c:pt idx="21721">
                  <c:v>97</c:v>
                </c:pt>
                <c:pt idx="21722">
                  <c:v>97</c:v>
                </c:pt>
                <c:pt idx="21723">
                  <c:v>97</c:v>
                </c:pt>
                <c:pt idx="21724">
                  <c:v>97</c:v>
                </c:pt>
                <c:pt idx="21725">
                  <c:v>97</c:v>
                </c:pt>
                <c:pt idx="21726">
                  <c:v>97</c:v>
                </c:pt>
                <c:pt idx="21727">
                  <c:v>97</c:v>
                </c:pt>
                <c:pt idx="21728">
                  <c:v>97</c:v>
                </c:pt>
                <c:pt idx="21729">
                  <c:v>97</c:v>
                </c:pt>
                <c:pt idx="21730">
                  <c:v>97</c:v>
                </c:pt>
                <c:pt idx="21731">
                  <c:v>97</c:v>
                </c:pt>
                <c:pt idx="21732">
                  <c:v>97</c:v>
                </c:pt>
                <c:pt idx="21733">
                  <c:v>97</c:v>
                </c:pt>
                <c:pt idx="21734">
                  <c:v>97</c:v>
                </c:pt>
                <c:pt idx="21735">
                  <c:v>97</c:v>
                </c:pt>
                <c:pt idx="21736">
                  <c:v>97</c:v>
                </c:pt>
                <c:pt idx="21737">
                  <c:v>97</c:v>
                </c:pt>
                <c:pt idx="21738">
                  <c:v>97</c:v>
                </c:pt>
                <c:pt idx="21739">
                  <c:v>97</c:v>
                </c:pt>
                <c:pt idx="21740">
                  <c:v>97</c:v>
                </c:pt>
                <c:pt idx="21741">
                  <c:v>97</c:v>
                </c:pt>
                <c:pt idx="21742">
                  <c:v>97</c:v>
                </c:pt>
                <c:pt idx="21743">
                  <c:v>97</c:v>
                </c:pt>
                <c:pt idx="21744">
                  <c:v>97</c:v>
                </c:pt>
                <c:pt idx="21745">
                  <c:v>97</c:v>
                </c:pt>
                <c:pt idx="21746">
                  <c:v>97</c:v>
                </c:pt>
                <c:pt idx="21747">
                  <c:v>97</c:v>
                </c:pt>
                <c:pt idx="21748">
                  <c:v>97</c:v>
                </c:pt>
                <c:pt idx="21749">
                  <c:v>97</c:v>
                </c:pt>
                <c:pt idx="21750">
                  <c:v>97</c:v>
                </c:pt>
                <c:pt idx="21751">
                  <c:v>97</c:v>
                </c:pt>
                <c:pt idx="21752">
                  <c:v>97</c:v>
                </c:pt>
                <c:pt idx="21753">
                  <c:v>97</c:v>
                </c:pt>
                <c:pt idx="21754">
                  <c:v>97</c:v>
                </c:pt>
                <c:pt idx="21755">
                  <c:v>97</c:v>
                </c:pt>
                <c:pt idx="21756">
                  <c:v>97</c:v>
                </c:pt>
                <c:pt idx="21757">
                  <c:v>97</c:v>
                </c:pt>
                <c:pt idx="21758">
                  <c:v>97</c:v>
                </c:pt>
                <c:pt idx="21759">
                  <c:v>97</c:v>
                </c:pt>
                <c:pt idx="21760">
                  <c:v>97</c:v>
                </c:pt>
                <c:pt idx="21761">
                  <c:v>97</c:v>
                </c:pt>
                <c:pt idx="21762">
                  <c:v>97</c:v>
                </c:pt>
                <c:pt idx="21763">
                  <c:v>97</c:v>
                </c:pt>
                <c:pt idx="21764">
                  <c:v>97</c:v>
                </c:pt>
                <c:pt idx="21765">
                  <c:v>97</c:v>
                </c:pt>
                <c:pt idx="21766">
                  <c:v>97</c:v>
                </c:pt>
                <c:pt idx="21767">
                  <c:v>97</c:v>
                </c:pt>
                <c:pt idx="21768">
                  <c:v>97</c:v>
                </c:pt>
                <c:pt idx="21769">
                  <c:v>97</c:v>
                </c:pt>
                <c:pt idx="21770">
                  <c:v>97</c:v>
                </c:pt>
                <c:pt idx="21771">
                  <c:v>97</c:v>
                </c:pt>
                <c:pt idx="21772">
                  <c:v>97</c:v>
                </c:pt>
                <c:pt idx="21773">
                  <c:v>97</c:v>
                </c:pt>
                <c:pt idx="21774">
                  <c:v>97</c:v>
                </c:pt>
                <c:pt idx="21775">
                  <c:v>97</c:v>
                </c:pt>
                <c:pt idx="21776">
                  <c:v>97</c:v>
                </c:pt>
                <c:pt idx="21777">
                  <c:v>97</c:v>
                </c:pt>
                <c:pt idx="21778">
                  <c:v>97</c:v>
                </c:pt>
                <c:pt idx="21779">
                  <c:v>97</c:v>
                </c:pt>
                <c:pt idx="21780">
                  <c:v>97</c:v>
                </c:pt>
                <c:pt idx="21781">
                  <c:v>97</c:v>
                </c:pt>
                <c:pt idx="21782">
                  <c:v>97</c:v>
                </c:pt>
                <c:pt idx="21783">
                  <c:v>97</c:v>
                </c:pt>
                <c:pt idx="21784">
                  <c:v>97</c:v>
                </c:pt>
                <c:pt idx="21785">
                  <c:v>97</c:v>
                </c:pt>
                <c:pt idx="21786">
                  <c:v>97</c:v>
                </c:pt>
                <c:pt idx="21787">
                  <c:v>97</c:v>
                </c:pt>
                <c:pt idx="21788">
                  <c:v>97</c:v>
                </c:pt>
                <c:pt idx="21789">
                  <c:v>97</c:v>
                </c:pt>
                <c:pt idx="21790">
                  <c:v>97</c:v>
                </c:pt>
                <c:pt idx="21791">
                  <c:v>97</c:v>
                </c:pt>
                <c:pt idx="21792">
                  <c:v>97</c:v>
                </c:pt>
                <c:pt idx="21793">
                  <c:v>97</c:v>
                </c:pt>
                <c:pt idx="21794">
                  <c:v>97</c:v>
                </c:pt>
                <c:pt idx="21795">
                  <c:v>97</c:v>
                </c:pt>
                <c:pt idx="21796">
                  <c:v>97</c:v>
                </c:pt>
                <c:pt idx="21797">
                  <c:v>97</c:v>
                </c:pt>
                <c:pt idx="21798">
                  <c:v>97</c:v>
                </c:pt>
                <c:pt idx="21799">
                  <c:v>97</c:v>
                </c:pt>
                <c:pt idx="21800">
                  <c:v>97</c:v>
                </c:pt>
                <c:pt idx="21801">
                  <c:v>97</c:v>
                </c:pt>
                <c:pt idx="21802">
                  <c:v>97</c:v>
                </c:pt>
                <c:pt idx="21803">
                  <c:v>97</c:v>
                </c:pt>
                <c:pt idx="21804">
                  <c:v>97</c:v>
                </c:pt>
                <c:pt idx="21805">
                  <c:v>97</c:v>
                </c:pt>
                <c:pt idx="21806">
                  <c:v>97</c:v>
                </c:pt>
                <c:pt idx="21807">
                  <c:v>97</c:v>
                </c:pt>
                <c:pt idx="21808">
                  <c:v>97</c:v>
                </c:pt>
                <c:pt idx="21809">
                  <c:v>97</c:v>
                </c:pt>
                <c:pt idx="21810">
                  <c:v>97</c:v>
                </c:pt>
                <c:pt idx="21811">
                  <c:v>97</c:v>
                </c:pt>
                <c:pt idx="21812">
                  <c:v>97</c:v>
                </c:pt>
                <c:pt idx="21813">
                  <c:v>97</c:v>
                </c:pt>
                <c:pt idx="21814">
                  <c:v>97</c:v>
                </c:pt>
                <c:pt idx="21815">
                  <c:v>97</c:v>
                </c:pt>
                <c:pt idx="21816">
                  <c:v>97</c:v>
                </c:pt>
                <c:pt idx="21817">
                  <c:v>97</c:v>
                </c:pt>
                <c:pt idx="21818">
                  <c:v>97</c:v>
                </c:pt>
                <c:pt idx="21819">
                  <c:v>97</c:v>
                </c:pt>
                <c:pt idx="21820">
                  <c:v>97</c:v>
                </c:pt>
                <c:pt idx="21821">
                  <c:v>97</c:v>
                </c:pt>
                <c:pt idx="21822">
                  <c:v>97</c:v>
                </c:pt>
                <c:pt idx="21823">
                  <c:v>97</c:v>
                </c:pt>
                <c:pt idx="21824">
                  <c:v>97</c:v>
                </c:pt>
                <c:pt idx="21825">
                  <c:v>97</c:v>
                </c:pt>
                <c:pt idx="21826">
                  <c:v>97</c:v>
                </c:pt>
                <c:pt idx="21827">
                  <c:v>97</c:v>
                </c:pt>
                <c:pt idx="21828">
                  <c:v>97</c:v>
                </c:pt>
                <c:pt idx="21829">
                  <c:v>97</c:v>
                </c:pt>
                <c:pt idx="21830">
                  <c:v>97</c:v>
                </c:pt>
                <c:pt idx="21831">
                  <c:v>97</c:v>
                </c:pt>
                <c:pt idx="21832">
                  <c:v>97</c:v>
                </c:pt>
                <c:pt idx="21833">
                  <c:v>97</c:v>
                </c:pt>
                <c:pt idx="21834">
                  <c:v>97</c:v>
                </c:pt>
                <c:pt idx="21835">
                  <c:v>97</c:v>
                </c:pt>
                <c:pt idx="21836">
                  <c:v>97</c:v>
                </c:pt>
                <c:pt idx="21837">
                  <c:v>97</c:v>
                </c:pt>
                <c:pt idx="21838">
                  <c:v>97</c:v>
                </c:pt>
                <c:pt idx="21839">
                  <c:v>97</c:v>
                </c:pt>
                <c:pt idx="21840">
                  <c:v>97</c:v>
                </c:pt>
                <c:pt idx="21841">
                  <c:v>97</c:v>
                </c:pt>
                <c:pt idx="21842">
                  <c:v>97</c:v>
                </c:pt>
                <c:pt idx="21843">
                  <c:v>97</c:v>
                </c:pt>
                <c:pt idx="21844">
                  <c:v>97</c:v>
                </c:pt>
                <c:pt idx="21845">
                  <c:v>97</c:v>
                </c:pt>
                <c:pt idx="21846">
                  <c:v>97</c:v>
                </c:pt>
                <c:pt idx="21847">
                  <c:v>97</c:v>
                </c:pt>
                <c:pt idx="21848">
                  <c:v>97</c:v>
                </c:pt>
                <c:pt idx="21849">
                  <c:v>97</c:v>
                </c:pt>
                <c:pt idx="21850">
                  <c:v>97</c:v>
                </c:pt>
                <c:pt idx="21851">
                  <c:v>97</c:v>
                </c:pt>
                <c:pt idx="21852">
                  <c:v>97</c:v>
                </c:pt>
                <c:pt idx="21853">
                  <c:v>97</c:v>
                </c:pt>
                <c:pt idx="21854">
                  <c:v>97</c:v>
                </c:pt>
                <c:pt idx="21855">
                  <c:v>97</c:v>
                </c:pt>
                <c:pt idx="21856">
                  <c:v>97</c:v>
                </c:pt>
                <c:pt idx="21857">
                  <c:v>97</c:v>
                </c:pt>
                <c:pt idx="21858">
                  <c:v>97</c:v>
                </c:pt>
                <c:pt idx="21859">
                  <c:v>97</c:v>
                </c:pt>
                <c:pt idx="21860">
                  <c:v>97</c:v>
                </c:pt>
                <c:pt idx="21861">
                  <c:v>97</c:v>
                </c:pt>
                <c:pt idx="21862">
                  <c:v>97</c:v>
                </c:pt>
                <c:pt idx="21863">
                  <c:v>97</c:v>
                </c:pt>
                <c:pt idx="21864">
                  <c:v>97</c:v>
                </c:pt>
                <c:pt idx="21865">
                  <c:v>97</c:v>
                </c:pt>
                <c:pt idx="21866">
                  <c:v>97</c:v>
                </c:pt>
                <c:pt idx="21867">
                  <c:v>97</c:v>
                </c:pt>
                <c:pt idx="21868">
                  <c:v>97</c:v>
                </c:pt>
                <c:pt idx="21869">
                  <c:v>97</c:v>
                </c:pt>
                <c:pt idx="21870">
                  <c:v>97</c:v>
                </c:pt>
                <c:pt idx="21871">
                  <c:v>97</c:v>
                </c:pt>
                <c:pt idx="21872">
                  <c:v>97</c:v>
                </c:pt>
                <c:pt idx="21873">
                  <c:v>97</c:v>
                </c:pt>
                <c:pt idx="21874">
                  <c:v>97</c:v>
                </c:pt>
                <c:pt idx="21875">
                  <c:v>97</c:v>
                </c:pt>
                <c:pt idx="21876">
                  <c:v>97</c:v>
                </c:pt>
                <c:pt idx="21877">
                  <c:v>97</c:v>
                </c:pt>
                <c:pt idx="21878">
                  <c:v>97</c:v>
                </c:pt>
                <c:pt idx="21879">
                  <c:v>97</c:v>
                </c:pt>
                <c:pt idx="21880">
                  <c:v>97</c:v>
                </c:pt>
                <c:pt idx="21881">
                  <c:v>97</c:v>
                </c:pt>
                <c:pt idx="21882">
                  <c:v>97</c:v>
                </c:pt>
                <c:pt idx="21883">
                  <c:v>97</c:v>
                </c:pt>
                <c:pt idx="21884">
                  <c:v>97</c:v>
                </c:pt>
                <c:pt idx="21885">
                  <c:v>97</c:v>
                </c:pt>
                <c:pt idx="21886">
                  <c:v>97</c:v>
                </c:pt>
                <c:pt idx="21887">
                  <c:v>97</c:v>
                </c:pt>
                <c:pt idx="21888">
                  <c:v>97</c:v>
                </c:pt>
                <c:pt idx="21889">
                  <c:v>97</c:v>
                </c:pt>
                <c:pt idx="21890">
                  <c:v>97</c:v>
                </c:pt>
                <c:pt idx="21891">
                  <c:v>97</c:v>
                </c:pt>
                <c:pt idx="21892">
                  <c:v>97</c:v>
                </c:pt>
                <c:pt idx="21893">
                  <c:v>97</c:v>
                </c:pt>
                <c:pt idx="21894">
                  <c:v>97</c:v>
                </c:pt>
                <c:pt idx="21895">
                  <c:v>97</c:v>
                </c:pt>
                <c:pt idx="21896">
                  <c:v>97</c:v>
                </c:pt>
                <c:pt idx="21897">
                  <c:v>97</c:v>
                </c:pt>
                <c:pt idx="21898">
                  <c:v>97</c:v>
                </c:pt>
                <c:pt idx="21899">
                  <c:v>97</c:v>
                </c:pt>
                <c:pt idx="21900">
                  <c:v>97</c:v>
                </c:pt>
                <c:pt idx="21901">
                  <c:v>97</c:v>
                </c:pt>
                <c:pt idx="21902">
                  <c:v>97</c:v>
                </c:pt>
                <c:pt idx="21903">
                  <c:v>97</c:v>
                </c:pt>
                <c:pt idx="21904">
                  <c:v>97</c:v>
                </c:pt>
                <c:pt idx="21905">
                  <c:v>97</c:v>
                </c:pt>
                <c:pt idx="21906">
                  <c:v>97</c:v>
                </c:pt>
                <c:pt idx="21907">
                  <c:v>97</c:v>
                </c:pt>
                <c:pt idx="21908">
                  <c:v>97</c:v>
                </c:pt>
                <c:pt idx="21909">
                  <c:v>97</c:v>
                </c:pt>
                <c:pt idx="21910">
                  <c:v>97</c:v>
                </c:pt>
                <c:pt idx="21911">
                  <c:v>97</c:v>
                </c:pt>
                <c:pt idx="21912">
                  <c:v>97</c:v>
                </c:pt>
                <c:pt idx="21913">
                  <c:v>97</c:v>
                </c:pt>
                <c:pt idx="21914">
                  <c:v>97</c:v>
                </c:pt>
                <c:pt idx="21915">
                  <c:v>97</c:v>
                </c:pt>
                <c:pt idx="21916">
                  <c:v>97</c:v>
                </c:pt>
                <c:pt idx="21917">
                  <c:v>97</c:v>
                </c:pt>
                <c:pt idx="21918">
                  <c:v>97</c:v>
                </c:pt>
                <c:pt idx="21919">
                  <c:v>97</c:v>
                </c:pt>
                <c:pt idx="21920">
                  <c:v>97</c:v>
                </c:pt>
                <c:pt idx="21921">
                  <c:v>97</c:v>
                </c:pt>
                <c:pt idx="21922">
                  <c:v>97</c:v>
                </c:pt>
                <c:pt idx="21923">
                  <c:v>97</c:v>
                </c:pt>
                <c:pt idx="21924">
                  <c:v>97</c:v>
                </c:pt>
                <c:pt idx="21925">
                  <c:v>97</c:v>
                </c:pt>
                <c:pt idx="21926">
                  <c:v>97</c:v>
                </c:pt>
                <c:pt idx="21927">
                  <c:v>97</c:v>
                </c:pt>
                <c:pt idx="21928">
                  <c:v>97</c:v>
                </c:pt>
                <c:pt idx="21929">
                  <c:v>97</c:v>
                </c:pt>
                <c:pt idx="21930">
                  <c:v>97</c:v>
                </c:pt>
                <c:pt idx="21931">
                  <c:v>97</c:v>
                </c:pt>
                <c:pt idx="21932">
                  <c:v>97</c:v>
                </c:pt>
                <c:pt idx="21933">
                  <c:v>97</c:v>
                </c:pt>
                <c:pt idx="21934">
                  <c:v>97</c:v>
                </c:pt>
                <c:pt idx="21935">
                  <c:v>97</c:v>
                </c:pt>
                <c:pt idx="21936">
                  <c:v>97</c:v>
                </c:pt>
                <c:pt idx="21937">
                  <c:v>97</c:v>
                </c:pt>
                <c:pt idx="21938">
                  <c:v>97</c:v>
                </c:pt>
                <c:pt idx="21939">
                  <c:v>97</c:v>
                </c:pt>
                <c:pt idx="21940">
                  <c:v>97</c:v>
                </c:pt>
                <c:pt idx="21941">
                  <c:v>97</c:v>
                </c:pt>
                <c:pt idx="21942">
                  <c:v>97</c:v>
                </c:pt>
                <c:pt idx="21943">
                  <c:v>97</c:v>
                </c:pt>
                <c:pt idx="21944">
                  <c:v>97</c:v>
                </c:pt>
                <c:pt idx="21945">
                  <c:v>97</c:v>
                </c:pt>
                <c:pt idx="21946">
                  <c:v>97</c:v>
                </c:pt>
                <c:pt idx="21947">
                  <c:v>97</c:v>
                </c:pt>
                <c:pt idx="21948">
                  <c:v>97</c:v>
                </c:pt>
                <c:pt idx="21949">
                  <c:v>97</c:v>
                </c:pt>
                <c:pt idx="21950">
                  <c:v>97</c:v>
                </c:pt>
                <c:pt idx="21951">
                  <c:v>97</c:v>
                </c:pt>
                <c:pt idx="21952">
                  <c:v>97</c:v>
                </c:pt>
                <c:pt idx="21953">
                  <c:v>97</c:v>
                </c:pt>
                <c:pt idx="21954">
                  <c:v>97</c:v>
                </c:pt>
                <c:pt idx="21955">
                  <c:v>97</c:v>
                </c:pt>
                <c:pt idx="21956">
                  <c:v>97</c:v>
                </c:pt>
                <c:pt idx="21957">
                  <c:v>97</c:v>
                </c:pt>
                <c:pt idx="21958">
                  <c:v>97</c:v>
                </c:pt>
                <c:pt idx="21959">
                  <c:v>97</c:v>
                </c:pt>
                <c:pt idx="21960">
                  <c:v>97</c:v>
                </c:pt>
                <c:pt idx="21961">
                  <c:v>97</c:v>
                </c:pt>
                <c:pt idx="21962">
                  <c:v>97</c:v>
                </c:pt>
                <c:pt idx="21963">
                  <c:v>97</c:v>
                </c:pt>
                <c:pt idx="21964">
                  <c:v>97</c:v>
                </c:pt>
                <c:pt idx="21965">
                  <c:v>97</c:v>
                </c:pt>
                <c:pt idx="21966">
                  <c:v>97</c:v>
                </c:pt>
                <c:pt idx="21967">
                  <c:v>97</c:v>
                </c:pt>
                <c:pt idx="21968">
                  <c:v>97</c:v>
                </c:pt>
                <c:pt idx="21969">
                  <c:v>97</c:v>
                </c:pt>
                <c:pt idx="21970">
                  <c:v>97</c:v>
                </c:pt>
                <c:pt idx="21971">
                  <c:v>97</c:v>
                </c:pt>
                <c:pt idx="21972">
                  <c:v>97</c:v>
                </c:pt>
                <c:pt idx="21973">
                  <c:v>97</c:v>
                </c:pt>
                <c:pt idx="21974">
                  <c:v>97</c:v>
                </c:pt>
                <c:pt idx="21975">
                  <c:v>97</c:v>
                </c:pt>
                <c:pt idx="21976">
                  <c:v>97</c:v>
                </c:pt>
                <c:pt idx="21977">
                  <c:v>97</c:v>
                </c:pt>
                <c:pt idx="21978">
                  <c:v>97</c:v>
                </c:pt>
                <c:pt idx="21979">
                  <c:v>97</c:v>
                </c:pt>
                <c:pt idx="21980">
                  <c:v>97</c:v>
                </c:pt>
                <c:pt idx="21981">
                  <c:v>97</c:v>
                </c:pt>
                <c:pt idx="21982">
                  <c:v>97</c:v>
                </c:pt>
                <c:pt idx="21983">
                  <c:v>97</c:v>
                </c:pt>
                <c:pt idx="21984">
                  <c:v>97</c:v>
                </c:pt>
                <c:pt idx="21985">
                  <c:v>97</c:v>
                </c:pt>
                <c:pt idx="21986">
                  <c:v>97</c:v>
                </c:pt>
                <c:pt idx="21987">
                  <c:v>97</c:v>
                </c:pt>
                <c:pt idx="21988">
                  <c:v>97</c:v>
                </c:pt>
                <c:pt idx="21989">
                  <c:v>97</c:v>
                </c:pt>
                <c:pt idx="21990">
                  <c:v>97</c:v>
                </c:pt>
                <c:pt idx="21991">
                  <c:v>97</c:v>
                </c:pt>
                <c:pt idx="21992">
                  <c:v>97</c:v>
                </c:pt>
                <c:pt idx="21993">
                  <c:v>97</c:v>
                </c:pt>
                <c:pt idx="21994">
                  <c:v>97</c:v>
                </c:pt>
                <c:pt idx="21995">
                  <c:v>97</c:v>
                </c:pt>
                <c:pt idx="21996">
                  <c:v>97</c:v>
                </c:pt>
                <c:pt idx="21997">
                  <c:v>97</c:v>
                </c:pt>
                <c:pt idx="21998">
                  <c:v>97</c:v>
                </c:pt>
                <c:pt idx="21999">
                  <c:v>97</c:v>
                </c:pt>
                <c:pt idx="22000">
                  <c:v>97</c:v>
                </c:pt>
                <c:pt idx="22001">
                  <c:v>97</c:v>
                </c:pt>
                <c:pt idx="22002">
                  <c:v>97</c:v>
                </c:pt>
                <c:pt idx="22003">
                  <c:v>97</c:v>
                </c:pt>
                <c:pt idx="22004">
                  <c:v>97</c:v>
                </c:pt>
                <c:pt idx="22005">
                  <c:v>97</c:v>
                </c:pt>
                <c:pt idx="22006">
                  <c:v>97</c:v>
                </c:pt>
                <c:pt idx="22007">
                  <c:v>97</c:v>
                </c:pt>
                <c:pt idx="22008">
                  <c:v>97</c:v>
                </c:pt>
                <c:pt idx="22009">
                  <c:v>97</c:v>
                </c:pt>
                <c:pt idx="22010">
                  <c:v>97</c:v>
                </c:pt>
                <c:pt idx="22011">
                  <c:v>97</c:v>
                </c:pt>
                <c:pt idx="22012">
                  <c:v>97</c:v>
                </c:pt>
                <c:pt idx="22013">
                  <c:v>97</c:v>
                </c:pt>
                <c:pt idx="22014">
                  <c:v>97</c:v>
                </c:pt>
                <c:pt idx="22015">
                  <c:v>97</c:v>
                </c:pt>
                <c:pt idx="22016">
                  <c:v>97</c:v>
                </c:pt>
                <c:pt idx="22017">
                  <c:v>97</c:v>
                </c:pt>
                <c:pt idx="22018">
                  <c:v>97</c:v>
                </c:pt>
                <c:pt idx="22019">
                  <c:v>97</c:v>
                </c:pt>
                <c:pt idx="22020">
                  <c:v>97</c:v>
                </c:pt>
                <c:pt idx="22021">
                  <c:v>97</c:v>
                </c:pt>
                <c:pt idx="22022">
                  <c:v>97</c:v>
                </c:pt>
                <c:pt idx="22023">
                  <c:v>97</c:v>
                </c:pt>
                <c:pt idx="22024">
                  <c:v>97</c:v>
                </c:pt>
                <c:pt idx="22025">
                  <c:v>97</c:v>
                </c:pt>
                <c:pt idx="22026">
                  <c:v>97</c:v>
                </c:pt>
                <c:pt idx="22027">
                  <c:v>97</c:v>
                </c:pt>
                <c:pt idx="22028">
                  <c:v>97</c:v>
                </c:pt>
                <c:pt idx="22029">
                  <c:v>97</c:v>
                </c:pt>
                <c:pt idx="22030">
                  <c:v>97</c:v>
                </c:pt>
                <c:pt idx="22031">
                  <c:v>97</c:v>
                </c:pt>
                <c:pt idx="22032">
                  <c:v>97</c:v>
                </c:pt>
                <c:pt idx="22033">
                  <c:v>97</c:v>
                </c:pt>
                <c:pt idx="22034">
                  <c:v>97</c:v>
                </c:pt>
                <c:pt idx="22035">
                  <c:v>97</c:v>
                </c:pt>
                <c:pt idx="22036">
                  <c:v>97</c:v>
                </c:pt>
                <c:pt idx="22037">
                  <c:v>97</c:v>
                </c:pt>
                <c:pt idx="22038">
                  <c:v>97</c:v>
                </c:pt>
                <c:pt idx="22039">
                  <c:v>97</c:v>
                </c:pt>
                <c:pt idx="22040">
                  <c:v>97</c:v>
                </c:pt>
                <c:pt idx="22041">
                  <c:v>97</c:v>
                </c:pt>
                <c:pt idx="22042">
                  <c:v>97</c:v>
                </c:pt>
                <c:pt idx="22043">
                  <c:v>97</c:v>
                </c:pt>
                <c:pt idx="22044">
                  <c:v>97</c:v>
                </c:pt>
                <c:pt idx="22045">
                  <c:v>97</c:v>
                </c:pt>
                <c:pt idx="22046">
                  <c:v>97</c:v>
                </c:pt>
                <c:pt idx="22047">
                  <c:v>97</c:v>
                </c:pt>
                <c:pt idx="22048">
                  <c:v>97</c:v>
                </c:pt>
                <c:pt idx="22049">
                  <c:v>97</c:v>
                </c:pt>
                <c:pt idx="22050">
                  <c:v>97</c:v>
                </c:pt>
                <c:pt idx="22051">
                  <c:v>97</c:v>
                </c:pt>
                <c:pt idx="22052">
                  <c:v>97</c:v>
                </c:pt>
                <c:pt idx="22053">
                  <c:v>97</c:v>
                </c:pt>
                <c:pt idx="22054">
                  <c:v>97</c:v>
                </c:pt>
                <c:pt idx="22055">
                  <c:v>97</c:v>
                </c:pt>
                <c:pt idx="22056">
                  <c:v>97</c:v>
                </c:pt>
                <c:pt idx="22057">
                  <c:v>97</c:v>
                </c:pt>
                <c:pt idx="22058">
                  <c:v>97</c:v>
                </c:pt>
                <c:pt idx="22059">
                  <c:v>97</c:v>
                </c:pt>
                <c:pt idx="22060">
                  <c:v>97</c:v>
                </c:pt>
                <c:pt idx="22061">
                  <c:v>97</c:v>
                </c:pt>
                <c:pt idx="22062">
                  <c:v>97</c:v>
                </c:pt>
                <c:pt idx="22063">
                  <c:v>97</c:v>
                </c:pt>
                <c:pt idx="22064">
                  <c:v>97</c:v>
                </c:pt>
                <c:pt idx="22065">
                  <c:v>97</c:v>
                </c:pt>
                <c:pt idx="22066">
                  <c:v>97</c:v>
                </c:pt>
                <c:pt idx="22067">
                  <c:v>97</c:v>
                </c:pt>
                <c:pt idx="22068">
                  <c:v>97</c:v>
                </c:pt>
                <c:pt idx="22069">
                  <c:v>97</c:v>
                </c:pt>
                <c:pt idx="22070">
                  <c:v>97</c:v>
                </c:pt>
                <c:pt idx="22071">
                  <c:v>97</c:v>
                </c:pt>
                <c:pt idx="22072">
                  <c:v>97</c:v>
                </c:pt>
                <c:pt idx="22073">
                  <c:v>97</c:v>
                </c:pt>
                <c:pt idx="22074">
                  <c:v>97</c:v>
                </c:pt>
                <c:pt idx="22075">
                  <c:v>97</c:v>
                </c:pt>
                <c:pt idx="22076">
                  <c:v>97</c:v>
                </c:pt>
                <c:pt idx="22077">
                  <c:v>97</c:v>
                </c:pt>
                <c:pt idx="22078">
                  <c:v>97</c:v>
                </c:pt>
                <c:pt idx="22079">
                  <c:v>97</c:v>
                </c:pt>
                <c:pt idx="22080">
                  <c:v>97</c:v>
                </c:pt>
                <c:pt idx="22081">
                  <c:v>97</c:v>
                </c:pt>
                <c:pt idx="22082">
                  <c:v>97</c:v>
                </c:pt>
                <c:pt idx="22083">
                  <c:v>97</c:v>
                </c:pt>
                <c:pt idx="22084">
                  <c:v>97</c:v>
                </c:pt>
                <c:pt idx="22085">
                  <c:v>97</c:v>
                </c:pt>
                <c:pt idx="22086">
                  <c:v>97</c:v>
                </c:pt>
                <c:pt idx="22087">
                  <c:v>97</c:v>
                </c:pt>
                <c:pt idx="22088">
                  <c:v>97</c:v>
                </c:pt>
                <c:pt idx="22089">
                  <c:v>97</c:v>
                </c:pt>
                <c:pt idx="22090">
                  <c:v>97</c:v>
                </c:pt>
                <c:pt idx="22091">
                  <c:v>97</c:v>
                </c:pt>
                <c:pt idx="22092">
                  <c:v>97</c:v>
                </c:pt>
                <c:pt idx="22093">
                  <c:v>97</c:v>
                </c:pt>
                <c:pt idx="22094">
                  <c:v>97</c:v>
                </c:pt>
                <c:pt idx="22095">
                  <c:v>97</c:v>
                </c:pt>
                <c:pt idx="22096">
                  <c:v>97</c:v>
                </c:pt>
                <c:pt idx="22097">
                  <c:v>97</c:v>
                </c:pt>
                <c:pt idx="22098">
                  <c:v>97</c:v>
                </c:pt>
                <c:pt idx="22099">
                  <c:v>97</c:v>
                </c:pt>
                <c:pt idx="22100">
                  <c:v>97</c:v>
                </c:pt>
                <c:pt idx="22101">
                  <c:v>97</c:v>
                </c:pt>
                <c:pt idx="22102">
                  <c:v>97</c:v>
                </c:pt>
                <c:pt idx="22103">
                  <c:v>97</c:v>
                </c:pt>
                <c:pt idx="22104">
                  <c:v>97</c:v>
                </c:pt>
                <c:pt idx="22105">
                  <c:v>97</c:v>
                </c:pt>
                <c:pt idx="22106">
                  <c:v>97</c:v>
                </c:pt>
                <c:pt idx="22107">
                  <c:v>97</c:v>
                </c:pt>
                <c:pt idx="22108">
                  <c:v>97</c:v>
                </c:pt>
                <c:pt idx="22109">
                  <c:v>97</c:v>
                </c:pt>
                <c:pt idx="22110">
                  <c:v>97</c:v>
                </c:pt>
                <c:pt idx="22111">
                  <c:v>97</c:v>
                </c:pt>
                <c:pt idx="22112">
                  <c:v>97</c:v>
                </c:pt>
                <c:pt idx="22113">
                  <c:v>97</c:v>
                </c:pt>
                <c:pt idx="22114">
                  <c:v>97</c:v>
                </c:pt>
                <c:pt idx="22115">
                  <c:v>97</c:v>
                </c:pt>
                <c:pt idx="22116">
                  <c:v>97</c:v>
                </c:pt>
                <c:pt idx="22117">
                  <c:v>97</c:v>
                </c:pt>
                <c:pt idx="22118">
                  <c:v>97</c:v>
                </c:pt>
                <c:pt idx="22119">
                  <c:v>97</c:v>
                </c:pt>
                <c:pt idx="22120">
                  <c:v>97</c:v>
                </c:pt>
                <c:pt idx="22121">
                  <c:v>97</c:v>
                </c:pt>
                <c:pt idx="22122">
                  <c:v>97</c:v>
                </c:pt>
                <c:pt idx="22123">
                  <c:v>97</c:v>
                </c:pt>
                <c:pt idx="22124">
                  <c:v>97</c:v>
                </c:pt>
                <c:pt idx="22125">
                  <c:v>97</c:v>
                </c:pt>
                <c:pt idx="22126">
                  <c:v>97</c:v>
                </c:pt>
                <c:pt idx="22127">
                  <c:v>97</c:v>
                </c:pt>
                <c:pt idx="22128">
                  <c:v>97</c:v>
                </c:pt>
                <c:pt idx="22129">
                  <c:v>97</c:v>
                </c:pt>
                <c:pt idx="22130">
                  <c:v>97</c:v>
                </c:pt>
                <c:pt idx="22131">
                  <c:v>97</c:v>
                </c:pt>
                <c:pt idx="22132">
                  <c:v>97</c:v>
                </c:pt>
                <c:pt idx="22133">
                  <c:v>97</c:v>
                </c:pt>
                <c:pt idx="22134">
                  <c:v>97</c:v>
                </c:pt>
                <c:pt idx="22135">
                  <c:v>97</c:v>
                </c:pt>
                <c:pt idx="22136">
                  <c:v>97</c:v>
                </c:pt>
                <c:pt idx="22137">
                  <c:v>97</c:v>
                </c:pt>
                <c:pt idx="22138">
                  <c:v>97</c:v>
                </c:pt>
                <c:pt idx="22139">
                  <c:v>97</c:v>
                </c:pt>
                <c:pt idx="22140">
                  <c:v>97</c:v>
                </c:pt>
                <c:pt idx="22141">
                  <c:v>97</c:v>
                </c:pt>
                <c:pt idx="22142">
                  <c:v>97</c:v>
                </c:pt>
                <c:pt idx="22143">
                  <c:v>97</c:v>
                </c:pt>
                <c:pt idx="22144">
                  <c:v>97</c:v>
                </c:pt>
                <c:pt idx="22145">
                  <c:v>97</c:v>
                </c:pt>
                <c:pt idx="22146">
                  <c:v>97</c:v>
                </c:pt>
                <c:pt idx="22147">
                  <c:v>97</c:v>
                </c:pt>
                <c:pt idx="22148">
                  <c:v>97</c:v>
                </c:pt>
                <c:pt idx="22149">
                  <c:v>97</c:v>
                </c:pt>
                <c:pt idx="22150">
                  <c:v>97</c:v>
                </c:pt>
                <c:pt idx="22151">
                  <c:v>97</c:v>
                </c:pt>
                <c:pt idx="22152">
                  <c:v>97</c:v>
                </c:pt>
                <c:pt idx="22153">
                  <c:v>97</c:v>
                </c:pt>
                <c:pt idx="22154">
                  <c:v>97</c:v>
                </c:pt>
                <c:pt idx="22155">
                  <c:v>97</c:v>
                </c:pt>
                <c:pt idx="22156">
                  <c:v>97</c:v>
                </c:pt>
                <c:pt idx="22157">
                  <c:v>97</c:v>
                </c:pt>
                <c:pt idx="22158">
                  <c:v>97</c:v>
                </c:pt>
                <c:pt idx="22159">
                  <c:v>97</c:v>
                </c:pt>
                <c:pt idx="22160">
                  <c:v>97</c:v>
                </c:pt>
                <c:pt idx="22161">
                  <c:v>97</c:v>
                </c:pt>
                <c:pt idx="22162">
                  <c:v>97</c:v>
                </c:pt>
                <c:pt idx="22163">
                  <c:v>97</c:v>
                </c:pt>
                <c:pt idx="22164">
                  <c:v>97</c:v>
                </c:pt>
                <c:pt idx="22165">
                  <c:v>97</c:v>
                </c:pt>
                <c:pt idx="22166">
                  <c:v>97</c:v>
                </c:pt>
                <c:pt idx="22167">
                  <c:v>97</c:v>
                </c:pt>
                <c:pt idx="22168">
                  <c:v>97</c:v>
                </c:pt>
                <c:pt idx="22169">
                  <c:v>97</c:v>
                </c:pt>
                <c:pt idx="22170">
                  <c:v>97</c:v>
                </c:pt>
                <c:pt idx="22171">
                  <c:v>97</c:v>
                </c:pt>
                <c:pt idx="22172">
                  <c:v>97</c:v>
                </c:pt>
                <c:pt idx="22173">
                  <c:v>97</c:v>
                </c:pt>
                <c:pt idx="22174">
                  <c:v>97</c:v>
                </c:pt>
                <c:pt idx="22175">
                  <c:v>97</c:v>
                </c:pt>
                <c:pt idx="22176">
                  <c:v>97</c:v>
                </c:pt>
                <c:pt idx="22177">
                  <c:v>97</c:v>
                </c:pt>
                <c:pt idx="22178">
                  <c:v>97</c:v>
                </c:pt>
                <c:pt idx="22179">
                  <c:v>97</c:v>
                </c:pt>
                <c:pt idx="22180">
                  <c:v>97</c:v>
                </c:pt>
                <c:pt idx="22181">
                  <c:v>97</c:v>
                </c:pt>
                <c:pt idx="22182">
                  <c:v>97</c:v>
                </c:pt>
                <c:pt idx="22183">
                  <c:v>97</c:v>
                </c:pt>
                <c:pt idx="22184">
                  <c:v>97</c:v>
                </c:pt>
                <c:pt idx="22185">
                  <c:v>97</c:v>
                </c:pt>
                <c:pt idx="22186">
                  <c:v>97</c:v>
                </c:pt>
                <c:pt idx="22187">
                  <c:v>97</c:v>
                </c:pt>
                <c:pt idx="22188">
                  <c:v>97</c:v>
                </c:pt>
                <c:pt idx="22189">
                  <c:v>97</c:v>
                </c:pt>
                <c:pt idx="22190">
                  <c:v>97</c:v>
                </c:pt>
                <c:pt idx="22191">
                  <c:v>97</c:v>
                </c:pt>
                <c:pt idx="22192">
                  <c:v>97</c:v>
                </c:pt>
                <c:pt idx="22193">
                  <c:v>97</c:v>
                </c:pt>
                <c:pt idx="22194">
                  <c:v>97</c:v>
                </c:pt>
                <c:pt idx="22195">
                  <c:v>97</c:v>
                </c:pt>
                <c:pt idx="22196">
                  <c:v>97</c:v>
                </c:pt>
                <c:pt idx="22197">
                  <c:v>97</c:v>
                </c:pt>
                <c:pt idx="22198">
                  <c:v>97</c:v>
                </c:pt>
                <c:pt idx="22199">
                  <c:v>97</c:v>
                </c:pt>
                <c:pt idx="22200">
                  <c:v>97</c:v>
                </c:pt>
                <c:pt idx="22201">
                  <c:v>97</c:v>
                </c:pt>
                <c:pt idx="22202">
                  <c:v>97</c:v>
                </c:pt>
                <c:pt idx="22203">
                  <c:v>97</c:v>
                </c:pt>
                <c:pt idx="22204">
                  <c:v>97</c:v>
                </c:pt>
                <c:pt idx="22205">
                  <c:v>97</c:v>
                </c:pt>
                <c:pt idx="22206">
                  <c:v>97</c:v>
                </c:pt>
                <c:pt idx="22207">
                  <c:v>97</c:v>
                </c:pt>
                <c:pt idx="22208">
                  <c:v>97</c:v>
                </c:pt>
                <c:pt idx="22209">
                  <c:v>97</c:v>
                </c:pt>
                <c:pt idx="22210">
                  <c:v>97</c:v>
                </c:pt>
                <c:pt idx="22211">
                  <c:v>97</c:v>
                </c:pt>
                <c:pt idx="22212">
                  <c:v>97</c:v>
                </c:pt>
                <c:pt idx="22213">
                  <c:v>97</c:v>
                </c:pt>
                <c:pt idx="22214">
                  <c:v>97</c:v>
                </c:pt>
                <c:pt idx="22215">
                  <c:v>97</c:v>
                </c:pt>
                <c:pt idx="22216">
                  <c:v>97</c:v>
                </c:pt>
                <c:pt idx="22217">
                  <c:v>97</c:v>
                </c:pt>
                <c:pt idx="22218">
                  <c:v>97</c:v>
                </c:pt>
                <c:pt idx="22219">
                  <c:v>97</c:v>
                </c:pt>
                <c:pt idx="22220">
                  <c:v>97</c:v>
                </c:pt>
                <c:pt idx="22221">
                  <c:v>97</c:v>
                </c:pt>
                <c:pt idx="22222">
                  <c:v>97</c:v>
                </c:pt>
                <c:pt idx="22223">
                  <c:v>97</c:v>
                </c:pt>
                <c:pt idx="22224">
                  <c:v>97</c:v>
                </c:pt>
                <c:pt idx="22225">
                  <c:v>97</c:v>
                </c:pt>
                <c:pt idx="22226">
                  <c:v>97</c:v>
                </c:pt>
                <c:pt idx="22227">
                  <c:v>97</c:v>
                </c:pt>
                <c:pt idx="22228">
                  <c:v>97</c:v>
                </c:pt>
                <c:pt idx="22229">
                  <c:v>97</c:v>
                </c:pt>
                <c:pt idx="22230">
                  <c:v>97</c:v>
                </c:pt>
                <c:pt idx="22231">
                  <c:v>97</c:v>
                </c:pt>
                <c:pt idx="22232">
                  <c:v>97</c:v>
                </c:pt>
                <c:pt idx="22233">
                  <c:v>97</c:v>
                </c:pt>
                <c:pt idx="22234">
                  <c:v>97</c:v>
                </c:pt>
                <c:pt idx="22235">
                  <c:v>97</c:v>
                </c:pt>
                <c:pt idx="22236">
                  <c:v>97</c:v>
                </c:pt>
                <c:pt idx="22237">
                  <c:v>97</c:v>
                </c:pt>
                <c:pt idx="22238">
                  <c:v>97</c:v>
                </c:pt>
                <c:pt idx="22239">
                  <c:v>97</c:v>
                </c:pt>
                <c:pt idx="22240">
                  <c:v>97</c:v>
                </c:pt>
                <c:pt idx="22241">
                  <c:v>97</c:v>
                </c:pt>
                <c:pt idx="22242">
                  <c:v>97</c:v>
                </c:pt>
                <c:pt idx="22243">
                  <c:v>97</c:v>
                </c:pt>
                <c:pt idx="22244">
                  <c:v>97</c:v>
                </c:pt>
                <c:pt idx="22245">
                  <c:v>97</c:v>
                </c:pt>
                <c:pt idx="22246">
                  <c:v>97</c:v>
                </c:pt>
                <c:pt idx="22247">
                  <c:v>97</c:v>
                </c:pt>
                <c:pt idx="22248">
                  <c:v>97</c:v>
                </c:pt>
                <c:pt idx="22249">
                  <c:v>97</c:v>
                </c:pt>
                <c:pt idx="22250">
                  <c:v>97</c:v>
                </c:pt>
                <c:pt idx="22251">
                  <c:v>97</c:v>
                </c:pt>
                <c:pt idx="22252">
                  <c:v>97</c:v>
                </c:pt>
                <c:pt idx="22253">
                  <c:v>97</c:v>
                </c:pt>
                <c:pt idx="22254">
                  <c:v>97</c:v>
                </c:pt>
                <c:pt idx="22255">
                  <c:v>97</c:v>
                </c:pt>
                <c:pt idx="22256">
                  <c:v>97</c:v>
                </c:pt>
                <c:pt idx="22257">
                  <c:v>97</c:v>
                </c:pt>
                <c:pt idx="22258">
                  <c:v>97</c:v>
                </c:pt>
                <c:pt idx="22259">
                  <c:v>97</c:v>
                </c:pt>
                <c:pt idx="22260">
                  <c:v>97</c:v>
                </c:pt>
                <c:pt idx="22261">
                  <c:v>97</c:v>
                </c:pt>
                <c:pt idx="22262">
                  <c:v>97</c:v>
                </c:pt>
                <c:pt idx="22263">
                  <c:v>97</c:v>
                </c:pt>
                <c:pt idx="22264">
                  <c:v>97</c:v>
                </c:pt>
                <c:pt idx="22265">
                  <c:v>97</c:v>
                </c:pt>
                <c:pt idx="22266">
                  <c:v>97</c:v>
                </c:pt>
                <c:pt idx="22267">
                  <c:v>97</c:v>
                </c:pt>
                <c:pt idx="22268">
                  <c:v>97</c:v>
                </c:pt>
                <c:pt idx="22269">
                  <c:v>97</c:v>
                </c:pt>
                <c:pt idx="22270">
                  <c:v>97</c:v>
                </c:pt>
                <c:pt idx="22271">
                  <c:v>97</c:v>
                </c:pt>
                <c:pt idx="22272">
                  <c:v>97</c:v>
                </c:pt>
                <c:pt idx="22273">
                  <c:v>97</c:v>
                </c:pt>
                <c:pt idx="22274">
                  <c:v>97</c:v>
                </c:pt>
                <c:pt idx="22275">
                  <c:v>97</c:v>
                </c:pt>
                <c:pt idx="22276">
                  <c:v>97</c:v>
                </c:pt>
                <c:pt idx="22277">
                  <c:v>97</c:v>
                </c:pt>
                <c:pt idx="22278">
                  <c:v>97</c:v>
                </c:pt>
                <c:pt idx="22279">
                  <c:v>97</c:v>
                </c:pt>
                <c:pt idx="22280">
                  <c:v>97</c:v>
                </c:pt>
                <c:pt idx="22281">
                  <c:v>97</c:v>
                </c:pt>
                <c:pt idx="22282">
                  <c:v>97</c:v>
                </c:pt>
                <c:pt idx="22283">
                  <c:v>97</c:v>
                </c:pt>
                <c:pt idx="22284">
                  <c:v>97</c:v>
                </c:pt>
                <c:pt idx="22285">
                  <c:v>97</c:v>
                </c:pt>
                <c:pt idx="22286">
                  <c:v>97</c:v>
                </c:pt>
                <c:pt idx="22287">
                  <c:v>97</c:v>
                </c:pt>
                <c:pt idx="22288">
                  <c:v>97</c:v>
                </c:pt>
                <c:pt idx="22289">
                  <c:v>97</c:v>
                </c:pt>
                <c:pt idx="22290">
                  <c:v>97</c:v>
                </c:pt>
                <c:pt idx="22291">
                  <c:v>97</c:v>
                </c:pt>
                <c:pt idx="22292">
                  <c:v>97</c:v>
                </c:pt>
                <c:pt idx="22293">
                  <c:v>97</c:v>
                </c:pt>
                <c:pt idx="22294">
                  <c:v>97</c:v>
                </c:pt>
                <c:pt idx="22295">
                  <c:v>97</c:v>
                </c:pt>
                <c:pt idx="22296">
                  <c:v>97</c:v>
                </c:pt>
                <c:pt idx="22297">
                  <c:v>97</c:v>
                </c:pt>
                <c:pt idx="22298">
                  <c:v>97</c:v>
                </c:pt>
                <c:pt idx="22299">
                  <c:v>97</c:v>
                </c:pt>
                <c:pt idx="22300">
                  <c:v>97</c:v>
                </c:pt>
                <c:pt idx="22301">
                  <c:v>97</c:v>
                </c:pt>
                <c:pt idx="22302">
                  <c:v>97</c:v>
                </c:pt>
                <c:pt idx="22303">
                  <c:v>97</c:v>
                </c:pt>
                <c:pt idx="22304">
                  <c:v>97</c:v>
                </c:pt>
                <c:pt idx="22305">
                  <c:v>97</c:v>
                </c:pt>
                <c:pt idx="22306">
                  <c:v>97</c:v>
                </c:pt>
                <c:pt idx="22307">
                  <c:v>97</c:v>
                </c:pt>
                <c:pt idx="22308">
                  <c:v>97</c:v>
                </c:pt>
                <c:pt idx="22309">
                  <c:v>97</c:v>
                </c:pt>
                <c:pt idx="22310">
                  <c:v>97</c:v>
                </c:pt>
                <c:pt idx="22311">
                  <c:v>97</c:v>
                </c:pt>
                <c:pt idx="22312">
                  <c:v>97</c:v>
                </c:pt>
                <c:pt idx="22313">
                  <c:v>97</c:v>
                </c:pt>
                <c:pt idx="22314">
                  <c:v>97</c:v>
                </c:pt>
                <c:pt idx="22315">
                  <c:v>97</c:v>
                </c:pt>
                <c:pt idx="22316">
                  <c:v>97</c:v>
                </c:pt>
                <c:pt idx="22317">
                  <c:v>97</c:v>
                </c:pt>
                <c:pt idx="22318">
                  <c:v>97</c:v>
                </c:pt>
                <c:pt idx="22319">
                  <c:v>97</c:v>
                </c:pt>
                <c:pt idx="22320">
                  <c:v>97</c:v>
                </c:pt>
                <c:pt idx="22321">
                  <c:v>97</c:v>
                </c:pt>
                <c:pt idx="22322">
                  <c:v>97</c:v>
                </c:pt>
                <c:pt idx="22323">
                  <c:v>97</c:v>
                </c:pt>
                <c:pt idx="22324">
                  <c:v>97</c:v>
                </c:pt>
                <c:pt idx="22325">
                  <c:v>97</c:v>
                </c:pt>
                <c:pt idx="22326">
                  <c:v>97</c:v>
                </c:pt>
                <c:pt idx="22327">
                  <c:v>97</c:v>
                </c:pt>
                <c:pt idx="22328">
                  <c:v>97</c:v>
                </c:pt>
                <c:pt idx="22329">
                  <c:v>97</c:v>
                </c:pt>
                <c:pt idx="22330">
                  <c:v>97</c:v>
                </c:pt>
                <c:pt idx="22331">
                  <c:v>97</c:v>
                </c:pt>
                <c:pt idx="22332">
                  <c:v>97</c:v>
                </c:pt>
                <c:pt idx="22333">
                  <c:v>97</c:v>
                </c:pt>
                <c:pt idx="22334">
                  <c:v>97</c:v>
                </c:pt>
                <c:pt idx="22335">
                  <c:v>97</c:v>
                </c:pt>
                <c:pt idx="22336">
                  <c:v>97</c:v>
                </c:pt>
                <c:pt idx="22337">
                  <c:v>97</c:v>
                </c:pt>
                <c:pt idx="22338">
                  <c:v>97</c:v>
                </c:pt>
                <c:pt idx="22339">
                  <c:v>97</c:v>
                </c:pt>
                <c:pt idx="22340">
                  <c:v>97</c:v>
                </c:pt>
                <c:pt idx="22341">
                  <c:v>97</c:v>
                </c:pt>
                <c:pt idx="22342">
                  <c:v>97</c:v>
                </c:pt>
                <c:pt idx="22343">
                  <c:v>97</c:v>
                </c:pt>
                <c:pt idx="22344">
                  <c:v>97</c:v>
                </c:pt>
                <c:pt idx="22345">
                  <c:v>97</c:v>
                </c:pt>
                <c:pt idx="22346">
                  <c:v>97</c:v>
                </c:pt>
                <c:pt idx="22347">
                  <c:v>97</c:v>
                </c:pt>
                <c:pt idx="22348">
                  <c:v>97</c:v>
                </c:pt>
                <c:pt idx="22349">
                  <c:v>97</c:v>
                </c:pt>
                <c:pt idx="22350">
                  <c:v>97</c:v>
                </c:pt>
                <c:pt idx="22351">
                  <c:v>97</c:v>
                </c:pt>
                <c:pt idx="22352">
                  <c:v>97</c:v>
                </c:pt>
                <c:pt idx="22353">
                  <c:v>97</c:v>
                </c:pt>
                <c:pt idx="22354">
                  <c:v>97</c:v>
                </c:pt>
                <c:pt idx="22355">
                  <c:v>97</c:v>
                </c:pt>
                <c:pt idx="22356">
                  <c:v>97</c:v>
                </c:pt>
                <c:pt idx="22357">
                  <c:v>97</c:v>
                </c:pt>
                <c:pt idx="22358">
                  <c:v>97</c:v>
                </c:pt>
                <c:pt idx="22359">
                  <c:v>97</c:v>
                </c:pt>
                <c:pt idx="22360">
                  <c:v>97</c:v>
                </c:pt>
                <c:pt idx="22361">
                  <c:v>97</c:v>
                </c:pt>
                <c:pt idx="22362">
                  <c:v>97</c:v>
                </c:pt>
                <c:pt idx="22363">
                  <c:v>97</c:v>
                </c:pt>
                <c:pt idx="22364">
                  <c:v>97</c:v>
                </c:pt>
                <c:pt idx="22365">
                  <c:v>97</c:v>
                </c:pt>
                <c:pt idx="22366">
                  <c:v>97</c:v>
                </c:pt>
                <c:pt idx="22367">
                  <c:v>97</c:v>
                </c:pt>
                <c:pt idx="22368">
                  <c:v>97</c:v>
                </c:pt>
                <c:pt idx="22369">
                  <c:v>97</c:v>
                </c:pt>
                <c:pt idx="22370">
                  <c:v>97</c:v>
                </c:pt>
                <c:pt idx="22371">
                  <c:v>97</c:v>
                </c:pt>
                <c:pt idx="22372">
                  <c:v>97</c:v>
                </c:pt>
                <c:pt idx="22373">
                  <c:v>97</c:v>
                </c:pt>
                <c:pt idx="22374">
                  <c:v>97</c:v>
                </c:pt>
                <c:pt idx="22375">
                  <c:v>97</c:v>
                </c:pt>
                <c:pt idx="22376">
                  <c:v>97</c:v>
                </c:pt>
                <c:pt idx="22377">
                  <c:v>97</c:v>
                </c:pt>
                <c:pt idx="22378">
                  <c:v>97</c:v>
                </c:pt>
                <c:pt idx="22379">
                  <c:v>97</c:v>
                </c:pt>
                <c:pt idx="22380">
                  <c:v>97</c:v>
                </c:pt>
                <c:pt idx="22381">
                  <c:v>97</c:v>
                </c:pt>
                <c:pt idx="22382">
                  <c:v>97</c:v>
                </c:pt>
                <c:pt idx="22383">
                  <c:v>97</c:v>
                </c:pt>
                <c:pt idx="22384">
                  <c:v>97</c:v>
                </c:pt>
                <c:pt idx="22385">
                  <c:v>97</c:v>
                </c:pt>
                <c:pt idx="22386">
                  <c:v>97</c:v>
                </c:pt>
                <c:pt idx="22387">
                  <c:v>97</c:v>
                </c:pt>
                <c:pt idx="22388">
                  <c:v>97</c:v>
                </c:pt>
                <c:pt idx="22389">
                  <c:v>97</c:v>
                </c:pt>
                <c:pt idx="22390">
                  <c:v>97</c:v>
                </c:pt>
                <c:pt idx="22391">
                  <c:v>97</c:v>
                </c:pt>
                <c:pt idx="22392">
                  <c:v>97</c:v>
                </c:pt>
                <c:pt idx="22393">
                  <c:v>97</c:v>
                </c:pt>
                <c:pt idx="22394">
                  <c:v>97</c:v>
                </c:pt>
                <c:pt idx="22395">
                  <c:v>97</c:v>
                </c:pt>
                <c:pt idx="22396">
                  <c:v>97</c:v>
                </c:pt>
                <c:pt idx="22397">
                  <c:v>97</c:v>
                </c:pt>
                <c:pt idx="22398">
                  <c:v>97</c:v>
                </c:pt>
                <c:pt idx="22399">
                  <c:v>97</c:v>
                </c:pt>
                <c:pt idx="22400">
                  <c:v>97</c:v>
                </c:pt>
                <c:pt idx="22401">
                  <c:v>97</c:v>
                </c:pt>
                <c:pt idx="22402">
                  <c:v>97</c:v>
                </c:pt>
                <c:pt idx="22403">
                  <c:v>97</c:v>
                </c:pt>
                <c:pt idx="22404">
                  <c:v>97</c:v>
                </c:pt>
                <c:pt idx="22405">
                  <c:v>97</c:v>
                </c:pt>
                <c:pt idx="22406">
                  <c:v>97</c:v>
                </c:pt>
                <c:pt idx="22407">
                  <c:v>97</c:v>
                </c:pt>
                <c:pt idx="22408">
                  <c:v>97</c:v>
                </c:pt>
                <c:pt idx="22409">
                  <c:v>97</c:v>
                </c:pt>
                <c:pt idx="22410">
                  <c:v>97</c:v>
                </c:pt>
                <c:pt idx="22411">
                  <c:v>97</c:v>
                </c:pt>
                <c:pt idx="22412">
                  <c:v>97</c:v>
                </c:pt>
                <c:pt idx="22413">
                  <c:v>97</c:v>
                </c:pt>
                <c:pt idx="22414">
                  <c:v>97</c:v>
                </c:pt>
                <c:pt idx="22415">
                  <c:v>97</c:v>
                </c:pt>
                <c:pt idx="22416">
                  <c:v>97</c:v>
                </c:pt>
                <c:pt idx="22417">
                  <c:v>97</c:v>
                </c:pt>
                <c:pt idx="22418">
                  <c:v>97</c:v>
                </c:pt>
                <c:pt idx="22419">
                  <c:v>97</c:v>
                </c:pt>
                <c:pt idx="22420">
                  <c:v>97</c:v>
                </c:pt>
                <c:pt idx="22421">
                  <c:v>97</c:v>
                </c:pt>
                <c:pt idx="22422">
                  <c:v>97</c:v>
                </c:pt>
                <c:pt idx="22423">
                  <c:v>97</c:v>
                </c:pt>
                <c:pt idx="22424">
                  <c:v>97</c:v>
                </c:pt>
                <c:pt idx="22425">
                  <c:v>97</c:v>
                </c:pt>
                <c:pt idx="22426">
                  <c:v>97</c:v>
                </c:pt>
                <c:pt idx="22427">
                  <c:v>97</c:v>
                </c:pt>
                <c:pt idx="22428">
                  <c:v>97</c:v>
                </c:pt>
                <c:pt idx="22429">
                  <c:v>97</c:v>
                </c:pt>
                <c:pt idx="22430">
                  <c:v>97</c:v>
                </c:pt>
                <c:pt idx="22431">
                  <c:v>97</c:v>
                </c:pt>
                <c:pt idx="22432">
                  <c:v>97</c:v>
                </c:pt>
                <c:pt idx="22433">
                  <c:v>97</c:v>
                </c:pt>
                <c:pt idx="22434">
                  <c:v>97</c:v>
                </c:pt>
                <c:pt idx="22435">
                  <c:v>97</c:v>
                </c:pt>
                <c:pt idx="22436">
                  <c:v>97</c:v>
                </c:pt>
                <c:pt idx="22437">
                  <c:v>97</c:v>
                </c:pt>
                <c:pt idx="22438">
                  <c:v>97</c:v>
                </c:pt>
                <c:pt idx="22439">
                  <c:v>97</c:v>
                </c:pt>
                <c:pt idx="22440">
                  <c:v>97</c:v>
                </c:pt>
                <c:pt idx="22441">
                  <c:v>97</c:v>
                </c:pt>
                <c:pt idx="22442">
                  <c:v>97</c:v>
                </c:pt>
                <c:pt idx="22443">
                  <c:v>97</c:v>
                </c:pt>
                <c:pt idx="22444">
                  <c:v>97</c:v>
                </c:pt>
                <c:pt idx="22445">
                  <c:v>97</c:v>
                </c:pt>
                <c:pt idx="22446">
                  <c:v>97</c:v>
                </c:pt>
                <c:pt idx="22447">
                  <c:v>97</c:v>
                </c:pt>
                <c:pt idx="22448">
                  <c:v>97</c:v>
                </c:pt>
                <c:pt idx="22449">
                  <c:v>97</c:v>
                </c:pt>
                <c:pt idx="22450">
                  <c:v>97</c:v>
                </c:pt>
                <c:pt idx="22451">
                  <c:v>97</c:v>
                </c:pt>
                <c:pt idx="22452">
                  <c:v>97</c:v>
                </c:pt>
                <c:pt idx="22453">
                  <c:v>97</c:v>
                </c:pt>
                <c:pt idx="22454">
                  <c:v>97</c:v>
                </c:pt>
                <c:pt idx="22455">
                  <c:v>97</c:v>
                </c:pt>
                <c:pt idx="22456">
                  <c:v>97</c:v>
                </c:pt>
                <c:pt idx="22457">
                  <c:v>97</c:v>
                </c:pt>
                <c:pt idx="22458">
                  <c:v>97</c:v>
                </c:pt>
                <c:pt idx="22459">
                  <c:v>97</c:v>
                </c:pt>
                <c:pt idx="22460">
                  <c:v>97</c:v>
                </c:pt>
                <c:pt idx="22461">
                  <c:v>97</c:v>
                </c:pt>
                <c:pt idx="22462">
                  <c:v>97</c:v>
                </c:pt>
                <c:pt idx="22463">
                  <c:v>97</c:v>
                </c:pt>
                <c:pt idx="22464">
                  <c:v>97</c:v>
                </c:pt>
                <c:pt idx="22465">
                  <c:v>97</c:v>
                </c:pt>
                <c:pt idx="22466">
                  <c:v>97</c:v>
                </c:pt>
                <c:pt idx="22467">
                  <c:v>97</c:v>
                </c:pt>
                <c:pt idx="22468">
                  <c:v>97</c:v>
                </c:pt>
                <c:pt idx="22469">
                  <c:v>97</c:v>
                </c:pt>
                <c:pt idx="22470">
                  <c:v>97</c:v>
                </c:pt>
                <c:pt idx="22471">
                  <c:v>97</c:v>
                </c:pt>
                <c:pt idx="22472">
                  <c:v>97</c:v>
                </c:pt>
                <c:pt idx="22473">
                  <c:v>97</c:v>
                </c:pt>
                <c:pt idx="22474">
                  <c:v>97</c:v>
                </c:pt>
                <c:pt idx="22475">
                  <c:v>97</c:v>
                </c:pt>
                <c:pt idx="22476">
                  <c:v>97</c:v>
                </c:pt>
                <c:pt idx="22477">
                  <c:v>97</c:v>
                </c:pt>
                <c:pt idx="22478">
                  <c:v>97</c:v>
                </c:pt>
                <c:pt idx="22479">
                  <c:v>97</c:v>
                </c:pt>
                <c:pt idx="22480">
                  <c:v>97</c:v>
                </c:pt>
                <c:pt idx="22481">
                  <c:v>97</c:v>
                </c:pt>
                <c:pt idx="22482">
                  <c:v>97</c:v>
                </c:pt>
                <c:pt idx="22483">
                  <c:v>97</c:v>
                </c:pt>
                <c:pt idx="22484">
                  <c:v>97</c:v>
                </c:pt>
                <c:pt idx="22485">
                  <c:v>97</c:v>
                </c:pt>
                <c:pt idx="22486">
                  <c:v>97</c:v>
                </c:pt>
                <c:pt idx="22487">
                  <c:v>97</c:v>
                </c:pt>
                <c:pt idx="22488">
                  <c:v>97</c:v>
                </c:pt>
                <c:pt idx="22489">
                  <c:v>97</c:v>
                </c:pt>
                <c:pt idx="22490">
                  <c:v>96</c:v>
                </c:pt>
                <c:pt idx="22491">
                  <c:v>96</c:v>
                </c:pt>
                <c:pt idx="22492">
                  <c:v>96</c:v>
                </c:pt>
                <c:pt idx="22493">
                  <c:v>96</c:v>
                </c:pt>
                <c:pt idx="22494">
                  <c:v>96</c:v>
                </c:pt>
                <c:pt idx="22495">
                  <c:v>96</c:v>
                </c:pt>
                <c:pt idx="22496">
                  <c:v>96</c:v>
                </c:pt>
                <c:pt idx="22497">
                  <c:v>96</c:v>
                </c:pt>
                <c:pt idx="22498">
                  <c:v>96</c:v>
                </c:pt>
                <c:pt idx="22499">
                  <c:v>96</c:v>
                </c:pt>
                <c:pt idx="22500">
                  <c:v>96</c:v>
                </c:pt>
                <c:pt idx="22501">
                  <c:v>96</c:v>
                </c:pt>
                <c:pt idx="22502">
                  <c:v>96</c:v>
                </c:pt>
                <c:pt idx="22503">
                  <c:v>96</c:v>
                </c:pt>
                <c:pt idx="22504">
                  <c:v>96</c:v>
                </c:pt>
                <c:pt idx="22505">
                  <c:v>96</c:v>
                </c:pt>
                <c:pt idx="22506">
                  <c:v>96</c:v>
                </c:pt>
                <c:pt idx="22507">
                  <c:v>96</c:v>
                </c:pt>
                <c:pt idx="22508">
                  <c:v>96</c:v>
                </c:pt>
                <c:pt idx="22509">
                  <c:v>96</c:v>
                </c:pt>
                <c:pt idx="22510">
                  <c:v>96</c:v>
                </c:pt>
                <c:pt idx="22511">
                  <c:v>96</c:v>
                </c:pt>
                <c:pt idx="22512">
                  <c:v>96</c:v>
                </c:pt>
                <c:pt idx="22513">
                  <c:v>96</c:v>
                </c:pt>
                <c:pt idx="22514">
                  <c:v>96</c:v>
                </c:pt>
                <c:pt idx="22515">
                  <c:v>96</c:v>
                </c:pt>
                <c:pt idx="22516">
                  <c:v>96</c:v>
                </c:pt>
                <c:pt idx="22517">
                  <c:v>96</c:v>
                </c:pt>
                <c:pt idx="22518">
                  <c:v>96</c:v>
                </c:pt>
                <c:pt idx="22519">
                  <c:v>96</c:v>
                </c:pt>
                <c:pt idx="22520">
                  <c:v>96</c:v>
                </c:pt>
                <c:pt idx="22521">
                  <c:v>96</c:v>
                </c:pt>
                <c:pt idx="22522">
                  <c:v>96</c:v>
                </c:pt>
                <c:pt idx="22523">
                  <c:v>96</c:v>
                </c:pt>
                <c:pt idx="22524">
                  <c:v>96</c:v>
                </c:pt>
                <c:pt idx="22525">
                  <c:v>96</c:v>
                </c:pt>
                <c:pt idx="22526">
                  <c:v>96</c:v>
                </c:pt>
                <c:pt idx="22527">
                  <c:v>96</c:v>
                </c:pt>
                <c:pt idx="22528">
                  <c:v>96</c:v>
                </c:pt>
                <c:pt idx="22529">
                  <c:v>96</c:v>
                </c:pt>
                <c:pt idx="22530">
                  <c:v>96</c:v>
                </c:pt>
                <c:pt idx="22531">
                  <c:v>96</c:v>
                </c:pt>
                <c:pt idx="22532">
                  <c:v>96</c:v>
                </c:pt>
                <c:pt idx="22533">
                  <c:v>96</c:v>
                </c:pt>
                <c:pt idx="22534">
                  <c:v>96</c:v>
                </c:pt>
                <c:pt idx="22535">
                  <c:v>96</c:v>
                </c:pt>
                <c:pt idx="22536">
                  <c:v>96</c:v>
                </c:pt>
                <c:pt idx="22537">
                  <c:v>96</c:v>
                </c:pt>
                <c:pt idx="22538">
                  <c:v>96</c:v>
                </c:pt>
                <c:pt idx="22539">
                  <c:v>96</c:v>
                </c:pt>
                <c:pt idx="22540">
                  <c:v>96</c:v>
                </c:pt>
                <c:pt idx="22541">
                  <c:v>96</c:v>
                </c:pt>
                <c:pt idx="22542">
                  <c:v>96</c:v>
                </c:pt>
                <c:pt idx="22543">
                  <c:v>96</c:v>
                </c:pt>
                <c:pt idx="22544">
                  <c:v>96</c:v>
                </c:pt>
                <c:pt idx="22545">
                  <c:v>96</c:v>
                </c:pt>
                <c:pt idx="22546">
                  <c:v>96</c:v>
                </c:pt>
                <c:pt idx="22547">
                  <c:v>96</c:v>
                </c:pt>
                <c:pt idx="22548">
                  <c:v>96</c:v>
                </c:pt>
                <c:pt idx="22549">
                  <c:v>96</c:v>
                </c:pt>
                <c:pt idx="22550">
                  <c:v>96</c:v>
                </c:pt>
                <c:pt idx="22551">
                  <c:v>96</c:v>
                </c:pt>
                <c:pt idx="22552">
                  <c:v>96</c:v>
                </c:pt>
                <c:pt idx="22553">
                  <c:v>96</c:v>
                </c:pt>
                <c:pt idx="22554">
                  <c:v>96</c:v>
                </c:pt>
                <c:pt idx="22555">
                  <c:v>96</c:v>
                </c:pt>
                <c:pt idx="22556">
                  <c:v>96</c:v>
                </c:pt>
                <c:pt idx="22557">
                  <c:v>96</c:v>
                </c:pt>
                <c:pt idx="22558">
                  <c:v>96</c:v>
                </c:pt>
                <c:pt idx="22559">
                  <c:v>96</c:v>
                </c:pt>
                <c:pt idx="22560">
                  <c:v>96</c:v>
                </c:pt>
                <c:pt idx="22561">
                  <c:v>96</c:v>
                </c:pt>
                <c:pt idx="22562">
                  <c:v>96</c:v>
                </c:pt>
                <c:pt idx="22563">
                  <c:v>96</c:v>
                </c:pt>
                <c:pt idx="22564">
                  <c:v>96</c:v>
                </c:pt>
                <c:pt idx="22565">
                  <c:v>96</c:v>
                </c:pt>
                <c:pt idx="22566">
                  <c:v>96</c:v>
                </c:pt>
                <c:pt idx="22567">
                  <c:v>96</c:v>
                </c:pt>
                <c:pt idx="22568">
                  <c:v>96</c:v>
                </c:pt>
                <c:pt idx="22569">
                  <c:v>96</c:v>
                </c:pt>
                <c:pt idx="22570">
                  <c:v>96</c:v>
                </c:pt>
                <c:pt idx="22571">
                  <c:v>96</c:v>
                </c:pt>
                <c:pt idx="22572">
                  <c:v>96</c:v>
                </c:pt>
                <c:pt idx="22573">
                  <c:v>96</c:v>
                </c:pt>
                <c:pt idx="22574">
                  <c:v>96</c:v>
                </c:pt>
                <c:pt idx="22575">
                  <c:v>96</c:v>
                </c:pt>
                <c:pt idx="22576">
                  <c:v>96</c:v>
                </c:pt>
                <c:pt idx="22577">
                  <c:v>96</c:v>
                </c:pt>
                <c:pt idx="22578">
                  <c:v>96</c:v>
                </c:pt>
                <c:pt idx="22579">
                  <c:v>96</c:v>
                </c:pt>
                <c:pt idx="22580">
                  <c:v>96</c:v>
                </c:pt>
                <c:pt idx="22581">
                  <c:v>96</c:v>
                </c:pt>
                <c:pt idx="22582">
                  <c:v>96</c:v>
                </c:pt>
                <c:pt idx="22583">
                  <c:v>96</c:v>
                </c:pt>
                <c:pt idx="22584">
                  <c:v>96</c:v>
                </c:pt>
                <c:pt idx="22585">
                  <c:v>96</c:v>
                </c:pt>
                <c:pt idx="22586">
                  <c:v>96</c:v>
                </c:pt>
                <c:pt idx="22587">
                  <c:v>96</c:v>
                </c:pt>
                <c:pt idx="22588">
                  <c:v>96</c:v>
                </c:pt>
                <c:pt idx="22589">
                  <c:v>96</c:v>
                </c:pt>
                <c:pt idx="22590">
                  <c:v>96</c:v>
                </c:pt>
                <c:pt idx="22591">
                  <c:v>96</c:v>
                </c:pt>
                <c:pt idx="22592">
                  <c:v>96</c:v>
                </c:pt>
                <c:pt idx="22593">
                  <c:v>96</c:v>
                </c:pt>
                <c:pt idx="22594">
                  <c:v>96</c:v>
                </c:pt>
                <c:pt idx="22595">
                  <c:v>96</c:v>
                </c:pt>
                <c:pt idx="22596">
                  <c:v>96</c:v>
                </c:pt>
                <c:pt idx="22597">
                  <c:v>96</c:v>
                </c:pt>
                <c:pt idx="22598">
                  <c:v>96</c:v>
                </c:pt>
                <c:pt idx="22599">
                  <c:v>96</c:v>
                </c:pt>
                <c:pt idx="22600">
                  <c:v>96</c:v>
                </c:pt>
                <c:pt idx="22601">
                  <c:v>96</c:v>
                </c:pt>
                <c:pt idx="22602">
                  <c:v>96</c:v>
                </c:pt>
                <c:pt idx="22603">
                  <c:v>96</c:v>
                </c:pt>
                <c:pt idx="22604">
                  <c:v>96</c:v>
                </c:pt>
                <c:pt idx="22605">
                  <c:v>96</c:v>
                </c:pt>
                <c:pt idx="22606">
                  <c:v>96</c:v>
                </c:pt>
                <c:pt idx="22607">
                  <c:v>96</c:v>
                </c:pt>
                <c:pt idx="22608">
                  <c:v>96</c:v>
                </c:pt>
                <c:pt idx="22609">
                  <c:v>96</c:v>
                </c:pt>
                <c:pt idx="22610">
                  <c:v>96</c:v>
                </c:pt>
                <c:pt idx="22611">
                  <c:v>96</c:v>
                </c:pt>
                <c:pt idx="22612">
                  <c:v>96</c:v>
                </c:pt>
                <c:pt idx="22613">
                  <c:v>96</c:v>
                </c:pt>
                <c:pt idx="22614">
                  <c:v>96</c:v>
                </c:pt>
                <c:pt idx="22615">
                  <c:v>96</c:v>
                </c:pt>
                <c:pt idx="22616">
                  <c:v>96</c:v>
                </c:pt>
                <c:pt idx="22617">
                  <c:v>96</c:v>
                </c:pt>
                <c:pt idx="22618">
                  <c:v>96</c:v>
                </c:pt>
                <c:pt idx="22619">
                  <c:v>96</c:v>
                </c:pt>
                <c:pt idx="22620">
                  <c:v>96</c:v>
                </c:pt>
                <c:pt idx="22621">
                  <c:v>96</c:v>
                </c:pt>
                <c:pt idx="22622">
                  <c:v>96</c:v>
                </c:pt>
                <c:pt idx="22623">
                  <c:v>96</c:v>
                </c:pt>
                <c:pt idx="22624">
                  <c:v>96</c:v>
                </c:pt>
                <c:pt idx="22625">
                  <c:v>96</c:v>
                </c:pt>
                <c:pt idx="22626">
                  <c:v>96</c:v>
                </c:pt>
                <c:pt idx="22627">
                  <c:v>96</c:v>
                </c:pt>
                <c:pt idx="22628">
                  <c:v>96</c:v>
                </c:pt>
                <c:pt idx="22629">
                  <c:v>96</c:v>
                </c:pt>
                <c:pt idx="22630">
                  <c:v>96</c:v>
                </c:pt>
                <c:pt idx="22631">
                  <c:v>96</c:v>
                </c:pt>
                <c:pt idx="22632">
                  <c:v>96</c:v>
                </c:pt>
                <c:pt idx="22633">
                  <c:v>96</c:v>
                </c:pt>
                <c:pt idx="22634">
                  <c:v>96</c:v>
                </c:pt>
                <c:pt idx="22635">
                  <c:v>96</c:v>
                </c:pt>
                <c:pt idx="22636">
                  <c:v>96</c:v>
                </c:pt>
                <c:pt idx="22637">
                  <c:v>96</c:v>
                </c:pt>
                <c:pt idx="22638">
                  <c:v>96</c:v>
                </c:pt>
                <c:pt idx="22639">
                  <c:v>96</c:v>
                </c:pt>
                <c:pt idx="22640">
                  <c:v>96</c:v>
                </c:pt>
                <c:pt idx="22641">
                  <c:v>96</c:v>
                </c:pt>
                <c:pt idx="22642">
                  <c:v>96</c:v>
                </c:pt>
                <c:pt idx="22643">
                  <c:v>96</c:v>
                </c:pt>
                <c:pt idx="22644">
                  <c:v>96</c:v>
                </c:pt>
                <c:pt idx="22645">
                  <c:v>96</c:v>
                </c:pt>
                <c:pt idx="22646">
                  <c:v>96</c:v>
                </c:pt>
                <c:pt idx="22647">
                  <c:v>96</c:v>
                </c:pt>
                <c:pt idx="22648">
                  <c:v>96</c:v>
                </c:pt>
                <c:pt idx="22649">
                  <c:v>96</c:v>
                </c:pt>
                <c:pt idx="22650">
                  <c:v>96</c:v>
                </c:pt>
                <c:pt idx="22651">
                  <c:v>96</c:v>
                </c:pt>
                <c:pt idx="22652">
                  <c:v>96</c:v>
                </c:pt>
                <c:pt idx="22653">
                  <c:v>96</c:v>
                </c:pt>
                <c:pt idx="22654">
                  <c:v>96</c:v>
                </c:pt>
                <c:pt idx="22655">
                  <c:v>96</c:v>
                </c:pt>
                <c:pt idx="22656">
                  <c:v>96</c:v>
                </c:pt>
                <c:pt idx="22657">
                  <c:v>96</c:v>
                </c:pt>
                <c:pt idx="22658">
                  <c:v>96</c:v>
                </c:pt>
                <c:pt idx="22659">
                  <c:v>96</c:v>
                </c:pt>
                <c:pt idx="22660">
                  <c:v>96</c:v>
                </c:pt>
                <c:pt idx="22661">
                  <c:v>96</c:v>
                </c:pt>
                <c:pt idx="22662">
                  <c:v>96</c:v>
                </c:pt>
                <c:pt idx="22663">
                  <c:v>96</c:v>
                </c:pt>
                <c:pt idx="22664">
                  <c:v>96</c:v>
                </c:pt>
                <c:pt idx="22665">
                  <c:v>96</c:v>
                </c:pt>
                <c:pt idx="22666">
                  <c:v>96</c:v>
                </c:pt>
                <c:pt idx="22667">
                  <c:v>96</c:v>
                </c:pt>
                <c:pt idx="22668">
                  <c:v>96</c:v>
                </c:pt>
                <c:pt idx="22669">
                  <c:v>96</c:v>
                </c:pt>
                <c:pt idx="22670">
                  <c:v>96</c:v>
                </c:pt>
                <c:pt idx="22671">
                  <c:v>96</c:v>
                </c:pt>
                <c:pt idx="22672">
                  <c:v>96</c:v>
                </c:pt>
                <c:pt idx="22673">
                  <c:v>96</c:v>
                </c:pt>
                <c:pt idx="22674">
                  <c:v>96</c:v>
                </c:pt>
                <c:pt idx="22675">
                  <c:v>96</c:v>
                </c:pt>
                <c:pt idx="22676">
                  <c:v>96</c:v>
                </c:pt>
                <c:pt idx="22677">
                  <c:v>96</c:v>
                </c:pt>
                <c:pt idx="22678">
                  <c:v>96</c:v>
                </c:pt>
                <c:pt idx="22679">
                  <c:v>96</c:v>
                </c:pt>
                <c:pt idx="22680">
                  <c:v>96</c:v>
                </c:pt>
                <c:pt idx="22681">
                  <c:v>96</c:v>
                </c:pt>
                <c:pt idx="22682">
                  <c:v>96</c:v>
                </c:pt>
                <c:pt idx="22683">
                  <c:v>96</c:v>
                </c:pt>
                <c:pt idx="22684">
                  <c:v>96</c:v>
                </c:pt>
                <c:pt idx="22685">
                  <c:v>96</c:v>
                </c:pt>
                <c:pt idx="22686">
                  <c:v>96</c:v>
                </c:pt>
                <c:pt idx="22687">
                  <c:v>96</c:v>
                </c:pt>
                <c:pt idx="22688">
                  <c:v>96</c:v>
                </c:pt>
                <c:pt idx="22689">
                  <c:v>96</c:v>
                </c:pt>
                <c:pt idx="22690">
                  <c:v>96</c:v>
                </c:pt>
                <c:pt idx="22691">
                  <c:v>96</c:v>
                </c:pt>
                <c:pt idx="22692">
                  <c:v>96</c:v>
                </c:pt>
                <c:pt idx="22693">
                  <c:v>96</c:v>
                </c:pt>
                <c:pt idx="22694">
                  <c:v>96</c:v>
                </c:pt>
                <c:pt idx="22695">
                  <c:v>96</c:v>
                </c:pt>
                <c:pt idx="22696">
                  <c:v>96</c:v>
                </c:pt>
                <c:pt idx="22697">
                  <c:v>96</c:v>
                </c:pt>
                <c:pt idx="22698">
                  <c:v>96</c:v>
                </c:pt>
                <c:pt idx="22699">
                  <c:v>96</c:v>
                </c:pt>
                <c:pt idx="22700">
                  <c:v>96</c:v>
                </c:pt>
                <c:pt idx="22701">
                  <c:v>96</c:v>
                </c:pt>
                <c:pt idx="22702">
                  <c:v>96</c:v>
                </c:pt>
                <c:pt idx="22703">
                  <c:v>96</c:v>
                </c:pt>
                <c:pt idx="22704">
                  <c:v>96</c:v>
                </c:pt>
                <c:pt idx="22705">
                  <c:v>96</c:v>
                </c:pt>
                <c:pt idx="22706">
                  <c:v>96</c:v>
                </c:pt>
                <c:pt idx="22707">
                  <c:v>96</c:v>
                </c:pt>
                <c:pt idx="22708">
                  <c:v>96</c:v>
                </c:pt>
                <c:pt idx="22709">
                  <c:v>96</c:v>
                </c:pt>
                <c:pt idx="22710">
                  <c:v>96</c:v>
                </c:pt>
                <c:pt idx="22711">
                  <c:v>96</c:v>
                </c:pt>
                <c:pt idx="22712">
                  <c:v>96</c:v>
                </c:pt>
                <c:pt idx="22713">
                  <c:v>96</c:v>
                </c:pt>
                <c:pt idx="22714">
                  <c:v>96</c:v>
                </c:pt>
                <c:pt idx="22715">
                  <c:v>96</c:v>
                </c:pt>
                <c:pt idx="22716">
                  <c:v>96</c:v>
                </c:pt>
                <c:pt idx="22717">
                  <c:v>96</c:v>
                </c:pt>
                <c:pt idx="22718">
                  <c:v>96</c:v>
                </c:pt>
                <c:pt idx="22719">
                  <c:v>96</c:v>
                </c:pt>
                <c:pt idx="22720">
                  <c:v>96</c:v>
                </c:pt>
                <c:pt idx="22721">
                  <c:v>96</c:v>
                </c:pt>
                <c:pt idx="22722">
                  <c:v>96</c:v>
                </c:pt>
                <c:pt idx="22723">
                  <c:v>96</c:v>
                </c:pt>
                <c:pt idx="22724">
                  <c:v>96</c:v>
                </c:pt>
                <c:pt idx="22725">
                  <c:v>96</c:v>
                </c:pt>
                <c:pt idx="22726">
                  <c:v>96</c:v>
                </c:pt>
                <c:pt idx="22727">
                  <c:v>96</c:v>
                </c:pt>
                <c:pt idx="22728">
                  <c:v>96</c:v>
                </c:pt>
                <c:pt idx="22729">
                  <c:v>96</c:v>
                </c:pt>
                <c:pt idx="22730">
                  <c:v>96</c:v>
                </c:pt>
                <c:pt idx="22731">
                  <c:v>96</c:v>
                </c:pt>
                <c:pt idx="22732">
                  <c:v>96</c:v>
                </c:pt>
                <c:pt idx="22733">
                  <c:v>96</c:v>
                </c:pt>
                <c:pt idx="22734">
                  <c:v>96</c:v>
                </c:pt>
                <c:pt idx="22735">
                  <c:v>96</c:v>
                </c:pt>
                <c:pt idx="22736">
                  <c:v>96</c:v>
                </c:pt>
                <c:pt idx="22737">
                  <c:v>96</c:v>
                </c:pt>
                <c:pt idx="22738">
                  <c:v>96</c:v>
                </c:pt>
                <c:pt idx="22739">
                  <c:v>96</c:v>
                </c:pt>
                <c:pt idx="22740">
                  <c:v>96</c:v>
                </c:pt>
                <c:pt idx="22741">
                  <c:v>96</c:v>
                </c:pt>
                <c:pt idx="22742">
                  <c:v>96</c:v>
                </c:pt>
                <c:pt idx="22743">
                  <c:v>96</c:v>
                </c:pt>
                <c:pt idx="22744">
                  <c:v>96</c:v>
                </c:pt>
                <c:pt idx="22745">
                  <c:v>96</c:v>
                </c:pt>
                <c:pt idx="22746">
                  <c:v>96</c:v>
                </c:pt>
                <c:pt idx="22747">
                  <c:v>96</c:v>
                </c:pt>
                <c:pt idx="22748">
                  <c:v>96</c:v>
                </c:pt>
                <c:pt idx="22749">
                  <c:v>96</c:v>
                </c:pt>
                <c:pt idx="22750">
                  <c:v>96</c:v>
                </c:pt>
                <c:pt idx="22751">
                  <c:v>96</c:v>
                </c:pt>
                <c:pt idx="22752">
                  <c:v>96</c:v>
                </c:pt>
                <c:pt idx="22753">
                  <c:v>96</c:v>
                </c:pt>
                <c:pt idx="22754">
                  <c:v>96</c:v>
                </c:pt>
                <c:pt idx="22755">
                  <c:v>96</c:v>
                </c:pt>
                <c:pt idx="22756">
                  <c:v>96</c:v>
                </c:pt>
                <c:pt idx="22757">
                  <c:v>96</c:v>
                </c:pt>
                <c:pt idx="22758">
                  <c:v>96</c:v>
                </c:pt>
                <c:pt idx="22759">
                  <c:v>96</c:v>
                </c:pt>
                <c:pt idx="22760">
                  <c:v>96</c:v>
                </c:pt>
                <c:pt idx="22761">
                  <c:v>96</c:v>
                </c:pt>
                <c:pt idx="22762">
                  <c:v>96</c:v>
                </c:pt>
                <c:pt idx="22763">
                  <c:v>96</c:v>
                </c:pt>
                <c:pt idx="22764">
                  <c:v>96</c:v>
                </c:pt>
                <c:pt idx="22765">
                  <c:v>96</c:v>
                </c:pt>
                <c:pt idx="22766">
                  <c:v>96</c:v>
                </c:pt>
                <c:pt idx="22767">
                  <c:v>96</c:v>
                </c:pt>
                <c:pt idx="22768">
                  <c:v>96</c:v>
                </c:pt>
                <c:pt idx="22769">
                  <c:v>96</c:v>
                </c:pt>
                <c:pt idx="22770">
                  <c:v>96</c:v>
                </c:pt>
                <c:pt idx="22771">
                  <c:v>96</c:v>
                </c:pt>
                <c:pt idx="22772">
                  <c:v>96</c:v>
                </c:pt>
                <c:pt idx="22773">
                  <c:v>96</c:v>
                </c:pt>
                <c:pt idx="22774">
                  <c:v>96</c:v>
                </c:pt>
                <c:pt idx="22775">
                  <c:v>96</c:v>
                </c:pt>
                <c:pt idx="22776">
                  <c:v>96</c:v>
                </c:pt>
                <c:pt idx="22777">
                  <c:v>96</c:v>
                </c:pt>
                <c:pt idx="22778">
                  <c:v>96</c:v>
                </c:pt>
                <c:pt idx="22779">
                  <c:v>96</c:v>
                </c:pt>
                <c:pt idx="22780">
                  <c:v>96</c:v>
                </c:pt>
                <c:pt idx="22781">
                  <c:v>96</c:v>
                </c:pt>
                <c:pt idx="22782">
                  <c:v>96</c:v>
                </c:pt>
                <c:pt idx="22783">
                  <c:v>96</c:v>
                </c:pt>
                <c:pt idx="22784">
                  <c:v>96</c:v>
                </c:pt>
                <c:pt idx="22785">
                  <c:v>96</c:v>
                </c:pt>
                <c:pt idx="22786">
                  <c:v>96</c:v>
                </c:pt>
                <c:pt idx="22787">
                  <c:v>96</c:v>
                </c:pt>
                <c:pt idx="22788">
                  <c:v>96</c:v>
                </c:pt>
                <c:pt idx="22789">
                  <c:v>96</c:v>
                </c:pt>
                <c:pt idx="22790">
                  <c:v>96</c:v>
                </c:pt>
                <c:pt idx="22791">
                  <c:v>96</c:v>
                </c:pt>
                <c:pt idx="22792">
                  <c:v>96</c:v>
                </c:pt>
                <c:pt idx="22793">
                  <c:v>96</c:v>
                </c:pt>
                <c:pt idx="22794">
                  <c:v>96</c:v>
                </c:pt>
                <c:pt idx="22795">
                  <c:v>96</c:v>
                </c:pt>
                <c:pt idx="22796">
                  <c:v>96</c:v>
                </c:pt>
                <c:pt idx="22797">
                  <c:v>96</c:v>
                </c:pt>
                <c:pt idx="22798">
                  <c:v>96</c:v>
                </c:pt>
                <c:pt idx="22799">
                  <c:v>96</c:v>
                </c:pt>
                <c:pt idx="22800">
                  <c:v>96</c:v>
                </c:pt>
                <c:pt idx="22801">
                  <c:v>96</c:v>
                </c:pt>
                <c:pt idx="22802">
                  <c:v>96</c:v>
                </c:pt>
                <c:pt idx="22803">
                  <c:v>96</c:v>
                </c:pt>
                <c:pt idx="22804">
                  <c:v>96</c:v>
                </c:pt>
                <c:pt idx="22805">
                  <c:v>96</c:v>
                </c:pt>
                <c:pt idx="22806">
                  <c:v>96</c:v>
                </c:pt>
                <c:pt idx="22807">
                  <c:v>96</c:v>
                </c:pt>
                <c:pt idx="22808">
                  <c:v>96</c:v>
                </c:pt>
                <c:pt idx="22809">
                  <c:v>96</c:v>
                </c:pt>
                <c:pt idx="22810">
                  <c:v>96</c:v>
                </c:pt>
                <c:pt idx="22811">
                  <c:v>96</c:v>
                </c:pt>
                <c:pt idx="22812">
                  <c:v>96</c:v>
                </c:pt>
                <c:pt idx="22813">
                  <c:v>96</c:v>
                </c:pt>
                <c:pt idx="22814">
                  <c:v>96</c:v>
                </c:pt>
                <c:pt idx="22815">
                  <c:v>96</c:v>
                </c:pt>
                <c:pt idx="22816">
                  <c:v>96</c:v>
                </c:pt>
                <c:pt idx="22817">
                  <c:v>96</c:v>
                </c:pt>
                <c:pt idx="22818">
                  <c:v>96</c:v>
                </c:pt>
                <c:pt idx="22819">
                  <c:v>96</c:v>
                </c:pt>
                <c:pt idx="22820">
                  <c:v>96</c:v>
                </c:pt>
                <c:pt idx="22821">
                  <c:v>96</c:v>
                </c:pt>
                <c:pt idx="22822">
                  <c:v>96</c:v>
                </c:pt>
                <c:pt idx="22823">
                  <c:v>96</c:v>
                </c:pt>
                <c:pt idx="22824">
                  <c:v>96</c:v>
                </c:pt>
                <c:pt idx="22825">
                  <c:v>96</c:v>
                </c:pt>
                <c:pt idx="22826">
                  <c:v>96</c:v>
                </c:pt>
                <c:pt idx="22827">
                  <c:v>96</c:v>
                </c:pt>
                <c:pt idx="22828">
                  <c:v>96</c:v>
                </c:pt>
                <c:pt idx="22829">
                  <c:v>96</c:v>
                </c:pt>
                <c:pt idx="22830">
                  <c:v>96</c:v>
                </c:pt>
                <c:pt idx="22831">
                  <c:v>96</c:v>
                </c:pt>
                <c:pt idx="22832">
                  <c:v>96</c:v>
                </c:pt>
                <c:pt idx="22833">
                  <c:v>96</c:v>
                </c:pt>
                <c:pt idx="22834">
                  <c:v>96</c:v>
                </c:pt>
                <c:pt idx="22835">
                  <c:v>96</c:v>
                </c:pt>
                <c:pt idx="22836">
                  <c:v>96</c:v>
                </c:pt>
                <c:pt idx="22837">
                  <c:v>96</c:v>
                </c:pt>
                <c:pt idx="22838">
                  <c:v>96</c:v>
                </c:pt>
                <c:pt idx="22839">
                  <c:v>96</c:v>
                </c:pt>
                <c:pt idx="22840">
                  <c:v>96</c:v>
                </c:pt>
                <c:pt idx="22841">
                  <c:v>96</c:v>
                </c:pt>
                <c:pt idx="22842">
                  <c:v>96</c:v>
                </c:pt>
                <c:pt idx="22843">
                  <c:v>96</c:v>
                </c:pt>
                <c:pt idx="22844">
                  <c:v>96</c:v>
                </c:pt>
                <c:pt idx="22845">
                  <c:v>96</c:v>
                </c:pt>
                <c:pt idx="22846">
                  <c:v>96</c:v>
                </c:pt>
                <c:pt idx="22847">
                  <c:v>96</c:v>
                </c:pt>
                <c:pt idx="22848">
                  <c:v>96</c:v>
                </c:pt>
                <c:pt idx="22849">
                  <c:v>96</c:v>
                </c:pt>
                <c:pt idx="22850">
                  <c:v>96</c:v>
                </c:pt>
                <c:pt idx="22851">
                  <c:v>96</c:v>
                </c:pt>
                <c:pt idx="22852">
                  <c:v>96</c:v>
                </c:pt>
                <c:pt idx="22853">
                  <c:v>96</c:v>
                </c:pt>
                <c:pt idx="22854">
                  <c:v>96</c:v>
                </c:pt>
                <c:pt idx="22855">
                  <c:v>96</c:v>
                </c:pt>
                <c:pt idx="22856">
                  <c:v>96</c:v>
                </c:pt>
                <c:pt idx="22857">
                  <c:v>96</c:v>
                </c:pt>
                <c:pt idx="22858">
                  <c:v>96</c:v>
                </c:pt>
                <c:pt idx="22859">
                  <c:v>96</c:v>
                </c:pt>
                <c:pt idx="22860">
                  <c:v>96</c:v>
                </c:pt>
                <c:pt idx="22861">
                  <c:v>96</c:v>
                </c:pt>
                <c:pt idx="22862">
                  <c:v>96</c:v>
                </c:pt>
                <c:pt idx="22863">
                  <c:v>96</c:v>
                </c:pt>
                <c:pt idx="22864">
                  <c:v>96</c:v>
                </c:pt>
                <c:pt idx="22865">
                  <c:v>96</c:v>
                </c:pt>
                <c:pt idx="22866">
                  <c:v>96</c:v>
                </c:pt>
                <c:pt idx="22867">
                  <c:v>96</c:v>
                </c:pt>
                <c:pt idx="22868">
                  <c:v>96</c:v>
                </c:pt>
                <c:pt idx="22869">
                  <c:v>96</c:v>
                </c:pt>
                <c:pt idx="22870">
                  <c:v>96</c:v>
                </c:pt>
                <c:pt idx="22871">
                  <c:v>96</c:v>
                </c:pt>
                <c:pt idx="22872">
                  <c:v>96</c:v>
                </c:pt>
                <c:pt idx="22873">
                  <c:v>96</c:v>
                </c:pt>
                <c:pt idx="22874">
                  <c:v>96</c:v>
                </c:pt>
                <c:pt idx="22875">
                  <c:v>96</c:v>
                </c:pt>
                <c:pt idx="22876">
                  <c:v>96</c:v>
                </c:pt>
                <c:pt idx="22877">
                  <c:v>96</c:v>
                </c:pt>
                <c:pt idx="22878">
                  <c:v>96</c:v>
                </c:pt>
                <c:pt idx="22879">
                  <c:v>96</c:v>
                </c:pt>
                <c:pt idx="22880">
                  <c:v>96</c:v>
                </c:pt>
                <c:pt idx="22881">
                  <c:v>96</c:v>
                </c:pt>
                <c:pt idx="22882">
                  <c:v>96</c:v>
                </c:pt>
                <c:pt idx="22883">
                  <c:v>96</c:v>
                </c:pt>
                <c:pt idx="22884">
                  <c:v>96</c:v>
                </c:pt>
                <c:pt idx="22885">
                  <c:v>96</c:v>
                </c:pt>
                <c:pt idx="22886">
                  <c:v>96</c:v>
                </c:pt>
                <c:pt idx="22887">
                  <c:v>96</c:v>
                </c:pt>
                <c:pt idx="22888">
                  <c:v>96</c:v>
                </c:pt>
                <c:pt idx="22889">
                  <c:v>96</c:v>
                </c:pt>
                <c:pt idx="22890">
                  <c:v>96</c:v>
                </c:pt>
                <c:pt idx="22891">
                  <c:v>96</c:v>
                </c:pt>
                <c:pt idx="22892">
                  <c:v>96</c:v>
                </c:pt>
                <c:pt idx="22893">
                  <c:v>96</c:v>
                </c:pt>
                <c:pt idx="22894">
                  <c:v>96</c:v>
                </c:pt>
                <c:pt idx="22895">
                  <c:v>96</c:v>
                </c:pt>
                <c:pt idx="22896">
                  <c:v>96</c:v>
                </c:pt>
                <c:pt idx="22897">
                  <c:v>96</c:v>
                </c:pt>
                <c:pt idx="22898">
                  <c:v>96</c:v>
                </c:pt>
                <c:pt idx="22899">
                  <c:v>96</c:v>
                </c:pt>
                <c:pt idx="22900">
                  <c:v>96</c:v>
                </c:pt>
                <c:pt idx="22901">
                  <c:v>96</c:v>
                </c:pt>
                <c:pt idx="22902">
                  <c:v>96</c:v>
                </c:pt>
                <c:pt idx="22903">
                  <c:v>96</c:v>
                </c:pt>
                <c:pt idx="22904">
                  <c:v>96</c:v>
                </c:pt>
                <c:pt idx="22905">
                  <c:v>96</c:v>
                </c:pt>
                <c:pt idx="22906">
                  <c:v>96</c:v>
                </c:pt>
                <c:pt idx="22907">
                  <c:v>96</c:v>
                </c:pt>
                <c:pt idx="22908">
                  <c:v>96</c:v>
                </c:pt>
                <c:pt idx="22909">
                  <c:v>96</c:v>
                </c:pt>
                <c:pt idx="22910">
                  <c:v>96</c:v>
                </c:pt>
                <c:pt idx="22911">
                  <c:v>96</c:v>
                </c:pt>
                <c:pt idx="22912">
                  <c:v>96</c:v>
                </c:pt>
                <c:pt idx="22913">
                  <c:v>96</c:v>
                </c:pt>
                <c:pt idx="22914">
                  <c:v>96</c:v>
                </c:pt>
                <c:pt idx="22915">
                  <c:v>96</c:v>
                </c:pt>
                <c:pt idx="22916">
                  <c:v>96</c:v>
                </c:pt>
                <c:pt idx="22917">
                  <c:v>96</c:v>
                </c:pt>
                <c:pt idx="22918">
                  <c:v>96</c:v>
                </c:pt>
                <c:pt idx="22919">
                  <c:v>96</c:v>
                </c:pt>
                <c:pt idx="22920">
                  <c:v>96</c:v>
                </c:pt>
                <c:pt idx="22921">
                  <c:v>96</c:v>
                </c:pt>
                <c:pt idx="22922">
                  <c:v>96</c:v>
                </c:pt>
                <c:pt idx="22923">
                  <c:v>96</c:v>
                </c:pt>
                <c:pt idx="22924">
                  <c:v>96</c:v>
                </c:pt>
                <c:pt idx="22925">
                  <c:v>96</c:v>
                </c:pt>
                <c:pt idx="22926">
                  <c:v>96</c:v>
                </c:pt>
                <c:pt idx="22927">
                  <c:v>96</c:v>
                </c:pt>
                <c:pt idx="22928">
                  <c:v>96</c:v>
                </c:pt>
                <c:pt idx="22929">
                  <c:v>96</c:v>
                </c:pt>
                <c:pt idx="22930">
                  <c:v>96</c:v>
                </c:pt>
                <c:pt idx="22931">
                  <c:v>96</c:v>
                </c:pt>
                <c:pt idx="22932">
                  <c:v>96</c:v>
                </c:pt>
                <c:pt idx="22933">
                  <c:v>96</c:v>
                </c:pt>
                <c:pt idx="22934">
                  <c:v>96</c:v>
                </c:pt>
                <c:pt idx="22935">
                  <c:v>96</c:v>
                </c:pt>
                <c:pt idx="22936">
                  <c:v>96</c:v>
                </c:pt>
                <c:pt idx="22937">
                  <c:v>96</c:v>
                </c:pt>
                <c:pt idx="22938">
                  <c:v>96</c:v>
                </c:pt>
                <c:pt idx="22939">
                  <c:v>96</c:v>
                </c:pt>
                <c:pt idx="22940">
                  <c:v>96</c:v>
                </c:pt>
                <c:pt idx="22941">
                  <c:v>96</c:v>
                </c:pt>
                <c:pt idx="22942">
                  <c:v>96</c:v>
                </c:pt>
                <c:pt idx="22943">
                  <c:v>96</c:v>
                </c:pt>
                <c:pt idx="22944">
                  <c:v>96</c:v>
                </c:pt>
                <c:pt idx="22945">
                  <c:v>96</c:v>
                </c:pt>
                <c:pt idx="22946">
                  <c:v>96</c:v>
                </c:pt>
                <c:pt idx="22947">
                  <c:v>96</c:v>
                </c:pt>
                <c:pt idx="22948">
                  <c:v>96</c:v>
                </c:pt>
                <c:pt idx="22949">
                  <c:v>96</c:v>
                </c:pt>
                <c:pt idx="22950">
                  <c:v>96</c:v>
                </c:pt>
                <c:pt idx="22951">
                  <c:v>96</c:v>
                </c:pt>
                <c:pt idx="22952">
                  <c:v>96</c:v>
                </c:pt>
                <c:pt idx="22953">
                  <c:v>96</c:v>
                </c:pt>
                <c:pt idx="22954">
                  <c:v>96</c:v>
                </c:pt>
                <c:pt idx="22955">
                  <c:v>96</c:v>
                </c:pt>
                <c:pt idx="22956">
                  <c:v>96</c:v>
                </c:pt>
                <c:pt idx="22957">
                  <c:v>96</c:v>
                </c:pt>
                <c:pt idx="22958">
                  <c:v>96</c:v>
                </c:pt>
                <c:pt idx="22959">
                  <c:v>96</c:v>
                </c:pt>
                <c:pt idx="22960">
                  <c:v>96</c:v>
                </c:pt>
                <c:pt idx="22961">
                  <c:v>96</c:v>
                </c:pt>
                <c:pt idx="22962">
                  <c:v>96</c:v>
                </c:pt>
                <c:pt idx="22963">
                  <c:v>96</c:v>
                </c:pt>
                <c:pt idx="22964">
                  <c:v>96</c:v>
                </c:pt>
                <c:pt idx="22965">
                  <c:v>96</c:v>
                </c:pt>
                <c:pt idx="22966">
                  <c:v>96</c:v>
                </c:pt>
                <c:pt idx="22967">
                  <c:v>96</c:v>
                </c:pt>
                <c:pt idx="22968">
                  <c:v>96</c:v>
                </c:pt>
                <c:pt idx="22969">
                  <c:v>96</c:v>
                </c:pt>
                <c:pt idx="22970">
                  <c:v>96</c:v>
                </c:pt>
                <c:pt idx="22971">
                  <c:v>96</c:v>
                </c:pt>
                <c:pt idx="22972">
                  <c:v>96</c:v>
                </c:pt>
                <c:pt idx="22973">
                  <c:v>96</c:v>
                </c:pt>
                <c:pt idx="22974">
                  <c:v>96</c:v>
                </c:pt>
                <c:pt idx="22975">
                  <c:v>96</c:v>
                </c:pt>
                <c:pt idx="22976">
                  <c:v>96</c:v>
                </c:pt>
                <c:pt idx="22977">
                  <c:v>96</c:v>
                </c:pt>
                <c:pt idx="22978">
                  <c:v>96</c:v>
                </c:pt>
                <c:pt idx="22979">
                  <c:v>96</c:v>
                </c:pt>
                <c:pt idx="22980">
                  <c:v>96</c:v>
                </c:pt>
                <c:pt idx="22981">
                  <c:v>96</c:v>
                </c:pt>
                <c:pt idx="22982">
                  <c:v>96</c:v>
                </c:pt>
                <c:pt idx="22983">
                  <c:v>96</c:v>
                </c:pt>
                <c:pt idx="22984">
                  <c:v>96</c:v>
                </c:pt>
                <c:pt idx="22985">
                  <c:v>96</c:v>
                </c:pt>
                <c:pt idx="22986">
                  <c:v>96</c:v>
                </c:pt>
                <c:pt idx="22987">
                  <c:v>96</c:v>
                </c:pt>
                <c:pt idx="22988">
                  <c:v>96</c:v>
                </c:pt>
                <c:pt idx="22989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96-49BC-B2AD-6F1769194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237120"/>
        <c:axId val="10323865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usr1_1!$B$1</c15:sqref>
                        </c15:formulaRef>
                      </c:ext>
                    </c:extLst>
                    <c:strCache>
                      <c:ptCount val="1"/>
                      <c:pt idx="0">
                        <c:v>시간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usr1_1!$B:$B</c15:sqref>
                        </c15:formulaRef>
                      </c:ext>
                    </c:extLst>
                    <c:strCache>
                      <c:ptCount val="22991"/>
                      <c:pt idx="0">
                        <c:v>시간</c:v>
                      </c:pt>
                      <c:pt idx="1">
                        <c:v>2016-06-12 10:00</c:v>
                      </c:pt>
                      <c:pt idx="2">
                        <c:v>2016-06-12 10:00</c:v>
                      </c:pt>
                      <c:pt idx="3">
                        <c:v>2016-06-12 10:00</c:v>
                      </c:pt>
                      <c:pt idx="4">
                        <c:v>2016-06-12 10:00</c:v>
                      </c:pt>
                      <c:pt idx="5">
                        <c:v>2016-06-12 10:00</c:v>
                      </c:pt>
                      <c:pt idx="6">
                        <c:v>2016-06-12 10:00</c:v>
                      </c:pt>
                      <c:pt idx="7">
                        <c:v>2016-06-12 10:00</c:v>
                      </c:pt>
                      <c:pt idx="8">
                        <c:v>2016-06-12 10:00</c:v>
                      </c:pt>
                      <c:pt idx="9">
                        <c:v>2016-06-12 10:00</c:v>
                      </c:pt>
                      <c:pt idx="10">
                        <c:v>2016-06-12 10:00</c:v>
                      </c:pt>
                      <c:pt idx="11">
                        <c:v>2016-06-12 10:00</c:v>
                      </c:pt>
                      <c:pt idx="12">
                        <c:v>2016-06-12 10:00</c:v>
                      </c:pt>
                      <c:pt idx="13">
                        <c:v>2016-06-12 10:00</c:v>
                      </c:pt>
                      <c:pt idx="14">
                        <c:v>2016-06-12 10:00</c:v>
                      </c:pt>
                      <c:pt idx="15">
                        <c:v>2016-06-12 10:00</c:v>
                      </c:pt>
                      <c:pt idx="16">
                        <c:v>2016-06-12 10:00</c:v>
                      </c:pt>
                      <c:pt idx="17">
                        <c:v>2016-06-12 10:00</c:v>
                      </c:pt>
                      <c:pt idx="18">
                        <c:v>2016-06-12 10:00</c:v>
                      </c:pt>
                      <c:pt idx="19">
                        <c:v>2016-06-12 10:00</c:v>
                      </c:pt>
                      <c:pt idx="20">
                        <c:v>2016-06-12 10:00</c:v>
                      </c:pt>
                      <c:pt idx="21">
                        <c:v>2016-06-12 10:00</c:v>
                      </c:pt>
                      <c:pt idx="22">
                        <c:v>2016-06-12 10:00</c:v>
                      </c:pt>
                      <c:pt idx="23">
                        <c:v>2016-06-12 10:00</c:v>
                      </c:pt>
                      <c:pt idx="24">
                        <c:v>2016-06-12 10:00</c:v>
                      </c:pt>
                      <c:pt idx="25">
                        <c:v>2016-06-12 10:00</c:v>
                      </c:pt>
                      <c:pt idx="26">
                        <c:v>2016-06-12 10:00</c:v>
                      </c:pt>
                      <c:pt idx="27">
                        <c:v>2016-06-12 10:00</c:v>
                      </c:pt>
                      <c:pt idx="28">
                        <c:v>2016-06-12 10:00</c:v>
                      </c:pt>
                      <c:pt idx="29">
                        <c:v>2016-06-12 10:00</c:v>
                      </c:pt>
                      <c:pt idx="30">
                        <c:v>2016-06-12 10:00</c:v>
                      </c:pt>
                      <c:pt idx="31">
                        <c:v>2016-06-12 10:00</c:v>
                      </c:pt>
                      <c:pt idx="32">
                        <c:v>2016-06-12 10:00</c:v>
                      </c:pt>
                      <c:pt idx="33">
                        <c:v>2016-06-12 10:00</c:v>
                      </c:pt>
                      <c:pt idx="34">
                        <c:v>2016-06-12 10:00</c:v>
                      </c:pt>
                      <c:pt idx="35">
                        <c:v>2016-06-12 10:00</c:v>
                      </c:pt>
                      <c:pt idx="36">
                        <c:v>2016-06-12 10:00</c:v>
                      </c:pt>
                      <c:pt idx="37">
                        <c:v>2016-06-12 10:00</c:v>
                      </c:pt>
                      <c:pt idx="38">
                        <c:v>2016-06-12 10:00</c:v>
                      </c:pt>
                      <c:pt idx="39">
                        <c:v>2016-06-12 10:00</c:v>
                      </c:pt>
                      <c:pt idx="40">
                        <c:v>2016-06-12 10:00</c:v>
                      </c:pt>
                      <c:pt idx="41">
                        <c:v>2016-06-12 10:00</c:v>
                      </c:pt>
                      <c:pt idx="42">
                        <c:v>2016-06-12 10:00</c:v>
                      </c:pt>
                      <c:pt idx="43">
                        <c:v>2016-06-12 10:00</c:v>
                      </c:pt>
                      <c:pt idx="44">
                        <c:v>2016-06-12 10:00</c:v>
                      </c:pt>
                      <c:pt idx="45">
                        <c:v>2016-06-12 10:00</c:v>
                      </c:pt>
                      <c:pt idx="46">
                        <c:v>2016-06-12 10:00</c:v>
                      </c:pt>
                      <c:pt idx="47">
                        <c:v>2016-06-12 10:00</c:v>
                      </c:pt>
                      <c:pt idx="48">
                        <c:v>2016-06-12 10:00</c:v>
                      </c:pt>
                      <c:pt idx="49">
                        <c:v>2016-06-12 10:00</c:v>
                      </c:pt>
                      <c:pt idx="50">
                        <c:v>2016-06-12 10:00</c:v>
                      </c:pt>
                      <c:pt idx="51">
                        <c:v>2016-06-12 10:00</c:v>
                      </c:pt>
                      <c:pt idx="52">
                        <c:v>2016-06-12 10:00</c:v>
                      </c:pt>
                      <c:pt idx="53">
                        <c:v>2016-06-12 10:00</c:v>
                      </c:pt>
                      <c:pt idx="54">
                        <c:v>2016-06-12 10:00</c:v>
                      </c:pt>
                      <c:pt idx="55">
                        <c:v>2016-06-12 10:00</c:v>
                      </c:pt>
                      <c:pt idx="56">
                        <c:v>2016-06-12 10:00</c:v>
                      </c:pt>
                      <c:pt idx="57">
                        <c:v>2016-06-12 10:00</c:v>
                      </c:pt>
                      <c:pt idx="58">
                        <c:v>2016-06-12 10:00</c:v>
                      </c:pt>
                      <c:pt idx="59">
                        <c:v>2016-06-12 10:01</c:v>
                      </c:pt>
                      <c:pt idx="60">
                        <c:v>2016-06-12 10:01</c:v>
                      </c:pt>
                      <c:pt idx="61">
                        <c:v>2016-06-12 10:01</c:v>
                      </c:pt>
                      <c:pt idx="62">
                        <c:v>2016-06-12 10:01</c:v>
                      </c:pt>
                      <c:pt idx="63">
                        <c:v>2016-06-12 10:01</c:v>
                      </c:pt>
                      <c:pt idx="64">
                        <c:v>2016-06-12 10:01</c:v>
                      </c:pt>
                      <c:pt idx="65">
                        <c:v>2016-06-12 10:01</c:v>
                      </c:pt>
                      <c:pt idx="66">
                        <c:v>2016-06-12 10:01</c:v>
                      </c:pt>
                      <c:pt idx="67">
                        <c:v>2016-06-12 10:01</c:v>
                      </c:pt>
                      <c:pt idx="68">
                        <c:v>2016-06-12 10:01</c:v>
                      </c:pt>
                      <c:pt idx="69">
                        <c:v>2016-06-12 10:01</c:v>
                      </c:pt>
                      <c:pt idx="70">
                        <c:v>2016-06-12 10:01</c:v>
                      </c:pt>
                      <c:pt idx="71">
                        <c:v>2016-06-12 10:01</c:v>
                      </c:pt>
                      <c:pt idx="72">
                        <c:v>2016-06-12 10:01</c:v>
                      </c:pt>
                      <c:pt idx="73">
                        <c:v>2016-06-12 10:01</c:v>
                      </c:pt>
                      <c:pt idx="74">
                        <c:v>2016-06-12 10:01</c:v>
                      </c:pt>
                      <c:pt idx="75">
                        <c:v>2016-06-12 10:01</c:v>
                      </c:pt>
                      <c:pt idx="76">
                        <c:v>2016-06-12 10:01</c:v>
                      </c:pt>
                      <c:pt idx="77">
                        <c:v>2016-06-12 10:01</c:v>
                      </c:pt>
                      <c:pt idx="78">
                        <c:v>2016-06-12 10:01</c:v>
                      </c:pt>
                      <c:pt idx="79">
                        <c:v>2016-06-12 10:01</c:v>
                      </c:pt>
                      <c:pt idx="80">
                        <c:v>2016-06-12 10:01</c:v>
                      </c:pt>
                      <c:pt idx="81">
                        <c:v>2016-06-12 10:01</c:v>
                      </c:pt>
                      <c:pt idx="82">
                        <c:v>2016-06-12 10:01</c:v>
                      </c:pt>
                      <c:pt idx="83">
                        <c:v>2016-06-12 10:01</c:v>
                      </c:pt>
                      <c:pt idx="84">
                        <c:v>2016-06-12 10:01</c:v>
                      </c:pt>
                      <c:pt idx="85">
                        <c:v>2016-06-12 10:01</c:v>
                      </c:pt>
                      <c:pt idx="86">
                        <c:v>2016-06-12 10:01</c:v>
                      </c:pt>
                      <c:pt idx="87">
                        <c:v>2016-06-12 10:01</c:v>
                      </c:pt>
                      <c:pt idx="88">
                        <c:v>2016-06-12 10:01</c:v>
                      </c:pt>
                      <c:pt idx="89">
                        <c:v>2016-06-12 10:01</c:v>
                      </c:pt>
                      <c:pt idx="90">
                        <c:v>2016-06-12 10:01</c:v>
                      </c:pt>
                      <c:pt idx="91">
                        <c:v>2016-06-12 10:01</c:v>
                      </c:pt>
                      <c:pt idx="92">
                        <c:v>2016-06-12 10:01</c:v>
                      </c:pt>
                      <c:pt idx="93">
                        <c:v>2016-06-12 10:01</c:v>
                      </c:pt>
                      <c:pt idx="94">
                        <c:v>2016-06-12 10:01</c:v>
                      </c:pt>
                      <c:pt idx="95">
                        <c:v>2016-06-12 10:01</c:v>
                      </c:pt>
                      <c:pt idx="96">
                        <c:v>2016-06-12 10:01</c:v>
                      </c:pt>
                      <c:pt idx="97">
                        <c:v>2016-06-12 10:01</c:v>
                      </c:pt>
                      <c:pt idx="98">
                        <c:v>2016-06-12 10:01</c:v>
                      </c:pt>
                      <c:pt idx="99">
                        <c:v>2016-06-12 10:01</c:v>
                      </c:pt>
                      <c:pt idx="100">
                        <c:v>2016-06-12 10:01</c:v>
                      </c:pt>
                      <c:pt idx="101">
                        <c:v>2016-06-12 10:01</c:v>
                      </c:pt>
                      <c:pt idx="102">
                        <c:v>2016-06-12 10:01</c:v>
                      </c:pt>
                      <c:pt idx="103">
                        <c:v>2016-06-12 10:01</c:v>
                      </c:pt>
                      <c:pt idx="104">
                        <c:v>2016-06-12 10:01</c:v>
                      </c:pt>
                      <c:pt idx="105">
                        <c:v>2016-06-12 10:01</c:v>
                      </c:pt>
                      <c:pt idx="106">
                        <c:v>2016-06-12 10:01</c:v>
                      </c:pt>
                      <c:pt idx="107">
                        <c:v>2016-06-12 10:01</c:v>
                      </c:pt>
                      <c:pt idx="108">
                        <c:v>2016-06-12 10:01</c:v>
                      </c:pt>
                      <c:pt idx="109">
                        <c:v>2016-06-12 10:01</c:v>
                      </c:pt>
                      <c:pt idx="110">
                        <c:v>2016-06-12 10:01</c:v>
                      </c:pt>
                      <c:pt idx="111">
                        <c:v>2016-06-12 10:01</c:v>
                      </c:pt>
                      <c:pt idx="112">
                        <c:v>2016-06-12 10:01</c:v>
                      </c:pt>
                      <c:pt idx="113">
                        <c:v>2016-06-12 10:01</c:v>
                      </c:pt>
                      <c:pt idx="114">
                        <c:v>2016-06-12 10:02</c:v>
                      </c:pt>
                      <c:pt idx="115">
                        <c:v>2016-06-12 10:02</c:v>
                      </c:pt>
                      <c:pt idx="116">
                        <c:v>2016-06-12 10:02</c:v>
                      </c:pt>
                      <c:pt idx="117">
                        <c:v>2016-06-12 10:02</c:v>
                      </c:pt>
                      <c:pt idx="118">
                        <c:v>2016-06-12 10:02</c:v>
                      </c:pt>
                      <c:pt idx="119">
                        <c:v>2016-06-12 10:02</c:v>
                      </c:pt>
                      <c:pt idx="120">
                        <c:v>2016-06-12 10:02</c:v>
                      </c:pt>
                      <c:pt idx="121">
                        <c:v>2016-06-12 10:02</c:v>
                      </c:pt>
                      <c:pt idx="122">
                        <c:v>2016-06-12 10:02</c:v>
                      </c:pt>
                      <c:pt idx="123">
                        <c:v>2016-06-12 10:02</c:v>
                      </c:pt>
                      <c:pt idx="124">
                        <c:v>2016-06-12 10:02</c:v>
                      </c:pt>
                      <c:pt idx="125">
                        <c:v>2016-06-12 10:02</c:v>
                      </c:pt>
                      <c:pt idx="126">
                        <c:v>2016-06-12 10:02</c:v>
                      </c:pt>
                      <c:pt idx="127">
                        <c:v>2016-06-12 10:02</c:v>
                      </c:pt>
                      <c:pt idx="128">
                        <c:v>2016-06-12 10:02</c:v>
                      </c:pt>
                      <c:pt idx="129">
                        <c:v>2016-06-12 10:02</c:v>
                      </c:pt>
                      <c:pt idx="130">
                        <c:v>2016-06-12 10:02</c:v>
                      </c:pt>
                      <c:pt idx="131">
                        <c:v>2016-06-12 10:02</c:v>
                      </c:pt>
                      <c:pt idx="132">
                        <c:v>2016-06-12 10:02</c:v>
                      </c:pt>
                      <c:pt idx="133">
                        <c:v>2016-06-12 10:02</c:v>
                      </c:pt>
                      <c:pt idx="134">
                        <c:v>2016-06-12 10:02</c:v>
                      </c:pt>
                      <c:pt idx="135">
                        <c:v>2016-06-12 10:02</c:v>
                      </c:pt>
                      <c:pt idx="136">
                        <c:v>2016-06-12 10:02</c:v>
                      </c:pt>
                      <c:pt idx="137">
                        <c:v>2016-06-12 10:02</c:v>
                      </c:pt>
                      <c:pt idx="138">
                        <c:v>2016-06-12 10:02</c:v>
                      </c:pt>
                      <c:pt idx="139">
                        <c:v>2016-06-12 10:02</c:v>
                      </c:pt>
                      <c:pt idx="140">
                        <c:v>2016-06-12 10:02</c:v>
                      </c:pt>
                      <c:pt idx="141">
                        <c:v>2016-06-12 10:02</c:v>
                      </c:pt>
                      <c:pt idx="142">
                        <c:v>2016-06-12 10:02</c:v>
                      </c:pt>
                      <c:pt idx="143">
                        <c:v>2016-06-12 10:02</c:v>
                      </c:pt>
                      <c:pt idx="144">
                        <c:v>2016-06-12 10:02</c:v>
                      </c:pt>
                      <c:pt idx="145">
                        <c:v>2016-06-12 10:02</c:v>
                      </c:pt>
                      <c:pt idx="146">
                        <c:v>2016-06-12 10:02</c:v>
                      </c:pt>
                      <c:pt idx="147">
                        <c:v>2016-06-12 10:02</c:v>
                      </c:pt>
                      <c:pt idx="148">
                        <c:v>2016-06-12 10:02</c:v>
                      </c:pt>
                      <c:pt idx="149">
                        <c:v>2016-06-12 10:02</c:v>
                      </c:pt>
                      <c:pt idx="150">
                        <c:v>2016-06-12 10:02</c:v>
                      </c:pt>
                      <c:pt idx="151">
                        <c:v>2016-06-12 10:02</c:v>
                      </c:pt>
                      <c:pt idx="152">
                        <c:v>2016-06-12 10:02</c:v>
                      </c:pt>
                      <c:pt idx="153">
                        <c:v>2016-06-12 10:02</c:v>
                      </c:pt>
                      <c:pt idx="154">
                        <c:v>2016-06-12 10:02</c:v>
                      </c:pt>
                      <c:pt idx="155">
                        <c:v>2016-06-12 10:02</c:v>
                      </c:pt>
                      <c:pt idx="156">
                        <c:v>2016-06-12 10:02</c:v>
                      </c:pt>
                      <c:pt idx="157">
                        <c:v>2016-06-12 10:02</c:v>
                      </c:pt>
                      <c:pt idx="158">
                        <c:v>2016-06-12 10:02</c:v>
                      </c:pt>
                      <c:pt idx="159">
                        <c:v>2016-06-12 10:02</c:v>
                      </c:pt>
                      <c:pt idx="160">
                        <c:v>2016-06-12 10:02</c:v>
                      </c:pt>
                      <c:pt idx="161">
                        <c:v>2016-06-12 10:02</c:v>
                      </c:pt>
                      <c:pt idx="162">
                        <c:v>2016-06-12 10:02</c:v>
                      </c:pt>
                      <c:pt idx="163">
                        <c:v>2016-06-12 10:02</c:v>
                      </c:pt>
                      <c:pt idx="164">
                        <c:v>2016-06-12 10:02</c:v>
                      </c:pt>
                      <c:pt idx="165">
                        <c:v>2016-06-12 10:02</c:v>
                      </c:pt>
                      <c:pt idx="166">
                        <c:v>2016-06-12 10:02</c:v>
                      </c:pt>
                      <c:pt idx="167">
                        <c:v>2016-06-12 10:02</c:v>
                      </c:pt>
                      <c:pt idx="168">
                        <c:v>2016-06-12 10:02</c:v>
                      </c:pt>
                      <c:pt idx="169">
                        <c:v>2016-06-12 10:02</c:v>
                      </c:pt>
                      <c:pt idx="170">
                        <c:v>2016-06-12 10:03</c:v>
                      </c:pt>
                      <c:pt idx="171">
                        <c:v>2016-06-12 10:03</c:v>
                      </c:pt>
                      <c:pt idx="172">
                        <c:v>2016-06-12 10:03</c:v>
                      </c:pt>
                      <c:pt idx="173">
                        <c:v>2016-06-12 10:03</c:v>
                      </c:pt>
                      <c:pt idx="174">
                        <c:v>2016-06-12 10:03</c:v>
                      </c:pt>
                      <c:pt idx="175">
                        <c:v>2016-06-12 10:03</c:v>
                      </c:pt>
                      <c:pt idx="176">
                        <c:v>2016-06-12 10:03</c:v>
                      </c:pt>
                      <c:pt idx="177">
                        <c:v>2016-06-12 10:03</c:v>
                      </c:pt>
                      <c:pt idx="178">
                        <c:v>2016-06-12 10:03</c:v>
                      </c:pt>
                      <c:pt idx="179">
                        <c:v>2016-06-12 10:03</c:v>
                      </c:pt>
                      <c:pt idx="180">
                        <c:v>2016-06-12 10:03</c:v>
                      </c:pt>
                      <c:pt idx="181">
                        <c:v>2016-06-12 10:03</c:v>
                      </c:pt>
                      <c:pt idx="182">
                        <c:v>2016-06-12 10:03</c:v>
                      </c:pt>
                      <c:pt idx="183">
                        <c:v>2016-06-12 10:03</c:v>
                      </c:pt>
                      <c:pt idx="184">
                        <c:v>2016-06-12 10:03</c:v>
                      </c:pt>
                      <c:pt idx="185">
                        <c:v>2016-06-12 10:03</c:v>
                      </c:pt>
                      <c:pt idx="186">
                        <c:v>2016-06-12 10:03</c:v>
                      </c:pt>
                      <c:pt idx="187">
                        <c:v>2016-06-12 10:03</c:v>
                      </c:pt>
                      <c:pt idx="188">
                        <c:v>2016-06-12 10:03</c:v>
                      </c:pt>
                      <c:pt idx="189">
                        <c:v>2016-06-12 10:03</c:v>
                      </c:pt>
                      <c:pt idx="190">
                        <c:v>2016-06-12 10:03</c:v>
                      </c:pt>
                      <c:pt idx="191">
                        <c:v>2016-06-12 10:03</c:v>
                      </c:pt>
                      <c:pt idx="192">
                        <c:v>2016-06-12 10:03</c:v>
                      </c:pt>
                      <c:pt idx="193">
                        <c:v>2016-06-12 10:03</c:v>
                      </c:pt>
                      <c:pt idx="194">
                        <c:v>2016-06-12 10:03</c:v>
                      </c:pt>
                      <c:pt idx="195">
                        <c:v>2016-06-12 10:03</c:v>
                      </c:pt>
                      <c:pt idx="196">
                        <c:v>2016-06-12 10:03</c:v>
                      </c:pt>
                      <c:pt idx="197">
                        <c:v>2016-06-12 10:03</c:v>
                      </c:pt>
                      <c:pt idx="198">
                        <c:v>2016-06-12 10:03</c:v>
                      </c:pt>
                      <c:pt idx="199">
                        <c:v>2016-06-12 10:03</c:v>
                      </c:pt>
                      <c:pt idx="200">
                        <c:v>2016-06-12 10:03</c:v>
                      </c:pt>
                      <c:pt idx="201">
                        <c:v>2016-06-12 10:03</c:v>
                      </c:pt>
                      <c:pt idx="202">
                        <c:v>2016-06-12 10:03</c:v>
                      </c:pt>
                      <c:pt idx="203">
                        <c:v>2016-06-12 10:03</c:v>
                      </c:pt>
                      <c:pt idx="204">
                        <c:v>2016-06-12 10:03</c:v>
                      </c:pt>
                      <c:pt idx="205">
                        <c:v>2016-06-12 10:03</c:v>
                      </c:pt>
                      <c:pt idx="206">
                        <c:v>2016-06-12 10:03</c:v>
                      </c:pt>
                      <c:pt idx="207">
                        <c:v>2016-06-12 10:03</c:v>
                      </c:pt>
                      <c:pt idx="208">
                        <c:v>2016-06-12 10:03</c:v>
                      </c:pt>
                      <c:pt idx="209">
                        <c:v>2016-06-12 10:03</c:v>
                      </c:pt>
                      <c:pt idx="210">
                        <c:v>2016-06-12 10:03</c:v>
                      </c:pt>
                      <c:pt idx="211">
                        <c:v>2016-06-12 10:03</c:v>
                      </c:pt>
                      <c:pt idx="212">
                        <c:v>2016-06-12 10:03</c:v>
                      </c:pt>
                      <c:pt idx="213">
                        <c:v>2016-06-12 10:03</c:v>
                      </c:pt>
                      <c:pt idx="214">
                        <c:v>2016-06-12 10:03</c:v>
                      </c:pt>
                      <c:pt idx="215">
                        <c:v>2016-06-12 10:03</c:v>
                      </c:pt>
                      <c:pt idx="216">
                        <c:v>2016-06-12 10:03</c:v>
                      </c:pt>
                      <c:pt idx="217">
                        <c:v>2016-06-12 10:03</c:v>
                      </c:pt>
                      <c:pt idx="218">
                        <c:v>2016-06-12 10:03</c:v>
                      </c:pt>
                      <c:pt idx="219">
                        <c:v>2016-06-12 10:03</c:v>
                      </c:pt>
                      <c:pt idx="220">
                        <c:v>2016-06-12 10:03</c:v>
                      </c:pt>
                      <c:pt idx="221">
                        <c:v>2016-06-12 10:03</c:v>
                      </c:pt>
                      <c:pt idx="222">
                        <c:v>2016-06-12 10:03</c:v>
                      </c:pt>
                      <c:pt idx="223">
                        <c:v>2016-06-12 10:03</c:v>
                      </c:pt>
                      <c:pt idx="224">
                        <c:v>2016-06-12 10:03</c:v>
                      </c:pt>
                      <c:pt idx="225">
                        <c:v>2016-06-12 10:03</c:v>
                      </c:pt>
                      <c:pt idx="226">
                        <c:v>2016-06-12 10:03</c:v>
                      </c:pt>
                      <c:pt idx="227">
                        <c:v>2016-06-12 10:03</c:v>
                      </c:pt>
                      <c:pt idx="228">
                        <c:v>2016-06-12 10:04</c:v>
                      </c:pt>
                      <c:pt idx="229">
                        <c:v>2016-06-12 10:04</c:v>
                      </c:pt>
                      <c:pt idx="230">
                        <c:v>2016-06-12 10:04</c:v>
                      </c:pt>
                      <c:pt idx="231">
                        <c:v>2016-06-12 10:04</c:v>
                      </c:pt>
                      <c:pt idx="232">
                        <c:v>2016-06-12 10:04</c:v>
                      </c:pt>
                      <c:pt idx="233">
                        <c:v>2016-06-12 10:04</c:v>
                      </c:pt>
                      <c:pt idx="234">
                        <c:v>2016-06-12 10:04</c:v>
                      </c:pt>
                      <c:pt idx="235">
                        <c:v>2016-06-12 10:04</c:v>
                      </c:pt>
                      <c:pt idx="236">
                        <c:v>2016-06-12 10:04</c:v>
                      </c:pt>
                      <c:pt idx="237">
                        <c:v>2016-06-12 10:04</c:v>
                      </c:pt>
                      <c:pt idx="238">
                        <c:v>2016-06-12 10:04</c:v>
                      </c:pt>
                      <c:pt idx="239">
                        <c:v>2016-06-12 10:04</c:v>
                      </c:pt>
                      <c:pt idx="240">
                        <c:v>2016-06-12 10:04</c:v>
                      </c:pt>
                      <c:pt idx="241">
                        <c:v>2016-06-12 10:04</c:v>
                      </c:pt>
                      <c:pt idx="242">
                        <c:v>2016-06-12 10:04</c:v>
                      </c:pt>
                      <c:pt idx="243">
                        <c:v>2016-06-12 10:04</c:v>
                      </c:pt>
                      <c:pt idx="244">
                        <c:v>2016-06-12 10:04</c:v>
                      </c:pt>
                      <c:pt idx="245">
                        <c:v>2016-06-12 10:04</c:v>
                      </c:pt>
                      <c:pt idx="246">
                        <c:v>2016-06-12 10:04</c:v>
                      </c:pt>
                      <c:pt idx="247">
                        <c:v>2016-06-12 10:04</c:v>
                      </c:pt>
                      <c:pt idx="248">
                        <c:v>2016-06-12 10:04</c:v>
                      </c:pt>
                      <c:pt idx="249">
                        <c:v>2016-06-12 10:04</c:v>
                      </c:pt>
                      <c:pt idx="250">
                        <c:v>2016-06-12 10:04</c:v>
                      </c:pt>
                      <c:pt idx="251">
                        <c:v>2016-06-12 10:04</c:v>
                      </c:pt>
                      <c:pt idx="252">
                        <c:v>2016-06-12 10:04</c:v>
                      </c:pt>
                      <c:pt idx="253">
                        <c:v>2016-06-12 10:04</c:v>
                      </c:pt>
                      <c:pt idx="254">
                        <c:v>2016-06-12 10:04</c:v>
                      </c:pt>
                      <c:pt idx="255">
                        <c:v>2016-06-12 10:04</c:v>
                      </c:pt>
                      <c:pt idx="256">
                        <c:v>2016-06-12 10:04</c:v>
                      </c:pt>
                      <c:pt idx="257">
                        <c:v>2016-06-12 10:04</c:v>
                      </c:pt>
                      <c:pt idx="258">
                        <c:v>2016-06-12 10:04</c:v>
                      </c:pt>
                      <c:pt idx="259">
                        <c:v>2016-06-12 10:04</c:v>
                      </c:pt>
                      <c:pt idx="260">
                        <c:v>2016-06-12 10:04</c:v>
                      </c:pt>
                      <c:pt idx="261">
                        <c:v>2016-06-12 10:04</c:v>
                      </c:pt>
                      <c:pt idx="262">
                        <c:v>2016-06-12 10:04</c:v>
                      </c:pt>
                      <c:pt idx="263">
                        <c:v>2016-06-12 10:04</c:v>
                      </c:pt>
                      <c:pt idx="264">
                        <c:v>2016-06-12 10:04</c:v>
                      </c:pt>
                      <c:pt idx="265">
                        <c:v>2016-06-12 10:04</c:v>
                      </c:pt>
                      <c:pt idx="266">
                        <c:v>2016-06-12 10:04</c:v>
                      </c:pt>
                      <c:pt idx="267">
                        <c:v>2016-06-12 10:04</c:v>
                      </c:pt>
                      <c:pt idx="268">
                        <c:v>2016-06-12 10:04</c:v>
                      </c:pt>
                      <c:pt idx="269">
                        <c:v>2016-06-12 10:04</c:v>
                      </c:pt>
                      <c:pt idx="270">
                        <c:v>2016-06-12 10:04</c:v>
                      </c:pt>
                      <c:pt idx="271">
                        <c:v>2016-06-12 10:04</c:v>
                      </c:pt>
                      <c:pt idx="272">
                        <c:v>2016-06-12 10:04</c:v>
                      </c:pt>
                      <c:pt idx="273">
                        <c:v>2016-06-12 10:04</c:v>
                      </c:pt>
                      <c:pt idx="274">
                        <c:v>2016-06-12 10:04</c:v>
                      </c:pt>
                      <c:pt idx="275">
                        <c:v>2016-06-12 10:04</c:v>
                      </c:pt>
                      <c:pt idx="276">
                        <c:v>2016-06-12 10:04</c:v>
                      </c:pt>
                      <c:pt idx="277">
                        <c:v>2016-06-12 10:04</c:v>
                      </c:pt>
                      <c:pt idx="278">
                        <c:v>2016-06-12 10:04</c:v>
                      </c:pt>
                      <c:pt idx="279">
                        <c:v>2016-06-12 10:04</c:v>
                      </c:pt>
                      <c:pt idx="280">
                        <c:v>2016-06-12 10:04</c:v>
                      </c:pt>
                      <c:pt idx="281">
                        <c:v>2016-06-12 10:04</c:v>
                      </c:pt>
                      <c:pt idx="282">
                        <c:v>2016-06-12 10:04</c:v>
                      </c:pt>
                      <c:pt idx="283">
                        <c:v>2016-06-12 10:04</c:v>
                      </c:pt>
                      <c:pt idx="284">
                        <c:v>2016-06-12 10:04</c:v>
                      </c:pt>
                      <c:pt idx="285">
                        <c:v>2016-06-12 10:05</c:v>
                      </c:pt>
                      <c:pt idx="286">
                        <c:v>2016-06-12 10:05</c:v>
                      </c:pt>
                      <c:pt idx="287">
                        <c:v>2016-06-12 10:05</c:v>
                      </c:pt>
                      <c:pt idx="288">
                        <c:v>2016-06-12 10:05</c:v>
                      </c:pt>
                      <c:pt idx="289">
                        <c:v>2016-06-12 10:05</c:v>
                      </c:pt>
                      <c:pt idx="290">
                        <c:v>2016-06-12 10:05</c:v>
                      </c:pt>
                      <c:pt idx="291">
                        <c:v>2016-06-12 10:05</c:v>
                      </c:pt>
                      <c:pt idx="292">
                        <c:v>2016-06-12 10:05</c:v>
                      </c:pt>
                      <c:pt idx="293">
                        <c:v>2016-06-12 10:05</c:v>
                      </c:pt>
                      <c:pt idx="294">
                        <c:v>2016-06-12 10:05</c:v>
                      </c:pt>
                      <c:pt idx="295">
                        <c:v>2016-06-12 10:05</c:v>
                      </c:pt>
                      <c:pt idx="296">
                        <c:v>2016-06-12 10:05</c:v>
                      </c:pt>
                      <c:pt idx="297">
                        <c:v>2016-06-12 10:05</c:v>
                      </c:pt>
                      <c:pt idx="298">
                        <c:v>2016-06-12 10:05</c:v>
                      </c:pt>
                      <c:pt idx="299">
                        <c:v>2016-06-12 10:05</c:v>
                      </c:pt>
                      <c:pt idx="300">
                        <c:v>2016-06-12 10:05</c:v>
                      </c:pt>
                      <c:pt idx="301">
                        <c:v>2016-06-12 10:05</c:v>
                      </c:pt>
                      <c:pt idx="302">
                        <c:v>2016-06-12 10:05</c:v>
                      </c:pt>
                      <c:pt idx="303">
                        <c:v>2016-06-12 10:05</c:v>
                      </c:pt>
                      <c:pt idx="304">
                        <c:v>2016-06-12 10:05</c:v>
                      </c:pt>
                      <c:pt idx="305">
                        <c:v>2016-06-12 10:05</c:v>
                      </c:pt>
                      <c:pt idx="306">
                        <c:v>2016-06-12 10:05</c:v>
                      </c:pt>
                      <c:pt idx="307">
                        <c:v>2016-06-12 10:05</c:v>
                      </c:pt>
                      <c:pt idx="308">
                        <c:v>2016-06-12 10:05</c:v>
                      </c:pt>
                      <c:pt idx="309">
                        <c:v>2016-06-12 10:05</c:v>
                      </c:pt>
                      <c:pt idx="310">
                        <c:v>2016-06-12 10:05</c:v>
                      </c:pt>
                      <c:pt idx="311">
                        <c:v>2016-06-12 10:05</c:v>
                      </c:pt>
                      <c:pt idx="312">
                        <c:v>2016-06-12 10:05</c:v>
                      </c:pt>
                      <c:pt idx="313">
                        <c:v>2016-06-12 10:05</c:v>
                      </c:pt>
                      <c:pt idx="314">
                        <c:v>2016-06-12 10:05</c:v>
                      </c:pt>
                      <c:pt idx="315">
                        <c:v>2016-06-12 10:05</c:v>
                      </c:pt>
                      <c:pt idx="316">
                        <c:v>2016-06-12 10:05</c:v>
                      </c:pt>
                      <c:pt idx="317">
                        <c:v>2016-06-12 10:05</c:v>
                      </c:pt>
                      <c:pt idx="318">
                        <c:v>2016-06-12 10:05</c:v>
                      </c:pt>
                      <c:pt idx="319">
                        <c:v>2016-06-12 10:05</c:v>
                      </c:pt>
                      <c:pt idx="320">
                        <c:v>2016-06-12 10:05</c:v>
                      </c:pt>
                      <c:pt idx="321">
                        <c:v>2016-06-12 10:05</c:v>
                      </c:pt>
                      <c:pt idx="322">
                        <c:v>2016-06-12 10:05</c:v>
                      </c:pt>
                      <c:pt idx="323">
                        <c:v>2016-06-12 10:05</c:v>
                      </c:pt>
                      <c:pt idx="324">
                        <c:v>2016-06-12 10:05</c:v>
                      </c:pt>
                      <c:pt idx="325">
                        <c:v>2016-06-12 10:05</c:v>
                      </c:pt>
                      <c:pt idx="326">
                        <c:v>2016-06-12 10:05</c:v>
                      </c:pt>
                      <c:pt idx="327">
                        <c:v>2016-06-12 10:05</c:v>
                      </c:pt>
                      <c:pt idx="328">
                        <c:v>2016-06-12 10:05</c:v>
                      </c:pt>
                      <c:pt idx="329">
                        <c:v>2016-06-12 10:05</c:v>
                      </c:pt>
                      <c:pt idx="330">
                        <c:v>2016-06-12 10:05</c:v>
                      </c:pt>
                      <c:pt idx="331">
                        <c:v>2016-06-12 10:05</c:v>
                      </c:pt>
                      <c:pt idx="332">
                        <c:v>2016-06-12 10:05</c:v>
                      </c:pt>
                      <c:pt idx="333">
                        <c:v>2016-06-12 10:05</c:v>
                      </c:pt>
                      <c:pt idx="334">
                        <c:v>2016-06-12 10:05</c:v>
                      </c:pt>
                      <c:pt idx="335">
                        <c:v>2016-06-12 10:05</c:v>
                      </c:pt>
                      <c:pt idx="336">
                        <c:v>2016-06-12 10:05</c:v>
                      </c:pt>
                      <c:pt idx="337">
                        <c:v>2016-06-12 10:05</c:v>
                      </c:pt>
                      <c:pt idx="338">
                        <c:v>2016-06-12 10:05</c:v>
                      </c:pt>
                      <c:pt idx="339">
                        <c:v>2016-06-12 10:05</c:v>
                      </c:pt>
                      <c:pt idx="340">
                        <c:v>2016-06-12 10:05</c:v>
                      </c:pt>
                      <c:pt idx="341">
                        <c:v>2016-06-12 10:06</c:v>
                      </c:pt>
                      <c:pt idx="342">
                        <c:v>2016-06-12 10:06</c:v>
                      </c:pt>
                      <c:pt idx="343">
                        <c:v>2016-06-12 10:06</c:v>
                      </c:pt>
                      <c:pt idx="344">
                        <c:v>2016-06-12 10:06</c:v>
                      </c:pt>
                      <c:pt idx="345">
                        <c:v>2016-06-12 10:06</c:v>
                      </c:pt>
                      <c:pt idx="346">
                        <c:v>2016-06-12 10:06</c:v>
                      </c:pt>
                      <c:pt idx="347">
                        <c:v>2016-06-12 10:06</c:v>
                      </c:pt>
                      <c:pt idx="348">
                        <c:v>2016-06-12 10:06</c:v>
                      </c:pt>
                      <c:pt idx="349">
                        <c:v>2016-06-12 10:06</c:v>
                      </c:pt>
                      <c:pt idx="350">
                        <c:v>2016-06-12 10:06</c:v>
                      </c:pt>
                      <c:pt idx="351">
                        <c:v>2016-06-12 10:06</c:v>
                      </c:pt>
                      <c:pt idx="352">
                        <c:v>2016-06-12 10:06</c:v>
                      </c:pt>
                      <c:pt idx="353">
                        <c:v>2016-06-12 10:06</c:v>
                      </c:pt>
                      <c:pt idx="354">
                        <c:v>2016-06-12 10:06</c:v>
                      </c:pt>
                      <c:pt idx="355">
                        <c:v>2016-06-12 10:06</c:v>
                      </c:pt>
                      <c:pt idx="356">
                        <c:v>2016-06-12 10:06</c:v>
                      </c:pt>
                      <c:pt idx="357">
                        <c:v>2016-06-12 10:06</c:v>
                      </c:pt>
                      <c:pt idx="358">
                        <c:v>2016-06-12 10:06</c:v>
                      </c:pt>
                      <c:pt idx="359">
                        <c:v>2016-06-12 10:06</c:v>
                      </c:pt>
                      <c:pt idx="360">
                        <c:v>2016-06-12 10:06</c:v>
                      </c:pt>
                      <c:pt idx="361">
                        <c:v>2016-06-12 10:06</c:v>
                      </c:pt>
                      <c:pt idx="362">
                        <c:v>2016-06-12 10:06</c:v>
                      </c:pt>
                      <c:pt idx="363">
                        <c:v>2016-06-12 10:06</c:v>
                      </c:pt>
                      <c:pt idx="364">
                        <c:v>2016-06-12 10:06</c:v>
                      </c:pt>
                      <c:pt idx="365">
                        <c:v>2016-06-12 10:06</c:v>
                      </c:pt>
                      <c:pt idx="366">
                        <c:v>2016-06-12 10:06</c:v>
                      </c:pt>
                      <c:pt idx="367">
                        <c:v>2016-06-12 10:06</c:v>
                      </c:pt>
                      <c:pt idx="368">
                        <c:v>2016-06-12 10:06</c:v>
                      </c:pt>
                      <c:pt idx="369">
                        <c:v>2016-06-12 10:06</c:v>
                      </c:pt>
                      <c:pt idx="370">
                        <c:v>2016-06-12 10:06</c:v>
                      </c:pt>
                      <c:pt idx="371">
                        <c:v>2016-06-12 10:06</c:v>
                      </c:pt>
                      <c:pt idx="372">
                        <c:v>2016-06-12 10:06</c:v>
                      </c:pt>
                      <c:pt idx="373">
                        <c:v>2016-06-12 10:06</c:v>
                      </c:pt>
                      <c:pt idx="374">
                        <c:v>2016-06-12 10:06</c:v>
                      </c:pt>
                      <c:pt idx="375">
                        <c:v>2016-06-12 10:06</c:v>
                      </c:pt>
                      <c:pt idx="376">
                        <c:v>2016-06-12 10:06</c:v>
                      </c:pt>
                      <c:pt idx="377">
                        <c:v>2016-06-12 10:06</c:v>
                      </c:pt>
                      <c:pt idx="378">
                        <c:v>2016-06-12 10:06</c:v>
                      </c:pt>
                      <c:pt idx="379">
                        <c:v>2016-06-12 10:06</c:v>
                      </c:pt>
                      <c:pt idx="380">
                        <c:v>2016-06-12 10:06</c:v>
                      </c:pt>
                      <c:pt idx="381">
                        <c:v>2016-06-12 10:06</c:v>
                      </c:pt>
                      <c:pt idx="382">
                        <c:v>2016-06-12 10:06</c:v>
                      </c:pt>
                      <c:pt idx="383">
                        <c:v>2016-06-12 10:06</c:v>
                      </c:pt>
                      <c:pt idx="384">
                        <c:v>2016-06-12 10:06</c:v>
                      </c:pt>
                      <c:pt idx="385">
                        <c:v>2016-06-12 10:06</c:v>
                      </c:pt>
                      <c:pt idx="386">
                        <c:v>2016-06-12 10:06</c:v>
                      </c:pt>
                      <c:pt idx="387">
                        <c:v>2016-06-12 10:06</c:v>
                      </c:pt>
                      <c:pt idx="388">
                        <c:v>2016-06-12 10:06</c:v>
                      </c:pt>
                      <c:pt idx="389">
                        <c:v>2016-06-12 10:06</c:v>
                      </c:pt>
                      <c:pt idx="390">
                        <c:v>2016-06-12 10:06</c:v>
                      </c:pt>
                      <c:pt idx="391">
                        <c:v>2016-06-12 10:06</c:v>
                      </c:pt>
                      <c:pt idx="392">
                        <c:v>2016-06-12 10:06</c:v>
                      </c:pt>
                      <c:pt idx="393">
                        <c:v>2016-06-12 10:06</c:v>
                      </c:pt>
                      <c:pt idx="394">
                        <c:v>2016-06-12 10:06</c:v>
                      </c:pt>
                      <c:pt idx="395">
                        <c:v>2016-06-12 10:06</c:v>
                      </c:pt>
                      <c:pt idx="396">
                        <c:v>2016-06-12 10:06</c:v>
                      </c:pt>
                      <c:pt idx="397">
                        <c:v>2016-06-12 10:06</c:v>
                      </c:pt>
                      <c:pt idx="398">
                        <c:v>2016-06-12 10:06</c:v>
                      </c:pt>
                      <c:pt idx="399">
                        <c:v>2016-06-12 10:06</c:v>
                      </c:pt>
                      <c:pt idx="400">
                        <c:v>2016-06-12 10:07</c:v>
                      </c:pt>
                      <c:pt idx="401">
                        <c:v>2016-06-12 10:07</c:v>
                      </c:pt>
                      <c:pt idx="402">
                        <c:v>2016-06-12 10:07</c:v>
                      </c:pt>
                      <c:pt idx="403">
                        <c:v>2016-06-12 10:07</c:v>
                      </c:pt>
                      <c:pt idx="404">
                        <c:v>2016-06-12 10:07</c:v>
                      </c:pt>
                      <c:pt idx="405">
                        <c:v>2016-06-12 10:07</c:v>
                      </c:pt>
                      <c:pt idx="406">
                        <c:v>2016-06-12 10:07</c:v>
                      </c:pt>
                      <c:pt idx="407">
                        <c:v>2016-06-12 10:07</c:v>
                      </c:pt>
                      <c:pt idx="408">
                        <c:v>2016-06-12 10:07</c:v>
                      </c:pt>
                      <c:pt idx="409">
                        <c:v>2016-06-12 10:07</c:v>
                      </c:pt>
                      <c:pt idx="410">
                        <c:v>2016-06-12 10:07</c:v>
                      </c:pt>
                      <c:pt idx="411">
                        <c:v>2016-06-12 10:07</c:v>
                      </c:pt>
                      <c:pt idx="412">
                        <c:v>2016-06-12 10:07</c:v>
                      </c:pt>
                      <c:pt idx="413">
                        <c:v>2016-06-12 10:07</c:v>
                      </c:pt>
                      <c:pt idx="414">
                        <c:v>2016-06-12 10:07</c:v>
                      </c:pt>
                      <c:pt idx="415">
                        <c:v>2016-06-12 10:07</c:v>
                      </c:pt>
                      <c:pt idx="416">
                        <c:v>2016-06-12 10:07</c:v>
                      </c:pt>
                      <c:pt idx="417">
                        <c:v>2016-06-12 10:07</c:v>
                      </c:pt>
                      <c:pt idx="418">
                        <c:v>2016-06-12 10:07</c:v>
                      </c:pt>
                      <c:pt idx="419">
                        <c:v>2016-06-12 10:07</c:v>
                      </c:pt>
                      <c:pt idx="420">
                        <c:v>2016-06-12 10:07</c:v>
                      </c:pt>
                      <c:pt idx="421">
                        <c:v>2016-06-12 10:07</c:v>
                      </c:pt>
                      <c:pt idx="422">
                        <c:v>2016-06-12 10:07</c:v>
                      </c:pt>
                      <c:pt idx="423">
                        <c:v>2016-06-12 10:07</c:v>
                      </c:pt>
                      <c:pt idx="424">
                        <c:v>2016-06-12 10:07</c:v>
                      </c:pt>
                      <c:pt idx="425">
                        <c:v>2016-06-12 10:07</c:v>
                      </c:pt>
                      <c:pt idx="426">
                        <c:v>2016-06-12 10:07</c:v>
                      </c:pt>
                      <c:pt idx="427">
                        <c:v>2016-06-12 10:07</c:v>
                      </c:pt>
                      <c:pt idx="428">
                        <c:v>2016-06-12 10:07</c:v>
                      </c:pt>
                      <c:pt idx="429">
                        <c:v>2016-06-12 10:07</c:v>
                      </c:pt>
                      <c:pt idx="430">
                        <c:v>2016-06-12 10:07</c:v>
                      </c:pt>
                      <c:pt idx="431">
                        <c:v>2016-06-12 10:07</c:v>
                      </c:pt>
                      <c:pt idx="432">
                        <c:v>2016-06-12 10:07</c:v>
                      </c:pt>
                      <c:pt idx="433">
                        <c:v>2016-06-12 10:07</c:v>
                      </c:pt>
                      <c:pt idx="434">
                        <c:v>2016-06-12 10:07</c:v>
                      </c:pt>
                      <c:pt idx="435">
                        <c:v>2016-06-12 10:07</c:v>
                      </c:pt>
                      <c:pt idx="436">
                        <c:v>2016-06-12 10:07</c:v>
                      </c:pt>
                      <c:pt idx="437">
                        <c:v>2016-06-12 10:07</c:v>
                      </c:pt>
                      <c:pt idx="438">
                        <c:v>2016-06-12 10:07</c:v>
                      </c:pt>
                      <c:pt idx="439">
                        <c:v>2016-06-12 10:07</c:v>
                      </c:pt>
                      <c:pt idx="440">
                        <c:v>2016-06-12 10:07</c:v>
                      </c:pt>
                      <c:pt idx="441">
                        <c:v>2016-06-12 10:07</c:v>
                      </c:pt>
                      <c:pt idx="442">
                        <c:v>2016-06-12 10:07</c:v>
                      </c:pt>
                      <c:pt idx="443">
                        <c:v>2016-06-12 10:07</c:v>
                      </c:pt>
                      <c:pt idx="444">
                        <c:v>2016-06-12 10:07</c:v>
                      </c:pt>
                      <c:pt idx="445">
                        <c:v>2016-06-12 10:07</c:v>
                      </c:pt>
                      <c:pt idx="446">
                        <c:v>2016-06-12 10:07</c:v>
                      </c:pt>
                      <c:pt idx="447">
                        <c:v>2016-06-12 10:07</c:v>
                      </c:pt>
                      <c:pt idx="448">
                        <c:v>2016-06-12 10:07</c:v>
                      </c:pt>
                      <c:pt idx="449">
                        <c:v>2016-06-12 10:07</c:v>
                      </c:pt>
                      <c:pt idx="450">
                        <c:v>2016-06-12 10:07</c:v>
                      </c:pt>
                      <c:pt idx="451">
                        <c:v>2016-06-12 10:07</c:v>
                      </c:pt>
                      <c:pt idx="452">
                        <c:v>2016-06-12 10:07</c:v>
                      </c:pt>
                      <c:pt idx="453">
                        <c:v>2016-06-12 10:07</c:v>
                      </c:pt>
                      <c:pt idx="454">
                        <c:v>2016-06-12 10:07</c:v>
                      </c:pt>
                      <c:pt idx="455">
                        <c:v>2016-06-12 10:07</c:v>
                      </c:pt>
                      <c:pt idx="456">
                        <c:v>2016-06-12 10:07</c:v>
                      </c:pt>
                      <c:pt idx="457">
                        <c:v>2016-06-12 10:07</c:v>
                      </c:pt>
                      <c:pt idx="458">
                        <c:v>2016-06-12 10:08</c:v>
                      </c:pt>
                      <c:pt idx="459">
                        <c:v>2016-06-12 10:08</c:v>
                      </c:pt>
                      <c:pt idx="460">
                        <c:v>2016-06-12 10:08</c:v>
                      </c:pt>
                      <c:pt idx="461">
                        <c:v>2016-06-12 10:08</c:v>
                      </c:pt>
                      <c:pt idx="462">
                        <c:v>2016-06-12 10:08</c:v>
                      </c:pt>
                      <c:pt idx="463">
                        <c:v>2016-06-12 10:08</c:v>
                      </c:pt>
                      <c:pt idx="464">
                        <c:v>2016-06-12 10:08</c:v>
                      </c:pt>
                      <c:pt idx="465">
                        <c:v>2016-06-12 10:08</c:v>
                      </c:pt>
                      <c:pt idx="466">
                        <c:v>2016-06-12 10:08</c:v>
                      </c:pt>
                      <c:pt idx="467">
                        <c:v>2016-06-12 10:08</c:v>
                      </c:pt>
                      <c:pt idx="468">
                        <c:v>2016-06-12 10:08</c:v>
                      </c:pt>
                      <c:pt idx="469">
                        <c:v>2016-06-12 10:08</c:v>
                      </c:pt>
                      <c:pt idx="470">
                        <c:v>2016-06-12 10:08</c:v>
                      </c:pt>
                      <c:pt idx="471">
                        <c:v>2016-06-12 10:08</c:v>
                      </c:pt>
                      <c:pt idx="472">
                        <c:v>2016-06-12 10:08</c:v>
                      </c:pt>
                      <c:pt idx="473">
                        <c:v>2016-06-12 10:08</c:v>
                      </c:pt>
                      <c:pt idx="474">
                        <c:v>2016-06-12 10:08</c:v>
                      </c:pt>
                      <c:pt idx="475">
                        <c:v>2016-06-12 10:08</c:v>
                      </c:pt>
                      <c:pt idx="476">
                        <c:v>2016-06-12 10:08</c:v>
                      </c:pt>
                      <c:pt idx="477">
                        <c:v>2016-06-12 10:08</c:v>
                      </c:pt>
                      <c:pt idx="478">
                        <c:v>2016-06-12 10:08</c:v>
                      </c:pt>
                      <c:pt idx="479">
                        <c:v>2016-06-12 10:08</c:v>
                      </c:pt>
                      <c:pt idx="480">
                        <c:v>2016-06-12 10:08</c:v>
                      </c:pt>
                      <c:pt idx="481">
                        <c:v>2016-06-12 10:08</c:v>
                      </c:pt>
                      <c:pt idx="482">
                        <c:v>2016-06-12 10:08</c:v>
                      </c:pt>
                      <c:pt idx="483">
                        <c:v>2016-06-12 10:08</c:v>
                      </c:pt>
                      <c:pt idx="484">
                        <c:v>2016-06-12 10:08</c:v>
                      </c:pt>
                      <c:pt idx="485">
                        <c:v>2016-06-12 10:08</c:v>
                      </c:pt>
                      <c:pt idx="486">
                        <c:v>2016-06-12 10:08</c:v>
                      </c:pt>
                      <c:pt idx="487">
                        <c:v>2016-06-12 10:08</c:v>
                      </c:pt>
                      <c:pt idx="488">
                        <c:v>2016-06-12 10:08</c:v>
                      </c:pt>
                      <c:pt idx="489">
                        <c:v>2016-06-12 10:08</c:v>
                      </c:pt>
                      <c:pt idx="490">
                        <c:v>2016-06-12 10:08</c:v>
                      </c:pt>
                      <c:pt idx="491">
                        <c:v>2016-06-12 10:08</c:v>
                      </c:pt>
                      <c:pt idx="492">
                        <c:v>2016-06-12 10:08</c:v>
                      </c:pt>
                      <c:pt idx="493">
                        <c:v>2016-06-12 10:08</c:v>
                      </c:pt>
                      <c:pt idx="494">
                        <c:v>2016-06-12 10:08</c:v>
                      </c:pt>
                      <c:pt idx="495">
                        <c:v>2016-06-12 10:08</c:v>
                      </c:pt>
                      <c:pt idx="496">
                        <c:v>2016-06-12 10:08</c:v>
                      </c:pt>
                      <c:pt idx="497">
                        <c:v>2016-06-12 10:08</c:v>
                      </c:pt>
                      <c:pt idx="498">
                        <c:v>2016-06-12 10:08</c:v>
                      </c:pt>
                      <c:pt idx="499">
                        <c:v>2016-06-12 10:08</c:v>
                      </c:pt>
                      <c:pt idx="500">
                        <c:v>2016-06-12 10:08</c:v>
                      </c:pt>
                      <c:pt idx="501">
                        <c:v>2016-06-12 10:08</c:v>
                      </c:pt>
                      <c:pt idx="502">
                        <c:v>2016-06-12 10:08</c:v>
                      </c:pt>
                      <c:pt idx="503">
                        <c:v>2016-06-12 10:08</c:v>
                      </c:pt>
                      <c:pt idx="504">
                        <c:v>2016-06-12 10:08</c:v>
                      </c:pt>
                      <c:pt idx="505">
                        <c:v>2016-06-12 10:08</c:v>
                      </c:pt>
                      <c:pt idx="506">
                        <c:v>2016-06-12 10:08</c:v>
                      </c:pt>
                      <c:pt idx="507">
                        <c:v>2016-06-12 10:08</c:v>
                      </c:pt>
                      <c:pt idx="508">
                        <c:v>2016-06-12 10:08</c:v>
                      </c:pt>
                      <c:pt idx="509">
                        <c:v>2016-06-12 10:08</c:v>
                      </c:pt>
                      <c:pt idx="510">
                        <c:v>2016-06-12 10:08</c:v>
                      </c:pt>
                      <c:pt idx="511">
                        <c:v>2016-06-12 10:08</c:v>
                      </c:pt>
                      <c:pt idx="512">
                        <c:v>2016-06-12 10:08</c:v>
                      </c:pt>
                      <c:pt idx="513">
                        <c:v>2016-06-12 10:08</c:v>
                      </c:pt>
                      <c:pt idx="514">
                        <c:v>2016-06-12 10:08</c:v>
                      </c:pt>
                      <c:pt idx="515">
                        <c:v>2016-06-12 10:08</c:v>
                      </c:pt>
                      <c:pt idx="516">
                        <c:v>2016-06-12 10:09</c:v>
                      </c:pt>
                      <c:pt idx="517">
                        <c:v>2016-06-12 10:09</c:v>
                      </c:pt>
                      <c:pt idx="518">
                        <c:v>2016-06-12 10:09</c:v>
                      </c:pt>
                      <c:pt idx="519">
                        <c:v>2016-06-12 10:09</c:v>
                      </c:pt>
                      <c:pt idx="520">
                        <c:v>2016-06-12 10:09</c:v>
                      </c:pt>
                      <c:pt idx="521">
                        <c:v>2016-06-12 10:09</c:v>
                      </c:pt>
                      <c:pt idx="522">
                        <c:v>2016-06-12 10:09</c:v>
                      </c:pt>
                      <c:pt idx="523">
                        <c:v>2016-06-12 10:09</c:v>
                      </c:pt>
                      <c:pt idx="524">
                        <c:v>2016-06-12 10:09</c:v>
                      </c:pt>
                      <c:pt idx="525">
                        <c:v>2016-06-12 10:09</c:v>
                      </c:pt>
                      <c:pt idx="526">
                        <c:v>2016-06-12 10:09</c:v>
                      </c:pt>
                      <c:pt idx="527">
                        <c:v>2016-06-12 10:09</c:v>
                      </c:pt>
                      <c:pt idx="528">
                        <c:v>2016-06-12 10:09</c:v>
                      </c:pt>
                      <c:pt idx="529">
                        <c:v>2016-06-12 10:09</c:v>
                      </c:pt>
                      <c:pt idx="530">
                        <c:v>2016-06-12 10:09</c:v>
                      </c:pt>
                      <c:pt idx="531">
                        <c:v>2016-06-12 10:09</c:v>
                      </c:pt>
                      <c:pt idx="532">
                        <c:v>2016-06-12 10:09</c:v>
                      </c:pt>
                      <c:pt idx="533">
                        <c:v>2016-06-12 10:09</c:v>
                      </c:pt>
                      <c:pt idx="534">
                        <c:v>2016-06-12 10:09</c:v>
                      </c:pt>
                      <c:pt idx="535">
                        <c:v>2016-06-12 10:09</c:v>
                      </c:pt>
                      <c:pt idx="536">
                        <c:v>2016-06-12 10:09</c:v>
                      </c:pt>
                      <c:pt idx="537">
                        <c:v>2016-06-12 10:09</c:v>
                      </c:pt>
                      <c:pt idx="538">
                        <c:v>2016-06-12 10:09</c:v>
                      </c:pt>
                      <c:pt idx="539">
                        <c:v>2016-06-12 10:09</c:v>
                      </c:pt>
                      <c:pt idx="540">
                        <c:v>2016-06-12 10:09</c:v>
                      </c:pt>
                      <c:pt idx="541">
                        <c:v>2016-06-12 10:09</c:v>
                      </c:pt>
                      <c:pt idx="542">
                        <c:v>2016-06-12 10:09</c:v>
                      </c:pt>
                      <c:pt idx="543">
                        <c:v>2016-06-12 10:09</c:v>
                      </c:pt>
                      <c:pt idx="544">
                        <c:v>2016-06-12 10:09</c:v>
                      </c:pt>
                      <c:pt idx="545">
                        <c:v>2016-06-12 10:09</c:v>
                      </c:pt>
                      <c:pt idx="546">
                        <c:v>2016-06-12 10:09</c:v>
                      </c:pt>
                      <c:pt idx="547">
                        <c:v>2016-06-12 10:09</c:v>
                      </c:pt>
                      <c:pt idx="548">
                        <c:v>2016-06-12 10:09</c:v>
                      </c:pt>
                      <c:pt idx="549">
                        <c:v>2016-06-12 10:09</c:v>
                      </c:pt>
                      <c:pt idx="550">
                        <c:v>2016-06-12 10:09</c:v>
                      </c:pt>
                      <c:pt idx="551">
                        <c:v>2016-06-12 10:09</c:v>
                      </c:pt>
                      <c:pt idx="552">
                        <c:v>2016-06-12 10:09</c:v>
                      </c:pt>
                      <c:pt idx="553">
                        <c:v>2016-06-12 10:09</c:v>
                      </c:pt>
                      <c:pt idx="554">
                        <c:v>2016-06-12 10:09</c:v>
                      </c:pt>
                      <c:pt idx="555">
                        <c:v>2016-06-12 10:09</c:v>
                      </c:pt>
                      <c:pt idx="556">
                        <c:v>2016-06-12 10:09</c:v>
                      </c:pt>
                      <c:pt idx="557">
                        <c:v>2016-06-12 10:09</c:v>
                      </c:pt>
                      <c:pt idx="558">
                        <c:v>2016-06-12 10:09</c:v>
                      </c:pt>
                      <c:pt idx="559">
                        <c:v>2016-06-12 10:09</c:v>
                      </c:pt>
                      <c:pt idx="560">
                        <c:v>2016-06-12 10:09</c:v>
                      </c:pt>
                      <c:pt idx="561">
                        <c:v>2016-06-12 10:09</c:v>
                      </c:pt>
                      <c:pt idx="562">
                        <c:v>2016-06-12 10:09</c:v>
                      </c:pt>
                      <c:pt idx="563">
                        <c:v>2016-06-12 10:09</c:v>
                      </c:pt>
                      <c:pt idx="564">
                        <c:v>2016-06-12 10:09</c:v>
                      </c:pt>
                      <c:pt idx="565">
                        <c:v>2016-06-12 10:09</c:v>
                      </c:pt>
                      <c:pt idx="566">
                        <c:v>2016-06-12 10:09</c:v>
                      </c:pt>
                      <c:pt idx="567">
                        <c:v>2016-06-12 10:09</c:v>
                      </c:pt>
                      <c:pt idx="568">
                        <c:v>2016-06-12 10:09</c:v>
                      </c:pt>
                      <c:pt idx="569">
                        <c:v>2016-06-12 10:09</c:v>
                      </c:pt>
                      <c:pt idx="570">
                        <c:v>2016-06-12 10:10</c:v>
                      </c:pt>
                      <c:pt idx="571">
                        <c:v>2016-06-12 10:10</c:v>
                      </c:pt>
                      <c:pt idx="572">
                        <c:v>2016-06-12 10:10</c:v>
                      </c:pt>
                      <c:pt idx="573">
                        <c:v>2016-06-12 10:10</c:v>
                      </c:pt>
                      <c:pt idx="574">
                        <c:v>2016-06-12 10:10</c:v>
                      </c:pt>
                      <c:pt idx="575">
                        <c:v>2016-06-12 10:10</c:v>
                      </c:pt>
                      <c:pt idx="576">
                        <c:v>2016-06-12 10:10</c:v>
                      </c:pt>
                      <c:pt idx="577">
                        <c:v>2016-06-12 10:10</c:v>
                      </c:pt>
                      <c:pt idx="578">
                        <c:v>2016-06-12 10:10</c:v>
                      </c:pt>
                      <c:pt idx="579">
                        <c:v>2016-06-12 10:10</c:v>
                      </c:pt>
                      <c:pt idx="580">
                        <c:v>2016-06-12 10:10</c:v>
                      </c:pt>
                      <c:pt idx="581">
                        <c:v>2016-06-12 10:10</c:v>
                      </c:pt>
                      <c:pt idx="582">
                        <c:v>2016-06-12 10:10</c:v>
                      </c:pt>
                      <c:pt idx="583">
                        <c:v>2016-06-12 10:10</c:v>
                      </c:pt>
                      <c:pt idx="584">
                        <c:v>2016-06-12 10:10</c:v>
                      </c:pt>
                      <c:pt idx="585">
                        <c:v>2016-06-12 10:10</c:v>
                      </c:pt>
                      <c:pt idx="586">
                        <c:v>2016-06-12 10:10</c:v>
                      </c:pt>
                      <c:pt idx="587">
                        <c:v>2016-06-12 10:10</c:v>
                      </c:pt>
                      <c:pt idx="588">
                        <c:v>2016-06-12 10:10</c:v>
                      </c:pt>
                      <c:pt idx="589">
                        <c:v>2016-06-12 10:10</c:v>
                      </c:pt>
                      <c:pt idx="590">
                        <c:v>2016-06-12 10:10</c:v>
                      </c:pt>
                      <c:pt idx="591">
                        <c:v>2016-06-12 10:10</c:v>
                      </c:pt>
                      <c:pt idx="592">
                        <c:v>2016-06-12 10:10</c:v>
                      </c:pt>
                      <c:pt idx="593">
                        <c:v>2016-06-12 10:10</c:v>
                      </c:pt>
                      <c:pt idx="594">
                        <c:v>2016-06-12 10:10</c:v>
                      </c:pt>
                      <c:pt idx="595">
                        <c:v>2016-06-12 10:10</c:v>
                      </c:pt>
                      <c:pt idx="596">
                        <c:v>2016-06-12 10:10</c:v>
                      </c:pt>
                      <c:pt idx="597">
                        <c:v>2016-06-12 10:10</c:v>
                      </c:pt>
                      <c:pt idx="598">
                        <c:v>2016-06-12 10:10</c:v>
                      </c:pt>
                      <c:pt idx="599">
                        <c:v>2016-06-12 10:10</c:v>
                      </c:pt>
                      <c:pt idx="600">
                        <c:v>2016-06-12 10:10</c:v>
                      </c:pt>
                      <c:pt idx="601">
                        <c:v>2016-06-12 10:10</c:v>
                      </c:pt>
                      <c:pt idx="602">
                        <c:v>2016-06-12 10:10</c:v>
                      </c:pt>
                      <c:pt idx="603">
                        <c:v>2016-06-12 10:10</c:v>
                      </c:pt>
                      <c:pt idx="604">
                        <c:v>2016-06-12 10:10</c:v>
                      </c:pt>
                      <c:pt idx="605">
                        <c:v>2016-06-12 10:10</c:v>
                      </c:pt>
                      <c:pt idx="606">
                        <c:v>2016-06-12 10:10</c:v>
                      </c:pt>
                      <c:pt idx="607">
                        <c:v>2016-06-12 10:10</c:v>
                      </c:pt>
                      <c:pt idx="608">
                        <c:v>2016-06-12 10:10</c:v>
                      </c:pt>
                      <c:pt idx="609">
                        <c:v>2016-06-12 10:10</c:v>
                      </c:pt>
                      <c:pt idx="610">
                        <c:v>2016-06-12 10:10</c:v>
                      </c:pt>
                      <c:pt idx="611">
                        <c:v>2016-06-12 10:10</c:v>
                      </c:pt>
                      <c:pt idx="612">
                        <c:v>2016-06-12 10:10</c:v>
                      </c:pt>
                      <c:pt idx="613">
                        <c:v>2016-06-12 10:10</c:v>
                      </c:pt>
                      <c:pt idx="614">
                        <c:v>2016-06-12 10:10</c:v>
                      </c:pt>
                      <c:pt idx="615">
                        <c:v>2016-06-12 10:10</c:v>
                      </c:pt>
                      <c:pt idx="616">
                        <c:v>2016-06-12 10:10</c:v>
                      </c:pt>
                      <c:pt idx="617">
                        <c:v>2016-06-12 10:10</c:v>
                      </c:pt>
                      <c:pt idx="618">
                        <c:v>2016-06-12 10:10</c:v>
                      </c:pt>
                      <c:pt idx="619">
                        <c:v>2016-06-12 10:10</c:v>
                      </c:pt>
                      <c:pt idx="620">
                        <c:v>2016-06-12 10:10</c:v>
                      </c:pt>
                      <c:pt idx="621">
                        <c:v>2016-06-12 10:10</c:v>
                      </c:pt>
                      <c:pt idx="622">
                        <c:v>2016-06-12 10:10</c:v>
                      </c:pt>
                      <c:pt idx="623">
                        <c:v>2016-06-12 10:10</c:v>
                      </c:pt>
                      <c:pt idx="624">
                        <c:v>2016-06-12 10:10</c:v>
                      </c:pt>
                      <c:pt idx="625">
                        <c:v>2016-06-12 10:10</c:v>
                      </c:pt>
                      <c:pt idx="626">
                        <c:v>2016-06-12 10:10</c:v>
                      </c:pt>
                      <c:pt idx="627">
                        <c:v>2016-06-12 10:10</c:v>
                      </c:pt>
                      <c:pt idx="628">
                        <c:v>2016-06-12 10:10</c:v>
                      </c:pt>
                      <c:pt idx="629">
                        <c:v>2016-06-12 10:11</c:v>
                      </c:pt>
                      <c:pt idx="630">
                        <c:v>2016-06-12 10:11</c:v>
                      </c:pt>
                      <c:pt idx="631">
                        <c:v>2016-06-12 10:11</c:v>
                      </c:pt>
                      <c:pt idx="632">
                        <c:v>2016-06-12 10:11</c:v>
                      </c:pt>
                      <c:pt idx="633">
                        <c:v>2016-06-12 10:11</c:v>
                      </c:pt>
                      <c:pt idx="634">
                        <c:v>2016-06-12 10:11</c:v>
                      </c:pt>
                      <c:pt idx="635">
                        <c:v>2016-06-12 10:11</c:v>
                      </c:pt>
                      <c:pt idx="636">
                        <c:v>2016-06-12 10:11</c:v>
                      </c:pt>
                      <c:pt idx="637">
                        <c:v>2016-06-12 10:11</c:v>
                      </c:pt>
                      <c:pt idx="638">
                        <c:v>2016-06-12 10:11</c:v>
                      </c:pt>
                      <c:pt idx="639">
                        <c:v>2016-06-12 10:11</c:v>
                      </c:pt>
                      <c:pt idx="640">
                        <c:v>2016-06-12 10:11</c:v>
                      </c:pt>
                      <c:pt idx="641">
                        <c:v>2016-06-12 10:11</c:v>
                      </c:pt>
                      <c:pt idx="642">
                        <c:v>2016-06-12 10:11</c:v>
                      </c:pt>
                      <c:pt idx="643">
                        <c:v>2016-06-12 10:11</c:v>
                      </c:pt>
                      <c:pt idx="644">
                        <c:v>2016-06-12 10:11</c:v>
                      </c:pt>
                      <c:pt idx="645">
                        <c:v>2016-06-12 10:11</c:v>
                      </c:pt>
                      <c:pt idx="646">
                        <c:v>2016-06-12 10:11</c:v>
                      </c:pt>
                      <c:pt idx="647">
                        <c:v>2016-06-12 10:11</c:v>
                      </c:pt>
                      <c:pt idx="648">
                        <c:v>2016-06-12 10:11</c:v>
                      </c:pt>
                      <c:pt idx="649">
                        <c:v>2016-06-12 10:11</c:v>
                      </c:pt>
                      <c:pt idx="650">
                        <c:v>2016-06-12 10:11</c:v>
                      </c:pt>
                      <c:pt idx="651">
                        <c:v>2016-06-12 10:11</c:v>
                      </c:pt>
                      <c:pt idx="652">
                        <c:v>2016-06-12 10:11</c:v>
                      </c:pt>
                      <c:pt idx="653">
                        <c:v>2016-06-12 10:11</c:v>
                      </c:pt>
                      <c:pt idx="654">
                        <c:v>2016-06-12 10:11</c:v>
                      </c:pt>
                      <c:pt idx="655">
                        <c:v>2016-06-12 10:11</c:v>
                      </c:pt>
                      <c:pt idx="656">
                        <c:v>2016-06-12 10:11</c:v>
                      </c:pt>
                      <c:pt idx="657">
                        <c:v>2016-06-12 10:11</c:v>
                      </c:pt>
                      <c:pt idx="658">
                        <c:v>2016-06-12 10:11</c:v>
                      </c:pt>
                      <c:pt idx="659">
                        <c:v>2016-06-12 10:11</c:v>
                      </c:pt>
                      <c:pt idx="660">
                        <c:v>2016-06-12 10:11</c:v>
                      </c:pt>
                      <c:pt idx="661">
                        <c:v>2016-06-12 10:11</c:v>
                      </c:pt>
                      <c:pt idx="662">
                        <c:v>2016-06-12 10:11</c:v>
                      </c:pt>
                      <c:pt idx="663">
                        <c:v>2016-06-12 10:11</c:v>
                      </c:pt>
                      <c:pt idx="664">
                        <c:v>2016-06-12 10:11</c:v>
                      </c:pt>
                      <c:pt idx="665">
                        <c:v>2016-06-12 10:11</c:v>
                      </c:pt>
                      <c:pt idx="666">
                        <c:v>2016-06-12 10:11</c:v>
                      </c:pt>
                      <c:pt idx="667">
                        <c:v>2016-06-12 10:11</c:v>
                      </c:pt>
                      <c:pt idx="668">
                        <c:v>2016-06-12 10:11</c:v>
                      </c:pt>
                      <c:pt idx="669">
                        <c:v>2016-06-12 10:11</c:v>
                      </c:pt>
                      <c:pt idx="670">
                        <c:v>2016-06-12 10:11</c:v>
                      </c:pt>
                      <c:pt idx="671">
                        <c:v>2016-06-12 10:11</c:v>
                      </c:pt>
                      <c:pt idx="672">
                        <c:v>2016-06-12 10:11</c:v>
                      </c:pt>
                      <c:pt idx="673">
                        <c:v>2016-06-12 10:11</c:v>
                      </c:pt>
                      <c:pt idx="674">
                        <c:v>2016-06-12 10:11</c:v>
                      </c:pt>
                      <c:pt idx="675">
                        <c:v>2016-06-12 10:11</c:v>
                      </c:pt>
                      <c:pt idx="676">
                        <c:v>2016-06-12 10:11</c:v>
                      </c:pt>
                      <c:pt idx="677">
                        <c:v>2016-06-12 10:11</c:v>
                      </c:pt>
                      <c:pt idx="678">
                        <c:v>2016-06-12 10:11</c:v>
                      </c:pt>
                      <c:pt idx="679">
                        <c:v>2016-06-12 10:11</c:v>
                      </c:pt>
                      <c:pt idx="680">
                        <c:v>2016-06-12 10:11</c:v>
                      </c:pt>
                      <c:pt idx="681">
                        <c:v>2016-06-12 10:11</c:v>
                      </c:pt>
                      <c:pt idx="682">
                        <c:v>2016-06-12 10:11</c:v>
                      </c:pt>
                      <c:pt idx="683">
                        <c:v>2016-06-12 10:11</c:v>
                      </c:pt>
                      <c:pt idx="684">
                        <c:v>2016-06-12 10:11</c:v>
                      </c:pt>
                      <c:pt idx="685">
                        <c:v>2016-06-12 10:12</c:v>
                      </c:pt>
                      <c:pt idx="686">
                        <c:v>2016-06-12 10:12</c:v>
                      </c:pt>
                      <c:pt idx="687">
                        <c:v>2016-06-12 10:12</c:v>
                      </c:pt>
                      <c:pt idx="688">
                        <c:v>2016-06-12 10:12</c:v>
                      </c:pt>
                      <c:pt idx="689">
                        <c:v>2016-06-12 10:12</c:v>
                      </c:pt>
                      <c:pt idx="690">
                        <c:v>2016-06-12 10:12</c:v>
                      </c:pt>
                      <c:pt idx="691">
                        <c:v>2016-06-12 10:12</c:v>
                      </c:pt>
                      <c:pt idx="692">
                        <c:v>2016-06-12 10:12</c:v>
                      </c:pt>
                      <c:pt idx="693">
                        <c:v>2016-06-12 10:12</c:v>
                      </c:pt>
                      <c:pt idx="694">
                        <c:v>2016-06-12 10:12</c:v>
                      </c:pt>
                      <c:pt idx="695">
                        <c:v>2016-06-12 10:12</c:v>
                      </c:pt>
                      <c:pt idx="696">
                        <c:v>2016-06-12 10:12</c:v>
                      </c:pt>
                      <c:pt idx="697">
                        <c:v>2016-06-12 10:12</c:v>
                      </c:pt>
                      <c:pt idx="698">
                        <c:v>2016-06-12 10:12</c:v>
                      </c:pt>
                      <c:pt idx="699">
                        <c:v>2016-06-12 10:12</c:v>
                      </c:pt>
                      <c:pt idx="700">
                        <c:v>2016-06-12 10:12</c:v>
                      </c:pt>
                      <c:pt idx="701">
                        <c:v>2016-06-12 10:12</c:v>
                      </c:pt>
                      <c:pt idx="702">
                        <c:v>2016-06-12 10:12</c:v>
                      </c:pt>
                      <c:pt idx="703">
                        <c:v>2016-06-12 10:12</c:v>
                      </c:pt>
                      <c:pt idx="704">
                        <c:v>2016-06-12 10:12</c:v>
                      </c:pt>
                      <c:pt idx="705">
                        <c:v>2016-06-12 10:12</c:v>
                      </c:pt>
                      <c:pt idx="706">
                        <c:v>2016-06-12 10:12</c:v>
                      </c:pt>
                      <c:pt idx="707">
                        <c:v>2016-06-12 10:12</c:v>
                      </c:pt>
                      <c:pt idx="708">
                        <c:v>2016-06-12 10:12</c:v>
                      </c:pt>
                      <c:pt idx="709">
                        <c:v>2016-06-12 10:12</c:v>
                      </c:pt>
                      <c:pt idx="710">
                        <c:v>2016-06-12 10:12</c:v>
                      </c:pt>
                      <c:pt idx="711">
                        <c:v>2016-06-12 10:12</c:v>
                      </c:pt>
                      <c:pt idx="712">
                        <c:v>2016-06-12 10:12</c:v>
                      </c:pt>
                      <c:pt idx="713">
                        <c:v>2016-06-12 10:12</c:v>
                      </c:pt>
                      <c:pt idx="714">
                        <c:v>2016-06-12 10:12</c:v>
                      </c:pt>
                      <c:pt idx="715">
                        <c:v>2016-06-12 10:12</c:v>
                      </c:pt>
                      <c:pt idx="716">
                        <c:v>2016-06-12 10:12</c:v>
                      </c:pt>
                      <c:pt idx="717">
                        <c:v>2016-06-12 10:12</c:v>
                      </c:pt>
                      <c:pt idx="718">
                        <c:v>2016-06-12 10:12</c:v>
                      </c:pt>
                      <c:pt idx="719">
                        <c:v>2016-06-12 10:12</c:v>
                      </c:pt>
                      <c:pt idx="720">
                        <c:v>2016-06-12 10:12</c:v>
                      </c:pt>
                      <c:pt idx="721">
                        <c:v>2016-06-12 10:12</c:v>
                      </c:pt>
                      <c:pt idx="722">
                        <c:v>2016-06-12 10:12</c:v>
                      </c:pt>
                      <c:pt idx="723">
                        <c:v>2016-06-12 10:12</c:v>
                      </c:pt>
                      <c:pt idx="724">
                        <c:v>2016-06-12 10:12</c:v>
                      </c:pt>
                      <c:pt idx="725">
                        <c:v>2016-06-12 10:12</c:v>
                      </c:pt>
                      <c:pt idx="726">
                        <c:v>2016-06-12 10:12</c:v>
                      </c:pt>
                      <c:pt idx="727">
                        <c:v>2016-06-12 10:12</c:v>
                      </c:pt>
                      <c:pt idx="728">
                        <c:v>2016-06-12 10:12</c:v>
                      </c:pt>
                      <c:pt idx="729">
                        <c:v>2016-06-12 10:12</c:v>
                      </c:pt>
                      <c:pt idx="730">
                        <c:v>2016-06-12 10:12</c:v>
                      </c:pt>
                      <c:pt idx="731">
                        <c:v>2016-06-12 10:12</c:v>
                      </c:pt>
                      <c:pt idx="732">
                        <c:v>2016-06-12 10:12</c:v>
                      </c:pt>
                      <c:pt idx="733">
                        <c:v>2016-06-12 10:12</c:v>
                      </c:pt>
                      <c:pt idx="734">
                        <c:v>2016-06-12 10:12</c:v>
                      </c:pt>
                      <c:pt idx="735">
                        <c:v>2016-06-12 10:12</c:v>
                      </c:pt>
                      <c:pt idx="736">
                        <c:v>2016-06-12 10:12</c:v>
                      </c:pt>
                      <c:pt idx="737">
                        <c:v>2016-06-12 10:12</c:v>
                      </c:pt>
                      <c:pt idx="738">
                        <c:v>2016-06-12 10:13</c:v>
                      </c:pt>
                      <c:pt idx="739">
                        <c:v>2016-06-12 10:13</c:v>
                      </c:pt>
                      <c:pt idx="740">
                        <c:v>2016-06-12 10:13</c:v>
                      </c:pt>
                      <c:pt idx="741">
                        <c:v>2016-06-12 10:13</c:v>
                      </c:pt>
                      <c:pt idx="742">
                        <c:v>2016-06-12 10:13</c:v>
                      </c:pt>
                      <c:pt idx="743">
                        <c:v>2016-06-12 10:13</c:v>
                      </c:pt>
                      <c:pt idx="744">
                        <c:v>2016-06-12 10:13</c:v>
                      </c:pt>
                      <c:pt idx="745">
                        <c:v>2016-06-12 10:13</c:v>
                      </c:pt>
                      <c:pt idx="746">
                        <c:v>2016-06-12 10:13</c:v>
                      </c:pt>
                      <c:pt idx="747">
                        <c:v>2016-06-12 10:13</c:v>
                      </c:pt>
                      <c:pt idx="748">
                        <c:v>2016-06-12 10:13</c:v>
                      </c:pt>
                      <c:pt idx="749">
                        <c:v>2016-06-12 10:13</c:v>
                      </c:pt>
                      <c:pt idx="750">
                        <c:v>2016-06-12 10:13</c:v>
                      </c:pt>
                      <c:pt idx="751">
                        <c:v>2016-06-12 10:13</c:v>
                      </c:pt>
                      <c:pt idx="752">
                        <c:v>2016-06-12 10:13</c:v>
                      </c:pt>
                      <c:pt idx="753">
                        <c:v>2016-06-12 10:13</c:v>
                      </c:pt>
                      <c:pt idx="754">
                        <c:v>2016-06-12 10:13</c:v>
                      </c:pt>
                      <c:pt idx="755">
                        <c:v>2016-06-12 10:13</c:v>
                      </c:pt>
                      <c:pt idx="756">
                        <c:v>2016-06-12 10:13</c:v>
                      </c:pt>
                      <c:pt idx="757">
                        <c:v>2016-06-12 10:13</c:v>
                      </c:pt>
                      <c:pt idx="758">
                        <c:v>2016-06-12 10:13</c:v>
                      </c:pt>
                      <c:pt idx="759">
                        <c:v>2016-06-12 10:13</c:v>
                      </c:pt>
                      <c:pt idx="760">
                        <c:v>2016-06-12 10:13</c:v>
                      </c:pt>
                      <c:pt idx="761">
                        <c:v>2016-06-12 10:13</c:v>
                      </c:pt>
                      <c:pt idx="762">
                        <c:v>2016-06-12 10:13</c:v>
                      </c:pt>
                      <c:pt idx="763">
                        <c:v>2016-06-12 10:13</c:v>
                      </c:pt>
                      <c:pt idx="764">
                        <c:v>2016-06-12 10:13</c:v>
                      </c:pt>
                      <c:pt idx="765">
                        <c:v>2016-06-12 10:13</c:v>
                      </c:pt>
                      <c:pt idx="766">
                        <c:v>2016-06-12 10:13</c:v>
                      </c:pt>
                      <c:pt idx="767">
                        <c:v>2016-06-12 10:13</c:v>
                      </c:pt>
                      <c:pt idx="768">
                        <c:v>2016-06-12 10:13</c:v>
                      </c:pt>
                      <c:pt idx="769">
                        <c:v>2016-06-12 10:13</c:v>
                      </c:pt>
                      <c:pt idx="770">
                        <c:v>2016-06-12 10:13</c:v>
                      </c:pt>
                      <c:pt idx="771">
                        <c:v>2016-06-12 10:13</c:v>
                      </c:pt>
                      <c:pt idx="772">
                        <c:v>2016-06-12 10:13</c:v>
                      </c:pt>
                      <c:pt idx="773">
                        <c:v>2016-06-12 10:13</c:v>
                      </c:pt>
                      <c:pt idx="774">
                        <c:v>2016-06-12 10:13</c:v>
                      </c:pt>
                      <c:pt idx="775">
                        <c:v>2016-06-12 10:13</c:v>
                      </c:pt>
                      <c:pt idx="776">
                        <c:v>2016-06-12 10:13</c:v>
                      </c:pt>
                      <c:pt idx="777">
                        <c:v>2016-06-12 10:13</c:v>
                      </c:pt>
                      <c:pt idx="778">
                        <c:v>2016-06-12 10:13</c:v>
                      </c:pt>
                      <c:pt idx="779">
                        <c:v>2016-06-12 10:13</c:v>
                      </c:pt>
                      <c:pt idx="780">
                        <c:v>2016-06-12 10:13</c:v>
                      </c:pt>
                      <c:pt idx="781">
                        <c:v>2016-06-12 10:13</c:v>
                      </c:pt>
                      <c:pt idx="782">
                        <c:v>2016-06-12 10:13</c:v>
                      </c:pt>
                      <c:pt idx="783">
                        <c:v>2016-06-12 10:13</c:v>
                      </c:pt>
                      <c:pt idx="784">
                        <c:v>2016-06-12 10:13</c:v>
                      </c:pt>
                      <c:pt idx="785">
                        <c:v>2016-06-12 10:13</c:v>
                      </c:pt>
                      <c:pt idx="786">
                        <c:v>2016-06-12 10:13</c:v>
                      </c:pt>
                      <c:pt idx="787">
                        <c:v>2016-06-12 10:13</c:v>
                      </c:pt>
                      <c:pt idx="788">
                        <c:v>2016-06-12 10:13</c:v>
                      </c:pt>
                      <c:pt idx="789">
                        <c:v>2016-06-12 10:13</c:v>
                      </c:pt>
                      <c:pt idx="790">
                        <c:v>2016-06-12 10:13</c:v>
                      </c:pt>
                      <c:pt idx="791">
                        <c:v>2016-06-12 10:13</c:v>
                      </c:pt>
                      <c:pt idx="792">
                        <c:v>2016-06-12 10:13</c:v>
                      </c:pt>
                      <c:pt idx="793">
                        <c:v>2016-06-12 10:14</c:v>
                      </c:pt>
                      <c:pt idx="794">
                        <c:v>2016-06-12 10:14</c:v>
                      </c:pt>
                      <c:pt idx="795">
                        <c:v>2016-06-12 10:14</c:v>
                      </c:pt>
                      <c:pt idx="796">
                        <c:v>2016-06-12 10:14</c:v>
                      </c:pt>
                      <c:pt idx="797">
                        <c:v>2016-06-12 10:14</c:v>
                      </c:pt>
                      <c:pt idx="798">
                        <c:v>2016-06-12 10:14</c:v>
                      </c:pt>
                      <c:pt idx="799">
                        <c:v>2016-06-12 10:14</c:v>
                      </c:pt>
                      <c:pt idx="800">
                        <c:v>2016-06-12 10:14</c:v>
                      </c:pt>
                      <c:pt idx="801">
                        <c:v>2016-06-12 10:14</c:v>
                      </c:pt>
                      <c:pt idx="802">
                        <c:v>2016-06-12 10:14</c:v>
                      </c:pt>
                      <c:pt idx="803">
                        <c:v>2016-06-12 10:14</c:v>
                      </c:pt>
                      <c:pt idx="804">
                        <c:v>2016-06-12 10:14</c:v>
                      </c:pt>
                      <c:pt idx="805">
                        <c:v>2016-06-12 10:14</c:v>
                      </c:pt>
                      <c:pt idx="806">
                        <c:v>2016-06-12 10:14</c:v>
                      </c:pt>
                      <c:pt idx="807">
                        <c:v>2016-06-12 10:14</c:v>
                      </c:pt>
                      <c:pt idx="808">
                        <c:v>2016-06-12 10:14</c:v>
                      </c:pt>
                      <c:pt idx="809">
                        <c:v>2016-06-12 10:14</c:v>
                      </c:pt>
                      <c:pt idx="810">
                        <c:v>2016-06-12 10:14</c:v>
                      </c:pt>
                      <c:pt idx="811">
                        <c:v>2016-06-12 10:14</c:v>
                      </c:pt>
                      <c:pt idx="812">
                        <c:v>2016-06-12 10:14</c:v>
                      </c:pt>
                      <c:pt idx="813">
                        <c:v>2016-06-12 10:14</c:v>
                      </c:pt>
                      <c:pt idx="814">
                        <c:v>2016-06-12 10:14</c:v>
                      </c:pt>
                      <c:pt idx="815">
                        <c:v>2016-06-12 10:14</c:v>
                      </c:pt>
                      <c:pt idx="816">
                        <c:v>2016-06-12 10:14</c:v>
                      </c:pt>
                      <c:pt idx="817">
                        <c:v>2016-06-12 10:14</c:v>
                      </c:pt>
                      <c:pt idx="818">
                        <c:v>2016-06-12 10:14</c:v>
                      </c:pt>
                      <c:pt idx="819">
                        <c:v>2016-06-12 10:14</c:v>
                      </c:pt>
                      <c:pt idx="820">
                        <c:v>2016-06-12 10:14</c:v>
                      </c:pt>
                      <c:pt idx="821">
                        <c:v>2016-06-12 10:14</c:v>
                      </c:pt>
                      <c:pt idx="822">
                        <c:v>2016-06-12 10:14</c:v>
                      </c:pt>
                      <c:pt idx="823">
                        <c:v>2016-06-12 10:14</c:v>
                      </c:pt>
                      <c:pt idx="824">
                        <c:v>2016-06-12 10:14</c:v>
                      </c:pt>
                      <c:pt idx="825">
                        <c:v>2016-06-12 10:14</c:v>
                      </c:pt>
                      <c:pt idx="826">
                        <c:v>2016-06-12 10:14</c:v>
                      </c:pt>
                      <c:pt idx="827">
                        <c:v>2016-06-12 10:14</c:v>
                      </c:pt>
                      <c:pt idx="828">
                        <c:v>2016-06-12 10:14</c:v>
                      </c:pt>
                      <c:pt idx="829">
                        <c:v>2016-06-12 10:14</c:v>
                      </c:pt>
                      <c:pt idx="830">
                        <c:v>2016-06-12 10:14</c:v>
                      </c:pt>
                      <c:pt idx="831">
                        <c:v>2016-06-12 10:14</c:v>
                      </c:pt>
                      <c:pt idx="832">
                        <c:v>2016-06-12 10:14</c:v>
                      </c:pt>
                      <c:pt idx="833">
                        <c:v>2016-06-12 10:14</c:v>
                      </c:pt>
                      <c:pt idx="834">
                        <c:v>2016-06-12 10:14</c:v>
                      </c:pt>
                      <c:pt idx="835">
                        <c:v>2016-06-12 10:14</c:v>
                      </c:pt>
                      <c:pt idx="836">
                        <c:v>2016-06-12 10:14</c:v>
                      </c:pt>
                      <c:pt idx="837">
                        <c:v>2016-06-12 10:14</c:v>
                      </c:pt>
                      <c:pt idx="838">
                        <c:v>2016-06-12 10:14</c:v>
                      </c:pt>
                      <c:pt idx="839">
                        <c:v>2016-06-12 10:14</c:v>
                      </c:pt>
                      <c:pt idx="840">
                        <c:v>2016-06-12 10:14</c:v>
                      </c:pt>
                      <c:pt idx="841">
                        <c:v>2016-06-12 10:14</c:v>
                      </c:pt>
                      <c:pt idx="842">
                        <c:v>2016-06-12 10:14</c:v>
                      </c:pt>
                      <c:pt idx="843">
                        <c:v>2016-06-12 10:14</c:v>
                      </c:pt>
                      <c:pt idx="844">
                        <c:v>2016-06-12 10:14</c:v>
                      </c:pt>
                      <c:pt idx="845">
                        <c:v>2016-06-12 10:14</c:v>
                      </c:pt>
                      <c:pt idx="846">
                        <c:v>2016-06-12 10:14</c:v>
                      </c:pt>
                      <c:pt idx="847">
                        <c:v>2016-06-12 10:14</c:v>
                      </c:pt>
                      <c:pt idx="848">
                        <c:v>2016-06-12 10:14</c:v>
                      </c:pt>
                      <c:pt idx="849">
                        <c:v>2016-06-12 10:14</c:v>
                      </c:pt>
                      <c:pt idx="850">
                        <c:v>2016-06-12 10:15</c:v>
                      </c:pt>
                      <c:pt idx="851">
                        <c:v>2016-06-12 10:15</c:v>
                      </c:pt>
                      <c:pt idx="852">
                        <c:v>2016-06-12 10:15</c:v>
                      </c:pt>
                      <c:pt idx="853">
                        <c:v>2016-06-12 10:15</c:v>
                      </c:pt>
                      <c:pt idx="854">
                        <c:v>2016-06-12 10:15</c:v>
                      </c:pt>
                      <c:pt idx="855">
                        <c:v>2016-06-12 10:15</c:v>
                      </c:pt>
                      <c:pt idx="856">
                        <c:v>2016-06-12 10:15</c:v>
                      </c:pt>
                      <c:pt idx="857">
                        <c:v>2016-06-12 10:15</c:v>
                      </c:pt>
                      <c:pt idx="858">
                        <c:v>2016-06-12 10:15</c:v>
                      </c:pt>
                      <c:pt idx="859">
                        <c:v>2016-06-12 10:15</c:v>
                      </c:pt>
                      <c:pt idx="860">
                        <c:v>2016-06-12 10:15</c:v>
                      </c:pt>
                      <c:pt idx="861">
                        <c:v>2016-06-12 10:15</c:v>
                      </c:pt>
                      <c:pt idx="862">
                        <c:v>2016-06-12 10:15</c:v>
                      </c:pt>
                      <c:pt idx="863">
                        <c:v>2016-06-12 10:15</c:v>
                      </c:pt>
                      <c:pt idx="864">
                        <c:v>2016-06-12 10:15</c:v>
                      </c:pt>
                      <c:pt idx="865">
                        <c:v>2016-06-12 10:15</c:v>
                      </c:pt>
                      <c:pt idx="866">
                        <c:v>2016-06-12 10:15</c:v>
                      </c:pt>
                      <c:pt idx="867">
                        <c:v>2016-06-12 10:15</c:v>
                      </c:pt>
                      <c:pt idx="868">
                        <c:v>2016-06-12 10:15</c:v>
                      </c:pt>
                      <c:pt idx="869">
                        <c:v>2016-06-12 10:15</c:v>
                      </c:pt>
                      <c:pt idx="870">
                        <c:v>2016-06-12 10:15</c:v>
                      </c:pt>
                      <c:pt idx="871">
                        <c:v>2016-06-12 10:15</c:v>
                      </c:pt>
                      <c:pt idx="872">
                        <c:v>2016-06-12 10:15</c:v>
                      </c:pt>
                      <c:pt idx="873">
                        <c:v>2016-06-12 10:15</c:v>
                      </c:pt>
                      <c:pt idx="874">
                        <c:v>2016-06-12 10:15</c:v>
                      </c:pt>
                      <c:pt idx="875">
                        <c:v>2016-06-12 10:15</c:v>
                      </c:pt>
                      <c:pt idx="876">
                        <c:v>2016-06-12 10:15</c:v>
                      </c:pt>
                      <c:pt idx="877">
                        <c:v>2016-06-12 10:15</c:v>
                      </c:pt>
                      <c:pt idx="878">
                        <c:v>2016-06-12 10:15</c:v>
                      </c:pt>
                      <c:pt idx="879">
                        <c:v>2016-06-12 10:15</c:v>
                      </c:pt>
                      <c:pt idx="880">
                        <c:v>2016-06-12 10:15</c:v>
                      </c:pt>
                      <c:pt idx="881">
                        <c:v>2016-06-12 10:15</c:v>
                      </c:pt>
                      <c:pt idx="882">
                        <c:v>2016-06-12 10:15</c:v>
                      </c:pt>
                      <c:pt idx="883">
                        <c:v>2016-06-12 10:15</c:v>
                      </c:pt>
                      <c:pt idx="884">
                        <c:v>2016-06-12 10:15</c:v>
                      </c:pt>
                      <c:pt idx="885">
                        <c:v>2016-06-12 10:15</c:v>
                      </c:pt>
                      <c:pt idx="886">
                        <c:v>2016-06-12 10:15</c:v>
                      </c:pt>
                      <c:pt idx="887">
                        <c:v>2016-06-12 10:15</c:v>
                      </c:pt>
                      <c:pt idx="888">
                        <c:v>2016-06-12 10:15</c:v>
                      </c:pt>
                      <c:pt idx="889">
                        <c:v>2016-06-12 10:15</c:v>
                      </c:pt>
                      <c:pt idx="890">
                        <c:v>2016-06-12 10:15</c:v>
                      </c:pt>
                      <c:pt idx="891">
                        <c:v>2016-06-12 10:15</c:v>
                      </c:pt>
                      <c:pt idx="892">
                        <c:v>2016-06-12 10:15</c:v>
                      </c:pt>
                      <c:pt idx="893">
                        <c:v>2016-06-12 10:15</c:v>
                      </c:pt>
                      <c:pt idx="894">
                        <c:v>2016-06-12 10:15</c:v>
                      </c:pt>
                      <c:pt idx="895">
                        <c:v>2016-06-12 10:15</c:v>
                      </c:pt>
                      <c:pt idx="896">
                        <c:v>2016-06-12 10:15</c:v>
                      </c:pt>
                      <c:pt idx="897">
                        <c:v>2016-06-12 10:15</c:v>
                      </c:pt>
                      <c:pt idx="898">
                        <c:v>2016-06-12 10:15</c:v>
                      </c:pt>
                      <c:pt idx="899">
                        <c:v>2016-06-12 10:15</c:v>
                      </c:pt>
                      <c:pt idx="900">
                        <c:v>2016-06-12 10:15</c:v>
                      </c:pt>
                      <c:pt idx="901">
                        <c:v>2016-06-12 10:15</c:v>
                      </c:pt>
                      <c:pt idx="902">
                        <c:v>2016-06-12 10:15</c:v>
                      </c:pt>
                      <c:pt idx="903">
                        <c:v>2016-06-12 10:16</c:v>
                      </c:pt>
                      <c:pt idx="904">
                        <c:v>2016-06-12 10:16</c:v>
                      </c:pt>
                      <c:pt idx="905">
                        <c:v>2016-06-12 10:16</c:v>
                      </c:pt>
                      <c:pt idx="906">
                        <c:v>2016-06-12 10:16</c:v>
                      </c:pt>
                      <c:pt idx="907">
                        <c:v>2016-06-12 10:16</c:v>
                      </c:pt>
                      <c:pt idx="908">
                        <c:v>2016-06-12 10:16</c:v>
                      </c:pt>
                      <c:pt idx="909">
                        <c:v>2016-06-12 10:16</c:v>
                      </c:pt>
                      <c:pt idx="910">
                        <c:v>2016-06-12 10:16</c:v>
                      </c:pt>
                      <c:pt idx="911">
                        <c:v>2016-06-12 10:16</c:v>
                      </c:pt>
                      <c:pt idx="912">
                        <c:v>2016-06-12 10:16</c:v>
                      </c:pt>
                      <c:pt idx="913">
                        <c:v>2016-06-12 10:16</c:v>
                      </c:pt>
                      <c:pt idx="914">
                        <c:v>2016-06-12 10:16</c:v>
                      </c:pt>
                      <c:pt idx="915">
                        <c:v>2016-06-12 10:16</c:v>
                      </c:pt>
                      <c:pt idx="916">
                        <c:v>2016-06-12 10:16</c:v>
                      </c:pt>
                      <c:pt idx="917">
                        <c:v>2016-06-12 10:16</c:v>
                      </c:pt>
                      <c:pt idx="918">
                        <c:v>2016-06-12 10:16</c:v>
                      </c:pt>
                      <c:pt idx="919">
                        <c:v>2016-06-12 10:16</c:v>
                      </c:pt>
                      <c:pt idx="920">
                        <c:v>2016-06-12 10:16</c:v>
                      </c:pt>
                      <c:pt idx="921">
                        <c:v>2016-06-12 10:16</c:v>
                      </c:pt>
                      <c:pt idx="922">
                        <c:v>2016-06-12 10:16</c:v>
                      </c:pt>
                      <c:pt idx="923">
                        <c:v>2016-06-12 10:16</c:v>
                      </c:pt>
                      <c:pt idx="924">
                        <c:v>2016-06-12 10:16</c:v>
                      </c:pt>
                      <c:pt idx="925">
                        <c:v>2016-06-12 10:16</c:v>
                      </c:pt>
                      <c:pt idx="926">
                        <c:v>2016-06-12 10:16</c:v>
                      </c:pt>
                      <c:pt idx="927">
                        <c:v>2016-06-12 10:16</c:v>
                      </c:pt>
                      <c:pt idx="928">
                        <c:v>2016-06-12 10:16</c:v>
                      </c:pt>
                      <c:pt idx="929">
                        <c:v>2016-06-12 10:16</c:v>
                      </c:pt>
                      <c:pt idx="930">
                        <c:v>2016-06-12 10:16</c:v>
                      </c:pt>
                      <c:pt idx="931">
                        <c:v>2016-06-12 10:16</c:v>
                      </c:pt>
                      <c:pt idx="932">
                        <c:v>2016-06-12 10:16</c:v>
                      </c:pt>
                      <c:pt idx="933">
                        <c:v>2016-06-12 10:16</c:v>
                      </c:pt>
                      <c:pt idx="934">
                        <c:v>2016-06-12 10:16</c:v>
                      </c:pt>
                      <c:pt idx="935">
                        <c:v>2016-06-12 10:16</c:v>
                      </c:pt>
                      <c:pt idx="936">
                        <c:v>2016-06-12 10:16</c:v>
                      </c:pt>
                      <c:pt idx="937">
                        <c:v>2016-06-12 10:16</c:v>
                      </c:pt>
                      <c:pt idx="938">
                        <c:v>2016-06-12 10:16</c:v>
                      </c:pt>
                      <c:pt idx="939">
                        <c:v>2016-06-12 10:16</c:v>
                      </c:pt>
                      <c:pt idx="940">
                        <c:v>2016-06-12 10:16</c:v>
                      </c:pt>
                      <c:pt idx="941">
                        <c:v>2016-06-12 10:16</c:v>
                      </c:pt>
                      <c:pt idx="942">
                        <c:v>2016-06-12 10:16</c:v>
                      </c:pt>
                      <c:pt idx="943">
                        <c:v>2016-06-12 10:16</c:v>
                      </c:pt>
                      <c:pt idx="944">
                        <c:v>2016-06-12 10:16</c:v>
                      </c:pt>
                      <c:pt idx="945">
                        <c:v>2016-06-12 10:16</c:v>
                      </c:pt>
                      <c:pt idx="946">
                        <c:v>2016-06-12 10:16</c:v>
                      </c:pt>
                      <c:pt idx="947">
                        <c:v>2016-06-12 10:16</c:v>
                      </c:pt>
                      <c:pt idx="948">
                        <c:v>2016-06-12 10:16</c:v>
                      </c:pt>
                      <c:pt idx="949">
                        <c:v>2016-06-12 10:16</c:v>
                      </c:pt>
                      <c:pt idx="950">
                        <c:v>2016-06-12 10:16</c:v>
                      </c:pt>
                      <c:pt idx="951">
                        <c:v>2016-06-12 10:16</c:v>
                      </c:pt>
                      <c:pt idx="952">
                        <c:v>2016-06-12 10:16</c:v>
                      </c:pt>
                      <c:pt idx="953">
                        <c:v>2016-06-12 10:16</c:v>
                      </c:pt>
                      <c:pt idx="954">
                        <c:v>2016-06-12 10:16</c:v>
                      </c:pt>
                      <c:pt idx="955">
                        <c:v>2016-06-12 10:16</c:v>
                      </c:pt>
                      <c:pt idx="956">
                        <c:v>2016-06-12 10:16</c:v>
                      </c:pt>
                      <c:pt idx="957">
                        <c:v>2016-06-12 10:16</c:v>
                      </c:pt>
                      <c:pt idx="958">
                        <c:v>2016-06-12 10:16</c:v>
                      </c:pt>
                      <c:pt idx="959">
                        <c:v>2016-06-12 10:16</c:v>
                      </c:pt>
                      <c:pt idx="960">
                        <c:v>2016-06-12 10:16</c:v>
                      </c:pt>
                      <c:pt idx="961">
                        <c:v>2016-06-12 10:16</c:v>
                      </c:pt>
                      <c:pt idx="962">
                        <c:v>2016-06-12 10:16</c:v>
                      </c:pt>
                      <c:pt idx="963">
                        <c:v>2016-06-12 10:17</c:v>
                      </c:pt>
                      <c:pt idx="964">
                        <c:v>2016-06-12 10:17</c:v>
                      </c:pt>
                      <c:pt idx="965">
                        <c:v>2016-06-12 10:17</c:v>
                      </c:pt>
                      <c:pt idx="966">
                        <c:v>2016-06-12 10:17</c:v>
                      </c:pt>
                      <c:pt idx="967">
                        <c:v>2016-06-12 10:17</c:v>
                      </c:pt>
                      <c:pt idx="968">
                        <c:v>2016-06-12 10:17</c:v>
                      </c:pt>
                      <c:pt idx="969">
                        <c:v>2016-06-12 10:17</c:v>
                      </c:pt>
                      <c:pt idx="970">
                        <c:v>2016-06-12 10:17</c:v>
                      </c:pt>
                      <c:pt idx="971">
                        <c:v>2016-06-12 10:17</c:v>
                      </c:pt>
                      <c:pt idx="972">
                        <c:v>2016-06-12 10:17</c:v>
                      </c:pt>
                      <c:pt idx="973">
                        <c:v>2016-06-12 10:17</c:v>
                      </c:pt>
                      <c:pt idx="974">
                        <c:v>2016-06-12 10:17</c:v>
                      </c:pt>
                      <c:pt idx="975">
                        <c:v>2016-06-12 10:17</c:v>
                      </c:pt>
                      <c:pt idx="976">
                        <c:v>2016-06-12 10:17</c:v>
                      </c:pt>
                      <c:pt idx="977">
                        <c:v>2016-06-12 10:17</c:v>
                      </c:pt>
                      <c:pt idx="978">
                        <c:v>2016-06-12 10:17</c:v>
                      </c:pt>
                      <c:pt idx="979">
                        <c:v>2016-06-12 10:17</c:v>
                      </c:pt>
                      <c:pt idx="980">
                        <c:v>2016-06-12 10:17</c:v>
                      </c:pt>
                      <c:pt idx="981">
                        <c:v>2016-06-12 10:17</c:v>
                      </c:pt>
                      <c:pt idx="982">
                        <c:v>2016-06-12 10:17</c:v>
                      </c:pt>
                      <c:pt idx="983">
                        <c:v>2016-06-12 10:17</c:v>
                      </c:pt>
                      <c:pt idx="984">
                        <c:v>2016-06-12 10:17</c:v>
                      </c:pt>
                      <c:pt idx="985">
                        <c:v>2016-06-12 10:17</c:v>
                      </c:pt>
                      <c:pt idx="986">
                        <c:v>2016-06-12 10:17</c:v>
                      </c:pt>
                      <c:pt idx="987">
                        <c:v>2016-06-12 10:17</c:v>
                      </c:pt>
                      <c:pt idx="988">
                        <c:v>2016-06-12 10:17</c:v>
                      </c:pt>
                      <c:pt idx="989">
                        <c:v>2016-06-12 10:17</c:v>
                      </c:pt>
                      <c:pt idx="990">
                        <c:v>2016-06-12 10:17</c:v>
                      </c:pt>
                      <c:pt idx="991">
                        <c:v>2016-06-12 10:17</c:v>
                      </c:pt>
                      <c:pt idx="992">
                        <c:v>2016-06-12 10:17</c:v>
                      </c:pt>
                      <c:pt idx="993">
                        <c:v>2016-06-12 10:17</c:v>
                      </c:pt>
                      <c:pt idx="994">
                        <c:v>2016-06-12 10:17</c:v>
                      </c:pt>
                      <c:pt idx="995">
                        <c:v>2016-06-12 10:17</c:v>
                      </c:pt>
                      <c:pt idx="996">
                        <c:v>2016-06-12 10:17</c:v>
                      </c:pt>
                      <c:pt idx="997">
                        <c:v>2016-06-12 10:17</c:v>
                      </c:pt>
                      <c:pt idx="998">
                        <c:v>2016-06-12 10:17</c:v>
                      </c:pt>
                      <c:pt idx="999">
                        <c:v>2016-06-12 10:17</c:v>
                      </c:pt>
                      <c:pt idx="1000">
                        <c:v>2016-06-12 10:17</c:v>
                      </c:pt>
                      <c:pt idx="1001">
                        <c:v>2016-06-12 10:17</c:v>
                      </c:pt>
                      <c:pt idx="1002">
                        <c:v>2016-06-12 10:17</c:v>
                      </c:pt>
                      <c:pt idx="1003">
                        <c:v>2016-06-12 10:17</c:v>
                      </c:pt>
                      <c:pt idx="1004">
                        <c:v>2016-06-12 10:17</c:v>
                      </c:pt>
                      <c:pt idx="1005">
                        <c:v>2016-06-12 10:17</c:v>
                      </c:pt>
                      <c:pt idx="1006">
                        <c:v>2016-06-12 10:17</c:v>
                      </c:pt>
                      <c:pt idx="1007">
                        <c:v>2016-06-12 10:17</c:v>
                      </c:pt>
                      <c:pt idx="1008">
                        <c:v>2016-06-12 10:17</c:v>
                      </c:pt>
                      <c:pt idx="1009">
                        <c:v>2016-06-12 10:17</c:v>
                      </c:pt>
                      <c:pt idx="1010">
                        <c:v>2016-06-12 10:17</c:v>
                      </c:pt>
                      <c:pt idx="1011">
                        <c:v>2016-06-12 10:17</c:v>
                      </c:pt>
                      <c:pt idx="1012">
                        <c:v>2016-06-12 10:17</c:v>
                      </c:pt>
                      <c:pt idx="1013">
                        <c:v>2016-06-12 10:17</c:v>
                      </c:pt>
                      <c:pt idx="1014">
                        <c:v>2016-06-12 10:17</c:v>
                      </c:pt>
                      <c:pt idx="1015">
                        <c:v>2016-06-12 10:17</c:v>
                      </c:pt>
                      <c:pt idx="1016">
                        <c:v>2016-06-12 10:17</c:v>
                      </c:pt>
                      <c:pt idx="1017">
                        <c:v>2016-06-12 10:17</c:v>
                      </c:pt>
                      <c:pt idx="1018">
                        <c:v>2016-06-12 10:17</c:v>
                      </c:pt>
                      <c:pt idx="1019">
                        <c:v>2016-06-12 10:17</c:v>
                      </c:pt>
                      <c:pt idx="1020">
                        <c:v>2016-06-12 10:18</c:v>
                      </c:pt>
                      <c:pt idx="1021">
                        <c:v>2016-06-12 10:18</c:v>
                      </c:pt>
                      <c:pt idx="1022">
                        <c:v>2016-06-12 10:18</c:v>
                      </c:pt>
                      <c:pt idx="1023">
                        <c:v>2016-06-12 10:18</c:v>
                      </c:pt>
                      <c:pt idx="1024">
                        <c:v>2016-06-12 10:18</c:v>
                      </c:pt>
                      <c:pt idx="1025">
                        <c:v>2016-06-12 10:18</c:v>
                      </c:pt>
                      <c:pt idx="1026">
                        <c:v>2016-06-12 10:18</c:v>
                      </c:pt>
                      <c:pt idx="1027">
                        <c:v>2016-06-12 10:18</c:v>
                      </c:pt>
                      <c:pt idx="1028">
                        <c:v>2016-06-12 10:18</c:v>
                      </c:pt>
                      <c:pt idx="1029">
                        <c:v>2016-06-12 10:18</c:v>
                      </c:pt>
                      <c:pt idx="1030">
                        <c:v>2016-06-12 10:18</c:v>
                      </c:pt>
                      <c:pt idx="1031">
                        <c:v>2016-06-12 10:18</c:v>
                      </c:pt>
                      <c:pt idx="1032">
                        <c:v>2016-06-12 10:18</c:v>
                      </c:pt>
                      <c:pt idx="1033">
                        <c:v>2016-06-12 10:18</c:v>
                      </c:pt>
                      <c:pt idx="1034">
                        <c:v>2016-06-12 10:18</c:v>
                      </c:pt>
                      <c:pt idx="1035">
                        <c:v>2016-06-12 10:18</c:v>
                      </c:pt>
                      <c:pt idx="1036">
                        <c:v>2016-06-12 10:18</c:v>
                      </c:pt>
                      <c:pt idx="1037">
                        <c:v>2016-06-12 10:18</c:v>
                      </c:pt>
                      <c:pt idx="1038">
                        <c:v>2016-06-12 10:18</c:v>
                      </c:pt>
                      <c:pt idx="1039">
                        <c:v>2016-06-12 10:18</c:v>
                      </c:pt>
                      <c:pt idx="1040">
                        <c:v>2016-06-12 10:18</c:v>
                      </c:pt>
                      <c:pt idx="1041">
                        <c:v>2016-06-12 10:18</c:v>
                      </c:pt>
                      <c:pt idx="1042">
                        <c:v>2016-06-12 10:18</c:v>
                      </c:pt>
                      <c:pt idx="1043">
                        <c:v>2016-06-12 10:18</c:v>
                      </c:pt>
                      <c:pt idx="1044">
                        <c:v>2016-06-12 10:18</c:v>
                      </c:pt>
                      <c:pt idx="1045">
                        <c:v>2016-06-12 10:18</c:v>
                      </c:pt>
                      <c:pt idx="1046">
                        <c:v>2016-06-12 10:18</c:v>
                      </c:pt>
                      <c:pt idx="1047">
                        <c:v>2016-06-12 10:18</c:v>
                      </c:pt>
                      <c:pt idx="1048">
                        <c:v>2016-06-12 10:18</c:v>
                      </c:pt>
                      <c:pt idx="1049">
                        <c:v>2016-06-12 10:18</c:v>
                      </c:pt>
                      <c:pt idx="1050">
                        <c:v>2016-06-12 10:18</c:v>
                      </c:pt>
                      <c:pt idx="1051">
                        <c:v>2016-06-12 10:18</c:v>
                      </c:pt>
                      <c:pt idx="1052">
                        <c:v>2016-06-12 10:18</c:v>
                      </c:pt>
                      <c:pt idx="1053">
                        <c:v>2016-06-12 10:18</c:v>
                      </c:pt>
                      <c:pt idx="1054">
                        <c:v>2016-06-12 10:18</c:v>
                      </c:pt>
                      <c:pt idx="1055">
                        <c:v>2016-06-12 10:18</c:v>
                      </c:pt>
                      <c:pt idx="1056">
                        <c:v>2016-06-12 10:18</c:v>
                      </c:pt>
                      <c:pt idx="1057">
                        <c:v>2016-06-12 10:18</c:v>
                      </c:pt>
                      <c:pt idx="1058">
                        <c:v>2016-06-12 10:18</c:v>
                      </c:pt>
                      <c:pt idx="1059">
                        <c:v>2016-06-12 10:18</c:v>
                      </c:pt>
                      <c:pt idx="1060">
                        <c:v>2016-06-12 10:18</c:v>
                      </c:pt>
                      <c:pt idx="1061">
                        <c:v>2016-06-12 10:18</c:v>
                      </c:pt>
                      <c:pt idx="1062">
                        <c:v>2016-06-12 10:18</c:v>
                      </c:pt>
                      <c:pt idx="1063">
                        <c:v>2016-06-12 10:18</c:v>
                      </c:pt>
                      <c:pt idx="1064">
                        <c:v>2016-06-12 10:18</c:v>
                      </c:pt>
                      <c:pt idx="1065">
                        <c:v>2016-06-12 10:18</c:v>
                      </c:pt>
                      <c:pt idx="1066">
                        <c:v>2016-06-12 10:18</c:v>
                      </c:pt>
                      <c:pt idx="1067">
                        <c:v>2016-06-12 10:18</c:v>
                      </c:pt>
                      <c:pt idx="1068">
                        <c:v>2016-06-12 10:18</c:v>
                      </c:pt>
                      <c:pt idx="1069">
                        <c:v>2016-06-12 10:18</c:v>
                      </c:pt>
                      <c:pt idx="1070">
                        <c:v>2016-06-12 10:18</c:v>
                      </c:pt>
                      <c:pt idx="1071">
                        <c:v>2016-06-12 10:18</c:v>
                      </c:pt>
                      <c:pt idx="1072">
                        <c:v>2016-06-12 10:18</c:v>
                      </c:pt>
                      <c:pt idx="1073">
                        <c:v>2016-06-12 10:18</c:v>
                      </c:pt>
                      <c:pt idx="1074">
                        <c:v>2016-06-12 10:18</c:v>
                      </c:pt>
                      <c:pt idx="1075">
                        <c:v>2016-06-12 10:18</c:v>
                      </c:pt>
                      <c:pt idx="1076">
                        <c:v>2016-06-12 10:18</c:v>
                      </c:pt>
                      <c:pt idx="1077">
                        <c:v>2016-06-12 10:18</c:v>
                      </c:pt>
                      <c:pt idx="1078">
                        <c:v>2016-06-12 10:18</c:v>
                      </c:pt>
                      <c:pt idx="1079">
                        <c:v>2016-06-12 10:19</c:v>
                      </c:pt>
                      <c:pt idx="1080">
                        <c:v>2016-06-12 10:19</c:v>
                      </c:pt>
                      <c:pt idx="1081">
                        <c:v>2016-06-12 10:19</c:v>
                      </c:pt>
                      <c:pt idx="1082">
                        <c:v>2016-06-12 10:19</c:v>
                      </c:pt>
                      <c:pt idx="1083">
                        <c:v>2016-06-12 10:19</c:v>
                      </c:pt>
                      <c:pt idx="1084">
                        <c:v>2016-06-12 10:19</c:v>
                      </c:pt>
                      <c:pt idx="1085">
                        <c:v>2016-06-12 10:19</c:v>
                      </c:pt>
                      <c:pt idx="1086">
                        <c:v>2016-06-12 10:19</c:v>
                      </c:pt>
                      <c:pt idx="1087">
                        <c:v>2016-06-12 10:19</c:v>
                      </c:pt>
                      <c:pt idx="1088">
                        <c:v>2016-06-12 10:19</c:v>
                      </c:pt>
                      <c:pt idx="1089">
                        <c:v>2016-06-12 10:19</c:v>
                      </c:pt>
                      <c:pt idx="1090">
                        <c:v>2016-06-12 10:19</c:v>
                      </c:pt>
                      <c:pt idx="1091">
                        <c:v>2016-06-12 10:19</c:v>
                      </c:pt>
                      <c:pt idx="1092">
                        <c:v>2016-06-12 10:19</c:v>
                      </c:pt>
                      <c:pt idx="1093">
                        <c:v>2016-06-12 10:19</c:v>
                      </c:pt>
                      <c:pt idx="1094">
                        <c:v>2016-06-12 10:19</c:v>
                      </c:pt>
                      <c:pt idx="1095">
                        <c:v>2016-06-12 10:19</c:v>
                      </c:pt>
                      <c:pt idx="1096">
                        <c:v>2016-06-12 10:19</c:v>
                      </c:pt>
                      <c:pt idx="1097">
                        <c:v>2016-06-12 10:19</c:v>
                      </c:pt>
                      <c:pt idx="1098">
                        <c:v>2016-06-12 10:19</c:v>
                      </c:pt>
                      <c:pt idx="1099">
                        <c:v>2016-06-12 10:19</c:v>
                      </c:pt>
                      <c:pt idx="1100">
                        <c:v>2016-06-12 10:19</c:v>
                      </c:pt>
                      <c:pt idx="1101">
                        <c:v>2016-06-12 10:19</c:v>
                      </c:pt>
                      <c:pt idx="1102">
                        <c:v>2016-06-12 10:19</c:v>
                      </c:pt>
                      <c:pt idx="1103">
                        <c:v>2016-06-12 10:19</c:v>
                      </c:pt>
                      <c:pt idx="1104">
                        <c:v>2016-06-12 10:19</c:v>
                      </c:pt>
                      <c:pt idx="1105">
                        <c:v>2016-06-12 10:19</c:v>
                      </c:pt>
                      <c:pt idx="1106">
                        <c:v>2016-06-12 10:19</c:v>
                      </c:pt>
                      <c:pt idx="1107">
                        <c:v>2016-06-12 10:19</c:v>
                      </c:pt>
                      <c:pt idx="1108">
                        <c:v>2016-06-12 10:19</c:v>
                      </c:pt>
                      <c:pt idx="1109">
                        <c:v>2016-06-12 10:19</c:v>
                      </c:pt>
                      <c:pt idx="1110">
                        <c:v>2016-06-12 10:19</c:v>
                      </c:pt>
                      <c:pt idx="1111">
                        <c:v>2016-06-12 10:19</c:v>
                      </c:pt>
                      <c:pt idx="1112">
                        <c:v>2016-06-12 10:19</c:v>
                      </c:pt>
                      <c:pt idx="1113">
                        <c:v>2016-06-12 10:19</c:v>
                      </c:pt>
                      <c:pt idx="1114">
                        <c:v>2016-06-12 10:19</c:v>
                      </c:pt>
                      <c:pt idx="1115">
                        <c:v>2016-06-12 10:19</c:v>
                      </c:pt>
                      <c:pt idx="1116">
                        <c:v>2016-06-12 10:19</c:v>
                      </c:pt>
                      <c:pt idx="1117">
                        <c:v>2016-06-12 10:19</c:v>
                      </c:pt>
                      <c:pt idx="1118">
                        <c:v>2016-06-12 10:19</c:v>
                      </c:pt>
                      <c:pt idx="1119">
                        <c:v>2016-06-12 10:19</c:v>
                      </c:pt>
                      <c:pt idx="1120">
                        <c:v>2016-06-12 10:19</c:v>
                      </c:pt>
                      <c:pt idx="1121">
                        <c:v>2016-06-12 10:19</c:v>
                      </c:pt>
                      <c:pt idx="1122">
                        <c:v>2016-06-12 10:19</c:v>
                      </c:pt>
                      <c:pt idx="1123">
                        <c:v>2016-06-12 10:19</c:v>
                      </c:pt>
                      <c:pt idx="1124">
                        <c:v>2016-06-12 10:19</c:v>
                      </c:pt>
                      <c:pt idx="1125">
                        <c:v>2016-06-12 10:19</c:v>
                      </c:pt>
                      <c:pt idx="1126">
                        <c:v>2016-06-12 10:19</c:v>
                      </c:pt>
                      <c:pt idx="1127">
                        <c:v>2016-06-12 10:19</c:v>
                      </c:pt>
                      <c:pt idx="1128">
                        <c:v>2016-06-12 10:19</c:v>
                      </c:pt>
                      <c:pt idx="1129">
                        <c:v>2016-06-12 10:19</c:v>
                      </c:pt>
                      <c:pt idx="1130">
                        <c:v>2016-06-12 10:19</c:v>
                      </c:pt>
                      <c:pt idx="1131">
                        <c:v>2016-06-12 10:19</c:v>
                      </c:pt>
                      <c:pt idx="1132">
                        <c:v>2016-06-12 10:19</c:v>
                      </c:pt>
                      <c:pt idx="1133">
                        <c:v>2016-06-12 10:20</c:v>
                      </c:pt>
                      <c:pt idx="1134">
                        <c:v>2016-06-12 10:20</c:v>
                      </c:pt>
                      <c:pt idx="1135">
                        <c:v>2016-06-12 10:20</c:v>
                      </c:pt>
                      <c:pt idx="1136">
                        <c:v>2016-06-12 10:20</c:v>
                      </c:pt>
                      <c:pt idx="1137">
                        <c:v>2016-06-12 10:20</c:v>
                      </c:pt>
                      <c:pt idx="1138">
                        <c:v>2016-06-12 10:20</c:v>
                      </c:pt>
                      <c:pt idx="1139">
                        <c:v>2016-06-12 10:20</c:v>
                      </c:pt>
                      <c:pt idx="1140">
                        <c:v>2016-06-12 10:20</c:v>
                      </c:pt>
                      <c:pt idx="1141">
                        <c:v>2016-06-12 10:20</c:v>
                      </c:pt>
                      <c:pt idx="1142">
                        <c:v>2016-06-12 10:20</c:v>
                      </c:pt>
                      <c:pt idx="1143">
                        <c:v>2016-06-12 10:20</c:v>
                      </c:pt>
                      <c:pt idx="1144">
                        <c:v>2016-06-12 10:20</c:v>
                      </c:pt>
                      <c:pt idx="1145">
                        <c:v>2016-06-12 10:20</c:v>
                      </c:pt>
                      <c:pt idx="1146">
                        <c:v>2016-06-12 10:20</c:v>
                      </c:pt>
                      <c:pt idx="1147">
                        <c:v>2016-06-12 10:20</c:v>
                      </c:pt>
                      <c:pt idx="1148">
                        <c:v>2016-06-12 10:20</c:v>
                      </c:pt>
                      <c:pt idx="1149">
                        <c:v>2016-06-12 10:20</c:v>
                      </c:pt>
                      <c:pt idx="1150">
                        <c:v>2016-06-12 10:20</c:v>
                      </c:pt>
                      <c:pt idx="1151">
                        <c:v>2016-06-12 10:20</c:v>
                      </c:pt>
                      <c:pt idx="1152">
                        <c:v>2016-06-12 10:20</c:v>
                      </c:pt>
                      <c:pt idx="1153">
                        <c:v>2016-06-12 10:20</c:v>
                      </c:pt>
                      <c:pt idx="1154">
                        <c:v>2016-06-12 10:20</c:v>
                      </c:pt>
                      <c:pt idx="1155">
                        <c:v>2016-06-12 10:20</c:v>
                      </c:pt>
                      <c:pt idx="1156">
                        <c:v>2016-06-12 10:20</c:v>
                      </c:pt>
                      <c:pt idx="1157">
                        <c:v>2016-06-12 10:20</c:v>
                      </c:pt>
                      <c:pt idx="1158">
                        <c:v>2016-06-12 10:20</c:v>
                      </c:pt>
                      <c:pt idx="1159">
                        <c:v>2016-06-12 10:20</c:v>
                      </c:pt>
                      <c:pt idx="1160">
                        <c:v>2016-06-12 10:20</c:v>
                      </c:pt>
                      <c:pt idx="1161">
                        <c:v>2016-06-12 10:20</c:v>
                      </c:pt>
                      <c:pt idx="1162">
                        <c:v>2016-06-12 10:20</c:v>
                      </c:pt>
                      <c:pt idx="1163">
                        <c:v>2016-06-12 10:20</c:v>
                      </c:pt>
                      <c:pt idx="1164">
                        <c:v>2016-06-12 10:20</c:v>
                      </c:pt>
                      <c:pt idx="1165">
                        <c:v>2016-06-12 10:20</c:v>
                      </c:pt>
                      <c:pt idx="1166">
                        <c:v>2016-06-12 10:20</c:v>
                      </c:pt>
                      <c:pt idx="1167">
                        <c:v>2016-06-12 10:20</c:v>
                      </c:pt>
                      <c:pt idx="1168">
                        <c:v>2016-06-12 10:20</c:v>
                      </c:pt>
                      <c:pt idx="1169">
                        <c:v>2016-06-12 10:20</c:v>
                      </c:pt>
                      <c:pt idx="1170">
                        <c:v>2016-06-12 10:20</c:v>
                      </c:pt>
                      <c:pt idx="1171">
                        <c:v>2016-06-12 10:20</c:v>
                      </c:pt>
                      <c:pt idx="1172">
                        <c:v>2016-06-12 10:20</c:v>
                      </c:pt>
                      <c:pt idx="1173">
                        <c:v>2016-06-12 10:20</c:v>
                      </c:pt>
                      <c:pt idx="1174">
                        <c:v>2016-06-12 10:20</c:v>
                      </c:pt>
                      <c:pt idx="1175">
                        <c:v>2016-06-12 10:20</c:v>
                      </c:pt>
                      <c:pt idx="1176">
                        <c:v>2016-06-12 10:20</c:v>
                      </c:pt>
                      <c:pt idx="1177">
                        <c:v>2016-06-12 10:20</c:v>
                      </c:pt>
                      <c:pt idx="1178">
                        <c:v>2016-06-12 10:20</c:v>
                      </c:pt>
                      <c:pt idx="1179">
                        <c:v>2016-06-12 10:20</c:v>
                      </c:pt>
                      <c:pt idx="1180">
                        <c:v>2016-06-12 10:20</c:v>
                      </c:pt>
                      <c:pt idx="1181">
                        <c:v>2016-06-12 10:20</c:v>
                      </c:pt>
                      <c:pt idx="1182">
                        <c:v>2016-06-12 10:20</c:v>
                      </c:pt>
                      <c:pt idx="1183">
                        <c:v>2016-06-12 10:20</c:v>
                      </c:pt>
                      <c:pt idx="1184">
                        <c:v>2016-06-12 10:20</c:v>
                      </c:pt>
                      <c:pt idx="1185">
                        <c:v>2016-06-12 10:20</c:v>
                      </c:pt>
                      <c:pt idx="1186">
                        <c:v>2016-06-12 10:20</c:v>
                      </c:pt>
                      <c:pt idx="1187">
                        <c:v>2016-06-12 10:20</c:v>
                      </c:pt>
                      <c:pt idx="1188">
                        <c:v>2016-06-12 10:20</c:v>
                      </c:pt>
                      <c:pt idx="1189">
                        <c:v>2016-06-12 10:21</c:v>
                      </c:pt>
                      <c:pt idx="1190">
                        <c:v>2016-06-12 10:21</c:v>
                      </c:pt>
                      <c:pt idx="1191">
                        <c:v>2016-06-12 10:21</c:v>
                      </c:pt>
                      <c:pt idx="1192">
                        <c:v>2016-06-12 10:21</c:v>
                      </c:pt>
                      <c:pt idx="1193">
                        <c:v>2016-06-12 10:21</c:v>
                      </c:pt>
                      <c:pt idx="1194">
                        <c:v>2016-06-12 10:21</c:v>
                      </c:pt>
                      <c:pt idx="1195">
                        <c:v>2016-06-12 10:21</c:v>
                      </c:pt>
                      <c:pt idx="1196">
                        <c:v>2016-06-12 10:21</c:v>
                      </c:pt>
                      <c:pt idx="1197">
                        <c:v>2016-06-12 10:21</c:v>
                      </c:pt>
                      <c:pt idx="1198">
                        <c:v>2016-06-12 10:21</c:v>
                      </c:pt>
                      <c:pt idx="1199">
                        <c:v>2016-06-12 10:21</c:v>
                      </c:pt>
                      <c:pt idx="1200">
                        <c:v>2016-06-12 10:21</c:v>
                      </c:pt>
                      <c:pt idx="1201">
                        <c:v>2016-06-12 10:21</c:v>
                      </c:pt>
                      <c:pt idx="1202">
                        <c:v>2016-06-12 10:21</c:v>
                      </c:pt>
                      <c:pt idx="1203">
                        <c:v>2016-06-12 10:21</c:v>
                      </c:pt>
                      <c:pt idx="1204">
                        <c:v>2016-06-12 10:21</c:v>
                      </c:pt>
                      <c:pt idx="1205">
                        <c:v>2016-06-12 10:21</c:v>
                      </c:pt>
                      <c:pt idx="1206">
                        <c:v>2016-06-12 10:21</c:v>
                      </c:pt>
                      <c:pt idx="1207">
                        <c:v>2016-06-12 10:21</c:v>
                      </c:pt>
                      <c:pt idx="1208">
                        <c:v>2016-06-12 10:21</c:v>
                      </c:pt>
                      <c:pt idx="1209">
                        <c:v>2016-06-12 10:21</c:v>
                      </c:pt>
                      <c:pt idx="1210">
                        <c:v>2016-06-12 10:21</c:v>
                      </c:pt>
                      <c:pt idx="1211">
                        <c:v>2016-06-12 10:21</c:v>
                      </c:pt>
                      <c:pt idx="1212">
                        <c:v>2016-06-12 10:21</c:v>
                      </c:pt>
                      <c:pt idx="1213">
                        <c:v>2016-06-12 10:21</c:v>
                      </c:pt>
                      <c:pt idx="1214">
                        <c:v>2016-06-12 10:21</c:v>
                      </c:pt>
                      <c:pt idx="1215">
                        <c:v>2016-06-12 10:21</c:v>
                      </c:pt>
                      <c:pt idx="1216">
                        <c:v>2016-06-12 10:21</c:v>
                      </c:pt>
                      <c:pt idx="1217">
                        <c:v>2016-06-12 10:21</c:v>
                      </c:pt>
                      <c:pt idx="1218">
                        <c:v>2016-06-12 10:21</c:v>
                      </c:pt>
                      <c:pt idx="1219">
                        <c:v>2016-06-12 10:21</c:v>
                      </c:pt>
                      <c:pt idx="1220">
                        <c:v>2016-06-12 10:21</c:v>
                      </c:pt>
                      <c:pt idx="1221">
                        <c:v>2016-06-12 10:21</c:v>
                      </c:pt>
                      <c:pt idx="1222">
                        <c:v>2016-06-12 10:21</c:v>
                      </c:pt>
                      <c:pt idx="1223">
                        <c:v>2016-06-12 10:21</c:v>
                      </c:pt>
                      <c:pt idx="1224">
                        <c:v>2016-06-12 10:21</c:v>
                      </c:pt>
                      <c:pt idx="1225">
                        <c:v>2016-06-12 10:21</c:v>
                      </c:pt>
                      <c:pt idx="1226">
                        <c:v>2016-06-12 10:21</c:v>
                      </c:pt>
                      <c:pt idx="1227">
                        <c:v>2016-06-12 10:21</c:v>
                      </c:pt>
                      <c:pt idx="1228">
                        <c:v>2016-06-12 10:21</c:v>
                      </c:pt>
                      <c:pt idx="1229">
                        <c:v>2016-06-12 10:21</c:v>
                      </c:pt>
                      <c:pt idx="1230">
                        <c:v>2016-06-12 10:21</c:v>
                      </c:pt>
                      <c:pt idx="1231">
                        <c:v>2016-06-12 10:21</c:v>
                      </c:pt>
                      <c:pt idx="1232">
                        <c:v>2016-06-12 10:21</c:v>
                      </c:pt>
                      <c:pt idx="1233">
                        <c:v>2016-06-12 10:21</c:v>
                      </c:pt>
                      <c:pt idx="1234">
                        <c:v>2016-06-12 10:21</c:v>
                      </c:pt>
                      <c:pt idx="1235">
                        <c:v>2016-06-12 10:21</c:v>
                      </c:pt>
                      <c:pt idx="1236">
                        <c:v>2016-06-12 10:21</c:v>
                      </c:pt>
                      <c:pt idx="1237">
                        <c:v>2016-06-12 10:21</c:v>
                      </c:pt>
                      <c:pt idx="1238">
                        <c:v>2016-06-12 10:21</c:v>
                      </c:pt>
                      <c:pt idx="1239">
                        <c:v>2016-06-12 10:21</c:v>
                      </c:pt>
                      <c:pt idx="1240">
                        <c:v>2016-06-12 10:21</c:v>
                      </c:pt>
                      <c:pt idx="1241">
                        <c:v>2016-06-12 10:21</c:v>
                      </c:pt>
                      <c:pt idx="1242">
                        <c:v>2016-06-12 10:21</c:v>
                      </c:pt>
                      <c:pt idx="1243">
                        <c:v>2016-06-12 10:21</c:v>
                      </c:pt>
                      <c:pt idx="1244">
                        <c:v>2016-06-12 10:21</c:v>
                      </c:pt>
                      <c:pt idx="1245">
                        <c:v>2016-06-12 10:21</c:v>
                      </c:pt>
                      <c:pt idx="1246">
                        <c:v>2016-06-12 10:21</c:v>
                      </c:pt>
                      <c:pt idx="1247">
                        <c:v>2016-06-12 10:22</c:v>
                      </c:pt>
                      <c:pt idx="1248">
                        <c:v>2016-06-12 10:22</c:v>
                      </c:pt>
                      <c:pt idx="1249">
                        <c:v>2016-06-12 10:22</c:v>
                      </c:pt>
                      <c:pt idx="1250">
                        <c:v>2016-06-12 10:22</c:v>
                      </c:pt>
                      <c:pt idx="1251">
                        <c:v>2016-06-12 10:22</c:v>
                      </c:pt>
                      <c:pt idx="1252">
                        <c:v>2016-06-12 10:22</c:v>
                      </c:pt>
                      <c:pt idx="1253">
                        <c:v>2016-06-12 10:22</c:v>
                      </c:pt>
                      <c:pt idx="1254">
                        <c:v>2016-06-12 10:22</c:v>
                      </c:pt>
                      <c:pt idx="1255">
                        <c:v>2016-06-12 10:22</c:v>
                      </c:pt>
                      <c:pt idx="1256">
                        <c:v>2016-06-12 10:22</c:v>
                      </c:pt>
                      <c:pt idx="1257">
                        <c:v>2016-06-12 10:22</c:v>
                      </c:pt>
                      <c:pt idx="1258">
                        <c:v>2016-06-12 10:22</c:v>
                      </c:pt>
                      <c:pt idx="1259">
                        <c:v>2016-06-12 10:22</c:v>
                      </c:pt>
                      <c:pt idx="1260">
                        <c:v>2016-06-12 10:22</c:v>
                      </c:pt>
                      <c:pt idx="1261">
                        <c:v>2016-06-12 10:22</c:v>
                      </c:pt>
                      <c:pt idx="1262">
                        <c:v>2016-06-12 10:22</c:v>
                      </c:pt>
                      <c:pt idx="1263">
                        <c:v>2016-06-12 10:22</c:v>
                      </c:pt>
                      <c:pt idx="1264">
                        <c:v>2016-06-12 10:22</c:v>
                      </c:pt>
                      <c:pt idx="1265">
                        <c:v>2016-06-12 10:22</c:v>
                      </c:pt>
                      <c:pt idx="1266">
                        <c:v>2016-06-12 10:22</c:v>
                      </c:pt>
                      <c:pt idx="1267">
                        <c:v>2016-06-12 10:22</c:v>
                      </c:pt>
                      <c:pt idx="1268">
                        <c:v>2016-06-12 10:22</c:v>
                      </c:pt>
                      <c:pt idx="1269">
                        <c:v>2016-06-12 10:22</c:v>
                      </c:pt>
                      <c:pt idx="1270">
                        <c:v>2016-06-12 10:22</c:v>
                      </c:pt>
                      <c:pt idx="1271">
                        <c:v>2016-06-12 10:22</c:v>
                      </c:pt>
                      <c:pt idx="1272">
                        <c:v>2016-06-12 10:22</c:v>
                      </c:pt>
                      <c:pt idx="1273">
                        <c:v>2016-06-12 10:22</c:v>
                      </c:pt>
                      <c:pt idx="1274">
                        <c:v>2016-06-12 10:22</c:v>
                      </c:pt>
                      <c:pt idx="1275">
                        <c:v>2016-06-12 10:22</c:v>
                      </c:pt>
                      <c:pt idx="1276">
                        <c:v>2016-06-12 10:22</c:v>
                      </c:pt>
                      <c:pt idx="1277">
                        <c:v>2016-06-12 10:22</c:v>
                      </c:pt>
                      <c:pt idx="1278">
                        <c:v>2016-06-12 10:22</c:v>
                      </c:pt>
                      <c:pt idx="1279">
                        <c:v>2016-06-12 10:22</c:v>
                      </c:pt>
                      <c:pt idx="1280">
                        <c:v>2016-06-12 10:22</c:v>
                      </c:pt>
                      <c:pt idx="1281">
                        <c:v>2016-06-12 10:22</c:v>
                      </c:pt>
                      <c:pt idx="1282">
                        <c:v>2016-06-12 10:22</c:v>
                      </c:pt>
                      <c:pt idx="1283">
                        <c:v>2016-06-12 10:22</c:v>
                      </c:pt>
                      <c:pt idx="1284">
                        <c:v>2016-06-12 10:22</c:v>
                      </c:pt>
                      <c:pt idx="1285">
                        <c:v>2016-06-12 10:22</c:v>
                      </c:pt>
                      <c:pt idx="1286">
                        <c:v>2016-06-12 10:22</c:v>
                      </c:pt>
                      <c:pt idx="1287">
                        <c:v>2016-06-12 10:22</c:v>
                      </c:pt>
                      <c:pt idx="1288">
                        <c:v>2016-06-12 10:22</c:v>
                      </c:pt>
                      <c:pt idx="1289">
                        <c:v>2016-06-12 10:22</c:v>
                      </c:pt>
                      <c:pt idx="1290">
                        <c:v>2016-06-12 10:22</c:v>
                      </c:pt>
                      <c:pt idx="1291">
                        <c:v>2016-06-12 10:22</c:v>
                      </c:pt>
                      <c:pt idx="1292">
                        <c:v>2016-06-12 10:22</c:v>
                      </c:pt>
                      <c:pt idx="1293">
                        <c:v>2016-06-12 10:22</c:v>
                      </c:pt>
                      <c:pt idx="1294">
                        <c:v>2016-06-12 10:22</c:v>
                      </c:pt>
                      <c:pt idx="1295">
                        <c:v>2016-06-12 10:22</c:v>
                      </c:pt>
                      <c:pt idx="1296">
                        <c:v>2016-06-12 10:22</c:v>
                      </c:pt>
                      <c:pt idx="1297">
                        <c:v>2016-06-12 10:22</c:v>
                      </c:pt>
                      <c:pt idx="1298">
                        <c:v>2016-06-12 10:22</c:v>
                      </c:pt>
                      <c:pt idx="1299">
                        <c:v>2016-06-12 10:22</c:v>
                      </c:pt>
                      <c:pt idx="1300">
                        <c:v>2016-06-12 10:22</c:v>
                      </c:pt>
                      <c:pt idx="1301">
                        <c:v>2016-06-12 10:22</c:v>
                      </c:pt>
                      <c:pt idx="1302">
                        <c:v>2016-06-12 10:22</c:v>
                      </c:pt>
                      <c:pt idx="1303">
                        <c:v>2016-06-12 10:22</c:v>
                      </c:pt>
                      <c:pt idx="1304">
                        <c:v>2016-06-12 10:22</c:v>
                      </c:pt>
                      <c:pt idx="1305">
                        <c:v>2016-06-12 10:23</c:v>
                      </c:pt>
                      <c:pt idx="1306">
                        <c:v>2016-06-12 10:23</c:v>
                      </c:pt>
                      <c:pt idx="1307">
                        <c:v>2016-06-12 10:23</c:v>
                      </c:pt>
                      <c:pt idx="1308">
                        <c:v>2016-06-12 10:23</c:v>
                      </c:pt>
                      <c:pt idx="1309">
                        <c:v>2016-06-12 10:23</c:v>
                      </c:pt>
                      <c:pt idx="1310">
                        <c:v>2016-06-12 10:23</c:v>
                      </c:pt>
                      <c:pt idx="1311">
                        <c:v>2016-06-12 10:23</c:v>
                      </c:pt>
                      <c:pt idx="1312">
                        <c:v>2016-06-12 10:23</c:v>
                      </c:pt>
                      <c:pt idx="1313">
                        <c:v>2016-06-12 10:23</c:v>
                      </c:pt>
                      <c:pt idx="1314">
                        <c:v>2016-06-12 10:23</c:v>
                      </c:pt>
                      <c:pt idx="1315">
                        <c:v>2016-06-12 10:23</c:v>
                      </c:pt>
                      <c:pt idx="1316">
                        <c:v>2016-06-12 10:23</c:v>
                      </c:pt>
                      <c:pt idx="1317">
                        <c:v>2016-06-12 10:23</c:v>
                      </c:pt>
                      <c:pt idx="1318">
                        <c:v>2016-06-12 10:23</c:v>
                      </c:pt>
                      <c:pt idx="1319">
                        <c:v>2016-06-12 10:23</c:v>
                      </c:pt>
                      <c:pt idx="1320">
                        <c:v>2016-06-12 10:23</c:v>
                      </c:pt>
                      <c:pt idx="1321">
                        <c:v>2016-06-12 10:23</c:v>
                      </c:pt>
                      <c:pt idx="1322">
                        <c:v>2016-06-12 10:23</c:v>
                      </c:pt>
                      <c:pt idx="1323">
                        <c:v>2016-06-12 10:23</c:v>
                      </c:pt>
                      <c:pt idx="1324">
                        <c:v>2016-06-12 10:23</c:v>
                      </c:pt>
                      <c:pt idx="1325">
                        <c:v>2016-06-12 10:23</c:v>
                      </c:pt>
                      <c:pt idx="1326">
                        <c:v>2016-06-12 10:23</c:v>
                      </c:pt>
                      <c:pt idx="1327">
                        <c:v>2016-06-12 10:23</c:v>
                      </c:pt>
                      <c:pt idx="1328">
                        <c:v>2016-06-12 10:23</c:v>
                      </c:pt>
                      <c:pt idx="1329">
                        <c:v>2016-06-12 10:23</c:v>
                      </c:pt>
                      <c:pt idx="1330">
                        <c:v>2016-06-12 10:23</c:v>
                      </c:pt>
                      <c:pt idx="1331">
                        <c:v>2016-06-12 10:23</c:v>
                      </c:pt>
                      <c:pt idx="1332">
                        <c:v>2016-06-12 10:23</c:v>
                      </c:pt>
                      <c:pt idx="1333">
                        <c:v>2016-06-12 10:23</c:v>
                      </c:pt>
                      <c:pt idx="1334">
                        <c:v>2016-06-12 10:23</c:v>
                      </c:pt>
                      <c:pt idx="1335">
                        <c:v>2016-06-12 10:23</c:v>
                      </c:pt>
                      <c:pt idx="1336">
                        <c:v>2016-06-12 10:23</c:v>
                      </c:pt>
                      <c:pt idx="1337">
                        <c:v>2016-06-12 10:23</c:v>
                      </c:pt>
                      <c:pt idx="1338">
                        <c:v>2016-06-12 10:23</c:v>
                      </c:pt>
                      <c:pt idx="1339">
                        <c:v>2016-06-12 10:23</c:v>
                      </c:pt>
                      <c:pt idx="1340">
                        <c:v>2016-06-12 10:23</c:v>
                      </c:pt>
                      <c:pt idx="1341">
                        <c:v>2016-06-12 10:23</c:v>
                      </c:pt>
                      <c:pt idx="1342">
                        <c:v>2016-06-12 10:23</c:v>
                      </c:pt>
                      <c:pt idx="1343">
                        <c:v>2016-06-12 10:23</c:v>
                      </c:pt>
                      <c:pt idx="1344">
                        <c:v>2016-06-12 10:23</c:v>
                      </c:pt>
                      <c:pt idx="1345">
                        <c:v>2016-06-12 10:23</c:v>
                      </c:pt>
                      <c:pt idx="1346">
                        <c:v>2016-06-12 10:23</c:v>
                      </c:pt>
                      <c:pt idx="1347">
                        <c:v>2016-06-12 10:23</c:v>
                      </c:pt>
                      <c:pt idx="1348">
                        <c:v>2016-06-12 10:23</c:v>
                      </c:pt>
                      <c:pt idx="1349">
                        <c:v>2016-06-12 10:23</c:v>
                      </c:pt>
                      <c:pt idx="1350">
                        <c:v>2016-06-12 10:23</c:v>
                      </c:pt>
                      <c:pt idx="1351">
                        <c:v>2016-06-12 10:23</c:v>
                      </c:pt>
                      <c:pt idx="1352">
                        <c:v>2016-06-12 10:23</c:v>
                      </c:pt>
                      <c:pt idx="1353">
                        <c:v>2016-06-12 10:23</c:v>
                      </c:pt>
                      <c:pt idx="1354">
                        <c:v>2016-06-12 10:23</c:v>
                      </c:pt>
                      <c:pt idx="1355">
                        <c:v>2016-06-12 10:23</c:v>
                      </c:pt>
                      <c:pt idx="1356">
                        <c:v>2016-06-12 10:23</c:v>
                      </c:pt>
                      <c:pt idx="1357">
                        <c:v>2016-06-12 10:23</c:v>
                      </c:pt>
                      <c:pt idx="1358">
                        <c:v>2016-06-12 10:23</c:v>
                      </c:pt>
                      <c:pt idx="1359">
                        <c:v>2016-06-12 10:24</c:v>
                      </c:pt>
                      <c:pt idx="1360">
                        <c:v>2016-06-12 10:24</c:v>
                      </c:pt>
                      <c:pt idx="1361">
                        <c:v>2016-06-12 10:24</c:v>
                      </c:pt>
                      <c:pt idx="1362">
                        <c:v>2016-06-12 10:24</c:v>
                      </c:pt>
                      <c:pt idx="1363">
                        <c:v>2016-06-12 10:24</c:v>
                      </c:pt>
                      <c:pt idx="1364">
                        <c:v>2016-06-12 10:24</c:v>
                      </c:pt>
                      <c:pt idx="1365">
                        <c:v>2016-06-12 10:24</c:v>
                      </c:pt>
                      <c:pt idx="1366">
                        <c:v>2016-06-12 10:24</c:v>
                      </c:pt>
                      <c:pt idx="1367">
                        <c:v>2016-06-12 10:24</c:v>
                      </c:pt>
                      <c:pt idx="1368">
                        <c:v>2016-06-12 10:24</c:v>
                      </c:pt>
                      <c:pt idx="1369">
                        <c:v>2016-06-12 10:24</c:v>
                      </c:pt>
                      <c:pt idx="1370">
                        <c:v>2016-06-12 10:24</c:v>
                      </c:pt>
                      <c:pt idx="1371">
                        <c:v>2016-06-12 10:24</c:v>
                      </c:pt>
                      <c:pt idx="1372">
                        <c:v>2016-06-12 10:24</c:v>
                      </c:pt>
                      <c:pt idx="1373">
                        <c:v>2016-06-12 10:24</c:v>
                      </c:pt>
                      <c:pt idx="1374">
                        <c:v>2016-06-12 10:24</c:v>
                      </c:pt>
                      <c:pt idx="1375">
                        <c:v>2016-06-12 10:24</c:v>
                      </c:pt>
                      <c:pt idx="1376">
                        <c:v>2016-06-12 10:24</c:v>
                      </c:pt>
                      <c:pt idx="1377">
                        <c:v>2016-06-12 10:24</c:v>
                      </c:pt>
                      <c:pt idx="1378">
                        <c:v>2016-06-12 10:24</c:v>
                      </c:pt>
                      <c:pt idx="1379">
                        <c:v>2016-06-12 10:24</c:v>
                      </c:pt>
                      <c:pt idx="1380">
                        <c:v>2016-06-12 10:24</c:v>
                      </c:pt>
                      <c:pt idx="1381">
                        <c:v>2016-06-12 10:24</c:v>
                      </c:pt>
                      <c:pt idx="1382">
                        <c:v>2016-06-12 10:24</c:v>
                      </c:pt>
                      <c:pt idx="1383">
                        <c:v>2016-06-12 10:24</c:v>
                      </c:pt>
                      <c:pt idx="1384">
                        <c:v>2016-06-12 10:24</c:v>
                      </c:pt>
                      <c:pt idx="1385">
                        <c:v>2016-06-12 10:24</c:v>
                      </c:pt>
                      <c:pt idx="1386">
                        <c:v>2016-06-12 10:24</c:v>
                      </c:pt>
                      <c:pt idx="1387">
                        <c:v>2016-06-12 10:24</c:v>
                      </c:pt>
                      <c:pt idx="1388">
                        <c:v>2016-06-12 10:24</c:v>
                      </c:pt>
                      <c:pt idx="1389">
                        <c:v>2016-06-12 10:24</c:v>
                      </c:pt>
                      <c:pt idx="1390">
                        <c:v>2016-06-12 10:24</c:v>
                      </c:pt>
                      <c:pt idx="1391">
                        <c:v>2016-06-12 10:24</c:v>
                      </c:pt>
                      <c:pt idx="1392">
                        <c:v>2016-06-12 10:24</c:v>
                      </c:pt>
                      <c:pt idx="1393">
                        <c:v>2016-06-12 10:24</c:v>
                      </c:pt>
                      <c:pt idx="1394">
                        <c:v>2016-06-12 10:24</c:v>
                      </c:pt>
                      <c:pt idx="1395">
                        <c:v>2016-06-12 10:24</c:v>
                      </c:pt>
                      <c:pt idx="1396">
                        <c:v>2016-06-12 10:24</c:v>
                      </c:pt>
                      <c:pt idx="1397">
                        <c:v>2016-06-12 10:24</c:v>
                      </c:pt>
                      <c:pt idx="1398">
                        <c:v>2016-06-12 10:24</c:v>
                      </c:pt>
                      <c:pt idx="1399">
                        <c:v>2016-06-12 10:24</c:v>
                      </c:pt>
                      <c:pt idx="1400">
                        <c:v>2016-06-12 10:24</c:v>
                      </c:pt>
                      <c:pt idx="1401">
                        <c:v>2016-06-12 10:24</c:v>
                      </c:pt>
                      <c:pt idx="1402">
                        <c:v>2016-06-12 10:24</c:v>
                      </c:pt>
                      <c:pt idx="1403">
                        <c:v>2016-06-12 10:24</c:v>
                      </c:pt>
                      <c:pt idx="1404">
                        <c:v>2016-06-12 10:24</c:v>
                      </c:pt>
                      <c:pt idx="1405">
                        <c:v>2016-06-12 10:24</c:v>
                      </c:pt>
                      <c:pt idx="1406">
                        <c:v>2016-06-12 10:24</c:v>
                      </c:pt>
                      <c:pt idx="1407">
                        <c:v>2016-06-12 10:24</c:v>
                      </c:pt>
                      <c:pt idx="1408">
                        <c:v>2016-06-12 10:24</c:v>
                      </c:pt>
                      <c:pt idx="1409">
                        <c:v>2016-06-12 10:24</c:v>
                      </c:pt>
                      <c:pt idx="1410">
                        <c:v>2016-06-12 10:24</c:v>
                      </c:pt>
                      <c:pt idx="1411">
                        <c:v>2016-06-12 10:24</c:v>
                      </c:pt>
                      <c:pt idx="1412">
                        <c:v>2016-06-12 10:24</c:v>
                      </c:pt>
                      <c:pt idx="1413">
                        <c:v>2016-06-12 10:24</c:v>
                      </c:pt>
                      <c:pt idx="1414">
                        <c:v>2016-06-12 10:24</c:v>
                      </c:pt>
                      <c:pt idx="1415">
                        <c:v>2016-06-12 10:25</c:v>
                      </c:pt>
                      <c:pt idx="1416">
                        <c:v>2016-06-12 10:25</c:v>
                      </c:pt>
                      <c:pt idx="1417">
                        <c:v>2016-06-12 10:25</c:v>
                      </c:pt>
                      <c:pt idx="1418">
                        <c:v>2016-06-12 10:25</c:v>
                      </c:pt>
                      <c:pt idx="1419">
                        <c:v>2016-06-12 10:25</c:v>
                      </c:pt>
                      <c:pt idx="1420">
                        <c:v>2016-06-12 10:25</c:v>
                      </c:pt>
                      <c:pt idx="1421">
                        <c:v>2016-06-12 10:25</c:v>
                      </c:pt>
                      <c:pt idx="1422">
                        <c:v>2016-06-12 10:25</c:v>
                      </c:pt>
                      <c:pt idx="1423">
                        <c:v>2016-06-12 10:25</c:v>
                      </c:pt>
                      <c:pt idx="1424">
                        <c:v>2016-06-12 10:25</c:v>
                      </c:pt>
                      <c:pt idx="1425">
                        <c:v>2016-06-12 10:25</c:v>
                      </c:pt>
                      <c:pt idx="1426">
                        <c:v>2016-06-12 10:25</c:v>
                      </c:pt>
                      <c:pt idx="1427">
                        <c:v>2016-06-12 10:25</c:v>
                      </c:pt>
                      <c:pt idx="1428">
                        <c:v>2016-06-12 10:25</c:v>
                      </c:pt>
                      <c:pt idx="1429">
                        <c:v>2016-06-12 10:25</c:v>
                      </c:pt>
                      <c:pt idx="1430">
                        <c:v>2016-06-12 10:25</c:v>
                      </c:pt>
                      <c:pt idx="1431">
                        <c:v>2016-06-12 10:25</c:v>
                      </c:pt>
                      <c:pt idx="1432">
                        <c:v>2016-06-12 10:25</c:v>
                      </c:pt>
                      <c:pt idx="1433">
                        <c:v>2016-06-12 10:25</c:v>
                      </c:pt>
                      <c:pt idx="1434">
                        <c:v>2016-06-12 10:25</c:v>
                      </c:pt>
                      <c:pt idx="1435">
                        <c:v>2016-06-12 10:25</c:v>
                      </c:pt>
                      <c:pt idx="1436">
                        <c:v>2016-06-12 10:25</c:v>
                      </c:pt>
                      <c:pt idx="1437">
                        <c:v>2016-06-12 10:25</c:v>
                      </c:pt>
                      <c:pt idx="1438">
                        <c:v>2016-06-12 10:25</c:v>
                      </c:pt>
                      <c:pt idx="1439">
                        <c:v>2016-06-12 10:25</c:v>
                      </c:pt>
                      <c:pt idx="1440">
                        <c:v>2016-06-12 10:25</c:v>
                      </c:pt>
                      <c:pt idx="1441">
                        <c:v>2016-06-12 10:25</c:v>
                      </c:pt>
                      <c:pt idx="1442">
                        <c:v>2016-06-12 10:25</c:v>
                      </c:pt>
                      <c:pt idx="1443">
                        <c:v>2016-06-12 10:25</c:v>
                      </c:pt>
                      <c:pt idx="1444">
                        <c:v>2016-06-12 10:25</c:v>
                      </c:pt>
                      <c:pt idx="1445">
                        <c:v>2016-06-12 10:25</c:v>
                      </c:pt>
                      <c:pt idx="1446">
                        <c:v>2016-06-12 10:25</c:v>
                      </c:pt>
                      <c:pt idx="1447">
                        <c:v>2016-06-12 10:25</c:v>
                      </c:pt>
                      <c:pt idx="1448">
                        <c:v>2016-06-12 10:25</c:v>
                      </c:pt>
                      <c:pt idx="1449">
                        <c:v>2016-06-12 10:25</c:v>
                      </c:pt>
                      <c:pt idx="1450">
                        <c:v>2016-06-12 10:25</c:v>
                      </c:pt>
                      <c:pt idx="1451">
                        <c:v>2016-06-12 10:25</c:v>
                      </c:pt>
                      <c:pt idx="1452">
                        <c:v>2016-06-12 10:25</c:v>
                      </c:pt>
                      <c:pt idx="1453">
                        <c:v>2016-06-12 10:25</c:v>
                      </c:pt>
                      <c:pt idx="1454">
                        <c:v>2016-06-12 10:25</c:v>
                      </c:pt>
                      <c:pt idx="1455">
                        <c:v>2016-06-12 10:25</c:v>
                      </c:pt>
                      <c:pt idx="1456">
                        <c:v>2016-06-12 10:25</c:v>
                      </c:pt>
                      <c:pt idx="1457">
                        <c:v>2016-06-12 10:25</c:v>
                      </c:pt>
                      <c:pt idx="1458">
                        <c:v>2016-06-12 10:25</c:v>
                      </c:pt>
                      <c:pt idx="1459">
                        <c:v>2016-06-12 10:25</c:v>
                      </c:pt>
                      <c:pt idx="1460">
                        <c:v>2016-06-12 10:25</c:v>
                      </c:pt>
                      <c:pt idx="1461">
                        <c:v>2016-06-12 10:25</c:v>
                      </c:pt>
                      <c:pt idx="1462">
                        <c:v>2016-06-12 10:25</c:v>
                      </c:pt>
                      <c:pt idx="1463">
                        <c:v>2016-06-12 10:25</c:v>
                      </c:pt>
                      <c:pt idx="1464">
                        <c:v>2016-06-12 10:25</c:v>
                      </c:pt>
                      <c:pt idx="1465">
                        <c:v>2016-06-12 10:25</c:v>
                      </c:pt>
                      <c:pt idx="1466">
                        <c:v>2016-06-12 10:25</c:v>
                      </c:pt>
                      <c:pt idx="1467">
                        <c:v>2016-06-12 10:25</c:v>
                      </c:pt>
                      <c:pt idx="1468">
                        <c:v>2016-06-12 10:25</c:v>
                      </c:pt>
                      <c:pt idx="1469">
                        <c:v>2016-06-12 10:25</c:v>
                      </c:pt>
                      <c:pt idx="1470">
                        <c:v>2016-06-12 10:25</c:v>
                      </c:pt>
                      <c:pt idx="1471">
                        <c:v>2016-06-12 10:25</c:v>
                      </c:pt>
                      <c:pt idx="1472">
                        <c:v>2016-06-12 10:25</c:v>
                      </c:pt>
                      <c:pt idx="1473">
                        <c:v>2016-06-12 10:26</c:v>
                      </c:pt>
                      <c:pt idx="1474">
                        <c:v>2016-06-12 10:26</c:v>
                      </c:pt>
                      <c:pt idx="1475">
                        <c:v>2016-06-12 10:26</c:v>
                      </c:pt>
                      <c:pt idx="1476">
                        <c:v>2016-06-12 10:26</c:v>
                      </c:pt>
                      <c:pt idx="1477">
                        <c:v>2016-06-12 10:26</c:v>
                      </c:pt>
                      <c:pt idx="1478">
                        <c:v>2016-06-12 10:26</c:v>
                      </c:pt>
                      <c:pt idx="1479">
                        <c:v>2016-06-12 10:26</c:v>
                      </c:pt>
                      <c:pt idx="1480">
                        <c:v>2016-06-12 10:26</c:v>
                      </c:pt>
                      <c:pt idx="1481">
                        <c:v>2016-06-12 10:26</c:v>
                      </c:pt>
                      <c:pt idx="1482">
                        <c:v>2016-06-12 10:26</c:v>
                      </c:pt>
                      <c:pt idx="1483">
                        <c:v>2016-06-12 10:26</c:v>
                      </c:pt>
                      <c:pt idx="1484">
                        <c:v>2016-06-12 10:26</c:v>
                      </c:pt>
                      <c:pt idx="1485">
                        <c:v>2016-06-12 10:26</c:v>
                      </c:pt>
                      <c:pt idx="1486">
                        <c:v>2016-06-12 10:26</c:v>
                      </c:pt>
                      <c:pt idx="1487">
                        <c:v>2016-06-12 10:26</c:v>
                      </c:pt>
                      <c:pt idx="1488">
                        <c:v>2016-06-12 10:26</c:v>
                      </c:pt>
                      <c:pt idx="1489">
                        <c:v>2016-06-12 10:26</c:v>
                      </c:pt>
                      <c:pt idx="1490">
                        <c:v>2016-06-12 10:26</c:v>
                      </c:pt>
                      <c:pt idx="1491">
                        <c:v>2016-06-12 10:26</c:v>
                      </c:pt>
                      <c:pt idx="1492">
                        <c:v>2016-06-12 10:26</c:v>
                      </c:pt>
                      <c:pt idx="1493">
                        <c:v>2016-06-12 10:26</c:v>
                      </c:pt>
                      <c:pt idx="1494">
                        <c:v>2016-06-12 10:26</c:v>
                      </c:pt>
                      <c:pt idx="1495">
                        <c:v>2016-06-12 10:26</c:v>
                      </c:pt>
                      <c:pt idx="1496">
                        <c:v>2016-06-12 10:26</c:v>
                      </c:pt>
                      <c:pt idx="1497">
                        <c:v>2016-06-12 10:26</c:v>
                      </c:pt>
                      <c:pt idx="1498">
                        <c:v>2016-06-12 10:26</c:v>
                      </c:pt>
                      <c:pt idx="1499">
                        <c:v>2016-06-12 10:26</c:v>
                      </c:pt>
                      <c:pt idx="1500">
                        <c:v>2016-06-12 10:26</c:v>
                      </c:pt>
                      <c:pt idx="1501">
                        <c:v>2016-06-12 10:26</c:v>
                      </c:pt>
                      <c:pt idx="1502">
                        <c:v>2016-06-12 10:26</c:v>
                      </c:pt>
                      <c:pt idx="1503">
                        <c:v>2016-06-12 10:26</c:v>
                      </c:pt>
                      <c:pt idx="1504">
                        <c:v>2016-06-12 10:26</c:v>
                      </c:pt>
                      <c:pt idx="1505">
                        <c:v>2016-06-12 10:26</c:v>
                      </c:pt>
                      <c:pt idx="1506">
                        <c:v>2016-06-12 10:26</c:v>
                      </c:pt>
                      <c:pt idx="1507">
                        <c:v>2016-06-12 10:26</c:v>
                      </c:pt>
                      <c:pt idx="1508">
                        <c:v>2016-06-12 10:26</c:v>
                      </c:pt>
                      <c:pt idx="1509">
                        <c:v>2016-06-12 10:26</c:v>
                      </c:pt>
                      <c:pt idx="1510">
                        <c:v>2016-06-12 10:26</c:v>
                      </c:pt>
                      <c:pt idx="1511">
                        <c:v>2016-06-12 10:26</c:v>
                      </c:pt>
                      <c:pt idx="1512">
                        <c:v>2016-06-12 10:26</c:v>
                      </c:pt>
                      <c:pt idx="1513">
                        <c:v>2016-06-12 10:26</c:v>
                      </c:pt>
                      <c:pt idx="1514">
                        <c:v>2016-06-12 10:26</c:v>
                      </c:pt>
                      <c:pt idx="1515">
                        <c:v>2016-06-12 10:26</c:v>
                      </c:pt>
                      <c:pt idx="1516">
                        <c:v>2016-06-12 10:26</c:v>
                      </c:pt>
                      <c:pt idx="1517">
                        <c:v>2016-06-12 10:26</c:v>
                      </c:pt>
                      <c:pt idx="1518">
                        <c:v>2016-06-12 10:26</c:v>
                      </c:pt>
                      <c:pt idx="1519">
                        <c:v>2016-06-12 10:26</c:v>
                      </c:pt>
                      <c:pt idx="1520">
                        <c:v>2016-06-12 10:26</c:v>
                      </c:pt>
                      <c:pt idx="1521">
                        <c:v>2016-06-12 10:26</c:v>
                      </c:pt>
                      <c:pt idx="1522">
                        <c:v>2016-06-12 10:26</c:v>
                      </c:pt>
                      <c:pt idx="1523">
                        <c:v>2016-06-12 10:26</c:v>
                      </c:pt>
                      <c:pt idx="1524">
                        <c:v>2016-06-12 10:26</c:v>
                      </c:pt>
                      <c:pt idx="1525">
                        <c:v>2016-06-12 10:26</c:v>
                      </c:pt>
                      <c:pt idx="1526">
                        <c:v>2016-06-12 10:26</c:v>
                      </c:pt>
                      <c:pt idx="1527">
                        <c:v>2016-06-12 10:26</c:v>
                      </c:pt>
                      <c:pt idx="1528">
                        <c:v>2016-06-12 10:26</c:v>
                      </c:pt>
                      <c:pt idx="1529">
                        <c:v>2016-06-12 10:26</c:v>
                      </c:pt>
                      <c:pt idx="1530">
                        <c:v>2016-06-12 10:26</c:v>
                      </c:pt>
                      <c:pt idx="1531">
                        <c:v>2016-06-12 10:27</c:v>
                      </c:pt>
                      <c:pt idx="1532">
                        <c:v>2016-06-12 10:27</c:v>
                      </c:pt>
                      <c:pt idx="1533">
                        <c:v>2016-06-12 10:27</c:v>
                      </c:pt>
                      <c:pt idx="1534">
                        <c:v>2016-06-12 10:27</c:v>
                      </c:pt>
                      <c:pt idx="1535">
                        <c:v>2016-06-12 10:27</c:v>
                      </c:pt>
                      <c:pt idx="1536">
                        <c:v>2016-06-12 10:27</c:v>
                      </c:pt>
                      <c:pt idx="1537">
                        <c:v>2016-06-12 10:27</c:v>
                      </c:pt>
                      <c:pt idx="1538">
                        <c:v>2016-06-12 10:27</c:v>
                      </c:pt>
                      <c:pt idx="1539">
                        <c:v>2016-06-12 10:27</c:v>
                      </c:pt>
                      <c:pt idx="1540">
                        <c:v>2016-06-12 10:27</c:v>
                      </c:pt>
                      <c:pt idx="1541">
                        <c:v>2016-06-12 10:27</c:v>
                      </c:pt>
                      <c:pt idx="1542">
                        <c:v>2016-06-12 10:27</c:v>
                      </c:pt>
                      <c:pt idx="1543">
                        <c:v>2016-06-12 10:27</c:v>
                      </c:pt>
                      <c:pt idx="1544">
                        <c:v>2016-06-12 10:27</c:v>
                      </c:pt>
                      <c:pt idx="1545">
                        <c:v>2016-06-12 10:27</c:v>
                      </c:pt>
                      <c:pt idx="1546">
                        <c:v>2016-06-12 10:27</c:v>
                      </c:pt>
                      <c:pt idx="1547">
                        <c:v>2016-06-12 10:27</c:v>
                      </c:pt>
                      <c:pt idx="1548">
                        <c:v>2016-06-12 10:27</c:v>
                      </c:pt>
                      <c:pt idx="1549">
                        <c:v>2016-06-12 10:27</c:v>
                      </c:pt>
                      <c:pt idx="1550">
                        <c:v>2016-06-12 10:27</c:v>
                      </c:pt>
                      <c:pt idx="1551">
                        <c:v>2016-06-12 10:27</c:v>
                      </c:pt>
                      <c:pt idx="1552">
                        <c:v>2016-06-12 10:27</c:v>
                      </c:pt>
                      <c:pt idx="1553">
                        <c:v>2016-06-12 10:27</c:v>
                      </c:pt>
                      <c:pt idx="1554">
                        <c:v>2016-06-12 10:27</c:v>
                      </c:pt>
                      <c:pt idx="1555">
                        <c:v>2016-06-12 10:27</c:v>
                      </c:pt>
                      <c:pt idx="1556">
                        <c:v>2016-06-12 10:27</c:v>
                      </c:pt>
                      <c:pt idx="1557">
                        <c:v>2016-06-12 10:27</c:v>
                      </c:pt>
                      <c:pt idx="1558">
                        <c:v>2016-06-12 10:27</c:v>
                      </c:pt>
                      <c:pt idx="1559">
                        <c:v>2016-06-12 10:27</c:v>
                      </c:pt>
                      <c:pt idx="1560">
                        <c:v>2016-06-12 10:27</c:v>
                      </c:pt>
                      <c:pt idx="1561">
                        <c:v>2016-06-12 10:27</c:v>
                      </c:pt>
                      <c:pt idx="1562">
                        <c:v>2016-06-12 10:27</c:v>
                      </c:pt>
                      <c:pt idx="1563">
                        <c:v>2016-06-12 10:27</c:v>
                      </c:pt>
                      <c:pt idx="1564">
                        <c:v>2016-06-12 10:27</c:v>
                      </c:pt>
                      <c:pt idx="1565">
                        <c:v>2016-06-12 10:27</c:v>
                      </c:pt>
                      <c:pt idx="1566">
                        <c:v>2016-06-12 10:27</c:v>
                      </c:pt>
                      <c:pt idx="1567">
                        <c:v>2016-06-12 10:27</c:v>
                      </c:pt>
                      <c:pt idx="1568">
                        <c:v>2016-06-12 10:27</c:v>
                      </c:pt>
                      <c:pt idx="1569">
                        <c:v>2016-06-12 10:27</c:v>
                      </c:pt>
                      <c:pt idx="1570">
                        <c:v>2016-06-12 10:27</c:v>
                      </c:pt>
                      <c:pt idx="1571">
                        <c:v>2016-06-12 10:27</c:v>
                      </c:pt>
                      <c:pt idx="1572">
                        <c:v>2016-06-12 10:27</c:v>
                      </c:pt>
                      <c:pt idx="1573">
                        <c:v>2016-06-12 10:27</c:v>
                      </c:pt>
                      <c:pt idx="1574">
                        <c:v>2016-06-12 10:27</c:v>
                      </c:pt>
                      <c:pt idx="1575">
                        <c:v>2016-06-12 10:27</c:v>
                      </c:pt>
                      <c:pt idx="1576">
                        <c:v>2016-06-12 10:27</c:v>
                      </c:pt>
                      <c:pt idx="1577">
                        <c:v>2016-06-12 10:27</c:v>
                      </c:pt>
                      <c:pt idx="1578">
                        <c:v>2016-06-12 10:27</c:v>
                      </c:pt>
                      <c:pt idx="1579">
                        <c:v>2016-06-12 10:27</c:v>
                      </c:pt>
                      <c:pt idx="1580">
                        <c:v>2016-06-12 10:27</c:v>
                      </c:pt>
                      <c:pt idx="1581">
                        <c:v>2016-06-12 10:27</c:v>
                      </c:pt>
                      <c:pt idx="1582">
                        <c:v>2016-06-12 10:27</c:v>
                      </c:pt>
                      <c:pt idx="1583">
                        <c:v>2016-06-12 10:27</c:v>
                      </c:pt>
                      <c:pt idx="1584">
                        <c:v>2016-06-12 10:27</c:v>
                      </c:pt>
                      <c:pt idx="1585">
                        <c:v>2016-06-12 10:27</c:v>
                      </c:pt>
                      <c:pt idx="1586">
                        <c:v>2016-06-12 10:27</c:v>
                      </c:pt>
                      <c:pt idx="1587">
                        <c:v>2016-06-12 10:27</c:v>
                      </c:pt>
                      <c:pt idx="1588">
                        <c:v>2016-06-12 10:27</c:v>
                      </c:pt>
                      <c:pt idx="1589">
                        <c:v>2016-06-12 10:27</c:v>
                      </c:pt>
                      <c:pt idx="1590">
                        <c:v>2016-06-12 10:28</c:v>
                      </c:pt>
                      <c:pt idx="1591">
                        <c:v>2016-06-12 10:28</c:v>
                      </c:pt>
                      <c:pt idx="1592">
                        <c:v>2016-06-12 10:28</c:v>
                      </c:pt>
                      <c:pt idx="1593">
                        <c:v>2016-06-12 10:28</c:v>
                      </c:pt>
                      <c:pt idx="1594">
                        <c:v>2016-06-12 10:28</c:v>
                      </c:pt>
                      <c:pt idx="1595">
                        <c:v>2016-06-12 10:28</c:v>
                      </c:pt>
                      <c:pt idx="1596">
                        <c:v>2016-06-12 10:28</c:v>
                      </c:pt>
                      <c:pt idx="1597">
                        <c:v>2016-06-12 10:28</c:v>
                      </c:pt>
                      <c:pt idx="1598">
                        <c:v>2016-06-12 10:28</c:v>
                      </c:pt>
                      <c:pt idx="1599">
                        <c:v>2016-06-12 10:28</c:v>
                      </c:pt>
                      <c:pt idx="1600">
                        <c:v>2016-06-12 10:28</c:v>
                      </c:pt>
                      <c:pt idx="1601">
                        <c:v>2016-06-12 10:28</c:v>
                      </c:pt>
                      <c:pt idx="1602">
                        <c:v>2016-06-12 10:28</c:v>
                      </c:pt>
                      <c:pt idx="1603">
                        <c:v>2016-06-12 10:28</c:v>
                      </c:pt>
                      <c:pt idx="1604">
                        <c:v>2016-06-12 10:28</c:v>
                      </c:pt>
                      <c:pt idx="1605">
                        <c:v>2016-06-12 10:28</c:v>
                      </c:pt>
                      <c:pt idx="1606">
                        <c:v>2016-06-12 10:28</c:v>
                      </c:pt>
                      <c:pt idx="1607">
                        <c:v>2016-06-12 10:28</c:v>
                      </c:pt>
                      <c:pt idx="1608">
                        <c:v>2016-06-12 10:28</c:v>
                      </c:pt>
                      <c:pt idx="1609">
                        <c:v>2016-06-12 10:28</c:v>
                      </c:pt>
                      <c:pt idx="1610">
                        <c:v>2016-06-12 10:28</c:v>
                      </c:pt>
                      <c:pt idx="1611">
                        <c:v>2016-06-12 10:28</c:v>
                      </c:pt>
                      <c:pt idx="1612">
                        <c:v>2016-06-12 10:28</c:v>
                      </c:pt>
                      <c:pt idx="1613">
                        <c:v>2016-06-12 10:28</c:v>
                      </c:pt>
                      <c:pt idx="1614">
                        <c:v>2016-06-12 10:28</c:v>
                      </c:pt>
                      <c:pt idx="1615">
                        <c:v>2016-06-12 10:28</c:v>
                      </c:pt>
                      <c:pt idx="1616">
                        <c:v>2016-06-12 10:28</c:v>
                      </c:pt>
                      <c:pt idx="1617">
                        <c:v>2016-06-12 10:28</c:v>
                      </c:pt>
                      <c:pt idx="1618">
                        <c:v>2016-06-12 10:28</c:v>
                      </c:pt>
                      <c:pt idx="1619">
                        <c:v>2016-06-12 10:28</c:v>
                      </c:pt>
                      <c:pt idx="1620">
                        <c:v>2016-06-12 10:28</c:v>
                      </c:pt>
                      <c:pt idx="1621">
                        <c:v>2016-06-12 10:28</c:v>
                      </c:pt>
                      <c:pt idx="1622">
                        <c:v>2016-06-12 10:28</c:v>
                      </c:pt>
                      <c:pt idx="1623">
                        <c:v>2016-06-12 10:28</c:v>
                      </c:pt>
                      <c:pt idx="1624">
                        <c:v>2016-06-12 10:28</c:v>
                      </c:pt>
                      <c:pt idx="1625">
                        <c:v>2016-06-12 10:28</c:v>
                      </c:pt>
                      <c:pt idx="1626">
                        <c:v>2016-06-12 10:28</c:v>
                      </c:pt>
                      <c:pt idx="1627">
                        <c:v>2016-06-12 10:28</c:v>
                      </c:pt>
                      <c:pt idx="1628">
                        <c:v>2016-06-12 10:28</c:v>
                      </c:pt>
                      <c:pt idx="1629">
                        <c:v>2016-06-12 10:28</c:v>
                      </c:pt>
                      <c:pt idx="1630">
                        <c:v>2016-06-12 10:28</c:v>
                      </c:pt>
                      <c:pt idx="1631">
                        <c:v>2016-06-12 10:28</c:v>
                      </c:pt>
                      <c:pt idx="1632">
                        <c:v>2016-06-12 10:28</c:v>
                      </c:pt>
                      <c:pt idx="1633">
                        <c:v>2016-06-12 10:28</c:v>
                      </c:pt>
                      <c:pt idx="1634">
                        <c:v>2016-06-12 10:28</c:v>
                      </c:pt>
                      <c:pt idx="1635">
                        <c:v>2016-06-12 10:28</c:v>
                      </c:pt>
                      <c:pt idx="1636">
                        <c:v>2016-06-12 10:28</c:v>
                      </c:pt>
                      <c:pt idx="1637">
                        <c:v>2016-06-12 10:28</c:v>
                      </c:pt>
                      <c:pt idx="1638">
                        <c:v>2016-06-12 10:28</c:v>
                      </c:pt>
                      <c:pt idx="1639">
                        <c:v>2016-06-12 10:28</c:v>
                      </c:pt>
                      <c:pt idx="1640">
                        <c:v>2016-06-12 10:28</c:v>
                      </c:pt>
                      <c:pt idx="1641">
                        <c:v>2016-06-12 10:28</c:v>
                      </c:pt>
                      <c:pt idx="1642">
                        <c:v>2016-06-12 10:28</c:v>
                      </c:pt>
                      <c:pt idx="1643">
                        <c:v>2016-06-12 10:28</c:v>
                      </c:pt>
                      <c:pt idx="1644">
                        <c:v>2016-06-12 10:28</c:v>
                      </c:pt>
                      <c:pt idx="1645">
                        <c:v>2016-06-12 10:28</c:v>
                      </c:pt>
                      <c:pt idx="1646">
                        <c:v>2016-06-12 10:28</c:v>
                      </c:pt>
                      <c:pt idx="1647">
                        <c:v>2016-06-12 10:29</c:v>
                      </c:pt>
                      <c:pt idx="1648">
                        <c:v>2016-06-12 10:29</c:v>
                      </c:pt>
                      <c:pt idx="1649">
                        <c:v>2016-06-12 10:29</c:v>
                      </c:pt>
                      <c:pt idx="1650">
                        <c:v>2016-06-12 10:29</c:v>
                      </c:pt>
                      <c:pt idx="1651">
                        <c:v>2016-06-12 10:29</c:v>
                      </c:pt>
                      <c:pt idx="1652">
                        <c:v>2016-06-12 10:29</c:v>
                      </c:pt>
                      <c:pt idx="1653">
                        <c:v>2016-06-12 10:29</c:v>
                      </c:pt>
                      <c:pt idx="1654">
                        <c:v>2016-06-12 10:29</c:v>
                      </c:pt>
                      <c:pt idx="1655">
                        <c:v>2016-06-12 10:29</c:v>
                      </c:pt>
                      <c:pt idx="1656">
                        <c:v>2016-06-12 10:29</c:v>
                      </c:pt>
                      <c:pt idx="1657">
                        <c:v>2016-06-12 10:29</c:v>
                      </c:pt>
                      <c:pt idx="1658">
                        <c:v>2016-06-12 10:29</c:v>
                      </c:pt>
                      <c:pt idx="1659">
                        <c:v>2016-06-12 10:29</c:v>
                      </c:pt>
                      <c:pt idx="1660">
                        <c:v>2016-06-12 10:29</c:v>
                      </c:pt>
                      <c:pt idx="1661">
                        <c:v>2016-06-12 10:29</c:v>
                      </c:pt>
                      <c:pt idx="1662">
                        <c:v>2016-06-12 10:29</c:v>
                      </c:pt>
                      <c:pt idx="1663">
                        <c:v>2016-06-12 10:29</c:v>
                      </c:pt>
                      <c:pt idx="1664">
                        <c:v>2016-06-12 10:29</c:v>
                      </c:pt>
                      <c:pt idx="1665">
                        <c:v>2016-06-12 10:29</c:v>
                      </c:pt>
                      <c:pt idx="1666">
                        <c:v>2016-06-12 10:29</c:v>
                      </c:pt>
                      <c:pt idx="1667">
                        <c:v>2016-06-12 10:29</c:v>
                      </c:pt>
                      <c:pt idx="1668">
                        <c:v>2016-06-12 10:29</c:v>
                      </c:pt>
                      <c:pt idx="1669">
                        <c:v>2016-06-12 10:29</c:v>
                      </c:pt>
                      <c:pt idx="1670">
                        <c:v>2016-06-12 10:29</c:v>
                      </c:pt>
                      <c:pt idx="1671">
                        <c:v>2016-06-12 10:29</c:v>
                      </c:pt>
                      <c:pt idx="1672">
                        <c:v>2016-06-12 10:29</c:v>
                      </c:pt>
                      <c:pt idx="1673">
                        <c:v>2016-06-12 10:29</c:v>
                      </c:pt>
                      <c:pt idx="1674">
                        <c:v>2016-06-12 10:29</c:v>
                      </c:pt>
                      <c:pt idx="1675">
                        <c:v>2016-06-12 10:29</c:v>
                      </c:pt>
                      <c:pt idx="1676">
                        <c:v>2016-06-12 10:29</c:v>
                      </c:pt>
                      <c:pt idx="1677">
                        <c:v>2016-06-12 10:29</c:v>
                      </c:pt>
                      <c:pt idx="1678">
                        <c:v>2016-06-12 10:29</c:v>
                      </c:pt>
                      <c:pt idx="1679">
                        <c:v>2016-06-12 10:29</c:v>
                      </c:pt>
                      <c:pt idx="1680">
                        <c:v>2016-06-12 10:29</c:v>
                      </c:pt>
                      <c:pt idx="1681">
                        <c:v>2016-06-12 10:29</c:v>
                      </c:pt>
                      <c:pt idx="1682">
                        <c:v>2016-06-12 10:29</c:v>
                      </c:pt>
                      <c:pt idx="1683">
                        <c:v>2016-06-12 10:29</c:v>
                      </c:pt>
                      <c:pt idx="1684">
                        <c:v>2016-06-12 10:29</c:v>
                      </c:pt>
                      <c:pt idx="1685">
                        <c:v>2016-06-12 10:29</c:v>
                      </c:pt>
                      <c:pt idx="1686">
                        <c:v>2016-06-12 10:29</c:v>
                      </c:pt>
                      <c:pt idx="1687">
                        <c:v>2016-06-12 10:29</c:v>
                      </c:pt>
                      <c:pt idx="1688">
                        <c:v>2016-06-12 10:29</c:v>
                      </c:pt>
                      <c:pt idx="1689">
                        <c:v>2016-06-12 10:29</c:v>
                      </c:pt>
                      <c:pt idx="1690">
                        <c:v>2016-06-12 10:29</c:v>
                      </c:pt>
                      <c:pt idx="1691">
                        <c:v>2016-06-12 10:29</c:v>
                      </c:pt>
                      <c:pt idx="1692">
                        <c:v>2016-06-12 10:29</c:v>
                      </c:pt>
                      <c:pt idx="1693">
                        <c:v>2016-06-12 10:29</c:v>
                      </c:pt>
                      <c:pt idx="1694">
                        <c:v>2016-06-12 10:29</c:v>
                      </c:pt>
                      <c:pt idx="1695">
                        <c:v>2016-06-12 10:29</c:v>
                      </c:pt>
                      <c:pt idx="1696">
                        <c:v>2016-06-12 10:29</c:v>
                      </c:pt>
                      <c:pt idx="1697">
                        <c:v>2016-06-12 10:29</c:v>
                      </c:pt>
                      <c:pt idx="1698">
                        <c:v>2016-06-12 10:29</c:v>
                      </c:pt>
                      <c:pt idx="1699">
                        <c:v>2016-06-12 10:29</c:v>
                      </c:pt>
                      <c:pt idx="1700">
                        <c:v>2016-06-12 10:29</c:v>
                      </c:pt>
                      <c:pt idx="1701">
                        <c:v>2016-06-12 10:29</c:v>
                      </c:pt>
                      <c:pt idx="1702">
                        <c:v>2016-06-12 10:29</c:v>
                      </c:pt>
                      <c:pt idx="1703">
                        <c:v>2016-06-12 10:30</c:v>
                      </c:pt>
                      <c:pt idx="1704">
                        <c:v>2016-06-12 10:30</c:v>
                      </c:pt>
                      <c:pt idx="1705">
                        <c:v>2016-06-12 10:30</c:v>
                      </c:pt>
                      <c:pt idx="1706">
                        <c:v>2016-06-12 10:30</c:v>
                      </c:pt>
                      <c:pt idx="1707">
                        <c:v>2016-06-12 10:30</c:v>
                      </c:pt>
                      <c:pt idx="1708">
                        <c:v>2016-06-12 10:30</c:v>
                      </c:pt>
                      <c:pt idx="1709">
                        <c:v>2016-06-12 10:30</c:v>
                      </c:pt>
                      <c:pt idx="1710">
                        <c:v>2016-06-12 10:30</c:v>
                      </c:pt>
                      <c:pt idx="1711">
                        <c:v>2016-06-12 10:30</c:v>
                      </c:pt>
                      <c:pt idx="1712">
                        <c:v>2016-06-12 10:30</c:v>
                      </c:pt>
                      <c:pt idx="1713">
                        <c:v>2016-06-12 10:30</c:v>
                      </c:pt>
                      <c:pt idx="1714">
                        <c:v>2016-06-12 10:30</c:v>
                      </c:pt>
                      <c:pt idx="1715">
                        <c:v>2016-06-12 10:30</c:v>
                      </c:pt>
                      <c:pt idx="1716">
                        <c:v>2016-06-12 10:30</c:v>
                      </c:pt>
                      <c:pt idx="1717">
                        <c:v>2016-06-12 10:30</c:v>
                      </c:pt>
                      <c:pt idx="1718">
                        <c:v>2016-06-12 10:30</c:v>
                      </c:pt>
                      <c:pt idx="1719">
                        <c:v>2016-06-12 10:30</c:v>
                      </c:pt>
                      <c:pt idx="1720">
                        <c:v>2016-06-12 10:30</c:v>
                      </c:pt>
                      <c:pt idx="1721">
                        <c:v>2016-06-12 10:30</c:v>
                      </c:pt>
                      <c:pt idx="1722">
                        <c:v>2016-06-12 10:30</c:v>
                      </c:pt>
                      <c:pt idx="1723">
                        <c:v>2016-06-12 10:30</c:v>
                      </c:pt>
                      <c:pt idx="1724">
                        <c:v>2016-06-12 10:30</c:v>
                      </c:pt>
                      <c:pt idx="1725">
                        <c:v>2016-06-12 10:30</c:v>
                      </c:pt>
                      <c:pt idx="1726">
                        <c:v>2016-06-12 10:30</c:v>
                      </c:pt>
                      <c:pt idx="1727">
                        <c:v>2016-06-12 10:30</c:v>
                      </c:pt>
                      <c:pt idx="1728">
                        <c:v>2016-06-12 10:30</c:v>
                      </c:pt>
                      <c:pt idx="1729">
                        <c:v>2016-06-12 10:30</c:v>
                      </c:pt>
                      <c:pt idx="1730">
                        <c:v>2016-06-12 10:30</c:v>
                      </c:pt>
                      <c:pt idx="1731">
                        <c:v>2016-06-12 10:30</c:v>
                      </c:pt>
                      <c:pt idx="1732">
                        <c:v>2016-06-12 10:30</c:v>
                      </c:pt>
                      <c:pt idx="1733">
                        <c:v>2016-06-12 10:30</c:v>
                      </c:pt>
                      <c:pt idx="1734">
                        <c:v>2016-06-12 10:30</c:v>
                      </c:pt>
                      <c:pt idx="1735">
                        <c:v>2016-06-12 10:30</c:v>
                      </c:pt>
                      <c:pt idx="1736">
                        <c:v>2016-06-12 10:30</c:v>
                      </c:pt>
                      <c:pt idx="1737">
                        <c:v>2016-06-12 10:30</c:v>
                      </c:pt>
                      <c:pt idx="1738">
                        <c:v>2016-06-12 10:30</c:v>
                      </c:pt>
                      <c:pt idx="1739">
                        <c:v>2016-06-12 10:30</c:v>
                      </c:pt>
                      <c:pt idx="1740">
                        <c:v>2016-06-12 10:30</c:v>
                      </c:pt>
                      <c:pt idx="1741">
                        <c:v>2016-06-12 10:30</c:v>
                      </c:pt>
                      <c:pt idx="1742">
                        <c:v>2016-06-12 10:30</c:v>
                      </c:pt>
                      <c:pt idx="1743">
                        <c:v>2016-06-12 10:30</c:v>
                      </c:pt>
                      <c:pt idx="1744">
                        <c:v>2016-06-12 10:30</c:v>
                      </c:pt>
                      <c:pt idx="1745">
                        <c:v>2016-06-12 10:30</c:v>
                      </c:pt>
                      <c:pt idx="1746">
                        <c:v>2016-06-12 10:30</c:v>
                      </c:pt>
                      <c:pt idx="1747">
                        <c:v>2016-06-12 10:30</c:v>
                      </c:pt>
                      <c:pt idx="1748">
                        <c:v>2016-06-12 10:30</c:v>
                      </c:pt>
                      <c:pt idx="1749">
                        <c:v>2016-06-12 10:30</c:v>
                      </c:pt>
                      <c:pt idx="1750">
                        <c:v>2016-06-12 10:30</c:v>
                      </c:pt>
                      <c:pt idx="1751">
                        <c:v>2016-06-12 10:30</c:v>
                      </c:pt>
                      <c:pt idx="1752">
                        <c:v>2016-06-12 10:30</c:v>
                      </c:pt>
                      <c:pt idx="1753">
                        <c:v>2016-06-12 10:30</c:v>
                      </c:pt>
                      <c:pt idx="1754">
                        <c:v>2016-06-12 10:30</c:v>
                      </c:pt>
                      <c:pt idx="1755">
                        <c:v>2016-06-12 10:30</c:v>
                      </c:pt>
                      <c:pt idx="1756">
                        <c:v>2016-06-12 10:30</c:v>
                      </c:pt>
                      <c:pt idx="1757">
                        <c:v>2016-06-12 10:30</c:v>
                      </c:pt>
                      <c:pt idx="1758">
                        <c:v>2016-06-12 10:30</c:v>
                      </c:pt>
                      <c:pt idx="1759">
                        <c:v>2016-06-12 10:30</c:v>
                      </c:pt>
                      <c:pt idx="1760">
                        <c:v>2016-06-12 10:30</c:v>
                      </c:pt>
                      <c:pt idx="1761">
                        <c:v>2016-06-12 10:30</c:v>
                      </c:pt>
                      <c:pt idx="1762">
                        <c:v>2016-06-12 10:31</c:v>
                      </c:pt>
                      <c:pt idx="1763">
                        <c:v>2016-06-12 10:31</c:v>
                      </c:pt>
                      <c:pt idx="1764">
                        <c:v>2016-06-12 10:31</c:v>
                      </c:pt>
                      <c:pt idx="1765">
                        <c:v>2016-06-12 10:31</c:v>
                      </c:pt>
                      <c:pt idx="1766">
                        <c:v>2016-06-12 10:31</c:v>
                      </c:pt>
                      <c:pt idx="1767">
                        <c:v>2016-06-12 10:31</c:v>
                      </c:pt>
                      <c:pt idx="1768">
                        <c:v>2016-06-12 10:31</c:v>
                      </c:pt>
                      <c:pt idx="1769">
                        <c:v>2016-06-12 10:31</c:v>
                      </c:pt>
                      <c:pt idx="1770">
                        <c:v>2016-06-12 10:31</c:v>
                      </c:pt>
                      <c:pt idx="1771">
                        <c:v>2016-06-12 10:31</c:v>
                      </c:pt>
                      <c:pt idx="1772">
                        <c:v>2016-06-12 10:31</c:v>
                      </c:pt>
                      <c:pt idx="1773">
                        <c:v>2016-06-12 10:31</c:v>
                      </c:pt>
                      <c:pt idx="1774">
                        <c:v>2016-06-12 10:31</c:v>
                      </c:pt>
                      <c:pt idx="1775">
                        <c:v>2016-06-12 10:31</c:v>
                      </c:pt>
                      <c:pt idx="1776">
                        <c:v>2016-06-12 10:31</c:v>
                      </c:pt>
                      <c:pt idx="1777">
                        <c:v>2016-06-12 10:31</c:v>
                      </c:pt>
                      <c:pt idx="1778">
                        <c:v>2016-06-12 10:31</c:v>
                      </c:pt>
                      <c:pt idx="1779">
                        <c:v>2016-06-12 10:31</c:v>
                      </c:pt>
                      <c:pt idx="1780">
                        <c:v>2016-06-12 10:31</c:v>
                      </c:pt>
                      <c:pt idx="1781">
                        <c:v>2016-06-12 10:31</c:v>
                      </c:pt>
                      <c:pt idx="1782">
                        <c:v>2016-06-12 10:31</c:v>
                      </c:pt>
                      <c:pt idx="1783">
                        <c:v>2016-06-12 10:31</c:v>
                      </c:pt>
                      <c:pt idx="1784">
                        <c:v>2016-06-12 10:31</c:v>
                      </c:pt>
                      <c:pt idx="1785">
                        <c:v>2016-06-12 10:31</c:v>
                      </c:pt>
                      <c:pt idx="1786">
                        <c:v>2016-06-12 10:31</c:v>
                      </c:pt>
                      <c:pt idx="1787">
                        <c:v>2016-06-12 10:31</c:v>
                      </c:pt>
                      <c:pt idx="1788">
                        <c:v>2016-06-12 10:31</c:v>
                      </c:pt>
                      <c:pt idx="1789">
                        <c:v>2016-06-12 10:31</c:v>
                      </c:pt>
                      <c:pt idx="1790">
                        <c:v>2016-06-12 10:31</c:v>
                      </c:pt>
                      <c:pt idx="1791">
                        <c:v>2016-06-12 10:31</c:v>
                      </c:pt>
                      <c:pt idx="1792">
                        <c:v>2016-06-12 10:31</c:v>
                      </c:pt>
                      <c:pt idx="1793">
                        <c:v>2016-06-12 10:31</c:v>
                      </c:pt>
                      <c:pt idx="1794">
                        <c:v>2016-06-12 10:31</c:v>
                      </c:pt>
                      <c:pt idx="1795">
                        <c:v>2016-06-12 10:31</c:v>
                      </c:pt>
                      <c:pt idx="1796">
                        <c:v>2016-06-12 10:31</c:v>
                      </c:pt>
                      <c:pt idx="1797">
                        <c:v>2016-06-12 10:31</c:v>
                      </c:pt>
                      <c:pt idx="1798">
                        <c:v>2016-06-12 10:31</c:v>
                      </c:pt>
                      <c:pt idx="1799">
                        <c:v>2016-06-12 10:31</c:v>
                      </c:pt>
                      <c:pt idx="1800">
                        <c:v>2016-06-12 10:31</c:v>
                      </c:pt>
                      <c:pt idx="1801">
                        <c:v>2016-06-12 10:31</c:v>
                      </c:pt>
                      <c:pt idx="1802">
                        <c:v>2016-06-12 10:31</c:v>
                      </c:pt>
                      <c:pt idx="1803">
                        <c:v>2016-06-12 10:31</c:v>
                      </c:pt>
                      <c:pt idx="1804">
                        <c:v>2016-06-12 10:31</c:v>
                      </c:pt>
                      <c:pt idx="1805">
                        <c:v>2016-06-12 10:31</c:v>
                      </c:pt>
                      <c:pt idx="1806">
                        <c:v>2016-06-12 10:31</c:v>
                      </c:pt>
                      <c:pt idx="1807">
                        <c:v>2016-06-12 10:31</c:v>
                      </c:pt>
                      <c:pt idx="1808">
                        <c:v>2016-06-12 10:31</c:v>
                      </c:pt>
                      <c:pt idx="1809">
                        <c:v>2016-06-12 10:31</c:v>
                      </c:pt>
                      <c:pt idx="1810">
                        <c:v>2016-06-12 10:31</c:v>
                      </c:pt>
                      <c:pt idx="1811">
                        <c:v>2016-06-12 10:31</c:v>
                      </c:pt>
                      <c:pt idx="1812">
                        <c:v>2016-06-12 10:31</c:v>
                      </c:pt>
                      <c:pt idx="1813">
                        <c:v>2016-06-12 10:31</c:v>
                      </c:pt>
                      <c:pt idx="1814">
                        <c:v>2016-06-12 10:31</c:v>
                      </c:pt>
                      <c:pt idx="1815">
                        <c:v>2016-06-12 10:31</c:v>
                      </c:pt>
                      <c:pt idx="1816">
                        <c:v>2016-06-12 10:31</c:v>
                      </c:pt>
                      <c:pt idx="1817">
                        <c:v>2016-06-12 10:31</c:v>
                      </c:pt>
                      <c:pt idx="1818">
                        <c:v>2016-06-12 10:31</c:v>
                      </c:pt>
                      <c:pt idx="1819">
                        <c:v>2016-06-12 10:31</c:v>
                      </c:pt>
                      <c:pt idx="1820">
                        <c:v>2016-06-12 10:31</c:v>
                      </c:pt>
                      <c:pt idx="1821">
                        <c:v>2016-06-12 10:32</c:v>
                      </c:pt>
                      <c:pt idx="1822">
                        <c:v>2016-06-12 10:32</c:v>
                      </c:pt>
                      <c:pt idx="1823">
                        <c:v>2016-06-12 10:32</c:v>
                      </c:pt>
                      <c:pt idx="1824">
                        <c:v>2016-06-12 10:32</c:v>
                      </c:pt>
                      <c:pt idx="1825">
                        <c:v>2016-06-12 10:32</c:v>
                      </c:pt>
                      <c:pt idx="1826">
                        <c:v>2016-06-12 10:32</c:v>
                      </c:pt>
                      <c:pt idx="1827">
                        <c:v>2016-06-12 10:32</c:v>
                      </c:pt>
                      <c:pt idx="1828">
                        <c:v>2016-06-12 10:32</c:v>
                      </c:pt>
                      <c:pt idx="1829">
                        <c:v>2016-06-12 10:32</c:v>
                      </c:pt>
                      <c:pt idx="1830">
                        <c:v>2016-06-12 10:32</c:v>
                      </c:pt>
                      <c:pt idx="1831">
                        <c:v>2016-06-12 10:32</c:v>
                      </c:pt>
                      <c:pt idx="1832">
                        <c:v>2016-06-12 10:32</c:v>
                      </c:pt>
                      <c:pt idx="1833">
                        <c:v>2016-06-12 10:32</c:v>
                      </c:pt>
                      <c:pt idx="1834">
                        <c:v>2016-06-12 10:32</c:v>
                      </c:pt>
                      <c:pt idx="1835">
                        <c:v>2016-06-12 10:32</c:v>
                      </c:pt>
                      <c:pt idx="1836">
                        <c:v>2016-06-12 10:32</c:v>
                      </c:pt>
                      <c:pt idx="1837">
                        <c:v>2016-06-12 10:32</c:v>
                      </c:pt>
                      <c:pt idx="1838">
                        <c:v>2016-06-12 10:32</c:v>
                      </c:pt>
                      <c:pt idx="1839">
                        <c:v>2016-06-12 10:32</c:v>
                      </c:pt>
                      <c:pt idx="1840">
                        <c:v>2016-06-12 10:32</c:v>
                      </c:pt>
                      <c:pt idx="1841">
                        <c:v>2016-06-12 10:32</c:v>
                      </c:pt>
                      <c:pt idx="1842">
                        <c:v>2016-06-12 10:32</c:v>
                      </c:pt>
                      <c:pt idx="1843">
                        <c:v>2016-06-12 10:32</c:v>
                      </c:pt>
                      <c:pt idx="1844">
                        <c:v>2016-06-12 10:32</c:v>
                      </c:pt>
                      <c:pt idx="1845">
                        <c:v>2016-06-12 10:32</c:v>
                      </c:pt>
                      <c:pt idx="1846">
                        <c:v>2016-06-12 10:32</c:v>
                      </c:pt>
                      <c:pt idx="1847">
                        <c:v>2016-06-12 10:32</c:v>
                      </c:pt>
                      <c:pt idx="1848">
                        <c:v>2016-06-12 10:32</c:v>
                      </c:pt>
                      <c:pt idx="1849">
                        <c:v>2016-06-12 10:32</c:v>
                      </c:pt>
                      <c:pt idx="1850">
                        <c:v>2016-06-12 10:32</c:v>
                      </c:pt>
                      <c:pt idx="1851">
                        <c:v>2016-06-12 10:32</c:v>
                      </c:pt>
                      <c:pt idx="1852">
                        <c:v>2016-06-12 10:32</c:v>
                      </c:pt>
                      <c:pt idx="1853">
                        <c:v>2016-06-12 10:32</c:v>
                      </c:pt>
                      <c:pt idx="1854">
                        <c:v>2016-06-12 10:32</c:v>
                      </c:pt>
                      <c:pt idx="1855">
                        <c:v>2016-06-12 10:32</c:v>
                      </c:pt>
                      <c:pt idx="1856">
                        <c:v>2016-06-12 10:32</c:v>
                      </c:pt>
                      <c:pt idx="1857">
                        <c:v>2016-06-12 10:32</c:v>
                      </c:pt>
                      <c:pt idx="1858">
                        <c:v>2016-06-12 10:32</c:v>
                      </c:pt>
                      <c:pt idx="1859">
                        <c:v>2016-06-12 10:32</c:v>
                      </c:pt>
                      <c:pt idx="1860">
                        <c:v>2016-06-12 10:32</c:v>
                      </c:pt>
                      <c:pt idx="1861">
                        <c:v>2016-06-12 10:32</c:v>
                      </c:pt>
                      <c:pt idx="1862">
                        <c:v>2016-06-12 10:32</c:v>
                      </c:pt>
                      <c:pt idx="1863">
                        <c:v>2016-06-12 10:32</c:v>
                      </c:pt>
                      <c:pt idx="1864">
                        <c:v>2016-06-12 10:32</c:v>
                      </c:pt>
                      <c:pt idx="1865">
                        <c:v>2016-06-12 10:32</c:v>
                      </c:pt>
                      <c:pt idx="1866">
                        <c:v>2016-06-12 10:32</c:v>
                      </c:pt>
                      <c:pt idx="1867">
                        <c:v>2016-06-12 10:32</c:v>
                      </c:pt>
                      <c:pt idx="1868">
                        <c:v>2016-06-12 10:32</c:v>
                      </c:pt>
                      <c:pt idx="1869">
                        <c:v>2016-06-12 10:32</c:v>
                      </c:pt>
                      <c:pt idx="1870">
                        <c:v>2016-06-12 10:32</c:v>
                      </c:pt>
                      <c:pt idx="1871">
                        <c:v>2016-06-12 10:32</c:v>
                      </c:pt>
                      <c:pt idx="1872">
                        <c:v>2016-06-12 10:32</c:v>
                      </c:pt>
                      <c:pt idx="1873">
                        <c:v>2016-06-12 10:32</c:v>
                      </c:pt>
                      <c:pt idx="1874">
                        <c:v>2016-06-12 10:32</c:v>
                      </c:pt>
                      <c:pt idx="1875">
                        <c:v>2016-06-12 10:32</c:v>
                      </c:pt>
                      <c:pt idx="1876">
                        <c:v>2016-06-12 10:32</c:v>
                      </c:pt>
                      <c:pt idx="1877">
                        <c:v>2016-06-12 10:33</c:v>
                      </c:pt>
                      <c:pt idx="1878">
                        <c:v>2016-06-12 10:33</c:v>
                      </c:pt>
                      <c:pt idx="1879">
                        <c:v>2016-06-12 10:33</c:v>
                      </c:pt>
                      <c:pt idx="1880">
                        <c:v>2016-06-12 10:33</c:v>
                      </c:pt>
                      <c:pt idx="1881">
                        <c:v>2016-06-12 10:33</c:v>
                      </c:pt>
                      <c:pt idx="1882">
                        <c:v>2016-06-12 10:33</c:v>
                      </c:pt>
                      <c:pt idx="1883">
                        <c:v>2016-06-12 10:33</c:v>
                      </c:pt>
                      <c:pt idx="1884">
                        <c:v>2016-06-12 10:33</c:v>
                      </c:pt>
                      <c:pt idx="1885">
                        <c:v>2016-06-12 10:33</c:v>
                      </c:pt>
                      <c:pt idx="1886">
                        <c:v>2016-06-12 10:33</c:v>
                      </c:pt>
                      <c:pt idx="1887">
                        <c:v>2016-06-12 10:33</c:v>
                      </c:pt>
                      <c:pt idx="1888">
                        <c:v>2016-06-12 10:33</c:v>
                      </c:pt>
                      <c:pt idx="1889">
                        <c:v>2016-06-12 10:33</c:v>
                      </c:pt>
                      <c:pt idx="1890">
                        <c:v>2016-06-12 10:33</c:v>
                      </c:pt>
                      <c:pt idx="1891">
                        <c:v>2016-06-12 10:33</c:v>
                      </c:pt>
                      <c:pt idx="1892">
                        <c:v>2016-06-12 10:33</c:v>
                      </c:pt>
                      <c:pt idx="1893">
                        <c:v>2016-06-12 10:33</c:v>
                      </c:pt>
                      <c:pt idx="1894">
                        <c:v>2016-06-12 10:33</c:v>
                      </c:pt>
                      <c:pt idx="1895">
                        <c:v>2016-06-12 10:33</c:v>
                      </c:pt>
                      <c:pt idx="1896">
                        <c:v>2016-06-12 10:33</c:v>
                      </c:pt>
                      <c:pt idx="1897">
                        <c:v>2016-06-12 10:33</c:v>
                      </c:pt>
                      <c:pt idx="1898">
                        <c:v>2016-06-12 10:33</c:v>
                      </c:pt>
                      <c:pt idx="1899">
                        <c:v>2016-06-12 10:33</c:v>
                      </c:pt>
                      <c:pt idx="1900">
                        <c:v>2016-06-12 10:33</c:v>
                      </c:pt>
                      <c:pt idx="1901">
                        <c:v>2016-06-12 10:33</c:v>
                      </c:pt>
                      <c:pt idx="1902">
                        <c:v>2016-06-12 10:33</c:v>
                      </c:pt>
                      <c:pt idx="1903">
                        <c:v>2016-06-12 10:33</c:v>
                      </c:pt>
                      <c:pt idx="1904">
                        <c:v>2016-06-12 10:33</c:v>
                      </c:pt>
                      <c:pt idx="1905">
                        <c:v>2016-06-12 10:33</c:v>
                      </c:pt>
                      <c:pt idx="1906">
                        <c:v>2016-06-12 10:33</c:v>
                      </c:pt>
                      <c:pt idx="1907">
                        <c:v>2016-06-12 10:33</c:v>
                      </c:pt>
                      <c:pt idx="1908">
                        <c:v>2016-06-12 10:33</c:v>
                      </c:pt>
                      <c:pt idx="1909">
                        <c:v>2016-06-12 10:33</c:v>
                      </c:pt>
                      <c:pt idx="1910">
                        <c:v>2016-06-12 10:33</c:v>
                      </c:pt>
                      <c:pt idx="1911">
                        <c:v>2016-06-12 10:33</c:v>
                      </c:pt>
                      <c:pt idx="1912">
                        <c:v>2016-06-12 10:33</c:v>
                      </c:pt>
                      <c:pt idx="1913">
                        <c:v>2016-06-12 10:33</c:v>
                      </c:pt>
                      <c:pt idx="1914">
                        <c:v>2016-06-12 10:33</c:v>
                      </c:pt>
                      <c:pt idx="1915">
                        <c:v>2016-06-12 10:33</c:v>
                      </c:pt>
                      <c:pt idx="1916">
                        <c:v>2016-06-12 10:33</c:v>
                      </c:pt>
                      <c:pt idx="1917">
                        <c:v>2016-06-12 10:33</c:v>
                      </c:pt>
                      <c:pt idx="1918">
                        <c:v>2016-06-12 10:33</c:v>
                      </c:pt>
                      <c:pt idx="1919">
                        <c:v>2016-06-12 10:33</c:v>
                      </c:pt>
                      <c:pt idx="1920">
                        <c:v>2016-06-12 10:33</c:v>
                      </c:pt>
                      <c:pt idx="1921">
                        <c:v>2016-06-12 10:33</c:v>
                      </c:pt>
                      <c:pt idx="1922">
                        <c:v>2016-06-12 10:33</c:v>
                      </c:pt>
                      <c:pt idx="1923">
                        <c:v>2016-06-12 10:33</c:v>
                      </c:pt>
                      <c:pt idx="1924">
                        <c:v>2016-06-12 10:33</c:v>
                      </c:pt>
                      <c:pt idx="1925">
                        <c:v>2016-06-12 10:33</c:v>
                      </c:pt>
                      <c:pt idx="1926">
                        <c:v>2016-06-12 10:33</c:v>
                      </c:pt>
                      <c:pt idx="1927">
                        <c:v>2016-06-12 10:33</c:v>
                      </c:pt>
                      <c:pt idx="1928">
                        <c:v>2016-06-12 10:33</c:v>
                      </c:pt>
                      <c:pt idx="1929">
                        <c:v>2016-06-12 10:33</c:v>
                      </c:pt>
                      <c:pt idx="1930">
                        <c:v>2016-06-12 10:33</c:v>
                      </c:pt>
                      <c:pt idx="1931">
                        <c:v>2016-06-12 10:33</c:v>
                      </c:pt>
                      <c:pt idx="1932">
                        <c:v>2016-06-12 10:33</c:v>
                      </c:pt>
                      <c:pt idx="1933">
                        <c:v>2016-06-12 10:33</c:v>
                      </c:pt>
                      <c:pt idx="1934">
                        <c:v>2016-06-12 10:34</c:v>
                      </c:pt>
                      <c:pt idx="1935">
                        <c:v>2016-06-12 10:34</c:v>
                      </c:pt>
                      <c:pt idx="1936">
                        <c:v>2016-06-12 10:34</c:v>
                      </c:pt>
                      <c:pt idx="1937">
                        <c:v>2016-06-12 10:34</c:v>
                      </c:pt>
                      <c:pt idx="1938">
                        <c:v>2016-06-12 10:34</c:v>
                      </c:pt>
                      <c:pt idx="1939">
                        <c:v>2016-06-12 10:34</c:v>
                      </c:pt>
                      <c:pt idx="1940">
                        <c:v>2016-06-12 10:34</c:v>
                      </c:pt>
                      <c:pt idx="1941">
                        <c:v>2016-06-12 10:34</c:v>
                      </c:pt>
                      <c:pt idx="1942">
                        <c:v>2016-06-12 10:34</c:v>
                      </c:pt>
                      <c:pt idx="1943">
                        <c:v>2016-06-12 10:34</c:v>
                      </c:pt>
                      <c:pt idx="1944">
                        <c:v>2016-06-12 10:34</c:v>
                      </c:pt>
                      <c:pt idx="1945">
                        <c:v>2016-06-12 10:34</c:v>
                      </c:pt>
                      <c:pt idx="1946">
                        <c:v>2016-06-12 10:34</c:v>
                      </c:pt>
                      <c:pt idx="1947">
                        <c:v>2016-06-12 10:34</c:v>
                      </c:pt>
                      <c:pt idx="1948">
                        <c:v>2016-06-12 10:34</c:v>
                      </c:pt>
                      <c:pt idx="1949">
                        <c:v>2016-06-12 10:34</c:v>
                      </c:pt>
                      <c:pt idx="1950">
                        <c:v>2016-06-12 10:34</c:v>
                      </c:pt>
                      <c:pt idx="1951">
                        <c:v>2016-06-12 10:34</c:v>
                      </c:pt>
                      <c:pt idx="1952">
                        <c:v>2016-06-12 10:34</c:v>
                      </c:pt>
                      <c:pt idx="1953">
                        <c:v>2016-06-12 10:34</c:v>
                      </c:pt>
                      <c:pt idx="1954">
                        <c:v>2016-06-12 10:34</c:v>
                      </c:pt>
                      <c:pt idx="1955">
                        <c:v>2016-06-12 10:34</c:v>
                      </c:pt>
                      <c:pt idx="1956">
                        <c:v>2016-06-12 10:34</c:v>
                      </c:pt>
                      <c:pt idx="1957">
                        <c:v>2016-06-12 10:34</c:v>
                      </c:pt>
                      <c:pt idx="1958">
                        <c:v>2016-06-12 10:34</c:v>
                      </c:pt>
                      <c:pt idx="1959">
                        <c:v>2016-06-12 10:34</c:v>
                      </c:pt>
                      <c:pt idx="1960">
                        <c:v>2016-06-12 10:34</c:v>
                      </c:pt>
                      <c:pt idx="1961">
                        <c:v>2016-06-12 10:34</c:v>
                      </c:pt>
                      <c:pt idx="1962">
                        <c:v>2016-06-12 10:34</c:v>
                      </c:pt>
                      <c:pt idx="1963">
                        <c:v>2016-06-12 10:34</c:v>
                      </c:pt>
                      <c:pt idx="1964">
                        <c:v>2016-06-12 10:34</c:v>
                      </c:pt>
                      <c:pt idx="1965">
                        <c:v>2016-06-12 10:34</c:v>
                      </c:pt>
                      <c:pt idx="1966">
                        <c:v>2016-06-12 10:34</c:v>
                      </c:pt>
                      <c:pt idx="1967">
                        <c:v>2016-06-12 10:34</c:v>
                      </c:pt>
                      <c:pt idx="1968">
                        <c:v>2016-06-12 10:34</c:v>
                      </c:pt>
                      <c:pt idx="1969">
                        <c:v>2016-06-12 10:34</c:v>
                      </c:pt>
                      <c:pt idx="1970">
                        <c:v>2016-06-12 10:34</c:v>
                      </c:pt>
                      <c:pt idx="1971">
                        <c:v>2016-06-12 10:34</c:v>
                      </c:pt>
                      <c:pt idx="1972">
                        <c:v>2016-06-12 10:34</c:v>
                      </c:pt>
                      <c:pt idx="1973">
                        <c:v>2016-06-12 10:34</c:v>
                      </c:pt>
                      <c:pt idx="1974">
                        <c:v>2016-06-12 10:34</c:v>
                      </c:pt>
                      <c:pt idx="1975">
                        <c:v>2016-06-12 10:34</c:v>
                      </c:pt>
                      <c:pt idx="1976">
                        <c:v>2016-06-12 10:34</c:v>
                      </c:pt>
                      <c:pt idx="1977">
                        <c:v>2016-06-12 10:34</c:v>
                      </c:pt>
                      <c:pt idx="1978">
                        <c:v>2016-06-12 10:34</c:v>
                      </c:pt>
                      <c:pt idx="1979">
                        <c:v>2016-06-12 10:34</c:v>
                      </c:pt>
                      <c:pt idx="1980">
                        <c:v>2016-06-12 10:34</c:v>
                      </c:pt>
                      <c:pt idx="1981">
                        <c:v>2016-06-12 10:34</c:v>
                      </c:pt>
                      <c:pt idx="1982">
                        <c:v>2016-06-12 10:34</c:v>
                      </c:pt>
                      <c:pt idx="1983">
                        <c:v>2016-06-12 10:34</c:v>
                      </c:pt>
                      <c:pt idx="1984">
                        <c:v>2016-06-12 10:34</c:v>
                      </c:pt>
                      <c:pt idx="1985">
                        <c:v>2016-06-12 10:34</c:v>
                      </c:pt>
                      <c:pt idx="1986">
                        <c:v>2016-06-12 10:34</c:v>
                      </c:pt>
                      <c:pt idx="1987">
                        <c:v>2016-06-12 10:34</c:v>
                      </c:pt>
                      <c:pt idx="1988">
                        <c:v>2016-06-12 10:34</c:v>
                      </c:pt>
                      <c:pt idx="1989">
                        <c:v>2016-06-12 10:34</c:v>
                      </c:pt>
                      <c:pt idx="1990">
                        <c:v>2016-06-12 10:34</c:v>
                      </c:pt>
                      <c:pt idx="1991">
                        <c:v>2016-06-12 10:35</c:v>
                      </c:pt>
                      <c:pt idx="1992">
                        <c:v>2016-06-12 10:35</c:v>
                      </c:pt>
                      <c:pt idx="1993">
                        <c:v>2016-06-12 10:35</c:v>
                      </c:pt>
                      <c:pt idx="1994">
                        <c:v>2016-06-12 10:35</c:v>
                      </c:pt>
                      <c:pt idx="1995">
                        <c:v>2016-06-12 10:35</c:v>
                      </c:pt>
                      <c:pt idx="1996">
                        <c:v>2016-06-12 10:35</c:v>
                      </c:pt>
                      <c:pt idx="1997">
                        <c:v>2016-06-12 10:35</c:v>
                      </c:pt>
                      <c:pt idx="1998">
                        <c:v>2016-06-12 10:35</c:v>
                      </c:pt>
                      <c:pt idx="1999">
                        <c:v>2016-06-12 10:35</c:v>
                      </c:pt>
                      <c:pt idx="2000">
                        <c:v>2016-06-12 10:35</c:v>
                      </c:pt>
                      <c:pt idx="2001">
                        <c:v>2016-06-12 10:35</c:v>
                      </c:pt>
                      <c:pt idx="2002">
                        <c:v>2016-06-12 10:35</c:v>
                      </c:pt>
                      <c:pt idx="2003">
                        <c:v>2016-06-12 10:35</c:v>
                      </c:pt>
                      <c:pt idx="2004">
                        <c:v>2016-06-12 10:35</c:v>
                      </c:pt>
                      <c:pt idx="2005">
                        <c:v>2016-06-12 10:35</c:v>
                      </c:pt>
                      <c:pt idx="2006">
                        <c:v>2016-06-12 10:35</c:v>
                      </c:pt>
                      <c:pt idx="2007">
                        <c:v>2016-06-12 10:35</c:v>
                      </c:pt>
                      <c:pt idx="2008">
                        <c:v>2016-06-12 10:35</c:v>
                      </c:pt>
                      <c:pt idx="2009">
                        <c:v>2016-06-12 10:35</c:v>
                      </c:pt>
                      <c:pt idx="2010">
                        <c:v>2016-06-12 10:35</c:v>
                      </c:pt>
                      <c:pt idx="2011">
                        <c:v>2016-06-12 10:35</c:v>
                      </c:pt>
                      <c:pt idx="2012">
                        <c:v>2016-06-12 10:35</c:v>
                      </c:pt>
                      <c:pt idx="2013">
                        <c:v>2016-06-12 10:35</c:v>
                      </c:pt>
                      <c:pt idx="2014">
                        <c:v>2016-06-12 10:35</c:v>
                      </c:pt>
                      <c:pt idx="2015">
                        <c:v>2016-06-12 10:35</c:v>
                      </c:pt>
                      <c:pt idx="2016">
                        <c:v>2016-06-12 10:35</c:v>
                      </c:pt>
                      <c:pt idx="2017">
                        <c:v>2016-06-12 10:35</c:v>
                      </c:pt>
                      <c:pt idx="2018">
                        <c:v>2016-06-12 10:35</c:v>
                      </c:pt>
                      <c:pt idx="2019">
                        <c:v>2016-06-12 10:35</c:v>
                      </c:pt>
                      <c:pt idx="2020">
                        <c:v>2016-06-12 10:35</c:v>
                      </c:pt>
                      <c:pt idx="2021">
                        <c:v>2016-06-12 10:35</c:v>
                      </c:pt>
                      <c:pt idx="2022">
                        <c:v>2016-06-12 10:35</c:v>
                      </c:pt>
                      <c:pt idx="2023">
                        <c:v>2016-06-12 10:35</c:v>
                      </c:pt>
                      <c:pt idx="2024">
                        <c:v>2016-06-12 10:35</c:v>
                      </c:pt>
                      <c:pt idx="2025">
                        <c:v>2016-06-12 10:35</c:v>
                      </c:pt>
                      <c:pt idx="2026">
                        <c:v>2016-06-12 10:35</c:v>
                      </c:pt>
                      <c:pt idx="2027">
                        <c:v>2016-06-12 10:35</c:v>
                      </c:pt>
                      <c:pt idx="2028">
                        <c:v>2016-06-12 10:35</c:v>
                      </c:pt>
                      <c:pt idx="2029">
                        <c:v>2016-06-12 10:35</c:v>
                      </c:pt>
                      <c:pt idx="2030">
                        <c:v>2016-06-12 10:35</c:v>
                      </c:pt>
                      <c:pt idx="2031">
                        <c:v>2016-06-12 10:35</c:v>
                      </c:pt>
                      <c:pt idx="2032">
                        <c:v>2016-06-12 10:35</c:v>
                      </c:pt>
                      <c:pt idx="2033">
                        <c:v>2016-06-12 10:35</c:v>
                      </c:pt>
                      <c:pt idx="2034">
                        <c:v>2016-06-12 10:35</c:v>
                      </c:pt>
                      <c:pt idx="2035">
                        <c:v>2016-06-12 10:35</c:v>
                      </c:pt>
                      <c:pt idx="2036">
                        <c:v>2016-06-12 10:35</c:v>
                      </c:pt>
                      <c:pt idx="2037">
                        <c:v>2016-06-12 10:35</c:v>
                      </c:pt>
                      <c:pt idx="2038">
                        <c:v>2016-06-12 10:35</c:v>
                      </c:pt>
                      <c:pt idx="2039">
                        <c:v>2016-06-12 10:35</c:v>
                      </c:pt>
                      <c:pt idx="2040">
                        <c:v>2016-06-12 10:35</c:v>
                      </c:pt>
                      <c:pt idx="2041">
                        <c:v>2016-06-12 10:35</c:v>
                      </c:pt>
                      <c:pt idx="2042">
                        <c:v>2016-06-12 10:35</c:v>
                      </c:pt>
                      <c:pt idx="2043">
                        <c:v>2016-06-12 10:35</c:v>
                      </c:pt>
                      <c:pt idx="2044">
                        <c:v>2016-06-12 10:35</c:v>
                      </c:pt>
                      <c:pt idx="2045">
                        <c:v>2016-06-12 10:35</c:v>
                      </c:pt>
                      <c:pt idx="2046">
                        <c:v>2016-06-12 10:35</c:v>
                      </c:pt>
                      <c:pt idx="2047">
                        <c:v>2016-06-12 10:35</c:v>
                      </c:pt>
                      <c:pt idx="2048">
                        <c:v>2016-06-12 10:36</c:v>
                      </c:pt>
                      <c:pt idx="2049">
                        <c:v>2016-06-12 10:36</c:v>
                      </c:pt>
                      <c:pt idx="2050">
                        <c:v>2016-06-12 10:36</c:v>
                      </c:pt>
                      <c:pt idx="2051">
                        <c:v>2016-06-12 10:36</c:v>
                      </c:pt>
                      <c:pt idx="2052">
                        <c:v>2016-06-12 10:36</c:v>
                      </c:pt>
                      <c:pt idx="2053">
                        <c:v>2016-06-12 10:36</c:v>
                      </c:pt>
                      <c:pt idx="2054">
                        <c:v>2016-06-12 10:36</c:v>
                      </c:pt>
                      <c:pt idx="2055">
                        <c:v>2016-06-12 10:36</c:v>
                      </c:pt>
                      <c:pt idx="2056">
                        <c:v>2016-06-12 10:36</c:v>
                      </c:pt>
                      <c:pt idx="2057">
                        <c:v>2016-06-12 10:36</c:v>
                      </c:pt>
                      <c:pt idx="2058">
                        <c:v>2016-06-12 10:36</c:v>
                      </c:pt>
                      <c:pt idx="2059">
                        <c:v>2016-06-12 10:36</c:v>
                      </c:pt>
                      <c:pt idx="2060">
                        <c:v>2016-06-12 10:36</c:v>
                      </c:pt>
                      <c:pt idx="2061">
                        <c:v>2016-06-12 10:36</c:v>
                      </c:pt>
                      <c:pt idx="2062">
                        <c:v>2016-06-12 10:36</c:v>
                      </c:pt>
                      <c:pt idx="2063">
                        <c:v>2016-06-12 10:36</c:v>
                      </c:pt>
                      <c:pt idx="2064">
                        <c:v>2016-06-12 10:36</c:v>
                      </c:pt>
                      <c:pt idx="2065">
                        <c:v>2016-06-12 10:36</c:v>
                      </c:pt>
                      <c:pt idx="2066">
                        <c:v>2016-06-12 10:36</c:v>
                      </c:pt>
                      <c:pt idx="2067">
                        <c:v>2016-06-12 10:36</c:v>
                      </c:pt>
                      <c:pt idx="2068">
                        <c:v>2016-06-12 10:36</c:v>
                      </c:pt>
                      <c:pt idx="2069">
                        <c:v>2016-06-12 10:36</c:v>
                      </c:pt>
                      <c:pt idx="2070">
                        <c:v>2016-06-12 10:36</c:v>
                      </c:pt>
                      <c:pt idx="2071">
                        <c:v>2016-06-12 10:36</c:v>
                      </c:pt>
                      <c:pt idx="2072">
                        <c:v>2016-06-12 10:36</c:v>
                      </c:pt>
                      <c:pt idx="2073">
                        <c:v>2016-06-12 10:36</c:v>
                      </c:pt>
                      <c:pt idx="2074">
                        <c:v>2016-06-12 10:36</c:v>
                      </c:pt>
                      <c:pt idx="2075">
                        <c:v>2016-06-12 10:36</c:v>
                      </c:pt>
                      <c:pt idx="2076">
                        <c:v>2016-06-12 10:36</c:v>
                      </c:pt>
                      <c:pt idx="2077">
                        <c:v>2016-06-12 10:36</c:v>
                      </c:pt>
                      <c:pt idx="2078">
                        <c:v>2016-06-12 10:36</c:v>
                      </c:pt>
                      <c:pt idx="2079">
                        <c:v>2016-06-12 10:36</c:v>
                      </c:pt>
                      <c:pt idx="2080">
                        <c:v>2016-06-12 10:36</c:v>
                      </c:pt>
                      <c:pt idx="2081">
                        <c:v>2016-06-12 10:36</c:v>
                      </c:pt>
                      <c:pt idx="2082">
                        <c:v>2016-06-12 10:36</c:v>
                      </c:pt>
                      <c:pt idx="2083">
                        <c:v>2016-06-12 10:36</c:v>
                      </c:pt>
                      <c:pt idx="2084">
                        <c:v>2016-06-12 10:36</c:v>
                      </c:pt>
                      <c:pt idx="2085">
                        <c:v>2016-06-12 10:36</c:v>
                      </c:pt>
                      <c:pt idx="2086">
                        <c:v>2016-06-12 10:36</c:v>
                      </c:pt>
                      <c:pt idx="2087">
                        <c:v>2016-06-12 10:36</c:v>
                      </c:pt>
                      <c:pt idx="2088">
                        <c:v>2016-06-12 10:36</c:v>
                      </c:pt>
                      <c:pt idx="2089">
                        <c:v>2016-06-12 10:36</c:v>
                      </c:pt>
                      <c:pt idx="2090">
                        <c:v>2016-06-12 10:36</c:v>
                      </c:pt>
                      <c:pt idx="2091">
                        <c:v>2016-06-12 10:36</c:v>
                      </c:pt>
                      <c:pt idx="2092">
                        <c:v>2016-06-12 10:36</c:v>
                      </c:pt>
                      <c:pt idx="2093">
                        <c:v>2016-06-12 10:36</c:v>
                      </c:pt>
                      <c:pt idx="2094">
                        <c:v>2016-06-12 10:36</c:v>
                      </c:pt>
                      <c:pt idx="2095">
                        <c:v>2016-06-12 10:36</c:v>
                      </c:pt>
                      <c:pt idx="2096">
                        <c:v>2016-06-12 10:36</c:v>
                      </c:pt>
                      <c:pt idx="2097">
                        <c:v>2016-06-12 10:36</c:v>
                      </c:pt>
                      <c:pt idx="2098">
                        <c:v>2016-06-12 10:36</c:v>
                      </c:pt>
                      <c:pt idx="2099">
                        <c:v>2016-06-12 10:36</c:v>
                      </c:pt>
                      <c:pt idx="2100">
                        <c:v>2016-06-12 10:36</c:v>
                      </c:pt>
                      <c:pt idx="2101">
                        <c:v>2016-06-12 10:36</c:v>
                      </c:pt>
                      <c:pt idx="2102">
                        <c:v>2016-06-12 10:36</c:v>
                      </c:pt>
                      <c:pt idx="2103">
                        <c:v>2016-06-12 10:36</c:v>
                      </c:pt>
                      <c:pt idx="2104">
                        <c:v>2016-06-12 10:36</c:v>
                      </c:pt>
                      <c:pt idx="2105">
                        <c:v>2016-06-12 10:36</c:v>
                      </c:pt>
                      <c:pt idx="2106">
                        <c:v>2016-06-12 10:37</c:v>
                      </c:pt>
                      <c:pt idx="2107">
                        <c:v>2016-06-12 10:37</c:v>
                      </c:pt>
                      <c:pt idx="2108">
                        <c:v>2016-06-12 10:37</c:v>
                      </c:pt>
                      <c:pt idx="2109">
                        <c:v>2016-06-12 10:37</c:v>
                      </c:pt>
                      <c:pt idx="2110">
                        <c:v>2016-06-12 10:37</c:v>
                      </c:pt>
                      <c:pt idx="2111">
                        <c:v>2016-06-12 10:37</c:v>
                      </c:pt>
                      <c:pt idx="2112">
                        <c:v>2016-06-12 10:37</c:v>
                      </c:pt>
                      <c:pt idx="2113">
                        <c:v>2016-06-12 10:37</c:v>
                      </c:pt>
                      <c:pt idx="2114">
                        <c:v>2016-06-12 10:37</c:v>
                      </c:pt>
                      <c:pt idx="2115">
                        <c:v>2016-06-12 10:37</c:v>
                      </c:pt>
                      <c:pt idx="2116">
                        <c:v>2016-06-12 10:37</c:v>
                      </c:pt>
                      <c:pt idx="2117">
                        <c:v>2016-06-12 10:37</c:v>
                      </c:pt>
                      <c:pt idx="2118">
                        <c:v>2016-06-12 10:37</c:v>
                      </c:pt>
                      <c:pt idx="2119">
                        <c:v>2016-06-12 10:37</c:v>
                      </c:pt>
                      <c:pt idx="2120">
                        <c:v>2016-06-12 10:37</c:v>
                      </c:pt>
                      <c:pt idx="2121">
                        <c:v>2016-06-12 10:37</c:v>
                      </c:pt>
                      <c:pt idx="2122">
                        <c:v>2016-06-12 10:37</c:v>
                      </c:pt>
                      <c:pt idx="2123">
                        <c:v>2016-06-12 10:37</c:v>
                      </c:pt>
                      <c:pt idx="2124">
                        <c:v>2016-06-12 10:37</c:v>
                      </c:pt>
                      <c:pt idx="2125">
                        <c:v>2016-06-12 10:37</c:v>
                      </c:pt>
                      <c:pt idx="2126">
                        <c:v>2016-06-12 10:37</c:v>
                      </c:pt>
                      <c:pt idx="2127">
                        <c:v>2016-06-12 10:37</c:v>
                      </c:pt>
                      <c:pt idx="2128">
                        <c:v>2016-06-12 10:37</c:v>
                      </c:pt>
                      <c:pt idx="2129">
                        <c:v>2016-06-12 10:37</c:v>
                      </c:pt>
                      <c:pt idx="2130">
                        <c:v>2016-06-12 10:37</c:v>
                      </c:pt>
                      <c:pt idx="2131">
                        <c:v>2016-06-12 10:37</c:v>
                      </c:pt>
                      <c:pt idx="2132">
                        <c:v>2016-06-12 10:37</c:v>
                      </c:pt>
                      <c:pt idx="2133">
                        <c:v>2016-06-12 10:37</c:v>
                      </c:pt>
                      <c:pt idx="2134">
                        <c:v>2016-06-12 10:37</c:v>
                      </c:pt>
                      <c:pt idx="2135">
                        <c:v>2016-06-12 10:37</c:v>
                      </c:pt>
                      <c:pt idx="2136">
                        <c:v>2016-06-12 10:37</c:v>
                      </c:pt>
                      <c:pt idx="2137">
                        <c:v>2016-06-12 10:37</c:v>
                      </c:pt>
                      <c:pt idx="2138">
                        <c:v>2016-06-12 10:37</c:v>
                      </c:pt>
                      <c:pt idx="2139">
                        <c:v>2016-06-12 10:37</c:v>
                      </c:pt>
                      <c:pt idx="2140">
                        <c:v>2016-06-12 10:37</c:v>
                      </c:pt>
                      <c:pt idx="2141">
                        <c:v>2016-06-12 10:37</c:v>
                      </c:pt>
                      <c:pt idx="2142">
                        <c:v>2016-06-12 10:37</c:v>
                      </c:pt>
                      <c:pt idx="2143">
                        <c:v>2016-06-12 10:37</c:v>
                      </c:pt>
                      <c:pt idx="2144">
                        <c:v>2016-06-12 10:37</c:v>
                      </c:pt>
                      <c:pt idx="2145">
                        <c:v>2016-06-12 10:37</c:v>
                      </c:pt>
                      <c:pt idx="2146">
                        <c:v>2016-06-12 10:37</c:v>
                      </c:pt>
                      <c:pt idx="2147">
                        <c:v>2016-06-12 10:37</c:v>
                      </c:pt>
                      <c:pt idx="2148">
                        <c:v>2016-06-12 10:37</c:v>
                      </c:pt>
                      <c:pt idx="2149">
                        <c:v>2016-06-12 10:37</c:v>
                      </c:pt>
                      <c:pt idx="2150">
                        <c:v>2016-06-12 10:37</c:v>
                      </c:pt>
                      <c:pt idx="2151">
                        <c:v>2016-06-12 10:37</c:v>
                      </c:pt>
                      <c:pt idx="2152">
                        <c:v>2016-06-12 10:37</c:v>
                      </c:pt>
                      <c:pt idx="2153">
                        <c:v>2016-06-12 10:37</c:v>
                      </c:pt>
                      <c:pt idx="2154">
                        <c:v>2016-06-12 10:37</c:v>
                      </c:pt>
                      <c:pt idx="2155">
                        <c:v>2016-06-12 10:37</c:v>
                      </c:pt>
                      <c:pt idx="2156">
                        <c:v>2016-06-12 10:37</c:v>
                      </c:pt>
                      <c:pt idx="2157">
                        <c:v>2016-06-12 10:37</c:v>
                      </c:pt>
                      <c:pt idx="2158">
                        <c:v>2016-06-12 10:37</c:v>
                      </c:pt>
                      <c:pt idx="2159">
                        <c:v>2016-06-12 10:37</c:v>
                      </c:pt>
                      <c:pt idx="2160">
                        <c:v>2016-06-12 10:38</c:v>
                      </c:pt>
                      <c:pt idx="2161">
                        <c:v>2016-06-12 10:38</c:v>
                      </c:pt>
                      <c:pt idx="2162">
                        <c:v>2016-06-12 10:38</c:v>
                      </c:pt>
                      <c:pt idx="2163">
                        <c:v>2016-06-12 10:38</c:v>
                      </c:pt>
                      <c:pt idx="2164">
                        <c:v>2016-06-12 10:38</c:v>
                      </c:pt>
                      <c:pt idx="2165">
                        <c:v>2016-06-12 10:38</c:v>
                      </c:pt>
                      <c:pt idx="2166">
                        <c:v>2016-06-12 10:38</c:v>
                      </c:pt>
                      <c:pt idx="2167">
                        <c:v>2016-06-12 10:38</c:v>
                      </c:pt>
                      <c:pt idx="2168">
                        <c:v>2016-06-12 10:38</c:v>
                      </c:pt>
                      <c:pt idx="2169">
                        <c:v>2016-06-12 10:38</c:v>
                      </c:pt>
                      <c:pt idx="2170">
                        <c:v>2016-06-12 10:38</c:v>
                      </c:pt>
                      <c:pt idx="2171">
                        <c:v>2016-06-12 10:38</c:v>
                      </c:pt>
                      <c:pt idx="2172">
                        <c:v>2016-06-12 10:38</c:v>
                      </c:pt>
                      <c:pt idx="2173">
                        <c:v>2016-06-12 10:38</c:v>
                      </c:pt>
                      <c:pt idx="2174">
                        <c:v>2016-06-12 10:38</c:v>
                      </c:pt>
                      <c:pt idx="2175">
                        <c:v>2016-06-12 10:38</c:v>
                      </c:pt>
                      <c:pt idx="2176">
                        <c:v>2016-06-12 10:38</c:v>
                      </c:pt>
                      <c:pt idx="2177">
                        <c:v>2016-06-12 10:38</c:v>
                      </c:pt>
                      <c:pt idx="2178">
                        <c:v>2016-06-12 10:38</c:v>
                      </c:pt>
                      <c:pt idx="2179">
                        <c:v>2016-06-12 10:38</c:v>
                      </c:pt>
                      <c:pt idx="2180">
                        <c:v>2016-06-12 10:38</c:v>
                      </c:pt>
                      <c:pt idx="2181">
                        <c:v>2016-06-12 10:38</c:v>
                      </c:pt>
                      <c:pt idx="2182">
                        <c:v>2016-06-12 10:38</c:v>
                      </c:pt>
                      <c:pt idx="2183">
                        <c:v>2016-06-12 10:38</c:v>
                      </c:pt>
                      <c:pt idx="2184">
                        <c:v>2016-06-12 10:38</c:v>
                      </c:pt>
                      <c:pt idx="2185">
                        <c:v>2016-06-12 10:38</c:v>
                      </c:pt>
                      <c:pt idx="2186">
                        <c:v>2016-06-12 10:38</c:v>
                      </c:pt>
                      <c:pt idx="2187">
                        <c:v>2016-06-12 10:38</c:v>
                      </c:pt>
                      <c:pt idx="2188">
                        <c:v>2016-06-12 10:38</c:v>
                      </c:pt>
                      <c:pt idx="2189">
                        <c:v>2016-06-12 10:38</c:v>
                      </c:pt>
                      <c:pt idx="2190">
                        <c:v>2016-06-12 10:38</c:v>
                      </c:pt>
                      <c:pt idx="2191">
                        <c:v>2016-06-12 10:38</c:v>
                      </c:pt>
                      <c:pt idx="2192">
                        <c:v>2016-06-12 10:38</c:v>
                      </c:pt>
                      <c:pt idx="2193">
                        <c:v>2016-06-12 10:38</c:v>
                      </c:pt>
                      <c:pt idx="2194">
                        <c:v>2016-06-12 10:38</c:v>
                      </c:pt>
                      <c:pt idx="2195">
                        <c:v>2016-06-12 10:38</c:v>
                      </c:pt>
                      <c:pt idx="2196">
                        <c:v>2016-06-12 10:38</c:v>
                      </c:pt>
                      <c:pt idx="2197">
                        <c:v>2016-06-12 10:38</c:v>
                      </c:pt>
                      <c:pt idx="2198">
                        <c:v>2016-06-12 10:38</c:v>
                      </c:pt>
                      <c:pt idx="2199">
                        <c:v>2016-06-12 10:38</c:v>
                      </c:pt>
                      <c:pt idx="2200">
                        <c:v>2016-06-12 10:38</c:v>
                      </c:pt>
                      <c:pt idx="2201">
                        <c:v>2016-06-12 10:38</c:v>
                      </c:pt>
                      <c:pt idx="2202">
                        <c:v>2016-06-12 10:38</c:v>
                      </c:pt>
                      <c:pt idx="2203">
                        <c:v>2016-06-12 10:38</c:v>
                      </c:pt>
                      <c:pt idx="2204">
                        <c:v>2016-06-12 10:38</c:v>
                      </c:pt>
                      <c:pt idx="2205">
                        <c:v>2016-06-12 10:38</c:v>
                      </c:pt>
                      <c:pt idx="2206">
                        <c:v>2016-06-12 10:38</c:v>
                      </c:pt>
                      <c:pt idx="2207">
                        <c:v>2016-06-12 10:38</c:v>
                      </c:pt>
                      <c:pt idx="2208">
                        <c:v>2016-06-12 10:38</c:v>
                      </c:pt>
                      <c:pt idx="2209">
                        <c:v>2016-06-12 10:38</c:v>
                      </c:pt>
                      <c:pt idx="2210">
                        <c:v>2016-06-12 10:38</c:v>
                      </c:pt>
                      <c:pt idx="2211">
                        <c:v>2016-06-12 10:38</c:v>
                      </c:pt>
                      <c:pt idx="2212">
                        <c:v>2016-06-12 10:38</c:v>
                      </c:pt>
                      <c:pt idx="2213">
                        <c:v>2016-06-12 10:38</c:v>
                      </c:pt>
                      <c:pt idx="2214">
                        <c:v>2016-06-12 10:38</c:v>
                      </c:pt>
                      <c:pt idx="2215">
                        <c:v>2016-06-12 10:38</c:v>
                      </c:pt>
                      <c:pt idx="2216">
                        <c:v>2016-06-12 10:38</c:v>
                      </c:pt>
                      <c:pt idx="2217">
                        <c:v>2016-06-12 10:38</c:v>
                      </c:pt>
                      <c:pt idx="2218">
                        <c:v>2016-06-12 10:39</c:v>
                      </c:pt>
                      <c:pt idx="2219">
                        <c:v>2016-06-12 10:39</c:v>
                      </c:pt>
                      <c:pt idx="2220">
                        <c:v>2016-06-12 10:39</c:v>
                      </c:pt>
                      <c:pt idx="2221">
                        <c:v>2016-06-12 10:39</c:v>
                      </c:pt>
                      <c:pt idx="2222">
                        <c:v>2016-06-12 10:39</c:v>
                      </c:pt>
                      <c:pt idx="2223">
                        <c:v>2016-06-12 10:39</c:v>
                      </c:pt>
                      <c:pt idx="2224">
                        <c:v>2016-06-12 10:39</c:v>
                      </c:pt>
                      <c:pt idx="2225">
                        <c:v>2016-06-12 10:39</c:v>
                      </c:pt>
                      <c:pt idx="2226">
                        <c:v>2016-06-12 10:39</c:v>
                      </c:pt>
                      <c:pt idx="2227">
                        <c:v>2016-06-12 10:39</c:v>
                      </c:pt>
                      <c:pt idx="2228">
                        <c:v>2016-06-12 10:39</c:v>
                      </c:pt>
                      <c:pt idx="2229">
                        <c:v>2016-06-12 10:39</c:v>
                      </c:pt>
                      <c:pt idx="2230">
                        <c:v>2016-06-12 10:39</c:v>
                      </c:pt>
                      <c:pt idx="2231">
                        <c:v>2016-06-12 10:39</c:v>
                      </c:pt>
                      <c:pt idx="2232">
                        <c:v>2016-06-12 10:39</c:v>
                      </c:pt>
                      <c:pt idx="2233">
                        <c:v>2016-06-12 10:39</c:v>
                      </c:pt>
                      <c:pt idx="2234">
                        <c:v>2016-06-12 10:39</c:v>
                      </c:pt>
                      <c:pt idx="2235">
                        <c:v>2016-06-12 10:39</c:v>
                      </c:pt>
                      <c:pt idx="2236">
                        <c:v>2016-06-12 10:39</c:v>
                      </c:pt>
                      <c:pt idx="2237">
                        <c:v>2016-06-12 10:39</c:v>
                      </c:pt>
                      <c:pt idx="2238">
                        <c:v>2016-06-12 10:39</c:v>
                      </c:pt>
                      <c:pt idx="2239">
                        <c:v>2016-06-12 10:39</c:v>
                      </c:pt>
                      <c:pt idx="2240">
                        <c:v>2016-06-12 10:39</c:v>
                      </c:pt>
                      <c:pt idx="2241">
                        <c:v>2016-06-12 10:39</c:v>
                      </c:pt>
                      <c:pt idx="2242">
                        <c:v>2016-06-12 10:39</c:v>
                      </c:pt>
                      <c:pt idx="2243">
                        <c:v>2016-06-12 10:39</c:v>
                      </c:pt>
                      <c:pt idx="2244">
                        <c:v>2016-06-12 10:39</c:v>
                      </c:pt>
                      <c:pt idx="2245">
                        <c:v>2016-06-12 10:39</c:v>
                      </c:pt>
                      <c:pt idx="2246">
                        <c:v>2016-06-12 10:39</c:v>
                      </c:pt>
                      <c:pt idx="2247">
                        <c:v>2016-06-12 10:39</c:v>
                      </c:pt>
                      <c:pt idx="2248">
                        <c:v>2016-06-12 10:39</c:v>
                      </c:pt>
                      <c:pt idx="2249">
                        <c:v>2016-06-12 10:39</c:v>
                      </c:pt>
                      <c:pt idx="2250">
                        <c:v>2016-06-12 10:39</c:v>
                      </c:pt>
                      <c:pt idx="2251">
                        <c:v>2016-06-12 10:39</c:v>
                      </c:pt>
                      <c:pt idx="2252">
                        <c:v>2016-06-12 10:39</c:v>
                      </c:pt>
                      <c:pt idx="2253">
                        <c:v>2016-06-12 10:39</c:v>
                      </c:pt>
                      <c:pt idx="2254">
                        <c:v>2016-06-12 10:39</c:v>
                      </c:pt>
                      <c:pt idx="2255">
                        <c:v>2016-06-12 10:39</c:v>
                      </c:pt>
                      <c:pt idx="2256">
                        <c:v>2016-06-12 10:39</c:v>
                      </c:pt>
                      <c:pt idx="2257">
                        <c:v>2016-06-12 10:39</c:v>
                      </c:pt>
                      <c:pt idx="2258">
                        <c:v>2016-06-12 10:39</c:v>
                      </c:pt>
                      <c:pt idx="2259">
                        <c:v>2016-06-12 10:39</c:v>
                      </c:pt>
                      <c:pt idx="2260">
                        <c:v>2016-06-12 10:39</c:v>
                      </c:pt>
                      <c:pt idx="2261">
                        <c:v>2016-06-12 10:39</c:v>
                      </c:pt>
                      <c:pt idx="2262">
                        <c:v>2016-06-12 10:39</c:v>
                      </c:pt>
                      <c:pt idx="2263">
                        <c:v>2016-06-12 10:39</c:v>
                      </c:pt>
                      <c:pt idx="2264">
                        <c:v>2016-06-12 10:39</c:v>
                      </c:pt>
                      <c:pt idx="2265">
                        <c:v>2016-06-12 10:39</c:v>
                      </c:pt>
                      <c:pt idx="2266">
                        <c:v>2016-06-12 10:39</c:v>
                      </c:pt>
                      <c:pt idx="2267">
                        <c:v>2016-06-12 10:39</c:v>
                      </c:pt>
                      <c:pt idx="2268">
                        <c:v>2016-06-12 10:39</c:v>
                      </c:pt>
                      <c:pt idx="2269">
                        <c:v>2016-06-12 10:39</c:v>
                      </c:pt>
                      <c:pt idx="2270">
                        <c:v>2016-06-12 10:39</c:v>
                      </c:pt>
                      <c:pt idx="2271">
                        <c:v>2016-06-12 10:39</c:v>
                      </c:pt>
                      <c:pt idx="2272">
                        <c:v>2016-06-12 10:39</c:v>
                      </c:pt>
                      <c:pt idx="2273">
                        <c:v>2016-06-12 10:39</c:v>
                      </c:pt>
                      <c:pt idx="2274">
                        <c:v>2016-06-12 10:39</c:v>
                      </c:pt>
                      <c:pt idx="2275">
                        <c:v>2016-06-12 10:40</c:v>
                      </c:pt>
                      <c:pt idx="2276">
                        <c:v>2016-06-12 10:40</c:v>
                      </c:pt>
                      <c:pt idx="2277">
                        <c:v>2016-06-12 10:40</c:v>
                      </c:pt>
                      <c:pt idx="2278">
                        <c:v>2016-06-12 10:40</c:v>
                      </c:pt>
                      <c:pt idx="2279">
                        <c:v>2016-06-12 10:40</c:v>
                      </c:pt>
                      <c:pt idx="2280">
                        <c:v>2016-06-12 10:40</c:v>
                      </c:pt>
                      <c:pt idx="2281">
                        <c:v>2016-06-12 10:40</c:v>
                      </c:pt>
                      <c:pt idx="2282">
                        <c:v>2016-06-12 10:40</c:v>
                      </c:pt>
                      <c:pt idx="2283">
                        <c:v>2016-06-12 10:40</c:v>
                      </c:pt>
                      <c:pt idx="2284">
                        <c:v>2016-06-12 10:40</c:v>
                      </c:pt>
                      <c:pt idx="2285">
                        <c:v>2016-06-12 10:40</c:v>
                      </c:pt>
                      <c:pt idx="2286">
                        <c:v>2016-06-12 10:40</c:v>
                      </c:pt>
                      <c:pt idx="2287">
                        <c:v>2016-06-12 10:40</c:v>
                      </c:pt>
                      <c:pt idx="2288">
                        <c:v>2016-06-12 10:40</c:v>
                      </c:pt>
                      <c:pt idx="2289">
                        <c:v>2016-06-12 10:40</c:v>
                      </c:pt>
                      <c:pt idx="2290">
                        <c:v>2016-06-12 10:40</c:v>
                      </c:pt>
                      <c:pt idx="2291">
                        <c:v>2016-06-12 10:40</c:v>
                      </c:pt>
                      <c:pt idx="2292">
                        <c:v>2016-06-12 10:40</c:v>
                      </c:pt>
                      <c:pt idx="2293">
                        <c:v>2016-06-12 10:40</c:v>
                      </c:pt>
                      <c:pt idx="2294">
                        <c:v>2016-06-12 10:40</c:v>
                      </c:pt>
                      <c:pt idx="2295">
                        <c:v>2016-06-12 10:40</c:v>
                      </c:pt>
                      <c:pt idx="2296">
                        <c:v>2016-06-12 10:40</c:v>
                      </c:pt>
                      <c:pt idx="2297">
                        <c:v>2016-06-12 10:40</c:v>
                      </c:pt>
                      <c:pt idx="2298">
                        <c:v>2016-06-12 10:40</c:v>
                      </c:pt>
                      <c:pt idx="2299">
                        <c:v>2016-06-12 10:40</c:v>
                      </c:pt>
                      <c:pt idx="2300">
                        <c:v>2016-06-12 10:40</c:v>
                      </c:pt>
                      <c:pt idx="2301">
                        <c:v>2016-06-12 10:40</c:v>
                      </c:pt>
                      <c:pt idx="2302">
                        <c:v>2016-06-12 10:40</c:v>
                      </c:pt>
                      <c:pt idx="2303">
                        <c:v>2016-06-12 10:40</c:v>
                      </c:pt>
                      <c:pt idx="2304">
                        <c:v>2016-06-12 10:40</c:v>
                      </c:pt>
                      <c:pt idx="2305">
                        <c:v>2016-06-12 10:40</c:v>
                      </c:pt>
                      <c:pt idx="2306">
                        <c:v>2016-06-12 10:40</c:v>
                      </c:pt>
                      <c:pt idx="2307">
                        <c:v>2016-06-12 10:40</c:v>
                      </c:pt>
                      <c:pt idx="2308">
                        <c:v>2016-06-12 10:40</c:v>
                      </c:pt>
                      <c:pt idx="2309">
                        <c:v>2016-06-12 10:40</c:v>
                      </c:pt>
                      <c:pt idx="2310">
                        <c:v>2016-06-12 10:40</c:v>
                      </c:pt>
                      <c:pt idx="2311">
                        <c:v>2016-06-12 10:40</c:v>
                      </c:pt>
                      <c:pt idx="2312">
                        <c:v>2016-06-12 10:40</c:v>
                      </c:pt>
                      <c:pt idx="2313">
                        <c:v>2016-06-12 10:40</c:v>
                      </c:pt>
                      <c:pt idx="2314">
                        <c:v>2016-06-12 10:40</c:v>
                      </c:pt>
                      <c:pt idx="2315">
                        <c:v>2016-06-12 10:40</c:v>
                      </c:pt>
                      <c:pt idx="2316">
                        <c:v>2016-06-12 10:40</c:v>
                      </c:pt>
                      <c:pt idx="2317">
                        <c:v>2016-06-12 10:40</c:v>
                      </c:pt>
                      <c:pt idx="2318">
                        <c:v>2016-06-12 10:40</c:v>
                      </c:pt>
                      <c:pt idx="2319">
                        <c:v>2016-06-12 10:40</c:v>
                      </c:pt>
                      <c:pt idx="2320">
                        <c:v>2016-06-12 10:40</c:v>
                      </c:pt>
                      <c:pt idx="2321">
                        <c:v>2016-06-12 10:40</c:v>
                      </c:pt>
                      <c:pt idx="2322">
                        <c:v>2016-06-12 10:40</c:v>
                      </c:pt>
                      <c:pt idx="2323">
                        <c:v>2016-06-12 10:40</c:v>
                      </c:pt>
                      <c:pt idx="2324">
                        <c:v>2016-06-12 10:40</c:v>
                      </c:pt>
                      <c:pt idx="2325">
                        <c:v>2016-06-12 10:40</c:v>
                      </c:pt>
                      <c:pt idx="2326">
                        <c:v>2016-06-12 10:40</c:v>
                      </c:pt>
                      <c:pt idx="2327">
                        <c:v>2016-06-12 10:40</c:v>
                      </c:pt>
                      <c:pt idx="2328">
                        <c:v>2016-06-12 10:41</c:v>
                      </c:pt>
                      <c:pt idx="2329">
                        <c:v>2016-06-12 10:41</c:v>
                      </c:pt>
                      <c:pt idx="2330">
                        <c:v>2016-06-12 10:41</c:v>
                      </c:pt>
                      <c:pt idx="2331">
                        <c:v>2016-06-12 10:41</c:v>
                      </c:pt>
                      <c:pt idx="2332">
                        <c:v>2016-06-12 10:41</c:v>
                      </c:pt>
                      <c:pt idx="2333">
                        <c:v>2016-06-12 10:41</c:v>
                      </c:pt>
                      <c:pt idx="2334">
                        <c:v>2016-06-12 10:41</c:v>
                      </c:pt>
                      <c:pt idx="2335">
                        <c:v>2016-06-12 10:41</c:v>
                      </c:pt>
                      <c:pt idx="2336">
                        <c:v>2016-06-12 10:41</c:v>
                      </c:pt>
                      <c:pt idx="2337">
                        <c:v>2016-06-12 10:41</c:v>
                      </c:pt>
                      <c:pt idx="2338">
                        <c:v>2016-06-12 10:41</c:v>
                      </c:pt>
                      <c:pt idx="2339">
                        <c:v>2016-06-12 10:41</c:v>
                      </c:pt>
                      <c:pt idx="2340">
                        <c:v>2016-06-12 10:41</c:v>
                      </c:pt>
                      <c:pt idx="2341">
                        <c:v>2016-06-12 10:41</c:v>
                      </c:pt>
                      <c:pt idx="2342">
                        <c:v>2016-06-12 10:41</c:v>
                      </c:pt>
                      <c:pt idx="2343">
                        <c:v>2016-06-12 10:41</c:v>
                      </c:pt>
                      <c:pt idx="2344">
                        <c:v>2016-06-12 10:41</c:v>
                      </c:pt>
                      <c:pt idx="2345">
                        <c:v>2016-06-12 10:41</c:v>
                      </c:pt>
                      <c:pt idx="2346">
                        <c:v>2016-06-12 10:41</c:v>
                      </c:pt>
                      <c:pt idx="2347">
                        <c:v>2016-06-12 10:41</c:v>
                      </c:pt>
                      <c:pt idx="2348">
                        <c:v>2016-06-12 10:41</c:v>
                      </c:pt>
                      <c:pt idx="2349">
                        <c:v>2016-06-12 10:41</c:v>
                      </c:pt>
                      <c:pt idx="2350">
                        <c:v>2016-06-12 10:41</c:v>
                      </c:pt>
                      <c:pt idx="2351">
                        <c:v>2016-06-12 10:41</c:v>
                      </c:pt>
                      <c:pt idx="2352">
                        <c:v>2016-06-12 10:41</c:v>
                      </c:pt>
                      <c:pt idx="2353">
                        <c:v>2016-06-12 10:41</c:v>
                      </c:pt>
                      <c:pt idx="2354">
                        <c:v>2016-06-12 10:41</c:v>
                      </c:pt>
                      <c:pt idx="2355">
                        <c:v>2016-06-12 10:41</c:v>
                      </c:pt>
                      <c:pt idx="2356">
                        <c:v>2016-06-12 10:41</c:v>
                      </c:pt>
                      <c:pt idx="2357">
                        <c:v>2016-06-12 10:41</c:v>
                      </c:pt>
                      <c:pt idx="2358">
                        <c:v>2016-06-12 10:41</c:v>
                      </c:pt>
                      <c:pt idx="2359">
                        <c:v>2016-06-12 10:41</c:v>
                      </c:pt>
                      <c:pt idx="2360">
                        <c:v>2016-06-12 10:41</c:v>
                      </c:pt>
                      <c:pt idx="2361">
                        <c:v>2016-06-12 10:41</c:v>
                      </c:pt>
                      <c:pt idx="2362">
                        <c:v>2016-06-12 10:41</c:v>
                      </c:pt>
                      <c:pt idx="2363">
                        <c:v>2016-06-12 10:41</c:v>
                      </c:pt>
                      <c:pt idx="2364">
                        <c:v>2016-06-12 10:41</c:v>
                      </c:pt>
                      <c:pt idx="2365">
                        <c:v>2016-06-12 10:41</c:v>
                      </c:pt>
                      <c:pt idx="2366">
                        <c:v>2016-06-12 10:41</c:v>
                      </c:pt>
                      <c:pt idx="2367">
                        <c:v>2016-06-12 10:41</c:v>
                      </c:pt>
                      <c:pt idx="2368">
                        <c:v>2016-06-12 10:41</c:v>
                      </c:pt>
                      <c:pt idx="2369">
                        <c:v>2016-06-12 10:41</c:v>
                      </c:pt>
                      <c:pt idx="2370">
                        <c:v>2016-06-12 10:41</c:v>
                      </c:pt>
                      <c:pt idx="2371">
                        <c:v>2016-06-12 10:41</c:v>
                      </c:pt>
                      <c:pt idx="2372">
                        <c:v>2016-06-12 10:41</c:v>
                      </c:pt>
                      <c:pt idx="2373">
                        <c:v>2016-06-12 10:41</c:v>
                      </c:pt>
                      <c:pt idx="2374">
                        <c:v>2016-06-12 10:41</c:v>
                      </c:pt>
                      <c:pt idx="2375">
                        <c:v>2016-06-12 10:41</c:v>
                      </c:pt>
                      <c:pt idx="2376">
                        <c:v>2016-06-12 10:41</c:v>
                      </c:pt>
                      <c:pt idx="2377">
                        <c:v>2016-06-12 10:41</c:v>
                      </c:pt>
                      <c:pt idx="2378">
                        <c:v>2016-06-12 10:41</c:v>
                      </c:pt>
                      <c:pt idx="2379">
                        <c:v>2016-06-12 10:41</c:v>
                      </c:pt>
                      <c:pt idx="2380">
                        <c:v>2016-06-12 10:41</c:v>
                      </c:pt>
                      <c:pt idx="2381">
                        <c:v>2016-06-12 10:41</c:v>
                      </c:pt>
                      <c:pt idx="2382">
                        <c:v>2016-06-12 10:41</c:v>
                      </c:pt>
                      <c:pt idx="2383">
                        <c:v>2016-06-12 10:41</c:v>
                      </c:pt>
                      <c:pt idx="2384">
                        <c:v>2016-06-12 10:41</c:v>
                      </c:pt>
                      <c:pt idx="2385">
                        <c:v>2016-06-12 10:42</c:v>
                      </c:pt>
                      <c:pt idx="2386">
                        <c:v>2016-06-12 10:42</c:v>
                      </c:pt>
                      <c:pt idx="2387">
                        <c:v>2016-06-12 10:42</c:v>
                      </c:pt>
                      <c:pt idx="2388">
                        <c:v>2016-06-12 10:42</c:v>
                      </c:pt>
                      <c:pt idx="2389">
                        <c:v>2016-06-12 10:42</c:v>
                      </c:pt>
                      <c:pt idx="2390">
                        <c:v>2016-06-12 10:42</c:v>
                      </c:pt>
                      <c:pt idx="2391">
                        <c:v>2016-06-12 10:42</c:v>
                      </c:pt>
                      <c:pt idx="2392">
                        <c:v>2016-06-12 10:42</c:v>
                      </c:pt>
                      <c:pt idx="2393">
                        <c:v>2016-06-12 10:42</c:v>
                      </c:pt>
                      <c:pt idx="2394">
                        <c:v>2016-06-12 10:42</c:v>
                      </c:pt>
                      <c:pt idx="2395">
                        <c:v>2016-06-12 10:42</c:v>
                      </c:pt>
                      <c:pt idx="2396">
                        <c:v>2016-06-12 10:42</c:v>
                      </c:pt>
                      <c:pt idx="2397">
                        <c:v>2016-06-12 10:42</c:v>
                      </c:pt>
                      <c:pt idx="2398">
                        <c:v>2016-06-12 10:42</c:v>
                      </c:pt>
                      <c:pt idx="2399">
                        <c:v>2016-06-12 10:42</c:v>
                      </c:pt>
                      <c:pt idx="2400">
                        <c:v>2016-06-12 10:42</c:v>
                      </c:pt>
                      <c:pt idx="2401">
                        <c:v>2016-06-12 10:42</c:v>
                      </c:pt>
                      <c:pt idx="2402">
                        <c:v>2016-06-12 10:42</c:v>
                      </c:pt>
                      <c:pt idx="2403">
                        <c:v>2016-06-12 10:42</c:v>
                      </c:pt>
                      <c:pt idx="2404">
                        <c:v>2016-06-12 10:42</c:v>
                      </c:pt>
                      <c:pt idx="2405">
                        <c:v>2016-06-12 10:42</c:v>
                      </c:pt>
                      <c:pt idx="2406">
                        <c:v>2016-06-12 10:42</c:v>
                      </c:pt>
                      <c:pt idx="2407">
                        <c:v>2016-06-12 10:42</c:v>
                      </c:pt>
                      <c:pt idx="2408">
                        <c:v>2016-06-12 10:42</c:v>
                      </c:pt>
                      <c:pt idx="2409">
                        <c:v>2016-06-12 10:42</c:v>
                      </c:pt>
                      <c:pt idx="2410">
                        <c:v>2016-06-12 10:42</c:v>
                      </c:pt>
                      <c:pt idx="2411">
                        <c:v>2016-06-12 10:42</c:v>
                      </c:pt>
                      <c:pt idx="2412">
                        <c:v>2016-06-12 10:42</c:v>
                      </c:pt>
                      <c:pt idx="2413">
                        <c:v>2016-06-12 10:42</c:v>
                      </c:pt>
                      <c:pt idx="2414">
                        <c:v>2016-06-12 10:42</c:v>
                      </c:pt>
                      <c:pt idx="2415">
                        <c:v>2016-06-12 10:42</c:v>
                      </c:pt>
                      <c:pt idx="2416">
                        <c:v>2016-06-12 10:42</c:v>
                      </c:pt>
                      <c:pt idx="2417">
                        <c:v>2016-06-12 10:42</c:v>
                      </c:pt>
                      <c:pt idx="2418">
                        <c:v>2016-06-12 10:42</c:v>
                      </c:pt>
                      <c:pt idx="2419">
                        <c:v>2016-06-12 10:42</c:v>
                      </c:pt>
                      <c:pt idx="2420">
                        <c:v>2016-06-12 10:42</c:v>
                      </c:pt>
                      <c:pt idx="2421">
                        <c:v>2016-06-12 10:42</c:v>
                      </c:pt>
                      <c:pt idx="2422">
                        <c:v>2016-06-12 10:42</c:v>
                      </c:pt>
                      <c:pt idx="2423">
                        <c:v>2016-06-12 10:42</c:v>
                      </c:pt>
                      <c:pt idx="2424">
                        <c:v>2016-06-12 10:42</c:v>
                      </c:pt>
                      <c:pt idx="2425">
                        <c:v>2016-06-12 10:42</c:v>
                      </c:pt>
                      <c:pt idx="2426">
                        <c:v>2016-06-12 10:42</c:v>
                      </c:pt>
                      <c:pt idx="2427">
                        <c:v>2016-06-12 10:42</c:v>
                      </c:pt>
                      <c:pt idx="2428">
                        <c:v>2016-06-12 10:42</c:v>
                      </c:pt>
                      <c:pt idx="2429">
                        <c:v>2016-06-12 10:42</c:v>
                      </c:pt>
                      <c:pt idx="2430">
                        <c:v>2016-06-12 10:42</c:v>
                      </c:pt>
                      <c:pt idx="2431">
                        <c:v>2016-06-12 10:42</c:v>
                      </c:pt>
                      <c:pt idx="2432">
                        <c:v>2016-06-12 10:42</c:v>
                      </c:pt>
                      <c:pt idx="2433">
                        <c:v>2016-06-12 10:42</c:v>
                      </c:pt>
                      <c:pt idx="2434">
                        <c:v>2016-06-12 10:42</c:v>
                      </c:pt>
                      <c:pt idx="2435">
                        <c:v>2016-06-12 10:42</c:v>
                      </c:pt>
                      <c:pt idx="2436">
                        <c:v>2016-06-12 10:42</c:v>
                      </c:pt>
                      <c:pt idx="2437">
                        <c:v>2016-06-12 10:42</c:v>
                      </c:pt>
                      <c:pt idx="2438">
                        <c:v>2016-06-12 10:42</c:v>
                      </c:pt>
                      <c:pt idx="2439">
                        <c:v>2016-06-12 10:42</c:v>
                      </c:pt>
                      <c:pt idx="2440">
                        <c:v>2016-06-12 10:42</c:v>
                      </c:pt>
                      <c:pt idx="2441">
                        <c:v>2016-06-12 10:42</c:v>
                      </c:pt>
                      <c:pt idx="2442">
                        <c:v>2016-06-12 10:43</c:v>
                      </c:pt>
                      <c:pt idx="2443">
                        <c:v>2016-06-12 10:43</c:v>
                      </c:pt>
                      <c:pt idx="2444">
                        <c:v>2016-06-12 10:43</c:v>
                      </c:pt>
                      <c:pt idx="2445">
                        <c:v>2016-06-12 10:43</c:v>
                      </c:pt>
                      <c:pt idx="2446">
                        <c:v>2016-06-12 10:43</c:v>
                      </c:pt>
                      <c:pt idx="2447">
                        <c:v>2016-06-12 10:43</c:v>
                      </c:pt>
                      <c:pt idx="2448">
                        <c:v>2016-06-12 10:43</c:v>
                      </c:pt>
                      <c:pt idx="2449">
                        <c:v>2016-06-12 10:43</c:v>
                      </c:pt>
                      <c:pt idx="2450">
                        <c:v>2016-06-12 10:43</c:v>
                      </c:pt>
                      <c:pt idx="2451">
                        <c:v>2016-06-12 10:43</c:v>
                      </c:pt>
                      <c:pt idx="2452">
                        <c:v>2016-06-12 10:43</c:v>
                      </c:pt>
                      <c:pt idx="2453">
                        <c:v>2016-06-12 10:43</c:v>
                      </c:pt>
                      <c:pt idx="2454">
                        <c:v>2016-06-12 10:43</c:v>
                      </c:pt>
                      <c:pt idx="2455">
                        <c:v>2016-06-12 10:43</c:v>
                      </c:pt>
                      <c:pt idx="2456">
                        <c:v>2016-06-12 10:43</c:v>
                      </c:pt>
                      <c:pt idx="2457">
                        <c:v>2016-06-12 10:43</c:v>
                      </c:pt>
                      <c:pt idx="2458">
                        <c:v>2016-06-12 10:43</c:v>
                      </c:pt>
                      <c:pt idx="2459">
                        <c:v>2016-06-12 10:43</c:v>
                      </c:pt>
                      <c:pt idx="2460">
                        <c:v>2016-06-12 10:43</c:v>
                      </c:pt>
                      <c:pt idx="2461">
                        <c:v>2016-06-12 10:43</c:v>
                      </c:pt>
                      <c:pt idx="2462">
                        <c:v>2016-06-12 10:43</c:v>
                      </c:pt>
                      <c:pt idx="2463">
                        <c:v>2016-06-12 10:43</c:v>
                      </c:pt>
                      <c:pt idx="2464">
                        <c:v>2016-06-12 10:43</c:v>
                      </c:pt>
                      <c:pt idx="2465">
                        <c:v>2016-06-12 10:43</c:v>
                      </c:pt>
                      <c:pt idx="2466">
                        <c:v>2016-06-12 10:43</c:v>
                      </c:pt>
                      <c:pt idx="2467">
                        <c:v>2016-06-12 10:43</c:v>
                      </c:pt>
                      <c:pt idx="2468">
                        <c:v>2016-06-12 10:43</c:v>
                      </c:pt>
                      <c:pt idx="2469">
                        <c:v>2016-06-12 10:43</c:v>
                      </c:pt>
                      <c:pt idx="2470">
                        <c:v>2016-06-12 10:43</c:v>
                      </c:pt>
                      <c:pt idx="2471">
                        <c:v>2016-06-12 10:43</c:v>
                      </c:pt>
                      <c:pt idx="2472">
                        <c:v>2016-06-12 10:43</c:v>
                      </c:pt>
                      <c:pt idx="2473">
                        <c:v>2016-06-12 10:43</c:v>
                      </c:pt>
                      <c:pt idx="2474">
                        <c:v>2016-06-12 10:43</c:v>
                      </c:pt>
                      <c:pt idx="2475">
                        <c:v>2016-06-12 10:43</c:v>
                      </c:pt>
                      <c:pt idx="2476">
                        <c:v>2016-06-12 10:43</c:v>
                      </c:pt>
                      <c:pt idx="2477">
                        <c:v>2016-06-12 10:43</c:v>
                      </c:pt>
                      <c:pt idx="2478">
                        <c:v>2016-06-12 10:43</c:v>
                      </c:pt>
                      <c:pt idx="2479">
                        <c:v>2016-06-12 10:43</c:v>
                      </c:pt>
                      <c:pt idx="2480">
                        <c:v>2016-06-12 10:43</c:v>
                      </c:pt>
                      <c:pt idx="2481">
                        <c:v>2016-06-12 10:43</c:v>
                      </c:pt>
                      <c:pt idx="2482">
                        <c:v>2016-06-12 10:43</c:v>
                      </c:pt>
                      <c:pt idx="2483">
                        <c:v>2016-06-12 10:43</c:v>
                      </c:pt>
                      <c:pt idx="2484">
                        <c:v>2016-06-12 10:43</c:v>
                      </c:pt>
                      <c:pt idx="2485">
                        <c:v>2016-06-12 10:43</c:v>
                      </c:pt>
                      <c:pt idx="2486">
                        <c:v>2016-06-12 10:43</c:v>
                      </c:pt>
                      <c:pt idx="2487">
                        <c:v>2016-06-12 10:43</c:v>
                      </c:pt>
                      <c:pt idx="2488">
                        <c:v>2016-06-12 10:43</c:v>
                      </c:pt>
                      <c:pt idx="2489">
                        <c:v>2016-06-12 10:43</c:v>
                      </c:pt>
                      <c:pt idx="2490">
                        <c:v>2016-06-12 10:43</c:v>
                      </c:pt>
                      <c:pt idx="2491">
                        <c:v>2016-06-12 10:43</c:v>
                      </c:pt>
                      <c:pt idx="2492">
                        <c:v>2016-06-12 10:43</c:v>
                      </c:pt>
                      <c:pt idx="2493">
                        <c:v>2016-06-12 10:43</c:v>
                      </c:pt>
                      <c:pt idx="2494">
                        <c:v>2016-06-12 10:43</c:v>
                      </c:pt>
                      <c:pt idx="2495">
                        <c:v>2016-06-12 10:43</c:v>
                      </c:pt>
                      <c:pt idx="2496">
                        <c:v>2016-06-12 10:44</c:v>
                      </c:pt>
                      <c:pt idx="2497">
                        <c:v>2016-06-12 10:44</c:v>
                      </c:pt>
                      <c:pt idx="2498">
                        <c:v>2016-06-12 10:44</c:v>
                      </c:pt>
                      <c:pt idx="2499">
                        <c:v>2016-06-12 10:44</c:v>
                      </c:pt>
                      <c:pt idx="2500">
                        <c:v>2016-06-12 10:44</c:v>
                      </c:pt>
                      <c:pt idx="2501">
                        <c:v>2016-06-12 10:44</c:v>
                      </c:pt>
                      <c:pt idx="2502">
                        <c:v>2016-06-12 10:44</c:v>
                      </c:pt>
                      <c:pt idx="2503">
                        <c:v>2016-06-12 10:44</c:v>
                      </c:pt>
                      <c:pt idx="2504">
                        <c:v>2016-06-12 10:44</c:v>
                      </c:pt>
                      <c:pt idx="2505">
                        <c:v>2016-06-12 10:44</c:v>
                      </c:pt>
                      <c:pt idx="2506">
                        <c:v>2016-06-12 10:44</c:v>
                      </c:pt>
                      <c:pt idx="2507">
                        <c:v>2016-06-12 10:44</c:v>
                      </c:pt>
                      <c:pt idx="2508">
                        <c:v>2016-06-12 10:44</c:v>
                      </c:pt>
                      <c:pt idx="2509">
                        <c:v>2016-06-12 10:44</c:v>
                      </c:pt>
                      <c:pt idx="2510">
                        <c:v>2016-06-12 10:44</c:v>
                      </c:pt>
                      <c:pt idx="2511">
                        <c:v>2016-06-12 10:44</c:v>
                      </c:pt>
                      <c:pt idx="2512">
                        <c:v>2016-06-12 10:44</c:v>
                      </c:pt>
                      <c:pt idx="2513">
                        <c:v>2016-06-12 10:44</c:v>
                      </c:pt>
                      <c:pt idx="2514">
                        <c:v>2016-06-12 10:44</c:v>
                      </c:pt>
                      <c:pt idx="2515">
                        <c:v>2016-06-12 10:44</c:v>
                      </c:pt>
                      <c:pt idx="2516">
                        <c:v>2016-06-12 10:44</c:v>
                      </c:pt>
                      <c:pt idx="2517">
                        <c:v>2016-06-12 10:44</c:v>
                      </c:pt>
                      <c:pt idx="2518">
                        <c:v>2016-06-12 10:44</c:v>
                      </c:pt>
                      <c:pt idx="2519">
                        <c:v>2016-06-12 10:44</c:v>
                      </c:pt>
                      <c:pt idx="2520">
                        <c:v>2016-06-12 10:44</c:v>
                      </c:pt>
                      <c:pt idx="2521">
                        <c:v>2016-06-12 10:44</c:v>
                      </c:pt>
                      <c:pt idx="2522">
                        <c:v>2016-06-12 10:44</c:v>
                      </c:pt>
                      <c:pt idx="2523">
                        <c:v>2016-06-12 10:44</c:v>
                      </c:pt>
                      <c:pt idx="2524">
                        <c:v>2016-06-12 10:44</c:v>
                      </c:pt>
                      <c:pt idx="2525">
                        <c:v>2016-06-12 10:44</c:v>
                      </c:pt>
                      <c:pt idx="2526">
                        <c:v>2016-06-12 10:44</c:v>
                      </c:pt>
                      <c:pt idx="2527">
                        <c:v>2016-06-12 10:44</c:v>
                      </c:pt>
                      <c:pt idx="2528">
                        <c:v>2016-06-12 10:44</c:v>
                      </c:pt>
                      <c:pt idx="2529">
                        <c:v>2016-06-12 10:44</c:v>
                      </c:pt>
                      <c:pt idx="2530">
                        <c:v>2016-06-12 10:44</c:v>
                      </c:pt>
                      <c:pt idx="2531">
                        <c:v>2016-06-12 10:44</c:v>
                      </c:pt>
                      <c:pt idx="2532">
                        <c:v>2016-06-12 10:44</c:v>
                      </c:pt>
                      <c:pt idx="2533">
                        <c:v>2016-06-12 10:44</c:v>
                      </c:pt>
                      <c:pt idx="2534">
                        <c:v>2016-06-12 10:44</c:v>
                      </c:pt>
                      <c:pt idx="2535">
                        <c:v>2016-06-12 10:44</c:v>
                      </c:pt>
                      <c:pt idx="2536">
                        <c:v>2016-06-12 10:44</c:v>
                      </c:pt>
                      <c:pt idx="2537">
                        <c:v>2016-06-12 10:44</c:v>
                      </c:pt>
                      <c:pt idx="2538">
                        <c:v>2016-06-12 10:44</c:v>
                      </c:pt>
                      <c:pt idx="2539">
                        <c:v>2016-06-12 10:44</c:v>
                      </c:pt>
                      <c:pt idx="2540">
                        <c:v>2016-06-12 10:44</c:v>
                      </c:pt>
                      <c:pt idx="2541">
                        <c:v>2016-06-12 10:44</c:v>
                      </c:pt>
                      <c:pt idx="2542">
                        <c:v>2016-06-12 10:44</c:v>
                      </c:pt>
                      <c:pt idx="2543">
                        <c:v>2016-06-12 10:44</c:v>
                      </c:pt>
                      <c:pt idx="2544">
                        <c:v>2016-06-12 10:44</c:v>
                      </c:pt>
                      <c:pt idx="2545">
                        <c:v>2016-06-12 10:44</c:v>
                      </c:pt>
                      <c:pt idx="2546">
                        <c:v>2016-06-12 10:44</c:v>
                      </c:pt>
                      <c:pt idx="2547">
                        <c:v>2016-06-12 10:44</c:v>
                      </c:pt>
                      <c:pt idx="2548">
                        <c:v>2016-06-12 10:44</c:v>
                      </c:pt>
                      <c:pt idx="2549">
                        <c:v>2016-06-12 10:44</c:v>
                      </c:pt>
                      <c:pt idx="2550">
                        <c:v>2016-06-12 10:44</c:v>
                      </c:pt>
                      <c:pt idx="2551">
                        <c:v>2016-06-12 10:44</c:v>
                      </c:pt>
                      <c:pt idx="2552">
                        <c:v>2016-06-12 10:44</c:v>
                      </c:pt>
                      <c:pt idx="2553">
                        <c:v>2016-06-12 10:44</c:v>
                      </c:pt>
                      <c:pt idx="2554">
                        <c:v>2016-06-12 10:45</c:v>
                      </c:pt>
                      <c:pt idx="2555">
                        <c:v>2016-06-12 10:45</c:v>
                      </c:pt>
                      <c:pt idx="2556">
                        <c:v>2016-06-12 10:45</c:v>
                      </c:pt>
                      <c:pt idx="2557">
                        <c:v>2016-06-12 10:45</c:v>
                      </c:pt>
                      <c:pt idx="2558">
                        <c:v>2016-06-12 10:45</c:v>
                      </c:pt>
                      <c:pt idx="2559">
                        <c:v>2016-06-12 10:45</c:v>
                      </c:pt>
                      <c:pt idx="2560">
                        <c:v>2016-06-12 10:45</c:v>
                      </c:pt>
                      <c:pt idx="2561">
                        <c:v>2016-06-12 10:45</c:v>
                      </c:pt>
                      <c:pt idx="2562">
                        <c:v>2016-06-12 10:45</c:v>
                      </c:pt>
                      <c:pt idx="2563">
                        <c:v>2016-06-12 10:45</c:v>
                      </c:pt>
                      <c:pt idx="2564">
                        <c:v>2016-06-12 10:45</c:v>
                      </c:pt>
                      <c:pt idx="2565">
                        <c:v>2016-06-12 10:45</c:v>
                      </c:pt>
                      <c:pt idx="2566">
                        <c:v>2016-06-12 10:45</c:v>
                      </c:pt>
                      <c:pt idx="2567">
                        <c:v>2016-06-12 10:45</c:v>
                      </c:pt>
                      <c:pt idx="2568">
                        <c:v>2016-06-12 10:45</c:v>
                      </c:pt>
                      <c:pt idx="2569">
                        <c:v>2016-06-12 10:45</c:v>
                      </c:pt>
                      <c:pt idx="2570">
                        <c:v>2016-06-12 10:45</c:v>
                      </c:pt>
                      <c:pt idx="2571">
                        <c:v>2016-06-12 10:45</c:v>
                      </c:pt>
                      <c:pt idx="2572">
                        <c:v>2016-06-12 10:45</c:v>
                      </c:pt>
                      <c:pt idx="2573">
                        <c:v>2016-06-12 10:45</c:v>
                      </c:pt>
                      <c:pt idx="2574">
                        <c:v>2016-06-12 10:45</c:v>
                      </c:pt>
                      <c:pt idx="2575">
                        <c:v>2016-06-12 10:45</c:v>
                      </c:pt>
                      <c:pt idx="2576">
                        <c:v>2016-06-12 10:45</c:v>
                      </c:pt>
                      <c:pt idx="2577">
                        <c:v>2016-06-12 10:45</c:v>
                      </c:pt>
                      <c:pt idx="2578">
                        <c:v>2016-06-12 10:45</c:v>
                      </c:pt>
                      <c:pt idx="2579">
                        <c:v>2016-06-12 10:45</c:v>
                      </c:pt>
                      <c:pt idx="2580">
                        <c:v>2016-06-12 10:45</c:v>
                      </c:pt>
                      <c:pt idx="2581">
                        <c:v>2016-06-12 10:45</c:v>
                      </c:pt>
                      <c:pt idx="2582">
                        <c:v>2016-06-12 10:45</c:v>
                      </c:pt>
                      <c:pt idx="2583">
                        <c:v>2016-06-12 10:45</c:v>
                      </c:pt>
                      <c:pt idx="2584">
                        <c:v>2016-06-12 10:45</c:v>
                      </c:pt>
                      <c:pt idx="2585">
                        <c:v>2016-06-12 10:45</c:v>
                      </c:pt>
                      <c:pt idx="2586">
                        <c:v>2016-06-12 10:45</c:v>
                      </c:pt>
                      <c:pt idx="2587">
                        <c:v>2016-06-12 10:45</c:v>
                      </c:pt>
                      <c:pt idx="2588">
                        <c:v>2016-06-12 10:45</c:v>
                      </c:pt>
                      <c:pt idx="2589">
                        <c:v>2016-06-12 10:45</c:v>
                      </c:pt>
                      <c:pt idx="2590">
                        <c:v>2016-06-12 10:45</c:v>
                      </c:pt>
                      <c:pt idx="2591">
                        <c:v>2016-06-12 10:45</c:v>
                      </c:pt>
                      <c:pt idx="2592">
                        <c:v>2016-06-12 10:45</c:v>
                      </c:pt>
                      <c:pt idx="2593">
                        <c:v>2016-06-12 10:45</c:v>
                      </c:pt>
                      <c:pt idx="2594">
                        <c:v>2016-06-12 10:45</c:v>
                      </c:pt>
                      <c:pt idx="2595">
                        <c:v>2016-06-12 10:45</c:v>
                      </c:pt>
                      <c:pt idx="2596">
                        <c:v>2016-06-12 10:45</c:v>
                      </c:pt>
                      <c:pt idx="2597">
                        <c:v>2016-06-12 10:45</c:v>
                      </c:pt>
                      <c:pt idx="2598">
                        <c:v>2016-06-12 10:45</c:v>
                      </c:pt>
                      <c:pt idx="2599">
                        <c:v>2016-06-12 10:45</c:v>
                      </c:pt>
                      <c:pt idx="2600">
                        <c:v>2016-06-12 10:45</c:v>
                      </c:pt>
                      <c:pt idx="2601">
                        <c:v>2016-06-12 10:45</c:v>
                      </c:pt>
                      <c:pt idx="2602">
                        <c:v>2016-06-12 10:45</c:v>
                      </c:pt>
                      <c:pt idx="2603">
                        <c:v>2016-06-12 10:45</c:v>
                      </c:pt>
                      <c:pt idx="2604">
                        <c:v>2016-06-12 10:45</c:v>
                      </c:pt>
                      <c:pt idx="2605">
                        <c:v>2016-06-12 10:45</c:v>
                      </c:pt>
                      <c:pt idx="2606">
                        <c:v>2016-06-12 10:45</c:v>
                      </c:pt>
                      <c:pt idx="2607">
                        <c:v>2016-06-12 10:45</c:v>
                      </c:pt>
                      <c:pt idx="2608">
                        <c:v>2016-06-12 10:45</c:v>
                      </c:pt>
                      <c:pt idx="2609">
                        <c:v>2016-06-12 10:45</c:v>
                      </c:pt>
                      <c:pt idx="2610">
                        <c:v>2016-06-12 10:45</c:v>
                      </c:pt>
                      <c:pt idx="2611">
                        <c:v>2016-06-12 10:46</c:v>
                      </c:pt>
                      <c:pt idx="2612">
                        <c:v>2016-06-12 10:46</c:v>
                      </c:pt>
                      <c:pt idx="2613">
                        <c:v>2016-06-12 10:46</c:v>
                      </c:pt>
                      <c:pt idx="2614">
                        <c:v>2016-06-12 10:46</c:v>
                      </c:pt>
                      <c:pt idx="2615">
                        <c:v>2016-06-12 10:46</c:v>
                      </c:pt>
                      <c:pt idx="2616">
                        <c:v>2016-06-12 10:46</c:v>
                      </c:pt>
                      <c:pt idx="2617">
                        <c:v>2016-06-12 10:46</c:v>
                      </c:pt>
                      <c:pt idx="2618">
                        <c:v>2016-06-12 10:46</c:v>
                      </c:pt>
                      <c:pt idx="2619">
                        <c:v>2016-06-12 10:46</c:v>
                      </c:pt>
                      <c:pt idx="2620">
                        <c:v>2016-06-12 10:46</c:v>
                      </c:pt>
                      <c:pt idx="2621">
                        <c:v>2016-06-12 10:46</c:v>
                      </c:pt>
                      <c:pt idx="2622">
                        <c:v>2016-06-12 10:46</c:v>
                      </c:pt>
                      <c:pt idx="2623">
                        <c:v>2016-06-12 10:46</c:v>
                      </c:pt>
                      <c:pt idx="2624">
                        <c:v>2016-06-12 10:46</c:v>
                      </c:pt>
                      <c:pt idx="2625">
                        <c:v>2016-06-12 10:46</c:v>
                      </c:pt>
                      <c:pt idx="2626">
                        <c:v>2016-06-12 10:46</c:v>
                      </c:pt>
                      <c:pt idx="2627">
                        <c:v>2016-06-12 10:46</c:v>
                      </c:pt>
                      <c:pt idx="2628">
                        <c:v>2016-06-12 10:46</c:v>
                      </c:pt>
                      <c:pt idx="2629">
                        <c:v>2016-06-12 10:46</c:v>
                      </c:pt>
                      <c:pt idx="2630">
                        <c:v>2016-06-12 10:46</c:v>
                      </c:pt>
                      <c:pt idx="2631">
                        <c:v>2016-06-12 10:46</c:v>
                      </c:pt>
                      <c:pt idx="2632">
                        <c:v>2016-06-12 10:46</c:v>
                      </c:pt>
                      <c:pt idx="2633">
                        <c:v>2016-06-12 10:46</c:v>
                      </c:pt>
                      <c:pt idx="2634">
                        <c:v>2016-06-12 10:46</c:v>
                      </c:pt>
                      <c:pt idx="2635">
                        <c:v>2016-06-12 10:46</c:v>
                      </c:pt>
                      <c:pt idx="2636">
                        <c:v>2016-06-12 10:46</c:v>
                      </c:pt>
                      <c:pt idx="2637">
                        <c:v>2016-06-12 10:46</c:v>
                      </c:pt>
                      <c:pt idx="2638">
                        <c:v>2016-06-12 10:46</c:v>
                      </c:pt>
                      <c:pt idx="2639">
                        <c:v>2016-06-12 10:46</c:v>
                      </c:pt>
                      <c:pt idx="2640">
                        <c:v>2016-06-12 10:46</c:v>
                      </c:pt>
                      <c:pt idx="2641">
                        <c:v>2016-06-12 10:46</c:v>
                      </c:pt>
                      <c:pt idx="2642">
                        <c:v>2016-06-12 10:46</c:v>
                      </c:pt>
                      <c:pt idx="2643">
                        <c:v>2016-06-12 10:46</c:v>
                      </c:pt>
                      <c:pt idx="2644">
                        <c:v>2016-06-12 10:46</c:v>
                      </c:pt>
                      <c:pt idx="2645">
                        <c:v>2016-06-12 10:46</c:v>
                      </c:pt>
                      <c:pt idx="2646">
                        <c:v>2016-06-12 10:46</c:v>
                      </c:pt>
                      <c:pt idx="2647">
                        <c:v>2016-06-12 10:46</c:v>
                      </c:pt>
                      <c:pt idx="2648">
                        <c:v>2016-06-12 10:46</c:v>
                      </c:pt>
                      <c:pt idx="2649">
                        <c:v>2016-06-12 10:46</c:v>
                      </c:pt>
                      <c:pt idx="2650">
                        <c:v>2016-06-12 10:46</c:v>
                      </c:pt>
                      <c:pt idx="2651">
                        <c:v>2016-06-12 10:46</c:v>
                      </c:pt>
                      <c:pt idx="2652">
                        <c:v>2016-06-12 10:46</c:v>
                      </c:pt>
                      <c:pt idx="2653">
                        <c:v>2016-06-12 10:46</c:v>
                      </c:pt>
                      <c:pt idx="2654">
                        <c:v>2016-06-12 10:46</c:v>
                      </c:pt>
                      <c:pt idx="2655">
                        <c:v>2016-06-12 10:46</c:v>
                      </c:pt>
                      <c:pt idx="2656">
                        <c:v>2016-06-12 10:46</c:v>
                      </c:pt>
                      <c:pt idx="2657">
                        <c:v>2016-06-12 10:46</c:v>
                      </c:pt>
                      <c:pt idx="2658">
                        <c:v>2016-06-12 10:46</c:v>
                      </c:pt>
                      <c:pt idx="2659">
                        <c:v>2016-06-12 10:46</c:v>
                      </c:pt>
                      <c:pt idx="2660">
                        <c:v>2016-06-12 10:46</c:v>
                      </c:pt>
                      <c:pt idx="2661">
                        <c:v>2016-06-12 10:46</c:v>
                      </c:pt>
                      <c:pt idx="2662">
                        <c:v>2016-06-12 10:46</c:v>
                      </c:pt>
                      <c:pt idx="2663">
                        <c:v>2016-06-12 10:46</c:v>
                      </c:pt>
                      <c:pt idx="2664">
                        <c:v>2016-06-12 10:46</c:v>
                      </c:pt>
                      <c:pt idx="2665">
                        <c:v>2016-06-12 10:46</c:v>
                      </c:pt>
                      <c:pt idx="2666">
                        <c:v>2016-06-12 10:46</c:v>
                      </c:pt>
                      <c:pt idx="2667">
                        <c:v>2016-06-12 10:46</c:v>
                      </c:pt>
                      <c:pt idx="2668">
                        <c:v>2016-06-12 10:46</c:v>
                      </c:pt>
                      <c:pt idx="2669">
                        <c:v>2016-06-12 10:46</c:v>
                      </c:pt>
                      <c:pt idx="2670">
                        <c:v>2016-06-12 10:47</c:v>
                      </c:pt>
                      <c:pt idx="2671">
                        <c:v>2016-06-12 10:47</c:v>
                      </c:pt>
                      <c:pt idx="2672">
                        <c:v>2016-06-12 10:47</c:v>
                      </c:pt>
                      <c:pt idx="2673">
                        <c:v>2016-06-12 10:47</c:v>
                      </c:pt>
                      <c:pt idx="2674">
                        <c:v>2016-06-12 10:47</c:v>
                      </c:pt>
                      <c:pt idx="2675">
                        <c:v>2016-06-12 10:47</c:v>
                      </c:pt>
                      <c:pt idx="2676">
                        <c:v>2016-06-12 10:47</c:v>
                      </c:pt>
                      <c:pt idx="2677">
                        <c:v>2016-06-12 10:47</c:v>
                      </c:pt>
                      <c:pt idx="2678">
                        <c:v>2016-06-12 10:47</c:v>
                      </c:pt>
                      <c:pt idx="2679">
                        <c:v>2016-06-12 10:47</c:v>
                      </c:pt>
                      <c:pt idx="2680">
                        <c:v>2016-06-12 10:47</c:v>
                      </c:pt>
                      <c:pt idx="2681">
                        <c:v>2016-06-12 10:47</c:v>
                      </c:pt>
                      <c:pt idx="2682">
                        <c:v>2016-06-12 10:47</c:v>
                      </c:pt>
                      <c:pt idx="2683">
                        <c:v>2016-06-12 10:47</c:v>
                      </c:pt>
                      <c:pt idx="2684">
                        <c:v>2016-06-12 10:47</c:v>
                      </c:pt>
                      <c:pt idx="2685">
                        <c:v>2016-06-12 10:47</c:v>
                      </c:pt>
                      <c:pt idx="2686">
                        <c:v>2016-06-12 10:47</c:v>
                      </c:pt>
                      <c:pt idx="2687">
                        <c:v>2016-06-12 10:47</c:v>
                      </c:pt>
                      <c:pt idx="2688">
                        <c:v>2016-06-12 10:47</c:v>
                      </c:pt>
                      <c:pt idx="2689">
                        <c:v>2016-06-12 10:47</c:v>
                      </c:pt>
                      <c:pt idx="2690">
                        <c:v>2016-06-12 10:47</c:v>
                      </c:pt>
                      <c:pt idx="2691">
                        <c:v>2016-06-12 10:47</c:v>
                      </c:pt>
                      <c:pt idx="2692">
                        <c:v>2016-06-12 10:47</c:v>
                      </c:pt>
                      <c:pt idx="2693">
                        <c:v>2016-06-12 10:47</c:v>
                      </c:pt>
                      <c:pt idx="2694">
                        <c:v>2016-06-12 10:47</c:v>
                      </c:pt>
                      <c:pt idx="2695">
                        <c:v>2016-06-12 10:47</c:v>
                      </c:pt>
                      <c:pt idx="2696">
                        <c:v>2016-06-12 10:47</c:v>
                      </c:pt>
                      <c:pt idx="2697">
                        <c:v>2016-06-12 10:47</c:v>
                      </c:pt>
                      <c:pt idx="2698">
                        <c:v>2016-06-12 10:47</c:v>
                      </c:pt>
                      <c:pt idx="2699">
                        <c:v>2016-06-12 10:47</c:v>
                      </c:pt>
                      <c:pt idx="2700">
                        <c:v>2016-06-12 10:47</c:v>
                      </c:pt>
                      <c:pt idx="2701">
                        <c:v>2016-06-12 10:47</c:v>
                      </c:pt>
                      <c:pt idx="2702">
                        <c:v>2016-06-12 10:47</c:v>
                      </c:pt>
                      <c:pt idx="2703">
                        <c:v>2016-06-12 10:47</c:v>
                      </c:pt>
                      <c:pt idx="2704">
                        <c:v>2016-06-12 10:47</c:v>
                      </c:pt>
                      <c:pt idx="2705">
                        <c:v>2016-06-12 10:47</c:v>
                      </c:pt>
                      <c:pt idx="2706">
                        <c:v>2016-06-12 10:47</c:v>
                      </c:pt>
                      <c:pt idx="2707">
                        <c:v>2016-06-12 10:47</c:v>
                      </c:pt>
                      <c:pt idx="2708">
                        <c:v>2016-06-12 10:47</c:v>
                      </c:pt>
                      <c:pt idx="2709">
                        <c:v>2016-06-12 10:47</c:v>
                      </c:pt>
                      <c:pt idx="2710">
                        <c:v>2016-06-12 10:47</c:v>
                      </c:pt>
                      <c:pt idx="2711">
                        <c:v>2016-06-12 10:47</c:v>
                      </c:pt>
                      <c:pt idx="2712">
                        <c:v>2016-06-12 10:47</c:v>
                      </c:pt>
                      <c:pt idx="2713">
                        <c:v>2016-06-12 10:47</c:v>
                      </c:pt>
                      <c:pt idx="2714">
                        <c:v>2016-06-12 10:47</c:v>
                      </c:pt>
                      <c:pt idx="2715">
                        <c:v>2016-06-12 10:47</c:v>
                      </c:pt>
                      <c:pt idx="2716">
                        <c:v>2016-06-12 10:47</c:v>
                      </c:pt>
                      <c:pt idx="2717">
                        <c:v>2016-06-12 10:47</c:v>
                      </c:pt>
                      <c:pt idx="2718">
                        <c:v>2016-06-12 10:47</c:v>
                      </c:pt>
                      <c:pt idx="2719">
                        <c:v>2016-06-12 10:47</c:v>
                      </c:pt>
                      <c:pt idx="2720">
                        <c:v>2016-06-12 10:47</c:v>
                      </c:pt>
                      <c:pt idx="2721">
                        <c:v>2016-06-12 10:47</c:v>
                      </c:pt>
                      <c:pt idx="2722">
                        <c:v>2016-06-12 10:47</c:v>
                      </c:pt>
                      <c:pt idx="2723">
                        <c:v>2016-06-12 10:48</c:v>
                      </c:pt>
                      <c:pt idx="2724">
                        <c:v>2016-06-12 10:48</c:v>
                      </c:pt>
                      <c:pt idx="2725">
                        <c:v>2016-06-12 10:48</c:v>
                      </c:pt>
                      <c:pt idx="2726">
                        <c:v>2016-06-12 10:48</c:v>
                      </c:pt>
                      <c:pt idx="2727">
                        <c:v>2016-06-12 10:48</c:v>
                      </c:pt>
                      <c:pt idx="2728">
                        <c:v>2016-06-12 10:48</c:v>
                      </c:pt>
                      <c:pt idx="2729">
                        <c:v>2016-06-12 10:48</c:v>
                      </c:pt>
                      <c:pt idx="2730">
                        <c:v>2016-06-12 10:48</c:v>
                      </c:pt>
                      <c:pt idx="2731">
                        <c:v>2016-06-12 10:48</c:v>
                      </c:pt>
                      <c:pt idx="2732">
                        <c:v>2016-06-12 10:48</c:v>
                      </c:pt>
                      <c:pt idx="2733">
                        <c:v>2016-06-12 10:48</c:v>
                      </c:pt>
                      <c:pt idx="2734">
                        <c:v>2016-06-12 10:48</c:v>
                      </c:pt>
                      <c:pt idx="2735">
                        <c:v>2016-06-12 10:48</c:v>
                      </c:pt>
                      <c:pt idx="2736">
                        <c:v>2016-06-12 10:48</c:v>
                      </c:pt>
                      <c:pt idx="2737">
                        <c:v>2016-06-12 10:48</c:v>
                      </c:pt>
                      <c:pt idx="2738">
                        <c:v>2016-06-12 10:48</c:v>
                      </c:pt>
                      <c:pt idx="2739">
                        <c:v>2016-06-12 10:48</c:v>
                      </c:pt>
                      <c:pt idx="2740">
                        <c:v>2016-06-12 10:48</c:v>
                      </c:pt>
                      <c:pt idx="2741">
                        <c:v>2016-06-12 10:48</c:v>
                      </c:pt>
                      <c:pt idx="2742">
                        <c:v>2016-06-12 10:48</c:v>
                      </c:pt>
                      <c:pt idx="2743">
                        <c:v>2016-06-12 10:48</c:v>
                      </c:pt>
                      <c:pt idx="2744">
                        <c:v>2016-06-12 10:48</c:v>
                      </c:pt>
                      <c:pt idx="2745">
                        <c:v>2016-06-12 10:48</c:v>
                      </c:pt>
                      <c:pt idx="2746">
                        <c:v>2016-06-12 10:48</c:v>
                      </c:pt>
                      <c:pt idx="2747">
                        <c:v>2016-06-12 10:48</c:v>
                      </c:pt>
                      <c:pt idx="2748">
                        <c:v>2016-06-12 10:48</c:v>
                      </c:pt>
                      <c:pt idx="2749">
                        <c:v>2016-06-12 10:48</c:v>
                      </c:pt>
                      <c:pt idx="2750">
                        <c:v>2016-06-12 10:48</c:v>
                      </c:pt>
                      <c:pt idx="2751">
                        <c:v>2016-06-12 10:48</c:v>
                      </c:pt>
                      <c:pt idx="2752">
                        <c:v>2016-06-12 10:48</c:v>
                      </c:pt>
                      <c:pt idx="2753">
                        <c:v>2016-06-12 10:48</c:v>
                      </c:pt>
                      <c:pt idx="2754">
                        <c:v>2016-06-12 10:48</c:v>
                      </c:pt>
                      <c:pt idx="2755">
                        <c:v>2016-06-12 10:48</c:v>
                      </c:pt>
                      <c:pt idx="2756">
                        <c:v>2016-06-12 10:48</c:v>
                      </c:pt>
                      <c:pt idx="2757">
                        <c:v>2016-06-12 10:48</c:v>
                      </c:pt>
                      <c:pt idx="2758">
                        <c:v>2016-06-12 10:48</c:v>
                      </c:pt>
                      <c:pt idx="2759">
                        <c:v>2016-06-12 10:48</c:v>
                      </c:pt>
                      <c:pt idx="2760">
                        <c:v>2016-06-12 10:48</c:v>
                      </c:pt>
                      <c:pt idx="2761">
                        <c:v>2016-06-12 10:48</c:v>
                      </c:pt>
                      <c:pt idx="2762">
                        <c:v>2016-06-12 10:48</c:v>
                      </c:pt>
                      <c:pt idx="2763">
                        <c:v>2016-06-12 10:48</c:v>
                      </c:pt>
                      <c:pt idx="2764">
                        <c:v>2016-06-12 10:48</c:v>
                      </c:pt>
                      <c:pt idx="2765">
                        <c:v>2016-06-12 10:48</c:v>
                      </c:pt>
                      <c:pt idx="2766">
                        <c:v>2016-06-12 10:48</c:v>
                      </c:pt>
                      <c:pt idx="2767">
                        <c:v>2016-06-12 10:48</c:v>
                      </c:pt>
                      <c:pt idx="2768">
                        <c:v>2016-06-12 10:48</c:v>
                      </c:pt>
                      <c:pt idx="2769">
                        <c:v>2016-06-12 10:48</c:v>
                      </c:pt>
                      <c:pt idx="2770">
                        <c:v>2016-06-12 10:48</c:v>
                      </c:pt>
                      <c:pt idx="2771">
                        <c:v>2016-06-12 10:48</c:v>
                      </c:pt>
                      <c:pt idx="2772">
                        <c:v>2016-06-12 10:48</c:v>
                      </c:pt>
                      <c:pt idx="2773">
                        <c:v>2016-06-12 10:48</c:v>
                      </c:pt>
                      <c:pt idx="2774">
                        <c:v>2016-06-12 10:48</c:v>
                      </c:pt>
                      <c:pt idx="2775">
                        <c:v>2016-06-12 10:48</c:v>
                      </c:pt>
                      <c:pt idx="2776">
                        <c:v>2016-06-12 10:48</c:v>
                      </c:pt>
                      <c:pt idx="2777">
                        <c:v>2016-06-12 10:49</c:v>
                      </c:pt>
                      <c:pt idx="2778">
                        <c:v>2016-06-12 10:49</c:v>
                      </c:pt>
                      <c:pt idx="2779">
                        <c:v>2016-06-12 10:49</c:v>
                      </c:pt>
                      <c:pt idx="2780">
                        <c:v>2016-06-12 10:49</c:v>
                      </c:pt>
                      <c:pt idx="2781">
                        <c:v>2016-06-12 10:49</c:v>
                      </c:pt>
                      <c:pt idx="2782">
                        <c:v>2016-06-12 10:49</c:v>
                      </c:pt>
                      <c:pt idx="2783">
                        <c:v>2016-06-12 10:49</c:v>
                      </c:pt>
                      <c:pt idx="2784">
                        <c:v>2016-06-12 10:49</c:v>
                      </c:pt>
                      <c:pt idx="2785">
                        <c:v>2016-06-12 10:49</c:v>
                      </c:pt>
                      <c:pt idx="2786">
                        <c:v>2016-06-12 10:49</c:v>
                      </c:pt>
                      <c:pt idx="2787">
                        <c:v>2016-06-12 10:49</c:v>
                      </c:pt>
                      <c:pt idx="2788">
                        <c:v>2016-06-12 10:49</c:v>
                      </c:pt>
                      <c:pt idx="2789">
                        <c:v>2016-06-12 10:49</c:v>
                      </c:pt>
                      <c:pt idx="2790">
                        <c:v>2016-06-12 10:49</c:v>
                      </c:pt>
                      <c:pt idx="2791">
                        <c:v>2016-06-12 10:49</c:v>
                      </c:pt>
                      <c:pt idx="2792">
                        <c:v>2016-06-12 10:49</c:v>
                      </c:pt>
                      <c:pt idx="2793">
                        <c:v>2016-06-12 10:49</c:v>
                      </c:pt>
                      <c:pt idx="2794">
                        <c:v>2016-06-12 10:49</c:v>
                      </c:pt>
                      <c:pt idx="2795">
                        <c:v>2016-06-12 10:49</c:v>
                      </c:pt>
                      <c:pt idx="2796">
                        <c:v>2016-06-12 10:49</c:v>
                      </c:pt>
                      <c:pt idx="2797">
                        <c:v>2016-06-12 10:49</c:v>
                      </c:pt>
                      <c:pt idx="2798">
                        <c:v>2016-06-12 10:49</c:v>
                      </c:pt>
                      <c:pt idx="2799">
                        <c:v>2016-06-12 10:49</c:v>
                      </c:pt>
                      <c:pt idx="2800">
                        <c:v>2016-06-12 10:49</c:v>
                      </c:pt>
                      <c:pt idx="2801">
                        <c:v>2016-06-12 10:49</c:v>
                      </c:pt>
                      <c:pt idx="2802">
                        <c:v>2016-06-12 10:49</c:v>
                      </c:pt>
                      <c:pt idx="2803">
                        <c:v>2016-06-12 10:49</c:v>
                      </c:pt>
                      <c:pt idx="2804">
                        <c:v>2016-06-12 10:49</c:v>
                      </c:pt>
                      <c:pt idx="2805">
                        <c:v>2016-06-12 10:49</c:v>
                      </c:pt>
                      <c:pt idx="2806">
                        <c:v>2016-06-12 10:49</c:v>
                      </c:pt>
                      <c:pt idx="2807">
                        <c:v>2016-06-12 10:49</c:v>
                      </c:pt>
                      <c:pt idx="2808">
                        <c:v>2016-06-12 10:49</c:v>
                      </c:pt>
                      <c:pt idx="2809">
                        <c:v>2016-06-12 10:49</c:v>
                      </c:pt>
                      <c:pt idx="2810">
                        <c:v>2016-06-12 10:49</c:v>
                      </c:pt>
                      <c:pt idx="2811">
                        <c:v>2016-06-12 10:49</c:v>
                      </c:pt>
                      <c:pt idx="2812">
                        <c:v>2016-06-12 10:49</c:v>
                      </c:pt>
                      <c:pt idx="2813">
                        <c:v>2016-06-12 10:49</c:v>
                      </c:pt>
                      <c:pt idx="2814">
                        <c:v>2016-06-12 10:49</c:v>
                      </c:pt>
                      <c:pt idx="2815">
                        <c:v>2016-06-12 10:49</c:v>
                      </c:pt>
                      <c:pt idx="2816">
                        <c:v>2016-06-12 10:49</c:v>
                      </c:pt>
                      <c:pt idx="2817">
                        <c:v>2016-06-12 10:49</c:v>
                      </c:pt>
                      <c:pt idx="2818">
                        <c:v>2016-06-12 10:49</c:v>
                      </c:pt>
                      <c:pt idx="2819">
                        <c:v>2016-06-12 10:49</c:v>
                      </c:pt>
                      <c:pt idx="2820">
                        <c:v>2016-06-12 10:49</c:v>
                      </c:pt>
                      <c:pt idx="2821">
                        <c:v>2016-06-12 10:49</c:v>
                      </c:pt>
                      <c:pt idx="2822">
                        <c:v>2016-06-12 10:49</c:v>
                      </c:pt>
                      <c:pt idx="2823">
                        <c:v>2016-06-12 10:49</c:v>
                      </c:pt>
                      <c:pt idx="2824">
                        <c:v>2016-06-12 10:49</c:v>
                      </c:pt>
                      <c:pt idx="2825">
                        <c:v>2016-06-12 10:49</c:v>
                      </c:pt>
                      <c:pt idx="2826">
                        <c:v>2016-06-12 10:49</c:v>
                      </c:pt>
                      <c:pt idx="2827">
                        <c:v>2016-06-12 10:49</c:v>
                      </c:pt>
                      <c:pt idx="2828">
                        <c:v>2016-06-12 10:49</c:v>
                      </c:pt>
                      <c:pt idx="2829">
                        <c:v>2016-06-12 10:49</c:v>
                      </c:pt>
                      <c:pt idx="2830">
                        <c:v>2016-06-12 10:49</c:v>
                      </c:pt>
                      <c:pt idx="2831">
                        <c:v>2016-06-12 10:49</c:v>
                      </c:pt>
                      <c:pt idx="2832">
                        <c:v>2016-06-12 10:49</c:v>
                      </c:pt>
                      <c:pt idx="2833">
                        <c:v>2016-06-12 10:49</c:v>
                      </c:pt>
                      <c:pt idx="2834">
                        <c:v>2016-06-12 10:49</c:v>
                      </c:pt>
                      <c:pt idx="2835">
                        <c:v>2016-06-12 10:50</c:v>
                      </c:pt>
                      <c:pt idx="2836">
                        <c:v>2016-06-12 10:50</c:v>
                      </c:pt>
                      <c:pt idx="2837">
                        <c:v>2016-06-12 10:50</c:v>
                      </c:pt>
                      <c:pt idx="2838">
                        <c:v>2016-06-12 10:50</c:v>
                      </c:pt>
                      <c:pt idx="2839">
                        <c:v>2016-06-12 10:50</c:v>
                      </c:pt>
                      <c:pt idx="2840">
                        <c:v>2016-06-12 10:50</c:v>
                      </c:pt>
                      <c:pt idx="2841">
                        <c:v>2016-06-12 10:50</c:v>
                      </c:pt>
                      <c:pt idx="2842">
                        <c:v>2016-06-12 10:50</c:v>
                      </c:pt>
                      <c:pt idx="2843">
                        <c:v>2016-06-12 10:50</c:v>
                      </c:pt>
                      <c:pt idx="2844">
                        <c:v>2016-06-12 10:50</c:v>
                      </c:pt>
                      <c:pt idx="2845">
                        <c:v>2016-06-12 10:50</c:v>
                      </c:pt>
                      <c:pt idx="2846">
                        <c:v>2016-06-12 10:50</c:v>
                      </c:pt>
                      <c:pt idx="2847">
                        <c:v>2016-06-12 10:50</c:v>
                      </c:pt>
                      <c:pt idx="2848">
                        <c:v>2016-06-12 10:50</c:v>
                      </c:pt>
                      <c:pt idx="2849">
                        <c:v>2016-06-12 10:50</c:v>
                      </c:pt>
                      <c:pt idx="2850">
                        <c:v>2016-06-12 10:50</c:v>
                      </c:pt>
                      <c:pt idx="2851">
                        <c:v>2016-06-12 10:50</c:v>
                      </c:pt>
                      <c:pt idx="2852">
                        <c:v>2016-06-12 10:50</c:v>
                      </c:pt>
                      <c:pt idx="2853">
                        <c:v>2016-06-12 10:50</c:v>
                      </c:pt>
                      <c:pt idx="2854">
                        <c:v>2016-06-12 10:50</c:v>
                      </c:pt>
                      <c:pt idx="2855">
                        <c:v>2016-06-12 10:50</c:v>
                      </c:pt>
                      <c:pt idx="2856">
                        <c:v>2016-06-12 10:50</c:v>
                      </c:pt>
                      <c:pt idx="2857">
                        <c:v>2016-06-12 10:50</c:v>
                      </c:pt>
                      <c:pt idx="2858">
                        <c:v>2016-06-12 10:50</c:v>
                      </c:pt>
                      <c:pt idx="2859">
                        <c:v>2016-06-12 10:50</c:v>
                      </c:pt>
                      <c:pt idx="2860">
                        <c:v>2016-06-12 10:50</c:v>
                      </c:pt>
                      <c:pt idx="2861">
                        <c:v>2016-06-12 10:50</c:v>
                      </c:pt>
                      <c:pt idx="2862">
                        <c:v>2016-06-12 10:50</c:v>
                      </c:pt>
                      <c:pt idx="2863">
                        <c:v>2016-06-12 10:50</c:v>
                      </c:pt>
                      <c:pt idx="2864">
                        <c:v>2016-06-12 10:50</c:v>
                      </c:pt>
                      <c:pt idx="2865">
                        <c:v>2016-06-12 10:50</c:v>
                      </c:pt>
                      <c:pt idx="2866">
                        <c:v>2016-06-12 10:50</c:v>
                      </c:pt>
                      <c:pt idx="2867">
                        <c:v>2016-06-12 10:50</c:v>
                      </c:pt>
                      <c:pt idx="2868">
                        <c:v>2016-06-12 10:50</c:v>
                      </c:pt>
                      <c:pt idx="2869">
                        <c:v>2016-06-12 10:50</c:v>
                      </c:pt>
                      <c:pt idx="2870">
                        <c:v>2016-06-12 10:50</c:v>
                      </c:pt>
                      <c:pt idx="2871">
                        <c:v>2016-06-12 10:50</c:v>
                      </c:pt>
                      <c:pt idx="2872">
                        <c:v>2016-06-12 10:50</c:v>
                      </c:pt>
                      <c:pt idx="2873">
                        <c:v>2016-06-12 10:50</c:v>
                      </c:pt>
                      <c:pt idx="2874">
                        <c:v>2016-06-12 10:50</c:v>
                      </c:pt>
                      <c:pt idx="2875">
                        <c:v>2016-06-12 10:50</c:v>
                      </c:pt>
                      <c:pt idx="2876">
                        <c:v>2016-06-12 10:50</c:v>
                      </c:pt>
                      <c:pt idx="2877">
                        <c:v>2016-06-12 10:50</c:v>
                      </c:pt>
                      <c:pt idx="2878">
                        <c:v>2016-06-12 10:50</c:v>
                      </c:pt>
                      <c:pt idx="2879">
                        <c:v>2016-06-12 10:50</c:v>
                      </c:pt>
                      <c:pt idx="2880">
                        <c:v>2016-06-12 10:50</c:v>
                      </c:pt>
                      <c:pt idx="2881">
                        <c:v>2016-06-12 10:50</c:v>
                      </c:pt>
                      <c:pt idx="2882">
                        <c:v>2016-06-12 10:50</c:v>
                      </c:pt>
                      <c:pt idx="2883">
                        <c:v>2016-06-12 10:50</c:v>
                      </c:pt>
                      <c:pt idx="2884">
                        <c:v>2016-06-12 10:50</c:v>
                      </c:pt>
                      <c:pt idx="2885">
                        <c:v>2016-06-12 10:50</c:v>
                      </c:pt>
                      <c:pt idx="2886">
                        <c:v>2016-06-12 10:50</c:v>
                      </c:pt>
                      <c:pt idx="2887">
                        <c:v>2016-06-12 10:50</c:v>
                      </c:pt>
                      <c:pt idx="2888">
                        <c:v>2016-06-12 10:50</c:v>
                      </c:pt>
                      <c:pt idx="2889">
                        <c:v>2016-06-12 10:50</c:v>
                      </c:pt>
                      <c:pt idx="2890">
                        <c:v>2016-06-12 10:50</c:v>
                      </c:pt>
                      <c:pt idx="2891">
                        <c:v>2016-06-12 10:50</c:v>
                      </c:pt>
                      <c:pt idx="2892">
                        <c:v>2016-06-12 10:50</c:v>
                      </c:pt>
                      <c:pt idx="2893">
                        <c:v>2016-06-12 10:50</c:v>
                      </c:pt>
                      <c:pt idx="2894">
                        <c:v>2016-06-12 10:51</c:v>
                      </c:pt>
                      <c:pt idx="2895">
                        <c:v>2016-06-12 10:51</c:v>
                      </c:pt>
                      <c:pt idx="2896">
                        <c:v>2016-06-12 10:51</c:v>
                      </c:pt>
                      <c:pt idx="2897">
                        <c:v>2016-06-12 10:51</c:v>
                      </c:pt>
                      <c:pt idx="2898">
                        <c:v>2016-06-12 10:51</c:v>
                      </c:pt>
                      <c:pt idx="2899">
                        <c:v>2016-06-12 10:51</c:v>
                      </c:pt>
                      <c:pt idx="2900">
                        <c:v>2016-06-12 10:51</c:v>
                      </c:pt>
                      <c:pt idx="2901">
                        <c:v>2016-06-12 10:51</c:v>
                      </c:pt>
                      <c:pt idx="2902">
                        <c:v>2016-06-12 10:51</c:v>
                      </c:pt>
                      <c:pt idx="2903">
                        <c:v>2016-06-12 10:51</c:v>
                      </c:pt>
                      <c:pt idx="2904">
                        <c:v>2016-06-12 10:51</c:v>
                      </c:pt>
                      <c:pt idx="2905">
                        <c:v>2016-06-12 10:51</c:v>
                      </c:pt>
                      <c:pt idx="2906">
                        <c:v>2016-06-12 10:51</c:v>
                      </c:pt>
                      <c:pt idx="2907">
                        <c:v>2016-06-12 10:51</c:v>
                      </c:pt>
                      <c:pt idx="2908">
                        <c:v>2016-06-12 10:51</c:v>
                      </c:pt>
                      <c:pt idx="2909">
                        <c:v>2016-06-12 10:51</c:v>
                      </c:pt>
                      <c:pt idx="2910">
                        <c:v>2016-06-12 10:51</c:v>
                      </c:pt>
                      <c:pt idx="2911">
                        <c:v>2016-06-12 10:51</c:v>
                      </c:pt>
                      <c:pt idx="2912">
                        <c:v>2016-06-12 10:51</c:v>
                      </c:pt>
                      <c:pt idx="2913">
                        <c:v>2016-06-12 10:51</c:v>
                      </c:pt>
                      <c:pt idx="2914">
                        <c:v>2016-06-12 10:51</c:v>
                      </c:pt>
                      <c:pt idx="2915">
                        <c:v>2016-06-12 10:51</c:v>
                      </c:pt>
                      <c:pt idx="2916">
                        <c:v>2016-06-12 10:51</c:v>
                      </c:pt>
                      <c:pt idx="2917">
                        <c:v>2016-06-12 10:51</c:v>
                      </c:pt>
                      <c:pt idx="2918">
                        <c:v>2016-06-12 10:51</c:v>
                      </c:pt>
                      <c:pt idx="2919">
                        <c:v>2016-06-12 10:51</c:v>
                      </c:pt>
                      <c:pt idx="2920">
                        <c:v>2016-06-12 10:51</c:v>
                      </c:pt>
                      <c:pt idx="2921">
                        <c:v>2016-06-12 10:51</c:v>
                      </c:pt>
                      <c:pt idx="2922">
                        <c:v>2016-06-12 10:51</c:v>
                      </c:pt>
                      <c:pt idx="2923">
                        <c:v>2016-06-12 10:51</c:v>
                      </c:pt>
                      <c:pt idx="2924">
                        <c:v>2016-06-12 10:51</c:v>
                      </c:pt>
                      <c:pt idx="2925">
                        <c:v>2016-06-12 10:51</c:v>
                      </c:pt>
                      <c:pt idx="2926">
                        <c:v>2016-06-12 10:51</c:v>
                      </c:pt>
                      <c:pt idx="2927">
                        <c:v>2016-06-12 10:51</c:v>
                      </c:pt>
                      <c:pt idx="2928">
                        <c:v>2016-06-12 10:51</c:v>
                      </c:pt>
                      <c:pt idx="2929">
                        <c:v>2016-06-12 10:51</c:v>
                      </c:pt>
                      <c:pt idx="2930">
                        <c:v>2016-06-12 10:51</c:v>
                      </c:pt>
                      <c:pt idx="2931">
                        <c:v>2016-06-12 10:51</c:v>
                      </c:pt>
                      <c:pt idx="2932">
                        <c:v>2016-06-12 10:51</c:v>
                      </c:pt>
                      <c:pt idx="2933">
                        <c:v>2016-06-12 10:51</c:v>
                      </c:pt>
                      <c:pt idx="2934">
                        <c:v>2016-06-12 10:51</c:v>
                      </c:pt>
                      <c:pt idx="2935">
                        <c:v>2016-06-12 10:51</c:v>
                      </c:pt>
                      <c:pt idx="2936">
                        <c:v>2016-06-12 10:51</c:v>
                      </c:pt>
                      <c:pt idx="2937">
                        <c:v>2016-06-12 10:51</c:v>
                      </c:pt>
                      <c:pt idx="2938">
                        <c:v>2016-06-12 10:51</c:v>
                      </c:pt>
                      <c:pt idx="2939">
                        <c:v>2016-06-12 10:51</c:v>
                      </c:pt>
                      <c:pt idx="2940">
                        <c:v>2016-06-12 10:51</c:v>
                      </c:pt>
                      <c:pt idx="2941">
                        <c:v>2016-06-12 10:51</c:v>
                      </c:pt>
                      <c:pt idx="2942">
                        <c:v>2016-06-12 10:51</c:v>
                      </c:pt>
                      <c:pt idx="2943">
                        <c:v>2016-06-12 10:51</c:v>
                      </c:pt>
                      <c:pt idx="2944">
                        <c:v>2016-06-12 10:51</c:v>
                      </c:pt>
                      <c:pt idx="2945">
                        <c:v>2016-06-12 10:51</c:v>
                      </c:pt>
                      <c:pt idx="2946">
                        <c:v>2016-06-12 10:51</c:v>
                      </c:pt>
                      <c:pt idx="2947">
                        <c:v>2016-06-12 10:51</c:v>
                      </c:pt>
                      <c:pt idx="2948">
                        <c:v>2016-06-12 10:51</c:v>
                      </c:pt>
                      <c:pt idx="2949">
                        <c:v>2016-06-12 10:51</c:v>
                      </c:pt>
                      <c:pt idx="2950">
                        <c:v>2016-06-12 10:51</c:v>
                      </c:pt>
                      <c:pt idx="2951">
                        <c:v>2016-06-12 10:52</c:v>
                      </c:pt>
                      <c:pt idx="2952">
                        <c:v>2016-06-12 10:52</c:v>
                      </c:pt>
                      <c:pt idx="2953">
                        <c:v>2016-06-12 10:52</c:v>
                      </c:pt>
                      <c:pt idx="2954">
                        <c:v>2016-06-12 10:52</c:v>
                      </c:pt>
                      <c:pt idx="2955">
                        <c:v>2016-06-12 10:52</c:v>
                      </c:pt>
                      <c:pt idx="2956">
                        <c:v>2016-06-12 10:52</c:v>
                      </c:pt>
                      <c:pt idx="2957">
                        <c:v>2016-06-12 10:52</c:v>
                      </c:pt>
                      <c:pt idx="2958">
                        <c:v>2016-06-12 10:52</c:v>
                      </c:pt>
                      <c:pt idx="2959">
                        <c:v>2016-06-12 10:52</c:v>
                      </c:pt>
                      <c:pt idx="2960">
                        <c:v>2016-06-12 10:52</c:v>
                      </c:pt>
                      <c:pt idx="2961">
                        <c:v>2016-06-12 10:52</c:v>
                      </c:pt>
                      <c:pt idx="2962">
                        <c:v>2016-06-12 10:52</c:v>
                      </c:pt>
                      <c:pt idx="2963">
                        <c:v>2016-06-12 10:52</c:v>
                      </c:pt>
                      <c:pt idx="2964">
                        <c:v>2016-06-12 10:52</c:v>
                      </c:pt>
                      <c:pt idx="2965">
                        <c:v>2016-06-12 10:52</c:v>
                      </c:pt>
                      <c:pt idx="2966">
                        <c:v>2016-06-12 10:52</c:v>
                      </c:pt>
                      <c:pt idx="2967">
                        <c:v>2016-06-12 10:52</c:v>
                      </c:pt>
                      <c:pt idx="2968">
                        <c:v>2016-06-12 10:52</c:v>
                      </c:pt>
                      <c:pt idx="2969">
                        <c:v>2016-06-12 10:52</c:v>
                      </c:pt>
                      <c:pt idx="2970">
                        <c:v>2016-06-12 10:52</c:v>
                      </c:pt>
                      <c:pt idx="2971">
                        <c:v>2016-06-12 10:52</c:v>
                      </c:pt>
                      <c:pt idx="2972">
                        <c:v>2016-06-12 10:52</c:v>
                      </c:pt>
                      <c:pt idx="2973">
                        <c:v>2016-06-12 10:52</c:v>
                      </c:pt>
                      <c:pt idx="2974">
                        <c:v>2016-06-12 10:52</c:v>
                      </c:pt>
                      <c:pt idx="2975">
                        <c:v>2016-06-12 10:52</c:v>
                      </c:pt>
                      <c:pt idx="2976">
                        <c:v>2016-06-12 10:52</c:v>
                      </c:pt>
                      <c:pt idx="2977">
                        <c:v>2016-06-12 10:52</c:v>
                      </c:pt>
                      <c:pt idx="2978">
                        <c:v>2016-06-12 10:52</c:v>
                      </c:pt>
                      <c:pt idx="2979">
                        <c:v>2016-06-12 10:52</c:v>
                      </c:pt>
                      <c:pt idx="2980">
                        <c:v>2016-06-12 10:52</c:v>
                      </c:pt>
                      <c:pt idx="2981">
                        <c:v>2016-06-12 10:52</c:v>
                      </c:pt>
                      <c:pt idx="2982">
                        <c:v>2016-06-12 10:52</c:v>
                      </c:pt>
                      <c:pt idx="2983">
                        <c:v>2016-06-12 10:52</c:v>
                      </c:pt>
                      <c:pt idx="2984">
                        <c:v>2016-06-12 10:52</c:v>
                      </c:pt>
                      <c:pt idx="2985">
                        <c:v>2016-06-12 10:52</c:v>
                      </c:pt>
                      <c:pt idx="2986">
                        <c:v>2016-06-12 10:52</c:v>
                      </c:pt>
                      <c:pt idx="2987">
                        <c:v>2016-06-12 10:52</c:v>
                      </c:pt>
                      <c:pt idx="2988">
                        <c:v>2016-06-12 10:52</c:v>
                      </c:pt>
                      <c:pt idx="2989">
                        <c:v>2016-06-12 10:52</c:v>
                      </c:pt>
                      <c:pt idx="2990">
                        <c:v>2016-06-12 10:52</c:v>
                      </c:pt>
                      <c:pt idx="2991">
                        <c:v>2016-06-12 10:52</c:v>
                      </c:pt>
                      <c:pt idx="2992">
                        <c:v>2016-06-12 10:52</c:v>
                      </c:pt>
                      <c:pt idx="2993">
                        <c:v>2016-06-12 10:52</c:v>
                      </c:pt>
                      <c:pt idx="2994">
                        <c:v>2016-06-12 10:52</c:v>
                      </c:pt>
                      <c:pt idx="2995">
                        <c:v>2016-06-12 10:52</c:v>
                      </c:pt>
                      <c:pt idx="2996">
                        <c:v>2016-06-12 10:52</c:v>
                      </c:pt>
                      <c:pt idx="2997">
                        <c:v>2016-06-12 10:52</c:v>
                      </c:pt>
                      <c:pt idx="2998">
                        <c:v>2016-06-12 10:52</c:v>
                      </c:pt>
                      <c:pt idx="2999">
                        <c:v>2016-06-12 10:52</c:v>
                      </c:pt>
                      <c:pt idx="3000">
                        <c:v>2016-06-12 10:52</c:v>
                      </c:pt>
                      <c:pt idx="3001">
                        <c:v>2016-06-12 10:52</c:v>
                      </c:pt>
                      <c:pt idx="3002">
                        <c:v>2016-06-12 10:52</c:v>
                      </c:pt>
                      <c:pt idx="3003">
                        <c:v>2016-06-12 10:52</c:v>
                      </c:pt>
                      <c:pt idx="3004">
                        <c:v>2016-06-12 10:53</c:v>
                      </c:pt>
                      <c:pt idx="3005">
                        <c:v>2016-06-12 10:53</c:v>
                      </c:pt>
                      <c:pt idx="3006">
                        <c:v>2016-06-12 10:53</c:v>
                      </c:pt>
                      <c:pt idx="3007">
                        <c:v>2016-06-12 10:53</c:v>
                      </c:pt>
                      <c:pt idx="3008">
                        <c:v>2016-06-12 10:53</c:v>
                      </c:pt>
                      <c:pt idx="3009">
                        <c:v>2016-06-12 10:53</c:v>
                      </c:pt>
                      <c:pt idx="3010">
                        <c:v>2016-06-12 10:53</c:v>
                      </c:pt>
                      <c:pt idx="3011">
                        <c:v>2016-06-12 10:53</c:v>
                      </c:pt>
                      <c:pt idx="3012">
                        <c:v>2016-06-12 10:53</c:v>
                      </c:pt>
                      <c:pt idx="3013">
                        <c:v>2016-06-12 10:53</c:v>
                      </c:pt>
                      <c:pt idx="3014">
                        <c:v>2016-06-12 10:53</c:v>
                      </c:pt>
                      <c:pt idx="3015">
                        <c:v>2016-06-12 10:53</c:v>
                      </c:pt>
                      <c:pt idx="3016">
                        <c:v>2016-06-12 10:53</c:v>
                      </c:pt>
                      <c:pt idx="3017">
                        <c:v>2016-06-12 10:53</c:v>
                      </c:pt>
                      <c:pt idx="3018">
                        <c:v>2016-06-12 10:53</c:v>
                      </c:pt>
                      <c:pt idx="3019">
                        <c:v>2016-06-12 10:53</c:v>
                      </c:pt>
                      <c:pt idx="3020">
                        <c:v>2016-06-12 10:53</c:v>
                      </c:pt>
                      <c:pt idx="3021">
                        <c:v>2016-06-12 10:53</c:v>
                      </c:pt>
                      <c:pt idx="3022">
                        <c:v>2016-06-12 10:53</c:v>
                      </c:pt>
                      <c:pt idx="3023">
                        <c:v>2016-06-12 10:53</c:v>
                      </c:pt>
                      <c:pt idx="3024">
                        <c:v>2016-06-12 10:53</c:v>
                      </c:pt>
                      <c:pt idx="3025">
                        <c:v>2016-06-12 10:53</c:v>
                      </c:pt>
                      <c:pt idx="3026">
                        <c:v>2016-06-12 10:53</c:v>
                      </c:pt>
                      <c:pt idx="3027">
                        <c:v>2016-06-12 10:53</c:v>
                      </c:pt>
                      <c:pt idx="3028">
                        <c:v>2016-06-12 10:53</c:v>
                      </c:pt>
                      <c:pt idx="3029">
                        <c:v>2016-06-12 10:53</c:v>
                      </c:pt>
                      <c:pt idx="3030">
                        <c:v>2016-06-12 10:53</c:v>
                      </c:pt>
                      <c:pt idx="3031">
                        <c:v>2016-06-12 10:53</c:v>
                      </c:pt>
                      <c:pt idx="3032">
                        <c:v>2016-06-12 10:53</c:v>
                      </c:pt>
                      <c:pt idx="3033">
                        <c:v>2016-06-12 10:53</c:v>
                      </c:pt>
                      <c:pt idx="3034">
                        <c:v>2016-06-12 10:53</c:v>
                      </c:pt>
                      <c:pt idx="3035">
                        <c:v>2016-06-12 10:53</c:v>
                      </c:pt>
                      <c:pt idx="3036">
                        <c:v>2016-06-12 10:53</c:v>
                      </c:pt>
                      <c:pt idx="3037">
                        <c:v>2016-06-12 10:53</c:v>
                      </c:pt>
                      <c:pt idx="3038">
                        <c:v>2016-06-12 10:53</c:v>
                      </c:pt>
                      <c:pt idx="3039">
                        <c:v>2016-06-12 10:53</c:v>
                      </c:pt>
                      <c:pt idx="3040">
                        <c:v>2016-06-12 10:53</c:v>
                      </c:pt>
                      <c:pt idx="3041">
                        <c:v>2016-06-12 10:53</c:v>
                      </c:pt>
                      <c:pt idx="3042">
                        <c:v>2016-06-12 10:53</c:v>
                      </c:pt>
                      <c:pt idx="3043">
                        <c:v>2016-06-12 10:53</c:v>
                      </c:pt>
                      <c:pt idx="3044">
                        <c:v>2016-06-12 10:53</c:v>
                      </c:pt>
                      <c:pt idx="3045">
                        <c:v>2016-06-12 10:53</c:v>
                      </c:pt>
                      <c:pt idx="3046">
                        <c:v>2016-06-12 10:53</c:v>
                      </c:pt>
                      <c:pt idx="3047">
                        <c:v>2016-06-12 10:53</c:v>
                      </c:pt>
                      <c:pt idx="3048">
                        <c:v>2016-06-12 10:53</c:v>
                      </c:pt>
                      <c:pt idx="3049">
                        <c:v>2016-06-12 10:53</c:v>
                      </c:pt>
                      <c:pt idx="3050">
                        <c:v>2016-06-12 10:53</c:v>
                      </c:pt>
                      <c:pt idx="3051">
                        <c:v>2016-06-12 10:53</c:v>
                      </c:pt>
                      <c:pt idx="3052">
                        <c:v>2016-06-12 10:53</c:v>
                      </c:pt>
                      <c:pt idx="3053">
                        <c:v>2016-06-12 10:53</c:v>
                      </c:pt>
                      <c:pt idx="3054">
                        <c:v>2016-06-12 10:53</c:v>
                      </c:pt>
                      <c:pt idx="3055">
                        <c:v>2016-06-12 10:53</c:v>
                      </c:pt>
                      <c:pt idx="3056">
                        <c:v>2016-06-12 10:53</c:v>
                      </c:pt>
                      <c:pt idx="3057">
                        <c:v>2016-06-12 10:53</c:v>
                      </c:pt>
                      <c:pt idx="3058">
                        <c:v>2016-06-12 10:53</c:v>
                      </c:pt>
                      <c:pt idx="3059">
                        <c:v>2016-06-12 10:53</c:v>
                      </c:pt>
                      <c:pt idx="3060">
                        <c:v>2016-06-12 10:53</c:v>
                      </c:pt>
                      <c:pt idx="3061">
                        <c:v>2016-06-12 10:54</c:v>
                      </c:pt>
                      <c:pt idx="3062">
                        <c:v>2016-06-12 10:54</c:v>
                      </c:pt>
                      <c:pt idx="3063">
                        <c:v>2016-06-12 10:54</c:v>
                      </c:pt>
                      <c:pt idx="3064">
                        <c:v>2016-06-12 10:54</c:v>
                      </c:pt>
                      <c:pt idx="3065">
                        <c:v>2016-06-12 10:54</c:v>
                      </c:pt>
                      <c:pt idx="3066">
                        <c:v>2016-06-12 10:54</c:v>
                      </c:pt>
                      <c:pt idx="3067">
                        <c:v>2016-06-12 10:54</c:v>
                      </c:pt>
                      <c:pt idx="3068">
                        <c:v>2016-06-12 10:54</c:v>
                      </c:pt>
                      <c:pt idx="3069">
                        <c:v>2016-06-12 10:54</c:v>
                      </c:pt>
                      <c:pt idx="3070">
                        <c:v>2016-06-12 10:54</c:v>
                      </c:pt>
                      <c:pt idx="3071">
                        <c:v>2016-06-12 10:54</c:v>
                      </c:pt>
                      <c:pt idx="3072">
                        <c:v>2016-06-12 10:54</c:v>
                      </c:pt>
                      <c:pt idx="3073">
                        <c:v>2016-06-12 10:54</c:v>
                      </c:pt>
                      <c:pt idx="3074">
                        <c:v>2016-06-12 10:54</c:v>
                      </c:pt>
                      <c:pt idx="3075">
                        <c:v>2016-06-12 10:54</c:v>
                      </c:pt>
                      <c:pt idx="3076">
                        <c:v>2016-06-12 10:54</c:v>
                      </c:pt>
                      <c:pt idx="3077">
                        <c:v>2016-06-12 10:54</c:v>
                      </c:pt>
                      <c:pt idx="3078">
                        <c:v>2016-06-12 10:54</c:v>
                      </c:pt>
                      <c:pt idx="3079">
                        <c:v>2016-06-12 10:54</c:v>
                      </c:pt>
                      <c:pt idx="3080">
                        <c:v>2016-06-12 10:54</c:v>
                      </c:pt>
                      <c:pt idx="3081">
                        <c:v>2016-06-12 10:54</c:v>
                      </c:pt>
                      <c:pt idx="3082">
                        <c:v>2016-06-12 10:54</c:v>
                      </c:pt>
                      <c:pt idx="3083">
                        <c:v>2016-06-12 10:54</c:v>
                      </c:pt>
                      <c:pt idx="3084">
                        <c:v>2016-06-12 10:54</c:v>
                      </c:pt>
                      <c:pt idx="3085">
                        <c:v>2016-06-12 10:54</c:v>
                      </c:pt>
                      <c:pt idx="3086">
                        <c:v>2016-06-12 10:54</c:v>
                      </c:pt>
                      <c:pt idx="3087">
                        <c:v>2016-06-12 10:54</c:v>
                      </c:pt>
                      <c:pt idx="3088">
                        <c:v>2016-06-12 10:54</c:v>
                      </c:pt>
                      <c:pt idx="3089">
                        <c:v>2016-06-12 10:54</c:v>
                      </c:pt>
                      <c:pt idx="3090">
                        <c:v>2016-06-12 10:54</c:v>
                      </c:pt>
                      <c:pt idx="3091">
                        <c:v>2016-06-12 10:54</c:v>
                      </c:pt>
                      <c:pt idx="3092">
                        <c:v>2016-06-12 10:54</c:v>
                      </c:pt>
                      <c:pt idx="3093">
                        <c:v>2016-06-12 10:54</c:v>
                      </c:pt>
                      <c:pt idx="3094">
                        <c:v>2016-06-12 10:54</c:v>
                      </c:pt>
                      <c:pt idx="3095">
                        <c:v>2016-06-12 10:54</c:v>
                      </c:pt>
                      <c:pt idx="3096">
                        <c:v>2016-06-12 10:54</c:v>
                      </c:pt>
                      <c:pt idx="3097">
                        <c:v>2016-06-12 10:54</c:v>
                      </c:pt>
                      <c:pt idx="3098">
                        <c:v>2016-06-12 10:54</c:v>
                      </c:pt>
                      <c:pt idx="3099">
                        <c:v>2016-06-12 10:54</c:v>
                      </c:pt>
                      <c:pt idx="3100">
                        <c:v>2016-06-12 10:54</c:v>
                      </c:pt>
                      <c:pt idx="3101">
                        <c:v>2016-06-12 10:54</c:v>
                      </c:pt>
                      <c:pt idx="3102">
                        <c:v>2016-06-12 10:54</c:v>
                      </c:pt>
                      <c:pt idx="3103">
                        <c:v>2016-06-12 10:54</c:v>
                      </c:pt>
                      <c:pt idx="3104">
                        <c:v>2016-06-12 10:54</c:v>
                      </c:pt>
                      <c:pt idx="3105">
                        <c:v>2016-06-12 10:54</c:v>
                      </c:pt>
                      <c:pt idx="3106">
                        <c:v>2016-06-12 10:54</c:v>
                      </c:pt>
                      <c:pt idx="3107">
                        <c:v>2016-06-12 10:54</c:v>
                      </c:pt>
                      <c:pt idx="3108">
                        <c:v>2016-06-12 10:54</c:v>
                      </c:pt>
                      <c:pt idx="3109">
                        <c:v>2016-06-12 10:54</c:v>
                      </c:pt>
                      <c:pt idx="3110">
                        <c:v>2016-06-12 10:54</c:v>
                      </c:pt>
                      <c:pt idx="3111">
                        <c:v>2016-06-12 10:54</c:v>
                      </c:pt>
                      <c:pt idx="3112">
                        <c:v>2016-06-12 10:54</c:v>
                      </c:pt>
                      <c:pt idx="3113">
                        <c:v>2016-06-12 10:54</c:v>
                      </c:pt>
                      <c:pt idx="3114">
                        <c:v>2016-06-12 10:54</c:v>
                      </c:pt>
                      <c:pt idx="3115">
                        <c:v>2016-06-12 10:55</c:v>
                      </c:pt>
                      <c:pt idx="3116">
                        <c:v>2016-06-12 10:55</c:v>
                      </c:pt>
                      <c:pt idx="3117">
                        <c:v>2016-06-12 10:55</c:v>
                      </c:pt>
                      <c:pt idx="3118">
                        <c:v>2016-06-12 10:55</c:v>
                      </c:pt>
                      <c:pt idx="3119">
                        <c:v>2016-06-12 10:55</c:v>
                      </c:pt>
                      <c:pt idx="3120">
                        <c:v>2016-06-12 10:55</c:v>
                      </c:pt>
                      <c:pt idx="3121">
                        <c:v>2016-06-12 10:55</c:v>
                      </c:pt>
                      <c:pt idx="3122">
                        <c:v>2016-06-12 10:55</c:v>
                      </c:pt>
                      <c:pt idx="3123">
                        <c:v>2016-06-12 10:55</c:v>
                      </c:pt>
                      <c:pt idx="3124">
                        <c:v>2016-06-12 10:55</c:v>
                      </c:pt>
                      <c:pt idx="3125">
                        <c:v>2016-06-12 10:55</c:v>
                      </c:pt>
                      <c:pt idx="3126">
                        <c:v>2016-06-12 10:55</c:v>
                      </c:pt>
                      <c:pt idx="3127">
                        <c:v>2016-06-12 10:55</c:v>
                      </c:pt>
                      <c:pt idx="3128">
                        <c:v>2016-06-12 10:55</c:v>
                      </c:pt>
                      <c:pt idx="3129">
                        <c:v>2016-06-12 10:55</c:v>
                      </c:pt>
                      <c:pt idx="3130">
                        <c:v>2016-06-12 10:55</c:v>
                      </c:pt>
                      <c:pt idx="3131">
                        <c:v>2016-06-12 10:55</c:v>
                      </c:pt>
                      <c:pt idx="3132">
                        <c:v>2016-06-12 10:55</c:v>
                      </c:pt>
                      <c:pt idx="3133">
                        <c:v>2016-06-12 10:55</c:v>
                      </c:pt>
                      <c:pt idx="3134">
                        <c:v>2016-06-12 10:55</c:v>
                      </c:pt>
                      <c:pt idx="3135">
                        <c:v>2016-06-12 10:55</c:v>
                      </c:pt>
                      <c:pt idx="3136">
                        <c:v>2016-06-12 10:55</c:v>
                      </c:pt>
                      <c:pt idx="3137">
                        <c:v>2016-06-12 10:55</c:v>
                      </c:pt>
                      <c:pt idx="3138">
                        <c:v>2016-06-12 10:55</c:v>
                      </c:pt>
                      <c:pt idx="3139">
                        <c:v>2016-06-12 10:55</c:v>
                      </c:pt>
                      <c:pt idx="3140">
                        <c:v>2016-06-12 10:55</c:v>
                      </c:pt>
                      <c:pt idx="3141">
                        <c:v>2016-06-12 10:55</c:v>
                      </c:pt>
                      <c:pt idx="3142">
                        <c:v>2016-06-12 10:55</c:v>
                      </c:pt>
                      <c:pt idx="3143">
                        <c:v>2016-06-12 10:55</c:v>
                      </c:pt>
                      <c:pt idx="3144">
                        <c:v>2016-06-12 10:55</c:v>
                      </c:pt>
                      <c:pt idx="3145">
                        <c:v>2016-06-12 10:55</c:v>
                      </c:pt>
                      <c:pt idx="3146">
                        <c:v>2016-06-12 10:55</c:v>
                      </c:pt>
                      <c:pt idx="3147">
                        <c:v>2016-06-12 10:55</c:v>
                      </c:pt>
                      <c:pt idx="3148">
                        <c:v>2016-06-12 10:55</c:v>
                      </c:pt>
                      <c:pt idx="3149">
                        <c:v>2016-06-12 10:55</c:v>
                      </c:pt>
                      <c:pt idx="3150">
                        <c:v>2016-06-12 10:55</c:v>
                      </c:pt>
                      <c:pt idx="3151">
                        <c:v>2016-06-12 10:55</c:v>
                      </c:pt>
                      <c:pt idx="3152">
                        <c:v>2016-06-12 10:55</c:v>
                      </c:pt>
                      <c:pt idx="3153">
                        <c:v>2016-06-12 10:55</c:v>
                      </c:pt>
                      <c:pt idx="3154">
                        <c:v>2016-06-12 10:55</c:v>
                      </c:pt>
                      <c:pt idx="3155">
                        <c:v>2016-06-12 10:55</c:v>
                      </c:pt>
                      <c:pt idx="3156">
                        <c:v>2016-06-12 10:55</c:v>
                      </c:pt>
                      <c:pt idx="3157">
                        <c:v>2016-06-12 10:55</c:v>
                      </c:pt>
                      <c:pt idx="3158">
                        <c:v>2016-06-12 10:55</c:v>
                      </c:pt>
                      <c:pt idx="3159">
                        <c:v>2016-06-12 10:55</c:v>
                      </c:pt>
                      <c:pt idx="3160">
                        <c:v>2016-06-12 10:55</c:v>
                      </c:pt>
                      <c:pt idx="3161">
                        <c:v>2016-06-12 10:55</c:v>
                      </c:pt>
                      <c:pt idx="3162">
                        <c:v>2016-06-12 10:55</c:v>
                      </c:pt>
                      <c:pt idx="3163">
                        <c:v>2016-06-12 10:55</c:v>
                      </c:pt>
                      <c:pt idx="3164">
                        <c:v>2016-06-12 10:55</c:v>
                      </c:pt>
                      <c:pt idx="3165">
                        <c:v>2016-06-12 10:55</c:v>
                      </c:pt>
                      <c:pt idx="3166">
                        <c:v>2016-06-12 10:55</c:v>
                      </c:pt>
                      <c:pt idx="3167">
                        <c:v>2016-06-12 10:55</c:v>
                      </c:pt>
                      <c:pt idx="3168">
                        <c:v>2016-06-12 10:55</c:v>
                      </c:pt>
                      <c:pt idx="3169">
                        <c:v>2016-06-12 10:55</c:v>
                      </c:pt>
                      <c:pt idx="3170">
                        <c:v>2016-06-12 10:55</c:v>
                      </c:pt>
                      <c:pt idx="3171">
                        <c:v>2016-06-12 10:55</c:v>
                      </c:pt>
                      <c:pt idx="3172">
                        <c:v>2016-06-12 10:56</c:v>
                      </c:pt>
                      <c:pt idx="3173">
                        <c:v>2016-06-12 10:56</c:v>
                      </c:pt>
                      <c:pt idx="3174">
                        <c:v>2016-06-12 10:56</c:v>
                      </c:pt>
                      <c:pt idx="3175">
                        <c:v>2016-06-12 10:56</c:v>
                      </c:pt>
                      <c:pt idx="3176">
                        <c:v>2016-06-12 10:56</c:v>
                      </c:pt>
                      <c:pt idx="3177">
                        <c:v>2016-06-12 10:56</c:v>
                      </c:pt>
                      <c:pt idx="3178">
                        <c:v>2016-06-12 10:56</c:v>
                      </c:pt>
                      <c:pt idx="3179">
                        <c:v>2016-06-12 10:56</c:v>
                      </c:pt>
                      <c:pt idx="3180">
                        <c:v>2016-06-12 10:56</c:v>
                      </c:pt>
                      <c:pt idx="3181">
                        <c:v>2016-06-12 10:56</c:v>
                      </c:pt>
                      <c:pt idx="3182">
                        <c:v>2016-06-12 10:56</c:v>
                      </c:pt>
                      <c:pt idx="3183">
                        <c:v>2016-06-12 10:56</c:v>
                      </c:pt>
                      <c:pt idx="3184">
                        <c:v>2016-06-12 10:56</c:v>
                      </c:pt>
                      <c:pt idx="3185">
                        <c:v>2016-06-12 10:56</c:v>
                      </c:pt>
                      <c:pt idx="3186">
                        <c:v>2016-06-12 10:56</c:v>
                      </c:pt>
                      <c:pt idx="3187">
                        <c:v>2016-06-12 10:56</c:v>
                      </c:pt>
                      <c:pt idx="3188">
                        <c:v>2016-06-12 10:56</c:v>
                      </c:pt>
                      <c:pt idx="3189">
                        <c:v>2016-06-12 10:56</c:v>
                      </c:pt>
                      <c:pt idx="3190">
                        <c:v>2016-06-12 10:56</c:v>
                      </c:pt>
                      <c:pt idx="3191">
                        <c:v>2016-06-12 10:56</c:v>
                      </c:pt>
                      <c:pt idx="3192">
                        <c:v>2016-06-12 10:56</c:v>
                      </c:pt>
                      <c:pt idx="3193">
                        <c:v>2016-06-12 10:56</c:v>
                      </c:pt>
                      <c:pt idx="3194">
                        <c:v>2016-06-12 10:56</c:v>
                      </c:pt>
                      <c:pt idx="3195">
                        <c:v>2016-06-12 10:56</c:v>
                      </c:pt>
                      <c:pt idx="3196">
                        <c:v>2016-06-12 10:56</c:v>
                      </c:pt>
                      <c:pt idx="3197">
                        <c:v>2016-06-12 10:56</c:v>
                      </c:pt>
                      <c:pt idx="3198">
                        <c:v>2016-06-12 10:56</c:v>
                      </c:pt>
                      <c:pt idx="3199">
                        <c:v>2016-06-12 10:56</c:v>
                      </c:pt>
                      <c:pt idx="3200">
                        <c:v>2016-06-12 10:56</c:v>
                      </c:pt>
                      <c:pt idx="3201">
                        <c:v>2016-06-12 10:56</c:v>
                      </c:pt>
                      <c:pt idx="3202">
                        <c:v>2016-06-12 10:56</c:v>
                      </c:pt>
                      <c:pt idx="3203">
                        <c:v>2016-06-12 10:56</c:v>
                      </c:pt>
                      <c:pt idx="3204">
                        <c:v>2016-06-12 10:56</c:v>
                      </c:pt>
                      <c:pt idx="3205">
                        <c:v>2016-06-12 10:56</c:v>
                      </c:pt>
                      <c:pt idx="3206">
                        <c:v>2016-06-12 10:56</c:v>
                      </c:pt>
                      <c:pt idx="3207">
                        <c:v>2016-06-12 10:56</c:v>
                      </c:pt>
                      <c:pt idx="3208">
                        <c:v>2016-06-12 10:56</c:v>
                      </c:pt>
                      <c:pt idx="3209">
                        <c:v>2016-06-12 10:56</c:v>
                      </c:pt>
                      <c:pt idx="3210">
                        <c:v>2016-06-12 10:56</c:v>
                      </c:pt>
                      <c:pt idx="3211">
                        <c:v>2016-06-12 10:56</c:v>
                      </c:pt>
                      <c:pt idx="3212">
                        <c:v>2016-06-12 10:56</c:v>
                      </c:pt>
                      <c:pt idx="3213">
                        <c:v>2016-06-12 10:56</c:v>
                      </c:pt>
                      <c:pt idx="3214">
                        <c:v>2016-06-12 10:56</c:v>
                      </c:pt>
                      <c:pt idx="3215">
                        <c:v>2016-06-12 10:56</c:v>
                      </c:pt>
                      <c:pt idx="3216">
                        <c:v>2016-06-12 10:56</c:v>
                      </c:pt>
                      <c:pt idx="3217">
                        <c:v>2016-06-12 10:56</c:v>
                      </c:pt>
                      <c:pt idx="3218">
                        <c:v>2016-06-12 10:56</c:v>
                      </c:pt>
                      <c:pt idx="3219">
                        <c:v>2016-06-12 10:56</c:v>
                      </c:pt>
                      <c:pt idx="3220">
                        <c:v>2016-06-12 10:56</c:v>
                      </c:pt>
                      <c:pt idx="3221">
                        <c:v>2016-06-12 10:56</c:v>
                      </c:pt>
                      <c:pt idx="3222">
                        <c:v>2016-06-12 10:56</c:v>
                      </c:pt>
                      <c:pt idx="3223">
                        <c:v>2016-06-12 10:56</c:v>
                      </c:pt>
                      <c:pt idx="3224">
                        <c:v>2016-06-12 10:56</c:v>
                      </c:pt>
                      <c:pt idx="3225">
                        <c:v>2016-06-12 10:56</c:v>
                      </c:pt>
                      <c:pt idx="3226">
                        <c:v>2016-06-12 10:56</c:v>
                      </c:pt>
                      <c:pt idx="3227">
                        <c:v>2016-06-12 10:56</c:v>
                      </c:pt>
                      <c:pt idx="3228">
                        <c:v>2016-06-12 10:57</c:v>
                      </c:pt>
                      <c:pt idx="3229">
                        <c:v>2016-06-12 10:57</c:v>
                      </c:pt>
                      <c:pt idx="3230">
                        <c:v>2016-06-12 10:57</c:v>
                      </c:pt>
                      <c:pt idx="3231">
                        <c:v>2016-06-12 10:57</c:v>
                      </c:pt>
                      <c:pt idx="3232">
                        <c:v>2016-06-12 10:57</c:v>
                      </c:pt>
                      <c:pt idx="3233">
                        <c:v>2016-06-12 10:57</c:v>
                      </c:pt>
                      <c:pt idx="3234">
                        <c:v>2016-06-12 10:57</c:v>
                      </c:pt>
                      <c:pt idx="3235">
                        <c:v>2016-06-12 10:57</c:v>
                      </c:pt>
                      <c:pt idx="3236">
                        <c:v>2016-06-12 10:57</c:v>
                      </c:pt>
                      <c:pt idx="3237">
                        <c:v>2016-06-12 10:57</c:v>
                      </c:pt>
                      <c:pt idx="3238">
                        <c:v>2016-06-12 10:57</c:v>
                      </c:pt>
                      <c:pt idx="3239">
                        <c:v>2016-06-12 10:57</c:v>
                      </c:pt>
                      <c:pt idx="3240">
                        <c:v>2016-06-12 10:57</c:v>
                      </c:pt>
                      <c:pt idx="3241">
                        <c:v>2016-06-12 10:57</c:v>
                      </c:pt>
                      <c:pt idx="3242">
                        <c:v>2016-06-12 10:57</c:v>
                      </c:pt>
                      <c:pt idx="3243">
                        <c:v>2016-06-12 10:57</c:v>
                      </c:pt>
                      <c:pt idx="3244">
                        <c:v>2016-06-12 10:57</c:v>
                      </c:pt>
                      <c:pt idx="3245">
                        <c:v>2016-06-12 10:57</c:v>
                      </c:pt>
                      <c:pt idx="3246">
                        <c:v>2016-06-12 10:57</c:v>
                      </c:pt>
                      <c:pt idx="3247">
                        <c:v>2016-06-12 10:57</c:v>
                      </c:pt>
                      <c:pt idx="3248">
                        <c:v>2016-06-12 10:57</c:v>
                      </c:pt>
                      <c:pt idx="3249">
                        <c:v>2016-06-12 10:57</c:v>
                      </c:pt>
                      <c:pt idx="3250">
                        <c:v>2016-06-12 10:57</c:v>
                      </c:pt>
                      <c:pt idx="3251">
                        <c:v>2016-06-12 10:57</c:v>
                      </c:pt>
                      <c:pt idx="3252">
                        <c:v>2016-06-12 10:57</c:v>
                      </c:pt>
                      <c:pt idx="3253">
                        <c:v>2016-06-12 10:57</c:v>
                      </c:pt>
                      <c:pt idx="3254">
                        <c:v>2016-06-12 10:57</c:v>
                      </c:pt>
                      <c:pt idx="3255">
                        <c:v>2016-06-12 10:57</c:v>
                      </c:pt>
                      <c:pt idx="3256">
                        <c:v>2016-06-12 10:57</c:v>
                      </c:pt>
                      <c:pt idx="3257">
                        <c:v>2016-06-12 10:57</c:v>
                      </c:pt>
                      <c:pt idx="3258">
                        <c:v>2016-06-12 10:57</c:v>
                      </c:pt>
                      <c:pt idx="3259">
                        <c:v>2016-06-12 10:57</c:v>
                      </c:pt>
                      <c:pt idx="3260">
                        <c:v>2016-06-12 10:57</c:v>
                      </c:pt>
                      <c:pt idx="3261">
                        <c:v>2016-06-12 10:57</c:v>
                      </c:pt>
                      <c:pt idx="3262">
                        <c:v>2016-06-12 10:57</c:v>
                      </c:pt>
                      <c:pt idx="3263">
                        <c:v>2016-06-12 10:57</c:v>
                      </c:pt>
                      <c:pt idx="3264">
                        <c:v>2016-06-12 10:57</c:v>
                      </c:pt>
                      <c:pt idx="3265">
                        <c:v>2016-06-12 10:57</c:v>
                      </c:pt>
                      <c:pt idx="3266">
                        <c:v>2016-06-12 10:57</c:v>
                      </c:pt>
                      <c:pt idx="3267">
                        <c:v>2016-06-12 10:57</c:v>
                      </c:pt>
                      <c:pt idx="3268">
                        <c:v>2016-06-12 10:57</c:v>
                      </c:pt>
                      <c:pt idx="3269">
                        <c:v>2016-06-12 10:57</c:v>
                      </c:pt>
                      <c:pt idx="3270">
                        <c:v>2016-06-12 10:57</c:v>
                      </c:pt>
                      <c:pt idx="3271">
                        <c:v>2016-06-12 10:57</c:v>
                      </c:pt>
                      <c:pt idx="3272">
                        <c:v>2016-06-12 10:57</c:v>
                      </c:pt>
                      <c:pt idx="3273">
                        <c:v>2016-06-12 10:57</c:v>
                      </c:pt>
                      <c:pt idx="3274">
                        <c:v>2016-06-12 10:57</c:v>
                      </c:pt>
                      <c:pt idx="3275">
                        <c:v>2016-06-12 10:57</c:v>
                      </c:pt>
                      <c:pt idx="3276">
                        <c:v>2016-06-12 10:57</c:v>
                      </c:pt>
                      <c:pt idx="3277">
                        <c:v>2016-06-12 10:57</c:v>
                      </c:pt>
                      <c:pt idx="3278">
                        <c:v>2016-06-12 10:57</c:v>
                      </c:pt>
                      <c:pt idx="3279">
                        <c:v>2016-06-12 10:57</c:v>
                      </c:pt>
                      <c:pt idx="3280">
                        <c:v>2016-06-12 10:57</c:v>
                      </c:pt>
                      <c:pt idx="3281">
                        <c:v>2016-06-12 10:57</c:v>
                      </c:pt>
                      <c:pt idx="3282">
                        <c:v>2016-06-12 10:57</c:v>
                      </c:pt>
                      <c:pt idx="3283">
                        <c:v>2016-06-12 10:57</c:v>
                      </c:pt>
                      <c:pt idx="3284">
                        <c:v>2016-06-12 10:57</c:v>
                      </c:pt>
                      <c:pt idx="3285">
                        <c:v>2016-06-12 10:57</c:v>
                      </c:pt>
                      <c:pt idx="3286">
                        <c:v>2016-06-12 10:58</c:v>
                      </c:pt>
                      <c:pt idx="3287">
                        <c:v>2016-06-12 10:58</c:v>
                      </c:pt>
                      <c:pt idx="3288">
                        <c:v>2016-06-12 10:58</c:v>
                      </c:pt>
                      <c:pt idx="3289">
                        <c:v>2016-06-12 10:58</c:v>
                      </c:pt>
                      <c:pt idx="3290">
                        <c:v>2016-06-12 10:58</c:v>
                      </c:pt>
                      <c:pt idx="3291">
                        <c:v>2016-06-12 10:58</c:v>
                      </c:pt>
                      <c:pt idx="3292">
                        <c:v>2016-06-12 10:58</c:v>
                      </c:pt>
                      <c:pt idx="3293">
                        <c:v>2016-06-12 10:58</c:v>
                      </c:pt>
                      <c:pt idx="3294">
                        <c:v>2016-06-12 10:58</c:v>
                      </c:pt>
                      <c:pt idx="3295">
                        <c:v>2016-06-12 10:58</c:v>
                      </c:pt>
                      <c:pt idx="3296">
                        <c:v>2016-06-12 10:58</c:v>
                      </c:pt>
                      <c:pt idx="3297">
                        <c:v>2016-06-12 10:58</c:v>
                      </c:pt>
                      <c:pt idx="3298">
                        <c:v>2016-06-12 10:58</c:v>
                      </c:pt>
                      <c:pt idx="3299">
                        <c:v>2016-06-12 10:58</c:v>
                      </c:pt>
                      <c:pt idx="3300">
                        <c:v>2016-06-12 10:58</c:v>
                      </c:pt>
                      <c:pt idx="3301">
                        <c:v>2016-06-12 10:58</c:v>
                      </c:pt>
                      <c:pt idx="3302">
                        <c:v>2016-06-12 10:58</c:v>
                      </c:pt>
                      <c:pt idx="3303">
                        <c:v>2016-06-12 10:58</c:v>
                      </c:pt>
                      <c:pt idx="3304">
                        <c:v>2016-06-12 10:58</c:v>
                      </c:pt>
                      <c:pt idx="3305">
                        <c:v>2016-06-12 10:58</c:v>
                      </c:pt>
                      <c:pt idx="3306">
                        <c:v>2016-06-12 10:58</c:v>
                      </c:pt>
                      <c:pt idx="3307">
                        <c:v>2016-06-12 10:58</c:v>
                      </c:pt>
                      <c:pt idx="3308">
                        <c:v>2016-06-12 10:58</c:v>
                      </c:pt>
                      <c:pt idx="3309">
                        <c:v>2016-06-12 10:58</c:v>
                      </c:pt>
                      <c:pt idx="3310">
                        <c:v>2016-06-12 10:58</c:v>
                      </c:pt>
                      <c:pt idx="3311">
                        <c:v>2016-06-12 10:58</c:v>
                      </c:pt>
                      <c:pt idx="3312">
                        <c:v>2016-06-12 10:58</c:v>
                      </c:pt>
                      <c:pt idx="3313">
                        <c:v>2016-06-12 10:58</c:v>
                      </c:pt>
                      <c:pt idx="3314">
                        <c:v>2016-06-12 10:58</c:v>
                      </c:pt>
                      <c:pt idx="3315">
                        <c:v>2016-06-12 10:58</c:v>
                      </c:pt>
                      <c:pt idx="3316">
                        <c:v>2016-06-12 10:58</c:v>
                      </c:pt>
                      <c:pt idx="3317">
                        <c:v>2016-06-12 10:58</c:v>
                      </c:pt>
                      <c:pt idx="3318">
                        <c:v>2016-06-12 10:58</c:v>
                      </c:pt>
                      <c:pt idx="3319">
                        <c:v>2016-06-12 10:58</c:v>
                      </c:pt>
                      <c:pt idx="3320">
                        <c:v>2016-06-12 10:58</c:v>
                      </c:pt>
                      <c:pt idx="3321">
                        <c:v>2016-06-12 10:58</c:v>
                      </c:pt>
                      <c:pt idx="3322">
                        <c:v>2016-06-12 10:58</c:v>
                      </c:pt>
                      <c:pt idx="3323">
                        <c:v>2016-06-12 10:58</c:v>
                      </c:pt>
                      <c:pt idx="3324">
                        <c:v>2016-06-12 10:58</c:v>
                      </c:pt>
                      <c:pt idx="3325">
                        <c:v>2016-06-12 10:58</c:v>
                      </c:pt>
                      <c:pt idx="3326">
                        <c:v>2016-06-12 10:58</c:v>
                      </c:pt>
                      <c:pt idx="3327">
                        <c:v>2016-06-12 10:58</c:v>
                      </c:pt>
                      <c:pt idx="3328">
                        <c:v>2016-06-12 10:58</c:v>
                      </c:pt>
                      <c:pt idx="3329">
                        <c:v>2016-06-12 10:58</c:v>
                      </c:pt>
                      <c:pt idx="3330">
                        <c:v>2016-06-12 10:58</c:v>
                      </c:pt>
                      <c:pt idx="3331">
                        <c:v>2016-06-12 10:58</c:v>
                      </c:pt>
                      <c:pt idx="3332">
                        <c:v>2016-06-12 10:58</c:v>
                      </c:pt>
                      <c:pt idx="3333">
                        <c:v>2016-06-12 10:58</c:v>
                      </c:pt>
                      <c:pt idx="3334">
                        <c:v>2016-06-12 10:58</c:v>
                      </c:pt>
                      <c:pt idx="3335">
                        <c:v>2016-06-12 10:58</c:v>
                      </c:pt>
                      <c:pt idx="3336">
                        <c:v>2016-06-12 10:58</c:v>
                      </c:pt>
                      <c:pt idx="3337">
                        <c:v>2016-06-12 10:58</c:v>
                      </c:pt>
                      <c:pt idx="3338">
                        <c:v>2016-06-12 10:58</c:v>
                      </c:pt>
                      <c:pt idx="3339">
                        <c:v>2016-06-12 10:58</c:v>
                      </c:pt>
                      <c:pt idx="3340">
                        <c:v>2016-06-12 10:58</c:v>
                      </c:pt>
                      <c:pt idx="3341">
                        <c:v>2016-06-12 10:58</c:v>
                      </c:pt>
                      <c:pt idx="3342">
                        <c:v>2016-06-12 10:58</c:v>
                      </c:pt>
                      <c:pt idx="3343">
                        <c:v>2016-06-12 10:59</c:v>
                      </c:pt>
                      <c:pt idx="3344">
                        <c:v>2016-06-12 10:59</c:v>
                      </c:pt>
                      <c:pt idx="3345">
                        <c:v>2016-06-12 10:59</c:v>
                      </c:pt>
                      <c:pt idx="3346">
                        <c:v>2016-06-12 10:59</c:v>
                      </c:pt>
                      <c:pt idx="3347">
                        <c:v>2016-06-12 10:59</c:v>
                      </c:pt>
                      <c:pt idx="3348">
                        <c:v>2016-06-12 10:59</c:v>
                      </c:pt>
                      <c:pt idx="3349">
                        <c:v>2016-06-12 10:59</c:v>
                      </c:pt>
                      <c:pt idx="3350">
                        <c:v>2016-06-12 10:59</c:v>
                      </c:pt>
                      <c:pt idx="3351">
                        <c:v>2016-06-12 10:59</c:v>
                      </c:pt>
                      <c:pt idx="3352">
                        <c:v>2016-06-12 10:59</c:v>
                      </c:pt>
                      <c:pt idx="3353">
                        <c:v>2016-06-12 10:59</c:v>
                      </c:pt>
                      <c:pt idx="3354">
                        <c:v>2016-06-12 10:59</c:v>
                      </c:pt>
                      <c:pt idx="3355">
                        <c:v>2016-06-12 10:59</c:v>
                      </c:pt>
                      <c:pt idx="3356">
                        <c:v>2016-06-12 10:59</c:v>
                      </c:pt>
                      <c:pt idx="3357">
                        <c:v>2016-06-12 10:59</c:v>
                      </c:pt>
                      <c:pt idx="3358">
                        <c:v>2016-06-12 10:59</c:v>
                      </c:pt>
                      <c:pt idx="3359">
                        <c:v>2016-06-12 10:59</c:v>
                      </c:pt>
                      <c:pt idx="3360">
                        <c:v>2016-06-12 10:59</c:v>
                      </c:pt>
                      <c:pt idx="3361">
                        <c:v>2016-06-12 10:59</c:v>
                      </c:pt>
                      <c:pt idx="3362">
                        <c:v>2016-06-12 10:59</c:v>
                      </c:pt>
                      <c:pt idx="3363">
                        <c:v>2016-06-12 10:59</c:v>
                      </c:pt>
                      <c:pt idx="3364">
                        <c:v>2016-06-12 10:59</c:v>
                      </c:pt>
                      <c:pt idx="3365">
                        <c:v>2016-06-12 10:59</c:v>
                      </c:pt>
                      <c:pt idx="3366">
                        <c:v>2016-06-12 10:59</c:v>
                      </c:pt>
                      <c:pt idx="3367">
                        <c:v>2016-06-12 10:59</c:v>
                      </c:pt>
                      <c:pt idx="3368">
                        <c:v>2016-06-12 10:59</c:v>
                      </c:pt>
                      <c:pt idx="3369">
                        <c:v>2016-06-12 10:59</c:v>
                      </c:pt>
                      <c:pt idx="3370">
                        <c:v>2016-06-12 10:59</c:v>
                      </c:pt>
                      <c:pt idx="3371">
                        <c:v>2016-06-12 10:59</c:v>
                      </c:pt>
                      <c:pt idx="3372">
                        <c:v>2016-06-12 10:59</c:v>
                      </c:pt>
                      <c:pt idx="3373">
                        <c:v>2016-06-12 10:59</c:v>
                      </c:pt>
                      <c:pt idx="3374">
                        <c:v>2016-06-12 10:59</c:v>
                      </c:pt>
                      <c:pt idx="3375">
                        <c:v>2016-06-12 10:59</c:v>
                      </c:pt>
                      <c:pt idx="3376">
                        <c:v>2016-06-12 10:59</c:v>
                      </c:pt>
                      <c:pt idx="3377">
                        <c:v>2016-06-12 10:59</c:v>
                      </c:pt>
                      <c:pt idx="3378">
                        <c:v>2016-06-12 10:59</c:v>
                      </c:pt>
                      <c:pt idx="3379">
                        <c:v>2016-06-12 10:59</c:v>
                      </c:pt>
                      <c:pt idx="3380">
                        <c:v>2016-06-12 10:59</c:v>
                      </c:pt>
                      <c:pt idx="3381">
                        <c:v>2016-06-12 10:59</c:v>
                      </c:pt>
                      <c:pt idx="3382">
                        <c:v>2016-06-12 10:59</c:v>
                      </c:pt>
                      <c:pt idx="3383">
                        <c:v>2016-06-12 10:59</c:v>
                      </c:pt>
                      <c:pt idx="3384">
                        <c:v>2016-06-12 10:59</c:v>
                      </c:pt>
                      <c:pt idx="3385">
                        <c:v>2016-06-12 10:59</c:v>
                      </c:pt>
                      <c:pt idx="3386">
                        <c:v>2016-06-12 10:59</c:v>
                      </c:pt>
                      <c:pt idx="3387">
                        <c:v>2016-06-12 10:59</c:v>
                      </c:pt>
                      <c:pt idx="3388">
                        <c:v>2016-06-12 10:59</c:v>
                      </c:pt>
                      <c:pt idx="3389">
                        <c:v>2016-06-12 10:59</c:v>
                      </c:pt>
                      <c:pt idx="3390">
                        <c:v>2016-06-12 10:59</c:v>
                      </c:pt>
                      <c:pt idx="3391">
                        <c:v>2016-06-12 10:59</c:v>
                      </c:pt>
                      <c:pt idx="3392">
                        <c:v>2016-06-12 10:59</c:v>
                      </c:pt>
                      <c:pt idx="3393">
                        <c:v>2016-06-12 10:59</c:v>
                      </c:pt>
                      <c:pt idx="3394">
                        <c:v>2016-06-12 10:59</c:v>
                      </c:pt>
                      <c:pt idx="3395">
                        <c:v>2016-06-12 10:59</c:v>
                      </c:pt>
                      <c:pt idx="3396">
                        <c:v>2016-06-12 10:59</c:v>
                      </c:pt>
                      <c:pt idx="3397">
                        <c:v>2016-06-12 10:59</c:v>
                      </c:pt>
                      <c:pt idx="3398">
                        <c:v>2016-06-12 10:59</c:v>
                      </c:pt>
                      <c:pt idx="3399">
                        <c:v>2016-06-12 10:59</c:v>
                      </c:pt>
                      <c:pt idx="3400">
                        <c:v>2016-06-12 10:59</c:v>
                      </c:pt>
                      <c:pt idx="3401">
                        <c:v>2016-06-12 10:59</c:v>
                      </c:pt>
                      <c:pt idx="3402">
                        <c:v>2016-06-12 11:00</c:v>
                      </c:pt>
                      <c:pt idx="3403">
                        <c:v>2016-06-12 11:00</c:v>
                      </c:pt>
                      <c:pt idx="3404">
                        <c:v>2016-06-12 11:00</c:v>
                      </c:pt>
                      <c:pt idx="3405">
                        <c:v>2016-06-12 11:00</c:v>
                      </c:pt>
                      <c:pt idx="3406">
                        <c:v>2016-06-12 11:00</c:v>
                      </c:pt>
                      <c:pt idx="3407">
                        <c:v>2016-06-12 11:00</c:v>
                      </c:pt>
                      <c:pt idx="3408">
                        <c:v>2016-06-12 11:00</c:v>
                      </c:pt>
                      <c:pt idx="3409">
                        <c:v>2016-06-12 11:00</c:v>
                      </c:pt>
                      <c:pt idx="3410">
                        <c:v>2016-06-12 11:00</c:v>
                      </c:pt>
                      <c:pt idx="3411">
                        <c:v>2016-06-12 11:00</c:v>
                      </c:pt>
                      <c:pt idx="3412">
                        <c:v>2016-06-12 11:00</c:v>
                      </c:pt>
                      <c:pt idx="3413">
                        <c:v>2016-06-12 11:00</c:v>
                      </c:pt>
                      <c:pt idx="3414">
                        <c:v>2016-06-12 11:00</c:v>
                      </c:pt>
                      <c:pt idx="3415">
                        <c:v>2016-06-12 11:00</c:v>
                      </c:pt>
                      <c:pt idx="3416">
                        <c:v>2016-06-12 11:00</c:v>
                      </c:pt>
                      <c:pt idx="3417">
                        <c:v>2016-06-12 11:00</c:v>
                      </c:pt>
                      <c:pt idx="3418">
                        <c:v>2016-06-12 11:00</c:v>
                      </c:pt>
                      <c:pt idx="3419">
                        <c:v>2016-06-12 11:00</c:v>
                      </c:pt>
                      <c:pt idx="3420">
                        <c:v>2016-06-12 11:00</c:v>
                      </c:pt>
                      <c:pt idx="3421">
                        <c:v>2016-06-12 11:00</c:v>
                      </c:pt>
                      <c:pt idx="3422">
                        <c:v>2016-06-12 11:00</c:v>
                      </c:pt>
                      <c:pt idx="3423">
                        <c:v>2016-06-12 11:00</c:v>
                      </c:pt>
                      <c:pt idx="3424">
                        <c:v>2016-06-12 11:00</c:v>
                      </c:pt>
                      <c:pt idx="3425">
                        <c:v>2016-06-12 11:00</c:v>
                      </c:pt>
                      <c:pt idx="3426">
                        <c:v>2016-06-12 11:00</c:v>
                      </c:pt>
                      <c:pt idx="3427">
                        <c:v>2016-06-12 11:00</c:v>
                      </c:pt>
                      <c:pt idx="3428">
                        <c:v>2016-06-12 11:00</c:v>
                      </c:pt>
                      <c:pt idx="3429">
                        <c:v>2016-06-12 11:00</c:v>
                      </c:pt>
                      <c:pt idx="3430">
                        <c:v>2016-06-12 11:00</c:v>
                      </c:pt>
                      <c:pt idx="3431">
                        <c:v>2016-06-12 11:00</c:v>
                      </c:pt>
                      <c:pt idx="3432">
                        <c:v>2016-06-12 11:00</c:v>
                      </c:pt>
                      <c:pt idx="3433">
                        <c:v>2016-06-12 11:00</c:v>
                      </c:pt>
                      <c:pt idx="3434">
                        <c:v>2016-06-12 11:00</c:v>
                      </c:pt>
                      <c:pt idx="3435">
                        <c:v>2016-06-12 11:00</c:v>
                      </c:pt>
                      <c:pt idx="3436">
                        <c:v>2016-06-12 11:00</c:v>
                      </c:pt>
                      <c:pt idx="3437">
                        <c:v>2016-06-12 11:00</c:v>
                      </c:pt>
                      <c:pt idx="3438">
                        <c:v>2016-06-12 11:00</c:v>
                      </c:pt>
                      <c:pt idx="3439">
                        <c:v>2016-06-12 11:00</c:v>
                      </c:pt>
                      <c:pt idx="3440">
                        <c:v>2016-06-12 11:00</c:v>
                      </c:pt>
                      <c:pt idx="3441">
                        <c:v>2016-06-12 11:00</c:v>
                      </c:pt>
                      <c:pt idx="3442">
                        <c:v>2016-06-12 11:00</c:v>
                      </c:pt>
                      <c:pt idx="3443">
                        <c:v>2016-06-12 11:00</c:v>
                      </c:pt>
                      <c:pt idx="3444">
                        <c:v>2016-06-12 11:00</c:v>
                      </c:pt>
                      <c:pt idx="3445">
                        <c:v>2016-06-12 11:00</c:v>
                      </c:pt>
                      <c:pt idx="3446">
                        <c:v>2016-06-12 11:00</c:v>
                      </c:pt>
                      <c:pt idx="3447">
                        <c:v>2016-06-12 11:00</c:v>
                      </c:pt>
                      <c:pt idx="3448">
                        <c:v>2016-06-12 11:00</c:v>
                      </c:pt>
                      <c:pt idx="3449">
                        <c:v>2016-06-12 11:00</c:v>
                      </c:pt>
                      <c:pt idx="3450">
                        <c:v>2016-06-12 11:00</c:v>
                      </c:pt>
                      <c:pt idx="3451">
                        <c:v>2016-06-12 11:00</c:v>
                      </c:pt>
                      <c:pt idx="3452">
                        <c:v>2016-06-12 11:00</c:v>
                      </c:pt>
                      <c:pt idx="3453">
                        <c:v>2016-06-12 11:00</c:v>
                      </c:pt>
                      <c:pt idx="3454">
                        <c:v>2016-06-12 11:00</c:v>
                      </c:pt>
                      <c:pt idx="3455">
                        <c:v>2016-06-12 11:00</c:v>
                      </c:pt>
                      <c:pt idx="3456">
                        <c:v>2016-06-12 11:00</c:v>
                      </c:pt>
                      <c:pt idx="3457">
                        <c:v>2016-06-12 11:00</c:v>
                      </c:pt>
                      <c:pt idx="3458">
                        <c:v>2016-06-12 11:00</c:v>
                      </c:pt>
                      <c:pt idx="3459">
                        <c:v>2016-06-12 11:00</c:v>
                      </c:pt>
                      <c:pt idx="3460">
                        <c:v>2016-06-12 11:00</c:v>
                      </c:pt>
                      <c:pt idx="3461">
                        <c:v>2016-06-12 11:01</c:v>
                      </c:pt>
                      <c:pt idx="3462">
                        <c:v>2016-06-12 11:01</c:v>
                      </c:pt>
                      <c:pt idx="3463">
                        <c:v>2016-06-12 11:01</c:v>
                      </c:pt>
                      <c:pt idx="3464">
                        <c:v>2016-06-12 11:01</c:v>
                      </c:pt>
                      <c:pt idx="3465">
                        <c:v>2016-06-12 11:01</c:v>
                      </c:pt>
                      <c:pt idx="3466">
                        <c:v>2016-06-12 11:01</c:v>
                      </c:pt>
                      <c:pt idx="3467">
                        <c:v>2016-06-12 11:01</c:v>
                      </c:pt>
                      <c:pt idx="3468">
                        <c:v>2016-06-12 11:01</c:v>
                      </c:pt>
                      <c:pt idx="3469">
                        <c:v>2016-06-12 11:01</c:v>
                      </c:pt>
                      <c:pt idx="3470">
                        <c:v>2016-06-12 11:01</c:v>
                      </c:pt>
                      <c:pt idx="3471">
                        <c:v>2016-06-12 11:01</c:v>
                      </c:pt>
                      <c:pt idx="3472">
                        <c:v>2016-06-12 11:01</c:v>
                      </c:pt>
                      <c:pt idx="3473">
                        <c:v>2016-06-12 11:01</c:v>
                      </c:pt>
                      <c:pt idx="3474">
                        <c:v>2016-06-12 11:01</c:v>
                      </c:pt>
                      <c:pt idx="3475">
                        <c:v>2016-06-12 11:01</c:v>
                      </c:pt>
                      <c:pt idx="3476">
                        <c:v>2016-06-12 11:01</c:v>
                      </c:pt>
                      <c:pt idx="3477">
                        <c:v>2016-06-12 11:01</c:v>
                      </c:pt>
                      <c:pt idx="3478">
                        <c:v>2016-06-12 11:01</c:v>
                      </c:pt>
                      <c:pt idx="3479">
                        <c:v>2016-06-12 11:01</c:v>
                      </c:pt>
                      <c:pt idx="3480">
                        <c:v>2016-06-12 11:01</c:v>
                      </c:pt>
                      <c:pt idx="3481">
                        <c:v>2016-06-12 11:01</c:v>
                      </c:pt>
                      <c:pt idx="3482">
                        <c:v>2016-06-12 11:01</c:v>
                      </c:pt>
                      <c:pt idx="3483">
                        <c:v>2016-06-12 11:01</c:v>
                      </c:pt>
                      <c:pt idx="3484">
                        <c:v>2016-06-12 11:01</c:v>
                      </c:pt>
                      <c:pt idx="3485">
                        <c:v>2016-06-12 11:01</c:v>
                      </c:pt>
                      <c:pt idx="3486">
                        <c:v>2016-06-12 11:01</c:v>
                      </c:pt>
                      <c:pt idx="3487">
                        <c:v>2016-06-12 11:01</c:v>
                      </c:pt>
                      <c:pt idx="3488">
                        <c:v>2016-06-12 11:01</c:v>
                      </c:pt>
                      <c:pt idx="3489">
                        <c:v>2016-06-12 11:01</c:v>
                      </c:pt>
                      <c:pt idx="3490">
                        <c:v>2016-06-12 11:01</c:v>
                      </c:pt>
                      <c:pt idx="3491">
                        <c:v>2016-06-12 11:01</c:v>
                      </c:pt>
                      <c:pt idx="3492">
                        <c:v>2016-06-12 11:01</c:v>
                      </c:pt>
                      <c:pt idx="3493">
                        <c:v>2016-06-12 11:01</c:v>
                      </c:pt>
                      <c:pt idx="3494">
                        <c:v>2016-06-12 11:01</c:v>
                      </c:pt>
                      <c:pt idx="3495">
                        <c:v>2016-06-12 11:01</c:v>
                      </c:pt>
                      <c:pt idx="3496">
                        <c:v>2016-06-12 11:01</c:v>
                      </c:pt>
                      <c:pt idx="3497">
                        <c:v>2016-06-12 11:01</c:v>
                      </c:pt>
                      <c:pt idx="3498">
                        <c:v>2016-06-12 11:01</c:v>
                      </c:pt>
                      <c:pt idx="3499">
                        <c:v>2016-06-12 11:01</c:v>
                      </c:pt>
                      <c:pt idx="3500">
                        <c:v>2016-06-12 11:01</c:v>
                      </c:pt>
                      <c:pt idx="3501">
                        <c:v>2016-06-12 11:01</c:v>
                      </c:pt>
                      <c:pt idx="3502">
                        <c:v>2016-06-12 11:01</c:v>
                      </c:pt>
                      <c:pt idx="3503">
                        <c:v>2016-06-12 11:01</c:v>
                      </c:pt>
                      <c:pt idx="3504">
                        <c:v>2016-06-12 11:01</c:v>
                      </c:pt>
                      <c:pt idx="3505">
                        <c:v>2016-06-12 11:01</c:v>
                      </c:pt>
                      <c:pt idx="3506">
                        <c:v>2016-06-12 11:01</c:v>
                      </c:pt>
                      <c:pt idx="3507">
                        <c:v>2016-06-12 11:01</c:v>
                      </c:pt>
                      <c:pt idx="3508">
                        <c:v>2016-06-12 11:01</c:v>
                      </c:pt>
                      <c:pt idx="3509">
                        <c:v>2016-06-12 11:01</c:v>
                      </c:pt>
                      <c:pt idx="3510">
                        <c:v>2016-06-12 11:01</c:v>
                      </c:pt>
                      <c:pt idx="3511">
                        <c:v>2016-06-12 11:01</c:v>
                      </c:pt>
                      <c:pt idx="3512">
                        <c:v>2016-06-12 11:01</c:v>
                      </c:pt>
                      <c:pt idx="3513">
                        <c:v>2016-06-12 11:01</c:v>
                      </c:pt>
                      <c:pt idx="3514">
                        <c:v>2016-06-12 11:01</c:v>
                      </c:pt>
                      <c:pt idx="3515">
                        <c:v>2016-06-12 11:01</c:v>
                      </c:pt>
                      <c:pt idx="3516">
                        <c:v>2016-06-12 11:01</c:v>
                      </c:pt>
                      <c:pt idx="3517">
                        <c:v>2016-06-12 11:01</c:v>
                      </c:pt>
                      <c:pt idx="3518">
                        <c:v>2016-06-12 11:02</c:v>
                      </c:pt>
                      <c:pt idx="3519">
                        <c:v>2016-06-12 11:02</c:v>
                      </c:pt>
                      <c:pt idx="3520">
                        <c:v>2016-06-12 11:02</c:v>
                      </c:pt>
                      <c:pt idx="3521">
                        <c:v>2016-06-12 11:02</c:v>
                      </c:pt>
                      <c:pt idx="3522">
                        <c:v>2016-06-12 11:02</c:v>
                      </c:pt>
                      <c:pt idx="3523">
                        <c:v>2016-06-12 11:02</c:v>
                      </c:pt>
                      <c:pt idx="3524">
                        <c:v>2016-06-12 11:02</c:v>
                      </c:pt>
                      <c:pt idx="3525">
                        <c:v>2016-06-12 11:02</c:v>
                      </c:pt>
                      <c:pt idx="3526">
                        <c:v>2016-06-12 11:02</c:v>
                      </c:pt>
                      <c:pt idx="3527">
                        <c:v>2016-06-12 11:02</c:v>
                      </c:pt>
                      <c:pt idx="3528">
                        <c:v>2016-06-12 11:02</c:v>
                      </c:pt>
                      <c:pt idx="3529">
                        <c:v>2016-06-12 11:02</c:v>
                      </c:pt>
                      <c:pt idx="3530">
                        <c:v>2016-06-12 11:02</c:v>
                      </c:pt>
                      <c:pt idx="3531">
                        <c:v>2016-06-12 11:02</c:v>
                      </c:pt>
                      <c:pt idx="3532">
                        <c:v>2016-06-12 11:02</c:v>
                      </c:pt>
                      <c:pt idx="3533">
                        <c:v>2016-06-12 11:02</c:v>
                      </c:pt>
                      <c:pt idx="3534">
                        <c:v>2016-06-12 11:02</c:v>
                      </c:pt>
                      <c:pt idx="3535">
                        <c:v>2016-06-12 11:02</c:v>
                      </c:pt>
                      <c:pt idx="3536">
                        <c:v>2016-06-12 11:02</c:v>
                      </c:pt>
                      <c:pt idx="3537">
                        <c:v>2016-06-12 11:02</c:v>
                      </c:pt>
                      <c:pt idx="3538">
                        <c:v>2016-06-12 11:02</c:v>
                      </c:pt>
                      <c:pt idx="3539">
                        <c:v>2016-06-12 11:02</c:v>
                      </c:pt>
                      <c:pt idx="3540">
                        <c:v>2016-06-12 11:02</c:v>
                      </c:pt>
                      <c:pt idx="3541">
                        <c:v>2016-06-12 11:02</c:v>
                      </c:pt>
                      <c:pt idx="3542">
                        <c:v>2016-06-12 11:02</c:v>
                      </c:pt>
                      <c:pt idx="3543">
                        <c:v>2016-06-12 11:02</c:v>
                      </c:pt>
                      <c:pt idx="3544">
                        <c:v>2016-06-12 11:02</c:v>
                      </c:pt>
                      <c:pt idx="3545">
                        <c:v>2016-06-12 11:02</c:v>
                      </c:pt>
                      <c:pt idx="3546">
                        <c:v>2016-06-12 11:02</c:v>
                      </c:pt>
                      <c:pt idx="3547">
                        <c:v>2016-06-12 11:02</c:v>
                      </c:pt>
                      <c:pt idx="3548">
                        <c:v>2016-06-12 11:02</c:v>
                      </c:pt>
                      <c:pt idx="3549">
                        <c:v>2016-06-12 11:02</c:v>
                      </c:pt>
                      <c:pt idx="3550">
                        <c:v>2016-06-12 11:02</c:v>
                      </c:pt>
                      <c:pt idx="3551">
                        <c:v>2016-06-12 11:02</c:v>
                      </c:pt>
                      <c:pt idx="3552">
                        <c:v>2016-06-12 11:02</c:v>
                      </c:pt>
                      <c:pt idx="3553">
                        <c:v>2016-06-12 11:02</c:v>
                      </c:pt>
                      <c:pt idx="3554">
                        <c:v>2016-06-12 11:02</c:v>
                      </c:pt>
                      <c:pt idx="3555">
                        <c:v>2016-06-12 11:02</c:v>
                      </c:pt>
                      <c:pt idx="3556">
                        <c:v>2016-06-12 11:02</c:v>
                      </c:pt>
                      <c:pt idx="3557">
                        <c:v>2016-06-12 11:02</c:v>
                      </c:pt>
                      <c:pt idx="3558">
                        <c:v>2016-06-12 11:02</c:v>
                      </c:pt>
                      <c:pt idx="3559">
                        <c:v>2016-06-12 11:02</c:v>
                      </c:pt>
                      <c:pt idx="3560">
                        <c:v>2016-06-12 11:02</c:v>
                      </c:pt>
                      <c:pt idx="3561">
                        <c:v>2016-06-12 11:02</c:v>
                      </c:pt>
                      <c:pt idx="3562">
                        <c:v>2016-06-12 11:02</c:v>
                      </c:pt>
                      <c:pt idx="3563">
                        <c:v>2016-06-12 11:02</c:v>
                      </c:pt>
                      <c:pt idx="3564">
                        <c:v>2016-06-12 11:02</c:v>
                      </c:pt>
                      <c:pt idx="3565">
                        <c:v>2016-06-12 11:02</c:v>
                      </c:pt>
                      <c:pt idx="3566">
                        <c:v>2016-06-12 11:02</c:v>
                      </c:pt>
                      <c:pt idx="3567">
                        <c:v>2016-06-12 11:02</c:v>
                      </c:pt>
                      <c:pt idx="3568">
                        <c:v>2016-06-12 11:02</c:v>
                      </c:pt>
                      <c:pt idx="3569">
                        <c:v>2016-06-12 11:02</c:v>
                      </c:pt>
                      <c:pt idx="3570">
                        <c:v>2016-06-12 11:02</c:v>
                      </c:pt>
                      <c:pt idx="3571">
                        <c:v>2016-06-12 11:02</c:v>
                      </c:pt>
                      <c:pt idx="3572">
                        <c:v>2016-06-12 11:02</c:v>
                      </c:pt>
                      <c:pt idx="3573">
                        <c:v>2016-06-12 11:02</c:v>
                      </c:pt>
                      <c:pt idx="3574">
                        <c:v>2016-06-12 11:02</c:v>
                      </c:pt>
                      <c:pt idx="3575">
                        <c:v>2016-06-12 11:03</c:v>
                      </c:pt>
                      <c:pt idx="3576">
                        <c:v>2016-06-12 11:03</c:v>
                      </c:pt>
                      <c:pt idx="3577">
                        <c:v>2016-06-12 11:03</c:v>
                      </c:pt>
                      <c:pt idx="3578">
                        <c:v>2016-06-12 11:03</c:v>
                      </c:pt>
                      <c:pt idx="3579">
                        <c:v>2016-06-12 11:03</c:v>
                      </c:pt>
                      <c:pt idx="3580">
                        <c:v>2016-06-12 11:03</c:v>
                      </c:pt>
                      <c:pt idx="3581">
                        <c:v>2016-06-12 11:03</c:v>
                      </c:pt>
                      <c:pt idx="3582">
                        <c:v>2016-06-12 11:03</c:v>
                      </c:pt>
                      <c:pt idx="3583">
                        <c:v>2016-06-12 11:03</c:v>
                      </c:pt>
                      <c:pt idx="3584">
                        <c:v>2016-06-12 11:03</c:v>
                      </c:pt>
                      <c:pt idx="3585">
                        <c:v>2016-06-12 11:03</c:v>
                      </c:pt>
                      <c:pt idx="3586">
                        <c:v>2016-06-12 11:03</c:v>
                      </c:pt>
                      <c:pt idx="3587">
                        <c:v>2016-06-12 11:03</c:v>
                      </c:pt>
                      <c:pt idx="3588">
                        <c:v>2016-06-12 11:03</c:v>
                      </c:pt>
                      <c:pt idx="3589">
                        <c:v>2016-06-12 11:03</c:v>
                      </c:pt>
                      <c:pt idx="3590">
                        <c:v>2016-06-12 11:03</c:v>
                      </c:pt>
                      <c:pt idx="3591">
                        <c:v>2016-06-12 11:03</c:v>
                      </c:pt>
                      <c:pt idx="3592">
                        <c:v>2016-06-12 11:03</c:v>
                      </c:pt>
                      <c:pt idx="3593">
                        <c:v>2016-06-12 11:03</c:v>
                      </c:pt>
                      <c:pt idx="3594">
                        <c:v>2016-06-12 11:03</c:v>
                      </c:pt>
                      <c:pt idx="3595">
                        <c:v>2016-06-12 11:03</c:v>
                      </c:pt>
                      <c:pt idx="3596">
                        <c:v>2016-06-12 11:03</c:v>
                      </c:pt>
                      <c:pt idx="3597">
                        <c:v>2016-06-12 11:03</c:v>
                      </c:pt>
                      <c:pt idx="3598">
                        <c:v>2016-06-12 11:03</c:v>
                      </c:pt>
                      <c:pt idx="3599">
                        <c:v>2016-06-12 11:03</c:v>
                      </c:pt>
                      <c:pt idx="3600">
                        <c:v>2016-06-12 11:03</c:v>
                      </c:pt>
                      <c:pt idx="3601">
                        <c:v>2016-06-12 11:03</c:v>
                      </c:pt>
                      <c:pt idx="3602">
                        <c:v>2016-06-12 11:03</c:v>
                      </c:pt>
                      <c:pt idx="3603">
                        <c:v>2016-06-12 11:03</c:v>
                      </c:pt>
                      <c:pt idx="3604">
                        <c:v>2016-06-12 11:03</c:v>
                      </c:pt>
                      <c:pt idx="3605">
                        <c:v>2016-06-12 11:03</c:v>
                      </c:pt>
                      <c:pt idx="3606">
                        <c:v>2016-06-12 11:03</c:v>
                      </c:pt>
                      <c:pt idx="3607">
                        <c:v>2016-06-12 11:03</c:v>
                      </c:pt>
                      <c:pt idx="3608">
                        <c:v>2016-06-12 11:03</c:v>
                      </c:pt>
                      <c:pt idx="3609">
                        <c:v>2016-06-12 11:03</c:v>
                      </c:pt>
                      <c:pt idx="3610">
                        <c:v>2016-06-12 11:03</c:v>
                      </c:pt>
                      <c:pt idx="3611">
                        <c:v>2016-06-12 11:03</c:v>
                      </c:pt>
                      <c:pt idx="3612">
                        <c:v>2016-06-12 11:03</c:v>
                      </c:pt>
                      <c:pt idx="3613">
                        <c:v>2016-06-12 11:03</c:v>
                      </c:pt>
                      <c:pt idx="3614">
                        <c:v>2016-06-12 11:03</c:v>
                      </c:pt>
                      <c:pt idx="3615">
                        <c:v>2016-06-12 11:03</c:v>
                      </c:pt>
                      <c:pt idx="3616">
                        <c:v>2016-06-12 11:03</c:v>
                      </c:pt>
                      <c:pt idx="3617">
                        <c:v>2016-06-12 11:03</c:v>
                      </c:pt>
                      <c:pt idx="3618">
                        <c:v>2016-06-12 11:03</c:v>
                      </c:pt>
                      <c:pt idx="3619">
                        <c:v>2016-06-12 11:03</c:v>
                      </c:pt>
                      <c:pt idx="3620">
                        <c:v>2016-06-12 11:03</c:v>
                      </c:pt>
                      <c:pt idx="3621">
                        <c:v>2016-06-12 11:03</c:v>
                      </c:pt>
                      <c:pt idx="3622">
                        <c:v>2016-06-12 11:03</c:v>
                      </c:pt>
                      <c:pt idx="3623">
                        <c:v>2016-06-12 11:03</c:v>
                      </c:pt>
                      <c:pt idx="3624">
                        <c:v>2016-06-12 11:03</c:v>
                      </c:pt>
                      <c:pt idx="3625">
                        <c:v>2016-06-12 11:03</c:v>
                      </c:pt>
                      <c:pt idx="3626">
                        <c:v>2016-06-12 11:03</c:v>
                      </c:pt>
                      <c:pt idx="3627">
                        <c:v>2016-06-12 11:03</c:v>
                      </c:pt>
                      <c:pt idx="3628">
                        <c:v>2016-06-12 11:03</c:v>
                      </c:pt>
                      <c:pt idx="3629">
                        <c:v>2016-06-12 11:03</c:v>
                      </c:pt>
                      <c:pt idx="3630">
                        <c:v>2016-06-12 11:03</c:v>
                      </c:pt>
                      <c:pt idx="3631">
                        <c:v>2016-06-12 11:03</c:v>
                      </c:pt>
                      <c:pt idx="3632">
                        <c:v>2016-06-12 11:04</c:v>
                      </c:pt>
                      <c:pt idx="3633">
                        <c:v>2016-06-12 11:04</c:v>
                      </c:pt>
                      <c:pt idx="3634">
                        <c:v>2016-06-12 11:04</c:v>
                      </c:pt>
                      <c:pt idx="3635">
                        <c:v>2016-06-12 11:04</c:v>
                      </c:pt>
                      <c:pt idx="3636">
                        <c:v>2016-06-12 11:04</c:v>
                      </c:pt>
                      <c:pt idx="3637">
                        <c:v>2016-06-12 11:04</c:v>
                      </c:pt>
                      <c:pt idx="3638">
                        <c:v>2016-06-12 11:04</c:v>
                      </c:pt>
                      <c:pt idx="3639">
                        <c:v>2016-06-12 11:04</c:v>
                      </c:pt>
                      <c:pt idx="3640">
                        <c:v>2016-06-12 11:04</c:v>
                      </c:pt>
                      <c:pt idx="3641">
                        <c:v>2016-06-12 11:04</c:v>
                      </c:pt>
                      <c:pt idx="3642">
                        <c:v>2016-06-12 11:04</c:v>
                      </c:pt>
                      <c:pt idx="3643">
                        <c:v>2016-06-12 11:04</c:v>
                      </c:pt>
                      <c:pt idx="3644">
                        <c:v>2016-06-12 11:04</c:v>
                      </c:pt>
                      <c:pt idx="3645">
                        <c:v>2016-06-12 11:04</c:v>
                      </c:pt>
                      <c:pt idx="3646">
                        <c:v>2016-06-12 11:04</c:v>
                      </c:pt>
                      <c:pt idx="3647">
                        <c:v>2016-06-12 11:04</c:v>
                      </c:pt>
                      <c:pt idx="3648">
                        <c:v>2016-06-12 11:04</c:v>
                      </c:pt>
                      <c:pt idx="3649">
                        <c:v>2016-06-12 11:04</c:v>
                      </c:pt>
                      <c:pt idx="3650">
                        <c:v>2016-06-12 11:04</c:v>
                      </c:pt>
                      <c:pt idx="3651">
                        <c:v>2016-06-12 11:04</c:v>
                      </c:pt>
                      <c:pt idx="3652">
                        <c:v>2016-06-12 11:04</c:v>
                      </c:pt>
                      <c:pt idx="3653">
                        <c:v>2016-06-12 11:04</c:v>
                      </c:pt>
                      <c:pt idx="3654">
                        <c:v>2016-06-12 11:04</c:v>
                      </c:pt>
                      <c:pt idx="3655">
                        <c:v>2016-06-12 11:04</c:v>
                      </c:pt>
                      <c:pt idx="3656">
                        <c:v>2016-06-12 11:04</c:v>
                      </c:pt>
                      <c:pt idx="3657">
                        <c:v>2016-06-12 11:04</c:v>
                      </c:pt>
                      <c:pt idx="3658">
                        <c:v>2016-06-12 11:04</c:v>
                      </c:pt>
                      <c:pt idx="3659">
                        <c:v>2016-06-12 11:04</c:v>
                      </c:pt>
                      <c:pt idx="3660">
                        <c:v>2016-06-12 11:04</c:v>
                      </c:pt>
                      <c:pt idx="3661">
                        <c:v>2016-06-12 11:04</c:v>
                      </c:pt>
                      <c:pt idx="3662">
                        <c:v>2016-06-12 11:04</c:v>
                      </c:pt>
                      <c:pt idx="3663">
                        <c:v>2016-06-12 11:04</c:v>
                      </c:pt>
                      <c:pt idx="3664">
                        <c:v>2016-06-12 11:04</c:v>
                      </c:pt>
                      <c:pt idx="3665">
                        <c:v>2016-06-12 11:04</c:v>
                      </c:pt>
                      <c:pt idx="3666">
                        <c:v>2016-06-12 11:04</c:v>
                      </c:pt>
                      <c:pt idx="3667">
                        <c:v>2016-06-12 11:04</c:v>
                      </c:pt>
                      <c:pt idx="3668">
                        <c:v>2016-06-12 11:04</c:v>
                      </c:pt>
                      <c:pt idx="3669">
                        <c:v>2016-06-12 11:04</c:v>
                      </c:pt>
                      <c:pt idx="3670">
                        <c:v>2016-06-12 11:04</c:v>
                      </c:pt>
                      <c:pt idx="3671">
                        <c:v>2016-06-12 11:04</c:v>
                      </c:pt>
                      <c:pt idx="3672">
                        <c:v>2016-06-12 11:04</c:v>
                      </c:pt>
                      <c:pt idx="3673">
                        <c:v>2016-06-12 11:04</c:v>
                      </c:pt>
                      <c:pt idx="3674">
                        <c:v>2016-06-12 11:04</c:v>
                      </c:pt>
                      <c:pt idx="3675">
                        <c:v>2016-06-12 11:04</c:v>
                      </c:pt>
                      <c:pt idx="3676">
                        <c:v>2016-06-12 11:04</c:v>
                      </c:pt>
                      <c:pt idx="3677">
                        <c:v>2016-06-12 11:04</c:v>
                      </c:pt>
                      <c:pt idx="3678">
                        <c:v>2016-06-12 11:04</c:v>
                      </c:pt>
                      <c:pt idx="3679">
                        <c:v>2016-06-12 11:04</c:v>
                      </c:pt>
                      <c:pt idx="3680">
                        <c:v>2016-06-12 11:04</c:v>
                      </c:pt>
                      <c:pt idx="3681">
                        <c:v>2016-06-12 11:04</c:v>
                      </c:pt>
                      <c:pt idx="3682">
                        <c:v>2016-06-12 11:04</c:v>
                      </c:pt>
                      <c:pt idx="3683">
                        <c:v>2016-06-12 11:04</c:v>
                      </c:pt>
                      <c:pt idx="3684">
                        <c:v>2016-06-12 11:04</c:v>
                      </c:pt>
                      <c:pt idx="3685">
                        <c:v>2016-06-12 11:04</c:v>
                      </c:pt>
                      <c:pt idx="3686">
                        <c:v>2016-06-12 11:04</c:v>
                      </c:pt>
                      <c:pt idx="3687">
                        <c:v>2016-06-12 11:04</c:v>
                      </c:pt>
                      <c:pt idx="3688">
                        <c:v>2016-06-12 11:04</c:v>
                      </c:pt>
                      <c:pt idx="3689">
                        <c:v>2016-06-12 11:04</c:v>
                      </c:pt>
                      <c:pt idx="3690">
                        <c:v>2016-06-12 11:04</c:v>
                      </c:pt>
                      <c:pt idx="3691">
                        <c:v>2016-06-12 11:05</c:v>
                      </c:pt>
                      <c:pt idx="3692">
                        <c:v>2016-06-12 11:05</c:v>
                      </c:pt>
                      <c:pt idx="3693">
                        <c:v>2016-06-12 11:05</c:v>
                      </c:pt>
                      <c:pt idx="3694">
                        <c:v>2016-06-12 11:05</c:v>
                      </c:pt>
                      <c:pt idx="3695">
                        <c:v>2016-06-12 11:05</c:v>
                      </c:pt>
                      <c:pt idx="3696">
                        <c:v>2016-06-12 11:05</c:v>
                      </c:pt>
                      <c:pt idx="3697">
                        <c:v>2016-06-12 11:05</c:v>
                      </c:pt>
                      <c:pt idx="3698">
                        <c:v>2016-06-12 11:05</c:v>
                      </c:pt>
                      <c:pt idx="3699">
                        <c:v>2016-06-12 11:05</c:v>
                      </c:pt>
                      <c:pt idx="3700">
                        <c:v>2016-06-12 11:05</c:v>
                      </c:pt>
                      <c:pt idx="3701">
                        <c:v>2016-06-12 11:05</c:v>
                      </c:pt>
                      <c:pt idx="3702">
                        <c:v>2016-06-12 11:05</c:v>
                      </c:pt>
                      <c:pt idx="3703">
                        <c:v>2016-06-12 11:05</c:v>
                      </c:pt>
                      <c:pt idx="3704">
                        <c:v>2016-06-12 11:05</c:v>
                      </c:pt>
                      <c:pt idx="3705">
                        <c:v>2016-06-12 11:05</c:v>
                      </c:pt>
                      <c:pt idx="3706">
                        <c:v>2016-06-12 11:05</c:v>
                      </c:pt>
                      <c:pt idx="3707">
                        <c:v>2016-06-12 11:05</c:v>
                      </c:pt>
                      <c:pt idx="3708">
                        <c:v>2016-06-12 11:05</c:v>
                      </c:pt>
                      <c:pt idx="3709">
                        <c:v>2016-06-12 11:05</c:v>
                      </c:pt>
                      <c:pt idx="3710">
                        <c:v>2016-06-12 11:05</c:v>
                      </c:pt>
                      <c:pt idx="3711">
                        <c:v>2016-06-12 11:05</c:v>
                      </c:pt>
                      <c:pt idx="3712">
                        <c:v>2016-06-12 11:05</c:v>
                      </c:pt>
                      <c:pt idx="3713">
                        <c:v>2016-06-12 11:05</c:v>
                      </c:pt>
                      <c:pt idx="3714">
                        <c:v>2016-06-12 11:05</c:v>
                      </c:pt>
                      <c:pt idx="3715">
                        <c:v>2016-06-12 11:05</c:v>
                      </c:pt>
                      <c:pt idx="3716">
                        <c:v>2016-06-12 11:05</c:v>
                      </c:pt>
                      <c:pt idx="3717">
                        <c:v>2016-06-12 11:05</c:v>
                      </c:pt>
                      <c:pt idx="3718">
                        <c:v>2016-06-12 11:05</c:v>
                      </c:pt>
                      <c:pt idx="3719">
                        <c:v>2016-06-12 11:05</c:v>
                      </c:pt>
                      <c:pt idx="3720">
                        <c:v>2016-06-12 11:05</c:v>
                      </c:pt>
                      <c:pt idx="3721">
                        <c:v>2016-06-12 11:05</c:v>
                      </c:pt>
                      <c:pt idx="3722">
                        <c:v>2016-06-12 11:05</c:v>
                      </c:pt>
                      <c:pt idx="3723">
                        <c:v>2016-06-12 11:05</c:v>
                      </c:pt>
                      <c:pt idx="3724">
                        <c:v>2016-06-12 11:05</c:v>
                      </c:pt>
                      <c:pt idx="3725">
                        <c:v>2016-06-12 11:05</c:v>
                      </c:pt>
                      <c:pt idx="3726">
                        <c:v>2016-06-12 11:05</c:v>
                      </c:pt>
                      <c:pt idx="3727">
                        <c:v>2016-06-12 11:05</c:v>
                      </c:pt>
                      <c:pt idx="3728">
                        <c:v>2016-06-12 11:05</c:v>
                      </c:pt>
                      <c:pt idx="3729">
                        <c:v>2016-06-12 11:05</c:v>
                      </c:pt>
                      <c:pt idx="3730">
                        <c:v>2016-06-12 11:05</c:v>
                      </c:pt>
                      <c:pt idx="3731">
                        <c:v>2016-06-12 11:05</c:v>
                      </c:pt>
                      <c:pt idx="3732">
                        <c:v>2016-06-12 11:05</c:v>
                      </c:pt>
                      <c:pt idx="3733">
                        <c:v>2016-06-12 11:05</c:v>
                      </c:pt>
                      <c:pt idx="3734">
                        <c:v>2016-06-12 11:05</c:v>
                      </c:pt>
                      <c:pt idx="3735">
                        <c:v>2016-06-12 11:05</c:v>
                      </c:pt>
                      <c:pt idx="3736">
                        <c:v>2016-06-12 11:05</c:v>
                      </c:pt>
                      <c:pt idx="3737">
                        <c:v>2016-06-12 11:05</c:v>
                      </c:pt>
                      <c:pt idx="3738">
                        <c:v>2016-06-12 11:05</c:v>
                      </c:pt>
                      <c:pt idx="3739">
                        <c:v>2016-06-12 11:05</c:v>
                      </c:pt>
                      <c:pt idx="3740">
                        <c:v>2016-06-12 11:05</c:v>
                      </c:pt>
                      <c:pt idx="3741">
                        <c:v>2016-06-12 11:05</c:v>
                      </c:pt>
                      <c:pt idx="3742">
                        <c:v>2016-06-12 11:05</c:v>
                      </c:pt>
                      <c:pt idx="3743">
                        <c:v>2016-06-12 11:05</c:v>
                      </c:pt>
                      <c:pt idx="3744">
                        <c:v>2016-06-12 11:05</c:v>
                      </c:pt>
                      <c:pt idx="3745">
                        <c:v>2016-06-12 11:05</c:v>
                      </c:pt>
                      <c:pt idx="3746">
                        <c:v>2016-06-12 11:05</c:v>
                      </c:pt>
                      <c:pt idx="3747">
                        <c:v>2016-06-12 11:05</c:v>
                      </c:pt>
                      <c:pt idx="3748">
                        <c:v>2016-06-12 11:05</c:v>
                      </c:pt>
                      <c:pt idx="3749">
                        <c:v>2016-06-12 11:05</c:v>
                      </c:pt>
                      <c:pt idx="3750">
                        <c:v>2016-06-12 11:06</c:v>
                      </c:pt>
                      <c:pt idx="3751">
                        <c:v>2016-06-12 11:06</c:v>
                      </c:pt>
                      <c:pt idx="3752">
                        <c:v>2016-06-12 11:06</c:v>
                      </c:pt>
                      <c:pt idx="3753">
                        <c:v>2016-06-12 11:06</c:v>
                      </c:pt>
                      <c:pt idx="3754">
                        <c:v>2016-06-12 11:06</c:v>
                      </c:pt>
                      <c:pt idx="3755">
                        <c:v>2016-06-12 11:06</c:v>
                      </c:pt>
                      <c:pt idx="3756">
                        <c:v>2016-06-12 11:06</c:v>
                      </c:pt>
                      <c:pt idx="3757">
                        <c:v>2016-06-12 11:06</c:v>
                      </c:pt>
                      <c:pt idx="3758">
                        <c:v>2016-06-12 11:06</c:v>
                      </c:pt>
                      <c:pt idx="3759">
                        <c:v>2016-06-12 11:06</c:v>
                      </c:pt>
                      <c:pt idx="3760">
                        <c:v>2016-06-12 11:06</c:v>
                      </c:pt>
                      <c:pt idx="3761">
                        <c:v>2016-06-12 11:06</c:v>
                      </c:pt>
                      <c:pt idx="3762">
                        <c:v>2016-06-12 11:06</c:v>
                      </c:pt>
                      <c:pt idx="3763">
                        <c:v>2016-06-12 11:06</c:v>
                      </c:pt>
                      <c:pt idx="3764">
                        <c:v>2016-06-12 11:06</c:v>
                      </c:pt>
                      <c:pt idx="3765">
                        <c:v>2016-06-12 11:06</c:v>
                      </c:pt>
                      <c:pt idx="3766">
                        <c:v>2016-06-12 11:06</c:v>
                      </c:pt>
                      <c:pt idx="3767">
                        <c:v>2016-06-12 11:06</c:v>
                      </c:pt>
                      <c:pt idx="3768">
                        <c:v>2016-06-12 11:06</c:v>
                      </c:pt>
                      <c:pt idx="3769">
                        <c:v>2016-06-12 11:06</c:v>
                      </c:pt>
                      <c:pt idx="3770">
                        <c:v>2016-06-12 11:06</c:v>
                      </c:pt>
                      <c:pt idx="3771">
                        <c:v>2016-06-12 11:06</c:v>
                      </c:pt>
                      <c:pt idx="3772">
                        <c:v>2016-06-12 11:06</c:v>
                      </c:pt>
                      <c:pt idx="3773">
                        <c:v>2016-06-12 11:06</c:v>
                      </c:pt>
                      <c:pt idx="3774">
                        <c:v>2016-06-12 11:06</c:v>
                      </c:pt>
                      <c:pt idx="3775">
                        <c:v>2016-06-12 11:06</c:v>
                      </c:pt>
                      <c:pt idx="3776">
                        <c:v>2016-06-12 11:06</c:v>
                      </c:pt>
                      <c:pt idx="3777">
                        <c:v>2016-06-12 11:06</c:v>
                      </c:pt>
                      <c:pt idx="3778">
                        <c:v>2016-06-12 11:06</c:v>
                      </c:pt>
                      <c:pt idx="3779">
                        <c:v>2016-06-12 11:06</c:v>
                      </c:pt>
                      <c:pt idx="3780">
                        <c:v>2016-06-12 11:06</c:v>
                      </c:pt>
                      <c:pt idx="3781">
                        <c:v>2016-06-12 11:06</c:v>
                      </c:pt>
                      <c:pt idx="3782">
                        <c:v>2016-06-12 11:06</c:v>
                      </c:pt>
                      <c:pt idx="3783">
                        <c:v>2016-06-12 11:06</c:v>
                      </c:pt>
                      <c:pt idx="3784">
                        <c:v>2016-06-12 11:06</c:v>
                      </c:pt>
                      <c:pt idx="3785">
                        <c:v>2016-06-12 11:06</c:v>
                      </c:pt>
                      <c:pt idx="3786">
                        <c:v>2016-06-12 11:06</c:v>
                      </c:pt>
                      <c:pt idx="3787">
                        <c:v>2016-06-12 11:06</c:v>
                      </c:pt>
                      <c:pt idx="3788">
                        <c:v>2016-06-12 11:06</c:v>
                      </c:pt>
                      <c:pt idx="3789">
                        <c:v>2016-06-12 11:06</c:v>
                      </c:pt>
                      <c:pt idx="3790">
                        <c:v>2016-06-12 11:06</c:v>
                      </c:pt>
                      <c:pt idx="3791">
                        <c:v>2016-06-12 11:06</c:v>
                      </c:pt>
                      <c:pt idx="3792">
                        <c:v>2016-06-12 11:06</c:v>
                      </c:pt>
                      <c:pt idx="3793">
                        <c:v>2016-06-12 11:06</c:v>
                      </c:pt>
                      <c:pt idx="3794">
                        <c:v>2016-06-12 11:06</c:v>
                      </c:pt>
                      <c:pt idx="3795">
                        <c:v>2016-06-12 11:06</c:v>
                      </c:pt>
                      <c:pt idx="3796">
                        <c:v>2016-06-12 11:06</c:v>
                      </c:pt>
                      <c:pt idx="3797">
                        <c:v>2016-06-12 11:06</c:v>
                      </c:pt>
                      <c:pt idx="3798">
                        <c:v>2016-06-12 11:06</c:v>
                      </c:pt>
                      <c:pt idx="3799">
                        <c:v>2016-06-12 11:06</c:v>
                      </c:pt>
                      <c:pt idx="3800">
                        <c:v>2016-06-12 11:06</c:v>
                      </c:pt>
                      <c:pt idx="3801">
                        <c:v>2016-06-12 11:06</c:v>
                      </c:pt>
                      <c:pt idx="3802">
                        <c:v>2016-06-12 11:06</c:v>
                      </c:pt>
                      <c:pt idx="3803">
                        <c:v>2016-06-12 11:06</c:v>
                      </c:pt>
                      <c:pt idx="3804">
                        <c:v>2016-06-12 11:06</c:v>
                      </c:pt>
                      <c:pt idx="3805">
                        <c:v>2016-06-12 11:06</c:v>
                      </c:pt>
                      <c:pt idx="3806">
                        <c:v>2016-06-12 11:06</c:v>
                      </c:pt>
                      <c:pt idx="3807">
                        <c:v>2016-06-12 11:06</c:v>
                      </c:pt>
                      <c:pt idx="3808">
                        <c:v>2016-06-12 11:06</c:v>
                      </c:pt>
                      <c:pt idx="3809">
                        <c:v>2016-06-12 11:07</c:v>
                      </c:pt>
                      <c:pt idx="3810">
                        <c:v>2016-06-12 11:07</c:v>
                      </c:pt>
                      <c:pt idx="3811">
                        <c:v>2016-06-12 11:07</c:v>
                      </c:pt>
                      <c:pt idx="3812">
                        <c:v>2016-06-12 11:07</c:v>
                      </c:pt>
                      <c:pt idx="3813">
                        <c:v>2016-06-12 11:07</c:v>
                      </c:pt>
                      <c:pt idx="3814">
                        <c:v>2016-06-12 11:07</c:v>
                      </c:pt>
                      <c:pt idx="3815">
                        <c:v>2016-06-12 11:07</c:v>
                      </c:pt>
                      <c:pt idx="3816">
                        <c:v>2016-06-12 11:07</c:v>
                      </c:pt>
                      <c:pt idx="3817">
                        <c:v>2016-06-12 11:07</c:v>
                      </c:pt>
                      <c:pt idx="3818">
                        <c:v>2016-06-12 11:07</c:v>
                      </c:pt>
                      <c:pt idx="3819">
                        <c:v>2016-06-12 11:07</c:v>
                      </c:pt>
                      <c:pt idx="3820">
                        <c:v>2016-06-12 11:07</c:v>
                      </c:pt>
                      <c:pt idx="3821">
                        <c:v>2016-06-12 11:07</c:v>
                      </c:pt>
                      <c:pt idx="3822">
                        <c:v>2016-06-12 11:07</c:v>
                      </c:pt>
                      <c:pt idx="3823">
                        <c:v>2016-06-12 11:07</c:v>
                      </c:pt>
                      <c:pt idx="3824">
                        <c:v>2016-06-12 11:07</c:v>
                      </c:pt>
                      <c:pt idx="3825">
                        <c:v>2016-06-12 11:07</c:v>
                      </c:pt>
                      <c:pt idx="3826">
                        <c:v>2016-06-12 11:07</c:v>
                      </c:pt>
                      <c:pt idx="3827">
                        <c:v>2016-06-12 11:07</c:v>
                      </c:pt>
                      <c:pt idx="3828">
                        <c:v>2016-06-12 11:07</c:v>
                      </c:pt>
                      <c:pt idx="3829">
                        <c:v>2016-06-12 11:07</c:v>
                      </c:pt>
                      <c:pt idx="3830">
                        <c:v>2016-06-12 11:07</c:v>
                      </c:pt>
                      <c:pt idx="3831">
                        <c:v>2016-06-12 11:07</c:v>
                      </c:pt>
                      <c:pt idx="3832">
                        <c:v>2016-06-12 11:07</c:v>
                      </c:pt>
                      <c:pt idx="3833">
                        <c:v>2016-06-12 11:07</c:v>
                      </c:pt>
                      <c:pt idx="3834">
                        <c:v>2016-06-12 11:07</c:v>
                      </c:pt>
                      <c:pt idx="3835">
                        <c:v>2016-06-12 11:07</c:v>
                      </c:pt>
                      <c:pt idx="3836">
                        <c:v>2016-06-12 11:07</c:v>
                      </c:pt>
                      <c:pt idx="3837">
                        <c:v>2016-06-12 11:07</c:v>
                      </c:pt>
                      <c:pt idx="3838">
                        <c:v>2016-06-12 11:07</c:v>
                      </c:pt>
                      <c:pt idx="3839">
                        <c:v>2016-06-12 11:07</c:v>
                      </c:pt>
                      <c:pt idx="3840">
                        <c:v>2016-06-12 11:07</c:v>
                      </c:pt>
                      <c:pt idx="3841">
                        <c:v>2016-06-12 11:07</c:v>
                      </c:pt>
                      <c:pt idx="3842">
                        <c:v>2016-06-12 11:07</c:v>
                      </c:pt>
                      <c:pt idx="3843">
                        <c:v>2016-06-12 11:07</c:v>
                      </c:pt>
                      <c:pt idx="3844">
                        <c:v>2016-06-12 11:07</c:v>
                      </c:pt>
                      <c:pt idx="3845">
                        <c:v>2016-06-12 11:07</c:v>
                      </c:pt>
                      <c:pt idx="3846">
                        <c:v>2016-06-12 11:07</c:v>
                      </c:pt>
                      <c:pt idx="3847">
                        <c:v>2016-06-12 11:07</c:v>
                      </c:pt>
                      <c:pt idx="3848">
                        <c:v>2016-06-12 11:07</c:v>
                      </c:pt>
                      <c:pt idx="3849">
                        <c:v>2016-06-12 11:07</c:v>
                      </c:pt>
                      <c:pt idx="3850">
                        <c:v>2016-06-12 11:07</c:v>
                      </c:pt>
                      <c:pt idx="3851">
                        <c:v>2016-06-12 11:07</c:v>
                      </c:pt>
                      <c:pt idx="3852">
                        <c:v>2016-06-12 11:07</c:v>
                      </c:pt>
                      <c:pt idx="3853">
                        <c:v>2016-06-12 11:07</c:v>
                      </c:pt>
                      <c:pt idx="3854">
                        <c:v>2016-06-12 11:07</c:v>
                      </c:pt>
                      <c:pt idx="3855">
                        <c:v>2016-06-12 11:07</c:v>
                      </c:pt>
                      <c:pt idx="3856">
                        <c:v>2016-06-12 11:07</c:v>
                      </c:pt>
                      <c:pt idx="3857">
                        <c:v>2016-06-12 11:07</c:v>
                      </c:pt>
                      <c:pt idx="3858">
                        <c:v>2016-06-12 11:07</c:v>
                      </c:pt>
                      <c:pt idx="3859">
                        <c:v>2016-06-12 11:07</c:v>
                      </c:pt>
                      <c:pt idx="3860">
                        <c:v>2016-06-12 11:07</c:v>
                      </c:pt>
                      <c:pt idx="3861">
                        <c:v>2016-06-12 11:07</c:v>
                      </c:pt>
                      <c:pt idx="3862">
                        <c:v>2016-06-12 11:07</c:v>
                      </c:pt>
                      <c:pt idx="3863">
                        <c:v>2016-06-12 11:07</c:v>
                      </c:pt>
                      <c:pt idx="3864">
                        <c:v>2016-06-12 11:07</c:v>
                      </c:pt>
                      <c:pt idx="3865">
                        <c:v>2016-06-12 11:07</c:v>
                      </c:pt>
                      <c:pt idx="3866">
                        <c:v>2016-06-12 11:08</c:v>
                      </c:pt>
                      <c:pt idx="3867">
                        <c:v>2016-06-12 11:08</c:v>
                      </c:pt>
                      <c:pt idx="3868">
                        <c:v>2016-06-12 11:08</c:v>
                      </c:pt>
                      <c:pt idx="3869">
                        <c:v>2016-06-12 11:08</c:v>
                      </c:pt>
                      <c:pt idx="3870">
                        <c:v>2016-06-12 11:08</c:v>
                      </c:pt>
                      <c:pt idx="3871">
                        <c:v>2016-06-12 11:08</c:v>
                      </c:pt>
                      <c:pt idx="3872">
                        <c:v>2016-06-12 11:08</c:v>
                      </c:pt>
                      <c:pt idx="3873">
                        <c:v>2016-06-12 11:08</c:v>
                      </c:pt>
                      <c:pt idx="3874">
                        <c:v>2016-06-12 11:08</c:v>
                      </c:pt>
                      <c:pt idx="3875">
                        <c:v>2016-06-12 11:08</c:v>
                      </c:pt>
                      <c:pt idx="3876">
                        <c:v>2016-06-12 11:08</c:v>
                      </c:pt>
                      <c:pt idx="3877">
                        <c:v>2016-06-12 11:08</c:v>
                      </c:pt>
                      <c:pt idx="3878">
                        <c:v>2016-06-12 11:08</c:v>
                      </c:pt>
                      <c:pt idx="3879">
                        <c:v>2016-06-12 11:08</c:v>
                      </c:pt>
                      <c:pt idx="3880">
                        <c:v>2016-06-12 11:08</c:v>
                      </c:pt>
                      <c:pt idx="3881">
                        <c:v>2016-06-12 11:08</c:v>
                      </c:pt>
                      <c:pt idx="3882">
                        <c:v>2016-06-12 11:08</c:v>
                      </c:pt>
                      <c:pt idx="3883">
                        <c:v>2016-06-12 11:08</c:v>
                      </c:pt>
                      <c:pt idx="3884">
                        <c:v>2016-06-12 11:08</c:v>
                      </c:pt>
                      <c:pt idx="3885">
                        <c:v>2016-06-12 11:08</c:v>
                      </c:pt>
                      <c:pt idx="3886">
                        <c:v>2016-06-12 11:08</c:v>
                      </c:pt>
                      <c:pt idx="3887">
                        <c:v>2016-06-12 11:08</c:v>
                      </c:pt>
                      <c:pt idx="3888">
                        <c:v>2016-06-12 11:08</c:v>
                      </c:pt>
                      <c:pt idx="3889">
                        <c:v>2016-06-12 11:08</c:v>
                      </c:pt>
                      <c:pt idx="3890">
                        <c:v>2016-06-12 11:08</c:v>
                      </c:pt>
                      <c:pt idx="3891">
                        <c:v>2016-06-12 11:08</c:v>
                      </c:pt>
                      <c:pt idx="3892">
                        <c:v>2016-06-12 11:08</c:v>
                      </c:pt>
                      <c:pt idx="3893">
                        <c:v>2016-06-12 11:08</c:v>
                      </c:pt>
                      <c:pt idx="3894">
                        <c:v>2016-06-12 11:08</c:v>
                      </c:pt>
                      <c:pt idx="3895">
                        <c:v>2016-06-12 11:08</c:v>
                      </c:pt>
                      <c:pt idx="3896">
                        <c:v>2016-06-12 11:08</c:v>
                      </c:pt>
                      <c:pt idx="3897">
                        <c:v>2016-06-12 11:08</c:v>
                      </c:pt>
                      <c:pt idx="3898">
                        <c:v>2016-06-12 11:08</c:v>
                      </c:pt>
                      <c:pt idx="3899">
                        <c:v>2016-06-12 11:08</c:v>
                      </c:pt>
                      <c:pt idx="3900">
                        <c:v>2016-06-12 11:08</c:v>
                      </c:pt>
                      <c:pt idx="3901">
                        <c:v>2016-06-12 11:08</c:v>
                      </c:pt>
                      <c:pt idx="3902">
                        <c:v>2016-06-12 11:08</c:v>
                      </c:pt>
                      <c:pt idx="3903">
                        <c:v>2016-06-12 11:08</c:v>
                      </c:pt>
                      <c:pt idx="3904">
                        <c:v>2016-06-12 11:08</c:v>
                      </c:pt>
                      <c:pt idx="3905">
                        <c:v>2016-06-12 11:08</c:v>
                      </c:pt>
                      <c:pt idx="3906">
                        <c:v>2016-06-12 11:08</c:v>
                      </c:pt>
                      <c:pt idx="3907">
                        <c:v>2016-06-12 11:08</c:v>
                      </c:pt>
                      <c:pt idx="3908">
                        <c:v>2016-06-12 11:08</c:v>
                      </c:pt>
                      <c:pt idx="3909">
                        <c:v>2016-06-12 11:08</c:v>
                      </c:pt>
                      <c:pt idx="3910">
                        <c:v>2016-06-12 11:08</c:v>
                      </c:pt>
                      <c:pt idx="3911">
                        <c:v>2016-06-12 11:08</c:v>
                      </c:pt>
                      <c:pt idx="3912">
                        <c:v>2016-06-12 11:08</c:v>
                      </c:pt>
                      <c:pt idx="3913">
                        <c:v>2016-06-12 11:08</c:v>
                      </c:pt>
                      <c:pt idx="3914">
                        <c:v>2016-06-12 11:08</c:v>
                      </c:pt>
                      <c:pt idx="3915">
                        <c:v>2016-06-12 11:08</c:v>
                      </c:pt>
                      <c:pt idx="3916">
                        <c:v>2016-06-12 11:08</c:v>
                      </c:pt>
                      <c:pt idx="3917">
                        <c:v>2016-06-12 11:08</c:v>
                      </c:pt>
                      <c:pt idx="3918">
                        <c:v>2016-06-12 11:08</c:v>
                      </c:pt>
                      <c:pt idx="3919">
                        <c:v>2016-06-12 11:08</c:v>
                      </c:pt>
                      <c:pt idx="3920">
                        <c:v>2016-06-12 11:08</c:v>
                      </c:pt>
                      <c:pt idx="3921">
                        <c:v>2016-06-12 11:08</c:v>
                      </c:pt>
                      <c:pt idx="3922">
                        <c:v>2016-06-12 11:08</c:v>
                      </c:pt>
                      <c:pt idx="3923">
                        <c:v>2016-06-12 11:08</c:v>
                      </c:pt>
                      <c:pt idx="3924">
                        <c:v>2016-06-12 11:09</c:v>
                      </c:pt>
                      <c:pt idx="3925">
                        <c:v>2016-06-12 11:09</c:v>
                      </c:pt>
                      <c:pt idx="3926">
                        <c:v>2016-06-12 11:09</c:v>
                      </c:pt>
                      <c:pt idx="3927">
                        <c:v>2016-06-12 11:09</c:v>
                      </c:pt>
                      <c:pt idx="3928">
                        <c:v>2016-06-12 11:09</c:v>
                      </c:pt>
                      <c:pt idx="3929">
                        <c:v>2016-06-12 11:09</c:v>
                      </c:pt>
                      <c:pt idx="3930">
                        <c:v>2016-06-12 11:09</c:v>
                      </c:pt>
                      <c:pt idx="3931">
                        <c:v>2016-06-12 11:09</c:v>
                      </c:pt>
                      <c:pt idx="3932">
                        <c:v>2016-06-12 11:09</c:v>
                      </c:pt>
                      <c:pt idx="3933">
                        <c:v>2016-06-12 11:09</c:v>
                      </c:pt>
                      <c:pt idx="3934">
                        <c:v>2016-06-12 11:09</c:v>
                      </c:pt>
                      <c:pt idx="3935">
                        <c:v>2016-06-12 11:09</c:v>
                      </c:pt>
                      <c:pt idx="3936">
                        <c:v>2016-06-12 11:09</c:v>
                      </c:pt>
                      <c:pt idx="3937">
                        <c:v>2016-06-12 11:09</c:v>
                      </c:pt>
                      <c:pt idx="3938">
                        <c:v>2016-06-12 11:09</c:v>
                      </c:pt>
                      <c:pt idx="3939">
                        <c:v>2016-06-12 11:09</c:v>
                      </c:pt>
                      <c:pt idx="3940">
                        <c:v>2016-06-12 11:09</c:v>
                      </c:pt>
                      <c:pt idx="3941">
                        <c:v>2016-06-12 11:09</c:v>
                      </c:pt>
                      <c:pt idx="3942">
                        <c:v>2016-06-12 11:09</c:v>
                      </c:pt>
                      <c:pt idx="3943">
                        <c:v>2016-06-12 11:09</c:v>
                      </c:pt>
                      <c:pt idx="3944">
                        <c:v>2016-06-12 11:09</c:v>
                      </c:pt>
                      <c:pt idx="3945">
                        <c:v>2016-06-12 11:09</c:v>
                      </c:pt>
                      <c:pt idx="3946">
                        <c:v>2016-06-12 11:09</c:v>
                      </c:pt>
                      <c:pt idx="3947">
                        <c:v>2016-06-12 11:09</c:v>
                      </c:pt>
                      <c:pt idx="3948">
                        <c:v>2016-06-12 11:09</c:v>
                      </c:pt>
                      <c:pt idx="3949">
                        <c:v>2016-06-12 11:09</c:v>
                      </c:pt>
                      <c:pt idx="3950">
                        <c:v>2016-06-12 11:09</c:v>
                      </c:pt>
                      <c:pt idx="3951">
                        <c:v>2016-06-12 11:09</c:v>
                      </c:pt>
                      <c:pt idx="3952">
                        <c:v>2016-06-12 11:09</c:v>
                      </c:pt>
                      <c:pt idx="3953">
                        <c:v>2016-06-12 11:09</c:v>
                      </c:pt>
                      <c:pt idx="3954">
                        <c:v>2016-06-12 11:09</c:v>
                      </c:pt>
                      <c:pt idx="3955">
                        <c:v>2016-06-12 11:09</c:v>
                      </c:pt>
                      <c:pt idx="3956">
                        <c:v>2016-06-12 11:09</c:v>
                      </c:pt>
                      <c:pt idx="3957">
                        <c:v>2016-06-12 11:09</c:v>
                      </c:pt>
                      <c:pt idx="3958">
                        <c:v>2016-06-12 11:09</c:v>
                      </c:pt>
                      <c:pt idx="3959">
                        <c:v>2016-06-12 11:09</c:v>
                      </c:pt>
                      <c:pt idx="3960">
                        <c:v>2016-06-12 11:09</c:v>
                      </c:pt>
                      <c:pt idx="3961">
                        <c:v>2016-06-12 11:09</c:v>
                      </c:pt>
                      <c:pt idx="3962">
                        <c:v>2016-06-12 11:09</c:v>
                      </c:pt>
                      <c:pt idx="3963">
                        <c:v>2016-06-12 11:09</c:v>
                      </c:pt>
                      <c:pt idx="3964">
                        <c:v>2016-06-12 11:09</c:v>
                      </c:pt>
                      <c:pt idx="3965">
                        <c:v>2016-06-12 11:09</c:v>
                      </c:pt>
                      <c:pt idx="3966">
                        <c:v>2016-06-12 11:09</c:v>
                      </c:pt>
                      <c:pt idx="3967">
                        <c:v>2016-06-12 11:09</c:v>
                      </c:pt>
                      <c:pt idx="3968">
                        <c:v>2016-06-12 11:09</c:v>
                      </c:pt>
                      <c:pt idx="3969">
                        <c:v>2016-06-12 11:09</c:v>
                      </c:pt>
                      <c:pt idx="3970">
                        <c:v>2016-06-12 11:09</c:v>
                      </c:pt>
                      <c:pt idx="3971">
                        <c:v>2016-06-12 11:09</c:v>
                      </c:pt>
                      <c:pt idx="3972">
                        <c:v>2016-06-12 11:09</c:v>
                      </c:pt>
                      <c:pt idx="3973">
                        <c:v>2016-06-12 11:09</c:v>
                      </c:pt>
                      <c:pt idx="3974">
                        <c:v>2016-06-12 11:09</c:v>
                      </c:pt>
                      <c:pt idx="3975">
                        <c:v>2016-06-12 11:09</c:v>
                      </c:pt>
                      <c:pt idx="3976">
                        <c:v>2016-06-12 11:09</c:v>
                      </c:pt>
                      <c:pt idx="3977">
                        <c:v>2016-06-12 11:09</c:v>
                      </c:pt>
                      <c:pt idx="3978">
                        <c:v>2016-06-12 11:09</c:v>
                      </c:pt>
                      <c:pt idx="3979">
                        <c:v>2016-06-12 11:09</c:v>
                      </c:pt>
                      <c:pt idx="3980">
                        <c:v>2016-06-12 11:09</c:v>
                      </c:pt>
                      <c:pt idx="3981">
                        <c:v>2016-06-12 11:09</c:v>
                      </c:pt>
                      <c:pt idx="3982">
                        <c:v>2016-06-12 11:10</c:v>
                      </c:pt>
                      <c:pt idx="3983">
                        <c:v>2016-06-12 11:10</c:v>
                      </c:pt>
                      <c:pt idx="3984">
                        <c:v>2016-06-12 11:10</c:v>
                      </c:pt>
                      <c:pt idx="3985">
                        <c:v>2016-06-12 11:10</c:v>
                      </c:pt>
                      <c:pt idx="3986">
                        <c:v>2016-06-12 11:10</c:v>
                      </c:pt>
                      <c:pt idx="3987">
                        <c:v>2016-06-12 11:10</c:v>
                      </c:pt>
                      <c:pt idx="3988">
                        <c:v>2016-06-12 11:10</c:v>
                      </c:pt>
                      <c:pt idx="3989">
                        <c:v>2016-06-12 11:10</c:v>
                      </c:pt>
                      <c:pt idx="3990">
                        <c:v>2016-06-12 11:10</c:v>
                      </c:pt>
                      <c:pt idx="3991">
                        <c:v>2016-06-12 11:10</c:v>
                      </c:pt>
                      <c:pt idx="3992">
                        <c:v>2016-06-12 11:10</c:v>
                      </c:pt>
                      <c:pt idx="3993">
                        <c:v>2016-06-12 11:10</c:v>
                      </c:pt>
                      <c:pt idx="3994">
                        <c:v>2016-06-12 11:10</c:v>
                      </c:pt>
                      <c:pt idx="3995">
                        <c:v>2016-06-12 11:10</c:v>
                      </c:pt>
                      <c:pt idx="3996">
                        <c:v>2016-06-12 11:10</c:v>
                      </c:pt>
                      <c:pt idx="3997">
                        <c:v>2016-06-12 11:10</c:v>
                      </c:pt>
                      <c:pt idx="3998">
                        <c:v>2016-06-12 11:10</c:v>
                      </c:pt>
                      <c:pt idx="3999">
                        <c:v>2016-06-12 11:10</c:v>
                      </c:pt>
                      <c:pt idx="4000">
                        <c:v>2016-06-12 11:10</c:v>
                      </c:pt>
                      <c:pt idx="4001">
                        <c:v>2016-06-12 11:10</c:v>
                      </c:pt>
                      <c:pt idx="4002">
                        <c:v>2016-06-12 11:10</c:v>
                      </c:pt>
                      <c:pt idx="4003">
                        <c:v>2016-06-12 11:10</c:v>
                      </c:pt>
                      <c:pt idx="4004">
                        <c:v>2016-06-12 11:10</c:v>
                      </c:pt>
                      <c:pt idx="4005">
                        <c:v>2016-06-12 11:10</c:v>
                      </c:pt>
                      <c:pt idx="4006">
                        <c:v>2016-06-12 11:10</c:v>
                      </c:pt>
                      <c:pt idx="4007">
                        <c:v>2016-06-12 11:10</c:v>
                      </c:pt>
                      <c:pt idx="4008">
                        <c:v>2016-06-12 11:10</c:v>
                      </c:pt>
                      <c:pt idx="4009">
                        <c:v>2016-06-12 11:10</c:v>
                      </c:pt>
                      <c:pt idx="4010">
                        <c:v>2016-06-12 11:10</c:v>
                      </c:pt>
                      <c:pt idx="4011">
                        <c:v>2016-06-12 11:10</c:v>
                      </c:pt>
                      <c:pt idx="4012">
                        <c:v>2016-06-12 11:10</c:v>
                      </c:pt>
                      <c:pt idx="4013">
                        <c:v>2016-06-12 11:10</c:v>
                      </c:pt>
                      <c:pt idx="4014">
                        <c:v>2016-06-12 11:10</c:v>
                      </c:pt>
                      <c:pt idx="4015">
                        <c:v>2016-06-12 11:10</c:v>
                      </c:pt>
                      <c:pt idx="4016">
                        <c:v>2016-06-12 11:10</c:v>
                      </c:pt>
                      <c:pt idx="4017">
                        <c:v>2016-06-12 11:10</c:v>
                      </c:pt>
                      <c:pt idx="4018">
                        <c:v>2016-06-12 11:10</c:v>
                      </c:pt>
                      <c:pt idx="4019">
                        <c:v>2016-06-12 11:10</c:v>
                      </c:pt>
                      <c:pt idx="4020">
                        <c:v>2016-06-12 11:10</c:v>
                      </c:pt>
                      <c:pt idx="4021">
                        <c:v>2016-06-12 11:10</c:v>
                      </c:pt>
                      <c:pt idx="4022">
                        <c:v>2016-06-12 11:10</c:v>
                      </c:pt>
                      <c:pt idx="4023">
                        <c:v>2016-06-12 11:10</c:v>
                      </c:pt>
                      <c:pt idx="4024">
                        <c:v>2016-06-12 11:10</c:v>
                      </c:pt>
                      <c:pt idx="4025">
                        <c:v>2016-06-12 11:10</c:v>
                      </c:pt>
                      <c:pt idx="4026">
                        <c:v>2016-06-12 11:10</c:v>
                      </c:pt>
                      <c:pt idx="4027">
                        <c:v>2016-06-12 11:10</c:v>
                      </c:pt>
                      <c:pt idx="4028">
                        <c:v>2016-06-12 11:10</c:v>
                      </c:pt>
                      <c:pt idx="4029">
                        <c:v>2016-06-12 11:10</c:v>
                      </c:pt>
                      <c:pt idx="4030">
                        <c:v>2016-06-12 11:10</c:v>
                      </c:pt>
                      <c:pt idx="4031">
                        <c:v>2016-06-12 11:10</c:v>
                      </c:pt>
                      <c:pt idx="4032">
                        <c:v>2016-06-12 11:10</c:v>
                      </c:pt>
                      <c:pt idx="4033">
                        <c:v>2016-06-12 11:10</c:v>
                      </c:pt>
                      <c:pt idx="4034">
                        <c:v>2016-06-12 11:10</c:v>
                      </c:pt>
                      <c:pt idx="4035">
                        <c:v>2016-06-12 11:10</c:v>
                      </c:pt>
                      <c:pt idx="4036">
                        <c:v>2016-06-12 11:10</c:v>
                      </c:pt>
                      <c:pt idx="4037">
                        <c:v>2016-06-12 11:10</c:v>
                      </c:pt>
                      <c:pt idx="4038">
                        <c:v>2016-06-12 11:10</c:v>
                      </c:pt>
                      <c:pt idx="4039">
                        <c:v>2016-06-12 11:11</c:v>
                      </c:pt>
                      <c:pt idx="4040">
                        <c:v>2016-06-12 11:11</c:v>
                      </c:pt>
                      <c:pt idx="4041">
                        <c:v>2016-06-12 11:11</c:v>
                      </c:pt>
                      <c:pt idx="4042">
                        <c:v>2016-06-12 11:11</c:v>
                      </c:pt>
                      <c:pt idx="4043">
                        <c:v>2016-06-12 11:11</c:v>
                      </c:pt>
                      <c:pt idx="4044">
                        <c:v>2016-06-12 11:11</c:v>
                      </c:pt>
                      <c:pt idx="4045">
                        <c:v>2016-06-12 11:11</c:v>
                      </c:pt>
                      <c:pt idx="4046">
                        <c:v>2016-06-12 11:11</c:v>
                      </c:pt>
                      <c:pt idx="4047">
                        <c:v>2016-06-12 11:11</c:v>
                      </c:pt>
                      <c:pt idx="4048">
                        <c:v>2016-06-12 11:11</c:v>
                      </c:pt>
                      <c:pt idx="4049">
                        <c:v>2016-06-12 11:11</c:v>
                      </c:pt>
                      <c:pt idx="4050">
                        <c:v>2016-06-12 11:11</c:v>
                      </c:pt>
                      <c:pt idx="4051">
                        <c:v>2016-06-12 11:11</c:v>
                      </c:pt>
                      <c:pt idx="4052">
                        <c:v>2016-06-12 11:11</c:v>
                      </c:pt>
                      <c:pt idx="4053">
                        <c:v>2016-06-12 11:11</c:v>
                      </c:pt>
                      <c:pt idx="4054">
                        <c:v>2016-06-12 11:11</c:v>
                      </c:pt>
                      <c:pt idx="4055">
                        <c:v>2016-06-12 11:11</c:v>
                      </c:pt>
                      <c:pt idx="4056">
                        <c:v>2016-06-12 11:11</c:v>
                      </c:pt>
                      <c:pt idx="4057">
                        <c:v>2016-06-12 11:11</c:v>
                      </c:pt>
                      <c:pt idx="4058">
                        <c:v>2016-06-12 11:11</c:v>
                      </c:pt>
                      <c:pt idx="4059">
                        <c:v>2016-06-12 11:11</c:v>
                      </c:pt>
                      <c:pt idx="4060">
                        <c:v>2016-06-12 11:11</c:v>
                      </c:pt>
                      <c:pt idx="4061">
                        <c:v>2016-06-12 11:11</c:v>
                      </c:pt>
                      <c:pt idx="4062">
                        <c:v>2016-06-12 11:11</c:v>
                      </c:pt>
                      <c:pt idx="4063">
                        <c:v>2016-06-12 11:11</c:v>
                      </c:pt>
                      <c:pt idx="4064">
                        <c:v>2016-06-12 11:11</c:v>
                      </c:pt>
                      <c:pt idx="4065">
                        <c:v>2016-06-12 11:11</c:v>
                      </c:pt>
                      <c:pt idx="4066">
                        <c:v>2016-06-12 11:11</c:v>
                      </c:pt>
                      <c:pt idx="4067">
                        <c:v>2016-06-12 11:11</c:v>
                      </c:pt>
                      <c:pt idx="4068">
                        <c:v>2016-06-12 11:11</c:v>
                      </c:pt>
                      <c:pt idx="4069">
                        <c:v>2016-06-12 11:11</c:v>
                      </c:pt>
                      <c:pt idx="4070">
                        <c:v>2016-06-12 11:11</c:v>
                      </c:pt>
                      <c:pt idx="4071">
                        <c:v>2016-06-12 11:11</c:v>
                      </c:pt>
                      <c:pt idx="4072">
                        <c:v>2016-06-12 11:11</c:v>
                      </c:pt>
                      <c:pt idx="4073">
                        <c:v>2016-06-12 11:11</c:v>
                      </c:pt>
                      <c:pt idx="4074">
                        <c:v>2016-06-12 11:11</c:v>
                      </c:pt>
                      <c:pt idx="4075">
                        <c:v>2016-06-12 11:11</c:v>
                      </c:pt>
                      <c:pt idx="4076">
                        <c:v>2016-06-12 11:11</c:v>
                      </c:pt>
                      <c:pt idx="4077">
                        <c:v>2016-06-12 11:11</c:v>
                      </c:pt>
                      <c:pt idx="4078">
                        <c:v>2016-06-12 11:11</c:v>
                      </c:pt>
                      <c:pt idx="4079">
                        <c:v>2016-06-12 11:11</c:v>
                      </c:pt>
                      <c:pt idx="4080">
                        <c:v>2016-06-12 11:11</c:v>
                      </c:pt>
                      <c:pt idx="4081">
                        <c:v>2016-06-12 11:11</c:v>
                      </c:pt>
                      <c:pt idx="4082">
                        <c:v>2016-06-12 11:11</c:v>
                      </c:pt>
                      <c:pt idx="4083">
                        <c:v>2016-06-12 11:11</c:v>
                      </c:pt>
                      <c:pt idx="4084">
                        <c:v>2016-06-12 11:11</c:v>
                      </c:pt>
                      <c:pt idx="4085">
                        <c:v>2016-06-12 11:11</c:v>
                      </c:pt>
                      <c:pt idx="4086">
                        <c:v>2016-06-12 11:11</c:v>
                      </c:pt>
                      <c:pt idx="4087">
                        <c:v>2016-06-12 11:11</c:v>
                      </c:pt>
                      <c:pt idx="4088">
                        <c:v>2016-06-12 11:11</c:v>
                      </c:pt>
                      <c:pt idx="4089">
                        <c:v>2016-06-12 11:11</c:v>
                      </c:pt>
                      <c:pt idx="4090">
                        <c:v>2016-06-12 11:11</c:v>
                      </c:pt>
                      <c:pt idx="4091">
                        <c:v>2016-06-12 11:11</c:v>
                      </c:pt>
                      <c:pt idx="4092">
                        <c:v>2016-06-12 11:11</c:v>
                      </c:pt>
                      <c:pt idx="4093">
                        <c:v>2016-06-12 11:11</c:v>
                      </c:pt>
                      <c:pt idx="4094">
                        <c:v>2016-06-12 11:11</c:v>
                      </c:pt>
                      <c:pt idx="4095">
                        <c:v>2016-06-12 11:11</c:v>
                      </c:pt>
                      <c:pt idx="4096">
                        <c:v>2016-06-12 11:12</c:v>
                      </c:pt>
                      <c:pt idx="4097">
                        <c:v>2016-06-12 11:12</c:v>
                      </c:pt>
                      <c:pt idx="4098">
                        <c:v>2016-06-12 11:12</c:v>
                      </c:pt>
                      <c:pt idx="4099">
                        <c:v>2016-06-12 11:12</c:v>
                      </c:pt>
                      <c:pt idx="4100">
                        <c:v>2016-06-12 11:12</c:v>
                      </c:pt>
                      <c:pt idx="4101">
                        <c:v>2016-06-12 11:12</c:v>
                      </c:pt>
                      <c:pt idx="4102">
                        <c:v>2016-06-12 11:12</c:v>
                      </c:pt>
                      <c:pt idx="4103">
                        <c:v>2016-06-12 11:12</c:v>
                      </c:pt>
                      <c:pt idx="4104">
                        <c:v>2016-06-12 11:12</c:v>
                      </c:pt>
                      <c:pt idx="4105">
                        <c:v>2016-06-12 11:12</c:v>
                      </c:pt>
                      <c:pt idx="4106">
                        <c:v>2016-06-12 11:12</c:v>
                      </c:pt>
                      <c:pt idx="4107">
                        <c:v>2016-06-12 11:12</c:v>
                      </c:pt>
                      <c:pt idx="4108">
                        <c:v>2016-06-12 11:12</c:v>
                      </c:pt>
                      <c:pt idx="4109">
                        <c:v>2016-06-12 11:12</c:v>
                      </c:pt>
                      <c:pt idx="4110">
                        <c:v>2016-06-12 11:12</c:v>
                      </c:pt>
                      <c:pt idx="4111">
                        <c:v>2016-06-12 11:12</c:v>
                      </c:pt>
                      <c:pt idx="4112">
                        <c:v>2016-06-12 11:12</c:v>
                      </c:pt>
                      <c:pt idx="4113">
                        <c:v>2016-06-12 11:12</c:v>
                      </c:pt>
                      <c:pt idx="4114">
                        <c:v>2016-06-12 11:12</c:v>
                      </c:pt>
                      <c:pt idx="4115">
                        <c:v>2016-06-12 11:12</c:v>
                      </c:pt>
                      <c:pt idx="4116">
                        <c:v>2016-06-12 11:12</c:v>
                      </c:pt>
                      <c:pt idx="4117">
                        <c:v>2016-06-12 11:12</c:v>
                      </c:pt>
                      <c:pt idx="4118">
                        <c:v>2016-06-12 11:12</c:v>
                      </c:pt>
                      <c:pt idx="4119">
                        <c:v>2016-06-12 11:12</c:v>
                      </c:pt>
                      <c:pt idx="4120">
                        <c:v>2016-06-12 11:12</c:v>
                      </c:pt>
                      <c:pt idx="4121">
                        <c:v>2016-06-12 11:12</c:v>
                      </c:pt>
                      <c:pt idx="4122">
                        <c:v>2016-06-12 11:12</c:v>
                      </c:pt>
                      <c:pt idx="4123">
                        <c:v>2016-06-12 11:12</c:v>
                      </c:pt>
                      <c:pt idx="4124">
                        <c:v>2016-06-12 11:12</c:v>
                      </c:pt>
                      <c:pt idx="4125">
                        <c:v>2016-06-12 11:12</c:v>
                      </c:pt>
                      <c:pt idx="4126">
                        <c:v>2016-06-12 11:12</c:v>
                      </c:pt>
                      <c:pt idx="4127">
                        <c:v>2016-06-12 11:12</c:v>
                      </c:pt>
                      <c:pt idx="4128">
                        <c:v>2016-06-12 11:12</c:v>
                      </c:pt>
                      <c:pt idx="4129">
                        <c:v>2016-06-12 11:12</c:v>
                      </c:pt>
                      <c:pt idx="4130">
                        <c:v>2016-06-12 11:12</c:v>
                      </c:pt>
                      <c:pt idx="4131">
                        <c:v>2016-06-12 11:12</c:v>
                      </c:pt>
                      <c:pt idx="4132">
                        <c:v>2016-06-12 11:12</c:v>
                      </c:pt>
                      <c:pt idx="4133">
                        <c:v>2016-06-12 11:12</c:v>
                      </c:pt>
                      <c:pt idx="4134">
                        <c:v>2016-06-12 11:12</c:v>
                      </c:pt>
                      <c:pt idx="4135">
                        <c:v>2016-06-12 11:12</c:v>
                      </c:pt>
                      <c:pt idx="4136">
                        <c:v>2016-06-12 11:12</c:v>
                      </c:pt>
                      <c:pt idx="4137">
                        <c:v>2016-06-12 11:12</c:v>
                      </c:pt>
                      <c:pt idx="4138">
                        <c:v>2016-06-12 11:12</c:v>
                      </c:pt>
                      <c:pt idx="4139">
                        <c:v>2016-06-12 11:12</c:v>
                      </c:pt>
                      <c:pt idx="4140">
                        <c:v>2016-06-12 11:12</c:v>
                      </c:pt>
                      <c:pt idx="4141">
                        <c:v>2016-06-12 11:12</c:v>
                      </c:pt>
                      <c:pt idx="4142">
                        <c:v>2016-06-12 11:12</c:v>
                      </c:pt>
                      <c:pt idx="4143">
                        <c:v>2016-06-12 11:12</c:v>
                      </c:pt>
                      <c:pt idx="4144">
                        <c:v>2016-06-12 11:12</c:v>
                      </c:pt>
                      <c:pt idx="4145">
                        <c:v>2016-06-12 11:12</c:v>
                      </c:pt>
                      <c:pt idx="4146">
                        <c:v>2016-06-12 11:12</c:v>
                      </c:pt>
                      <c:pt idx="4147">
                        <c:v>2016-06-12 11:12</c:v>
                      </c:pt>
                      <c:pt idx="4148">
                        <c:v>2016-06-12 11:12</c:v>
                      </c:pt>
                      <c:pt idx="4149">
                        <c:v>2016-06-12 11:12</c:v>
                      </c:pt>
                      <c:pt idx="4150">
                        <c:v>2016-06-12 11:12</c:v>
                      </c:pt>
                      <c:pt idx="4151">
                        <c:v>2016-06-12 11:12</c:v>
                      </c:pt>
                      <c:pt idx="4152">
                        <c:v>2016-06-12 11:12</c:v>
                      </c:pt>
                      <c:pt idx="4153">
                        <c:v>2016-06-12 11:12</c:v>
                      </c:pt>
                      <c:pt idx="4154">
                        <c:v>2016-06-12 11:13</c:v>
                      </c:pt>
                      <c:pt idx="4155">
                        <c:v>2016-06-12 11:13</c:v>
                      </c:pt>
                      <c:pt idx="4156">
                        <c:v>2016-06-12 11:13</c:v>
                      </c:pt>
                      <c:pt idx="4157">
                        <c:v>2016-06-12 11:13</c:v>
                      </c:pt>
                      <c:pt idx="4158">
                        <c:v>2016-06-12 11:13</c:v>
                      </c:pt>
                      <c:pt idx="4159">
                        <c:v>2016-06-12 11:13</c:v>
                      </c:pt>
                      <c:pt idx="4160">
                        <c:v>2016-06-12 11:13</c:v>
                      </c:pt>
                      <c:pt idx="4161">
                        <c:v>2016-06-12 11:13</c:v>
                      </c:pt>
                      <c:pt idx="4162">
                        <c:v>2016-06-12 11:13</c:v>
                      </c:pt>
                      <c:pt idx="4163">
                        <c:v>2016-06-12 11:13</c:v>
                      </c:pt>
                      <c:pt idx="4164">
                        <c:v>2016-06-12 11:13</c:v>
                      </c:pt>
                      <c:pt idx="4165">
                        <c:v>2016-06-12 11:13</c:v>
                      </c:pt>
                      <c:pt idx="4166">
                        <c:v>2016-06-12 11:13</c:v>
                      </c:pt>
                      <c:pt idx="4167">
                        <c:v>2016-06-12 11:13</c:v>
                      </c:pt>
                      <c:pt idx="4168">
                        <c:v>2016-06-12 11:13</c:v>
                      </c:pt>
                      <c:pt idx="4169">
                        <c:v>2016-06-12 11:13</c:v>
                      </c:pt>
                      <c:pt idx="4170">
                        <c:v>2016-06-12 11:13</c:v>
                      </c:pt>
                      <c:pt idx="4171">
                        <c:v>2016-06-12 11:13</c:v>
                      </c:pt>
                      <c:pt idx="4172">
                        <c:v>2016-06-12 11:13</c:v>
                      </c:pt>
                      <c:pt idx="4173">
                        <c:v>2016-06-12 11:13</c:v>
                      </c:pt>
                      <c:pt idx="4174">
                        <c:v>2016-06-12 11:13</c:v>
                      </c:pt>
                      <c:pt idx="4175">
                        <c:v>2016-06-12 11:13</c:v>
                      </c:pt>
                      <c:pt idx="4176">
                        <c:v>2016-06-12 11:13</c:v>
                      </c:pt>
                      <c:pt idx="4177">
                        <c:v>2016-06-12 11:13</c:v>
                      </c:pt>
                      <c:pt idx="4178">
                        <c:v>2016-06-12 11:13</c:v>
                      </c:pt>
                      <c:pt idx="4179">
                        <c:v>2016-06-12 11:13</c:v>
                      </c:pt>
                      <c:pt idx="4180">
                        <c:v>2016-06-12 11:13</c:v>
                      </c:pt>
                      <c:pt idx="4181">
                        <c:v>2016-06-12 11:13</c:v>
                      </c:pt>
                      <c:pt idx="4182">
                        <c:v>2016-06-12 11:13</c:v>
                      </c:pt>
                      <c:pt idx="4183">
                        <c:v>2016-06-12 11:13</c:v>
                      </c:pt>
                      <c:pt idx="4184">
                        <c:v>2016-06-12 11:13</c:v>
                      </c:pt>
                      <c:pt idx="4185">
                        <c:v>2016-06-12 11:13</c:v>
                      </c:pt>
                      <c:pt idx="4186">
                        <c:v>2016-06-12 11:13</c:v>
                      </c:pt>
                      <c:pt idx="4187">
                        <c:v>2016-06-12 11:13</c:v>
                      </c:pt>
                      <c:pt idx="4188">
                        <c:v>2016-06-12 11:13</c:v>
                      </c:pt>
                      <c:pt idx="4189">
                        <c:v>2016-06-12 11:13</c:v>
                      </c:pt>
                      <c:pt idx="4190">
                        <c:v>2016-06-12 11:13</c:v>
                      </c:pt>
                      <c:pt idx="4191">
                        <c:v>2016-06-12 11:13</c:v>
                      </c:pt>
                      <c:pt idx="4192">
                        <c:v>2016-06-12 11:13</c:v>
                      </c:pt>
                      <c:pt idx="4193">
                        <c:v>2016-06-12 11:13</c:v>
                      </c:pt>
                      <c:pt idx="4194">
                        <c:v>2016-06-12 11:13</c:v>
                      </c:pt>
                      <c:pt idx="4195">
                        <c:v>2016-06-12 11:13</c:v>
                      </c:pt>
                      <c:pt idx="4196">
                        <c:v>2016-06-12 11:13</c:v>
                      </c:pt>
                      <c:pt idx="4197">
                        <c:v>2016-06-12 11:13</c:v>
                      </c:pt>
                      <c:pt idx="4198">
                        <c:v>2016-06-12 11:13</c:v>
                      </c:pt>
                      <c:pt idx="4199">
                        <c:v>2016-06-12 11:13</c:v>
                      </c:pt>
                      <c:pt idx="4200">
                        <c:v>2016-06-12 11:13</c:v>
                      </c:pt>
                      <c:pt idx="4201">
                        <c:v>2016-06-12 11:13</c:v>
                      </c:pt>
                      <c:pt idx="4202">
                        <c:v>2016-06-12 11:13</c:v>
                      </c:pt>
                      <c:pt idx="4203">
                        <c:v>2016-06-12 11:13</c:v>
                      </c:pt>
                      <c:pt idx="4204">
                        <c:v>2016-06-12 11:13</c:v>
                      </c:pt>
                      <c:pt idx="4205">
                        <c:v>2016-06-12 11:13</c:v>
                      </c:pt>
                      <c:pt idx="4206">
                        <c:v>2016-06-12 11:13</c:v>
                      </c:pt>
                      <c:pt idx="4207">
                        <c:v>2016-06-12 11:13</c:v>
                      </c:pt>
                      <c:pt idx="4208">
                        <c:v>2016-06-12 11:14</c:v>
                      </c:pt>
                      <c:pt idx="4209">
                        <c:v>2016-06-12 11:14</c:v>
                      </c:pt>
                      <c:pt idx="4210">
                        <c:v>2016-06-12 11:14</c:v>
                      </c:pt>
                      <c:pt idx="4211">
                        <c:v>2016-06-12 11:14</c:v>
                      </c:pt>
                      <c:pt idx="4212">
                        <c:v>2016-06-12 11:14</c:v>
                      </c:pt>
                      <c:pt idx="4213">
                        <c:v>2016-06-12 11:14</c:v>
                      </c:pt>
                      <c:pt idx="4214">
                        <c:v>2016-06-12 11:14</c:v>
                      </c:pt>
                      <c:pt idx="4215">
                        <c:v>2016-06-12 11:14</c:v>
                      </c:pt>
                      <c:pt idx="4216">
                        <c:v>2016-06-12 11:14</c:v>
                      </c:pt>
                      <c:pt idx="4217">
                        <c:v>2016-06-12 11:14</c:v>
                      </c:pt>
                      <c:pt idx="4218">
                        <c:v>2016-06-12 11:14</c:v>
                      </c:pt>
                      <c:pt idx="4219">
                        <c:v>2016-06-12 11:14</c:v>
                      </c:pt>
                      <c:pt idx="4220">
                        <c:v>2016-06-12 11:14</c:v>
                      </c:pt>
                      <c:pt idx="4221">
                        <c:v>2016-06-12 11:14</c:v>
                      </c:pt>
                      <c:pt idx="4222">
                        <c:v>2016-06-12 11:14</c:v>
                      </c:pt>
                      <c:pt idx="4223">
                        <c:v>2016-06-12 11:14</c:v>
                      </c:pt>
                      <c:pt idx="4224">
                        <c:v>2016-06-12 11:14</c:v>
                      </c:pt>
                      <c:pt idx="4225">
                        <c:v>2016-06-12 11:14</c:v>
                      </c:pt>
                      <c:pt idx="4226">
                        <c:v>2016-06-12 11:14</c:v>
                      </c:pt>
                      <c:pt idx="4227">
                        <c:v>2016-06-12 11:14</c:v>
                      </c:pt>
                      <c:pt idx="4228">
                        <c:v>2016-06-12 11:14</c:v>
                      </c:pt>
                      <c:pt idx="4229">
                        <c:v>2016-06-12 11:14</c:v>
                      </c:pt>
                      <c:pt idx="4230">
                        <c:v>2016-06-12 11:14</c:v>
                      </c:pt>
                      <c:pt idx="4231">
                        <c:v>2016-06-12 11:14</c:v>
                      </c:pt>
                      <c:pt idx="4232">
                        <c:v>2016-06-12 11:14</c:v>
                      </c:pt>
                      <c:pt idx="4233">
                        <c:v>2016-06-12 11:14</c:v>
                      </c:pt>
                      <c:pt idx="4234">
                        <c:v>2016-06-12 11:14</c:v>
                      </c:pt>
                      <c:pt idx="4235">
                        <c:v>2016-06-12 11:14</c:v>
                      </c:pt>
                      <c:pt idx="4236">
                        <c:v>2016-06-12 11:14</c:v>
                      </c:pt>
                      <c:pt idx="4237">
                        <c:v>2016-06-12 11:14</c:v>
                      </c:pt>
                      <c:pt idx="4238">
                        <c:v>2016-06-12 11:14</c:v>
                      </c:pt>
                      <c:pt idx="4239">
                        <c:v>2016-06-12 11:14</c:v>
                      </c:pt>
                      <c:pt idx="4240">
                        <c:v>2016-06-12 11:14</c:v>
                      </c:pt>
                      <c:pt idx="4241">
                        <c:v>2016-06-12 11:14</c:v>
                      </c:pt>
                      <c:pt idx="4242">
                        <c:v>2016-06-12 11:14</c:v>
                      </c:pt>
                      <c:pt idx="4243">
                        <c:v>2016-06-12 11:14</c:v>
                      </c:pt>
                      <c:pt idx="4244">
                        <c:v>2016-06-12 11:14</c:v>
                      </c:pt>
                      <c:pt idx="4245">
                        <c:v>2016-06-12 11:14</c:v>
                      </c:pt>
                      <c:pt idx="4246">
                        <c:v>2016-06-12 11:14</c:v>
                      </c:pt>
                      <c:pt idx="4247">
                        <c:v>2016-06-12 11:14</c:v>
                      </c:pt>
                      <c:pt idx="4248">
                        <c:v>2016-06-12 11:14</c:v>
                      </c:pt>
                      <c:pt idx="4249">
                        <c:v>2016-06-12 11:14</c:v>
                      </c:pt>
                      <c:pt idx="4250">
                        <c:v>2016-06-12 11:14</c:v>
                      </c:pt>
                      <c:pt idx="4251">
                        <c:v>2016-06-12 11:14</c:v>
                      </c:pt>
                      <c:pt idx="4252">
                        <c:v>2016-06-12 11:14</c:v>
                      </c:pt>
                      <c:pt idx="4253">
                        <c:v>2016-06-12 11:14</c:v>
                      </c:pt>
                      <c:pt idx="4254">
                        <c:v>2016-06-12 11:14</c:v>
                      </c:pt>
                      <c:pt idx="4255">
                        <c:v>2016-06-12 11:14</c:v>
                      </c:pt>
                      <c:pt idx="4256">
                        <c:v>2016-06-12 11:14</c:v>
                      </c:pt>
                      <c:pt idx="4257">
                        <c:v>2016-06-12 11:14</c:v>
                      </c:pt>
                      <c:pt idx="4258">
                        <c:v>2016-06-12 11:14</c:v>
                      </c:pt>
                      <c:pt idx="4259">
                        <c:v>2016-06-12 11:14</c:v>
                      </c:pt>
                      <c:pt idx="4260">
                        <c:v>2016-06-12 11:14</c:v>
                      </c:pt>
                      <c:pt idx="4261">
                        <c:v>2016-06-12 11:14</c:v>
                      </c:pt>
                      <c:pt idx="4262">
                        <c:v>2016-06-12 11:14</c:v>
                      </c:pt>
                      <c:pt idx="4263">
                        <c:v>2016-06-12 11:14</c:v>
                      </c:pt>
                      <c:pt idx="4264">
                        <c:v>2016-06-12 11:15</c:v>
                      </c:pt>
                      <c:pt idx="4265">
                        <c:v>2016-06-12 11:15</c:v>
                      </c:pt>
                      <c:pt idx="4266">
                        <c:v>2016-06-12 11:15</c:v>
                      </c:pt>
                      <c:pt idx="4267">
                        <c:v>2016-06-12 11:15</c:v>
                      </c:pt>
                      <c:pt idx="4268">
                        <c:v>2016-06-12 11:15</c:v>
                      </c:pt>
                      <c:pt idx="4269">
                        <c:v>2016-06-12 11:15</c:v>
                      </c:pt>
                      <c:pt idx="4270">
                        <c:v>2016-06-12 11:15</c:v>
                      </c:pt>
                      <c:pt idx="4271">
                        <c:v>2016-06-12 11:15</c:v>
                      </c:pt>
                      <c:pt idx="4272">
                        <c:v>2016-06-12 11:15</c:v>
                      </c:pt>
                      <c:pt idx="4273">
                        <c:v>2016-06-12 11:15</c:v>
                      </c:pt>
                      <c:pt idx="4274">
                        <c:v>2016-06-12 11:15</c:v>
                      </c:pt>
                      <c:pt idx="4275">
                        <c:v>2016-06-12 11:15</c:v>
                      </c:pt>
                      <c:pt idx="4276">
                        <c:v>2016-06-12 11:15</c:v>
                      </c:pt>
                      <c:pt idx="4277">
                        <c:v>2016-06-12 11:15</c:v>
                      </c:pt>
                      <c:pt idx="4278">
                        <c:v>2016-06-12 11:15</c:v>
                      </c:pt>
                      <c:pt idx="4279">
                        <c:v>2016-06-12 11:15</c:v>
                      </c:pt>
                      <c:pt idx="4280">
                        <c:v>2016-06-12 11:15</c:v>
                      </c:pt>
                      <c:pt idx="4281">
                        <c:v>2016-06-12 11:15</c:v>
                      </c:pt>
                      <c:pt idx="4282">
                        <c:v>2016-06-12 11:15</c:v>
                      </c:pt>
                      <c:pt idx="4283">
                        <c:v>2016-06-12 11:15</c:v>
                      </c:pt>
                      <c:pt idx="4284">
                        <c:v>2016-06-12 11:15</c:v>
                      </c:pt>
                      <c:pt idx="4285">
                        <c:v>2016-06-12 11:15</c:v>
                      </c:pt>
                      <c:pt idx="4286">
                        <c:v>2016-06-12 11:15</c:v>
                      </c:pt>
                      <c:pt idx="4287">
                        <c:v>2016-06-12 11:15</c:v>
                      </c:pt>
                      <c:pt idx="4288">
                        <c:v>2016-06-12 11:15</c:v>
                      </c:pt>
                      <c:pt idx="4289">
                        <c:v>2016-06-12 11:15</c:v>
                      </c:pt>
                      <c:pt idx="4290">
                        <c:v>2016-06-12 11:15</c:v>
                      </c:pt>
                      <c:pt idx="4291">
                        <c:v>2016-06-12 11:15</c:v>
                      </c:pt>
                      <c:pt idx="4292">
                        <c:v>2016-06-12 11:15</c:v>
                      </c:pt>
                      <c:pt idx="4293">
                        <c:v>2016-06-12 11:15</c:v>
                      </c:pt>
                      <c:pt idx="4294">
                        <c:v>2016-06-12 11:15</c:v>
                      </c:pt>
                      <c:pt idx="4295">
                        <c:v>2016-06-12 11:15</c:v>
                      </c:pt>
                      <c:pt idx="4296">
                        <c:v>2016-06-12 11:15</c:v>
                      </c:pt>
                      <c:pt idx="4297">
                        <c:v>2016-06-12 11:15</c:v>
                      </c:pt>
                      <c:pt idx="4298">
                        <c:v>2016-06-12 11:15</c:v>
                      </c:pt>
                      <c:pt idx="4299">
                        <c:v>2016-06-12 11:15</c:v>
                      </c:pt>
                      <c:pt idx="4300">
                        <c:v>2016-06-12 11:15</c:v>
                      </c:pt>
                      <c:pt idx="4301">
                        <c:v>2016-06-12 11:15</c:v>
                      </c:pt>
                      <c:pt idx="4302">
                        <c:v>2016-06-12 11:15</c:v>
                      </c:pt>
                      <c:pt idx="4303">
                        <c:v>2016-06-12 11:15</c:v>
                      </c:pt>
                      <c:pt idx="4304">
                        <c:v>2016-06-12 11:15</c:v>
                      </c:pt>
                      <c:pt idx="4305">
                        <c:v>2016-06-12 11:15</c:v>
                      </c:pt>
                      <c:pt idx="4306">
                        <c:v>2016-06-12 11:15</c:v>
                      </c:pt>
                      <c:pt idx="4307">
                        <c:v>2016-06-12 11:15</c:v>
                      </c:pt>
                      <c:pt idx="4308">
                        <c:v>2016-06-12 11:15</c:v>
                      </c:pt>
                      <c:pt idx="4309">
                        <c:v>2016-06-12 11:15</c:v>
                      </c:pt>
                      <c:pt idx="4310">
                        <c:v>2016-06-12 11:15</c:v>
                      </c:pt>
                      <c:pt idx="4311">
                        <c:v>2016-06-12 11:15</c:v>
                      </c:pt>
                      <c:pt idx="4312">
                        <c:v>2016-06-12 11:15</c:v>
                      </c:pt>
                      <c:pt idx="4313">
                        <c:v>2016-06-12 11:15</c:v>
                      </c:pt>
                      <c:pt idx="4314">
                        <c:v>2016-06-12 11:15</c:v>
                      </c:pt>
                      <c:pt idx="4315">
                        <c:v>2016-06-12 11:15</c:v>
                      </c:pt>
                      <c:pt idx="4316">
                        <c:v>2016-06-12 11:15</c:v>
                      </c:pt>
                      <c:pt idx="4317">
                        <c:v>2016-06-12 11:15</c:v>
                      </c:pt>
                      <c:pt idx="4318">
                        <c:v>2016-06-12 11:15</c:v>
                      </c:pt>
                      <c:pt idx="4319">
                        <c:v>2016-06-12 11:15</c:v>
                      </c:pt>
                      <c:pt idx="4320">
                        <c:v>2016-06-12 11:15</c:v>
                      </c:pt>
                      <c:pt idx="4321">
                        <c:v>2016-06-12 11:16</c:v>
                      </c:pt>
                      <c:pt idx="4322">
                        <c:v>2016-06-12 11:16</c:v>
                      </c:pt>
                      <c:pt idx="4323">
                        <c:v>2016-06-12 11:16</c:v>
                      </c:pt>
                      <c:pt idx="4324">
                        <c:v>2016-06-12 11:16</c:v>
                      </c:pt>
                      <c:pt idx="4325">
                        <c:v>2016-06-12 11:16</c:v>
                      </c:pt>
                      <c:pt idx="4326">
                        <c:v>2016-06-12 11:16</c:v>
                      </c:pt>
                      <c:pt idx="4327">
                        <c:v>2016-06-12 11:16</c:v>
                      </c:pt>
                      <c:pt idx="4328">
                        <c:v>2016-06-12 11:16</c:v>
                      </c:pt>
                      <c:pt idx="4329">
                        <c:v>2016-06-12 11:16</c:v>
                      </c:pt>
                      <c:pt idx="4330">
                        <c:v>2016-06-12 11:16</c:v>
                      </c:pt>
                      <c:pt idx="4331">
                        <c:v>2016-06-12 11:16</c:v>
                      </c:pt>
                      <c:pt idx="4332">
                        <c:v>2016-06-12 11:16</c:v>
                      </c:pt>
                      <c:pt idx="4333">
                        <c:v>2016-06-12 11:16</c:v>
                      </c:pt>
                      <c:pt idx="4334">
                        <c:v>2016-06-12 11:16</c:v>
                      </c:pt>
                      <c:pt idx="4335">
                        <c:v>2016-06-12 11:16</c:v>
                      </c:pt>
                      <c:pt idx="4336">
                        <c:v>2016-06-12 11:16</c:v>
                      </c:pt>
                      <c:pt idx="4337">
                        <c:v>2016-06-12 11:16</c:v>
                      </c:pt>
                      <c:pt idx="4338">
                        <c:v>2016-06-12 11:16</c:v>
                      </c:pt>
                      <c:pt idx="4339">
                        <c:v>2016-06-12 11:16</c:v>
                      </c:pt>
                      <c:pt idx="4340">
                        <c:v>2016-06-12 11:16</c:v>
                      </c:pt>
                      <c:pt idx="4341">
                        <c:v>2016-06-12 11:16</c:v>
                      </c:pt>
                      <c:pt idx="4342">
                        <c:v>2016-06-12 11:16</c:v>
                      </c:pt>
                      <c:pt idx="4343">
                        <c:v>2016-06-12 11:16</c:v>
                      </c:pt>
                      <c:pt idx="4344">
                        <c:v>2016-06-12 11:16</c:v>
                      </c:pt>
                      <c:pt idx="4345">
                        <c:v>2016-06-12 11:16</c:v>
                      </c:pt>
                      <c:pt idx="4346">
                        <c:v>2016-06-12 11:16</c:v>
                      </c:pt>
                      <c:pt idx="4347">
                        <c:v>2016-06-12 11:16</c:v>
                      </c:pt>
                      <c:pt idx="4348">
                        <c:v>2016-06-12 11:16</c:v>
                      </c:pt>
                      <c:pt idx="4349">
                        <c:v>2016-06-12 11:16</c:v>
                      </c:pt>
                      <c:pt idx="4350">
                        <c:v>2016-06-12 11:16</c:v>
                      </c:pt>
                      <c:pt idx="4351">
                        <c:v>2016-06-12 11:16</c:v>
                      </c:pt>
                      <c:pt idx="4352">
                        <c:v>2016-06-12 11:16</c:v>
                      </c:pt>
                      <c:pt idx="4353">
                        <c:v>2016-06-12 11:16</c:v>
                      </c:pt>
                      <c:pt idx="4354">
                        <c:v>2016-06-12 11:16</c:v>
                      </c:pt>
                      <c:pt idx="4355">
                        <c:v>2016-06-12 11:16</c:v>
                      </c:pt>
                      <c:pt idx="4356">
                        <c:v>2016-06-12 11:16</c:v>
                      </c:pt>
                      <c:pt idx="4357">
                        <c:v>2016-06-12 11:16</c:v>
                      </c:pt>
                      <c:pt idx="4358">
                        <c:v>2016-06-12 11:16</c:v>
                      </c:pt>
                      <c:pt idx="4359">
                        <c:v>2016-06-12 11:16</c:v>
                      </c:pt>
                      <c:pt idx="4360">
                        <c:v>2016-06-12 11:16</c:v>
                      </c:pt>
                      <c:pt idx="4361">
                        <c:v>2016-06-12 11:16</c:v>
                      </c:pt>
                      <c:pt idx="4362">
                        <c:v>2016-06-12 11:16</c:v>
                      </c:pt>
                      <c:pt idx="4363">
                        <c:v>2016-06-12 11:16</c:v>
                      </c:pt>
                      <c:pt idx="4364">
                        <c:v>2016-06-12 11:16</c:v>
                      </c:pt>
                      <c:pt idx="4365">
                        <c:v>2016-06-12 11:16</c:v>
                      </c:pt>
                      <c:pt idx="4366">
                        <c:v>2016-06-12 11:16</c:v>
                      </c:pt>
                      <c:pt idx="4367">
                        <c:v>2016-06-12 11:16</c:v>
                      </c:pt>
                      <c:pt idx="4368">
                        <c:v>2016-06-12 11:16</c:v>
                      </c:pt>
                      <c:pt idx="4369">
                        <c:v>2016-06-12 11:16</c:v>
                      </c:pt>
                      <c:pt idx="4370">
                        <c:v>2016-06-12 11:16</c:v>
                      </c:pt>
                      <c:pt idx="4371">
                        <c:v>2016-06-12 11:16</c:v>
                      </c:pt>
                      <c:pt idx="4372">
                        <c:v>2016-06-12 11:16</c:v>
                      </c:pt>
                      <c:pt idx="4373">
                        <c:v>2016-06-12 11:16</c:v>
                      </c:pt>
                      <c:pt idx="4374">
                        <c:v>2016-06-12 11:16</c:v>
                      </c:pt>
                      <c:pt idx="4375">
                        <c:v>2016-06-12 11:16</c:v>
                      </c:pt>
                      <c:pt idx="4376">
                        <c:v>2016-06-12 11:17</c:v>
                      </c:pt>
                      <c:pt idx="4377">
                        <c:v>2016-06-12 11:17</c:v>
                      </c:pt>
                      <c:pt idx="4378">
                        <c:v>2016-06-12 11:17</c:v>
                      </c:pt>
                      <c:pt idx="4379">
                        <c:v>2016-06-12 11:17</c:v>
                      </c:pt>
                      <c:pt idx="4380">
                        <c:v>2016-06-12 11:17</c:v>
                      </c:pt>
                      <c:pt idx="4381">
                        <c:v>2016-06-12 11:17</c:v>
                      </c:pt>
                      <c:pt idx="4382">
                        <c:v>2016-06-12 11:17</c:v>
                      </c:pt>
                      <c:pt idx="4383">
                        <c:v>2016-06-12 11:17</c:v>
                      </c:pt>
                      <c:pt idx="4384">
                        <c:v>2016-06-12 11:17</c:v>
                      </c:pt>
                      <c:pt idx="4385">
                        <c:v>2016-06-12 11:17</c:v>
                      </c:pt>
                      <c:pt idx="4386">
                        <c:v>2016-06-12 11:17</c:v>
                      </c:pt>
                      <c:pt idx="4387">
                        <c:v>2016-06-12 11:17</c:v>
                      </c:pt>
                      <c:pt idx="4388">
                        <c:v>2016-06-12 11:17</c:v>
                      </c:pt>
                      <c:pt idx="4389">
                        <c:v>2016-06-12 11:17</c:v>
                      </c:pt>
                      <c:pt idx="4390">
                        <c:v>2016-06-12 11:17</c:v>
                      </c:pt>
                      <c:pt idx="4391">
                        <c:v>2016-06-12 11:17</c:v>
                      </c:pt>
                      <c:pt idx="4392">
                        <c:v>2016-06-12 11:17</c:v>
                      </c:pt>
                      <c:pt idx="4393">
                        <c:v>2016-06-12 11:17</c:v>
                      </c:pt>
                      <c:pt idx="4394">
                        <c:v>2016-06-12 11:17</c:v>
                      </c:pt>
                      <c:pt idx="4395">
                        <c:v>2016-06-12 11:17</c:v>
                      </c:pt>
                      <c:pt idx="4396">
                        <c:v>2016-06-12 11:17</c:v>
                      </c:pt>
                      <c:pt idx="4397">
                        <c:v>2016-06-12 11:17</c:v>
                      </c:pt>
                      <c:pt idx="4398">
                        <c:v>2016-06-12 11:17</c:v>
                      </c:pt>
                      <c:pt idx="4399">
                        <c:v>2016-06-12 11:17</c:v>
                      </c:pt>
                      <c:pt idx="4400">
                        <c:v>2016-06-12 11:17</c:v>
                      </c:pt>
                      <c:pt idx="4401">
                        <c:v>2016-06-12 11:17</c:v>
                      </c:pt>
                      <c:pt idx="4402">
                        <c:v>2016-06-12 11:17</c:v>
                      </c:pt>
                      <c:pt idx="4403">
                        <c:v>2016-06-12 11:17</c:v>
                      </c:pt>
                      <c:pt idx="4404">
                        <c:v>2016-06-12 11:17</c:v>
                      </c:pt>
                      <c:pt idx="4405">
                        <c:v>2016-06-12 11:17</c:v>
                      </c:pt>
                      <c:pt idx="4406">
                        <c:v>2016-06-12 11:17</c:v>
                      </c:pt>
                      <c:pt idx="4407">
                        <c:v>2016-06-12 11:17</c:v>
                      </c:pt>
                      <c:pt idx="4408">
                        <c:v>2016-06-12 11:17</c:v>
                      </c:pt>
                      <c:pt idx="4409">
                        <c:v>2016-06-12 11:17</c:v>
                      </c:pt>
                      <c:pt idx="4410">
                        <c:v>2016-06-12 11:17</c:v>
                      </c:pt>
                      <c:pt idx="4411">
                        <c:v>2016-06-12 11:17</c:v>
                      </c:pt>
                      <c:pt idx="4412">
                        <c:v>2016-06-12 11:17</c:v>
                      </c:pt>
                      <c:pt idx="4413">
                        <c:v>2016-06-12 11:17</c:v>
                      </c:pt>
                      <c:pt idx="4414">
                        <c:v>2016-06-12 11:17</c:v>
                      </c:pt>
                      <c:pt idx="4415">
                        <c:v>2016-06-12 11:17</c:v>
                      </c:pt>
                      <c:pt idx="4416">
                        <c:v>2016-06-12 11:17</c:v>
                      </c:pt>
                      <c:pt idx="4417">
                        <c:v>2016-06-12 11:17</c:v>
                      </c:pt>
                      <c:pt idx="4418">
                        <c:v>2016-06-12 11:17</c:v>
                      </c:pt>
                      <c:pt idx="4419">
                        <c:v>2016-06-12 11:17</c:v>
                      </c:pt>
                      <c:pt idx="4420">
                        <c:v>2016-06-12 11:17</c:v>
                      </c:pt>
                      <c:pt idx="4421">
                        <c:v>2016-06-12 11:17</c:v>
                      </c:pt>
                      <c:pt idx="4422">
                        <c:v>2016-06-12 11:17</c:v>
                      </c:pt>
                      <c:pt idx="4423">
                        <c:v>2016-06-12 11:17</c:v>
                      </c:pt>
                      <c:pt idx="4424">
                        <c:v>2016-06-12 11:17</c:v>
                      </c:pt>
                      <c:pt idx="4425">
                        <c:v>2016-06-12 11:17</c:v>
                      </c:pt>
                      <c:pt idx="4426">
                        <c:v>2016-06-12 11:17</c:v>
                      </c:pt>
                      <c:pt idx="4427">
                        <c:v>2016-06-12 11:17</c:v>
                      </c:pt>
                      <c:pt idx="4428">
                        <c:v>2016-06-12 11:17</c:v>
                      </c:pt>
                      <c:pt idx="4429">
                        <c:v>2016-06-12 11:17</c:v>
                      </c:pt>
                      <c:pt idx="4430">
                        <c:v>2016-06-12 11:17</c:v>
                      </c:pt>
                      <c:pt idx="4431">
                        <c:v>2016-06-12 11:17</c:v>
                      </c:pt>
                      <c:pt idx="4432">
                        <c:v>2016-06-12 11:17</c:v>
                      </c:pt>
                      <c:pt idx="4433">
                        <c:v>2016-06-12 11:18</c:v>
                      </c:pt>
                      <c:pt idx="4434">
                        <c:v>2016-06-12 11:18</c:v>
                      </c:pt>
                      <c:pt idx="4435">
                        <c:v>2016-06-12 11:18</c:v>
                      </c:pt>
                      <c:pt idx="4436">
                        <c:v>2016-06-12 11:18</c:v>
                      </c:pt>
                      <c:pt idx="4437">
                        <c:v>2016-06-12 11:18</c:v>
                      </c:pt>
                      <c:pt idx="4438">
                        <c:v>2016-06-12 11:18</c:v>
                      </c:pt>
                      <c:pt idx="4439">
                        <c:v>2016-06-12 11:18</c:v>
                      </c:pt>
                      <c:pt idx="4440">
                        <c:v>2016-06-12 11:18</c:v>
                      </c:pt>
                      <c:pt idx="4441">
                        <c:v>2016-06-12 11:18</c:v>
                      </c:pt>
                      <c:pt idx="4442">
                        <c:v>2016-06-12 11:18</c:v>
                      </c:pt>
                      <c:pt idx="4443">
                        <c:v>2016-06-12 11:18</c:v>
                      </c:pt>
                      <c:pt idx="4444">
                        <c:v>2016-06-12 11:18</c:v>
                      </c:pt>
                      <c:pt idx="4445">
                        <c:v>2016-06-12 11:18</c:v>
                      </c:pt>
                      <c:pt idx="4446">
                        <c:v>2016-06-12 11:18</c:v>
                      </c:pt>
                      <c:pt idx="4447">
                        <c:v>2016-06-12 11:18</c:v>
                      </c:pt>
                      <c:pt idx="4448">
                        <c:v>2016-06-12 11:18</c:v>
                      </c:pt>
                      <c:pt idx="4449">
                        <c:v>2016-06-12 11:18</c:v>
                      </c:pt>
                      <c:pt idx="4450">
                        <c:v>2016-06-12 11:18</c:v>
                      </c:pt>
                      <c:pt idx="4451">
                        <c:v>2016-06-12 11:18</c:v>
                      </c:pt>
                      <c:pt idx="4452">
                        <c:v>2016-06-12 11:18</c:v>
                      </c:pt>
                      <c:pt idx="4453">
                        <c:v>2016-06-12 11:18</c:v>
                      </c:pt>
                      <c:pt idx="4454">
                        <c:v>2016-06-12 11:18</c:v>
                      </c:pt>
                      <c:pt idx="4455">
                        <c:v>2016-06-12 11:18</c:v>
                      </c:pt>
                      <c:pt idx="4456">
                        <c:v>2016-06-12 11:18</c:v>
                      </c:pt>
                      <c:pt idx="4457">
                        <c:v>2016-06-12 11:18</c:v>
                      </c:pt>
                      <c:pt idx="4458">
                        <c:v>2016-06-12 11:18</c:v>
                      </c:pt>
                      <c:pt idx="4459">
                        <c:v>2016-06-12 11:18</c:v>
                      </c:pt>
                      <c:pt idx="4460">
                        <c:v>2016-06-12 11:18</c:v>
                      </c:pt>
                      <c:pt idx="4461">
                        <c:v>2016-06-12 11:18</c:v>
                      </c:pt>
                      <c:pt idx="4462">
                        <c:v>2016-06-12 11:18</c:v>
                      </c:pt>
                      <c:pt idx="4463">
                        <c:v>2016-06-12 11:18</c:v>
                      </c:pt>
                      <c:pt idx="4464">
                        <c:v>2016-06-12 11:18</c:v>
                      </c:pt>
                      <c:pt idx="4465">
                        <c:v>2016-06-12 11:18</c:v>
                      </c:pt>
                      <c:pt idx="4466">
                        <c:v>2016-06-12 11:18</c:v>
                      </c:pt>
                      <c:pt idx="4467">
                        <c:v>2016-06-12 11:18</c:v>
                      </c:pt>
                      <c:pt idx="4468">
                        <c:v>2016-06-12 11:18</c:v>
                      </c:pt>
                      <c:pt idx="4469">
                        <c:v>2016-06-12 11:18</c:v>
                      </c:pt>
                      <c:pt idx="4470">
                        <c:v>2016-06-12 11:18</c:v>
                      </c:pt>
                      <c:pt idx="4471">
                        <c:v>2016-06-12 11:18</c:v>
                      </c:pt>
                      <c:pt idx="4472">
                        <c:v>2016-06-12 11:18</c:v>
                      </c:pt>
                      <c:pt idx="4473">
                        <c:v>2016-06-12 11:18</c:v>
                      </c:pt>
                      <c:pt idx="4474">
                        <c:v>2016-06-12 11:18</c:v>
                      </c:pt>
                      <c:pt idx="4475">
                        <c:v>2016-06-12 11:18</c:v>
                      </c:pt>
                      <c:pt idx="4476">
                        <c:v>2016-06-12 11:18</c:v>
                      </c:pt>
                      <c:pt idx="4477">
                        <c:v>2016-06-12 11:18</c:v>
                      </c:pt>
                      <c:pt idx="4478">
                        <c:v>2016-06-12 11:18</c:v>
                      </c:pt>
                      <c:pt idx="4479">
                        <c:v>2016-06-12 11:18</c:v>
                      </c:pt>
                      <c:pt idx="4480">
                        <c:v>2016-06-12 11:18</c:v>
                      </c:pt>
                      <c:pt idx="4481">
                        <c:v>2016-06-12 11:18</c:v>
                      </c:pt>
                      <c:pt idx="4482">
                        <c:v>2016-06-12 11:18</c:v>
                      </c:pt>
                      <c:pt idx="4483">
                        <c:v>2016-06-12 11:18</c:v>
                      </c:pt>
                      <c:pt idx="4484">
                        <c:v>2016-06-12 11:18</c:v>
                      </c:pt>
                      <c:pt idx="4485">
                        <c:v>2016-06-12 11:18</c:v>
                      </c:pt>
                      <c:pt idx="4486">
                        <c:v>2016-06-12 11:18</c:v>
                      </c:pt>
                      <c:pt idx="4487">
                        <c:v>2016-06-12 11:18</c:v>
                      </c:pt>
                      <c:pt idx="4488">
                        <c:v>2016-06-12 11:18</c:v>
                      </c:pt>
                      <c:pt idx="4489">
                        <c:v>2016-06-12 11:18</c:v>
                      </c:pt>
                      <c:pt idx="4490">
                        <c:v>2016-06-12 11:19</c:v>
                      </c:pt>
                      <c:pt idx="4491">
                        <c:v>2016-06-12 11:19</c:v>
                      </c:pt>
                      <c:pt idx="4492">
                        <c:v>2016-06-12 11:19</c:v>
                      </c:pt>
                      <c:pt idx="4493">
                        <c:v>2016-06-12 11:19</c:v>
                      </c:pt>
                      <c:pt idx="4494">
                        <c:v>2016-06-12 11:19</c:v>
                      </c:pt>
                      <c:pt idx="4495">
                        <c:v>2016-06-12 11:19</c:v>
                      </c:pt>
                      <c:pt idx="4496">
                        <c:v>2016-06-12 11:19</c:v>
                      </c:pt>
                      <c:pt idx="4497">
                        <c:v>2016-06-12 11:19</c:v>
                      </c:pt>
                      <c:pt idx="4498">
                        <c:v>2016-06-12 11:19</c:v>
                      </c:pt>
                      <c:pt idx="4499">
                        <c:v>2016-06-12 11:19</c:v>
                      </c:pt>
                      <c:pt idx="4500">
                        <c:v>2016-06-12 11:19</c:v>
                      </c:pt>
                      <c:pt idx="4501">
                        <c:v>2016-06-12 11:19</c:v>
                      </c:pt>
                      <c:pt idx="4502">
                        <c:v>2016-06-12 11:19</c:v>
                      </c:pt>
                      <c:pt idx="4503">
                        <c:v>2016-06-12 11:19</c:v>
                      </c:pt>
                      <c:pt idx="4504">
                        <c:v>2016-06-12 11:19</c:v>
                      </c:pt>
                      <c:pt idx="4505">
                        <c:v>2016-06-12 11:19</c:v>
                      </c:pt>
                      <c:pt idx="4506">
                        <c:v>2016-06-12 11:19</c:v>
                      </c:pt>
                      <c:pt idx="4507">
                        <c:v>2016-06-12 11:19</c:v>
                      </c:pt>
                      <c:pt idx="4508">
                        <c:v>2016-06-12 11:19</c:v>
                      </c:pt>
                      <c:pt idx="4509">
                        <c:v>2016-06-12 11:19</c:v>
                      </c:pt>
                      <c:pt idx="4510">
                        <c:v>2016-06-12 11:19</c:v>
                      </c:pt>
                      <c:pt idx="4511">
                        <c:v>2016-06-12 11:19</c:v>
                      </c:pt>
                      <c:pt idx="4512">
                        <c:v>2016-06-12 11:19</c:v>
                      </c:pt>
                      <c:pt idx="4513">
                        <c:v>2016-06-12 11:19</c:v>
                      </c:pt>
                      <c:pt idx="4514">
                        <c:v>2016-06-12 11:19</c:v>
                      </c:pt>
                      <c:pt idx="4515">
                        <c:v>2016-06-12 11:19</c:v>
                      </c:pt>
                      <c:pt idx="4516">
                        <c:v>2016-06-12 11:19</c:v>
                      </c:pt>
                      <c:pt idx="4517">
                        <c:v>2016-06-12 11:19</c:v>
                      </c:pt>
                      <c:pt idx="4518">
                        <c:v>2016-06-12 11:19</c:v>
                      </c:pt>
                      <c:pt idx="4519">
                        <c:v>2016-06-12 11:19</c:v>
                      </c:pt>
                      <c:pt idx="4520">
                        <c:v>2016-06-12 11:19</c:v>
                      </c:pt>
                      <c:pt idx="4521">
                        <c:v>2016-06-12 11:19</c:v>
                      </c:pt>
                      <c:pt idx="4522">
                        <c:v>2016-06-12 11:19</c:v>
                      </c:pt>
                      <c:pt idx="4523">
                        <c:v>2016-06-12 11:19</c:v>
                      </c:pt>
                      <c:pt idx="4524">
                        <c:v>2016-06-12 11:19</c:v>
                      </c:pt>
                      <c:pt idx="4525">
                        <c:v>2016-06-12 11:19</c:v>
                      </c:pt>
                      <c:pt idx="4526">
                        <c:v>2016-06-12 11:19</c:v>
                      </c:pt>
                      <c:pt idx="4527">
                        <c:v>2016-06-12 11:19</c:v>
                      </c:pt>
                      <c:pt idx="4528">
                        <c:v>2016-06-12 11:19</c:v>
                      </c:pt>
                      <c:pt idx="4529">
                        <c:v>2016-06-12 11:19</c:v>
                      </c:pt>
                      <c:pt idx="4530">
                        <c:v>2016-06-12 11:19</c:v>
                      </c:pt>
                      <c:pt idx="4531">
                        <c:v>2016-06-12 11:19</c:v>
                      </c:pt>
                      <c:pt idx="4532">
                        <c:v>2016-06-12 11:19</c:v>
                      </c:pt>
                      <c:pt idx="4533">
                        <c:v>2016-06-12 11:19</c:v>
                      </c:pt>
                      <c:pt idx="4534">
                        <c:v>2016-06-12 11:19</c:v>
                      </c:pt>
                      <c:pt idx="4535">
                        <c:v>2016-06-12 11:19</c:v>
                      </c:pt>
                      <c:pt idx="4536">
                        <c:v>2016-06-12 11:19</c:v>
                      </c:pt>
                      <c:pt idx="4537">
                        <c:v>2016-06-12 11:19</c:v>
                      </c:pt>
                      <c:pt idx="4538">
                        <c:v>2016-06-12 11:19</c:v>
                      </c:pt>
                      <c:pt idx="4539">
                        <c:v>2016-06-12 11:19</c:v>
                      </c:pt>
                      <c:pt idx="4540">
                        <c:v>2016-06-12 11:19</c:v>
                      </c:pt>
                      <c:pt idx="4541">
                        <c:v>2016-06-12 11:19</c:v>
                      </c:pt>
                      <c:pt idx="4542">
                        <c:v>2016-06-12 11:19</c:v>
                      </c:pt>
                      <c:pt idx="4543">
                        <c:v>2016-06-12 11:19</c:v>
                      </c:pt>
                      <c:pt idx="4544">
                        <c:v>2016-06-12 11:19</c:v>
                      </c:pt>
                      <c:pt idx="4545">
                        <c:v>2016-06-12 11:19</c:v>
                      </c:pt>
                      <c:pt idx="4546">
                        <c:v>2016-06-12 11:19</c:v>
                      </c:pt>
                      <c:pt idx="4547">
                        <c:v>2016-06-12 11:19</c:v>
                      </c:pt>
                      <c:pt idx="4548">
                        <c:v>2016-06-12 11:19</c:v>
                      </c:pt>
                      <c:pt idx="4549">
                        <c:v>2016-06-12 11:20</c:v>
                      </c:pt>
                      <c:pt idx="4550">
                        <c:v>2016-06-12 11:20</c:v>
                      </c:pt>
                      <c:pt idx="4551">
                        <c:v>2016-06-12 11:20</c:v>
                      </c:pt>
                      <c:pt idx="4552">
                        <c:v>2016-06-12 11:20</c:v>
                      </c:pt>
                      <c:pt idx="4553">
                        <c:v>2016-06-12 11:20</c:v>
                      </c:pt>
                      <c:pt idx="4554">
                        <c:v>2016-06-12 11:20</c:v>
                      </c:pt>
                      <c:pt idx="4555">
                        <c:v>2016-06-12 11:20</c:v>
                      </c:pt>
                      <c:pt idx="4556">
                        <c:v>2016-06-12 11:20</c:v>
                      </c:pt>
                      <c:pt idx="4557">
                        <c:v>2016-06-12 11:20</c:v>
                      </c:pt>
                      <c:pt idx="4558">
                        <c:v>2016-06-12 11:20</c:v>
                      </c:pt>
                      <c:pt idx="4559">
                        <c:v>2016-06-12 11:20</c:v>
                      </c:pt>
                      <c:pt idx="4560">
                        <c:v>2016-06-12 11:20</c:v>
                      </c:pt>
                      <c:pt idx="4561">
                        <c:v>2016-06-12 11:20</c:v>
                      </c:pt>
                      <c:pt idx="4562">
                        <c:v>2016-06-12 11:20</c:v>
                      </c:pt>
                      <c:pt idx="4563">
                        <c:v>2016-06-12 11:20</c:v>
                      </c:pt>
                      <c:pt idx="4564">
                        <c:v>2016-06-12 11:20</c:v>
                      </c:pt>
                      <c:pt idx="4565">
                        <c:v>2016-06-12 11:20</c:v>
                      </c:pt>
                      <c:pt idx="4566">
                        <c:v>2016-06-12 11:20</c:v>
                      </c:pt>
                      <c:pt idx="4567">
                        <c:v>2016-06-12 11:20</c:v>
                      </c:pt>
                      <c:pt idx="4568">
                        <c:v>2016-06-12 11:20</c:v>
                      </c:pt>
                      <c:pt idx="4569">
                        <c:v>2016-06-12 11:20</c:v>
                      </c:pt>
                      <c:pt idx="4570">
                        <c:v>2016-06-12 11:20</c:v>
                      </c:pt>
                      <c:pt idx="4571">
                        <c:v>2016-06-12 11:20</c:v>
                      </c:pt>
                      <c:pt idx="4572">
                        <c:v>2016-06-12 11:20</c:v>
                      </c:pt>
                      <c:pt idx="4573">
                        <c:v>2016-06-12 11:20</c:v>
                      </c:pt>
                      <c:pt idx="4574">
                        <c:v>2016-06-12 11:20</c:v>
                      </c:pt>
                      <c:pt idx="4575">
                        <c:v>2016-06-12 11:20</c:v>
                      </c:pt>
                      <c:pt idx="4576">
                        <c:v>2016-06-12 11:20</c:v>
                      </c:pt>
                      <c:pt idx="4577">
                        <c:v>2016-06-12 11:20</c:v>
                      </c:pt>
                      <c:pt idx="4578">
                        <c:v>2016-06-12 11:20</c:v>
                      </c:pt>
                      <c:pt idx="4579">
                        <c:v>2016-06-12 11:20</c:v>
                      </c:pt>
                      <c:pt idx="4580">
                        <c:v>2016-06-12 11:20</c:v>
                      </c:pt>
                      <c:pt idx="4581">
                        <c:v>2016-06-12 11:20</c:v>
                      </c:pt>
                      <c:pt idx="4582">
                        <c:v>2016-06-12 11:20</c:v>
                      </c:pt>
                      <c:pt idx="4583">
                        <c:v>2016-06-12 11:20</c:v>
                      </c:pt>
                      <c:pt idx="4584">
                        <c:v>2016-06-12 11:20</c:v>
                      </c:pt>
                      <c:pt idx="4585">
                        <c:v>2016-06-12 11:20</c:v>
                      </c:pt>
                      <c:pt idx="4586">
                        <c:v>2016-06-12 11:20</c:v>
                      </c:pt>
                      <c:pt idx="4587">
                        <c:v>2016-06-12 11:20</c:v>
                      </c:pt>
                      <c:pt idx="4588">
                        <c:v>2016-06-12 11:20</c:v>
                      </c:pt>
                      <c:pt idx="4589">
                        <c:v>2016-06-12 11:20</c:v>
                      </c:pt>
                      <c:pt idx="4590">
                        <c:v>2016-06-12 11:20</c:v>
                      </c:pt>
                      <c:pt idx="4591">
                        <c:v>2016-06-12 11:20</c:v>
                      </c:pt>
                      <c:pt idx="4592">
                        <c:v>2016-06-12 11:20</c:v>
                      </c:pt>
                      <c:pt idx="4593">
                        <c:v>2016-06-12 11:20</c:v>
                      </c:pt>
                      <c:pt idx="4594">
                        <c:v>2016-06-12 11:20</c:v>
                      </c:pt>
                      <c:pt idx="4595">
                        <c:v>2016-06-12 11:20</c:v>
                      </c:pt>
                      <c:pt idx="4596">
                        <c:v>2016-06-12 11:20</c:v>
                      </c:pt>
                      <c:pt idx="4597">
                        <c:v>2016-06-12 11:20</c:v>
                      </c:pt>
                      <c:pt idx="4598">
                        <c:v>2016-06-12 11:20</c:v>
                      </c:pt>
                      <c:pt idx="4599">
                        <c:v>2016-06-12 11:20</c:v>
                      </c:pt>
                      <c:pt idx="4600">
                        <c:v>2016-06-12 11:20</c:v>
                      </c:pt>
                      <c:pt idx="4601">
                        <c:v>2016-06-12 11:20</c:v>
                      </c:pt>
                      <c:pt idx="4602">
                        <c:v>2016-06-12 11:20</c:v>
                      </c:pt>
                      <c:pt idx="4603">
                        <c:v>2016-06-12 11:20</c:v>
                      </c:pt>
                      <c:pt idx="4604">
                        <c:v>2016-06-12 11:20</c:v>
                      </c:pt>
                      <c:pt idx="4605">
                        <c:v>2016-06-12 11:21</c:v>
                      </c:pt>
                      <c:pt idx="4606">
                        <c:v>2016-06-12 11:21</c:v>
                      </c:pt>
                      <c:pt idx="4607">
                        <c:v>2016-06-12 11:21</c:v>
                      </c:pt>
                      <c:pt idx="4608">
                        <c:v>2016-06-12 11:21</c:v>
                      </c:pt>
                      <c:pt idx="4609">
                        <c:v>2016-06-12 11:21</c:v>
                      </c:pt>
                      <c:pt idx="4610">
                        <c:v>2016-06-12 11:21</c:v>
                      </c:pt>
                      <c:pt idx="4611">
                        <c:v>2016-06-12 11:21</c:v>
                      </c:pt>
                      <c:pt idx="4612">
                        <c:v>2016-06-12 11:21</c:v>
                      </c:pt>
                      <c:pt idx="4613">
                        <c:v>2016-06-12 11:21</c:v>
                      </c:pt>
                      <c:pt idx="4614">
                        <c:v>2016-06-12 11:21</c:v>
                      </c:pt>
                      <c:pt idx="4615">
                        <c:v>2016-06-12 11:21</c:v>
                      </c:pt>
                      <c:pt idx="4616">
                        <c:v>2016-06-12 11:21</c:v>
                      </c:pt>
                      <c:pt idx="4617">
                        <c:v>2016-06-12 11:21</c:v>
                      </c:pt>
                      <c:pt idx="4618">
                        <c:v>2016-06-12 11:21</c:v>
                      </c:pt>
                      <c:pt idx="4619">
                        <c:v>2016-06-12 11:21</c:v>
                      </c:pt>
                      <c:pt idx="4620">
                        <c:v>2016-06-12 11:21</c:v>
                      </c:pt>
                      <c:pt idx="4621">
                        <c:v>2016-06-12 11:21</c:v>
                      </c:pt>
                      <c:pt idx="4622">
                        <c:v>2016-06-12 11:21</c:v>
                      </c:pt>
                      <c:pt idx="4623">
                        <c:v>2016-06-12 11:21</c:v>
                      </c:pt>
                      <c:pt idx="4624">
                        <c:v>2016-06-12 11:21</c:v>
                      </c:pt>
                      <c:pt idx="4625">
                        <c:v>2016-06-12 11:21</c:v>
                      </c:pt>
                      <c:pt idx="4626">
                        <c:v>2016-06-12 11:21</c:v>
                      </c:pt>
                      <c:pt idx="4627">
                        <c:v>2016-06-12 11:21</c:v>
                      </c:pt>
                      <c:pt idx="4628">
                        <c:v>2016-06-12 11:21</c:v>
                      </c:pt>
                      <c:pt idx="4629">
                        <c:v>2016-06-12 11:21</c:v>
                      </c:pt>
                      <c:pt idx="4630">
                        <c:v>2016-06-12 11:21</c:v>
                      </c:pt>
                      <c:pt idx="4631">
                        <c:v>2016-06-12 11:21</c:v>
                      </c:pt>
                      <c:pt idx="4632">
                        <c:v>2016-06-12 11:21</c:v>
                      </c:pt>
                      <c:pt idx="4633">
                        <c:v>2016-06-12 11:21</c:v>
                      </c:pt>
                      <c:pt idx="4634">
                        <c:v>2016-06-12 11:21</c:v>
                      </c:pt>
                      <c:pt idx="4635">
                        <c:v>2016-06-12 11:21</c:v>
                      </c:pt>
                      <c:pt idx="4636">
                        <c:v>2016-06-12 11:21</c:v>
                      </c:pt>
                      <c:pt idx="4637">
                        <c:v>2016-06-12 11:21</c:v>
                      </c:pt>
                      <c:pt idx="4638">
                        <c:v>2016-06-12 11:21</c:v>
                      </c:pt>
                      <c:pt idx="4639">
                        <c:v>2016-06-12 11:21</c:v>
                      </c:pt>
                      <c:pt idx="4640">
                        <c:v>2016-06-12 11:21</c:v>
                      </c:pt>
                      <c:pt idx="4641">
                        <c:v>2016-06-12 11:21</c:v>
                      </c:pt>
                      <c:pt idx="4642">
                        <c:v>2016-06-12 11:21</c:v>
                      </c:pt>
                      <c:pt idx="4643">
                        <c:v>2016-06-12 11:21</c:v>
                      </c:pt>
                      <c:pt idx="4644">
                        <c:v>2016-06-12 11:21</c:v>
                      </c:pt>
                      <c:pt idx="4645">
                        <c:v>2016-06-12 11:21</c:v>
                      </c:pt>
                      <c:pt idx="4646">
                        <c:v>2016-06-12 11:21</c:v>
                      </c:pt>
                      <c:pt idx="4647">
                        <c:v>2016-06-12 11:21</c:v>
                      </c:pt>
                      <c:pt idx="4648">
                        <c:v>2016-06-12 11:21</c:v>
                      </c:pt>
                      <c:pt idx="4649">
                        <c:v>2016-06-12 11:21</c:v>
                      </c:pt>
                      <c:pt idx="4650">
                        <c:v>2016-06-12 11:21</c:v>
                      </c:pt>
                      <c:pt idx="4651">
                        <c:v>2016-06-12 11:21</c:v>
                      </c:pt>
                      <c:pt idx="4652">
                        <c:v>2016-06-12 11:21</c:v>
                      </c:pt>
                      <c:pt idx="4653">
                        <c:v>2016-06-12 11:21</c:v>
                      </c:pt>
                      <c:pt idx="4654">
                        <c:v>2016-06-12 11:21</c:v>
                      </c:pt>
                      <c:pt idx="4655">
                        <c:v>2016-06-12 11:21</c:v>
                      </c:pt>
                      <c:pt idx="4656">
                        <c:v>2016-06-12 11:21</c:v>
                      </c:pt>
                      <c:pt idx="4657">
                        <c:v>2016-06-12 11:21</c:v>
                      </c:pt>
                      <c:pt idx="4658">
                        <c:v>2016-06-12 11:21</c:v>
                      </c:pt>
                      <c:pt idx="4659">
                        <c:v>2016-06-12 11:21</c:v>
                      </c:pt>
                      <c:pt idx="4660">
                        <c:v>2016-06-12 11:21</c:v>
                      </c:pt>
                      <c:pt idx="4661">
                        <c:v>2016-06-12 11:21</c:v>
                      </c:pt>
                      <c:pt idx="4662">
                        <c:v>2016-06-12 11:21</c:v>
                      </c:pt>
                      <c:pt idx="4663">
                        <c:v>2016-06-12 11:22</c:v>
                      </c:pt>
                      <c:pt idx="4664">
                        <c:v>2016-06-12 11:22</c:v>
                      </c:pt>
                      <c:pt idx="4665">
                        <c:v>2016-06-12 11:22</c:v>
                      </c:pt>
                      <c:pt idx="4666">
                        <c:v>2016-06-12 11:22</c:v>
                      </c:pt>
                      <c:pt idx="4667">
                        <c:v>2016-06-12 11:22</c:v>
                      </c:pt>
                      <c:pt idx="4668">
                        <c:v>2016-06-12 11:22</c:v>
                      </c:pt>
                      <c:pt idx="4669">
                        <c:v>2016-06-12 11:22</c:v>
                      </c:pt>
                      <c:pt idx="4670">
                        <c:v>2016-06-12 11:22</c:v>
                      </c:pt>
                      <c:pt idx="4671">
                        <c:v>2016-06-12 11:22</c:v>
                      </c:pt>
                      <c:pt idx="4672">
                        <c:v>2016-06-12 11:22</c:v>
                      </c:pt>
                      <c:pt idx="4673">
                        <c:v>2016-06-12 11:22</c:v>
                      </c:pt>
                      <c:pt idx="4674">
                        <c:v>2016-06-12 11:22</c:v>
                      </c:pt>
                      <c:pt idx="4675">
                        <c:v>2016-06-12 11:22</c:v>
                      </c:pt>
                      <c:pt idx="4676">
                        <c:v>2016-06-12 11:22</c:v>
                      </c:pt>
                      <c:pt idx="4677">
                        <c:v>2016-06-12 11:22</c:v>
                      </c:pt>
                      <c:pt idx="4678">
                        <c:v>2016-06-12 11:22</c:v>
                      </c:pt>
                      <c:pt idx="4679">
                        <c:v>2016-06-12 11:22</c:v>
                      </c:pt>
                      <c:pt idx="4680">
                        <c:v>2016-06-12 11:22</c:v>
                      </c:pt>
                      <c:pt idx="4681">
                        <c:v>2016-06-12 11:22</c:v>
                      </c:pt>
                      <c:pt idx="4682">
                        <c:v>2016-06-12 11:22</c:v>
                      </c:pt>
                      <c:pt idx="4683">
                        <c:v>2016-06-12 11:22</c:v>
                      </c:pt>
                      <c:pt idx="4684">
                        <c:v>2016-06-12 11:22</c:v>
                      </c:pt>
                      <c:pt idx="4685">
                        <c:v>2016-06-12 11:22</c:v>
                      </c:pt>
                      <c:pt idx="4686">
                        <c:v>2016-06-12 11:22</c:v>
                      </c:pt>
                      <c:pt idx="4687">
                        <c:v>2016-06-12 11:22</c:v>
                      </c:pt>
                      <c:pt idx="4688">
                        <c:v>2016-06-12 11:22</c:v>
                      </c:pt>
                      <c:pt idx="4689">
                        <c:v>2016-06-12 11:22</c:v>
                      </c:pt>
                      <c:pt idx="4690">
                        <c:v>2016-06-12 11:22</c:v>
                      </c:pt>
                      <c:pt idx="4691">
                        <c:v>2016-06-12 11:22</c:v>
                      </c:pt>
                      <c:pt idx="4692">
                        <c:v>2016-06-12 11:22</c:v>
                      </c:pt>
                      <c:pt idx="4693">
                        <c:v>2016-06-12 11:22</c:v>
                      </c:pt>
                      <c:pt idx="4694">
                        <c:v>2016-06-12 11:22</c:v>
                      </c:pt>
                      <c:pt idx="4695">
                        <c:v>2016-06-12 11:22</c:v>
                      </c:pt>
                      <c:pt idx="4696">
                        <c:v>2016-06-12 11:22</c:v>
                      </c:pt>
                      <c:pt idx="4697">
                        <c:v>2016-06-12 11:22</c:v>
                      </c:pt>
                      <c:pt idx="4698">
                        <c:v>2016-06-12 11:22</c:v>
                      </c:pt>
                      <c:pt idx="4699">
                        <c:v>2016-06-12 11:22</c:v>
                      </c:pt>
                      <c:pt idx="4700">
                        <c:v>2016-06-12 11:22</c:v>
                      </c:pt>
                      <c:pt idx="4701">
                        <c:v>2016-06-12 11:22</c:v>
                      </c:pt>
                      <c:pt idx="4702">
                        <c:v>2016-06-12 11:22</c:v>
                      </c:pt>
                      <c:pt idx="4703">
                        <c:v>2016-06-12 11:22</c:v>
                      </c:pt>
                      <c:pt idx="4704">
                        <c:v>2016-06-12 11:22</c:v>
                      </c:pt>
                      <c:pt idx="4705">
                        <c:v>2016-06-12 11:22</c:v>
                      </c:pt>
                      <c:pt idx="4706">
                        <c:v>2016-06-12 11:22</c:v>
                      </c:pt>
                      <c:pt idx="4707">
                        <c:v>2016-06-12 11:22</c:v>
                      </c:pt>
                      <c:pt idx="4708">
                        <c:v>2016-06-12 11:22</c:v>
                      </c:pt>
                      <c:pt idx="4709">
                        <c:v>2016-06-12 11:22</c:v>
                      </c:pt>
                      <c:pt idx="4710">
                        <c:v>2016-06-12 11:22</c:v>
                      </c:pt>
                      <c:pt idx="4711">
                        <c:v>2016-06-12 11:22</c:v>
                      </c:pt>
                      <c:pt idx="4712">
                        <c:v>2016-06-12 11:22</c:v>
                      </c:pt>
                      <c:pt idx="4713">
                        <c:v>2016-06-12 11:22</c:v>
                      </c:pt>
                      <c:pt idx="4714">
                        <c:v>2016-06-12 11:22</c:v>
                      </c:pt>
                      <c:pt idx="4715">
                        <c:v>2016-06-12 11:22</c:v>
                      </c:pt>
                      <c:pt idx="4716">
                        <c:v>2016-06-12 11:22</c:v>
                      </c:pt>
                      <c:pt idx="4717">
                        <c:v>2016-06-12 11:22</c:v>
                      </c:pt>
                      <c:pt idx="4718">
                        <c:v>2016-06-12 11:22</c:v>
                      </c:pt>
                      <c:pt idx="4719">
                        <c:v>2016-06-12 11:23</c:v>
                      </c:pt>
                      <c:pt idx="4720">
                        <c:v>2016-06-12 11:23</c:v>
                      </c:pt>
                      <c:pt idx="4721">
                        <c:v>2016-06-12 11:23</c:v>
                      </c:pt>
                      <c:pt idx="4722">
                        <c:v>2016-06-12 11:23</c:v>
                      </c:pt>
                      <c:pt idx="4723">
                        <c:v>2016-06-12 11:23</c:v>
                      </c:pt>
                      <c:pt idx="4724">
                        <c:v>2016-06-12 11:23</c:v>
                      </c:pt>
                      <c:pt idx="4725">
                        <c:v>2016-06-12 11:23</c:v>
                      </c:pt>
                      <c:pt idx="4726">
                        <c:v>2016-06-12 11:23</c:v>
                      </c:pt>
                      <c:pt idx="4727">
                        <c:v>2016-06-12 11:23</c:v>
                      </c:pt>
                      <c:pt idx="4728">
                        <c:v>2016-06-12 11:23</c:v>
                      </c:pt>
                      <c:pt idx="4729">
                        <c:v>2016-06-12 11:23</c:v>
                      </c:pt>
                      <c:pt idx="4730">
                        <c:v>2016-06-12 11:23</c:v>
                      </c:pt>
                      <c:pt idx="4731">
                        <c:v>2016-06-12 11:23</c:v>
                      </c:pt>
                      <c:pt idx="4732">
                        <c:v>2016-06-12 11:23</c:v>
                      </c:pt>
                      <c:pt idx="4733">
                        <c:v>2016-06-12 11:23</c:v>
                      </c:pt>
                      <c:pt idx="4734">
                        <c:v>2016-06-12 11:23</c:v>
                      </c:pt>
                      <c:pt idx="4735">
                        <c:v>2016-06-12 11:23</c:v>
                      </c:pt>
                      <c:pt idx="4736">
                        <c:v>2016-06-12 11:23</c:v>
                      </c:pt>
                      <c:pt idx="4737">
                        <c:v>2016-06-12 11:23</c:v>
                      </c:pt>
                      <c:pt idx="4738">
                        <c:v>2016-06-12 11:23</c:v>
                      </c:pt>
                      <c:pt idx="4739">
                        <c:v>2016-06-12 11:23</c:v>
                      </c:pt>
                      <c:pt idx="4740">
                        <c:v>2016-06-12 11:23</c:v>
                      </c:pt>
                      <c:pt idx="4741">
                        <c:v>2016-06-12 11:23</c:v>
                      </c:pt>
                      <c:pt idx="4742">
                        <c:v>2016-06-12 11:23</c:v>
                      </c:pt>
                      <c:pt idx="4743">
                        <c:v>2016-06-12 11:23</c:v>
                      </c:pt>
                      <c:pt idx="4744">
                        <c:v>2016-06-12 11:23</c:v>
                      </c:pt>
                      <c:pt idx="4745">
                        <c:v>2016-06-12 11:23</c:v>
                      </c:pt>
                      <c:pt idx="4746">
                        <c:v>2016-06-12 11:23</c:v>
                      </c:pt>
                      <c:pt idx="4747">
                        <c:v>2016-06-12 11:23</c:v>
                      </c:pt>
                      <c:pt idx="4748">
                        <c:v>2016-06-12 11:23</c:v>
                      </c:pt>
                      <c:pt idx="4749">
                        <c:v>2016-06-12 11:23</c:v>
                      </c:pt>
                      <c:pt idx="4750">
                        <c:v>2016-06-12 11:23</c:v>
                      </c:pt>
                      <c:pt idx="4751">
                        <c:v>2016-06-12 11:23</c:v>
                      </c:pt>
                      <c:pt idx="4752">
                        <c:v>2016-06-12 11:23</c:v>
                      </c:pt>
                      <c:pt idx="4753">
                        <c:v>2016-06-12 11:23</c:v>
                      </c:pt>
                      <c:pt idx="4754">
                        <c:v>2016-06-12 11:23</c:v>
                      </c:pt>
                      <c:pt idx="4755">
                        <c:v>2016-06-12 11:23</c:v>
                      </c:pt>
                      <c:pt idx="4756">
                        <c:v>2016-06-12 11:23</c:v>
                      </c:pt>
                      <c:pt idx="4757">
                        <c:v>2016-06-12 11:23</c:v>
                      </c:pt>
                      <c:pt idx="4758">
                        <c:v>2016-06-12 11:23</c:v>
                      </c:pt>
                      <c:pt idx="4759">
                        <c:v>2016-06-12 11:23</c:v>
                      </c:pt>
                      <c:pt idx="4760">
                        <c:v>2016-06-12 11:23</c:v>
                      </c:pt>
                      <c:pt idx="4761">
                        <c:v>2016-06-12 11:23</c:v>
                      </c:pt>
                      <c:pt idx="4762">
                        <c:v>2016-06-12 11:23</c:v>
                      </c:pt>
                      <c:pt idx="4763">
                        <c:v>2016-06-12 11:23</c:v>
                      </c:pt>
                      <c:pt idx="4764">
                        <c:v>2016-06-12 11:23</c:v>
                      </c:pt>
                      <c:pt idx="4765">
                        <c:v>2016-06-12 11:23</c:v>
                      </c:pt>
                      <c:pt idx="4766">
                        <c:v>2016-06-12 11:23</c:v>
                      </c:pt>
                      <c:pt idx="4767">
                        <c:v>2016-06-12 11:23</c:v>
                      </c:pt>
                      <c:pt idx="4768">
                        <c:v>2016-06-12 11:23</c:v>
                      </c:pt>
                      <c:pt idx="4769">
                        <c:v>2016-06-12 11:23</c:v>
                      </c:pt>
                      <c:pt idx="4770">
                        <c:v>2016-06-12 11:23</c:v>
                      </c:pt>
                      <c:pt idx="4771">
                        <c:v>2016-06-12 11:23</c:v>
                      </c:pt>
                      <c:pt idx="4772">
                        <c:v>2016-06-12 11:23</c:v>
                      </c:pt>
                      <c:pt idx="4773">
                        <c:v>2016-06-12 11:23</c:v>
                      </c:pt>
                      <c:pt idx="4774">
                        <c:v>2016-06-12 11:23</c:v>
                      </c:pt>
                      <c:pt idx="4775">
                        <c:v>2016-06-12 11:24</c:v>
                      </c:pt>
                      <c:pt idx="4776">
                        <c:v>2016-06-12 11:24</c:v>
                      </c:pt>
                      <c:pt idx="4777">
                        <c:v>2016-06-12 11:24</c:v>
                      </c:pt>
                      <c:pt idx="4778">
                        <c:v>2016-06-12 11:24</c:v>
                      </c:pt>
                      <c:pt idx="4779">
                        <c:v>2016-06-12 11:24</c:v>
                      </c:pt>
                      <c:pt idx="4780">
                        <c:v>2016-06-12 11:24</c:v>
                      </c:pt>
                      <c:pt idx="4781">
                        <c:v>2016-06-12 11:24</c:v>
                      </c:pt>
                      <c:pt idx="4782">
                        <c:v>2016-06-12 11:24</c:v>
                      </c:pt>
                      <c:pt idx="4783">
                        <c:v>2016-06-12 11:24</c:v>
                      </c:pt>
                      <c:pt idx="4784">
                        <c:v>2016-06-12 11:24</c:v>
                      </c:pt>
                      <c:pt idx="4785">
                        <c:v>2016-06-12 11:24</c:v>
                      </c:pt>
                      <c:pt idx="4786">
                        <c:v>2016-06-12 11:24</c:v>
                      </c:pt>
                      <c:pt idx="4787">
                        <c:v>2016-06-12 11:24</c:v>
                      </c:pt>
                      <c:pt idx="4788">
                        <c:v>2016-06-12 11:24</c:v>
                      </c:pt>
                      <c:pt idx="4789">
                        <c:v>2016-06-12 11:24</c:v>
                      </c:pt>
                      <c:pt idx="4790">
                        <c:v>2016-06-12 11:24</c:v>
                      </c:pt>
                      <c:pt idx="4791">
                        <c:v>2016-06-12 11:24</c:v>
                      </c:pt>
                      <c:pt idx="4792">
                        <c:v>2016-06-12 11:24</c:v>
                      </c:pt>
                      <c:pt idx="4793">
                        <c:v>2016-06-12 11:24</c:v>
                      </c:pt>
                      <c:pt idx="4794">
                        <c:v>2016-06-12 11:24</c:v>
                      </c:pt>
                      <c:pt idx="4795">
                        <c:v>2016-06-12 11:24</c:v>
                      </c:pt>
                      <c:pt idx="4796">
                        <c:v>2016-06-12 11:24</c:v>
                      </c:pt>
                      <c:pt idx="4797">
                        <c:v>2016-06-12 11:24</c:v>
                      </c:pt>
                      <c:pt idx="4798">
                        <c:v>2016-06-12 11:24</c:v>
                      </c:pt>
                      <c:pt idx="4799">
                        <c:v>2016-06-12 11:24</c:v>
                      </c:pt>
                      <c:pt idx="4800">
                        <c:v>2016-06-12 11:24</c:v>
                      </c:pt>
                      <c:pt idx="4801">
                        <c:v>2016-06-12 11:24</c:v>
                      </c:pt>
                      <c:pt idx="4802">
                        <c:v>2016-06-12 11:24</c:v>
                      </c:pt>
                      <c:pt idx="4803">
                        <c:v>2016-06-12 11:24</c:v>
                      </c:pt>
                      <c:pt idx="4804">
                        <c:v>2016-06-12 11:24</c:v>
                      </c:pt>
                      <c:pt idx="4805">
                        <c:v>2016-06-12 11:24</c:v>
                      </c:pt>
                      <c:pt idx="4806">
                        <c:v>2016-06-12 11:24</c:v>
                      </c:pt>
                      <c:pt idx="4807">
                        <c:v>2016-06-12 11:24</c:v>
                      </c:pt>
                      <c:pt idx="4808">
                        <c:v>2016-06-12 11:24</c:v>
                      </c:pt>
                      <c:pt idx="4809">
                        <c:v>2016-06-12 11:24</c:v>
                      </c:pt>
                      <c:pt idx="4810">
                        <c:v>2016-06-12 11:24</c:v>
                      </c:pt>
                      <c:pt idx="4811">
                        <c:v>2016-06-12 11:24</c:v>
                      </c:pt>
                      <c:pt idx="4812">
                        <c:v>2016-06-12 11:24</c:v>
                      </c:pt>
                      <c:pt idx="4813">
                        <c:v>2016-06-12 11:24</c:v>
                      </c:pt>
                      <c:pt idx="4814">
                        <c:v>2016-06-12 11:24</c:v>
                      </c:pt>
                      <c:pt idx="4815">
                        <c:v>2016-06-12 11:24</c:v>
                      </c:pt>
                      <c:pt idx="4816">
                        <c:v>2016-06-12 11:24</c:v>
                      </c:pt>
                      <c:pt idx="4817">
                        <c:v>2016-06-12 11:24</c:v>
                      </c:pt>
                      <c:pt idx="4818">
                        <c:v>2016-06-12 11:24</c:v>
                      </c:pt>
                      <c:pt idx="4819">
                        <c:v>2016-06-12 11:24</c:v>
                      </c:pt>
                      <c:pt idx="4820">
                        <c:v>2016-06-12 11:24</c:v>
                      </c:pt>
                      <c:pt idx="4821">
                        <c:v>2016-06-12 11:24</c:v>
                      </c:pt>
                      <c:pt idx="4822">
                        <c:v>2016-06-12 11:24</c:v>
                      </c:pt>
                      <c:pt idx="4823">
                        <c:v>2016-06-12 11:24</c:v>
                      </c:pt>
                      <c:pt idx="4824">
                        <c:v>2016-06-12 11:24</c:v>
                      </c:pt>
                      <c:pt idx="4825">
                        <c:v>2016-06-12 11:24</c:v>
                      </c:pt>
                      <c:pt idx="4826">
                        <c:v>2016-06-12 11:24</c:v>
                      </c:pt>
                      <c:pt idx="4827">
                        <c:v>2016-06-12 11:24</c:v>
                      </c:pt>
                      <c:pt idx="4828">
                        <c:v>2016-06-12 11:24</c:v>
                      </c:pt>
                      <c:pt idx="4829">
                        <c:v>2016-06-12 11:24</c:v>
                      </c:pt>
                      <c:pt idx="4830">
                        <c:v>2016-06-12 11:24</c:v>
                      </c:pt>
                      <c:pt idx="4831">
                        <c:v>2016-06-12 11:24</c:v>
                      </c:pt>
                      <c:pt idx="4832">
                        <c:v>2016-06-12 11:24</c:v>
                      </c:pt>
                      <c:pt idx="4833">
                        <c:v>2016-06-12 11:25</c:v>
                      </c:pt>
                      <c:pt idx="4834">
                        <c:v>2016-06-12 11:25</c:v>
                      </c:pt>
                      <c:pt idx="4835">
                        <c:v>2016-06-12 11:25</c:v>
                      </c:pt>
                      <c:pt idx="4836">
                        <c:v>2016-06-12 11:25</c:v>
                      </c:pt>
                      <c:pt idx="4837">
                        <c:v>2016-06-12 11:25</c:v>
                      </c:pt>
                      <c:pt idx="4838">
                        <c:v>2016-06-12 11:25</c:v>
                      </c:pt>
                      <c:pt idx="4839">
                        <c:v>2016-06-12 11:25</c:v>
                      </c:pt>
                      <c:pt idx="4840">
                        <c:v>2016-06-12 11:25</c:v>
                      </c:pt>
                      <c:pt idx="4841">
                        <c:v>2016-06-12 11:25</c:v>
                      </c:pt>
                      <c:pt idx="4842">
                        <c:v>2016-06-12 11:25</c:v>
                      </c:pt>
                      <c:pt idx="4843">
                        <c:v>2016-06-12 11:25</c:v>
                      </c:pt>
                      <c:pt idx="4844">
                        <c:v>2016-06-12 11:25</c:v>
                      </c:pt>
                      <c:pt idx="4845">
                        <c:v>2016-06-12 11:25</c:v>
                      </c:pt>
                      <c:pt idx="4846">
                        <c:v>2016-06-12 11:25</c:v>
                      </c:pt>
                      <c:pt idx="4847">
                        <c:v>2016-06-12 11:25</c:v>
                      </c:pt>
                      <c:pt idx="4848">
                        <c:v>2016-06-12 11:25</c:v>
                      </c:pt>
                      <c:pt idx="4849">
                        <c:v>2016-06-12 11:25</c:v>
                      </c:pt>
                      <c:pt idx="4850">
                        <c:v>2016-06-12 11:25</c:v>
                      </c:pt>
                      <c:pt idx="4851">
                        <c:v>2016-06-12 11:25</c:v>
                      </c:pt>
                      <c:pt idx="4852">
                        <c:v>2016-06-12 11:25</c:v>
                      </c:pt>
                      <c:pt idx="4853">
                        <c:v>2016-06-12 11:25</c:v>
                      </c:pt>
                      <c:pt idx="4854">
                        <c:v>2016-06-12 11:25</c:v>
                      </c:pt>
                      <c:pt idx="4855">
                        <c:v>2016-06-12 11:25</c:v>
                      </c:pt>
                      <c:pt idx="4856">
                        <c:v>2016-06-12 11:25</c:v>
                      </c:pt>
                      <c:pt idx="4857">
                        <c:v>2016-06-12 11:25</c:v>
                      </c:pt>
                      <c:pt idx="4858">
                        <c:v>2016-06-12 11:25</c:v>
                      </c:pt>
                      <c:pt idx="4859">
                        <c:v>2016-06-12 11:25</c:v>
                      </c:pt>
                      <c:pt idx="4860">
                        <c:v>2016-06-12 11:25</c:v>
                      </c:pt>
                      <c:pt idx="4861">
                        <c:v>2016-06-12 11:25</c:v>
                      </c:pt>
                      <c:pt idx="4862">
                        <c:v>2016-06-12 11:25</c:v>
                      </c:pt>
                      <c:pt idx="4863">
                        <c:v>2016-06-12 11:25</c:v>
                      </c:pt>
                      <c:pt idx="4864">
                        <c:v>2016-06-12 11:25</c:v>
                      </c:pt>
                      <c:pt idx="4865">
                        <c:v>2016-06-12 11:25</c:v>
                      </c:pt>
                      <c:pt idx="4866">
                        <c:v>2016-06-12 11:25</c:v>
                      </c:pt>
                      <c:pt idx="4867">
                        <c:v>2016-06-12 11:25</c:v>
                      </c:pt>
                      <c:pt idx="4868">
                        <c:v>2016-06-12 11:25</c:v>
                      </c:pt>
                      <c:pt idx="4869">
                        <c:v>2016-06-12 11:25</c:v>
                      </c:pt>
                      <c:pt idx="4870">
                        <c:v>2016-06-12 11:25</c:v>
                      </c:pt>
                      <c:pt idx="4871">
                        <c:v>2016-06-12 11:25</c:v>
                      </c:pt>
                      <c:pt idx="4872">
                        <c:v>2016-06-12 11:25</c:v>
                      </c:pt>
                      <c:pt idx="4873">
                        <c:v>2016-06-12 11:25</c:v>
                      </c:pt>
                      <c:pt idx="4874">
                        <c:v>2016-06-12 11:25</c:v>
                      </c:pt>
                      <c:pt idx="4875">
                        <c:v>2016-06-12 11:25</c:v>
                      </c:pt>
                      <c:pt idx="4876">
                        <c:v>2016-06-12 11:25</c:v>
                      </c:pt>
                      <c:pt idx="4877">
                        <c:v>2016-06-12 11:25</c:v>
                      </c:pt>
                      <c:pt idx="4878">
                        <c:v>2016-06-12 11:25</c:v>
                      </c:pt>
                      <c:pt idx="4879">
                        <c:v>2016-06-12 11:25</c:v>
                      </c:pt>
                      <c:pt idx="4880">
                        <c:v>2016-06-12 11:25</c:v>
                      </c:pt>
                      <c:pt idx="4881">
                        <c:v>2016-06-12 11:25</c:v>
                      </c:pt>
                      <c:pt idx="4882">
                        <c:v>2016-06-12 11:25</c:v>
                      </c:pt>
                      <c:pt idx="4883">
                        <c:v>2016-06-12 11:25</c:v>
                      </c:pt>
                      <c:pt idx="4884">
                        <c:v>2016-06-12 11:25</c:v>
                      </c:pt>
                      <c:pt idx="4885">
                        <c:v>2016-06-12 11:25</c:v>
                      </c:pt>
                      <c:pt idx="4886">
                        <c:v>2016-06-12 11:25</c:v>
                      </c:pt>
                      <c:pt idx="4887">
                        <c:v>2016-06-12 11:25</c:v>
                      </c:pt>
                      <c:pt idx="4888">
                        <c:v>2016-06-12 11:25</c:v>
                      </c:pt>
                      <c:pt idx="4889">
                        <c:v>2016-06-12 11:25</c:v>
                      </c:pt>
                      <c:pt idx="4890">
                        <c:v>2016-06-12 11:25</c:v>
                      </c:pt>
                      <c:pt idx="4891">
                        <c:v>2016-06-12 11:25</c:v>
                      </c:pt>
                      <c:pt idx="4892">
                        <c:v>2016-06-12 11:25</c:v>
                      </c:pt>
                      <c:pt idx="4893">
                        <c:v>2016-06-12 11:26</c:v>
                      </c:pt>
                      <c:pt idx="4894">
                        <c:v>2016-06-12 11:26</c:v>
                      </c:pt>
                      <c:pt idx="4895">
                        <c:v>2016-06-12 11:26</c:v>
                      </c:pt>
                      <c:pt idx="4896">
                        <c:v>2016-06-12 11:26</c:v>
                      </c:pt>
                      <c:pt idx="4897">
                        <c:v>2016-06-12 11:26</c:v>
                      </c:pt>
                      <c:pt idx="4898">
                        <c:v>2016-06-12 11:26</c:v>
                      </c:pt>
                      <c:pt idx="4899">
                        <c:v>2016-06-12 11:26</c:v>
                      </c:pt>
                      <c:pt idx="4900">
                        <c:v>2016-06-12 11:26</c:v>
                      </c:pt>
                      <c:pt idx="4901">
                        <c:v>2016-06-12 11:26</c:v>
                      </c:pt>
                      <c:pt idx="4902">
                        <c:v>2016-06-12 11:26</c:v>
                      </c:pt>
                      <c:pt idx="4903">
                        <c:v>2016-06-12 11:26</c:v>
                      </c:pt>
                      <c:pt idx="4904">
                        <c:v>2016-06-12 11:26</c:v>
                      </c:pt>
                      <c:pt idx="4905">
                        <c:v>2016-06-12 11:26</c:v>
                      </c:pt>
                      <c:pt idx="4906">
                        <c:v>2016-06-12 11:26</c:v>
                      </c:pt>
                      <c:pt idx="4907">
                        <c:v>2016-06-12 11:26</c:v>
                      </c:pt>
                      <c:pt idx="4908">
                        <c:v>2016-06-12 11:26</c:v>
                      </c:pt>
                      <c:pt idx="4909">
                        <c:v>2016-06-12 11:26</c:v>
                      </c:pt>
                      <c:pt idx="4910">
                        <c:v>2016-06-12 11:26</c:v>
                      </c:pt>
                      <c:pt idx="4911">
                        <c:v>2016-06-12 11:26</c:v>
                      </c:pt>
                      <c:pt idx="4912">
                        <c:v>2016-06-12 11:26</c:v>
                      </c:pt>
                      <c:pt idx="4913">
                        <c:v>2016-06-12 11:26</c:v>
                      </c:pt>
                      <c:pt idx="4914">
                        <c:v>2016-06-12 11:26</c:v>
                      </c:pt>
                      <c:pt idx="4915">
                        <c:v>2016-06-12 11:26</c:v>
                      </c:pt>
                      <c:pt idx="4916">
                        <c:v>2016-06-12 11:26</c:v>
                      </c:pt>
                      <c:pt idx="4917">
                        <c:v>2016-06-12 11:26</c:v>
                      </c:pt>
                      <c:pt idx="4918">
                        <c:v>2016-06-12 11:26</c:v>
                      </c:pt>
                      <c:pt idx="4919">
                        <c:v>2016-06-12 11:26</c:v>
                      </c:pt>
                      <c:pt idx="4920">
                        <c:v>2016-06-12 11:26</c:v>
                      </c:pt>
                      <c:pt idx="4921">
                        <c:v>2016-06-12 11:26</c:v>
                      </c:pt>
                      <c:pt idx="4922">
                        <c:v>2016-06-12 11:26</c:v>
                      </c:pt>
                      <c:pt idx="4923">
                        <c:v>2016-06-12 11:26</c:v>
                      </c:pt>
                      <c:pt idx="4924">
                        <c:v>2016-06-12 11:26</c:v>
                      </c:pt>
                      <c:pt idx="4925">
                        <c:v>2016-06-12 11:26</c:v>
                      </c:pt>
                      <c:pt idx="4926">
                        <c:v>2016-06-12 11:26</c:v>
                      </c:pt>
                      <c:pt idx="4927">
                        <c:v>2016-06-12 11:26</c:v>
                      </c:pt>
                      <c:pt idx="4928">
                        <c:v>2016-06-12 11:26</c:v>
                      </c:pt>
                      <c:pt idx="4929">
                        <c:v>2016-06-12 11:26</c:v>
                      </c:pt>
                      <c:pt idx="4930">
                        <c:v>2016-06-12 11:26</c:v>
                      </c:pt>
                      <c:pt idx="4931">
                        <c:v>2016-06-12 11:26</c:v>
                      </c:pt>
                      <c:pt idx="4932">
                        <c:v>2016-06-12 11:26</c:v>
                      </c:pt>
                      <c:pt idx="4933">
                        <c:v>2016-06-12 11:26</c:v>
                      </c:pt>
                      <c:pt idx="4934">
                        <c:v>2016-06-12 11:26</c:v>
                      </c:pt>
                      <c:pt idx="4935">
                        <c:v>2016-06-12 11:26</c:v>
                      </c:pt>
                      <c:pt idx="4936">
                        <c:v>2016-06-12 11:26</c:v>
                      </c:pt>
                      <c:pt idx="4937">
                        <c:v>2016-06-12 11:26</c:v>
                      </c:pt>
                      <c:pt idx="4938">
                        <c:v>2016-06-12 11:26</c:v>
                      </c:pt>
                      <c:pt idx="4939">
                        <c:v>2016-06-12 11:26</c:v>
                      </c:pt>
                      <c:pt idx="4940">
                        <c:v>2016-06-12 11:26</c:v>
                      </c:pt>
                      <c:pt idx="4941">
                        <c:v>2016-06-12 11:26</c:v>
                      </c:pt>
                      <c:pt idx="4942">
                        <c:v>2016-06-12 11:26</c:v>
                      </c:pt>
                      <c:pt idx="4943">
                        <c:v>2016-06-12 11:26</c:v>
                      </c:pt>
                      <c:pt idx="4944">
                        <c:v>2016-06-12 11:26</c:v>
                      </c:pt>
                      <c:pt idx="4945">
                        <c:v>2016-06-12 11:26</c:v>
                      </c:pt>
                      <c:pt idx="4946">
                        <c:v>2016-06-12 11:26</c:v>
                      </c:pt>
                      <c:pt idx="4947">
                        <c:v>2016-06-12 11:26</c:v>
                      </c:pt>
                      <c:pt idx="4948">
                        <c:v>2016-06-12 11:26</c:v>
                      </c:pt>
                      <c:pt idx="4949">
                        <c:v>2016-06-12 11:26</c:v>
                      </c:pt>
                      <c:pt idx="4950">
                        <c:v>2016-06-12 11:26</c:v>
                      </c:pt>
                      <c:pt idx="4951">
                        <c:v>2016-06-12 11:27</c:v>
                      </c:pt>
                      <c:pt idx="4952">
                        <c:v>2016-06-12 11:27</c:v>
                      </c:pt>
                      <c:pt idx="4953">
                        <c:v>2016-06-12 11:27</c:v>
                      </c:pt>
                      <c:pt idx="4954">
                        <c:v>2016-06-12 11:27</c:v>
                      </c:pt>
                      <c:pt idx="4955">
                        <c:v>2016-06-12 11:27</c:v>
                      </c:pt>
                      <c:pt idx="4956">
                        <c:v>2016-06-12 11:27</c:v>
                      </c:pt>
                      <c:pt idx="4957">
                        <c:v>2016-06-12 11:27</c:v>
                      </c:pt>
                      <c:pt idx="4958">
                        <c:v>2016-06-12 11:27</c:v>
                      </c:pt>
                      <c:pt idx="4959">
                        <c:v>2016-06-12 11:27</c:v>
                      </c:pt>
                      <c:pt idx="4960">
                        <c:v>2016-06-12 11:27</c:v>
                      </c:pt>
                      <c:pt idx="4961">
                        <c:v>2016-06-12 11:27</c:v>
                      </c:pt>
                      <c:pt idx="4962">
                        <c:v>2016-06-12 11:27</c:v>
                      </c:pt>
                      <c:pt idx="4963">
                        <c:v>2016-06-12 11:27</c:v>
                      </c:pt>
                      <c:pt idx="4964">
                        <c:v>2016-06-12 11:27</c:v>
                      </c:pt>
                      <c:pt idx="4965">
                        <c:v>2016-06-12 11:27</c:v>
                      </c:pt>
                      <c:pt idx="4966">
                        <c:v>2016-06-12 11:27</c:v>
                      </c:pt>
                      <c:pt idx="4967">
                        <c:v>2016-06-12 11:27</c:v>
                      </c:pt>
                      <c:pt idx="4968">
                        <c:v>2016-06-12 11:27</c:v>
                      </c:pt>
                      <c:pt idx="4969">
                        <c:v>2016-06-12 11:27</c:v>
                      </c:pt>
                      <c:pt idx="4970">
                        <c:v>2016-06-12 11:27</c:v>
                      </c:pt>
                      <c:pt idx="4971">
                        <c:v>2016-06-12 11:27</c:v>
                      </c:pt>
                      <c:pt idx="4972">
                        <c:v>2016-06-12 11:27</c:v>
                      </c:pt>
                      <c:pt idx="4973">
                        <c:v>2016-06-12 11:27</c:v>
                      </c:pt>
                      <c:pt idx="4974">
                        <c:v>2016-06-12 11:27</c:v>
                      </c:pt>
                      <c:pt idx="4975">
                        <c:v>2016-06-12 11:27</c:v>
                      </c:pt>
                      <c:pt idx="4976">
                        <c:v>2016-06-12 11:27</c:v>
                      </c:pt>
                      <c:pt idx="4977">
                        <c:v>2016-06-12 11:27</c:v>
                      </c:pt>
                      <c:pt idx="4978">
                        <c:v>2016-06-12 11:27</c:v>
                      </c:pt>
                      <c:pt idx="4979">
                        <c:v>2016-06-12 11:27</c:v>
                      </c:pt>
                      <c:pt idx="4980">
                        <c:v>2016-06-12 11:27</c:v>
                      </c:pt>
                      <c:pt idx="4981">
                        <c:v>2016-06-12 11:27</c:v>
                      </c:pt>
                      <c:pt idx="4982">
                        <c:v>2016-06-12 11:27</c:v>
                      </c:pt>
                      <c:pt idx="4983">
                        <c:v>2016-06-12 11:27</c:v>
                      </c:pt>
                      <c:pt idx="4984">
                        <c:v>2016-06-12 11:27</c:v>
                      </c:pt>
                      <c:pt idx="4985">
                        <c:v>2016-06-12 11:27</c:v>
                      </c:pt>
                      <c:pt idx="4986">
                        <c:v>2016-06-12 11:27</c:v>
                      </c:pt>
                      <c:pt idx="4987">
                        <c:v>2016-06-12 11:27</c:v>
                      </c:pt>
                      <c:pt idx="4988">
                        <c:v>2016-06-12 11:27</c:v>
                      </c:pt>
                      <c:pt idx="4989">
                        <c:v>2016-06-12 11:27</c:v>
                      </c:pt>
                      <c:pt idx="4990">
                        <c:v>2016-06-12 11:27</c:v>
                      </c:pt>
                      <c:pt idx="4991">
                        <c:v>2016-06-12 11:27</c:v>
                      </c:pt>
                      <c:pt idx="4992">
                        <c:v>2016-06-12 11:27</c:v>
                      </c:pt>
                      <c:pt idx="4993">
                        <c:v>2016-06-12 11:27</c:v>
                      </c:pt>
                      <c:pt idx="4994">
                        <c:v>2016-06-12 11:27</c:v>
                      </c:pt>
                      <c:pt idx="4995">
                        <c:v>2016-06-12 11:27</c:v>
                      </c:pt>
                      <c:pt idx="4996">
                        <c:v>2016-06-12 11:27</c:v>
                      </c:pt>
                      <c:pt idx="4997">
                        <c:v>2016-06-12 11:27</c:v>
                      </c:pt>
                      <c:pt idx="4998">
                        <c:v>2016-06-12 11:27</c:v>
                      </c:pt>
                      <c:pt idx="4999">
                        <c:v>2016-06-12 11:27</c:v>
                      </c:pt>
                      <c:pt idx="5000">
                        <c:v>2016-06-12 11:27</c:v>
                      </c:pt>
                      <c:pt idx="5001">
                        <c:v>2016-06-12 11:27</c:v>
                      </c:pt>
                      <c:pt idx="5002">
                        <c:v>2016-06-12 11:27</c:v>
                      </c:pt>
                      <c:pt idx="5003">
                        <c:v>2016-06-12 11:27</c:v>
                      </c:pt>
                      <c:pt idx="5004">
                        <c:v>2016-06-12 11:27</c:v>
                      </c:pt>
                      <c:pt idx="5005">
                        <c:v>2016-06-12 11:28</c:v>
                      </c:pt>
                      <c:pt idx="5006">
                        <c:v>2016-06-12 11:28</c:v>
                      </c:pt>
                      <c:pt idx="5007">
                        <c:v>2016-06-12 11:28</c:v>
                      </c:pt>
                      <c:pt idx="5008">
                        <c:v>2016-06-12 11:28</c:v>
                      </c:pt>
                      <c:pt idx="5009">
                        <c:v>2016-06-12 11:28</c:v>
                      </c:pt>
                      <c:pt idx="5010">
                        <c:v>2016-06-12 11:28</c:v>
                      </c:pt>
                      <c:pt idx="5011">
                        <c:v>2016-06-12 11:28</c:v>
                      </c:pt>
                      <c:pt idx="5012">
                        <c:v>2016-06-12 11:28</c:v>
                      </c:pt>
                      <c:pt idx="5013">
                        <c:v>2016-06-12 11:28</c:v>
                      </c:pt>
                      <c:pt idx="5014">
                        <c:v>2016-06-12 11:28</c:v>
                      </c:pt>
                      <c:pt idx="5015">
                        <c:v>2016-06-12 11:28</c:v>
                      </c:pt>
                      <c:pt idx="5016">
                        <c:v>2016-06-12 11:28</c:v>
                      </c:pt>
                      <c:pt idx="5017">
                        <c:v>2016-06-12 11:28</c:v>
                      </c:pt>
                      <c:pt idx="5018">
                        <c:v>2016-06-12 11:28</c:v>
                      </c:pt>
                      <c:pt idx="5019">
                        <c:v>2016-06-12 11:28</c:v>
                      </c:pt>
                      <c:pt idx="5020">
                        <c:v>2016-06-12 11:28</c:v>
                      </c:pt>
                      <c:pt idx="5021">
                        <c:v>2016-06-12 11:28</c:v>
                      </c:pt>
                      <c:pt idx="5022">
                        <c:v>2016-06-12 11:28</c:v>
                      </c:pt>
                      <c:pt idx="5023">
                        <c:v>2016-06-12 11:28</c:v>
                      </c:pt>
                      <c:pt idx="5024">
                        <c:v>2016-06-12 11:28</c:v>
                      </c:pt>
                      <c:pt idx="5025">
                        <c:v>2016-06-12 11:28</c:v>
                      </c:pt>
                      <c:pt idx="5026">
                        <c:v>2016-06-12 11:28</c:v>
                      </c:pt>
                      <c:pt idx="5027">
                        <c:v>2016-06-12 11:28</c:v>
                      </c:pt>
                      <c:pt idx="5028">
                        <c:v>2016-06-12 11:28</c:v>
                      </c:pt>
                      <c:pt idx="5029">
                        <c:v>2016-06-12 11:28</c:v>
                      </c:pt>
                      <c:pt idx="5030">
                        <c:v>2016-06-12 11:28</c:v>
                      </c:pt>
                      <c:pt idx="5031">
                        <c:v>2016-06-12 11:28</c:v>
                      </c:pt>
                      <c:pt idx="5032">
                        <c:v>2016-06-12 11:28</c:v>
                      </c:pt>
                      <c:pt idx="5033">
                        <c:v>2016-06-12 11:28</c:v>
                      </c:pt>
                      <c:pt idx="5034">
                        <c:v>2016-06-12 11:28</c:v>
                      </c:pt>
                      <c:pt idx="5035">
                        <c:v>2016-06-12 11:28</c:v>
                      </c:pt>
                      <c:pt idx="5036">
                        <c:v>2016-06-12 11:28</c:v>
                      </c:pt>
                      <c:pt idx="5037">
                        <c:v>2016-06-12 11:28</c:v>
                      </c:pt>
                      <c:pt idx="5038">
                        <c:v>2016-06-12 11:28</c:v>
                      </c:pt>
                      <c:pt idx="5039">
                        <c:v>2016-06-12 11:28</c:v>
                      </c:pt>
                      <c:pt idx="5040">
                        <c:v>2016-06-12 11:28</c:v>
                      </c:pt>
                      <c:pt idx="5041">
                        <c:v>2016-06-12 11:28</c:v>
                      </c:pt>
                      <c:pt idx="5042">
                        <c:v>2016-06-12 11:28</c:v>
                      </c:pt>
                      <c:pt idx="5043">
                        <c:v>2016-06-12 11:28</c:v>
                      </c:pt>
                      <c:pt idx="5044">
                        <c:v>2016-06-12 11:28</c:v>
                      </c:pt>
                      <c:pt idx="5045">
                        <c:v>2016-06-12 11:28</c:v>
                      </c:pt>
                      <c:pt idx="5046">
                        <c:v>2016-06-12 11:28</c:v>
                      </c:pt>
                      <c:pt idx="5047">
                        <c:v>2016-06-12 11:28</c:v>
                      </c:pt>
                      <c:pt idx="5048">
                        <c:v>2016-06-12 11:28</c:v>
                      </c:pt>
                      <c:pt idx="5049">
                        <c:v>2016-06-12 11:28</c:v>
                      </c:pt>
                      <c:pt idx="5050">
                        <c:v>2016-06-12 11:28</c:v>
                      </c:pt>
                      <c:pt idx="5051">
                        <c:v>2016-06-12 11:28</c:v>
                      </c:pt>
                      <c:pt idx="5052">
                        <c:v>2016-06-12 11:28</c:v>
                      </c:pt>
                      <c:pt idx="5053">
                        <c:v>2016-06-12 11:28</c:v>
                      </c:pt>
                      <c:pt idx="5054">
                        <c:v>2016-06-12 11:28</c:v>
                      </c:pt>
                      <c:pt idx="5055">
                        <c:v>2016-06-12 11:28</c:v>
                      </c:pt>
                      <c:pt idx="5056">
                        <c:v>2016-06-12 11:28</c:v>
                      </c:pt>
                      <c:pt idx="5057">
                        <c:v>2016-06-12 11:28</c:v>
                      </c:pt>
                      <c:pt idx="5058">
                        <c:v>2016-06-12 11:28</c:v>
                      </c:pt>
                      <c:pt idx="5059">
                        <c:v>2016-06-12 11:28</c:v>
                      </c:pt>
                      <c:pt idx="5060">
                        <c:v>2016-06-12 11:28</c:v>
                      </c:pt>
                      <c:pt idx="5061">
                        <c:v>2016-06-12 11:28</c:v>
                      </c:pt>
                      <c:pt idx="5062">
                        <c:v>2016-06-12 11:29</c:v>
                      </c:pt>
                      <c:pt idx="5063">
                        <c:v>2016-06-12 11:29</c:v>
                      </c:pt>
                      <c:pt idx="5064">
                        <c:v>2016-06-12 11:29</c:v>
                      </c:pt>
                      <c:pt idx="5065">
                        <c:v>2016-06-12 11:29</c:v>
                      </c:pt>
                      <c:pt idx="5066">
                        <c:v>2016-06-12 11:29</c:v>
                      </c:pt>
                      <c:pt idx="5067">
                        <c:v>2016-06-12 11:29</c:v>
                      </c:pt>
                      <c:pt idx="5068">
                        <c:v>2016-06-12 11:29</c:v>
                      </c:pt>
                      <c:pt idx="5069">
                        <c:v>2016-06-12 11:29</c:v>
                      </c:pt>
                      <c:pt idx="5070">
                        <c:v>2016-06-12 11:29</c:v>
                      </c:pt>
                      <c:pt idx="5071">
                        <c:v>2016-06-12 11:29</c:v>
                      </c:pt>
                      <c:pt idx="5072">
                        <c:v>2016-06-12 11:29</c:v>
                      </c:pt>
                      <c:pt idx="5073">
                        <c:v>2016-06-12 11:29</c:v>
                      </c:pt>
                      <c:pt idx="5074">
                        <c:v>2016-06-12 11:29</c:v>
                      </c:pt>
                      <c:pt idx="5075">
                        <c:v>2016-06-12 11:29</c:v>
                      </c:pt>
                      <c:pt idx="5076">
                        <c:v>2016-06-12 11:29</c:v>
                      </c:pt>
                      <c:pt idx="5077">
                        <c:v>2016-06-12 11:29</c:v>
                      </c:pt>
                      <c:pt idx="5078">
                        <c:v>2016-06-12 11:29</c:v>
                      </c:pt>
                      <c:pt idx="5079">
                        <c:v>2016-06-12 11:29</c:v>
                      </c:pt>
                      <c:pt idx="5080">
                        <c:v>2016-06-12 11:29</c:v>
                      </c:pt>
                      <c:pt idx="5081">
                        <c:v>2016-06-12 11:29</c:v>
                      </c:pt>
                      <c:pt idx="5082">
                        <c:v>2016-06-12 11:29</c:v>
                      </c:pt>
                      <c:pt idx="5083">
                        <c:v>2016-06-12 11:29</c:v>
                      </c:pt>
                      <c:pt idx="5084">
                        <c:v>2016-06-12 11:29</c:v>
                      </c:pt>
                      <c:pt idx="5085">
                        <c:v>2016-06-12 11:29</c:v>
                      </c:pt>
                      <c:pt idx="5086">
                        <c:v>2016-06-12 11:29</c:v>
                      </c:pt>
                      <c:pt idx="5087">
                        <c:v>2016-06-12 11:29</c:v>
                      </c:pt>
                      <c:pt idx="5088">
                        <c:v>2016-06-12 11:29</c:v>
                      </c:pt>
                      <c:pt idx="5089">
                        <c:v>2016-06-12 11:29</c:v>
                      </c:pt>
                      <c:pt idx="5090">
                        <c:v>2016-06-12 11:29</c:v>
                      </c:pt>
                      <c:pt idx="5091">
                        <c:v>2016-06-12 11:29</c:v>
                      </c:pt>
                      <c:pt idx="5092">
                        <c:v>2016-06-12 11:29</c:v>
                      </c:pt>
                      <c:pt idx="5093">
                        <c:v>2016-06-12 11:29</c:v>
                      </c:pt>
                      <c:pt idx="5094">
                        <c:v>2016-06-12 11:29</c:v>
                      </c:pt>
                      <c:pt idx="5095">
                        <c:v>2016-06-12 11:29</c:v>
                      </c:pt>
                      <c:pt idx="5096">
                        <c:v>2016-06-12 11:29</c:v>
                      </c:pt>
                      <c:pt idx="5097">
                        <c:v>2016-06-12 11:29</c:v>
                      </c:pt>
                      <c:pt idx="5098">
                        <c:v>2016-06-12 11:29</c:v>
                      </c:pt>
                      <c:pt idx="5099">
                        <c:v>2016-06-12 11:29</c:v>
                      </c:pt>
                      <c:pt idx="5100">
                        <c:v>2016-06-12 11:29</c:v>
                      </c:pt>
                      <c:pt idx="5101">
                        <c:v>2016-06-12 11:29</c:v>
                      </c:pt>
                      <c:pt idx="5102">
                        <c:v>2016-06-12 11:29</c:v>
                      </c:pt>
                      <c:pt idx="5103">
                        <c:v>2016-06-12 11:29</c:v>
                      </c:pt>
                      <c:pt idx="5104">
                        <c:v>2016-06-12 11:29</c:v>
                      </c:pt>
                      <c:pt idx="5105">
                        <c:v>2016-06-12 11:29</c:v>
                      </c:pt>
                      <c:pt idx="5106">
                        <c:v>2016-06-12 11:29</c:v>
                      </c:pt>
                      <c:pt idx="5107">
                        <c:v>2016-06-12 11:29</c:v>
                      </c:pt>
                      <c:pt idx="5108">
                        <c:v>2016-06-12 11:29</c:v>
                      </c:pt>
                      <c:pt idx="5109">
                        <c:v>2016-06-12 11:29</c:v>
                      </c:pt>
                      <c:pt idx="5110">
                        <c:v>2016-06-12 11:29</c:v>
                      </c:pt>
                      <c:pt idx="5111">
                        <c:v>2016-06-12 11:29</c:v>
                      </c:pt>
                      <c:pt idx="5112">
                        <c:v>2016-06-12 11:29</c:v>
                      </c:pt>
                      <c:pt idx="5113">
                        <c:v>2016-06-12 11:29</c:v>
                      </c:pt>
                      <c:pt idx="5114">
                        <c:v>2016-06-12 11:29</c:v>
                      </c:pt>
                      <c:pt idx="5115">
                        <c:v>2016-06-12 11:29</c:v>
                      </c:pt>
                      <c:pt idx="5116">
                        <c:v>2016-06-12 11:29</c:v>
                      </c:pt>
                      <c:pt idx="5117">
                        <c:v>2016-06-12 11:29</c:v>
                      </c:pt>
                      <c:pt idx="5118">
                        <c:v>2016-06-12 11:29</c:v>
                      </c:pt>
                      <c:pt idx="5119">
                        <c:v>2016-06-12 11:29</c:v>
                      </c:pt>
                      <c:pt idx="5120">
                        <c:v>2016-06-12 11:30</c:v>
                      </c:pt>
                      <c:pt idx="5121">
                        <c:v>2016-06-12 11:30</c:v>
                      </c:pt>
                      <c:pt idx="5122">
                        <c:v>2016-06-12 11:30</c:v>
                      </c:pt>
                      <c:pt idx="5123">
                        <c:v>2016-06-12 11:30</c:v>
                      </c:pt>
                      <c:pt idx="5124">
                        <c:v>2016-06-12 11:30</c:v>
                      </c:pt>
                      <c:pt idx="5125">
                        <c:v>2016-06-12 11:30</c:v>
                      </c:pt>
                      <c:pt idx="5126">
                        <c:v>2016-06-12 11:30</c:v>
                      </c:pt>
                      <c:pt idx="5127">
                        <c:v>2016-06-12 11:30</c:v>
                      </c:pt>
                      <c:pt idx="5128">
                        <c:v>2016-06-12 11:30</c:v>
                      </c:pt>
                      <c:pt idx="5129">
                        <c:v>2016-06-12 11:30</c:v>
                      </c:pt>
                      <c:pt idx="5130">
                        <c:v>2016-06-12 11:30</c:v>
                      </c:pt>
                      <c:pt idx="5131">
                        <c:v>2016-06-12 11:30</c:v>
                      </c:pt>
                      <c:pt idx="5132">
                        <c:v>2016-06-12 11:30</c:v>
                      </c:pt>
                      <c:pt idx="5133">
                        <c:v>2016-06-12 11:30</c:v>
                      </c:pt>
                      <c:pt idx="5134">
                        <c:v>2016-06-12 11:30</c:v>
                      </c:pt>
                      <c:pt idx="5135">
                        <c:v>2016-06-12 11:30</c:v>
                      </c:pt>
                      <c:pt idx="5136">
                        <c:v>2016-06-12 11:30</c:v>
                      </c:pt>
                      <c:pt idx="5137">
                        <c:v>2016-06-12 11:30</c:v>
                      </c:pt>
                      <c:pt idx="5138">
                        <c:v>2016-06-12 11:30</c:v>
                      </c:pt>
                      <c:pt idx="5139">
                        <c:v>2016-06-12 11:30</c:v>
                      </c:pt>
                      <c:pt idx="5140">
                        <c:v>2016-06-12 11:30</c:v>
                      </c:pt>
                      <c:pt idx="5141">
                        <c:v>2016-06-12 11:30</c:v>
                      </c:pt>
                      <c:pt idx="5142">
                        <c:v>2016-06-12 11:30</c:v>
                      </c:pt>
                      <c:pt idx="5143">
                        <c:v>2016-06-12 11:30</c:v>
                      </c:pt>
                      <c:pt idx="5144">
                        <c:v>2016-06-12 11:30</c:v>
                      </c:pt>
                      <c:pt idx="5145">
                        <c:v>2016-06-12 11:30</c:v>
                      </c:pt>
                      <c:pt idx="5146">
                        <c:v>2016-06-12 11:30</c:v>
                      </c:pt>
                      <c:pt idx="5147">
                        <c:v>2016-06-12 11:30</c:v>
                      </c:pt>
                      <c:pt idx="5148">
                        <c:v>2016-06-12 11:30</c:v>
                      </c:pt>
                      <c:pt idx="5149">
                        <c:v>2016-06-12 11:30</c:v>
                      </c:pt>
                      <c:pt idx="5150">
                        <c:v>2016-06-12 11:30</c:v>
                      </c:pt>
                      <c:pt idx="5151">
                        <c:v>2016-06-12 11:30</c:v>
                      </c:pt>
                      <c:pt idx="5152">
                        <c:v>2016-06-12 11:30</c:v>
                      </c:pt>
                      <c:pt idx="5153">
                        <c:v>2016-06-12 11:30</c:v>
                      </c:pt>
                      <c:pt idx="5154">
                        <c:v>2016-06-12 11:30</c:v>
                      </c:pt>
                      <c:pt idx="5155">
                        <c:v>2016-06-12 11:30</c:v>
                      </c:pt>
                      <c:pt idx="5156">
                        <c:v>2016-06-12 11:30</c:v>
                      </c:pt>
                      <c:pt idx="5157">
                        <c:v>2016-06-12 11:30</c:v>
                      </c:pt>
                      <c:pt idx="5158">
                        <c:v>2016-06-12 11:30</c:v>
                      </c:pt>
                      <c:pt idx="5159">
                        <c:v>2016-06-12 11:30</c:v>
                      </c:pt>
                      <c:pt idx="5160">
                        <c:v>2016-06-12 11:30</c:v>
                      </c:pt>
                      <c:pt idx="5161">
                        <c:v>2016-06-12 11:30</c:v>
                      </c:pt>
                      <c:pt idx="5162">
                        <c:v>2016-06-12 11:30</c:v>
                      </c:pt>
                      <c:pt idx="5163">
                        <c:v>2016-06-12 11:30</c:v>
                      </c:pt>
                      <c:pt idx="5164">
                        <c:v>2016-06-12 11:30</c:v>
                      </c:pt>
                      <c:pt idx="5165">
                        <c:v>2016-06-12 11:30</c:v>
                      </c:pt>
                      <c:pt idx="5166">
                        <c:v>2016-06-12 11:30</c:v>
                      </c:pt>
                      <c:pt idx="5167">
                        <c:v>2016-06-12 11:30</c:v>
                      </c:pt>
                      <c:pt idx="5168">
                        <c:v>2016-06-12 11:30</c:v>
                      </c:pt>
                      <c:pt idx="5169">
                        <c:v>2016-06-12 11:30</c:v>
                      </c:pt>
                      <c:pt idx="5170">
                        <c:v>2016-06-12 11:30</c:v>
                      </c:pt>
                      <c:pt idx="5171">
                        <c:v>2016-06-12 11:30</c:v>
                      </c:pt>
                      <c:pt idx="5172">
                        <c:v>2016-06-12 11:30</c:v>
                      </c:pt>
                      <c:pt idx="5173">
                        <c:v>2016-06-12 11:30</c:v>
                      </c:pt>
                      <c:pt idx="5174">
                        <c:v>2016-06-12 11:30</c:v>
                      </c:pt>
                      <c:pt idx="5175">
                        <c:v>2016-06-12 11:30</c:v>
                      </c:pt>
                      <c:pt idx="5176">
                        <c:v>2016-06-12 11:30</c:v>
                      </c:pt>
                      <c:pt idx="5177">
                        <c:v>2016-06-12 11:30</c:v>
                      </c:pt>
                      <c:pt idx="5178">
                        <c:v>2016-06-12 11:30</c:v>
                      </c:pt>
                      <c:pt idx="5179">
                        <c:v>2016-06-12 11:31</c:v>
                      </c:pt>
                      <c:pt idx="5180">
                        <c:v>2016-06-12 11:31</c:v>
                      </c:pt>
                      <c:pt idx="5181">
                        <c:v>2016-06-12 11:31</c:v>
                      </c:pt>
                      <c:pt idx="5182">
                        <c:v>2016-06-12 11:31</c:v>
                      </c:pt>
                      <c:pt idx="5183">
                        <c:v>2016-06-12 11:31</c:v>
                      </c:pt>
                      <c:pt idx="5184">
                        <c:v>2016-06-12 11:31</c:v>
                      </c:pt>
                      <c:pt idx="5185">
                        <c:v>2016-06-12 11:31</c:v>
                      </c:pt>
                      <c:pt idx="5186">
                        <c:v>2016-06-12 11:31</c:v>
                      </c:pt>
                      <c:pt idx="5187">
                        <c:v>2016-06-12 11:31</c:v>
                      </c:pt>
                      <c:pt idx="5188">
                        <c:v>2016-06-12 11:31</c:v>
                      </c:pt>
                      <c:pt idx="5189">
                        <c:v>2016-06-12 11:31</c:v>
                      </c:pt>
                      <c:pt idx="5190">
                        <c:v>2016-06-12 11:31</c:v>
                      </c:pt>
                      <c:pt idx="5191">
                        <c:v>2016-06-12 11:31</c:v>
                      </c:pt>
                      <c:pt idx="5192">
                        <c:v>2016-06-12 11:31</c:v>
                      </c:pt>
                      <c:pt idx="5193">
                        <c:v>2016-06-12 11:31</c:v>
                      </c:pt>
                      <c:pt idx="5194">
                        <c:v>2016-06-12 11:31</c:v>
                      </c:pt>
                      <c:pt idx="5195">
                        <c:v>2016-06-12 11:31</c:v>
                      </c:pt>
                      <c:pt idx="5196">
                        <c:v>2016-06-12 11:31</c:v>
                      </c:pt>
                      <c:pt idx="5197">
                        <c:v>2016-06-12 11:31</c:v>
                      </c:pt>
                      <c:pt idx="5198">
                        <c:v>2016-06-12 11:31</c:v>
                      </c:pt>
                      <c:pt idx="5199">
                        <c:v>2016-06-12 11:31</c:v>
                      </c:pt>
                      <c:pt idx="5200">
                        <c:v>2016-06-12 11:31</c:v>
                      </c:pt>
                      <c:pt idx="5201">
                        <c:v>2016-06-12 11:31</c:v>
                      </c:pt>
                      <c:pt idx="5202">
                        <c:v>2016-06-12 11:31</c:v>
                      </c:pt>
                      <c:pt idx="5203">
                        <c:v>2016-06-12 11:31</c:v>
                      </c:pt>
                      <c:pt idx="5204">
                        <c:v>2016-06-12 11:31</c:v>
                      </c:pt>
                      <c:pt idx="5205">
                        <c:v>2016-06-12 11:31</c:v>
                      </c:pt>
                      <c:pt idx="5206">
                        <c:v>2016-06-12 11:31</c:v>
                      </c:pt>
                      <c:pt idx="5207">
                        <c:v>2016-06-12 11:31</c:v>
                      </c:pt>
                      <c:pt idx="5208">
                        <c:v>2016-06-12 11:31</c:v>
                      </c:pt>
                      <c:pt idx="5209">
                        <c:v>2016-06-12 11:31</c:v>
                      </c:pt>
                      <c:pt idx="5210">
                        <c:v>2016-06-12 11:31</c:v>
                      </c:pt>
                      <c:pt idx="5211">
                        <c:v>2016-06-12 11:31</c:v>
                      </c:pt>
                      <c:pt idx="5212">
                        <c:v>2016-06-12 11:31</c:v>
                      </c:pt>
                      <c:pt idx="5213">
                        <c:v>2016-06-12 11:31</c:v>
                      </c:pt>
                      <c:pt idx="5214">
                        <c:v>2016-06-12 11:31</c:v>
                      </c:pt>
                      <c:pt idx="5215">
                        <c:v>2016-06-12 11:31</c:v>
                      </c:pt>
                      <c:pt idx="5216">
                        <c:v>2016-06-12 11:31</c:v>
                      </c:pt>
                      <c:pt idx="5217">
                        <c:v>2016-06-12 11:31</c:v>
                      </c:pt>
                      <c:pt idx="5218">
                        <c:v>2016-06-12 11:31</c:v>
                      </c:pt>
                      <c:pt idx="5219">
                        <c:v>2016-06-12 11:31</c:v>
                      </c:pt>
                      <c:pt idx="5220">
                        <c:v>2016-06-12 11:31</c:v>
                      </c:pt>
                      <c:pt idx="5221">
                        <c:v>2016-06-12 11:31</c:v>
                      </c:pt>
                      <c:pt idx="5222">
                        <c:v>2016-06-12 11:31</c:v>
                      </c:pt>
                      <c:pt idx="5223">
                        <c:v>2016-06-12 11:31</c:v>
                      </c:pt>
                      <c:pt idx="5224">
                        <c:v>2016-06-12 11:31</c:v>
                      </c:pt>
                      <c:pt idx="5225">
                        <c:v>2016-06-12 11:31</c:v>
                      </c:pt>
                      <c:pt idx="5226">
                        <c:v>2016-06-12 11:31</c:v>
                      </c:pt>
                      <c:pt idx="5227">
                        <c:v>2016-06-12 11:31</c:v>
                      </c:pt>
                      <c:pt idx="5228">
                        <c:v>2016-06-12 11:31</c:v>
                      </c:pt>
                      <c:pt idx="5229">
                        <c:v>2016-06-12 11:31</c:v>
                      </c:pt>
                      <c:pt idx="5230">
                        <c:v>2016-06-12 11:31</c:v>
                      </c:pt>
                      <c:pt idx="5231">
                        <c:v>2016-06-12 11:31</c:v>
                      </c:pt>
                      <c:pt idx="5232">
                        <c:v>2016-06-12 11:31</c:v>
                      </c:pt>
                      <c:pt idx="5233">
                        <c:v>2016-06-12 11:31</c:v>
                      </c:pt>
                      <c:pt idx="5234">
                        <c:v>2016-06-12 11:32</c:v>
                      </c:pt>
                      <c:pt idx="5235">
                        <c:v>2016-06-12 11:32</c:v>
                      </c:pt>
                      <c:pt idx="5236">
                        <c:v>2016-06-12 11:32</c:v>
                      </c:pt>
                      <c:pt idx="5237">
                        <c:v>2016-06-12 11:32</c:v>
                      </c:pt>
                      <c:pt idx="5238">
                        <c:v>2016-06-12 11:32</c:v>
                      </c:pt>
                      <c:pt idx="5239">
                        <c:v>2016-06-12 11:32</c:v>
                      </c:pt>
                      <c:pt idx="5240">
                        <c:v>2016-06-12 11:32</c:v>
                      </c:pt>
                      <c:pt idx="5241">
                        <c:v>2016-06-12 11:32</c:v>
                      </c:pt>
                      <c:pt idx="5242">
                        <c:v>2016-06-12 11:32</c:v>
                      </c:pt>
                      <c:pt idx="5243">
                        <c:v>2016-06-12 11:32</c:v>
                      </c:pt>
                      <c:pt idx="5244">
                        <c:v>2016-06-12 11:32</c:v>
                      </c:pt>
                      <c:pt idx="5245">
                        <c:v>2016-06-12 11:32</c:v>
                      </c:pt>
                      <c:pt idx="5246">
                        <c:v>2016-06-12 11:32</c:v>
                      </c:pt>
                      <c:pt idx="5247">
                        <c:v>2016-06-12 11:32</c:v>
                      </c:pt>
                      <c:pt idx="5248">
                        <c:v>2016-06-12 11:32</c:v>
                      </c:pt>
                      <c:pt idx="5249">
                        <c:v>2016-06-12 11:32</c:v>
                      </c:pt>
                      <c:pt idx="5250">
                        <c:v>2016-06-12 11:32</c:v>
                      </c:pt>
                      <c:pt idx="5251">
                        <c:v>2016-06-12 11:32</c:v>
                      </c:pt>
                      <c:pt idx="5252">
                        <c:v>2016-06-12 11:32</c:v>
                      </c:pt>
                      <c:pt idx="5253">
                        <c:v>2016-06-12 11:32</c:v>
                      </c:pt>
                      <c:pt idx="5254">
                        <c:v>2016-06-12 11:32</c:v>
                      </c:pt>
                      <c:pt idx="5255">
                        <c:v>2016-06-12 11:32</c:v>
                      </c:pt>
                      <c:pt idx="5256">
                        <c:v>2016-06-12 11:32</c:v>
                      </c:pt>
                      <c:pt idx="5257">
                        <c:v>2016-06-12 11:32</c:v>
                      </c:pt>
                      <c:pt idx="5258">
                        <c:v>2016-06-12 11:32</c:v>
                      </c:pt>
                      <c:pt idx="5259">
                        <c:v>2016-06-12 11:32</c:v>
                      </c:pt>
                      <c:pt idx="5260">
                        <c:v>2016-06-12 11:32</c:v>
                      </c:pt>
                      <c:pt idx="5261">
                        <c:v>2016-06-12 11:32</c:v>
                      </c:pt>
                      <c:pt idx="5262">
                        <c:v>2016-06-12 11:32</c:v>
                      </c:pt>
                      <c:pt idx="5263">
                        <c:v>2016-06-12 11:32</c:v>
                      </c:pt>
                      <c:pt idx="5264">
                        <c:v>2016-06-12 11:32</c:v>
                      </c:pt>
                      <c:pt idx="5265">
                        <c:v>2016-06-12 11:32</c:v>
                      </c:pt>
                      <c:pt idx="5266">
                        <c:v>2016-06-12 11:32</c:v>
                      </c:pt>
                      <c:pt idx="5267">
                        <c:v>2016-06-12 11:32</c:v>
                      </c:pt>
                      <c:pt idx="5268">
                        <c:v>2016-06-12 11:32</c:v>
                      </c:pt>
                      <c:pt idx="5269">
                        <c:v>2016-06-12 11:32</c:v>
                      </c:pt>
                      <c:pt idx="5270">
                        <c:v>2016-06-12 11:32</c:v>
                      </c:pt>
                      <c:pt idx="5271">
                        <c:v>2016-06-12 11:32</c:v>
                      </c:pt>
                      <c:pt idx="5272">
                        <c:v>2016-06-12 11:32</c:v>
                      </c:pt>
                      <c:pt idx="5273">
                        <c:v>2016-06-12 11:32</c:v>
                      </c:pt>
                      <c:pt idx="5274">
                        <c:v>2016-06-12 11:32</c:v>
                      </c:pt>
                      <c:pt idx="5275">
                        <c:v>2016-06-12 11:32</c:v>
                      </c:pt>
                      <c:pt idx="5276">
                        <c:v>2016-06-12 11:32</c:v>
                      </c:pt>
                      <c:pt idx="5277">
                        <c:v>2016-06-12 11:32</c:v>
                      </c:pt>
                      <c:pt idx="5278">
                        <c:v>2016-06-12 11:32</c:v>
                      </c:pt>
                      <c:pt idx="5279">
                        <c:v>2016-06-12 11:32</c:v>
                      </c:pt>
                      <c:pt idx="5280">
                        <c:v>2016-06-12 11:32</c:v>
                      </c:pt>
                      <c:pt idx="5281">
                        <c:v>2016-06-12 11:32</c:v>
                      </c:pt>
                      <c:pt idx="5282">
                        <c:v>2016-06-12 11:32</c:v>
                      </c:pt>
                      <c:pt idx="5283">
                        <c:v>2016-06-12 11:32</c:v>
                      </c:pt>
                      <c:pt idx="5284">
                        <c:v>2016-06-12 11:32</c:v>
                      </c:pt>
                      <c:pt idx="5285">
                        <c:v>2016-06-12 11:32</c:v>
                      </c:pt>
                      <c:pt idx="5286">
                        <c:v>2016-06-12 11:32</c:v>
                      </c:pt>
                      <c:pt idx="5287">
                        <c:v>2016-06-12 11:32</c:v>
                      </c:pt>
                      <c:pt idx="5288">
                        <c:v>2016-06-12 11:32</c:v>
                      </c:pt>
                      <c:pt idx="5289">
                        <c:v>2016-06-12 11:33</c:v>
                      </c:pt>
                      <c:pt idx="5290">
                        <c:v>2016-06-12 11:33</c:v>
                      </c:pt>
                      <c:pt idx="5291">
                        <c:v>2016-06-12 11:33</c:v>
                      </c:pt>
                      <c:pt idx="5292">
                        <c:v>2016-06-12 11:33</c:v>
                      </c:pt>
                      <c:pt idx="5293">
                        <c:v>2016-06-12 11:33</c:v>
                      </c:pt>
                      <c:pt idx="5294">
                        <c:v>2016-06-12 11:33</c:v>
                      </c:pt>
                      <c:pt idx="5295">
                        <c:v>2016-06-12 11:33</c:v>
                      </c:pt>
                      <c:pt idx="5296">
                        <c:v>2016-06-12 11:33</c:v>
                      </c:pt>
                      <c:pt idx="5297">
                        <c:v>2016-06-12 11:33</c:v>
                      </c:pt>
                      <c:pt idx="5298">
                        <c:v>2016-06-12 11:33</c:v>
                      </c:pt>
                      <c:pt idx="5299">
                        <c:v>2016-06-12 11:33</c:v>
                      </c:pt>
                      <c:pt idx="5300">
                        <c:v>2016-06-12 11:33</c:v>
                      </c:pt>
                      <c:pt idx="5301">
                        <c:v>2016-06-12 11:33</c:v>
                      </c:pt>
                      <c:pt idx="5302">
                        <c:v>2016-06-12 11:33</c:v>
                      </c:pt>
                      <c:pt idx="5303">
                        <c:v>2016-06-12 11:33</c:v>
                      </c:pt>
                      <c:pt idx="5304">
                        <c:v>2016-06-12 11:33</c:v>
                      </c:pt>
                      <c:pt idx="5305">
                        <c:v>2016-06-12 11:33</c:v>
                      </c:pt>
                      <c:pt idx="5306">
                        <c:v>2016-06-12 11:33</c:v>
                      </c:pt>
                      <c:pt idx="5307">
                        <c:v>2016-06-12 11:33</c:v>
                      </c:pt>
                      <c:pt idx="5308">
                        <c:v>2016-06-12 11:33</c:v>
                      </c:pt>
                      <c:pt idx="5309">
                        <c:v>2016-06-12 11:33</c:v>
                      </c:pt>
                      <c:pt idx="5310">
                        <c:v>2016-06-12 11:33</c:v>
                      </c:pt>
                      <c:pt idx="5311">
                        <c:v>2016-06-12 11:33</c:v>
                      </c:pt>
                      <c:pt idx="5312">
                        <c:v>2016-06-12 11:33</c:v>
                      </c:pt>
                      <c:pt idx="5313">
                        <c:v>2016-06-12 11:33</c:v>
                      </c:pt>
                      <c:pt idx="5314">
                        <c:v>2016-06-12 11:33</c:v>
                      </c:pt>
                      <c:pt idx="5315">
                        <c:v>2016-06-12 11:33</c:v>
                      </c:pt>
                      <c:pt idx="5316">
                        <c:v>2016-06-12 11:33</c:v>
                      </c:pt>
                      <c:pt idx="5317">
                        <c:v>2016-06-12 11:33</c:v>
                      </c:pt>
                      <c:pt idx="5318">
                        <c:v>2016-06-12 11:33</c:v>
                      </c:pt>
                      <c:pt idx="5319">
                        <c:v>2016-06-12 11:33</c:v>
                      </c:pt>
                      <c:pt idx="5320">
                        <c:v>2016-06-12 11:33</c:v>
                      </c:pt>
                      <c:pt idx="5321">
                        <c:v>2016-06-12 11:33</c:v>
                      </c:pt>
                      <c:pt idx="5322">
                        <c:v>2016-06-12 11:33</c:v>
                      </c:pt>
                      <c:pt idx="5323">
                        <c:v>2016-06-12 11:33</c:v>
                      </c:pt>
                      <c:pt idx="5324">
                        <c:v>2016-06-12 11:33</c:v>
                      </c:pt>
                      <c:pt idx="5325">
                        <c:v>2016-06-12 11:33</c:v>
                      </c:pt>
                      <c:pt idx="5326">
                        <c:v>2016-06-12 11:33</c:v>
                      </c:pt>
                      <c:pt idx="5327">
                        <c:v>2016-06-12 11:33</c:v>
                      </c:pt>
                      <c:pt idx="5328">
                        <c:v>2016-06-12 11:33</c:v>
                      </c:pt>
                      <c:pt idx="5329">
                        <c:v>2016-06-12 11:33</c:v>
                      </c:pt>
                      <c:pt idx="5330">
                        <c:v>2016-06-12 11:33</c:v>
                      </c:pt>
                      <c:pt idx="5331">
                        <c:v>2016-06-12 11:33</c:v>
                      </c:pt>
                      <c:pt idx="5332">
                        <c:v>2016-06-12 11:33</c:v>
                      </c:pt>
                      <c:pt idx="5333">
                        <c:v>2016-06-12 11:33</c:v>
                      </c:pt>
                      <c:pt idx="5334">
                        <c:v>2016-06-12 11:33</c:v>
                      </c:pt>
                      <c:pt idx="5335">
                        <c:v>2016-06-12 11:33</c:v>
                      </c:pt>
                      <c:pt idx="5336">
                        <c:v>2016-06-12 11:33</c:v>
                      </c:pt>
                      <c:pt idx="5337">
                        <c:v>2016-06-12 11:33</c:v>
                      </c:pt>
                      <c:pt idx="5338">
                        <c:v>2016-06-12 11:33</c:v>
                      </c:pt>
                      <c:pt idx="5339">
                        <c:v>2016-06-12 11:33</c:v>
                      </c:pt>
                      <c:pt idx="5340">
                        <c:v>2016-06-12 11:33</c:v>
                      </c:pt>
                      <c:pt idx="5341">
                        <c:v>2016-06-12 11:33</c:v>
                      </c:pt>
                      <c:pt idx="5342">
                        <c:v>2016-06-12 11:33</c:v>
                      </c:pt>
                      <c:pt idx="5343">
                        <c:v>2016-06-12 11:33</c:v>
                      </c:pt>
                      <c:pt idx="5344">
                        <c:v>2016-06-12 11:33</c:v>
                      </c:pt>
                      <c:pt idx="5345">
                        <c:v>2016-06-12 11:33</c:v>
                      </c:pt>
                      <c:pt idx="5346">
                        <c:v>2016-06-12 11:34</c:v>
                      </c:pt>
                      <c:pt idx="5347">
                        <c:v>2016-06-12 11:34</c:v>
                      </c:pt>
                      <c:pt idx="5348">
                        <c:v>2016-06-12 11:34</c:v>
                      </c:pt>
                      <c:pt idx="5349">
                        <c:v>2016-06-12 11:34</c:v>
                      </c:pt>
                      <c:pt idx="5350">
                        <c:v>2016-06-12 11:34</c:v>
                      </c:pt>
                      <c:pt idx="5351">
                        <c:v>2016-06-12 11:34</c:v>
                      </c:pt>
                      <c:pt idx="5352">
                        <c:v>2016-06-12 11:34</c:v>
                      </c:pt>
                      <c:pt idx="5353">
                        <c:v>2016-06-12 11:34</c:v>
                      </c:pt>
                      <c:pt idx="5354">
                        <c:v>2016-06-12 11:34</c:v>
                      </c:pt>
                      <c:pt idx="5355">
                        <c:v>2016-06-12 11:34</c:v>
                      </c:pt>
                      <c:pt idx="5356">
                        <c:v>2016-06-12 11:34</c:v>
                      </c:pt>
                      <c:pt idx="5357">
                        <c:v>2016-06-12 11:34</c:v>
                      </c:pt>
                      <c:pt idx="5358">
                        <c:v>2016-06-12 11:34</c:v>
                      </c:pt>
                      <c:pt idx="5359">
                        <c:v>2016-06-12 11:34</c:v>
                      </c:pt>
                      <c:pt idx="5360">
                        <c:v>2016-06-12 11:34</c:v>
                      </c:pt>
                      <c:pt idx="5361">
                        <c:v>2016-06-12 11:34</c:v>
                      </c:pt>
                      <c:pt idx="5362">
                        <c:v>2016-06-12 11:34</c:v>
                      </c:pt>
                      <c:pt idx="5363">
                        <c:v>2016-06-12 11:34</c:v>
                      </c:pt>
                      <c:pt idx="5364">
                        <c:v>2016-06-12 11:34</c:v>
                      </c:pt>
                      <c:pt idx="5365">
                        <c:v>2016-06-12 11:34</c:v>
                      </c:pt>
                      <c:pt idx="5366">
                        <c:v>2016-06-12 11:34</c:v>
                      </c:pt>
                      <c:pt idx="5367">
                        <c:v>2016-06-12 11:34</c:v>
                      </c:pt>
                      <c:pt idx="5368">
                        <c:v>2016-06-12 11:34</c:v>
                      </c:pt>
                      <c:pt idx="5369">
                        <c:v>2016-06-12 11:34</c:v>
                      </c:pt>
                      <c:pt idx="5370">
                        <c:v>2016-06-12 11:34</c:v>
                      </c:pt>
                      <c:pt idx="5371">
                        <c:v>2016-06-12 11:34</c:v>
                      </c:pt>
                      <c:pt idx="5372">
                        <c:v>2016-06-12 11:34</c:v>
                      </c:pt>
                      <c:pt idx="5373">
                        <c:v>2016-06-12 11:34</c:v>
                      </c:pt>
                      <c:pt idx="5374">
                        <c:v>2016-06-12 11:34</c:v>
                      </c:pt>
                      <c:pt idx="5375">
                        <c:v>2016-06-12 11:34</c:v>
                      </c:pt>
                      <c:pt idx="5376">
                        <c:v>2016-06-12 11:34</c:v>
                      </c:pt>
                      <c:pt idx="5377">
                        <c:v>2016-06-12 11:34</c:v>
                      </c:pt>
                      <c:pt idx="5378">
                        <c:v>2016-06-12 11:34</c:v>
                      </c:pt>
                      <c:pt idx="5379">
                        <c:v>2016-06-12 11:34</c:v>
                      </c:pt>
                      <c:pt idx="5380">
                        <c:v>2016-06-12 11:34</c:v>
                      </c:pt>
                      <c:pt idx="5381">
                        <c:v>2016-06-12 11:34</c:v>
                      </c:pt>
                      <c:pt idx="5382">
                        <c:v>2016-06-12 11:34</c:v>
                      </c:pt>
                      <c:pt idx="5383">
                        <c:v>2016-06-12 11:34</c:v>
                      </c:pt>
                      <c:pt idx="5384">
                        <c:v>2016-06-12 11:34</c:v>
                      </c:pt>
                      <c:pt idx="5385">
                        <c:v>2016-06-12 11:34</c:v>
                      </c:pt>
                      <c:pt idx="5386">
                        <c:v>2016-06-12 11:34</c:v>
                      </c:pt>
                      <c:pt idx="5387">
                        <c:v>2016-06-12 11:34</c:v>
                      </c:pt>
                      <c:pt idx="5388">
                        <c:v>2016-06-12 11:34</c:v>
                      </c:pt>
                      <c:pt idx="5389">
                        <c:v>2016-06-12 11:34</c:v>
                      </c:pt>
                      <c:pt idx="5390">
                        <c:v>2016-06-12 11:34</c:v>
                      </c:pt>
                      <c:pt idx="5391">
                        <c:v>2016-06-12 11:34</c:v>
                      </c:pt>
                      <c:pt idx="5392">
                        <c:v>2016-06-12 11:34</c:v>
                      </c:pt>
                      <c:pt idx="5393">
                        <c:v>2016-06-12 11:34</c:v>
                      </c:pt>
                      <c:pt idx="5394">
                        <c:v>2016-06-12 11:34</c:v>
                      </c:pt>
                      <c:pt idx="5395">
                        <c:v>2016-06-12 11:34</c:v>
                      </c:pt>
                      <c:pt idx="5396">
                        <c:v>2016-06-12 11:34</c:v>
                      </c:pt>
                      <c:pt idx="5397">
                        <c:v>2016-06-12 11:34</c:v>
                      </c:pt>
                      <c:pt idx="5398">
                        <c:v>2016-06-12 11:34</c:v>
                      </c:pt>
                      <c:pt idx="5399">
                        <c:v>2016-06-12 11:34</c:v>
                      </c:pt>
                      <c:pt idx="5400">
                        <c:v>2016-06-12 11:34</c:v>
                      </c:pt>
                      <c:pt idx="5401">
                        <c:v>2016-06-12 11:35</c:v>
                      </c:pt>
                      <c:pt idx="5402">
                        <c:v>2016-06-12 11:35</c:v>
                      </c:pt>
                      <c:pt idx="5403">
                        <c:v>2016-06-12 11:35</c:v>
                      </c:pt>
                      <c:pt idx="5404">
                        <c:v>2016-06-12 11:35</c:v>
                      </c:pt>
                      <c:pt idx="5405">
                        <c:v>2016-06-12 11:35</c:v>
                      </c:pt>
                      <c:pt idx="5406">
                        <c:v>2016-06-12 11:35</c:v>
                      </c:pt>
                      <c:pt idx="5407">
                        <c:v>2016-06-12 11:35</c:v>
                      </c:pt>
                      <c:pt idx="5408">
                        <c:v>2016-06-12 11:35</c:v>
                      </c:pt>
                      <c:pt idx="5409">
                        <c:v>2016-06-12 11:35</c:v>
                      </c:pt>
                      <c:pt idx="5410">
                        <c:v>2016-06-12 11:35</c:v>
                      </c:pt>
                      <c:pt idx="5411">
                        <c:v>2016-06-12 11:35</c:v>
                      </c:pt>
                      <c:pt idx="5412">
                        <c:v>2016-06-12 11:35</c:v>
                      </c:pt>
                      <c:pt idx="5413">
                        <c:v>2016-06-12 11:35</c:v>
                      </c:pt>
                      <c:pt idx="5414">
                        <c:v>2016-06-12 11:35</c:v>
                      </c:pt>
                      <c:pt idx="5415">
                        <c:v>2016-06-12 11:35</c:v>
                      </c:pt>
                      <c:pt idx="5416">
                        <c:v>2016-06-12 11:35</c:v>
                      </c:pt>
                      <c:pt idx="5417">
                        <c:v>2016-06-12 11:35</c:v>
                      </c:pt>
                      <c:pt idx="5418">
                        <c:v>2016-06-12 11:35</c:v>
                      </c:pt>
                      <c:pt idx="5419">
                        <c:v>2016-06-12 11:35</c:v>
                      </c:pt>
                      <c:pt idx="5420">
                        <c:v>2016-06-12 11:35</c:v>
                      </c:pt>
                      <c:pt idx="5421">
                        <c:v>2016-06-12 11:35</c:v>
                      </c:pt>
                      <c:pt idx="5422">
                        <c:v>2016-06-12 11:35</c:v>
                      </c:pt>
                      <c:pt idx="5423">
                        <c:v>2016-06-12 11:35</c:v>
                      </c:pt>
                      <c:pt idx="5424">
                        <c:v>2016-06-12 11:35</c:v>
                      </c:pt>
                      <c:pt idx="5425">
                        <c:v>2016-06-12 11:35</c:v>
                      </c:pt>
                      <c:pt idx="5426">
                        <c:v>2016-06-12 11:35</c:v>
                      </c:pt>
                      <c:pt idx="5427">
                        <c:v>2016-06-12 11:35</c:v>
                      </c:pt>
                      <c:pt idx="5428">
                        <c:v>2016-06-12 11:35</c:v>
                      </c:pt>
                      <c:pt idx="5429">
                        <c:v>2016-06-12 11:35</c:v>
                      </c:pt>
                      <c:pt idx="5430">
                        <c:v>2016-06-12 11:35</c:v>
                      </c:pt>
                      <c:pt idx="5431">
                        <c:v>2016-06-12 11:35</c:v>
                      </c:pt>
                      <c:pt idx="5432">
                        <c:v>2016-06-12 11:35</c:v>
                      </c:pt>
                      <c:pt idx="5433">
                        <c:v>2016-06-12 11:35</c:v>
                      </c:pt>
                      <c:pt idx="5434">
                        <c:v>2016-06-12 11:35</c:v>
                      </c:pt>
                      <c:pt idx="5435">
                        <c:v>2016-06-12 11:35</c:v>
                      </c:pt>
                      <c:pt idx="5436">
                        <c:v>2016-06-12 11:35</c:v>
                      </c:pt>
                      <c:pt idx="5437">
                        <c:v>2016-06-12 11:35</c:v>
                      </c:pt>
                      <c:pt idx="5438">
                        <c:v>2016-06-12 11:35</c:v>
                      </c:pt>
                      <c:pt idx="5439">
                        <c:v>2016-06-12 11:35</c:v>
                      </c:pt>
                      <c:pt idx="5440">
                        <c:v>2016-06-12 11:35</c:v>
                      </c:pt>
                      <c:pt idx="5441">
                        <c:v>2016-06-12 11:35</c:v>
                      </c:pt>
                      <c:pt idx="5442">
                        <c:v>2016-06-12 11:35</c:v>
                      </c:pt>
                      <c:pt idx="5443">
                        <c:v>2016-06-12 11:35</c:v>
                      </c:pt>
                      <c:pt idx="5444">
                        <c:v>2016-06-12 11:35</c:v>
                      </c:pt>
                      <c:pt idx="5445">
                        <c:v>2016-06-12 11:35</c:v>
                      </c:pt>
                      <c:pt idx="5446">
                        <c:v>2016-06-12 11:35</c:v>
                      </c:pt>
                      <c:pt idx="5447">
                        <c:v>2016-06-12 11:35</c:v>
                      </c:pt>
                      <c:pt idx="5448">
                        <c:v>2016-06-12 11:35</c:v>
                      </c:pt>
                      <c:pt idx="5449">
                        <c:v>2016-06-12 11:35</c:v>
                      </c:pt>
                      <c:pt idx="5450">
                        <c:v>2016-06-12 11:35</c:v>
                      </c:pt>
                      <c:pt idx="5451">
                        <c:v>2016-06-12 11:35</c:v>
                      </c:pt>
                      <c:pt idx="5452">
                        <c:v>2016-06-12 11:35</c:v>
                      </c:pt>
                      <c:pt idx="5453">
                        <c:v>2016-06-12 11:35</c:v>
                      </c:pt>
                      <c:pt idx="5454">
                        <c:v>2016-06-12 11:35</c:v>
                      </c:pt>
                      <c:pt idx="5455">
                        <c:v>2016-06-12 11:35</c:v>
                      </c:pt>
                      <c:pt idx="5456">
                        <c:v>2016-06-12 11:36</c:v>
                      </c:pt>
                      <c:pt idx="5457">
                        <c:v>2016-06-12 11:36</c:v>
                      </c:pt>
                      <c:pt idx="5458">
                        <c:v>2016-06-12 11:36</c:v>
                      </c:pt>
                      <c:pt idx="5459">
                        <c:v>2016-06-12 11:36</c:v>
                      </c:pt>
                      <c:pt idx="5460">
                        <c:v>2016-06-12 11:36</c:v>
                      </c:pt>
                      <c:pt idx="5461">
                        <c:v>2016-06-12 11:36</c:v>
                      </c:pt>
                      <c:pt idx="5462">
                        <c:v>2016-06-12 11:36</c:v>
                      </c:pt>
                      <c:pt idx="5463">
                        <c:v>2016-06-12 11:36</c:v>
                      </c:pt>
                      <c:pt idx="5464">
                        <c:v>2016-06-12 11:36</c:v>
                      </c:pt>
                      <c:pt idx="5465">
                        <c:v>2016-06-12 11:36</c:v>
                      </c:pt>
                      <c:pt idx="5466">
                        <c:v>2016-06-12 11:36</c:v>
                      </c:pt>
                      <c:pt idx="5467">
                        <c:v>2016-06-12 11:36</c:v>
                      </c:pt>
                      <c:pt idx="5468">
                        <c:v>2016-06-12 11:36</c:v>
                      </c:pt>
                      <c:pt idx="5469">
                        <c:v>2016-06-12 11:36</c:v>
                      </c:pt>
                      <c:pt idx="5470">
                        <c:v>2016-06-12 11:36</c:v>
                      </c:pt>
                      <c:pt idx="5471">
                        <c:v>2016-06-12 11:36</c:v>
                      </c:pt>
                      <c:pt idx="5472">
                        <c:v>2016-06-12 11:36</c:v>
                      </c:pt>
                      <c:pt idx="5473">
                        <c:v>2016-06-12 11:36</c:v>
                      </c:pt>
                      <c:pt idx="5474">
                        <c:v>2016-06-12 11:36</c:v>
                      </c:pt>
                      <c:pt idx="5475">
                        <c:v>2016-06-12 11:36</c:v>
                      </c:pt>
                      <c:pt idx="5476">
                        <c:v>2016-06-12 11:36</c:v>
                      </c:pt>
                      <c:pt idx="5477">
                        <c:v>2016-06-12 11:36</c:v>
                      </c:pt>
                      <c:pt idx="5478">
                        <c:v>2016-06-12 11:36</c:v>
                      </c:pt>
                      <c:pt idx="5479">
                        <c:v>2016-06-12 11:36</c:v>
                      </c:pt>
                      <c:pt idx="5480">
                        <c:v>2016-06-12 11:36</c:v>
                      </c:pt>
                      <c:pt idx="5481">
                        <c:v>2016-06-12 11:36</c:v>
                      </c:pt>
                      <c:pt idx="5482">
                        <c:v>2016-06-12 11:36</c:v>
                      </c:pt>
                      <c:pt idx="5483">
                        <c:v>2016-06-12 11:36</c:v>
                      </c:pt>
                      <c:pt idx="5484">
                        <c:v>2016-06-12 11:36</c:v>
                      </c:pt>
                      <c:pt idx="5485">
                        <c:v>2016-06-12 11:36</c:v>
                      </c:pt>
                      <c:pt idx="5486">
                        <c:v>2016-06-12 11:36</c:v>
                      </c:pt>
                      <c:pt idx="5487">
                        <c:v>2016-06-12 11:36</c:v>
                      </c:pt>
                      <c:pt idx="5488">
                        <c:v>2016-06-12 11:36</c:v>
                      </c:pt>
                      <c:pt idx="5489">
                        <c:v>2016-06-12 11:36</c:v>
                      </c:pt>
                      <c:pt idx="5490">
                        <c:v>2016-06-12 11:36</c:v>
                      </c:pt>
                      <c:pt idx="5491">
                        <c:v>2016-06-12 11:36</c:v>
                      </c:pt>
                      <c:pt idx="5492">
                        <c:v>2016-06-12 11:36</c:v>
                      </c:pt>
                      <c:pt idx="5493">
                        <c:v>2016-06-12 11:36</c:v>
                      </c:pt>
                      <c:pt idx="5494">
                        <c:v>2016-06-12 11:36</c:v>
                      </c:pt>
                      <c:pt idx="5495">
                        <c:v>2016-06-12 11:36</c:v>
                      </c:pt>
                      <c:pt idx="5496">
                        <c:v>2016-06-12 11:36</c:v>
                      </c:pt>
                      <c:pt idx="5497">
                        <c:v>2016-06-12 11:36</c:v>
                      </c:pt>
                      <c:pt idx="5498">
                        <c:v>2016-06-12 11:36</c:v>
                      </c:pt>
                      <c:pt idx="5499">
                        <c:v>2016-06-12 11:36</c:v>
                      </c:pt>
                      <c:pt idx="5500">
                        <c:v>2016-06-12 11:36</c:v>
                      </c:pt>
                      <c:pt idx="5501">
                        <c:v>2016-06-12 11:36</c:v>
                      </c:pt>
                      <c:pt idx="5502">
                        <c:v>2016-06-12 11:36</c:v>
                      </c:pt>
                      <c:pt idx="5503">
                        <c:v>2016-06-12 11:36</c:v>
                      </c:pt>
                      <c:pt idx="5504">
                        <c:v>2016-06-12 11:36</c:v>
                      </c:pt>
                      <c:pt idx="5505">
                        <c:v>2016-06-12 11:36</c:v>
                      </c:pt>
                      <c:pt idx="5506">
                        <c:v>2016-06-12 11:36</c:v>
                      </c:pt>
                      <c:pt idx="5507">
                        <c:v>2016-06-12 11:36</c:v>
                      </c:pt>
                      <c:pt idx="5508">
                        <c:v>2016-06-12 11:36</c:v>
                      </c:pt>
                      <c:pt idx="5509">
                        <c:v>2016-06-12 11:36</c:v>
                      </c:pt>
                      <c:pt idx="5510">
                        <c:v>2016-06-12 11:36</c:v>
                      </c:pt>
                      <c:pt idx="5511">
                        <c:v>2016-06-12 11:36</c:v>
                      </c:pt>
                      <c:pt idx="5512">
                        <c:v>2016-06-12 11:36</c:v>
                      </c:pt>
                      <c:pt idx="5513">
                        <c:v>2016-06-12 11:36</c:v>
                      </c:pt>
                      <c:pt idx="5514">
                        <c:v>2016-06-12 11:37</c:v>
                      </c:pt>
                      <c:pt idx="5515">
                        <c:v>2016-06-12 11:37</c:v>
                      </c:pt>
                      <c:pt idx="5516">
                        <c:v>2016-06-12 11:37</c:v>
                      </c:pt>
                      <c:pt idx="5517">
                        <c:v>2016-06-12 11:37</c:v>
                      </c:pt>
                      <c:pt idx="5518">
                        <c:v>2016-06-12 11:37</c:v>
                      </c:pt>
                      <c:pt idx="5519">
                        <c:v>2016-06-12 11:37</c:v>
                      </c:pt>
                      <c:pt idx="5520">
                        <c:v>2016-06-12 11:37</c:v>
                      </c:pt>
                      <c:pt idx="5521">
                        <c:v>2016-06-12 11:37</c:v>
                      </c:pt>
                      <c:pt idx="5522">
                        <c:v>2016-06-12 11:37</c:v>
                      </c:pt>
                      <c:pt idx="5523">
                        <c:v>2016-06-12 11:37</c:v>
                      </c:pt>
                      <c:pt idx="5524">
                        <c:v>2016-06-12 11:37</c:v>
                      </c:pt>
                      <c:pt idx="5525">
                        <c:v>2016-06-12 11:37</c:v>
                      </c:pt>
                      <c:pt idx="5526">
                        <c:v>2016-06-12 11:37</c:v>
                      </c:pt>
                      <c:pt idx="5527">
                        <c:v>2016-06-12 11:37</c:v>
                      </c:pt>
                      <c:pt idx="5528">
                        <c:v>2016-06-12 11:37</c:v>
                      </c:pt>
                      <c:pt idx="5529">
                        <c:v>2016-06-12 11:37</c:v>
                      </c:pt>
                      <c:pt idx="5530">
                        <c:v>2016-06-12 11:37</c:v>
                      </c:pt>
                      <c:pt idx="5531">
                        <c:v>2016-06-12 11:37</c:v>
                      </c:pt>
                      <c:pt idx="5532">
                        <c:v>2016-06-12 11:37</c:v>
                      </c:pt>
                      <c:pt idx="5533">
                        <c:v>2016-06-12 11:37</c:v>
                      </c:pt>
                      <c:pt idx="5534">
                        <c:v>2016-06-12 11:37</c:v>
                      </c:pt>
                      <c:pt idx="5535">
                        <c:v>2016-06-12 11:37</c:v>
                      </c:pt>
                      <c:pt idx="5536">
                        <c:v>2016-06-12 11:37</c:v>
                      </c:pt>
                      <c:pt idx="5537">
                        <c:v>2016-06-12 11:37</c:v>
                      </c:pt>
                      <c:pt idx="5538">
                        <c:v>2016-06-12 11:37</c:v>
                      </c:pt>
                      <c:pt idx="5539">
                        <c:v>2016-06-12 11:37</c:v>
                      </c:pt>
                      <c:pt idx="5540">
                        <c:v>2016-06-12 11:37</c:v>
                      </c:pt>
                      <c:pt idx="5541">
                        <c:v>2016-06-12 11:37</c:v>
                      </c:pt>
                      <c:pt idx="5542">
                        <c:v>2016-06-12 11:37</c:v>
                      </c:pt>
                      <c:pt idx="5543">
                        <c:v>2016-06-12 11:37</c:v>
                      </c:pt>
                      <c:pt idx="5544">
                        <c:v>2016-06-12 11:37</c:v>
                      </c:pt>
                      <c:pt idx="5545">
                        <c:v>2016-06-12 11:37</c:v>
                      </c:pt>
                      <c:pt idx="5546">
                        <c:v>2016-06-12 11:37</c:v>
                      </c:pt>
                      <c:pt idx="5547">
                        <c:v>2016-06-12 11:37</c:v>
                      </c:pt>
                      <c:pt idx="5548">
                        <c:v>2016-06-12 11:37</c:v>
                      </c:pt>
                      <c:pt idx="5549">
                        <c:v>2016-06-12 11:37</c:v>
                      </c:pt>
                      <c:pt idx="5550">
                        <c:v>2016-06-12 11:37</c:v>
                      </c:pt>
                      <c:pt idx="5551">
                        <c:v>2016-06-12 11:37</c:v>
                      </c:pt>
                      <c:pt idx="5552">
                        <c:v>2016-06-12 11:37</c:v>
                      </c:pt>
                      <c:pt idx="5553">
                        <c:v>2016-06-12 11:37</c:v>
                      </c:pt>
                      <c:pt idx="5554">
                        <c:v>2016-06-12 11:37</c:v>
                      </c:pt>
                      <c:pt idx="5555">
                        <c:v>2016-06-12 11:37</c:v>
                      </c:pt>
                      <c:pt idx="5556">
                        <c:v>2016-06-12 11:37</c:v>
                      </c:pt>
                      <c:pt idx="5557">
                        <c:v>2016-06-12 11:37</c:v>
                      </c:pt>
                      <c:pt idx="5558">
                        <c:v>2016-06-12 11:37</c:v>
                      </c:pt>
                      <c:pt idx="5559">
                        <c:v>2016-06-12 11:37</c:v>
                      </c:pt>
                      <c:pt idx="5560">
                        <c:v>2016-06-12 11:37</c:v>
                      </c:pt>
                      <c:pt idx="5561">
                        <c:v>2016-06-12 11:37</c:v>
                      </c:pt>
                      <c:pt idx="5562">
                        <c:v>2016-06-12 11:37</c:v>
                      </c:pt>
                      <c:pt idx="5563">
                        <c:v>2016-06-12 11:37</c:v>
                      </c:pt>
                      <c:pt idx="5564">
                        <c:v>2016-06-12 11:37</c:v>
                      </c:pt>
                      <c:pt idx="5565">
                        <c:v>2016-06-12 11:37</c:v>
                      </c:pt>
                      <c:pt idx="5566">
                        <c:v>2016-06-12 11:37</c:v>
                      </c:pt>
                      <c:pt idx="5567">
                        <c:v>2016-06-12 11:37</c:v>
                      </c:pt>
                      <c:pt idx="5568">
                        <c:v>2016-06-12 11:37</c:v>
                      </c:pt>
                      <c:pt idx="5569">
                        <c:v>2016-06-12 11:37</c:v>
                      </c:pt>
                      <c:pt idx="5570">
                        <c:v>2016-06-12 11:37</c:v>
                      </c:pt>
                      <c:pt idx="5571">
                        <c:v>2016-06-12 11:37</c:v>
                      </c:pt>
                      <c:pt idx="5572">
                        <c:v>2016-06-12 11:37</c:v>
                      </c:pt>
                      <c:pt idx="5573">
                        <c:v>2016-06-12 11:38</c:v>
                      </c:pt>
                      <c:pt idx="5574">
                        <c:v>2016-06-12 11:38</c:v>
                      </c:pt>
                      <c:pt idx="5575">
                        <c:v>2016-06-12 11:38</c:v>
                      </c:pt>
                      <c:pt idx="5576">
                        <c:v>2016-06-12 11:38</c:v>
                      </c:pt>
                      <c:pt idx="5577">
                        <c:v>2016-06-12 11:38</c:v>
                      </c:pt>
                      <c:pt idx="5578">
                        <c:v>2016-06-12 11:38</c:v>
                      </c:pt>
                      <c:pt idx="5579">
                        <c:v>2016-06-12 11:38</c:v>
                      </c:pt>
                      <c:pt idx="5580">
                        <c:v>2016-06-12 11:38</c:v>
                      </c:pt>
                      <c:pt idx="5581">
                        <c:v>2016-06-12 11:38</c:v>
                      </c:pt>
                      <c:pt idx="5582">
                        <c:v>2016-06-12 11:38</c:v>
                      </c:pt>
                      <c:pt idx="5583">
                        <c:v>2016-06-12 11:38</c:v>
                      </c:pt>
                      <c:pt idx="5584">
                        <c:v>2016-06-12 11:38</c:v>
                      </c:pt>
                      <c:pt idx="5585">
                        <c:v>2016-06-12 11:38</c:v>
                      </c:pt>
                      <c:pt idx="5586">
                        <c:v>2016-06-12 11:38</c:v>
                      </c:pt>
                      <c:pt idx="5587">
                        <c:v>2016-06-12 11:38</c:v>
                      </c:pt>
                      <c:pt idx="5588">
                        <c:v>2016-06-12 11:38</c:v>
                      </c:pt>
                      <c:pt idx="5589">
                        <c:v>2016-06-12 11:38</c:v>
                      </c:pt>
                      <c:pt idx="5590">
                        <c:v>2016-06-12 11:38</c:v>
                      </c:pt>
                      <c:pt idx="5591">
                        <c:v>2016-06-12 11:38</c:v>
                      </c:pt>
                      <c:pt idx="5592">
                        <c:v>2016-06-12 11:38</c:v>
                      </c:pt>
                      <c:pt idx="5593">
                        <c:v>2016-06-12 11:38</c:v>
                      </c:pt>
                      <c:pt idx="5594">
                        <c:v>2016-06-12 11:38</c:v>
                      </c:pt>
                      <c:pt idx="5595">
                        <c:v>2016-06-12 11:38</c:v>
                      </c:pt>
                      <c:pt idx="5596">
                        <c:v>2016-06-12 11:38</c:v>
                      </c:pt>
                      <c:pt idx="5597">
                        <c:v>2016-06-12 11:38</c:v>
                      </c:pt>
                      <c:pt idx="5598">
                        <c:v>2016-06-12 11:38</c:v>
                      </c:pt>
                      <c:pt idx="5599">
                        <c:v>2016-06-12 11:38</c:v>
                      </c:pt>
                      <c:pt idx="5600">
                        <c:v>2016-06-12 11:38</c:v>
                      </c:pt>
                      <c:pt idx="5601">
                        <c:v>2016-06-12 11:38</c:v>
                      </c:pt>
                      <c:pt idx="5602">
                        <c:v>2016-06-12 11:38</c:v>
                      </c:pt>
                      <c:pt idx="5603">
                        <c:v>2016-06-12 11:38</c:v>
                      </c:pt>
                      <c:pt idx="5604">
                        <c:v>2016-06-12 11:38</c:v>
                      </c:pt>
                      <c:pt idx="5605">
                        <c:v>2016-06-12 11:38</c:v>
                      </c:pt>
                      <c:pt idx="5606">
                        <c:v>2016-06-12 11:38</c:v>
                      </c:pt>
                      <c:pt idx="5607">
                        <c:v>2016-06-12 11:38</c:v>
                      </c:pt>
                      <c:pt idx="5608">
                        <c:v>2016-06-12 11:38</c:v>
                      </c:pt>
                      <c:pt idx="5609">
                        <c:v>2016-06-12 11:38</c:v>
                      </c:pt>
                      <c:pt idx="5610">
                        <c:v>2016-06-12 11:38</c:v>
                      </c:pt>
                      <c:pt idx="5611">
                        <c:v>2016-06-12 11:38</c:v>
                      </c:pt>
                      <c:pt idx="5612">
                        <c:v>2016-06-12 11:38</c:v>
                      </c:pt>
                      <c:pt idx="5613">
                        <c:v>2016-06-12 11:38</c:v>
                      </c:pt>
                      <c:pt idx="5614">
                        <c:v>2016-06-12 11:38</c:v>
                      </c:pt>
                      <c:pt idx="5615">
                        <c:v>2016-06-12 11:38</c:v>
                      </c:pt>
                      <c:pt idx="5616">
                        <c:v>2016-06-12 11:38</c:v>
                      </c:pt>
                      <c:pt idx="5617">
                        <c:v>2016-06-12 11:38</c:v>
                      </c:pt>
                      <c:pt idx="5618">
                        <c:v>2016-06-12 11:38</c:v>
                      </c:pt>
                      <c:pt idx="5619">
                        <c:v>2016-06-12 11:38</c:v>
                      </c:pt>
                      <c:pt idx="5620">
                        <c:v>2016-06-12 11:38</c:v>
                      </c:pt>
                      <c:pt idx="5621">
                        <c:v>2016-06-12 11:38</c:v>
                      </c:pt>
                      <c:pt idx="5622">
                        <c:v>2016-06-12 11:38</c:v>
                      </c:pt>
                      <c:pt idx="5623">
                        <c:v>2016-06-12 11:38</c:v>
                      </c:pt>
                      <c:pt idx="5624">
                        <c:v>2016-06-12 11:38</c:v>
                      </c:pt>
                      <c:pt idx="5625">
                        <c:v>2016-06-12 11:38</c:v>
                      </c:pt>
                      <c:pt idx="5626">
                        <c:v>2016-06-12 11:38</c:v>
                      </c:pt>
                      <c:pt idx="5627">
                        <c:v>2016-06-12 11:38</c:v>
                      </c:pt>
                      <c:pt idx="5628">
                        <c:v>2016-06-12 11:38</c:v>
                      </c:pt>
                      <c:pt idx="5629">
                        <c:v>2016-06-12 11:38</c:v>
                      </c:pt>
                      <c:pt idx="5630">
                        <c:v>2016-06-12 11:38</c:v>
                      </c:pt>
                      <c:pt idx="5631">
                        <c:v>2016-06-12 11:39</c:v>
                      </c:pt>
                      <c:pt idx="5632">
                        <c:v>2016-06-12 11:39</c:v>
                      </c:pt>
                      <c:pt idx="5633">
                        <c:v>2016-06-12 11:39</c:v>
                      </c:pt>
                      <c:pt idx="5634">
                        <c:v>2016-06-12 11:39</c:v>
                      </c:pt>
                      <c:pt idx="5635">
                        <c:v>2016-06-12 11:39</c:v>
                      </c:pt>
                      <c:pt idx="5636">
                        <c:v>2016-06-12 11:39</c:v>
                      </c:pt>
                      <c:pt idx="5637">
                        <c:v>2016-06-12 11:39</c:v>
                      </c:pt>
                      <c:pt idx="5638">
                        <c:v>2016-06-12 11:39</c:v>
                      </c:pt>
                      <c:pt idx="5639">
                        <c:v>2016-06-12 11:39</c:v>
                      </c:pt>
                      <c:pt idx="5640">
                        <c:v>2016-06-12 11:39</c:v>
                      </c:pt>
                      <c:pt idx="5641">
                        <c:v>2016-06-12 11:39</c:v>
                      </c:pt>
                      <c:pt idx="5642">
                        <c:v>2016-06-12 11:39</c:v>
                      </c:pt>
                      <c:pt idx="5643">
                        <c:v>2016-06-12 11:39</c:v>
                      </c:pt>
                      <c:pt idx="5644">
                        <c:v>2016-06-12 11:39</c:v>
                      </c:pt>
                      <c:pt idx="5645">
                        <c:v>2016-06-12 11:39</c:v>
                      </c:pt>
                      <c:pt idx="5646">
                        <c:v>2016-06-12 11:39</c:v>
                      </c:pt>
                      <c:pt idx="5647">
                        <c:v>2016-06-12 11:39</c:v>
                      </c:pt>
                      <c:pt idx="5648">
                        <c:v>2016-06-12 11:39</c:v>
                      </c:pt>
                      <c:pt idx="5649">
                        <c:v>2016-06-12 11:39</c:v>
                      </c:pt>
                      <c:pt idx="5650">
                        <c:v>2016-06-12 11:39</c:v>
                      </c:pt>
                      <c:pt idx="5651">
                        <c:v>2016-06-12 11:39</c:v>
                      </c:pt>
                      <c:pt idx="5652">
                        <c:v>2016-06-12 11:39</c:v>
                      </c:pt>
                      <c:pt idx="5653">
                        <c:v>2016-06-12 11:39</c:v>
                      </c:pt>
                      <c:pt idx="5654">
                        <c:v>2016-06-12 11:39</c:v>
                      </c:pt>
                      <c:pt idx="5655">
                        <c:v>2016-06-12 11:39</c:v>
                      </c:pt>
                      <c:pt idx="5656">
                        <c:v>2016-06-12 11:39</c:v>
                      </c:pt>
                      <c:pt idx="5657">
                        <c:v>2016-06-12 11:39</c:v>
                      </c:pt>
                      <c:pt idx="5658">
                        <c:v>2016-06-12 11:39</c:v>
                      </c:pt>
                      <c:pt idx="5659">
                        <c:v>2016-06-12 11:39</c:v>
                      </c:pt>
                      <c:pt idx="5660">
                        <c:v>2016-06-12 11:39</c:v>
                      </c:pt>
                      <c:pt idx="5661">
                        <c:v>2016-06-12 11:39</c:v>
                      </c:pt>
                      <c:pt idx="5662">
                        <c:v>2016-06-12 11:39</c:v>
                      </c:pt>
                      <c:pt idx="5663">
                        <c:v>2016-06-12 11:39</c:v>
                      </c:pt>
                      <c:pt idx="5664">
                        <c:v>2016-06-12 11:39</c:v>
                      </c:pt>
                      <c:pt idx="5665">
                        <c:v>2016-06-12 11:39</c:v>
                      </c:pt>
                      <c:pt idx="5666">
                        <c:v>2016-06-12 11:39</c:v>
                      </c:pt>
                      <c:pt idx="5667">
                        <c:v>2016-06-12 11:39</c:v>
                      </c:pt>
                      <c:pt idx="5668">
                        <c:v>2016-06-12 11:39</c:v>
                      </c:pt>
                      <c:pt idx="5669">
                        <c:v>2016-06-12 11:39</c:v>
                      </c:pt>
                      <c:pt idx="5670">
                        <c:v>2016-06-12 11:39</c:v>
                      </c:pt>
                      <c:pt idx="5671">
                        <c:v>2016-06-12 11:39</c:v>
                      </c:pt>
                      <c:pt idx="5672">
                        <c:v>2016-06-12 11:39</c:v>
                      </c:pt>
                      <c:pt idx="5673">
                        <c:v>2016-06-12 11:39</c:v>
                      </c:pt>
                      <c:pt idx="5674">
                        <c:v>2016-06-12 11:39</c:v>
                      </c:pt>
                      <c:pt idx="5675">
                        <c:v>2016-06-12 11:39</c:v>
                      </c:pt>
                      <c:pt idx="5676">
                        <c:v>2016-06-12 11:39</c:v>
                      </c:pt>
                      <c:pt idx="5677">
                        <c:v>2016-06-12 11:39</c:v>
                      </c:pt>
                      <c:pt idx="5678">
                        <c:v>2016-06-12 11:39</c:v>
                      </c:pt>
                      <c:pt idx="5679">
                        <c:v>2016-06-12 11:39</c:v>
                      </c:pt>
                      <c:pt idx="5680">
                        <c:v>2016-06-12 11:39</c:v>
                      </c:pt>
                      <c:pt idx="5681">
                        <c:v>2016-06-12 11:39</c:v>
                      </c:pt>
                      <c:pt idx="5682">
                        <c:v>2016-06-12 11:39</c:v>
                      </c:pt>
                      <c:pt idx="5683">
                        <c:v>2016-06-12 11:39</c:v>
                      </c:pt>
                      <c:pt idx="5684">
                        <c:v>2016-06-12 11:39</c:v>
                      </c:pt>
                      <c:pt idx="5685">
                        <c:v>2016-06-12 11:39</c:v>
                      </c:pt>
                      <c:pt idx="5686">
                        <c:v>2016-06-12 11:39</c:v>
                      </c:pt>
                      <c:pt idx="5687">
                        <c:v>2016-06-12 11:40</c:v>
                      </c:pt>
                      <c:pt idx="5688">
                        <c:v>2016-06-12 11:40</c:v>
                      </c:pt>
                      <c:pt idx="5689">
                        <c:v>2016-06-12 11:40</c:v>
                      </c:pt>
                      <c:pt idx="5690">
                        <c:v>2016-06-12 11:40</c:v>
                      </c:pt>
                      <c:pt idx="5691">
                        <c:v>2016-06-12 11:40</c:v>
                      </c:pt>
                      <c:pt idx="5692">
                        <c:v>2016-06-12 11:40</c:v>
                      </c:pt>
                      <c:pt idx="5693">
                        <c:v>2016-06-12 11:40</c:v>
                      </c:pt>
                      <c:pt idx="5694">
                        <c:v>2016-06-12 11:40</c:v>
                      </c:pt>
                      <c:pt idx="5695">
                        <c:v>2016-06-12 11:40</c:v>
                      </c:pt>
                      <c:pt idx="5696">
                        <c:v>2016-06-12 11:40</c:v>
                      </c:pt>
                      <c:pt idx="5697">
                        <c:v>2016-06-12 11:40</c:v>
                      </c:pt>
                      <c:pt idx="5698">
                        <c:v>2016-06-12 11:40</c:v>
                      </c:pt>
                      <c:pt idx="5699">
                        <c:v>2016-06-12 11:40</c:v>
                      </c:pt>
                      <c:pt idx="5700">
                        <c:v>2016-06-12 11:40</c:v>
                      </c:pt>
                      <c:pt idx="5701">
                        <c:v>2016-06-12 11:40</c:v>
                      </c:pt>
                      <c:pt idx="5702">
                        <c:v>2016-06-12 11:40</c:v>
                      </c:pt>
                      <c:pt idx="5703">
                        <c:v>2016-06-12 11:40</c:v>
                      </c:pt>
                      <c:pt idx="5704">
                        <c:v>2016-06-12 11:40</c:v>
                      </c:pt>
                      <c:pt idx="5705">
                        <c:v>2016-06-12 11:40</c:v>
                      </c:pt>
                      <c:pt idx="5706">
                        <c:v>2016-06-12 11:40</c:v>
                      </c:pt>
                      <c:pt idx="5707">
                        <c:v>2016-06-12 11:40</c:v>
                      </c:pt>
                      <c:pt idx="5708">
                        <c:v>2016-06-12 11:40</c:v>
                      </c:pt>
                      <c:pt idx="5709">
                        <c:v>2016-06-12 11:40</c:v>
                      </c:pt>
                      <c:pt idx="5710">
                        <c:v>2016-06-12 11:40</c:v>
                      </c:pt>
                      <c:pt idx="5711">
                        <c:v>2016-06-12 11:40</c:v>
                      </c:pt>
                      <c:pt idx="5712">
                        <c:v>2016-06-12 11:40</c:v>
                      </c:pt>
                      <c:pt idx="5713">
                        <c:v>2016-06-12 11:40</c:v>
                      </c:pt>
                      <c:pt idx="5714">
                        <c:v>2016-06-12 11:40</c:v>
                      </c:pt>
                      <c:pt idx="5715">
                        <c:v>2016-06-12 11:40</c:v>
                      </c:pt>
                      <c:pt idx="5716">
                        <c:v>2016-06-12 11:40</c:v>
                      </c:pt>
                      <c:pt idx="5717">
                        <c:v>2016-06-12 11:40</c:v>
                      </c:pt>
                      <c:pt idx="5718">
                        <c:v>2016-06-12 11:40</c:v>
                      </c:pt>
                      <c:pt idx="5719">
                        <c:v>2016-06-12 11:40</c:v>
                      </c:pt>
                      <c:pt idx="5720">
                        <c:v>2016-06-12 11:40</c:v>
                      </c:pt>
                      <c:pt idx="5721">
                        <c:v>2016-06-12 11:40</c:v>
                      </c:pt>
                      <c:pt idx="5722">
                        <c:v>2016-06-12 11:40</c:v>
                      </c:pt>
                      <c:pt idx="5723">
                        <c:v>2016-06-12 11:40</c:v>
                      </c:pt>
                      <c:pt idx="5724">
                        <c:v>2016-06-12 11:40</c:v>
                      </c:pt>
                      <c:pt idx="5725">
                        <c:v>2016-06-12 11:40</c:v>
                      </c:pt>
                      <c:pt idx="5726">
                        <c:v>2016-06-12 11:40</c:v>
                      </c:pt>
                      <c:pt idx="5727">
                        <c:v>2016-06-12 11:40</c:v>
                      </c:pt>
                      <c:pt idx="5728">
                        <c:v>2016-06-12 11:40</c:v>
                      </c:pt>
                      <c:pt idx="5729">
                        <c:v>2016-06-12 11:40</c:v>
                      </c:pt>
                      <c:pt idx="5730">
                        <c:v>2016-06-12 11:40</c:v>
                      </c:pt>
                      <c:pt idx="5731">
                        <c:v>2016-06-12 11:40</c:v>
                      </c:pt>
                      <c:pt idx="5732">
                        <c:v>2016-06-12 11:40</c:v>
                      </c:pt>
                      <c:pt idx="5733">
                        <c:v>2016-06-12 11:40</c:v>
                      </c:pt>
                      <c:pt idx="5734">
                        <c:v>2016-06-12 11:40</c:v>
                      </c:pt>
                      <c:pt idx="5735">
                        <c:v>2016-06-12 11:40</c:v>
                      </c:pt>
                      <c:pt idx="5736">
                        <c:v>2016-06-12 11:40</c:v>
                      </c:pt>
                      <c:pt idx="5737">
                        <c:v>2016-06-12 11:40</c:v>
                      </c:pt>
                      <c:pt idx="5738">
                        <c:v>2016-06-12 11:40</c:v>
                      </c:pt>
                      <c:pt idx="5739">
                        <c:v>2016-06-12 11:40</c:v>
                      </c:pt>
                      <c:pt idx="5740">
                        <c:v>2016-06-12 11:40</c:v>
                      </c:pt>
                      <c:pt idx="5741">
                        <c:v>2016-06-12 11:40</c:v>
                      </c:pt>
                      <c:pt idx="5742">
                        <c:v>2016-06-12 11:40</c:v>
                      </c:pt>
                      <c:pt idx="5743">
                        <c:v>2016-06-12 11:40</c:v>
                      </c:pt>
                      <c:pt idx="5744">
                        <c:v>2016-06-12 11:41</c:v>
                      </c:pt>
                      <c:pt idx="5745">
                        <c:v>2016-06-12 11:41</c:v>
                      </c:pt>
                      <c:pt idx="5746">
                        <c:v>2016-06-12 11:41</c:v>
                      </c:pt>
                      <c:pt idx="5747">
                        <c:v>2016-06-12 11:41</c:v>
                      </c:pt>
                      <c:pt idx="5748">
                        <c:v>2016-06-12 11:41</c:v>
                      </c:pt>
                      <c:pt idx="5749">
                        <c:v>2016-06-12 11:41</c:v>
                      </c:pt>
                      <c:pt idx="5750">
                        <c:v>2016-06-12 11:41</c:v>
                      </c:pt>
                      <c:pt idx="5751">
                        <c:v>2016-06-12 11:41</c:v>
                      </c:pt>
                      <c:pt idx="5752">
                        <c:v>2016-06-12 11:41</c:v>
                      </c:pt>
                      <c:pt idx="5753">
                        <c:v>2016-06-12 11:41</c:v>
                      </c:pt>
                      <c:pt idx="5754">
                        <c:v>2016-06-12 11:41</c:v>
                      </c:pt>
                      <c:pt idx="5755">
                        <c:v>2016-06-12 11:41</c:v>
                      </c:pt>
                      <c:pt idx="5756">
                        <c:v>2016-06-12 11:41</c:v>
                      </c:pt>
                      <c:pt idx="5757">
                        <c:v>2016-06-12 11:41</c:v>
                      </c:pt>
                      <c:pt idx="5758">
                        <c:v>2016-06-12 11:41</c:v>
                      </c:pt>
                      <c:pt idx="5759">
                        <c:v>2016-06-12 11:41</c:v>
                      </c:pt>
                      <c:pt idx="5760">
                        <c:v>2016-06-12 11:41</c:v>
                      </c:pt>
                      <c:pt idx="5761">
                        <c:v>2016-06-12 11:41</c:v>
                      </c:pt>
                      <c:pt idx="5762">
                        <c:v>2016-06-12 11:41</c:v>
                      </c:pt>
                      <c:pt idx="5763">
                        <c:v>2016-06-12 11:41</c:v>
                      </c:pt>
                      <c:pt idx="5764">
                        <c:v>2016-06-12 11:41</c:v>
                      </c:pt>
                      <c:pt idx="5765">
                        <c:v>2016-06-12 11:41</c:v>
                      </c:pt>
                      <c:pt idx="5766">
                        <c:v>2016-06-12 11:41</c:v>
                      </c:pt>
                      <c:pt idx="5767">
                        <c:v>2016-06-12 11:41</c:v>
                      </c:pt>
                      <c:pt idx="5768">
                        <c:v>2016-06-12 11:41</c:v>
                      </c:pt>
                      <c:pt idx="5769">
                        <c:v>2016-06-12 11:41</c:v>
                      </c:pt>
                      <c:pt idx="5770">
                        <c:v>2016-06-12 11:41</c:v>
                      </c:pt>
                      <c:pt idx="5771">
                        <c:v>2016-06-12 11:41</c:v>
                      </c:pt>
                      <c:pt idx="5772">
                        <c:v>2016-06-12 11:41</c:v>
                      </c:pt>
                      <c:pt idx="5773">
                        <c:v>2016-06-12 11:41</c:v>
                      </c:pt>
                      <c:pt idx="5774">
                        <c:v>2016-06-12 11:41</c:v>
                      </c:pt>
                      <c:pt idx="5775">
                        <c:v>2016-06-12 11:41</c:v>
                      </c:pt>
                      <c:pt idx="5776">
                        <c:v>2016-06-12 11:41</c:v>
                      </c:pt>
                      <c:pt idx="5777">
                        <c:v>2016-06-12 11:41</c:v>
                      </c:pt>
                      <c:pt idx="5778">
                        <c:v>2016-06-12 11:41</c:v>
                      </c:pt>
                      <c:pt idx="5779">
                        <c:v>2016-06-12 11:41</c:v>
                      </c:pt>
                      <c:pt idx="5780">
                        <c:v>2016-06-12 11:41</c:v>
                      </c:pt>
                      <c:pt idx="5781">
                        <c:v>2016-06-12 11:41</c:v>
                      </c:pt>
                      <c:pt idx="5782">
                        <c:v>2016-06-12 11:41</c:v>
                      </c:pt>
                      <c:pt idx="5783">
                        <c:v>2016-06-12 11:41</c:v>
                      </c:pt>
                      <c:pt idx="5784">
                        <c:v>2016-06-12 11:41</c:v>
                      </c:pt>
                      <c:pt idx="5785">
                        <c:v>2016-06-12 11:41</c:v>
                      </c:pt>
                      <c:pt idx="5786">
                        <c:v>2016-06-12 11:41</c:v>
                      </c:pt>
                      <c:pt idx="5787">
                        <c:v>2016-06-12 11:41</c:v>
                      </c:pt>
                      <c:pt idx="5788">
                        <c:v>2016-06-12 11:41</c:v>
                      </c:pt>
                      <c:pt idx="5789">
                        <c:v>2016-06-12 11:41</c:v>
                      </c:pt>
                      <c:pt idx="5790">
                        <c:v>2016-06-12 11:41</c:v>
                      </c:pt>
                      <c:pt idx="5791">
                        <c:v>2016-06-12 11:41</c:v>
                      </c:pt>
                      <c:pt idx="5792">
                        <c:v>2016-06-12 11:41</c:v>
                      </c:pt>
                      <c:pt idx="5793">
                        <c:v>2016-06-12 11:41</c:v>
                      </c:pt>
                      <c:pt idx="5794">
                        <c:v>2016-06-12 11:41</c:v>
                      </c:pt>
                      <c:pt idx="5795">
                        <c:v>2016-06-12 11:41</c:v>
                      </c:pt>
                      <c:pt idx="5796">
                        <c:v>2016-06-12 11:41</c:v>
                      </c:pt>
                      <c:pt idx="5797">
                        <c:v>2016-06-12 11:41</c:v>
                      </c:pt>
                      <c:pt idx="5798">
                        <c:v>2016-06-12 11:41</c:v>
                      </c:pt>
                      <c:pt idx="5799">
                        <c:v>2016-06-12 11:42</c:v>
                      </c:pt>
                      <c:pt idx="5800">
                        <c:v>2016-06-12 11:42</c:v>
                      </c:pt>
                      <c:pt idx="5801">
                        <c:v>2016-06-12 11:42</c:v>
                      </c:pt>
                      <c:pt idx="5802">
                        <c:v>2016-06-12 11:42</c:v>
                      </c:pt>
                      <c:pt idx="5803">
                        <c:v>2016-06-12 11:42</c:v>
                      </c:pt>
                      <c:pt idx="5804">
                        <c:v>2016-06-12 11:42</c:v>
                      </c:pt>
                      <c:pt idx="5805">
                        <c:v>2016-06-12 11:42</c:v>
                      </c:pt>
                      <c:pt idx="5806">
                        <c:v>2016-06-12 11:42</c:v>
                      </c:pt>
                      <c:pt idx="5807">
                        <c:v>2016-06-12 11:42</c:v>
                      </c:pt>
                      <c:pt idx="5808">
                        <c:v>2016-06-12 11:42</c:v>
                      </c:pt>
                      <c:pt idx="5809">
                        <c:v>2016-06-12 11:42</c:v>
                      </c:pt>
                      <c:pt idx="5810">
                        <c:v>2016-06-12 11:42</c:v>
                      </c:pt>
                      <c:pt idx="5811">
                        <c:v>2016-06-12 11:42</c:v>
                      </c:pt>
                      <c:pt idx="5812">
                        <c:v>2016-06-12 11:42</c:v>
                      </c:pt>
                      <c:pt idx="5813">
                        <c:v>2016-06-12 11:42</c:v>
                      </c:pt>
                      <c:pt idx="5814">
                        <c:v>2016-06-12 11:42</c:v>
                      </c:pt>
                      <c:pt idx="5815">
                        <c:v>2016-06-12 11:42</c:v>
                      </c:pt>
                      <c:pt idx="5816">
                        <c:v>2016-06-12 11:42</c:v>
                      </c:pt>
                      <c:pt idx="5817">
                        <c:v>2016-06-12 11:42</c:v>
                      </c:pt>
                      <c:pt idx="5818">
                        <c:v>2016-06-12 11:42</c:v>
                      </c:pt>
                      <c:pt idx="5819">
                        <c:v>2016-06-12 11:42</c:v>
                      </c:pt>
                      <c:pt idx="5820">
                        <c:v>2016-06-12 11:42</c:v>
                      </c:pt>
                      <c:pt idx="5821">
                        <c:v>2016-06-12 11:42</c:v>
                      </c:pt>
                      <c:pt idx="5822">
                        <c:v>2016-06-12 11:42</c:v>
                      </c:pt>
                      <c:pt idx="5823">
                        <c:v>2016-06-12 11:42</c:v>
                      </c:pt>
                      <c:pt idx="5824">
                        <c:v>2016-06-12 11:42</c:v>
                      </c:pt>
                      <c:pt idx="5825">
                        <c:v>2016-06-12 11:42</c:v>
                      </c:pt>
                      <c:pt idx="5826">
                        <c:v>2016-06-12 11:42</c:v>
                      </c:pt>
                      <c:pt idx="5827">
                        <c:v>2016-06-12 11:42</c:v>
                      </c:pt>
                      <c:pt idx="5828">
                        <c:v>2016-06-12 11:42</c:v>
                      </c:pt>
                      <c:pt idx="5829">
                        <c:v>2016-06-12 11:42</c:v>
                      </c:pt>
                      <c:pt idx="5830">
                        <c:v>2016-06-12 11:42</c:v>
                      </c:pt>
                      <c:pt idx="5831">
                        <c:v>2016-06-12 11:42</c:v>
                      </c:pt>
                      <c:pt idx="5832">
                        <c:v>2016-06-12 11:42</c:v>
                      </c:pt>
                      <c:pt idx="5833">
                        <c:v>2016-06-12 11:42</c:v>
                      </c:pt>
                      <c:pt idx="5834">
                        <c:v>2016-06-12 11:42</c:v>
                      </c:pt>
                      <c:pt idx="5835">
                        <c:v>2016-06-12 11:42</c:v>
                      </c:pt>
                      <c:pt idx="5836">
                        <c:v>2016-06-12 11:42</c:v>
                      </c:pt>
                      <c:pt idx="5837">
                        <c:v>2016-06-12 11:42</c:v>
                      </c:pt>
                      <c:pt idx="5838">
                        <c:v>2016-06-12 11:42</c:v>
                      </c:pt>
                      <c:pt idx="5839">
                        <c:v>2016-06-12 11:42</c:v>
                      </c:pt>
                      <c:pt idx="5840">
                        <c:v>2016-06-12 11:42</c:v>
                      </c:pt>
                      <c:pt idx="5841">
                        <c:v>2016-06-12 11:42</c:v>
                      </c:pt>
                      <c:pt idx="5842">
                        <c:v>2016-06-12 11:42</c:v>
                      </c:pt>
                      <c:pt idx="5843">
                        <c:v>2016-06-12 11:42</c:v>
                      </c:pt>
                      <c:pt idx="5844">
                        <c:v>2016-06-12 11:42</c:v>
                      </c:pt>
                      <c:pt idx="5845">
                        <c:v>2016-06-12 11:42</c:v>
                      </c:pt>
                      <c:pt idx="5846">
                        <c:v>2016-06-12 11:42</c:v>
                      </c:pt>
                      <c:pt idx="5847">
                        <c:v>2016-06-12 11:42</c:v>
                      </c:pt>
                      <c:pt idx="5848">
                        <c:v>2016-06-12 11:42</c:v>
                      </c:pt>
                      <c:pt idx="5849">
                        <c:v>2016-06-12 11:42</c:v>
                      </c:pt>
                      <c:pt idx="5850">
                        <c:v>2016-06-12 11:42</c:v>
                      </c:pt>
                      <c:pt idx="5851">
                        <c:v>2016-06-12 11:42</c:v>
                      </c:pt>
                      <c:pt idx="5852">
                        <c:v>2016-06-12 11:42</c:v>
                      </c:pt>
                      <c:pt idx="5853">
                        <c:v>2016-06-12 11:42</c:v>
                      </c:pt>
                      <c:pt idx="5854">
                        <c:v>2016-06-12 11:42</c:v>
                      </c:pt>
                      <c:pt idx="5855">
                        <c:v>2016-06-12 11:42</c:v>
                      </c:pt>
                      <c:pt idx="5856">
                        <c:v>2016-06-12 11:43</c:v>
                      </c:pt>
                      <c:pt idx="5857">
                        <c:v>2016-06-12 11:43</c:v>
                      </c:pt>
                      <c:pt idx="5858">
                        <c:v>2016-06-12 11:43</c:v>
                      </c:pt>
                      <c:pt idx="5859">
                        <c:v>2016-06-12 11:43</c:v>
                      </c:pt>
                      <c:pt idx="5860">
                        <c:v>2016-06-12 11:43</c:v>
                      </c:pt>
                      <c:pt idx="5861">
                        <c:v>2016-06-12 11:43</c:v>
                      </c:pt>
                      <c:pt idx="5862">
                        <c:v>2016-06-12 11:43</c:v>
                      </c:pt>
                      <c:pt idx="5863">
                        <c:v>2016-06-12 11:43</c:v>
                      </c:pt>
                      <c:pt idx="5864">
                        <c:v>2016-06-12 11:43</c:v>
                      </c:pt>
                      <c:pt idx="5865">
                        <c:v>2016-06-12 11:43</c:v>
                      </c:pt>
                      <c:pt idx="5866">
                        <c:v>2016-06-12 11:43</c:v>
                      </c:pt>
                      <c:pt idx="5867">
                        <c:v>2016-06-12 11:43</c:v>
                      </c:pt>
                      <c:pt idx="5868">
                        <c:v>2016-06-12 11:43</c:v>
                      </c:pt>
                      <c:pt idx="5869">
                        <c:v>2016-06-12 11:43</c:v>
                      </c:pt>
                      <c:pt idx="5870">
                        <c:v>2016-06-12 11:43</c:v>
                      </c:pt>
                      <c:pt idx="5871">
                        <c:v>2016-06-12 11:43</c:v>
                      </c:pt>
                      <c:pt idx="5872">
                        <c:v>2016-06-12 11:43</c:v>
                      </c:pt>
                      <c:pt idx="5873">
                        <c:v>2016-06-12 11:43</c:v>
                      </c:pt>
                      <c:pt idx="5874">
                        <c:v>2016-06-12 11:43</c:v>
                      </c:pt>
                      <c:pt idx="5875">
                        <c:v>2016-06-12 11:43</c:v>
                      </c:pt>
                      <c:pt idx="5876">
                        <c:v>2016-06-12 11:43</c:v>
                      </c:pt>
                      <c:pt idx="5877">
                        <c:v>2016-06-12 11:43</c:v>
                      </c:pt>
                      <c:pt idx="5878">
                        <c:v>2016-06-12 11:43</c:v>
                      </c:pt>
                      <c:pt idx="5879">
                        <c:v>2016-06-12 11:43</c:v>
                      </c:pt>
                      <c:pt idx="5880">
                        <c:v>2016-06-12 11:43</c:v>
                      </c:pt>
                      <c:pt idx="5881">
                        <c:v>2016-06-12 11:43</c:v>
                      </c:pt>
                      <c:pt idx="5882">
                        <c:v>2016-06-12 11:43</c:v>
                      </c:pt>
                      <c:pt idx="5883">
                        <c:v>2016-06-12 11:43</c:v>
                      </c:pt>
                      <c:pt idx="5884">
                        <c:v>2016-06-12 11:43</c:v>
                      </c:pt>
                      <c:pt idx="5885">
                        <c:v>2016-06-12 11:43</c:v>
                      </c:pt>
                      <c:pt idx="5886">
                        <c:v>2016-06-12 11:43</c:v>
                      </c:pt>
                      <c:pt idx="5887">
                        <c:v>2016-06-12 11:43</c:v>
                      </c:pt>
                      <c:pt idx="5888">
                        <c:v>2016-06-12 11:43</c:v>
                      </c:pt>
                      <c:pt idx="5889">
                        <c:v>2016-06-12 11:43</c:v>
                      </c:pt>
                      <c:pt idx="5890">
                        <c:v>2016-06-12 11:43</c:v>
                      </c:pt>
                      <c:pt idx="5891">
                        <c:v>2016-06-12 11:43</c:v>
                      </c:pt>
                      <c:pt idx="5892">
                        <c:v>2016-06-12 11:43</c:v>
                      </c:pt>
                      <c:pt idx="5893">
                        <c:v>2016-06-12 11:43</c:v>
                      </c:pt>
                      <c:pt idx="5894">
                        <c:v>2016-06-12 11:43</c:v>
                      </c:pt>
                      <c:pt idx="5895">
                        <c:v>2016-06-12 11:43</c:v>
                      </c:pt>
                      <c:pt idx="5896">
                        <c:v>2016-06-12 11:43</c:v>
                      </c:pt>
                      <c:pt idx="5897">
                        <c:v>2016-06-12 11:43</c:v>
                      </c:pt>
                      <c:pt idx="5898">
                        <c:v>2016-06-12 11:43</c:v>
                      </c:pt>
                      <c:pt idx="5899">
                        <c:v>2016-06-12 11:43</c:v>
                      </c:pt>
                      <c:pt idx="5900">
                        <c:v>2016-06-12 11:43</c:v>
                      </c:pt>
                      <c:pt idx="5901">
                        <c:v>2016-06-12 11:43</c:v>
                      </c:pt>
                      <c:pt idx="5902">
                        <c:v>2016-06-12 11:43</c:v>
                      </c:pt>
                      <c:pt idx="5903">
                        <c:v>2016-06-12 11:43</c:v>
                      </c:pt>
                      <c:pt idx="5904">
                        <c:v>2016-06-12 11:43</c:v>
                      </c:pt>
                      <c:pt idx="5905">
                        <c:v>2016-06-12 11:43</c:v>
                      </c:pt>
                      <c:pt idx="5906">
                        <c:v>2016-06-12 11:43</c:v>
                      </c:pt>
                      <c:pt idx="5907">
                        <c:v>2016-06-12 11:43</c:v>
                      </c:pt>
                      <c:pt idx="5908">
                        <c:v>2016-06-12 11:43</c:v>
                      </c:pt>
                      <c:pt idx="5909">
                        <c:v>2016-06-12 11:43</c:v>
                      </c:pt>
                      <c:pt idx="5910">
                        <c:v>2016-06-12 11:43</c:v>
                      </c:pt>
                      <c:pt idx="5911">
                        <c:v>2016-06-12 11:43</c:v>
                      </c:pt>
                      <c:pt idx="5912">
                        <c:v>2016-06-12 11:43</c:v>
                      </c:pt>
                      <c:pt idx="5913">
                        <c:v>2016-06-12 11:43</c:v>
                      </c:pt>
                      <c:pt idx="5914">
                        <c:v>2016-06-12 11:43</c:v>
                      </c:pt>
                      <c:pt idx="5915">
                        <c:v>2016-06-12 11:44</c:v>
                      </c:pt>
                      <c:pt idx="5916">
                        <c:v>2016-06-12 11:44</c:v>
                      </c:pt>
                      <c:pt idx="5917">
                        <c:v>2016-06-12 11:44</c:v>
                      </c:pt>
                      <c:pt idx="5918">
                        <c:v>2016-06-12 11:44</c:v>
                      </c:pt>
                      <c:pt idx="5919">
                        <c:v>2016-06-12 11:44</c:v>
                      </c:pt>
                      <c:pt idx="5920">
                        <c:v>2016-06-12 11:44</c:v>
                      </c:pt>
                      <c:pt idx="5921">
                        <c:v>2016-06-12 11:44</c:v>
                      </c:pt>
                      <c:pt idx="5922">
                        <c:v>2016-06-12 11:44</c:v>
                      </c:pt>
                      <c:pt idx="5923">
                        <c:v>2016-06-12 11:44</c:v>
                      </c:pt>
                      <c:pt idx="5924">
                        <c:v>2016-06-12 11:44</c:v>
                      </c:pt>
                      <c:pt idx="5925">
                        <c:v>2016-06-12 11:44</c:v>
                      </c:pt>
                      <c:pt idx="5926">
                        <c:v>2016-06-12 11:44</c:v>
                      </c:pt>
                      <c:pt idx="5927">
                        <c:v>2016-06-12 11:44</c:v>
                      </c:pt>
                      <c:pt idx="5928">
                        <c:v>2016-06-12 11:44</c:v>
                      </c:pt>
                      <c:pt idx="5929">
                        <c:v>2016-06-12 11:44</c:v>
                      </c:pt>
                      <c:pt idx="5930">
                        <c:v>2016-06-12 11:44</c:v>
                      </c:pt>
                      <c:pt idx="5931">
                        <c:v>2016-06-12 11:44</c:v>
                      </c:pt>
                      <c:pt idx="5932">
                        <c:v>2016-06-12 11:44</c:v>
                      </c:pt>
                      <c:pt idx="5933">
                        <c:v>2016-06-12 11:44</c:v>
                      </c:pt>
                      <c:pt idx="5934">
                        <c:v>2016-06-12 11:44</c:v>
                      </c:pt>
                      <c:pt idx="5935">
                        <c:v>2016-06-12 11:44</c:v>
                      </c:pt>
                      <c:pt idx="5936">
                        <c:v>2016-06-12 11:44</c:v>
                      </c:pt>
                      <c:pt idx="5937">
                        <c:v>2016-06-12 11:44</c:v>
                      </c:pt>
                      <c:pt idx="5938">
                        <c:v>2016-06-12 11:44</c:v>
                      </c:pt>
                      <c:pt idx="5939">
                        <c:v>2016-06-12 11:44</c:v>
                      </c:pt>
                      <c:pt idx="5940">
                        <c:v>2016-06-12 11:44</c:v>
                      </c:pt>
                      <c:pt idx="5941">
                        <c:v>2016-06-12 11:44</c:v>
                      </c:pt>
                      <c:pt idx="5942">
                        <c:v>2016-06-12 11:44</c:v>
                      </c:pt>
                      <c:pt idx="5943">
                        <c:v>2016-06-12 11:44</c:v>
                      </c:pt>
                      <c:pt idx="5944">
                        <c:v>2016-06-12 11:44</c:v>
                      </c:pt>
                      <c:pt idx="5945">
                        <c:v>2016-06-12 11:44</c:v>
                      </c:pt>
                      <c:pt idx="5946">
                        <c:v>2016-06-12 11:44</c:v>
                      </c:pt>
                      <c:pt idx="5947">
                        <c:v>2016-06-12 11:44</c:v>
                      </c:pt>
                      <c:pt idx="5948">
                        <c:v>2016-06-12 11:44</c:v>
                      </c:pt>
                      <c:pt idx="5949">
                        <c:v>2016-06-12 11:44</c:v>
                      </c:pt>
                      <c:pt idx="5950">
                        <c:v>2016-06-12 11:44</c:v>
                      </c:pt>
                      <c:pt idx="5951">
                        <c:v>2016-06-12 11:44</c:v>
                      </c:pt>
                      <c:pt idx="5952">
                        <c:v>2016-06-12 11:44</c:v>
                      </c:pt>
                      <c:pt idx="5953">
                        <c:v>2016-06-12 11:44</c:v>
                      </c:pt>
                      <c:pt idx="5954">
                        <c:v>2016-06-12 11:44</c:v>
                      </c:pt>
                      <c:pt idx="5955">
                        <c:v>2016-06-12 11:44</c:v>
                      </c:pt>
                      <c:pt idx="5956">
                        <c:v>2016-06-12 11:44</c:v>
                      </c:pt>
                      <c:pt idx="5957">
                        <c:v>2016-06-12 11:44</c:v>
                      </c:pt>
                      <c:pt idx="5958">
                        <c:v>2016-06-12 11:44</c:v>
                      </c:pt>
                      <c:pt idx="5959">
                        <c:v>2016-06-12 11:44</c:v>
                      </c:pt>
                      <c:pt idx="5960">
                        <c:v>2016-06-12 11:44</c:v>
                      </c:pt>
                      <c:pt idx="5961">
                        <c:v>2016-06-12 11:44</c:v>
                      </c:pt>
                      <c:pt idx="5962">
                        <c:v>2016-06-12 11:44</c:v>
                      </c:pt>
                      <c:pt idx="5963">
                        <c:v>2016-06-12 11:44</c:v>
                      </c:pt>
                      <c:pt idx="5964">
                        <c:v>2016-06-12 11:44</c:v>
                      </c:pt>
                      <c:pt idx="5965">
                        <c:v>2016-06-12 11:44</c:v>
                      </c:pt>
                      <c:pt idx="5966">
                        <c:v>2016-06-12 11:44</c:v>
                      </c:pt>
                      <c:pt idx="5967">
                        <c:v>2016-06-12 11:44</c:v>
                      </c:pt>
                      <c:pt idx="5968">
                        <c:v>2016-06-12 11:44</c:v>
                      </c:pt>
                      <c:pt idx="5969">
                        <c:v>2016-06-12 11:44</c:v>
                      </c:pt>
                      <c:pt idx="5970">
                        <c:v>2016-06-12 11:44</c:v>
                      </c:pt>
                      <c:pt idx="5971">
                        <c:v>2016-06-12 11:44</c:v>
                      </c:pt>
                      <c:pt idx="5972">
                        <c:v>2016-06-12 11:44</c:v>
                      </c:pt>
                      <c:pt idx="5973">
                        <c:v>2016-06-12 11:44</c:v>
                      </c:pt>
                      <c:pt idx="5974">
                        <c:v>2016-06-12 11:45</c:v>
                      </c:pt>
                      <c:pt idx="5975">
                        <c:v>2016-06-12 11:45</c:v>
                      </c:pt>
                      <c:pt idx="5976">
                        <c:v>2016-06-12 11:45</c:v>
                      </c:pt>
                      <c:pt idx="5977">
                        <c:v>2016-06-12 11:45</c:v>
                      </c:pt>
                      <c:pt idx="5978">
                        <c:v>2016-06-12 11:45</c:v>
                      </c:pt>
                      <c:pt idx="5979">
                        <c:v>2016-06-12 11:45</c:v>
                      </c:pt>
                      <c:pt idx="5980">
                        <c:v>2016-06-12 11:45</c:v>
                      </c:pt>
                      <c:pt idx="5981">
                        <c:v>2016-06-12 11:45</c:v>
                      </c:pt>
                      <c:pt idx="5982">
                        <c:v>2016-06-12 11:45</c:v>
                      </c:pt>
                      <c:pt idx="5983">
                        <c:v>2016-06-12 11:45</c:v>
                      </c:pt>
                      <c:pt idx="5984">
                        <c:v>2016-06-12 11:45</c:v>
                      </c:pt>
                      <c:pt idx="5985">
                        <c:v>2016-06-12 11:45</c:v>
                      </c:pt>
                      <c:pt idx="5986">
                        <c:v>2016-06-12 11:45</c:v>
                      </c:pt>
                      <c:pt idx="5987">
                        <c:v>2016-06-12 11:45</c:v>
                      </c:pt>
                      <c:pt idx="5988">
                        <c:v>2016-06-12 11:45</c:v>
                      </c:pt>
                      <c:pt idx="5989">
                        <c:v>2016-06-12 11:45</c:v>
                      </c:pt>
                      <c:pt idx="5990">
                        <c:v>2016-06-12 11:45</c:v>
                      </c:pt>
                      <c:pt idx="5991">
                        <c:v>2016-06-12 11:45</c:v>
                      </c:pt>
                      <c:pt idx="5992">
                        <c:v>2016-06-12 11:45</c:v>
                      </c:pt>
                      <c:pt idx="5993">
                        <c:v>2016-06-12 11:45</c:v>
                      </c:pt>
                      <c:pt idx="5994">
                        <c:v>2016-06-12 11:45</c:v>
                      </c:pt>
                      <c:pt idx="5995">
                        <c:v>2016-06-12 11:45</c:v>
                      </c:pt>
                      <c:pt idx="5996">
                        <c:v>2016-06-12 11:45</c:v>
                      </c:pt>
                      <c:pt idx="5997">
                        <c:v>2016-06-12 11:45</c:v>
                      </c:pt>
                      <c:pt idx="5998">
                        <c:v>2016-06-12 11:45</c:v>
                      </c:pt>
                      <c:pt idx="5999">
                        <c:v>2016-06-12 11:45</c:v>
                      </c:pt>
                      <c:pt idx="6000">
                        <c:v>2016-06-12 11:45</c:v>
                      </c:pt>
                      <c:pt idx="6001">
                        <c:v>2016-06-12 11:45</c:v>
                      </c:pt>
                      <c:pt idx="6002">
                        <c:v>2016-06-12 11:45</c:v>
                      </c:pt>
                      <c:pt idx="6003">
                        <c:v>2016-06-12 11:45</c:v>
                      </c:pt>
                      <c:pt idx="6004">
                        <c:v>2016-06-12 11:45</c:v>
                      </c:pt>
                      <c:pt idx="6005">
                        <c:v>2016-06-12 11:45</c:v>
                      </c:pt>
                      <c:pt idx="6006">
                        <c:v>2016-06-12 11:45</c:v>
                      </c:pt>
                      <c:pt idx="6007">
                        <c:v>2016-06-12 11:45</c:v>
                      </c:pt>
                      <c:pt idx="6008">
                        <c:v>2016-06-12 11:45</c:v>
                      </c:pt>
                      <c:pt idx="6009">
                        <c:v>2016-06-12 11:45</c:v>
                      </c:pt>
                      <c:pt idx="6010">
                        <c:v>2016-06-12 11:45</c:v>
                      </c:pt>
                      <c:pt idx="6011">
                        <c:v>2016-06-12 11:45</c:v>
                      </c:pt>
                      <c:pt idx="6012">
                        <c:v>2016-06-12 11:45</c:v>
                      </c:pt>
                      <c:pt idx="6013">
                        <c:v>2016-06-12 11:45</c:v>
                      </c:pt>
                      <c:pt idx="6014">
                        <c:v>2016-06-12 11:45</c:v>
                      </c:pt>
                      <c:pt idx="6015">
                        <c:v>2016-06-12 11:45</c:v>
                      </c:pt>
                      <c:pt idx="6016">
                        <c:v>2016-06-12 11:45</c:v>
                      </c:pt>
                      <c:pt idx="6017">
                        <c:v>2016-06-12 11:45</c:v>
                      </c:pt>
                      <c:pt idx="6018">
                        <c:v>2016-06-12 11:45</c:v>
                      </c:pt>
                      <c:pt idx="6019">
                        <c:v>2016-06-12 11:45</c:v>
                      </c:pt>
                      <c:pt idx="6020">
                        <c:v>2016-06-12 11:45</c:v>
                      </c:pt>
                      <c:pt idx="6021">
                        <c:v>2016-06-12 11:45</c:v>
                      </c:pt>
                      <c:pt idx="6022">
                        <c:v>2016-06-12 11:45</c:v>
                      </c:pt>
                      <c:pt idx="6023">
                        <c:v>2016-06-12 11:45</c:v>
                      </c:pt>
                      <c:pt idx="6024">
                        <c:v>2016-06-12 11:45</c:v>
                      </c:pt>
                      <c:pt idx="6025">
                        <c:v>2016-06-12 11:45</c:v>
                      </c:pt>
                      <c:pt idx="6026">
                        <c:v>2016-06-12 11:45</c:v>
                      </c:pt>
                      <c:pt idx="6027">
                        <c:v>2016-06-12 11:45</c:v>
                      </c:pt>
                      <c:pt idx="6028">
                        <c:v>2016-06-12 11:45</c:v>
                      </c:pt>
                      <c:pt idx="6029">
                        <c:v>2016-06-12 11:45</c:v>
                      </c:pt>
                      <c:pt idx="6030">
                        <c:v>2016-06-12 11:46</c:v>
                      </c:pt>
                      <c:pt idx="6031">
                        <c:v>2016-06-12 11:46</c:v>
                      </c:pt>
                      <c:pt idx="6032">
                        <c:v>2016-06-12 11:46</c:v>
                      </c:pt>
                      <c:pt idx="6033">
                        <c:v>2016-06-12 11:46</c:v>
                      </c:pt>
                      <c:pt idx="6034">
                        <c:v>2016-06-12 11:46</c:v>
                      </c:pt>
                      <c:pt idx="6035">
                        <c:v>2016-06-12 11:46</c:v>
                      </c:pt>
                      <c:pt idx="6036">
                        <c:v>2016-06-12 11:46</c:v>
                      </c:pt>
                      <c:pt idx="6037">
                        <c:v>2016-06-12 11:46</c:v>
                      </c:pt>
                      <c:pt idx="6038">
                        <c:v>2016-06-12 11:46</c:v>
                      </c:pt>
                      <c:pt idx="6039">
                        <c:v>2016-06-12 11:46</c:v>
                      </c:pt>
                      <c:pt idx="6040">
                        <c:v>2016-06-12 11:46</c:v>
                      </c:pt>
                      <c:pt idx="6041">
                        <c:v>2016-06-12 11:46</c:v>
                      </c:pt>
                      <c:pt idx="6042">
                        <c:v>2016-06-12 11:46</c:v>
                      </c:pt>
                      <c:pt idx="6043">
                        <c:v>2016-06-12 11:46</c:v>
                      </c:pt>
                      <c:pt idx="6044">
                        <c:v>2016-06-12 11:46</c:v>
                      </c:pt>
                      <c:pt idx="6045">
                        <c:v>2016-06-12 11:46</c:v>
                      </c:pt>
                      <c:pt idx="6046">
                        <c:v>2016-06-12 11:46</c:v>
                      </c:pt>
                      <c:pt idx="6047">
                        <c:v>2016-06-12 11:46</c:v>
                      </c:pt>
                      <c:pt idx="6048">
                        <c:v>2016-06-12 11:46</c:v>
                      </c:pt>
                      <c:pt idx="6049">
                        <c:v>2016-06-12 11:46</c:v>
                      </c:pt>
                      <c:pt idx="6050">
                        <c:v>2016-06-12 11:46</c:v>
                      </c:pt>
                      <c:pt idx="6051">
                        <c:v>2016-06-12 11:46</c:v>
                      </c:pt>
                      <c:pt idx="6052">
                        <c:v>2016-06-12 11:46</c:v>
                      </c:pt>
                      <c:pt idx="6053">
                        <c:v>2016-06-12 11:46</c:v>
                      </c:pt>
                      <c:pt idx="6054">
                        <c:v>2016-06-12 11:46</c:v>
                      </c:pt>
                      <c:pt idx="6055">
                        <c:v>2016-06-12 11:46</c:v>
                      </c:pt>
                      <c:pt idx="6056">
                        <c:v>2016-06-12 11:46</c:v>
                      </c:pt>
                      <c:pt idx="6057">
                        <c:v>2016-06-12 11:46</c:v>
                      </c:pt>
                      <c:pt idx="6058">
                        <c:v>2016-06-12 11:46</c:v>
                      </c:pt>
                      <c:pt idx="6059">
                        <c:v>2016-06-12 11:46</c:v>
                      </c:pt>
                      <c:pt idx="6060">
                        <c:v>2016-06-12 11:46</c:v>
                      </c:pt>
                      <c:pt idx="6061">
                        <c:v>2016-06-12 11:46</c:v>
                      </c:pt>
                      <c:pt idx="6062">
                        <c:v>2016-06-12 11:46</c:v>
                      </c:pt>
                      <c:pt idx="6063">
                        <c:v>2016-06-12 11:46</c:v>
                      </c:pt>
                      <c:pt idx="6064">
                        <c:v>2016-06-12 11:46</c:v>
                      </c:pt>
                      <c:pt idx="6065">
                        <c:v>2016-06-12 11:46</c:v>
                      </c:pt>
                      <c:pt idx="6066">
                        <c:v>2016-06-12 11:46</c:v>
                      </c:pt>
                      <c:pt idx="6067">
                        <c:v>2016-06-12 11:46</c:v>
                      </c:pt>
                      <c:pt idx="6068">
                        <c:v>2016-06-12 11:46</c:v>
                      </c:pt>
                      <c:pt idx="6069">
                        <c:v>2016-06-12 11:46</c:v>
                      </c:pt>
                      <c:pt idx="6070">
                        <c:v>2016-06-12 11:46</c:v>
                      </c:pt>
                      <c:pt idx="6071">
                        <c:v>2016-06-12 11:46</c:v>
                      </c:pt>
                      <c:pt idx="6072">
                        <c:v>2016-06-12 11:46</c:v>
                      </c:pt>
                      <c:pt idx="6073">
                        <c:v>2016-06-12 11:46</c:v>
                      </c:pt>
                      <c:pt idx="6074">
                        <c:v>2016-06-12 11:46</c:v>
                      </c:pt>
                      <c:pt idx="6075">
                        <c:v>2016-06-12 11:46</c:v>
                      </c:pt>
                      <c:pt idx="6076">
                        <c:v>2016-06-12 11:46</c:v>
                      </c:pt>
                      <c:pt idx="6077">
                        <c:v>2016-06-12 11:46</c:v>
                      </c:pt>
                      <c:pt idx="6078">
                        <c:v>2016-06-12 11:46</c:v>
                      </c:pt>
                      <c:pt idx="6079">
                        <c:v>2016-06-12 11:46</c:v>
                      </c:pt>
                      <c:pt idx="6080">
                        <c:v>2016-06-12 11:46</c:v>
                      </c:pt>
                      <c:pt idx="6081">
                        <c:v>2016-06-12 11:46</c:v>
                      </c:pt>
                      <c:pt idx="6082">
                        <c:v>2016-06-12 11:46</c:v>
                      </c:pt>
                      <c:pt idx="6083">
                        <c:v>2016-06-12 11:46</c:v>
                      </c:pt>
                      <c:pt idx="6084">
                        <c:v>2016-06-12 11:46</c:v>
                      </c:pt>
                      <c:pt idx="6085">
                        <c:v>2016-06-12 11:46</c:v>
                      </c:pt>
                      <c:pt idx="6086">
                        <c:v>2016-06-12 11:46</c:v>
                      </c:pt>
                      <c:pt idx="6087">
                        <c:v>2016-06-12 11:47</c:v>
                      </c:pt>
                      <c:pt idx="6088">
                        <c:v>2016-06-12 11:47</c:v>
                      </c:pt>
                      <c:pt idx="6089">
                        <c:v>2016-06-12 11:47</c:v>
                      </c:pt>
                      <c:pt idx="6090">
                        <c:v>2016-06-12 11:47</c:v>
                      </c:pt>
                      <c:pt idx="6091">
                        <c:v>2016-06-12 11:47</c:v>
                      </c:pt>
                      <c:pt idx="6092">
                        <c:v>2016-06-12 11:47</c:v>
                      </c:pt>
                      <c:pt idx="6093">
                        <c:v>2016-06-12 11:47</c:v>
                      </c:pt>
                      <c:pt idx="6094">
                        <c:v>2016-06-12 11:47</c:v>
                      </c:pt>
                      <c:pt idx="6095">
                        <c:v>2016-06-12 11:47</c:v>
                      </c:pt>
                      <c:pt idx="6096">
                        <c:v>2016-06-12 11:47</c:v>
                      </c:pt>
                      <c:pt idx="6097">
                        <c:v>2016-06-12 11:47</c:v>
                      </c:pt>
                      <c:pt idx="6098">
                        <c:v>2016-06-12 11:47</c:v>
                      </c:pt>
                      <c:pt idx="6099">
                        <c:v>2016-06-12 11:47</c:v>
                      </c:pt>
                      <c:pt idx="6100">
                        <c:v>2016-06-12 11:47</c:v>
                      </c:pt>
                      <c:pt idx="6101">
                        <c:v>2016-06-12 11:47</c:v>
                      </c:pt>
                      <c:pt idx="6102">
                        <c:v>2016-06-12 11:47</c:v>
                      </c:pt>
                      <c:pt idx="6103">
                        <c:v>2016-06-12 11:47</c:v>
                      </c:pt>
                      <c:pt idx="6104">
                        <c:v>2016-06-12 11:47</c:v>
                      </c:pt>
                      <c:pt idx="6105">
                        <c:v>2016-06-12 11:47</c:v>
                      </c:pt>
                      <c:pt idx="6106">
                        <c:v>2016-06-12 11:47</c:v>
                      </c:pt>
                      <c:pt idx="6107">
                        <c:v>2016-06-12 11:47</c:v>
                      </c:pt>
                      <c:pt idx="6108">
                        <c:v>2016-06-12 11:47</c:v>
                      </c:pt>
                      <c:pt idx="6109">
                        <c:v>2016-06-12 11:47</c:v>
                      </c:pt>
                      <c:pt idx="6110">
                        <c:v>2016-06-12 11:47</c:v>
                      </c:pt>
                      <c:pt idx="6111">
                        <c:v>2016-06-12 11:47</c:v>
                      </c:pt>
                      <c:pt idx="6112">
                        <c:v>2016-06-12 11:47</c:v>
                      </c:pt>
                      <c:pt idx="6113">
                        <c:v>2016-06-12 11:47</c:v>
                      </c:pt>
                      <c:pt idx="6114">
                        <c:v>2016-06-12 11:47</c:v>
                      </c:pt>
                      <c:pt idx="6115">
                        <c:v>2016-06-12 11:47</c:v>
                      </c:pt>
                      <c:pt idx="6116">
                        <c:v>2016-06-12 11:47</c:v>
                      </c:pt>
                      <c:pt idx="6117">
                        <c:v>2016-06-12 11:47</c:v>
                      </c:pt>
                      <c:pt idx="6118">
                        <c:v>2016-06-12 11:47</c:v>
                      </c:pt>
                      <c:pt idx="6119">
                        <c:v>2016-06-12 11:47</c:v>
                      </c:pt>
                      <c:pt idx="6120">
                        <c:v>2016-06-12 11:47</c:v>
                      </c:pt>
                      <c:pt idx="6121">
                        <c:v>2016-06-12 11:47</c:v>
                      </c:pt>
                      <c:pt idx="6122">
                        <c:v>2016-06-12 11:47</c:v>
                      </c:pt>
                      <c:pt idx="6123">
                        <c:v>2016-06-12 11:47</c:v>
                      </c:pt>
                      <c:pt idx="6124">
                        <c:v>2016-06-12 11:47</c:v>
                      </c:pt>
                      <c:pt idx="6125">
                        <c:v>2016-06-12 11:47</c:v>
                      </c:pt>
                      <c:pt idx="6126">
                        <c:v>2016-06-12 11:47</c:v>
                      </c:pt>
                      <c:pt idx="6127">
                        <c:v>2016-06-12 11:47</c:v>
                      </c:pt>
                      <c:pt idx="6128">
                        <c:v>2016-06-12 11:47</c:v>
                      </c:pt>
                      <c:pt idx="6129">
                        <c:v>2016-06-12 11:47</c:v>
                      </c:pt>
                      <c:pt idx="6130">
                        <c:v>2016-06-12 11:47</c:v>
                      </c:pt>
                      <c:pt idx="6131">
                        <c:v>2016-06-12 11:47</c:v>
                      </c:pt>
                      <c:pt idx="6132">
                        <c:v>2016-06-12 11:47</c:v>
                      </c:pt>
                      <c:pt idx="6133">
                        <c:v>2016-06-12 11:47</c:v>
                      </c:pt>
                      <c:pt idx="6134">
                        <c:v>2016-06-12 11:47</c:v>
                      </c:pt>
                      <c:pt idx="6135">
                        <c:v>2016-06-12 11:47</c:v>
                      </c:pt>
                      <c:pt idx="6136">
                        <c:v>2016-06-12 11:47</c:v>
                      </c:pt>
                      <c:pt idx="6137">
                        <c:v>2016-06-12 11:47</c:v>
                      </c:pt>
                      <c:pt idx="6138">
                        <c:v>2016-06-12 11:47</c:v>
                      </c:pt>
                      <c:pt idx="6139">
                        <c:v>2016-06-12 11:47</c:v>
                      </c:pt>
                      <c:pt idx="6140">
                        <c:v>2016-06-12 11:48</c:v>
                      </c:pt>
                      <c:pt idx="6141">
                        <c:v>2016-06-12 11:48</c:v>
                      </c:pt>
                      <c:pt idx="6142">
                        <c:v>2016-06-12 11:48</c:v>
                      </c:pt>
                      <c:pt idx="6143">
                        <c:v>2016-06-12 11:48</c:v>
                      </c:pt>
                      <c:pt idx="6144">
                        <c:v>2016-06-12 11:48</c:v>
                      </c:pt>
                      <c:pt idx="6145">
                        <c:v>2016-06-12 11:48</c:v>
                      </c:pt>
                      <c:pt idx="6146">
                        <c:v>2016-06-12 11:48</c:v>
                      </c:pt>
                      <c:pt idx="6147">
                        <c:v>2016-06-12 11:48</c:v>
                      </c:pt>
                      <c:pt idx="6148">
                        <c:v>2016-06-12 11:48</c:v>
                      </c:pt>
                      <c:pt idx="6149">
                        <c:v>2016-06-12 11:48</c:v>
                      </c:pt>
                      <c:pt idx="6150">
                        <c:v>2016-06-12 11:48</c:v>
                      </c:pt>
                      <c:pt idx="6151">
                        <c:v>2016-06-12 11:48</c:v>
                      </c:pt>
                      <c:pt idx="6152">
                        <c:v>2016-06-12 11:48</c:v>
                      </c:pt>
                      <c:pt idx="6153">
                        <c:v>2016-06-12 11:48</c:v>
                      </c:pt>
                      <c:pt idx="6154">
                        <c:v>2016-06-12 11:48</c:v>
                      </c:pt>
                      <c:pt idx="6155">
                        <c:v>2016-06-12 11:48</c:v>
                      </c:pt>
                      <c:pt idx="6156">
                        <c:v>2016-06-12 11:48</c:v>
                      </c:pt>
                      <c:pt idx="6157">
                        <c:v>2016-06-12 11:48</c:v>
                      </c:pt>
                      <c:pt idx="6158">
                        <c:v>2016-06-12 11:48</c:v>
                      </c:pt>
                      <c:pt idx="6159">
                        <c:v>2016-06-12 11:48</c:v>
                      </c:pt>
                      <c:pt idx="6160">
                        <c:v>2016-06-12 11:48</c:v>
                      </c:pt>
                      <c:pt idx="6161">
                        <c:v>2016-06-12 11:48</c:v>
                      </c:pt>
                      <c:pt idx="6162">
                        <c:v>2016-06-12 11:48</c:v>
                      </c:pt>
                      <c:pt idx="6163">
                        <c:v>2016-06-12 11:48</c:v>
                      </c:pt>
                      <c:pt idx="6164">
                        <c:v>2016-06-12 11:48</c:v>
                      </c:pt>
                      <c:pt idx="6165">
                        <c:v>2016-06-12 11:48</c:v>
                      </c:pt>
                      <c:pt idx="6166">
                        <c:v>2016-06-12 11:48</c:v>
                      </c:pt>
                      <c:pt idx="6167">
                        <c:v>2016-06-12 11:48</c:v>
                      </c:pt>
                      <c:pt idx="6168">
                        <c:v>2016-06-12 11:48</c:v>
                      </c:pt>
                      <c:pt idx="6169">
                        <c:v>2016-06-12 11:48</c:v>
                      </c:pt>
                      <c:pt idx="6170">
                        <c:v>2016-06-12 11:48</c:v>
                      </c:pt>
                      <c:pt idx="6171">
                        <c:v>2016-06-12 11:48</c:v>
                      </c:pt>
                      <c:pt idx="6172">
                        <c:v>2016-06-12 11:48</c:v>
                      </c:pt>
                      <c:pt idx="6173">
                        <c:v>2016-06-12 11:48</c:v>
                      </c:pt>
                      <c:pt idx="6174">
                        <c:v>2016-06-12 11:48</c:v>
                      </c:pt>
                      <c:pt idx="6175">
                        <c:v>2016-06-12 11:48</c:v>
                      </c:pt>
                      <c:pt idx="6176">
                        <c:v>2016-06-12 11:48</c:v>
                      </c:pt>
                      <c:pt idx="6177">
                        <c:v>2016-06-12 11:48</c:v>
                      </c:pt>
                      <c:pt idx="6178">
                        <c:v>2016-06-12 11:48</c:v>
                      </c:pt>
                      <c:pt idx="6179">
                        <c:v>2016-06-12 11:48</c:v>
                      </c:pt>
                      <c:pt idx="6180">
                        <c:v>2016-06-12 11:48</c:v>
                      </c:pt>
                      <c:pt idx="6181">
                        <c:v>2016-06-12 11:48</c:v>
                      </c:pt>
                      <c:pt idx="6182">
                        <c:v>2016-06-12 11:48</c:v>
                      </c:pt>
                      <c:pt idx="6183">
                        <c:v>2016-06-12 11:48</c:v>
                      </c:pt>
                      <c:pt idx="6184">
                        <c:v>2016-06-12 11:48</c:v>
                      </c:pt>
                      <c:pt idx="6185">
                        <c:v>2016-06-12 11:48</c:v>
                      </c:pt>
                      <c:pt idx="6186">
                        <c:v>2016-06-12 11:48</c:v>
                      </c:pt>
                      <c:pt idx="6187">
                        <c:v>2016-06-12 11:48</c:v>
                      </c:pt>
                      <c:pt idx="6188">
                        <c:v>2016-06-12 11:48</c:v>
                      </c:pt>
                      <c:pt idx="6189">
                        <c:v>2016-06-12 11:48</c:v>
                      </c:pt>
                      <c:pt idx="6190">
                        <c:v>2016-06-12 11:48</c:v>
                      </c:pt>
                      <c:pt idx="6191">
                        <c:v>2016-06-12 11:48</c:v>
                      </c:pt>
                      <c:pt idx="6192">
                        <c:v>2016-06-12 11:48</c:v>
                      </c:pt>
                      <c:pt idx="6193">
                        <c:v>2016-06-12 11:48</c:v>
                      </c:pt>
                      <c:pt idx="6194">
                        <c:v>2016-06-12 11:48</c:v>
                      </c:pt>
                      <c:pt idx="6195">
                        <c:v>2016-06-12 11:48</c:v>
                      </c:pt>
                      <c:pt idx="6196">
                        <c:v>2016-06-12 11:48</c:v>
                      </c:pt>
                      <c:pt idx="6197">
                        <c:v>2016-06-12 11:48</c:v>
                      </c:pt>
                      <c:pt idx="6198">
                        <c:v>2016-06-12 11:48</c:v>
                      </c:pt>
                      <c:pt idx="6199">
                        <c:v>2016-06-12 11:49</c:v>
                      </c:pt>
                      <c:pt idx="6200">
                        <c:v>2016-06-12 11:49</c:v>
                      </c:pt>
                      <c:pt idx="6201">
                        <c:v>2016-06-12 11:49</c:v>
                      </c:pt>
                      <c:pt idx="6202">
                        <c:v>2016-06-12 11:49</c:v>
                      </c:pt>
                      <c:pt idx="6203">
                        <c:v>2016-06-12 11:49</c:v>
                      </c:pt>
                      <c:pt idx="6204">
                        <c:v>2016-06-12 11:49</c:v>
                      </c:pt>
                      <c:pt idx="6205">
                        <c:v>2016-06-12 11:49</c:v>
                      </c:pt>
                      <c:pt idx="6206">
                        <c:v>2016-06-12 11:49</c:v>
                      </c:pt>
                      <c:pt idx="6207">
                        <c:v>2016-06-12 11:49</c:v>
                      </c:pt>
                      <c:pt idx="6208">
                        <c:v>2016-06-12 11:49</c:v>
                      </c:pt>
                      <c:pt idx="6209">
                        <c:v>2016-06-12 11:49</c:v>
                      </c:pt>
                      <c:pt idx="6210">
                        <c:v>2016-06-12 11:49</c:v>
                      </c:pt>
                      <c:pt idx="6211">
                        <c:v>2016-06-12 11:49</c:v>
                      </c:pt>
                      <c:pt idx="6212">
                        <c:v>2016-06-12 11:49</c:v>
                      </c:pt>
                      <c:pt idx="6213">
                        <c:v>2016-06-12 11:49</c:v>
                      </c:pt>
                      <c:pt idx="6214">
                        <c:v>2016-06-12 11:49</c:v>
                      </c:pt>
                      <c:pt idx="6215">
                        <c:v>2016-06-12 11:49</c:v>
                      </c:pt>
                      <c:pt idx="6216">
                        <c:v>2016-06-12 11:49</c:v>
                      </c:pt>
                      <c:pt idx="6217">
                        <c:v>2016-06-12 11:49</c:v>
                      </c:pt>
                      <c:pt idx="6218">
                        <c:v>2016-06-12 11:49</c:v>
                      </c:pt>
                      <c:pt idx="6219">
                        <c:v>2016-06-12 11:49</c:v>
                      </c:pt>
                      <c:pt idx="6220">
                        <c:v>2016-06-12 11:49</c:v>
                      </c:pt>
                      <c:pt idx="6221">
                        <c:v>2016-06-12 11:49</c:v>
                      </c:pt>
                      <c:pt idx="6222">
                        <c:v>2016-06-12 11:49</c:v>
                      </c:pt>
                      <c:pt idx="6223">
                        <c:v>2016-06-12 11:49</c:v>
                      </c:pt>
                      <c:pt idx="6224">
                        <c:v>2016-06-12 11:49</c:v>
                      </c:pt>
                      <c:pt idx="6225">
                        <c:v>2016-06-12 11:49</c:v>
                      </c:pt>
                      <c:pt idx="6226">
                        <c:v>2016-06-12 11:49</c:v>
                      </c:pt>
                      <c:pt idx="6227">
                        <c:v>2016-06-12 11:49</c:v>
                      </c:pt>
                      <c:pt idx="6228">
                        <c:v>2016-06-12 11:49</c:v>
                      </c:pt>
                      <c:pt idx="6229">
                        <c:v>2016-06-12 11:49</c:v>
                      </c:pt>
                      <c:pt idx="6230">
                        <c:v>2016-06-12 11:49</c:v>
                      </c:pt>
                      <c:pt idx="6231">
                        <c:v>2016-06-12 11:49</c:v>
                      </c:pt>
                      <c:pt idx="6232">
                        <c:v>2016-06-12 11:49</c:v>
                      </c:pt>
                      <c:pt idx="6233">
                        <c:v>2016-06-12 11:49</c:v>
                      </c:pt>
                      <c:pt idx="6234">
                        <c:v>2016-06-12 11:49</c:v>
                      </c:pt>
                      <c:pt idx="6235">
                        <c:v>2016-06-12 11:49</c:v>
                      </c:pt>
                      <c:pt idx="6236">
                        <c:v>2016-06-12 11:49</c:v>
                      </c:pt>
                      <c:pt idx="6237">
                        <c:v>2016-06-12 11:49</c:v>
                      </c:pt>
                      <c:pt idx="6238">
                        <c:v>2016-06-12 11:49</c:v>
                      </c:pt>
                      <c:pt idx="6239">
                        <c:v>2016-06-12 11:49</c:v>
                      </c:pt>
                      <c:pt idx="6240">
                        <c:v>2016-06-12 11:49</c:v>
                      </c:pt>
                      <c:pt idx="6241">
                        <c:v>2016-06-12 11:49</c:v>
                      </c:pt>
                      <c:pt idx="6242">
                        <c:v>2016-06-12 11:49</c:v>
                      </c:pt>
                      <c:pt idx="6243">
                        <c:v>2016-06-12 11:49</c:v>
                      </c:pt>
                      <c:pt idx="6244">
                        <c:v>2016-06-12 11:49</c:v>
                      </c:pt>
                      <c:pt idx="6245">
                        <c:v>2016-06-12 11:49</c:v>
                      </c:pt>
                      <c:pt idx="6246">
                        <c:v>2016-06-12 11:49</c:v>
                      </c:pt>
                      <c:pt idx="6247">
                        <c:v>2016-06-12 11:49</c:v>
                      </c:pt>
                      <c:pt idx="6248">
                        <c:v>2016-06-12 11:49</c:v>
                      </c:pt>
                      <c:pt idx="6249">
                        <c:v>2016-06-12 11:49</c:v>
                      </c:pt>
                      <c:pt idx="6250">
                        <c:v>2016-06-12 11:49</c:v>
                      </c:pt>
                      <c:pt idx="6251">
                        <c:v>2016-06-12 11:49</c:v>
                      </c:pt>
                      <c:pt idx="6252">
                        <c:v>2016-06-12 11:49</c:v>
                      </c:pt>
                      <c:pt idx="6253">
                        <c:v>2016-06-12 11:50</c:v>
                      </c:pt>
                      <c:pt idx="6254">
                        <c:v>2016-06-12 11:50</c:v>
                      </c:pt>
                      <c:pt idx="6255">
                        <c:v>2016-06-12 11:50</c:v>
                      </c:pt>
                      <c:pt idx="6256">
                        <c:v>2016-06-12 11:50</c:v>
                      </c:pt>
                      <c:pt idx="6257">
                        <c:v>2016-06-12 11:50</c:v>
                      </c:pt>
                      <c:pt idx="6258">
                        <c:v>2016-06-12 11:50</c:v>
                      </c:pt>
                      <c:pt idx="6259">
                        <c:v>2016-06-12 11:50</c:v>
                      </c:pt>
                      <c:pt idx="6260">
                        <c:v>2016-06-12 11:50</c:v>
                      </c:pt>
                      <c:pt idx="6261">
                        <c:v>2016-06-12 11:50</c:v>
                      </c:pt>
                      <c:pt idx="6262">
                        <c:v>2016-06-12 11:50</c:v>
                      </c:pt>
                      <c:pt idx="6263">
                        <c:v>2016-06-12 11:50</c:v>
                      </c:pt>
                      <c:pt idx="6264">
                        <c:v>2016-06-12 11:50</c:v>
                      </c:pt>
                      <c:pt idx="6265">
                        <c:v>2016-06-12 11:50</c:v>
                      </c:pt>
                      <c:pt idx="6266">
                        <c:v>2016-06-12 11:50</c:v>
                      </c:pt>
                      <c:pt idx="6267">
                        <c:v>2016-06-12 11:50</c:v>
                      </c:pt>
                      <c:pt idx="6268">
                        <c:v>2016-06-12 11:50</c:v>
                      </c:pt>
                      <c:pt idx="6269">
                        <c:v>2016-06-12 11:50</c:v>
                      </c:pt>
                      <c:pt idx="6270">
                        <c:v>2016-06-12 11:50</c:v>
                      </c:pt>
                      <c:pt idx="6271">
                        <c:v>2016-06-12 11:50</c:v>
                      </c:pt>
                      <c:pt idx="6272">
                        <c:v>2016-06-12 11:50</c:v>
                      </c:pt>
                      <c:pt idx="6273">
                        <c:v>2016-06-12 11:50</c:v>
                      </c:pt>
                      <c:pt idx="6274">
                        <c:v>2016-06-12 11:50</c:v>
                      </c:pt>
                      <c:pt idx="6275">
                        <c:v>2016-06-12 11:50</c:v>
                      </c:pt>
                      <c:pt idx="6276">
                        <c:v>2016-06-12 11:50</c:v>
                      </c:pt>
                      <c:pt idx="6277">
                        <c:v>2016-06-12 11:50</c:v>
                      </c:pt>
                      <c:pt idx="6278">
                        <c:v>2016-06-12 11:50</c:v>
                      </c:pt>
                      <c:pt idx="6279">
                        <c:v>2016-06-12 11:50</c:v>
                      </c:pt>
                      <c:pt idx="6280">
                        <c:v>2016-06-12 11:50</c:v>
                      </c:pt>
                      <c:pt idx="6281">
                        <c:v>2016-06-12 11:50</c:v>
                      </c:pt>
                      <c:pt idx="6282">
                        <c:v>2016-06-12 11:50</c:v>
                      </c:pt>
                      <c:pt idx="6283">
                        <c:v>2016-06-12 11:50</c:v>
                      </c:pt>
                      <c:pt idx="6284">
                        <c:v>2016-06-12 11:50</c:v>
                      </c:pt>
                      <c:pt idx="6285">
                        <c:v>2016-06-12 11:50</c:v>
                      </c:pt>
                      <c:pt idx="6286">
                        <c:v>2016-06-12 11:50</c:v>
                      </c:pt>
                      <c:pt idx="6287">
                        <c:v>2016-06-12 11:50</c:v>
                      </c:pt>
                      <c:pt idx="6288">
                        <c:v>2016-06-12 11:50</c:v>
                      </c:pt>
                      <c:pt idx="6289">
                        <c:v>2016-06-12 11:50</c:v>
                      </c:pt>
                      <c:pt idx="6290">
                        <c:v>2016-06-12 11:50</c:v>
                      </c:pt>
                      <c:pt idx="6291">
                        <c:v>2016-06-12 11:50</c:v>
                      </c:pt>
                      <c:pt idx="6292">
                        <c:v>2016-06-12 11:50</c:v>
                      </c:pt>
                      <c:pt idx="6293">
                        <c:v>2016-06-12 11:50</c:v>
                      </c:pt>
                      <c:pt idx="6294">
                        <c:v>2016-06-12 11:50</c:v>
                      </c:pt>
                      <c:pt idx="6295">
                        <c:v>2016-06-12 11:50</c:v>
                      </c:pt>
                      <c:pt idx="6296">
                        <c:v>2016-06-12 11:50</c:v>
                      </c:pt>
                      <c:pt idx="6297">
                        <c:v>2016-06-12 11:50</c:v>
                      </c:pt>
                      <c:pt idx="6298">
                        <c:v>2016-06-12 11:50</c:v>
                      </c:pt>
                      <c:pt idx="6299">
                        <c:v>2016-06-12 11:50</c:v>
                      </c:pt>
                      <c:pt idx="6300">
                        <c:v>2016-06-12 11:50</c:v>
                      </c:pt>
                      <c:pt idx="6301">
                        <c:v>2016-06-12 11:50</c:v>
                      </c:pt>
                      <c:pt idx="6302">
                        <c:v>2016-06-12 11:50</c:v>
                      </c:pt>
                      <c:pt idx="6303">
                        <c:v>2016-06-12 11:50</c:v>
                      </c:pt>
                      <c:pt idx="6304">
                        <c:v>2016-06-12 11:50</c:v>
                      </c:pt>
                      <c:pt idx="6305">
                        <c:v>2016-06-12 11:50</c:v>
                      </c:pt>
                      <c:pt idx="6306">
                        <c:v>2016-06-12 11:50</c:v>
                      </c:pt>
                      <c:pt idx="6307">
                        <c:v>2016-06-12 11:50</c:v>
                      </c:pt>
                      <c:pt idx="6308">
                        <c:v>2016-06-12 11:50</c:v>
                      </c:pt>
                      <c:pt idx="6309">
                        <c:v>2016-06-12 11:51</c:v>
                      </c:pt>
                      <c:pt idx="6310">
                        <c:v>2016-06-12 11:51</c:v>
                      </c:pt>
                      <c:pt idx="6311">
                        <c:v>2016-06-12 11:51</c:v>
                      </c:pt>
                      <c:pt idx="6312">
                        <c:v>2016-06-12 11:51</c:v>
                      </c:pt>
                      <c:pt idx="6313">
                        <c:v>2016-06-12 11:51</c:v>
                      </c:pt>
                      <c:pt idx="6314">
                        <c:v>2016-06-12 11:51</c:v>
                      </c:pt>
                      <c:pt idx="6315">
                        <c:v>2016-06-12 11:51</c:v>
                      </c:pt>
                      <c:pt idx="6316">
                        <c:v>2016-06-12 11:51</c:v>
                      </c:pt>
                      <c:pt idx="6317">
                        <c:v>2016-06-12 11:51</c:v>
                      </c:pt>
                      <c:pt idx="6318">
                        <c:v>2016-06-12 11:51</c:v>
                      </c:pt>
                      <c:pt idx="6319">
                        <c:v>2016-06-12 11:51</c:v>
                      </c:pt>
                      <c:pt idx="6320">
                        <c:v>2016-06-12 11:51</c:v>
                      </c:pt>
                      <c:pt idx="6321">
                        <c:v>2016-06-12 11:51</c:v>
                      </c:pt>
                      <c:pt idx="6322">
                        <c:v>2016-06-12 11:51</c:v>
                      </c:pt>
                      <c:pt idx="6323">
                        <c:v>2016-06-12 11:51</c:v>
                      </c:pt>
                      <c:pt idx="6324">
                        <c:v>2016-06-12 11:51</c:v>
                      </c:pt>
                      <c:pt idx="6325">
                        <c:v>2016-06-12 11:51</c:v>
                      </c:pt>
                      <c:pt idx="6326">
                        <c:v>2016-06-12 11:51</c:v>
                      </c:pt>
                      <c:pt idx="6327">
                        <c:v>2016-06-12 11:51</c:v>
                      </c:pt>
                      <c:pt idx="6328">
                        <c:v>2016-06-12 11:51</c:v>
                      </c:pt>
                      <c:pt idx="6329">
                        <c:v>2016-06-12 11:51</c:v>
                      </c:pt>
                      <c:pt idx="6330">
                        <c:v>2016-06-12 11:51</c:v>
                      </c:pt>
                      <c:pt idx="6331">
                        <c:v>2016-06-12 11:51</c:v>
                      </c:pt>
                      <c:pt idx="6332">
                        <c:v>2016-06-12 11:51</c:v>
                      </c:pt>
                      <c:pt idx="6333">
                        <c:v>2016-06-12 11:51</c:v>
                      </c:pt>
                      <c:pt idx="6334">
                        <c:v>2016-06-12 11:51</c:v>
                      </c:pt>
                      <c:pt idx="6335">
                        <c:v>2016-06-12 11:51</c:v>
                      </c:pt>
                      <c:pt idx="6336">
                        <c:v>2016-06-12 11:51</c:v>
                      </c:pt>
                      <c:pt idx="6337">
                        <c:v>2016-06-12 11:51</c:v>
                      </c:pt>
                      <c:pt idx="6338">
                        <c:v>2016-06-12 11:51</c:v>
                      </c:pt>
                      <c:pt idx="6339">
                        <c:v>2016-06-12 11:51</c:v>
                      </c:pt>
                      <c:pt idx="6340">
                        <c:v>2016-06-12 11:51</c:v>
                      </c:pt>
                      <c:pt idx="6341">
                        <c:v>2016-06-12 11:51</c:v>
                      </c:pt>
                      <c:pt idx="6342">
                        <c:v>2016-06-12 11:51</c:v>
                      </c:pt>
                      <c:pt idx="6343">
                        <c:v>2016-06-12 11:51</c:v>
                      </c:pt>
                      <c:pt idx="6344">
                        <c:v>2016-06-12 11:51</c:v>
                      </c:pt>
                      <c:pt idx="6345">
                        <c:v>2016-06-12 11:51</c:v>
                      </c:pt>
                      <c:pt idx="6346">
                        <c:v>2016-06-12 11:51</c:v>
                      </c:pt>
                      <c:pt idx="6347">
                        <c:v>2016-06-12 11:51</c:v>
                      </c:pt>
                      <c:pt idx="6348">
                        <c:v>2016-06-12 11:51</c:v>
                      </c:pt>
                      <c:pt idx="6349">
                        <c:v>2016-06-12 11:51</c:v>
                      </c:pt>
                      <c:pt idx="6350">
                        <c:v>2016-06-12 11:51</c:v>
                      </c:pt>
                      <c:pt idx="6351">
                        <c:v>2016-06-12 11:51</c:v>
                      </c:pt>
                      <c:pt idx="6352">
                        <c:v>2016-06-12 11:51</c:v>
                      </c:pt>
                      <c:pt idx="6353">
                        <c:v>2016-06-12 11:51</c:v>
                      </c:pt>
                      <c:pt idx="6354">
                        <c:v>2016-06-12 11:51</c:v>
                      </c:pt>
                      <c:pt idx="6355">
                        <c:v>2016-06-12 11:51</c:v>
                      </c:pt>
                      <c:pt idx="6356">
                        <c:v>2016-06-12 11:51</c:v>
                      </c:pt>
                      <c:pt idx="6357">
                        <c:v>2016-06-12 11:51</c:v>
                      </c:pt>
                      <c:pt idx="6358">
                        <c:v>2016-06-12 11:51</c:v>
                      </c:pt>
                      <c:pt idx="6359">
                        <c:v>2016-06-12 11:51</c:v>
                      </c:pt>
                      <c:pt idx="6360">
                        <c:v>2016-06-12 11:51</c:v>
                      </c:pt>
                      <c:pt idx="6361">
                        <c:v>2016-06-12 11:51</c:v>
                      </c:pt>
                      <c:pt idx="6362">
                        <c:v>2016-06-12 11:51</c:v>
                      </c:pt>
                      <c:pt idx="6363">
                        <c:v>2016-06-12 11:51</c:v>
                      </c:pt>
                      <c:pt idx="6364">
                        <c:v>2016-06-12 11:51</c:v>
                      </c:pt>
                      <c:pt idx="6365">
                        <c:v>2016-06-12 11:51</c:v>
                      </c:pt>
                      <c:pt idx="6366">
                        <c:v>2016-06-12 11:51</c:v>
                      </c:pt>
                      <c:pt idx="6367">
                        <c:v>2016-06-12 11:51</c:v>
                      </c:pt>
                      <c:pt idx="6368">
                        <c:v>2016-06-12 11:52</c:v>
                      </c:pt>
                      <c:pt idx="6369">
                        <c:v>2016-06-12 11:52</c:v>
                      </c:pt>
                      <c:pt idx="6370">
                        <c:v>2016-06-12 11:52</c:v>
                      </c:pt>
                      <c:pt idx="6371">
                        <c:v>2016-06-12 11:52</c:v>
                      </c:pt>
                      <c:pt idx="6372">
                        <c:v>2016-06-12 11:52</c:v>
                      </c:pt>
                      <c:pt idx="6373">
                        <c:v>2016-06-12 11:52</c:v>
                      </c:pt>
                      <c:pt idx="6374">
                        <c:v>2016-06-12 11:52</c:v>
                      </c:pt>
                      <c:pt idx="6375">
                        <c:v>2016-06-12 11:52</c:v>
                      </c:pt>
                      <c:pt idx="6376">
                        <c:v>2016-06-12 11:52</c:v>
                      </c:pt>
                      <c:pt idx="6377">
                        <c:v>2016-06-12 11:52</c:v>
                      </c:pt>
                      <c:pt idx="6378">
                        <c:v>2016-06-12 11:52</c:v>
                      </c:pt>
                      <c:pt idx="6379">
                        <c:v>2016-06-12 11:52</c:v>
                      </c:pt>
                      <c:pt idx="6380">
                        <c:v>2016-06-12 11:52</c:v>
                      </c:pt>
                      <c:pt idx="6381">
                        <c:v>2016-06-12 11:52</c:v>
                      </c:pt>
                      <c:pt idx="6382">
                        <c:v>2016-06-12 11:52</c:v>
                      </c:pt>
                      <c:pt idx="6383">
                        <c:v>2016-06-12 11:52</c:v>
                      </c:pt>
                      <c:pt idx="6384">
                        <c:v>2016-06-12 11:52</c:v>
                      </c:pt>
                      <c:pt idx="6385">
                        <c:v>2016-06-12 11:52</c:v>
                      </c:pt>
                      <c:pt idx="6386">
                        <c:v>2016-06-12 11:52</c:v>
                      </c:pt>
                      <c:pt idx="6387">
                        <c:v>2016-06-12 11:52</c:v>
                      </c:pt>
                      <c:pt idx="6388">
                        <c:v>2016-06-12 11:52</c:v>
                      </c:pt>
                      <c:pt idx="6389">
                        <c:v>2016-06-12 11:52</c:v>
                      </c:pt>
                      <c:pt idx="6390">
                        <c:v>2016-06-12 11:52</c:v>
                      </c:pt>
                      <c:pt idx="6391">
                        <c:v>2016-06-12 11:52</c:v>
                      </c:pt>
                      <c:pt idx="6392">
                        <c:v>2016-06-12 11:52</c:v>
                      </c:pt>
                      <c:pt idx="6393">
                        <c:v>2016-06-12 11:52</c:v>
                      </c:pt>
                      <c:pt idx="6394">
                        <c:v>2016-06-12 11:52</c:v>
                      </c:pt>
                      <c:pt idx="6395">
                        <c:v>2016-06-12 11:52</c:v>
                      </c:pt>
                      <c:pt idx="6396">
                        <c:v>2016-06-12 11:52</c:v>
                      </c:pt>
                      <c:pt idx="6397">
                        <c:v>2016-06-12 11:52</c:v>
                      </c:pt>
                      <c:pt idx="6398">
                        <c:v>2016-06-12 11:52</c:v>
                      </c:pt>
                      <c:pt idx="6399">
                        <c:v>2016-06-12 11:52</c:v>
                      </c:pt>
                      <c:pt idx="6400">
                        <c:v>2016-06-12 11:52</c:v>
                      </c:pt>
                      <c:pt idx="6401">
                        <c:v>2016-06-12 11:52</c:v>
                      </c:pt>
                      <c:pt idx="6402">
                        <c:v>2016-06-12 11:52</c:v>
                      </c:pt>
                      <c:pt idx="6403">
                        <c:v>2016-06-12 11:52</c:v>
                      </c:pt>
                      <c:pt idx="6404">
                        <c:v>2016-06-12 11:52</c:v>
                      </c:pt>
                      <c:pt idx="6405">
                        <c:v>2016-06-12 11:52</c:v>
                      </c:pt>
                      <c:pt idx="6406">
                        <c:v>2016-06-12 11:52</c:v>
                      </c:pt>
                      <c:pt idx="6407">
                        <c:v>2016-06-12 11:52</c:v>
                      </c:pt>
                      <c:pt idx="6408">
                        <c:v>2016-06-12 11:52</c:v>
                      </c:pt>
                      <c:pt idx="6409">
                        <c:v>2016-06-12 11:52</c:v>
                      </c:pt>
                      <c:pt idx="6410">
                        <c:v>2016-06-12 11:52</c:v>
                      </c:pt>
                      <c:pt idx="6411">
                        <c:v>2016-06-12 11:52</c:v>
                      </c:pt>
                      <c:pt idx="6412">
                        <c:v>2016-06-12 11:52</c:v>
                      </c:pt>
                      <c:pt idx="6413">
                        <c:v>2016-06-12 11:52</c:v>
                      </c:pt>
                      <c:pt idx="6414">
                        <c:v>2016-06-12 11:52</c:v>
                      </c:pt>
                      <c:pt idx="6415">
                        <c:v>2016-06-12 11:52</c:v>
                      </c:pt>
                      <c:pt idx="6416">
                        <c:v>2016-06-12 11:52</c:v>
                      </c:pt>
                      <c:pt idx="6417">
                        <c:v>2016-06-12 11:52</c:v>
                      </c:pt>
                      <c:pt idx="6418">
                        <c:v>2016-06-12 11:52</c:v>
                      </c:pt>
                      <c:pt idx="6419">
                        <c:v>2016-06-12 11:52</c:v>
                      </c:pt>
                      <c:pt idx="6420">
                        <c:v>2016-06-12 11:52</c:v>
                      </c:pt>
                      <c:pt idx="6421">
                        <c:v>2016-06-12 11:52</c:v>
                      </c:pt>
                      <c:pt idx="6422">
                        <c:v>2016-06-12 11:52</c:v>
                      </c:pt>
                      <c:pt idx="6423">
                        <c:v>2016-06-12 11:52</c:v>
                      </c:pt>
                      <c:pt idx="6424">
                        <c:v>2016-06-12 11:52</c:v>
                      </c:pt>
                      <c:pt idx="6425">
                        <c:v>2016-06-12 11:52</c:v>
                      </c:pt>
                      <c:pt idx="6426">
                        <c:v>2016-06-12 11:53</c:v>
                      </c:pt>
                      <c:pt idx="6427">
                        <c:v>2016-06-12 11:53</c:v>
                      </c:pt>
                      <c:pt idx="6428">
                        <c:v>2016-06-12 11:53</c:v>
                      </c:pt>
                      <c:pt idx="6429">
                        <c:v>2016-06-12 11:53</c:v>
                      </c:pt>
                      <c:pt idx="6430">
                        <c:v>2016-06-12 11:53</c:v>
                      </c:pt>
                      <c:pt idx="6431">
                        <c:v>2016-06-12 11:53</c:v>
                      </c:pt>
                      <c:pt idx="6432">
                        <c:v>2016-06-12 11:53</c:v>
                      </c:pt>
                      <c:pt idx="6433">
                        <c:v>2016-06-12 11:53</c:v>
                      </c:pt>
                      <c:pt idx="6434">
                        <c:v>2016-06-12 11:53</c:v>
                      </c:pt>
                      <c:pt idx="6435">
                        <c:v>2016-06-12 11:53</c:v>
                      </c:pt>
                      <c:pt idx="6436">
                        <c:v>2016-06-12 11:53</c:v>
                      </c:pt>
                      <c:pt idx="6437">
                        <c:v>2016-06-12 11:53</c:v>
                      </c:pt>
                      <c:pt idx="6438">
                        <c:v>2016-06-12 11:53</c:v>
                      </c:pt>
                      <c:pt idx="6439">
                        <c:v>2016-06-12 11:53</c:v>
                      </c:pt>
                      <c:pt idx="6440">
                        <c:v>2016-06-12 11:53</c:v>
                      </c:pt>
                      <c:pt idx="6441">
                        <c:v>2016-06-12 11:53</c:v>
                      </c:pt>
                      <c:pt idx="6442">
                        <c:v>2016-06-12 11:53</c:v>
                      </c:pt>
                      <c:pt idx="6443">
                        <c:v>2016-06-12 11:53</c:v>
                      </c:pt>
                      <c:pt idx="6444">
                        <c:v>2016-06-12 11:53</c:v>
                      </c:pt>
                      <c:pt idx="6445">
                        <c:v>2016-06-12 11:53</c:v>
                      </c:pt>
                      <c:pt idx="6446">
                        <c:v>2016-06-12 11:53</c:v>
                      </c:pt>
                      <c:pt idx="6447">
                        <c:v>2016-06-12 11:53</c:v>
                      </c:pt>
                      <c:pt idx="6448">
                        <c:v>2016-06-12 11:53</c:v>
                      </c:pt>
                      <c:pt idx="6449">
                        <c:v>2016-06-12 11:53</c:v>
                      </c:pt>
                      <c:pt idx="6450">
                        <c:v>2016-06-12 11:53</c:v>
                      </c:pt>
                      <c:pt idx="6451">
                        <c:v>2016-06-12 11:53</c:v>
                      </c:pt>
                      <c:pt idx="6452">
                        <c:v>2016-06-12 11:53</c:v>
                      </c:pt>
                      <c:pt idx="6453">
                        <c:v>2016-06-12 11:53</c:v>
                      </c:pt>
                      <c:pt idx="6454">
                        <c:v>2016-06-12 11:53</c:v>
                      </c:pt>
                      <c:pt idx="6455">
                        <c:v>2016-06-12 11:53</c:v>
                      </c:pt>
                      <c:pt idx="6456">
                        <c:v>2016-06-12 11:53</c:v>
                      </c:pt>
                      <c:pt idx="6457">
                        <c:v>2016-06-12 11:53</c:v>
                      </c:pt>
                      <c:pt idx="6458">
                        <c:v>2016-06-12 11:53</c:v>
                      </c:pt>
                      <c:pt idx="6459">
                        <c:v>2016-06-12 11:53</c:v>
                      </c:pt>
                      <c:pt idx="6460">
                        <c:v>2016-06-12 11:53</c:v>
                      </c:pt>
                      <c:pt idx="6461">
                        <c:v>2016-06-12 11:53</c:v>
                      </c:pt>
                      <c:pt idx="6462">
                        <c:v>2016-06-12 11:53</c:v>
                      </c:pt>
                      <c:pt idx="6463">
                        <c:v>2016-06-12 11:53</c:v>
                      </c:pt>
                      <c:pt idx="6464">
                        <c:v>2016-06-12 11:53</c:v>
                      </c:pt>
                      <c:pt idx="6465">
                        <c:v>2016-06-12 11:53</c:v>
                      </c:pt>
                      <c:pt idx="6466">
                        <c:v>2016-06-12 11:53</c:v>
                      </c:pt>
                      <c:pt idx="6467">
                        <c:v>2016-06-12 11:53</c:v>
                      </c:pt>
                      <c:pt idx="6468">
                        <c:v>2016-06-12 11:53</c:v>
                      </c:pt>
                      <c:pt idx="6469">
                        <c:v>2016-06-12 11:53</c:v>
                      </c:pt>
                      <c:pt idx="6470">
                        <c:v>2016-06-12 11:53</c:v>
                      </c:pt>
                      <c:pt idx="6471">
                        <c:v>2016-06-12 11:53</c:v>
                      </c:pt>
                      <c:pt idx="6472">
                        <c:v>2016-06-12 11:53</c:v>
                      </c:pt>
                      <c:pt idx="6473">
                        <c:v>2016-06-12 11:53</c:v>
                      </c:pt>
                      <c:pt idx="6474">
                        <c:v>2016-06-12 11:53</c:v>
                      </c:pt>
                      <c:pt idx="6475">
                        <c:v>2016-06-12 11:53</c:v>
                      </c:pt>
                      <c:pt idx="6476">
                        <c:v>2016-06-12 11:53</c:v>
                      </c:pt>
                      <c:pt idx="6477">
                        <c:v>2016-06-12 11:53</c:v>
                      </c:pt>
                      <c:pt idx="6478">
                        <c:v>2016-06-12 11:53</c:v>
                      </c:pt>
                      <c:pt idx="6479">
                        <c:v>2016-06-12 11:53</c:v>
                      </c:pt>
                      <c:pt idx="6480">
                        <c:v>2016-06-12 11:53</c:v>
                      </c:pt>
                      <c:pt idx="6481">
                        <c:v>2016-06-12 11:53</c:v>
                      </c:pt>
                      <c:pt idx="6482">
                        <c:v>2016-06-12 11:53</c:v>
                      </c:pt>
                      <c:pt idx="6483">
                        <c:v>2016-06-12 11:54</c:v>
                      </c:pt>
                      <c:pt idx="6484">
                        <c:v>2016-06-12 11:54</c:v>
                      </c:pt>
                      <c:pt idx="6485">
                        <c:v>2016-06-12 11:54</c:v>
                      </c:pt>
                      <c:pt idx="6486">
                        <c:v>2016-06-12 11:54</c:v>
                      </c:pt>
                      <c:pt idx="6487">
                        <c:v>2016-06-12 11:54</c:v>
                      </c:pt>
                      <c:pt idx="6488">
                        <c:v>2016-06-12 11:54</c:v>
                      </c:pt>
                      <c:pt idx="6489">
                        <c:v>2016-06-12 11:54</c:v>
                      </c:pt>
                      <c:pt idx="6490">
                        <c:v>2016-06-12 11:54</c:v>
                      </c:pt>
                      <c:pt idx="6491">
                        <c:v>2016-06-12 11:54</c:v>
                      </c:pt>
                      <c:pt idx="6492">
                        <c:v>2016-06-12 11:54</c:v>
                      </c:pt>
                      <c:pt idx="6493">
                        <c:v>2016-06-12 11:54</c:v>
                      </c:pt>
                      <c:pt idx="6494">
                        <c:v>2016-06-12 11:54</c:v>
                      </c:pt>
                      <c:pt idx="6495">
                        <c:v>2016-06-12 11:54</c:v>
                      </c:pt>
                      <c:pt idx="6496">
                        <c:v>2016-06-12 11:54</c:v>
                      </c:pt>
                      <c:pt idx="6497">
                        <c:v>2016-06-12 11:54</c:v>
                      </c:pt>
                      <c:pt idx="6498">
                        <c:v>2016-06-12 11:54</c:v>
                      </c:pt>
                      <c:pt idx="6499">
                        <c:v>2016-06-12 11:54</c:v>
                      </c:pt>
                      <c:pt idx="6500">
                        <c:v>2016-06-12 11:54</c:v>
                      </c:pt>
                      <c:pt idx="6501">
                        <c:v>2016-06-12 11:54</c:v>
                      </c:pt>
                      <c:pt idx="6502">
                        <c:v>2016-06-12 11:54</c:v>
                      </c:pt>
                      <c:pt idx="6503">
                        <c:v>2016-06-12 11:54</c:v>
                      </c:pt>
                      <c:pt idx="6504">
                        <c:v>2016-06-12 11:54</c:v>
                      </c:pt>
                      <c:pt idx="6505">
                        <c:v>2016-06-12 11:54</c:v>
                      </c:pt>
                      <c:pt idx="6506">
                        <c:v>2016-06-12 11:54</c:v>
                      </c:pt>
                      <c:pt idx="6507">
                        <c:v>2016-06-12 11:54</c:v>
                      </c:pt>
                      <c:pt idx="6508">
                        <c:v>2016-06-12 11:54</c:v>
                      </c:pt>
                      <c:pt idx="6509">
                        <c:v>2016-06-12 11:54</c:v>
                      </c:pt>
                      <c:pt idx="6510">
                        <c:v>2016-06-12 11:54</c:v>
                      </c:pt>
                      <c:pt idx="6511">
                        <c:v>2016-06-12 11:54</c:v>
                      </c:pt>
                      <c:pt idx="6512">
                        <c:v>2016-06-12 11:54</c:v>
                      </c:pt>
                      <c:pt idx="6513">
                        <c:v>2016-06-12 11:54</c:v>
                      </c:pt>
                      <c:pt idx="6514">
                        <c:v>2016-06-12 11:54</c:v>
                      </c:pt>
                      <c:pt idx="6515">
                        <c:v>2016-06-12 11:54</c:v>
                      </c:pt>
                      <c:pt idx="6516">
                        <c:v>2016-06-12 11:54</c:v>
                      </c:pt>
                      <c:pt idx="6517">
                        <c:v>2016-06-12 11:54</c:v>
                      </c:pt>
                      <c:pt idx="6518">
                        <c:v>2016-06-12 11:54</c:v>
                      </c:pt>
                      <c:pt idx="6519">
                        <c:v>2016-06-12 11:54</c:v>
                      </c:pt>
                      <c:pt idx="6520">
                        <c:v>2016-06-12 11:54</c:v>
                      </c:pt>
                      <c:pt idx="6521">
                        <c:v>2016-06-12 11:54</c:v>
                      </c:pt>
                      <c:pt idx="6522">
                        <c:v>2016-06-12 11:54</c:v>
                      </c:pt>
                      <c:pt idx="6523">
                        <c:v>2016-06-12 11:54</c:v>
                      </c:pt>
                      <c:pt idx="6524">
                        <c:v>2016-06-12 11:54</c:v>
                      </c:pt>
                      <c:pt idx="6525">
                        <c:v>2016-06-12 11:54</c:v>
                      </c:pt>
                      <c:pt idx="6526">
                        <c:v>2016-06-12 11:54</c:v>
                      </c:pt>
                      <c:pt idx="6527">
                        <c:v>2016-06-12 11:54</c:v>
                      </c:pt>
                      <c:pt idx="6528">
                        <c:v>2016-06-12 11:54</c:v>
                      </c:pt>
                      <c:pt idx="6529">
                        <c:v>2016-06-12 11:54</c:v>
                      </c:pt>
                      <c:pt idx="6530">
                        <c:v>2016-06-12 11:54</c:v>
                      </c:pt>
                      <c:pt idx="6531">
                        <c:v>2016-06-12 11:54</c:v>
                      </c:pt>
                      <c:pt idx="6532">
                        <c:v>2016-06-12 11:54</c:v>
                      </c:pt>
                      <c:pt idx="6533">
                        <c:v>2016-06-12 11:54</c:v>
                      </c:pt>
                      <c:pt idx="6534">
                        <c:v>2016-06-12 11:54</c:v>
                      </c:pt>
                      <c:pt idx="6535">
                        <c:v>2016-06-12 11:54</c:v>
                      </c:pt>
                      <c:pt idx="6536">
                        <c:v>2016-06-12 11:54</c:v>
                      </c:pt>
                      <c:pt idx="6537">
                        <c:v>2016-06-12 11:54</c:v>
                      </c:pt>
                      <c:pt idx="6538">
                        <c:v>2016-06-12 11:55</c:v>
                      </c:pt>
                      <c:pt idx="6539">
                        <c:v>2016-06-12 11:55</c:v>
                      </c:pt>
                      <c:pt idx="6540">
                        <c:v>2016-06-12 11:55</c:v>
                      </c:pt>
                      <c:pt idx="6541">
                        <c:v>2016-06-12 11:55</c:v>
                      </c:pt>
                      <c:pt idx="6542">
                        <c:v>2016-06-12 11:55</c:v>
                      </c:pt>
                      <c:pt idx="6543">
                        <c:v>2016-06-12 11:55</c:v>
                      </c:pt>
                      <c:pt idx="6544">
                        <c:v>2016-06-12 11:55</c:v>
                      </c:pt>
                      <c:pt idx="6545">
                        <c:v>2016-06-12 11:55</c:v>
                      </c:pt>
                      <c:pt idx="6546">
                        <c:v>2016-06-12 11:55</c:v>
                      </c:pt>
                      <c:pt idx="6547">
                        <c:v>2016-06-12 11:55</c:v>
                      </c:pt>
                      <c:pt idx="6548">
                        <c:v>2016-06-12 11:55</c:v>
                      </c:pt>
                      <c:pt idx="6549">
                        <c:v>2016-06-12 11:55</c:v>
                      </c:pt>
                      <c:pt idx="6550">
                        <c:v>2016-06-12 11:55</c:v>
                      </c:pt>
                      <c:pt idx="6551">
                        <c:v>2016-06-12 11:55</c:v>
                      </c:pt>
                      <c:pt idx="6552">
                        <c:v>2016-06-12 11:55</c:v>
                      </c:pt>
                      <c:pt idx="6553">
                        <c:v>2016-06-12 11:55</c:v>
                      </c:pt>
                      <c:pt idx="6554">
                        <c:v>2016-06-12 11:55</c:v>
                      </c:pt>
                      <c:pt idx="6555">
                        <c:v>2016-06-12 11:55</c:v>
                      </c:pt>
                      <c:pt idx="6556">
                        <c:v>2016-06-12 11:55</c:v>
                      </c:pt>
                      <c:pt idx="6557">
                        <c:v>2016-06-12 11:55</c:v>
                      </c:pt>
                      <c:pt idx="6558">
                        <c:v>2016-06-12 11:55</c:v>
                      </c:pt>
                      <c:pt idx="6559">
                        <c:v>2016-06-12 11:55</c:v>
                      </c:pt>
                      <c:pt idx="6560">
                        <c:v>2016-06-12 11:55</c:v>
                      </c:pt>
                      <c:pt idx="6561">
                        <c:v>2016-06-12 11:55</c:v>
                      </c:pt>
                      <c:pt idx="6562">
                        <c:v>2016-06-12 11:55</c:v>
                      </c:pt>
                      <c:pt idx="6563">
                        <c:v>2016-06-12 11:55</c:v>
                      </c:pt>
                      <c:pt idx="6564">
                        <c:v>2016-06-12 11:55</c:v>
                      </c:pt>
                      <c:pt idx="6565">
                        <c:v>2016-06-12 11:55</c:v>
                      </c:pt>
                      <c:pt idx="6566">
                        <c:v>2016-06-12 11:55</c:v>
                      </c:pt>
                      <c:pt idx="6567">
                        <c:v>2016-06-12 11:55</c:v>
                      </c:pt>
                      <c:pt idx="6568">
                        <c:v>2016-06-12 11:55</c:v>
                      </c:pt>
                      <c:pt idx="6569">
                        <c:v>2016-06-12 11:55</c:v>
                      </c:pt>
                      <c:pt idx="6570">
                        <c:v>2016-06-12 11:55</c:v>
                      </c:pt>
                      <c:pt idx="6571">
                        <c:v>2016-06-12 11:55</c:v>
                      </c:pt>
                      <c:pt idx="6572">
                        <c:v>2016-06-12 11:55</c:v>
                      </c:pt>
                      <c:pt idx="6573">
                        <c:v>2016-06-12 11:55</c:v>
                      </c:pt>
                      <c:pt idx="6574">
                        <c:v>2016-06-12 11:55</c:v>
                      </c:pt>
                      <c:pt idx="6575">
                        <c:v>2016-06-12 11:55</c:v>
                      </c:pt>
                      <c:pt idx="6576">
                        <c:v>2016-06-12 11:55</c:v>
                      </c:pt>
                      <c:pt idx="6577">
                        <c:v>2016-06-12 11:55</c:v>
                      </c:pt>
                      <c:pt idx="6578">
                        <c:v>2016-06-12 11:55</c:v>
                      </c:pt>
                      <c:pt idx="6579">
                        <c:v>2016-06-12 11:55</c:v>
                      </c:pt>
                      <c:pt idx="6580">
                        <c:v>2016-06-12 11:55</c:v>
                      </c:pt>
                      <c:pt idx="6581">
                        <c:v>2016-06-12 11:55</c:v>
                      </c:pt>
                      <c:pt idx="6582">
                        <c:v>2016-06-12 11:55</c:v>
                      </c:pt>
                      <c:pt idx="6583">
                        <c:v>2016-06-12 11:55</c:v>
                      </c:pt>
                      <c:pt idx="6584">
                        <c:v>2016-06-12 11:55</c:v>
                      </c:pt>
                      <c:pt idx="6585">
                        <c:v>2016-06-12 11:55</c:v>
                      </c:pt>
                      <c:pt idx="6586">
                        <c:v>2016-06-12 11:55</c:v>
                      </c:pt>
                      <c:pt idx="6587">
                        <c:v>2016-06-12 11:55</c:v>
                      </c:pt>
                      <c:pt idx="6588">
                        <c:v>2016-06-12 11:55</c:v>
                      </c:pt>
                      <c:pt idx="6589">
                        <c:v>2016-06-12 11:55</c:v>
                      </c:pt>
                      <c:pt idx="6590">
                        <c:v>2016-06-12 11:55</c:v>
                      </c:pt>
                      <c:pt idx="6591">
                        <c:v>2016-06-12 11:55</c:v>
                      </c:pt>
                      <c:pt idx="6592">
                        <c:v>2016-06-12 11:55</c:v>
                      </c:pt>
                      <c:pt idx="6593">
                        <c:v>2016-06-12 11:55</c:v>
                      </c:pt>
                      <c:pt idx="6594">
                        <c:v>2016-06-12 11:55</c:v>
                      </c:pt>
                      <c:pt idx="6595">
                        <c:v>2016-06-12 11:55</c:v>
                      </c:pt>
                      <c:pt idx="6596">
                        <c:v>2016-06-12 11:55</c:v>
                      </c:pt>
                      <c:pt idx="6597">
                        <c:v>2016-06-12 11:55</c:v>
                      </c:pt>
                      <c:pt idx="6598">
                        <c:v>2016-06-12 11:56</c:v>
                      </c:pt>
                      <c:pt idx="6599">
                        <c:v>2016-06-12 11:56</c:v>
                      </c:pt>
                      <c:pt idx="6600">
                        <c:v>2016-06-12 11:56</c:v>
                      </c:pt>
                      <c:pt idx="6601">
                        <c:v>2016-06-12 11:56</c:v>
                      </c:pt>
                      <c:pt idx="6602">
                        <c:v>2016-06-12 11:56</c:v>
                      </c:pt>
                      <c:pt idx="6603">
                        <c:v>2016-06-12 11:56</c:v>
                      </c:pt>
                      <c:pt idx="6604">
                        <c:v>2016-06-12 11:56</c:v>
                      </c:pt>
                      <c:pt idx="6605">
                        <c:v>2016-06-12 11:56</c:v>
                      </c:pt>
                      <c:pt idx="6606">
                        <c:v>2016-06-12 11:56</c:v>
                      </c:pt>
                      <c:pt idx="6607">
                        <c:v>2016-06-12 11:56</c:v>
                      </c:pt>
                      <c:pt idx="6608">
                        <c:v>2016-06-12 11:56</c:v>
                      </c:pt>
                      <c:pt idx="6609">
                        <c:v>2016-06-12 11:56</c:v>
                      </c:pt>
                      <c:pt idx="6610">
                        <c:v>2016-06-12 11:56</c:v>
                      </c:pt>
                      <c:pt idx="6611">
                        <c:v>2016-06-12 11:56</c:v>
                      </c:pt>
                      <c:pt idx="6612">
                        <c:v>2016-06-12 11:56</c:v>
                      </c:pt>
                      <c:pt idx="6613">
                        <c:v>2016-06-12 11:56</c:v>
                      </c:pt>
                      <c:pt idx="6614">
                        <c:v>2016-06-12 11:56</c:v>
                      </c:pt>
                      <c:pt idx="6615">
                        <c:v>2016-06-12 11:56</c:v>
                      </c:pt>
                      <c:pt idx="6616">
                        <c:v>2016-06-12 11:56</c:v>
                      </c:pt>
                      <c:pt idx="6617">
                        <c:v>2016-06-12 11:56</c:v>
                      </c:pt>
                      <c:pt idx="6618">
                        <c:v>2016-06-12 11:56</c:v>
                      </c:pt>
                      <c:pt idx="6619">
                        <c:v>2016-06-12 11:56</c:v>
                      </c:pt>
                      <c:pt idx="6620">
                        <c:v>2016-06-12 11:56</c:v>
                      </c:pt>
                      <c:pt idx="6621">
                        <c:v>2016-06-12 11:56</c:v>
                      </c:pt>
                      <c:pt idx="6622">
                        <c:v>2016-06-12 11:56</c:v>
                      </c:pt>
                      <c:pt idx="6623">
                        <c:v>2016-06-12 11:56</c:v>
                      </c:pt>
                      <c:pt idx="6624">
                        <c:v>2016-06-12 11:56</c:v>
                      </c:pt>
                      <c:pt idx="6625">
                        <c:v>2016-06-12 11:56</c:v>
                      </c:pt>
                      <c:pt idx="6626">
                        <c:v>2016-06-12 11:56</c:v>
                      </c:pt>
                      <c:pt idx="6627">
                        <c:v>2016-06-12 11:56</c:v>
                      </c:pt>
                      <c:pt idx="6628">
                        <c:v>2016-06-12 11:56</c:v>
                      </c:pt>
                      <c:pt idx="6629">
                        <c:v>2016-06-12 11:56</c:v>
                      </c:pt>
                      <c:pt idx="6630">
                        <c:v>2016-06-12 11:56</c:v>
                      </c:pt>
                      <c:pt idx="6631">
                        <c:v>2016-06-12 11:56</c:v>
                      </c:pt>
                      <c:pt idx="6632">
                        <c:v>2016-06-12 11:56</c:v>
                      </c:pt>
                      <c:pt idx="6633">
                        <c:v>2016-06-12 11:56</c:v>
                      </c:pt>
                      <c:pt idx="6634">
                        <c:v>2016-06-12 11:56</c:v>
                      </c:pt>
                      <c:pt idx="6635">
                        <c:v>2016-06-12 11:56</c:v>
                      </c:pt>
                      <c:pt idx="6636">
                        <c:v>2016-06-12 11:56</c:v>
                      </c:pt>
                      <c:pt idx="6637">
                        <c:v>2016-06-12 11:56</c:v>
                      </c:pt>
                      <c:pt idx="6638">
                        <c:v>2016-06-12 11:56</c:v>
                      </c:pt>
                      <c:pt idx="6639">
                        <c:v>2016-06-12 11:56</c:v>
                      </c:pt>
                      <c:pt idx="6640">
                        <c:v>2016-06-12 11:56</c:v>
                      </c:pt>
                      <c:pt idx="6641">
                        <c:v>2016-06-12 11:56</c:v>
                      </c:pt>
                      <c:pt idx="6642">
                        <c:v>2016-06-12 11:56</c:v>
                      </c:pt>
                      <c:pt idx="6643">
                        <c:v>2016-06-12 11:56</c:v>
                      </c:pt>
                      <c:pt idx="6644">
                        <c:v>2016-06-12 11:56</c:v>
                      </c:pt>
                      <c:pt idx="6645">
                        <c:v>2016-06-12 11:56</c:v>
                      </c:pt>
                      <c:pt idx="6646">
                        <c:v>2016-06-12 11:56</c:v>
                      </c:pt>
                      <c:pt idx="6647">
                        <c:v>2016-06-12 11:56</c:v>
                      </c:pt>
                      <c:pt idx="6648">
                        <c:v>2016-06-12 11:56</c:v>
                      </c:pt>
                      <c:pt idx="6649">
                        <c:v>2016-06-12 11:56</c:v>
                      </c:pt>
                      <c:pt idx="6650">
                        <c:v>2016-06-12 11:56</c:v>
                      </c:pt>
                      <c:pt idx="6651">
                        <c:v>2016-06-12 11:56</c:v>
                      </c:pt>
                      <c:pt idx="6652">
                        <c:v>2016-06-12 11:56</c:v>
                      </c:pt>
                      <c:pt idx="6653">
                        <c:v>2016-06-12 11:56</c:v>
                      </c:pt>
                      <c:pt idx="6654">
                        <c:v>2016-06-12 11:56</c:v>
                      </c:pt>
                      <c:pt idx="6655">
                        <c:v>2016-06-12 11:57</c:v>
                      </c:pt>
                      <c:pt idx="6656">
                        <c:v>2016-06-12 11:57</c:v>
                      </c:pt>
                      <c:pt idx="6657">
                        <c:v>2016-06-12 11:57</c:v>
                      </c:pt>
                      <c:pt idx="6658">
                        <c:v>2016-06-12 11:57</c:v>
                      </c:pt>
                      <c:pt idx="6659">
                        <c:v>2016-06-12 11:57</c:v>
                      </c:pt>
                      <c:pt idx="6660">
                        <c:v>2016-06-12 11:57</c:v>
                      </c:pt>
                      <c:pt idx="6661">
                        <c:v>2016-06-12 11:57</c:v>
                      </c:pt>
                      <c:pt idx="6662">
                        <c:v>2016-06-12 11:57</c:v>
                      </c:pt>
                      <c:pt idx="6663">
                        <c:v>2016-06-12 11:57</c:v>
                      </c:pt>
                      <c:pt idx="6664">
                        <c:v>2016-06-12 11:57</c:v>
                      </c:pt>
                      <c:pt idx="6665">
                        <c:v>2016-06-12 11:57</c:v>
                      </c:pt>
                      <c:pt idx="6666">
                        <c:v>2016-06-12 11:57</c:v>
                      </c:pt>
                      <c:pt idx="6667">
                        <c:v>2016-06-12 11:57</c:v>
                      </c:pt>
                      <c:pt idx="6668">
                        <c:v>2016-06-12 11:57</c:v>
                      </c:pt>
                      <c:pt idx="6669">
                        <c:v>2016-06-12 11:57</c:v>
                      </c:pt>
                      <c:pt idx="6670">
                        <c:v>2016-06-12 11:57</c:v>
                      </c:pt>
                      <c:pt idx="6671">
                        <c:v>2016-06-12 11:57</c:v>
                      </c:pt>
                      <c:pt idx="6672">
                        <c:v>2016-06-12 11:57</c:v>
                      </c:pt>
                      <c:pt idx="6673">
                        <c:v>2016-06-12 11:57</c:v>
                      </c:pt>
                      <c:pt idx="6674">
                        <c:v>2016-06-12 11:57</c:v>
                      </c:pt>
                      <c:pt idx="6675">
                        <c:v>2016-06-12 11:57</c:v>
                      </c:pt>
                      <c:pt idx="6676">
                        <c:v>2016-06-12 11:57</c:v>
                      </c:pt>
                      <c:pt idx="6677">
                        <c:v>2016-06-12 11:57</c:v>
                      </c:pt>
                      <c:pt idx="6678">
                        <c:v>2016-06-12 11:57</c:v>
                      </c:pt>
                      <c:pt idx="6679">
                        <c:v>2016-06-12 11:57</c:v>
                      </c:pt>
                      <c:pt idx="6680">
                        <c:v>2016-06-12 11:57</c:v>
                      </c:pt>
                      <c:pt idx="6681">
                        <c:v>2016-06-12 11:57</c:v>
                      </c:pt>
                      <c:pt idx="6682">
                        <c:v>2016-06-12 11:57</c:v>
                      </c:pt>
                      <c:pt idx="6683">
                        <c:v>2016-06-12 11:57</c:v>
                      </c:pt>
                      <c:pt idx="6684">
                        <c:v>2016-06-12 11:57</c:v>
                      </c:pt>
                      <c:pt idx="6685">
                        <c:v>2016-06-12 11:57</c:v>
                      </c:pt>
                      <c:pt idx="6686">
                        <c:v>2016-06-12 11:57</c:v>
                      </c:pt>
                      <c:pt idx="6687">
                        <c:v>2016-06-12 11:57</c:v>
                      </c:pt>
                      <c:pt idx="6688">
                        <c:v>2016-06-12 11:57</c:v>
                      </c:pt>
                      <c:pt idx="6689">
                        <c:v>2016-06-12 11:57</c:v>
                      </c:pt>
                      <c:pt idx="6690">
                        <c:v>2016-06-12 11:57</c:v>
                      </c:pt>
                      <c:pt idx="6691">
                        <c:v>2016-06-12 11:57</c:v>
                      </c:pt>
                      <c:pt idx="6692">
                        <c:v>2016-06-12 11:57</c:v>
                      </c:pt>
                      <c:pt idx="6693">
                        <c:v>2016-06-12 11:57</c:v>
                      </c:pt>
                      <c:pt idx="6694">
                        <c:v>2016-06-12 11:57</c:v>
                      </c:pt>
                      <c:pt idx="6695">
                        <c:v>2016-06-12 11:57</c:v>
                      </c:pt>
                      <c:pt idx="6696">
                        <c:v>2016-06-12 11:57</c:v>
                      </c:pt>
                      <c:pt idx="6697">
                        <c:v>2016-06-12 11:57</c:v>
                      </c:pt>
                      <c:pt idx="6698">
                        <c:v>2016-06-12 11:57</c:v>
                      </c:pt>
                      <c:pt idx="6699">
                        <c:v>2016-06-12 11:57</c:v>
                      </c:pt>
                      <c:pt idx="6700">
                        <c:v>2016-06-12 11:57</c:v>
                      </c:pt>
                      <c:pt idx="6701">
                        <c:v>2016-06-12 11:57</c:v>
                      </c:pt>
                      <c:pt idx="6702">
                        <c:v>2016-06-12 11:57</c:v>
                      </c:pt>
                      <c:pt idx="6703">
                        <c:v>2016-06-12 11:57</c:v>
                      </c:pt>
                      <c:pt idx="6704">
                        <c:v>2016-06-12 11:57</c:v>
                      </c:pt>
                      <c:pt idx="6705">
                        <c:v>2016-06-12 11:57</c:v>
                      </c:pt>
                      <c:pt idx="6706">
                        <c:v>2016-06-12 11:57</c:v>
                      </c:pt>
                      <c:pt idx="6707">
                        <c:v>2016-06-12 11:57</c:v>
                      </c:pt>
                      <c:pt idx="6708">
                        <c:v>2016-06-12 11:57</c:v>
                      </c:pt>
                      <c:pt idx="6709">
                        <c:v>2016-06-12 11:57</c:v>
                      </c:pt>
                      <c:pt idx="6710">
                        <c:v>2016-06-12 11:57</c:v>
                      </c:pt>
                      <c:pt idx="6711">
                        <c:v>2016-06-12 11:57</c:v>
                      </c:pt>
                      <c:pt idx="6712">
                        <c:v>2016-06-12 11:58</c:v>
                      </c:pt>
                      <c:pt idx="6713">
                        <c:v>2016-06-12 11:58</c:v>
                      </c:pt>
                      <c:pt idx="6714">
                        <c:v>2016-06-12 11:58</c:v>
                      </c:pt>
                      <c:pt idx="6715">
                        <c:v>2016-06-12 11:58</c:v>
                      </c:pt>
                      <c:pt idx="6716">
                        <c:v>2016-06-12 11:58</c:v>
                      </c:pt>
                      <c:pt idx="6717">
                        <c:v>2016-06-12 11:58</c:v>
                      </c:pt>
                      <c:pt idx="6718">
                        <c:v>2016-06-12 11:58</c:v>
                      </c:pt>
                      <c:pt idx="6719">
                        <c:v>2016-06-12 11:58</c:v>
                      </c:pt>
                      <c:pt idx="6720">
                        <c:v>2016-06-12 11:58</c:v>
                      </c:pt>
                      <c:pt idx="6721">
                        <c:v>2016-06-12 11:58</c:v>
                      </c:pt>
                      <c:pt idx="6722">
                        <c:v>2016-06-12 11:58</c:v>
                      </c:pt>
                      <c:pt idx="6723">
                        <c:v>2016-06-12 11:58</c:v>
                      </c:pt>
                      <c:pt idx="6724">
                        <c:v>2016-06-12 11:58</c:v>
                      </c:pt>
                      <c:pt idx="6725">
                        <c:v>2016-06-12 11:58</c:v>
                      </c:pt>
                      <c:pt idx="6726">
                        <c:v>2016-06-12 11:58</c:v>
                      </c:pt>
                      <c:pt idx="6727">
                        <c:v>2016-06-12 11:58</c:v>
                      </c:pt>
                      <c:pt idx="6728">
                        <c:v>2016-06-12 11:58</c:v>
                      </c:pt>
                      <c:pt idx="6729">
                        <c:v>2016-06-12 11:58</c:v>
                      </c:pt>
                      <c:pt idx="6730">
                        <c:v>2016-06-12 11:58</c:v>
                      </c:pt>
                      <c:pt idx="6731">
                        <c:v>2016-06-12 11:58</c:v>
                      </c:pt>
                      <c:pt idx="6732">
                        <c:v>2016-06-12 11:58</c:v>
                      </c:pt>
                      <c:pt idx="6733">
                        <c:v>2016-06-12 11:58</c:v>
                      </c:pt>
                      <c:pt idx="6734">
                        <c:v>2016-06-12 11:58</c:v>
                      </c:pt>
                      <c:pt idx="6735">
                        <c:v>2016-06-12 11:58</c:v>
                      </c:pt>
                      <c:pt idx="6736">
                        <c:v>2016-06-12 11:58</c:v>
                      </c:pt>
                      <c:pt idx="6737">
                        <c:v>2016-06-12 11:58</c:v>
                      </c:pt>
                      <c:pt idx="6738">
                        <c:v>2016-06-12 11:58</c:v>
                      </c:pt>
                      <c:pt idx="6739">
                        <c:v>2016-06-12 11:58</c:v>
                      </c:pt>
                      <c:pt idx="6740">
                        <c:v>2016-06-12 11:58</c:v>
                      </c:pt>
                      <c:pt idx="6741">
                        <c:v>2016-06-12 11:58</c:v>
                      </c:pt>
                      <c:pt idx="6742">
                        <c:v>2016-06-12 11:58</c:v>
                      </c:pt>
                      <c:pt idx="6743">
                        <c:v>2016-06-12 11:58</c:v>
                      </c:pt>
                      <c:pt idx="6744">
                        <c:v>2016-06-12 11:58</c:v>
                      </c:pt>
                      <c:pt idx="6745">
                        <c:v>2016-06-12 11:58</c:v>
                      </c:pt>
                      <c:pt idx="6746">
                        <c:v>2016-06-12 11:58</c:v>
                      </c:pt>
                      <c:pt idx="6747">
                        <c:v>2016-06-12 11:58</c:v>
                      </c:pt>
                      <c:pt idx="6748">
                        <c:v>2016-06-12 11:58</c:v>
                      </c:pt>
                      <c:pt idx="6749">
                        <c:v>2016-06-12 11:58</c:v>
                      </c:pt>
                      <c:pt idx="6750">
                        <c:v>2016-06-12 11:58</c:v>
                      </c:pt>
                      <c:pt idx="6751">
                        <c:v>2016-06-12 11:58</c:v>
                      </c:pt>
                      <c:pt idx="6752">
                        <c:v>2016-06-12 11:58</c:v>
                      </c:pt>
                      <c:pt idx="6753">
                        <c:v>2016-06-12 11:58</c:v>
                      </c:pt>
                      <c:pt idx="6754">
                        <c:v>2016-06-12 11:58</c:v>
                      </c:pt>
                      <c:pt idx="6755">
                        <c:v>2016-06-12 11:58</c:v>
                      </c:pt>
                      <c:pt idx="6756">
                        <c:v>2016-06-12 11:58</c:v>
                      </c:pt>
                      <c:pt idx="6757">
                        <c:v>2016-06-12 11:58</c:v>
                      </c:pt>
                      <c:pt idx="6758">
                        <c:v>2016-06-12 11:58</c:v>
                      </c:pt>
                      <c:pt idx="6759">
                        <c:v>2016-06-12 11:58</c:v>
                      </c:pt>
                      <c:pt idx="6760">
                        <c:v>2016-06-12 11:58</c:v>
                      </c:pt>
                      <c:pt idx="6761">
                        <c:v>2016-06-12 11:58</c:v>
                      </c:pt>
                      <c:pt idx="6762">
                        <c:v>2016-06-12 11:58</c:v>
                      </c:pt>
                      <c:pt idx="6763">
                        <c:v>2016-06-12 11:58</c:v>
                      </c:pt>
                      <c:pt idx="6764">
                        <c:v>2016-06-12 11:58</c:v>
                      </c:pt>
                      <c:pt idx="6765">
                        <c:v>2016-06-12 11:58</c:v>
                      </c:pt>
                      <c:pt idx="6766">
                        <c:v>2016-06-12 11:58</c:v>
                      </c:pt>
                      <c:pt idx="6767">
                        <c:v>2016-06-12 11:58</c:v>
                      </c:pt>
                      <c:pt idx="6768">
                        <c:v>2016-06-12 11:58</c:v>
                      </c:pt>
                      <c:pt idx="6769">
                        <c:v>2016-06-12 11:58</c:v>
                      </c:pt>
                      <c:pt idx="6770">
                        <c:v>2016-06-12 11:59</c:v>
                      </c:pt>
                      <c:pt idx="6771">
                        <c:v>2016-06-12 11:59</c:v>
                      </c:pt>
                      <c:pt idx="6772">
                        <c:v>2016-06-12 11:59</c:v>
                      </c:pt>
                      <c:pt idx="6773">
                        <c:v>2016-06-12 11:59</c:v>
                      </c:pt>
                      <c:pt idx="6774">
                        <c:v>2016-06-12 11:59</c:v>
                      </c:pt>
                      <c:pt idx="6775">
                        <c:v>2016-06-12 11:59</c:v>
                      </c:pt>
                      <c:pt idx="6776">
                        <c:v>2016-06-12 11:59</c:v>
                      </c:pt>
                      <c:pt idx="6777">
                        <c:v>2016-06-12 11:59</c:v>
                      </c:pt>
                      <c:pt idx="6778">
                        <c:v>2016-06-12 11:59</c:v>
                      </c:pt>
                      <c:pt idx="6779">
                        <c:v>2016-06-12 11:59</c:v>
                      </c:pt>
                      <c:pt idx="6780">
                        <c:v>2016-06-12 11:59</c:v>
                      </c:pt>
                      <c:pt idx="6781">
                        <c:v>2016-06-12 11:59</c:v>
                      </c:pt>
                      <c:pt idx="6782">
                        <c:v>2016-06-12 11:59</c:v>
                      </c:pt>
                      <c:pt idx="6783">
                        <c:v>2016-06-12 11:59</c:v>
                      </c:pt>
                      <c:pt idx="6784">
                        <c:v>2016-06-12 11:59</c:v>
                      </c:pt>
                      <c:pt idx="6785">
                        <c:v>2016-06-12 11:59</c:v>
                      </c:pt>
                      <c:pt idx="6786">
                        <c:v>2016-06-12 11:59</c:v>
                      </c:pt>
                      <c:pt idx="6787">
                        <c:v>2016-06-12 11:59</c:v>
                      </c:pt>
                      <c:pt idx="6788">
                        <c:v>2016-06-12 11:59</c:v>
                      </c:pt>
                      <c:pt idx="6789">
                        <c:v>2016-06-12 11:59</c:v>
                      </c:pt>
                      <c:pt idx="6790">
                        <c:v>2016-06-12 11:59</c:v>
                      </c:pt>
                      <c:pt idx="6791">
                        <c:v>2016-06-12 11:59</c:v>
                      </c:pt>
                      <c:pt idx="6792">
                        <c:v>2016-06-12 11:59</c:v>
                      </c:pt>
                      <c:pt idx="6793">
                        <c:v>2016-06-12 11:59</c:v>
                      </c:pt>
                      <c:pt idx="6794">
                        <c:v>2016-06-12 11:59</c:v>
                      </c:pt>
                      <c:pt idx="6795">
                        <c:v>2016-06-12 11:59</c:v>
                      </c:pt>
                      <c:pt idx="6796">
                        <c:v>2016-06-12 11:59</c:v>
                      </c:pt>
                      <c:pt idx="6797">
                        <c:v>2016-06-12 11:59</c:v>
                      </c:pt>
                      <c:pt idx="6798">
                        <c:v>2016-06-12 11:59</c:v>
                      </c:pt>
                      <c:pt idx="6799">
                        <c:v>2016-06-12 11:59</c:v>
                      </c:pt>
                      <c:pt idx="6800">
                        <c:v>2016-06-12 11:59</c:v>
                      </c:pt>
                      <c:pt idx="6801">
                        <c:v>2016-06-12 11:59</c:v>
                      </c:pt>
                      <c:pt idx="6802">
                        <c:v>2016-06-12 11:59</c:v>
                      </c:pt>
                      <c:pt idx="6803">
                        <c:v>2016-06-12 11:59</c:v>
                      </c:pt>
                      <c:pt idx="6804">
                        <c:v>2016-06-12 11:59</c:v>
                      </c:pt>
                      <c:pt idx="6805">
                        <c:v>2016-06-12 11:59</c:v>
                      </c:pt>
                      <c:pt idx="6806">
                        <c:v>2016-06-12 11:59</c:v>
                      </c:pt>
                      <c:pt idx="6807">
                        <c:v>2016-06-12 11:59</c:v>
                      </c:pt>
                      <c:pt idx="6808">
                        <c:v>2016-06-12 11:59</c:v>
                      </c:pt>
                      <c:pt idx="6809">
                        <c:v>2016-06-12 11:59</c:v>
                      </c:pt>
                      <c:pt idx="6810">
                        <c:v>2016-06-12 11:59</c:v>
                      </c:pt>
                      <c:pt idx="6811">
                        <c:v>2016-06-12 11:59</c:v>
                      </c:pt>
                      <c:pt idx="6812">
                        <c:v>2016-06-12 11:59</c:v>
                      </c:pt>
                      <c:pt idx="6813">
                        <c:v>2016-06-12 11:59</c:v>
                      </c:pt>
                      <c:pt idx="6814">
                        <c:v>2016-06-12 11:59</c:v>
                      </c:pt>
                      <c:pt idx="6815">
                        <c:v>2016-06-12 11:59</c:v>
                      </c:pt>
                      <c:pt idx="6816">
                        <c:v>2016-06-12 11:59</c:v>
                      </c:pt>
                      <c:pt idx="6817">
                        <c:v>2016-06-12 11:59</c:v>
                      </c:pt>
                      <c:pt idx="6818">
                        <c:v>2016-06-12 11:59</c:v>
                      </c:pt>
                      <c:pt idx="6819">
                        <c:v>2016-06-12 11:59</c:v>
                      </c:pt>
                      <c:pt idx="6820">
                        <c:v>2016-06-12 11:59</c:v>
                      </c:pt>
                      <c:pt idx="6821">
                        <c:v>2016-06-12 11:59</c:v>
                      </c:pt>
                      <c:pt idx="6822">
                        <c:v>2016-06-12 11:59</c:v>
                      </c:pt>
                      <c:pt idx="6823">
                        <c:v>2016-06-12 11:59</c:v>
                      </c:pt>
                      <c:pt idx="6824">
                        <c:v>2016-06-12 11:59</c:v>
                      </c:pt>
                      <c:pt idx="6825">
                        <c:v>2016-06-12 11:59</c:v>
                      </c:pt>
                      <c:pt idx="6826">
                        <c:v>2016-06-12 11:59</c:v>
                      </c:pt>
                      <c:pt idx="6827">
                        <c:v>2016-06-12 11:59</c:v>
                      </c:pt>
                      <c:pt idx="6828">
                        <c:v>2016-06-12 12:00</c:v>
                      </c:pt>
                      <c:pt idx="6829">
                        <c:v>2016-06-12 12:00</c:v>
                      </c:pt>
                      <c:pt idx="6830">
                        <c:v>2016-06-12 12:00</c:v>
                      </c:pt>
                      <c:pt idx="6831">
                        <c:v>2016-06-12 12:00</c:v>
                      </c:pt>
                      <c:pt idx="6832">
                        <c:v>2016-06-12 12:00</c:v>
                      </c:pt>
                      <c:pt idx="6833">
                        <c:v>2016-06-12 12:00</c:v>
                      </c:pt>
                      <c:pt idx="6834">
                        <c:v>2016-06-12 12:00</c:v>
                      </c:pt>
                      <c:pt idx="6835">
                        <c:v>2016-06-12 12:00</c:v>
                      </c:pt>
                      <c:pt idx="6836">
                        <c:v>2016-06-12 12:00</c:v>
                      </c:pt>
                      <c:pt idx="6837">
                        <c:v>2016-06-12 12:00</c:v>
                      </c:pt>
                      <c:pt idx="6838">
                        <c:v>2016-06-12 12:00</c:v>
                      </c:pt>
                      <c:pt idx="6839">
                        <c:v>2016-06-12 12:00</c:v>
                      </c:pt>
                      <c:pt idx="6840">
                        <c:v>2016-06-12 12:00</c:v>
                      </c:pt>
                      <c:pt idx="6841">
                        <c:v>2016-06-12 12:00</c:v>
                      </c:pt>
                      <c:pt idx="6842">
                        <c:v>2016-06-12 12:00</c:v>
                      </c:pt>
                      <c:pt idx="6843">
                        <c:v>2016-06-12 12:00</c:v>
                      </c:pt>
                      <c:pt idx="6844">
                        <c:v>2016-06-12 12:00</c:v>
                      </c:pt>
                      <c:pt idx="6845">
                        <c:v>2016-06-12 12:00</c:v>
                      </c:pt>
                      <c:pt idx="6846">
                        <c:v>2016-06-12 12:00</c:v>
                      </c:pt>
                      <c:pt idx="6847">
                        <c:v>2016-06-12 12:00</c:v>
                      </c:pt>
                      <c:pt idx="6848">
                        <c:v>2016-06-12 12:00</c:v>
                      </c:pt>
                      <c:pt idx="6849">
                        <c:v>2016-06-12 12:00</c:v>
                      </c:pt>
                      <c:pt idx="6850">
                        <c:v>2016-06-12 12:00</c:v>
                      </c:pt>
                      <c:pt idx="6851">
                        <c:v>2016-06-12 12:00</c:v>
                      </c:pt>
                      <c:pt idx="6852">
                        <c:v>2016-06-12 12:00</c:v>
                      </c:pt>
                      <c:pt idx="6853">
                        <c:v>2016-06-12 12:00</c:v>
                      </c:pt>
                      <c:pt idx="6854">
                        <c:v>2016-06-12 12:00</c:v>
                      </c:pt>
                      <c:pt idx="6855">
                        <c:v>2016-06-12 12:00</c:v>
                      </c:pt>
                      <c:pt idx="6856">
                        <c:v>2016-06-12 12:00</c:v>
                      </c:pt>
                      <c:pt idx="6857">
                        <c:v>2016-06-12 12:00</c:v>
                      </c:pt>
                      <c:pt idx="6858">
                        <c:v>2016-06-12 12:00</c:v>
                      </c:pt>
                      <c:pt idx="6859">
                        <c:v>2016-06-12 12:00</c:v>
                      </c:pt>
                      <c:pt idx="6860">
                        <c:v>2016-06-12 12:00</c:v>
                      </c:pt>
                      <c:pt idx="6861">
                        <c:v>2016-06-12 12:00</c:v>
                      </c:pt>
                      <c:pt idx="6862">
                        <c:v>2016-06-12 12:00</c:v>
                      </c:pt>
                      <c:pt idx="6863">
                        <c:v>2016-06-12 12:00</c:v>
                      </c:pt>
                      <c:pt idx="6864">
                        <c:v>2016-06-12 12:00</c:v>
                      </c:pt>
                      <c:pt idx="6865">
                        <c:v>2016-06-12 12:00</c:v>
                      </c:pt>
                      <c:pt idx="6866">
                        <c:v>2016-06-12 12:00</c:v>
                      </c:pt>
                      <c:pt idx="6867">
                        <c:v>2016-06-12 12:00</c:v>
                      </c:pt>
                      <c:pt idx="6868">
                        <c:v>2016-06-12 12:00</c:v>
                      </c:pt>
                      <c:pt idx="6869">
                        <c:v>2016-06-12 12:00</c:v>
                      </c:pt>
                      <c:pt idx="6870">
                        <c:v>2016-06-12 12:00</c:v>
                      </c:pt>
                      <c:pt idx="6871">
                        <c:v>2016-06-12 12:00</c:v>
                      </c:pt>
                      <c:pt idx="6872">
                        <c:v>2016-06-12 12:00</c:v>
                      </c:pt>
                      <c:pt idx="6873">
                        <c:v>2016-06-12 12:00</c:v>
                      </c:pt>
                      <c:pt idx="6874">
                        <c:v>2016-06-12 12:00</c:v>
                      </c:pt>
                      <c:pt idx="6875">
                        <c:v>2016-06-12 12:00</c:v>
                      </c:pt>
                      <c:pt idx="6876">
                        <c:v>2016-06-12 12:00</c:v>
                      </c:pt>
                      <c:pt idx="6877">
                        <c:v>2016-06-12 12:00</c:v>
                      </c:pt>
                      <c:pt idx="6878">
                        <c:v>2016-06-12 12:00</c:v>
                      </c:pt>
                      <c:pt idx="6879">
                        <c:v>2016-06-12 12:00</c:v>
                      </c:pt>
                      <c:pt idx="6880">
                        <c:v>2016-06-12 12:00</c:v>
                      </c:pt>
                      <c:pt idx="6881">
                        <c:v>2016-06-12 12:00</c:v>
                      </c:pt>
                      <c:pt idx="6882">
                        <c:v>2016-06-12 12:00</c:v>
                      </c:pt>
                      <c:pt idx="6883">
                        <c:v>2016-06-12 12:00</c:v>
                      </c:pt>
                      <c:pt idx="6884">
                        <c:v>2016-06-12 12:00</c:v>
                      </c:pt>
                      <c:pt idx="6885">
                        <c:v>2016-06-12 12:00</c:v>
                      </c:pt>
                      <c:pt idx="6886">
                        <c:v>2016-06-12 12:01</c:v>
                      </c:pt>
                      <c:pt idx="6887">
                        <c:v>2016-06-12 12:01</c:v>
                      </c:pt>
                      <c:pt idx="6888">
                        <c:v>2016-06-12 12:01</c:v>
                      </c:pt>
                      <c:pt idx="6889">
                        <c:v>2016-06-12 12:01</c:v>
                      </c:pt>
                      <c:pt idx="6890">
                        <c:v>2016-06-12 12:01</c:v>
                      </c:pt>
                      <c:pt idx="6891">
                        <c:v>2016-06-12 12:01</c:v>
                      </c:pt>
                      <c:pt idx="6892">
                        <c:v>2016-06-12 12:01</c:v>
                      </c:pt>
                      <c:pt idx="6893">
                        <c:v>2016-06-12 12:01</c:v>
                      </c:pt>
                      <c:pt idx="6894">
                        <c:v>2016-06-12 12:01</c:v>
                      </c:pt>
                      <c:pt idx="6895">
                        <c:v>2016-06-12 12:01</c:v>
                      </c:pt>
                      <c:pt idx="6896">
                        <c:v>2016-06-12 12:01</c:v>
                      </c:pt>
                      <c:pt idx="6897">
                        <c:v>2016-06-12 12:01</c:v>
                      </c:pt>
                      <c:pt idx="6898">
                        <c:v>2016-06-12 12:01</c:v>
                      </c:pt>
                      <c:pt idx="6899">
                        <c:v>2016-06-12 12:01</c:v>
                      </c:pt>
                      <c:pt idx="6900">
                        <c:v>2016-06-12 12:01</c:v>
                      </c:pt>
                      <c:pt idx="6901">
                        <c:v>2016-06-12 12:01</c:v>
                      </c:pt>
                      <c:pt idx="6902">
                        <c:v>2016-06-12 12:01</c:v>
                      </c:pt>
                      <c:pt idx="6903">
                        <c:v>2016-06-12 12:01</c:v>
                      </c:pt>
                      <c:pt idx="6904">
                        <c:v>2016-06-12 12:01</c:v>
                      </c:pt>
                      <c:pt idx="6905">
                        <c:v>2016-06-12 12:01</c:v>
                      </c:pt>
                      <c:pt idx="6906">
                        <c:v>2016-06-12 12:01</c:v>
                      </c:pt>
                      <c:pt idx="6907">
                        <c:v>2016-06-12 12:01</c:v>
                      </c:pt>
                      <c:pt idx="6908">
                        <c:v>2016-06-12 12:01</c:v>
                      </c:pt>
                      <c:pt idx="6909">
                        <c:v>2016-06-12 12:01</c:v>
                      </c:pt>
                      <c:pt idx="6910">
                        <c:v>2016-06-12 12:01</c:v>
                      </c:pt>
                      <c:pt idx="6911">
                        <c:v>2016-06-12 12:01</c:v>
                      </c:pt>
                      <c:pt idx="6912">
                        <c:v>2016-06-12 12:01</c:v>
                      </c:pt>
                      <c:pt idx="6913">
                        <c:v>2016-06-12 12:01</c:v>
                      </c:pt>
                      <c:pt idx="6914">
                        <c:v>2016-06-12 12:01</c:v>
                      </c:pt>
                      <c:pt idx="6915">
                        <c:v>2016-06-12 12:01</c:v>
                      </c:pt>
                      <c:pt idx="6916">
                        <c:v>2016-06-12 12:01</c:v>
                      </c:pt>
                      <c:pt idx="6917">
                        <c:v>2016-06-12 12:01</c:v>
                      </c:pt>
                      <c:pt idx="6918">
                        <c:v>2016-06-12 12:01</c:v>
                      </c:pt>
                      <c:pt idx="6919">
                        <c:v>2016-06-12 12:01</c:v>
                      </c:pt>
                      <c:pt idx="6920">
                        <c:v>2016-06-12 12:01</c:v>
                      </c:pt>
                      <c:pt idx="6921">
                        <c:v>2016-06-12 12:01</c:v>
                      </c:pt>
                      <c:pt idx="6922">
                        <c:v>2016-06-12 12:01</c:v>
                      </c:pt>
                      <c:pt idx="6923">
                        <c:v>2016-06-12 12:01</c:v>
                      </c:pt>
                      <c:pt idx="6924">
                        <c:v>2016-06-12 12:01</c:v>
                      </c:pt>
                      <c:pt idx="6925">
                        <c:v>2016-06-12 12:01</c:v>
                      </c:pt>
                      <c:pt idx="6926">
                        <c:v>2016-06-12 12:01</c:v>
                      </c:pt>
                      <c:pt idx="6927">
                        <c:v>2016-06-12 12:01</c:v>
                      </c:pt>
                      <c:pt idx="6928">
                        <c:v>2016-06-12 12:01</c:v>
                      </c:pt>
                      <c:pt idx="6929">
                        <c:v>2016-06-12 12:01</c:v>
                      </c:pt>
                      <c:pt idx="6930">
                        <c:v>2016-06-12 12:01</c:v>
                      </c:pt>
                      <c:pt idx="6931">
                        <c:v>2016-06-12 12:01</c:v>
                      </c:pt>
                      <c:pt idx="6932">
                        <c:v>2016-06-12 12:01</c:v>
                      </c:pt>
                      <c:pt idx="6933">
                        <c:v>2016-06-12 12:01</c:v>
                      </c:pt>
                      <c:pt idx="6934">
                        <c:v>2016-06-12 12:01</c:v>
                      </c:pt>
                      <c:pt idx="6935">
                        <c:v>2016-06-12 12:01</c:v>
                      </c:pt>
                      <c:pt idx="6936">
                        <c:v>2016-06-12 12:01</c:v>
                      </c:pt>
                      <c:pt idx="6937">
                        <c:v>2016-06-12 12:01</c:v>
                      </c:pt>
                      <c:pt idx="6938">
                        <c:v>2016-06-12 12:01</c:v>
                      </c:pt>
                      <c:pt idx="6939">
                        <c:v>2016-06-12 12:01</c:v>
                      </c:pt>
                      <c:pt idx="6940">
                        <c:v>2016-06-12 12:01</c:v>
                      </c:pt>
                      <c:pt idx="6941">
                        <c:v>2016-06-12 12:01</c:v>
                      </c:pt>
                      <c:pt idx="6942">
                        <c:v>2016-06-12 12:01</c:v>
                      </c:pt>
                      <c:pt idx="6943">
                        <c:v>2016-06-12 12:01</c:v>
                      </c:pt>
                      <c:pt idx="6944">
                        <c:v>2016-06-12 12:02</c:v>
                      </c:pt>
                      <c:pt idx="6945">
                        <c:v>2016-06-12 12:02</c:v>
                      </c:pt>
                      <c:pt idx="6946">
                        <c:v>2016-06-12 12:02</c:v>
                      </c:pt>
                      <c:pt idx="6947">
                        <c:v>2016-06-12 12:02</c:v>
                      </c:pt>
                      <c:pt idx="6948">
                        <c:v>2016-06-12 12:02</c:v>
                      </c:pt>
                      <c:pt idx="6949">
                        <c:v>2016-06-12 12:02</c:v>
                      </c:pt>
                      <c:pt idx="6950">
                        <c:v>2016-06-12 12:02</c:v>
                      </c:pt>
                      <c:pt idx="6951">
                        <c:v>2016-06-12 12:02</c:v>
                      </c:pt>
                      <c:pt idx="6952">
                        <c:v>2016-06-12 12:02</c:v>
                      </c:pt>
                      <c:pt idx="6953">
                        <c:v>2016-06-12 12:02</c:v>
                      </c:pt>
                      <c:pt idx="6954">
                        <c:v>2016-06-12 12:02</c:v>
                      </c:pt>
                      <c:pt idx="6955">
                        <c:v>2016-06-12 12:02</c:v>
                      </c:pt>
                      <c:pt idx="6956">
                        <c:v>2016-06-12 12:02</c:v>
                      </c:pt>
                      <c:pt idx="6957">
                        <c:v>2016-06-12 12:02</c:v>
                      </c:pt>
                      <c:pt idx="6958">
                        <c:v>2016-06-12 12:02</c:v>
                      </c:pt>
                      <c:pt idx="6959">
                        <c:v>2016-06-12 12:02</c:v>
                      </c:pt>
                      <c:pt idx="6960">
                        <c:v>2016-06-12 12:02</c:v>
                      </c:pt>
                      <c:pt idx="6961">
                        <c:v>2016-06-12 12:02</c:v>
                      </c:pt>
                      <c:pt idx="6962">
                        <c:v>2016-06-12 12:02</c:v>
                      </c:pt>
                      <c:pt idx="6963">
                        <c:v>2016-06-12 12:02</c:v>
                      </c:pt>
                      <c:pt idx="6964">
                        <c:v>2016-06-12 12:02</c:v>
                      </c:pt>
                      <c:pt idx="6965">
                        <c:v>2016-06-12 12:02</c:v>
                      </c:pt>
                      <c:pt idx="6966">
                        <c:v>2016-06-12 12:02</c:v>
                      </c:pt>
                      <c:pt idx="6967">
                        <c:v>2016-06-12 12:02</c:v>
                      </c:pt>
                      <c:pt idx="6968">
                        <c:v>2016-06-12 12:02</c:v>
                      </c:pt>
                      <c:pt idx="6969">
                        <c:v>2016-06-12 12:02</c:v>
                      </c:pt>
                      <c:pt idx="6970">
                        <c:v>2016-06-12 12:02</c:v>
                      </c:pt>
                      <c:pt idx="6971">
                        <c:v>2016-06-12 12:02</c:v>
                      </c:pt>
                      <c:pt idx="6972">
                        <c:v>2016-06-12 12:02</c:v>
                      </c:pt>
                      <c:pt idx="6973">
                        <c:v>2016-06-12 12:02</c:v>
                      </c:pt>
                      <c:pt idx="6974">
                        <c:v>2016-06-12 12:02</c:v>
                      </c:pt>
                      <c:pt idx="6975">
                        <c:v>2016-06-12 12:02</c:v>
                      </c:pt>
                      <c:pt idx="6976">
                        <c:v>2016-06-12 12:02</c:v>
                      </c:pt>
                      <c:pt idx="6977">
                        <c:v>2016-06-12 12:02</c:v>
                      </c:pt>
                      <c:pt idx="6978">
                        <c:v>2016-06-12 12:02</c:v>
                      </c:pt>
                      <c:pt idx="6979">
                        <c:v>2016-06-12 12:02</c:v>
                      </c:pt>
                      <c:pt idx="6980">
                        <c:v>2016-06-12 12:02</c:v>
                      </c:pt>
                      <c:pt idx="6981">
                        <c:v>2016-06-12 12:02</c:v>
                      </c:pt>
                      <c:pt idx="6982">
                        <c:v>2016-06-12 12:02</c:v>
                      </c:pt>
                      <c:pt idx="6983">
                        <c:v>2016-06-12 12:02</c:v>
                      </c:pt>
                      <c:pt idx="6984">
                        <c:v>2016-06-12 12:02</c:v>
                      </c:pt>
                      <c:pt idx="6985">
                        <c:v>2016-06-12 12:02</c:v>
                      </c:pt>
                      <c:pt idx="6986">
                        <c:v>2016-06-12 12:02</c:v>
                      </c:pt>
                      <c:pt idx="6987">
                        <c:v>2016-06-12 12:02</c:v>
                      </c:pt>
                      <c:pt idx="6988">
                        <c:v>2016-06-12 12:02</c:v>
                      </c:pt>
                      <c:pt idx="6989">
                        <c:v>2016-06-12 12:02</c:v>
                      </c:pt>
                      <c:pt idx="6990">
                        <c:v>2016-06-12 12:02</c:v>
                      </c:pt>
                      <c:pt idx="6991">
                        <c:v>2016-06-12 12:02</c:v>
                      </c:pt>
                      <c:pt idx="6992">
                        <c:v>2016-06-12 12:02</c:v>
                      </c:pt>
                      <c:pt idx="6993">
                        <c:v>2016-06-12 12:02</c:v>
                      </c:pt>
                      <c:pt idx="6994">
                        <c:v>2016-06-12 12:02</c:v>
                      </c:pt>
                      <c:pt idx="6995">
                        <c:v>2016-06-12 12:02</c:v>
                      </c:pt>
                      <c:pt idx="6996">
                        <c:v>2016-06-12 12:02</c:v>
                      </c:pt>
                      <c:pt idx="6997">
                        <c:v>2016-06-12 12:02</c:v>
                      </c:pt>
                      <c:pt idx="6998">
                        <c:v>2016-06-12 12:02</c:v>
                      </c:pt>
                      <c:pt idx="6999">
                        <c:v>2016-06-12 12:02</c:v>
                      </c:pt>
                      <c:pt idx="7000">
                        <c:v>2016-06-12 12:02</c:v>
                      </c:pt>
                      <c:pt idx="7001">
                        <c:v>2016-06-12 12:02</c:v>
                      </c:pt>
                      <c:pt idx="7002">
                        <c:v>2016-06-12 12:03</c:v>
                      </c:pt>
                      <c:pt idx="7003">
                        <c:v>2016-06-12 12:03</c:v>
                      </c:pt>
                      <c:pt idx="7004">
                        <c:v>2016-06-12 12:03</c:v>
                      </c:pt>
                      <c:pt idx="7005">
                        <c:v>2016-06-12 12:03</c:v>
                      </c:pt>
                      <c:pt idx="7006">
                        <c:v>2016-06-12 12:03</c:v>
                      </c:pt>
                      <c:pt idx="7007">
                        <c:v>2016-06-12 12:03</c:v>
                      </c:pt>
                      <c:pt idx="7008">
                        <c:v>2016-06-12 12:03</c:v>
                      </c:pt>
                      <c:pt idx="7009">
                        <c:v>2016-06-12 12:03</c:v>
                      </c:pt>
                      <c:pt idx="7010">
                        <c:v>2016-06-12 12:03</c:v>
                      </c:pt>
                      <c:pt idx="7011">
                        <c:v>2016-06-12 12:03</c:v>
                      </c:pt>
                      <c:pt idx="7012">
                        <c:v>2016-06-12 12:03</c:v>
                      </c:pt>
                      <c:pt idx="7013">
                        <c:v>2016-06-12 12:03</c:v>
                      </c:pt>
                      <c:pt idx="7014">
                        <c:v>2016-06-12 12:03</c:v>
                      </c:pt>
                      <c:pt idx="7015">
                        <c:v>2016-06-12 12:03</c:v>
                      </c:pt>
                      <c:pt idx="7016">
                        <c:v>2016-06-12 12:03</c:v>
                      </c:pt>
                      <c:pt idx="7017">
                        <c:v>2016-06-12 12:03</c:v>
                      </c:pt>
                      <c:pt idx="7018">
                        <c:v>2016-06-12 12:03</c:v>
                      </c:pt>
                      <c:pt idx="7019">
                        <c:v>2016-06-12 12:03</c:v>
                      </c:pt>
                      <c:pt idx="7020">
                        <c:v>2016-06-12 12:03</c:v>
                      </c:pt>
                      <c:pt idx="7021">
                        <c:v>2016-06-12 12:03</c:v>
                      </c:pt>
                      <c:pt idx="7022">
                        <c:v>2016-06-12 12:03</c:v>
                      </c:pt>
                      <c:pt idx="7023">
                        <c:v>2016-06-12 12:03</c:v>
                      </c:pt>
                      <c:pt idx="7024">
                        <c:v>2016-06-12 12:03</c:v>
                      </c:pt>
                      <c:pt idx="7025">
                        <c:v>2016-06-12 12:03</c:v>
                      </c:pt>
                      <c:pt idx="7026">
                        <c:v>2016-06-12 12:03</c:v>
                      </c:pt>
                      <c:pt idx="7027">
                        <c:v>2016-06-12 12:03</c:v>
                      </c:pt>
                      <c:pt idx="7028">
                        <c:v>2016-06-12 12:03</c:v>
                      </c:pt>
                      <c:pt idx="7029">
                        <c:v>2016-06-12 12:03</c:v>
                      </c:pt>
                      <c:pt idx="7030">
                        <c:v>2016-06-12 12:03</c:v>
                      </c:pt>
                      <c:pt idx="7031">
                        <c:v>2016-06-12 12:03</c:v>
                      </c:pt>
                      <c:pt idx="7032">
                        <c:v>2016-06-12 12:03</c:v>
                      </c:pt>
                      <c:pt idx="7033">
                        <c:v>2016-06-12 12:03</c:v>
                      </c:pt>
                      <c:pt idx="7034">
                        <c:v>2016-06-12 12:03</c:v>
                      </c:pt>
                      <c:pt idx="7035">
                        <c:v>2016-06-12 12:03</c:v>
                      </c:pt>
                      <c:pt idx="7036">
                        <c:v>2016-06-12 12:03</c:v>
                      </c:pt>
                      <c:pt idx="7037">
                        <c:v>2016-06-12 12:03</c:v>
                      </c:pt>
                      <c:pt idx="7038">
                        <c:v>2016-06-12 12:03</c:v>
                      </c:pt>
                      <c:pt idx="7039">
                        <c:v>2016-06-12 12:03</c:v>
                      </c:pt>
                      <c:pt idx="7040">
                        <c:v>2016-06-12 12:03</c:v>
                      </c:pt>
                      <c:pt idx="7041">
                        <c:v>2016-06-12 12:03</c:v>
                      </c:pt>
                      <c:pt idx="7042">
                        <c:v>2016-06-12 12:03</c:v>
                      </c:pt>
                      <c:pt idx="7043">
                        <c:v>2016-06-12 12:03</c:v>
                      </c:pt>
                      <c:pt idx="7044">
                        <c:v>2016-06-12 12:03</c:v>
                      </c:pt>
                      <c:pt idx="7045">
                        <c:v>2016-06-12 12:03</c:v>
                      </c:pt>
                      <c:pt idx="7046">
                        <c:v>2016-06-12 12:03</c:v>
                      </c:pt>
                      <c:pt idx="7047">
                        <c:v>2016-06-12 12:03</c:v>
                      </c:pt>
                      <c:pt idx="7048">
                        <c:v>2016-06-12 12:03</c:v>
                      </c:pt>
                      <c:pt idx="7049">
                        <c:v>2016-06-12 12:03</c:v>
                      </c:pt>
                      <c:pt idx="7050">
                        <c:v>2016-06-12 12:03</c:v>
                      </c:pt>
                      <c:pt idx="7051">
                        <c:v>2016-06-12 12:03</c:v>
                      </c:pt>
                      <c:pt idx="7052">
                        <c:v>2016-06-12 12:03</c:v>
                      </c:pt>
                      <c:pt idx="7053">
                        <c:v>2016-06-12 12:03</c:v>
                      </c:pt>
                      <c:pt idx="7054">
                        <c:v>2016-06-12 12:03</c:v>
                      </c:pt>
                      <c:pt idx="7055">
                        <c:v>2016-06-12 12:03</c:v>
                      </c:pt>
                      <c:pt idx="7056">
                        <c:v>2016-06-12 12:03</c:v>
                      </c:pt>
                      <c:pt idx="7057">
                        <c:v>2016-06-12 12:03</c:v>
                      </c:pt>
                      <c:pt idx="7058">
                        <c:v>2016-06-12 12:03</c:v>
                      </c:pt>
                      <c:pt idx="7059">
                        <c:v>2016-06-12 12:03</c:v>
                      </c:pt>
                      <c:pt idx="7060">
                        <c:v>2016-06-12 12:04</c:v>
                      </c:pt>
                      <c:pt idx="7061">
                        <c:v>2016-06-12 12:04</c:v>
                      </c:pt>
                      <c:pt idx="7062">
                        <c:v>2016-06-12 12:04</c:v>
                      </c:pt>
                      <c:pt idx="7063">
                        <c:v>2016-06-12 12:04</c:v>
                      </c:pt>
                      <c:pt idx="7064">
                        <c:v>2016-06-12 12:04</c:v>
                      </c:pt>
                      <c:pt idx="7065">
                        <c:v>2016-06-12 12:04</c:v>
                      </c:pt>
                      <c:pt idx="7066">
                        <c:v>2016-06-12 12:04</c:v>
                      </c:pt>
                      <c:pt idx="7067">
                        <c:v>2016-06-12 12:04</c:v>
                      </c:pt>
                      <c:pt idx="7068">
                        <c:v>2016-06-12 12:04</c:v>
                      </c:pt>
                      <c:pt idx="7069">
                        <c:v>2016-06-12 12:04</c:v>
                      </c:pt>
                      <c:pt idx="7070">
                        <c:v>2016-06-12 12:04</c:v>
                      </c:pt>
                      <c:pt idx="7071">
                        <c:v>2016-06-12 12:04</c:v>
                      </c:pt>
                      <c:pt idx="7072">
                        <c:v>2016-06-12 12:04</c:v>
                      </c:pt>
                      <c:pt idx="7073">
                        <c:v>2016-06-12 12:04</c:v>
                      </c:pt>
                      <c:pt idx="7074">
                        <c:v>2016-06-12 12:04</c:v>
                      </c:pt>
                      <c:pt idx="7075">
                        <c:v>2016-06-12 12:04</c:v>
                      </c:pt>
                      <c:pt idx="7076">
                        <c:v>2016-06-12 12:04</c:v>
                      </c:pt>
                      <c:pt idx="7077">
                        <c:v>2016-06-12 12:04</c:v>
                      </c:pt>
                      <c:pt idx="7078">
                        <c:v>2016-06-12 12:04</c:v>
                      </c:pt>
                      <c:pt idx="7079">
                        <c:v>2016-06-12 12:04</c:v>
                      </c:pt>
                      <c:pt idx="7080">
                        <c:v>2016-06-12 12:04</c:v>
                      </c:pt>
                      <c:pt idx="7081">
                        <c:v>2016-06-12 12:04</c:v>
                      </c:pt>
                      <c:pt idx="7082">
                        <c:v>2016-06-12 12:04</c:v>
                      </c:pt>
                      <c:pt idx="7083">
                        <c:v>2016-06-12 12:04</c:v>
                      </c:pt>
                      <c:pt idx="7084">
                        <c:v>2016-06-12 12:04</c:v>
                      </c:pt>
                      <c:pt idx="7085">
                        <c:v>2016-06-12 12:04</c:v>
                      </c:pt>
                      <c:pt idx="7086">
                        <c:v>2016-06-12 12:04</c:v>
                      </c:pt>
                      <c:pt idx="7087">
                        <c:v>2016-06-12 12:04</c:v>
                      </c:pt>
                      <c:pt idx="7088">
                        <c:v>2016-06-12 12:04</c:v>
                      </c:pt>
                      <c:pt idx="7089">
                        <c:v>2016-06-12 12:04</c:v>
                      </c:pt>
                      <c:pt idx="7090">
                        <c:v>2016-06-12 12:04</c:v>
                      </c:pt>
                      <c:pt idx="7091">
                        <c:v>2016-06-12 12:04</c:v>
                      </c:pt>
                      <c:pt idx="7092">
                        <c:v>2016-06-12 12:04</c:v>
                      </c:pt>
                      <c:pt idx="7093">
                        <c:v>2016-06-12 12:04</c:v>
                      </c:pt>
                      <c:pt idx="7094">
                        <c:v>2016-06-12 12:04</c:v>
                      </c:pt>
                      <c:pt idx="7095">
                        <c:v>2016-06-12 12:04</c:v>
                      </c:pt>
                      <c:pt idx="7096">
                        <c:v>2016-06-12 12:04</c:v>
                      </c:pt>
                      <c:pt idx="7097">
                        <c:v>2016-06-12 12:04</c:v>
                      </c:pt>
                      <c:pt idx="7098">
                        <c:v>2016-06-12 12:04</c:v>
                      </c:pt>
                      <c:pt idx="7099">
                        <c:v>2016-06-12 12:04</c:v>
                      </c:pt>
                      <c:pt idx="7100">
                        <c:v>2016-06-12 12:04</c:v>
                      </c:pt>
                      <c:pt idx="7101">
                        <c:v>2016-06-12 12:04</c:v>
                      </c:pt>
                      <c:pt idx="7102">
                        <c:v>2016-06-12 12:04</c:v>
                      </c:pt>
                      <c:pt idx="7103">
                        <c:v>2016-06-12 12:04</c:v>
                      </c:pt>
                      <c:pt idx="7104">
                        <c:v>2016-06-12 12:04</c:v>
                      </c:pt>
                      <c:pt idx="7105">
                        <c:v>2016-06-12 12:04</c:v>
                      </c:pt>
                      <c:pt idx="7106">
                        <c:v>2016-06-12 12:04</c:v>
                      </c:pt>
                      <c:pt idx="7107">
                        <c:v>2016-06-12 12:04</c:v>
                      </c:pt>
                      <c:pt idx="7108">
                        <c:v>2016-06-12 12:04</c:v>
                      </c:pt>
                      <c:pt idx="7109">
                        <c:v>2016-06-12 12:04</c:v>
                      </c:pt>
                      <c:pt idx="7110">
                        <c:v>2016-06-12 12:04</c:v>
                      </c:pt>
                      <c:pt idx="7111">
                        <c:v>2016-06-12 12:04</c:v>
                      </c:pt>
                      <c:pt idx="7112">
                        <c:v>2016-06-12 12:04</c:v>
                      </c:pt>
                      <c:pt idx="7113">
                        <c:v>2016-06-12 12:04</c:v>
                      </c:pt>
                      <c:pt idx="7114">
                        <c:v>2016-06-12 12:04</c:v>
                      </c:pt>
                      <c:pt idx="7115">
                        <c:v>2016-06-12 12:04</c:v>
                      </c:pt>
                      <c:pt idx="7116">
                        <c:v>2016-06-12 12:04</c:v>
                      </c:pt>
                      <c:pt idx="7117">
                        <c:v>2016-06-12 12:05</c:v>
                      </c:pt>
                      <c:pt idx="7118">
                        <c:v>2016-06-12 12:05</c:v>
                      </c:pt>
                      <c:pt idx="7119">
                        <c:v>2016-06-12 12:05</c:v>
                      </c:pt>
                      <c:pt idx="7120">
                        <c:v>2016-06-12 12:05</c:v>
                      </c:pt>
                      <c:pt idx="7121">
                        <c:v>2016-06-12 12:05</c:v>
                      </c:pt>
                      <c:pt idx="7122">
                        <c:v>2016-06-12 12:05</c:v>
                      </c:pt>
                      <c:pt idx="7123">
                        <c:v>2016-06-12 12:05</c:v>
                      </c:pt>
                      <c:pt idx="7124">
                        <c:v>2016-06-12 12:05</c:v>
                      </c:pt>
                      <c:pt idx="7125">
                        <c:v>2016-06-12 12:05</c:v>
                      </c:pt>
                      <c:pt idx="7126">
                        <c:v>2016-06-12 12:05</c:v>
                      </c:pt>
                      <c:pt idx="7127">
                        <c:v>2016-06-12 12:05</c:v>
                      </c:pt>
                      <c:pt idx="7128">
                        <c:v>2016-06-12 12:05</c:v>
                      </c:pt>
                      <c:pt idx="7129">
                        <c:v>2016-06-12 12:05</c:v>
                      </c:pt>
                      <c:pt idx="7130">
                        <c:v>2016-06-12 12:05</c:v>
                      </c:pt>
                      <c:pt idx="7131">
                        <c:v>2016-06-12 12:05</c:v>
                      </c:pt>
                      <c:pt idx="7132">
                        <c:v>2016-06-12 12:05</c:v>
                      </c:pt>
                      <c:pt idx="7133">
                        <c:v>2016-06-12 12:05</c:v>
                      </c:pt>
                      <c:pt idx="7134">
                        <c:v>2016-06-12 12:05</c:v>
                      </c:pt>
                      <c:pt idx="7135">
                        <c:v>2016-06-12 12:05</c:v>
                      </c:pt>
                      <c:pt idx="7136">
                        <c:v>2016-06-12 12:05</c:v>
                      </c:pt>
                      <c:pt idx="7137">
                        <c:v>2016-06-12 12:05</c:v>
                      </c:pt>
                      <c:pt idx="7138">
                        <c:v>2016-06-12 12:05</c:v>
                      </c:pt>
                      <c:pt idx="7139">
                        <c:v>2016-06-12 12:05</c:v>
                      </c:pt>
                      <c:pt idx="7140">
                        <c:v>2016-06-12 12:05</c:v>
                      </c:pt>
                      <c:pt idx="7141">
                        <c:v>2016-06-12 12:05</c:v>
                      </c:pt>
                      <c:pt idx="7142">
                        <c:v>2016-06-12 12:05</c:v>
                      </c:pt>
                      <c:pt idx="7143">
                        <c:v>2016-06-12 12:05</c:v>
                      </c:pt>
                      <c:pt idx="7144">
                        <c:v>2016-06-12 12:05</c:v>
                      </c:pt>
                      <c:pt idx="7145">
                        <c:v>2016-06-12 12:05</c:v>
                      </c:pt>
                      <c:pt idx="7146">
                        <c:v>2016-06-12 12:05</c:v>
                      </c:pt>
                      <c:pt idx="7147">
                        <c:v>2016-06-12 12:05</c:v>
                      </c:pt>
                      <c:pt idx="7148">
                        <c:v>2016-06-12 12:05</c:v>
                      </c:pt>
                      <c:pt idx="7149">
                        <c:v>2016-06-12 12:05</c:v>
                      </c:pt>
                      <c:pt idx="7150">
                        <c:v>2016-06-12 12:05</c:v>
                      </c:pt>
                      <c:pt idx="7151">
                        <c:v>2016-06-12 12:05</c:v>
                      </c:pt>
                      <c:pt idx="7152">
                        <c:v>2016-06-12 12:05</c:v>
                      </c:pt>
                      <c:pt idx="7153">
                        <c:v>2016-06-12 12:05</c:v>
                      </c:pt>
                      <c:pt idx="7154">
                        <c:v>2016-06-12 12:05</c:v>
                      </c:pt>
                      <c:pt idx="7155">
                        <c:v>2016-06-12 12:05</c:v>
                      </c:pt>
                      <c:pt idx="7156">
                        <c:v>2016-06-12 12:05</c:v>
                      </c:pt>
                      <c:pt idx="7157">
                        <c:v>2016-06-12 12:05</c:v>
                      </c:pt>
                      <c:pt idx="7158">
                        <c:v>2016-06-12 12:05</c:v>
                      </c:pt>
                      <c:pt idx="7159">
                        <c:v>2016-06-12 12:05</c:v>
                      </c:pt>
                      <c:pt idx="7160">
                        <c:v>2016-06-12 12:05</c:v>
                      </c:pt>
                      <c:pt idx="7161">
                        <c:v>2016-06-12 12:05</c:v>
                      </c:pt>
                      <c:pt idx="7162">
                        <c:v>2016-06-12 12:05</c:v>
                      </c:pt>
                      <c:pt idx="7163">
                        <c:v>2016-06-12 12:05</c:v>
                      </c:pt>
                      <c:pt idx="7164">
                        <c:v>2016-06-12 12:05</c:v>
                      </c:pt>
                      <c:pt idx="7165">
                        <c:v>2016-06-12 12:05</c:v>
                      </c:pt>
                      <c:pt idx="7166">
                        <c:v>2016-06-12 12:05</c:v>
                      </c:pt>
                      <c:pt idx="7167">
                        <c:v>2016-06-12 12:05</c:v>
                      </c:pt>
                      <c:pt idx="7168">
                        <c:v>2016-06-12 12:05</c:v>
                      </c:pt>
                      <c:pt idx="7169">
                        <c:v>2016-06-12 12:05</c:v>
                      </c:pt>
                      <c:pt idx="7170">
                        <c:v>2016-06-12 12:05</c:v>
                      </c:pt>
                      <c:pt idx="7171">
                        <c:v>2016-06-12 12:05</c:v>
                      </c:pt>
                      <c:pt idx="7172">
                        <c:v>2016-06-12 12:05</c:v>
                      </c:pt>
                      <c:pt idx="7173">
                        <c:v>2016-06-12 12:05</c:v>
                      </c:pt>
                      <c:pt idx="7174">
                        <c:v>2016-06-12 12:06</c:v>
                      </c:pt>
                      <c:pt idx="7175">
                        <c:v>2016-06-12 12:06</c:v>
                      </c:pt>
                      <c:pt idx="7176">
                        <c:v>2016-06-12 12:06</c:v>
                      </c:pt>
                      <c:pt idx="7177">
                        <c:v>2016-06-12 12:06</c:v>
                      </c:pt>
                      <c:pt idx="7178">
                        <c:v>2016-06-12 12:06</c:v>
                      </c:pt>
                      <c:pt idx="7179">
                        <c:v>2016-06-12 12:06</c:v>
                      </c:pt>
                      <c:pt idx="7180">
                        <c:v>2016-06-12 12:06</c:v>
                      </c:pt>
                      <c:pt idx="7181">
                        <c:v>2016-06-12 12:06</c:v>
                      </c:pt>
                      <c:pt idx="7182">
                        <c:v>2016-06-12 12:06</c:v>
                      </c:pt>
                      <c:pt idx="7183">
                        <c:v>2016-06-12 12:06</c:v>
                      </c:pt>
                      <c:pt idx="7184">
                        <c:v>2016-06-12 12:06</c:v>
                      </c:pt>
                      <c:pt idx="7185">
                        <c:v>2016-06-12 12:06</c:v>
                      </c:pt>
                      <c:pt idx="7186">
                        <c:v>2016-06-12 12:06</c:v>
                      </c:pt>
                      <c:pt idx="7187">
                        <c:v>2016-06-12 12:06</c:v>
                      </c:pt>
                      <c:pt idx="7188">
                        <c:v>2016-06-12 12:06</c:v>
                      </c:pt>
                      <c:pt idx="7189">
                        <c:v>2016-06-12 12:06</c:v>
                      </c:pt>
                      <c:pt idx="7190">
                        <c:v>2016-06-12 12:06</c:v>
                      </c:pt>
                      <c:pt idx="7191">
                        <c:v>2016-06-12 12:06</c:v>
                      </c:pt>
                      <c:pt idx="7192">
                        <c:v>2016-06-12 12:06</c:v>
                      </c:pt>
                      <c:pt idx="7193">
                        <c:v>2016-06-12 12:06</c:v>
                      </c:pt>
                      <c:pt idx="7194">
                        <c:v>2016-06-12 12:06</c:v>
                      </c:pt>
                      <c:pt idx="7195">
                        <c:v>2016-06-12 12:06</c:v>
                      </c:pt>
                      <c:pt idx="7196">
                        <c:v>2016-06-12 12:06</c:v>
                      </c:pt>
                      <c:pt idx="7197">
                        <c:v>2016-06-12 12:06</c:v>
                      </c:pt>
                      <c:pt idx="7198">
                        <c:v>2016-06-12 12:06</c:v>
                      </c:pt>
                      <c:pt idx="7199">
                        <c:v>2016-06-12 12:06</c:v>
                      </c:pt>
                      <c:pt idx="7200">
                        <c:v>2016-06-12 12:06</c:v>
                      </c:pt>
                      <c:pt idx="7201">
                        <c:v>2016-06-12 12:06</c:v>
                      </c:pt>
                      <c:pt idx="7202">
                        <c:v>2016-06-12 12:06</c:v>
                      </c:pt>
                      <c:pt idx="7203">
                        <c:v>2016-06-12 12:06</c:v>
                      </c:pt>
                      <c:pt idx="7204">
                        <c:v>2016-06-12 12:06</c:v>
                      </c:pt>
                      <c:pt idx="7205">
                        <c:v>2016-06-12 12:06</c:v>
                      </c:pt>
                      <c:pt idx="7206">
                        <c:v>2016-06-12 12:06</c:v>
                      </c:pt>
                      <c:pt idx="7207">
                        <c:v>2016-06-12 12:06</c:v>
                      </c:pt>
                      <c:pt idx="7208">
                        <c:v>2016-06-12 12:06</c:v>
                      </c:pt>
                      <c:pt idx="7209">
                        <c:v>2016-06-12 12:06</c:v>
                      </c:pt>
                      <c:pt idx="7210">
                        <c:v>2016-06-12 12:06</c:v>
                      </c:pt>
                      <c:pt idx="7211">
                        <c:v>2016-06-12 12:06</c:v>
                      </c:pt>
                      <c:pt idx="7212">
                        <c:v>2016-06-12 12:06</c:v>
                      </c:pt>
                      <c:pt idx="7213">
                        <c:v>2016-06-12 12:06</c:v>
                      </c:pt>
                      <c:pt idx="7214">
                        <c:v>2016-06-12 12:06</c:v>
                      </c:pt>
                      <c:pt idx="7215">
                        <c:v>2016-06-12 12:06</c:v>
                      </c:pt>
                      <c:pt idx="7216">
                        <c:v>2016-06-12 12:06</c:v>
                      </c:pt>
                      <c:pt idx="7217">
                        <c:v>2016-06-12 12:06</c:v>
                      </c:pt>
                      <c:pt idx="7218">
                        <c:v>2016-06-12 12:06</c:v>
                      </c:pt>
                      <c:pt idx="7219">
                        <c:v>2016-06-12 12:06</c:v>
                      </c:pt>
                      <c:pt idx="7220">
                        <c:v>2016-06-12 12:06</c:v>
                      </c:pt>
                      <c:pt idx="7221">
                        <c:v>2016-06-12 12:06</c:v>
                      </c:pt>
                      <c:pt idx="7222">
                        <c:v>2016-06-12 12:06</c:v>
                      </c:pt>
                      <c:pt idx="7223">
                        <c:v>2016-06-12 12:06</c:v>
                      </c:pt>
                      <c:pt idx="7224">
                        <c:v>2016-06-12 12:06</c:v>
                      </c:pt>
                      <c:pt idx="7225">
                        <c:v>2016-06-12 12:06</c:v>
                      </c:pt>
                      <c:pt idx="7226">
                        <c:v>2016-06-12 12:06</c:v>
                      </c:pt>
                      <c:pt idx="7227">
                        <c:v>2016-06-12 12:06</c:v>
                      </c:pt>
                      <c:pt idx="7228">
                        <c:v>2016-06-12 12:06</c:v>
                      </c:pt>
                      <c:pt idx="7229">
                        <c:v>2016-06-12 12:06</c:v>
                      </c:pt>
                      <c:pt idx="7230">
                        <c:v>2016-06-12 12:06</c:v>
                      </c:pt>
                      <c:pt idx="7231">
                        <c:v>2016-06-12 12:07</c:v>
                      </c:pt>
                      <c:pt idx="7232">
                        <c:v>2016-06-12 12:07</c:v>
                      </c:pt>
                      <c:pt idx="7233">
                        <c:v>2016-06-12 12:07</c:v>
                      </c:pt>
                      <c:pt idx="7234">
                        <c:v>2016-06-12 12:07</c:v>
                      </c:pt>
                      <c:pt idx="7235">
                        <c:v>2016-06-12 12:07</c:v>
                      </c:pt>
                      <c:pt idx="7236">
                        <c:v>2016-06-12 12:07</c:v>
                      </c:pt>
                      <c:pt idx="7237">
                        <c:v>2016-06-12 12:07</c:v>
                      </c:pt>
                      <c:pt idx="7238">
                        <c:v>2016-06-12 12:07</c:v>
                      </c:pt>
                      <c:pt idx="7239">
                        <c:v>2016-06-12 12:07</c:v>
                      </c:pt>
                      <c:pt idx="7240">
                        <c:v>2016-06-12 12:07</c:v>
                      </c:pt>
                      <c:pt idx="7241">
                        <c:v>2016-06-12 12:07</c:v>
                      </c:pt>
                      <c:pt idx="7242">
                        <c:v>2016-06-12 12:07</c:v>
                      </c:pt>
                      <c:pt idx="7243">
                        <c:v>2016-06-12 12:07</c:v>
                      </c:pt>
                      <c:pt idx="7244">
                        <c:v>2016-06-12 12:07</c:v>
                      </c:pt>
                      <c:pt idx="7245">
                        <c:v>2016-06-12 12:07</c:v>
                      </c:pt>
                      <c:pt idx="7246">
                        <c:v>2016-06-12 12:07</c:v>
                      </c:pt>
                      <c:pt idx="7247">
                        <c:v>2016-06-12 12:07</c:v>
                      </c:pt>
                      <c:pt idx="7248">
                        <c:v>2016-06-12 12:07</c:v>
                      </c:pt>
                      <c:pt idx="7249">
                        <c:v>2016-06-12 12:07</c:v>
                      </c:pt>
                      <c:pt idx="7250">
                        <c:v>2016-06-12 12:07</c:v>
                      </c:pt>
                      <c:pt idx="7251">
                        <c:v>2016-06-12 12:07</c:v>
                      </c:pt>
                      <c:pt idx="7252">
                        <c:v>2016-06-12 12:07</c:v>
                      </c:pt>
                      <c:pt idx="7253">
                        <c:v>2016-06-12 12:07</c:v>
                      </c:pt>
                      <c:pt idx="7254">
                        <c:v>2016-06-12 12:07</c:v>
                      </c:pt>
                      <c:pt idx="7255">
                        <c:v>2016-06-12 12:07</c:v>
                      </c:pt>
                      <c:pt idx="7256">
                        <c:v>2016-06-12 12:07</c:v>
                      </c:pt>
                      <c:pt idx="7257">
                        <c:v>2016-06-12 12:07</c:v>
                      </c:pt>
                      <c:pt idx="7258">
                        <c:v>2016-06-12 12:07</c:v>
                      </c:pt>
                      <c:pt idx="7259">
                        <c:v>2016-06-12 12:07</c:v>
                      </c:pt>
                      <c:pt idx="7260">
                        <c:v>2016-06-12 12:07</c:v>
                      </c:pt>
                      <c:pt idx="7261">
                        <c:v>2016-06-12 12:07</c:v>
                      </c:pt>
                      <c:pt idx="7262">
                        <c:v>2016-06-12 12:07</c:v>
                      </c:pt>
                      <c:pt idx="7263">
                        <c:v>2016-06-12 12:07</c:v>
                      </c:pt>
                      <c:pt idx="7264">
                        <c:v>2016-06-12 12:07</c:v>
                      </c:pt>
                      <c:pt idx="7265">
                        <c:v>2016-06-12 12:07</c:v>
                      </c:pt>
                      <c:pt idx="7266">
                        <c:v>2016-06-12 12:07</c:v>
                      </c:pt>
                      <c:pt idx="7267">
                        <c:v>2016-06-12 12:07</c:v>
                      </c:pt>
                      <c:pt idx="7268">
                        <c:v>2016-06-12 12:07</c:v>
                      </c:pt>
                      <c:pt idx="7269">
                        <c:v>2016-06-12 12:07</c:v>
                      </c:pt>
                      <c:pt idx="7270">
                        <c:v>2016-06-12 12:07</c:v>
                      </c:pt>
                      <c:pt idx="7271">
                        <c:v>2016-06-12 12:07</c:v>
                      </c:pt>
                      <c:pt idx="7272">
                        <c:v>2016-06-12 12:07</c:v>
                      </c:pt>
                      <c:pt idx="7273">
                        <c:v>2016-06-12 12:07</c:v>
                      </c:pt>
                      <c:pt idx="7274">
                        <c:v>2016-06-12 12:07</c:v>
                      </c:pt>
                      <c:pt idx="7275">
                        <c:v>2016-06-12 12:07</c:v>
                      </c:pt>
                      <c:pt idx="7276">
                        <c:v>2016-06-12 12:07</c:v>
                      </c:pt>
                      <c:pt idx="7277">
                        <c:v>2016-06-12 12:07</c:v>
                      </c:pt>
                      <c:pt idx="7278">
                        <c:v>2016-06-12 12:07</c:v>
                      </c:pt>
                      <c:pt idx="7279">
                        <c:v>2016-06-12 12:07</c:v>
                      </c:pt>
                      <c:pt idx="7280">
                        <c:v>2016-06-12 12:07</c:v>
                      </c:pt>
                      <c:pt idx="7281">
                        <c:v>2016-06-12 12:07</c:v>
                      </c:pt>
                      <c:pt idx="7282">
                        <c:v>2016-06-12 12:07</c:v>
                      </c:pt>
                      <c:pt idx="7283">
                        <c:v>2016-06-12 12:07</c:v>
                      </c:pt>
                      <c:pt idx="7284">
                        <c:v>2016-06-12 12:07</c:v>
                      </c:pt>
                      <c:pt idx="7285">
                        <c:v>2016-06-12 12:07</c:v>
                      </c:pt>
                      <c:pt idx="7286">
                        <c:v>2016-06-12 12:07</c:v>
                      </c:pt>
                      <c:pt idx="7287">
                        <c:v>2016-06-12 12:07</c:v>
                      </c:pt>
                      <c:pt idx="7288">
                        <c:v>2016-06-12 12:07</c:v>
                      </c:pt>
                      <c:pt idx="7289">
                        <c:v>2016-06-12 12:07</c:v>
                      </c:pt>
                      <c:pt idx="7290">
                        <c:v>2016-06-12 12:07</c:v>
                      </c:pt>
                      <c:pt idx="7291">
                        <c:v>2016-06-12 12:08</c:v>
                      </c:pt>
                      <c:pt idx="7292">
                        <c:v>2016-06-12 12:08</c:v>
                      </c:pt>
                      <c:pt idx="7293">
                        <c:v>2016-06-12 12:08</c:v>
                      </c:pt>
                      <c:pt idx="7294">
                        <c:v>2016-06-12 12:08</c:v>
                      </c:pt>
                      <c:pt idx="7295">
                        <c:v>2016-06-12 12:08</c:v>
                      </c:pt>
                      <c:pt idx="7296">
                        <c:v>2016-06-12 12:08</c:v>
                      </c:pt>
                      <c:pt idx="7297">
                        <c:v>2016-06-12 12:08</c:v>
                      </c:pt>
                      <c:pt idx="7298">
                        <c:v>2016-06-12 12:08</c:v>
                      </c:pt>
                      <c:pt idx="7299">
                        <c:v>2016-06-12 12:08</c:v>
                      </c:pt>
                      <c:pt idx="7300">
                        <c:v>2016-06-12 12:08</c:v>
                      </c:pt>
                      <c:pt idx="7301">
                        <c:v>2016-06-12 12:08</c:v>
                      </c:pt>
                      <c:pt idx="7302">
                        <c:v>2016-06-12 12:08</c:v>
                      </c:pt>
                      <c:pt idx="7303">
                        <c:v>2016-06-12 12:08</c:v>
                      </c:pt>
                      <c:pt idx="7304">
                        <c:v>2016-06-12 12:08</c:v>
                      </c:pt>
                      <c:pt idx="7305">
                        <c:v>2016-06-12 12:08</c:v>
                      </c:pt>
                      <c:pt idx="7306">
                        <c:v>2016-06-12 12:08</c:v>
                      </c:pt>
                      <c:pt idx="7307">
                        <c:v>2016-06-12 12:08</c:v>
                      </c:pt>
                      <c:pt idx="7308">
                        <c:v>2016-06-12 12:08</c:v>
                      </c:pt>
                      <c:pt idx="7309">
                        <c:v>2016-06-12 12:08</c:v>
                      </c:pt>
                      <c:pt idx="7310">
                        <c:v>2016-06-12 12:08</c:v>
                      </c:pt>
                      <c:pt idx="7311">
                        <c:v>2016-06-12 12:08</c:v>
                      </c:pt>
                      <c:pt idx="7312">
                        <c:v>2016-06-12 12:08</c:v>
                      </c:pt>
                      <c:pt idx="7313">
                        <c:v>2016-06-12 12:08</c:v>
                      </c:pt>
                      <c:pt idx="7314">
                        <c:v>2016-06-12 12:08</c:v>
                      </c:pt>
                      <c:pt idx="7315">
                        <c:v>2016-06-12 12:08</c:v>
                      </c:pt>
                      <c:pt idx="7316">
                        <c:v>2016-06-12 12:08</c:v>
                      </c:pt>
                      <c:pt idx="7317">
                        <c:v>2016-06-12 12:08</c:v>
                      </c:pt>
                      <c:pt idx="7318">
                        <c:v>2016-06-12 12:08</c:v>
                      </c:pt>
                      <c:pt idx="7319">
                        <c:v>2016-06-12 12:08</c:v>
                      </c:pt>
                      <c:pt idx="7320">
                        <c:v>2016-06-12 12:08</c:v>
                      </c:pt>
                      <c:pt idx="7321">
                        <c:v>2016-06-12 12:08</c:v>
                      </c:pt>
                      <c:pt idx="7322">
                        <c:v>2016-06-12 12:08</c:v>
                      </c:pt>
                      <c:pt idx="7323">
                        <c:v>2016-06-12 12:08</c:v>
                      </c:pt>
                      <c:pt idx="7324">
                        <c:v>2016-06-12 12:08</c:v>
                      </c:pt>
                      <c:pt idx="7325">
                        <c:v>2016-06-12 12:08</c:v>
                      </c:pt>
                      <c:pt idx="7326">
                        <c:v>2016-06-12 12:08</c:v>
                      </c:pt>
                      <c:pt idx="7327">
                        <c:v>2016-06-12 12:08</c:v>
                      </c:pt>
                      <c:pt idx="7328">
                        <c:v>2016-06-12 12:08</c:v>
                      </c:pt>
                      <c:pt idx="7329">
                        <c:v>2016-06-12 12:08</c:v>
                      </c:pt>
                      <c:pt idx="7330">
                        <c:v>2016-06-12 12:08</c:v>
                      </c:pt>
                      <c:pt idx="7331">
                        <c:v>2016-06-12 12:08</c:v>
                      </c:pt>
                      <c:pt idx="7332">
                        <c:v>2016-06-12 12:08</c:v>
                      </c:pt>
                      <c:pt idx="7333">
                        <c:v>2016-06-12 12:08</c:v>
                      </c:pt>
                      <c:pt idx="7334">
                        <c:v>2016-06-12 12:08</c:v>
                      </c:pt>
                      <c:pt idx="7335">
                        <c:v>2016-06-12 12:08</c:v>
                      </c:pt>
                      <c:pt idx="7336">
                        <c:v>2016-06-12 12:08</c:v>
                      </c:pt>
                      <c:pt idx="7337">
                        <c:v>2016-06-12 12:08</c:v>
                      </c:pt>
                      <c:pt idx="7338">
                        <c:v>2016-06-12 12:08</c:v>
                      </c:pt>
                      <c:pt idx="7339">
                        <c:v>2016-06-12 12:08</c:v>
                      </c:pt>
                      <c:pt idx="7340">
                        <c:v>2016-06-12 12:08</c:v>
                      </c:pt>
                      <c:pt idx="7341">
                        <c:v>2016-06-12 12:08</c:v>
                      </c:pt>
                      <c:pt idx="7342">
                        <c:v>2016-06-12 12:08</c:v>
                      </c:pt>
                      <c:pt idx="7343">
                        <c:v>2016-06-12 12:08</c:v>
                      </c:pt>
                      <c:pt idx="7344">
                        <c:v>2016-06-12 12:08</c:v>
                      </c:pt>
                      <c:pt idx="7345">
                        <c:v>2016-06-12 12:08</c:v>
                      </c:pt>
                      <c:pt idx="7346">
                        <c:v>2016-06-12 12:08</c:v>
                      </c:pt>
                      <c:pt idx="7347">
                        <c:v>2016-06-12 12:09</c:v>
                      </c:pt>
                      <c:pt idx="7348">
                        <c:v>2016-06-12 12:09</c:v>
                      </c:pt>
                      <c:pt idx="7349">
                        <c:v>2016-06-12 12:09</c:v>
                      </c:pt>
                      <c:pt idx="7350">
                        <c:v>2016-06-12 12:09</c:v>
                      </c:pt>
                      <c:pt idx="7351">
                        <c:v>2016-06-12 12:09</c:v>
                      </c:pt>
                      <c:pt idx="7352">
                        <c:v>2016-06-12 12:09</c:v>
                      </c:pt>
                      <c:pt idx="7353">
                        <c:v>2016-06-12 12:09</c:v>
                      </c:pt>
                      <c:pt idx="7354">
                        <c:v>2016-06-12 12:09</c:v>
                      </c:pt>
                      <c:pt idx="7355">
                        <c:v>2016-06-12 12:09</c:v>
                      </c:pt>
                      <c:pt idx="7356">
                        <c:v>2016-06-12 12:09</c:v>
                      </c:pt>
                      <c:pt idx="7357">
                        <c:v>2016-06-12 12:09</c:v>
                      </c:pt>
                      <c:pt idx="7358">
                        <c:v>2016-06-12 12:09</c:v>
                      </c:pt>
                      <c:pt idx="7359">
                        <c:v>2016-06-12 12:09</c:v>
                      </c:pt>
                      <c:pt idx="7360">
                        <c:v>2016-06-12 12:09</c:v>
                      </c:pt>
                      <c:pt idx="7361">
                        <c:v>2016-06-12 12:09</c:v>
                      </c:pt>
                      <c:pt idx="7362">
                        <c:v>2016-06-12 12:09</c:v>
                      </c:pt>
                      <c:pt idx="7363">
                        <c:v>2016-06-12 12:09</c:v>
                      </c:pt>
                      <c:pt idx="7364">
                        <c:v>2016-06-12 12:09</c:v>
                      </c:pt>
                      <c:pt idx="7365">
                        <c:v>2016-06-12 12:09</c:v>
                      </c:pt>
                      <c:pt idx="7366">
                        <c:v>2016-06-12 12:09</c:v>
                      </c:pt>
                      <c:pt idx="7367">
                        <c:v>2016-06-12 12:09</c:v>
                      </c:pt>
                      <c:pt idx="7368">
                        <c:v>2016-06-12 12:09</c:v>
                      </c:pt>
                      <c:pt idx="7369">
                        <c:v>2016-06-12 12:09</c:v>
                      </c:pt>
                      <c:pt idx="7370">
                        <c:v>2016-06-12 12:09</c:v>
                      </c:pt>
                      <c:pt idx="7371">
                        <c:v>2016-06-12 12:09</c:v>
                      </c:pt>
                      <c:pt idx="7372">
                        <c:v>2016-06-12 12:09</c:v>
                      </c:pt>
                      <c:pt idx="7373">
                        <c:v>2016-06-12 12:09</c:v>
                      </c:pt>
                      <c:pt idx="7374">
                        <c:v>2016-06-12 12:09</c:v>
                      </c:pt>
                      <c:pt idx="7375">
                        <c:v>2016-06-12 12:09</c:v>
                      </c:pt>
                      <c:pt idx="7376">
                        <c:v>2016-06-12 12:09</c:v>
                      </c:pt>
                      <c:pt idx="7377">
                        <c:v>2016-06-12 12:09</c:v>
                      </c:pt>
                      <c:pt idx="7378">
                        <c:v>2016-06-12 12:09</c:v>
                      </c:pt>
                      <c:pt idx="7379">
                        <c:v>2016-06-12 12:09</c:v>
                      </c:pt>
                      <c:pt idx="7380">
                        <c:v>2016-06-12 12:09</c:v>
                      </c:pt>
                      <c:pt idx="7381">
                        <c:v>2016-06-12 12:09</c:v>
                      </c:pt>
                      <c:pt idx="7382">
                        <c:v>2016-06-12 12:09</c:v>
                      </c:pt>
                      <c:pt idx="7383">
                        <c:v>2016-06-12 12:09</c:v>
                      </c:pt>
                      <c:pt idx="7384">
                        <c:v>2016-06-12 12:09</c:v>
                      </c:pt>
                      <c:pt idx="7385">
                        <c:v>2016-06-12 12:09</c:v>
                      </c:pt>
                      <c:pt idx="7386">
                        <c:v>2016-06-12 12:09</c:v>
                      </c:pt>
                      <c:pt idx="7387">
                        <c:v>2016-06-12 12:09</c:v>
                      </c:pt>
                      <c:pt idx="7388">
                        <c:v>2016-06-12 12:09</c:v>
                      </c:pt>
                      <c:pt idx="7389">
                        <c:v>2016-06-12 12:09</c:v>
                      </c:pt>
                      <c:pt idx="7390">
                        <c:v>2016-06-12 12:09</c:v>
                      </c:pt>
                      <c:pt idx="7391">
                        <c:v>2016-06-12 12:09</c:v>
                      </c:pt>
                      <c:pt idx="7392">
                        <c:v>2016-06-12 12:09</c:v>
                      </c:pt>
                      <c:pt idx="7393">
                        <c:v>2016-06-12 12:09</c:v>
                      </c:pt>
                      <c:pt idx="7394">
                        <c:v>2016-06-12 12:09</c:v>
                      </c:pt>
                      <c:pt idx="7395">
                        <c:v>2016-06-12 12:09</c:v>
                      </c:pt>
                      <c:pt idx="7396">
                        <c:v>2016-06-12 12:09</c:v>
                      </c:pt>
                      <c:pt idx="7397">
                        <c:v>2016-06-12 12:09</c:v>
                      </c:pt>
                      <c:pt idx="7398">
                        <c:v>2016-06-12 12:09</c:v>
                      </c:pt>
                      <c:pt idx="7399">
                        <c:v>2016-06-12 12:09</c:v>
                      </c:pt>
                      <c:pt idx="7400">
                        <c:v>2016-06-12 12:09</c:v>
                      </c:pt>
                      <c:pt idx="7401">
                        <c:v>2016-06-12 12:09</c:v>
                      </c:pt>
                      <c:pt idx="7402">
                        <c:v>2016-06-12 12:09</c:v>
                      </c:pt>
                      <c:pt idx="7403">
                        <c:v>2016-06-12 12:09</c:v>
                      </c:pt>
                      <c:pt idx="7404">
                        <c:v>2016-06-12 12:09</c:v>
                      </c:pt>
                      <c:pt idx="7405">
                        <c:v>2016-06-12 12:10</c:v>
                      </c:pt>
                      <c:pt idx="7406">
                        <c:v>2016-06-12 12:10</c:v>
                      </c:pt>
                      <c:pt idx="7407">
                        <c:v>2016-06-12 12:10</c:v>
                      </c:pt>
                      <c:pt idx="7408">
                        <c:v>2016-06-12 12:10</c:v>
                      </c:pt>
                      <c:pt idx="7409">
                        <c:v>2016-06-12 12:10</c:v>
                      </c:pt>
                      <c:pt idx="7410">
                        <c:v>2016-06-12 12:10</c:v>
                      </c:pt>
                      <c:pt idx="7411">
                        <c:v>2016-06-12 12:10</c:v>
                      </c:pt>
                      <c:pt idx="7412">
                        <c:v>2016-06-12 12:10</c:v>
                      </c:pt>
                      <c:pt idx="7413">
                        <c:v>2016-06-12 12:10</c:v>
                      </c:pt>
                      <c:pt idx="7414">
                        <c:v>2016-06-12 12:10</c:v>
                      </c:pt>
                      <c:pt idx="7415">
                        <c:v>2016-06-12 12:10</c:v>
                      </c:pt>
                      <c:pt idx="7416">
                        <c:v>2016-06-12 12:10</c:v>
                      </c:pt>
                      <c:pt idx="7417">
                        <c:v>2016-06-12 12:10</c:v>
                      </c:pt>
                      <c:pt idx="7418">
                        <c:v>2016-06-12 12:10</c:v>
                      </c:pt>
                      <c:pt idx="7419">
                        <c:v>2016-06-12 12:10</c:v>
                      </c:pt>
                      <c:pt idx="7420">
                        <c:v>2016-06-12 12:10</c:v>
                      </c:pt>
                      <c:pt idx="7421">
                        <c:v>2016-06-12 12:10</c:v>
                      </c:pt>
                      <c:pt idx="7422">
                        <c:v>2016-06-12 12:10</c:v>
                      </c:pt>
                      <c:pt idx="7423">
                        <c:v>2016-06-12 12:10</c:v>
                      </c:pt>
                      <c:pt idx="7424">
                        <c:v>2016-06-12 12:10</c:v>
                      </c:pt>
                      <c:pt idx="7425">
                        <c:v>2016-06-12 12:10</c:v>
                      </c:pt>
                      <c:pt idx="7426">
                        <c:v>2016-06-12 12:10</c:v>
                      </c:pt>
                      <c:pt idx="7427">
                        <c:v>2016-06-12 12:10</c:v>
                      </c:pt>
                      <c:pt idx="7428">
                        <c:v>2016-06-12 12:10</c:v>
                      </c:pt>
                      <c:pt idx="7429">
                        <c:v>2016-06-12 12:10</c:v>
                      </c:pt>
                      <c:pt idx="7430">
                        <c:v>2016-06-12 12:10</c:v>
                      </c:pt>
                      <c:pt idx="7431">
                        <c:v>2016-06-12 12:10</c:v>
                      </c:pt>
                      <c:pt idx="7432">
                        <c:v>2016-06-12 12:10</c:v>
                      </c:pt>
                      <c:pt idx="7433">
                        <c:v>2016-06-12 12:10</c:v>
                      </c:pt>
                      <c:pt idx="7434">
                        <c:v>2016-06-12 12:10</c:v>
                      </c:pt>
                      <c:pt idx="7435">
                        <c:v>2016-06-12 12:10</c:v>
                      </c:pt>
                      <c:pt idx="7436">
                        <c:v>2016-06-12 12:10</c:v>
                      </c:pt>
                      <c:pt idx="7437">
                        <c:v>2016-06-12 12:10</c:v>
                      </c:pt>
                      <c:pt idx="7438">
                        <c:v>2016-06-12 12:10</c:v>
                      </c:pt>
                      <c:pt idx="7439">
                        <c:v>2016-06-12 12:10</c:v>
                      </c:pt>
                      <c:pt idx="7440">
                        <c:v>2016-06-12 12:10</c:v>
                      </c:pt>
                      <c:pt idx="7441">
                        <c:v>2016-06-12 12:10</c:v>
                      </c:pt>
                      <c:pt idx="7442">
                        <c:v>2016-06-12 12:10</c:v>
                      </c:pt>
                      <c:pt idx="7443">
                        <c:v>2016-06-12 12:10</c:v>
                      </c:pt>
                      <c:pt idx="7444">
                        <c:v>2016-06-12 12:10</c:v>
                      </c:pt>
                      <c:pt idx="7445">
                        <c:v>2016-06-12 12:10</c:v>
                      </c:pt>
                      <c:pt idx="7446">
                        <c:v>2016-06-12 12:10</c:v>
                      </c:pt>
                      <c:pt idx="7447">
                        <c:v>2016-06-12 12:10</c:v>
                      </c:pt>
                      <c:pt idx="7448">
                        <c:v>2016-06-12 12:10</c:v>
                      </c:pt>
                      <c:pt idx="7449">
                        <c:v>2016-06-12 12:10</c:v>
                      </c:pt>
                      <c:pt idx="7450">
                        <c:v>2016-06-12 12:10</c:v>
                      </c:pt>
                      <c:pt idx="7451">
                        <c:v>2016-06-12 12:10</c:v>
                      </c:pt>
                      <c:pt idx="7452">
                        <c:v>2016-06-12 12:10</c:v>
                      </c:pt>
                      <c:pt idx="7453">
                        <c:v>2016-06-12 12:10</c:v>
                      </c:pt>
                      <c:pt idx="7454">
                        <c:v>2016-06-12 12:10</c:v>
                      </c:pt>
                      <c:pt idx="7455">
                        <c:v>2016-06-12 12:10</c:v>
                      </c:pt>
                      <c:pt idx="7456">
                        <c:v>2016-06-12 12:10</c:v>
                      </c:pt>
                      <c:pt idx="7457">
                        <c:v>2016-06-12 12:10</c:v>
                      </c:pt>
                      <c:pt idx="7458">
                        <c:v>2016-06-12 12:10</c:v>
                      </c:pt>
                      <c:pt idx="7459">
                        <c:v>2016-06-12 12:10</c:v>
                      </c:pt>
                      <c:pt idx="7460">
                        <c:v>2016-06-12 12:10</c:v>
                      </c:pt>
                      <c:pt idx="7461">
                        <c:v>2016-06-12 12:10</c:v>
                      </c:pt>
                      <c:pt idx="7462">
                        <c:v>2016-06-12 12:10</c:v>
                      </c:pt>
                      <c:pt idx="7463">
                        <c:v>2016-06-12 12:11</c:v>
                      </c:pt>
                      <c:pt idx="7464">
                        <c:v>2016-06-12 12:11</c:v>
                      </c:pt>
                      <c:pt idx="7465">
                        <c:v>2016-06-12 12:11</c:v>
                      </c:pt>
                      <c:pt idx="7466">
                        <c:v>2016-06-12 12:11</c:v>
                      </c:pt>
                      <c:pt idx="7467">
                        <c:v>2016-06-12 12:11</c:v>
                      </c:pt>
                      <c:pt idx="7468">
                        <c:v>2016-06-12 12:11</c:v>
                      </c:pt>
                      <c:pt idx="7469">
                        <c:v>2016-06-12 12:11</c:v>
                      </c:pt>
                      <c:pt idx="7470">
                        <c:v>2016-06-12 12:11</c:v>
                      </c:pt>
                      <c:pt idx="7471">
                        <c:v>2016-06-12 12:11</c:v>
                      </c:pt>
                      <c:pt idx="7472">
                        <c:v>2016-06-12 12:11</c:v>
                      </c:pt>
                      <c:pt idx="7473">
                        <c:v>2016-06-12 12:11</c:v>
                      </c:pt>
                      <c:pt idx="7474">
                        <c:v>2016-06-12 12:11</c:v>
                      </c:pt>
                      <c:pt idx="7475">
                        <c:v>2016-06-12 12:11</c:v>
                      </c:pt>
                      <c:pt idx="7476">
                        <c:v>2016-06-12 12:11</c:v>
                      </c:pt>
                      <c:pt idx="7477">
                        <c:v>2016-06-12 12:11</c:v>
                      </c:pt>
                      <c:pt idx="7478">
                        <c:v>2016-06-12 12:11</c:v>
                      </c:pt>
                      <c:pt idx="7479">
                        <c:v>2016-06-12 12:11</c:v>
                      </c:pt>
                      <c:pt idx="7480">
                        <c:v>2016-06-12 12:11</c:v>
                      </c:pt>
                      <c:pt idx="7481">
                        <c:v>2016-06-12 12:11</c:v>
                      </c:pt>
                      <c:pt idx="7482">
                        <c:v>2016-06-12 12:11</c:v>
                      </c:pt>
                      <c:pt idx="7483">
                        <c:v>2016-06-12 12:11</c:v>
                      </c:pt>
                      <c:pt idx="7484">
                        <c:v>2016-06-12 12:11</c:v>
                      </c:pt>
                      <c:pt idx="7485">
                        <c:v>2016-06-12 12:11</c:v>
                      </c:pt>
                      <c:pt idx="7486">
                        <c:v>2016-06-12 12:11</c:v>
                      </c:pt>
                      <c:pt idx="7487">
                        <c:v>2016-06-12 12:11</c:v>
                      </c:pt>
                      <c:pt idx="7488">
                        <c:v>2016-06-12 12:11</c:v>
                      </c:pt>
                      <c:pt idx="7489">
                        <c:v>2016-06-12 12:11</c:v>
                      </c:pt>
                      <c:pt idx="7490">
                        <c:v>2016-06-12 12:11</c:v>
                      </c:pt>
                      <c:pt idx="7491">
                        <c:v>2016-06-12 12:11</c:v>
                      </c:pt>
                      <c:pt idx="7492">
                        <c:v>2016-06-12 12:11</c:v>
                      </c:pt>
                      <c:pt idx="7493">
                        <c:v>2016-06-12 12:11</c:v>
                      </c:pt>
                      <c:pt idx="7494">
                        <c:v>2016-06-12 12:11</c:v>
                      </c:pt>
                      <c:pt idx="7495">
                        <c:v>2016-06-12 12:11</c:v>
                      </c:pt>
                      <c:pt idx="7496">
                        <c:v>2016-06-12 12:11</c:v>
                      </c:pt>
                      <c:pt idx="7497">
                        <c:v>2016-06-12 12:11</c:v>
                      </c:pt>
                      <c:pt idx="7498">
                        <c:v>2016-06-12 12:11</c:v>
                      </c:pt>
                      <c:pt idx="7499">
                        <c:v>2016-06-12 12:11</c:v>
                      </c:pt>
                      <c:pt idx="7500">
                        <c:v>2016-06-12 12:11</c:v>
                      </c:pt>
                      <c:pt idx="7501">
                        <c:v>2016-06-12 12:11</c:v>
                      </c:pt>
                      <c:pt idx="7502">
                        <c:v>2016-06-12 12:11</c:v>
                      </c:pt>
                      <c:pt idx="7503">
                        <c:v>2016-06-12 12:11</c:v>
                      </c:pt>
                      <c:pt idx="7504">
                        <c:v>2016-06-12 12:11</c:v>
                      </c:pt>
                      <c:pt idx="7505">
                        <c:v>2016-06-12 12:11</c:v>
                      </c:pt>
                      <c:pt idx="7506">
                        <c:v>2016-06-12 12:11</c:v>
                      </c:pt>
                      <c:pt idx="7507">
                        <c:v>2016-06-12 12:11</c:v>
                      </c:pt>
                      <c:pt idx="7508">
                        <c:v>2016-06-12 12:11</c:v>
                      </c:pt>
                      <c:pt idx="7509">
                        <c:v>2016-06-12 12:11</c:v>
                      </c:pt>
                      <c:pt idx="7510">
                        <c:v>2016-06-12 12:11</c:v>
                      </c:pt>
                      <c:pt idx="7511">
                        <c:v>2016-06-12 12:11</c:v>
                      </c:pt>
                      <c:pt idx="7512">
                        <c:v>2016-06-12 12:11</c:v>
                      </c:pt>
                      <c:pt idx="7513">
                        <c:v>2016-06-12 12:11</c:v>
                      </c:pt>
                      <c:pt idx="7514">
                        <c:v>2016-06-12 12:11</c:v>
                      </c:pt>
                      <c:pt idx="7515">
                        <c:v>2016-06-12 12:11</c:v>
                      </c:pt>
                      <c:pt idx="7516">
                        <c:v>2016-06-12 12:11</c:v>
                      </c:pt>
                      <c:pt idx="7517">
                        <c:v>2016-06-12 12:11</c:v>
                      </c:pt>
                      <c:pt idx="7518">
                        <c:v>2016-06-12 12:11</c:v>
                      </c:pt>
                      <c:pt idx="7519">
                        <c:v>2016-06-12 12:11</c:v>
                      </c:pt>
                      <c:pt idx="7520">
                        <c:v>2016-06-12 12:11</c:v>
                      </c:pt>
                      <c:pt idx="7521">
                        <c:v>2016-06-12 12:11</c:v>
                      </c:pt>
                      <c:pt idx="7522">
                        <c:v>2016-06-12 12:11</c:v>
                      </c:pt>
                      <c:pt idx="7523">
                        <c:v>2016-06-12 12:12</c:v>
                      </c:pt>
                      <c:pt idx="7524">
                        <c:v>2016-06-12 12:12</c:v>
                      </c:pt>
                      <c:pt idx="7525">
                        <c:v>2016-06-12 12:12</c:v>
                      </c:pt>
                      <c:pt idx="7526">
                        <c:v>2016-06-12 12:12</c:v>
                      </c:pt>
                      <c:pt idx="7527">
                        <c:v>2016-06-12 12:12</c:v>
                      </c:pt>
                      <c:pt idx="7528">
                        <c:v>2016-06-12 12:12</c:v>
                      </c:pt>
                      <c:pt idx="7529">
                        <c:v>2016-06-12 12:12</c:v>
                      </c:pt>
                      <c:pt idx="7530">
                        <c:v>2016-06-12 12:12</c:v>
                      </c:pt>
                      <c:pt idx="7531">
                        <c:v>2016-06-12 12:12</c:v>
                      </c:pt>
                      <c:pt idx="7532">
                        <c:v>2016-06-12 12:12</c:v>
                      </c:pt>
                      <c:pt idx="7533">
                        <c:v>2016-06-12 12:12</c:v>
                      </c:pt>
                      <c:pt idx="7534">
                        <c:v>2016-06-12 12:12</c:v>
                      </c:pt>
                      <c:pt idx="7535">
                        <c:v>2016-06-12 12:12</c:v>
                      </c:pt>
                      <c:pt idx="7536">
                        <c:v>2016-06-12 12:12</c:v>
                      </c:pt>
                      <c:pt idx="7537">
                        <c:v>2016-06-12 12:12</c:v>
                      </c:pt>
                      <c:pt idx="7538">
                        <c:v>2016-06-12 12:12</c:v>
                      </c:pt>
                      <c:pt idx="7539">
                        <c:v>2016-06-12 12:12</c:v>
                      </c:pt>
                      <c:pt idx="7540">
                        <c:v>2016-06-12 12:12</c:v>
                      </c:pt>
                      <c:pt idx="7541">
                        <c:v>2016-06-12 12:12</c:v>
                      </c:pt>
                      <c:pt idx="7542">
                        <c:v>2016-06-12 12:12</c:v>
                      </c:pt>
                      <c:pt idx="7543">
                        <c:v>2016-06-12 12:12</c:v>
                      </c:pt>
                      <c:pt idx="7544">
                        <c:v>2016-06-12 12:12</c:v>
                      </c:pt>
                      <c:pt idx="7545">
                        <c:v>2016-06-12 12:12</c:v>
                      </c:pt>
                      <c:pt idx="7546">
                        <c:v>2016-06-12 12:12</c:v>
                      </c:pt>
                      <c:pt idx="7547">
                        <c:v>2016-06-12 12:12</c:v>
                      </c:pt>
                      <c:pt idx="7548">
                        <c:v>2016-06-12 12:12</c:v>
                      </c:pt>
                      <c:pt idx="7549">
                        <c:v>2016-06-12 12:12</c:v>
                      </c:pt>
                      <c:pt idx="7550">
                        <c:v>2016-06-12 12:12</c:v>
                      </c:pt>
                      <c:pt idx="7551">
                        <c:v>2016-06-12 12:12</c:v>
                      </c:pt>
                      <c:pt idx="7552">
                        <c:v>2016-06-12 12:12</c:v>
                      </c:pt>
                      <c:pt idx="7553">
                        <c:v>2016-06-12 12:12</c:v>
                      </c:pt>
                      <c:pt idx="7554">
                        <c:v>2016-06-12 12:12</c:v>
                      </c:pt>
                      <c:pt idx="7555">
                        <c:v>2016-06-12 12:12</c:v>
                      </c:pt>
                      <c:pt idx="7556">
                        <c:v>2016-06-12 12:12</c:v>
                      </c:pt>
                      <c:pt idx="7557">
                        <c:v>2016-06-12 12:12</c:v>
                      </c:pt>
                      <c:pt idx="7558">
                        <c:v>2016-06-12 12:12</c:v>
                      </c:pt>
                      <c:pt idx="7559">
                        <c:v>2016-06-12 12:12</c:v>
                      </c:pt>
                      <c:pt idx="7560">
                        <c:v>2016-06-12 12:12</c:v>
                      </c:pt>
                      <c:pt idx="7561">
                        <c:v>2016-06-12 12:12</c:v>
                      </c:pt>
                      <c:pt idx="7562">
                        <c:v>2016-06-12 12:12</c:v>
                      </c:pt>
                      <c:pt idx="7563">
                        <c:v>2016-06-12 12:12</c:v>
                      </c:pt>
                      <c:pt idx="7564">
                        <c:v>2016-06-12 12:12</c:v>
                      </c:pt>
                      <c:pt idx="7565">
                        <c:v>2016-06-12 12:12</c:v>
                      </c:pt>
                      <c:pt idx="7566">
                        <c:v>2016-06-12 12:12</c:v>
                      </c:pt>
                      <c:pt idx="7567">
                        <c:v>2016-06-12 12:12</c:v>
                      </c:pt>
                      <c:pt idx="7568">
                        <c:v>2016-06-12 12:12</c:v>
                      </c:pt>
                      <c:pt idx="7569">
                        <c:v>2016-06-12 12:12</c:v>
                      </c:pt>
                      <c:pt idx="7570">
                        <c:v>2016-06-12 12:12</c:v>
                      </c:pt>
                      <c:pt idx="7571">
                        <c:v>2016-06-12 12:12</c:v>
                      </c:pt>
                      <c:pt idx="7572">
                        <c:v>2016-06-12 12:12</c:v>
                      </c:pt>
                      <c:pt idx="7573">
                        <c:v>2016-06-12 12:12</c:v>
                      </c:pt>
                      <c:pt idx="7574">
                        <c:v>2016-06-12 12:12</c:v>
                      </c:pt>
                      <c:pt idx="7575">
                        <c:v>2016-06-12 12:12</c:v>
                      </c:pt>
                      <c:pt idx="7576">
                        <c:v>2016-06-12 12:12</c:v>
                      </c:pt>
                      <c:pt idx="7577">
                        <c:v>2016-06-12 12:12</c:v>
                      </c:pt>
                      <c:pt idx="7578">
                        <c:v>2016-06-12 12:12</c:v>
                      </c:pt>
                      <c:pt idx="7579">
                        <c:v>2016-06-12 12:13</c:v>
                      </c:pt>
                      <c:pt idx="7580">
                        <c:v>2016-06-12 12:13</c:v>
                      </c:pt>
                      <c:pt idx="7581">
                        <c:v>2016-06-12 12:13</c:v>
                      </c:pt>
                      <c:pt idx="7582">
                        <c:v>2016-06-12 12:13</c:v>
                      </c:pt>
                      <c:pt idx="7583">
                        <c:v>2016-06-12 12:13</c:v>
                      </c:pt>
                      <c:pt idx="7584">
                        <c:v>2016-06-12 12:13</c:v>
                      </c:pt>
                      <c:pt idx="7585">
                        <c:v>2016-06-12 12:13</c:v>
                      </c:pt>
                      <c:pt idx="7586">
                        <c:v>2016-06-12 12:13</c:v>
                      </c:pt>
                      <c:pt idx="7587">
                        <c:v>2016-06-12 12:13</c:v>
                      </c:pt>
                      <c:pt idx="7588">
                        <c:v>2016-06-12 12:13</c:v>
                      </c:pt>
                      <c:pt idx="7589">
                        <c:v>2016-06-12 12:13</c:v>
                      </c:pt>
                      <c:pt idx="7590">
                        <c:v>2016-06-12 12:13</c:v>
                      </c:pt>
                      <c:pt idx="7591">
                        <c:v>2016-06-12 12:13</c:v>
                      </c:pt>
                      <c:pt idx="7592">
                        <c:v>2016-06-12 12:13</c:v>
                      </c:pt>
                      <c:pt idx="7593">
                        <c:v>2016-06-12 12:13</c:v>
                      </c:pt>
                      <c:pt idx="7594">
                        <c:v>2016-06-12 12:13</c:v>
                      </c:pt>
                      <c:pt idx="7595">
                        <c:v>2016-06-12 12:13</c:v>
                      </c:pt>
                      <c:pt idx="7596">
                        <c:v>2016-06-12 12:13</c:v>
                      </c:pt>
                      <c:pt idx="7597">
                        <c:v>2016-06-12 12:13</c:v>
                      </c:pt>
                      <c:pt idx="7598">
                        <c:v>2016-06-12 12:13</c:v>
                      </c:pt>
                      <c:pt idx="7599">
                        <c:v>2016-06-12 12:13</c:v>
                      </c:pt>
                      <c:pt idx="7600">
                        <c:v>2016-06-12 12:30</c:v>
                      </c:pt>
                      <c:pt idx="7601">
                        <c:v>2016-06-12 12:30</c:v>
                      </c:pt>
                      <c:pt idx="7602">
                        <c:v>2016-06-12 12:30</c:v>
                      </c:pt>
                      <c:pt idx="7603">
                        <c:v>2016-06-12 12:30</c:v>
                      </c:pt>
                      <c:pt idx="7604">
                        <c:v>2016-06-12 12:30</c:v>
                      </c:pt>
                      <c:pt idx="7605">
                        <c:v>2016-06-12 12:30</c:v>
                      </c:pt>
                      <c:pt idx="7606">
                        <c:v>2016-06-12 12:30</c:v>
                      </c:pt>
                      <c:pt idx="7607">
                        <c:v>2016-06-12 12:30</c:v>
                      </c:pt>
                      <c:pt idx="7608">
                        <c:v>2016-06-12 12:30</c:v>
                      </c:pt>
                      <c:pt idx="7609">
                        <c:v>2016-06-12 12:30</c:v>
                      </c:pt>
                      <c:pt idx="7610">
                        <c:v>2016-06-12 12:30</c:v>
                      </c:pt>
                      <c:pt idx="7611">
                        <c:v>2016-06-12 12:30</c:v>
                      </c:pt>
                      <c:pt idx="7612">
                        <c:v>2016-06-12 12:30</c:v>
                      </c:pt>
                      <c:pt idx="7613">
                        <c:v>2016-06-12 12:30</c:v>
                      </c:pt>
                      <c:pt idx="7614">
                        <c:v>2016-06-12 12:30</c:v>
                      </c:pt>
                      <c:pt idx="7615">
                        <c:v>2016-06-12 12:30</c:v>
                      </c:pt>
                      <c:pt idx="7616">
                        <c:v>2016-06-12 12:30</c:v>
                      </c:pt>
                      <c:pt idx="7617">
                        <c:v>2016-06-12 12:30</c:v>
                      </c:pt>
                      <c:pt idx="7618">
                        <c:v>2016-06-12 12:30</c:v>
                      </c:pt>
                      <c:pt idx="7619">
                        <c:v>2016-06-12 12:30</c:v>
                      </c:pt>
                      <c:pt idx="7620">
                        <c:v>2016-06-12 12:30</c:v>
                      </c:pt>
                      <c:pt idx="7621">
                        <c:v>2016-06-12 12:30</c:v>
                      </c:pt>
                      <c:pt idx="7622">
                        <c:v>2016-06-12 12:30</c:v>
                      </c:pt>
                      <c:pt idx="7623">
                        <c:v>2016-06-12 12:30</c:v>
                      </c:pt>
                      <c:pt idx="7624">
                        <c:v>2016-06-12 12:30</c:v>
                      </c:pt>
                      <c:pt idx="7625">
                        <c:v>2016-06-12 12:30</c:v>
                      </c:pt>
                      <c:pt idx="7626">
                        <c:v>2016-06-12 12:30</c:v>
                      </c:pt>
                      <c:pt idx="7627">
                        <c:v>2016-06-12 12:30</c:v>
                      </c:pt>
                      <c:pt idx="7628">
                        <c:v>2016-06-12 12:30</c:v>
                      </c:pt>
                      <c:pt idx="7629">
                        <c:v>2016-06-12 12:30</c:v>
                      </c:pt>
                      <c:pt idx="7630">
                        <c:v>2016-06-12 12:30</c:v>
                      </c:pt>
                      <c:pt idx="7631">
                        <c:v>2016-06-12 12:30</c:v>
                      </c:pt>
                      <c:pt idx="7632">
                        <c:v>2016-06-12 12:30</c:v>
                      </c:pt>
                      <c:pt idx="7633">
                        <c:v>2016-06-12 12:30</c:v>
                      </c:pt>
                      <c:pt idx="7634">
                        <c:v>2016-06-12 12:30</c:v>
                      </c:pt>
                      <c:pt idx="7635">
                        <c:v>2016-06-12 12:30</c:v>
                      </c:pt>
                      <c:pt idx="7636">
                        <c:v>2016-06-12 12:30</c:v>
                      </c:pt>
                      <c:pt idx="7637">
                        <c:v>2016-06-12 12:30</c:v>
                      </c:pt>
                      <c:pt idx="7638">
                        <c:v>2016-06-12 12:30</c:v>
                      </c:pt>
                      <c:pt idx="7639">
                        <c:v>2016-06-12 12:30</c:v>
                      </c:pt>
                      <c:pt idx="7640">
                        <c:v>2016-06-12 12:30</c:v>
                      </c:pt>
                      <c:pt idx="7641">
                        <c:v>2016-06-12 12:30</c:v>
                      </c:pt>
                      <c:pt idx="7642">
                        <c:v>2016-06-12 12:30</c:v>
                      </c:pt>
                      <c:pt idx="7643">
                        <c:v>2016-06-12 12:30</c:v>
                      </c:pt>
                      <c:pt idx="7644">
                        <c:v>2016-06-12 12:30</c:v>
                      </c:pt>
                      <c:pt idx="7645">
                        <c:v>2016-06-12 12:30</c:v>
                      </c:pt>
                      <c:pt idx="7646">
                        <c:v>2016-06-12 12:30</c:v>
                      </c:pt>
                      <c:pt idx="7647">
                        <c:v>2016-06-12 12:30</c:v>
                      </c:pt>
                      <c:pt idx="7648">
                        <c:v>2016-06-12 12:30</c:v>
                      </c:pt>
                      <c:pt idx="7649">
                        <c:v>2016-06-12 12:30</c:v>
                      </c:pt>
                      <c:pt idx="7650">
                        <c:v>2016-06-12 12:30</c:v>
                      </c:pt>
                      <c:pt idx="7651">
                        <c:v>2016-06-12 12:30</c:v>
                      </c:pt>
                      <c:pt idx="7652">
                        <c:v>2016-06-12 12:30</c:v>
                      </c:pt>
                      <c:pt idx="7653">
                        <c:v>2016-06-12 12:30</c:v>
                      </c:pt>
                      <c:pt idx="7654">
                        <c:v>2016-06-12 12:31</c:v>
                      </c:pt>
                      <c:pt idx="7655">
                        <c:v>2016-06-12 12:31</c:v>
                      </c:pt>
                      <c:pt idx="7656">
                        <c:v>2016-06-12 12:31</c:v>
                      </c:pt>
                      <c:pt idx="7657">
                        <c:v>2016-06-12 12:31</c:v>
                      </c:pt>
                      <c:pt idx="7658">
                        <c:v>2016-06-12 12:31</c:v>
                      </c:pt>
                      <c:pt idx="7659">
                        <c:v>2016-06-12 12:31</c:v>
                      </c:pt>
                      <c:pt idx="7660">
                        <c:v>2016-06-12 12:31</c:v>
                      </c:pt>
                      <c:pt idx="7661">
                        <c:v>2016-06-12 12:31</c:v>
                      </c:pt>
                      <c:pt idx="7662">
                        <c:v>2016-06-12 12:31</c:v>
                      </c:pt>
                      <c:pt idx="7663">
                        <c:v>2016-06-12 12:31</c:v>
                      </c:pt>
                      <c:pt idx="7664">
                        <c:v>2016-06-12 12:31</c:v>
                      </c:pt>
                      <c:pt idx="7665">
                        <c:v>2016-06-12 12:31</c:v>
                      </c:pt>
                      <c:pt idx="7666">
                        <c:v>2016-06-12 12:31</c:v>
                      </c:pt>
                      <c:pt idx="7667">
                        <c:v>2016-06-12 12:31</c:v>
                      </c:pt>
                      <c:pt idx="7668">
                        <c:v>2016-06-12 12:31</c:v>
                      </c:pt>
                      <c:pt idx="7669">
                        <c:v>2016-06-12 12:31</c:v>
                      </c:pt>
                      <c:pt idx="7670">
                        <c:v>2016-06-12 12:31</c:v>
                      </c:pt>
                      <c:pt idx="7671">
                        <c:v>2016-06-12 12:31</c:v>
                      </c:pt>
                      <c:pt idx="7672">
                        <c:v>2016-06-12 12:31</c:v>
                      </c:pt>
                      <c:pt idx="7673">
                        <c:v>2016-06-12 12:31</c:v>
                      </c:pt>
                      <c:pt idx="7674">
                        <c:v>2016-06-12 12:31</c:v>
                      </c:pt>
                      <c:pt idx="7675">
                        <c:v>2016-06-12 12:31</c:v>
                      </c:pt>
                      <c:pt idx="7676">
                        <c:v>2016-06-12 12:31</c:v>
                      </c:pt>
                      <c:pt idx="7677">
                        <c:v>2016-06-12 12:31</c:v>
                      </c:pt>
                      <c:pt idx="7678">
                        <c:v>2016-06-12 12:31</c:v>
                      </c:pt>
                      <c:pt idx="7679">
                        <c:v>2016-06-12 12:31</c:v>
                      </c:pt>
                      <c:pt idx="7680">
                        <c:v>2016-06-12 12:31</c:v>
                      </c:pt>
                      <c:pt idx="7681">
                        <c:v>2016-06-12 12:31</c:v>
                      </c:pt>
                      <c:pt idx="7682">
                        <c:v>2016-06-12 12:31</c:v>
                      </c:pt>
                      <c:pt idx="7683">
                        <c:v>2016-06-12 12:31</c:v>
                      </c:pt>
                      <c:pt idx="7684">
                        <c:v>2016-06-12 12:31</c:v>
                      </c:pt>
                      <c:pt idx="7685">
                        <c:v>2016-06-12 12:31</c:v>
                      </c:pt>
                      <c:pt idx="7686">
                        <c:v>2016-06-12 12:31</c:v>
                      </c:pt>
                      <c:pt idx="7687">
                        <c:v>2016-06-12 12:31</c:v>
                      </c:pt>
                      <c:pt idx="7688">
                        <c:v>2016-06-12 12:31</c:v>
                      </c:pt>
                      <c:pt idx="7689">
                        <c:v>2016-06-12 12:31</c:v>
                      </c:pt>
                      <c:pt idx="7690">
                        <c:v>2016-06-12 12:31</c:v>
                      </c:pt>
                      <c:pt idx="7691">
                        <c:v>2016-06-12 12:31</c:v>
                      </c:pt>
                      <c:pt idx="7692">
                        <c:v>2016-06-12 12:31</c:v>
                      </c:pt>
                      <c:pt idx="7693">
                        <c:v>2016-06-12 12:31</c:v>
                      </c:pt>
                      <c:pt idx="7694">
                        <c:v>2016-06-12 12:31</c:v>
                      </c:pt>
                      <c:pt idx="7695">
                        <c:v>2016-06-12 12:31</c:v>
                      </c:pt>
                      <c:pt idx="7696">
                        <c:v>2016-06-12 12:31</c:v>
                      </c:pt>
                      <c:pt idx="7697">
                        <c:v>2016-06-12 12:31</c:v>
                      </c:pt>
                      <c:pt idx="7698">
                        <c:v>2016-06-12 12:31</c:v>
                      </c:pt>
                      <c:pt idx="7699">
                        <c:v>2016-06-12 12:31</c:v>
                      </c:pt>
                      <c:pt idx="7700">
                        <c:v>2016-06-12 12:31</c:v>
                      </c:pt>
                      <c:pt idx="7701">
                        <c:v>2016-06-12 12:31</c:v>
                      </c:pt>
                      <c:pt idx="7702">
                        <c:v>2016-06-12 12:31</c:v>
                      </c:pt>
                      <c:pt idx="7703">
                        <c:v>2016-06-12 12:31</c:v>
                      </c:pt>
                      <c:pt idx="7704">
                        <c:v>2016-06-12 12:31</c:v>
                      </c:pt>
                      <c:pt idx="7705">
                        <c:v>2016-06-12 12:31</c:v>
                      </c:pt>
                      <c:pt idx="7706">
                        <c:v>2016-06-12 12:31</c:v>
                      </c:pt>
                      <c:pt idx="7707">
                        <c:v>2016-06-12 12:31</c:v>
                      </c:pt>
                      <c:pt idx="7708">
                        <c:v>2016-06-12 12:32</c:v>
                      </c:pt>
                      <c:pt idx="7709">
                        <c:v>2016-06-12 12:32</c:v>
                      </c:pt>
                      <c:pt idx="7710">
                        <c:v>2016-06-12 12:32</c:v>
                      </c:pt>
                      <c:pt idx="7711">
                        <c:v>2016-06-12 12:32</c:v>
                      </c:pt>
                      <c:pt idx="7712">
                        <c:v>2016-06-12 12:32</c:v>
                      </c:pt>
                      <c:pt idx="7713">
                        <c:v>2016-06-12 12:32</c:v>
                      </c:pt>
                      <c:pt idx="7714">
                        <c:v>2016-06-12 12:32</c:v>
                      </c:pt>
                      <c:pt idx="7715">
                        <c:v>2016-06-12 12:32</c:v>
                      </c:pt>
                      <c:pt idx="7716">
                        <c:v>2016-06-12 12:32</c:v>
                      </c:pt>
                      <c:pt idx="7717">
                        <c:v>2016-06-12 12:32</c:v>
                      </c:pt>
                      <c:pt idx="7718">
                        <c:v>2016-06-12 12:32</c:v>
                      </c:pt>
                      <c:pt idx="7719">
                        <c:v>2016-06-12 12:32</c:v>
                      </c:pt>
                      <c:pt idx="7720">
                        <c:v>2016-06-12 12:32</c:v>
                      </c:pt>
                      <c:pt idx="7721">
                        <c:v>2016-06-12 12:32</c:v>
                      </c:pt>
                      <c:pt idx="7722">
                        <c:v>2016-06-12 12:32</c:v>
                      </c:pt>
                      <c:pt idx="7723">
                        <c:v>2016-06-12 12:32</c:v>
                      </c:pt>
                      <c:pt idx="7724">
                        <c:v>2016-06-12 12:32</c:v>
                      </c:pt>
                      <c:pt idx="7725">
                        <c:v>2016-06-12 12:32</c:v>
                      </c:pt>
                      <c:pt idx="7726">
                        <c:v>2016-06-12 12:32</c:v>
                      </c:pt>
                      <c:pt idx="7727">
                        <c:v>2016-06-12 12:32</c:v>
                      </c:pt>
                      <c:pt idx="7728">
                        <c:v>2016-06-12 12:32</c:v>
                      </c:pt>
                      <c:pt idx="7729">
                        <c:v>2016-06-12 12:32</c:v>
                      </c:pt>
                      <c:pt idx="7730">
                        <c:v>2016-06-12 12:32</c:v>
                      </c:pt>
                      <c:pt idx="7731">
                        <c:v>2016-06-12 12:32</c:v>
                      </c:pt>
                      <c:pt idx="7732">
                        <c:v>2016-06-12 12:32</c:v>
                      </c:pt>
                      <c:pt idx="7733">
                        <c:v>2016-06-12 12:32</c:v>
                      </c:pt>
                      <c:pt idx="7734">
                        <c:v>2016-06-12 12:32</c:v>
                      </c:pt>
                      <c:pt idx="7735">
                        <c:v>2016-06-12 12:32</c:v>
                      </c:pt>
                      <c:pt idx="7736">
                        <c:v>2016-06-12 12:32</c:v>
                      </c:pt>
                      <c:pt idx="7737">
                        <c:v>2016-06-12 12:32</c:v>
                      </c:pt>
                      <c:pt idx="7738">
                        <c:v>2016-06-12 12:32</c:v>
                      </c:pt>
                      <c:pt idx="7739">
                        <c:v>2016-06-12 12:32</c:v>
                      </c:pt>
                      <c:pt idx="7740">
                        <c:v>2016-06-12 12:32</c:v>
                      </c:pt>
                      <c:pt idx="7741">
                        <c:v>2016-06-12 12:32</c:v>
                      </c:pt>
                      <c:pt idx="7742">
                        <c:v>2016-06-12 12:32</c:v>
                      </c:pt>
                      <c:pt idx="7743">
                        <c:v>2016-06-12 12:32</c:v>
                      </c:pt>
                      <c:pt idx="7744">
                        <c:v>2016-06-12 12:32</c:v>
                      </c:pt>
                      <c:pt idx="7745">
                        <c:v>2016-06-12 12:32</c:v>
                      </c:pt>
                      <c:pt idx="7746">
                        <c:v>2016-06-12 12:32</c:v>
                      </c:pt>
                      <c:pt idx="7747">
                        <c:v>2016-06-12 12:32</c:v>
                      </c:pt>
                      <c:pt idx="7748">
                        <c:v>2016-06-12 12:32</c:v>
                      </c:pt>
                      <c:pt idx="7749">
                        <c:v>2016-06-12 12:32</c:v>
                      </c:pt>
                      <c:pt idx="7750">
                        <c:v>2016-06-12 12:32</c:v>
                      </c:pt>
                      <c:pt idx="7751">
                        <c:v>2016-06-12 12:32</c:v>
                      </c:pt>
                      <c:pt idx="7752">
                        <c:v>2016-06-12 12:32</c:v>
                      </c:pt>
                      <c:pt idx="7753">
                        <c:v>2016-06-12 12:32</c:v>
                      </c:pt>
                      <c:pt idx="7754">
                        <c:v>2016-06-12 12:32</c:v>
                      </c:pt>
                      <c:pt idx="7755">
                        <c:v>2016-06-12 12:32</c:v>
                      </c:pt>
                      <c:pt idx="7756">
                        <c:v>2016-06-12 12:32</c:v>
                      </c:pt>
                      <c:pt idx="7757">
                        <c:v>2016-06-12 12:32</c:v>
                      </c:pt>
                      <c:pt idx="7758">
                        <c:v>2016-06-12 12:32</c:v>
                      </c:pt>
                      <c:pt idx="7759">
                        <c:v>2016-06-12 12:32</c:v>
                      </c:pt>
                      <c:pt idx="7760">
                        <c:v>2016-06-12 12:32</c:v>
                      </c:pt>
                      <c:pt idx="7761">
                        <c:v>2016-06-12 12:32</c:v>
                      </c:pt>
                      <c:pt idx="7762">
                        <c:v>2016-06-12 12:33</c:v>
                      </c:pt>
                      <c:pt idx="7763">
                        <c:v>2016-06-12 12:33</c:v>
                      </c:pt>
                      <c:pt idx="7764">
                        <c:v>2016-06-12 12:33</c:v>
                      </c:pt>
                      <c:pt idx="7765">
                        <c:v>2016-06-12 12:33</c:v>
                      </c:pt>
                      <c:pt idx="7766">
                        <c:v>2016-06-12 12:33</c:v>
                      </c:pt>
                      <c:pt idx="7767">
                        <c:v>2016-06-12 12:33</c:v>
                      </c:pt>
                      <c:pt idx="7768">
                        <c:v>2016-06-12 12:33</c:v>
                      </c:pt>
                      <c:pt idx="7769">
                        <c:v>2016-06-12 12:33</c:v>
                      </c:pt>
                      <c:pt idx="7770">
                        <c:v>2016-06-12 12:33</c:v>
                      </c:pt>
                      <c:pt idx="7771">
                        <c:v>2016-06-12 12:33</c:v>
                      </c:pt>
                      <c:pt idx="7772">
                        <c:v>2016-06-12 12:33</c:v>
                      </c:pt>
                      <c:pt idx="7773">
                        <c:v>2016-06-12 12:33</c:v>
                      </c:pt>
                      <c:pt idx="7774">
                        <c:v>2016-06-12 12:33</c:v>
                      </c:pt>
                      <c:pt idx="7775">
                        <c:v>2016-06-12 12:33</c:v>
                      </c:pt>
                      <c:pt idx="7776">
                        <c:v>2016-06-12 12:33</c:v>
                      </c:pt>
                      <c:pt idx="7777">
                        <c:v>2016-06-12 12:33</c:v>
                      </c:pt>
                      <c:pt idx="7778">
                        <c:v>2016-06-12 12:33</c:v>
                      </c:pt>
                      <c:pt idx="7779">
                        <c:v>2016-06-12 12:33</c:v>
                      </c:pt>
                      <c:pt idx="7780">
                        <c:v>2016-06-12 12:33</c:v>
                      </c:pt>
                      <c:pt idx="7781">
                        <c:v>2016-06-12 12:33</c:v>
                      </c:pt>
                      <c:pt idx="7782">
                        <c:v>2016-06-12 12:33</c:v>
                      </c:pt>
                      <c:pt idx="7783">
                        <c:v>2016-06-12 12:33</c:v>
                      </c:pt>
                      <c:pt idx="7784">
                        <c:v>2016-06-12 12:33</c:v>
                      </c:pt>
                      <c:pt idx="7785">
                        <c:v>2016-06-12 12:33</c:v>
                      </c:pt>
                      <c:pt idx="7786">
                        <c:v>2016-06-12 12:33</c:v>
                      </c:pt>
                      <c:pt idx="7787">
                        <c:v>2016-06-12 12:33</c:v>
                      </c:pt>
                      <c:pt idx="7788">
                        <c:v>2016-06-12 12:33</c:v>
                      </c:pt>
                      <c:pt idx="7789">
                        <c:v>2016-06-12 12:33</c:v>
                      </c:pt>
                      <c:pt idx="7790">
                        <c:v>2016-06-12 12:33</c:v>
                      </c:pt>
                      <c:pt idx="7791">
                        <c:v>2016-06-12 12:33</c:v>
                      </c:pt>
                      <c:pt idx="7792">
                        <c:v>2016-06-12 12:33</c:v>
                      </c:pt>
                      <c:pt idx="7793">
                        <c:v>2016-06-12 12:33</c:v>
                      </c:pt>
                      <c:pt idx="7794">
                        <c:v>2016-06-12 12:33</c:v>
                      </c:pt>
                      <c:pt idx="7795">
                        <c:v>2016-06-12 12:33</c:v>
                      </c:pt>
                      <c:pt idx="7796">
                        <c:v>2016-06-12 12:33</c:v>
                      </c:pt>
                      <c:pt idx="7797">
                        <c:v>2016-06-12 12:33</c:v>
                      </c:pt>
                      <c:pt idx="7798">
                        <c:v>2016-06-12 12:33</c:v>
                      </c:pt>
                      <c:pt idx="7799">
                        <c:v>2016-06-12 12:33</c:v>
                      </c:pt>
                      <c:pt idx="7800">
                        <c:v>2016-06-12 12:33</c:v>
                      </c:pt>
                      <c:pt idx="7801">
                        <c:v>2016-06-12 12:33</c:v>
                      </c:pt>
                      <c:pt idx="7802">
                        <c:v>2016-06-12 12:33</c:v>
                      </c:pt>
                      <c:pt idx="7803">
                        <c:v>2016-06-12 12:33</c:v>
                      </c:pt>
                      <c:pt idx="7804">
                        <c:v>2016-06-12 12:33</c:v>
                      </c:pt>
                      <c:pt idx="7805">
                        <c:v>2016-06-12 12:33</c:v>
                      </c:pt>
                      <c:pt idx="7806">
                        <c:v>2016-06-12 12:33</c:v>
                      </c:pt>
                      <c:pt idx="7807">
                        <c:v>2016-06-12 12:33</c:v>
                      </c:pt>
                      <c:pt idx="7808">
                        <c:v>2016-06-12 12:33</c:v>
                      </c:pt>
                      <c:pt idx="7809">
                        <c:v>2016-06-12 12:33</c:v>
                      </c:pt>
                      <c:pt idx="7810">
                        <c:v>2016-06-12 12:33</c:v>
                      </c:pt>
                      <c:pt idx="7811">
                        <c:v>2016-06-12 12:33</c:v>
                      </c:pt>
                      <c:pt idx="7812">
                        <c:v>2016-06-12 12:33</c:v>
                      </c:pt>
                      <c:pt idx="7813">
                        <c:v>2016-06-12 12:33</c:v>
                      </c:pt>
                      <c:pt idx="7814">
                        <c:v>2016-06-12 12:33</c:v>
                      </c:pt>
                      <c:pt idx="7815">
                        <c:v>2016-06-12 12:33</c:v>
                      </c:pt>
                      <c:pt idx="7816">
                        <c:v>2016-06-12 12:33</c:v>
                      </c:pt>
                      <c:pt idx="7817">
                        <c:v>2016-06-12 12:33</c:v>
                      </c:pt>
                      <c:pt idx="7818">
                        <c:v>2016-06-12 12:33</c:v>
                      </c:pt>
                      <c:pt idx="7819">
                        <c:v>2016-06-12 12:33</c:v>
                      </c:pt>
                      <c:pt idx="7820">
                        <c:v>2016-06-12 12:34</c:v>
                      </c:pt>
                      <c:pt idx="7821">
                        <c:v>2016-06-12 12:34</c:v>
                      </c:pt>
                      <c:pt idx="7822">
                        <c:v>2016-06-12 12:34</c:v>
                      </c:pt>
                      <c:pt idx="7823">
                        <c:v>2016-06-12 12:34</c:v>
                      </c:pt>
                      <c:pt idx="7824">
                        <c:v>2016-06-12 12:34</c:v>
                      </c:pt>
                      <c:pt idx="7825">
                        <c:v>2016-06-12 12:34</c:v>
                      </c:pt>
                      <c:pt idx="7826">
                        <c:v>2016-06-12 12:34</c:v>
                      </c:pt>
                      <c:pt idx="7827">
                        <c:v>2016-06-12 12:34</c:v>
                      </c:pt>
                      <c:pt idx="7828">
                        <c:v>2016-06-12 12:34</c:v>
                      </c:pt>
                      <c:pt idx="7829">
                        <c:v>2016-06-12 12:34</c:v>
                      </c:pt>
                      <c:pt idx="7830">
                        <c:v>2016-06-12 12:34</c:v>
                      </c:pt>
                      <c:pt idx="7831">
                        <c:v>2016-06-12 12:34</c:v>
                      </c:pt>
                      <c:pt idx="7832">
                        <c:v>2016-06-12 12:34</c:v>
                      </c:pt>
                      <c:pt idx="7833">
                        <c:v>2016-06-12 12:34</c:v>
                      </c:pt>
                      <c:pt idx="7834">
                        <c:v>2016-06-12 12:34</c:v>
                      </c:pt>
                      <c:pt idx="7835">
                        <c:v>2016-06-12 12:34</c:v>
                      </c:pt>
                      <c:pt idx="7836">
                        <c:v>2016-06-12 12:34</c:v>
                      </c:pt>
                      <c:pt idx="7837">
                        <c:v>2016-06-12 12:34</c:v>
                      </c:pt>
                      <c:pt idx="7838">
                        <c:v>2016-06-12 12:34</c:v>
                      </c:pt>
                      <c:pt idx="7839">
                        <c:v>2016-06-12 12:34</c:v>
                      </c:pt>
                      <c:pt idx="7840">
                        <c:v>2016-06-12 12:34</c:v>
                      </c:pt>
                      <c:pt idx="7841">
                        <c:v>2016-06-12 12:34</c:v>
                      </c:pt>
                      <c:pt idx="7842">
                        <c:v>2016-06-12 12:34</c:v>
                      </c:pt>
                      <c:pt idx="7843">
                        <c:v>2016-06-12 12:34</c:v>
                      </c:pt>
                      <c:pt idx="7844">
                        <c:v>2016-06-12 12:34</c:v>
                      </c:pt>
                      <c:pt idx="7845">
                        <c:v>2016-06-12 12:34</c:v>
                      </c:pt>
                      <c:pt idx="7846">
                        <c:v>2016-06-12 12:34</c:v>
                      </c:pt>
                      <c:pt idx="7847">
                        <c:v>2016-06-12 12:34</c:v>
                      </c:pt>
                      <c:pt idx="7848">
                        <c:v>2016-06-12 12:34</c:v>
                      </c:pt>
                      <c:pt idx="7849">
                        <c:v>2016-06-12 12:34</c:v>
                      </c:pt>
                      <c:pt idx="7850">
                        <c:v>2016-06-12 12:34</c:v>
                      </c:pt>
                      <c:pt idx="7851">
                        <c:v>2016-06-12 12:34</c:v>
                      </c:pt>
                      <c:pt idx="7852">
                        <c:v>2016-06-12 12:34</c:v>
                      </c:pt>
                      <c:pt idx="7853">
                        <c:v>2016-06-12 12:34</c:v>
                      </c:pt>
                      <c:pt idx="7854">
                        <c:v>2016-06-12 12:34</c:v>
                      </c:pt>
                      <c:pt idx="7855">
                        <c:v>2016-06-12 12:34</c:v>
                      </c:pt>
                      <c:pt idx="7856">
                        <c:v>2016-06-12 12:34</c:v>
                      </c:pt>
                      <c:pt idx="7857">
                        <c:v>2016-06-12 12:34</c:v>
                      </c:pt>
                      <c:pt idx="7858">
                        <c:v>2016-06-12 12:34</c:v>
                      </c:pt>
                      <c:pt idx="7859">
                        <c:v>2016-06-12 12:34</c:v>
                      </c:pt>
                      <c:pt idx="7860">
                        <c:v>2016-06-12 12:34</c:v>
                      </c:pt>
                      <c:pt idx="7861">
                        <c:v>2016-06-12 12:34</c:v>
                      </c:pt>
                      <c:pt idx="7862">
                        <c:v>2016-06-12 12:34</c:v>
                      </c:pt>
                      <c:pt idx="7863">
                        <c:v>2016-06-12 12:34</c:v>
                      </c:pt>
                      <c:pt idx="7864">
                        <c:v>2016-06-12 12:34</c:v>
                      </c:pt>
                      <c:pt idx="7865">
                        <c:v>2016-06-12 12:34</c:v>
                      </c:pt>
                      <c:pt idx="7866">
                        <c:v>2016-06-12 12:34</c:v>
                      </c:pt>
                      <c:pt idx="7867">
                        <c:v>2016-06-12 12:34</c:v>
                      </c:pt>
                      <c:pt idx="7868">
                        <c:v>2016-06-12 12:34</c:v>
                      </c:pt>
                      <c:pt idx="7869">
                        <c:v>2016-06-12 12:34</c:v>
                      </c:pt>
                      <c:pt idx="7870">
                        <c:v>2016-06-12 12:34</c:v>
                      </c:pt>
                      <c:pt idx="7871">
                        <c:v>2016-06-12 12:34</c:v>
                      </c:pt>
                      <c:pt idx="7872">
                        <c:v>2016-06-12 12:34</c:v>
                      </c:pt>
                      <c:pt idx="7873">
                        <c:v>2016-06-12 12:34</c:v>
                      </c:pt>
                      <c:pt idx="7874">
                        <c:v>2016-06-12 12:34</c:v>
                      </c:pt>
                      <c:pt idx="7875">
                        <c:v>2016-06-12 12:34</c:v>
                      </c:pt>
                      <c:pt idx="7876">
                        <c:v>2016-06-12 12:34</c:v>
                      </c:pt>
                      <c:pt idx="7877">
                        <c:v>2016-06-12 12:34</c:v>
                      </c:pt>
                      <c:pt idx="7878">
                        <c:v>2016-06-12 12:35</c:v>
                      </c:pt>
                      <c:pt idx="7879">
                        <c:v>2016-06-12 12:35</c:v>
                      </c:pt>
                      <c:pt idx="7880">
                        <c:v>2016-06-12 12:35</c:v>
                      </c:pt>
                      <c:pt idx="7881">
                        <c:v>2016-06-12 12:35</c:v>
                      </c:pt>
                      <c:pt idx="7882">
                        <c:v>2016-06-12 12:35</c:v>
                      </c:pt>
                      <c:pt idx="7883">
                        <c:v>2016-06-12 12:35</c:v>
                      </c:pt>
                      <c:pt idx="7884">
                        <c:v>2016-06-12 12:35</c:v>
                      </c:pt>
                      <c:pt idx="7885">
                        <c:v>2016-06-12 12:35</c:v>
                      </c:pt>
                      <c:pt idx="7886">
                        <c:v>2016-06-12 12:35</c:v>
                      </c:pt>
                      <c:pt idx="7887">
                        <c:v>2016-06-12 12:35</c:v>
                      </c:pt>
                      <c:pt idx="7888">
                        <c:v>2016-06-12 12:35</c:v>
                      </c:pt>
                      <c:pt idx="7889">
                        <c:v>2016-06-12 12:35</c:v>
                      </c:pt>
                      <c:pt idx="7890">
                        <c:v>2016-06-12 12:35</c:v>
                      </c:pt>
                      <c:pt idx="7891">
                        <c:v>2016-06-12 12:35</c:v>
                      </c:pt>
                      <c:pt idx="7892">
                        <c:v>2016-06-12 12:35</c:v>
                      </c:pt>
                      <c:pt idx="7893">
                        <c:v>2016-06-12 12:35</c:v>
                      </c:pt>
                      <c:pt idx="7894">
                        <c:v>2016-06-12 12:35</c:v>
                      </c:pt>
                      <c:pt idx="7895">
                        <c:v>2016-06-12 12:35</c:v>
                      </c:pt>
                      <c:pt idx="7896">
                        <c:v>2016-06-12 12:35</c:v>
                      </c:pt>
                      <c:pt idx="7897">
                        <c:v>2016-06-12 12:35</c:v>
                      </c:pt>
                      <c:pt idx="7898">
                        <c:v>2016-06-12 12:35</c:v>
                      </c:pt>
                      <c:pt idx="7899">
                        <c:v>2016-06-12 12:35</c:v>
                      </c:pt>
                      <c:pt idx="7900">
                        <c:v>2016-06-12 12:35</c:v>
                      </c:pt>
                      <c:pt idx="7901">
                        <c:v>2016-06-12 12:35</c:v>
                      </c:pt>
                      <c:pt idx="7902">
                        <c:v>2016-06-12 12:35</c:v>
                      </c:pt>
                      <c:pt idx="7903">
                        <c:v>2016-06-12 12:35</c:v>
                      </c:pt>
                      <c:pt idx="7904">
                        <c:v>2016-06-12 12:35</c:v>
                      </c:pt>
                      <c:pt idx="7905">
                        <c:v>2016-06-12 12:35</c:v>
                      </c:pt>
                      <c:pt idx="7906">
                        <c:v>2016-06-12 12:35</c:v>
                      </c:pt>
                      <c:pt idx="7907">
                        <c:v>2016-06-12 12:35</c:v>
                      </c:pt>
                      <c:pt idx="7908">
                        <c:v>2016-06-12 12:35</c:v>
                      </c:pt>
                      <c:pt idx="7909">
                        <c:v>2016-06-12 12:35</c:v>
                      </c:pt>
                      <c:pt idx="7910">
                        <c:v>2016-06-12 12:35</c:v>
                      </c:pt>
                      <c:pt idx="7911">
                        <c:v>2016-06-12 12:35</c:v>
                      </c:pt>
                      <c:pt idx="7912">
                        <c:v>2016-06-12 12:35</c:v>
                      </c:pt>
                      <c:pt idx="7913">
                        <c:v>2016-06-12 12:35</c:v>
                      </c:pt>
                      <c:pt idx="7914">
                        <c:v>2016-06-12 12:35</c:v>
                      </c:pt>
                      <c:pt idx="7915">
                        <c:v>2016-06-12 12:35</c:v>
                      </c:pt>
                      <c:pt idx="7916">
                        <c:v>2016-06-12 12:35</c:v>
                      </c:pt>
                      <c:pt idx="7917">
                        <c:v>2016-06-12 12:35</c:v>
                      </c:pt>
                      <c:pt idx="7918">
                        <c:v>2016-06-12 12:35</c:v>
                      </c:pt>
                      <c:pt idx="7919">
                        <c:v>2016-06-12 12:35</c:v>
                      </c:pt>
                      <c:pt idx="7920">
                        <c:v>2016-06-12 12:35</c:v>
                      </c:pt>
                      <c:pt idx="7921">
                        <c:v>2016-06-12 12:35</c:v>
                      </c:pt>
                      <c:pt idx="7922">
                        <c:v>2016-06-12 12:35</c:v>
                      </c:pt>
                      <c:pt idx="7923">
                        <c:v>2016-06-12 12:35</c:v>
                      </c:pt>
                      <c:pt idx="7924">
                        <c:v>2016-06-12 12:35</c:v>
                      </c:pt>
                      <c:pt idx="7925">
                        <c:v>2016-06-12 12:35</c:v>
                      </c:pt>
                      <c:pt idx="7926">
                        <c:v>2016-06-12 12:35</c:v>
                      </c:pt>
                      <c:pt idx="7927">
                        <c:v>2016-06-12 12:35</c:v>
                      </c:pt>
                      <c:pt idx="7928">
                        <c:v>2016-06-12 12:35</c:v>
                      </c:pt>
                      <c:pt idx="7929">
                        <c:v>2016-06-12 12:35</c:v>
                      </c:pt>
                      <c:pt idx="7930">
                        <c:v>2016-06-12 12:35</c:v>
                      </c:pt>
                      <c:pt idx="7931">
                        <c:v>2016-06-12 12:35</c:v>
                      </c:pt>
                      <c:pt idx="7932">
                        <c:v>2016-06-12 12:35</c:v>
                      </c:pt>
                      <c:pt idx="7933">
                        <c:v>2016-06-12 12:35</c:v>
                      </c:pt>
                      <c:pt idx="7934">
                        <c:v>2016-06-12 12:35</c:v>
                      </c:pt>
                      <c:pt idx="7935">
                        <c:v>2016-06-12 12:36</c:v>
                      </c:pt>
                      <c:pt idx="7936">
                        <c:v>2016-06-12 12:36</c:v>
                      </c:pt>
                      <c:pt idx="7937">
                        <c:v>2016-06-12 12:36</c:v>
                      </c:pt>
                      <c:pt idx="7938">
                        <c:v>2016-06-12 12:36</c:v>
                      </c:pt>
                      <c:pt idx="7939">
                        <c:v>2016-06-12 12:36</c:v>
                      </c:pt>
                      <c:pt idx="7940">
                        <c:v>2016-06-12 12:36</c:v>
                      </c:pt>
                      <c:pt idx="7941">
                        <c:v>2016-06-12 12:36</c:v>
                      </c:pt>
                      <c:pt idx="7942">
                        <c:v>2016-06-12 12:36</c:v>
                      </c:pt>
                      <c:pt idx="7943">
                        <c:v>2016-06-12 12:36</c:v>
                      </c:pt>
                      <c:pt idx="7944">
                        <c:v>2016-06-12 12:36</c:v>
                      </c:pt>
                      <c:pt idx="7945">
                        <c:v>2016-06-12 12:36</c:v>
                      </c:pt>
                      <c:pt idx="7946">
                        <c:v>2016-06-12 12:36</c:v>
                      </c:pt>
                      <c:pt idx="7947">
                        <c:v>2016-06-12 12:36</c:v>
                      </c:pt>
                      <c:pt idx="7948">
                        <c:v>2016-06-12 12:36</c:v>
                      </c:pt>
                      <c:pt idx="7949">
                        <c:v>2016-06-12 12:36</c:v>
                      </c:pt>
                      <c:pt idx="7950">
                        <c:v>2016-06-12 12:36</c:v>
                      </c:pt>
                      <c:pt idx="7951">
                        <c:v>2016-06-12 12:36</c:v>
                      </c:pt>
                      <c:pt idx="7952">
                        <c:v>2016-06-12 12:36</c:v>
                      </c:pt>
                      <c:pt idx="7953">
                        <c:v>2016-06-12 12:36</c:v>
                      </c:pt>
                      <c:pt idx="7954">
                        <c:v>2016-06-12 12:36</c:v>
                      </c:pt>
                      <c:pt idx="7955">
                        <c:v>2016-06-12 12:36</c:v>
                      </c:pt>
                      <c:pt idx="7956">
                        <c:v>2016-06-12 12:36</c:v>
                      </c:pt>
                      <c:pt idx="7957">
                        <c:v>2016-06-12 12:36</c:v>
                      </c:pt>
                      <c:pt idx="7958">
                        <c:v>2016-06-12 12:36</c:v>
                      </c:pt>
                      <c:pt idx="7959">
                        <c:v>2016-06-12 12:36</c:v>
                      </c:pt>
                      <c:pt idx="7960">
                        <c:v>2016-06-12 12:36</c:v>
                      </c:pt>
                      <c:pt idx="7961">
                        <c:v>2016-06-12 12:36</c:v>
                      </c:pt>
                      <c:pt idx="7962">
                        <c:v>2016-06-12 12:36</c:v>
                      </c:pt>
                      <c:pt idx="7963">
                        <c:v>2016-06-12 12:36</c:v>
                      </c:pt>
                      <c:pt idx="7964">
                        <c:v>2016-06-12 12:36</c:v>
                      </c:pt>
                      <c:pt idx="7965">
                        <c:v>2016-06-12 12:36</c:v>
                      </c:pt>
                      <c:pt idx="7966">
                        <c:v>2016-06-12 12:36</c:v>
                      </c:pt>
                      <c:pt idx="7967">
                        <c:v>2016-06-12 12:36</c:v>
                      </c:pt>
                      <c:pt idx="7968">
                        <c:v>2016-06-12 12:36</c:v>
                      </c:pt>
                      <c:pt idx="7969">
                        <c:v>2016-06-12 12:36</c:v>
                      </c:pt>
                      <c:pt idx="7970">
                        <c:v>2016-06-12 12:36</c:v>
                      </c:pt>
                      <c:pt idx="7971">
                        <c:v>2016-06-12 12:36</c:v>
                      </c:pt>
                      <c:pt idx="7972">
                        <c:v>2016-06-12 12:36</c:v>
                      </c:pt>
                      <c:pt idx="7973">
                        <c:v>2016-06-12 12:36</c:v>
                      </c:pt>
                      <c:pt idx="7974">
                        <c:v>2016-06-12 12:36</c:v>
                      </c:pt>
                      <c:pt idx="7975">
                        <c:v>2016-06-12 12:36</c:v>
                      </c:pt>
                      <c:pt idx="7976">
                        <c:v>2016-06-12 12:36</c:v>
                      </c:pt>
                      <c:pt idx="7977">
                        <c:v>2016-06-12 12:36</c:v>
                      </c:pt>
                      <c:pt idx="7978">
                        <c:v>2016-06-12 12:36</c:v>
                      </c:pt>
                      <c:pt idx="7979">
                        <c:v>2016-06-12 12:36</c:v>
                      </c:pt>
                      <c:pt idx="7980">
                        <c:v>2016-06-12 12:36</c:v>
                      </c:pt>
                      <c:pt idx="7981">
                        <c:v>2016-06-12 12:36</c:v>
                      </c:pt>
                      <c:pt idx="7982">
                        <c:v>2016-06-12 12:36</c:v>
                      </c:pt>
                      <c:pt idx="7983">
                        <c:v>2016-06-12 12:36</c:v>
                      </c:pt>
                      <c:pt idx="7984">
                        <c:v>2016-06-12 12:36</c:v>
                      </c:pt>
                      <c:pt idx="7985">
                        <c:v>2016-06-12 12:36</c:v>
                      </c:pt>
                      <c:pt idx="7986">
                        <c:v>2016-06-12 12:36</c:v>
                      </c:pt>
                      <c:pt idx="7987">
                        <c:v>2016-06-12 12:36</c:v>
                      </c:pt>
                      <c:pt idx="7988">
                        <c:v>2016-06-12 12:36</c:v>
                      </c:pt>
                      <c:pt idx="7989">
                        <c:v>2016-06-12 12:36</c:v>
                      </c:pt>
                      <c:pt idx="7990">
                        <c:v>2016-06-12 12:36</c:v>
                      </c:pt>
                      <c:pt idx="7991">
                        <c:v>2016-06-12 12:36</c:v>
                      </c:pt>
                      <c:pt idx="7992">
                        <c:v>2016-06-12 12:37</c:v>
                      </c:pt>
                      <c:pt idx="7993">
                        <c:v>2016-06-12 12:37</c:v>
                      </c:pt>
                      <c:pt idx="7994">
                        <c:v>2016-06-12 12:37</c:v>
                      </c:pt>
                      <c:pt idx="7995">
                        <c:v>2016-06-12 12:37</c:v>
                      </c:pt>
                      <c:pt idx="7996">
                        <c:v>2016-06-12 12:37</c:v>
                      </c:pt>
                      <c:pt idx="7997">
                        <c:v>2016-06-12 12:37</c:v>
                      </c:pt>
                      <c:pt idx="7998">
                        <c:v>2016-06-12 12:37</c:v>
                      </c:pt>
                      <c:pt idx="7999">
                        <c:v>2016-06-12 12:37</c:v>
                      </c:pt>
                      <c:pt idx="8000">
                        <c:v>2016-06-12 12:37</c:v>
                      </c:pt>
                      <c:pt idx="8001">
                        <c:v>2016-06-12 12:37</c:v>
                      </c:pt>
                      <c:pt idx="8002">
                        <c:v>2016-06-12 12:37</c:v>
                      </c:pt>
                      <c:pt idx="8003">
                        <c:v>2016-06-12 12:37</c:v>
                      </c:pt>
                      <c:pt idx="8004">
                        <c:v>2016-06-12 12:37</c:v>
                      </c:pt>
                      <c:pt idx="8005">
                        <c:v>2016-06-12 12:37</c:v>
                      </c:pt>
                      <c:pt idx="8006">
                        <c:v>2016-06-12 12:37</c:v>
                      </c:pt>
                      <c:pt idx="8007">
                        <c:v>2016-06-12 12:37</c:v>
                      </c:pt>
                      <c:pt idx="8008">
                        <c:v>2016-06-12 12:37</c:v>
                      </c:pt>
                      <c:pt idx="8009">
                        <c:v>2016-06-12 12:37</c:v>
                      </c:pt>
                      <c:pt idx="8010">
                        <c:v>2016-06-12 12:37</c:v>
                      </c:pt>
                      <c:pt idx="8011">
                        <c:v>2016-06-12 12:37</c:v>
                      </c:pt>
                      <c:pt idx="8012">
                        <c:v>2016-06-12 12:37</c:v>
                      </c:pt>
                      <c:pt idx="8013">
                        <c:v>2016-06-12 12:37</c:v>
                      </c:pt>
                      <c:pt idx="8014">
                        <c:v>2016-06-12 12:37</c:v>
                      </c:pt>
                      <c:pt idx="8015">
                        <c:v>2016-06-12 12:37</c:v>
                      </c:pt>
                      <c:pt idx="8016">
                        <c:v>2016-06-12 12:37</c:v>
                      </c:pt>
                      <c:pt idx="8017">
                        <c:v>2016-06-12 12:37</c:v>
                      </c:pt>
                      <c:pt idx="8018">
                        <c:v>2016-06-12 12:37</c:v>
                      </c:pt>
                      <c:pt idx="8019">
                        <c:v>2016-06-12 12:37</c:v>
                      </c:pt>
                      <c:pt idx="8020">
                        <c:v>2016-06-12 12:37</c:v>
                      </c:pt>
                      <c:pt idx="8021">
                        <c:v>2016-06-12 12:37</c:v>
                      </c:pt>
                      <c:pt idx="8022">
                        <c:v>2016-06-12 12:37</c:v>
                      </c:pt>
                      <c:pt idx="8023">
                        <c:v>2016-06-12 12:37</c:v>
                      </c:pt>
                      <c:pt idx="8024">
                        <c:v>2016-06-12 12:37</c:v>
                      </c:pt>
                      <c:pt idx="8025">
                        <c:v>2016-06-12 12:37</c:v>
                      </c:pt>
                      <c:pt idx="8026">
                        <c:v>2016-06-12 12:37</c:v>
                      </c:pt>
                      <c:pt idx="8027">
                        <c:v>2016-06-12 12:37</c:v>
                      </c:pt>
                      <c:pt idx="8028">
                        <c:v>2016-06-12 12:37</c:v>
                      </c:pt>
                      <c:pt idx="8029">
                        <c:v>2016-06-12 12:37</c:v>
                      </c:pt>
                      <c:pt idx="8030">
                        <c:v>2016-06-12 12:37</c:v>
                      </c:pt>
                      <c:pt idx="8031">
                        <c:v>2016-06-12 12:37</c:v>
                      </c:pt>
                      <c:pt idx="8032">
                        <c:v>2016-06-12 12:37</c:v>
                      </c:pt>
                      <c:pt idx="8033">
                        <c:v>2016-06-12 12:37</c:v>
                      </c:pt>
                      <c:pt idx="8034">
                        <c:v>2016-06-12 12:37</c:v>
                      </c:pt>
                      <c:pt idx="8035">
                        <c:v>2016-06-12 12:37</c:v>
                      </c:pt>
                      <c:pt idx="8036">
                        <c:v>2016-06-12 12:37</c:v>
                      </c:pt>
                      <c:pt idx="8037">
                        <c:v>2016-06-12 12:37</c:v>
                      </c:pt>
                      <c:pt idx="8038">
                        <c:v>2016-06-12 12:37</c:v>
                      </c:pt>
                      <c:pt idx="8039">
                        <c:v>2016-06-12 12:37</c:v>
                      </c:pt>
                      <c:pt idx="8040">
                        <c:v>2016-06-12 12:37</c:v>
                      </c:pt>
                      <c:pt idx="8041">
                        <c:v>2016-06-12 12:37</c:v>
                      </c:pt>
                      <c:pt idx="8042">
                        <c:v>2016-06-12 12:37</c:v>
                      </c:pt>
                      <c:pt idx="8043">
                        <c:v>2016-06-12 12:37</c:v>
                      </c:pt>
                      <c:pt idx="8044">
                        <c:v>2016-06-12 12:37</c:v>
                      </c:pt>
                      <c:pt idx="8045">
                        <c:v>2016-06-12 12:37</c:v>
                      </c:pt>
                      <c:pt idx="8046">
                        <c:v>2016-06-12 12:37</c:v>
                      </c:pt>
                      <c:pt idx="8047">
                        <c:v>2016-06-12 12:38</c:v>
                      </c:pt>
                      <c:pt idx="8048">
                        <c:v>2016-06-12 12:38</c:v>
                      </c:pt>
                      <c:pt idx="8049">
                        <c:v>2016-06-12 12:38</c:v>
                      </c:pt>
                      <c:pt idx="8050">
                        <c:v>2016-06-12 12:38</c:v>
                      </c:pt>
                      <c:pt idx="8051">
                        <c:v>2016-06-12 12:38</c:v>
                      </c:pt>
                      <c:pt idx="8052">
                        <c:v>2016-06-12 12:38</c:v>
                      </c:pt>
                      <c:pt idx="8053">
                        <c:v>2016-06-12 12:38</c:v>
                      </c:pt>
                      <c:pt idx="8054">
                        <c:v>2016-06-12 12:38</c:v>
                      </c:pt>
                      <c:pt idx="8055">
                        <c:v>2016-06-12 12:38</c:v>
                      </c:pt>
                      <c:pt idx="8056">
                        <c:v>2016-06-12 12:38</c:v>
                      </c:pt>
                      <c:pt idx="8057">
                        <c:v>2016-06-12 12:38</c:v>
                      </c:pt>
                      <c:pt idx="8058">
                        <c:v>2016-06-12 12:38</c:v>
                      </c:pt>
                      <c:pt idx="8059">
                        <c:v>2016-06-12 12:38</c:v>
                      </c:pt>
                      <c:pt idx="8060">
                        <c:v>2016-06-12 12:38</c:v>
                      </c:pt>
                      <c:pt idx="8061">
                        <c:v>2016-06-12 12:38</c:v>
                      </c:pt>
                      <c:pt idx="8062">
                        <c:v>2016-06-12 12:38</c:v>
                      </c:pt>
                      <c:pt idx="8063">
                        <c:v>2016-06-12 12:38</c:v>
                      </c:pt>
                      <c:pt idx="8064">
                        <c:v>2016-06-12 12:38</c:v>
                      </c:pt>
                      <c:pt idx="8065">
                        <c:v>2016-06-12 12:38</c:v>
                      </c:pt>
                      <c:pt idx="8066">
                        <c:v>2016-06-12 12:38</c:v>
                      </c:pt>
                      <c:pt idx="8067">
                        <c:v>2016-06-12 12:38</c:v>
                      </c:pt>
                      <c:pt idx="8068">
                        <c:v>2016-06-12 12:38</c:v>
                      </c:pt>
                      <c:pt idx="8069">
                        <c:v>2016-06-12 12:38</c:v>
                      </c:pt>
                      <c:pt idx="8070">
                        <c:v>2016-06-12 12:38</c:v>
                      </c:pt>
                      <c:pt idx="8071">
                        <c:v>2016-06-12 12:38</c:v>
                      </c:pt>
                      <c:pt idx="8072">
                        <c:v>2016-06-12 12:38</c:v>
                      </c:pt>
                      <c:pt idx="8073">
                        <c:v>2016-06-12 12:38</c:v>
                      </c:pt>
                      <c:pt idx="8074">
                        <c:v>2016-06-12 12:38</c:v>
                      </c:pt>
                      <c:pt idx="8075">
                        <c:v>2016-06-12 12:38</c:v>
                      </c:pt>
                      <c:pt idx="8076">
                        <c:v>2016-06-12 12:38</c:v>
                      </c:pt>
                      <c:pt idx="8077">
                        <c:v>2016-06-12 12:38</c:v>
                      </c:pt>
                      <c:pt idx="8078">
                        <c:v>2016-06-12 12:38</c:v>
                      </c:pt>
                      <c:pt idx="8079">
                        <c:v>2016-06-12 12:38</c:v>
                      </c:pt>
                      <c:pt idx="8080">
                        <c:v>2016-06-12 12:38</c:v>
                      </c:pt>
                      <c:pt idx="8081">
                        <c:v>2016-06-12 12:38</c:v>
                      </c:pt>
                      <c:pt idx="8082">
                        <c:v>2016-06-12 12:38</c:v>
                      </c:pt>
                      <c:pt idx="8083">
                        <c:v>2016-06-12 12:38</c:v>
                      </c:pt>
                      <c:pt idx="8084">
                        <c:v>2016-06-12 12:38</c:v>
                      </c:pt>
                      <c:pt idx="8085">
                        <c:v>2016-06-12 12:38</c:v>
                      </c:pt>
                      <c:pt idx="8086">
                        <c:v>2016-06-12 12:38</c:v>
                      </c:pt>
                      <c:pt idx="8087">
                        <c:v>2016-06-12 12:38</c:v>
                      </c:pt>
                      <c:pt idx="8088">
                        <c:v>2016-06-12 12:38</c:v>
                      </c:pt>
                      <c:pt idx="8089">
                        <c:v>2016-06-12 12:38</c:v>
                      </c:pt>
                      <c:pt idx="8090">
                        <c:v>2016-06-12 12:38</c:v>
                      </c:pt>
                      <c:pt idx="8091">
                        <c:v>2016-06-12 12:38</c:v>
                      </c:pt>
                      <c:pt idx="8092">
                        <c:v>2016-06-12 12:38</c:v>
                      </c:pt>
                      <c:pt idx="8093">
                        <c:v>2016-06-12 12:38</c:v>
                      </c:pt>
                      <c:pt idx="8094">
                        <c:v>2016-06-12 12:38</c:v>
                      </c:pt>
                      <c:pt idx="8095">
                        <c:v>2016-06-12 12:38</c:v>
                      </c:pt>
                      <c:pt idx="8096">
                        <c:v>2016-06-12 12:38</c:v>
                      </c:pt>
                      <c:pt idx="8097">
                        <c:v>2016-06-12 12:38</c:v>
                      </c:pt>
                      <c:pt idx="8098">
                        <c:v>2016-06-12 12:38</c:v>
                      </c:pt>
                      <c:pt idx="8099">
                        <c:v>2016-06-12 12:38</c:v>
                      </c:pt>
                      <c:pt idx="8100">
                        <c:v>2016-06-12 12:38</c:v>
                      </c:pt>
                      <c:pt idx="8101">
                        <c:v>2016-06-12 12:38</c:v>
                      </c:pt>
                      <c:pt idx="8102">
                        <c:v>2016-06-12 12:38</c:v>
                      </c:pt>
                      <c:pt idx="8103">
                        <c:v>2016-06-12 12:39</c:v>
                      </c:pt>
                      <c:pt idx="8104">
                        <c:v>2016-06-12 12:39</c:v>
                      </c:pt>
                      <c:pt idx="8105">
                        <c:v>2016-06-12 12:39</c:v>
                      </c:pt>
                      <c:pt idx="8106">
                        <c:v>2016-06-12 12:39</c:v>
                      </c:pt>
                      <c:pt idx="8107">
                        <c:v>2016-06-12 12:39</c:v>
                      </c:pt>
                      <c:pt idx="8108">
                        <c:v>2016-06-12 12:39</c:v>
                      </c:pt>
                      <c:pt idx="8109">
                        <c:v>2016-06-12 12:39</c:v>
                      </c:pt>
                      <c:pt idx="8110">
                        <c:v>2016-06-12 12:39</c:v>
                      </c:pt>
                      <c:pt idx="8111">
                        <c:v>2016-06-12 12:39</c:v>
                      </c:pt>
                      <c:pt idx="8112">
                        <c:v>2016-06-12 12:39</c:v>
                      </c:pt>
                      <c:pt idx="8113">
                        <c:v>2016-06-12 12:39</c:v>
                      </c:pt>
                      <c:pt idx="8114">
                        <c:v>2016-06-12 12:39</c:v>
                      </c:pt>
                      <c:pt idx="8115">
                        <c:v>2016-06-12 12:39</c:v>
                      </c:pt>
                      <c:pt idx="8116">
                        <c:v>2016-06-12 12:39</c:v>
                      </c:pt>
                      <c:pt idx="8117">
                        <c:v>2016-06-12 12:39</c:v>
                      </c:pt>
                      <c:pt idx="8118">
                        <c:v>2016-06-12 12:39</c:v>
                      </c:pt>
                      <c:pt idx="8119">
                        <c:v>2016-06-12 12:39</c:v>
                      </c:pt>
                      <c:pt idx="8120">
                        <c:v>2016-06-12 12:39</c:v>
                      </c:pt>
                      <c:pt idx="8121">
                        <c:v>2016-06-12 12:39</c:v>
                      </c:pt>
                      <c:pt idx="8122">
                        <c:v>2016-06-12 12:39</c:v>
                      </c:pt>
                      <c:pt idx="8123">
                        <c:v>2016-06-12 12:39</c:v>
                      </c:pt>
                      <c:pt idx="8124">
                        <c:v>2016-06-12 12:39</c:v>
                      </c:pt>
                      <c:pt idx="8125">
                        <c:v>2016-06-12 12:39</c:v>
                      </c:pt>
                      <c:pt idx="8126">
                        <c:v>2016-06-12 12:39</c:v>
                      </c:pt>
                      <c:pt idx="8127">
                        <c:v>2016-06-12 12:39</c:v>
                      </c:pt>
                      <c:pt idx="8128">
                        <c:v>2016-06-12 12:39</c:v>
                      </c:pt>
                      <c:pt idx="8129">
                        <c:v>2016-06-12 12:39</c:v>
                      </c:pt>
                      <c:pt idx="8130">
                        <c:v>2016-06-12 12:39</c:v>
                      </c:pt>
                      <c:pt idx="8131">
                        <c:v>2016-06-12 12:39</c:v>
                      </c:pt>
                      <c:pt idx="8132">
                        <c:v>2016-06-12 12:39</c:v>
                      </c:pt>
                      <c:pt idx="8133">
                        <c:v>2016-06-12 12:39</c:v>
                      </c:pt>
                      <c:pt idx="8134">
                        <c:v>2016-06-12 12:39</c:v>
                      </c:pt>
                      <c:pt idx="8135">
                        <c:v>2016-06-12 12:39</c:v>
                      </c:pt>
                      <c:pt idx="8136">
                        <c:v>2016-06-12 12:39</c:v>
                      </c:pt>
                      <c:pt idx="8137">
                        <c:v>2016-06-12 12:39</c:v>
                      </c:pt>
                      <c:pt idx="8138">
                        <c:v>2016-06-12 12:39</c:v>
                      </c:pt>
                      <c:pt idx="8139">
                        <c:v>2016-06-12 12:39</c:v>
                      </c:pt>
                      <c:pt idx="8140">
                        <c:v>2016-06-12 12:39</c:v>
                      </c:pt>
                      <c:pt idx="8141">
                        <c:v>2016-06-12 12:39</c:v>
                      </c:pt>
                      <c:pt idx="8142">
                        <c:v>2016-06-12 12:39</c:v>
                      </c:pt>
                      <c:pt idx="8143">
                        <c:v>2016-06-12 12:39</c:v>
                      </c:pt>
                      <c:pt idx="8144">
                        <c:v>2016-06-12 12:39</c:v>
                      </c:pt>
                      <c:pt idx="8145">
                        <c:v>2016-06-12 12:39</c:v>
                      </c:pt>
                      <c:pt idx="8146">
                        <c:v>2016-06-12 12:39</c:v>
                      </c:pt>
                      <c:pt idx="8147">
                        <c:v>2016-06-12 12:39</c:v>
                      </c:pt>
                      <c:pt idx="8148">
                        <c:v>2016-06-12 12:39</c:v>
                      </c:pt>
                      <c:pt idx="8149">
                        <c:v>2016-06-12 12:39</c:v>
                      </c:pt>
                      <c:pt idx="8150">
                        <c:v>2016-06-12 12:39</c:v>
                      </c:pt>
                      <c:pt idx="8151">
                        <c:v>2016-06-12 12:39</c:v>
                      </c:pt>
                      <c:pt idx="8152">
                        <c:v>2016-06-12 12:39</c:v>
                      </c:pt>
                      <c:pt idx="8153">
                        <c:v>2016-06-12 12:39</c:v>
                      </c:pt>
                      <c:pt idx="8154">
                        <c:v>2016-06-12 12:39</c:v>
                      </c:pt>
                      <c:pt idx="8155">
                        <c:v>2016-06-12 12:39</c:v>
                      </c:pt>
                      <c:pt idx="8156">
                        <c:v>2016-06-12 12:39</c:v>
                      </c:pt>
                      <c:pt idx="8157">
                        <c:v>2016-06-12 12:39</c:v>
                      </c:pt>
                      <c:pt idx="8158">
                        <c:v>2016-06-12 12:39</c:v>
                      </c:pt>
                      <c:pt idx="8159">
                        <c:v>2016-06-12 12:39</c:v>
                      </c:pt>
                      <c:pt idx="8160">
                        <c:v>2016-06-12 12:39</c:v>
                      </c:pt>
                      <c:pt idx="8161">
                        <c:v>2016-06-12 12:39</c:v>
                      </c:pt>
                      <c:pt idx="8162">
                        <c:v>2016-06-12 12:40</c:v>
                      </c:pt>
                      <c:pt idx="8163">
                        <c:v>2016-06-12 12:40</c:v>
                      </c:pt>
                      <c:pt idx="8164">
                        <c:v>2016-06-12 12:40</c:v>
                      </c:pt>
                      <c:pt idx="8165">
                        <c:v>2016-06-12 12:40</c:v>
                      </c:pt>
                      <c:pt idx="8166">
                        <c:v>2016-06-12 12:40</c:v>
                      </c:pt>
                      <c:pt idx="8167">
                        <c:v>2016-06-12 12:40</c:v>
                      </c:pt>
                      <c:pt idx="8168">
                        <c:v>2016-06-12 12:40</c:v>
                      </c:pt>
                      <c:pt idx="8169">
                        <c:v>2016-06-12 12:40</c:v>
                      </c:pt>
                      <c:pt idx="8170">
                        <c:v>2016-06-12 12:40</c:v>
                      </c:pt>
                      <c:pt idx="8171">
                        <c:v>2016-06-12 12:40</c:v>
                      </c:pt>
                      <c:pt idx="8172">
                        <c:v>2016-06-12 12:40</c:v>
                      </c:pt>
                      <c:pt idx="8173">
                        <c:v>2016-06-12 12:40</c:v>
                      </c:pt>
                      <c:pt idx="8174">
                        <c:v>2016-06-12 12:40</c:v>
                      </c:pt>
                      <c:pt idx="8175">
                        <c:v>2016-06-12 12:40</c:v>
                      </c:pt>
                      <c:pt idx="8176">
                        <c:v>2016-06-12 12:40</c:v>
                      </c:pt>
                      <c:pt idx="8177">
                        <c:v>2016-06-12 12:40</c:v>
                      </c:pt>
                      <c:pt idx="8178">
                        <c:v>2016-06-12 12:40</c:v>
                      </c:pt>
                      <c:pt idx="8179">
                        <c:v>2016-06-12 12:40</c:v>
                      </c:pt>
                      <c:pt idx="8180">
                        <c:v>2016-06-12 12:40</c:v>
                      </c:pt>
                      <c:pt idx="8181">
                        <c:v>2016-06-12 12:40</c:v>
                      </c:pt>
                      <c:pt idx="8182">
                        <c:v>2016-06-12 12:40</c:v>
                      </c:pt>
                      <c:pt idx="8183">
                        <c:v>2016-06-12 12:40</c:v>
                      </c:pt>
                      <c:pt idx="8184">
                        <c:v>2016-06-12 12:40</c:v>
                      </c:pt>
                      <c:pt idx="8185">
                        <c:v>2016-06-12 12:40</c:v>
                      </c:pt>
                      <c:pt idx="8186">
                        <c:v>2016-06-12 12:40</c:v>
                      </c:pt>
                      <c:pt idx="8187">
                        <c:v>2016-06-12 12:40</c:v>
                      </c:pt>
                      <c:pt idx="8188">
                        <c:v>2016-06-12 12:40</c:v>
                      </c:pt>
                      <c:pt idx="8189">
                        <c:v>2016-06-12 12:40</c:v>
                      </c:pt>
                      <c:pt idx="8190">
                        <c:v>2016-06-12 12:40</c:v>
                      </c:pt>
                      <c:pt idx="8191">
                        <c:v>2016-06-12 12:40</c:v>
                      </c:pt>
                      <c:pt idx="8192">
                        <c:v>2016-06-12 12:40</c:v>
                      </c:pt>
                      <c:pt idx="8193">
                        <c:v>2016-06-12 12:40</c:v>
                      </c:pt>
                      <c:pt idx="8194">
                        <c:v>2016-06-12 12:40</c:v>
                      </c:pt>
                      <c:pt idx="8195">
                        <c:v>2016-06-12 12:40</c:v>
                      </c:pt>
                      <c:pt idx="8196">
                        <c:v>2016-06-12 12:40</c:v>
                      </c:pt>
                      <c:pt idx="8197">
                        <c:v>2016-06-12 12:40</c:v>
                      </c:pt>
                      <c:pt idx="8198">
                        <c:v>2016-06-12 12:40</c:v>
                      </c:pt>
                      <c:pt idx="8199">
                        <c:v>2016-06-12 12:40</c:v>
                      </c:pt>
                      <c:pt idx="8200">
                        <c:v>2016-06-12 12:40</c:v>
                      </c:pt>
                      <c:pt idx="8201">
                        <c:v>2016-06-12 12:40</c:v>
                      </c:pt>
                      <c:pt idx="8202">
                        <c:v>2016-06-12 12:40</c:v>
                      </c:pt>
                      <c:pt idx="8203">
                        <c:v>2016-06-12 12:40</c:v>
                      </c:pt>
                      <c:pt idx="8204">
                        <c:v>2016-06-12 12:40</c:v>
                      </c:pt>
                      <c:pt idx="8205">
                        <c:v>2016-06-12 12:40</c:v>
                      </c:pt>
                      <c:pt idx="8206">
                        <c:v>2016-06-12 12:40</c:v>
                      </c:pt>
                      <c:pt idx="8207">
                        <c:v>2016-06-12 12:40</c:v>
                      </c:pt>
                      <c:pt idx="8208">
                        <c:v>2016-06-12 12:40</c:v>
                      </c:pt>
                      <c:pt idx="8209">
                        <c:v>2016-06-12 12:40</c:v>
                      </c:pt>
                      <c:pt idx="8210">
                        <c:v>2016-06-12 12:40</c:v>
                      </c:pt>
                      <c:pt idx="8211">
                        <c:v>2016-06-12 12:40</c:v>
                      </c:pt>
                      <c:pt idx="8212">
                        <c:v>2016-06-12 12:40</c:v>
                      </c:pt>
                      <c:pt idx="8213">
                        <c:v>2016-06-12 12:40</c:v>
                      </c:pt>
                      <c:pt idx="8214">
                        <c:v>2016-06-12 12:40</c:v>
                      </c:pt>
                      <c:pt idx="8215">
                        <c:v>2016-06-12 12:40</c:v>
                      </c:pt>
                      <c:pt idx="8216">
                        <c:v>2016-06-12 12:40</c:v>
                      </c:pt>
                      <c:pt idx="8217">
                        <c:v>2016-06-12 12:40</c:v>
                      </c:pt>
                      <c:pt idx="8218">
                        <c:v>2016-06-12 12:40</c:v>
                      </c:pt>
                      <c:pt idx="8219">
                        <c:v>2016-06-12 12:40</c:v>
                      </c:pt>
                      <c:pt idx="8220">
                        <c:v>2016-06-12 12:41</c:v>
                      </c:pt>
                      <c:pt idx="8221">
                        <c:v>2016-06-12 12:41</c:v>
                      </c:pt>
                      <c:pt idx="8222">
                        <c:v>2016-06-12 12:41</c:v>
                      </c:pt>
                      <c:pt idx="8223">
                        <c:v>2016-06-12 12:41</c:v>
                      </c:pt>
                      <c:pt idx="8224">
                        <c:v>2016-06-12 12:41</c:v>
                      </c:pt>
                      <c:pt idx="8225">
                        <c:v>2016-06-12 12:41</c:v>
                      </c:pt>
                      <c:pt idx="8226">
                        <c:v>2016-06-12 12:41</c:v>
                      </c:pt>
                      <c:pt idx="8227">
                        <c:v>2016-06-12 12:41</c:v>
                      </c:pt>
                      <c:pt idx="8228">
                        <c:v>2016-06-12 12:41</c:v>
                      </c:pt>
                      <c:pt idx="8229">
                        <c:v>2016-06-12 12:41</c:v>
                      </c:pt>
                      <c:pt idx="8230">
                        <c:v>2016-06-12 12:41</c:v>
                      </c:pt>
                      <c:pt idx="8231">
                        <c:v>2016-06-12 12:41</c:v>
                      </c:pt>
                      <c:pt idx="8232">
                        <c:v>2016-06-12 12:41</c:v>
                      </c:pt>
                      <c:pt idx="8233">
                        <c:v>2016-06-12 12:41</c:v>
                      </c:pt>
                      <c:pt idx="8234">
                        <c:v>2016-06-12 12:41</c:v>
                      </c:pt>
                      <c:pt idx="8235">
                        <c:v>2016-06-12 12:41</c:v>
                      </c:pt>
                      <c:pt idx="8236">
                        <c:v>2016-06-12 12:41</c:v>
                      </c:pt>
                      <c:pt idx="8237">
                        <c:v>2016-06-12 12:41</c:v>
                      </c:pt>
                      <c:pt idx="8238">
                        <c:v>2016-06-12 12:41</c:v>
                      </c:pt>
                      <c:pt idx="8239">
                        <c:v>2016-06-12 12:41</c:v>
                      </c:pt>
                      <c:pt idx="8240">
                        <c:v>2016-06-12 12:41</c:v>
                      </c:pt>
                      <c:pt idx="8241">
                        <c:v>2016-06-12 12:41</c:v>
                      </c:pt>
                      <c:pt idx="8242">
                        <c:v>2016-06-12 12:41</c:v>
                      </c:pt>
                      <c:pt idx="8243">
                        <c:v>2016-06-12 12:41</c:v>
                      </c:pt>
                      <c:pt idx="8244">
                        <c:v>2016-06-12 12:41</c:v>
                      </c:pt>
                      <c:pt idx="8245">
                        <c:v>2016-06-12 12:41</c:v>
                      </c:pt>
                      <c:pt idx="8246">
                        <c:v>2016-06-12 12:41</c:v>
                      </c:pt>
                      <c:pt idx="8247">
                        <c:v>2016-06-12 12:41</c:v>
                      </c:pt>
                      <c:pt idx="8248">
                        <c:v>2016-06-12 12:41</c:v>
                      </c:pt>
                      <c:pt idx="8249">
                        <c:v>2016-06-12 12:41</c:v>
                      </c:pt>
                      <c:pt idx="8250">
                        <c:v>2016-06-12 12:41</c:v>
                      </c:pt>
                      <c:pt idx="8251">
                        <c:v>2016-06-12 12:41</c:v>
                      </c:pt>
                      <c:pt idx="8252">
                        <c:v>2016-06-12 12:41</c:v>
                      </c:pt>
                      <c:pt idx="8253">
                        <c:v>2016-06-12 12:41</c:v>
                      </c:pt>
                      <c:pt idx="8254">
                        <c:v>2016-06-12 12:41</c:v>
                      </c:pt>
                      <c:pt idx="8255">
                        <c:v>2016-06-12 12:41</c:v>
                      </c:pt>
                      <c:pt idx="8256">
                        <c:v>2016-06-12 12:41</c:v>
                      </c:pt>
                      <c:pt idx="8257">
                        <c:v>2016-06-12 12:41</c:v>
                      </c:pt>
                      <c:pt idx="8258">
                        <c:v>2016-06-12 12:41</c:v>
                      </c:pt>
                      <c:pt idx="8259">
                        <c:v>2016-06-12 12:41</c:v>
                      </c:pt>
                      <c:pt idx="8260">
                        <c:v>2016-06-12 12:41</c:v>
                      </c:pt>
                      <c:pt idx="8261">
                        <c:v>2016-06-12 12:41</c:v>
                      </c:pt>
                      <c:pt idx="8262">
                        <c:v>2016-06-12 12:41</c:v>
                      </c:pt>
                      <c:pt idx="8263">
                        <c:v>2016-06-12 12:41</c:v>
                      </c:pt>
                      <c:pt idx="8264">
                        <c:v>2016-06-12 12:41</c:v>
                      </c:pt>
                      <c:pt idx="8265">
                        <c:v>2016-06-12 12:41</c:v>
                      </c:pt>
                      <c:pt idx="8266">
                        <c:v>2016-06-12 12:41</c:v>
                      </c:pt>
                      <c:pt idx="8267">
                        <c:v>2016-06-12 12:41</c:v>
                      </c:pt>
                      <c:pt idx="8268">
                        <c:v>2016-06-12 12:41</c:v>
                      </c:pt>
                      <c:pt idx="8269">
                        <c:v>2016-06-12 12:41</c:v>
                      </c:pt>
                      <c:pt idx="8270">
                        <c:v>2016-06-12 12:41</c:v>
                      </c:pt>
                      <c:pt idx="8271">
                        <c:v>2016-06-12 12:41</c:v>
                      </c:pt>
                      <c:pt idx="8272">
                        <c:v>2016-06-12 12:41</c:v>
                      </c:pt>
                      <c:pt idx="8273">
                        <c:v>2016-06-12 12:41</c:v>
                      </c:pt>
                      <c:pt idx="8274">
                        <c:v>2016-06-12 12:41</c:v>
                      </c:pt>
                      <c:pt idx="8275">
                        <c:v>2016-06-12 12:41</c:v>
                      </c:pt>
                      <c:pt idx="8276">
                        <c:v>2016-06-12 12:42</c:v>
                      </c:pt>
                      <c:pt idx="8277">
                        <c:v>2016-06-12 12:42</c:v>
                      </c:pt>
                      <c:pt idx="8278">
                        <c:v>2016-06-12 12:42</c:v>
                      </c:pt>
                      <c:pt idx="8279">
                        <c:v>2016-06-12 12:42</c:v>
                      </c:pt>
                      <c:pt idx="8280">
                        <c:v>2016-06-12 12:42</c:v>
                      </c:pt>
                      <c:pt idx="8281">
                        <c:v>2016-06-12 12:42</c:v>
                      </c:pt>
                      <c:pt idx="8282">
                        <c:v>2016-06-12 12:42</c:v>
                      </c:pt>
                      <c:pt idx="8283">
                        <c:v>2016-06-12 12:42</c:v>
                      </c:pt>
                      <c:pt idx="8284">
                        <c:v>2016-06-12 12:42</c:v>
                      </c:pt>
                      <c:pt idx="8285">
                        <c:v>2016-06-12 12:42</c:v>
                      </c:pt>
                      <c:pt idx="8286">
                        <c:v>2016-06-12 12:42</c:v>
                      </c:pt>
                      <c:pt idx="8287">
                        <c:v>2016-06-12 12:42</c:v>
                      </c:pt>
                      <c:pt idx="8288">
                        <c:v>2016-06-12 12:42</c:v>
                      </c:pt>
                      <c:pt idx="8289">
                        <c:v>2016-06-12 12:42</c:v>
                      </c:pt>
                      <c:pt idx="8290">
                        <c:v>2016-06-12 12:42</c:v>
                      </c:pt>
                      <c:pt idx="8291">
                        <c:v>2016-06-12 12:42</c:v>
                      </c:pt>
                      <c:pt idx="8292">
                        <c:v>2016-06-12 12:42</c:v>
                      </c:pt>
                      <c:pt idx="8293">
                        <c:v>2016-06-12 12:42</c:v>
                      </c:pt>
                      <c:pt idx="8294">
                        <c:v>2016-06-12 12:42</c:v>
                      </c:pt>
                      <c:pt idx="8295">
                        <c:v>2016-06-12 12:42</c:v>
                      </c:pt>
                      <c:pt idx="8296">
                        <c:v>2016-06-12 12:42</c:v>
                      </c:pt>
                      <c:pt idx="8297">
                        <c:v>2016-06-12 12:42</c:v>
                      </c:pt>
                      <c:pt idx="8298">
                        <c:v>2016-06-12 12:42</c:v>
                      </c:pt>
                      <c:pt idx="8299">
                        <c:v>2016-06-12 12:42</c:v>
                      </c:pt>
                      <c:pt idx="8300">
                        <c:v>2016-06-12 12:42</c:v>
                      </c:pt>
                      <c:pt idx="8301">
                        <c:v>2016-06-12 12:42</c:v>
                      </c:pt>
                      <c:pt idx="8302">
                        <c:v>2016-06-12 12:42</c:v>
                      </c:pt>
                      <c:pt idx="8303">
                        <c:v>2016-06-12 12:42</c:v>
                      </c:pt>
                      <c:pt idx="8304">
                        <c:v>2016-06-12 12:42</c:v>
                      </c:pt>
                      <c:pt idx="8305">
                        <c:v>2016-06-12 12:42</c:v>
                      </c:pt>
                      <c:pt idx="8306">
                        <c:v>2016-06-12 12:42</c:v>
                      </c:pt>
                      <c:pt idx="8307">
                        <c:v>2016-06-12 12:42</c:v>
                      </c:pt>
                      <c:pt idx="8308">
                        <c:v>2016-06-12 12:42</c:v>
                      </c:pt>
                      <c:pt idx="8309">
                        <c:v>2016-06-12 12:42</c:v>
                      </c:pt>
                      <c:pt idx="8310">
                        <c:v>2016-06-12 12:42</c:v>
                      </c:pt>
                      <c:pt idx="8311">
                        <c:v>2016-06-12 12:42</c:v>
                      </c:pt>
                      <c:pt idx="8312">
                        <c:v>2016-06-12 12:42</c:v>
                      </c:pt>
                      <c:pt idx="8313">
                        <c:v>2016-06-12 12:42</c:v>
                      </c:pt>
                      <c:pt idx="8314">
                        <c:v>2016-06-12 12:42</c:v>
                      </c:pt>
                      <c:pt idx="8315">
                        <c:v>2016-06-12 12:42</c:v>
                      </c:pt>
                      <c:pt idx="8316">
                        <c:v>2016-06-12 12:42</c:v>
                      </c:pt>
                      <c:pt idx="8317">
                        <c:v>2016-06-12 12:42</c:v>
                      </c:pt>
                      <c:pt idx="8318">
                        <c:v>2016-06-12 12:42</c:v>
                      </c:pt>
                      <c:pt idx="8319">
                        <c:v>2016-06-12 12:42</c:v>
                      </c:pt>
                      <c:pt idx="8320">
                        <c:v>2016-06-12 12:42</c:v>
                      </c:pt>
                      <c:pt idx="8321">
                        <c:v>2016-06-12 12:42</c:v>
                      </c:pt>
                      <c:pt idx="8322">
                        <c:v>2016-06-12 12:42</c:v>
                      </c:pt>
                      <c:pt idx="8323">
                        <c:v>2016-06-12 12:42</c:v>
                      </c:pt>
                      <c:pt idx="8324">
                        <c:v>2016-06-12 12:42</c:v>
                      </c:pt>
                      <c:pt idx="8325">
                        <c:v>2016-06-12 12:42</c:v>
                      </c:pt>
                      <c:pt idx="8326">
                        <c:v>2016-06-12 12:42</c:v>
                      </c:pt>
                      <c:pt idx="8327">
                        <c:v>2016-06-12 12:42</c:v>
                      </c:pt>
                      <c:pt idx="8328">
                        <c:v>2016-06-12 12:42</c:v>
                      </c:pt>
                      <c:pt idx="8329">
                        <c:v>2016-06-12 12:42</c:v>
                      </c:pt>
                      <c:pt idx="8330">
                        <c:v>2016-06-12 12:42</c:v>
                      </c:pt>
                      <c:pt idx="8331">
                        <c:v>2016-06-12 12:42</c:v>
                      </c:pt>
                      <c:pt idx="8332">
                        <c:v>2016-06-12 12:42</c:v>
                      </c:pt>
                      <c:pt idx="8333">
                        <c:v>2016-06-12 12:43</c:v>
                      </c:pt>
                      <c:pt idx="8334">
                        <c:v>2016-06-12 12:43</c:v>
                      </c:pt>
                      <c:pt idx="8335">
                        <c:v>2016-06-12 12:43</c:v>
                      </c:pt>
                      <c:pt idx="8336">
                        <c:v>2016-06-12 12:43</c:v>
                      </c:pt>
                      <c:pt idx="8337">
                        <c:v>2016-06-12 12:43</c:v>
                      </c:pt>
                      <c:pt idx="8338">
                        <c:v>2016-06-12 12:43</c:v>
                      </c:pt>
                      <c:pt idx="8339">
                        <c:v>2016-06-12 12:43</c:v>
                      </c:pt>
                      <c:pt idx="8340">
                        <c:v>2016-06-12 12:43</c:v>
                      </c:pt>
                      <c:pt idx="8341">
                        <c:v>2016-06-12 12:43</c:v>
                      </c:pt>
                      <c:pt idx="8342">
                        <c:v>2016-06-12 12:43</c:v>
                      </c:pt>
                      <c:pt idx="8343">
                        <c:v>2016-06-12 12:43</c:v>
                      </c:pt>
                      <c:pt idx="8344">
                        <c:v>2016-06-12 12:43</c:v>
                      </c:pt>
                      <c:pt idx="8345">
                        <c:v>2016-06-12 12:43</c:v>
                      </c:pt>
                      <c:pt idx="8346">
                        <c:v>2016-06-12 12:43</c:v>
                      </c:pt>
                      <c:pt idx="8347">
                        <c:v>2016-06-12 12:43</c:v>
                      </c:pt>
                      <c:pt idx="8348">
                        <c:v>2016-06-12 12:43</c:v>
                      </c:pt>
                      <c:pt idx="8349">
                        <c:v>2016-06-12 12:43</c:v>
                      </c:pt>
                      <c:pt idx="8350">
                        <c:v>2016-06-12 12:43</c:v>
                      </c:pt>
                      <c:pt idx="8351">
                        <c:v>2016-06-12 12:43</c:v>
                      </c:pt>
                      <c:pt idx="8352">
                        <c:v>2016-06-12 12:43</c:v>
                      </c:pt>
                      <c:pt idx="8353">
                        <c:v>2016-06-12 12:43</c:v>
                      </c:pt>
                      <c:pt idx="8354">
                        <c:v>2016-06-12 12:43</c:v>
                      </c:pt>
                      <c:pt idx="8355">
                        <c:v>2016-06-12 12:43</c:v>
                      </c:pt>
                      <c:pt idx="8356">
                        <c:v>2016-06-12 12:43</c:v>
                      </c:pt>
                      <c:pt idx="8357">
                        <c:v>2016-06-12 12:43</c:v>
                      </c:pt>
                      <c:pt idx="8358">
                        <c:v>2016-06-12 12:43</c:v>
                      </c:pt>
                      <c:pt idx="8359">
                        <c:v>2016-06-12 12:43</c:v>
                      </c:pt>
                      <c:pt idx="8360">
                        <c:v>2016-06-12 12:43</c:v>
                      </c:pt>
                      <c:pt idx="8361">
                        <c:v>2016-06-12 12:43</c:v>
                      </c:pt>
                      <c:pt idx="8362">
                        <c:v>2016-06-12 12:43</c:v>
                      </c:pt>
                      <c:pt idx="8363">
                        <c:v>2016-06-12 12:43</c:v>
                      </c:pt>
                      <c:pt idx="8364">
                        <c:v>2016-06-12 12:43</c:v>
                      </c:pt>
                      <c:pt idx="8365">
                        <c:v>2016-06-12 12:43</c:v>
                      </c:pt>
                      <c:pt idx="8366">
                        <c:v>2016-06-12 12:43</c:v>
                      </c:pt>
                      <c:pt idx="8367">
                        <c:v>2016-06-12 12:43</c:v>
                      </c:pt>
                      <c:pt idx="8368">
                        <c:v>2016-06-12 12:43</c:v>
                      </c:pt>
                      <c:pt idx="8369">
                        <c:v>2016-06-12 12:43</c:v>
                      </c:pt>
                      <c:pt idx="8370">
                        <c:v>2016-06-12 12:43</c:v>
                      </c:pt>
                      <c:pt idx="8371">
                        <c:v>2016-06-12 12:43</c:v>
                      </c:pt>
                      <c:pt idx="8372">
                        <c:v>2016-06-12 12:43</c:v>
                      </c:pt>
                      <c:pt idx="8373">
                        <c:v>2016-06-12 12:43</c:v>
                      </c:pt>
                      <c:pt idx="8374">
                        <c:v>2016-06-12 12:43</c:v>
                      </c:pt>
                      <c:pt idx="8375">
                        <c:v>2016-06-12 12:43</c:v>
                      </c:pt>
                      <c:pt idx="8376">
                        <c:v>2016-06-12 12:43</c:v>
                      </c:pt>
                      <c:pt idx="8377">
                        <c:v>2016-06-12 12:43</c:v>
                      </c:pt>
                      <c:pt idx="8378">
                        <c:v>2016-06-12 12:43</c:v>
                      </c:pt>
                      <c:pt idx="8379">
                        <c:v>2016-06-12 12:43</c:v>
                      </c:pt>
                      <c:pt idx="8380">
                        <c:v>2016-06-12 12:43</c:v>
                      </c:pt>
                      <c:pt idx="8381">
                        <c:v>2016-06-12 12:43</c:v>
                      </c:pt>
                      <c:pt idx="8382">
                        <c:v>2016-06-12 12:43</c:v>
                      </c:pt>
                      <c:pt idx="8383">
                        <c:v>2016-06-12 12:43</c:v>
                      </c:pt>
                      <c:pt idx="8384">
                        <c:v>2016-06-12 12:43</c:v>
                      </c:pt>
                      <c:pt idx="8385">
                        <c:v>2016-06-12 12:43</c:v>
                      </c:pt>
                      <c:pt idx="8386">
                        <c:v>2016-06-12 12:43</c:v>
                      </c:pt>
                      <c:pt idx="8387">
                        <c:v>2016-06-12 12:43</c:v>
                      </c:pt>
                      <c:pt idx="8388">
                        <c:v>2016-06-12 12:43</c:v>
                      </c:pt>
                      <c:pt idx="8389">
                        <c:v>2016-06-12 12:43</c:v>
                      </c:pt>
                      <c:pt idx="8390">
                        <c:v>2016-06-12 12:44</c:v>
                      </c:pt>
                      <c:pt idx="8391">
                        <c:v>2016-06-12 12:44</c:v>
                      </c:pt>
                      <c:pt idx="8392">
                        <c:v>2016-06-12 12:44</c:v>
                      </c:pt>
                      <c:pt idx="8393">
                        <c:v>2016-06-12 12:44</c:v>
                      </c:pt>
                      <c:pt idx="8394">
                        <c:v>2016-06-12 12:44</c:v>
                      </c:pt>
                      <c:pt idx="8395">
                        <c:v>2016-06-12 12:44</c:v>
                      </c:pt>
                      <c:pt idx="8396">
                        <c:v>2016-06-12 12:44</c:v>
                      </c:pt>
                      <c:pt idx="8397">
                        <c:v>2016-06-12 12:44</c:v>
                      </c:pt>
                      <c:pt idx="8398">
                        <c:v>2016-06-12 12:44</c:v>
                      </c:pt>
                      <c:pt idx="8399">
                        <c:v>2016-06-12 12:44</c:v>
                      </c:pt>
                      <c:pt idx="8400">
                        <c:v>2016-06-12 12:44</c:v>
                      </c:pt>
                      <c:pt idx="8401">
                        <c:v>2016-06-12 12:44</c:v>
                      </c:pt>
                      <c:pt idx="8402">
                        <c:v>2016-06-12 12:44</c:v>
                      </c:pt>
                      <c:pt idx="8403">
                        <c:v>2016-06-12 12:44</c:v>
                      </c:pt>
                      <c:pt idx="8404">
                        <c:v>2016-06-12 12:44</c:v>
                      </c:pt>
                      <c:pt idx="8405">
                        <c:v>2016-06-12 12:44</c:v>
                      </c:pt>
                      <c:pt idx="8406">
                        <c:v>2016-06-12 12:44</c:v>
                      </c:pt>
                      <c:pt idx="8407">
                        <c:v>2016-06-12 12:44</c:v>
                      </c:pt>
                      <c:pt idx="8408">
                        <c:v>2016-06-12 12:44</c:v>
                      </c:pt>
                      <c:pt idx="8409">
                        <c:v>2016-06-12 12:44</c:v>
                      </c:pt>
                      <c:pt idx="8410">
                        <c:v>2016-06-12 12:44</c:v>
                      </c:pt>
                      <c:pt idx="8411">
                        <c:v>2016-06-12 12:44</c:v>
                      </c:pt>
                      <c:pt idx="8412">
                        <c:v>2016-06-12 12:44</c:v>
                      </c:pt>
                      <c:pt idx="8413">
                        <c:v>2016-06-12 12:44</c:v>
                      </c:pt>
                      <c:pt idx="8414">
                        <c:v>2016-06-12 12:44</c:v>
                      </c:pt>
                      <c:pt idx="8415">
                        <c:v>2016-06-12 12:44</c:v>
                      </c:pt>
                      <c:pt idx="8416">
                        <c:v>2016-06-12 12:44</c:v>
                      </c:pt>
                      <c:pt idx="8417">
                        <c:v>2016-06-12 12:44</c:v>
                      </c:pt>
                      <c:pt idx="8418">
                        <c:v>2016-06-12 12:44</c:v>
                      </c:pt>
                      <c:pt idx="8419">
                        <c:v>2016-06-12 12:44</c:v>
                      </c:pt>
                      <c:pt idx="8420">
                        <c:v>2016-06-12 12:44</c:v>
                      </c:pt>
                      <c:pt idx="8421">
                        <c:v>2016-06-12 12:44</c:v>
                      </c:pt>
                      <c:pt idx="8422">
                        <c:v>2016-06-12 12:44</c:v>
                      </c:pt>
                      <c:pt idx="8423">
                        <c:v>2016-06-12 12:44</c:v>
                      </c:pt>
                      <c:pt idx="8424">
                        <c:v>2016-06-12 12:44</c:v>
                      </c:pt>
                      <c:pt idx="8425">
                        <c:v>2016-06-12 12:44</c:v>
                      </c:pt>
                      <c:pt idx="8426">
                        <c:v>2016-06-12 12:44</c:v>
                      </c:pt>
                      <c:pt idx="8427">
                        <c:v>2016-06-12 12:44</c:v>
                      </c:pt>
                      <c:pt idx="8428">
                        <c:v>2016-06-12 12:44</c:v>
                      </c:pt>
                      <c:pt idx="8429">
                        <c:v>2016-06-12 12:44</c:v>
                      </c:pt>
                      <c:pt idx="8430">
                        <c:v>2016-06-12 12:44</c:v>
                      </c:pt>
                      <c:pt idx="8431">
                        <c:v>2016-06-12 12:44</c:v>
                      </c:pt>
                      <c:pt idx="8432">
                        <c:v>2016-06-12 12:44</c:v>
                      </c:pt>
                      <c:pt idx="8433">
                        <c:v>2016-06-12 12:44</c:v>
                      </c:pt>
                      <c:pt idx="8434">
                        <c:v>2016-06-12 12:44</c:v>
                      </c:pt>
                      <c:pt idx="8435">
                        <c:v>2016-06-12 12:44</c:v>
                      </c:pt>
                      <c:pt idx="8436">
                        <c:v>2016-06-12 12:44</c:v>
                      </c:pt>
                      <c:pt idx="8437">
                        <c:v>2016-06-12 12:44</c:v>
                      </c:pt>
                      <c:pt idx="8438">
                        <c:v>2016-06-12 12:44</c:v>
                      </c:pt>
                      <c:pt idx="8439">
                        <c:v>2016-06-12 12:44</c:v>
                      </c:pt>
                      <c:pt idx="8440">
                        <c:v>2016-06-12 12:44</c:v>
                      </c:pt>
                      <c:pt idx="8441">
                        <c:v>2016-06-12 12:44</c:v>
                      </c:pt>
                      <c:pt idx="8442">
                        <c:v>2016-06-12 12:44</c:v>
                      </c:pt>
                      <c:pt idx="8443">
                        <c:v>2016-06-12 12:44</c:v>
                      </c:pt>
                      <c:pt idx="8444">
                        <c:v>2016-06-12 12:44</c:v>
                      </c:pt>
                      <c:pt idx="8445">
                        <c:v>2016-06-12 12:44</c:v>
                      </c:pt>
                      <c:pt idx="8446">
                        <c:v>2016-06-12 12:44</c:v>
                      </c:pt>
                      <c:pt idx="8447">
                        <c:v>2016-06-12 12:44</c:v>
                      </c:pt>
                      <c:pt idx="8448">
                        <c:v>2016-06-12 12:44</c:v>
                      </c:pt>
                      <c:pt idx="8449">
                        <c:v>2016-06-12 12:45</c:v>
                      </c:pt>
                      <c:pt idx="8450">
                        <c:v>2016-06-12 12:45</c:v>
                      </c:pt>
                      <c:pt idx="8451">
                        <c:v>2016-06-12 12:45</c:v>
                      </c:pt>
                      <c:pt idx="8452">
                        <c:v>2016-06-12 12:45</c:v>
                      </c:pt>
                      <c:pt idx="8453">
                        <c:v>2016-06-12 12:45</c:v>
                      </c:pt>
                      <c:pt idx="8454">
                        <c:v>2016-06-12 12:45</c:v>
                      </c:pt>
                      <c:pt idx="8455">
                        <c:v>2016-06-12 12:45</c:v>
                      </c:pt>
                      <c:pt idx="8456">
                        <c:v>2016-06-12 12:45</c:v>
                      </c:pt>
                      <c:pt idx="8457">
                        <c:v>2016-06-12 12:45</c:v>
                      </c:pt>
                      <c:pt idx="8458">
                        <c:v>2016-06-12 12:45</c:v>
                      </c:pt>
                      <c:pt idx="8459">
                        <c:v>2016-06-12 12:45</c:v>
                      </c:pt>
                      <c:pt idx="8460">
                        <c:v>2016-06-12 12:45</c:v>
                      </c:pt>
                      <c:pt idx="8461">
                        <c:v>2016-06-12 12:45</c:v>
                      </c:pt>
                      <c:pt idx="8462">
                        <c:v>2016-06-12 12:45</c:v>
                      </c:pt>
                      <c:pt idx="8463">
                        <c:v>2016-06-12 12:45</c:v>
                      </c:pt>
                      <c:pt idx="8464">
                        <c:v>2016-06-12 12:45</c:v>
                      </c:pt>
                      <c:pt idx="8465">
                        <c:v>2016-06-12 12:45</c:v>
                      </c:pt>
                      <c:pt idx="8466">
                        <c:v>2016-06-12 12:45</c:v>
                      </c:pt>
                      <c:pt idx="8467">
                        <c:v>2016-06-12 12:45</c:v>
                      </c:pt>
                      <c:pt idx="8468">
                        <c:v>2016-06-12 12:45</c:v>
                      </c:pt>
                      <c:pt idx="8469">
                        <c:v>2016-06-12 12:45</c:v>
                      </c:pt>
                      <c:pt idx="8470">
                        <c:v>2016-06-12 12:45</c:v>
                      </c:pt>
                      <c:pt idx="8471">
                        <c:v>2016-06-12 12:45</c:v>
                      </c:pt>
                      <c:pt idx="8472">
                        <c:v>2016-06-12 12:45</c:v>
                      </c:pt>
                      <c:pt idx="8473">
                        <c:v>2016-06-12 12:45</c:v>
                      </c:pt>
                      <c:pt idx="8474">
                        <c:v>2016-06-12 12:45</c:v>
                      </c:pt>
                      <c:pt idx="8475">
                        <c:v>2016-06-12 12:45</c:v>
                      </c:pt>
                      <c:pt idx="8476">
                        <c:v>2016-06-12 12:45</c:v>
                      </c:pt>
                      <c:pt idx="8477">
                        <c:v>2016-06-12 12:45</c:v>
                      </c:pt>
                      <c:pt idx="8478">
                        <c:v>2016-06-12 12:45</c:v>
                      </c:pt>
                      <c:pt idx="8479">
                        <c:v>2016-06-12 12:45</c:v>
                      </c:pt>
                      <c:pt idx="8480">
                        <c:v>2016-06-12 12:45</c:v>
                      </c:pt>
                      <c:pt idx="8481">
                        <c:v>2016-06-12 12:45</c:v>
                      </c:pt>
                      <c:pt idx="8482">
                        <c:v>2016-06-12 12:45</c:v>
                      </c:pt>
                      <c:pt idx="8483">
                        <c:v>2016-06-12 12:45</c:v>
                      </c:pt>
                      <c:pt idx="8484">
                        <c:v>2016-06-12 12:45</c:v>
                      </c:pt>
                      <c:pt idx="8485">
                        <c:v>2016-06-12 12:45</c:v>
                      </c:pt>
                      <c:pt idx="8486">
                        <c:v>2016-06-12 12:45</c:v>
                      </c:pt>
                      <c:pt idx="8487">
                        <c:v>2016-06-12 12:45</c:v>
                      </c:pt>
                      <c:pt idx="8488">
                        <c:v>2016-06-12 12:45</c:v>
                      </c:pt>
                      <c:pt idx="8489">
                        <c:v>2016-06-12 12:45</c:v>
                      </c:pt>
                      <c:pt idx="8490">
                        <c:v>2016-06-12 12:45</c:v>
                      </c:pt>
                      <c:pt idx="8491">
                        <c:v>2016-06-12 12:45</c:v>
                      </c:pt>
                      <c:pt idx="8492">
                        <c:v>2016-06-12 12:45</c:v>
                      </c:pt>
                      <c:pt idx="8493">
                        <c:v>2016-06-12 12:45</c:v>
                      </c:pt>
                      <c:pt idx="8494">
                        <c:v>2016-06-12 12:45</c:v>
                      </c:pt>
                      <c:pt idx="8495">
                        <c:v>2016-06-12 12:45</c:v>
                      </c:pt>
                      <c:pt idx="8496">
                        <c:v>2016-06-12 12:45</c:v>
                      </c:pt>
                      <c:pt idx="8497">
                        <c:v>2016-06-12 12:45</c:v>
                      </c:pt>
                      <c:pt idx="8498">
                        <c:v>2016-06-12 12:45</c:v>
                      </c:pt>
                      <c:pt idx="8499">
                        <c:v>2016-06-12 12:45</c:v>
                      </c:pt>
                      <c:pt idx="8500">
                        <c:v>2016-06-12 12:45</c:v>
                      </c:pt>
                      <c:pt idx="8501">
                        <c:v>2016-06-12 12:45</c:v>
                      </c:pt>
                      <c:pt idx="8502">
                        <c:v>2016-06-12 12:45</c:v>
                      </c:pt>
                      <c:pt idx="8503">
                        <c:v>2016-06-12 12:45</c:v>
                      </c:pt>
                      <c:pt idx="8504">
                        <c:v>2016-06-12 12:45</c:v>
                      </c:pt>
                      <c:pt idx="8505">
                        <c:v>2016-06-12 12:45</c:v>
                      </c:pt>
                      <c:pt idx="8506">
                        <c:v>2016-06-12 12:46</c:v>
                      </c:pt>
                      <c:pt idx="8507">
                        <c:v>2016-06-12 12:46</c:v>
                      </c:pt>
                      <c:pt idx="8508">
                        <c:v>2016-06-12 12:46</c:v>
                      </c:pt>
                      <c:pt idx="8509">
                        <c:v>2016-06-12 12:46</c:v>
                      </c:pt>
                      <c:pt idx="8510">
                        <c:v>2016-06-12 12:46</c:v>
                      </c:pt>
                      <c:pt idx="8511">
                        <c:v>2016-06-12 12:46</c:v>
                      </c:pt>
                      <c:pt idx="8512">
                        <c:v>2016-06-12 12:46</c:v>
                      </c:pt>
                      <c:pt idx="8513">
                        <c:v>2016-06-12 12:46</c:v>
                      </c:pt>
                      <c:pt idx="8514">
                        <c:v>2016-06-12 12:46</c:v>
                      </c:pt>
                      <c:pt idx="8515">
                        <c:v>2016-06-12 12:46</c:v>
                      </c:pt>
                      <c:pt idx="8516">
                        <c:v>2016-06-12 12:46</c:v>
                      </c:pt>
                      <c:pt idx="8517">
                        <c:v>2016-06-12 12:46</c:v>
                      </c:pt>
                      <c:pt idx="8518">
                        <c:v>2016-06-12 12:46</c:v>
                      </c:pt>
                      <c:pt idx="8519">
                        <c:v>2016-06-12 12:46</c:v>
                      </c:pt>
                      <c:pt idx="8520">
                        <c:v>2016-06-12 12:46</c:v>
                      </c:pt>
                      <c:pt idx="8521">
                        <c:v>2016-06-12 12:46</c:v>
                      </c:pt>
                      <c:pt idx="8522">
                        <c:v>2016-06-12 12:46</c:v>
                      </c:pt>
                      <c:pt idx="8523">
                        <c:v>2016-06-12 12:46</c:v>
                      </c:pt>
                      <c:pt idx="8524">
                        <c:v>2016-06-12 12:46</c:v>
                      </c:pt>
                      <c:pt idx="8525">
                        <c:v>2016-06-12 12:46</c:v>
                      </c:pt>
                      <c:pt idx="8526">
                        <c:v>2016-06-12 12:46</c:v>
                      </c:pt>
                      <c:pt idx="8527">
                        <c:v>2016-06-12 12:46</c:v>
                      </c:pt>
                      <c:pt idx="8528">
                        <c:v>2016-06-12 12:46</c:v>
                      </c:pt>
                      <c:pt idx="8529">
                        <c:v>2016-06-12 12:46</c:v>
                      </c:pt>
                      <c:pt idx="8530">
                        <c:v>2016-06-12 12:46</c:v>
                      </c:pt>
                      <c:pt idx="8531">
                        <c:v>2016-06-12 12:46</c:v>
                      </c:pt>
                      <c:pt idx="8532">
                        <c:v>2016-06-12 12:46</c:v>
                      </c:pt>
                      <c:pt idx="8533">
                        <c:v>2016-06-12 12:46</c:v>
                      </c:pt>
                      <c:pt idx="8534">
                        <c:v>2016-06-12 12:46</c:v>
                      </c:pt>
                      <c:pt idx="8535">
                        <c:v>2016-06-12 12:46</c:v>
                      </c:pt>
                      <c:pt idx="8536">
                        <c:v>2016-06-12 12:46</c:v>
                      </c:pt>
                      <c:pt idx="8537">
                        <c:v>2016-06-12 12:46</c:v>
                      </c:pt>
                      <c:pt idx="8538">
                        <c:v>2016-06-12 12:46</c:v>
                      </c:pt>
                      <c:pt idx="8539">
                        <c:v>2016-06-12 12:46</c:v>
                      </c:pt>
                      <c:pt idx="8540">
                        <c:v>2016-06-12 12:46</c:v>
                      </c:pt>
                      <c:pt idx="8541">
                        <c:v>2016-06-12 12:46</c:v>
                      </c:pt>
                      <c:pt idx="8542">
                        <c:v>2016-06-12 12:46</c:v>
                      </c:pt>
                      <c:pt idx="8543">
                        <c:v>2016-06-12 12:46</c:v>
                      </c:pt>
                      <c:pt idx="8544">
                        <c:v>2016-06-12 12:46</c:v>
                      </c:pt>
                      <c:pt idx="8545">
                        <c:v>2016-06-12 12:46</c:v>
                      </c:pt>
                      <c:pt idx="8546">
                        <c:v>2016-06-12 12:46</c:v>
                      </c:pt>
                      <c:pt idx="8547">
                        <c:v>2016-06-12 12:46</c:v>
                      </c:pt>
                      <c:pt idx="8548">
                        <c:v>2016-06-12 12:46</c:v>
                      </c:pt>
                      <c:pt idx="8549">
                        <c:v>2016-06-12 12:46</c:v>
                      </c:pt>
                      <c:pt idx="8550">
                        <c:v>2016-06-12 12:46</c:v>
                      </c:pt>
                      <c:pt idx="8551">
                        <c:v>2016-06-12 12:46</c:v>
                      </c:pt>
                      <c:pt idx="8552">
                        <c:v>2016-06-12 12:46</c:v>
                      </c:pt>
                      <c:pt idx="8553">
                        <c:v>2016-06-12 12:46</c:v>
                      </c:pt>
                      <c:pt idx="8554">
                        <c:v>2016-06-12 12:46</c:v>
                      </c:pt>
                      <c:pt idx="8555">
                        <c:v>2016-06-12 12:46</c:v>
                      </c:pt>
                      <c:pt idx="8556">
                        <c:v>2016-06-12 12:46</c:v>
                      </c:pt>
                      <c:pt idx="8557">
                        <c:v>2016-06-12 12:46</c:v>
                      </c:pt>
                      <c:pt idx="8558">
                        <c:v>2016-06-12 12:46</c:v>
                      </c:pt>
                      <c:pt idx="8559">
                        <c:v>2016-06-12 12:46</c:v>
                      </c:pt>
                      <c:pt idx="8560">
                        <c:v>2016-06-12 12:46</c:v>
                      </c:pt>
                      <c:pt idx="8561">
                        <c:v>2016-06-12 12:46</c:v>
                      </c:pt>
                      <c:pt idx="8562">
                        <c:v>2016-06-12 12:46</c:v>
                      </c:pt>
                      <c:pt idx="8563">
                        <c:v>2016-06-12 12:46</c:v>
                      </c:pt>
                      <c:pt idx="8564">
                        <c:v>2016-06-12 12:46</c:v>
                      </c:pt>
                      <c:pt idx="8565">
                        <c:v>2016-06-12 12:47</c:v>
                      </c:pt>
                      <c:pt idx="8566">
                        <c:v>2016-06-12 12:47</c:v>
                      </c:pt>
                      <c:pt idx="8567">
                        <c:v>2016-06-12 12:47</c:v>
                      </c:pt>
                      <c:pt idx="8568">
                        <c:v>2016-06-12 12:47</c:v>
                      </c:pt>
                      <c:pt idx="8569">
                        <c:v>2016-06-12 12:47</c:v>
                      </c:pt>
                      <c:pt idx="8570">
                        <c:v>2016-06-12 12:47</c:v>
                      </c:pt>
                      <c:pt idx="8571">
                        <c:v>2016-06-12 12:47</c:v>
                      </c:pt>
                      <c:pt idx="8572">
                        <c:v>2016-06-12 12:47</c:v>
                      </c:pt>
                      <c:pt idx="8573">
                        <c:v>2016-06-12 12:47</c:v>
                      </c:pt>
                      <c:pt idx="8574">
                        <c:v>2016-06-12 12:47</c:v>
                      </c:pt>
                      <c:pt idx="8575">
                        <c:v>2016-06-12 12:47</c:v>
                      </c:pt>
                      <c:pt idx="8576">
                        <c:v>2016-06-12 12:47</c:v>
                      </c:pt>
                      <c:pt idx="8577">
                        <c:v>2016-06-12 12:47</c:v>
                      </c:pt>
                      <c:pt idx="8578">
                        <c:v>2016-06-12 12:47</c:v>
                      </c:pt>
                      <c:pt idx="8579">
                        <c:v>2016-06-12 12:47</c:v>
                      </c:pt>
                      <c:pt idx="8580">
                        <c:v>2016-06-12 12:47</c:v>
                      </c:pt>
                      <c:pt idx="8581">
                        <c:v>2016-06-12 12:47</c:v>
                      </c:pt>
                      <c:pt idx="8582">
                        <c:v>2016-06-12 12:47</c:v>
                      </c:pt>
                      <c:pt idx="8583">
                        <c:v>2016-06-12 12:47</c:v>
                      </c:pt>
                      <c:pt idx="8584">
                        <c:v>2016-06-12 12:47</c:v>
                      </c:pt>
                      <c:pt idx="8585">
                        <c:v>2016-06-12 12:47</c:v>
                      </c:pt>
                      <c:pt idx="8586">
                        <c:v>2016-06-12 12:47</c:v>
                      </c:pt>
                      <c:pt idx="8587">
                        <c:v>2016-06-12 12:47</c:v>
                      </c:pt>
                      <c:pt idx="8588">
                        <c:v>2016-06-12 12:47</c:v>
                      </c:pt>
                      <c:pt idx="8589">
                        <c:v>2016-06-12 12:47</c:v>
                      </c:pt>
                      <c:pt idx="8590">
                        <c:v>2016-06-12 12:47</c:v>
                      </c:pt>
                      <c:pt idx="8591">
                        <c:v>2016-06-12 12:47</c:v>
                      </c:pt>
                      <c:pt idx="8592">
                        <c:v>2016-06-12 12:47</c:v>
                      </c:pt>
                      <c:pt idx="8593">
                        <c:v>2016-06-12 12:47</c:v>
                      </c:pt>
                      <c:pt idx="8594">
                        <c:v>2016-06-12 12:47</c:v>
                      </c:pt>
                      <c:pt idx="8595">
                        <c:v>2016-06-12 12:47</c:v>
                      </c:pt>
                      <c:pt idx="8596">
                        <c:v>2016-06-12 12:47</c:v>
                      </c:pt>
                      <c:pt idx="8597">
                        <c:v>2016-06-12 12:47</c:v>
                      </c:pt>
                      <c:pt idx="8598">
                        <c:v>2016-06-12 12:47</c:v>
                      </c:pt>
                      <c:pt idx="8599">
                        <c:v>2016-06-12 12:47</c:v>
                      </c:pt>
                      <c:pt idx="8600">
                        <c:v>2016-06-12 12:47</c:v>
                      </c:pt>
                      <c:pt idx="8601">
                        <c:v>2016-06-12 12:47</c:v>
                      </c:pt>
                      <c:pt idx="8602">
                        <c:v>2016-06-12 12:47</c:v>
                      </c:pt>
                      <c:pt idx="8603">
                        <c:v>2016-06-12 12:47</c:v>
                      </c:pt>
                      <c:pt idx="8604">
                        <c:v>2016-06-12 12:47</c:v>
                      </c:pt>
                      <c:pt idx="8605">
                        <c:v>2016-06-12 12:47</c:v>
                      </c:pt>
                      <c:pt idx="8606">
                        <c:v>2016-06-12 12:47</c:v>
                      </c:pt>
                      <c:pt idx="8607">
                        <c:v>2016-06-12 12:47</c:v>
                      </c:pt>
                      <c:pt idx="8608">
                        <c:v>2016-06-12 12:47</c:v>
                      </c:pt>
                      <c:pt idx="8609">
                        <c:v>2016-06-12 12:47</c:v>
                      </c:pt>
                      <c:pt idx="8610">
                        <c:v>2016-06-12 12:47</c:v>
                      </c:pt>
                      <c:pt idx="8611">
                        <c:v>2016-06-12 12:47</c:v>
                      </c:pt>
                      <c:pt idx="8612">
                        <c:v>2016-06-12 12:47</c:v>
                      </c:pt>
                      <c:pt idx="8613">
                        <c:v>2016-06-12 12:47</c:v>
                      </c:pt>
                      <c:pt idx="8614">
                        <c:v>2016-06-12 12:47</c:v>
                      </c:pt>
                      <c:pt idx="8615">
                        <c:v>2016-06-12 12:47</c:v>
                      </c:pt>
                      <c:pt idx="8616">
                        <c:v>2016-06-12 12:47</c:v>
                      </c:pt>
                      <c:pt idx="8617">
                        <c:v>2016-06-12 12:47</c:v>
                      </c:pt>
                      <c:pt idx="8618">
                        <c:v>2016-06-12 12:47</c:v>
                      </c:pt>
                      <c:pt idx="8619">
                        <c:v>2016-06-12 12:47</c:v>
                      </c:pt>
                      <c:pt idx="8620">
                        <c:v>2016-06-12 12:47</c:v>
                      </c:pt>
                      <c:pt idx="8621">
                        <c:v>2016-06-12 12:47</c:v>
                      </c:pt>
                      <c:pt idx="8622">
                        <c:v>2016-06-12 12:47</c:v>
                      </c:pt>
                      <c:pt idx="8623">
                        <c:v>2016-06-12 12:47</c:v>
                      </c:pt>
                      <c:pt idx="8624">
                        <c:v>2016-06-12 12:48</c:v>
                      </c:pt>
                      <c:pt idx="8625">
                        <c:v>2016-06-12 12:48</c:v>
                      </c:pt>
                      <c:pt idx="8626">
                        <c:v>2016-06-12 12:48</c:v>
                      </c:pt>
                      <c:pt idx="8627">
                        <c:v>2016-06-12 12:48</c:v>
                      </c:pt>
                      <c:pt idx="8628">
                        <c:v>2016-06-12 12:48</c:v>
                      </c:pt>
                      <c:pt idx="8629">
                        <c:v>2016-06-12 12:48</c:v>
                      </c:pt>
                      <c:pt idx="8630">
                        <c:v>2016-06-12 12:48</c:v>
                      </c:pt>
                      <c:pt idx="8631">
                        <c:v>2016-06-12 12:48</c:v>
                      </c:pt>
                      <c:pt idx="8632">
                        <c:v>2016-06-12 12:48</c:v>
                      </c:pt>
                      <c:pt idx="8633">
                        <c:v>2016-06-12 12:48</c:v>
                      </c:pt>
                      <c:pt idx="8634">
                        <c:v>2016-06-12 12:48</c:v>
                      </c:pt>
                      <c:pt idx="8635">
                        <c:v>2016-06-12 12:48</c:v>
                      </c:pt>
                      <c:pt idx="8636">
                        <c:v>2016-06-12 12:48</c:v>
                      </c:pt>
                      <c:pt idx="8637">
                        <c:v>2016-06-12 12:48</c:v>
                      </c:pt>
                      <c:pt idx="8638">
                        <c:v>2016-06-12 12:48</c:v>
                      </c:pt>
                      <c:pt idx="8639">
                        <c:v>2016-06-12 12:48</c:v>
                      </c:pt>
                      <c:pt idx="8640">
                        <c:v>2016-06-12 12:48</c:v>
                      </c:pt>
                      <c:pt idx="8641">
                        <c:v>2016-06-12 12:48</c:v>
                      </c:pt>
                      <c:pt idx="8642">
                        <c:v>2016-06-12 12:48</c:v>
                      </c:pt>
                      <c:pt idx="8643">
                        <c:v>2016-06-12 12:48</c:v>
                      </c:pt>
                      <c:pt idx="8644">
                        <c:v>2016-06-12 12:48</c:v>
                      </c:pt>
                      <c:pt idx="8645">
                        <c:v>2016-06-12 12:48</c:v>
                      </c:pt>
                      <c:pt idx="8646">
                        <c:v>2016-06-12 12:48</c:v>
                      </c:pt>
                      <c:pt idx="8647">
                        <c:v>2016-06-12 12:48</c:v>
                      </c:pt>
                      <c:pt idx="8648">
                        <c:v>2016-06-12 12:48</c:v>
                      </c:pt>
                      <c:pt idx="8649">
                        <c:v>2016-06-12 12:48</c:v>
                      </c:pt>
                      <c:pt idx="8650">
                        <c:v>2016-06-12 12:48</c:v>
                      </c:pt>
                      <c:pt idx="8651">
                        <c:v>2016-06-12 12:48</c:v>
                      </c:pt>
                      <c:pt idx="8652">
                        <c:v>2016-06-12 12:48</c:v>
                      </c:pt>
                      <c:pt idx="8653">
                        <c:v>2016-06-12 12:48</c:v>
                      </c:pt>
                      <c:pt idx="8654">
                        <c:v>2016-06-12 12:48</c:v>
                      </c:pt>
                      <c:pt idx="8655">
                        <c:v>2016-06-12 12:48</c:v>
                      </c:pt>
                      <c:pt idx="8656">
                        <c:v>2016-06-12 12:48</c:v>
                      </c:pt>
                      <c:pt idx="8657">
                        <c:v>2016-06-12 12:48</c:v>
                      </c:pt>
                      <c:pt idx="8658">
                        <c:v>2016-06-12 12:48</c:v>
                      </c:pt>
                      <c:pt idx="8659">
                        <c:v>2016-06-12 12:48</c:v>
                      </c:pt>
                      <c:pt idx="8660">
                        <c:v>2016-06-12 12:48</c:v>
                      </c:pt>
                      <c:pt idx="8661">
                        <c:v>2016-06-12 12:48</c:v>
                      </c:pt>
                      <c:pt idx="8662">
                        <c:v>2016-06-12 12:48</c:v>
                      </c:pt>
                      <c:pt idx="8663">
                        <c:v>2016-06-12 12:48</c:v>
                      </c:pt>
                      <c:pt idx="8664">
                        <c:v>2016-06-12 12:48</c:v>
                      </c:pt>
                      <c:pt idx="8665">
                        <c:v>2016-06-12 12:48</c:v>
                      </c:pt>
                      <c:pt idx="8666">
                        <c:v>2016-06-12 12:48</c:v>
                      </c:pt>
                      <c:pt idx="8667">
                        <c:v>2016-06-12 12:48</c:v>
                      </c:pt>
                      <c:pt idx="8668">
                        <c:v>2016-06-12 12:48</c:v>
                      </c:pt>
                      <c:pt idx="8669">
                        <c:v>2016-06-12 12:48</c:v>
                      </c:pt>
                      <c:pt idx="8670">
                        <c:v>2016-06-12 12:48</c:v>
                      </c:pt>
                      <c:pt idx="8671">
                        <c:v>2016-06-12 12:48</c:v>
                      </c:pt>
                      <c:pt idx="8672">
                        <c:v>2016-06-12 12:48</c:v>
                      </c:pt>
                      <c:pt idx="8673">
                        <c:v>2016-06-12 12:48</c:v>
                      </c:pt>
                      <c:pt idx="8674">
                        <c:v>2016-06-12 12:48</c:v>
                      </c:pt>
                      <c:pt idx="8675">
                        <c:v>2016-06-12 12:48</c:v>
                      </c:pt>
                      <c:pt idx="8676">
                        <c:v>2016-06-12 12:48</c:v>
                      </c:pt>
                      <c:pt idx="8677">
                        <c:v>2016-06-12 12:48</c:v>
                      </c:pt>
                      <c:pt idx="8678">
                        <c:v>2016-06-12 12:48</c:v>
                      </c:pt>
                      <c:pt idx="8679">
                        <c:v>2016-06-12 12:48</c:v>
                      </c:pt>
                      <c:pt idx="8680">
                        <c:v>2016-06-12 12:48</c:v>
                      </c:pt>
                      <c:pt idx="8681">
                        <c:v>2016-06-12 12:48</c:v>
                      </c:pt>
                      <c:pt idx="8682">
                        <c:v>2016-06-12 12:49</c:v>
                      </c:pt>
                      <c:pt idx="8683">
                        <c:v>2016-06-12 12:49</c:v>
                      </c:pt>
                      <c:pt idx="8684">
                        <c:v>2016-06-12 12:49</c:v>
                      </c:pt>
                      <c:pt idx="8685">
                        <c:v>2016-06-12 12:49</c:v>
                      </c:pt>
                      <c:pt idx="8686">
                        <c:v>2016-06-12 12:49</c:v>
                      </c:pt>
                      <c:pt idx="8687">
                        <c:v>2016-06-12 12:49</c:v>
                      </c:pt>
                      <c:pt idx="8688">
                        <c:v>2016-06-12 12:49</c:v>
                      </c:pt>
                      <c:pt idx="8689">
                        <c:v>2016-06-12 12:49</c:v>
                      </c:pt>
                      <c:pt idx="8690">
                        <c:v>2016-06-12 12:49</c:v>
                      </c:pt>
                      <c:pt idx="8691">
                        <c:v>2016-06-12 12:49</c:v>
                      </c:pt>
                      <c:pt idx="8692">
                        <c:v>2016-06-12 12:49</c:v>
                      </c:pt>
                      <c:pt idx="8693">
                        <c:v>2016-06-12 12:49</c:v>
                      </c:pt>
                      <c:pt idx="8694">
                        <c:v>2016-06-12 12:49</c:v>
                      </c:pt>
                      <c:pt idx="8695">
                        <c:v>2016-06-12 12:49</c:v>
                      </c:pt>
                      <c:pt idx="8696">
                        <c:v>2016-06-12 12:49</c:v>
                      </c:pt>
                      <c:pt idx="8697">
                        <c:v>2016-06-12 12:49</c:v>
                      </c:pt>
                      <c:pt idx="8698">
                        <c:v>2016-06-12 12:49</c:v>
                      </c:pt>
                      <c:pt idx="8699">
                        <c:v>2016-06-12 12:49</c:v>
                      </c:pt>
                      <c:pt idx="8700">
                        <c:v>2016-06-12 12:49</c:v>
                      </c:pt>
                      <c:pt idx="8701">
                        <c:v>2016-06-12 12:49</c:v>
                      </c:pt>
                      <c:pt idx="8702">
                        <c:v>2016-06-12 12:49</c:v>
                      </c:pt>
                      <c:pt idx="8703">
                        <c:v>2016-06-12 12:49</c:v>
                      </c:pt>
                      <c:pt idx="8704">
                        <c:v>2016-06-12 12:49</c:v>
                      </c:pt>
                      <c:pt idx="8705">
                        <c:v>2016-06-12 12:49</c:v>
                      </c:pt>
                      <c:pt idx="8706">
                        <c:v>2016-06-12 12:49</c:v>
                      </c:pt>
                      <c:pt idx="8707">
                        <c:v>2016-06-12 12:49</c:v>
                      </c:pt>
                      <c:pt idx="8708">
                        <c:v>2016-06-12 12:49</c:v>
                      </c:pt>
                      <c:pt idx="8709">
                        <c:v>2016-06-12 12:49</c:v>
                      </c:pt>
                      <c:pt idx="8710">
                        <c:v>2016-06-12 12:49</c:v>
                      </c:pt>
                      <c:pt idx="8711">
                        <c:v>2016-06-12 12:49</c:v>
                      </c:pt>
                      <c:pt idx="8712">
                        <c:v>2016-06-12 12:49</c:v>
                      </c:pt>
                      <c:pt idx="8713">
                        <c:v>2016-06-12 12:49</c:v>
                      </c:pt>
                      <c:pt idx="8714">
                        <c:v>2016-06-12 12:49</c:v>
                      </c:pt>
                      <c:pt idx="8715">
                        <c:v>2016-06-12 12:49</c:v>
                      </c:pt>
                      <c:pt idx="8716">
                        <c:v>2016-06-12 12:49</c:v>
                      </c:pt>
                      <c:pt idx="8717">
                        <c:v>2016-06-12 12:49</c:v>
                      </c:pt>
                      <c:pt idx="8718">
                        <c:v>2016-06-12 12:49</c:v>
                      </c:pt>
                      <c:pt idx="8719">
                        <c:v>2016-06-12 12:49</c:v>
                      </c:pt>
                      <c:pt idx="8720">
                        <c:v>2016-06-12 12:49</c:v>
                      </c:pt>
                      <c:pt idx="8721">
                        <c:v>2016-06-12 12:49</c:v>
                      </c:pt>
                      <c:pt idx="8722">
                        <c:v>2016-06-12 12:49</c:v>
                      </c:pt>
                      <c:pt idx="8723">
                        <c:v>2016-06-12 12:49</c:v>
                      </c:pt>
                      <c:pt idx="8724">
                        <c:v>2016-06-12 12:49</c:v>
                      </c:pt>
                      <c:pt idx="8725">
                        <c:v>2016-06-12 12:49</c:v>
                      </c:pt>
                      <c:pt idx="8726">
                        <c:v>2016-06-12 12:49</c:v>
                      </c:pt>
                      <c:pt idx="8727">
                        <c:v>2016-06-12 12:49</c:v>
                      </c:pt>
                      <c:pt idx="8728">
                        <c:v>2016-06-12 12:49</c:v>
                      </c:pt>
                      <c:pt idx="8729">
                        <c:v>2016-06-12 12:49</c:v>
                      </c:pt>
                      <c:pt idx="8730">
                        <c:v>2016-06-12 12:49</c:v>
                      </c:pt>
                      <c:pt idx="8731">
                        <c:v>2016-06-12 12:49</c:v>
                      </c:pt>
                      <c:pt idx="8732">
                        <c:v>2016-06-12 12:49</c:v>
                      </c:pt>
                      <c:pt idx="8733">
                        <c:v>2016-06-12 12:49</c:v>
                      </c:pt>
                      <c:pt idx="8734">
                        <c:v>2016-06-12 12:49</c:v>
                      </c:pt>
                      <c:pt idx="8735">
                        <c:v>2016-06-12 12:49</c:v>
                      </c:pt>
                      <c:pt idx="8736">
                        <c:v>2016-06-12 12:49</c:v>
                      </c:pt>
                      <c:pt idx="8737">
                        <c:v>2016-06-12 12:49</c:v>
                      </c:pt>
                      <c:pt idx="8738">
                        <c:v>2016-06-12 12:50</c:v>
                      </c:pt>
                      <c:pt idx="8739">
                        <c:v>2016-06-12 12:50</c:v>
                      </c:pt>
                      <c:pt idx="8740">
                        <c:v>2016-06-12 12:50</c:v>
                      </c:pt>
                      <c:pt idx="8741">
                        <c:v>2016-06-12 12:50</c:v>
                      </c:pt>
                      <c:pt idx="8742">
                        <c:v>2016-06-12 12:50</c:v>
                      </c:pt>
                      <c:pt idx="8743">
                        <c:v>2016-06-12 12:50</c:v>
                      </c:pt>
                      <c:pt idx="8744">
                        <c:v>2016-06-12 12:50</c:v>
                      </c:pt>
                      <c:pt idx="8745">
                        <c:v>2016-06-12 12:50</c:v>
                      </c:pt>
                      <c:pt idx="8746">
                        <c:v>2016-06-12 12:50</c:v>
                      </c:pt>
                      <c:pt idx="8747">
                        <c:v>2016-06-12 12:50</c:v>
                      </c:pt>
                      <c:pt idx="8748">
                        <c:v>2016-06-12 12:50</c:v>
                      </c:pt>
                      <c:pt idx="8749">
                        <c:v>2016-06-12 12:50</c:v>
                      </c:pt>
                      <c:pt idx="8750">
                        <c:v>2016-06-12 12:50</c:v>
                      </c:pt>
                      <c:pt idx="8751">
                        <c:v>2016-06-12 12:50</c:v>
                      </c:pt>
                      <c:pt idx="8752">
                        <c:v>2016-06-12 12:50</c:v>
                      </c:pt>
                      <c:pt idx="8753">
                        <c:v>2016-06-12 12:50</c:v>
                      </c:pt>
                      <c:pt idx="8754">
                        <c:v>2016-06-12 12:50</c:v>
                      </c:pt>
                      <c:pt idx="8755">
                        <c:v>2016-06-12 12:50</c:v>
                      </c:pt>
                      <c:pt idx="8756">
                        <c:v>2016-06-12 12:50</c:v>
                      </c:pt>
                      <c:pt idx="8757">
                        <c:v>2016-06-12 12:50</c:v>
                      </c:pt>
                      <c:pt idx="8758">
                        <c:v>2016-06-12 12:50</c:v>
                      </c:pt>
                      <c:pt idx="8759">
                        <c:v>2016-06-12 12:50</c:v>
                      </c:pt>
                      <c:pt idx="8760">
                        <c:v>2016-06-12 12:50</c:v>
                      </c:pt>
                      <c:pt idx="8761">
                        <c:v>2016-06-12 12:50</c:v>
                      </c:pt>
                      <c:pt idx="8762">
                        <c:v>2016-06-12 12:50</c:v>
                      </c:pt>
                      <c:pt idx="8763">
                        <c:v>2016-06-12 12:50</c:v>
                      </c:pt>
                      <c:pt idx="8764">
                        <c:v>2016-06-12 12:50</c:v>
                      </c:pt>
                      <c:pt idx="8765">
                        <c:v>2016-06-12 12:50</c:v>
                      </c:pt>
                      <c:pt idx="8766">
                        <c:v>2016-06-12 12:50</c:v>
                      </c:pt>
                      <c:pt idx="8767">
                        <c:v>2016-06-12 12:50</c:v>
                      </c:pt>
                      <c:pt idx="8768">
                        <c:v>2016-06-12 12:50</c:v>
                      </c:pt>
                      <c:pt idx="8769">
                        <c:v>2016-06-12 12:50</c:v>
                      </c:pt>
                      <c:pt idx="8770">
                        <c:v>2016-06-12 12:50</c:v>
                      </c:pt>
                      <c:pt idx="8771">
                        <c:v>2016-06-12 12:50</c:v>
                      </c:pt>
                      <c:pt idx="8772">
                        <c:v>2016-06-12 12:50</c:v>
                      </c:pt>
                      <c:pt idx="8773">
                        <c:v>2016-06-12 12:50</c:v>
                      </c:pt>
                      <c:pt idx="8774">
                        <c:v>2016-06-12 12:50</c:v>
                      </c:pt>
                      <c:pt idx="8775">
                        <c:v>2016-06-12 12:50</c:v>
                      </c:pt>
                      <c:pt idx="8776">
                        <c:v>2016-06-12 12:50</c:v>
                      </c:pt>
                      <c:pt idx="8777">
                        <c:v>2016-06-12 12:50</c:v>
                      </c:pt>
                      <c:pt idx="8778">
                        <c:v>2016-06-12 12:50</c:v>
                      </c:pt>
                      <c:pt idx="8779">
                        <c:v>2016-06-12 12:50</c:v>
                      </c:pt>
                      <c:pt idx="8780">
                        <c:v>2016-06-12 12:50</c:v>
                      </c:pt>
                      <c:pt idx="8781">
                        <c:v>2016-06-12 12:50</c:v>
                      </c:pt>
                      <c:pt idx="8782">
                        <c:v>2016-06-12 12:50</c:v>
                      </c:pt>
                      <c:pt idx="8783">
                        <c:v>2016-06-12 12:50</c:v>
                      </c:pt>
                      <c:pt idx="8784">
                        <c:v>2016-06-12 12:50</c:v>
                      </c:pt>
                      <c:pt idx="8785">
                        <c:v>2016-06-12 12:50</c:v>
                      </c:pt>
                      <c:pt idx="8786">
                        <c:v>2016-06-12 12:50</c:v>
                      </c:pt>
                      <c:pt idx="8787">
                        <c:v>2016-06-12 12:50</c:v>
                      </c:pt>
                      <c:pt idx="8788">
                        <c:v>2016-06-12 12:50</c:v>
                      </c:pt>
                      <c:pt idx="8789">
                        <c:v>2016-06-12 12:50</c:v>
                      </c:pt>
                      <c:pt idx="8790">
                        <c:v>2016-06-12 12:50</c:v>
                      </c:pt>
                      <c:pt idx="8791">
                        <c:v>2016-06-12 12:50</c:v>
                      </c:pt>
                      <c:pt idx="8792">
                        <c:v>2016-06-12 12:50</c:v>
                      </c:pt>
                      <c:pt idx="8793">
                        <c:v>2016-06-12 12:50</c:v>
                      </c:pt>
                      <c:pt idx="8794">
                        <c:v>2016-06-12 12:50</c:v>
                      </c:pt>
                      <c:pt idx="8795">
                        <c:v>2016-06-12 12:51</c:v>
                      </c:pt>
                      <c:pt idx="8796">
                        <c:v>2016-06-12 12:51</c:v>
                      </c:pt>
                      <c:pt idx="8797">
                        <c:v>2016-06-12 12:51</c:v>
                      </c:pt>
                      <c:pt idx="8798">
                        <c:v>2016-06-12 12:51</c:v>
                      </c:pt>
                      <c:pt idx="8799">
                        <c:v>2016-06-12 12:51</c:v>
                      </c:pt>
                      <c:pt idx="8800">
                        <c:v>2016-06-12 12:51</c:v>
                      </c:pt>
                      <c:pt idx="8801">
                        <c:v>2016-06-12 12:51</c:v>
                      </c:pt>
                      <c:pt idx="8802">
                        <c:v>2016-06-12 12:51</c:v>
                      </c:pt>
                      <c:pt idx="8803">
                        <c:v>2016-06-12 12:51</c:v>
                      </c:pt>
                      <c:pt idx="8804">
                        <c:v>2016-06-12 12:51</c:v>
                      </c:pt>
                      <c:pt idx="8805">
                        <c:v>2016-06-12 12:51</c:v>
                      </c:pt>
                      <c:pt idx="8806">
                        <c:v>2016-06-12 12:51</c:v>
                      </c:pt>
                      <c:pt idx="8807">
                        <c:v>2016-06-12 12:51</c:v>
                      </c:pt>
                      <c:pt idx="8808">
                        <c:v>2016-06-12 12:51</c:v>
                      </c:pt>
                      <c:pt idx="8809">
                        <c:v>2016-06-12 12:51</c:v>
                      </c:pt>
                      <c:pt idx="8810">
                        <c:v>2016-06-12 12:51</c:v>
                      </c:pt>
                      <c:pt idx="8811">
                        <c:v>2016-06-12 12:51</c:v>
                      </c:pt>
                      <c:pt idx="8812">
                        <c:v>2016-06-12 12:51</c:v>
                      </c:pt>
                      <c:pt idx="8813">
                        <c:v>2016-06-12 12:51</c:v>
                      </c:pt>
                      <c:pt idx="8814">
                        <c:v>2016-06-12 12:51</c:v>
                      </c:pt>
                      <c:pt idx="8815">
                        <c:v>2016-06-12 12:51</c:v>
                      </c:pt>
                      <c:pt idx="8816">
                        <c:v>2016-06-12 12:51</c:v>
                      </c:pt>
                      <c:pt idx="8817">
                        <c:v>2016-06-12 12:51</c:v>
                      </c:pt>
                      <c:pt idx="8818">
                        <c:v>2016-06-12 12:51</c:v>
                      </c:pt>
                      <c:pt idx="8819">
                        <c:v>2016-06-12 12:51</c:v>
                      </c:pt>
                      <c:pt idx="8820">
                        <c:v>2016-06-12 12:51</c:v>
                      </c:pt>
                      <c:pt idx="8821">
                        <c:v>2016-06-12 12:51</c:v>
                      </c:pt>
                      <c:pt idx="8822">
                        <c:v>2016-06-12 12:51</c:v>
                      </c:pt>
                      <c:pt idx="8823">
                        <c:v>2016-06-12 12:51</c:v>
                      </c:pt>
                      <c:pt idx="8824">
                        <c:v>2016-06-12 12:51</c:v>
                      </c:pt>
                      <c:pt idx="8825">
                        <c:v>2016-06-12 12:51</c:v>
                      </c:pt>
                      <c:pt idx="8826">
                        <c:v>2016-06-12 12:51</c:v>
                      </c:pt>
                      <c:pt idx="8827">
                        <c:v>2016-06-12 12:51</c:v>
                      </c:pt>
                      <c:pt idx="8828">
                        <c:v>2016-06-12 12:51</c:v>
                      </c:pt>
                      <c:pt idx="8829">
                        <c:v>2016-06-12 12:51</c:v>
                      </c:pt>
                      <c:pt idx="8830">
                        <c:v>2016-06-12 12:51</c:v>
                      </c:pt>
                      <c:pt idx="8831">
                        <c:v>2016-06-12 12:51</c:v>
                      </c:pt>
                      <c:pt idx="8832">
                        <c:v>2016-06-12 12:51</c:v>
                      </c:pt>
                      <c:pt idx="8833">
                        <c:v>2016-06-12 12:51</c:v>
                      </c:pt>
                      <c:pt idx="8834">
                        <c:v>2016-06-12 12:51</c:v>
                      </c:pt>
                      <c:pt idx="8835">
                        <c:v>2016-06-12 12:51</c:v>
                      </c:pt>
                      <c:pt idx="8836">
                        <c:v>2016-06-12 12:51</c:v>
                      </c:pt>
                      <c:pt idx="8837">
                        <c:v>2016-06-12 12:51</c:v>
                      </c:pt>
                      <c:pt idx="8838">
                        <c:v>2016-06-12 12:51</c:v>
                      </c:pt>
                      <c:pt idx="8839">
                        <c:v>2016-06-12 12:51</c:v>
                      </c:pt>
                      <c:pt idx="8840">
                        <c:v>2016-06-12 12:51</c:v>
                      </c:pt>
                      <c:pt idx="8841">
                        <c:v>2016-06-12 12:51</c:v>
                      </c:pt>
                      <c:pt idx="8842">
                        <c:v>2016-06-12 12:51</c:v>
                      </c:pt>
                      <c:pt idx="8843">
                        <c:v>2016-06-12 12:51</c:v>
                      </c:pt>
                      <c:pt idx="8844">
                        <c:v>2016-06-12 12:51</c:v>
                      </c:pt>
                      <c:pt idx="8845">
                        <c:v>2016-06-12 12:51</c:v>
                      </c:pt>
                      <c:pt idx="8846">
                        <c:v>2016-06-12 12:51</c:v>
                      </c:pt>
                      <c:pt idx="8847">
                        <c:v>2016-06-12 12:51</c:v>
                      </c:pt>
                      <c:pt idx="8848">
                        <c:v>2016-06-12 12:51</c:v>
                      </c:pt>
                      <c:pt idx="8849">
                        <c:v>2016-06-12 12:51</c:v>
                      </c:pt>
                      <c:pt idx="8850">
                        <c:v>2016-06-12 12:52</c:v>
                      </c:pt>
                      <c:pt idx="8851">
                        <c:v>2016-06-12 12:52</c:v>
                      </c:pt>
                      <c:pt idx="8852">
                        <c:v>2016-06-12 12:52</c:v>
                      </c:pt>
                      <c:pt idx="8853">
                        <c:v>2016-06-12 12:52</c:v>
                      </c:pt>
                      <c:pt idx="8854">
                        <c:v>2016-06-12 12:52</c:v>
                      </c:pt>
                      <c:pt idx="8855">
                        <c:v>2016-06-12 12:52</c:v>
                      </c:pt>
                      <c:pt idx="8856">
                        <c:v>2016-06-12 12:52</c:v>
                      </c:pt>
                      <c:pt idx="8857">
                        <c:v>2016-06-12 12:52</c:v>
                      </c:pt>
                      <c:pt idx="8858">
                        <c:v>2016-06-12 12:52</c:v>
                      </c:pt>
                      <c:pt idx="8859">
                        <c:v>2016-06-12 12:52</c:v>
                      </c:pt>
                      <c:pt idx="8860">
                        <c:v>2016-06-12 12:52</c:v>
                      </c:pt>
                      <c:pt idx="8861">
                        <c:v>2016-06-12 12:52</c:v>
                      </c:pt>
                      <c:pt idx="8862">
                        <c:v>2016-06-12 12:52</c:v>
                      </c:pt>
                      <c:pt idx="8863">
                        <c:v>2016-06-12 12:52</c:v>
                      </c:pt>
                      <c:pt idx="8864">
                        <c:v>2016-06-12 12:52</c:v>
                      </c:pt>
                      <c:pt idx="8865">
                        <c:v>2016-06-12 12:52</c:v>
                      </c:pt>
                      <c:pt idx="8866">
                        <c:v>2016-06-12 12:52</c:v>
                      </c:pt>
                      <c:pt idx="8867">
                        <c:v>2016-06-12 12:52</c:v>
                      </c:pt>
                      <c:pt idx="8868">
                        <c:v>2016-06-12 12:52</c:v>
                      </c:pt>
                      <c:pt idx="8869">
                        <c:v>2016-06-12 12:52</c:v>
                      </c:pt>
                      <c:pt idx="8870">
                        <c:v>2016-06-12 12:52</c:v>
                      </c:pt>
                      <c:pt idx="8871">
                        <c:v>2016-06-12 12:52</c:v>
                      </c:pt>
                      <c:pt idx="8872">
                        <c:v>2016-06-12 12:52</c:v>
                      </c:pt>
                      <c:pt idx="8873">
                        <c:v>2016-06-12 12:52</c:v>
                      </c:pt>
                      <c:pt idx="8874">
                        <c:v>2016-06-12 12:52</c:v>
                      </c:pt>
                      <c:pt idx="8875">
                        <c:v>2016-06-12 12:52</c:v>
                      </c:pt>
                      <c:pt idx="8876">
                        <c:v>2016-06-12 12:52</c:v>
                      </c:pt>
                      <c:pt idx="8877">
                        <c:v>2016-06-12 12:52</c:v>
                      </c:pt>
                      <c:pt idx="8878">
                        <c:v>2016-06-12 12:52</c:v>
                      </c:pt>
                      <c:pt idx="8879">
                        <c:v>2016-06-12 12:52</c:v>
                      </c:pt>
                      <c:pt idx="8880">
                        <c:v>2016-06-12 12:52</c:v>
                      </c:pt>
                      <c:pt idx="8881">
                        <c:v>2016-06-12 12:52</c:v>
                      </c:pt>
                      <c:pt idx="8882">
                        <c:v>2016-06-12 12:52</c:v>
                      </c:pt>
                      <c:pt idx="8883">
                        <c:v>2016-06-12 12:52</c:v>
                      </c:pt>
                      <c:pt idx="8884">
                        <c:v>2016-06-12 12:52</c:v>
                      </c:pt>
                      <c:pt idx="8885">
                        <c:v>2016-06-12 12:52</c:v>
                      </c:pt>
                      <c:pt idx="8886">
                        <c:v>2016-06-12 12:52</c:v>
                      </c:pt>
                      <c:pt idx="8887">
                        <c:v>2016-06-12 12:52</c:v>
                      </c:pt>
                      <c:pt idx="8888">
                        <c:v>2016-06-12 12:52</c:v>
                      </c:pt>
                      <c:pt idx="8889">
                        <c:v>2016-06-12 12:52</c:v>
                      </c:pt>
                      <c:pt idx="8890">
                        <c:v>2016-06-12 12:52</c:v>
                      </c:pt>
                      <c:pt idx="8891">
                        <c:v>2016-06-12 12:52</c:v>
                      </c:pt>
                      <c:pt idx="8892">
                        <c:v>2016-06-12 12:52</c:v>
                      </c:pt>
                      <c:pt idx="8893">
                        <c:v>2016-06-12 12:52</c:v>
                      </c:pt>
                      <c:pt idx="8894">
                        <c:v>2016-06-12 12:52</c:v>
                      </c:pt>
                      <c:pt idx="8895">
                        <c:v>2016-06-12 12:52</c:v>
                      </c:pt>
                      <c:pt idx="8896">
                        <c:v>2016-06-12 12:52</c:v>
                      </c:pt>
                      <c:pt idx="8897">
                        <c:v>2016-06-12 12:52</c:v>
                      </c:pt>
                      <c:pt idx="8898">
                        <c:v>2016-06-12 12:52</c:v>
                      </c:pt>
                      <c:pt idx="8899">
                        <c:v>2016-06-12 12:52</c:v>
                      </c:pt>
                      <c:pt idx="8900">
                        <c:v>2016-06-12 12:52</c:v>
                      </c:pt>
                      <c:pt idx="8901">
                        <c:v>2016-06-12 12:52</c:v>
                      </c:pt>
                      <c:pt idx="8902">
                        <c:v>2016-06-12 12:52</c:v>
                      </c:pt>
                      <c:pt idx="8903">
                        <c:v>2016-06-12 12:52</c:v>
                      </c:pt>
                      <c:pt idx="8904">
                        <c:v>2016-06-12 12:52</c:v>
                      </c:pt>
                      <c:pt idx="8905">
                        <c:v>2016-06-12 12:52</c:v>
                      </c:pt>
                      <c:pt idx="8906">
                        <c:v>2016-06-12 12:52</c:v>
                      </c:pt>
                      <c:pt idx="8907">
                        <c:v>2016-06-12 12:53</c:v>
                      </c:pt>
                      <c:pt idx="8908">
                        <c:v>2016-06-12 12:53</c:v>
                      </c:pt>
                      <c:pt idx="8909">
                        <c:v>2016-06-12 12:53</c:v>
                      </c:pt>
                      <c:pt idx="8910">
                        <c:v>2016-06-12 12:53</c:v>
                      </c:pt>
                      <c:pt idx="8911">
                        <c:v>2016-06-12 12:53</c:v>
                      </c:pt>
                      <c:pt idx="8912">
                        <c:v>2016-06-12 12:53</c:v>
                      </c:pt>
                      <c:pt idx="8913">
                        <c:v>2016-06-12 12:53</c:v>
                      </c:pt>
                      <c:pt idx="8914">
                        <c:v>2016-06-12 12:53</c:v>
                      </c:pt>
                      <c:pt idx="8915">
                        <c:v>2016-06-12 12:53</c:v>
                      </c:pt>
                      <c:pt idx="8916">
                        <c:v>2016-06-12 12:53</c:v>
                      </c:pt>
                      <c:pt idx="8917">
                        <c:v>2016-06-12 12:53</c:v>
                      </c:pt>
                      <c:pt idx="8918">
                        <c:v>2016-06-12 12:53</c:v>
                      </c:pt>
                      <c:pt idx="8919">
                        <c:v>2016-06-12 12:53</c:v>
                      </c:pt>
                      <c:pt idx="8920">
                        <c:v>2016-06-12 12:53</c:v>
                      </c:pt>
                      <c:pt idx="8921">
                        <c:v>2016-06-12 12:53</c:v>
                      </c:pt>
                      <c:pt idx="8922">
                        <c:v>2016-06-12 12:53</c:v>
                      </c:pt>
                      <c:pt idx="8923">
                        <c:v>2016-06-12 12:53</c:v>
                      </c:pt>
                      <c:pt idx="8924">
                        <c:v>2016-06-12 12:53</c:v>
                      </c:pt>
                      <c:pt idx="8925">
                        <c:v>2016-06-12 12:53</c:v>
                      </c:pt>
                      <c:pt idx="8926">
                        <c:v>2016-06-12 12:53</c:v>
                      </c:pt>
                      <c:pt idx="8927">
                        <c:v>2016-06-12 12:53</c:v>
                      </c:pt>
                      <c:pt idx="8928">
                        <c:v>2016-06-12 12:53</c:v>
                      </c:pt>
                      <c:pt idx="8929">
                        <c:v>2016-06-12 12:53</c:v>
                      </c:pt>
                      <c:pt idx="8930">
                        <c:v>2016-06-12 12:53</c:v>
                      </c:pt>
                      <c:pt idx="8931">
                        <c:v>2016-06-12 12:53</c:v>
                      </c:pt>
                      <c:pt idx="8932">
                        <c:v>2016-06-12 12:53</c:v>
                      </c:pt>
                      <c:pt idx="8933">
                        <c:v>2016-06-12 12:53</c:v>
                      </c:pt>
                      <c:pt idx="8934">
                        <c:v>2016-06-12 12:53</c:v>
                      </c:pt>
                      <c:pt idx="8935">
                        <c:v>2016-06-12 12:53</c:v>
                      </c:pt>
                      <c:pt idx="8936">
                        <c:v>2016-06-12 12:53</c:v>
                      </c:pt>
                      <c:pt idx="8937">
                        <c:v>2016-06-12 12:53</c:v>
                      </c:pt>
                      <c:pt idx="8938">
                        <c:v>2016-06-12 12:53</c:v>
                      </c:pt>
                      <c:pt idx="8939">
                        <c:v>2016-06-12 12:53</c:v>
                      </c:pt>
                      <c:pt idx="8940">
                        <c:v>2016-06-12 12:53</c:v>
                      </c:pt>
                      <c:pt idx="8941">
                        <c:v>2016-06-12 12:53</c:v>
                      </c:pt>
                      <c:pt idx="8942">
                        <c:v>2016-06-12 12:53</c:v>
                      </c:pt>
                      <c:pt idx="8943">
                        <c:v>2016-06-12 12:53</c:v>
                      </c:pt>
                      <c:pt idx="8944">
                        <c:v>2016-06-12 12:53</c:v>
                      </c:pt>
                      <c:pt idx="8945">
                        <c:v>2016-06-12 12:53</c:v>
                      </c:pt>
                      <c:pt idx="8946">
                        <c:v>2016-06-12 12:53</c:v>
                      </c:pt>
                      <c:pt idx="8947">
                        <c:v>2016-06-12 12:53</c:v>
                      </c:pt>
                      <c:pt idx="8948">
                        <c:v>2016-06-12 12:53</c:v>
                      </c:pt>
                      <c:pt idx="8949">
                        <c:v>2016-06-12 12:53</c:v>
                      </c:pt>
                      <c:pt idx="8950">
                        <c:v>2016-06-12 12:53</c:v>
                      </c:pt>
                      <c:pt idx="8951">
                        <c:v>2016-06-12 12:53</c:v>
                      </c:pt>
                      <c:pt idx="8952">
                        <c:v>2016-06-12 12:53</c:v>
                      </c:pt>
                      <c:pt idx="8953">
                        <c:v>2016-06-12 12:53</c:v>
                      </c:pt>
                      <c:pt idx="8954">
                        <c:v>2016-06-12 12:53</c:v>
                      </c:pt>
                      <c:pt idx="8955">
                        <c:v>2016-06-12 12:53</c:v>
                      </c:pt>
                      <c:pt idx="8956">
                        <c:v>2016-06-12 12:53</c:v>
                      </c:pt>
                      <c:pt idx="8957">
                        <c:v>2016-06-12 12:53</c:v>
                      </c:pt>
                      <c:pt idx="8958">
                        <c:v>2016-06-12 12:53</c:v>
                      </c:pt>
                      <c:pt idx="8959">
                        <c:v>2016-06-12 12:53</c:v>
                      </c:pt>
                      <c:pt idx="8960">
                        <c:v>2016-06-12 12:53</c:v>
                      </c:pt>
                      <c:pt idx="8961">
                        <c:v>2016-06-12 12:53</c:v>
                      </c:pt>
                      <c:pt idx="8962">
                        <c:v>2016-06-12 12:53</c:v>
                      </c:pt>
                      <c:pt idx="8963">
                        <c:v>2016-06-12 12:54</c:v>
                      </c:pt>
                      <c:pt idx="8964">
                        <c:v>2016-06-12 12:54</c:v>
                      </c:pt>
                      <c:pt idx="8965">
                        <c:v>2016-06-12 12:54</c:v>
                      </c:pt>
                      <c:pt idx="8966">
                        <c:v>2016-06-12 12:54</c:v>
                      </c:pt>
                      <c:pt idx="8967">
                        <c:v>2016-06-12 12:54</c:v>
                      </c:pt>
                      <c:pt idx="8968">
                        <c:v>2016-06-12 12:54</c:v>
                      </c:pt>
                      <c:pt idx="8969">
                        <c:v>2016-06-12 12:54</c:v>
                      </c:pt>
                      <c:pt idx="8970">
                        <c:v>2016-06-12 12:54</c:v>
                      </c:pt>
                      <c:pt idx="8971">
                        <c:v>2016-06-12 12:54</c:v>
                      </c:pt>
                      <c:pt idx="8972">
                        <c:v>2016-06-12 12:54</c:v>
                      </c:pt>
                      <c:pt idx="8973">
                        <c:v>2016-06-12 12:54</c:v>
                      </c:pt>
                      <c:pt idx="8974">
                        <c:v>2016-06-12 12:54</c:v>
                      </c:pt>
                      <c:pt idx="8975">
                        <c:v>2016-06-12 12:54</c:v>
                      </c:pt>
                      <c:pt idx="8976">
                        <c:v>2016-06-12 12:54</c:v>
                      </c:pt>
                      <c:pt idx="8977">
                        <c:v>2016-06-12 12:54</c:v>
                      </c:pt>
                      <c:pt idx="8978">
                        <c:v>2016-06-12 12:54</c:v>
                      </c:pt>
                      <c:pt idx="8979">
                        <c:v>2016-06-12 12:54</c:v>
                      </c:pt>
                      <c:pt idx="8980">
                        <c:v>2016-06-12 12:54</c:v>
                      </c:pt>
                      <c:pt idx="8981">
                        <c:v>2016-06-12 12:54</c:v>
                      </c:pt>
                      <c:pt idx="8982">
                        <c:v>2016-06-12 12:54</c:v>
                      </c:pt>
                      <c:pt idx="8983">
                        <c:v>2016-06-12 12:54</c:v>
                      </c:pt>
                      <c:pt idx="8984">
                        <c:v>2016-06-12 12:54</c:v>
                      </c:pt>
                      <c:pt idx="8985">
                        <c:v>2016-06-12 12:54</c:v>
                      </c:pt>
                      <c:pt idx="8986">
                        <c:v>2016-06-12 12:54</c:v>
                      </c:pt>
                      <c:pt idx="8987">
                        <c:v>2016-06-12 12:54</c:v>
                      </c:pt>
                      <c:pt idx="8988">
                        <c:v>2016-06-12 12:54</c:v>
                      </c:pt>
                      <c:pt idx="8989">
                        <c:v>2016-06-12 12:54</c:v>
                      </c:pt>
                      <c:pt idx="8990">
                        <c:v>2016-06-12 12:54</c:v>
                      </c:pt>
                      <c:pt idx="8991">
                        <c:v>2016-06-12 12:54</c:v>
                      </c:pt>
                      <c:pt idx="8992">
                        <c:v>2016-06-12 12:54</c:v>
                      </c:pt>
                      <c:pt idx="8993">
                        <c:v>2016-06-12 12:54</c:v>
                      </c:pt>
                      <c:pt idx="8994">
                        <c:v>2016-06-12 12:54</c:v>
                      </c:pt>
                      <c:pt idx="8995">
                        <c:v>2016-06-12 12:54</c:v>
                      </c:pt>
                      <c:pt idx="8996">
                        <c:v>2016-06-12 12:54</c:v>
                      </c:pt>
                      <c:pt idx="8997">
                        <c:v>2016-06-12 12:54</c:v>
                      </c:pt>
                      <c:pt idx="8998">
                        <c:v>2016-06-12 12:54</c:v>
                      </c:pt>
                      <c:pt idx="8999">
                        <c:v>2016-06-12 12:54</c:v>
                      </c:pt>
                      <c:pt idx="9000">
                        <c:v>2016-06-12 12:54</c:v>
                      </c:pt>
                      <c:pt idx="9001">
                        <c:v>2016-06-12 12:54</c:v>
                      </c:pt>
                      <c:pt idx="9002">
                        <c:v>2016-06-12 12:54</c:v>
                      </c:pt>
                      <c:pt idx="9003">
                        <c:v>2016-06-12 12:54</c:v>
                      </c:pt>
                      <c:pt idx="9004">
                        <c:v>2016-06-12 12:54</c:v>
                      </c:pt>
                      <c:pt idx="9005">
                        <c:v>2016-06-12 12:54</c:v>
                      </c:pt>
                      <c:pt idx="9006">
                        <c:v>2016-06-12 12:54</c:v>
                      </c:pt>
                      <c:pt idx="9007">
                        <c:v>2016-06-12 12:54</c:v>
                      </c:pt>
                      <c:pt idx="9008">
                        <c:v>2016-06-12 12:54</c:v>
                      </c:pt>
                      <c:pt idx="9009">
                        <c:v>2016-06-12 12:54</c:v>
                      </c:pt>
                      <c:pt idx="9010">
                        <c:v>2016-06-12 12:54</c:v>
                      </c:pt>
                      <c:pt idx="9011">
                        <c:v>2016-06-12 12:54</c:v>
                      </c:pt>
                      <c:pt idx="9012">
                        <c:v>2016-06-12 12:54</c:v>
                      </c:pt>
                      <c:pt idx="9013">
                        <c:v>2016-06-12 12:54</c:v>
                      </c:pt>
                      <c:pt idx="9014">
                        <c:v>2016-06-12 12:54</c:v>
                      </c:pt>
                      <c:pt idx="9015">
                        <c:v>2016-06-12 12:54</c:v>
                      </c:pt>
                      <c:pt idx="9016">
                        <c:v>2016-06-12 12:54</c:v>
                      </c:pt>
                      <c:pt idx="9017">
                        <c:v>2016-06-12 12:54</c:v>
                      </c:pt>
                      <c:pt idx="9018">
                        <c:v>2016-06-12 12:54</c:v>
                      </c:pt>
                      <c:pt idx="9019">
                        <c:v>2016-06-12 12:55</c:v>
                      </c:pt>
                      <c:pt idx="9020">
                        <c:v>2016-06-12 12:55</c:v>
                      </c:pt>
                      <c:pt idx="9021">
                        <c:v>2016-06-12 12:55</c:v>
                      </c:pt>
                      <c:pt idx="9022">
                        <c:v>2016-06-12 12:55</c:v>
                      </c:pt>
                      <c:pt idx="9023">
                        <c:v>2016-06-12 12:55</c:v>
                      </c:pt>
                      <c:pt idx="9024">
                        <c:v>2016-06-12 12:55</c:v>
                      </c:pt>
                      <c:pt idx="9025">
                        <c:v>2016-06-12 12:55</c:v>
                      </c:pt>
                      <c:pt idx="9026">
                        <c:v>2016-06-12 12:55</c:v>
                      </c:pt>
                      <c:pt idx="9027">
                        <c:v>2016-06-12 12:55</c:v>
                      </c:pt>
                      <c:pt idx="9028">
                        <c:v>2016-06-12 12:55</c:v>
                      </c:pt>
                      <c:pt idx="9029">
                        <c:v>2016-06-12 12:55</c:v>
                      </c:pt>
                      <c:pt idx="9030">
                        <c:v>2016-06-12 12:55</c:v>
                      </c:pt>
                      <c:pt idx="9031">
                        <c:v>2016-06-12 12:55</c:v>
                      </c:pt>
                      <c:pt idx="9032">
                        <c:v>2016-06-12 12:55</c:v>
                      </c:pt>
                      <c:pt idx="9033">
                        <c:v>2016-06-12 12:55</c:v>
                      </c:pt>
                      <c:pt idx="9034">
                        <c:v>2016-06-12 12:55</c:v>
                      </c:pt>
                      <c:pt idx="9035">
                        <c:v>2016-06-12 12:55</c:v>
                      </c:pt>
                      <c:pt idx="9036">
                        <c:v>2016-06-12 12:55</c:v>
                      </c:pt>
                      <c:pt idx="9037">
                        <c:v>2016-06-12 12:55</c:v>
                      </c:pt>
                      <c:pt idx="9038">
                        <c:v>2016-06-12 12:55</c:v>
                      </c:pt>
                      <c:pt idx="9039">
                        <c:v>2016-06-12 12:55</c:v>
                      </c:pt>
                      <c:pt idx="9040">
                        <c:v>2016-06-12 12:55</c:v>
                      </c:pt>
                      <c:pt idx="9041">
                        <c:v>2016-06-12 12:55</c:v>
                      </c:pt>
                      <c:pt idx="9042">
                        <c:v>2016-06-12 12:55</c:v>
                      </c:pt>
                      <c:pt idx="9043">
                        <c:v>2016-06-12 12:55</c:v>
                      </c:pt>
                      <c:pt idx="9044">
                        <c:v>2016-06-12 12:55</c:v>
                      </c:pt>
                      <c:pt idx="9045">
                        <c:v>2016-06-12 12:55</c:v>
                      </c:pt>
                      <c:pt idx="9046">
                        <c:v>2016-06-12 12:55</c:v>
                      </c:pt>
                      <c:pt idx="9047">
                        <c:v>2016-06-12 12:55</c:v>
                      </c:pt>
                      <c:pt idx="9048">
                        <c:v>2016-06-12 12:55</c:v>
                      </c:pt>
                      <c:pt idx="9049">
                        <c:v>2016-06-12 12:55</c:v>
                      </c:pt>
                      <c:pt idx="9050">
                        <c:v>2016-06-12 12:55</c:v>
                      </c:pt>
                      <c:pt idx="9051">
                        <c:v>2016-06-12 12:55</c:v>
                      </c:pt>
                      <c:pt idx="9052">
                        <c:v>2016-06-12 12:55</c:v>
                      </c:pt>
                      <c:pt idx="9053">
                        <c:v>2016-06-12 12:55</c:v>
                      </c:pt>
                      <c:pt idx="9054">
                        <c:v>2016-06-12 12:55</c:v>
                      </c:pt>
                      <c:pt idx="9055">
                        <c:v>2016-06-12 12:55</c:v>
                      </c:pt>
                      <c:pt idx="9056">
                        <c:v>2016-06-12 12:55</c:v>
                      </c:pt>
                      <c:pt idx="9057">
                        <c:v>2016-06-12 12:55</c:v>
                      </c:pt>
                      <c:pt idx="9058">
                        <c:v>2016-06-12 12:55</c:v>
                      </c:pt>
                      <c:pt idx="9059">
                        <c:v>2016-06-12 12:55</c:v>
                      </c:pt>
                      <c:pt idx="9060">
                        <c:v>2016-06-12 12:55</c:v>
                      </c:pt>
                      <c:pt idx="9061">
                        <c:v>2016-06-12 12:55</c:v>
                      </c:pt>
                      <c:pt idx="9062">
                        <c:v>2016-06-12 12:55</c:v>
                      </c:pt>
                      <c:pt idx="9063">
                        <c:v>2016-06-12 12:55</c:v>
                      </c:pt>
                      <c:pt idx="9064">
                        <c:v>2016-06-12 12:55</c:v>
                      </c:pt>
                      <c:pt idx="9065">
                        <c:v>2016-06-12 12:55</c:v>
                      </c:pt>
                      <c:pt idx="9066">
                        <c:v>2016-06-12 12:55</c:v>
                      </c:pt>
                      <c:pt idx="9067">
                        <c:v>2016-06-12 12:55</c:v>
                      </c:pt>
                      <c:pt idx="9068">
                        <c:v>2016-06-12 12:55</c:v>
                      </c:pt>
                      <c:pt idx="9069">
                        <c:v>2016-06-12 12:55</c:v>
                      </c:pt>
                      <c:pt idx="9070">
                        <c:v>2016-06-12 12:55</c:v>
                      </c:pt>
                      <c:pt idx="9071">
                        <c:v>2016-06-12 12:55</c:v>
                      </c:pt>
                      <c:pt idx="9072">
                        <c:v>2016-06-12 12:55</c:v>
                      </c:pt>
                      <c:pt idx="9073">
                        <c:v>2016-06-12 12:55</c:v>
                      </c:pt>
                      <c:pt idx="9074">
                        <c:v>2016-06-12 12:55</c:v>
                      </c:pt>
                      <c:pt idx="9075">
                        <c:v>2016-06-12 12:55</c:v>
                      </c:pt>
                      <c:pt idx="9076">
                        <c:v>2016-06-12 12:56</c:v>
                      </c:pt>
                      <c:pt idx="9077">
                        <c:v>2016-06-12 12:56</c:v>
                      </c:pt>
                      <c:pt idx="9078">
                        <c:v>2016-06-12 12:56</c:v>
                      </c:pt>
                      <c:pt idx="9079">
                        <c:v>2016-06-12 12:56</c:v>
                      </c:pt>
                      <c:pt idx="9080">
                        <c:v>2016-06-12 12:56</c:v>
                      </c:pt>
                      <c:pt idx="9081">
                        <c:v>2016-06-12 12:56</c:v>
                      </c:pt>
                      <c:pt idx="9082">
                        <c:v>2016-06-12 12:56</c:v>
                      </c:pt>
                      <c:pt idx="9083">
                        <c:v>2016-06-12 12:56</c:v>
                      </c:pt>
                      <c:pt idx="9084">
                        <c:v>2016-06-12 12:56</c:v>
                      </c:pt>
                      <c:pt idx="9085">
                        <c:v>2016-06-12 12:56</c:v>
                      </c:pt>
                      <c:pt idx="9086">
                        <c:v>2016-06-12 12:56</c:v>
                      </c:pt>
                      <c:pt idx="9087">
                        <c:v>2016-06-12 12:56</c:v>
                      </c:pt>
                      <c:pt idx="9088">
                        <c:v>2016-06-12 12:56</c:v>
                      </c:pt>
                      <c:pt idx="9089">
                        <c:v>2016-06-12 12:56</c:v>
                      </c:pt>
                      <c:pt idx="9090">
                        <c:v>2016-06-12 12:56</c:v>
                      </c:pt>
                      <c:pt idx="9091">
                        <c:v>2016-06-12 12:56</c:v>
                      </c:pt>
                      <c:pt idx="9092">
                        <c:v>2016-06-12 12:56</c:v>
                      </c:pt>
                      <c:pt idx="9093">
                        <c:v>2016-06-12 12:56</c:v>
                      </c:pt>
                      <c:pt idx="9094">
                        <c:v>2016-06-12 12:56</c:v>
                      </c:pt>
                      <c:pt idx="9095">
                        <c:v>2016-06-12 12:56</c:v>
                      </c:pt>
                      <c:pt idx="9096">
                        <c:v>2016-06-12 12:56</c:v>
                      </c:pt>
                      <c:pt idx="9097">
                        <c:v>2016-06-12 12:56</c:v>
                      </c:pt>
                      <c:pt idx="9098">
                        <c:v>2016-06-12 12:56</c:v>
                      </c:pt>
                      <c:pt idx="9099">
                        <c:v>2016-06-12 12:56</c:v>
                      </c:pt>
                      <c:pt idx="9100">
                        <c:v>2016-06-12 12:56</c:v>
                      </c:pt>
                      <c:pt idx="9101">
                        <c:v>2016-06-12 12:56</c:v>
                      </c:pt>
                      <c:pt idx="9102">
                        <c:v>2016-06-12 12:56</c:v>
                      </c:pt>
                      <c:pt idx="9103">
                        <c:v>2016-06-12 12:56</c:v>
                      </c:pt>
                      <c:pt idx="9104">
                        <c:v>2016-06-12 12:56</c:v>
                      </c:pt>
                      <c:pt idx="9105">
                        <c:v>2016-06-12 12:56</c:v>
                      </c:pt>
                      <c:pt idx="9106">
                        <c:v>2016-06-12 12:56</c:v>
                      </c:pt>
                      <c:pt idx="9107">
                        <c:v>2016-06-12 12:56</c:v>
                      </c:pt>
                      <c:pt idx="9108">
                        <c:v>2016-06-12 12:56</c:v>
                      </c:pt>
                      <c:pt idx="9109">
                        <c:v>2016-06-12 12:56</c:v>
                      </c:pt>
                      <c:pt idx="9110">
                        <c:v>2016-06-12 12:56</c:v>
                      </c:pt>
                      <c:pt idx="9111">
                        <c:v>2016-06-12 12:56</c:v>
                      </c:pt>
                      <c:pt idx="9112">
                        <c:v>2016-06-12 12:56</c:v>
                      </c:pt>
                      <c:pt idx="9113">
                        <c:v>2016-06-12 12:56</c:v>
                      </c:pt>
                      <c:pt idx="9114">
                        <c:v>2016-06-12 12:56</c:v>
                      </c:pt>
                      <c:pt idx="9115">
                        <c:v>2016-06-12 12:56</c:v>
                      </c:pt>
                      <c:pt idx="9116">
                        <c:v>2016-06-12 12:56</c:v>
                      </c:pt>
                      <c:pt idx="9117">
                        <c:v>2016-06-12 12:56</c:v>
                      </c:pt>
                      <c:pt idx="9118">
                        <c:v>2016-06-12 12:56</c:v>
                      </c:pt>
                      <c:pt idx="9119">
                        <c:v>2016-06-12 12:56</c:v>
                      </c:pt>
                      <c:pt idx="9120">
                        <c:v>2016-06-12 12:56</c:v>
                      </c:pt>
                      <c:pt idx="9121">
                        <c:v>2016-06-12 12:56</c:v>
                      </c:pt>
                      <c:pt idx="9122">
                        <c:v>2016-06-12 12:56</c:v>
                      </c:pt>
                      <c:pt idx="9123">
                        <c:v>2016-06-12 12:56</c:v>
                      </c:pt>
                      <c:pt idx="9124">
                        <c:v>2016-06-12 12:56</c:v>
                      </c:pt>
                      <c:pt idx="9125">
                        <c:v>2016-06-12 12:56</c:v>
                      </c:pt>
                      <c:pt idx="9126">
                        <c:v>2016-06-12 12:56</c:v>
                      </c:pt>
                      <c:pt idx="9127">
                        <c:v>2016-06-12 12:56</c:v>
                      </c:pt>
                      <c:pt idx="9128">
                        <c:v>2016-06-12 12:56</c:v>
                      </c:pt>
                      <c:pt idx="9129">
                        <c:v>2016-06-12 12:56</c:v>
                      </c:pt>
                      <c:pt idx="9130">
                        <c:v>2016-06-12 12:56</c:v>
                      </c:pt>
                      <c:pt idx="9131">
                        <c:v>2016-06-12 12:56</c:v>
                      </c:pt>
                      <c:pt idx="9132">
                        <c:v>2016-06-12 12:56</c:v>
                      </c:pt>
                      <c:pt idx="9133">
                        <c:v>2016-06-12 12:57</c:v>
                      </c:pt>
                      <c:pt idx="9134">
                        <c:v>2016-06-12 12:57</c:v>
                      </c:pt>
                      <c:pt idx="9135">
                        <c:v>2016-06-12 12:57</c:v>
                      </c:pt>
                      <c:pt idx="9136">
                        <c:v>2016-06-12 12:57</c:v>
                      </c:pt>
                      <c:pt idx="9137">
                        <c:v>2016-06-12 12:57</c:v>
                      </c:pt>
                      <c:pt idx="9138">
                        <c:v>2016-06-12 12:57</c:v>
                      </c:pt>
                      <c:pt idx="9139">
                        <c:v>2016-06-12 12:57</c:v>
                      </c:pt>
                      <c:pt idx="9140">
                        <c:v>2016-06-12 12:57</c:v>
                      </c:pt>
                      <c:pt idx="9141">
                        <c:v>2016-06-12 12:57</c:v>
                      </c:pt>
                      <c:pt idx="9142">
                        <c:v>2016-06-12 12:57</c:v>
                      </c:pt>
                      <c:pt idx="9143">
                        <c:v>2016-06-12 12:57</c:v>
                      </c:pt>
                      <c:pt idx="9144">
                        <c:v>2016-06-12 12:57</c:v>
                      </c:pt>
                      <c:pt idx="9145">
                        <c:v>2016-06-12 12:57</c:v>
                      </c:pt>
                      <c:pt idx="9146">
                        <c:v>2016-06-12 12:57</c:v>
                      </c:pt>
                      <c:pt idx="9147">
                        <c:v>2016-06-12 12:57</c:v>
                      </c:pt>
                      <c:pt idx="9148">
                        <c:v>2016-06-12 12:57</c:v>
                      </c:pt>
                      <c:pt idx="9149">
                        <c:v>2016-06-12 12:57</c:v>
                      </c:pt>
                      <c:pt idx="9150">
                        <c:v>2016-06-12 12:57</c:v>
                      </c:pt>
                      <c:pt idx="9151">
                        <c:v>2016-06-12 12:57</c:v>
                      </c:pt>
                      <c:pt idx="9152">
                        <c:v>2016-06-12 12:57</c:v>
                      </c:pt>
                      <c:pt idx="9153">
                        <c:v>2016-06-12 12:57</c:v>
                      </c:pt>
                      <c:pt idx="9154">
                        <c:v>2016-06-12 12:57</c:v>
                      </c:pt>
                      <c:pt idx="9155">
                        <c:v>2016-06-12 12:57</c:v>
                      </c:pt>
                      <c:pt idx="9156">
                        <c:v>2016-06-12 12:57</c:v>
                      </c:pt>
                      <c:pt idx="9157">
                        <c:v>2016-06-12 12:57</c:v>
                      </c:pt>
                      <c:pt idx="9158">
                        <c:v>2016-06-12 12:57</c:v>
                      </c:pt>
                      <c:pt idx="9159">
                        <c:v>2016-06-12 12:57</c:v>
                      </c:pt>
                      <c:pt idx="9160">
                        <c:v>2016-06-12 12:57</c:v>
                      </c:pt>
                      <c:pt idx="9161">
                        <c:v>2016-06-12 12:57</c:v>
                      </c:pt>
                      <c:pt idx="9162">
                        <c:v>2016-06-12 12:57</c:v>
                      </c:pt>
                      <c:pt idx="9163">
                        <c:v>2016-06-12 12:57</c:v>
                      </c:pt>
                      <c:pt idx="9164">
                        <c:v>2016-06-12 12:57</c:v>
                      </c:pt>
                      <c:pt idx="9165">
                        <c:v>2016-06-12 12:57</c:v>
                      </c:pt>
                      <c:pt idx="9166">
                        <c:v>2016-06-12 12:57</c:v>
                      </c:pt>
                      <c:pt idx="9167">
                        <c:v>2016-06-12 12:57</c:v>
                      </c:pt>
                      <c:pt idx="9168">
                        <c:v>2016-06-12 12:57</c:v>
                      </c:pt>
                      <c:pt idx="9169">
                        <c:v>2016-06-12 12:57</c:v>
                      </c:pt>
                      <c:pt idx="9170">
                        <c:v>2016-06-12 12:57</c:v>
                      </c:pt>
                      <c:pt idx="9171">
                        <c:v>2016-06-12 12:57</c:v>
                      </c:pt>
                      <c:pt idx="9172">
                        <c:v>2016-06-12 12:57</c:v>
                      </c:pt>
                      <c:pt idx="9173">
                        <c:v>2016-06-12 12:57</c:v>
                      </c:pt>
                      <c:pt idx="9174">
                        <c:v>2016-06-12 12:57</c:v>
                      </c:pt>
                      <c:pt idx="9175">
                        <c:v>2016-06-12 12:57</c:v>
                      </c:pt>
                      <c:pt idx="9176">
                        <c:v>2016-06-12 12:57</c:v>
                      </c:pt>
                      <c:pt idx="9177">
                        <c:v>2016-06-12 12:57</c:v>
                      </c:pt>
                      <c:pt idx="9178">
                        <c:v>2016-06-12 12:57</c:v>
                      </c:pt>
                      <c:pt idx="9179">
                        <c:v>2016-06-12 12:57</c:v>
                      </c:pt>
                      <c:pt idx="9180">
                        <c:v>2016-06-12 12:57</c:v>
                      </c:pt>
                      <c:pt idx="9181">
                        <c:v>2016-06-12 12:57</c:v>
                      </c:pt>
                      <c:pt idx="9182">
                        <c:v>2016-06-12 12:57</c:v>
                      </c:pt>
                      <c:pt idx="9183">
                        <c:v>2016-06-12 12:57</c:v>
                      </c:pt>
                      <c:pt idx="9184">
                        <c:v>2016-06-12 12:57</c:v>
                      </c:pt>
                      <c:pt idx="9185">
                        <c:v>2016-06-12 12:57</c:v>
                      </c:pt>
                      <c:pt idx="9186">
                        <c:v>2016-06-12 12:57</c:v>
                      </c:pt>
                      <c:pt idx="9187">
                        <c:v>2016-06-12 12:57</c:v>
                      </c:pt>
                      <c:pt idx="9188">
                        <c:v>2016-06-12 12:57</c:v>
                      </c:pt>
                      <c:pt idx="9189">
                        <c:v>2016-06-12 12:57</c:v>
                      </c:pt>
                      <c:pt idx="9190">
                        <c:v>2016-06-12 12:57</c:v>
                      </c:pt>
                      <c:pt idx="9191">
                        <c:v>2016-06-12 12:58</c:v>
                      </c:pt>
                      <c:pt idx="9192">
                        <c:v>2016-06-12 12:58</c:v>
                      </c:pt>
                      <c:pt idx="9193">
                        <c:v>2016-06-12 12:58</c:v>
                      </c:pt>
                      <c:pt idx="9194">
                        <c:v>2016-06-12 12:58</c:v>
                      </c:pt>
                      <c:pt idx="9195">
                        <c:v>2016-06-12 12:58</c:v>
                      </c:pt>
                      <c:pt idx="9196">
                        <c:v>2016-06-12 12:58</c:v>
                      </c:pt>
                      <c:pt idx="9197">
                        <c:v>2016-06-12 12:58</c:v>
                      </c:pt>
                      <c:pt idx="9198">
                        <c:v>2016-06-12 12:58</c:v>
                      </c:pt>
                      <c:pt idx="9199">
                        <c:v>2016-06-12 12:58</c:v>
                      </c:pt>
                      <c:pt idx="9200">
                        <c:v>2016-06-12 12:58</c:v>
                      </c:pt>
                      <c:pt idx="9201">
                        <c:v>2016-06-12 12:58</c:v>
                      </c:pt>
                      <c:pt idx="9202">
                        <c:v>2016-06-12 12:58</c:v>
                      </c:pt>
                      <c:pt idx="9203">
                        <c:v>2016-06-12 12:58</c:v>
                      </c:pt>
                      <c:pt idx="9204">
                        <c:v>2016-06-12 12:58</c:v>
                      </c:pt>
                      <c:pt idx="9205">
                        <c:v>2016-06-12 12:58</c:v>
                      </c:pt>
                      <c:pt idx="9206">
                        <c:v>2016-06-12 12:58</c:v>
                      </c:pt>
                      <c:pt idx="9207">
                        <c:v>2016-06-12 12:58</c:v>
                      </c:pt>
                      <c:pt idx="9208">
                        <c:v>2016-06-12 12:58</c:v>
                      </c:pt>
                      <c:pt idx="9209">
                        <c:v>2016-06-12 12:58</c:v>
                      </c:pt>
                      <c:pt idx="9210">
                        <c:v>2016-06-12 12:58</c:v>
                      </c:pt>
                      <c:pt idx="9211">
                        <c:v>2016-06-12 12:58</c:v>
                      </c:pt>
                      <c:pt idx="9212">
                        <c:v>2016-06-12 12:58</c:v>
                      </c:pt>
                      <c:pt idx="9213">
                        <c:v>2016-06-12 12:58</c:v>
                      </c:pt>
                      <c:pt idx="9214">
                        <c:v>2016-06-12 12:58</c:v>
                      </c:pt>
                      <c:pt idx="9215">
                        <c:v>2016-06-12 12:58</c:v>
                      </c:pt>
                      <c:pt idx="9216">
                        <c:v>2016-06-12 12:58</c:v>
                      </c:pt>
                      <c:pt idx="9217">
                        <c:v>2016-06-12 12:58</c:v>
                      </c:pt>
                      <c:pt idx="9218">
                        <c:v>2016-06-12 12:58</c:v>
                      </c:pt>
                      <c:pt idx="9219">
                        <c:v>2016-06-12 12:58</c:v>
                      </c:pt>
                      <c:pt idx="9220">
                        <c:v>2016-06-12 12:58</c:v>
                      </c:pt>
                      <c:pt idx="9221">
                        <c:v>2016-06-12 12:58</c:v>
                      </c:pt>
                      <c:pt idx="9222">
                        <c:v>2016-06-12 12:58</c:v>
                      </c:pt>
                      <c:pt idx="9223">
                        <c:v>2016-06-12 12:58</c:v>
                      </c:pt>
                      <c:pt idx="9224">
                        <c:v>2016-06-12 12:58</c:v>
                      </c:pt>
                      <c:pt idx="9225">
                        <c:v>2016-06-12 12:58</c:v>
                      </c:pt>
                      <c:pt idx="9226">
                        <c:v>2016-06-12 12:58</c:v>
                      </c:pt>
                      <c:pt idx="9227">
                        <c:v>2016-06-12 12:58</c:v>
                      </c:pt>
                      <c:pt idx="9228">
                        <c:v>2016-06-12 12:58</c:v>
                      </c:pt>
                      <c:pt idx="9229">
                        <c:v>2016-06-12 12:58</c:v>
                      </c:pt>
                      <c:pt idx="9230">
                        <c:v>2016-06-12 12:58</c:v>
                      </c:pt>
                      <c:pt idx="9231">
                        <c:v>2016-06-12 12:58</c:v>
                      </c:pt>
                      <c:pt idx="9232">
                        <c:v>2016-06-12 12:58</c:v>
                      </c:pt>
                      <c:pt idx="9233">
                        <c:v>2016-06-12 12:58</c:v>
                      </c:pt>
                      <c:pt idx="9234">
                        <c:v>2016-06-12 12:58</c:v>
                      </c:pt>
                      <c:pt idx="9235">
                        <c:v>2016-06-12 12:58</c:v>
                      </c:pt>
                      <c:pt idx="9236">
                        <c:v>2016-06-12 12:58</c:v>
                      </c:pt>
                      <c:pt idx="9237">
                        <c:v>2016-06-12 12:58</c:v>
                      </c:pt>
                      <c:pt idx="9238">
                        <c:v>2016-06-12 12:58</c:v>
                      </c:pt>
                      <c:pt idx="9239">
                        <c:v>2016-06-12 12:58</c:v>
                      </c:pt>
                      <c:pt idx="9240">
                        <c:v>2016-06-12 12:58</c:v>
                      </c:pt>
                      <c:pt idx="9241">
                        <c:v>2016-06-12 12:58</c:v>
                      </c:pt>
                      <c:pt idx="9242">
                        <c:v>2016-06-12 12:58</c:v>
                      </c:pt>
                      <c:pt idx="9243">
                        <c:v>2016-06-12 12:58</c:v>
                      </c:pt>
                      <c:pt idx="9244">
                        <c:v>2016-06-12 12:58</c:v>
                      </c:pt>
                      <c:pt idx="9245">
                        <c:v>2016-06-12 12:58</c:v>
                      </c:pt>
                      <c:pt idx="9246">
                        <c:v>2016-06-12 12:58</c:v>
                      </c:pt>
                      <c:pt idx="9247">
                        <c:v>2016-06-12 12:58</c:v>
                      </c:pt>
                      <c:pt idx="9248">
                        <c:v>2016-06-12 12:59</c:v>
                      </c:pt>
                      <c:pt idx="9249">
                        <c:v>2016-06-12 12:59</c:v>
                      </c:pt>
                      <c:pt idx="9250">
                        <c:v>2016-06-12 12:59</c:v>
                      </c:pt>
                      <c:pt idx="9251">
                        <c:v>2016-06-12 12:59</c:v>
                      </c:pt>
                      <c:pt idx="9252">
                        <c:v>2016-06-12 12:59</c:v>
                      </c:pt>
                      <c:pt idx="9253">
                        <c:v>2016-06-12 12:59</c:v>
                      </c:pt>
                      <c:pt idx="9254">
                        <c:v>2016-06-12 12:59</c:v>
                      </c:pt>
                      <c:pt idx="9255">
                        <c:v>2016-06-12 12:59</c:v>
                      </c:pt>
                      <c:pt idx="9256">
                        <c:v>2016-06-12 12:59</c:v>
                      </c:pt>
                      <c:pt idx="9257">
                        <c:v>2016-06-12 12:59</c:v>
                      </c:pt>
                      <c:pt idx="9258">
                        <c:v>2016-06-12 12:59</c:v>
                      </c:pt>
                      <c:pt idx="9259">
                        <c:v>2016-06-12 12:59</c:v>
                      </c:pt>
                      <c:pt idx="9260">
                        <c:v>2016-06-12 12:59</c:v>
                      </c:pt>
                      <c:pt idx="9261">
                        <c:v>2016-06-12 12:59</c:v>
                      </c:pt>
                      <c:pt idx="9262">
                        <c:v>2016-06-12 12:59</c:v>
                      </c:pt>
                      <c:pt idx="9263">
                        <c:v>2016-06-12 12:59</c:v>
                      </c:pt>
                      <c:pt idx="9264">
                        <c:v>2016-06-12 12:59</c:v>
                      </c:pt>
                      <c:pt idx="9265">
                        <c:v>2016-06-12 12:59</c:v>
                      </c:pt>
                      <c:pt idx="9266">
                        <c:v>2016-06-12 12:59</c:v>
                      </c:pt>
                      <c:pt idx="9267">
                        <c:v>2016-06-12 12:59</c:v>
                      </c:pt>
                      <c:pt idx="9268">
                        <c:v>2016-06-12 12:59</c:v>
                      </c:pt>
                      <c:pt idx="9269">
                        <c:v>2016-06-12 12:59</c:v>
                      </c:pt>
                      <c:pt idx="9270">
                        <c:v>2016-06-12 12:59</c:v>
                      </c:pt>
                      <c:pt idx="9271">
                        <c:v>2016-06-12 12:59</c:v>
                      </c:pt>
                      <c:pt idx="9272">
                        <c:v>2016-06-12 12:59</c:v>
                      </c:pt>
                      <c:pt idx="9273">
                        <c:v>2016-06-12 12:59</c:v>
                      </c:pt>
                      <c:pt idx="9274">
                        <c:v>2016-06-12 12:59</c:v>
                      </c:pt>
                      <c:pt idx="9275">
                        <c:v>2016-06-12 12:59</c:v>
                      </c:pt>
                      <c:pt idx="9276">
                        <c:v>2016-06-12 12:59</c:v>
                      </c:pt>
                      <c:pt idx="9277">
                        <c:v>2016-06-12 12:59</c:v>
                      </c:pt>
                      <c:pt idx="9278">
                        <c:v>2016-06-12 12:59</c:v>
                      </c:pt>
                      <c:pt idx="9279">
                        <c:v>2016-06-12 12:59</c:v>
                      </c:pt>
                      <c:pt idx="9280">
                        <c:v>2016-06-12 12:59</c:v>
                      </c:pt>
                      <c:pt idx="9281">
                        <c:v>2016-06-12 12:59</c:v>
                      </c:pt>
                      <c:pt idx="9282">
                        <c:v>2016-06-12 12:59</c:v>
                      </c:pt>
                      <c:pt idx="9283">
                        <c:v>2016-06-12 12:59</c:v>
                      </c:pt>
                      <c:pt idx="9284">
                        <c:v>2016-06-12 12:59</c:v>
                      </c:pt>
                      <c:pt idx="9285">
                        <c:v>2016-06-12 12:59</c:v>
                      </c:pt>
                      <c:pt idx="9286">
                        <c:v>2016-06-12 12:59</c:v>
                      </c:pt>
                      <c:pt idx="9287">
                        <c:v>2016-06-12 12:59</c:v>
                      </c:pt>
                      <c:pt idx="9288">
                        <c:v>2016-06-12 12:59</c:v>
                      </c:pt>
                      <c:pt idx="9289">
                        <c:v>2016-06-12 12:59</c:v>
                      </c:pt>
                      <c:pt idx="9290">
                        <c:v>2016-06-12 12:59</c:v>
                      </c:pt>
                      <c:pt idx="9291">
                        <c:v>2016-06-12 12:59</c:v>
                      </c:pt>
                      <c:pt idx="9292">
                        <c:v>2016-06-12 12:59</c:v>
                      </c:pt>
                      <c:pt idx="9293">
                        <c:v>2016-06-12 12:59</c:v>
                      </c:pt>
                      <c:pt idx="9294">
                        <c:v>2016-06-12 12:59</c:v>
                      </c:pt>
                      <c:pt idx="9295">
                        <c:v>2016-06-12 12:59</c:v>
                      </c:pt>
                      <c:pt idx="9296">
                        <c:v>2016-06-12 12:59</c:v>
                      </c:pt>
                      <c:pt idx="9297">
                        <c:v>2016-06-12 12:59</c:v>
                      </c:pt>
                      <c:pt idx="9298">
                        <c:v>2016-06-12 12:59</c:v>
                      </c:pt>
                      <c:pt idx="9299">
                        <c:v>2016-06-12 12:59</c:v>
                      </c:pt>
                      <c:pt idx="9300">
                        <c:v>2016-06-12 12:59</c:v>
                      </c:pt>
                      <c:pt idx="9301">
                        <c:v>2016-06-12 12:59</c:v>
                      </c:pt>
                      <c:pt idx="9302">
                        <c:v>2016-06-12 12:59</c:v>
                      </c:pt>
                      <c:pt idx="9303">
                        <c:v>2016-06-12 12:59</c:v>
                      </c:pt>
                      <c:pt idx="9304">
                        <c:v>2016-06-12 12:59</c:v>
                      </c:pt>
                      <c:pt idx="9305">
                        <c:v>2016-06-12 12:59</c:v>
                      </c:pt>
                      <c:pt idx="9306">
                        <c:v>2016-06-12 12:59</c:v>
                      </c:pt>
                      <c:pt idx="9307">
                        <c:v>2016-06-12 12:59</c:v>
                      </c:pt>
                      <c:pt idx="9308">
                        <c:v>2016-06-12 13:00</c:v>
                      </c:pt>
                      <c:pt idx="9309">
                        <c:v>2016-06-12 13:00</c:v>
                      </c:pt>
                      <c:pt idx="9310">
                        <c:v>2016-06-12 13:00</c:v>
                      </c:pt>
                      <c:pt idx="9311">
                        <c:v>2016-06-12 13:00</c:v>
                      </c:pt>
                      <c:pt idx="9312">
                        <c:v>2016-06-12 13:00</c:v>
                      </c:pt>
                      <c:pt idx="9313">
                        <c:v>2016-06-12 13:00</c:v>
                      </c:pt>
                      <c:pt idx="9314">
                        <c:v>2016-06-12 13:00</c:v>
                      </c:pt>
                      <c:pt idx="9315">
                        <c:v>2016-06-12 13:00</c:v>
                      </c:pt>
                      <c:pt idx="9316">
                        <c:v>2016-06-12 13:00</c:v>
                      </c:pt>
                      <c:pt idx="9317">
                        <c:v>2016-06-12 13:00</c:v>
                      </c:pt>
                      <c:pt idx="9318">
                        <c:v>2016-06-12 13:00</c:v>
                      </c:pt>
                      <c:pt idx="9319">
                        <c:v>2016-06-12 13:00</c:v>
                      </c:pt>
                      <c:pt idx="9320">
                        <c:v>2016-06-12 13:00</c:v>
                      </c:pt>
                      <c:pt idx="9321">
                        <c:v>2016-06-12 13:00</c:v>
                      </c:pt>
                      <c:pt idx="9322">
                        <c:v>2016-06-12 13:00</c:v>
                      </c:pt>
                      <c:pt idx="9323">
                        <c:v>2016-06-12 13:00</c:v>
                      </c:pt>
                      <c:pt idx="9324">
                        <c:v>2016-06-12 13:00</c:v>
                      </c:pt>
                      <c:pt idx="9325">
                        <c:v>2016-06-12 13:00</c:v>
                      </c:pt>
                      <c:pt idx="9326">
                        <c:v>2016-06-12 13:00</c:v>
                      </c:pt>
                      <c:pt idx="9327">
                        <c:v>2016-06-12 13:00</c:v>
                      </c:pt>
                      <c:pt idx="9328">
                        <c:v>2016-06-12 13:00</c:v>
                      </c:pt>
                      <c:pt idx="9329">
                        <c:v>2016-06-12 13:00</c:v>
                      </c:pt>
                      <c:pt idx="9330">
                        <c:v>2016-06-12 13:00</c:v>
                      </c:pt>
                      <c:pt idx="9331">
                        <c:v>2016-06-12 13:00</c:v>
                      </c:pt>
                      <c:pt idx="9332">
                        <c:v>2016-06-12 13:00</c:v>
                      </c:pt>
                      <c:pt idx="9333">
                        <c:v>2016-06-12 13:00</c:v>
                      </c:pt>
                      <c:pt idx="9334">
                        <c:v>2016-06-12 13:00</c:v>
                      </c:pt>
                      <c:pt idx="9335">
                        <c:v>2016-06-12 13:00</c:v>
                      </c:pt>
                      <c:pt idx="9336">
                        <c:v>2016-06-12 13:00</c:v>
                      </c:pt>
                      <c:pt idx="9337">
                        <c:v>2016-06-12 13:00</c:v>
                      </c:pt>
                      <c:pt idx="9338">
                        <c:v>2016-06-12 13:00</c:v>
                      </c:pt>
                      <c:pt idx="9339">
                        <c:v>2016-06-12 13:00</c:v>
                      </c:pt>
                      <c:pt idx="9340">
                        <c:v>2016-06-12 13:00</c:v>
                      </c:pt>
                      <c:pt idx="9341">
                        <c:v>2016-06-12 13:00</c:v>
                      </c:pt>
                      <c:pt idx="9342">
                        <c:v>2016-06-12 13:00</c:v>
                      </c:pt>
                      <c:pt idx="9343">
                        <c:v>2016-06-12 13:00</c:v>
                      </c:pt>
                      <c:pt idx="9344">
                        <c:v>2016-06-12 13:00</c:v>
                      </c:pt>
                      <c:pt idx="9345">
                        <c:v>2016-06-12 13:00</c:v>
                      </c:pt>
                      <c:pt idx="9346">
                        <c:v>2016-06-12 13:00</c:v>
                      </c:pt>
                      <c:pt idx="9347">
                        <c:v>2016-06-12 13:00</c:v>
                      </c:pt>
                      <c:pt idx="9348">
                        <c:v>2016-06-12 13:00</c:v>
                      </c:pt>
                      <c:pt idx="9349">
                        <c:v>2016-06-12 13:00</c:v>
                      </c:pt>
                      <c:pt idx="9350">
                        <c:v>2016-06-12 13:00</c:v>
                      </c:pt>
                      <c:pt idx="9351">
                        <c:v>2016-06-12 13:00</c:v>
                      </c:pt>
                      <c:pt idx="9352">
                        <c:v>2016-06-12 13:00</c:v>
                      </c:pt>
                      <c:pt idx="9353">
                        <c:v>2016-06-12 13:00</c:v>
                      </c:pt>
                      <c:pt idx="9354">
                        <c:v>2016-06-12 13:00</c:v>
                      </c:pt>
                      <c:pt idx="9355">
                        <c:v>2016-06-12 13:00</c:v>
                      </c:pt>
                      <c:pt idx="9356">
                        <c:v>2016-06-12 13:00</c:v>
                      </c:pt>
                      <c:pt idx="9357">
                        <c:v>2016-06-12 13:00</c:v>
                      </c:pt>
                      <c:pt idx="9358">
                        <c:v>2016-06-12 13:00</c:v>
                      </c:pt>
                      <c:pt idx="9359">
                        <c:v>2016-06-12 13:00</c:v>
                      </c:pt>
                      <c:pt idx="9360">
                        <c:v>2016-06-12 13:00</c:v>
                      </c:pt>
                      <c:pt idx="9361">
                        <c:v>2016-06-12 13:00</c:v>
                      </c:pt>
                      <c:pt idx="9362">
                        <c:v>2016-06-12 13:00</c:v>
                      </c:pt>
                      <c:pt idx="9363">
                        <c:v>2016-06-12 13:00</c:v>
                      </c:pt>
                      <c:pt idx="9364">
                        <c:v>2016-06-12 13:00</c:v>
                      </c:pt>
                      <c:pt idx="9365">
                        <c:v>2016-06-12 13:01</c:v>
                      </c:pt>
                      <c:pt idx="9366">
                        <c:v>2016-06-12 13:01</c:v>
                      </c:pt>
                      <c:pt idx="9367">
                        <c:v>2016-06-12 13:01</c:v>
                      </c:pt>
                      <c:pt idx="9368">
                        <c:v>2016-06-12 13:01</c:v>
                      </c:pt>
                      <c:pt idx="9369">
                        <c:v>2016-06-12 13:01</c:v>
                      </c:pt>
                      <c:pt idx="9370">
                        <c:v>2016-06-12 13:01</c:v>
                      </c:pt>
                      <c:pt idx="9371">
                        <c:v>2016-06-12 13:01</c:v>
                      </c:pt>
                      <c:pt idx="9372">
                        <c:v>2016-06-12 13:01</c:v>
                      </c:pt>
                      <c:pt idx="9373">
                        <c:v>2016-06-12 13:01</c:v>
                      </c:pt>
                      <c:pt idx="9374">
                        <c:v>2016-06-12 13:01</c:v>
                      </c:pt>
                      <c:pt idx="9375">
                        <c:v>2016-06-12 13:01</c:v>
                      </c:pt>
                      <c:pt idx="9376">
                        <c:v>2016-06-12 13:01</c:v>
                      </c:pt>
                      <c:pt idx="9377">
                        <c:v>2016-06-12 13:01</c:v>
                      </c:pt>
                      <c:pt idx="9378">
                        <c:v>2016-06-12 13:01</c:v>
                      </c:pt>
                      <c:pt idx="9379">
                        <c:v>2016-06-12 13:01</c:v>
                      </c:pt>
                      <c:pt idx="9380">
                        <c:v>2016-06-12 13:01</c:v>
                      </c:pt>
                      <c:pt idx="9381">
                        <c:v>2016-06-12 13:01</c:v>
                      </c:pt>
                      <c:pt idx="9382">
                        <c:v>2016-06-12 13:01</c:v>
                      </c:pt>
                      <c:pt idx="9383">
                        <c:v>2016-06-12 13:01</c:v>
                      </c:pt>
                      <c:pt idx="9384">
                        <c:v>2016-06-12 13:01</c:v>
                      </c:pt>
                      <c:pt idx="9385">
                        <c:v>2016-06-12 13:01</c:v>
                      </c:pt>
                      <c:pt idx="9386">
                        <c:v>2016-06-12 13:01</c:v>
                      </c:pt>
                      <c:pt idx="9387">
                        <c:v>2016-06-12 13:01</c:v>
                      </c:pt>
                      <c:pt idx="9388">
                        <c:v>2016-06-12 13:01</c:v>
                      </c:pt>
                      <c:pt idx="9389">
                        <c:v>2016-06-12 13:01</c:v>
                      </c:pt>
                      <c:pt idx="9390">
                        <c:v>2016-06-12 13:01</c:v>
                      </c:pt>
                      <c:pt idx="9391">
                        <c:v>2016-06-12 13:01</c:v>
                      </c:pt>
                      <c:pt idx="9392">
                        <c:v>2016-06-12 13:01</c:v>
                      </c:pt>
                      <c:pt idx="9393">
                        <c:v>2016-06-12 13:01</c:v>
                      </c:pt>
                      <c:pt idx="9394">
                        <c:v>2016-06-12 13:01</c:v>
                      </c:pt>
                      <c:pt idx="9395">
                        <c:v>2016-06-12 13:01</c:v>
                      </c:pt>
                      <c:pt idx="9396">
                        <c:v>2016-06-12 13:01</c:v>
                      </c:pt>
                      <c:pt idx="9397">
                        <c:v>2016-06-12 13:01</c:v>
                      </c:pt>
                      <c:pt idx="9398">
                        <c:v>2016-06-12 13:01</c:v>
                      </c:pt>
                      <c:pt idx="9399">
                        <c:v>2016-06-12 13:01</c:v>
                      </c:pt>
                      <c:pt idx="9400">
                        <c:v>2016-06-12 13:01</c:v>
                      </c:pt>
                      <c:pt idx="9401">
                        <c:v>2016-06-12 13:01</c:v>
                      </c:pt>
                      <c:pt idx="9402">
                        <c:v>2016-06-12 13:01</c:v>
                      </c:pt>
                      <c:pt idx="9403">
                        <c:v>2016-06-12 13:01</c:v>
                      </c:pt>
                      <c:pt idx="9404">
                        <c:v>2016-06-12 13:01</c:v>
                      </c:pt>
                      <c:pt idx="9405">
                        <c:v>2016-06-12 13:01</c:v>
                      </c:pt>
                      <c:pt idx="9406">
                        <c:v>2016-06-12 13:01</c:v>
                      </c:pt>
                      <c:pt idx="9407">
                        <c:v>2016-06-12 13:01</c:v>
                      </c:pt>
                      <c:pt idx="9408">
                        <c:v>2016-06-12 13:01</c:v>
                      </c:pt>
                      <c:pt idx="9409">
                        <c:v>2016-06-12 13:01</c:v>
                      </c:pt>
                      <c:pt idx="9410">
                        <c:v>2016-06-12 13:01</c:v>
                      </c:pt>
                      <c:pt idx="9411">
                        <c:v>2016-06-12 13:01</c:v>
                      </c:pt>
                      <c:pt idx="9412">
                        <c:v>2016-06-12 13:01</c:v>
                      </c:pt>
                      <c:pt idx="9413">
                        <c:v>2016-06-12 13:01</c:v>
                      </c:pt>
                      <c:pt idx="9414">
                        <c:v>2016-06-12 13:01</c:v>
                      </c:pt>
                      <c:pt idx="9415">
                        <c:v>2016-06-12 13:01</c:v>
                      </c:pt>
                      <c:pt idx="9416">
                        <c:v>2016-06-12 13:01</c:v>
                      </c:pt>
                      <c:pt idx="9417">
                        <c:v>2016-06-12 13:02</c:v>
                      </c:pt>
                      <c:pt idx="9418">
                        <c:v>2016-06-12 13:02</c:v>
                      </c:pt>
                      <c:pt idx="9419">
                        <c:v>2016-06-12 13:02</c:v>
                      </c:pt>
                      <c:pt idx="9420">
                        <c:v>2016-06-12 13:02</c:v>
                      </c:pt>
                      <c:pt idx="9421">
                        <c:v>2016-06-12 13:02</c:v>
                      </c:pt>
                      <c:pt idx="9422">
                        <c:v>2016-06-12 13:02</c:v>
                      </c:pt>
                      <c:pt idx="9423">
                        <c:v>2016-06-12 13:02</c:v>
                      </c:pt>
                      <c:pt idx="9424">
                        <c:v>2016-06-12 13:02</c:v>
                      </c:pt>
                      <c:pt idx="9425">
                        <c:v>2016-06-12 13:02</c:v>
                      </c:pt>
                      <c:pt idx="9426">
                        <c:v>2016-06-12 13:02</c:v>
                      </c:pt>
                      <c:pt idx="9427">
                        <c:v>2016-06-12 13:02</c:v>
                      </c:pt>
                      <c:pt idx="9428">
                        <c:v>2016-06-12 13:02</c:v>
                      </c:pt>
                      <c:pt idx="9429">
                        <c:v>2016-06-12 13:02</c:v>
                      </c:pt>
                      <c:pt idx="9430">
                        <c:v>2016-06-12 13:02</c:v>
                      </c:pt>
                      <c:pt idx="9431">
                        <c:v>2016-06-12 13:02</c:v>
                      </c:pt>
                      <c:pt idx="9432">
                        <c:v>2016-06-12 13:02</c:v>
                      </c:pt>
                      <c:pt idx="9433">
                        <c:v>2016-06-12 13:02</c:v>
                      </c:pt>
                      <c:pt idx="9434">
                        <c:v>2016-06-12 13:02</c:v>
                      </c:pt>
                      <c:pt idx="9435">
                        <c:v>2016-06-12 13:02</c:v>
                      </c:pt>
                      <c:pt idx="9436">
                        <c:v>2016-06-12 13:02</c:v>
                      </c:pt>
                      <c:pt idx="9437">
                        <c:v>2016-06-12 13:02</c:v>
                      </c:pt>
                      <c:pt idx="9438">
                        <c:v>2016-06-12 13:02</c:v>
                      </c:pt>
                      <c:pt idx="9439">
                        <c:v>2016-06-12 13:02</c:v>
                      </c:pt>
                      <c:pt idx="9440">
                        <c:v>2016-06-12 13:02</c:v>
                      </c:pt>
                      <c:pt idx="9441">
                        <c:v>2016-06-12 13:02</c:v>
                      </c:pt>
                      <c:pt idx="9442">
                        <c:v>2016-06-12 13:02</c:v>
                      </c:pt>
                      <c:pt idx="9443">
                        <c:v>2016-06-12 13:02</c:v>
                      </c:pt>
                      <c:pt idx="9444">
                        <c:v>2016-06-12 13:02</c:v>
                      </c:pt>
                      <c:pt idx="9445">
                        <c:v>2016-06-12 13:02</c:v>
                      </c:pt>
                      <c:pt idx="9446">
                        <c:v>2016-06-12 13:02</c:v>
                      </c:pt>
                      <c:pt idx="9447">
                        <c:v>2016-06-12 13:02</c:v>
                      </c:pt>
                      <c:pt idx="9448">
                        <c:v>2016-06-12 13:02</c:v>
                      </c:pt>
                      <c:pt idx="9449">
                        <c:v>2016-06-12 13:02</c:v>
                      </c:pt>
                      <c:pt idx="9450">
                        <c:v>2016-06-12 13:02</c:v>
                      </c:pt>
                      <c:pt idx="9451">
                        <c:v>2016-06-12 13:02</c:v>
                      </c:pt>
                      <c:pt idx="9452">
                        <c:v>2016-06-12 13:02</c:v>
                      </c:pt>
                      <c:pt idx="9453">
                        <c:v>2016-06-12 13:02</c:v>
                      </c:pt>
                      <c:pt idx="9454">
                        <c:v>2016-06-12 13:02</c:v>
                      </c:pt>
                      <c:pt idx="9455">
                        <c:v>2016-06-12 13:02</c:v>
                      </c:pt>
                      <c:pt idx="9456">
                        <c:v>2016-06-12 13:02</c:v>
                      </c:pt>
                      <c:pt idx="9457">
                        <c:v>2016-06-12 13:02</c:v>
                      </c:pt>
                      <c:pt idx="9458">
                        <c:v>2016-06-12 13:02</c:v>
                      </c:pt>
                      <c:pt idx="9459">
                        <c:v>2016-06-12 13:02</c:v>
                      </c:pt>
                      <c:pt idx="9460">
                        <c:v>2016-06-12 13:02</c:v>
                      </c:pt>
                      <c:pt idx="9461">
                        <c:v>2016-06-12 13:02</c:v>
                      </c:pt>
                      <c:pt idx="9462">
                        <c:v>2016-06-12 13:02</c:v>
                      </c:pt>
                      <c:pt idx="9463">
                        <c:v>2016-06-12 13:02</c:v>
                      </c:pt>
                      <c:pt idx="9464">
                        <c:v>2016-06-12 13:02</c:v>
                      </c:pt>
                      <c:pt idx="9465">
                        <c:v>2016-06-12 13:02</c:v>
                      </c:pt>
                      <c:pt idx="9466">
                        <c:v>2016-06-12 13:02</c:v>
                      </c:pt>
                      <c:pt idx="9467">
                        <c:v>2016-06-12 13:02</c:v>
                      </c:pt>
                      <c:pt idx="9468">
                        <c:v>2016-06-12 13:02</c:v>
                      </c:pt>
                      <c:pt idx="9469">
                        <c:v>2016-06-12 13:02</c:v>
                      </c:pt>
                      <c:pt idx="9470">
                        <c:v>2016-06-12 13:02</c:v>
                      </c:pt>
                      <c:pt idx="9471">
                        <c:v>2016-06-12 13:02</c:v>
                      </c:pt>
                      <c:pt idx="9472">
                        <c:v>2016-06-12 13:02</c:v>
                      </c:pt>
                      <c:pt idx="9473">
                        <c:v>2016-06-12 13:02</c:v>
                      </c:pt>
                      <c:pt idx="9474">
                        <c:v>2016-06-12 13:03</c:v>
                      </c:pt>
                      <c:pt idx="9475">
                        <c:v>2016-06-12 13:03</c:v>
                      </c:pt>
                      <c:pt idx="9476">
                        <c:v>2016-06-12 13:03</c:v>
                      </c:pt>
                      <c:pt idx="9477">
                        <c:v>2016-06-12 13:03</c:v>
                      </c:pt>
                      <c:pt idx="9478">
                        <c:v>2016-06-12 13:03</c:v>
                      </c:pt>
                      <c:pt idx="9479">
                        <c:v>2016-06-12 13:03</c:v>
                      </c:pt>
                      <c:pt idx="9480">
                        <c:v>2016-06-12 13:03</c:v>
                      </c:pt>
                      <c:pt idx="9481">
                        <c:v>2016-06-12 13:03</c:v>
                      </c:pt>
                      <c:pt idx="9482">
                        <c:v>2016-06-12 13:03</c:v>
                      </c:pt>
                      <c:pt idx="9483">
                        <c:v>2016-06-12 13:03</c:v>
                      </c:pt>
                      <c:pt idx="9484">
                        <c:v>2016-06-12 13:03</c:v>
                      </c:pt>
                      <c:pt idx="9485">
                        <c:v>2016-06-12 13:03</c:v>
                      </c:pt>
                      <c:pt idx="9486">
                        <c:v>2016-06-12 13:03</c:v>
                      </c:pt>
                      <c:pt idx="9487">
                        <c:v>2016-06-12 13:03</c:v>
                      </c:pt>
                      <c:pt idx="9488">
                        <c:v>2016-06-12 13:03</c:v>
                      </c:pt>
                      <c:pt idx="9489">
                        <c:v>2016-06-12 13:03</c:v>
                      </c:pt>
                      <c:pt idx="9490">
                        <c:v>2016-06-12 13:03</c:v>
                      </c:pt>
                      <c:pt idx="9491">
                        <c:v>2016-06-12 13:03</c:v>
                      </c:pt>
                      <c:pt idx="9492">
                        <c:v>2016-06-12 13:03</c:v>
                      </c:pt>
                      <c:pt idx="9493">
                        <c:v>2016-06-12 13:03</c:v>
                      </c:pt>
                      <c:pt idx="9494">
                        <c:v>2016-06-12 13:03</c:v>
                      </c:pt>
                      <c:pt idx="9495">
                        <c:v>2016-06-12 13:03</c:v>
                      </c:pt>
                      <c:pt idx="9496">
                        <c:v>2016-06-12 13:03</c:v>
                      </c:pt>
                      <c:pt idx="9497">
                        <c:v>2016-06-12 13:03</c:v>
                      </c:pt>
                      <c:pt idx="9498">
                        <c:v>2016-06-12 13:03</c:v>
                      </c:pt>
                      <c:pt idx="9499">
                        <c:v>2016-06-12 13:03</c:v>
                      </c:pt>
                      <c:pt idx="9500">
                        <c:v>2016-06-12 13:03</c:v>
                      </c:pt>
                      <c:pt idx="9501">
                        <c:v>2016-06-12 13:03</c:v>
                      </c:pt>
                      <c:pt idx="9502">
                        <c:v>2016-06-12 13:03</c:v>
                      </c:pt>
                      <c:pt idx="9503">
                        <c:v>2016-06-12 13:03</c:v>
                      </c:pt>
                      <c:pt idx="9504">
                        <c:v>2016-06-12 13:03</c:v>
                      </c:pt>
                      <c:pt idx="9505">
                        <c:v>2016-06-12 13:03</c:v>
                      </c:pt>
                      <c:pt idx="9506">
                        <c:v>2016-06-12 13:03</c:v>
                      </c:pt>
                      <c:pt idx="9507">
                        <c:v>2016-06-12 13:03</c:v>
                      </c:pt>
                      <c:pt idx="9508">
                        <c:v>2016-06-12 13:03</c:v>
                      </c:pt>
                      <c:pt idx="9509">
                        <c:v>2016-06-12 13:03</c:v>
                      </c:pt>
                      <c:pt idx="9510">
                        <c:v>2016-06-12 13:03</c:v>
                      </c:pt>
                      <c:pt idx="9511">
                        <c:v>2016-06-12 13:03</c:v>
                      </c:pt>
                      <c:pt idx="9512">
                        <c:v>2016-06-12 13:03</c:v>
                      </c:pt>
                      <c:pt idx="9513">
                        <c:v>2016-06-12 13:03</c:v>
                      </c:pt>
                      <c:pt idx="9514">
                        <c:v>2016-06-12 13:03</c:v>
                      </c:pt>
                      <c:pt idx="9515">
                        <c:v>2016-06-12 13:03</c:v>
                      </c:pt>
                      <c:pt idx="9516">
                        <c:v>2016-06-12 13:03</c:v>
                      </c:pt>
                      <c:pt idx="9517">
                        <c:v>2016-06-12 13:03</c:v>
                      </c:pt>
                      <c:pt idx="9518">
                        <c:v>2016-06-12 13:03</c:v>
                      </c:pt>
                      <c:pt idx="9519">
                        <c:v>2016-06-12 13:03</c:v>
                      </c:pt>
                      <c:pt idx="9520">
                        <c:v>2016-06-12 13:03</c:v>
                      </c:pt>
                      <c:pt idx="9521">
                        <c:v>2016-06-12 13:03</c:v>
                      </c:pt>
                      <c:pt idx="9522">
                        <c:v>2016-06-12 13:03</c:v>
                      </c:pt>
                      <c:pt idx="9523">
                        <c:v>2016-06-12 13:03</c:v>
                      </c:pt>
                      <c:pt idx="9524">
                        <c:v>2016-06-12 13:03</c:v>
                      </c:pt>
                      <c:pt idx="9525">
                        <c:v>2016-06-12 13:03</c:v>
                      </c:pt>
                      <c:pt idx="9526">
                        <c:v>2016-06-12 13:03</c:v>
                      </c:pt>
                      <c:pt idx="9527">
                        <c:v>2016-06-12 13:03</c:v>
                      </c:pt>
                      <c:pt idx="9528">
                        <c:v>2016-06-12 13:03</c:v>
                      </c:pt>
                      <c:pt idx="9529">
                        <c:v>2016-06-12 13:03</c:v>
                      </c:pt>
                      <c:pt idx="9530">
                        <c:v>2016-06-12 13:04</c:v>
                      </c:pt>
                      <c:pt idx="9531">
                        <c:v>2016-06-12 13:04</c:v>
                      </c:pt>
                      <c:pt idx="9532">
                        <c:v>2016-06-12 13:04</c:v>
                      </c:pt>
                      <c:pt idx="9533">
                        <c:v>2016-06-12 13:04</c:v>
                      </c:pt>
                      <c:pt idx="9534">
                        <c:v>2016-06-12 13:04</c:v>
                      </c:pt>
                      <c:pt idx="9535">
                        <c:v>2016-06-12 13:04</c:v>
                      </c:pt>
                      <c:pt idx="9536">
                        <c:v>2016-06-12 13:04</c:v>
                      </c:pt>
                      <c:pt idx="9537">
                        <c:v>2016-06-12 13:04</c:v>
                      </c:pt>
                      <c:pt idx="9538">
                        <c:v>2016-06-12 13:04</c:v>
                      </c:pt>
                      <c:pt idx="9539">
                        <c:v>2016-06-12 13:04</c:v>
                      </c:pt>
                      <c:pt idx="9540">
                        <c:v>2016-06-12 13:04</c:v>
                      </c:pt>
                      <c:pt idx="9541">
                        <c:v>2016-06-12 13:04</c:v>
                      </c:pt>
                      <c:pt idx="9542">
                        <c:v>2016-06-12 13:04</c:v>
                      </c:pt>
                      <c:pt idx="9543">
                        <c:v>2016-06-12 13:04</c:v>
                      </c:pt>
                      <c:pt idx="9544">
                        <c:v>2016-06-12 13:04</c:v>
                      </c:pt>
                      <c:pt idx="9545">
                        <c:v>2016-06-12 13:04</c:v>
                      </c:pt>
                      <c:pt idx="9546">
                        <c:v>2016-06-12 13:04</c:v>
                      </c:pt>
                      <c:pt idx="9547">
                        <c:v>2016-06-12 13:04</c:v>
                      </c:pt>
                      <c:pt idx="9548">
                        <c:v>2016-06-12 13:04</c:v>
                      </c:pt>
                      <c:pt idx="9549">
                        <c:v>2016-06-12 13:04</c:v>
                      </c:pt>
                      <c:pt idx="9550">
                        <c:v>2016-06-12 13:04</c:v>
                      </c:pt>
                      <c:pt idx="9551">
                        <c:v>2016-06-12 13:04</c:v>
                      </c:pt>
                      <c:pt idx="9552">
                        <c:v>2016-06-12 13:04</c:v>
                      </c:pt>
                      <c:pt idx="9553">
                        <c:v>2016-06-12 13:04</c:v>
                      </c:pt>
                      <c:pt idx="9554">
                        <c:v>2016-06-12 13:04</c:v>
                      </c:pt>
                      <c:pt idx="9555">
                        <c:v>2016-06-12 13:04</c:v>
                      </c:pt>
                      <c:pt idx="9556">
                        <c:v>2016-06-12 13:04</c:v>
                      </c:pt>
                      <c:pt idx="9557">
                        <c:v>2016-06-12 13:04</c:v>
                      </c:pt>
                      <c:pt idx="9558">
                        <c:v>2016-06-12 13:04</c:v>
                      </c:pt>
                      <c:pt idx="9559">
                        <c:v>2016-06-12 13:04</c:v>
                      </c:pt>
                      <c:pt idx="9560">
                        <c:v>2016-06-12 13:04</c:v>
                      </c:pt>
                      <c:pt idx="9561">
                        <c:v>2016-06-12 13:04</c:v>
                      </c:pt>
                      <c:pt idx="9562">
                        <c:v>2016-06-12 13:04</c:v>
                      </c:pt>
                      <c:pt idx="9563">
                        <c:v>2016-06-12 13:04</c:v>
                      </c:pt>
                      <c:pt idx="9564">
                        <c:v>2016-06-12 13:04</c:v>
                      </c:pt>
                      <c:pt idx="9565">
                        <c:v>2016-06-12 13:04</c:v>
                      </c:pt>
                      <c:pt idx="9566">
                        <c:v>2016-06-12 13:04</c:v>
                      </c:pt>
                      <c:pt idx="9567">
                        <c:v>2016-06-12 13:04</c:v>
                      </c:pt>
                      <c:pt idx="9568">
                        <c:v>2016-06-12 13:04</c:v>
                      </c:pt>
                      <c:pt idx="9569">
                        <c:v>2016-06-12 13:04</c:v>
                      </c:pt>
                      <c:pt idx="9570">
                        <c:v>2016-06-12 13:04</c:v>
                      </c:pt>
                      <c:pt idx="9571">
                        <c:v>2016-06-12 13:04</c:v>
                      </c:pt>
                      <c:pt idx="9572">
                        <c:v>2016-06-12 13:04</c:v>
                      </c:pt>
                      <c:pt idx="9573">
                        <c:v>2016-06-12 13:04</c:v>
                      </c:pt>
                      <c:pt idx="9574">
                        <c:v>2016-06-12 13:04</c:v>
                      </c:pt>
                      <c:pt idx="9575">
                        <c:v>2016-06-12 13:04</c:v>
                      </c:pt>
                      <c:pt idx="9576">
                        <c:v>2016-06-12 13:04</c:v>
                      </c:pt>
                      <c:pt idx="9577">
                        <c:v>2016-06-12 13:04</c:v>
                      </c:pt>
                      <c:pt idx="9578">
                        <c:v>2016-06-12 13:04</c:v>
                      </c:pt>
                      <c:pt idx="9579">
                        <c:v>2016-06-12 13:04</c:v>
                      </c:pt>
                      <c:pt idx="9580">
                        <c:v>2016-06-12 13:04</c:v>
                      </c:pt>
                      <c:pt idx="9581">
                        <c:v>2016-06-12 13:04</c:v>
                      </c:pt>
                      <c:pt idx="9582">
                        <c:v>2016-06-12 13:04</c:v>
                      </c:pt>
                      <c:pt idx="9583">
                        <c:v>2016-06-12 13:04</c:v>
                      </c:pt>
                      <c:pt idx="9584">
                        <c:v>2016-06-12 13:04</c:v>
                      </c:pt>
                      <c:pt idx="9585">
                        <c:v>2016-06-12 13:04</c:v>
                      </c:pt>
                      <c:pt idx="9586">
                        <c:v>2016-06-12 13:04</c:v>
                      </c:pt>
                      <c:pt idx="9587">
                        <c:v>2016-06-12 13:05</c:v>
                      </c:pt>
                      <c:pt idx="9588">
                        <c:v>2016-06-12 13:05</c:v>
                      </c:pt>
                      <c:pt idx="9589">
                        <c:v>2016-06-12 13:05</c:v>
                      </c:pt>
                      <c:pt idx="9590">
                        <c:v>2016-06-12 13:05</c:v>
                      </c:pt>
                      <c:pt idx="9591">
                        <c:v>2016-06-12 13:05</c:v>
                      </c:pt>
                      <c:pt idx="9592">
                        <c:v>2016-06-12 13:05</c:v>
                      </c:pt>
                      <c:pt idx="9593">
                        <c:v>2016-06-12 13:05</c:v>
                      </c:pt>
                      <c:pt idx="9594">
                        <c:v>2016-06-12 13:05</c:v>
                      </c:pt>
                      <c:pt idx="9595">
                        <c:v>2016-06-12 13:05</c:v>
                      </c:pt>
                      <c:pt idx="9596">
                        <c:v>2016-06-12 13:05</c:v>
                      </c:pt>
                      <c:pt idx="9597">
                        <c:v>2016-06-12 13:05</c:v>
                      </c:pt>
                      <c:pt idx="9598">
                        <c:v>2016-06-12 13:05</c:v>
                      </c:pt>
                      <c:pt idx="9599">
                        <c:v>2016-06-12 13:05</c:v>
                      </c:pt>
                      <c:pt idx="9600">
                        <c:v>2016-06-12 13:05</c:v>
                      </c:pt>
                      <c:pt idx="9601">
                        <c:v>2016-06-12 13:05</c:v>
                      </c:pt>
                      <c:pt idx="9602">
                        <c:v>2016-06-12 13:05</c:v>
                      </c:pt>
                      <c:pt idx="9603">
                        <c:v>2016-06-12 13:05</c:v>
                      </c:pt>
                      <c:pt idx="9604">
                        <c:v>2016-06-12 13:05</c:v>
                      </c:pt>
                      <c:pt idx="9605">
                        <c:v>2016-06-12 13:05</c:v>
                      </c:pt>
                      <c:pt idx="9606">
                        <c:v>2016-06-12 13:05</c:v>
                      </c:pt>
                      <c:pt idx="9607">
                        <c:v>2016-06-12 13:05</c:v>
                      </c:pt>
                      <c:pt idx="9608">
                        <c:v>2016-06-12 13:05</c:v>
                      </c:pt>
                      <c:pt idx="9609">
                        <c:v>2016-06-12 13:05</c:v>
                      </c:pt>
                      <c:pt idx="9610">
                        <c:v>2016-06-12 13:05</c:v>
                      </c:pt>
                      <c:pt idx="9611">
                        <c:v>2016-06-12 13:05</c:v>
                      </c:pt>
                      <c:pt idx="9612">
                        <c:v>2016-06-12 13:05</c:v>
                      </c:pt>
                      <c:pt idx="9613">
                        <c:v>2016-06-12 13:05</c:v>
                      </c:pt>
                      <c:pt idx="9614">
                        <c:v>2016-06-12 13:05</c:v>
                      </c:pt>
                      <c:pt idx="9615">
                        <c:v>2016-06-12 13:05</c:v>
                      </c:pt>
                      <c:pt idx="9616">
                        <c:v>2016-06-12 13:05</c:v>
                      </c:pt>
                      <c:pt idx="9617">
                        <c:v>2016-06-12 13:05</c:v>
                      </c:pt>
                      <c:pt idx="9618">
                        <c:v>2016-06-12 13:05</c:v>
                      </c:pt>
                      <c:pt idx="9619">
                        <c:v>2016-06-12 13:05</c:v>
                      </c:pt>
                      <c:pt idx="9620">
                        <c:v>2016-06-12 13:05</c:v>
                      </c:pt>
                      <c:pt idx="9621">
                        <c:v>2016-06-12 13:05</c:v>
                      </c:pt>
                      <c:pt idx="9622">
                        <c:v>2016-06-12 13:05</c:v>
                      </c:pt>
                      <c:pt idx="9623">
                        <c:v>2016-06-12 13:05</c:v>
                      </c:pt>
                      <c:pt idx="9624">
                        <c:v>2016-06-12 13:05</c:v>
                      </c:pt>
                      <c:pt idx="9625">
                        <c:v>2016-06-12 13:05</c:v>
                      </c:pt>
                      <c:pt idx="9626">
                        <c:v>2016-06-12 13:05</c:v>
                      </c:pt>
                      <c:pt idx="9627">
                        <c:v>2016-06-12 13:05</c:v>
                      </c:pt>
                      <c:pt idx="9628">
                        <c:v>2016-06-12 13:05</c:v>
                      </c:pt>
                      <c:pt idx="9629">
                        <c:v>2016-06-12 13:05</c:v>
                      </c:pt>
                      <c:pt idx="9630">
                        <c:v>2016-06-12 13:05</c:v>
                      </c:pt>
                      <c:pt idx="9631">
                        <c:v>2016-06-12 13:05</c:v>
                      </c:pt>
                      <c:pt idx="9632">
                        <c:v>2016-06-12 13:05</c:v>
                      </c:pt>
                      <c:pt idx="9633">
                        <c:v>2016-06-12 13:05</c:v>
                      </c:pt>
                      <c:pt idx="9634">
                        <c:v>2016-06-12 13:05</c:v>
                      </c:pt>
                      <c:pt idx="9635">
                        <c:v>2016-06-12 13:05</c:v>
                      </c:pt>
                      <c:pt idx="9636">
                        <c:v>2016-06-12 13:05</c:v>
                      </c:pt>
                      <c:pt idx="9637">
                        <c:v>2016-06-12 13:05</c:v>
                      </c:pt>
                      <c:pt idx="9638">
                        <c:v>2016-06-12 13:05</c:v>
                      </c:pt>
                      <c:pt idx="9639">
                        <c:v>2016-06-12 13:05</c:v>
                      </c:pt>
                      <c:pt idx="9640">
                        <c:v>2016-06-12 13:05</c:v>
                      </c:pt>
                      <c:pt idx="9641">
                        <c:v>2016-06-12 13:05</c:v>
                      </c:pt>
                      <c:pt idx="9642">
                        <c:v>2016-06-12 13:05</c:v>
                      </c:pt>
                      <c:pt idx="9643">
                        <c:v>2016-06-12 13:05</c:v>
                      </c:pt>
                      <c:pt idx="9644">
                        <c:v>2016-06-12 13:05</c:v>
                      </c:pt>
                      <c:pt idx="9645">
                        <c:v>2016-06-12 13:06</c:v>
                      </c:pt>
                      <c:pt idx="9646">
                        <c:v>2016-06-12 13:06</c:v>
                      </c:pt>
                      <c:pt idx="9647">
                        <c:v>2016-06-12 13:06</c:v>
                      </c:pt>
                      <c:pt idx="9648">
                        <c:v>2016-06-12 13:06</c:v>
                      </c:pt>
                      <c:pt idx="9649">
                        <c:v>2016-06-12 13:06</c:v>
                      </c:pt>
                      <c:pt idx="9650">
                        <c:v>2016-06-12 13:06</c:v>
                      </c:pt>
                      <c:pt idx="9651">
                        <c:v>2016-06-12 13:06</c:v>
                      </c:pt>
                      <c:pt idx="9652">
                        <c:v>2016-06-12 13:06</c:v>
                      </c:pt>
                      <c:pt idx="9653">
                        <c:v>2016-06-12 13:06</c:v>
                      </c:pt>
                      <c:pt idx="9654">
                        <c:v>2016-06-12 13:06</c:v>
                      </c:pt>
                      <c:pt idx="9655">
                        <c:v>2016-06-12 13:06</c:v>
                      </c:pt>
                      <c:pt idx="9656">
                        <c:v>2016-06-12 13:06</c:v>
                      </c:pt>
                      <c:pt idx="9657">
                        <c:v>2016-06-12 13:06</c:v>
                      </c:pt>
                      <c:pt idx="9658">
                        <c:v>2016-06-12 13:06</c:v>
                      </c:pt>
                      <c:pt idx="9659">
                        <c:v>2016-06-12 13:06</c:v>
                      </c:pt>
                      <c:pt idx="9660">
                        <c:v>2016-06-12 13:06</c:v>
                      </c:pt>
                      <c:pt idx="9661">
                        <c:v>2016-06-12 13:06</c:v>
                      </c:pt>
                      <c:pt idx="9662">
                        <c:v>2016-06-12 13:06</c:v>
                      </c:pt>
                      <c:pt idx="9663">
                        <c:v>2016-06-12 13:06</c:v>
                      </c:pt>
                      <c:pt idx="9664">
                        <c:v>2016-06-12 13:06</c:v>
                      </c:pt>
                      <c:pt idx="9665">
                        <c:v>2016-06-12 13:06</c:v>
                      </c:pt>
                      <c:pt idx="9666">
                        <c:v>2016-06-12 13:06</c:v>
                      </c:pt>
                      <c:pt idx="9667">
                        <c:v>2016-06-12 13:06</c:v>
                      </c:pt>
                      <c:pt idx="9668">
                        <c:v>2016-06-12 13:06</c:v>
                      </c:pt>
                      <c:pt idx="9669">
                        <c:v>2016-06-12 13:06</c:v>
                      </c:pt>
                      <c:pt idx="9670">
                        <c:v>2016-06-12 13:06</c:v>
                      </c:pt>
                      <c:pt idx="9671">
                        <c:v>2016-06-12 13:06</c:v>
                      </c:pt>
                      <c:pt idx="9672">
                        <c:v>2016-06-12 13:06</c:v>
                      </c:pt>
                      <c:pt idx="9673">
                        <c:v>2016-06-12 13:06</c:v>
                      </c:pt>
                      <c:pt idx="9674">
                        <c:v>2016-06-12 13:06</c:v>
                      </c:pt>
                      <c:pt idx="9675">
                        <c:v>2016-06-12 13:06</c:v>
                      </c:pt>
                      <c:pt idx="9676">
                        <c:v>2016-06-12 13:06</c:v>
                      </c:pt>
                      <c:pt idx="9677">
                        <c:v>2016-06-12 13:06</c:v>
                      </c:pt>
                      <c:pt idx="9678">
                        <c:v>2016-06-12 13:06</c:v>
                      </c:pt>
                      <c:pt idx="9679">
                        <c:v>2016-06-12 13:06</c:v>
                      </c:pt>
                      <c:pt idx="9680">
                        <c:v>2016-06-12 13:06</c:v>
                      </c:pt>
                      <c:pt idx="9681">
                        <c:v>2016-06-12 13:06</c:v>
                      </c:pt>
                      <c:pt idx="9682">
                        <c:v>2016-06-12 13:06</c:v>
                      </c:pt>
                      <c:pt idx="9683">
                        <c:v>2016-06-12 13:06</c:v>
                      </c:pt>
                      <c:pt idx="9684">
                        <c:v>2016-06-12 13:06</c:v>
                      </c:pt>
                      <c:pt idx="9685">
                        <c:v>2016-06-12 13:06</c:v>
                      </c:pt>
                      <c:pt idx="9686">
                        <c:v>2016-06-12 13:06</c:v>
                      </c:pt>
                      <c:pt idx="9687">
                        <c:v>2016-06-12 13:06</c:v>
                      </c:pt>
                      <c:pt idx="9688">
                        <c:v>2016-06-12 13:06</c:v>
                      </c:pt>
                      <c:pt idx="9689">
                        <c:v>2016-06-12 13:06</c:v>
                      </c:pt>
                      <c:pt idx="9690">
                        <c:v>2016-06-12 13:06</c:v>
                      </c:pt>
                      <c:pt idx="9691">
                        <c:v>2016-06-12 13:06</c:v>
                      </c:pt>
                      <c:pt idx="9692">
                        <c:v>2016-06-12 13:06</c:v>
                      </c:pt>
                      <c:pt idx="9693">
                        <c:v>2016-06-12 13:06</c:v>
                      </c:pt>
                      <c:pt idx="9694">
                        <c:v>2016-06-12 13:06</c:v>
                      </c:pt>
                      <c:pt idx="9695">
                        <c:v>2016-06-12 13:06</c:v>
                      </c:pt>
                      <c:pt idx="9696">
                        <c:v>2016-06-12 13:06</c:v>
                      </c:pt>
                      <c:pt idx="9697">
                        <c:v>2016-06-12 13:06</c:v>
                      </c:pt>
                      <c:pt idx="9698">
                        <c:v>2016-06-12 13:06</c:v>
                      </c:pt>
                      <c:pt idx="9699">
                        <c:v>2016-06-12 13:06</c:v>
                      </c:pt>
                      <c:pt idx="9700">
                        <c:v>2016-06-12 13:06</c:v>
                      </c:pt>
                      <c:pt idx="9701">
                        <c:v>2016-06-12 13:06</c:v>
                      </c:pt>
                      <c:pt idx="9702">
                        <c:v>2016-06-12 13:07</c:v>
                      </c:pt>
                      <c:pt idx="9703">
                        <c:v>2016-06-12 13:07</c:v>
                      </c:pt>
                      <c:pt idx="9704">
                        <c:v>2016-06-12 13:07</c:v>
                      </c:pt>
                      <c:pt idx="9705">
                        <c:v>2016-06-12 13:07</c:v>
                      </c:pt>
                      <c:pt idx="9706">
                        <c:v>2016-06-12 13:07</c:v>
                      </c:pt>
                      <c:pt idx="9707">
                        <c:v>2016-06-12 13:07</c:v>
                      </c:pt>
                      <c:pt idx="9708">
                        <c:v>2016-06-12 13:07</c:v>
                      </c:pt>
                      <c:pt idx="9709">
                        <c:v>2016-06-12 13:07</c:v>
                      </c:pt>
                      <c:pt idx="9710">
                        <c:v>2016-06-12 13:07</c:v>
                      </c:pt>
                      <c:pt idx="9711">
                        <c:v>2016-06-12 13:07</c:v>
                      </c:pt>
                      <c:pt idx="9712">
                        <c:v>2016-06-12 13:07</c:v>
                      </c:pt>
                      <c:pt idx="9713">
                        <c:v>2016-06-12 13:07</c:v>
                      </c:pt>
                      <c:pt idx="9714">
                        <c:v>2016-06-12 13:07</c:v>
                      </c:pt>
                      <c:pt idx="9715">
                        <c:v>2016-06-12 13:07</c:v>
                      </c:pt>
                      <c:pt idx="9716">
                        <c:v>2016-06-12 13:07</c:v>
                      </c:pt>
                      <c:pt idx="9717">
                        <c:v>2016-06-12 13:07</c:v>
                      </c:pt>
                      <c:pt idx="9718">
                        <c:v>2016-06-12 13:07</c:v>
                      </c:pt>
                      <c:pt idx="9719">
                        <c:v>2016-06-12 13:07</c:v>
                      </c:pt>
                      <c:pt idx="9720">
                        <c:v>2016-06-12 13:07</c:v>
                      </c:pt>
                      <c:pt idx="9721">
                        <c:v>2016-06-12 13:07</c:v>
                      </c:pt>
                      <c:pt idx="9722">
                        <c:v>2016-06-12 13:07</c:v>
                      </c:pt>
                      <c:pt idx="9723">
                        <c:v>2016-06-12 13:07</c:v>
                      </c:pt>
                      <c:pt idx="9724">
                        <c:v>2016-06-12 13:07</c:v>
                      </c:pt>
                      <c:pt idx="9725">
                        <c:v>2016-06-12 13:07</c:v>
                      </c:pt>
                      <c:pt idx="9726">
                        <c:v>2016-06-12 13:07</c:v>
                      </c:pt>
                      <c:pt idx="9727">
                        <c:v>2016-06-12 13:07</c:v>
                      </c:pt>
                      <c:pt idx="9728">
                        <c:v>2016-06-12 13:07</c:v>
                      </c:pt>
                      <c:pt idx="9729">
                        <c:v>2016-06-12 13:07</c:v>
                      </c:pt>
                      <c:pt idx="9730">
                        <c:v>2016-06-12 13:07</c:v>
                      </c:pt>
                      <c:pt idx="9731">
                        <c:v>2016-06-12 13:07</c:v>
                      </c:pt>
                      <c:pt idx="9732">
                        <c:v>2016-06-12 13:07</c:v>
                      </c:pt>
                      <c:pt idx="9733">
                        <c:v>2016-06-12 13:07</c:v>
                      </c:pt>
                      <c:pt idx="9734">
                        <c:v>2016-06-12 13:07</c:v>
                      </c:pt>
                      <c:pt idx="9735">
                        <c:v>2016-06-12 13:07</c:v>
                      </c:pt>
                      <c:pt idx="9736">
                        <c:v>2016-06-12 13:07</c:v>
                      </c:pt>
                      <c:pt idx="9737">
                        <c:v>2016-06-12 13:07</c:v>
                      </c:pt>
                      <c:pt idx="9738">
                        <c:v>2016-06-12 13:07</c:v>
                      </c:pt>
                      <c:pt idx="9739">
                        <c:v>2016-06-12 13:07</c:v>
                      </c:pt>
                      <c:pt idx="9740">
                        <c:v>2016-06-12 13:07</c:v>
                      </c:pt>
                      <c:pt idx="9741">
                        <c:v>2016-06-12 13:07</c:v>
                      </c:pt>
                      <c:pt idx="9742">
                        <c:v>2016-06-12 13:07</c:v>
                      </c:pt>
                      <c:pt idx="9743">
                        <c:v>2016-06-12 13:07</c:v>
                      </c:pt>
                      <c:pt idx="9744">
                        <c:v>2016-06-12 13:07</c:v>
                      </c:pt>
                      <c:pt idx="9745">
                        <c:v>2016-06-12 13:07</c:v>
                      </c:pt>
                      <c:pt idx="9746">
                        <c:v>2016-06-12 13:07</c:v>
                      </c:pt>
                      <c:pt idx="9747">
                        <c:v>2016-06-12 13:07</c:v>
                      </c:pt>
                      <c:pt idx="9748">
                        <c:v>2016-06-12 13:07</c:v>
                      </c:pt>
                      <c:pt idx="9749">
                        <c:v>2016-06-12 13:07</c:v>
                      </c:pt>
                      <c:pt idx="9750">
                        <c:v>2016-06-12 13:07</c:v>
                      </c:pt>
                      <c:pt idx="9751">
                        <c:v>2016-06-12 13:07</c:v>
                      </c:pt>
                      <c:pt idx="9752">
                        <c:v>2016-06-12 13:07</c:v>
                      </c:pt>
                      <c:pt idx="9753">
                        <c:v>2016-06-12 13:07</c:v>
                      </c:pt>
                      <c:pt idx="9754">
                        <c:v>2016-06-12 13:07</c:v>
                      </c:pt>
                      <c:pt idx="9755">
                        <c:v>2016-06-12 13:07</c:v>
                      </c:pt>
                      <c:pt idx="9756">
                        <c:v>2016-06-12 13:08</c:v>
                      </c:pt>
                      <c:pt idx="9757">
                        <c:v>2016-06-12 13:08</c:v>
                      </c:pt>
                      <c:pt idx="9758">
                        <c:v>2016-06-12 13:08</c:v>
                      </c:pt>
                      <c:pt idx="9759">
                        <c:v>2016-06-12 13:08</c:v>
                      </c:pt>
                      <c:pt idx="9760">
                        <c:v>2016-06-12 13:08</c:v>
                      </c:pt>
                      <c:pt idx="9761">
                        <c:v>2016-06-12 13:08</c:v>
                      </c:pt>
                      <c:pt idx="9762">
                        <c:v>2016-06-12 13:08</c:v>
                      </c:pt>
                      <c:pt idx="9763">
                        <c:v>2016-06-12 13:08</c:v>
                      </c:pt>
                      <c:pt idx="9764">
                        <c:v>2016-06-12 13:08</c:v>
                      </c:pt>
                      <c:pt idx="9765">
                        <c:v>2016-06-12 13:08</c:v>
                      </c:pt>
                      <c:pt idx="9766">
                        <c:v>2016-06-12 13:08</c:v>
                      </c:pt>
                      <c:pt idx="9767">
                        <c:v>2016-06-12 13:08</c:v>
                      </c:pt>
                      <c:pt idx="9768">
                        <c:v>2016-06-12 13:08</c:v>
                      </c:pt>
                      <c:pt idx="9769">
                        <c:v>2016-06-12 13:08</c:v>
                      </c:pt>
                      <c:pt idx="9770">
                        <c:v>2016-06-12 13:08</c:v>
                      </c:pt>
                      <c:pt idx="9771">
                        <c:v>2016-06-12 13:08</c:v>
                      </c:pt>
                      <c:pt idx="9772">
                        <c:v>2016-06-12 13:08</c:v>
                      </c:pt>
                      <c:pt idx="9773">
                        <c:v>2016-06-12 13:08</c:v>
                      </c:pt>
                      <c:pt idx="9774">
                        <c:v>2016-06-12 13:08</c:v>
                      </c:pt>
                      <c:pt idx="9775">
                        <c:v>2016-06-12 13:08</c:v>
                      </c:pt>
                      <c:pt idx="9776">
                        <c:v>2016-06-12 13:08</c:v>
                      </c:pt>
                      <c:pt idx="9777">
                        <c:v>2016-06-12 13:08</c:v>
                      </c:pt>
                      <c:pt idx="9778">
                        <c:v>2016-06-12 13:08</c:v>
                      </c:pt>
                      <c:pt idx="9779">
                        <c:v>2016-06-12 13:08</c:v>
                      </c:pt>
                      <c:pt idx="9780">
                        <c:v>2016-06-12 13:08</c:v>
                      </c:pt>
                      <c:pt idx="9781">
                        <c:v>2016-06-12 13:08</c:v>
                      </c:pt>
                      <c:pt idx="9782">
                        <c:v>2016-06-12 13:08</c:v>
                      </c:pt>
                      <c:pt idx="9783">
                        <c:v>2016-06-12 13:08</c:v>
                      </c:pt>
                      <c:pt idx="9784">
                        <c:v>2016-06-12 13:08</c:v>
                      </c:pt>
                      <c:pt idx="9785">
                        <c:v>2016-06-12 13:08</c:v>
                      </c:pt>
                      <c:pt idx="9786">
                        <c:v>2016-06-12 13:08</c:v>
                      </c:pt>
                      <c:pt idx="9787">
                        <c:v>2016-06-12 13:08</c:v>
                      </c:pt>
                      <c:pt idx="9788">
                        <c:v>2016-06-12 13:08</c:v>
                      </c:pt>
                      <c:pt idx="9789">
                        <c:v>2016-06-12 13:08</c:v>
                      </c:pt>
                      <c:pt idx="9790">
                        <c:v>2016-06-12 13:08</c:v>
                      </c:pt>
                      <c:pt idx="9791">
                        <c:v>2016-06-12 13:08</c:v>
                      </c:pt>
                      <c:pt idx="9792">
                        <c:v>2016-06-12 13:08</c:v>
                      </c:pt>
                      <c:pt idx="9793">
                        <c:v>2016-06-12 13:08</c:v>
                      </c:pt>
                      <c:pt idx="9794">
                        <c:v>2016-06-12 13:08</c:v>
                      </c:pt>
                      <c:pt idx="9795">
                        <c:v>2016-06-12 13:08</c:v>
                      </c:pt>
                      <c:pt idx="9796">
                        <c:v>2016-06-12 13:08</c:v>
                      </c:pt>
                      <c:pt idx="9797">
                        <c:v>2016-06-12 13:08</c:v>
                      </c:pt>
                      <c:pt idx="9798">
                        <c:v>2016-06-12 13:08</c:v>
                      </c:pt>
                      <c:pt idx="9799">
                        <c:v>2016-06-12 13:08</c:v>
                      </c:pt>
                      <c:pt idx="9800">
                        <c:v>2016-06-12 13:08</c:v>
                      </c:pt>
                      <c:pt idx="9801">
                        <c:v>2016-06-12 13:08</c:v>
                      </c:pt>
                      <c:pt idx="9802">
                        <c:v>2016-06-12 13:08</c:v>
                      </c:pt>
                      <c:pt idx="9803">
                        <c:v>2016-06-12 13:08</c:v>
                      </c:pt>
                      <c:pt idx="9804">
                        <c:v>2016-06-12 13:08</c:v>
                      </c:pt>
                      <c:pt idx="9805">
                        <c:v>2016-06-12 13:08</c:v>
                      </c:pt>
                      <c:pt idx="9806">
                        <c:v>2016-06-12 13:08</c:v>
                      </c:pt>
                      <c:pt idx="9807">
                        <c:v>2016-06-12 13:08</c:v>
                      </c:pt>
                      <c:pt idx="9808">
                        <c:v>2016-06-12 13:08</c:v>
                      </c:pt>
                      <c:pt idx="9809">
                        <c:v>2016-06-12 13:08</c:v>
                      </c:pt>
                      <c:pt idx="9810">
                        <c:v>2016-06-12 13:08</c:v>
                      </c:pt>
                      <c:pt idx="9811">
                        <c:v>2016-06-12 13:08</c:v>
                      </c:pt>
                      <c:pt idx="9812">
                        <c:v>2016-06-12 13:09</c:v>
                      </c:pt>
                      <c:pt idx="9813">
                        <c:v>2016-06-12 13:09</c:v>
                      </c:pt>
                      <c:pt idx="9814">
                        <c:v>2016-06-12 13:09</c:v>
                      </c:pt>
                      <c:pt idx="9815">
                        <c:v>2016-06-12 13:09</c:v>
                      </c:pt>
                      <c:pt idx="9816">
                        <c:v>2016-06-12 13:09</c:v>
                      </c:pt>
                      <c:pt idx="9817">
                        <c:v>2016-06-12 13:09</c:v>
                      </c:pt>
                      <c:pt idx="9818">
                        <c:v>2016-06-12 13:09</c:v>
                      </c:pt>
                      <c:pt idx="9819">
                        <c:v>2016-06-12 13:09</c:v>
                      </c:pt>
                      <c:pt idx="9820">
                        <c:v>2016-06-12 13:09</c:v>
                      </c:pt>
                      <c:pt idx="9821">
                        <c:v>2016-06-12 13:09</c:v>
                      </c:pt>
                      <c:pt idx="9822">
                        <c:v>2016-06-12 13:09</c:v>
                      </c:pt>
                      <c:pt idx="9823">
                        <c:v>2016-06-12 13:09</c:v>
                      </c:pt>
                      <c:pt idx="9824">
                        <c:v>2016-06-12 13:09</c:v>
                      </c:pt>
                      <c:pt idx="9825">
                        <c:v>2016-06-12 13:09</c:v>
                      </c:pt>
                      <c:pt idx="9826">
                        <c:v>2016-06-12 13:09</c:v>
                      </c:pt>
                      <c:pt idx="9827">
                        <c:v>2016-06-12 13:09</c:v>
                      </c:pt>
                      <c:pt idx="9828">
                        <c:v>2016-06-12 13:09</c:v>
                      </c:pt>
                      <c:pt idx="9829">
                        <c:v>2016-06-12 13:09</c:v>
                      </c:pt>
                      <c:pt idx="9830">
                        <c:v>2016-06-12 13:09</c:v>
                      </c:pt>
                      <c:pt idx="9831">
                        <c:v>2016-06-12 13:09</c:v>
                      </c:pt>
                      <c:pt idx="9832">
                        <c:v>2016-06-12 13:09</c:v>
                      </c:pt>
                      <c:pt idx="9833">
                        <c:v>2016-06-12 13:09</c:v>
                      </c:pt>
                      <c:pt idx="9834">
                        <c:v>2016-06-12 13:09</c:v>
                      </c:pt>
                      <c:pt idx="9835">
                        <c:v>2016-06-12 13:09</c:v>
                      </c:pt>
                      <c:pt idx="9836">
                        <c:v>2016-06-12 13:09</c:v>
                      </c:pt>
                      <c:pt idx="9837">
                        <c:v>2016-06-12 13:09</c:v>
                      </c:pt>
                      <c:pt idx="9838">
                        <c:v>2016-06-12 13:09</c:v>
                      </c:pt>
                      <c:pt idx="9839">
                        <c:v>2016-06-12 13:09</c:v>
                      </c:pt>
                      <c:pt idx="9840">
                        <c:v>2016-06-12 13:09</c:v>
                      </c:pt>
                      <c:pt idx="9841">
                        <c:v>2016-06-12 13:09</c:v>
                      </c:pt>
                      <c:pt idx="9842">
                        <c:v>2016-06-12 13:09</c:v>
                      </c:pt>
                      <c:pt idx="9843">
                        <c:v>2016-06-12 13:09</c:v>
                      </c:pt>
                      <c:pt idx="9844">
                        <c:v>2016-06-12 13:09</c:v>
                      </c:pt>
                      <c:pt idx="9845">
                        <c:v>2016-06-12 13:09</c:v>
                      </c:pt>
                      <c:pt idx="9846">
                        <c:v>2016-06-12 13:09</c:v>
                      </c:pt>
                      <c:pt idx="9847">
                        <c:v>2016-06-12 13:09</c:v>
                      </c:pt>
                      <c:pt idx="9848">
                        <c:v>2016-06-12 13:09</c:v>
                      </c:pt>
                      <c:pt idx="9849">
                        <c:v>2016-06-12 13:09</c:v>
                      </c:pt>
                      <c:pt idx="9850">
                        <c:v>2016-06-12 13:09</c:v>
                      </c:pt>
                      <c:pt idx="9851">
                        <c:v>2016-06-12 13:09</c:v>
                      </c:pt>
                      <c:pt idx="9852">
                        <c:v>2016-06-12 13:09</c:v>
                      </c:pt>
                      <c:pt idx="9853">
                        <c:v>2016-06-12 13:09</c:v>
                      </c:pt>
                      <c:pt idx="9854">
                        <c:v>2016-06-12 13:09</c:v>
                      </c:pt>
                      <c:pt idx="9855">
                        <c:v>2016-06-12 13:09</c:v>
                      </c:pt>
                      <c:pt idx="9856">
                        <c:v>2016-06-12 13:09</c:v>
                      </c:pt>
                      <c:pt idx="9857">
                        <c:v>2016-06-12 13:09</c:v>
                      </c:pt>
                      <c:pt idx="9858">
                        <c:v>2016-06-12 13:09</c:v>
                      </c:pt>
                      <c:pt idx="9859">
                        <c:v>2016-06-12 13:09</c:v>
                      </c:pt>
                      <c:pt idx="9860">
                        <c:v>2016-06-12 13:09</c:v>
                      </c:pt>
                      <c:pt idx="9861">
                        <c:v>2016-06-12 13:09</c:v>
                      </c:pt>
                      <c:pt idx="9862">
                        <c:v>2016-06-12 13:09</c:v>
                      </c:pt>
                      <c:pt idx="9863">
                        <c:v>2016-06-12 13:09</c:v>
                      </c:pt>
                      <c:pt idx="9864">
                        <c:v>2016-06-12 13:09</c:v>
                      </c:pt>
                      <c:pt idx="9865">
                        <c:v>2016-06-12 13:09</c:v>
                      </c:pt>
                      <c:pt idx="9866">
                        <c:v>2016-06-12 13:09</c:v>
                      </c:pt>
                      <c:pt idx="9867">
                        <c:v>2016-06-12 13:09</c:v>
                      </c:pt>
                      <c:pt idx="9868">
                        <c:v>2016-06-12 13:09</c:v>
                      </c:pt>
                      <c:pt idx="9869">
                        <c:v>2016-06-12 13:09</c:v>
                      </c:pt>
                      <c:pt idx="9870">
                        <c:v>2016-06-12 13:10</c:v>
                      </c:pt>
                      <c:pt idx="9871">
                        <c:v>2016-06-12 13:10</c:v>
                      </c:pt>
                      <c:pt idx="9872">
                        <c:v>2016-06-12 13:10</c:v>
                      </c:pt>
                      <c:pt idx="9873">
                        <c:v>2016-06-12 13:10</c:v>
                      </c:pt>
                      <c:pt idx="9874">
                        <c:v>2016-06-12 13:10</c:v>
                      </c:pt>
                      <c:pt idx="9875">
                        <c:v>2016-06-12 13:10</c:v>
                      </c:pt>
                      <c:pt idx="9876">
                        <c:v>2016-06-12 13:10</c:v>
                      </c:pt>
                      <c:pt idx="9877">
                        <c:v>2016-06-12 13:10</c:v>
                      </c:pt>
                      <c:pt idx="9878">
                        <c:v>2016-06-12 13:10</c:v>
                      </c:pt>
                      <c:pt idx="9879">
                        <c:v>2016-06-12 13:10</c:v>
                      </c:pt>
                      <c:pt idx="9880">
                        <c:v>2016-06-12 13:10</c:v>
                      </c:pt>
                      <c:pt idx="9881">
                        <c:v>2016-06-12 13:10</c:v>
                      </c:pt>
                      <c:pt idx="9882">
                        <c:v>2016-06-12 13:10</c:v>
                      </c:pt>
                      <c:pt idx="9883">
                        <c:v>2016-06-12 13:10</c:v>
                      </c:pt>
                      <c:pt idx="9884">
                        <c:v>2016-06-12 13:10</c:v>
                      </c:pt>
                      <c:pt idx="9885">
                        <c:v>2016-06-12 13:10</c:v>
                      </c:pt>
                      <c:pt idx="9886">
                        <c:v>2016-06-12 13:10</c:v>
                      </c:pt>
                      <c:pt idx="9887">
                        <c:v>2016-06-12 13:10</c:v>
                      </c:pt>
                      <c:pt idx="9888">
                        <c:v>2016-06-12 13:10</c:v>
                      </c:pt>
                      <c:pt idx="9889">
                        <c:v>2016-06-12 13:10</c:v>
                      </c:pt>
                      <c:pt idx="9890">
                        <c:v>2016-06-12 13:10</c:v>
                      </c:pt>
                      <c:pt idx="9891">
                        <c:v>2016-06-12 13:10</c:v>
                      </c:pt>
                      <c:pt idx="9892">
                        <c:v>2016-06-12 13:10</c:v>
                      </c:pt>
                      <c:pt idx="9893">
                        <c:v>2016-06-12 13:10</c:v>
                      </c:pt>
                      <c:pt idx="9894">
                        <c:v>2016-06-12 13:10</c:v>
                      </c:pt>
                      <c:pt idx="9895">
                        <c:v>2016-06-12 13:10</c:v>
                      </c:pt>
                      <c:pt idx="9896">
                        <c:v>2016-06-12 13:10</c:v>
                      </c:pt>
                      <c:pt idx="9897">
                        <c:v>2016-06-12 13:10</c:v>
                      </c:pt>
                      <c:pt idx="9898">
                        <c:v>2016-06-12 13:10</c:v>
                      </c:pt>
                      <c:pt idx="9899">
                        <c:v>2016-06-12 13:10</c:v>
                      </c:pt>
                      <c:pt idx="9900">
                        <c:v>2016-06-12 13:10</c:v>
                      </c:pt>
                      <c:pt idx="9901">
                        <c:v>2016-06-12 13:10</c:v>
                      </c:pt>
                      <c:pt idx="9902">
                        <c:v>2016-06-12 13:10</c:v>
                      </c:pt>
                      <c:pt idx="9903">
                        <c:v>2016-06-12 13:10</c:v>
                      </c:pt>
                      <c:pt idx="9904">
                        <c:v>2016-06-12 13:10</c:v>
                      </c:pt>
                      <c:pt idx="9905">
                        <c:v>2016-06-12 13:10</c:v>
                      </c:pt>
                      <c:pt idx="9906">
                        <c:v>2016-06-12 13:10</c:v>
                      </c:pt>
                      <c:pt idx="9907">
                        <c:v>2016-06-12 13:10</c:v>
                      </c:pt>
                      <c:pt idx="9908">
                        <c:v>2016-06-12 13:10</c:v>
                      </c:pt>
                      <c:pt idx="9909">
                        <c:v>2016-06-12 13:10</c:v>
                      </c:pt>
                      <c:pt idx="9910">
                        <c:v>2016-06-12 13:10</c:v>
                      </c:pt>
                      <c:pt idx="9911">
                        <c:v>2016-06-12 13:10</c:v>
                      </c:pt>
                      <c:pt idx="9912">
                        <c:v>2016-06-12 13:10</c:v>
                      </c:pt>
                      <c:pt idx="9913">
                        <c:v>2016-06-12 13:10</c:v>
                      </c:pt>
                      <c:pt idx="9914">
                        <c:v>2016-06-12 13:10</c:v>
                      </c:pt>
                      <c:pt idx="9915">
                        <c:v>2016-06-12 13:10</c:v>
                      </c:pt>
                      <c:pt idx="9916">
                        <c:v>2016-06-12 13:10</c:v>
                      </c:pt>
                      <c:pt idx="9917">
                        <c:v>2016-06-12 13:10</c:v>
                      </c:pt>
                      <c:pt idx="9918">
                        <c:v>2016-06-12 13:10</c:v>
                      </c:pt>
                      <c:pt idx="9919">
                        <c:v>2016-06-12 13:10</c:v>
                      </c:pt>
                      <c:pt idx="9920">
                        <c:v>2016-06-12 13:10</c:v>
                      </c:pt>
                      <c:pt idx="9921">
                        <c:v>2016-06-12 13:10</c:v>
                      </c:pt>
                      <c:pt idx="9922">
                        <c:v>2016-06-12 13:10</c:v>
                      </c:pt>
                      <c:pt idx="9923">
                        <c:v>2016-06-12 13:10</c:v>
                      </c:pt>
                      <c:pt idx="9924">
                        <c:v>2016-06-12 13:10</c:v>
                      </c:pt>
                      <c:pt idx="9925">
                        <c:v>2016-06-12 13:10</c:v>
                      </c:pt>
                      <c:pt idx="9926">
                        <c:v>2016-06-12 13:10</c:v>
                      </c:pt>
                      <c:pt idx="9927">
                        <c:v>2016-06-12 13:11</c:v>
                      </c:pt>
                      <c:pt idx="9928">
                        <c:v>2016-06-12 13:11</c:v>
                      </c:pt>
                      <c:pt idx="9929">
                        <c:v>2016-06-12 13:11</c:v>
                      </c:pt>
                      <c:pt idx="9930">
                        <c:v>2016-06-12 13:11</c:v>
                      </c:pt>
                      <c:pt idx="9931">
                        <c:v>2016-06-12 13:11</c:v>
                      </c:pt>
                      <c:pt idx="9932">
                        <c:v>2016-06-12 13:11</c:v>
                      </c:pt>
                      <c:pt idx="9933">
                        <c:v>2016-06-12 13:11</c:v>
                      </c:pt>
                      <c:pt idx="9934">
                        <c:v>2016-06-12 13:11</c:v>
                      </c:pt>
                      <c:pt idx="9935">
                        <c:v>2016-06-12 13:11</c:v>
                      </c:pt>
                      <c:pt idx="9936">
                        <c:v>2016-06-12 13:11</c:v>
                      </c:pt>
                      <c:pt idx="9937">
                        <c:v>2016-06-12 13:11</c:v>
                      </c:pt>
                      <c:pt idx="9938">
                        <c:v>2016-06-12 13:11</c:v>
                      </c:pt>
                      <c:pt idx="9939">
                        <c:v>2016-06-12 13:11</c:v>
                      </c:pt>
                      <c:pt idx="9940">
                        <c:v>2016-06-12 13:11</c:v>
                      </c:pt>
                      <c:pt idx="9941">
                        <c:v>2016-06-12 13:11</c:v>
                      </c:pt>
                      <c:pt idx="9942">
                        <c:v>2016-06-12 13:11</c:v>
                      </c:pt>
                      <c:pt idx="9943">
                        <c:v>2016-06-12 13:11</c:v>
                      </c:pt>
                      <c:pt idx="9944">
                        <c:v>2016-06-12 13:11</c:v>
                      </c:pt>
                      <c:pt idx="9945">
                        <c:v>2016-06-12 13:11</c:v>
                      </c:pt>
                      <c:pt idx="9946">
                        <c:v>2016-06-12 13:11</c:v>
                      </c:pt>
                      <c:pt idx="9947">
                        <c:v>2016-06-12 13:11</c:v>
                      </c:pt>
                      <c:pt idx="9948">
                        <c:v>2016-06-12 13:11</c:v>
                      </c:pt>
                      <c:pt idx="9949">
                        <c:v>2016-06-12 13:11</c:v>
                      </c:pt>
                      <c:pt idx="9950">
                        <c:v>2016-06-12 13:11</c:v>
                      </c:pt>
                      <c:pt idx="9951">
                        <c:v>2016-06-12 13:11</c:v>
                      </c:pt>
                      <c:pt idx="9952">
                        <c:v>2016-06-12 13:11</c:v>
                      </c:pt>
                      <c:pt idx="9953">
                        <c:v>2016-06-12 13:11</c:v>
                      </c:pt>
                      <c:pt idx="9954">
                        <c:v>2016-06-12 13:11</c:v>
                      </c:pt>
                      <c:pt idx="9955">
                        <c:v>2016-06-12 13:11</c:v>
                      </c:pt>
                      <c:pt idx="9956">
                        <c:v>2016-06-12 13:11</c:v>
                      </c:pt>
                      <c:pt idx="9957">
                        <c:v>2016-06-12 13:11</c:v>
                      </c:pt>
                      <c:pt idx="9958">
                        <c:v>2016-06-12 13:11</c:v>
                      </c:pt>
                      <c:pt idx="9959">
                        <c:v>2016-06-12 13:11</c:v>
                      </c:pt>
                      <c:pt idx="9960">
                        <c:v>2016-06-12 13:11</c:v>
                      </c:pt>
                      <c:pt idx="9961">
                        <c:v>2016-06-12 13:11</c:v>
                      </c:pt>
                      <c:pt idx="9962">
                        <c:v>2016-06-12 13:11</c:v>
                      </c:pt>
                      <c:pt idx="9963">
                        <c:v>2016-06-12 13:11</c:v>
                      </c:pt>
                      <c:pt idx="9964">
                        <c:v>2016-06-12 13:11</c:v>
                      </c:pt>
                      <c:pt idx="9965">
                        <c:v>2016-06-12 13:11</c:v>
                      </c:pt>
                      <c:pt idx="9966">
                        <c:v>2016-06-12 13:11</c:v>
                      </c:pt>
                      <c:pt idx="9967">
                        <c:v>2016-06-12 13:11</c:v>
                      </c:pt>
                      <c:pt idx="9968">
                        <c:v>2016-06-12 13:11</c:v>
                      </c:pt>
                      <c:pt idx="9969">
                        <c:v>2016-06-12 13:11</c:v>
                      </c:pt>
                      <c:pt idx="9970">
                        <c:v>2016-06-12 13:11</c:v>
                      </c:pt>
                      <c:pt idx="9971">
                        <c:v>2016-06-12 13:11</c:v>
                      </c:pt>
                      <c:pt idx="9972">
                        <c:v>2016-06-12 13:11</c:v>
                      </c:pt>
                      <c:pt idx="9973">
                        <c:v>2016-06-12 13:11</c:v>
                      </c:pt>
                      <c:pt idx="9974">
                        <c:v>2016-06-12 13:11</c:v>
                      </c:pt>
                      <c:pt idx="9975">
                        <c:v>2016-06-12 13:11</c:v>
                      </c:pt>
                      <c:pt idx="9976">
                        <c:v>2016-06-12 13:11</c:v>
                      </c:pt>
                      <c:pt idx="9977">
                        <c:v>2016-06-12 13:11</c:v>
                      </c:pt>
                      <c:pt idx="9978">
                        <c:v>2016-06-12 13:11</c:v>
                      </c:pt>
                      <c:pt idx="9979">
                        <c:v>2016-06-12 13:11</c:v>
                      </c:pt>
                      <c:pt idx="9980">
                        <c:v>2016-06-12 13:11</c:v>
                      </c:pt>
                      <c:pt idx="9981">
                        <c:v>2016-06-12 13:11</c:v>
                      </c:pt>
                      <c:pt idx="9982">
                        <c:v>2016-06-12 13:11</c:v>
                      </c:pt>
                      <c:pt idx="9983">
                        <c:v>2016-06-12 13:11</c:v>
                      </c:pt>
                      <c:pt idx="9984">
                        <c:v>2016-06-12 13:11</c:v>
                      </c:pt>
                      <c:pt idx="9985">
                        <c:v>2016-06-12 13:12</c:v>
                      </c:pt>
                      <c:pt idx="9986">
                        <c:v>2016-06-12 13:12</c:v>
                      </c:pt>
                      <c:pt idx="9987">
                        <c:v>2016-06-12 13:12</c:v>
                      </c:pt>
                      <c:pt idx="9988">
                        <c:v>2016-06-12 13:12</c:v>
                      </c:pt>
                      <c:pt idx="9989">
                        <c:v>2016-06-12 13:12</c:v>
                      </c:pt>
                      <c:pt idx="9990">
                        <c:v>2016-06-12 13:12</c:v>
                      </c:pt>
                      <c:pt idx="9991">
                        <c:v>2016-06-12 13:12</c:v>
                      </c:pt>
                      <c:pt idx="9992">
                        <c:v>2016-06-12 13:12</c:v>
                      </c:pt>
                      <c:pt idx="9993">
                        <c:v>2016-06-12 13:12</c:v>
                      </c:pt>
                      <c:pt idx="9994">
                        <c:v>2016-06-12 13:12</c:v>
                      </c:pt>
                      <c:pt idx="9995">
                        <c:v>2016-06-12 13:12</c:v>
                      </c:pt>
                      <c:pt idx="9996">
                        <c:v>2016-06-12 13:12</c:v>
                      </c:pt>
                      <c:pt idx="9997">
                        <c:v>2016-06-12 13:12</c:v>
                      </c:pt>
                      <c:pt idx="9998">
                        <c:v>2016-06-12 13:12</c:v>
                      </c:pt>
                      <c:pt idx="9999">
                        <c:v>2016-06-12 13:12</c:v>
                      </c:pt>
                      <c:pt idx="10000">
                        <c:v>2016-06-12 13:12</c:v>
                      </c:pt>
                      <c:pt idx="10001">
                        <c:v>2016-06-12 13:12</c:v>
                      </c:pt>
                      <c:pt idx="10002">
                        <c:v>2016-06-12 13:12</c:v>
                      </c:pt>
                      <c:pt idx="10003">
                        <c:v>2016-06-12 13:12</c:v>
                      </c:pt>
                      <c:pt idx="10004">
                        <c:v>2016-06-12 13:12</c:v>
                      </c:pt>
                      <c:pt idx="10005">
                        <c:v>2016-06-12 13:12</c:v>
                      </c:pt>
                      <c:pt idx="10006">
                        <c:v>2016-06-12 13:12</c:v>
                      </c:pt>
                      <c:pt idx="10007">
                        <c:v>2016-06-12 13:12</c:v>
                      </c:pt>
                      <c:pt idx="10008">
                        <c:v>2016-06-12 13:12</c:v>
                      </c:pt>
                      <c:pt idx="10009">
                        <c:v>2016-06-12 13:12</c:v>
                      </c:pt>
                      <c:pt idx="10010">
                        <c:v>2016-06-12 13:12</c:v>
                      </c:pt>
                      <c:pt idx="10011">
                        <c:v>2016-06-12 13:12</c:v>
                      </c:pt>
                      <c:pt idx="10012">
                        <c:v>2016-06-12 13:12</c:v>
                      </c:pt>
                      <c:pt idx="10013">
                        <c:v>2016-06-12 13:12</c:v>
                      </c:pt>
                      <c:pt idx="10014">
                        <c:v>2016-06-12 13:12</c:v>
                      </c:pt>
                      <c:pt idx="10015">
                        <c:v>2016-06-12 13:12</c:v>
                      </c:pt>
                      <c:pt idx="10016">
                        <c:v>2016-06-12 13:12</c:v>
                      </c:pt>
                      <c:pt idx="10017">
                        <c:v>2016-06-12 13:12</c:v>
                      </c:pt>
                      <c:pt idx="10018">
                        <c:v>2016-06-12 13:12</c:v>
                      </c:pt>
                      <c:pt idx="10019">
                        <c:v>2016-06-12 13:12</c:v>
                      </c:pt>
                      <c:pt idx="10020">
                        <c:v>2016-06-12 13:12</c:v>
                      </c:pt>
                      <c:pt idx="10021">
                        <c:v>2016-06-12 13:12</c:v>
                      </c:pt>
                      <c:pt idx="10022">
                        <c:v>2016-06-12 13:12</c:v>
                      </c:pt>
                      <c:pt idx="10023">
                        <c:v>2016-06-12 13:12</c:v>
                      </c:pt>
                      <c:pt idx="10024">
                        <c:v>2016-06-12 13:12</c:v>
                      </c:pt>
                      <c:pt idx="10025">
                        <c:v>2016-06-12 13:12</c:v>
                      </c:pt>
                      <c:pt idx="10026">
                        <c:v>2016-06-12 13:12</c:v>
                      </c:pt>
                      <c:pt idx="10027">
                        <c:v>2016-06-12 13:12</c:v>
                      </c:pt>
                      <c:pt idx="10028">
                        <c:v>2016-06-12 13:12</c:v>
                      </c:pt>
                      <c:pt idx="10029">
                        <c:v>2016-06-12 13:12</c:v>
                      </c:pt>
                      <c:pt idx="10030">
                        <c:v>2016-06-12 13:12</c:v>
                      </c:pt>
                      <c:pt idx="10031">
                        <c:v>2016-06-12 13:12</c:v>
                      </c:pt>
                      <c:pt idx="10032">
                        <c:v>2016-06-12 13:12</c:v>
                      </c:pt>
                      <c:pt idx="10033">
                        <c:v>2016-06-12 13:12</c:v>
                      </c:pt>
                      <c:pt idx="10034">
                        <c:v>2016-06-12 13:12</c:v>
                      </c:pt>
                      <c:pt idx="10035">
                        <c:v>2016-06-12 13:12</c:v>
                      </c:pt>
                      <c:pt idx="10036">
                        <c:v>2016-06-12 13:12</c:v>
                      </c:pt>
                      <c:pt idx="10037">
                        <c:v>2016-06-12 13:12</c:v>
                      </c:pt>
                      <c:pt idx="10038">
                        <c:v>2016-06-12 13:12</c:v>
                      </c:pt>
                      <c:pt idx="10039">
                        <c:v>2016-06-12 13:12</c:v>
                      </c:pt>
                      <c:pt idx="10040">
                        <c:v>2016-06-12 13:12</c:v>
                      </c:pt>
                      <c:pt idx="10041">
                        <c:v>2016-06-12 13:13</c:v>
                      </c:pt>
                      <c:pt idx="10042">
                        <c:v>2016-06-12 13:13</c:v>
                      </c:pt>
                      <c:pt idx="10043">
                        <c:v>2016-06-12 13:13</c:v>
                      </c:pt>
                      <c:pt idx="10044">
                        <c:v>2016-06-12 13:13</c:v>
                      </c:pt>
                      <c:pt idx="10045">
                        <c:v>2016-06-12 13:13</c:v>
                      </c:pt>
                      <c:pt idx="10046">
                        <c:v>2016-06-12 13:13</c:v>
                      </c:pt>
                      <c:pt idx="10047">
                        <c:v>2016-06-12 13:13</c:v>
                      </c:pt>
                      <c:pt idx="10048">
                        <c:v>2016-06-12 13:13</c:v>
                      </c:pt>
                      <c:pt idx="10049">
                        <c:v>2016-06-12 13:13</c:v>
                      </c:pt>
                      <c:pt idx="10050">
                        <c:v>2016-06-12 13:13</c:v>
                      </c:pt>
                      <c:pt idx="10051">
                        <c:v>2016-06-12 13:13</c:v>
                      </c:pt>
                      <c:pt idx="10052">
                        <c:v>2016-06-12 13:13</c:v>
                      </c:pt>
                      <c:pt idx="10053">
                        <c:v>2016-06-12 13:13</c:v>
                      </c:pt>
                      <c:pt idx="10054">
                        <c:v>2016-06-12 13:13</c:v>
                      </c:pt>
                      <c:pt idx="10055">
                        <c:v>2016-06-12 13:13</c:v>
                      </c:pt>
                      <c:pt idx="10056">
                        <c:v>2016-06-12 13:13</c:v>
                      </c:pt>
                      <c:pt idx="10057">
                        <c:v>2016-06-12 13:13</c:v>
                      </c:pt>
                      <c:pt idx="10058">
                        <c:v>2016-06-12 13:13</c:v>
                      </c:pt>
                      <c:pt idx="10059">
                        <c:v>2016-06-12 13:13</c:v>
                      </c:pt>
                      <c:pt idx="10060">
                        <c:v>2016-06-12 13:13</c:v>
                      </c:pt>
                      <c:pt idx="10061">
                        <c:v>2016-06-12 13:13</c:v>
                      </c:pt>
                      <c:pt idx="10062">
                        <c:v>2016-06-12 13:13</c:v>
                      </c:pt>
                      <c:pt idx="10063">
                        <c:v>2016-06-12 13:13</c:v>
                      </c:pt>
                      <c:pt idx="10064">
                        <c:v>2016-06-12 13:13</c:v>
                      </c:pt>
                      <c:pt idx="10065">
                        <c:v>2016-06-12 13:13</c:v>
                      </c:pt>
                      <c:pt idx="10066">
                        <c:v>2016-06-12 13:13</c:v>
                      </c:pt>
                      <c:pt idx="10067">
                        <c:v>2016-06-12 13:13</c:v>
                      </c:pt>
                      <c:pt idx="10068">
                        <c:v>2016-06-12 13:13</c:v>
                      </c:pt>
                      <c:pt idx="10069">
                        <c:v>2016-06-12 13:13</c:v>
                      </c:pt>
                      <c:pt idx="10070">
                        <c:v>2016-06-12 13:13</c:v>
                      </c:pt>
                      <c:pt idx="10071">
                        <c:v>2016-06-12 13:13</c:v>
                      </c:pt>
                      <c:pt idx="10072">
                        <c:v>2016-06-12 13:13</c:v>
                      </c:pt>
                      <c:pt idx="10073">
                        <c:v>2016-06-12 13:13</c:v>
                      </c:pt>
                      <c:pt idx="10074">
                        <c:v>2016-06-12 13:13</c:v>
                      </c:pt>
                      <c:pt idx="10075">
                        <c:v>2016-06-12 13:13</c:v>
                      </c:pt>
                      <c:pt idx="10076">
                        <c:v>2016-06-12 13:13</c:v>
                      </c:pt>
                      <c:pt idx="10077">
                        <c:v>2016-06-12 13:13</c:v>
                      </c:pt>
                      <c:pt idx="10078">
                        <c:v>2016-06-12 13:13</c:v>
                      </c:pt>
                      <c:pt idx="10079">
                        <c:v>2016-06-12 13:13</c:v>
                      </c:pt>
                      <c:pt idx="10080">
                        <c:v>2016-06-12 13:13</c:v>
                      </c:pt>
                      <c:pt idx="10081">
                        <c:v>2016-06-12 13:13</c:v>
                      </c:pt>
                      <c:pt idx="10082">
                        <c:v>2016-06-12 13:13</c:v>
                      </c:pt>
                      <c:pt idx="10083">
                        <c:v>2016-06-12 13:13</c:v>
                      </c:pt>
                      <c:pt idx="10084">
                        <c:v>2016-06-12 13:13</c:v>
                      </c:pt>
                      <c:pt idx="10085">
                        <c:v>2016-06-12 13:13</c:v>
                      </c:pt>
                      <c:pt idx="10086">
                        <c:v>2016-06-12 13:13</c:v>
                      </c:pt>
                      <c:pt idx="10087">
                        <c:v>2016-06-12 13:13</c:v>
                      </c:pt>
                      <c:pt idx="10088">
                        <c:v>2016-06-12 13:13</c:v>
                      </c:pt>
                      <c:pt idx="10089">
                        <c:v>2016-06-12 13:13</c:v>
                      </c:pt>
                      <c:pt idx="10090">
                        <c:v>2016-06-12 13:13</c:v>
                      </c:pt>
                      <c:pt idx="10091">
                        <c:v>2016-06-12 13:13</c:v>
                      </c:pt>
                      <c:pt idx="10092">
                        <c:v>2016-06-12 13:13</c:v>
                      </c:pt>
                      <c:pt idx="10093">
                        <c:v>2016-06-12 13:13</c:v>
                      </c:pt>
                      <c:pt idx="10094">
                        <c:v>2016-06-12 13:13</c:v>
                      </c:pt>
                      <c:pt idx="10095">
                        <c:v>2016-06-12 13:13</c:v>
                      </c:pt>
                      <c:pt idx="10096">
                        <c:v>2016-06-12 13:13</c:v>
                      </c:pt>
                      <c:pt idx="10097">
                        <c:v>2016-06-12 13:13</c:v>
                      </c:pt>
                      <c:pt idx="10098">
                        <c:v>2016-06-12 13:14</c:v>
                      </c:pt>
                      <c:pt idx="10099">
                        <c:v>2016-06-12 13:14</c:v>
                      </c:pt>
                      <c:pt idx="10100">
                        <c:v>2016-06-12 13:14</c:v>
                      </c:pt>
                      <c:pt idx="10101">
                        <c:v>2016-06-12 13:14</c:v>
                      </c:pt>
                      <c:pt idx="10102">
                        <c:v>2016-06-12 13:14</c:v>
                      </c:pt>
                      <c:pt idx="10103">
                        <c:v>2016-06-12 13:14</c:v>
                      </c:pt>
                      <c:pt idx="10104">
                        <c:v>2016-06-12 13:14</c:v>
                      </c:pt>
                      <c:pt idx="10105">
                        <c:v>2016-06-12 13:14</c:v>
                      </c:pt>
                      <c:pt idx="10106">
                        <c:v>2016-06-12 13:14</c:v>
                      </c:pt>
                      <c:pt idx="10107">
                        <c:v>2016-06-12 13:14</c:v>
                      </c:pt>
                      <c:pt idx="10108">
                        <c:v>2016-06-12 13:14</c:v>
                      </c:pt>
                      <c:pt idx="10109">
                        <c:v>2016-06-12 13:14</c:v>
                      </c:pt>
                      <c:pt idx="10110">
                        <c:v>2016-06-12 13:14</c:v>
                      </c:pt>
                      <c:pt idx="10111">
                        <c:v>2016-06-12 13:14</c:v>
                      </c:pt>
                      <c:pt idx="10112">
                        <c:v>2016-06-12 13:14</c:v>
                      </c:pt>
                      <c:pt idx="10113">
                        <c:v>2016-06-12 13:14</c:v>
                      </c:pt>
                      <c:pt idx="10114">
                        <c:v>2016-06-12 13:14</c:v>
                      </c:pt>
                      <c:pt idx="10115">
                        <c:v>2016-06-12 13:14</c:v>
                      </c:pt>
                      <c:pt idx="10116">
                        <c:v>2016-06-12 13:14</c:v>
                      </c:pt>
                      <c:pt idx="10117">
                        <c:v>2016-06-12 13:14</c:v>
                      </c:pt>
                      <c:pt idx="10118">
                        <c:v>2016-06-12 13:14</c:v>
                      </c:pt>
                      <c:pt idx="10119">
                        <c:v>2016-06-12 13:14</c:v>
                      </c:pt>
                      <c:pt idx="10120">
                        <c:v>2016-06-12 13:14</c:v>
                      </c:pt>
                      <c:pt idx="10121">
                        <c:v>2016-06-12 13:14</c:v>
                      </c:pt>
                      <c:pt idx="10122">
                        <c:v>2016-06-12 13:14</c:v>
                      </c:pt>
                      <c:pt idx="10123">
                        <c:v>2016-06-12 13:14</c:v>
                      </c:pt>
                      <c:pt idx="10124">
                        <c:v>2016-06-12 13:14</c:v>
                      </c:pt>
                      <c:pt idx="10125">
                        <c:v>2016-06-12 13:14</c:v>
                      </c:pt>
                      <c:pt idx="10126">
                        <c:v>2016-06-12 13:14</c:v>
                      </c:pt>
                      <c:pt idx="10127">
                        <c:v>2016-06-12 13:14</c:v>
                      </c:pt>
                      <c:pt idx="10128">
                        <c:v>2016-06-12 13:14</c:v>
                      </c:pt>
                      <c:pt idx="10129">
                        <c:v>2016-06-12 13:14</c:v>
                      </c:pt>
                      <c:pt idx="10130">
                        <c:v>2016-06-12 13:14</c:v>
                      </c:pt>
                      <c:pt idx="10131">
                        <c:v>2016-06-12 13:14</c:v>
                      </c:pt>
                      <c:pt idx="10132">
                        <c:v>2016-06-12 13:14</c:v>
                      </c:pt>
                      <c:pt idx="10133">
                        <c:v>2016-06-12 13:14</c:v>
                      </c:pt>
                      <c:pt idx="10134">
                        <c:v>2016-06-12 13:14</c:v>
                      </c:pt>
                      <c:pt idx="10135">
                        <c:v>2016-06-12 13:14</c:v>
                      </c:pt>
                      <c:pt idx="10136">
                        <c:v>2016-06-12 13:14</c:v>
                      </c:pt>
                      <c:pt idx="10137">
                        <c:v>2016-06-12 13:14</c:v>
                      </c:pt>
                      <c:pt idx="10138">
                        <c:v>2016-06-12 13:14</c:v>
                      </c:pt>
                      <c:pt idx="10139">
                        <c:v>2016-06-12 13:14</c:v>
                      </c:pt>
                      <c:pt idx="10140">
                        <c:v>2016-06-12 13:14</c:v>
                      </c:pt>
                      <c:pt idx="10141">
                        <c:v>2016-06-12 13:14</c:v>
                      </c:pt>
                      <c:pt idx="10142">
                        <c:v>2016-06-12 13:14</c:v>
                      </c:pt>
                      <c:pt idx="10143">
                        <c:v>2016-06-12 13:14</c:v>
                      </c:pt>
                      <c:pt idx="10144">
                        <c:v>2016-06-12 13:14</c:v>
                      </c:pt>
                      <c:pt idx="10145">
                        <c:v>2016-06-12 13:14</c:v>
                      </c:pt>
                      <c:pt idx="10146">
                        <c:v>2016-06-12 13:14</c:v>
                      </c:pt>
                      <c:pt idx="10147">
                        <c:v>2016-06-12 13:14</c:v>
                      </c:pt>
                      <c:pt idx="10148">
                        <c:v>2016-06-12 13:14</c:v>
                      </c:pt>
                      <c:pt idx="10149">
                        <c:v>2016-06-12 13:14</c:v>
                      </c:pt>
                      <c:pt idx="10150">
                        <c:v>2016-06-12 13:14</c:v>
                      </c:pt>
                      <c:pt idx="10151">
                        <c:v>2016-06-12 13:14</c:v>
                      </c:pt>
                      <c:pt idx="10152">
                        <c:v>2016-06-12 13:15</c:v>
                      </c:pt>
                      <c:pt idx="10153">
                        <c:v>2016-06-12 13:15</c:v>
                      </c:pt>
                      <c:pt idx="10154">
                        <c:v>2016-06-12 13:15</c:v>
                      </c:pt>
                      <c:pt idx="10155">
                        <c:v>2016-06-12 13:15</c:v>
                      </c:pt>
                      <c:pt idx="10156">
                        <c:v>2016-06-12 13:15</c:v>
                      </c:pt>
                      <c:pt idx="10157">
                        <c:v>2016-06-12 13:15</c:v>
                      </c:pt>
                      <c:pt idx="10158">
                        <c:v>2016-06-12 13:15</c:v>
                      </c:pt>
                      <c:pt idx="10159">
                        <c:v>2016-06-12 13:15</c:v>
                      </c:pt>
                      <c:pt idx="10160">
                        <c:v>2016-06-12 13:15</c:v>
                      </c:pt>
                      <c:pt idx="10161">
                        <c:v>2016-06-12 13:15</c:v>
                      </c:pt>
                      <c:pt idx="10162">
                        <c:v>2016-06-12 13:15</c:v>
                      </c:pt>
                      <c:pt idx="10163">
                        <c:v>2016-06-12 13:15</c:v>
                      </c:pt>
                      <c:pt idx="10164">
                        <c:v>2016-06-12 13:15</c:v>
                      </c:pt>
                      <c:pt idx="10165">
                        <c:v>2016-06-12 13:15</c:v>
                      </c:pt>
                      <c:pt idx="10166">
                        <c:v>2016-06-12 13:15</c:v>
                      </c:pt>
                      <c:pt idx="10167">
                        <c:v>2016-06-12 13:15</c:v>
                      </c:pt>
                      <c:pt idx="10168">
                        <c:v>2016-06-12 13:15</c:v>
                      </c:pt>
                      <c:pt idx="10169">
                        <c:v>2016-06-12 13:15</c:v>
                      </c:pt>
                      <c:pt idx="10170">
                        <c:v>2016-06-12 13:15</c:v>
                      </c:pt>
                      <c:pt idx="10171">
                        <c:v>2016-06-12 13:15</c:v>
                      </c:pt>
                      <c:pt idx="10172">
                        <c:v>2016-06-12 13:15</c:v>
                      </c:pt>
                      <c:pt idx="10173">
                        <c:v>2016-06-12 13:15</c:v>
                      </c:pt>
                      <c:pt idx="10174">
                        <c:v>2016-06-12 13:15</c:v>
                      </c:pt>
                      <c:pt idx="10175">
                        <c:v>2016-06-12 13:15</c:v>
                      </c:pt>
                      <c:pt idx="10176">
                        <c:v>2016-06-12 13:15</c:v>
                      </c:pt>
                      <c:pt idx="10177">
                        <c:v>2016-06-12 13:15</c:v>
                      </c:pt>
                      <c:pt idx="10178">
                        <c:v>2016-06-12 13:15</c:v>
                      </c:pt>
                      <c:pt idx="10179">
                        <c:v>2016-06-12 13:15</c:v>
                      </c:pt>
                      <c:pt idx="10180">
                        <c:v>2016-06-12 13:15</c:v>
                      </c:pt>
                      <c:pt idx="10181">
                        <c:v>2016-06-12 13:15</c:v>
                      </c:pt>
                      <c:pt idx="10182">
                        <c:v>2016-06-12 13:15</c:v>
                      </c:pt>
                      <c:pt idx="10183">
                        <c:v>2016-06-12 13:15</c:v>
                      </c:pt>
                      <c:pt idx="10184">
                        <c:v>2016-06-12 13:15</c:v>
                      </c:pt>
                      <c:pt idx="10185">
                        <c:v>2016-06-12 13:15</c:v>
                      </c:pt>
                      <c:pt idx="10186">
                        <c:v>2016-06-12 13:15</c:v>
                      </c:pt>
                      <c:pt idx="10187">
                        <c:v>2016-06-12 13:15</c:v>
                      </c:pt>
                      <c:pt idx="10188">
                        <c:v>2016-06-12 13:15</c:v>
                      </c:pt>
                      <c:pt idx="10189">
                        <c:v>2016-06-12 13:15</c:v>
                      </c:pt>
                      <c:pt idx="10190">
                        <c:v>2016-06-12 13:15</c:v>
                      </c:pt>
                      <c:pt idx="10191">
                        <c:v>2016-06-12 13:15</c:v>
                      </c:pt>
                      <c:pt idx="10192">
                        <c:v>2016-06-12 13:15</c:v>
                      </c:pt>
                      <c:pt idx="10193">
                        <c:v>2016-06-12 13:15</c:v>
                      </c:pt>
                      <c:pt idx="10194">
                        <c:v>2016-06-12 13:15</c:v>
                      </c:pt>
                      <c:pt idx="10195">
                        <c:v>2016-06-12 13:15</c:v>
                      </c:pt>
                      <c:pt idx="10196">
                        <c:v>2016-06-12 13:15</c:v>
                      </c:pt>
                      <c:pt idx="10197">
                        <c:v>2016-06-12 13:15</c:v>
                      </c:pt>
                      <c:pt idx="10198">
                        <c:v>2016-06-12 13:15</c:v>
                      </c:pt>
                      <c:pt idx="10199">
                        <c:v>2016-06-12 13:15</c:v>
                      </c:pt>
                      <c:pt idx="10200">
                        <c:v>2016-06-12 13:15</c:v>
                      </c:pt>
                      <c:pt idx="10201">
                        <c:v>2016-06-12 13:15</c:v>
                      </c:pt>
                      <c:pt idx="10202">
                        <c:v>2016-06-12 13:15</c:v>
                      </c:pt>
                      <c:pt idx="10203">
                        <c:v>2016-06-12 13:15</c:v>
                      </c:pt>
                      <c:pt idx="10204">
                        <c:v>2016-06-12 13:15</c:v>
                      </c:pt>
                      <c:pt idx="10205">
                        <c:v>2016-06-12 13:15</c:v>
                      </c:pt>
                      <c:pt idx="10206">
                        <c:v>2016-06-12 13:15</c:v>
                      </c:pt>
                      <c:pt idx="10207">
                        <c:v>2016-06-12 13:15</c:v>
                      </c:pt>
                      <c:pt idx="10208">
                        <c:v>2016-06-12 13:15</c:v>
                      </c:pt>
                      <c:pt idx="10209">
                        <c:v>2016-06-12 13:16</c:v>
                      </c:pt>
                      <c:pt idx="10210">
                        <c:v>2016-06-12 13:16</c:v>
                      </c:pt>
                      <c:pt idx="10211">
                        <c:v>2016-06-12 13:16</c:v>
                      </c:pt>
                      <c:pt idx="10212">
                        <c:v>2016-06-12 13:16</c:v>
                      </c:pt>
                      <c:pt idx="10213">
                        <c:v>2016-06-12 13:16</c:v>
                      </c:pt>
                      <c:pt idx="10214">
                        <c:v>2016-06-12 13:16</c:v>
                      </c:pt>
                      <c:pt idx="10215">
                        <c:v>2016-06-12 13:16</c:v>
                      </c:pt>
                      <c:pt idx="10216">
                        <c:v>2016-06-12 13:16</c:v>
                      </c:pt>
                      <c:pt idx="10217">
                        <c:v>2016-06-12 13:16</c:v>
                      </c:pt>
                      <c:pt idx="10218">
                        <c:v>2016-06-12 13:16</c:v>
                      </c:pt>
                      <c:pt idx="10219">
                        <c:v>2016-06-12 13:16</c:v>
                      </c:pt>
                      <c:pt idx="10220">
                        <c:v>2016-06-12 13:16</c:v>
                      </c:pt>
                      <c:pt idx="10221">
                        <c:v>2016-06-12 13:16</c:v>
                      </c:pt>
                      <c:pt idx="10222">
                        <c:v>2016-06-12 13:16</c:v>
                      </c:pt>
                      <c:pt idx="10223">
                        <c:v>2016-06-12 13:16</c:v>
                      </c:pt>
                      <c:pt idx="10224">
                        <c:v>2016-06-12 13:16</c:v>
                      </c:pt>
                      <c:pt idx="10225">
                        <c:v>2016-06-12 13:16</c:v>
                      </c:pt>
                      <c:pt idx="10226">
                        <c:v>2016-06-12 13:16</c:v>
                      </c:pt>
                      <c:pt idx="10227">
                        <c:v>2016-06-12 13:16</c:v>
                      </c:pt>
                      <c:pt idx="10228">
                        <c:v>2016-06-12 13:16</c:v>
                      </c:pt>
                      <c:pt idx="10229">
                        <c:v>2016-06-12 13:16</c:v>
                      </c:pt>
                      <c:pt idx="10230">
                        <c:v>2016-06-12 13:16</c:v>
                      </c:pt>
                      <c:pt idx="10231">
                        <c:v>2016-06-12 13:16</c:v>
                      </c:pt>
                      <c:pt idx="10232">
                        <c:v>2016-06-12 13:16</c:v>
                      </c:pt>
                      <c:pt idx="10233">
                        <c:v>2016-06-12 13:16</c:v>
                      </c:pt>
                      <c:pt idx="10234">
                        <c:v>2016-06-12 13:16</c:v>
                      </c:pt>
                      <c:pt idx="10235">
                        <c:v>2016-06-12 13:16</c:v>
                      </c:pt>
                      <c:pt idx="10236">
                        <c:v>2016-06-12 13:16</c:v>
                      </c:pt>
                      <c:pt idx="10237">
                        <c:v>2016-06-12 13:16</c:v>
                      </c:pt>
                      <c:pt idx="10238">
                        <c:v>2016-06-12 13:16</c:v>
                      </c:pt>
                      <c:pt idx="10239">
                        <c:v>2016-06-12 13:16</c:v>
                      </c:pt>
                      <c:pt idx="10240">
                        <c:v>2016-06-12 13:16</c:v>
                      </c:pt>
                      <c:pt idx="10241">
                        <c:v>2016-06-12 13:16</c:v>
                      </c:pt>
                      <c:pt idx="10242">
                        <c:v>2016-06-12 13:16</c:v>
                      </c:pt>
                      <c:pt idx="10243">
                        <c:v>2016-06-12 13:16</c:v>
                      </c:pt>
                      <c:pt idx="10244">
                        <c:v>2016-06-12 13:16</c:v>
                      </c:pt>
                      <c:pt idx="10245">
                        <c:v>2016-06-12 13:16</c:v>
                      </c:pt>
                      <c:pt idx="10246">
                        <c:v>2016-06-12 13:16</c:v>
                      </c:pt>
                      <c:pt idx="10247">
                        <c:v>2016-06-12 13:16</c:v>
                      </c:pt>
                      <c:pt idx="10248">
                        <c:v>2016-06-12 13:16</c:v>
                      </c:pt>
                      <c:pt idx="10249">
                        <c:v>2016-06-12 13:16</c:v>
                      </c:pt>
                      <c:pt idx="10250">
                        <c:v>2016-06-12 13:16</c:v>
                      </c:pt>
                      <c:pt idx="10251">
                        <c:v>2016-06-12 13:16</c:v>
                      </c:pt>
                      <c:pt idx="10252">
                        <c:v>2016-06-12 13:16</c:v>
                      </c:pt>
                      <c:pt idx="10253">
                        <c:v>2016-06-12 13:16</c:v>
                      </c:pt>
                      <c:pt idx="10254">
                        <c:v>2016-06-12 13:16</c:v>
                      </c:pt>
                      <c:pt idx="10255">
                        <c:v>2016-06-12 13:16</c:v>
                      </c:pt>
                      <c:pt idx="10256">
                        <c:v>2016-06-12 13:16</c:v>
                      </c:pt>
                      <c:pt idx="10257">
                        <c:v>2016-06-12 13:16</c:v>
                      </c:pt>
                      <c:pt idx="10258">
                        <c:v>2016-06-12 13:16</c:v>
                      </c:pt>
                      <c:pt idx="10259">
                        <c:v>2016-06-12 13:16</c:v>
                      </c:pt>
                      <c:pt idx="10260">
                        <c:v>2016-06-12 13:16</c:v>
                      </c:pt>
                      <c:pt idx="10261">
                        <c:v>2016-06-12 13:16</c:v>
                      </c:pt>
                      <c:pt idx="10262">
                        <c:v>2016-06-12 13:16</c:v>
                      </c:pt>
                      <c:pt idx="10263">
                        <c:v>2016-06-12 13:16</c:v>
                      </c:pt>
                      <c:pt idx="10264">
                        <c:v>2016-06-12 13:16</c:v>
                      </c:pt>
                      <c:pt idx="10265">
                        <c:v>2016-06-12 13:17</c:v>
                      </c:pt>
                      <c:pt idx="10266">
                        <c:v>2016-06-12 13:17</c:v>
                      </c:pt>
                      <c:pt idx="10267">
                        <c:v>2016-06-12 13:17</c:v>
                      </c:pt>
                      <c:pt idx="10268">
                        <c:v>2016-06-12 13:17</c:v>
                      </c:pt>
                      <c:pt idx="10269">
                        <c:v>2016-06-12 13:17</c:v>
                      </c:pt>
                      <c:pt idx="10270">
                        <c:v>2016-06-12 13:17</c:v>
                      </c:pt>
                      <c:pt idx="10271">
                        <c:v>2016-06-12 13:17</c:v>
                      </c:pt>
                      <c:pt idx="10272">
                        <c:v>2016-06-12 13:17</c:v>
                      </c:pt>
                      <c:pt idx="10273">
                        <c:v>2016-06-12 13:17</c:v>
                      </c:pt>
                      <c:pt idx="10274">
                        <c:v>2016-06-12 13:17</c:v>
                      </c:pt>
                      <c:pt idx="10275">
                        <c:v>2016-06-12 13:17</c:v>
                      </c:pt>
                      <c:pt idx="10276">
                        <c:v>2016-06-12 13:17</c:v>
                      </c:pt>
                      <c:pt idx="10277">
                        <c:v>2016-06-12 13:17</c:v>
                      </c:pt>
                      <c:pt idx="10278">
                        <c:v>2016-06-12 13:17</c:v>
                      </c:pt>
                      <c:pt idx="10279">
                        <c:v>2016-06-12 13:17</c:v>
                      </c:pt>
                      <c:pt idx="10280">
                        <c:v>2016-06-12 13:17</c:v>
                      </c:pt>
                      <c:pt idx="10281">
                        <c:v>2016-06-12 13:17</c:v>
                      </c:pt>
                      <c:pt idx="10282">
                        <c:v>2016-06-12 13:17</c:v>
                      </c:pt>
                      <c:pt idx="10283">
                        <c:v>2016-06-12 13:17</c:v>
                      </c:pt>
                      <c:pt idx="10284">
                        <c:v>2016-06-12 13:17</c:v>
                      </c:pt>
                      <c:pt idx="10285">
                        <c:v>2016-06-12 13:17</c:v>
                      </c:pt>
                      <c:pt idx="10286">
                        <c:v>2016-06-12 13:17</c:v>
                      </c:pt>
                      <c:pt idx="10287">
                        <c:v>2016-06-12 13:17</c:v>
                      </c:pt>
                      <c:pt idx="10288">
                        <c:v>2016-06-12 13:17</c:v>
                      </c:pt>
                      <c:pt idx="10289">
                        <c:v>2016-06-12 13:17</c:v>
                      </c:pt>
                      <c:pt idx="10290">
                        <c:v>2016-06-12 13:17</c:v>
                      </c:pt>
                      <c:pt idx="10291">
                        <c:v>2016-06-12 13:17</c:v>
                      </c:pt>
                      <c:pt idx="10292">
                        <c:v>2016-06-12 13:17</c:v>
                      </c:pt>
                      <c:pt idx="10293">
                        <c:v>2016-06-12 13:17</c:v>
                      </c:pt>
                      <c:pt idx="10294">
                        <c:v>2016-06-12 13:17</c:v>
                      </c:pt>
                      <c:pt idx="10295">
                        <c:v>2016-06-12 13:17</c:v>
                      </c:pt>
                      <c:pt idx="10296">
                        <c:v>2016-06-12 13:17</c:v>
                      </c:pt>
                      <c:pt idx="10297">
                        <c:v>2016-06-12 13:17</c:v>
                      </c:pt>
                      <c:pt idx="10298">
                        <c:v>2016-06-12 13:17</c:v>
                      </c:pt>
                      <c:pt idx="10299">
                        <c:v>2016-06-12 13:17</c:v>
                      </c:pt>
                      <c:pt idx="10300">
                        <c:v>2016-06-12 13:17</c:v>
                      </c:pt>
                      <c:pt idx="10301">
                        <c:v>2016-06-12 13:17</c:v>
                      </c:pt>
                      <c:pt idx="10302">
                        <c:v>2016-06-12 13:17</c:v>
                      </c:pt>
                      <c:pt idx="10303">
                        <c:v>2016-06-12 13:17</c:v>
                      </c:pt>
                      <c:pt idx="10304">
                        <c:v>2016-06-12 13:17</c:v>
                      </c:pt>
                      <c:pt idx="10305">
                        <c:v>2016-06-12 13:17</c:v>
                      </c:pt>
                      <c:pt idx="10306">
                        <c:v>2016-06-12 13:17</c:v>
                      </c:pt>
                      <c:pt idx="10307">
                        <c:v>2016-06-12 13:17</c:v>
                      </c:pt>
                      <c:pt idx="10308">
                        <c:v>2016-06-12 13:17</c:v>
                      </c:pt>
                      <c:pt idx="10309">
                        <c:v>2016-06-12 13:17</c:v>
                      </c:pt>
                      <c:pt idx="10310">
                        <c:v>2016-06-12 13:17</c:v>
                      </c:pt>
                      <c:pt idx="10311">
                        <c:v>2016-06-12 13:17</c:v>
                      </c:pt>
                      <c:pt idx="10312">
                        <c:v>2016-06-12 13:17</c:v>
                      </c:pt>
                      <c:pt idx="10313">
                        <c:v>2016-06-12 13:17</c:v>
                      </c:pt>
                      <c:pt idx="10314">
                        <c:v>2016-06-12 13:17</c:v>
                      </c:pt>
                      <c:pt idx="10315">
                        <c:v>2016-06-12 13:17</c:v>
                      </c:pt>
                      <c:pt idx="10316">
                        <c:v>2016-06-12 13:17</c:v>
                      </c:pt>
                      <c:pt idx="10317">
                        <c:v>2016-06-12 13:17</c:v>
                      </c:pt>
                      <c:pt idx="10318">
                        <c:v>2016-06-12 13:17</c:v>
                      </c:pt>
                      <c:pt idx="10319">
                        <c:v>2016-06-12 13:17</c:v>
                      </c:pt>
                      <c:pt idx="10320">
                        <c:v>2016-06-12 13:17</c:v>
                      </c:pt>
                      <c:pt idx="10321">
                        <c:v>2016-06-12 13:17</c:v>
                      </c:pt>
                      <c:pt idx="10322">
                        <c:v>2016-06-12 13:18</c:v>
                      </c:pt>
                      <c:pt idx="10323">
                        <c:v>2016-06-12 13:18</c:v>
                      </c:pt>
                      <c:pt idx="10324">
                        <c:v>2016-06-12 13:18</c:v>
                      </c:pt>
                      <c:pt idx="10325">
                        <c:v>2016-06-12 13:18</c:v>
                      </c:pt>
                      <c:pt idx="10326">
                        <c:v>2016-06-12 13:18</c:v>
                      </c:pt>
                      <c:pt idx="10327">
                        <c:v>2016-06-12 13:18</c:v>
                      </c:pt>
                      <c:pt idx="10328">
                        <c:v>2016-06-12 13:18</c:v>
                      </c:pt>
                      <c:pt idx="10329">
                        <c:v>2016-06-12 13:18</c:v>
                      </c:pt>
                      <c:pt idx="10330">
                        <c:v>2016-06-12 13:18</c:v>
                      </c:pt>
                      <c:pt idx="10331">
                        <c:v>2016-06-12 13:18</c:v>
                      </c:pt>
                      <c:pt idx="10332">
                        <c:v>2016-06-12 13:18</c:v>
                      </c:pt>
                      <c:pt idx="10333">
                        <c:v>2016-06-12 13:18</c:v>
                      </c:pt>
                      <c:pt idx="10334">
                        <c:v>2016-06-12 13:18</c:v>
                      </c:pt>
                      <c:pt idx="10335">
                        <c:v>2016-06-12 13:18</c:v>
                      </c:pt>
                      <c:pt idx="10336">
                        <c:v>2016-06-12 13:18</c:v>
                      </c:pt>
                      <c:pt idx="10337">
                        <c:v>2016-06-12 13:18</c:v>
                      </c:pt>
                      <c:pt idx="10338">
                        <c:v>2016-06-12 13:18</c:v>
                      </c:pt>
                      <c:pt idx="10339">
                        <c:v>2016-06-12 13:18</c:v>
                      </c:pt>
                      <c:pt idx="10340">
                        <c:v>2016-06-12 13:18</c:v>
                      </c:pt>
                      <c:pt idx="10341">
                        <c:v>2016-06-12 13:18</c:v>
                      </c:pt>
                      <c:pt idx="10342">
                        <c:v>2016-06-12 13:18</c:v>
                      </c:pt>
                      <c:pt idx="10343">
                        <c:v>2016-06-12 13:18</c:v>
                      </c:pt>
                      <c:pt idx="10344">
                        <c:v>2016-06-12 13:18</c:v>
                      </c:pt>
                      <c:pt idx="10345">
                        <c:v>2016-06-12 13:18</c:v>
                      </c:pt>
                      <c:pt idx="10346">
                        <c:v>2016-06-12 13:18</c:v>
                      </c:pt>
                      <c:pt idx="10347">
                        <c:v>2016-06-12 13:18</c:v>
                      </c:pt>
                      <c:pt idx="10348">
                        <c:v>2016-06-12 13:18</c:v>
                      </c:pt>
                      <c:pt idx="10349">
                        <c:v>2016-06-12 13:18</c:v>
                      </c:pt>
                      <c:pt idx="10350">
                        <c:v>2016-06-12 13:18</c:v>
                      </c:pt>
                      <c:pt idx="10351">
                        <c:v>2016-06-12 13:18</c:v>
                      </c:pt>
                      <c:pt idx="10352">
                        <c:v>2016-06-12 13:18</c:v>
                      </c:pt>
                      <c:pt idx="10353">
                        <c:v>2016-06-12 13:18</c:v>
                      </c:pt>
                      <c:pt idx="10354">
                        <c:v>2016-06-12 13:18</c:v>
                      </c:pt>
                      <c:pt idx="10355">
                        <c:v>2016-06-12 13:18</c:v>
                      </c:pt>
                      <c:pt idx="10356">
                        <c:v>2016-06-12 13:18</c:v>
                      </c:pt>
                      <c:pt idx="10357">
                        <c:v>2016-06-12 13:18</c:v>
                      </c:pt>
                      <c:pt idx="10358">
                        <c:v>2016-06-12 13:18</c:v>
                      </c:pt>
                      <c:pt idx="10359">
                        <c:v>2016-06-12 13:18</c:v>
                      </c:pt>
                      <c:pt idx="10360">
                        <c:v>2016-06-12 13:18</c:v>
                      </c:pt>
                      <c:pt idx="10361">
                        <c:v>2016-06-12 13:18</c:v>
                      </c:pt>
                      <c:pt idx="10362">
                        <c:v>2016-06-12 13:18</c:v>
                      </c:pt>
                      <c:pt idx="10363">
                        <c:v>2016-06-12 13:18</c:v>
                      </c:pt>
                      <c:pt idx="10364">
                        <c:v>2016-06-12 13:18</c:v>
                      </c:pt>
                      <c:pt idx="10365">
                        <c:v>2016-06-12 13:18</c:v>
                      </c:pt>
                      <c:pt idx="10366">
                        <c:v>2016-06-12 13:18</c:v>
                      </c:pt>
                      <c:pt idx="10367">
                        <c:v>2016-06-12 13:18</c:v>
                      </c:pt>
                      <c:pt idx="10368">
                        <c:v>2016-06-12 13:18</c:v>
                      </c:pt>
                      <c:pt idx="10369">
                        <c:v>2016-06-12 13:18</c:v>
                      </c:pt>
                      <c:pt idx="10370">
                        <c:v>2016-06-12 13:18</c:v>
                      </c:pt>
                      <c:pt idx="10371">
                        <c:v>2016-06-12 13:18</c:v>
                      </c:pt>
                      <c:pt idx="10372">
                        <c:v>2016-06-12 13:18</c:v>
                      </c:pt>
                      <c:pt idx="10373">
                        <c:v>2016-06-12 13:18</c:v>
                      </c:pt>
                      <c:pt idx="10374">
                        <c:v>2016-06-12 13:18</c:v>
                      </c:pt>
                      <c:pt idx="10375">
                        <c:v>2016-06-12 13:18</c:v>
                      </c:pt>
                      <c:pt idx="10376">
                        <c:v>2016-06-12 13:18</c:v>
                      </c:pt>
                      <c:pt idx="10377">
                        <c:v>2016-06-12 13:18</c:v>
                      </c:pt>
                      <c:pt idx="10378">
                        <c:v>2016-06-12 13:18</c:v>
                      </c:pt>
                      <c:pt idx="10379">
                        <c:v>2016-06-12 13:19</c:v>
                      </c:pt>
                      <c:pt idx="10380">
                        <c:v>2016-06-12 13:19</c:v>
                      </c:pt>
                      <c:pt idx="10381">
                        <c:v>2016-06-12 13:19</c:v>
                      </c:pt>
                      <c:pt idx="10382">
                        <c:v>2016-06-12 13:19</c:v>
                      </c:pt>
                      <c:pt idx="10383">
                        <c:v>2016-06-12 13:19</c:v>
                      </c:pt>
                      <c:pt idx="10384">
                        <c:v>2016-06-12 13:19</c:v>
                      </c:pt>
                      <c:pt idx="10385">
                        <c:v>2016-06-12 13:19</c:v>
                      </c:pt>
                      <c:pt idx="10386">
                        <c:v>2016-06-12 13:19</c:v>
                      </c:pt>
                      <c:pt idx="10387">
                        <c:v>2016-06-12 13:19</c:v>
                      </c:pt>
                      <c:pt idx="10388">
                        <c:v>2016-06-12 13:19</c:v>
                      </c:pt>
                      <c:pt idx="10389">
                        <c:v>2016-06-12 13:19</c:v>
                      </c:pt>
                      <c:pt idx="10390">
                        <c:v>2016-06-12 13:19</c:v>
                      </c:pt>
                      <c:pt idx="10391">
                        <c:v>2016-06-12 13:19</c:v>
                      </c:pt>
                      <c:pt idx="10392">
                        <c:v>2016-06-12 13:19</c:v>
                      </c:pt>
                      <c:pt idx="10393">
                        <c:v>2016-06-12 13:19</c:v>
                      </c:pt>
                      <c:pt idx="10394">
                        <c:v>2016-06-12 13:19</c:v>
                      </c:pt>
                      <c:pt idx="10395">
                        <c:v>2016-06-12 13:19</c:v>
                      </c:pt>
                      <c:pt idx="10396">
                        <c:v>2016-06-12 13:19</c:v>
                      </c:pt>
                      <c:pt idx="10397">
                        <c:v>2016-06-12 13:19</c:v>
                      </c:pt>
                      <c:pt idx="10398">
                        <c:v>2016-06-12 13:19</c:v>
                      </c:pt>
                      <c:pt idx="10399">
                        <c:v>2016-06-12 13:19</c:v>
                      </c:pt>
                      <c:pt idx="10400">
                        <c:v>2016-06-12 13:19</c:v>
                      </c:pt>
                      <c:pt idx="10401">
                        <c:v>2016-06-12 13:19</c:v>
                      </c:pt>
                      <c:pt idx="10402">
                        <c:v>2016-06-12 13:19</c:v>
                      </c:pt>
                      <c:pt idx="10403">
                        <c:v>2016-06-12 13:19</c:v>
                      </c:pt>
                      <c:pt idx="10404">
                        <c:v>2016-06-12 13:19</c:v>
                      </c:pt>
                      <c:pt idx="10405">
                        <c:v>2016-06-12 13:19</c:v>
                      </c:pt>
                      <c:pt idx="10406">
                        <c:v>2016-06-12 13:19</c:v>
                      </c:pt>
                      <c:pt idx="10407">
                        <c:v>2016-06-12 13:19</c:v>
                      </c:pt>
                      <c:pt idx="10408">
                        <c:v>2016-06-12 13:19</c:v>
                      </c:pt>
                      <c:pt idx="10409">
                        <c:v>2016-06-12 13:19</c:v>
                      </c:pt>
                      <c:pt idx="10410">
                        <c:v>2016-06-12 13:19</c:v>
                      </c:pt>
                      <c:pt idx="10411">
                        <c:v>2016-06-12 13:19</c:v>
                      </c:pt>
                      <c:pt idx="10412">
                        <c:v>2016-06-12 13:19</c:v>
                      </c:pt>
                      <c:pt idx="10413">
                        <c:v>2016-06-12 13:19</c:v>
                      </c:pt>
                      <c:pt idx="10414">
                        <c:v>2016-06-12 13:19</c:v>
                      </c:pt>
                      <c:pt idx="10415">
                        <c:v>2016-06-12 13:19</c:v>
                      </c:pt>
                      <c:pt idx="10416">
                        <c:v>2016-06-12 13:19</c:v>
                      </c:pt>
                      <c:pt idx="10417">
                        <c:v>2016-06-12 13:19</c:v>
                      </c:pt>
                      <c:pt idx="10418">
                        <c:v>2016-06-12 13:19</c:v>
                      </c:pt>
                      <c:pt idx="10419">
                        <c:v>2016-06-12 13:19</c:v>
                      </c:pt>
                      <c:pt idx="10420">
                        <c:v>2016-06-12 13:19</c:v>
                      </c:pt>
                      <c:pt idx="10421">
                        <c:v>2016-06-12 13:19</c:v>
                      </c:pt>
                      <c:pt idx="10422">
                        <c:v>2016-06-12 13:19</c:v>
                      </c:pt>
                      <c:pt idx="10423">
                        <c:v>2016-06-12 13:19</c:v>
                      </c:pt>
                      <c:pt idx="10424">
                        <c:v>2016-06-12 13:19</c:v>
                      </c:pt>
                      <c:pt idx="10425">
                        <c:v>2016-06-12 13:19</c:v>
                      </c:pt>
                      <c:pt idx="10426">
                        <c:v>2016-06-12 13:19</c:v>
                      </c:pt>
                      <c:pt idx="10427">
                        <c:v>2016-06-12 13:19</c:v>
                      </c:pt>
                      <c:pt idx="10428">
                        <c:v>2016-06-12 13:19</c:v>
                      </c:pt>
                      <c:pt idx="10429">
                        <c:v>2016-06-12 13:19</c:v>
                      </c:pt>
                      <c:pt idx="10430">
                        <c:v>2016-06-12 13:19</c:v>
                      </c:pt>
                      <c:pt idx="10431">
                        <c:v>2016-06-12 13:19</c:v>
                      </c:pt>
                      <c:pt idx="10432">
                        <c:v>2016-06-12 13:19</c:v>
                      </c:pt>
                      <c:pt idx="10433">
                        <c:v>2016-06-12 13:19</c:v>
                      </c:pt>
                      <c:pt idx="10434">
                        <c:v>2016-06-12 13:19</c:v>
                      </c:pt>
                      <c:pt idx="10435">
                        <c:v>2016-06-12 13:19</c:v>
                      </c:pt>
                      <c:pt idx="10436">
                        <c:v>2016-06-12 13:19</c:v>
                      </c:pt>
                      <c:pt idx="10437">
                        <c:v>2016-06-12 13:20</c:v>
                      </c:pt>
                      <c:pt idx="10438">
                        <c:v>2016-06-12 13:20</c:v>
                      </c:pt>
                      <c:pt idx="10439">
                        <c:v>2016-06-12 13:20</c:v>
                      </c:pt>
                      <c:pt idx="10440">
                        <c:v>2016-06-12 13:20</c:v>
                      </c:pt>
                      <c:pt idx="10441">
                        <c:v>2016-06-12 13:20</c:v>
                      </c:pt>
                      <c:pt idx="10442">
                        <c:v>2016-06-12 13:20</c:v>
                      </c:pt>
                      <c:pt idx="10443">
                        <c:v>2016-06-12 13:20</c:v>
                      </c:pt>
                      <c:pt idx="10444">
                        <c:v>2016-06-12 13:20</c:v>
                      </c:pt>
                      <c:pt idx="10445">
                        <c:v>2016-06-12 13:20</c:v>
                      </c:pt>
                      <c:pt idx="10446">
                        <c:v>2016-06-12 13:20</c:v>
                      </c:pt>
                      <c:pt idx="10447">
                        <c:v>2016-06-12 13:20</c:v>
                      </c:pt>
                      <c:pt idx="10448">
                        <c:v>2016-06-12 13:20</c:v>
                      </c:pt>
                      <c:pt idx="10449">
                        <c:v>2016-06-12 13:20</c:v>
                      </c:pt>
                      <c:pt idx="10450">
                        <c:v>2016-06-12 13:20</c:v>
                      </c:pt>
                      <c:pt idx="10451">
                        <c:v>2016-06-12 13:20</c:v>
                      </c:pt>
                      <c:pt idx="10452">
                        <c:v>2016-06-12 13:20</c:v>
                      </c:pt>
                      <c:pt idx="10453">
                        <c:v>2016-06-12 13:20</c:v>
                      </c:pt>
                      <c:pt idx="10454">
                        <c:v>2016-06-12 13:20</c:v>
                      </c:pt>
                      <c:pt idx="10455">
                        <c:v>2016-06-12 13:20</c:v>
                      </c:pt>
                      <c:pt idx="10456">
                        <c:v>2016-06-12 13:20</c:v>
                      </c:pt>
                      <c:pt idx="10457">
                        <c:v>2016-06-12 13:20</c:v>
                      </c:pt>
                      <c:pt idx="10458">
                        <c:v>2016-06-12 13:20</c:v>
                      </c:pt>
                      <c:pt idx="10459">
                        <c:v>2016-06-12 13:20</c:v>
                      </c:pt>
                      <c:pt idx="10460">
                        <c:v>2016-06-12 13:20</c:v>
                      </c:pt>
                      <c:pt idx="10461">
                        <c:v>2016-06-12 13:20</c:v>
                      </c:pt>
                      <c:pt idx="10462">
                        <c:v>2016-06-12 13:20</c:v>
                      </c:pt>
                      <c:pt idx="10463">
                        <c:v>2016-06-12 13:20</c:v>
                      </c:pt>
                      <c:pt idx="10464">
                        <c:v>2016-06-12 13:20</c:v>
                      </c:pt>
                      <c:pt idx="10465">
                        <c:v>2016-06-12 13:20</c:v>
                      </c:pt>
                      <c:pt idx="10466">
                        <c:v>2016-06-12 13:20</c:v>
                      </c:pt>
                      <c:pt idx="10467">
                        <c:v>2016-06-12 13:20</c:v>
                      </c:pt>
                      <c:pt idx="10468">
                        <c:v>2016-06-12 13:20</c:v>
                      </c:pt>
                      <c:pt idx="10469">
                        <c:v>2016-06-12 13:20</c:v>
                      </c:pt>
                      <c:pt idx="10470">
                        <c:v>2016-06-12 13:20</c:v>
                      </c:pt>
                      <c:pt idx="10471">
                        <c:v>2016-06-12 13:20</c:v>
                      </c:pt>
                      <c:pt idx="10472">
                        <c:v>2016-06-12 13:20</c:v>
                      </c:pt>
                      <c:pt idx="10473">
                        <c:v>2016-06-12 13:20</c:v>
                      </c:pt>
                      <c:pt idx="10474">
                        <c:v>2016-06-12 13:20</c:v>
                      </c:pt>
                      <c:pt idx="10475">
                        <c:v>2016-06-12 13:20</c:v>
                      </c:pt>
                      <c:pt idx="10476">
                        <c:v>2016-06-12 13:20</c:v>
                      </c:pt>
                      <c:pt idx="10477">
                        <c:v>2016-06-12 13:20</c:v>
                      </c:pt>
                      <c:pt idx="10478">
                        <c:v>2016-06-12 13:20</c:v>
                      </c:pt>
                      <c:pt idx="10479">
                        <c:v>2016-06-12 13:20</c:v>
                      </c:pt>
                      <c:pt idx="10480">
                        <c:v>2016-06-12 13:20</c:v>
                      </c:pt>
                      <c:pt idx="10481">
                        <c:v>2016-06-12 13:20</c:v>
                      </c:pt>
                      <c:pt idx="10482">
                        <c:v>2016-06-12 13:20</c:v>
                      </c:pt>
                      <c:pt idx="10483">
                        <c:v>2016-06-12 13:20</c:v>
                      </c:pt>
                      <c:pt idx="10484">
                        <c:v>2016-06-12 13:20</c:v>
                      </c:pt>
                      <c:pt idx="10485">
                        <c:v>2016-06-12 13:20</c:v>
                      </c:pt>
                      <c:pt idx="10486">
                        <c:v>2016-06-12 13:20</c:v>
                      </c:pt>
                      <c:pt idx="10487">
                        <c:v>2016-06-12 13:21</c:v>
                      </c:pt>
                      <c:pt idx="10488">
                        <c:v>2016-06-12 13:21</c:v>
                      </c:pt>
                      <c:pt idx="10489">
                        <c:v>2016-06-12 13:21</c:v>
                      </c:pt>
                      <c:pt idx="10490">
                        <c:v>2016-06-12 13:21</c:v>
                      </c:pt>
                      <c:pt idx="10491">
                        <c:v>2016-06-12 13:21</c:v>
                      </c:pt>
                      <c:pt idx="10492">
                        <c:v>2016-06-12 13:21</c:v>
                      </c:pt>
                      <c:pt idx="10493">
                        <c:v>2016-06-12 13:21</c:v>
                      </c:pt>
                      <c:pt idx="10494">
                        <c:v>2016-06-12 13:21</c:v>
                      </c:pt>
                      <c:pt idx="10495">
                        <c:v>2016-06-12 13:21</c:v>
                      </c:pt>
                      <c:pt idx="10496">
                        <c:v>2016-06-12 13:21</c:v>
                      </c:pt>
                      <c:pt idx="10497">
                        <c:v>2016-06-12 13:21</c:v>
                      </c:pt>
                      <c:pt idx="10498">
                        <c:v>2016-06-12 13:21</c:v>
                      </c:pt>
                      <c:pt idx="10499">
                        <c:v>2016-06-12 13:21</c:v>
                      </c:pt>
                      <c:pt idx="10500">
                        <c:v>2016-06-12 13:21</c:v>
                      </c:pt>
                      <c:pt idx="10501">
                        <c:v>2016-06-12 13:21</c:v>
                      </c:pt>
                      <c:pt idx="10502">
                        <c:v>2016-06-12 13:21</c:v>
                      </c:pt>
                      <c:pt idx="10503">
                        <c:v>2016-06-12 13:21</c:v>
                      </c:pt>
                      <c:pt idx="10504">
                        <c:v>2016-06-12 13:21</c:v>
                      </c:pt>
                      <c:pt idx="10505">
                        <c:v>2016-06-12 13:21</c:v>
                      </c:pt>
                      <c:pt idx="10506">
                        <c:v>2016-06-12 13:21</c:v>
                      </c:pt>
                      <c:pt idx="10507">
                        <c:v>2016-06-12 13:21</c:v>
                      </c:pt>
                      <c:pt idx="10508">
                        <c:v>2016-06-12 13:21</c:v>
                      </c:pt>
                      <c:pt idx="10509">
                        <c:v>2016-06-12 13:21</c:v>
                      </c:pt>
                      <c:pt idx="10510">
                        <c:v>2016-06-12 13:21</c:v>
                      </c:pt>
                      <c:pt idx="10511">
                        <c:v>2016-06-12 13:21</c:v>
                      </c:pt>
                      <c:pt idx="10512">
                        <c:v>2016-06-12 13:21</c:v>
                      </c:pt>
                      <c:pt idx="10513">
                        <c:v>2016-06-12 13:21</c:v>
                      </c:pt>
                      <c:pt idx="10514">
                        <c:v>2016-06-12 13:21</c:v>
                      </c:pt>
                      <c:pt idx="10515">
                        <c:v>2016-06-12 13:21</c:v>
                      </c:pt>
                      <c:pt idx="10516">
                        <c:v>2016-06-12 13:21</c:v>
                      </c:pt>
                      <c:pt idx="10517">
                        <c:v>2016-06-12 13:21</c:v>
                      </c:pt>
                      <c:pt idx="10518">
                        <c:v>2016-06-12 13:21</c:v>
                      </c:pt>
                      <c:pt idx="10519">
                        <c:v>2016-06-12 13:21</c:v>
                      </c:pt>
                      <c:pt idx="10520">
                        <c:v>2016-06-12 13:21</c:v>
                      </c:pt>
                      <c:pt idx="10521">
                        <c:v>2016-06-12 13:21</c:v>
                      </c:pt>
                      <c:pt idx="10522">
                        <c:v>2016-06-12 13:21</c:v>
                      </c:pt>
                      <c:pt idx="10523">
                        <c:v>2016-06-12 13:21</c:v>
                      </c:pt>
                      <c:pt idx="10524">
                        <c:v>2016-06-12 13:21</c:v>
                      </c:pt>
                      <c:pt idx="10525">
                        <c:v>2016-06-12 13:21</c:v>
                      </c:pt>
                      <c:pt idx="10526">
                        <c:v>2016-06-12 13:21</c:v>
                      </c:pt>
                      <c:pt idx="10527">
                        <c:v>2016-06-12 13:21</c:v>
                      </c:pt>
                      <c:pt idx="10528">
                        <c:v>2016-06-12 13:21</c:v>
                      </c:pt>
                      <c:pt idx="10529">
                        <c:v>2016-06-12 13:21</c:v>
                      </c:pt>
                      <c:pt idx="10530">
                        <c:v>2016-06-12 13:21</c:v>
                      </c:pt>
                      <c:pt idx="10531">
                        <c:v>2016-06-12 13:21</c:v>
                      </c:pt>
                      <c:pt idx="10532">
                        <c:v>2016-06-12 13:21</c:v>
                      </c:pt>
                      <c:pt idx="10533">
                        <c:v>2016-06-12 13:21</c:v>
                      </c:pt>
                      <c:pt idx="10534">
                        <c:v>2016-06-12 13:21</c:v>
                      </c:pt>
                      <c:pt idx="10535">
                        <c:v>2016-06-12 13:21</c:v>
                      </c:pt>
                      <c:pt idx="10536">
                        <c:v>2016-06-12 13:21</c:v>
                      </c:pt>
                      <c:pt idx="10537">
                        <c:v>2016-06-12 13:21</c:v>
                      </c:pt>
                      <c:pt idx="10538">
                        <c:v>2016-06-12 13:21</c:v>
                      </c:pt>
                      <c:pt idx="10539">
                        <c:v>2016-06-12 13:21</c:v>
                      </c:pt>
                      <c:pt idx="10540">
                        <c:v>2016-06-12 13:21</c:v>
                      </c:pt>
                      <c:pt idx="10541">
                        <c:v>2016-06-12 13:21</c:v>
                      </c:pt>
                      <c:pt idx="10542">
                        <c:v>2016-06-12 13:21</c:v>
                      </c:pt>
                      <c:pt idx="10543">
                        <c:v>2016-06-12 13:21</c:v>
                      </c:pt>
                      <c:pt idx="10544">
                        <c:v>2016-06-12 13:21</c:v>
                      </c:pt>
                      <c:pt idx="10545">
                        <c:v>2016-06-12 13:22</c:v>
                      </c:pt>
                      <c:pt idx="10546">
                        <c:v>2016-06-12 13:22</c:v>
                      </c:pt>
                      <c:pt idx="10547">
                        <c:v>2016-06-12 13:22</c:v>
                      </c:pt>
                      <c:pt idx="10548">
                        <c:v>2016-06-12 13:22</c:v>
                      </c:pt>
                      <c:pt idx="10549">
                        <c:v>2016-06-12 13:22</c:v>
                      </c:pt>
                      <c:pt idx="10550">
                        <c:v>2016-06-12 13:22</c:v>
                      </c:pt>
                      <c:pt idx="10551">
                        <c:v>2016-06-12 13:22</c:v>
                      </c:pt>
                      <c:pt idx="10552">
                        <c:v>2016-06-12 13:22</c:v>
                      </c:pt>
                      <c:pt idx="10553">
                        <c:v>2016-06-12 13:22</c:v>
                      </c:pt>
                      <c:pt idx="10554">
                        <c:v>2016-06-12 13:22</c:v>
                      </c:pt>
                      <c:pt idx="10555">
                        <c:v>2016-06-12 13:22</c:v>
                      </c:pt>
                      <c:pt idx="10556">
                        <c:v>2016-06-12 13:22</c:v>
                      </c:pt>
                      <c:pt idx="10557">
                        <c:v>2016-06-12 13:22</c:v>
                      </c:pt>
                      <c:pt idx="10558">
                        <c:v>2016-06-12 13:22</c:v>
                      </c:pt>
                      <c:pt idx="10559">
                        <c:v>2016-06-12 13:22</c:v>
                      </c:pt>
                      <c:pt idx="10560">
                        <c:v>2016-06-12 13:22</c:v>
                      </c:pt>
                      <c:pt idx="10561">
                        <c:v>2016-06-12 13:22</c:v>
                      </c:pt>
                      <c:pt idx="10562">
                        <c:v>2016-06-12 13:22</c:v>
                      </c:pt>
                      <c:pt idx="10563">
                        <c:v>2016-06-12 13:22</c:v>
                      </c:pt>
                      <c:pt idx="10564">
                        <c:v>2016-06-12 13:22</c:v>
                      </c:pt>
                      <c:pt idx="10565">
                        <c:v>2016-06-12 13:22</c:v>
                      </c:pt>
                      <c:pt idx="10566">
                        <c:v>2016-06-12 13:22</c:v>
                      </c:pt>
                      <c:pt idx="10567">
                        <c:v>2016-06-12 13:22</c:v>
                      </c:pt>
                      <c:pt idx="10568">
                        <c:v>2016-06-12 13:22</c:v>
                      </c:pt>
                      <c:pt idx="10569">
                        <c:v>2016-06-12 13:22</c:v>
                      </c:pt>
                      <c:pt idx="10570">
                        <c:v>2016-06-12 13:22</c:v>
                      </c:pt>
                      <c:pt idx="10571">
                        <c:v>2016-06-12 13:22</c:v>
                      </c:pt>
                      <c:pt idx="10572">
                        <c:v>2016-06-12 13:22</c:v>
                      </c:pt>
                      <c:pt idx="10573">
                        <c:v>2016-06-12 13:22</c:v>
                      </c:pt>
                      <c:pt idx="10574">
                        <c:v>2016-06-12 13:22</c:v>
                      </c:pt>
                      <c:pt idx="10575">
                        <c:v>2016-06-12 13:22</c:v>
                      </c:pt>
                      <c:pt idx="10576">
                        <c:v>2016-06-12 13:22</c:v>
                      </c:pt>
                      <c:pt idx="10577">
                        <c:v>2016-06-12 13:22</c:v>
                      </c:pt>
                      <c:pt idx="10578">
                        <c:v>2016-06-12 13:22</c:v>
                      </c:pt>
                      <c:pt idx="10579">
                        <c:v>2016-06-12 13:22</c:v>
                      </c:pt>
                      <c:pt idx="10580">
                        <c:v>2016-06-12 13:22</c:v>
                      </c:pt>
                      <c:pt idx="10581">
                        <c:v>2016-06-12 13:22</c:v>
                      </c:pt>
                      <c:pt idx="10582">
                        <c:v>2016-06-12 13:22</c:v>
                      </c:pt>
                      <c:pt idx="10583">
                        <c:v>2016-06-12 13:22</c:v>
                      </c:pt>
                      <c:pt idx="10584">
                        <c:v>2016-06-12 13:22</c:v>
                      </c:pt>
                      <c:pt idx="10585">
                        <c:v>2016-06-12 13:22</c:v>
                      </c:pt>
                      <c:pt idx="10586">
                        <c:v>2016-06-12 13:22</c:v>
                      </c:pt>
                      <c:pt idx="10587">
                        <c:v>2016-06-12 13:22</c:v>
                      </c:pt>
                      <c:pt idx="10588">
                        <c:v>2016-06-12 13:22</c:v>
                      </c:pt>
                      <c:pt idx="10589">
                        <c:v>2016-06-12 13:22</c:v>
                      </c:pt>
                      <c:pt idx="10590">
                        <c:v>2016-06-12 13:22</c:v>
                      </c:pt>
                      <c:pt idx="10591">
                        <c:v>2016-06-12 13:22</c:v>
                      </c:pt>
                      <c:pt idx="10592">
                        <c:v>2016-06-12 13:22</c:v>
                      </c:pt>
                      <c:pt idx="10593">
                        <c:v>2016-06-12 13:22</c:v>
                      </c:pt>
                      <c:pt idx="10594">
                        <c:v>2016-06-12 13:22</c:v>
                      </c:pt>
                      <c:pt idx="10595">
                        <c:v>2016-06-12 13:22</c:v>
                      </c:pt>
                      <c:pt idx="10596">
                        <c:v>2016-06-12 13:22</c:v>
                      </c:pt>
                      <c:pt idx="10597">
                        <c:v>2016-06-12 13:22</c:v>
                      </c:pt>
                      <c:pt idx="10598">
                        <c:v>2016-06-12 13:22</c:v>
                      </c:pt>
                      <c:pt idx="10599">
                        <c:v>2016-06-12 13:22</c:v>
                      </c:pt>
                      <c:pt idx="10600">
                        <c:v>2016-06-12 13:22</c:v>
                      </c:pt>
                      <c:pt idx="10601">
                        <c:v>2016-06-12 13:22</c:v>
                      </c:pt>
                      <c:pt idx="10602">
                        <c:v>2016-06-12 13:22</c:v>
                      </c:pt>
                      <c:pt idx="10603">
                        <c:v>2016-06-12 13:23</c:v>
                      </c:pt>
                      <c:pt idx="10604">
                        <c:v>2016-06-12 13:23</c:v>
                      </c:pt>
                      <c:pt idx="10605">
                        <c:v>2016-06-12 13:23</c:v>
                      </c:pt>
                      <c:pt idx="10606">
                        <c:v>2016-06-12 13:23</c:v>
                      </c:pt>
                      <c:pt idx="10607">
                        <c:v>2016-06-12 13:23</c:v>
                      </c:pt>
                      <c:pt idx="10608">
                        <c:v>2016-06-12 13:23</c:v>
                      </c:pt>
                      <c:pt idx="10609">
                        <c:v>2016-06-12 13:23</c:v>
                      </c:pt>
                      <c:pt idx="10610">
                        <c:v>2016-06-12 13:23</c:v>
                      </c:pt>
                      <c:pt idx="10611">
                        <c:v>2016-06-12 13:23</c:v>
                      </c:pt>
                      <c:pt idx="10612">
                        <c:v>2016-06-12 13:23</c:v>
                      </c:pt>
                      <c:pt idx="10613">
                        <c:v>2016-06-12 13:23</c:v>
                      </c:pt>
                      <c:pt idx="10614">
                        <c:v>2016-06-12 13:23</c:v>
                      </c:pt>
                      <c:pt idx="10615">
                        <c:v>2016-06-12 13:23</c:v>
                      </c:pt>
                      <c:pt idx="10616">
                        <c:v>2016-06-12 13:23</c:v>
                      </c:pt>
                      <c:pt idx="10617">
                        <c:v>2016-06-12 13:23</c:v>
                      </c:pt>
                      <c:pt idx="10618">
                        <c:v>2016-06-12 13:23</c:v>
                      </c:pt>
                      <c:pt idx="10619">
                        <c:v>2016-06-12 13:23</c:v>
                      </c:pt>
                      <c:pt idx="10620">
                        <c:v>2016-06-12 13:23</c:v>
                      </c:pt>
                      <c:pt idx="10621">
                        <c:v>2016-06-12 13:23</c:v>
                      </c:pt>
                      <c:pt idx="10622">
                        <c:v>2016-06-12 13:23</c:v>
                      </c:pt>
                      <c:pt idx="10623">
                        <c:v>2016-06-12 13:23</c:v>
                      </c:pt>
                      <c:pt idx="10624">
                        <c:v>2016-06-12 13:23</c:v>
                      </c:pt>
                      <c:pt idx="10625">
                        <c:v>2016-06-12 13:23</c:v>
                      </c:pt>
                      <c:pt idx="10626">
                        <c:v>2016-06-12 13:23</c:v>
                      </c:pt>
                      <c:pt idx="10627">
                        <c:v>2016-06-12 13:23</c:v>
                      </c:pt>
                      <c:pt idx="10628">
                        <c:v>2016-06-12 13:23</c:v>
                      </c:pt>
                      <c:pt idx="10629">
                        <c:v>2016-06-12 13:23</c:v>
                      </c:pt>
                      <c:pt idx="10630">
                        <c:v>2016-06-12 13:23</c:v>
                      </c:pt>
                      <c:pt idx="10631">
                        <c:v>2016-06-12 13:23</c:v>
                      </c:pt>
                      <c:pt idx="10632">
                        <c:v>2016-06-12 13:23</c:v>
                      </c:pt>
                      <c:pt idx="10633">
                        <c:v>2016-06-12 13:23</c:v>
                      </c:pt>
                      <c:pt idx="10634">
                        <c:v>2016-06-12 13:23</c:v>
                      </c:pt>
                      <c:pt idx="10635">
                        <c:v>2016-06-12 13:23</c:v>
                      </c:pt>
                      <c:pt idx="10636">
                        <c:v>2016-06-12 13:23</c:v>
                      </c:pt>
                      <c:pt idx="10637">
                        <c:v>2016-06-12 13:23</c:v>
                      </c:pt>
                      <c:pt idx="10638">
                        <c:v>2016-06-12 13:23</c:v>
                      </c:pt>
                      <c:pt idx="10639">
                        <c:v>2016-06-12 13:23</c:v>
                      </c:pt>
                      <c:pt idx="10640">
                        <c:v>2016-06-12 13:23</c:v>
                      </c:pt>
                      <c:pt idx="10641">
                        <c:v>2016-06-12 13:23</c:v>
                      </c:pt>
                      <c:pt idx="10642">
                        <c:v>2016-06-12 13:23</c:v>
                      </c:pt>
                      <c:pt idx="10643">
                        <c:v>2016-06-12 13:23</c:v>
                      </c:pt>
                      <c:pt idx="10644">
                        <c:v>2016-06-12 13:23</c:v>
                      </c:pt>
                      <c:pt idx="10645">
                        <c:v>2016-06-12 13:23</c:v>
                      </c:pt>
                      <c:pt idx="10646">
                        <c:v>2016-06-12 13:23</c:v>
                      </c:pt>
                      <c:pt idx="10647">
                        <c:v>2016-06-12 13:23</c:v>
                      </c:pt>
                      <c:pt idx="10648">
                        <c:v>2016-06-12 13:23</c:v>
                      </c:pt>
                      <c:pt idx="10649">
                        <c:v>2016-06-12 13:23</c:v>
                      </c:pt>
                      <c:pt idx="10650">
                        <c:v>2016-06-12 13:23</c:v>
                      </c:pt>
                      <c:pt idx="10651">
                        <c:v>2016-06-12 13:23</c:v>
                      </c:pt>
                      <c:pt idx="10652">
                        <c:v>2016-06-12 13:23</c:v>
                      </c:pt>
                      <c:pt idx="10653">
                        <c:v>2016-06-12 13:23</c:v>
                      </c:pt>
                      <c:pt idx="10654">
                        <c:v>2016-06-12 13:23</c:v>
                      </c:pt>
                      <c:pt idx="10655">
                        <c:v>2016-06-12 13:23</c:v>
                      </c:pt>
                      <c:pt idx="10656">
                        <c:v>2016-06-12 13:24</c:v>
                      </c:pt>
                      <c:pt idx="10657">
                        <c:v>2016-06-12 13:24</c:v>
                      </c:pt>
                      <c:pt idx="10658">
                        <c:v>2016-06-12 13:24</c:v>
                      </c:pt>
                      <c:pt idx="10659">
                        <c:v>2016-06-12 13:24</c:v>
                      </c:pt>
                      <c:pt idx="10660">
                        <c:v>2016-06-12 13:24</c:v>
                      </c:pt>
                      <c:pt idx="10661">
                        <c:v>2016-06-12 13:24</c:v>
                      </c:pt>
                      <c:pt idx="10662">
                        <c:v>2016-06-12 13:24</c:v>
                      </c:pt>
                      <c:pt idx="10663">
                        <c:v>2016-06-12 13:24</c:v>
                      </c:pt>
                      <c:pt idx="10664">
                        <c:v>2016-06-12 13:24</c:v>
                      </c:pt>
                      <c:pt idx="10665">
                        <c:v>2016-06-12 13:24</c:v>
                      </c:pt>
                      <c:pt idx="10666">
                        <c:v>2016-06-12 13:24</c:v>
                      </c:pt>
                      <c:pt idx="10667">
                        <c:v>2016-06-12 13:24</c:v>
                      </c:pt>
                      <c:pt idx="10668">
                        <c:v>2016-06-12 13:24</c:v>
                      </c:pt>
                      <c:pt idx="10669">
                        <c:v>2016-06-12 13:24</c:v>
                      </c:pt>
                      <c:pt idx="10670">
                        <c:v>2016-06-12 13:24</c:v>
                      </c:pt>
                      <c:pt idx="10671">
                        <c:v>2016-06-12 13:24</c:v>
                      </c:pt>
                      <c:pt idx="10672">
                        <c:v>2016-06-12 13:24</c:v>
                      </c:pt>
                      <c:pt idx="10673">
                        <c:v>2016-06-12 13:24</c:v>
                      </c:pt>
                      <c:pt idx="10674">
                        <c:v>2016-06-12 13:24</c:v>
                      </c:pt>
                      <c:pt idx="10675">
                        <c:v>2016-06-12 13:24</c:v>
                      </c:pt>
                      <c:pt idx="10676">
                        <c:v>2016-06-12 13:24</c:v>
                      </c:pt>
                      <c:pt idx="10677">
                        <c:v>2016-06-12 13:24</c:v>
                      </c:pt>
                      <c:pt idx="10678">
                        <c:v>2016-06-12 13:24</c:v>
                      </c:pt>
                      <c:pt idx="10679">
                        <c:v>2016-06-12 13:24</c:v>
                      </c:pt>
                      <c:pt idx="10680">
                        <c:v>2016-06-12 13:24</c:v>
                      </c:pt>
                      <c:pt idx="10681">
                        <c:v>2016-06-12 13:24</c:v>
                      </c:pt>
                      <c:pt idx="10682">
                        <c:v>2016-06-12 13:24</c:v>
                      </c:pt>
                      <c:pt idx="10683">
                        <c:v>2016-06-12 13:24</c:v>
                      </c:pt>
                      <c:pt idx="10684">
                        <c:v>2016-06-12 13:24</c:v>
                      </c:pt>
                      <c:pt idx="10685">
                        <c:v>2016-06-12 13:24</c:v>
                      </c:pt>
                      <c:pt idx="10686">
                        <c:v>2016-06-12 13:24</c:v>
                      </c:pt>
                      <c:pt idx="10687">
                        <c:v>2016-06-12 13:24</c:v>
                      </c:pt>
                      <c:pt idx="10688">
                        <c:v>2016-06-12 13:24</c:v>
                      </c:pt>
                      <c:pt idx="10689">
                        <c:v>2016-06-12 13:24</c:v>
                      </c:pt>
                      <c:pt idx="10690">
                        <c:v>2016-06-12 13:24</c:v>
                      </c:pt>
                      <c:pt idx="10691">
                        <c:v>2016-06-12 13:24</c:v>
                      </c:pt>
                      <c:pt idx="10692">
                        <c:v>2016-06-12 13:24</c:v>
                      </c:pt>
                      <c:pt idx="10693">
                        <c:v>2016-06-12 13:24</c:v>
                      </c:pt>
                      <c:pt idx="10694">
                        <c:v>2016-06-12 13:24</c:v>
                      </c:pt>
                      <c:pt idx="10695">
                        <c:v>2016-06-12 13:24</c:v>
                      </c:pt>
                      <c:pt idx="10696">
                        <c:v>2016-06-12 13:24</c:v>
                      </c:pt>
                      <c:pt idx="10697">
                        <c:v>2016-06-12 13:24</c:v>
                      </c:pt>
                      <c:pt idx="10698">
                        <c:v>2016-06-12 13:24</c:v>
                      </c:pt>
                      <c:pt idx="10699">
                        <c:v>2016-06-12 13:24</c:v>
                      </c:pt>
                      <c:pt idx="10700">
                        <c:v>2016-06-12 13:24</c:v>
                      </c:pt>
                      <c:pt idx="10701">
                        <c:v>2016-06-12 13:24</c:v>
                      </c:pt>
                      <c:pt idx="10702">
                        <c:v>2016-06-12 13:24</c:v>
                      </c:pt>
                      <c:pt idx="10703">
                        <c:v>2016-06-12 13:24</c:v>
                      </c:pt>
                      <c:pt idx="10704">
                        <c:v>2016-06-12 13:24</c:v>
                      </c:pt>
                      <c:pt idx="10705">
                        <c:v>2016-06-12 13:24</c:v>
                      </c:pt>
                      <c:pt idx="10706">
                        <c:v>2016-06-12 13:24</c:v>
                      </c:pt>
                      <c:pt idx="10707">
                        <c:v>2016-06-12 13:24</c:v>
                      </c:pt>
                      <c:pt idx="10708">
                        <c:v>2016-06-12 13:24</c:v>
                      </c:pt>
                      <c:pt idx="10709">
                        <c:v>2016-06-12 13:24</c:v>
                      </c:pt>
                      <c:pt idx="10710">
                        <c:v>2016-06-12 13:24</c:v>
                      </c:pt>
                      <c:pt idx="10711">
                        <c:v>2016-06-12 13:24</c:v>
                      </c:pt>
                      <c:pt idx="10712">
                        <c:v>2016-06-12 13:24</c:v>
                      </c:pt>
                      <c:pt idx="10713">
                        <c:v>2016-06-12 13:24</c:v>
                      </c:pt>
                      <c:pt idx="10714">
                        <c:v>2016-06-12 13:25</c:v>
                      </c:pt>
                      <c:pt idx="10715">
                        <c:v>2016-06-12 13:25</c:v>
                      </c:pt>
                      <c:pt idx="10716">
                        <c:v>2016-06-12 13:25</c:v>
                      </c:pt>
                      <c:pt idx="10717">
                        <c:v>2016-06-12 13:25</c:v>
                      </c:pt>
                      <c:pt idx="10718">
                        <c:v>2016-06-12 13:25</c:v>
                      </c:pt>
                      <c:pt idx="10719">
                        <c:v>2016-06-12 13:25</c:v>
                      </c:pt>
                      <c:pt idx="10720">
                        <c:v>2016-06-12 13:25</c:v>
                      </c:pt>
                      <c:pt idx="10721">
                        <c:v>2016-06-12 13:25</c:v>
                      </c:pt>
                      <c:pt idx="10722">
                        <c:v>2016-06-12 13:25</c:v>
                      </c:pt>
                      <c:pt idx="10723">
                        <c:v>2016-06-12 13:25</c:v>
                      </c:pt>
                      <c:pt idx="10724">
                        <c:v>2016-06-12 13:25</c:v>
                      </c:pt>
                      <c:pt idx="10725">
                        <c:v>2016-06-12 13:25</c:v>
                      </c:pt>
                      <c:pt idx="10726">
                        <c:v>2016-06-12 13:25</c:v>
                      </c:pt>
                      <c:pt idx="10727">
                        <c:v>2016-06-12 13:25</c:v>
                      </c:pt>
                      <c:pt idx="10728">
                        <c:v>2016-06-12 13:25</c:v>
                      </c:pt>
                      <c:pt idx="10729">
                        <c:v>2016-06-12 13:25</c:v>
                      </c:pt>
                      <c:pt idx="10730">
                        <c:v>2016-06-12 13:25</c:v>
                      </c:pt>
                      <c:pt idx="10731">
                        <c:v>2016-06-12 13:25</c:v>
                      </c:pt>
                      <c:pt idx="10732">
                        <c:v>2016-06-12 13:25</c:v>
                      </c:pt>
                      <c:pt idx="10733">
                        <c:v>2016-06-12 13:25</c:v>
                      </c:pt>
                      <c:pt idx="10734">
                        <c:v>2016-06-12 13:25</c:v>
                      </c:pt>
                      <c:pt idx="10735">
                        <c:v>2016-06-12 13:25</c:v>
                      </c:pt>
                      <c:pt idx="10736">
                        <c:v>2016-06-12 13:25</c:v>
                      </c:pt>
                      <c:pt idx="10737">
                        <c:v>2016-06-12 13:25</c:v>
                      </c:pt>
                      <c:pt idx="10738">
                        <c:v>2016-06-12 13:25</c:v>
                      </c:pt>
                      <c:pt idx="10739">
                        <c:v>2016-06-12 13:25</c:v>
                      </c:pt>
                      <c:pt idx="10740">
                        <c:v>2016-06-12 13:25</c:v>
                      </c:pt>
                      <c:pt idx="10741">
                        <c:v>2016-06-12 13:25</c:v>
                      </c:pt>
                      <c:pt idx="10742">
                        <c:v>2016-06-12 13:25</c:v>
                      </c:pt>
                      <c:pt idx="10743">
                        <c:v>2016-06-12 13:25</c:v>
                      </c:pt>
                      <c:pt idx="10744">
                        <c:v>2016-06-12 13:25</c:v>
                      </c:pt>
                      <c:pt idx="10745">
                        <c:v>2016-06-12 13:25</c:v>
                      </c:pt>
                      <c:pt idx="10746">
                        <c:v>2016-06-12 13:25</c:v>
                      </c:pt>
                      <c:pt idx="10747">
                        <c:v>2016-06-12 13:25</c:v>
                      </c:pt>
                      <c:pt idx="10748">
                        <c:v>2016-06-12 13:25</c:v>
                      </c:pt>
                      <c:pt idx="10749">
                        <c:v>2016-06-12 13:25</c:v>
                      </c:pt>
                      <c:pt idx="10750">
                        <c:v>2016-06-12 13:25</c:v>
                      </c:pt>
                      <c:pt idx="10751">
                        <c:v>2016-06-12 13:25</c:v>
                      </c:pt>
                      <c:pt idx="10752">
                        <c:v>2016-06-12 13:25</c:v>
                      </c:pt>
                      <c:pt idx="10753">
                        <c:v>2016-06-12 13:25</c:v>
                      </c:pt>
                      <c:pt idx="10754">
                        <c:v>2016-06-12 13:25</c:v>
                      </c:pt>
                      <c:pt idx="10755">
                        <c:v>2016-06-12 13:25</c:v>
                      </c:pt>
                      <c:pt idx="10756">
                        <c:v>2016-06-12 13:25</c:v>
                      </c:pt>
                      <c:pt idx="10757">
                        <c:v>2016-06-12 13:25</c:v>
                      </c:pt>
                      <c:pt idx="10758">
                        <c:v>2016-06-12 13:25</c:v>
                      </c:pt>
                      <c:pt idx="10759">
                        <c:v>2016-06-12 13:25</c:v>
                      </c:pt>
                      <c:pt idx="10760">
                        <c:v>2016-06-12 13:25</c:v>
                      </c:pt>
                      <c:pt idx="10761">
                        <c:v>2016-06-12 13:25</c:v>
                      </c:pt>
                      <c:pt idx="10762">
                        <c:v>2016-06-12 13:25</c:v>
                      </c:pt>
                      <c:pt idx="10763">
                        <c:v>2016-06-12 13:25</c:v>
                      </c:pt>
                      <c:pt idx="10764">
                        <c:v>2016-06-12 13:25</c:v>
                      </c:pt>
                      <c:pt idx="10765">
                        <c:v>2016-06-12 13:25</c:v>
                      </c:pt>
                      <c:pt idx="10766">
                        <c:v>2016-06-12 13:25</c:v>
                      </c:pt>
                      <c:pt idx="10767">
                        <c:v>2016-06-12 13:25</c:v>
                      </c:pt>
                      <c:pt idx="10768">
                        <c:v>2016-06-12 13:25</c:v>
                      </c:pt>
                      <c:pt idx="10769">
                        <c:v>2016-06-12 13:25</c:v>
                      </c:pt>
                      <c:pt idx="10770">
                        <c:v>2016-06-12 13:25</c:v>
                      </c:pt>
                      <c:pt idx="10771">
                        <c:v>2016-06-12 13:25</c:v>
                      </c:pt>
                      <c:pt idx="10772">
                        <c:v>2016-06-12 13:25</c:v>
                      </c:pt>
                      <c:pt idx="10773">
                        <c:v>2016-06-12 13:26</c:v>
                      </c:pt>
                      <c:pt idx="10774">
                        <c:v>2016-06-12 13:26</c:v>
                      </c:pt>
                      <c:pt idx="10775">
                        <c:v>2016-06-12 13:26</c:v>
                      </c:pt>
                      <c:pt idx="10776">
                        <c:v>2016-06-12 13:26</c:v>
                      </c:pt>
                      <c:pt idx="10777">
                        <c:v>2016-06-12 13:26</c:v>
                      </c:pt>
                      <c:pt idx="10778">
                        <c:v>2016-06-12 13:26</c:v>
                      </c:pt>
                      <c:pt idx="10779">
                        <c:v>2016-06-12 13:26</c:v>
                      </c:pt>
                      <c:pt idx="10780">
                        <c:v>2016-06-12 13:26</c:v>
                      </c:pt>
                      <c:pt idx="10781">
                        <c:v>2016-06-12 13:26</c:v>
                      </c:pt>
                      <c:pt idx="10782">
                        <c:v>2016-06-12 13:26</c:v>
                      </c:pt>
                      <c:pt idx="10783">
                        <c:v>2016-06-12 13:26</c:v>
                      </c:pt>
                      <c:pt idx="10784">
                        <c:v>2016-06-12 13:26</c:v>
                      </c:pt>
                      <c:pt idx="10785">
                        <c:v>2016-06-12 13:26</c:v>
                      </c:pt>
                      <c:pt idx="10786">
                        <c:v>2016-06-12 13:26</c:v>
                      </c:pt>
                      <c:pt idx="10787">
                        <c:v>2016-06-12 13:26</c:v>
                      </c:pt>
                      <c:pt idx="10788">
                        <c:v>2016-06-12 13:26</c:v>
                      </c:pt>
                      <c:pt idx="10789">
                        <c:v>2016-06-12 13:26</c:v>
                      </c:pt>
                      <c:pt idx="10790">
                        <c:v>2016-06-12 13:26</c:v>
                      </c:pt>
                      <c:pt idx="10791">
                        <c:v>2016-06-12 13:26</c:v>
                      </c:pt>
                      <c:pt idx="10792">
                        <c:v>2016-06-12 13:26</c:v>
                      </c:pt>
                      <c:pt idx="10793">
                        <c:v>2016-06-12 13:26</c:v>
                      </c:pt>
                      <c:pt idx="10794">
                        <c:v>2016-06-12 13:26</c:v>
                      </c:pt>
                      <c:pt idx="10795">
                        <c:v>2016-06-12 13:26</c:v>
                      </c:pt>
                      <c:pt idx="10796">
                        <c:v>2016-06-12 13:26</c:v>
                      </c:pt>
                      <c:pt idx="10797">
                        <c:v>2016-06-12 13:26</c:v>
                      </c:pt>
                      <c:pt idx="10798">
                        <c:v>2016-06-12 13:26</c:v>
                      </c:pt>
                      <c:pt idx="10799">
                        <c:v>2016-06-12 13:26</c:v>
                      </c:pt>
                      <c:pt idx="10800">
                        <c:v>2016-06-12 13:26</c:v>
                      </c:pt>
                      <c:pt idx="10801">
                        <c:v>2016-06-12 13:26</c:v>
                      </c:pt>
                      <c:pt idx="10802">
                        <c:v>2016-06-12 13:26</c:v>
                      </c:pt>
                      <c:pt idx="10803">
                        <c:v>2016-06-12 13:26</c:v>
                      </c:pt>
                      <c:pt idx="10804">
                        <c:v>2016-06-12 13:26</c:v>
                      </c:pt>
                      <c:pt idx="10805">
                        <c:v>2016-06-12 13:26</c:v>
                      </c:pt>
                      <c:pt idx="10806">
                        <c:v>2016-06-12 13:26</c:v>
                      </c:pt>
                      <c:pt idx="10807">
                        <c:v>2016-06-12 13:26</c:v>
                      </c:pt>
                      <c:pt idx="10808">
                        <c:v>2016-06-12 13:26</c:v>
                      </c:pt>
                      <c:pt idx="10809">
                        <c:v>2016-06-12 13:26</c:v>
                      </c:pt>
                      <c:pt idx="10810">
                        <c:v>2016-06-12 13:26</c:v>
                      </c:pt>
                      <c:pt idx="10811">
                        <c:v>2016-06-12 13:26</c:v>
                      </c:pt>
                      <c:pt idx="10812">
                        <c:v>2016-06-12 13:26</c:v>
                      </c:pt>
                      <c:pt idx="10813">
                        <c:v>2016-06-12 13:26</c:v>
                      </c:pt>
                      <c:pt idx="10814">
                        <c:v>2016-06-12 13:26</c:v>
                      </c:pt>
                      <c:pt idx="10815">
                        <c:v>2016-06-12 13:26</c:v>
                      </c:pt>
                      <c:pt idx="10816">
                        <c:v>2016-06-12 13:26</c:v>
                      </c:pt>
                      <c:pt idx="10817">
                        <c:v>2016-06-12 13:26</c:v>
                      </c:pt>
                      <c:pt idx="10818">
                        <c:v>2016-06-12 13:26</c:v>
                      </c:pt>
                      <c:pt idx="10819">
                        <c:v>2016-06-12 13:26</c:v>
                      </c:pt>
                      <c:pt idx="10820">
                        <c:v>2016-06-12 13:26</c:v>
                      </c:pt>
                      <c:pt idx="10821">
                        <c:v>2016-06-12 13:26</c:v>
                      </c:pt>
                      <c:pt idx="10822">
                        <c:v>2016-06-12 13:26</c:v>
                      </c:pt>
                      <c:pt idx="10823">
                        <c:v>2016-06-12 13:26</c:v>
                      </c:pt>
                      <c:pt idx="10824">
                        <c:v>2016-06-12 13:26</c:v>
                      </c:pt>
                      <c:pt idx="10825">
                        <c:v>2016-06-12 13:26</c:v>
                      </c:pt>
                      <c:pt idx="10826">
                        <c:v>2016-06-12 13:26</c:v>
                      </c:pt>
                      <c:pt idx="10827">
                        <c:v>2016-06-12 13:26</c:v>
                      </c:pt>
                      <c:pt idx="10828">
                        <c:v>2016-06-12 13:27</c:v>
                      </c:pt>
                      <c:pt idx="10829">
                        <c:v>2016-06-12 13:27</c:v>
                      </c:pt>
                      <c:pt idx="10830">
                        <c:v>2016-06-12 13:27</c:v>
                      </c:pt>
                      <c:pt idx="10831">
                        <c:v>2016-06-12 13:27</c:v>
                      </c:pt>
                      <c:pt idx="10832">
                        <c:v>2016-06-12 13:27</c:v>
                      </c:pt>
                      <c:pt idx="10833">
                        <c:v>2016-06-12 13:27</c:v>
                      </c:pt>
                      <c:pt idx="10834">
                        <c:v>2016-06-12 13:27</c:v>
                      </c:pt>
                      <c:pt idx="10835">
                        <c:v>2016-06-12 13:27</c:v>
                      </c:pt>
                      <c:pt idx="10836">
                        <c:v>2016-06-12 13:27</c:v>
                      </c:pt>
                      <c:pt idx="10837">
                        <c:v>2016-06-12 13:27</c:v>
                      </c:pt>
                      <c:pt idx="10838">
                        <c:v>2016-06-12 13:27</c:v>
                      </c:pt>
                      <c:pt idx="10839">
                        <c:v>2016-06-12 13:27</c:v>
                      </c:pt>
                      <c:pt idx="10840">
                        <c:v>2016-06-12 13:27</c:v>
                      </c:pt>
                      <c:pt idx="10841">
                        <c:v>2016-06-12 13:27</c:v>
                      </c:pt>
                      <c:pt idx="10842">
                        <c:v>2016-06-12 13:27</c:v>
                      </c:pt>
                      <c:pt idx="10843">
                        <c:v>2016-06-12 13:27</c:v>
                      </c:pt>
                      <c:pt idx="10844">
                        <c:v>2016-06-12 13:27</c:v>
                      </c:pt>
                      <c:pt idx="10845">
                        <c:v>2016-06-12 13:27</c:v>
                      </c:pt>
                      <c:pt idx="10846">
                        <c:v>2016-06-12 13:27</c:v>
                      </c:pt>
                      <c:pt idx="10847">
                        <c:v>2016-06-12 13:27</c:v>
                      </c:pt>
                      <c:pt idx="10848">
                        <c:v>2016-06-12 13:27</c:v>
                      </c:pt>
                      <c:pt idx="10849">
                        <c:v>2016-06-12 13:27</c:v>
                      </c:pt>
                      <c:pt idx="10850">
                        <c:v>2016-06-12 13:27</c:v>
                      </c:pt>
                      <c:pt idx="10851">
                        <c:v>2016-06-12 13:27</c:v>
                      </c:pt>
                      <c:pt idx="10852">
                        <c:v>2016-06-12 13:27</c:v>
                      </c:pt>
                      <c:pt idx="10853">
                        <c:v>2016-06-12 13:27</c:v>
                      </c:pt>
                      <c:pt idx="10854">
                        <c:v>2016-06-12 13:27</c:v>
                      </c:pt>
                      <c:pt idx="10855">
                        <c:v>2016-06-12 13:27</c:v>
                      </c:pt>
                      <c:pt idx="10856">
                        <c:v>2016-06-12 13:27</c:v>
                      </c:pt>
                      <c:pt idx="10857">
                        <c:v>2016-06-12 13:27</c:v>
                      </c:pt>
                      <c:pt idx="10858">
                        <c:v>2016-06-12 13:27</c:v>
                      </c:pt>
                      <c:pt idx="10859">
                        <c:v>2016-06-12 13:27</c:v>
                      </c:pt>
                      <c:pt idx="10860">
                        <c:v>2016-06-12 13:27</c:v>
                      </c:pt>
                      <c:pt idx="10861">
                        <c:v>2016-06-12 13:27</c:v>
                      </c:pt>
                      <c:pt idx="10862">
                        <c:v>2016-06-12 13:27</c:v>
                      </c:pt>
                      <c:pt idx="10863">
                        <c:v>2016-06-12 13:27</c:v>
                      </c:pt>
                      <c:pt idx="10864">
                        <c:v>2016-06-12 13:27</c:v>
                      </c:pt>
                      <c:pt idx="10865">
                        <c:v>2016-06-12 13:27</c:v>
                      </c:pt>
                      <c:pt idx="10866">
                        <c:v>2016-06-12 13:27</c:v>
                      </c:pt>
                      <c:pt idx="10867">
                        <c:v>2016-06-12 13:27</c:v>
                      </c:pt>
                      <c:pt idx="10868">
                        <c:v>2016-06-12 13:27</c:v>
                      </c:pt>
                      <c:pt idx="10869">
                        <c:v>2016-06-12 13:27</c:v>
                      </c:pt>
                      <c:pt idx="10870">
                        <c:v>2016-06-12 13:27</c:v>
                      </c:pt>
                      <c:pt idx="10871">
                        <c:v>2016-06-12 13:27</c:v>
                      </c:pt>
                      <c:pt idx="10872">
                        <c:v>2016-06-12 13:27</c:v>
                      </c:pt>
                      <c:pt idx="10873">
                        <c:v>2016-06-12 13:27</c:v>
                      </c:pt>
                      <c:pt idx="10874">
                        <c:v>2016-06-12 13:27</c:v>
                      </c:pt>
                      <c:pt idx="10875">
                        <c:v>2016-06-12 13:27</c:v>
                      </c:pt>
                      <c:pt idx="10876">
                        <c:v>2016-06-12 13:27</c:v>
                      </c:pt>
                      <c:pt idx="10877">
                        <c:v>2016-06-12 13:27</c:v>
                      </c:pt>
                      <c:pt idx="10878">
                        <c:v>2016-06-12 13:27</c:v>
                      </c:pt>
                      <c:pt idx="10879">
                        <c:v>2016-06-12 13:27</c:v>
                      </c:pt>
                      <c:pt idx="10880">
                        <c:v>2016-06-12 13:27</c:v>
                      </c:pt>
                      <c:pt idx="10881">
                        <c:v>2016-06-12 13:27</c:v>
                      </c:pt>
                      <c:pt idx="10882">
                        <c:v>2016-06-12 13:27</c:v>
                      </c:pt>
                      <c:pt idx="10883">
                        <c:v>2016-06-12 13:27</c:v>
                      </c:pt>
                      <c:pt idx="10884">
                        <c:v>2016-06-12 13:28</c:v>
                      </c:pt>
                      <c:pt idx="10885">
                        <c:v>2016-06-12 13:28</c:v>
                      </c:pt>
                      <c:pt idx="10886">
                        <c:v>2016-06-12 13:28</c:v>
                      </c:pt>
                      <c:pt idx="10887">
                        <c:v>2016-06-12 13:28</c:v>
                      </c:pt>
                      <c:pt idx="10888">
                        <c:v>2016-06-12 13:28</c:v>
                      </c:pt>
                      <c:pt idx="10889">
                        <c:v>2016-06-12 13:28</c:v>
                      </c:pt>
                      <c:pt idx="10890">
                        <c:v>2016-06-12 13:28</c:v>
                      </c:pt>
                      <c:pt idx="10891">
                        <c:v>2016-06-12 13:28</c:v>
                      </c:pt>
                      <c:pt idx="10892">
                        <c:v>2016-06-12 13:28</c:v>
                      </c:pt>
                      <c:pt idx="10893">
                        <c:v>2016-06-12 13:28</c:v>
                      </c:pt>
                      <c:pt idx="10894">
                        <c:v>2016-06-12 13:28</c:v>
                      </c:pt>
                      <c:pt idx="10895">
                        <c:v>2016-06-12 13:28</c:v>
                      </c:pt>
                      <c:pt idx="10896">
                        <c:v>2016-06-12 13:28</c:v>
                      </c:pt>
                      <c:pt idx="10897">
                        <c:v>2016-06-12 13:28</c:v>
                      </c:pt>
                      <c:pt idx="10898">
                        <c:v>2016-06-12 13:28</c:v>
                      </c:pt>
                      <c:pt idx="10899">
                        <c:v>2016-06-12 13:28</c:v>
                      </c:pt>
                      <c:pt idx="10900">
                        <c:v>2016-06-12 13:28</c:v>
                      </c:pt>
                      <c:pt idx="10901">
                        <c:v>2016-06-12 13:28</c:v>
                      </c:pt>
                      <c:pt idx="10902">
                        <c:v>2016-06-12 13:28</c:v>
                      </c:pt>
                      <c:pt idx="10903">
                        <c:v>2016-06-12 13:28</c:v>
                      </c:pt>
                      <c:pt idx="10904">
                        <c:v>2016-06-12 13:28</c:v>
                      </c:pt>
                      <c:pt idx="10905">
                        <c:v>2016-06-12 13:28</c:v>
                      </c:pt>
                      <c:pt idx="10906">
                        <c:v>2016-06-12 13:28</c:v>
                      </c:pt>
                      <c:pt idx="10907">
                        <c:v>2016-06-12 13:28</c:v>
                      </c:pt>
                      <c:pt idx="10908">
                        <c:v>2016-06-12 13:28</c:v>
                      </c:pt>
                      <c:pt idx="10909">
                        <c:v>2016-06-12 13:28</c:v>
                      </c:pt>
                      <c:pt idx="10910">
                        <c:v>2016-06-12 13:28</c:v>
                      </c:pt>
                      <c:pt idx="10911">
                        <c:v>2016-06-12 13:28</c:v>
                      </c:pt>
                      <c:pt idx="10912">
                        <c:v>2016-06-12 13:28</c:v>
                      </c:pt>
                      <c:pt idx="10913">
                        <c:v>2016-06-12 13:28</c:v>
                      </c:pt>
                      <c:pt idx="10914">
                        <c:v>2016-06-12 13:28</c:v>
                      </c:pt>
                      <c:pt idx="10915">
                        <c:v>2016-06-12 13:28</c:v>
                      </c:pt>
                      <c:pt idx="10916">
                        <c:v>2016-06-12 13:28</c:v>
                      </c:pt>
                      <c:pt idx="10917">
                        <c:v>2016-06-12 13:28</c:v>
                      </c:pt>
                      <c:pt idx="10918">
                        <c:v>2016-06-12 13:28</c:v>
                      </c:pt>
                      <c:pt idx="10919">
                        <c:v>2016-06-12 13:28</c:v>
                      </c:pt>
                      <c:pt idx="10920">
                        <c:v>2016-06-12 13:28</c:v>
                      </c:pt>
                      <c:pt idx="10921">
                        <c:v>2016-06-12 13:28</c:v>
                      </c:pt>
                      <c:pt idx="10922">
                        <c:v>2016-06-12 13:28</c:v>
                      </c:pt>
                      <c:pt idx="10923">
                        <c:v>2016-06-12 13:28</c:v>
                      </c:pt>
                      <c:pt idx="10924">
                        <c:v>2016-06-12 13:28</c:v>
                      </c:pt>
                      <c:pt idx="10925">
                        <c:v>2016-06-12 13:28</c:v>
                      </c:pt>
                      <c:pt idx="10926">
                        <c:v>2016-06-12 13:28</c:v>
                      </c:pt>
                      <c:pt idx="10927">
                        <c:v>2016-06-12 13:28</c:v>
                      </c:pt>
                      <c:pt idx="10928">
                        <c:v>2016-06-12 13:28</c:v>
                      </c:pt>
                      <c:pt idx="10929">
                        <c:v>2016-06-12 13:28</c:v>
                      </c:pt>
                      <c:pt idx="10930">
                        <c:v>2016-06-12 13:28</c:v>
                      </c:pt>
                      <c:pt idx="10931">
                        <c:v>2016-06-12 13:28</c:v>
                      </c:pt>
                      <c:pt idx="10932">
                        <c:v>2016-06-12 13:28</c:v>
                      </c:pt>
                      <c:pt idx="10933">
                        <c:v>2016-06-12 13:28</c:v>
                      </c:pt>
                      <c:pt idx="10934">
                        <c:v>2016-06-12 13:28</c:v>
                      </c:pt>
                      <c:pt idx="10935">
                        <c:v>2016-06-12 13:28</c:v>
                      </c:pt>
                      <c:pt idx="10936">
                        <c:v>2016-06-12 13:28</c:v>
                      </c:pt>
                      <c:pt idx="10937">
                        <c:v>2016-06-12 13:28</c:v>
                      </c:pt>
                      <c:pt idx="10938">
                        <c:v>2016-06-12 13:28</c:v>
                      </c:pt>
                      <c:pt idx="10939">
                        <c:v>2016-06-12 13:28</c:v>
                      </c:pt>
                      <c:pt idx="10940">
                        <c:v>2016-06-12 13:28</c:v>
                      </c:pt>
                      <c:pt idx="10941">
                        <c:v>2016-06-12 13:28</c:v>
                      </c:pt>
                      <c:pt idx="10942">
                        <c:v>2016-06-12 13:29</c:v>
                      </c:pt>
                      <c:pt idx="10943">
                        <c:v>2016-06-12 13:29</c:v>
                      </c:pt>
                      <c:pt idx="10944">
                        <c:v>2016-06-12 13:29</c:v>
                      </c:pt>
                      <c:pt idx="10945">
                        <c:v>2016-06-12 13:29</c:v>
                      </c:pt>
                      <c:pt idx="10946">
                        <c:v>2016-06-12 13:29</c:v>
                      </c:pt>
                      <c:pt idx="10947">
                        <c:v>2016-06-12 13:29</c:v>
                      </c:pt>
                      <c:pt idx="10948">
                        <c:v>2016-06-12 13:29</c:v>
                      </c:pt>
                      <c:pt idx="10949">
                        <c:v>2016-06-12 13:29</c:v>
                      </c:pt>
                      <c:pt idx="10950">
                        <c:v>2016-06-12 13:29</c:v>
                      </c:pt>
                      <c:pt idx="10951">
                        <c:v>2016-06-12 13:29</c:v>
                      </c:pt>
                      <c:pt idx="10952">
                        <c:v>2016-06-12 13:29</c:v>
                      </c:pt>
                      <c:pt idx="10953">
                        <c:v>2016-06-12 13:29</c:v>
                      </c:pt>
                      <c:pt idx="10954">
                        <c:v>2016-06-12 13:29</c:v>
                      </c:pt>
                      <c:pt idx="10955">
                        <c:v>2016-06-12 13:29</c:v>
                      </c:pt>
                      <c:pt idx="10956">
                        <c:v>2016-06-12 13:29</c:v>
                      </c:pt>
                      <c:pt idx="10957">
                        <c:v>2016-06-12 13:29</c:v>
                      </c:pt>
                      <c:pt idx="10958">
                        <c:v>2016-06-12 13:29</c:v>
                      </c:pt>
                      <c:pt idx="10959">
                        <c:v>2016-06-12 13:29</c:v>
                      </c:pt>
                      <c:pt idx="10960">
                        <c:v>2016-06-12 13:29</c:v>
                      </c:pt>
                      <c:pt idx="10961">
                        <c:v>2016-06-12 13:29</c:v>
                      </c:pt>
                      <c:pt idx="10962">
                        <c:v>2016-06-12 13:29</c:v>
                      </c:pt>
                      <c:pt idx="10963">
                        <c:v>2016-06-12 13:29</c:v>
                      </c:pt>
                      <c:pt idx="10964">
                        <c:v>2016-06-12 13:29</c:v>
                      </c:pt>
                      <c:pt idx="10965">
                        <c:v>2016-06-12 13:29</c:v>
                      </c:pt>
                      <c:pt idx="10966">
                        <c:v>2016-06-12 13:29</c:v>
                      </c:pt>
                      <c:pt idx="10967">
                        <c:v>2016-06-12 13:29</c:v>
                      </c:pt>
                      <c:pt idx="10968">
                        <c:v>2016-06-12 13:29</c:v>
                      </c:pt>
                      <c:pt idx="10969">
                        <c:v>2016-06-12 13:29</c:v>
                      </c:pt>
                      <c:pt idx="10970">
                        <c:v>2016-06-12 13:29</c:v>
                      </c:pt>
                      <c:pt idx="10971">
                        <c:v>2016-06-12 13:29</c:v>
                      </c:pt>
                      <c:pt idx="10972">
                        <c:v>2016-06-12 13:29</c:v>
                      </c:pt>
                      <c:pt idx="10973">
                        <c:v>2016-06-12 13:29</c:v>
                      </c:pt>
                      <c:pt idx="10974">
                        <c:v>2016-06-12 13:29</c:v>
                      </c:pt>
                      <c:pt idx="10975">
                        <c:v>2016-06-12 13:29</c:v>
                      </c:pt>
                      <c:pt idx="10976">
                        <c:v>2016-06-12 13:29</c:v>
                      </c:pt>
                      <c:pt idx="10977">
                        <c:v>2016-06-12 13:29</c:v>
                      </c:pt>
                      <c:pt idx="10978">
                        <c:v>2016-06-12 13:29</c:v>
                      </c:pt>
                      <c:pt idx="10979">
                        <c:v>2016-06-12 13:29</c:v>
                      </c:pt>
                      <c:pt idx="10980">
                        <c:v>2016-06-12 13:29</c:v>
                      </c:pt>
                      <c:pt idx="10981">
                        <c:v>2016-06-12 13:29</c:v>
                      </c:pt>
                      <c:pt idx="10982">
                        <c:v>2016-06-12 13:29</c:v>
                      </c:pt>
                      <c:pt idx="10983">
                        <c:v>2016-06-12 13:29</c:v>
                      </c:pt>
                      <c:pt idx="10984">
                        <c:v>2016-06-12 13:29</c:v>
                      </c:pt>
                      <c:pt idx="10985">
                        <c:v>2016-06-12 13:29</c:v>
                      </c:pt>
                      <c:pt idx="10986">
                        <c:v>2016-06-12 13:29</c:v>
                      </c:pt>
                      <c:pt idx="10987">
                        <c:v>2016-06-12 13:29</c:v>
                      </c:pt>
                      <c:pt idx="10988">
                        <c:v>2016-06-12 13:29</c:v>
                      </c:pt>
                      <c:pt idx="10989">
                        <c:v>2016-06-12 13:29</c:v>
                      </c:pt>
                      <c:pt idx="10990">
                        <c:v>2016-06-12 13:29</c:v>
                      </c:pt>
                      <c:pt idx="10991">
                        <c:v>2016-06-12 13:29</c:v>
                      </c:pt>
                      <c:pt idx="10992">
                        <c:v>2016-06-12 13:29</c:v>
                      </c:pt>
                      <c:pt idx="10993">
                        <c:v>2016-06-12 13:29</c:v>
                      </c:pt>
                      <c:pt idx="10994">
                        <c:v>2016-06-12 13:29</c:v>
                      </c:pt>
                      <c:pt idx="10995">
                        <c:v>2016-06-12 13:29</c:v>
                      </c:pt>
                      <c:pt idx="10996">
                        <c:v>2016-06-12 13:29</c:v>
                      </c:pt>
                      <c:pt idx="10997">
                        <c:v>2016-06-12 13:29</c:v>
                      </c:pt>
                      <c:pt idx="10998">
                        <c:v>2016-06-12 13:29</c:v>
                      </c:pt>
                      <c:pt idx="10999">
                        <c:v>2016-06-12 13:29</c:v>
                      </c:pt>
                      <c:pt idx="11000">
                        <c:v>2016-06-12 13:29</c:v>
                      </c:pt>
                      <c:pt idx="11001">
                        <c:v>2016-06-12 13:29</c:v>
                      </c:pt>
                      <c:pt idx="11002">
                        <c:v>2016-06-12 13:30</c:v>
                      </c:pt>
                      <c:pt idx="11003">
                        <c:v>2016-06-12 13:30</c:v>
                      </c:pt>
                      <c:pt idx="11004">
                        <c:v>2016-06-12 13:30</c:v>
                      </c:pt>
                      <c:pt idx="11005">
                        <c:v>2016-06-12 13:30</c:v>
                      </c:pt>
                      <c:pt idx="11006">
                        <c:v>2016-06-12 13:30</c:v>
                      </c:pt>
                      <c:pt idx="11007">
                        <c:v>2016-06-12 13:30</c:v>
                      </c:pt>
                      <c:pt idx="11008">
                        <c:v>2016-06-12 13:30</c:v>
                      </c:pt>
                      <c:pt idx="11009">
                        <c:v>2016-06-12 13:30</c:v>
                      </c:pt>
                      <c:pt idx="11010">
                        <c:v>2016-06-12 13:30</c:v>
                      </c:pt>
                      <c:pt idx="11011">
                        <c:v>2016-06-12 13:30</c:v>
                      </c:pt>
                      <c:pt idx="11012">
                        <c:v>2016-06-12 13:30</c:v>
                      </c:pt>
                      <c:pt idx="11013">
                        <c:v>2016-06-12 13:30</c:v>
                      </c:pt>
                      <c:pt idx="11014">
                        <c:v>2016-06-12 13:30</c:v>
                      </c:pt>
                      <c:pt idx="11015">
                        <c:v>2016-06-12 13:30</c:v>
                      </c:pt>
                      <c:pt idx="11016">
                        <c:v>2016-06-12 13:30</c:v>
                      </c:pt>
                      <c:pt idx="11017">
                        <c:v>2016-06-12 13:30</c:v>
                      </c:pt>
                      <c:pt idx="11018">
                        <c:v>2016-06-12 13:30</c:v>
                      </c:pt>
                      <c:pt idx="11019">
                        <c:v>2016-06-12 13:30</c:v>
                      </c:pt>
                      <c:pt idx="11020">
                        <c:v>2016-06-12 13:30</c:v>
                      </c:pt>
                      <c:pt idx="11021">
                        <c:v>2016-06-12 13:30</c:v>
                      </c:pt>
                      <c:pt idx="11022">
                        <c:v>2016-06-12 13:30</c:v>
                      </c:pt>
                      <c:pt idx="11023">
                        <c:v>2016-06-12 13:30</c:v>
                      </c:pt>
                      <c:pt idx="11024">
                        <c:v>2016-06-12 13:30</c:v>
                      </c:pt>
                      <c:pt idx="11025">
                        <c:v>2016-06-12 13:30</c:v>
                      </c:pt>
                      <c:pt idx="11026">
                        <c:v>2016-06-12 13:30</c:v>
                      </c:pt>
                      <c:pt idx="11027">
                        <c:v>2016-06-12 13:30</c:v>
                      </c:pt>
                      <c:pt idx="11028">
                        <c:v>2016-06-12 13:30</c:v>
                      </c:pt>
                      <c:pt idx="11029">
                        <c:v>2016-06-12 13:30</c:v>
                      </c:pt>
                      <c:pt idx="11030">
                        <c:v>2016-06-12 13:30</c:v>
                      </c:pt>
                      <c:pt idx="11031">
                        <c:v>2016-06-12 13:30</c:v>
                      </c:pt>
                      <c:pt idx="11032">
                        <c:v>2016-06-12 13:30</c:v>
                      </c:pt>
                      <c:pt idx="11033">
                        <c:v>2016-06-12 13:30</c:v>
                      </c:pt>
                      <c:pt idx="11034">
                        <c:v>2016-06-12 13:30</c:v>
                      </c:pt>
                      <c:pt idx="11035">
                        <c:v>2016-06-12 13:30</c:v>
                      </c:pt>
                      <c:pt idx="11036">
                        <c:v>2016-06-12 13:30</c:v>
                      </c:pt>
                      <c:pt idx="11037">
                        <c:v>2016-06-12 13:30</c:v>
                      </c:pt>
                      <c:pt idx="11038">
                        <c:v>2016-06-12 13:30</c:v>
                      </c:pt>
                      <c:pt idx="11039">
                        <c:v>2016-06-12 13:30</c:v>
                      </c:pt>
                      <c:pt idx="11040">
                        <c:v>2016-06-12 13:30</c:v>
                      </c:pt>
                      <c:pt idx="11041">
                        <c:v>2016-06-12 13:30</c:v>
                      </c:pt>
                      <c:pt idx="11042">
                        <c:v>2016-06-12 13:30</c:v>
                      </c:pt>
                      <c:pt idx="11043">
                        <c:v>2016-06-12 13:30</c:v>
                      </c:pt>
                      <c:pt idx="11044">
                        <c:v>2016-06-12 13:30</c:v>
                      </c:pt>
                      <c:pt idx="11045">
                        <c:v>2016-06-12 13:30</c:v>
                      </c:pt>
                      <c:pt idx="11046">
                        <c:v>2016-06-12 13:30</c:v>
                      </c:pt>
                      <c:pt idx="11047">
                        <c:v>2016-06-12 13:30</c:v>
                      </c:pt>
                      <c:pt idx="11048">
                        <c:v>2016-06-12 13:30</c:v>
                      </c:pt>
                      <c:pt idx="11049">
                        <c:v>2016-06-12 13:30</c:v>
                      </c:pt>
                      <c:pt idx="11050">
                        <c:v>2016-06-12 13:30</c:v>
                      </c:pt>
                      <c:pt idx="11051">
                        <c:v>2016-06-12 13:30</c:v>
                      </c:pt>
                      <c:pt idx="11052">
                        <c:v>2016-06-12 13:30</c:v>
                      </c:pt>
                      <c:pt idx="11053">
                        <c:v>2016-06-12 13:30</c:v>
                      </c:pt>
                      <c:pt idx="11054">
                        <c:v>2016-06-12 13:30</c:v>
                      </c:pt>
                      <c:pt idx="11055">
                        <c:v>2016-06-12 13:30</c:v>
                      </c:pt>
                      <c:pt idx="11056">
                        <c:v>2016-06-12 13:30</c:v>
                      </c:pt>
                      <c:pt idx="11057">
                        <c:v>2016-06-12 13:30</c:v>
                      </c:pt>
                      <c:pt idx="11058">
                        <c:v>2016-06-12 13:30</c:v>
                      </c:pt>
                      <c:pt idx="11059">
                        <c:v>2016-06-12 13:31</c:v>
                      </c:pt>
                      <c:pt idx="11060">
                        <c:v>2016-06-12 13:31</c:v>
                      </c:pt>
                      <c:pt idx="11061">
                        <c:v>2016-06-12 13:31</c:v>
                      </c:pt>
                      <c:pt idx="11062">
                        <c:v>2016-06-12 13:31</c:v>
                      </c:pt>
                      <c:pt idx="11063">
                        <c:v>2016-06-12 13:31</c:v>
                      </c:pt>
                      <c:pt idx="11064">
                        <c:v>2016-06-12 13:31</c:v>
                      </c:pt>
                      <c:pt idx="11065">
                        <c:v>2016-06-12 13:31</c:v>
                      </c:pt>
                      <c:pt idx="11066">
                        <c:v>2016-06-12 13:31</c:v>
                      </c:pt>
                      <c:pt idx="11067">
                        <c:v>2016-06-12 13:31</c:v>
                      </c:pt>
                      <c:pt idx="11068">
                        <c:v>2016-06-12 13:31</c:v>
                      </c:pt>
                      <c:pt idx="11069">
                        <c:v>2016-06-12 13:31</c:v>
                      </c:pt>
                      <c:pt idx="11070">
                        <c:v>2016-06-12 13:31</c:v>
                      </c:pt>
                      <c:pt idx="11071">
                        <c:v>2016-06-12 13:31</c:v>
                      </c:pt>
                      <c:pt idx="11072">
                        <c:v>2016-06-12 13:31</c:v>
                      </c:pt>
                      <c:pt idx="11073">
                        <c:v>2016-06-12 13:31</c:v>
                      </c:pt>
                      <c:pt idx="11074">
                        <c:v>2016-06-12 13:31</c:v>
                      </c:pt>
                      <c:pt idx="11075">
                        <c:v>2016-06-12 13:31</c:v>
                      </c:pt>
                      <c:pt idx="11076">
                        <c:v>2016-06-12 13:31</c:v>
                      </c:pt>
                      <c:pt idx="11077">
                        <c:v>2016-06-12 13:31</c:v>
                      </c:pt>
                      <c:pt idx="11078">
                        <c:v>2016-06-12 13:31</c:v>
                      </c:pt>
                      <c:pt idx="11079">
                        <c:v>2016-06-12 13:31</c:v>
                      </c:pt>
                      <c:pt idx="11080">
                        <c:v>2016-06-12 13:31</c:v>
                      </c:pt>
                      <c:pt idx="11081">
                        <c:v>2016-06-12 13:31</c:v>
                      </c:pt>
                      <c:pt idx="11082">
                        <c:v>2016-06-12 13:31</c:v>
                      </c:pt>
                      <c:pt idx="11083">
                        <c:v>2016-06-12 13:31</c:v>
                      </c:pt>
                      <c:pt idx="11084">
                        <c:v>2016-06-12 13:31</c:v>
                      </c:pt>
                      <c:pt idx="11085">
                        <c:v>2016-06-12 13:31</c:v>
                      </c:pt>
                      <c:pt idx="11086">
                        <c:v>2016-06-12 13:31</c:v>
                      </c:pt>
                      <c:pt idx="11087">
                        <c:v>2016-06-12 13:31</c:v>
                      </c:pt>
                      <c:pt idx="11088">
                        <c:v>2016-06-12 13:31</c:v>
                      </c:pt>
                      <c:pt idx="11089">
                        <c:v>2016-06-12 13:31</c:v>
                      </c:pt>
                      <c:pt idx="11090">
                        <c:v>2016-06-12 13:31</c:v>
                      </c:pt>
                      <c:pt idx="11091">
                        <c:v>2016-06-12 13:31</c:v>
                      </c:pt>
                      <c:pt idx="11092">
                        <c:v>2016-06-12 13:31</c:v>
                      </c:pt>
                      <c:pt idx="11093">
                        <c:v>2016-06-12 13:31</c:v>
                      </c:pt>
                      <c:pt idx="11094">
                        <c:v>2016-06-12 13:31</c:v>
                      </c:pt>
                      <c:pt idx="11095">
                        <c:v>2016-06-12 13:31</c:v>
                      </c:pt>
                      <c:pt idx="11096">
                        <c:v>2016-06-12 13:31</c:v>
                      </c:pt>
                      <c:pt idx="11097">
                        <c:v>2016-06-12 13:31</c:v>
                      </c:pt>
                      <c:pt idx="11098">
                        <c:v>2016-06-12 13:31</c:v>
                      </c:pt>
                      <c:pt idx="11099">
                        <c:v>2016-06-12 13:31</c:v>
                      </c:pt>
                      <c:pt idx="11100">
                        <c:v>2016-06-12 13:31</c:v>
                      </c:pt>
                      <c:pt idx="11101">
                        <c:v>2016-06-12 13:31</c:v>
                      </c:pt>
                      <c:pt idx="11102">
                        <c:v>2016-06-12 13:31</c:v>
                      </c:pt>
                      <c:pt idx="11103">
                        <c:v>2016-06-12 13:31</c:v>
                      </c:pt>
                      <c:pt idx="11104">
                        <c:v>2016-06-12 13:31</c:v>
                      </c:pt>
                      <c:pt idx="11105">
                        <c:v>2016-06-12 13:31</c:v>
                      </c:pt>
                      <c:pt idx="11106">
                        <c:v>2016-06-12 13:31</c:v>
                      </c:pt>
                      <c:pt idx="11107">
                        <c:v>2016-06-12 13:31</c:v>
                      </c:pt>
                      <c:pt idx="11108">
                        <c:v>2016-06-12 13:31</c:v>
                      </c:pt>
                      <c:pt idx="11109">
                        <c:v>2016-06-12 13:31</c:v>
                      </c:pt>
                      <c:pt idx="11110">
                        <c:v>2016-06-12 13:31</c:v>
                      </c:pt>
                      <c:pt idx="11111">
                        <c:v>2016-06-12 13:31</c:v>
                      </c:pt>
                      <c:pt idx="11112">
                        <c:v>2016-06-12 13:31</c:v>
                      </c:pt>
                      <c:pt idx="11113">
                        <c:v>2016-06-12 13:31</c:v>
                      </c:pt>
                      <c:pt idx="11114">
                        <c:v>2016-06-12 13:31</c:v>
                      </c:pt>
                      <c:pt idx="11115">
                        <c:v>2016-06-12 13:31</c:v>
                      </c:pt>
                      <c:pt idx="11116">
                        <c:v>2016-06-12 13:31</c:v>
                      </c:pt>
                      <c:pt idx="11117">
                        <c:v>2016-06-12 13:32</c:v>
                      </c:pt>
                      <c:pt idx="11118">
                        <c:v>2016-06-12 13:32</c:v>
                      </c:pt>
                      <c:pt idx="11119">
                        <c:v>2016-06-12 13:32</c:v>
                      </c:pt>
                      <c:pt idx="11120">
                        <c:v>2016-06-12 13:32</c:v>
                      </c:pt>
                      <c:pt idx="11121">
                        <c:v>2016-06-12 13:32</c:v>
                      </c:pt>
                      <c:pt idx="11122">
                        <c:v>2016-06-12 13:32</c:v>
                      </c:pt>
                      <c:pt idx="11123">
                        <c:v>2016-06-12 13:32</c:v>
                      </c:pt>
                      <c:pt idx="11124">
                        <c:v>2016-06-12 13:32</c:v>
                      </c:pt>
                      <c:pt idx="11125">
                        <c:v>2016-06-12 13:32</c:v>
                      </c:pt>
                      <c:pt idx="11126">
                        <c:v>2016-06-12 13:32</c:v>
                      </c:pt>
                      <c:pt idx="11127">
                        <c:v>2016-06-12 13:32</c:v>
                      </c:pt>
                      <c:pt idx="11128">
                        <c:v>2016-06-12 13:32</c:v>
                      </c:pt>
                      <c:pt idx="11129">
                        <c:v>2016-06-12 13:32</c:v>
                      </c:pt>
                      <c:pt idx="11130">
                        <c:v>2016-06-12 13:32</c:v>
                      </c:pt>
                      <c:pt idx="11131">
                        <c:v>2016-06-12 13:32</c:v>
                      </c:pt>
                      <c:pt idx="11132">
                        <c:v>2016-06-12 13:32</c:v>
                      </c:pt>
                      <c:pt idx="11133">
                        <c:v>2016-06-12 13:32</c:v>
                      </c:pt>
                      <c:pt idx="11134">
                        <c:v>2016-06-12 13:32</c:v>
                      </c:pt>
                      <c:pt idx="11135">
                        <c:v>2016-06-12 13:32</c:v>
                      </c:pt>
                      <c:pt idx="11136">
                        <c:v>2016-06-12 13:32</c:v>
                      </c:pt>
                      <c:pt idx="11137">
                        <c:v>2016-06-12 13:32</c:v>
                      </c:pt>
                      <c:pt idx="11138">
                        <c:v>2016-06-12 13:32</c:v>
                      </c:pt>
                      <c:pt idx="11139">
                        <c:v>2016-06-12 13:32</c:v>
                      </c:pt>
                      <c:pt idx="11140">
                        <c:v>2016-06-12 13:32</c:v>
                      </c:pt>
                      <c:pt idx="11141">
                        <c:v>2016-06-12 13:32</c:v>
                      </c:pt>
                      <c:pt idx="11142">
                        <c:v>2016-06-12 13:32</c:v>
                      </c:pt>
                      <c:pt idx="11143">
                        <c:v>2016-06-12 13:32</c:v>
                      </c:pt>
                      <c:pt idx="11144">
                        <c:v>2016-06-12 13:32</c:v>
                      </c:pt>
                      <c:pt idx="11145">
                        <c:v>2016-06-12 13:32</c:v>
                      </c:pt>
                      <c:pt idx="11146">
                        <c:v>2016-06-12 13:32</c:v>
                      </c:pt>
                      <c:pt idx="11147">
                        <c:v>2016-06-12 13:32</c:v>
                      </c:pt>
                      <c:pt idx="11148">
                        <c:v>2016-06-12 13:32</c:v>
                      </c:pt>
                      <c:pt idx="11149">
                        <c:v>2016-06-12 13:32</c:v>
                      </c:pt>
                      <c:pt idx="11150">
                        <c:v>2016-06-12 13:32</c:v>
                      </c:pt>
                      <c:pt idx="11151">
                        <c:v>2016-06-12 13:32</c:v>
                      </c:pt>
                      <c:pt idx="11152">
                        <c:v>2016-06-12 13:32</c:v>
                      </c:pt>
                      <c:pt idx="11153">
                        <c:v>2016-06-12 13:32</c:v>
                      </c:pt>
                      <c:pt idx="11154">
                        <c:v>2016-06-12 13:32</c:v>
                      </c:pt>
                      <c:pt idx="11155">
                        <c:v>2016-06-12 13:32</c:v>
                      </c:pt>
                      <c:pt idx="11156">
                        <c:v>2016-06-12 13:32</c:v>
                      </c:pt>
                      <c:pt idx="11157">
                        <c:v>2016-06-12 13:32</c:v>
                      </c:pt>
                      <c:pt idx="11158">
                        <c:v>2016-06-12 13:32</c:v>
                      </c:pt>
                      <c:pt idx="11159">
                        <c:v>2016-06-12 13:32</c:v>
                      </c:pt>
                      <c:pt idx="11160">
                        <c:v>2016-06-12 13:32</c:v>
                      </c:pt>
                      <c:pt idx="11161">
                        <c:v>2016-06-12 13:32</c:v>
                      </c:pt>
                      <c:pt idx="11162">
                        <c:v>2016-06-12 13:32</c:v>
                      </c:pt>
                      <c:pt idx="11163">
                        <c:v>2016-06-12 13:32</c:v>
                      </c:pt>
                      <c:pt idx="11164">
                        <c:v>2016-06-12 13:32</c:v>
                      </c:pt>
                      <c:pt idx="11165">
                        <c:v>2016-06-12 13:32</c:v>
                      </c:pt>
                      <c:pt idx="11166">
                        <c:v>2016-06-12 13:32</c:v>
                      </c:pt>
                      <c:pt idx="11167">
                        <c:v>2016-06-12 13:32</c:v>
                      </c:pt>
                      <c:pt idx="11168">
                        <c:v>2016-06-12 13:32</c:v>
                      </c:pt>
                      <c:pt idx="11169">
                        <c:v>2016-06-12 13:32</c:v>
                      </c:pt>
                      <c:pt idx="11170">
                        <c:v>2016-06-12 13:32</c:v>
                      </c:pt>
                      <c:pt idx="11171">
                        <c:v>2016-06-12 13:32</c:v>
                      </c:pt>
                      <c:pt idx="11172">
                        <c:v>2016-06-12 13:32</c:v>
                      </c:pt>
                      <c:pt idx="11173">
                        <c:v>2016-06-12 13:33</c:v>
                      </c:pt>
                      <c:pt idx="11174">
                        <c:v>2016-06-12 13:33</c:v>
                      </c:pt>
                      <c:pt idx="11175">
                        <c:v>2016-06-12 13:33</c:v>
                      </c:pt>
                      <c:pt idx="11176">
                        <c:v>2016-06-12 13:33</c:v>
                      </c:pt>
                      <c:pt idx="11177">
                        <c:v>2016-06-12 13:33</c:v>
                      </c:pt>
                      <c:pt idx="11178">
                        <c:v>2016-06-12 13:33</c:v>
                      </c:pt>
                      <c:pt idx="11179">
                        <c:v>2016-06-12 13:33</c:v>
                      </c:pt>
                      <c:pt idx="11180">
                        <c:v>2016-06-12 13:33</c:v>
                      </c:pt>
                      <c:pt idx="11181">
                        <c:v>2016-06-12 13:33</c:v>
                      </c:pt>
                      <c:pt idx="11182">
                        <c:v>2016-06-12 13:33</c:v>
                      </c:pt>
                      <c:pt idx="11183">
                        <c:v>2016-06-12 13:33</c:v>
                      </c:pt>
                      <c:pt idx="11184">
                        <c:v>2016-06-12 13:33</c:v>
                      </c:pt>
                      <c:pt idx="11185">
                        <c:v>2016-06-12 13:33</c:v>
                      </c:pt>
                      <c:pt idx="11186">
                        <c:v>2016-06-12 13:33</c:v>
                      </c:pt>
                      <c:pt idx="11187">
                        <c:v>2016-06-12 13:33</c:v>
                      </c:pt>
                      <c:pt idx="11188">
                        <c:v>2016-06-12 13:33</c:v>
                      </c:pt>
                      <c:pt idx="11189">
                        <c:v>2016-06-12 13:33</c:v>
                      </c:pt>
                      <c:pt idx="11190">
                        <c:v>2016-06-12 13:33</c:v>
                      </c:pt>
                      <c:pt idx="11191">
                        <c:v>2016-06-12 13:33</c:v>
                      </c:pt>
                      <c:pt idx="11192">
                        <c:v>2016-06-12 13:33</c:v>
                      </c:pt>
                      <c:pt idx="11193">
                        <c:v>2016-06-12 13:33</c:v>
                      </c:pt>
                      <c:pt idx="11194">
                        <c:v>2016-06-12 13:33</c:v>
                      </c:pt>
                      <c:pt idx="11195">
                        <c:v>2016-06-12 13:33</c:v>
                      </c:pt>
                      <c:pt idx="11196">
                        <c:v>2016-06-12 13:33</c:v>
                      </c:pt>
                      <c:pt idx="11197">
                        <c:v>2016-06-12 13:33</c:v>
                      </c:pt>
                      <c:pt idx="11198">
                        <c:v>2016-06-12 13:33</c:v>
                      </c:pt>
                      <c:pt idx="11199">
                        <c:v>2016-06-12 13:33</c:v>
                      </c:pt>
                      <c:pt idx="11200">
                        <c:v>2016-06-12 13:33</c:v>
                      </c:pt>
                      <c:pt idx="11201">
                        <c:v>2016-06-12 13:33</c:v>
                      </c:pt>
                      <c:pt idx="11202">
                        <c:v>2016-06-12 13:33</c:v>
                      </c:pt>
                      <c:pt idx="11203">
                        <c:v>2016-06-12 13:33</c:v>
                      </c:pt>
                      <c:pt idx="11204">
                        <c:v>2016-06-12 13:33</c:v>
                      </c:pt>
                      <c:pt idx="11205">
                        <c:v>2016-06-12 13:33</c:v>
                      </c:pt>
                      <c:pt idx="11206">
                        <c:v>2016-06-12 13:33</c:v>
                      </c:pt>
                      <c:pt idx="11207">
                        <c:v>2016-06-12 13:33</c:v>
                      </c:pt>
                      <c:pt idx="11208">
                        <c:v>2016-06-12 13:33</c:v>
                      </c:pt>
                      <c:pt idx="11209">
                        <c:v>2016-06-12 13:33</c:v>
                      </c:pt>
                      <c:pt idx="11210">
                        <c:v>2016-06-12 13:33</c:v>
                      </c:pt>
                      <c:pt idx="11211">
                        <c:v>2016-06-12 13:33</c:v>
                      </c:pt>
                      <c:pt idx="11212">
                        <c:v>2016-06-12 13:33</c:v>
                      </c:pt>
                      <c:pt idx="11213">
                        <c:v>2016-06-12 13:33</c:v>
                      </c:pt>
                      <c:pt idx="11214">
                        <c:v>2016-06-12 13:33</c:v>
                      </c:pt>
                      <c:pt idx="11215">
                        <c:v>2016-06-12 13:33</c:v>
                      </c:pt>
                      <c:pt idx="11216">
                        <c:v>2016-06-12 13:33</c:v>
                      </c:pt>
                      <c:pt idx="11217">
                        <c:v>2016-06-12 13:33</c:v>
                      </c:pt>
                      <c:pt idx="11218">
                        <c:v>2016-06-12 13:33</c:v>
                      </c:pt>
                      <c:pt idx="11219">
                        <c:v>2016-06-12 13:33</c:v>
                      </c:pt>
                      <c:pt idx="11220">
                        <c:v>2016-06-12 13:33</c:v>
                      </c:pt>
                      <c:pt idx="11221">
                        <c:v>2016-06-12 13:33</c:v>
                      </c:pt>
                      <c:pt idx="11222">
                        <c:v>2016-06-12 13:33</c:v>
                      </c:pt>
                      <c:pt idx="11223">
                        <c:v>2016-06-12 13:33</c:v>
                      </c:pt>
                      <c:pt idx="11224">
                        <c:v>2016-06-12 13:33</c:v>
                      </c:pt>
                      <c:pt idx="11225">
                        <c:v>2016-06-12 13:33</c:v>
                      </c:pt>
                      <c:pt idx="11226">
                        <c:v>2016-06-12 13:33</c:v>
                      </c:pt>
                      <c:pt idx="11227">
                        <c:v>2016-06-12 13:33</c:v>
                      </c:pt>
                      <c:pt idx="11228">
                        <c:v>2016-06-12 13:33</c:v>
                      </c:pt>
                      <c:pt idx="11229">
                        <c:v>2016-06-12 13:34</c:v>
                      </c:pt>
                      <c:pt idx="11230">
                        <c:v>2016-06-12 13:34</c:v>
                      </c:pt>
                      <c:pt idx="11231">
                        <c:v>2016-06-12 13:34</c:v>
                      </c:pt>
                      <c:pt idx="11232">
                        <c:v>2016-06-12 13:34</c:v>
                      </c:pt>
                      <c:pt idx="11233">
                        <c:v>2016-06-12 13:34</c:v>
                      </c:pt>
                      <c:pt idx="11234">
                        <c:v>2016-06-12 13:34</c:v>
                      </c:pt>
                      <c:pt idx="11235">
                        <c:v>2016-06-12 13:34</c:v>
                      </c:pt>
                      <c:pt idx="11236">
                        <c:v>2016-06-12 13:34</c:v>
                      </c:pt>
                      <c:pt idx="11237">
                        <c:v>2016-06-12 13:34</c:v>
                      </c:pt>
                      <c:pt idx="11238">
                        <c:v>2016-06-12 13:34</c:v>
                      </c:pt>
                      <c:pt idx="11239">
                        <c:v>2016-06-12 13:34</c:v>
                      </c:pt>
                      <c:pt idx="11240">
                        <c:v>2016-06-12 13:34</c:v>
                      </c:pt>
                      <c:pt idx="11241">
                        <c:v>2016-06-12 13:34</c:v>
                      </c:pt>
                      <c:pt idx="11242">
                        <c:v>2016-06-12 13:34</c:v>
                      </c:pt>
                      <c:pt idx="11243">
                        <c:v>2016-06-12 13:34</c:v>
                      </c:pt>
                      <c:pt idx="11244">
                        <c:v>2016-06-12 13:34</c:v>
                      </c:pt>
                      <c:pt idx="11245">
                        <c:v>2016-06-12 13:34</c:v>
                      </c:pt>
                      <c:pt idx="11246">
                        <c:v>2016-06-12 13:34</c:v>
                      </c:pt>
                      <c:pt idx="11247">
                        <c:v>2016-06-12 13:34</c:v>
                      </c:pt>
                      <c:pt idx="11248">
                        <c:v>2016-06-12 13:34</c:v>
                      </c:pt>
                      <c:pt idx="11249">
                        <c:v>2016-06-12 13:34</c:v>
                      </c:pt>
                      <c:pt idx="11250">
                        <c:v>2016-06-12 13:34</c:v>
                      </c:pt>
                      <c:pt idx="11251">
                        <c:v>2016-06-12 13:34</c:v>
                      </c:pt>
                      <c:pt idx="11252">
                        <c:v>2016-06-12 13:34</c:v>
                      </c:pt>
                      <c:pt idx="11253">
                        <c:v>2016-06-12 13:34</c:v>
                      </c:pt>
                      <c:pt idx="11254">
                        <c:v>2016-06-12 13:34</c:v>
                      </c:pt>
                      <c:pt idx="11255">
                        <c:v>2016-06-12 13:34</c:v>
                      </c:pt>
                      <c:pt idx="11256">
                        <c:v>2016-06-12 13:34</c:v>
                      </c:pt>
                      <c:pt idx="11257">
                        <c:v>2016-06-12 13:34</c:v>
                      </c:pt>
                      <c:pt idx="11258">
                        <c:v>2016-06-12 13:34</c:v>
                      </c:pt>
                      <c:pt idx="11259">
                        <c:v>2016-06-12 13:34</c:v>
                      </c:pt>
                      <c:pt idx="11260">
                        <c:v>2016-06-12 13:34</c:v>
                      </c:pt>
                      <c:pt idx="11261">
                        <c:v>2016-06-12 13:34</c:v>
                      </c:pt>
                      <c:pt idx="11262">
                        <c:v>2016-06-12 13:34</c:v>
                      </c:pt>
                      <c:pt idx="11263">
                        <c:v>2016-06-12 13:34</c:v>
                      </c:pt>
                      <c:pt idx="11264">
                        <c:v>2016-06-12 13:34</c:v>
                      </c:pt>
                      <c:pt idx="11265">
                        <c:v>2016-06-12 13:34</c:v>
                      </c:pt>
                      <c:pt idx="11266">
                        <c:v>2016-06-12 13:34</c:v>
                      </c:pt>
                      <c:pt idx="11267">
                        <c:v>2016-06-12 13:34</c:v>
                      </c:pt>
                      <c:pt idx="11268">
                        <c:v>2016-06-12 13:34</c:v>
                      </c:pt>
                      <c:pt idx="11269">
                        <c:v>2016-06-12 13:34</c:v>
                      </c:pt>
                      <c:pt idx="11270">
                        <c:v>2016-06-12 13:34</c:v>
                      </c:pt>
                      <c:pt idx="11271">
                        <c:v>2016-06-12 13:34</c:v>
                      </c:pt>
                      <c:pt idx="11272">
                        <c:v>2016-06-12 13:34</c:v>
                      </c:pt>
                      <c:pt idx="11273">
                        <c:v>2016-06-12 13:34</c:v>
                      </c:pt>
                      <c:pt idx="11274">
                        <c:v>2016-06-12 13:34</c:v>
                      </c:pt>
                      <c:pt idx="11275">
                        <c:v>2016-06-12 13:34</c:v>
                      </c:pt>
                      <c:pt idx="11276">
                        <c:v>2016-06-12 13:34</c:v>
                      </c:pt>
                      <c:pt idx="11277">
                        <c:v>2016-06-12 13:34</c:v>
                      </c:pt>
                      <c:pt idx="11278">
                        <c:v>2016-06-12 13:34</c:v>
                      </c:pt>
                      <c:pt idx="11279">
                        <c:v>2016-06-12 13:34</c:v>
                      </c:pt>
                      <c:pt idx="11280">
                        <c:v>2016-06-12 13:34</c:v>
                      </c:pt>
                      <c:pt idx="11281">
                        <c:v>2016-06-12 13:34</c:v>
                      </c:pt>
                      <c:pt idx="11282">
                        <c:v>2016-06-12 13:34</c:v>
                      </c:pt>
                      <c:pt idx="11283">
                        <c:v>2016-06-12 13:34</c:v>
                      </c:pt>
                      <c:pt idx="11284">
                        <c:v>2016-06-12 13:34</c:v>
                      </c:pt>
                      <c:pt idx="11285">
                        <c:v>2016-06-12 13:34</c:v>
                      </c:pt>
                      <c:pt idx="11286">
                        <c:v>2016-06-12 13:34</c:v>
                      </c:pt>
                      <c:pt idx="11287">
                        <c:v>2016-06-12 13:35</c:v>
                      </c:pt>
                      <c:pt idx="11288">
                        <c:v>2016-06-12 13:35</c:v>
                      </c:pt>
                      <c:pt idx="11289">
                        <c:v>2016-06-12 13:35</c:v>
                      </c:pt>
                      <c:pt idx="11290">
                        <c:v>2016-06-12 13:35</c:v>
                      </c:pt>
                      <c:pt idx="11291">
                        <c:v>2016-06-12 13:35</c:v>
                      </c:pt>
                      <c:pt idx="11292">
                        <c:v>2016-06-12 13:35</c:v>
                      </c:pt>
                      <c:pt idx="11293">
                        <c:v>2016-06-12 13:35</c:v>
                      </c:pt>
                      <c:pt idx="11294">
                        <c:v>2016-06-12 13:35</c:v>
                      </c:pt>
                      <c:pt idx="11295">
                        <c:v>2016-06-12 13:35</c:v>
                      </c:pt>
                      <c:pt idx="11296">
                        <c:v>2016-06-12 13:35</c:v>
                      </c:pt>
                      <c:pt idx="11297">
                        <c:v>2016-06-12 13:35</c:v>
                      </c:pt>
                      <c:pt idx="11298">
                        <c:v>2016-06-12 13:35</c:v>
                      </c:pt>
                      <c:pt idx="11299">
                        <c:v>2016-06-12 13:35</c:v>
                      </c:pt>
                      <c:pt idx="11300">
                        <c:v>2016-06-12 13:35</c:v>
                      </c:pt>
                      <c:pt idx="11301">
                        <c:v>2016-06-12 13:35</c:v>
                      </c:pt>
                      <c:pt idx="11302">
                        <c:v>2016-06-12 13:35</c:v>
                      </c:pt>
                      <c:pt idx="11303">
                        <c:v>2016-06-12 13:35</c:v>
                      </c:pt>
                      <c:pt idx="11304">
                        <c:v>2016-06-12 13:35</c:v>
                      </c:pt>
                      <c:pt idx="11305">
                        <c:v>2016-06-12 13:35</c:v>
                      </c:pt>
                      <c:pt idx="11306">
                        <c:v>2016-06-12 13:35</c:v>
                      </c:pt>
                      <c:pt idx="11307">
                        <c:v>2016-06-12 13:35</c:v>
                      </c:pt>
                      <c:pt idx="11308">
                        <c:v>2016-06-12 13:35</c:v>
                      </c:pt>
                      <c:pt idx="11309">
                        <c:v>2016-06-12 13:35</c:v>
                      </c:pt>
                      <c:pt idx="11310">
                        <c:v>2016-06-12 13:35</c:v>
                      </c:pt>
                      <c:pt idx="11311">
                        <c:v>2016-06-12 13:35</c:v>
                      </c:pt>
                      <c:pt idx="11312">
                        <c:v>2016-06-12 13:35</c:v>
                      </c:pt>
                      <c:pt idx="11313">
                        <c:v>2016-06-12 13:35</c:v>
                      </c:pt>
                      <c:pt idx="11314">
                        <c:v>2016-06-12 13:35</c:v>
                      </c:pt>
                      <c:pt idx="11315">
                        <c:v>2016-06-12 13:35</c:v>
                      </c:pt>
                      <c:pt idx="11316">
                        <c:v>2016-06-12 13:35</c:v>
                      </c:pt>
                      <c:pt idx="11317">
                        <c:v>2016-06-12 13:35</c:v>
                      </c:pt>
                      <c:pt idx="11318">
                        <c:v>2016-06-12 13:35</c:v>
                      </c:pt>
                      <c:pt idx="11319">
                        <c:v>2016-06-12 13:35</c:v>
                      </c:pt>
                      <c:pt idx="11320">
                        <c:v>2016-06-12 13:35</c:v>
                      </c:pt>
                      <c:pt idx="11321">
                        <c:v>2016-06-12 13:35</c:v>
                      </c:pt>
                      <c:pt idx="11322">
                        <c:v>2016-06-12 13:35</c:v>
                      </c:pt>
                      <c:pt idx="11323">
                        <c:v>2016-06-12 13:35</c:v>
                      </c:pt>
                      <c:pt idx="11324">
                        <c:v>2016-06-12 13:35</c:v>
                      </c:pt>
                      <c:pt idx="11325">
                        <c:v>2016-06-12 13:35</c:v>
                      </c:pt>
                      <c:pt idx="11326">
                        <c:v>2016-06-12 13:35</c:v>
                      </c:pt>
                      <c:pt idx="11327">
                        <c:v>2016-06-12 13:35</c:v>
                      </c:pt>
                      <c:pt idx="11328">
                        <c:v>2016-06-12 13:35</c:v>
                      </c:pt>
                      <c:pt idx="11329">
                        <c:v>2016-06-12 13:35</c:v>
                      </c:pt>
                      <c:pt idx="11330">
                        <c:v>2016-06-12 13:35</c:v>
                      </c:pt>
                      <c:pt idx="11331">
                        <c:v>2016-06-12 13:35</c:v>
                      </c:pt>
                      <c:pt idx="11332">
                        <c:v>2016-06-12 13:35</c:v>
                      </c:pt>
                      <c:pt idx="11333">
                        <c:v>2016-06-12 13:35</c:v>
                      </c:pt>
                      <c:pt idx="11334">
                        <c:v>2016-06-12 13:35</c:v>
                      </c:pt>
                      <c:pt idx="11335">
                        <c:v>2016-06-12 13:35</c:v>
                      </c:pt>
                      <c:pt idx="11336">
                        <c:v>2016-06-12 13:35</c:v>
                      </c:pt>
                      <c:pt idx="11337">
                        <c:v>2016-06-12 13:35</c:v>
                      </c:pt>
                      <c:pt idx="11338">
                        <c:v>2016-06-12 13:35</c:v>
                      </c:pt>
                      <c:pt idx="11339">
                        <c:v>2016-06-12 13:35</c:v>
                      </c:pt>
                      <c:pt idx="11340">
                        <c:v>2016-06-12 13:35</c:v>
                      </c:pt>
                      <c:pt idx="11341">
                        <c:v>2016-06-12 13:35</c:v>
                      </c:pt>
                      <c:pt idx="11342">
                        <c:v>2016-06-12 13:36</c:v>
                      </c:pt>
                      <c:pt idx="11343">
                        <c:v>2016-06-12 13:36</c:v>
                      </c:pt>
                      <c:pt idx="11344">
                        <c:v>2016-06-12 13:36</c:v>
                      </c:pt>
                      <c:pt idx="11345">
                        <c:v>2016-06-12 13:36</c:v>
                      </c:pt>
                      <c:pt idx="11346">
                        <c:v>2016-06-12 13:36</c:v>
                      </c:pt>
                      <c:pt idx="11347">
                        <c:v>2016-06-12 13:36</c:v>
                      </c:pt>
                      <c:pt idx="11348">
                        <c:v>2016-06-12 13:36</c:v>
                      </c:pt>
                      <c:pt idx="11349">
                        <c:v>2016-06-12 13:36</c:v>
                      </c:pt>
                      <c:pt idx="11350">
                        <c:v>2016-06-12 13:36</c:v>
                      </c:pt>
                      <c:pt idx="11351">
                        <c:v>2016-06-12 13:36</c:v>
                      </c:pt>
                      <c:pt idx="11352">
                        <c:v>2016-06-12 13:36</c:v>
                      </c:pt>
                      <c:pt idx="11353">
                        <c:v>2016-06-12 13:36</c:v>
                      </c:pt>
                      <c:pt idx="11354">
                        <c:v>2016-06-12 13:36</c:v>
                      </c:pt>
                      <c:pt idx="11355">
                        <c:v>2016-06-12 13:36</c:v>
                      </c:pt>
                      <c:pt idx="11356">
                        <c:v>2016-06-12 13:36</c:v>
                      </c:pt>
                      <c:pt idx="11357">
                        <c:v>2016-06-12 13:36</c:v>
                      </c:pt>
                      <c:pt idx="11358">
                        <c:v>2016-06-12 13:36</c:v>
                      </c:pt>
                      <c:pt idx="11359">
                        <c:v>2016-06-12 13:36</c:v>
                      </c:pt>
                      <c:pt idx="11360">
                        <c:v>2016-06-12 13:36</c:v>
                      </c:pt>
                      <c:pt idx="11361">
                        <c:v>2016-06-12 13:36</c:v>
                      </c:pt>
                      <c:pt idx="11362">
                        <c:v>2016-06-12 13:36</c:v>
                      </c:pt>
                      <c:pt idx="11363">
                        <c:v>2016-06-12 13:36</c:v>
                      </c:pt>
                      <c:pt idx="11364">
                        <c:v>2016-06-12 13:36</c:v>
                      </c:pt>
                      <c:pt idx="11365">
                        <c:v>2016-06-12 13:36</c:v>
                      </c:pt>
                      <c:pt idx="11366">
                        <c:v>2016-06-12 13:36</c:v>
                      </c:pt>
                      <c:pt idx="11367">
                        <c:v>2016-06-12 13:36</c:v>
                      </c:pt>
                      <c:pt idx="11368">
                        <c:v>2016-06-12 13:36</c:v>
                      </c:pt>
                      <c:pt idx="11369">
                        <c:v>2016-06-12 13:36</c:v>
                      </c:pt>
                      <c:pt idx="11370">
                        <c:v>2016-06-12 13:36</c:v>
                      </c:pt>
                      <c:pt idx="11371">
                        <c:v>2016-06-12 13:36</c:v>
                      </c:pt>
                      <c:pt idx="11372">
                        <c:v>2016-06-12 13:36</c:v>
                      </c:pt>
                      <c:pt idx="11373">
                        <c:v>2016-06-12 13:36</c:v>
                      </c:pt>
                      <c:pt idx="11374">
                        <c:v>2016-06-12 13:36</c:v>
                      </c:pt>
                      <c:pt idx="11375">
                        <c:v>2016-06-12 13:36</c:v>
                      </c:pt>
                      <c:pt idx="11376">
                        <c:v>2016-06-12 13:36</c:v>
                      </c:pt>
                      <c:pt idx="11377">
                        <c:v>2016-06-12 13:36</c:v>
                      </c:pt>
                      <c:pt idx="11378">
                        <c:v>2016-06-12 13:36</c:v>
                      </c:pt>
                      <c:pt idx="11379">
                        <c:v>2016-06-12 13:36</c:v>
                      </c:pt>
                      <c:pt idx="11380">
                        <c:v>2016-06-12 13:36</c:v>
                      </c:pt>
                      <c:pt idx="11381">
                        <c:v>2016-06-12 13:36</c:v>
                      </c:pt>
                      <c:pt idx="11382">
                        <c:v>2016-06-12 13:36</c:v>
                      </c:pt>
                      <c:pt idx="11383">
                        <c:v>2016-06-12 13:36</c:v>
                      </c:pt>
                      <c:pt idx="11384">
                        <c:v>2016-06-12 13:36</c:v>
                      </c:pt>
                      <c:pt idx="11385">
                        <c:v>2016-06-12 13:36</c:v>
                      </c:pt>
                      <c:pt idx="11386">
                        <c:v>2016-06-12 13:36</c:v>
                      </c:pt>
                      <c:pt idx="11387">
                        <c:v>2016-06-12 13:36</c:v>
                      </c:pt>
                      <c:pt idx="11388">
                        <c:v>2016-06-12 13:36</c:v>
                      </c:pt>
                      <c:pt idx="11389">
                        <c:v>2016-06-12 13:36</c:v>
                      </c:pt>
                      <c:pt idx="11390">
                        <c:v>2016-06-12 13:36</c:v>
                      </c:pt>
                      <c:pt idx="11391">
                        <c:v>2016-06-12 13:36</c:v>
                      </c:pt>
                      <c:pt idx="11392">
                        <c:v>2016-06-12 13:36</c:v>
                      </c:pt>
                      <c:pt idx="11393">
                        <c:v>2016-06-12 13:36</c:v>
                      </c:pt>
                      <c:pt idx="11394">
                        <c:v>2016-06-12 13:36</c:v>
                      </c:pt>
                      <c:pt idx="11395">
                        <c:v>2016-06-12 13:36</c:v>
                      </c:pt>
                      <c:pt idx="11396">
                        <c:v>2016-06-12 13:36</c:v>
                      </c:pt>
                      <c:pt idx="11397">
                        <c:v>2016-06-12 13:36</c:v>
                      </c:pt>
                      <c:pt idx="11398">
                        <c:v>2016-06-12 13:36</c:v>
                      </c:pt>
                      <c:pt idx="11399">
                        <c:v>2016-06-12 13:37</c:v>
                      </c:pt>
                      <c:pt idx="11400">
                        <c:v>2016-06-12 13:37</c:v>
                      </c:pt>
                      <c:pt idx="11401">
                        <c:v>2016-06-12 13:37</c:v>
                      </c:pt>
                      <c:pt idx="11402">
                        <c:v>2016-06-12 13:37</c:v>
                      </c:pt>
                      <c:pt idx="11403">
                        <c:v>2016-06-12 13:37</c:v>
                      </c:pt>
                      <c:pt idx="11404">
                        <c:v>2016-06-12 13:37</c:v>
                      </c:pt>
                      <c:pt idx="11405">
                        <c:v>2016-06-12 13:37</c:v>
                      </c:pt>
                      <c:pt idx="11406">
                        <c:v>2016-06-12 13:37</c:v>
                      </c:pt>
                      <c:pt idx="11407">
                        <c:v>2016-06-12 13:37</c:v>
                      </c:pt>
                      <c:pt idx="11408">
                        <c:v>2016-06-12 13:37</c:v>
                      </c:pt>
                      <c:pt idx="11409">
                        <c:v>2016-06-12 13:37</c:v>
                      </c:pt>
                      <c:pt idx="11410">
                        <c:v>2016-06-12 13:37</c:v>
                      </c:pt>
                      <c:pt idx="11411">
                        <c:v>2016-06-12 13:37</c:v>
                      </c:pt>
                      <c:pt idx="11412">
                        <c:v>2016-06-12 13:37</c:v>
                      </c:pt>
                      <c:pt idx="11413">
                        <c:v>2016-06-12 13:37</c:v>
                      </c:pt>
                      <c:pt idx="11414">
                        <c:v>2016-06-12 13:37</c:v>
                      </c:pt>
                      <c:pt idx="11415">
                        <c:v>2016-06-12 13:37</c:v>
                      </c:pt>
                      <c:pt idx="11416">
                        <c:v>2016-06-12 13:37</c:v>
                      </c:pt>
                      <c:pt idx="11417">
                        <c:v>2016-06-12 13:37</c:v>
                      </c:pt>
                      <c:pt idx="11418">
                        <c:v>2016-06-12 13:37</c:v>
                      </c:pt>
                      <c:pt idx="11419">
                        <c:v>2016-06-12 13:37</c:v>
                      </c:pt>
                      <c:pt idx="11420">
                        <c:v>2016-06-12 13:37</c:v>
                      </c:pt>
                      <c:pt idx="11421">
                        <c:v>2016-06-12 13:37</c:v>
                      </c:pt>
                      <c:pt idx="11422">
                        <c:v>2016-06-12 13:37</c:v>
                      </c:pt>
                      <c:pt idx="11423">
                        <c:v>2016-06-12 13:37</c:v>
                      </c:pt>
                      <c:pt idx="11424">
                        <c:v>2016-06-12 13:37</c:v>
                      </c:pt>
                      <c:pt idx="11425">
                        <c:v>2016-06-12 13:37</c:v>
                      </c:pt>
                      <c:pt idx="11426">
                        <c:v>2016-06-12 13:37</c:v>
                      </c:pt>
                      <c:pt idx="11427">
                        <c:v>2016-06-12 13:37</c:v>
                      </c:pt>
                      <c:pt idx="11428">
                        <c:v>2016-06-12 13:37</c:v>
                      </c:pt>
                      <c:pt idx="11429">
                        <c:v>2016-06-12 13:37</c:v>
                      </c:pt>
                      <c:pt idx="11430">
                        <c:v>2016-06-12 13:37</c:v>
                      </c:pt>
                      <c:pt idx="11431">
                        <c:v>2016-06-12 13:37</c:v>
                      </c:pt>
                      <c:pt idx="11432">
                        <c:v>2016-06-12 13:37</c:v>
                      </c:pt>
                      <c:pt idx="11433">
                        <c:v>2016-06-12 13:37</c:v>
                      </c:pt>
                      <c:pt idx="11434">
                        <c:v>2016-06-12 13:37</c:v>
                      </c:pt>
                      <c:pt idx="11435">
                        <c:v>2016-06-12 13:37</c:v>
                      </c:pt>
                      <c:pt idx="11436">
                        <c:v>2016-06-12 13:37</c:v>
                      </c:pt>
                      <c:pt idx="11437">
                        <c:v>2016-06-12 13:37</c:v>
                      </c:pt>
                      <c:pt idx="11438">
                        <c:v>2016-06-12 13:37</c:v>
                      </c:pt>
                      <c:pt idx="11439">
                        <c:v>2016-06-12 13:37</c:v>
                      </c:pt>
                      <c:pt idx="11440">
                        <c:v>2016-06-12 13:37</c:v>
                      </c:pt>
                      <c:pt idx="11441">
                        <c:v>2016-06-12 13:37</c:v>
                      </c:pt>
                      <c:pt idx="11442">
                        <c:v>2016-06-12 13:37</c:v>
                      </c:pt>
                      <c:pt idx="11443">
                        <c:v>2016-06-12 13:37</c:v>
                      </c:pt>
                      <c:pt idx="11444">
                        <c:v>2016-06-12 13:37</c:v>
                      </c:pt>
                      <c:pt idx="11445">
                        <c:v>2016-06-12 13:37</c:v>
                      </c:pt>
                      <c:pt idx="11446">
                        <c:v>2016-06-12 13:37</c:v>
                      </c:pt>
                      <c:pt idx="11447">
                        <c:v>2016-06-12 13:37</c:v>
                      </c:pt>
                      <c:pt idx="11448">
                        <c:v>2016-06-12 13:37</c:v>
                      </c:pt>
                      <c:pt idx="11449">
                        <c:v>2016-06-12 13:37</c:v>
                      </c:pt>
                      <c:pt idx="11450">
                        <c:v>2016-06-12 13:37</c:v>
                      </c:pt>
                      <c:pt idx="11451">
                        <c:v>2016-06-12 13:37</c:v>
                      </c:pt>
                      <c:pt idx="11452">
                        <c:v>2016-06-12 13:37</c:v>
                      </c:pt>
                      <c:pt idx="11453">
                        <c:v>2016-06-12 13:37</c:v>
                      </c:pt>
                      <c:pt idx="11454">
                        <c:v>2016-06-12 13:38</c:v>
                      </c:pt>
                      <c:pt idx="11455">
                        <c:v>2016-06-12 13:38</c:v>
                      </c:pt>
                      <c:pt idx="11456">
                        <c:v>2016-06-12 13:38</c:v>
                      </c:pt>
                      <c:pt idx="11457">
                        <c:v>2016-06-12 13:38</c:v>
                      </c:pt>
                      <c:pt idx="11458">
                        <c:v>2016-06-12 13:38</c:v>
                      </c:pt>
                      <c:pt idx="11459">
                        <c:v>2016-06-12 13:38</c:v>
                      </c:pt>
                      <c:pt idx="11460">
                        <c:v>2016-06-12 13:38</c:v>
                      </c:pt>
                      <c:pt idx="11461">
                        <c:v>2016-06-12 13:38</c:v>
                      </c:pt>
                      <c:pt idx="11462">
                        <c:v>2016-06-12 13:38</c:v>
                      </c:pt>
                      <c:pt idx="11463">
                        <c:v>2016-06-12 13:38</c:v>
                      </c:pt>
                      <c:pt idx="11464">
                        <c:v>2016-06-12 13:38</c:v>
                      </c:pt>
                      <c:pt idx="11465">
                        <c:v>2016-06-12 13:38</c:v>
                      </c:pt>
                      <c:pt idx="11466">
                        <c:v>2016-06-12 13:38</c:v>
                      </c:pt>
                      <c:pt idx="11467">
                        <c:v>2016-06-12 13:38</c:v>
                      </c:pt>
                      <c:pt idx="11468">
                        <c:v>2016-06-12 13:38</c:v>
                      </c:pt>
                      <c:pt idx="11469">
                        <c:v>2016-06-12 13:38</c:v>
                      </c:pt>
                      <c:pt idx="11470">
                        <c:v>2016-06-12 13:38</c:v>
                      </c:pt>
                      <c:pt idx="11471">
                        <c:v>2016-06-12 13:38</c:v>
                      </c:pt>
                      <c:pt idx="11472">
                        <c:v>2016-06-12 13:38</c:v>
                      </c:pt>
                      <c:pt idx="11473">
                        <c:v>2016-06-12 13:38</c:v>
                      </c:pt>
                      <c:pt idx="11474">
                        <c:v>2016-06-12 13:38</c:v>
                      </c:pt>
                      <c:pt idx="11475">
                        <c:v>2016-06-12 13:38</c:v>
                      </c:pt>
                      <c:pt idx="11476">
                        <c:v>2016-06-12 13:38</c:v>
                      </c:pt>
                      <c:pt idx="11477">
                        <c:v>2016-06-12 13:38</c:v>
                      </c:pt>
                      <c:pt idx="11478">
                        <c:v>2016-06-12 13:38</c:v>
                      </c:pt>
                      <c:pt idx="11479">
                        <c:v>2016-06-12 13:38</c:v>
                      </c:pt>
                      <c:pt idx="11480">
                        <c:v>2016-06-12 13:38</c:v>
                      </c:pt>
                      <c:pt idx="11481">
                        <c:v>2016-06-12 13:38</c:v>
                      </c:pt>
                      <c:pt idx="11482">
                        <c:v>2016-06-12 13:38</c:v>
                      </c:pt>
                      <c:pt idx="11483">
                        <c:v>2016-06-12 13:38</c:v>
                      </c:pt>
                      <c:pt idx="11484">
                        <c:v>2016-06-12 13:38</c:v>
                      </c:pt>
                      <c:pt idx="11485">
                        <c:v>2016-06-12 13:38</c:v>
                      </c:pt>
                      <c:pt idx="11486">
                        <c:v>2016-06-12 13:38</c:v>
                      </c:pt>
                      <c:pt idx="11487">
                        <c:v>2016-06-12 13:38</c:v>
                      </c:pt>
                      <c:pt idx="11488">
                        <c:v>2016-06-12 13:38</c:v>
                      </c:pt>
                      <c:pt idx="11489">
                        <c:v>2016-06-12 13:38</c:v>
                      </c:pt>
                      <c:pt idx="11490">
                        <c:v>2016-06-12 13:38</c:v>
                      </c:pt>
                      <c:pt idx="11491">
                        <c:v>2016-06-12 13:38</c:v>
                      </c:pt>
                      <c:pt idx="11492">
                        <c:v>2016-06-12 13:38</c:v>
                      </c:pt>
                      <c:pt idx="11493">
                        <c:v>2016-06-12 13:38</c:v>
                      </c:pt>
                      <c:pt idx="11494">
                        <c:v>2016-06-12 13:38</c:v>
                      </c:pt>
                      <c:pt idx="11495">
                        <c:v>2016-06-12 13:38</c:v>
                      </c:pt>
                      <c:pt idx="11496">
                        <c:v>2016-06-12 13:38</c:v>
                      </c:pt>
                      <c:pt idx="11497">
                        <c:v>2016-06-12 13:38</c:v>
                      </c:pt>
                      <c:pt idx="11498">
                        <c:v>2016-06-12 13:38</c:v>
                      </c:pt>
                      <c:pt idx="11499">
                        <c:v>2016-06-12 13:38</c:v>
                      </c:pt>
                      <c:pt idx="11500">
                        <c:v>2016-06-12 13:38</c:v>
                      </c:pt>
                      <c:pt idx="11501">
                        <c:v>2016-06-12 13:38</c:v>
                      </c:pt>
                      <c:pt idx="11502">
                        <c:v>2016-06-12 13:38</c:v>
                      </c:pt>
                      <c:pt idx="11503">
                        <c:v>2016-06-12 13:38</c:v>
                      </c:pt>
                      <c:pt idx="11504">
                        <c:v>2016-06-12 13:38</c:v>
                      </c:pt>
                      <c:pt idx="11505">
                        <c:v>2016-06-12 13:38</c:v>
                      </c:pt>
                      <c:pt idx="11506">
                        <c:v>2016-06-12 13:38</c:v>
                      </c:pt>
                      <c:pt idx="11507">
                        <c:v>2016-06-12 13:38</c:v>
                      </c:pt>
                      <c:pt idx="11508">
                        <c:v>2016-06-12 13:38</c:v>
                      </c:pt>
                      <c:pt idx="11509">
                        <c:v>2016-06-12 13:38</c:v>
                      </c:pt>
                      <c:pt idx="11510">
                        <c:v>2016-06-12 13:38</c:v>
                      </c:pt>
                      <c:pt idx="11511">
                        <c:v>2016-06-12 13:38</c:v>
                      </c:pt>
                      <c:pt idx="11512">
                        <c:v>2016-06-12 13:39</c:v>
                      </c:pt>
                      <c:pt idx="11513">
                        <c:v>2016-06-12 13:39</c:v>
                      </c:pt>
                      <c:pt idx="11514">
                        <c:v>2016-06-12 13:39</c:v>
                      </c:pt>
                      <c:pt idx="11515">
                        <c:v>2016-06-12 13:39</c:v>
                      </c:pt>
                      <c:pt idx="11516">
                        <c:v>2016-06-12 13:39</c:v>
                      </c:pt>
                      <c:pt idx="11517">
                        <c:v>2016-06-12 13:39</c:v>
                      </c:pt>
                      <c:pt idx="11518">
                        <c:v>2016-06-12 13:39</c:v>
                      </c:pt>
                      <c:pt idx="11519">
                        <c:v>2016-06-12 13:39</c:v>
                      </c:pt>
                      <c:pt idx="11520">
                        <c:v>2016-06-12 13:39</c:v>
                      </c:pt>
                      <c:pt idx="11521">
                        <c:v>2016-06-12 13:39</c:v>
                      </c:pt>
                      <c:pt idx="11522">
                        <c:v>2016-06-12 13:39</c:v>
                      </c:pt>
                      <c:pt idx="11523">
                        <c:v>2016-06-12 13:39</c:v>
                      </c:pt>
                      <c:pt idx="11524">
                        <c:v>2016-06-12 13:39</c:v>
                      </c:pt>
                      <c:pt idx="11525">
                        <c:v>2016-06-12 13:39</c:v>
                      </c:pt>
                      <c:pt idx="11526">
                        <c:v>2016-06-12 13:39</c:v>
                      </c:pt>
                      <c:pt idx="11527">
                        <c:v>2016-06-12 13:39</c:v>
                      </c:pt>
                      <c:pt idx="11528">
                        <c:v>2016-06-12 13:39</c:v>
                      </c:pt>
                      <c:pt idx="11529">
                        <c:v>2016-06-12 13:39</c:v>
                      </c:pt>
                      <c:pt idx="11530">
                        <c:v>2016-06-12 13:39</c:v>
                      </c:pt>
                      <c:pt idx="11531">
                        <c:v>2016-06-12 13:39</c:v>
                      </c:pt>
                      <c:pt idx="11532">
                        <c:v>2016-06-12 13:39</c:v>
                      </c:pt>
                      <c:pt idx="11533">
                        <c:v>2016-06-12 13:39</c:v>
                      </c:pt>
                      <c:pt idx="11534">
                        <c:v>2016-06-12 13:39</c:v>
                      </c:pt>
                      <c:pt idx="11535">
                        <c:v>2016-06-12 13:39</c:v>
                      </c:pt>
                      <c:pt idx="11536">
                        <c:v>2016-06-12 13:39</c:v>
                      </c:pt>
                      <c:pt idx="11537">
                        <c:v>2016-06-12 13:39</c:v>
                      </c:pt>
                      <c:pt idx="11538">
                        <c:v>2016-06-12 13:39</c:v>
                      </c:pt>
                      <c:pt idx="11539">
                        <c:v>2016-06-12 13:39</c:v>
                      </c:pt>
                      <c:pt idx="11540">
                        <c:v>2016-06-12 13:39</c:v>
                      </c:pt>
                      <c:pt idx="11541">
                        <c:v>2016-06-12 13:39</c:v>
                      </c:pt>
                      <c:pt idx="11542">
                        <c:v>2016-06-12 13:39</c:v>
                      </c:pt>
                      <c:pt idx="11543">
                        <c:v>2016-06-12 13:39</c:v>
                      </c:pt>
                      <c:pt idx="11544">
                        <c:v>2016-06-12 13:39</c:v>
                      </c:pt>
                      <c:pt idx="11545">
                        <c:v>2016-06-12 13:39</c:v>
                      </c:pt>
                      <c:pt idx="11546">
                        <c:v>2016-06-12 13:39</c:v>
                      </c:pt>
                      <c:pt idx="11547">
                        <c:v>2016-06-12 13:39</c:v>
                      </c:pt>
                      <c:pt idx="11548">
                        <c:v>2016-06-12 13:39</c:v>
                      </c:pt>
                      <c:pt idx="11549">
                        <c:v>2016-06-12 13:39</c:v>
                      </c:pt>
                      <c:pt idx="11550">
                        <c:v>2016-06-12 13:39</c:v>
                      </c:pt>
                      <c:pt idx="11551">
                        <c:v>2016-06-12 13:39</c:v>
                      </c:pt>
                      <c:pt idx="11552">
                        <c:v>2016-06-12 13:39</c:v>
                      </c:pt>
                      <c:pt idx="11553">
                        <c:v>2016-06-12 13:39</c:v>
                      </c:pt>
                      <c:pt idx="11554">
                        <c:v>2016-06-12 13:39</c:v>
                      </c:pt>
                      <c:pt idx="11555">
                        <c:v>2016-06-12 13:39</c:v>
                      </c:pt>
                      <c:pt idx="11556">
                        <c:v>2016-06-12 13:39</c:v>
                      </c:pt>
                      <c:pt idx="11557">
                        <c:v>2016-06-12 13:39</c:v>
                      </c:pt>
                      <c:pt idx="11558">
                        <c:v>2016-06-12 13:39</c:v>
                      </c:pt>
                      <c:pt idx="11559">
                        <c:v>2016-06-12 13:39</c:v>
                      </c:pt>
                      <c:pt idx="11560">
                        <c:v>2016-06-12 13:39</c:v>
                      </c:pt>
                      <c:pt idx="11561">
                        <c:v>2016-06-12 13:39</c:v>
                      </c:pt>
                      <c:pt idx="11562">
                        <c:v>2016-06-12 13:39</c:v>
                      </c:pt>
                      <c:pt idx="11563">
                        <c:v>2016-06-12 13:39</c:v>
                      </c:pt>
                      <c:pt idx="11564">
                        <c:v>2016-06-12 13:39</c:v>
                      </c:pt>
                      <c:pt idx="11565">
                        <c:v>2016-06-12 13:39</c:v>
                      </c:pt>
                      <c:pt idx="11566">
                        <c:v>2016-06-12 13:39</c:v>
                      </c:pt>
                      <c:pt idx="11567">
                        <c:v>2016-06-12 13:39</c:v>
                      </c:pt>
                      <c:pt idx="11568">
                        <c:v>2016-06-12 13:39</c:v>
                      </c:pt>
                      <c:pt idx="11569">
                        <c:v>2016-06-12 13:39</c:v>
                      </c:pt>
                      <c:pt idx="11570">
                        <c:v>2016-06-12 13:40</c:v>
                      </c:pt>
                      <c:pt idx="11571">
                        <c:v>2016-06-12 13:40</c:v>
                      </c:pt>
                      <c:pt idx="11572">
                        <c:v>2016-06-12 13:40</c:v>
                      </c:pt>
                      <c:pt idx="11573">
                        <c:v>2016-06-12 13:40</c:v>
                      </c:pt>
                      <c:pt idx="11574">
                        <c:v>2016-06-12 13:40</c:v>
                      </c:pt>
                      <c:pt idx="11575">
                        <c:v>2016-06-12 13:40</c:v>
                      </c:pt>
                      <c:pt idx="11576">
                        <c:v>2016-06-12 13:40</c:v>
                      </c:pt>
                      <c:pt idx="11577">
                        <c:v>2016-06-12 13:40</c:v>
                      </c:pt>
                      <c:pt idx="11578">
                        <c:v>2016-06-12 13:40</c:v>
                      </c:pt>
                      <c:pt idx="11579">
                        <c:v>2016-06-12 13:40</c:v>
                      </c:pt>
                      <c:pt idx="11580">
                        <c:v>2016-06-12 13:40</c:v>
                      </c:pt>
                      <c:pt idx="11581">
                        <c:v>2016-06-12 13:40</c:v>
                      </c:pt>
                      <c:pt idx="11582">
                        <c:v>2016-06-12 13:40</c:v>
                      </c:pt>
                      <c:pt idx="11583">
                        <c:v>2016-06-12 13:40</c:v>
                      </c:pt>
                      <c:pt idx="11584">
                        <c:v>2016-06-12 13:40</c:v>
                      </c:pt>
                      <c:pt idx="11585">
                        <c:v>2016-06-12 13:40</c:v>
                      </c:pt>
                      <c:pt idx="11586">
                        <c:v>2016-06-12 13:40</c:v>
                      </c:pt>
                      <c:pt idx="11587">
                        <c:v>2016-06-12 13:40</c:v>
                      </c:pt>
                      <c:pt idx="11588">
                        <c:v>2016-06-12 13:40</c:v>
                      </c:pt>
                      <c:pt idx="11589">
                        <c:v>2016-06-12 13:40</c:v>
                      </c:pt>
                      <c:pt idx="11590">
                        <c:v>2016-06-12 13:40</c:v>
                      </c:pt>
                      <c:pt idx="11591">
                        <c:v>2016-06-12 13:40</c:v>
                      </c:pt>
                      <c:pt idx="11592">
                        <c:v>2016-06-12 13:40</c:v>
                      </c:pt>
                      <c:pt idx="11593">
                        <c:v>2016-06-12 13:40</c:v>
                      </c:pt>
                      <c:pt idx="11594">
                        <c:v>2016-06-12 13:40</c:v>
                      </c:pt>
                      <c:pt idx="11595">
                        <c:v>2016-06-12 13:40</c:v>
                      </c:pt>
                      <c:pt idx="11596">
                        <c:v>2016-06-12 13:40</c:v>
                      </c:pt>
                      <c:pt idx="11597">
                        <c:v>2016-06-12 13:40</c:v>
                      </c:pt>
                      <c:pt idx="11598">
                        <c:v>2016-06-12 13:40</c:v>
                      </c:pt>
                      <c:pt idx="11599">
                        <c:v>2016-06-12 13:40</c:v>
                      </c:pt>
                      <c:pt idx="11600">
                        <c:v>2016-06-12 13:40</c:v>
                      </c:pt>
                      <c:pt idx="11601">
                        <c:v>2016-06-12 13:40</c:v>
                      </c:pt>
                      <c:pt idx="11602">
                        <c:v>2016-06-12 13:40</c:v>
                      </c:pt>
                      <c:pt idx="11603">
                        <c:v>2016-06-12 13:40</c:v>
                      </c:pt>
                      <c:pt idx="11604">
                        <c:v>2016-06-12 13:40</c:v>
                      </c:pt>
                      <c:pt idx="11605">
                        <c:v>2016-06-12 13:40</c:v>
                      </c:pt>
                      <c:pt idx="11606">
                        <c:v>2016-06-12 13:40</c:v>
                      </c:pt>
                      <c:pt idx="11607">
                        <c:v>2016-06-12 13:40</c:v>
                      </c:pt>
                      <c:pt idx="11608">
                        <c:v>2016-06-12 13:40</c:v>
                      </c:pt>
                      <c:pt idx="11609">
                        <c:v>2016-06-12 13:40</c:v>
                      </c:pt>
                      <c:pt idx="11610">
                        <c:v>2016-06-12 13:40</c:v>
                      </c:pt>
                      <c:pt idx="11611">
                        <c:v>2016-06-12 13:40</c:v>
                      </c:pt>
                      <c:pt idx="11612">
                        <c:v>2016-06-12 13:40</c:v>
                      </c:pt>
                      <c:pt idx="11613">
                        <c:v>2016-06-12 13:40</c:v>
                      </c:pt>
                      <c:pt idx="11614">
                        <c:v>2016-06-12 13:40</c:v>
                      </c:pt>
                      <c:pt idx="11615">
                        <c:v>2016-06-12 13:40</c:v>
                      </c:pt>
                      <c:pt idx="11616">
                        <c:v>2016-06-12 13:40</c:v>
                      </c:pt>
                      <c:pt idx="11617">
                        <c:v>2016-06-12 13:40</c:v>
                      </c:pt>
                      <c:pt idx="11618">
                        <c:v>2016-06-12 13:40</c:v>
                      </c:pt>
                      <c:pt idx="11619">
                        <c:v>2016-06-12 13:40</c:v>
                      </c:pt>
                      <c:pt idx="11620">
                        <c:v>2016-06-12 13:40</c:v>
                      </c:pt>
                      <c:pt idx="11621">
                        <c:v>2016-06-12 13:40</c:v>
                      </c:pt>
                      <c:pt idx="11622">
                        <c:v>2016-06-12 13:40</c:v>
                      </c:pt>
                      <c:pt idx="11623">
                        <c:v>2016-06-12 13:40</c:v>
                      </c:pt>
                      <c:pt idx="11624">
                        <c:v>2016-06-12 13:40</c:v>
                      </c:pt>
                      <c:pt idx="11625">
                        <c:v>2016-06-12 13:40</c:v>
                      </c:pt>
                      <c:pt idx="11626">
                        <c:v>2016-06-12 13:40</c:v>
                      </c:pt>
                      <c:pt idx="11627">
                        <c:v>2016-06-12 13:41</c:v>
                      </c:pt>
                      <c:pt idx="11628">
                        <c:v>2016-06-12 13:41</c:v>
                      </c:pt>
                      <c:pt idx="11629">
                        <c:v>2016-06-12 13:41</c:v>
                      </c:pt>
                      <c:pt idx="11630">
                        <c:v>2016-06-12 13:41</c:v>
                      </c:pt>
                      <c:pt idx="11631">
                        <c:v>2016-06-12 13:41</c:v>
                      </c:pt>
                      <c:pt idx="11632">
                        <c:v>2016-06-12 13:41</c:v>
                      </c:pt>
                      <c:pt idx="11633">
                        <c:v>2016-06-12 13:41</c:v>
                      </c:pt>
                      <c:pt idx="11634">
                        <c:v>2016-06-12 13:41</c:v>
                      </c:pt>
                      <c:pt idx="11635">
                        <c:v>2016-06-12 13:41</c:v>
                      </c:pt>
                      <c:pt idx="11636">
                        <c:v>2016-06-12 13:41</c:v>
                      </c:pt>
                      <c:pt idx="11637">
                        <c:v>2016-06-12 13:41</c:v>
                      </c:pt>
                      <c:pt idx="11638">
                        <c:v>2016-06-12 13:41</c:v>
                      </c:pt>
                      <c:pt idx="11639">
                        <c:v>2016-06-12 13:41</c:v>
                      </c:pt>
                      <c:pt idx="11640">
                        <c:v>2016-06-12 13:41</c:v>
                      </c:pt>
                      <c:pt idx="11641">
                        <c:v>2016-06-12 13:41</c:v>
                      </c:pt>
                      <c:pt idx="11642">
                        <c:v>2016-06-12 13:41</c:v>
                      </c:pt>
                      <c:pt idx="11643">
                        <c:v>2016-06-12 13:41</c:v>
                      </c:pt>
                      <c:pt idx="11644">
                        <c:v>2016-06-12 13:41</c:v>
                      </c:pt>
                      <c:pt idx="11645">
                        <c:v>2016-06-12 13:41</c:v>
                      </c:pt>
                      <c:pt idx="11646">
                        <c:v>2016-06-12 13:41</c:v>
                      </c:pt>
                      <c:pt idx="11647">
                        <c:v>2016-06-12 13:41</c:v>
                      </c:pt>
                      <c:pt idx="11648">
                        <c:v>2016-06-12 13:41</c:v>
                      </c:pt>
                      <c:pt idx="11649">
                        <c:v>2016-06-12 13:41</c:v>
                      </c:pt>
                      <c:pt idx="11650">
                        <c:v>2016-06-12 13:41</c:v>
                      </c:pt>
                      <c:pt idx="11651">
                        <c:v>2016-06-12 13:41</c:v>
                      </c:pt>
                      <c:pt idx="11652">
                        <c:v>2016-06-12 13:41</c:v>
                      </c:pt>
                      <c:pt idx="11653">
                        <c:v>2016-06-12 13:41</c:v>
                      </c:pt>
                      <c:pt idx="11654">
                        <c:v>2016-06-12 13:41</c:v>
                      </c:pt>
                      <c:pt idx="11655">
                        <c:v>2016-06-12 13:41</c:v>
                      </c:pt>
                      <c:pt idx="11656">
                        <c:v>2016-06-12 13:41</c:v>
                      </c:pt>
                      <c:pt idx="11657">
                        <c:v>2016-06-12 13:41</c:v>
                      </c:pt>
                      <c:pt idx="11658">
                        <c:v>2016-06-12 13:41</c:v>
                      </c:pt>
                      <c:pt idx="11659">
                        <c:v>2016-06-12 13:41</c:v>
                      </c:pt>
                      <c:pt idx="11660">
                        <c:v>2016-06-12 13:41</c:v>
                      </c:pt>
                      <c:pt idx="11661">
                        <c:v>2016-06-12 13:41</c:v>
                      </c:pt>
                      <c:pt idx="11662">
                        <c:v>2016-06-12 13:41</c:v>
                      </c:pt>
                      <c:pt idx="11663">
                        <c:v>2016-06-12 13:41</c:v>
                      </c:pt>
                      <c:pt idx="11664">
                        <c:v>2016-06-12 13:41</c:v>
                      </c:pt>
                      <c:pt idx="11665">
                        <c:v>2016-06-12 13:41</c:v>
                      </c:pt>
                      <c:pt idx="11666">
                        <c:v>2016-06-12 13:41</c:v>
                      </c:pt>
                      <c:pt idx="11667">
                        <c:v>2016-06-12 13:41</c:v>
                      </c:pt>
                      <c:pt idx="11668">
                        <c:v>2016-06-12 13:41</c:v>
                      </c:pt>
                      <c:pt idx="11669">
                        <c:v>2016-06-12 13:41</c:v>
                      </c:pt>
                      <c:pt idx="11670">
                        <c:v>2016-06-12 13:41</c:v>
                      </c:pt>
                      <c:pt idx="11671">
                        <c:v>2016-06-12 13:41</c:v>
                      </c:pt>
                      <c:pt idx="11672">
                        <c:v>2016-06-12 13:41</c:v>
                      </c:pt>
                      <c:pt idx="11673">
                        <c:v>2016-06-12 13:41</c:v>
                      </c:pt>
                      <c:pt idx="11674">
                        <c:v>2016-06-12 13:41</c:v>
                      </c:pt>
                      <c:pt idx="11675">
                        <c:v>2016-06-12 13:41</c:v>
                      </c:pt>
                      <c:pt idx="11676">
                        <c:v>2016-06-12 13:41</c:v>
                      </c:pt>
                      <c:pt idx="11677">
                        <c:v>2016-06-12 13:41</c:v>
                      </c:pt>
                      <c:pt idx="11678">
                        <c:v>2016-06-12 13:41</c:v>
                      </c:pt>
                      <c:pt idx="11679">
                        <c:v>2016-06-12 13:41</c:v>
                      </c:pt>
                      <c:pt idx="11680">
                        <c:v>2016-06-12 13:41</c:v>
                      </c:pt>
                      <c:pt idx="11681">
                        <c:v>2016-06-12 13:42</c:v>
                      </c:pt>
                      <c:pt idx="11682">
                        <c:v>2016-06-12 13:42</c:v>
                      </c:pt>
                      <c:pt idx="11683">
                        <c:v>2016-06-12 13:42</c:v>
                      </c:pt>
                      <c:pt idx="11684">
                        <c:v>2016-06-12 13:42</c:v>
                      </c:pt>
                      <c:pt idx="11685">
                        <c:v>2016-06-12 13:42</c:v>
                      </c:pt>
                      <c:pt idx="11686">
                        <c:v>2016-06-12 13:42</c:v>
                      </c:pt>
                      <c:pt idx="11687">
                        <c:v>2016-06-12 13:42</c:v>
                      </c:pt>
                      <c:pt idx="11688">
                        <c:v>2016-06-12 13:42</c:v>
                      </c:pt>
                      <c:pt idx="11689">
                        <c:v>2016-06-12 13:42</c:v>
                      </c:pt>
                      <c:pt idx="11690">
                        <c:v>2016-06-12 13:42</c:v>
                      </c:pt>
                      <c:pt idx="11691">
                        <c:v>2016-06-12 13:42</c:v>
                      </c:pt>
                      <c:pt idx="11692">
                        <c:v>2016-06-12 13:42</c:v>
                      </c:pt>
                      <c:pt idx="11693">
                        <c:v>2016-06-12 13:42</c:v>
                      </c:pt>
                      <c:pt idx="11694">
                        <c:v>2016-06-12 13:42</c:v>
                      </c:pt>
                      <c:pt idx="11695">
                        <c:v>2016-06-12 13:42</c:v>
                      </c:pt>
                      <c:pt idx="11696">
                        <c:v>2016-06-12 13:42</c:v>
                      </c:pt>
                      <c:pt idx="11697">
                        <c:v>2016-06-12 13:42</c:v>
                      </c:pt>
                      <c:pt idx="11698">
                        <c:v>2016-06-12 13:42</c:v>
                      </c:pt>
                      <c:pt idx="11699">
                        <c:v>2016-06-12 13:42</c:v>
                      </c:pt>
                      <c:pt idx="11700">
                        <c:v>2016-06-12 13:42</c:v>
                      </c:pt>
                      <c:pt idx="11701">
                        <c:v>2016-06-12 13:42</c:v>
                      </c:pt>
                      <c:pt idx="11702">
                        <c:v>2016-06-12 13:42</c:v>
                      </c:pt>
                      <c:pt idx="11703">
                        <c:v>2016-06-12 13:42</c:v>
                      </c:pt>
                      <c:pt idx="11704">
                        <c:v>2016-06-12 13:42</c:v>
                      </c:pt>
                      <c:pt idx="11705">
                        <c:v>2016-06-12 13:42</c:v>
                      </c:pt>
                      <c:pt idx="11706">
                        <c:v>2016-06-12 13:42</c:v>
                      </c:pt>
                      <c:pt idx="11707">
                        <c:v>2016-06-12 13:42</c:v>
                      </c:pt>
                      <c:pt idx="11708">
                        <c:v>2016-06-12 13:42</c:v>
                      </c:pt>
                      <c:pt idx="11709">
                        <c:v>2016-06-12 13:42</c:v>
                      </c:pt>
                      <c:pt idx="11710">
                        <c:v>2016-06-12 13:42</c:v>
                      </c:pt>
                      <c:pt idx="11711">
                        <c:v>2016-06-12 13:42</c:v>
                      </c:pt>
                      <c:pt idx="11712">
                        <c:v>2016-06-12 13:42</c:v>
                      </c:pt>
                      <c:pt idx="11713">
                        <c:v>2016-06-12 13:42</c:v>
                      </c:pt>
                      <c:pt idx="11714">
                        <c:v>2016-06-12 13:42</c:v>
                      </c:pt>
                      <c:pt idx="11715">
                        <c:v>2016-06-12 13:42</c:v>
                      </c:pt>
                      <c:pt idx="11716">
                        <c:v>2016-06-12 13:42</c:v>
                      </c:pt>
                      <c:pt idx="11717">
                        <c:v>2016-06-12 13:42</c:v>
                      </c:pt>
                      <c:pt idx="11718">
                        <c:v>2016-06-12 13:42</c:v>
                      </c:pt>
                      <c:pt idx="11719">
                        <c:v>2016-06-12 13:42</c:v>
                      </c:pt>
                      <c:pt idx="11720">
                        <c:v>2016-06-12 13:42</c:v>
                      </c:pt>
                      <c:pt idx="11721">
                        <c:v>2016-06-12 13:42</c:v>
                      </c:pt>
                      <c:pt idx="11722">
                        <c:v>2016-06-12 13:42</c:v>
                      </c:pt>
                      <c:pt idx="11723">
                        <c:v>2016-06-12 13:42</c:v>
                      </c:pt>
                      <c:pt idx="11724">
                        <c:v>2016-06-12 13:42</c:v>
                      </c:pt>
                      <c:pt idx="11725">
                        <c:v>2016-06-12 13:42</c:v>
                      </c:pt>
                      <c:pt idx="11726">
                        <c:v>2016-06-12 13:42</c:v>
                      </c:pt>
                      <c:pt idx="11727">
                        <c:v>2016-06-12 13:42</c:v>
                      </c:pt>
                      <c:pt idx="11728">
                        <c:v>2016-06-12 13:42</c:v>
                      </c:pt>
                      <c:pt idx="11729">
                        <c:v>2016-06-12 13:42</c:v>
                      </c:pt>
                      <c:pt idx="11730">
                        <c:v>2016-06-12 13:42</c:v>
                      </c:pt>
                      <c:pt idx="11731">
                        <c:v>2016-06-12 13:42</c:v>
                      </c:pt>
                      <c:pt idx="11732">
                        <c:v>2016-06-12 13:42</c:v>
                      </c:pt>
                      <c:pt idx="11733">
                        <c:v>2016-06-12 13:42</c:v>
                      </c:pt>
                      <c:pt idx="11734">
                        <c:v>2016-06-12 13:42</c:v>
                      </c:pt>
                      <c:pt idx="11735">
                        <c:v>2016-06-12 13:42</c:v>
                      </c:pt>
                      <c:pt idx="11736">
                        <c:v>2016-06-12 13:42</c:v>
                      </c:pt>
                      <c:pt idx="11737">
                        <c:v>2016-06-12 13:42</c:v>
                      </c:pt>
                      <c:pt idx="11738">
                        <c:v>2016-06-12 13:42</c:v>
                      </c:pt>
                      <c:pt idx="11739">
                        <c:v>2016-06-12 13:43</c:v>
                      </c:pt>
                      <c:pt idx="11740">
                        <c:v>2016-06-12 13:43</c:v>
                      </c:pt>
                      <c:pt idx="11741">
                        <c:v>2016-06-12 13:43</c:v>
                      </c:pt>
                      <c:pt idx="11742">
                        <c:v>2016-06-12 13:43</c:v>
                      </c:pt>
                      <c:pt idx="11743">
                        <c:v>2016-06-12 13:43</c:v>
                      </c:pt>
                      <c:pt idx="11744">
                        <c:v>2016-06-12 13:43</c:v>
                      </c:pt>
                      <c:pt idx="11745">
                        <c:v>2016-06-12 13:43</c:v>
                      </c:pt>
                      <c:pt idx="11746">
                        <c:v>2016-06-12 13:43</c:v>
                      </c:pt>
                      <c:pt idx="11747">
                        <c:v>2016-06-12 13:43</c:v>
                      </c:pt>
                      <c:pt idx="11748">
                        <c:v>2016-06-12 13:43</c:v>
                      </c:pt>
                      <c:pt idx="11749">
                        <c:v>2016-06-12 13:43</c:v>
                      </c:pt>
                      <c:pt idx="11750">
                        <c:v>2016-06-12 13:43</c:v>
                      </c:pt>
                      <c:pt idx="11751">
                        <c:v>2016-06-12 13:43</c:v>
                      </c:pt>
                      <c:pt idx="11752">
                        <c:v>2016-06-12 13:43</c:v>
                      </c:pt>
                      <c:pt idx="11753">
                        <c:v>2016-06-12 13:43</c:v>
                      </c:pt>
                      <c:pt idx="11754">
                        <c:v>2016-06-12 13:43</c:v>
                      </c:pt>
                      <c:pt idx="11755">
                        <c:v>2016-06-12 13:43</c:v>
                      </c:pt>
                      <c:pt idx="11756">
                        <c:v>2016-06-12 13:43</c:v>
                      </c:pt>
                      <c:pt idx="11757">
                        <c:v>2016-06-12 13:43</c:v>
                      </c:pt>
                      <c:pt idx="11758">
                        <c:v>2016-06-12 13:43</c:v>
                      </c:pt>
                      <c:pt idx="11759">
                        <c:v>2016-06-12 13:43</c:v>
                      </c:pt>
                      <c:pt idx="11760">
                        <c:v>2016-06-12 13:43</c:v>
                      </c:pt>
                      <c:pt idx="11761">
                        <c:v>2016-06-12 13:43</c:v>
                      </c:pt>
                      <c:pt idx="11762">
                        <c:v>2016-06-12 13:43</c:v>
                      </c:pt>
                      <c:pt idx="11763">
                        <c:v>2016-06-12 13:43</c:v>
                      </c:pt>
                      <c:pt idx="11764">
                        <c:v>2016-06-12 13:43</c:v>
                      </c:pt>
                      <c:pt idx="11765">
                        <c:v>2016-06-12 13:43</c:v>
                      </c:pt>
                      <c:pt idx="11766">
                        <c:v>2016-06-12 13:43</c:v>
                      </c:pt>
                      <c:pt idx="11767">
                        <c:v>2016-06-12 13:43</c:v>
                      </c:pt>
                      <c:pt idx="11768">
                        <c:v>2016-06-12 13:43</c:v>
                      </c:pt>
                      <c:pt idx="11769">
                        <c:v>2016-06-12 13:43</c:v>
                      </c:pt>
                      <c:pt idx="11770">
                        <c:v>2016-06-12 13:43</c:v>
                      </c:pt>
                      <c:pt idx="11771">
                        <c:v>2016-06-12 13:43</c:v>
                      </c:pt>
                      <c:pt idx="11772">
                        <c:v>2016-06-12 13:43</c:v>
                      </c:pt>
                      <c:pt idx="11773">
                        <c:v>2016-06-12 13:43</c:v>
                      </c:pt>
                      <c:pt idx="11774">
                        <c:v>2016-06-12 13:43</c:v>
                      </c:pt>
                      <c:pt idx="11775">
                        <c:v>2016-06-12 13:43</c:v>
                      </c:pt>
                      <c:pt idx="11776">
                        <c:v>2016-06-12 13:43</c:v>
                      </c:pt>
                      <c:pt idx="11777">
                        <c:v>2016-06-12 13:43</c:v>
                      </c:pt>
                      <c:pt idx="11778">
                        <c:v>2016-06-12 13:43</c:v>
                      </c:pt>
                      <c:pt idx="11779">
                        <c:v>2016-06-12 13:43</c:v>
                      </c:pt>
                      <c:pt idx="11780">
                        <c:v>2016-06-12 13:43</c:v>
                      </c:pt>
                      <c:pt idx="11781">
                        <c:v>2016-06-12 13:43</c:v>
                      </c:pt>
                      <c:pt idx="11782">
                        <c:v>2016-06-12 13:43</c:v>
                      </c:pt>
                      <c:pt idx="11783">
                        <c:v>2016-06-12 13:43</c:v>
                      </c:pt>
                      <c:pt idx="11784">
                        <c:v>2016-06-12 13:43</c:v>
                      </c:pt>
                      <c:pt idx="11785">
                        <c:v>2016-06-12 13:43</c:v>
                      </c:pt>
                      <c:pt idx="11786">
                        <c:v>2016-06-12 13:43</c:v>
                      </c:pt>
                      <c:pt idx="11787">
                        <c:v>2016-06-12 13:43</c:v>
                      </c:pt>
                      <c:pt idx="11788">
                        <c:v>2016-06-12 13:43</c:v>
                      </c:pt>
                      <c:pt idx="11789">
                        <c:v>2016-06-12 13:43</c:v>
                      </c:pt>
                      <c:pt idx="11790">
                        <c:v>2016-06-12 13:43</c:v>
                      </c:pt>
                      <c:pt idx="11791">
                        <c:v>2016-06-12 13:43</c:v>
                      </c:pt>
                      <c:pt idx="11792">
                        <c:v>2016-06-12 13:43</c:v>
                      </c:pt>
                      <c:pt idx="11793">
                        <c:v>2016-06-12 13:43</c:v>
                      </c:pt>
                      <c:pt idx="11794">
                        <c:v>2016-06-12 13:43</c:v>
                      </c:pt>
                      <c:pt idx="11795">
                        <c:v>2016-06-12 13:43</c:v>
                      </c:pt>
                      <c:pt idx="11796">
                        <c:v>2016-06-12 13:43</c:v>
                      </c:pt>
                      <c:pt idx="11797">
                        <c:v>2016-06-12 13:43</c:v>
                      </c:pt>
                      <c:pt idx="11798">
                        <c:v>2016-06-12 13:44</c:v>
                      </c:pt>
                      <c:pt idx="11799">
                        <c:v>2016-06-12 13:44</c:v>
                      </c:pt>
                      <c:pt idx="11800">
                        <c:v>2016-06-12 13:44</c:v>
                      </c:pt>
                      <c:pt idx="11801">
                        <c:v>2016-06-12 13:44</c:v>
                      </c:pt>
                      <c:pt idx="11802">
                        <c:v>2016-06-12 13:44</c:v>
                      </c:pt>
                      <c:pt idx="11803">
                        <c:v>2016-06-12 13:44</c:v>
                      </c:pt>
                      <c:pt idx="11804">
                        <c:v>2016-06-12 13:44</c:v>
                      </c:pt>
                      <c:pt idx="11805">
                        <c:v>2016-06-12 13:44</c:v>
                      </c:pt>
                      <c:pt idx="11806">
                        <c:v>2016-06-12 13:44</c:v>
                      </c:pt>
                      <c:pt idx="11807">
                        <c:v>2016-06-12 13:44</c:v>
                      </c:pt>
                      <c:pt idx="11808">
                        <c:v>2016-06-12 13:44</c:v>
                      </c:pt>
                      <c:pt idx="11809">
                        <c:v>2016-06-12 13:44</c:v>
                      </c:pt>
                      <c:pt idx="11810">
                        <c:v>2016-06-12 13:44</c:v>
                      </c:pt>
                      <c:pt idx="11811">
                        <c:v>2016-06-12 13:44</c:v>
                      </c:pt>
                      <c:pt idx="11812">
                        <c:v>2016-06-12 13:44</c:v>
                      </c:pt>
                      <c:pt idx="11813">
                        <c:v>2016-06-12 13:44</c:v>
                      </c:pt>
                      <c:pt idx="11814">
                        <c:v>2016-06-12 13:44</c:v>
                      </c:pt>
                      <c:pt idx="11815">
                        <c:v>2016-06-12 13:44</c:v>
                      </c:pt>
                      <c:pt idx="11816">
                        <c:v>2016-06-12 13:44</c:v>
                      </c:pt>
                      <c:pt idx="11817">
                        <c:v>2016-06-12 13:44</c:v>
                      </c:pt>
                      <c:pt idx="11818">
                        <c:v>2016-06-12 13:44</c:v>
                      </c:pt>
                      <c:pt idx="11819">
                        <c:v>2016-06-12 13:44</c:v>
                      </c:pt>
                      <c:pt idx="11820">
                        <c:v>2016-06-12 13:44</c:v>
                      </c:pt>
                      <c:pt idx="11821">
                        <c:v>2016-06-12 13:44</c:v>
                      </c:pt>
                      <c:pt idx="11822">
                        <c:v>2016-06-12 13:44</c:v>
                      </c:pt>
                      <c:pt idx="11823">
                        <c:v>2016-06-12 13:44</c:v>
                      </c:pt>
                      <c:pt idx="11824">
                        <c:v>2016-06-12 13:44</c:v>
                      </c:pt>
                      <c:pt idx="11825">
                        <c:v>2016-06-12 13:44</c:v>
                      </c:pt>
                      <c:pt idx="11826">
                        <c:v>2016-06-12 13:44</c:v>
                      </c:pt>
                      <c:pt idx="11827">
                        <c:v>2016-06-12 13:44</c:v>
                      </c:pt>
                      <c:pt idx="11828">
                        <c:v>2016-06-12 13:44</c:v>
                      </c:pt>
                      <c:pt idx="11829">
                        <c:v>2016-06-12 13:44</c:v>
                      </c:pt>
                      <c:pt idx="11830">
                        <c:v>2016-06-12 13:44</c:v>
                      </c:pt>
                      <c:pt idx="11831">
                        <c:v>2016-06-12 13:44</c:v>
                      </c:pt>
                      <c:pt idx="11832">
                        <c:v>2016-06-12 13:44</c:v>
                      </c:pt>
                      <c:pt idx="11833">
                        <c:v>2016-06-12 13:44</c:v>
                      </c:pt>
                      <c:pt idx="11834">
                        <c:v>2016-06-12 13:44</c:v>
                      </c:pt>
                      <c:pt idx="11835">
                        <c:v>2016-06-12 13:44</c:v>
                      </c:pt>
                      <c:pt idx="11836">
                        <c:v>2016-06-12 13:44</c:v>
                      </c:pt>
                      <c:pt idx="11837">
                        <c:v>2016-06-12 13:44</c:v>
                      </c:pt>
                      <c:pt idx="11838">
                        <c:v>2016-06-12 13:44</c:v>
                      </c:pt>
                      <c:pt idx="11839">
                        <c:v>2016-06-12 13:44</c:v>
                      </c:pt>
                      <c:pt idx="11840">
                        <c:v>2016-06-12 13:44</c:v>
                      </c:pt>
                      <c:pt idx="11841">
                        <c:v>2016-06-12 13:44</c:v>
                      </c:pt>
                      <c:pt idx="11842">
                        <c:v>2016-06-12 13:44</c:v>
                      </c:pt>
                      <c:pt idx="11843">
                        <c:v>2016-06-12 13:44</c:v>
                      </c:pt>
                      <c:pt idx="11844">
                        <c:v>2016-06-12 13:44</c:v>
                      </c:pt>
                      <c:pt idx="11845">
                        <c:v>2016-06-12 13:44</c:v>
                      </c:pt>
                      <c:pt idx="11846">
                        <c:v>2016-06-12 13:44</c:v>
                      </c:pt>
                      <c:pt idx="11847">
                        <c:v>2016-06-12 13:44</c:v>
                      </c:pt>
                      <c:pt idx="11848">
                        <c:v>2016-06-12 13:44</c:v>
                      </c:pt>
                      <c:pt idx="11849">
                        <c:v>2016-06-12 13:44</c:v>
                      </c:pt>
                      <c:pt idx="11850">
                        <c:v>2016-06-12 13:44</c:v>
                      </c:pt>
                      <c:pt idx="11851">
                        <c:v>2016-06-12 13:44</c:v>
                      </c:pt>
                      <c:pt idx="11852">
                        <c:v>2016-06-12 13:44</c:v>
                      </c:pt>
                      <c:pt idx="11853">
                        <c:v>2016-06-12 13:44</c:v>
                      </c:pt>
                      <c:pt idx="11854">
                        <c:v>2016-06-12 13:44</c:v>
                      </c:pt>
                      <c:pt idx="11855">
                        <c:v>2016-06-12 13:45</c:v>
                      </c:pt>
                      <c:pt idx="11856">
                        <c:v>2016-06-12 13:45</c:v>
                      </c:pt>
                      <c:pt idx="11857">
                        <c:v>2016-06-12 13:45</c:v>
                      </c:pt>
                      <c:pt idx="11858">
                        <c:v>2016-06-12 13:45</c:v>
                      </c:pt>
                      <c:pt idx="11859">
                        <c:v>2016-06-12 13:45</c:v>
                      </c:pt>
                      <c:pt idx="11860">
                        <c:v>2016-06-12 13:45</c:v>
                      </c:pt>
                      <c:pt idx="11861">
                        <c:v>2016-06-12 13:45</c:v>
                      </c:pt>
                      <c:pt idx="11862">
                        <c:v>2016-06-12 13:45</c:v>
                      </c:pt>
                      <c:pt idx="11863">
                        <c:v>2016-06-12 13:45</c:v>
                      </c:pt>
                      <c:pt idx="11864">
                        <c:v>2016-06-12 13:45</c:v>
                      </c:pt>
                      <c:pt idx="11865">
                        <c:v>2016-06-12 13:45</c:v>
                      </c:pt>
                      <c:pt idx="11866">
                        <c:v>2016-06-12 13:45</c:v>
                      </c:pt>
                      <c:pt idx="11867">
                        <c:v>2016-06-12 13:45</c:v>
                      </c:pt>
                      <c:pt idx="11868">
                        <c:v>2016-06-12 13:45</c:v>
                      </c:pt>
                      <c:pt idx="11869">
                        <c:v>2016-06-12 13:45</c:v>
                      </c:pt>
                      <c:pt idx="11870">
                        <c:v>2016-06-12 13:45</c:v>
                      </c:pt>
                      <c:pt idx="11871">
                        <c:v>2016-06-12 13:45</c:v>
                      </c:pt>
                      <c:pt idx="11872">
                        <c:v>2016-06-12 13:45</c:v>
                      </c:pt>
                      <c:pt idx="11873">
                        <c:v>2016-06-12 13:45</c:v>
                      </c:pt>
                      <c:pt idx="11874">
                        <c:v>2016-06-12 13:45</c:v>
                      </c:pt>
                      <c:pt idx="11875">
                        <c:v>2016-06-12 13:45</c:v>
                      </c:pt>
                      <c:pt idx="11876">
                        <c:v>2016-06-12 13:45</c:v>
                      </c:pt>
                      <c:pt idx="11877">
                        <c:v>2016-06-12 13:45</c:v>
                      </c:pt>
                      <c:pt idx="11878">
                        <c:v>2016-06-12 13:45</c:v>
                      </c:pt>
                      <c:pt idx="11879">
                        <c:v>2016-06-12 13:45</c:v>
                      </c:pt>
                      <c:pt idx="11880">
                        <c:v>2016-06-12 13:45</c:v>
                      </c:pt>
                      <c:pt idx="11881">
                        <c:v>2016-06-12 13:45</c:v>
                      </c:pt>
                      <c:pt idx="11882">
                        <c:v>2016-06-12 13:45</c:v>
                      </c:pt>
                      <c:pt idx="11883">
                        <c:v>2016-06-12 13:45</c:v>
                      </c:pt>
                      <c:pt idx="11884">
                        <c:v>2016-06-12 13:45</c:v>
                      </c:pt>
                      <c:pt idx="11885">
                        <c:v>2016-06-12 13:45</c:v>
                      </c:pt>
                      <c:pt idx="11886">
                        <c:v>2016-06-12 13:45</c:v>
                      </c:pt>
                      <c:pt idx="11887">
                        <c:v>2016-06-12 13:45</c:v>
                      </c:pt>
                      <c:pt idx="11888">
                        <c:v>2016-06-12 13:45</c:v>
                      </c:pt>
                      <c:pt idx="11889">
                        <c:v>2016-06-12 13:45</c:v>
                      </c:pt>
                      <c:pt idx="11890">
                        <c:v>2016-06-12 13:45</c:v>
                      </c:pt>
                      <c:pt idx="11891">
                        <c:v>2016-06-12 13:45</c:v>
                      </c:pt>
                      <c:pt idx="11892">
                        <c:v>2016-06-12 13:45</c:v>
                      </c:pt>
                      <c:pt idx="11893">
                        <c:v>2016-06-12 13:45</c:v>
                      </c:pt>
                      <c:pt idx="11894">
                        <c:v>2016-06-12 13:45</c:v>
                      </c:pt>
                      <c:pt idx="11895">
                        <c:v>2016-06-12 13:45</c:v>
                      </c:pt>
                      <c:pt idx="11896">
                        <c:v>2016-06-12 13:45</c:v>
                      </c:pt>
                      <c:pt idx="11897">
                        <c:v>2016-06-12 13:45</c:v>
                      </c:pt>
                      <c:pt idx="11898">
                        <c:v>2016-06-12 13:45</c:v>
                      </c:pt>
                      <c:pt idx="11899">
                        <c:v>2016-06-12 13:45</c:v>
                      </c:pt>
                      <c:pt idx="11900">
                        <c:v>2016-06-12 13:45</c:v>
                      </c:pt>
                      <c:pt idx="11901">
                        <c:v>2016-06-12 13:45</c:v>
                      </c:pt>
                      <c:pt idx="11902">
                        <c:v>2016-06-12 13:45</c:v>
                      </c:pt>
                      <c:pt idx="11903">
                        <c:v>2016-06-12 13:45</c:v>
                      </c:pt>
                      <c:pt idx="11904">
                        <c:v>2016-06-12 13:45</c:v>
                      </c:pt>
                      <c:pt idx="11905">
                        <c:v>2016-06-12 13:45</c:v>
                      </c:pt>
                      <c:pt idx="11906">
                        <c:v>2016-06-12 13:45</c:v>
                      </c:pt>
                      <c:pt idx="11907">
                        <c:v>2016-06-12 13:45</c:v>
                      </c:pt>
                      <c:pt idx="11908">
                        <c:v>2016-06-12 13:45</c:v>
                      </c:pt>
                      <c:pt idx="11909">
                        <c:v>2016-06-12 13:45</c:v>
                      </c:pt>
                      <c:pt idx="11910">
                        <c:v>2016-06-12 13:45</c:v>
                      </c:pt>
                      <c:pt idx="11911">
                        <c:v>2016-06-12 13:45</c:v>
                      </c:pt>
                      <c:pt idx="11912">
                        <c:v>2016-06-12 13:45</c:v>
                      </c:pt>
                      <c:pt idx="11913">
                        <c:v>2016-06-12 13:45</c:v>
                      </c:pt>
                      <c:pt idx="11914">
                        <c:v>2016-06-12 13:46</c:v>
                      </c:pt>
                      <c:pt idx="11915">
                        <c:v>2016-06-12 13:46</c:v>
                      </c:pt>
                      <c:pt idx="11916">
                        <c:v>2016-06-12 13:46</c:v>
                      </c:pt>
                      <c:pt idx="11917">
                        <c:v>2016-06-12 13:46</c:v>
                      </c:pt>
                      <c:pt idx="11918">
                        <c:v>2016-06-12 13:46</c:v>
                      </c:pt>
                      <c:pt idx="11919">
                        <c:v>2016-06-12 13:46</c:v>
                      </c:pt>
                      <c:pt idx="11920">
                        <c:v>2016-06-12 13:46</c:v>
                      </c:pt>
                      <c:pt idx="11921">
                        <c:v>2016-06-12 13:46</c:v>
                      </c:pt>
                      <c:pt idx="11922">
                        <c:v>2016-06-12 13:46</c:v>
                      </c:pt>
                      <c:pt idx="11923">
                        <c:v>2016-06-12 13:46</c:v>
                      </c:pt>
                      <c:pt idx="11924">
                        <c:v>2016-06-12 13:46</c:v>
                      </c:pt>
                      <c:pt idx="11925">
                        <c:v>2016-06-12 13:46</c:v>
                      </c:pt>
                      <c:pt idx="11926">
                        <c:v>2016-06-12 13:46</c:v>
                      </c:pt>
                      <c:pt idx="11927">
                        <c:v>2016-06-12 13:46</c:v>
                      </c:pt>
                      <c:pt idx="11928">
                        <c:v>2016-06-12 13:46</c:v>
                      </c:pt>
                      <c:pt idx="11929">
                        <c:v>2016-06-12 13:46</c:v>
                      </c:pt>
                      <c:pt idx="11930">
                        <c:v>2016-06-12 13:46</c:v>
                      </c:pt>
                      <c:pt idx="11931">
                        <c:v>2016-06-12 13:46</c:v>
                      </c:pt>
                      <c:pt idx="11932">
                        <c:v>2016-06-12 13:46</c:v>
                      </c:pt>
                      <c:pt idx="11933">
                        <c:v>2016-06-12 13:46</c:v>
                      </c:pt>
                      <c:pt idx="11934">
                        <c:v>2016-06-12 13:46</c:v>
                      </c:pt>
                      <c:pt idx="11935">
                        <c:v>2016-06-12 13:46</c:v>
                      </c:pt>
                      <c:pt idx="11936">
                        <c:v>2016-06-12 13:46</c:v>
                      </c:pt>
                      <c:pt idx="11937">
                        <c:v>2016-06-12 13:46</c:v>
                      </c:pt>
                      <c:pt idx="11938">
                        <c:v>2016-06-12 13:46</c:v>
                      </c:pt>
                      <c:pt idx="11939">
                        <c:v>2016-06-12 13:46</c:v>
                      </c:pt>
                      <c:pt idx="11940">
                        <c:v>2016-06-12 13:46</c:v>
                      </c:pt>
                      <c:pt idx="11941">
                        <c:v>2016-06-12 13:46</c:v>
                      </c:pt>
                      <c:pt idx="11942">
                        <c:v>2016-06-12 13:46</c:v>
                      </c:pt>
                      <c:pt idx="11943">
                        <c:v>2016-06-12 13:46</c:v>
                      </c:pt>
                      <c:pt idx="11944">
                        <c:v>2016-06-12 13:46</c:v>
                      </c:pt>
                      <c:pt idx="11945">
                        <c:v>2016-06-12 13:46</c:v>
                      </c:pt>
                      <c:pt idx="11946">
                        <c:v>2016-06-12 13:46</c:v>
                      </c:pt>
                      <c:pt idx="11947">
                        <c:v>2016-06-12 13:46</c:v>
                      </c:pt>
                      <c:pt idx="11948">
                        <c:v>2016-06-12 13:46</c:v>
                      </c:pt>
                      <c:pt idx="11949">
                        <c:v>2016-06-12 13:46</c:v>
                      </c:pt>
                      <c:pt idx="11950">
                        <c:v>2016-06-12 13:46</c:v>
                      </c:pt>
                      <c:pt idx="11951">
                        <c:v>2016-06-12 13:46</c:v>
                      </c:pt>
                      <c:pt idx="11952">
                        <c:v>2016-06-12 13:46</c:v>
                      </c:pt>
                      <c:pt idx="11953">
                        <c:v>2016-06-12 13:46</c:v>
                      </c:pt>
                      <c:pt idx="11954">
                        <c:v>2016-06-12 13:46</c:v>
                      </c:pt>
                      <c:pt idx="11955">
                        <c:v>2016-06-12 13:46</c:v>
                      </c:pt>
                      <c:pt idx="11956">
                        <c:v>2016-06-12 13:46</c:v>
                      </c:pt>
                      <c:pt idx="11957">
                        <c:v>2016-06-12 13:46</c:v>
                      </c:pt>
                      <c:pt idx="11958">
                        <c:v>2016-06-12 13:46</c:v>
                      </c:pt>
                      <c:pt idx="11959">
                        <c:v>2016-06-12 13:46</c:v>
                      </c:pt>
                      <c:pt idx="11960">
                        <c:v>2016-06-12 13:46</c:v>
                      </c:pt>
                      <c:pt idx="11961">
                        <c:v>2016-06-12 13:46</c:v>
                      </c:pt>
                      <c:pt idx="11962">
                        <c:v>2016-06-12 13:46</c:v>
                      </c:pt>
                      <c:pt idx="11963">
                        <c:v>2016-06-12 13:46</c:v>
                      </c:pt>
                      <c:pt idx="11964">
                        <c:v>2016-06-12 13:46</c:v>
                      </c:pt>
                      <c:pt idx="11965">
                        <c:v>2016-06-12 13:46</c:v>
                      </c:pt>
                      <c:pt idx="11966">
                        <c:v>2016-06-12 13:46</c:v>
                      </c:pt>
                      <c:pt idx="11967">
                        <c:v>2016-06-12 13:46</c:v>
                      </c:pt>
                      <c:pt idx="11968">
                        <c:v>2016-06-12 13:46</c:v>
                      </c:pt>
                      <c:pt idx="11969">
                        <c:v>2016-06-12 13:46</c:v>
                      </c:pt>
                      <c:pt idx="11970">
                        <c:v>2016-06-12 13:46</c:v>
                      </c:pt>
                      <c:pt idx="11971">
                        <c:v>2016-06-12 13:46</c:v>
                      </c:pt>
                      <c:pt idx="11972">
                        <c:v>2016-06-12 13:46</c:v>
                      </c:pt>
                      <c:pt idx="11973">
                        <c:v>2016-06-12 13:46</c:v>
                      </c:pt>
                      <c:pt idx="11974">
                        <c:v>2016-06-12 13:47</c:v>
                      </c:pt>
                      <c:pt idx="11975">
                        <c:v>2016-06-12 13:47</c:v>
                      </c:pt>
                      <c:pt idx="11976">
                        <c:v>2016-06-12 13:47</c:v>
                      </c:pt>
                      <c:pt idx="11977">
                        <c:v>2016-06-12 13:47</c:v>
                      </c:pt>
                      <c:pt idx="11978">
                        <c:v>2016-06-12 13:47</c:v>
                      </c:pt>
                      <c:pt idx="11979">
                        <c:v>2016-06-12 13:47</c:v>
                      </c:pt>
                      <c:pt idx="11980">
                        <c:v>2016-06-12 13:47</c:v>
                      </c:pt>
                      <c:pt idx="11981">
                        <c:v>2016-06-12 13:47</c:v>
                      </c:pt>
                      <c:pt idx="11982">
                        <c:v>2016-06-12 13:47</c:v>
                      </c:pt>
                      <c:pt idx="11983">
                        <c:v>2016-06-12 13:47</c:v>
                      </c:pt>
                      <c:pt idx="11984">
                        <c:v>2016-06-12 13:47</c:v>
                      </c:pt>
                      <c:pt idx="11985">
                        <c:v>2016-06-12 13:47</c:v>
                      </c:pt>
                      <c:pt idx="11986">
                        <c:v>2016-06-12 13:47</c:v>
                      </c:pt>
                      <c:pt idx="11987">
                        <c:v>2016-06-12 13:47</c:v>
                      </c:pt>
                      <c:pt idx="11988">
                        <c:v>2016-06-12 13:47</c:v>
                      </c:pt>
                      <c:pt idx="11989">
                        <c:v>2016-06-12 13:47</c:v>
                      </c:pt>
                      <c:pt idx="11990">
                        <c:v>2016-06-12 13:47</c:v>
                      </c:pt>
                      <c:pt idx="11991">
                        <c:v>2016-06-12 13:47</c:v>
                      </c:pt>
                      <c:pt idx="11992">
                        <c:v>2016-06-12 13:47</c:v>
                      </c:pt>
                      <c:pt idx="11993">
                        <c:v>2016-06-12 13:47</c:v>
                      </c:pt>
                      <c:pt idx="11994">
                        <c:v>2016-06-12 13:47</c:v>
                      </c:pt>
                      <c:pt idx="11995">
                        <c:v>2016-06-12 13:47</c:v>
                      </c:pt>
                      <c:pt idx="11996">
                        <c:v>2016-06-12 13:47</c:v>
                      </c:pt>
                      <c:pt idx="11997">
                        <c:v>2016-06-12 13:47</c:v>
                      </c:pt>
                      <c:pt idx="11998">
                        <c:v>2016-06-12 13:47</c:v>
                      </c:pt>
                      <c:pt idx="11999">
                        <c:v>2016-06-12 13:47</c:v>
                      </c:pt>
                      <c:pt idx="12000">
                        <c:v>2016-06-12 13:47</c:v>
                      </c:pt>
                      <c:pt idx="12001">
                        <c:v>2016-06-12 13:47</c:v>
                      </c:pt>
                      <c:pt idx="12002">
                        <c:v>2016-06-12 13:47</c:v>
                      </c:pt>
                      <c:pt idx="12003">
                        <c:v>2016-06-12 13:47</c:v>
                      </c:pt>
                      <c:pt idx="12004">
                        <c:v>2016-06-12 13:47</c:v>
                      </c:pt>
                      <c:pt idx="12005">
                        <c:v>2016-06-12 13:47</c:v>
                      </c:pt>
                      <c:pt idx="12006">
                        <c:v>2016-06-12 13:47</c:v>
                      </c:pt>
                      <c:pt idx="12007">
                        <c:v>2016-06-12 13:47</c:v>
                      </c:pt>
                      <c:pt idx="12008">
                        <c:v>2016-06-12 13:47</c:v>
                      </c:pt>
                      <c:pt idx="12009">
                        <c:v>2016-06-12 13:47</c:v>
                      </c:pt>
                      <c:pt idx="12010">
                        <c:v>2016-06-12 13:47</c:v>
                      </c:pt>
                      <c:pt idx="12011">
                        <c:v>2016-06-12 13:47</c:v>
                      </c:pt>
                      <c:pt idx="12012">
                        <c:v>2016-06-12 13:47</c:v>
                      </c:pt>
                      <c:pt idx="12013">
                        <c:v>2016-06-12 13:47</c:v>
                      </c:pt>
                      <c:pt idx="12014">
                        <c:v>2016-06-12 13:47</c:v>
                      </c:pt>
                      <c:pt idx="12015">
                        <c:v>2016-06-12 13:47</c:v>
                      </c:pt>
                      <c:pt idx="12016">
                        <c:v>2016-06-12 13:47</c:v>
                      </c:pt>
                      <c:pt idx="12017">
                        <c:v>2016-06-12 13:47</c:v>
                      </c:pt>
                      <c:pt idx="12018">
                        <c:v>2016-06-12 13:47</c:v>
                      </c:pt>
                      <c:pt idx="12019">
                        <c:v>2016-06-12 13:47</c:v>
                      </c:pt>
                      <c:pt idx="12020">
                        <c:v>2016-06-12 13:47</c:v>
                      </c:pt>
                      <c:pt idx="12021">
                        <c:v>2016-06-12 13:47</c:v>
                      </c:pt>
                      <c:pt idx="12022">
                        <c:v>2016-06-12 13:47</c:v>
                      </c:pt>
                      <c:pt idx="12023">
                        <c:v>2016-06-12 13:47</c:v>
                      </c:pt>
                      <c:pt idx="12024">
                        <c:v>2016-06-12 13:47</c:v>
                      </c:pt>
                      <c:pt idx="12025">
                        <c:v>2016-06-12 13:47</c:v>
                      </c:pt>
                      <c:pt idx="12026">
                        <c:v>2016-06-12 13:47</c:v>
                      </c:pt>
                      <c:pt idx="12027">
                        <c:v>2016-06-12 13:47</c:v>
                      </c:pt>
                      <c:pt idx="12028">
                        <c:v>2016-06-12 13:47</c:v>
                      </c:pt>
                      <c:pt idx="12029">
                        <c:v>2016-06-12 13:47</c:v>
                      </c:pt>
                      <c:pt idx="12030">
                        <c:v>2016-06-12 13:47</c:v>
                      </c:pt>
                      <c:pt idx="12031">
                        <c:v>2016-06-12 13:47</c:v>
                      </c:pt>
                      <c:pt idx="12032">
                        <c:v>2016-06-12 13:47</c:v>
                      </c:pt>
                      <c:pt idx="12033">
                        <c:v>2016-06-12 13:47</c:v>
                      </c:pt>
                      <c:pt idx="12034">
                        <c:v>2016-06-12 13:48</c:v>
                      </c:pt>
                      <c:pt idx="12035">
                        <c:v>2016-06-12 13:48</c:v>
                      </c:pt>
                      <c:pt idx="12036">
                        <c:v>2016-06-12 13:48</c:v>
                      </c:pt>
                      <c:pt idx="12037">
                        <c:v>2016-06-12 13:48</c:v>
                      </c:pt>
                      <c:pt idx="12038">
                        <c:v>2016-06-12 13:48</c:v>
                      </c:pt>
                      <c:pt idx="12039">
                        <c:v>2016-06-12 13:48</c:v>
                      </c:pt>
                      <c:pt idx="12040">
                        <c:v>2016-06-12 13:48</c:v>
                      </c:pt>
                      <c:pt idx="12041">
                        <c:v>2016-06-12 13:48</c:v>
                      </c:pt>
                      <c:pt idx="12042">
                        <c:v>2016-06-12 13:48</c:v>
                      </c:pt>
                      <c:pt idx="12043">
                        <c:v>2016-06-12 13:48</c:v>
                      </c:pt>
                      <c:pt idx="12044">
                        <c:v>2016-06-12 13:48</c:v>
                      </c:pt>
                      <c:pt idx="12045">
                        <c:v>2016-06-12 13:48</c:v>
                      </c:pt>
                      <c:pt idx="12046">
                        <c:v>2016-06-12 13:48</c:v>
                      </c:pt>
                      <c:pt idx="12047">
                        <c:v>2016-06-12 13:48</c:v>
                      </c:pt>
                      <c:pt idx="12048">
                        <c:v>2016-06-12 13:48</c:v>
                      </c:pt>
                      <c:pt idx="12049">
                        <c:v>2016-06-12 13:48</c:v>
                      </c:pt>
                      <c:pt idx="12050">
                        <c:v>2016-06-12 13:48</c:v>
                      </c:pt>
                      <c:pt idx="12051">
                        <c:v>2016-06-12 13:48</c:v>
                      </c:pt>
                      <c:pt idx="12052">
                        <c:v>2016-06-12 13:48</c:v>
                      </c:pt>
                      <c:pt idx="12053">
                        <c:v>2016-06-12 13:48</c:v>
                      </c:pt>
                      <c:pt idx="12054">
                        <c:v>2016-06-12 13:48</c:v>
                      </c:pt>
                      <c:pt idx="12055">
                        <c:v>2016-06-12 13:48</c:v>
                      </c:pt>
                      <c:pt idx="12056">
                        <c:v>2016-06-12 13:48</c:v>
                      </c:pt>
                      <c:pt idx="12057">
                        <c:v>2016-06-12 13:48</c:v>
                      </c:pt>
                      <c:pt idx="12058">
                        <c:v>2016-06-12 13:48</c:v>
                      </c:pt>
                      <c:pt idx="12059">
                        <c:v>2016-06-12 13:48</c:v>
                      </c:pt>
                      <c:pt idx="12060">
                        <c:v>2016-06-12 13:48</c:v>
                      </c:pt>
                      <c:pt idx="12061">
                        <c:v>2016-06-12 13:48</c:v>
                      </c:pt>
                      <c:pt idx="12062">
                        <c:v>2016-06-12 13:48</c:v>
                      </c:pt>
                      <c:pt idx="12063">
                        <c:v>2016-06-12 13:48</c:v>
                      </c:pt>
                      <c:pt idx="12064">
                        <c:v>2016-06-12 13:48</c:v>
                      </c:pt>
                      <c:pt idx="12065">
                        <c:v>2016-06-12 13:48</c:v>
                      </c:pt>
                      <c:pt idx="12066">
                        <c:v>2016-06-12 13:48</c:v>
                      </c:pt>
                      <c:pt idx="12067">
                        <c:v>2016-06-12 13:48</c:v>
                      </c:pt>
                      <c:pt idx="12068">
                        <c:v>2016-06-12 13:48</c:v>
                      </c:pt>
                      <c:pt idx="12069">
                        <c:v>2016-06-12 13:48</c:v>
                      </c:pt>
                      <c:pt idx="12070">
                        <c:v>2016-06-12 13:48</c:v>
                      </c:pt>
                      <c:pt idx="12071">
                        <c:v>2016-06-12 13:48</c:v>
                      </c:pt>
                      <c:pt idx="12072">
                        <c:v>2016-06-12 13:48</c:v>
                      </c:pt>
                      <c:pt idx="12073">
                        <c:v>2016-06-12 13:48</c:v>
                      </c:pt>
                      <c:pt idx="12074">
                        <c:v>2016-06-12 13:48</c:v>
                      </c:pt>
                      <c:pt idx="12075">
                        <c:v>2016-06-12 13:48</c:v>
                      </c:pt>
                      <c:pt idx="12076">
                        <c:v>2016-06-12 13:48</c:v>
                      </c:pt>
                      <c:pt idx="12077">
                        <c:v>2016-06-12 13:48</c:v>
                      </c:pt>
                      <c:pt idx="12078">
                        <c:v>2016-06-12 13:48</c:v>
                      </c:pt>
                      <c:pt idx="12079">
                        <c:v>2016-06-12 13:48</c:v>
                      </c:pt>
                      <c:pt idx="12080">
                        <c:v>2016-06-12 13:48</c:v>
                      </c:pt>
                      <c:pt idx="12081">
                        <c:v>2016-06-12 13:48</c:v>
                      </c:pt>
                      <c:pt idx="12082">
                        <c:v>2016-06-12 13:48</c:v>
                      </c:pt>
                      <c:pt idx="12083">
                        <c:v>2016-06-12 13:48</c:v>
                      </c:pt>
                      <c:pt idx="12084">
                        <c:v>2016-06-12 13:48</c:v>
                      </c:pt>
                      <c:pt idx="12085">
                        <c:v>2016-06-12 13:48</c:v>
                      </c:pt>
                      <c:pt idx="12086">
                        <c:v>2016-06-12 13:48</c:v>
                      </c:pt>
                      <c:pt idx="12087">
                        <c:v>2016-06-12 13:48</c:v>
                      </c:pt>
                      <c:pt idx="12088">
                        <c:v>2016-06-12 13:48</c:v>
                      </c:pt>
                      <c:pt idx="12089">
                        <c:v>2016-06-12 13:48</c:v>
                      </c:pt>
                      <c:pt idx="12090">
                        <c:v>2016-06-12 13:48</c:v>
                      </c:pt>
                      <c:pt idx="12091">
                        <c:v>2016-06-12 13:48</c:v>
                      </c:pt>
                      <c:pt idx="12092">
                        <c:v>2016-06-12 13:49</c:v>
                      </c:pt>
                      <c:pt idx="12093">
                        <c:v>2016-06-12 13:49</c:v>
                      </c:pt>
                      <c:pt idx="12094">
                        <c:v>2016-06-12 13:49</c:v>
                      </c:pt>
                      <c:pt idx="12095">
                        <c:v>2016-06-12 13:49</c:v>
                      </c:pt>
                      <c:pt idx="12096">
                        <c:v>2016-06-12 13:49</c:v>
                      </c:pt>
                      <c:pt idx="12097">
                        <c:v>2016-06-12 13:49</c:v>
                      </c:pt>
                      <c:pt idx="12098">
                        <c:v>2016-06-12 13:49</c:v>
                      </c:pt>
                      <c:pt idx="12099">
                        <c:v>2016-06-12 13:49</c:v>
                      </c:pt>
                      <c:pt idx="12100">
                        <c:v>2016-06-12 13:49</c:v>
                      </c:pt>
                      <c:pt idx="12101">
                        <c:v>2016-06-12 13:49</c:v>
                      </c:pt>
                      <c:pt idx="12102">
                        <c:v>2016-06-12 13:49</c:v>
                      </c:pt>
                      <c:pt idx="12103">
                        <c:v>2016-06-12 13:49</c:v>
                      </c:pt>
                      <c:pt idx="12104">
                        <c:v>2016-06-12 13:49</c:v>
                      </c:pt>
                      <c:pt idx="12105">
                        <c:v>2016-06-12 13:49</c:v>
                      </c:pt>
                      <c:pt idx="12106">
                        <c:v>2016-06-12 13:49</c:v>
                      </c:pt>
                      <c:pt idx="12107">
                        <c:v>2016-06-12 13:49</c:v>
                      </c:pt>
                      <c:pt idx="12108">
                        <c:v>2016-06-12 13:49</c:v>
                      </c:pt>
                      <c:pt idx="12109">
                        <c:v>2016-06-12 13:49</c:v>
                      </c:pt>
                      <c:pt idx="12110">
                        <c:v>2016-06-12 13:49</c:v>
                      </c:pt>
                      <c:pt idx="12111">
                        <c:v>2016-06-12 13:49</c:v>
                      </c:pt>
                      <c:pt idx="12112">
                        <c:v>2016-06-12 13:49</c:v>
                      </c:pt>
                      <c:pt idx="12113">
                        <c:v>2016-06-12 13:49</c:v>
                      </c:pt>
                      <c:pt idx="12114">
                        <c:v>2016-06-12 13:49</c:v>
                      </c:pt>
                      <c:pt idx="12115">
                        <c:v>2016-06-12 13:49</c:v>
                      </c:pt>
                      <c:pt idx="12116">
                        <c:v>2016-06-12 13:49</c:v>
                      </c:pt>
                      <c:pt idx="12117">
                        <c:v>2016-06-12 13:49</c:v>
                      </c:pt>
                      <c:pt idx="12118">
                        <c:v>2016-06-12 13:49</c:v>
                      </c:pt>
                      <c:pt idx="12119">
                        <c:v>2016-06-12 13:49</c:v>
                      </c:pt>
                      <c:pt idx="12120">
                        <c:v>2016-06-12 13:49</c:v>
                      </c:pt>
                      <c:pt idx="12121">
                        <c:v>2016-06-12 13:49</c:v>
                      </c:pt>
                      <c:pt idx="12122">
                        <c:v>2016-06-12 13:49</c:v>
                      </c:pt>
                      <c:pt idx="12123">
                        <c:v>2016-06-12 13:49</c:v>
                      </c:pt>
                      <c:pt idx="12124">
                        <c:v>2016-06-12 13:49</c:v>
                      </c:pt>
                      <c:pt idx="12125">
                        <c:v>2016-06-12 13:49</c:v>
                      </c:pt>
                      <c:pt idx="12126">
                        <c:v>2016-06-12 13:49</c:v>
                      </c:pt>
                      <c:pt idx="12127">
                        <c:v>2016-06-12 13:49</c:v>
                      </c:pt>
                      <c:pt idx="12128">
                        <c:v>2016-06-12 13:49</c:v>
                      </c:pt>
                      <c:pt idx="12129">
                        <c:v>2016-06-12 13:49</c:v>
                      </c:pt>
                      <c:pt idx="12130">
                        <c:v>2016-06-12 13:49</c:v>
                      </c:pt>
                      <c:pt idx="12131">
                        <c:v>2016-06-12 13:49</c:v>
                      </c:pt>
                      <c:pt idx="12132">
                        <c:v>2016-06-12 13:49</c:v>
                      </c:pt>
                      <c:pt idx="12133">
                        <c:v>2016-06-12 13:49</c:v>
                      </c:pt>
                      <c:pt idx="12134">
                        <c:v>2016-06-12 13:49</c:v>
                      </c:pt>
                      <c:pt idx="12135">
                        <c:v>2016-06-12 13:49</c:v>
                      </c:pt>
                      <c:pt idx="12136">
                        <c:v>2016-06-12 13:49</c:v>
                      </c:pt>
                      <c:pt idx="12137">
                        <c:v>2016-06-12 13:49</c:v>
                      </c:pt>
                      <c:pt idx="12138">
                        <c:v>2016-06-12 13:49</c:v>
                      </c:pt>
                      <c:pt idx="12139">
                        <c:v>2016-06-12 13:49</c:v>
                      </c:pt>
                      <c:pt idx="12140">
                        <c:v>2016-06-12 13:49</c:v>
                      </c:pt>
                      <c:pt idx="12141">
                        <c:v>2016-06-12 13:49</c:v>
                      </c:pt>
                      <c:pt idx="12142">
                        <c:v>2016-06-12 13:49</c:v>
                      </c:pt>
                      <c:pt idx="12143">
                        <c:v>2016-06-12 13:49</c:v>
                      </c:pt>
                      <c:pt idx="12144">
                        <c:v>2016-06-12 13:49</c:v>
                      </c:pt>
                      <c:pt idx="12145">
                        <c:v>2016-06-12 13:49</c:v>
                      </c:pt>
                      <c:pt idx="12146">
                        <c:v>2016-06-12 13:49</c:v>
                      </c:pt>
                      <c:pt idx="12147">
                        <c:v>2016-06-12 13:49</c:v>
                      </c:pt>
                      <c:pt idx="12148">
                        <c:v>2016-06-12 13:49</c:v>
                      </c:pt>
                      <c:pt idx="12149">
                        <c:v>2016-06-12 13:49</c:v>
                      </c:pt>
                      <c:pt idx="12150">
                        <c:v>2016-06-12 13:49</c:v>
                      </c:pt>
                      <c:pt idx="12151">
                        <c:v>2016-06-12 13:49</c:v>
                      </c:pt>
                      <c:pt idx="12152">
                        <c:v>2016-06-12 13:50</c:v>
                      </c:pt>
                      <c:pt idx="12153">
                        <c:v>2016-06-12 13:50</c:v>
                      </c:pt>
                      <c:pt idx="12154">
                        <c:v>2016-06-12 13:50</c:v>
                      </c:pt>
                      <c:pt idx="12155">
                        <c:v>2016-06-12 13:50</c:v>
                      </c:pt>
                      <c:pt idx="12156">
                        <c:v>2016-06-12 13:50</c:v>
                      </c:pt>
                      <c:pt idx="12157">
                        <c:v>2016-06-12 13:50</c:v>
                      </c:pt>
                      <c:pt idx="12158">
                        <c:v>2016-06-12 13:50</c:v>
                      </c:pt>
                      <c:pt idx="12159">
                        <c:v>2016-06-12 13:50</c:v>
                      </c:pt>
                      <c:pt idx="12160">
                        <c:v>2016-06-12 13:50</c:v>
                      </c:pt>
                      <c:pt idx="12161">
                        <c:v>2016-06-12 13:50</c:v>
                      </c:pt>
                      <c:pt idx="12162">
                        <c:v>2016-06-12 13:50</c:v>
                      </c:pt>
                      <c:pt idx="12163">
                        <c:v>2016-06-12 13:50</c:v>
                      </c:pt>
                      <c:pt idx="12164">
                        <c:v>2016-06-12 13:50</c:v>
                      </c:pt>
                      <c:pt idx="12165">
                        <c:v>2016-06-12 13:50</c:v>
                      </c:pt>
                      <c:pt idx="12166">
                        <c:v>2016-06-12 13:50</c:v>
                      </c:pt>
                      <c:pt idx="12167">
                        <c:v>2016-06-12 13:50</c:v>
                      </c:pt>
                      <c:pt idx="12168">
                        <c:v>2016-06-12 13:50</c:v>
                      </c:pt>
                      <c:pt idx="12169">
                        <c:v>2016-06-12 13:50</c:v>
                      </c:pt>
                      <c:pt idx="12170">
                        <c:v>2016-06-12 13:50</c:v>
                      </c:pt>
                      <c:pt idx="12171">
                        <c:v>2016-06-12 13:50</c:v>
                      </c:pt>
                      <c:pt idx="12172">
                        <c:v>2016-06-12 13:50</c:v>
                      </c:pt>
                      <c:pt idx="12173">
                        <c:v>2016-06-12 13:50</c:v>
                      </c:pt>
                      <c:pt idx="12174">
                        <c:v>2016-06-12 13:50</c:v>
                      </c:pt>
                      <c:pt idx="12175">
                        <c:v>2016-06-12 13:50</c:v>
                      </c:pt>
                      <c:pt idx="12176">
                        <c:v>2016-06-12 13:50</c:v>
                      </c:pt>
                      <c:pt idx="12177">
                        <c:v>2016-06-12 13:50</c:v>
                      </c:pt>
                      <c:pt idx="12178">
                        <c:v>2016-06-12 13:50</c:v>
                      </c:pt>
                      <c:pt idx="12179">
                        <c:v>2016-06-12 13:50</c:v>
                      </c:pt>
                      <c:pt idx="12180">
                        <c:v>2016-06-12 13:50</c:v>
                      </c:pt>
                      <c:pt idx="12181">
                        <c:v>2016-06-12 13:50</c:v>
                      </c:pt>
                      <c:pt idx="12182">
                        <c:v>2016-06-12 13:50</c:v>
                      </c:pt>
                      <c:pt idx="12183">
                        <c:v>2016-06-12 13:50</c:v>
                      </c:pt>
                      <c:pt idx="12184">
                        <c:v>2016-06-12 13:50</c:v>
                      </c:pt>
                      <c:pt idx="12185">
                        <c:v>2016-06-12 13:50</c:v>
                      </c:pt>
                      <c:pt idx="12186">
                        <c:v>2016-06-12 13:50</c:v>
                      </c:pt>
                      <c:pt idx="12187">
                        <c:v>2016-06-12 13:50</c:v>
                      </c:pt>
                      <c:pt idx="12188">
                        <c:v>2016-06-12 13:50</c:v>
                      </c:pt>
                      <c:pt idx="12189">
                        <c:v>2016-06-12 13:50</c:v>
                      </c:pt>
                      <c:pt idx="12190">
                        <c:v>2016-06-12 13:50</c:v>
                      </c:pt>
                      <c:pt idx="12191">
                        <c:v>2016-06-12 13:50</c:v>
                      </c:pt>
                      <c:pt idx="12192">
                        <c:v>2016-06-12 13:50</c:v>
                      </c:pt>
                      <c:pt idx="12193">
                        <c:v>2016-06-12 13:50</c:v>
                      </c:pt>
                      <c:pt idx="12194">
                        <c:v>2016-06-12 13:50</c:v>
                      </c:pt>
                      <c:pt idx="12195">
                        <c:v>2016-06-12 13:50</c:v>
                      </c:pt>
                      <c:pt idx="12196">
                        <c:v>2016-06-12 13:50</c:v>
                      </c:pt>
                      <c:pt idx="12197">
                        <c:v>2016-06-12 13:50</c:v>
                      </c:pt>
                      <c:pt idx="12198">
                        <c:v>2016-06-12 13:50</c:v>
                      </c:pt>
                      <c:pt idx="12199">
                        <c:v>2016-06-12 13:50</c:v>
                      </c:pt>
                      <c:pt idx="12200">
                        <c:v>2016-06-12 13:50</c:v>
                      </c:pt>
                      <c:pt idx="12201">
                        <c:v>2016-06-12 13:50</c:v>
                      </c:pt>
                      <c:pt idx="12202">
                        <c:v>2016-06-12 13:50</c:v>
                      </c:pt>
                      <c:pt idx="12203">
                        <c:v>2016-06-12 13:50</c:v>
                      </c:pt>
                      <c:pt idx="12204">
                        <c:v>2016-06-12 13:50</c:v>
                      </c:pt>
                      <c:pt idx="12205">
                        <c:v>2016-06-12 13:50</c:v>
                      </c:pt>
                      <c:pt idx="12206">
                        <c:v>2016-06-12 13:50</c:v>
                      </c:pt>
                      <c:pt idx="12207">
                        <c:v>2016-06-12 13:50</c:v>
                      </c:pt>
                      <c:pt idx="12208">
                        <c:v>2016-06-12 13:50</c:v>
                      </c:pt>
                      <c:pt idx="12209">
                        <c:v>2016-06-12 13:50</c:v>
                      </c:pt>
                      <c:pt idx="12210">
                        <c:v>2016-06-12 13:51</c:v>
                      </c:pt>
                      <c:pt idx="12211">
                        <c:v>2016-06-12 13:51</c:v>
                      </c:pt>
                      <c:pt idx="12212">
                        <c:v>2016-06-12 13:51</c:v>
                      </c:pt>
                      <c:pt idx="12213">
                        <c:v>2016-06-12 13:51</c:v>
                      </c:pt>
                      <c:pt idx="12214">
                        <c:v>2016-06-12 13:51</c:v>
                      </c:pt>
                      <c:pt idx="12215">
                        <c:v>2016-06-12 13:51</c:v>
                      </c:pt>
                      <c:pt idx="12216">
                        <c:v>2016-06-12 13:51</c:v>
                      </c:pt>
                      <c:pt idx="12217">
                        <c:v>2016-06-12 13:51</c:v>
                      </c:pt>
                      <c:pt idx="12218">
                        <c:v>2016-06-12 13:51</c:v>
                      </c:pt>
                      <c:pt idx="12219">
                        <c:v>2016-06-12 13:51</c:v>
                      </c:pt>
                      <c:pt idx="12220">
                        <c:v>2016-06-12 13:51</c:v>
                      </c:pt>
                      <c:pt idx="12221">
                        <c:v>2016-06-12 13:51</c:v>
                      </c:pt>
                      <c:pt idx="12222">
                        <c:v>2016-06-12 13:51</c:v>
                      </c:pt>
                      <c:pt idx="12223">
                        <c:v>2016-06-12 13:51</c:v>
                      </c:pt>
                      <c:pt idx="12224">
                        <c:v>2016-06-12 13:51</c:v>
                      </c:pt>
                      <c:pt idx="12225">
                        <c:v>2016-06-12 13:51</c:v>
                      </c:pt>
                      <c:pt idx="12226">
                        <c:v>2016-06-12 13:51</c:v>
                      </c:pt>
                      <c:pt idx="12227">
                        <c:v>2016-06-12 13:51</c:v>
                      </c:pt>
                      <c:pt idx="12228">
                        <c:v>2016-06-12 13:51</c:v>
                      </c:pt>
                      <c:pt idx="12229">
                        <c:v>2016-06-12 13:51</c:v>
                      </c:pt>
                      <c:pt idx="12230">
                        <c:v>2016-06-12 13:51</c:v>
                      </c:pt>
                      <c:pt idx="12231">
                        <c:v>2016-06-12 13:51</c:v>
                      </c:pt>
                      <c:pt idx="12232">
                        <c:v>2016-06-12 13:51</c:v>
                      </c:pt>
                      <c:pt idx="12233">
                        <c:v>2016-06-12 13:51</c:v>
                      </c:pt>
                      <c:pt idx="12234">
                        <c:v>2016-06-12 13:51</c:v>
                      </c:pt>
                      <c:pt idx="12235">
                        <c:v>2016-06-12 13:51</c:v>
                      </c:pt>
                      <c:pt idx="12236">
                        <c:v>2016-06-12 13:51</c:v>
                      </c:pt>
                      <c:pt idx="12237">
                        <c:v>2016-06-12 13:51</c:v>
                      </c:pt>
                      <c:pt idx="12238">
                        <c:v>2016-06-12 13:51</c:v>
                      </c:pt>
                      <c:pt idx="12239">
                        <c:v>2016-06-12 13:51</c:v>
                      </c:pt>
                      <c:pt idx="12240">
                        <c:v>2016-06-12 13:51</c:v>
                      </c:pt>
                      <c:pt idx="12241">
                        <c:v>2016-06-12 13:51</c:v>
                      </c:pt>
                      <c:pt idx="12242">
                        <c:v>2016-06-12 13:51</c:v>
                      </c:pt>
                      <c:pt idx="12243">
                        <c:v>2016-06-12 13:51</c:v>
                      </c:pt>
                      <c:pt idx="12244">
                        <c:v>2016-06-12 13:51</c:v>
                      </c:pt>
                      <c:pt idx="12245">
                        <c:v>2016-06-12 13:51</c:v>
                      </c:pt>
                      <c:pt idx="12246">
                        <c:v>2016-06-12 13:51</c:v>
                      </c:pt>
                      <c:pt idx="12247">
                        <c:v>2016-06-12 13:51</c:v>
                      </c:pt>
                      <c:pt idx="12248">
                        <c:v>2016-06-12 13:51</c:v>
                      </c:pt>
                      <c:pt idx="12249">
                        <c:v>2016-06-12 13:51</c:v>
                      </c:pt>
                      <c:pt idx="12250">
                        <c:v>2016-06-12 13:51</c:v>
                      </c:pt>
                      <c:pt idx="12251">
                        <c:v>2016-06-12 13:51</c:v>
                      </c:pt>
                      <c:pt idx="12252">
                        <c:v>2016-06-12 13:51</c:v>
                      </c:pt>
                      <c:pt idx="12253">
                        <c:v>2016-06-12 13:51</c:v>
                      </c:pt>
                      <c:pt idx="12254">
                        <c:v>2016-06-12 13:51</c:v>
                      </c:pt>
                      <c:pt idx="12255">
                        <c:v>2016-06-12 13:51</c:v>
                      </c:pt>
                      <c:pt idx="12256">
                        <c:v>2016-06-12 13:51</c:v>
                      </c:pt>
                      <c:pt idx="12257">
                        <c:v>2016-06-12 13:51</c:v>
                      </c:pt>
                      <c:pt idx="12258">
                        <c:v>2016-06-12 13:51</c:v>
                      </c:pt>
                      <c:pt idx="12259">
                        <c:v>2016-06-12 13:51</c:v>
                      </c:pt>
                      <c:pt idx="12260">
                        <c:v>2016-06-12 13:51</c:v>
                      </c:pt>
                      <c:pt idx="12261">
                        <c:v>2016-06-12 13:51</c:v>
                      </c:pt>
                      <c:pt idx="12262">
                        <c:v>2016-06-12 13:51</c:v>
                      </c:pt>
                      <c:pt idx="12263">
                        <c:v>2016-06-12 13:51</c:v>
                      </c:pt>
                      <c:pt idx="12264">
                        <c:v>2016-06-12 13:51</c:v>
                      </c:pt>
                      <c:pt idx="12265">
                        <c:v>2016-06-12 13:51</c:v>
                      </c:pt>
                      <c:pt idx="12266">
                        <c:v>2016-06-12 13:51</c:v>
                      </c:pt>
                      <c:pt idx="12267">
                        <c:v>2016-06-12 13:51</c:v>
                      </c:pt>
                      <c:pt idx="12268">
                        <c:v>2016-06-12 13:52</c:v>
                      </c:pt>
                      <c:pt idx="12269">
                        <c:v>2016-06-12 13:52</c:v>
                      </c:pt>
                      <c:pt idx="12270">
                        <c:v>2016-06-12 13:52</c:v>
                      </c:pt>
                      <c:pt idx="12271">
                        <c:v>2016-06-12 13:52</c:v>
                      </c:pt>
                      <c:pt idx="12272">
                        <c:v>2016-06-12 13:52</c:v>
                      </c:pt>
                      <c:pt idx="12273">
                        <c:v>2016-06-12 13:52</c:v>
                      </c:pt>
                      <c:pt idx="12274">
                        <c:v>2016-06-12 13:52</c:v>
                      </c:pt>
                      <c:pt idx="12275">
                        <c:v>2016-06-12 13:52</c:v>
                      </c:pt>
                      <c:pt idx="12276">
                        <c:v>2016-06-12 13:52</c:v>
                      </c:pt>
                      <c:pt idx="12277">
                        <c:v>2016-06-12 13:52</c:v>
                      </c:pt>
                      <c:pt idx="12278">
                        <c:v>2016-06-12 13:52</c:v>
                      </c:pt>
                      <c:pt idx="12279">
                        <c:v>2016-06-12 13:52</c:v>
                      </c:pt>
                      <c:pt idx="12280">
                        <c:v>2016-06-12 13:52</c:v>
                      </c:pt>
                      <c:pt idx="12281">
                        <c:v>2016-06-12 13:52</c:v>
                      </c:pt>
                      <c:pt idx="12282">
                        <c:v>2016-06-12 13:52</c:v>
                      </c:pt>
                      <c:pt idx="12283">
                        <c:v>2016-06-12 13:52</c:v>
                      </c:pt>
                      <c:pt idx="12284">
                        <c:v>2016-06-12 13:52</c:v>
                      </c:pt>
                      <c:pt idx="12285">
                        <c:v>2016-06-12 13:52</c:v>
                      </c:pt>
                      <c:pt idx="12286">
                        <c:v>2016-06-12 13:52</c:v>
                      </c:pt>
                      <c:pt idx="12287">
                        <c:v>2016-06-12 13:52</c:v>
                      </c:pt>
                      <c:pt idx="12288">
                        <c:v>2016-06-12 13:52</c:v>
                      </c:pt>
                      <c:pt idx="12289">
                        <c:v>2016-06-12 13:52</c:v>
                      </c:pt>
                      <c:pt idx="12290">
                        <c:v>2016-06-12 13:52</c:v>
                      </c:pt>
                      <c:pt idx="12291">
                        <c:v>2016-06-12 13:52</c:v>
                      </c:pt>
                      <c:pt idx="12292">
                        <c:v>2016-06-12 13:52</c:v>
                      </c:pt>
                      <c:pt idx="12293">
                        <c:v>2016-06-12 13:52</c:v>
                      </c:pt>
                      <c:pt idx="12294">
                        <c:v>2016-06-12 13:52</c:v>
                      </c:pt>
                      <c:pt idx="12295">
                        <c:v>2016-06-12 13:52</c:v>
                      </c:pt>
                      <c:pt idx="12296">
                        <c:v>2016-06-12 13:52</c:v>
                      </c:pt>
                      <c:pt idx="12297">
                        <c:v>2016-06-12 13:52</c:v>
                      </c:pt>
                      <c:pt idx="12298">
                        <c:v>2016-06-12 13:52</c:v>
                      </c:pt>
                      <c:pt idx="12299">
                        <c:v>2016-06-12 13:52</c:v>
                      </c:pt>
                      <c:pt idx="12300">
                        <c:v>2016-06-12 13:52</c:v>
                      </c:pt>
                      <c:pt idx="12301">
                        <c:v>2016-06-12 13:52</c:v>
                      </c:pt>
                      <c:pt idx="12302">
                        <c:v>2016-06-12 13:52</c:v>
                      </c:pt>
                      <c:pt idx="12303">
                        <c:v>2016-06-12 13:52</c:v>
                      </c:pt>
                      <c:pt idx="12304">
                        <c:v>2016-06-12 13:52</c:v>
                      </c:pt>
                      <c:pt idx="12305">
                        <c:v>2016-06-12 13:52</c:v>
                      </c:pt>
                      <c:pt idx="12306">
                        <c:v>2016-06-12 13:52</c:v>
                      </c:pt>
                      <c:pt idx="12307">
                        <c:v>2016-06-12 13:52</c:v>
                      </c:pt>
                      <c:pt idx="12308">
                        <c:v>2016-06-12 13:52</c:v>
                      </c:pt>
                      <c:pt idx="12309">
                        <c:v>2016-06-12 13:52</c:v>
                      </c:pt>
                      <c:pt idx="12310">
                        <c:v>2016-06-12 13:52</c:v>
                      </c:pt>
                      <c:pt idx="12311">
                        <c:v>2016-06-12 13:52</c:v>
                      </c:pt>
                      <c:pt idx="12312">
                        <c:v>2016-06-12 13:52</c:v>
                      </c:pt>
                      <c:pt idx="12313">
                        <c:v>2016-06-12 13:52</c:v>
                      </c:pt>
                      <c:pt idx="12314">
                        <c:v>2016-06-12 13:52</c:v>
                      </c:pt>
                      <c:pt idx="12315">
                        <c:v>2016-06-12 13:52</c:v>
                      </c:pt>
                      <c:pt idx="12316">
                        <c:v>2016-06-12 13:52</c:v>
                      </c:pt>
                      <c:pt idx="12317">
                        <c:v>2016-06-12 13:52</c:v>
                      </c:pt>
                      <c:pt idx="12318">
                        <c:v>2016-06-12 13:52</c:v>
                      </c:pt>
                      <c:pt idx="12319">
                        <c:v>2016-06-12 13:52</c:v>
                      </c:pt>
                      <c:pt idx="12320">
                        <c:v>2016-06-12 13:53</c:v>
                      </c:pt>
                      <c:pt idx="12321">
                        <c:v>2016-06-12 13:53</c:v>
                      </c:pt>
                      <c:pt idx="12322">
                        <c:v>2016-06-12 13:53</c:v>
                      </c:pt>
                      <c:pt idx="12323">
                        <c:v>2016-06-12 13:53</c:v>
                      </c:pt>
                      <c:pt idx="12324">
                        <c:v>2016-06-12 13:53</c:v>
                      </c:pt>
                      <c:pt idx="12325">
                        <c:v>2016-06-12 13:53</c:v>
                      </c:pt>
                      <c:pt idx="12326">
                        <c:v>2016-06-12 13:53</c:v>
                      </c:pt>
                      <c:pt idx="12327">
                        <c:v>2016-06-12 13:53</c:v>
                      </c:pt>
                      <c:pt idx="12328">
                        <c:v>2016-06-12 13:53</c:v>
                      </c:pt>
                      <c:pt idx="12329">
                        <c:v>2016-06-12 13:53</c:v>
                      </c:pt>
                      <c:pt idx="12330">
                        <c:v>2016-06-12 13:53</c:v>
                      </c:pt>
                      <c:pt idx="12331">
                        <c:v>2016-06-12 13:53</c:v>
                      </c:pt>
                      <c:pt idx="12332">
                        <c:v>2016-06-12 13:53</c:v>
                      </c:pt>
                      <c:pt idx="12333">
                        <c:v>2016-06-12 13:53</c:v>
                      </c:pt>
                      <c:pt idx="12334">
                        <c:v>2016-06-12 13:53</c:v>
                      </c:pt>
                      <c:pt idx="12335">
                        <c:v>2016-06-12 13:53</c:v>
                      </c:pt>
                      <c:pt idx="12336">
                        <c:v>2016-06-12 13:53</c:v>
                      </c:pt>
                      <c:pt idx="12337">
                        <c:v>2016-06-12 13:53</c:v>
                      </c:pt>
                      <c:pt idx="12338">
                        <c:v>2016-06-12 13:53</c:v>
                      </c:pt>
                      <c:pt idx="12339">
                        <c:v>2016-06-12 13:53</c:v>
                      </c:pt>
                      <c:pt idx="12340">
                        <c:v>2016-06-12 13:53</c:v>
                      </c:pt>
                      <c:pt idx="12341">
                        <c:v>2016-06-12 13:53</c:v>
                      </c:pt>
                      <c:pt idx="12342">
                        <c:v>2016-06-12 13:53</c:v>
                      </c:pt>
                      <c:pt idx="12343">
                        <c:v>2016-06-12 13:53</c:v>
                      </c:pt>
                      <c:pt idx="12344">
                        <c:v>2016-06-12 13:53</c:v>
                      </c:pt>
                      <c:pt idx="12345">
                        <c:v>2016-06-12 13:53</c:v>
                      </c:pt>
                      <c:pt idx="12346">
                        <c:v>2016-06-12 13:53</c:v>
                      </c:pt>
                      <c:pt idx="12347">
                        <c:v>2016-06-12 13:53</c:v>
                      </c:pt>
                      <c:pt idx="12348">
                        <c:v>2016-06-12 13:53</c:v>
                      </c:pt>
                      <c:pt idx="12349">
                        <c:v>2016-06-12 13:53</c:v>
                      </c:pt>
                      <c:pt idx="12350">
                        <c:v>2016-06-12 13:53</c:v>
                      </c:pt>
                      <c:pt idx="12351">
                        <c:v>2016-06-12 13:53</c:v>
                      </c:pt>
                      <c:pt idx="12352">
                        <c:v>2016-06-12 13:53</c:v>
                      </c:pt>
                      <c:pt idx="12353">
                        <c:v>2016-06-12 13:53</c:v>
                      </c:pt>
                      <c:pt idx="12354">
                        <c:v>2016-06-12 13:53</c:v>
                      </c:pt>
                      <c:pt idx="12355">
                        <c:v>2016-06-12 13:53</c:v>
                      </c:pt>
                      <c:pt idx="12356">
                        <c:v>2016-06-12 13:53</c:v>
                      </c:pt>
                      <c:pt idx="12357">
                        <c:v>2016-06-12 13:53</c:v>
                      </c:pt>
                      <c:pt idx="12358">
                        <c:v>2016-06-12 13:53</c:v>
                      </c:pt>
                      <c:pt idx="12359">
                        <c:v>2016-06-12 13:53</c:v>
                      </c:pt>
                      <c:pt idx="12360">
                        <c:v>2016-06-12 13:53</c:v>
                      </c:pt>
                      <c:pt idx="12361">
                        <c:v>2016-06-12 13:53</c:v>
                      </c:pt>
                      <c:pt idx="12362">
                        <c:v>2016-06-12 13:53</c:v>
                      </c:pt>
                      <c:pt idx="12363">
                        <c:v>2016-06-12 13:53</c:v>
                      </c:pt>
                      <c:pt idx="12364">
                        <c:v>2016-06-12 13:53</c:v>
                      </c:pt>
                      <c:pt idx="12365">
                        <c:v>2016-06-12 13:53</c:v>
                      </c:pt>
                      <c:pt idx="12366">
                        <c:v>2016-06-12 13:53</c:v>
                      </c:pt>
                      <c:pt idx="12367">
                        <c:v>2016-06-12 13:53</c:v>
                      </c:pt>
                      <c:pt idx="12368">
                        <c:v>2016-06-12 13:53</c:v>
                      </c:pt>
                      <c:pt idx="12369">
                        <c:v>2016-06-12 13:53</c:v>
                      </c:pt>
                      <c:pt idx="12370">
                        <c:v>2016-06-12 13:53</c:v>
                      </c:pt>
                      <c:pt idx="12371">
                        <c:v>2016-06-12 13:53</c:v>
                      </c:pt>
                      <c:pt idx="12372">
                        <c:v>2016-06-12 13:53</c:v>
                      </c:pt>
                      <c:pt idx="12373">
                        <c:v>2016-06-12 13:53</c:v>
                      </c:pt>
                      <c:pt idx="12374">
                        <c:v>2016-06-12 13:53</c:v>
                      </c:pt>
                      <c:pt idx="12375">
                        <c:v>2016-06-12 13:53</c:v>
                      </c:pt>
                      <c:pt idx="12376">
                        <c:v>2016-06-12 13:53</c:v>
                      </c:pt>
                      <c:pt idx="12377">
                        <c:v>2016-06-12 13:53</c:v>
                      </c:pt>
                      <c:pt idx="12378">
                        <c:v>2016-06-12 13:53</c:v>
                      </c:pt>
                      <c:pt idx="12379">
                        <c:v>2016-06-12 13:54</c:v>
                      </c:pt>
                      <c:pt idx="12380">
                        <c:v>2016-06-12 13:54</c:v>
                      </c:pt>
                      <c:pt idx="12381">
                        <c:v>2016-06-12 13:54</c:v>
                      </c:pt>
                      <c:pt idx="12382">
                        <c:v>2016-06-12 13:54</c:v>
                      </c:pt>
                      <c:pt idx="12383">
                        <c:v>2016-06-12 13:54</c:v>
                      </c:pt>
                      <c:pt idx="12384">
                        <c:v>2016-06-12 13:54</c:v>
                      </c:pt>
                      <c:pt idx="12385">
                        <c:v>2016-06-12 13:54</c:v>
                      </c:pt>
                      <c:pt idx="12386">
                        <c:v>2016-06-12 13:54</c:v>
                      </c:pt>
                      <c:pt idx="12387">
                        <c:v>2016-06-12 13:54</c:v>
                      </c:pt>
                      <c:pt idx="12388">
                        <c:v>2016-06-12 13:54</c:v>
                      </c:pt>
                      <c:pt idx="12389">
                        <c:v>2016-06-12 13:54</c:v>
                      </c:pt>
                      <c:pt idx="12390">
                        <c:v>2016-06-12 13:54</c:v>
                      </c:pt>
                      <c:pt idx="12391">
                        <c:v>2016-06-12 13:54</c:v>
                      </c:pt>
                      <c:pt idx="12392">
                        <c:v>2016-06-12 13:54</c:v>
                      </c:pt>
                      <c:pt idx="12393">
                        <c:v>2016-06-12 13:54</c:v>
                      </c:pt>
                      <c:pt idx="12394">
                        <c:v>2016-06-12 13:54</c:v>
                      </c:pt>
                      <c:pt idx="12395">
                        <c:v>2016-06-12 13:54</c:v>
                      </c:pt>
                      <c:pt idx="12396">
                        <c:v>2016-06-12 13:54</c:v>
                      </c:pt>
                      <c:pt idx="12397">
                        <c:v>2016-06-12 13:54</c:v>
                      </c:pt>
                      <c:pt idx="12398">
                        <c:v>2016-06-12 13:54</c:v>
                      </c:pt>
                      <c:pt idx="12399">
                        <c:v>2016-06-12 13:54</c:v>
                      </c:pt>
                      <c:pt idx="12400">
                        <c:v>2016-06-12 13:54</c:v>
                      </c:pt>
                      <c:pt idx="12401">
                        <c:v>2016-06-12 13:54</c:v>
                      </c:pt>
                      <c:pt idx="12402">
                        <c:v>2016-06-12 13:54</c:v>
                      </c:pt>
                      <c:pt idx="12403">
                        <c:v>2016-06-12 13:54</c:v>
                      </c:pt>
                      <c:pt idx="12404">
                        <c:v>2016-06-12 13:54</c:v>
                      </c:pt>
                      <c:pt idx="12405">
                        <c:v>2016-06-12 13:54</c:v>
                      </c:pt>
                      <c:pt idx="12406">
                        <c:v>2016-06-12 13:54</c:v>
                      </c:pt>
                      <c:pt idx="12407">
                        <c:v>2016-06-12 13:54</c:v>
                      </c:pt>
                      <c:pt idx="12408">
                        <c:v>2016-06-12 13:54</c:v>
                      </c:pt>
                      <c:pt idx="12409">
                        <c:v>2016-06-12 13:54</c:v>
                      </c:pt>
                      <c:pt idx="12410">
                        <c:v>2016-06-12 13:54</c:v>
                      </c:pt>
                      <c:pt idx="12411">
                        <c:v>2016-06-12 13:54</c:v>
                      </c:pt>
                      <c:pt idx="12412">
                        <c:v>2016-06-12 13:54</c:v>
                      </c:pt>
                      <c:pt idx="12413">
                        <c:v>2016-06-12 13:54</c:v>
                      </c:pt>
                      <c:pt idx="12414">
                        <c:v>2016-06-12 13:54</c:v>
                      </c:pt>
                      <c:pt idx="12415">
                        <c:v>2016-06-12 13:54</c:v>
                      </c:pt>
                      <c:pt idx="12416">
                        <c:v>2016-06-12 13:54</c:v>
                      </c:pt>
                      <c:pt idx="12417">
                        <c:v>2016-06-12 13:54</c:v>
                      </c:pt>
                      <c:pt idx="12418">
                        <c:v>2016-06-12 13:54</c:v>
                      </c:pt>
                      <c:pt idx="12419">
                        <c:v>2016-06-12 13:54</c:v>
                      </c:pt>
                      <c:pt idx="12420">
                        <c:v>2016-06-12 13:54</c:v>
                      </c:pt>
                      <c:pt idx="12421">
                        <c:v>2016-06-12 13:54</c:v>
                      </c:pt>
                      <c:pt idx="12422">
                        <c:v>2016-06-12 13:54</c:v>
                      </c:pt>
                      <c:pt idx="12423">
                        <c:v>2016-06-12 13:54</c:v>
                      </c:pt>
                      <c:pt idx="12424">
                        <c:v>2016-06-12 13:54</c:v>
                      </c:pt>
                      <c:pt idx="12425">
                        <c:v>2016-06-12 13:54</c:v>
                      </c:pt>
                      <c:pt idx="12426">
                        <c:v>2016-06-12 13:54</c:v>
                      </c:pt>
                      <c:pt idx="12427">
                        <c:v>2016-06-12 13:54</c:v>
                      </c:pt>
                      <c:pt idx="12428">
                        <c:v>2016-06-12 13:54</c:v>
                      </c:pt>
                      <c:pt idx="12429">
                        <c:v>2016-06-12 13:54</c:v>
                      </c:pt>
                      <c:pt idx="12430">
                        <c:v>2016-06-12 13:54</c:v>
                      </c:pt>
                      <c:pt idx="12431">
                        <c:v>2016-06-12 13:54</c:v>
                      </c:pt>
                      <c:pt idx="12432">
                        <c:v>2016-06-12 13:54</c:v>
                      </c:pt>
                      <c:pt idx="12433">
                        <c:v>2016-06-12 13:54</c:v>
                      </c:pt>
                      <c:pt idx="12434">
                        <c:v>2016-06-12 13:54</c:v>
                      </c:pt>
                      <c:pt idx="12435">
                        <c:v>2016-06-12 13:54</c:v>
                      </c:pt>
                      <c:pt idx="12436">
                        <c:v>2016-06-12 13:55</c:v>
                      </c:pt>
                      <c:pt idx="12437">
                        <c:v>2016-06-12 13:55</c:v>
                      </c:pt>
                      <c:pt idx="12438">
                        <c:v>2016-06-12 13:55</c:v>
                      </c:pt>
                      <c:pt idx="12439">
                        <c:v>2016-06-12 13:55</c:v>
                      </c:pt>
                      <c:pt idx="12440">
                        <c:v>2016-06-12 13:55</c:v>
                      </c:pt>
                      <c:pt idx="12441">
                        <c:v>2016-06-12 13:55</c:v>
                      </c:pt>
                      <c:pt idx="12442">
                        <c:v>2016-06-12 13:55</c:v>
                      </c:pt>
                      <c:pt idx="12443">
                        <c:v>2016-06-12 13:55</c:v>
                      </c:pt>
                      <c:pt idx="12444">
                        <c:v>2016-06-12 13:55</c:v>
                      </c:pt>
                      <c:pt idx="12445">
                        <c:v>2016-06-12 13:55</c:v>
                      </c:pt>
                      <c:pt idx="12446">
                        <c:v>2016-06-12 13:55</c:v>
                      </c:pt>
                      <c:pt idx="12447">
                        <c:v>2016-06-12 13:55</c:v>
                      </c:pt>
                      <c:pt idx="12448">
                        <c:v>2016-06-12 13:55</c:v>
                      </c:pt>
                      <c:pt idx="12449">
                        <c:v>2016-06-12 13:55</c:v>
                      </c:pt>
                      <c:pt idx="12450">
                        <c:v>2016-06-12 13:55</c:v>
                      </c:pt>
                      <c:pt idx="12451">
                        <c:v>2016-06-12 13:55</c:v>
                      </c:pt>
                      <c:pt idx="12452">
                        <c:v>2016-06-12 13:55</c:v>
                      </c:pt>
                      <c:pt idx="12453">
                        <c:v>2016-06-12 13:55</c:v>
                      </c:pt>
                      <c:pt idx="12454">
                        <c:v>2016-06-12 13:55</c:v>
                      </c:pt>
                      <c:pt idx="12455">
                        <c:v>2016-06-12 13:55</c:v>
                      </c:pt>
                      <c:pt idx="12456">
                        <c:v>2016-06-12 13:55</c:v>
                      </c:pt>
                      <c:pt idx="12457">
                        <c:v>2016-06-12 13:55</c:v>
                      </c:pt>
                      <c:pt idx="12458">
                        <c:v>2016-06-12 13:55</c:v>
                      </c:pt>
                      <c:pt idx="12459">
                        <c:v>2016-06-12 13:55</c:v>
                      </c:pt>
                      <c:pt idx="12460">
                        <c:v>2016-06-12 13:55</c:v>
                      </c:pt>
                      <c:pt idx="12461">
                        <c:v>2016-06-12 13:55</c:v>
                      </c:pt>
                      <c:pt idx="12462">
                        <c:v>2016-06-12 13:55</c:v>
                      </c:pt>
                      <c:pt idx="12463">
                        <c:v>2016-06-12 13:55</c:v>
                      </c:pt>
                      <c:pt idx="12464">
                        <c:v>2016-06-12 13:55</c:v>
                      </c:pt>
                      <c:pt idx="12465">
                        <c:v>2016-06-12 13:55</c:v>
                      </c:pt>
                      <c:pt idx="12466">
                        <c:v>2016-06-12 13:55</c:v>
                      </c:pt>
                      <c:pt idx="12467">
                        <c:v>2016-06-12 13:55</c:v>
                      </c:pt>
                      <c:pt idx="12468">
                        <c:v>2016-06-12 13:55</c:v>
                      </c:pt>
                      <c:pt idx="12469">
                        <c:v>2016-06-12 13:55</c:v>
                      </c:pt>
                      <c:pt idx="12470">
                        <c:v>2016-06-12 13:55</c:v>
                      </c:pt>
                      <c:pt idx="12471">
                        <c:v>2016-06-12 13:55</c:v>
                      </c:pt>
                      <c:pt idx="12472">
                        <c:v>2016-06-12 13:55</c:v>
                      </c:pt>
                      <c:pt idx="12473">
                        <c:v>2016-06-12 13:55</c:v>
                      </c:pt>
                      <c:pt idx="12474">
                        <c:v>2016-06-12 13:55</c:v>
                      </c:pt>
                      <c:pt idx="12475">
                        <c:v>2016-06-12 13:55</c:v>
                      </c:pt>
                      <c:pt idx="12476">
                        <c:v>2016-06-12 13:55</c:v>
                      </c:pt>
                      <c:pt idx="12477">
                        <c:v>2016-06-12 13:55</c:v>
                      </c:pt>
                      <c:pt idx="12478">
                        <c:v>2016-06-12 13:55</c:v>
                      </c:pt>
                      <c:pt idx="12479">
                        <c:v>2016-06-12 13:55</c:v>
                      </c:pt>
                      <c:pt idx="12480">
                        <c:v>2016-06-12 13:55</c:v>
                      </c:pt>
                      <c:pt idx="12481">
                        <c:v>2016-06-12 13:55</c:v>
                      </c:pt>
                      <c:pt idx="12482">
                        <c:v>2016-06-12 13:55</c:v>
                      </c:pt>
                      <c:pt idx="12483">
                        <c:v>2016-06-12 13:55</c:v>
                      </c:pt>
                      <c:pt idx="12484">
                        <c:v>2016-06-12 13:55</c:v>
                      </c:pt>
                      <c:pt idx="12485">
                        <c:v>2016-06-12 13:55</c:v>
                      </c:pt>
                      <c:pt idx="12486">
                        <c:v>2016-06-12 13:55</c:v>
                      </c:pt>
                      <c:pt idx="12487">
                        <c:v>2016-06-12 13:55</c:v>
                      </c:pt>
                      <c:pt idx="12488">
                        <c:v>2016-06-12 13:55</c:v>
                      </c:pt>
                      <c:pt idx="12489">
                        <c:v>2016-06-12 13:55</c:v>
                      </c:pt>
                      <c:pt idx="12490">
                        <c:v>2016-06-12 13:55</c:v>
                      </c:pt>
                      <c:pt idx="12491">
                        <c:v>2016-06-12 13:55</c:v>
                      </c:pt>
                      <c:pt idx="12492">
                        <c:v>2016-06-12 13:55</c:v>
                      </c:pt>
                      <c:pt idx="12493">
                        <c:v>2016-06-12 13:56</c:v>
                      </c:pt>
                      <c:pt idx="12494">
                        <c:v>2016-06-12 13:56</c:v>
                      </c:pt>
                      <c:pt idx="12495">
                        <c:v>2016-06-12 13:56</c:v>
                      </c:pt>
                      <c:pt idx="12496">
                        <c:v>2016-06-12 13:56</c:v>
                      </c:pt>
                      <c:pt idx="12497">
                        <c:v>2016-06-12 13:56</c:v>
                      </c:pt>
                      <c:pt idx="12498">
                        <c:v>2016-06-12 13:56</c:v>
                      </c:pt>
                      <c:pt idx="12499">
                        <c:v>2016-06-12 13:56</c:v>
                      </c:pt>
                      <c:pt idx="12500">
                        <c:v>2016-06-12 13:56</c:v>
                      </c:pt>
                      <c:pt idx="12501">
                        <c:v>2016-06-12 13:56</c:v>
                      </c:pt>
                      <c:pt idx="12502">
                        <c:v>2016-06-12 13:56</c:v>
                      </c:pt>
                      <c:pt idx="12503">
                        <c:v>2016-06-12 13:56</c:v>
                      </c:pt>
                      <c:pt idx="12504">
                        <c:v>2016-06-12 13:56</c:v>
                      </c:pt>
                      <c:pt idx="12505">
                        <c:v>2016-06-12 13:56</c:v>
                      </c:pt>
                      <c:pt idx="12506">
                        <c:v>2016-06-12 13:56</c:v>
                      </c:pt>
                      <c:pt idx="12507">
                        <c:v>2016-06-12 13:56</c:v>
                      </c:pt>
                      <c:pt idx="12508">
                        <c:v>2016-06-12 13:56</c:v>
                      </c:pt>
                      <c:pt idx="12509">
                        <c:v>2016-06-12 13:56</c:v>
                      </c:pt>
                      <c:pt idx="12510">
                        <c:v>2016-06-12 13:56</c:v>
                      </c:pt>
                      <c:pt idx="12511">
                        <c:v>2016-06-12 13:56</c:v>
                      </c:pt>
                      <c:pt idx="12512">
                        <c:v>2016-06-12 13:56</c:v>
                      </c:pt>
                      <c:pt idx="12513">
                        <c:v>2016-06-12 13:56</c:v>
                      </c:pt>
                      <c:pt idx="12514">
                        <c:v>2016-06-12 13:56</c:v>
                      </c:pt>
                      <c:pt idx="12515">
                        <c:v>2016-06-12 13:56</c:v>
                      </c:pt>
                      <c:pt idx="12516">
                        <c:v>2016-06-12 13:56</c:v>
                      </c:pt>
                      <c:pt idx="12517">
                        <c:v>2016-06-12 13:56</c:v>
                      </c:pt>
                      <c:pt idx="12518">
                        <c:v>2016-06-12 13:56</c:v>
                      </c:pt>
                      <c:pt idx="12519">
                        <c:v>2016-06-12 13:56</c:v>
                      </c:pt>
                      <c:pt idx="12520">
                        <c:v>2016-06-12 13:56</c:v>
                      </c:pt>
                      <c:pt idx="12521">
                        <c:v>2016-06-12 13:56</c:v>
                      </c:pt>
                      <c:pt idx="12522">
                        <c:v>2016-06-12 13:56</c:v>
                      </c:pt>
                      <c:pt idx="12523">
                        <c:v>2016-06-12 13:56</c:v>
                      </c:pt>
                      <c:pt idx="12524">
                        <c:v>2016-06-12 13:56</c:v>
                      </c:pt>
                      <c:pt idx="12525">
                        <c:v>2016-06-12 13:56</c:v>
                      </c:pt>
                      <c:pt idx="12526">
                        <c:v>2016-06-12 13:56</c:v>
                      </c:pt>
                      <c:pt idx="12527">
                        <c:v>2016-06-12 13:56</c:v>
                      </c:pt>
                      <c:pt idx="12528">
                        <c:v>2016-06-12 13:56</c:v>
                      </c:pt>
                      <c:pt idx="12529">
                        <c:v>2016-06-12 13:56</c:v>
                      </c:pt>
                      <c:pt idx="12530">
                        <c:v>2016-06-12 13:56</c:v>
                      </c:pt>
                      <c:pt idx="12531">
                        <c:v>2016-06-12 13:56</c:v>
                      </c:pt>
                      <c:pt idx="12532">
                        <c:v>2016-06-12 13:56</c:v>
                      </c:pt>
                      <c:pt idx="12533">
                        <c:v>2016-06-12 13:56</c:v>
                      </c:pt>
                      <c:pt idx="12534">
                        <c:v>2016-06-12 13:56</c:v>
                      </c:pt>
                      <c:pt idx="12535">
                        <c:v>2016-06-12 13:56</c:v>
                      </c:pt>
                      <c:pt idx="12536">
                        <c:v>2016-06-12 13:56</c:v>
                      </c:pt>
                      <c:pt idx="12537">
                        <c:v>2016-06-12 13:56</c:v>
                      </c:pt>
                      <c:pt idx="12538">
                        <c:v>2016-06-12 13:56</c:v>
                      </c:pt>
                      <c:pt idx="12539">
                        <c:v>2016-06-12 13:56</c:v>
                      </c:pt>
                      <c:pt idx="12540">
                        <c:v>2016-06-12 13:56</c:v>
                      </c:pt>
                      <c:pt idx="12541">
                        <c:v>2016-06-12 13:56</c:v>
                      </c:pt>
                      <c:pt idx="12542">
                        <c:v>2016-06-12 13:56</c:v>
                      </c:pt>
                      <c:pt idx="12543">
                        <c:v>2016-06-12 13:56</c:v>
                      </c:pt>
                      <c:pt idx="12544">
                        <c:v>2016-06-12 13:56</c:v>
                      </c:pt>
                      <c:pt idx="12545">
                        <c:v>2016-06-12 13:56</c:v>
                      </c:pt>
                      <c:pt idx="12546">
                        <c:v>2016-06-12 13:56</c:v>
                      </c:pt>
                      <c:pt idx="12547">
                        <c:v>2016-06-12 13:56</c:v>
                      </c:pt>
                      <c:pt idx="12548">
                        <c:v>2016-06-12 13:56</c:v>
                      </c:pt>
                      <c:pt idx="12549">
                        <c:v>2016-06-12 13:57</c:v>
                      </c:pt>
                      <c:pt idx="12550">
                        <c:v>2016-06-12 13:57</c:v>
                      </c:pt>
                      <c:pt idx="12551">
                        <c:v>2016-06-12 13:57</c:v>
                      </c:pt>
                      <c:pt idx="12552">
                        <c:v>2016-06-12 13:57</c:v>
                      </c:pt>
                      <c:pt idx="12553">
                        <c:v>2016-06-12 13:57</c:v>
                      </c:pt>
                      <c:pt idx="12554">
                        <c:v>2016-06-12 13:57</c:v>
                      </c:pt>
                      <c:pt idx="12555">
                        <c:v>2016-06-12 13:57</c:v>
                      </c:pt>
                      <c:pt idx="12556">
                        <c:v>2016-06-12 13:57</c:v>
                      </c:pt>
                      <c:pt idx="12557">
                        <c:v>2016-06-12 13:57</c:v>
                      </c:pt>
                      <c:pt idx="12558">
                        <c:v>2016-06-12 13:57</c:v>
                      </c:pt>
                      <c:pt idx="12559">
                        <c:v>2016-06-12 13:57</c:v>
                      </c:pt>
                      <c:pt idx="12560">
                        <c:v>2016-06-12 13:57</c:v>
                      </c:pt>
                      <c:pt idx="12561">
                        <c:v>2016-06-12 13:57</c:v>
                      </c:pt>
                      <c:pt idx="12562">
                        <c:v>2016-06-12 13:57</c:v>
                      </c:pt>
                      <c:pt idx="12563">
                        <c:v>2016-06-12 13:57</c:v>
                      </c:pt>
                      <c:pt idx="12564">
                        <c:v>2016-06-12 13:57</c:v>
                      </c:pt>
                      <c:pt idx="12565">
                        <c:v>2016-06-12 13:57</c:v>
                      </c:pt>
                      <c:pt idx="12566">
                        <c:v>2016-06-12 13:57</c:v>
                      </c:pt>
                      <c:pt idx="12567">
                        <c:v>2016-06-12 13:57</c:v>
                      </c:pt>
                      <c:pt idx="12568">
                        <c:v>2016-06-12 13:57</c:v>
                      </c:pt>
                      <c:pt idx="12569">
                        <c:v>2016-06-12 13:57</c:v>
                      </c:pt>
                      <c:pt idx="12570">
                        <c:v>2016-06-12 13:57</c:v>
                      </c:pt>
                      <c:pt idx="12571">
                        <c:v>2016-06-12 13:57</c:v>
                      </c:pt>
                      <c:pt idx="12572">
                        <c:v>2016-06-12 13:57</c:v>
                      </c:pt>
                      <c:pt idx="12573">
                        <c:v>2016-06-12 13:57</c:v>
                      </c:pt>
                      <c:pt idx="12574">
                        <c:v>2016-06-12 13:57</c:v>
                      </c:pt>
                      <c:pt idx="12575">
                        <c:v>2016-06-12 13:57</c:v>
                      </c:pt>
                      <c:pt idx="12576">
                        <c:v>2016-06-12 13:57</c:v>
                      </c:pt>
                      <c:pt idx="12577">
                        <c:v>2016-06-12 13:57</c:v>
                      </c:pt>
                      <c:pt idx="12578">
                        <c:v>2016-06-12 13:57</c:v>
                      </c:pt>
                      <c:pt idx="12579">
                        <c:v>2016-06-12 13:57</c:v>
                      </c:pt>
                      <c:pt idx="12580">
                        <c:v>2016-06-12 13:57</c:v>
                      </c:pt>
                      <c:pt idx="12581">
                        <c:v>2016-06-12 13:57</c:v>
                      </c:pt>
                      <c:pt idx="12582">
                        <c:v>2016-06-12 13:57</c:v>
                      </c:pt>
                      <c:pt idx="12583">
                        <c:v>2016-06-12 13:57</c:v>
                      </c:pt>
                      <c:pt idx="12584">
                        <c:v>2016-06-12 13:57</c:v>
                      </c:pt>
                      <c:pt idx="12585">
                        <c:v>2016-06-12 13:57</c:v>
                      </c:pt>
                      <c:pt idx="12586">
                        <c:v>2016-06-12 13:57</c:v>
                      </c:pt>
                      <c:pt idx="12587">
                        <c:v>2016-06-12 13:57</c:v>
                      </c:pt>
                      <c:pt idx="12588">
                        <c:v>2016-06-12 13:57</c:v>
                      </c:pt>
                      <c:pt idx="12589">
                        <c:v>2016-06-12 13:57</c:v>
                      </c:pt>
                      <c:pt idx="12590">
                        <c:v>2016-06-12 13:57</c:v>
                      </c:pt>
                      <c:pt idx="12591">
                        <c:v>2016-06-12 13:57</c:v>
                      </c:pt>
                      <c:pt idx="12592">
                        <c:v>2016-06-12 13:57</c:v>
                      </c:pt>
                      <c:pt idx="12593">
                        <c:v>2016-06-12 13:57</c:v>
                      </c:pt>
                      <c:pt idx="12594">
                        <c:v>2016-06-12 13:57</c:v>
                      </c:pt>
                      <c:pt idx="12595">
                        <c:v>2016-06-12 13:57</c:v>
                      </c:pt>
                      <c:pt idx="12596">
                        <c:v>2016-06-12 13:57</c:v>
                      </c:pt>
                      <c:pt idx="12597">
                        <c:v>2016-06-12 13:57</c:v>
                      </c:pt>
                      <c:pt idx="12598">
                        <c:v>2016-06-12 13:57</c:v>
                      </c:pt>
                      <c:pt idx="12599">
                        <c:v>2016-06-12 13:57</c:v>
                      </c:pt>
                      <c:pt idx="12600">
                        <c:v>2016-06-12 13:57</c:v>
                      </c:pt>
                      <c:pt idx="12601">
                        <c:v>2016-06-12 13:57</c:v>
                      </c:pt>
                      <c:pt idx="12602">
                        <c:v>2016-06-12 13:57</c:v>
                      </c:pt>
                      <c:pt idx="12603">
                        <c:v>2016-06-12 13:57</c:v>
                      </c:pt>
                      <c:pt idx="12604">
                        <c:v>2016-06-12 13:57</c:v>
                      </c:pt>
                      <c:pt idx="12605">
                        <c:v>2016-06-12 13:57</c:v>
                      </c:pt>
                      <c:pt idx="12606">
                        <c:v>2016-06-12 13:57</c:v>
                      </c:pt>
                      <c:pt idx="12607">
                        <c:v>2016-06-12 13:58</c:v>
                      </c:pt>
                      <c:pt idx="12608">
                        <c:v>2016-06-12 13:58</c:v>
                      </c:pt>
                      <c:pt idx="12609">
                        <c:v>2016-06-12 13:58</c:v>
                      </c:pt>
                      <c:pt idx="12610">
                        <c:v>2016-06-12 13:58</c:v>
                      </c:pt>
                      <c:pt idx="12611">
                        <c:v>2016-06-12 13:58</c:v>
                      </c:pt>
                      <c:pt idx="12612">
                        <c:v>2016-06-12 13:58</c:v>
                      </c:pt>
                      <c:pt idx="12613">
                        <c:v>2016-06-12 13:58</c:v>
                      </c:pt>
                      <c:pt idx="12614">
                        <c:v>2016-06-12 13:58</c:v>
                      </c:pt>
                      <c:pt idx="12615">
                        <c:v>2016-06-12 13:58</c:v>
                      </c:pt>
                      <c:pt idx="12616">
                        <c:v>2016-06-12 13:58</c:v>
                      </c:pt>
                      <c:pt idx="12617">
                        <c:v>2016-06-12 13:58</c:v>
                      </c:pt>
                      <c:pt idx="12618">
                        <c:v>2016-06-12 13:58</c:v>
                      </c:pt>
                      <c:pt idx="12619">
                        <c:v>2016-06-12 13:58</c:v>
                      </c:pt>
                      <c:pt idx="12620">
                        <c:v>2016-06-12 13:58</c:v>
                      </c:pt>
                      <c:pt idx="12621">
                        <c:v>2016-06-12 13:58</c:v>
                      </c:pt>
                      <c:pt idx="12622">
                        <c:v>2016-06-12 13:58</c:v>
                      </c:pt>
                      <c:pt idx="12623">
                        <c:v>2016-06-12 13:58</c:v>
                      </c:pt>
                      <c:pt idx="12624">
                        <c:v>2016-06-12 13:58</c:v>
                      </c:pt>
                      <c:pt idx="12625">
                        <c:v>2016-06-12 13:58</c:v>
                      </c:pt>
                      <c:pt idx="12626">
                        <c:v>2016-06-12 13:58</c:v>
                      </c:pt>
                      <c:pt idx="12627">
                        <c:v>2016-06-12 13:58</c:v>
                      </c:pt>
                      <c:pt idx="12628">
                        <c:v>2016-06-12 13:58</c:v>
                      </c:pt>
                      <c:pt idx="12629">
                        <c:v>2016-06-12 13:58</c:v>
                      </c:pt>
                      <c:pt idx="12630">
                        <c:v>2016-06-12 13:58</c:v>
                      </c:pt>
                      <c:pt idx="12631">
                        <c:v>2016-06-12 13:58</c:v>
                      </c:pt>
                      <c:pt idx="12632">
                        <c:v>2016-06-12 13:58</c:v>
                      </c:pt>
                      <c:pt idx="12633">
                        <c:v>2016-06-12 13:58</c:v>
                      </c:pt>
                      <c:pt idx="12634">
                        <c:v>2016-06-12 13:58</c:v>
                      </c:pt>
                      <c:pt idx="12635">
                        <c:v>2016-06-12 13:58</c:v>
                      </c:pt>
                      <c:pt idx="12636">
                        <c:v>2016-06-12 13:58</c:v>
                      </c:pt>
                      <c:pt idx="12637">
                        <c:v>2016-06-12 13:58</c:v>
                      </c:pt>
                      <c:pt idx="12638">
                        <c:v>2016-06-12 13:58</c:v>
                      </c:pt>
                      <c:pt idx="12639">
                        <c:v>2016-06-12 13:58</c:v>
                      </c:pt>
                      <c:pt idx="12640">
                        <c:v>2016-06-12 13:58</c:v>
                      </c:pt>
                      <c:pt idx="12641">
                        <c:v>2016-06-12 13:58</c:v>
                      </c:pt>
                      <c:pt idx="12642">
                        <c:v>2016-06-12 13:58</c:v>
                      </c:pt>
                      <c:pt idx="12643">
                        <c:v>2016-06-12 13:58</c:v>
                      </c:pt>
                      <c:pt idx="12644">
                        <c:v>2016-06-12 13:58</c:v>
                      </c:pt>
                      <c:pt idx="12645">
                        <c:v>2016-06-12 13:58</c:v>
                      </c:pt>
                      <c:pt idx="12646">
                        <c:v>2016-06-12 13:58</c:v>
                      </c:pt>
                      <c:pt idx="12647">
                        <c:v>2016-06-12 13:58</c:v>
                      </c:pt>
                      <c:pt idx="12648">
                        <c:v>2016-06-12 13:58</c:v>
                      </c:pt>
                      <c:pt idx="12649">
                        <c:v>2016-06-12 13:58</c:v>
                      </c:pt>
                      <c:pt idx="12650">
                        <c:v>2016-06-12 13:58</c:v>
                      </c:pt>
                      <c:pt idx="12651">
                        <c:v>2016-06-12 13:58</c:v>
                      </c:pt>
                      <c:pt idx="12652">
                        <c:v>2016-06-12 13:58</c:v>
                      </c:pt>
                      <c:pt idx="12653">
                        <c:v>2016-06-12 13:58</c:v>
                      </c:pt>
                      <c:pt idx="12654">
                        <c:v>2016-06-12 13:58</c:v>
                      </c:pt>
                      <c:pt idx="12655">
                        <c:v>2016-06-12 13:58</c:v>
                      </c:pt>
                      <c:pt idx="12656">
                        <c:v>2016-06-12 13:58</c:v>
                      </c:pt>
                      <c:pt idx="12657">
                        <c:v>2016-06-12 13:58</c:v>
                      </c:pt>
                      <c:pt idx="12658">
                        <c:v>2016-06-12 13:58</c:v>
                      </c:pt>
                      <c:pt idx="12659">
                        <c:v>2016-06-12 13:58</c:v>
                      </c:pt>
                      <c:pt idx="12660">
                        <c:v>2016-06-12 13:58</c:v>
                      </c:pt>
                      <c:pt idx="12661">
                        <c:v>2016-06-12 13:58</c:v>
                      </c:pt>
                      <c:pt idx="12662">
                        <c:v>2016-06-12 13:59</c:v>
                      </c:pt>
                      <c:pt idx="12663">
                        <c:v>2016-06-12 13:59</c:v>
                      </c:pt>
                      <c:pt idx="12664">
                        <c:v>2016-06-12 13:59</c:v>
                      </c:pt>
                      <c:pt idx="12665">
                        <c:v>2016-06-12 13:59</c:v>
                      </c:pt>
                      <c:pt idx="12666">
                        <c:v>2016-06-12 13:59</c:v>
                      </c:pt>
                      <c:pt idx="12667">
                        <c:v>2016-06-12 13:59</c:v>
                      </c:pt>
                      <c:pt idx="12668">
                        <c:v>2016-06-12 13:59</c:v>
                      </c:pt>
                      <c:pt idx="12669">
                        <c:v>2016-06-12 13:59</c:v>
                      </c:pt>
                      <c:pt idx="12670">
                        <c:v>2016-06-12 13:59</c:v>
                      </c:pt>
                      <c:pt idx="12671">
                        <c:v>2016-06-12 13:59</c:v>
                      </c:pt>
                      <c:pt idx="12672">
                        <c:v>2016-06-12 13:59</c:v>
                      </c:pt>
                      <c:pt idx="12673">
                        <c:v>2016-06-12 13:59</c:v>
                      </c:pt>
                      <c:pt idx="12674">
                        <c:v>2016-06-12 13:59</c:v>
                      </c:pt>
                      <c:pt idx="12675">
                        <c:v>2016-06-12 13:59</c:v>
                      </c:pt>
                      <c:pt idx="12676">
                        <c:v>2016-06-12 13:59</c:v>
                      </c:pt>
                      <c:pt idx="12677">
                        <c:v>2016-06-12 13:59</c:v>
                      </c:pt>
                      <c:pt idx="12678">
                        <c:v>2016-06-12 13:59</c:v>
                      </c:pt>
                      <c:pt idx="12679">
                        <c:v>2016-06-12 13:59</c:v>
                      </c:pt>
                      <c:pt idx="12680">
                        <c:v>2016-06-12 13:59</c:v>
                      </c:pt>
                      <c:pt idx="12681">
                        <c:v>2016-06-12 13:59</c:v>
                      </c:pt>
                      <c:pt idx="12682">
                        <c:v>2016-06-12 13:59</c:v>
                      </c:pt>
                      <c:pt idx="12683">
                        <c:v>2016-06-12 13:59</c:v>
                      </c:pt>
                      <c:pt idx="12684">
                        <c:v>2016-06-12 13:59</c:v>
                      </c:pt>
                      <c:pt idx="12685">
                        <c:v>2016-06-12 13:59</c:v>
                      </c:pt>
                      <c:pt idx="12686">
                        <c:v>2016-06-12 13:59</c:v>
                      </c:pt>
                      <c:pt idx="12687">
                        <c:v>2016-06-12 13:59</c:v>
                      </c:pt>
                      <c:pt idx="12688">
                        <c:v>2016-06-12 13:59</c:v>
                      </c:pt>
                      <c:pt idx="12689">
                        <c:v>2016-06-12 13:59</c:v>
                      </c:pt>
                      <c:pt idx="12690">
                        <c:v>2016-06-12 13:59</c:v>
                      </c:pt>
                      <c:pt idx="12691">
                        <c:v>2016-06-12 13:59</c:v>
                      </c:pt>
                      <c:pt idx="12692">
                        <c:v>2016-06-12 13:59</c:v>
                      </c:pt>
                      <c:pt idx="12693">
                        <c:v>2016-06-12 13:59</c:v>
                      </c:pt>
                      <c:pt idx="12694">
                        <c:v>2016-06-12 13:59</c:v>
                      </c:pt>
                      <c:pt idx="12695">
                        <c:v>2016-06-12 13:59</c:v>
                      </c:pt>
                      <c:pt idx="12696">
                        <c:v>2016-06-12 13:59</c:v>
                      </c:pt>
                      <c:pt idx="12697">
                        <c:v>2016-06-12 13:59</c:v>
                      </c:pt>
                      <c:pt idx="12698">
                        <c:v>2016-06-12 13:59</c:v>
                      </c:pt>
                      <c:pt idx="12699">
                        <c:v>2016-06-12 13:59</c:v>
                      </c:pt>
                      <c:pt idx="12700">
                        <c:v>2016-06-12 13:59</c:v>
                      </c:pt>
                      <c:pt idx="12701">
                        <c:v>2016-06-12 13:59</c:v>
                      </c:pt>
                      <c:pt idx="12702">
                        <c:v>2016-06-12 13:59</c:v>
                      </c:pt>
                      <c:pt idx="12703">
                        <c:v>2016-06-12 13:59</c:v>
                      </c:pt>
                      <c:pt idx="12704">
                        <c:v>2016-06-12 13:59</c:v>
                      </c:pt>
                      <c:pt idx="12705">
                        <c:v>2016-06-12 13:59</c:v>
                      </c:pt>
                      <c:pt idx="12706">
                        <c:v>2016-06-12 13:59</c:v>
                      </c:pt>
                      <c:pt idx="12707">
                        <c:v>2016-06-12 13:59</c:v>
                      </c:pt>
                      <c:pt idx="12708">
                        <c:v>2016-06-12 13:59</c:v>
                      </c:pt>
                      <c:pt idx="12709">
                        <c:v>2016-06-12 13:59</c:v>
                      </c:pt>
                      <c:pt idx="12710">
                        <c:v>2016-06-12 13:59</c:v>
                      </c:pt>
                      <c:pt idx="12711">
                        <c:v>2016-06-12 13:59</c:v>
                      </c:pt>
                      <c:pt idx="12712">
                        <c:v>2016-06-12 13:59</c:v>
                      </c:pt>
                      <c:pt idx="12713">
                        <c:v>2016-06-12 13:59</c:v>
                      </c:pt>
                      <c:pt idx="12714">
                        <c:v>2016-06-12 14:00</c:v>
                      </c:pt>
                      <c:pt idx="12715">
                        <c:v>2016-06-12 14:00</c:v>
                      </c:pt>
                      <c:pt idx="12716">
                        <c:v>2016-06-12 14:00</c:v>
                      </c:pt>
                      <c:pt idx="12717">
                        <c:v>2016-06-12 14:00</c:v>
                      </c:pt>
                      <c:pt idx="12718">
                        <c:v>2016-06-12 14:00</c:v>
                      </c:pt>
                      <c:pt idx="12719">
                        <c:v>2016-06-12 14:00</c:v>
                      </c:pt>
                      <c:pt idx="12720">
                        <c:v>2016-06-12 14:00</c:v>
                      </c:pt>
                      <c:pt idx="12721">
                        <c:v>2016-06-12 14:00</c:v>
                      </c:pt>
                      <c:pt idx="12722">
                        <c:v>2016-06-12 14:00</c:v>
                      </c:pt>
                      <c:pt idx="12723">
                        <c:v>2016-06-12 14:00</c:v>
                      </c:pt>
                      <c:pt idx="12724">
                        <c:v>2016-06-12 14:00</c:v>
                      </c:pt>
                      <c:pt idx="12725">
                        <c:v>2016-06-12 14:00</c:v>
                      </c:pt>
                      <c:pt idx="12726">
                        <c:v>2016-06-12 14:00</c:v>
                      </c:pt>
                      <c:pt idx="12727">
                        <c:v>2016-06-12 14:00</c:v>
                      </c:pt>
                      <c:pt idx="12728">
                        <c:v>2016-06-12 14:00</c:v>
                      </c:pt>
                      <c:pt idx="12729">
                        <c:v>2016-06-12 14:00</c:v>
                      </c:pt>
                      <c:pt idx="12730">
                        <c:v>2016-06-12 14:00</c:v>
                      </c:pt>
                      <c:pt idx="12731">
                        <c:v>2016-06-12 14:00</c:v>
                      </c:pt>
                      <c:pt idx="12732">
                        <c:v>2016-06-12 14:00</c:v>
                      </c:pt>
                      <c:pt idx="12733">
                        <c:v>2016-06-12 14:00</c:v>
                      </c:pt>
                      <c:pt idx="12734">
                        <c:v>2016-06-12 14:00</c:v>
                      </c:pt>
                      <c:pt idx="12735">
                        <c:v>2016-06-12 14:00</c:v>
                      </c:pt>
                      <c:pt idx="12736">
                        <c:v>2016-06-12 14:00</c:v>
                      </c:pt>
                      <c:pt idx="12737">
                        <c:v>2016-06-12 14:00</c:v>
                      </c:pt>
                      <c:pt idx="12738">
                        <c:v>2016-06-12 14:00</c:v>
                      </c:pt>
                      <c:pt idx="12739">
                        <c:v>2016-06-12 14:00</c:v>
                      </c:pt>
                      <c:pt idx="12740">
                        <c:v>2016-06-12 14:00</c:v>
                      </c:pt>
                      <c:pt idx="12741">
                        <c:v>2016-06-12 14:00</c:v>
                      </c:pt>
                      <c:pt idx="12742">
                        <c:v>2016-06-12 14:00</c:v>
                      </c:pt>
                      <c:pt idx="12743">
                        <c:v>2016-06-12 14:00</c:v>
                      </c:pt>
                      <c:pt idx="12744">
                        <c:v>2016-06-12 14:00</c:v>
                      </c:pt>
                      <c:pt idx="12745">
                        <c:v>2016-06-12 14:00</c:v>
                      </c:pt>
                      <c:pt idx="12746">
                        <c:v>2016-06-12 14:00</c:v>
                      </c:pt>
                      <c:pt idx="12747">
                        <c:v>2016-06-12 14:00</c:v>
                      </c:pt>
                      <c:pt idx="12748">
                        <c:v>2016-06-12 14:00</c:v>
                      </c:pt>
                      <c:pt idx="12749">
                        <c:v>2016-06-12 14:00</c:v>
                      </c:pt>
                      <c:pt idx="12750">
                        <c:v>2016-06-12 14:00</c:v>
                      </c:pt>
                      <c:pt idx="12751">
                        <c:v>2016-06-12 14:00</c:v>
                      </c:pt>
                      <c:pt idx="12752">
                        <c:v>2016-06-12 14:00</c:v>
                      </c:pt>
                      <c:pt idx="12753">
                        <c:v>2016-06-12 14:00</c:v>
                      </c:pt>
                      <c:pt idx="12754">
                        <c:v>2016-06-12 14:00</c:v>
                      </c:pt>
                      <c:pt idx="12755">
                        <c:v>2016-06-12 14:00</c:v>
                      </c:pt>
                      <c:pt idx="12756">
                        <c:v>2016-06-12 14:00</c:v>
                      </c:pt>
                      <c:pt idx="12757">
                        <c:v>2016-06-12 14:00</c:v>
                      </c:pt>
                      <c:pt idx="12758">
                        <c:v>2016-06-12 14:00</c:v>
                      </c:pt>
                      <c:pt idx="12759">
                        <c:v>2016-06-12 14:00</c:v>
                      </c:pt>
                      <c:pt idx="12760">
                        <c:v>2016-06-12 14:00</c:v>
                      </c:pt>
                      <c:pt idx="12761">
                        <c:v>2016-06-12 14:00</c:v>
                      </c:pt>
                      <c:pt idx="12762">
                        <c:v>2016-06-12 14:00</c:v>
                      </c:pt>
                      <c:pt idx="12763">
                        <c:v>2016-06-12 14:00</c:v>
                      </c:pt>
                      <c:pt idx="12764">
                        <c:v>2016-06-12 14:00</c:v>
                      </c:pt>
                      <c:pt idx="12765">
                        <c:v>2016-06-12 14:00</c:v>
                      </c:pt>
                      <c:pt idx="12766">
                        <c:v>2016-06-12 14:00</c:v>
                      </c:pt>
                      <c:pt idx="12767">
                        <c:v>2016-06-12 14:00</c:v>
                      </c:pt>
                      <c:pt idx="12768">
                        <c:v>2016-06-12 14:00</c:v>
                      </c:pt>
                      <c:pt idx="12769">
                        <c:v>2016-06-12 14:00</c:v>
                      </c:pt>
                      <c:pt idx="12770">
                        <c:v>2016-06-12 14:01</c:v>
                      </c:pt>
                      <c:pt idx="12771">
                        <c:v>2016-06-12 14:01</c:v>
                      </c:pt>
                      <c:pt idx="12772">
                        <c:v>2016-06-12 14:01</c:v>
                      </c:pt>
                      <c:pt idx="12773">
                        <c:v>2016-06-12 14:01</c:v>
                      </c:pt>
                      <c:pt idx="12774">
                        <c:v>2016-06-12 14:01</c:v>
                      </c:pt>
                      <c:pt idx="12775">
                        <c:v>2016-06-12 14:01</c:v>
                      </c:pt>
                      <c:pt idx="12776">
                        <c:v>2016-06-12 14:01</c:v>
                      </c:pt>
                      <c:pt idx="12777">
                        <c:v>2016-06-12 14:01</c:v>
                      </c:pt>
                      <c:pt idx="12778">
                        <c:v>2016-06-12 14:01</c:v>
                      </c:pt>
                      <c:pt idx="12779">
                        <c:v>2016-06-12 14:01</c:v>
                      </c:pt>
                      <c:pt idx="12780">
                        <c:v>2016-06-12 14:01</c:v>
                      </c:pt>
                      <c:pt idx="12781">
                        <c:v>2016-06-12 14:01</c:v>
                      </c:pt>
                      <c:pt idx="12782">
                        <c:v>2016-06-12 14:01</c:v>
                      </c:pt>
                      <c:pt idx="12783">
                        <c:v>2016-06-12 14:01</c:v>
                      </c:pt>
                      <c:pt idx="12784">
                        <c:v>2016-06-12 14:01</c:v>
                      </c:pt>
                      <c:pt idx="12785">
                        <c:v>2016-06-12 14:01</c:v>
                      </c:pt>
                      <c:pt idx="12786">
                        <c:v>2016-06-12 14:01</c:v>
                      </c:pt>
                      <c:pt idx="12787">
                        <c:v>2016-06-12 14:01</c:v>
                      </c:pt>
                      <c:pt idx="12788">
                        <c:v>2016-06-12 14:01</c:v>
                      </c:pt>
                      <c:pt idx="12789">
                        <c:v>2016-06-12 14:01</c:v>
                      </c:pt>
                      <c:pt idx="12790">
                        <c:v>2016-06-12 14:01</c:v>
                      </c:pt>
                      <c:pt idx="12791">
                        <c:v>2016-06-12 14:01</c:v>
                      </c:pt>
                      <c:pt idx="12792">
                        <c:v>2016-06-12 14:01</c:v>
                      </c:pt>
                      <c:pt idx="12793">
                        <c:v>2016-06-12 14:01</c:v>
                      </c:pt>
                      <c:pt idx="12794">
                        <c:v>2016-06-12 14:01</c:v>
                      </c:pt>
                      <c:pt idx="12795">
                        <c:v>2016-06-12 14:01</c:v>
                      </c:pt>
                      <c:pt idx="12796">
                        <c:v>2016-06-12 14:01</c:v>
                      </c:pt>
                      <c:pt idx="12797">
                        <c:v>2016-06-12 14:01</c:v>
                      </c:pt>
                      <c:pt idx="12798">
                        <c:v>2016-06-12 14:01</c:v>
                      </c:pt>
                      <c:pt idx="12799">
                        <c:v>2016-06-12 14:01</c:v>
                      </c:pt>
                      <c:pt idx="12800">
                        <c:v>2016-06-12 14:01</c:v>
                      </c:pt>
                      <c:pt idx="12801">
                        <c:v>2016-06-12 14:01</c:v>
                      </c:pt>
                      <c:pt idx="12802">
                        <c:v>2016-06-12 14:01</c:v>
                      </c:pt>
                      <c:pt idx="12803">
                        <c:v>2016-06-12 14:01</c:v>
                      </c:pt>
                      <c:pt idx="12804">
                        <c:v>2016-06-12 14:01</c:v>
                      </c:pt>
                      <c:pt idx="12805">
                        <c:v>2016-06-12 14:01</c:v>
                      </c:pt>
                      <c:pt idx="12806">
                        <c:v>2016-06-12 14:01</c:v>
                      </c:pt>
                      <c:pt idx="12807">
                        <c:v>2016-06-12 14:01</c:v>
                      </c:pt>
                      <c:pt idx="12808">
                        <c:v>2016-06-12 14:01</c:v>
                      </c:pt>
                      <c:pt idx="12809">
                        <c:v>2016-06-12 14:01</c:v>
                      </c:pt>
                      <c:pt idx="12810">
                        <c:v>2016-06-12 14:01</c:v>
                      </c:pt>
                      <c:pt idx="12811">
                        <c:v>2016-06-12 14:01</c:v>
                      </c:pt>
                      <c:pt idx="12812">
                        <c:v>2016-06-12 14:01</c:v>
                      </c:pt>
                      <c:pt idx="12813">
                        <c:v>2016-06-12 14:01</c:v>
                      </c:pt>
                      <c:pt idx="12814">
                        <c:v>2016-06-12 14:01</c:v>
                      </c:pt>
                      <c:pt idx="12815">
                        <c:v>2016-06-12 14:01</c:v>
                      </c:pt>
                      <c:pt idx="12816">
                        <c:v>2016-06-12 14:01</c:v>
                      </c:pt>
                      <c:pt idx="12817">
                        <c:v>2016-06-12 14:01</c:v>
                      </c:pt>
                      <c:pt idx="12818">
                        <c:v>2016-06-12 14:01</c:v>
                      </c:pt>
                      <c:pt idx="12819">
                        <c:v>2016-06-12 14:01</c:v>
                      </c:pt>
                      <c:pt idx="12820">
                        <c:v>2016-06-12 14:01</c:v>
                      </c:pt>
                      <c:pt idx="12821">
                        <c:v>2016-06-12 14:01</c:v>
                      </c:pt>
                      <c:pt idx="12822">
                        <c:v>2016-06-12 14:01</c:v>
                      </c:pt>
                      <c:pt idx="12823">
                        <c:v>2016-06-12 14:01</c:v>
                      </c:pt>
                      <c:pt idx="12824">
                        <c:v>2016-06-12 14:01</c:v>
                      </c:pt>
                      <c:pt idx="12825">
                        <c:v>2016-06-12 14:01</c:v>
                      </c:pt>
                      <c:pt idx="12826">
                        <c:v>2016-06-12 14:01</c:v>
                      </c:pt>
                      <c:pt idx="12827">
                        <c:v>2016-06-12 14:01</c:v>
                      </c:pt>
                      <c:pt idx="12828">
                        <c:v>2016-06-12 14:02</c:v>
                      </c:pt>
                      <c:pt idx="12829">
                        <c:v>2016-06-12 14:02</c:v>
                      </c:pt>
                      <c:pt idx="12830">
                        <c:v>2016-06-12 14:02</c:v>
                      </c:pt>
                      <c:pt idx="12831">
                        <c:v>2016-06-12 14:02</c:v>
                      </c:pt>
                      <c:pt idx="12832">
                        <c:v>2016-06-12 14:02</c:v>
                      </c:pt>
                      <c:pt idx="12833">
                        <c:v>2016-06-12 14:02</c:v>
                      </c:pt>
                      <c:pt idx="12834">
                        <c:v>2016-06-12 14:02</c:v>
                      </c:pt>
                      <c:pt idx="12835">
                        <c:v>2016-06-12 14:02</c:v>
                      </c:pt>
                      <c:pt idx="12836">
                        <c:v>2016-06-12 14:02</c:v>
                      </c:pt>
                      <c:pt idx="12837">
                        <c:v>2016-06-12 14:02</c:v>
                      </c:pt>
                      <c:pt idx="12838">
                        <c:v>2016-06-12 14:02</c:v>
                      </c:pt>
                      <c:pt idx="12839">
                        <c:v>2016-06-12 14:02</c:v>
                      </c:pt>
                      <c:pt idx="12840">
                        <c:v>2016-06-12 14:02</c:v>
                      </c:pt>
                      <c:pt idx="12841">
                        <c:v>2016-06-12 14:02</c:v>
                      </c:pt>
                      <c:pt idx="12842">
                        <c:v>2016-06-12 14:02</c:v>
                      </c:pt>
                      <c:pt idx="12843">
                        <c:v>2016-06-12 14:02</c:v>
                      </c:pt>
                      <c:pt idx="12844">
                        <c:v>2016-06-12 14:02</c:v>
                      </c:pt>
                      <c:pt idx="12845">
                        <c:v>2016-06-12 14:02</c:v>
                      </c:pt>
                      <c:pt idx="12846">
                        <c:v>2016-06-12 14:02</c:v>
                      </c:pt>
                      <c:pt idx="12847">
                        <c:v>2016-06-12 14:02</c:v>
                      </c:pt>
                      <c:pt idx="12848">
                        <c:v>2016-06-12 14:02</c:v>
                      </c:pt>
                      <c:pt idx="12849">
                        <c:v>2016-06-12 14:02</c:v>
                      </c:pt>
                      <c:pt idx="12850">
                        <c:v>2016-06-12 14:02</c:v>
                      </c:pt>
                      <c:pt idx="12851">
                        <c:v>2016-06-12 14:02</c:v>
                      </c:pt>
                      <c:pt idx="12852">
                        <c:v>2016-06-12 14:02</c:v>
                      </c:pt>
                      <c:pt idx="12853">
                        <c:v>2016-06-12 14:02</c:v>
                      </c:pt>
                      <c:pt idx="12854">
                        <c:v>2016-06-12 14:02</c:v>
                      </c:pt>
                      <c:pt idx="12855">
                        <c:v>2016-06-12 14:02</c:v>
                      </c:pt>
                      <c:pt idx="12856">
                        <c:v>2016-06-12 14:02</c:v>
                      </c:pt>
                      <c:pt idx="12857">
                        <c:v>2016-06-12 14:02</c:v>
                      </c:pt>
                      <c:pt idx="12858">
                        <c:v>2016-06-12 14:02</c:v>
                      </c:pt>
                      <c:pt idx="12859">
                        <c:v>2016-06-12 14:02</c:v>
                      </c:pt>
                      <c:pt idx="12860">
                        <c:v>2016-06-12 14:02</c:v>
                      </c:pt>
                      <c:pt idx="12861">
                        <c:v>2016-06-12 14:02</c:v>
                      </c:pt>
                      <c:pt idx="12862">
                        <c:v>2016-06-12 14:02</c:v>
                      </c:pt>
                      <c:pt idx="12863">
                        <c:v>2016-06-12 14:02</c:v>
                      </c:pt>
                      <c:pt idx="12864">
                        <c:v>2016-06-12 14:02</c:v>
                      </c:pt>
                      <c:pt idx="12865">
                        <c:v>2016-06-12 14:02</c:v>
                      </c:pt>
                      <c:pt idx="12866">
                        <c:v>2016-06-12 14:02</c:v>
                      </c:pt>
                      <c:pt idx="12867">
                        <c:v>2016-06-12 14:02</c:v>
                      </c:pt>
                      <c:pt idx="12868">
                        <c:v>2016-06-12 14:02</c:v>
                      </c:pt>
                      <c:pt idx="12869">
                        <c:v>2016-06-12 14:02</c:v>
                      </c:pt>
                      <c:pt idx="12870">
                        <c:v>2016-06-12 14:02</c:v>
                      </c:pt>
                      <c:pt idx="12871">
                        <c:v>2016-06-12 14:02</c:v>
                      </c:pt>
                      <c:pt idx="12872">
                        <c:v>2016-06-12 14:02</c:v>
                      </c:pt>
                      <c:pt idx="12873">
                        <c:v>2016-06-12 14:02</c:v>
                      </c:pt>
                      <c:pt idx="12874">
                        <c:v>2016-06-12 14:02</c:v>
                      </c:pt>
                      <c:pt idx="12875">
                        <c:v>2016-06-12 14:02</c:v>
                      </c:pt>
                      <c:pt idx="12876">
                        <c:v>2016-06-12 14:02</c:v>
                      </c:pt>
                      <c:pt idx="12877">
                        <c:v>2016-06-12 14:02</c:v>
                      </c:pt>
                      <c:pt idx="12878">
                        <c:v>2016-06-12 14:02</c:v>
                      </c:pt>
                      <c:pt idx="12879">
                        <c:v>2016-06-12 14:02</c:v>
                      </c:pt>
                      <c:pt idx="12880">
                        <c:v>2016-06-12 14:02</c:v>
                      </c:pt>
                      <c:pt idx="12881">
                        <c:v>2016-06-12 14:02</c:v>
                      </c:pt>
                      <c:pt idx="12882">
                        <c:v>2016-06-12 14:02</c:v>
                      </c:pt>
                      <c:pt idx="12883">
                        <c:v>2016-06-12 14:02</c:v>
                      </c:pt>
                      <c:pt idx="12884">
                        <c:v>2016-06-12 14:02</c:v>
                      </c:pt>
                      <c:pt idx="12885">
                        <c:v>2016-06-12 14:03</c:v>
                      </c:pt>
                      <c:pt idx="12886">
                        <c:v>2016-06-12 14:03</c:v>
                      </c:pt>
                      <c:pt idx="12887">
                        <c:v>2016-06-12 14:03</c:v>
                      </c:pt>
                      <c:pt idx="12888">
                        <c:v>2016-06-12 14:03</c:v>
                      </c:pt>
                      <c:pt idx="12889">
                        <c:v>2016-06-12 14:03</c:v>
                      </c:pt>
                      <c:pt idx="12890">
                        <c:v>2016-06-12 14:03</c:v>
                      </c:pt>
                      <c:pt idx="12891">
                        <c:v>2016-06-12 14:03</c:v>
                      </c:pt>
                      <c:pt idx="12892">
                        <c:v>2016-06-12 14:03</c:v>
                      </c:pt>
                      <c:pt idx="12893">
                        <c:v>2016-06-12 14:03</c:v>
                      </c:pt>
                      <c:pt idx="12894">
                        <c:v>2016-06-12 14:03</c:v>
                      </c:pt>
                      <c:pt idx="12895">
                        <c:v>2016-06-12 14:03</c:v>
                      </c:pt>
                      <c:pt idx="12896">
                        <c:v>2016-06-12 14:03</c:v>
                      </c:pt>
                      <c:pt idx="12897">
                        <c:v>2016-06-12 14:03</c:v>
                      </c:pt>
                      <c:pt idx="12898">
                        <c:v>2016-06-12 14:03</c:v>
                      </c:pt>
                      <c:pt idx="12899">
                        <c:v>2016-06-12 14:03</c:v>
                      </c:pt>
                      <c:pt idx="12900">
                        <c:v>2016-06-12 14:03</c:v>
                      </c:pt>
                      <c:pt idx="12901">
                        <c:v>2016-06-12 14:03</c:v>
                      </c:pt>
                      <c:pt idx="12902">
                        <c:v>2016-06-12 14:03</c:v>
                      </c:pt>
                      <c:pt idx="12903">
                        <c:v>2016-06-12 14:03</c:v>
                      </c:pt>
                      <c:pt idx="12904">
                        <c:v>2016-06-12 14:03</c:v>
                      </c:pt>
                      <c:pt idx="12905">
                        <c:v>2016-06-12 14:03</c:v>
                      </c:pt>
                      <c:pt idx="12906">
                        <c:v>2016-06-12 14:03</c:v>
                      </c:pt>
                      <c:pt idx="12907">
                        <c:v>2016-06-12 14:03</c:v>
                      </c:pt>
                      <c:pt idx="12908">
                        <c:v>2016-06-12 14:03</c:v>
                      </c:pt>
                      <c:pt idx="12909">
                        <c:v>2016-06-12 14:03</c:v>
                      </c:pt>
                      <c:pt idx="12910">
                        <c:v>2016-06-12 14:03</c:v>
                      </c:pt>
                      <c:pt idx="12911">
                        <c:v>2016-06-12 14:03</c:v>
                      </c:pt>
                      <c:pt idx="12912">
                        <c:v>2016-06-12 14:03</c:v>
                      </c:pt>
                      <c:pt idx="12913">
                        <c:v>2016-06-12 14:03</c:v>
                      </c:pt>
                      <c:pt idx="12914">
                        <c:v>2016-06-12 14:03</c:v>
                      </c:pt>
                      <c:pt idx="12915">
                        <c:v>2016-06-12 14:03</c:v>
                      </c:pt>
                      <c:pt idx="12916">
                        <c:v>2016-06-12 14:03</c:v>
                      </c:pt>
                      <c:pt idx="12917">
                        <c:v>2016-06-12 14:03</c:v>
                      </c:pt>
                      <c:pt idx="12918">
                        <c:v>2016-06-12 14:03</c:v>
                      </c:pt>
                      <c:pt idx="12919">
                        <c:v>2016-06-12 14:03</c:v>
                      </c:pt>
                      <c:pt idx="12920">
                        <c:v>2016-06-12 14:03</c:v>
                      </c:pt>
                      <c:pt idx="12921">
                        <c:v>2016-06-12 14:03</c:v>
                      </c:pt>
                      <c:pt idx="12922">
                        <c:v>2016-06-12 14:03</c:v>
                      </c:pt>
                      <c:pt idx="12923">
                        <c:v>2016-06-12 14:03</c:v>
                      </c:pt>
                      <c:pt idx="12924">
                        <c:v>2016-06-12 14:03</c:v>
                      </c:pt>
                      <c:pt idx="12925">
                        <c:v>2016-06-12 14:03</c:v>
                      </c:pt>
                      <c:pt idx="12926">
                        <c:v>2016-06-12 14:03</c:v>
                      </c:pt>
                      <c:pt idx="12927">
                        <c:v>2016-06-12 14:03</c:v>
                      </c:pt>
                      <c:pt idx="12928">
                        <c:v>2016-06-12 14:03</c:v>
                      </c:pt>
                      <c:pt idx="12929">
                        <c:v>2016-06-12 14:03</c:v>
                      </c:pt>
                      <c:pt idx="12930">
                        <c:v>2016-06-12 14:03</c:v>
                      </c:pt>
                      <c:pt idx="12931">
                        <c:v>2016-06-12 14:03</c:v>
                      </c:pt>
                      <c:pt idx="12932">
                        <c:v>2016-06-12 14:03</c:v>
                      </c:pt>
                      <c:pt idx="12933">
                        <c:v>2016-06-12 14:03</c:v>
                      </c:pt>
                      <c:pt idx="12934">
                        <c:v>2016-06-12 14:03</c:v>
                      </c:pt>
                      <c:pt idx="12935">
                        <c:v>2016-06-12 14:03</c:v>
                      </c:pt>
                      <c:pt idx="12936">
                        <c:v>2016-06-12 14:03</c:v>
                      </c:pt>
                      <c:pt idx="12937">
                        <c:v>2016-06-12 14:03</c:v>
                      </c:pt>
                      <c:pt idx="12938">
                        <c:v>2016-06-12 14:03</c:v>
                      </c:pt>
                      <c:pt idx="12939">
                        <c:v>2016-06-12 14:03</c:v>
                      </c:pt>
                      <c:pt idx="12940">
                        <c:v>2016-06-12 14:03</c:v>
                      </c:pt>
                      <c:pt idx="12941">
                        <c:v>2016-06-12 14:03</c:v>
                      </c:pt>
                      <c:pt idx="12942">
                        <c:v>2016-06-12 14:03</c:v>
                      </c:pt>
                      <c:pt idx="12943">
                        <c:v>2016-06-12 14:03</c:v>
                      </c:pt>
                      <c:pt idx="12944">
                        <c:v>2016-06-12 14:04</c:v>
                      </c:pt>
                      <c:pt idx="12945">
                        <c:v>2016-06-12 14:04</c:v>
                      </c:pt>
                      <c:pt idx="12946">
                        <c:v>2016-06-12 14:04</c:v>
                      </c:pt>
                      <c:pt idx="12947">
                        <c:v>2016-06-12 14:04</c:v>
                      </c:pt>
                      <c:pt idx="12948">
                        <c:v>2016-06-12 14:04</c:v>
                      </c:pt>
                      <c:pt idx="12949">
                        <c:v>2016-06-12 14:04</c:v>
                      </c:pt>
                      <c:pt idx="12950">
                        <c:v>2016-06-12 14:04</c:v>
                      </c:pt>
                      <c:pt idx="12951">
                        <c:v>2016-06-12 14:04</c:v>
                      </c:pt>
                      <c:pt idx="12952">
                        <c:v>2016-06-12 14:04</c:v>
                      </c:pt>
                      <c:pt idx="12953">
                        <c:v>2016-06-12 14:04</c:v>
                      </c:pt>
                      <c:pt idx="12954">
                        <c:v>2016-06-12 14:04</c:v>
                      </c:pt>
                      <c:pt idx="12955">
                        <c:v>2016-06-12 14:04</c:v>
                      </c:pt>
                      <c:pt idx="12956">
                        <c:v>2016-06-12 14:04</c:v>
                      </c:pt>
                      <c:pt idx="12957">
                        <c:v>2016-06-12 14:04</c:v>
                      </c:pt>
                      <c:pt idx="12958">
                        <c:v>2016-06-12 14:04</c:v>
                      </c:pt>
                      <c:pt idx="12959">
                        <c:v>2016-06-12 14:04</c:v>
                      </c:pt>
                      <c:pt idx="12960">
                        <c:v>2016-06-12 14:04</c:v>
                      </c:pt>
                      <c:pt idx="12961">
                        <c:v>2016-06-12 14:04</c:v>
                      </c:pt>
                      <c:pt idx="12962">
                        <c:v>2016-06-12 14:04</c:v>
                      </c:pt>
                      <c:pt idx="12963">
                        <c:v>2016-06-12 14:04</c:v>
                      </c:pt>
                      <c:pt idx="12964">
                        <c:v>2016-06-12 14:04</c:v>
                      </c:pt>
                      <c:pt idx="12965">
                        <c:v>2016-06-12 14:04</c:v>
                      </c:pt>
                      <c:pt idx="12966">
                        <c:v>2016-06-12 14:04</c:v>
                      </c:pt>
                      <c:pt idx="12967">
                        <c:v>2016-06-12 14:04</c:v>
                      </c:pt>
                      <c:pt idx="12968">
                        <c:v>2016-06-12 14:04</c:v>
                      </c:pt>
                      <c:pt idx="12969">
                        <c:v>2016-06-12 14:04</c:v>
                      </c:pt>
                      <c:pt idx="12970">
                        <c:v>2016-06-12 14:04</c:v>
                      </c:pt>
                      <c:pt idx="12971">
                        <c:v>2016-06-12 14:04</c:v>
                      </c:pt>
                      <c:pt idx="12972">
                        <c:v>2016-06-12 14:04</c:v>
                      </c:pt>
                      <c:pt idx="12973">
                        <c:v>2016-06-12 14:04</c:v>
                      </c:pt>
                      <c:pt idx="12974">
                        <c:v>2016-06-12 14:04</c:v>
                      </c:pt>
                      <c:pt idx="12975">
                        <c:v>2016-06-12 14:04</c:v>
                      </c:pt>
                      <c:pt idx="12976">
                        <c:v>2016-06-12 14:04</c:v>
                      </c:pt>
                      <c:pt idx="12977">
                        <c:v>2016-06-12 14:04</c:v>
                      </c:pt>
                      <c:pt idx="12978">
                        <c:v>2016-06-12 14:04</c:v>
                      </c:pt>
                      <c:pt idx="12979">
                        <c:v>2016-06-12 14:04</c:v>
                      </c:pt>
                      <c:pt idx="12980">
                        <c:v>2016-06-12 14:04</c:v>
                      </c:pt>
                      <c:pt idx="12981">
                        <c:v>2016-06-12 14:04</c:v>
                      </c:pt>
                      <c:pt idx="12982">
                        <c:v>2016-06-12 14:04</c:v>
                      </c:pt>
                      <c:pt idx="12983">
                        <c:v>2016-06-12 14:04</c:v>
                      </c:pt>
                      <c:pt idx="12984">
                        <c:v>2016-06-12 14:04</c:v>
                      </c:pt>
                      <c:pt idx="12985">
                        <c:v>2016-06-12 14:04</c:v>
                      </c:pt>
                      <c:pt idx="12986">
                        <c:v>2016-06-12 14:04</c:v>
                      </c:pt>
                      <c:pt idx="12987">
                        <c:v>2016-06-12 14:04</c:v>
                      </c:pt>
                      <c:pt idx="12988">
                        <c:v>2016-06-12 14:04</c:v>
                      </c:pt>
                      <c:pt idx="12989">
                        <c:v>2016-06-12 14:04</c:v>
                      </c:pt>
                      <c:pt idx="12990">
                        <c:v>2016-06-12 14:04</c:v>
                      </c:pt>
                      <c:pt idx="12991">
                        <c:v>2016-06-12 14:04</c:v>
                      </c:pt>
                      <c:pt idx="12992">
                        <c:v>2016-06-12 14:04</c:v>
                      </c:pt>
                      <c:pt idx="12993">
                        <c:v>2016-06-12 14:04</c:v>
                      </c:pt>
                      <c:pt idx="12994">
                        <c:v>2016-06-12 14:04</c:v>
                      </c:pt>
                      <c:pt idx="12995">
                        <c:v>2016-06-12 14:04</c:v>
                      </c:pt>
                      <c:pt idx="12996">
                        <c:v>2016-06-12 14:04</c:v>
                      </c:pt>
                      <c:pt idx="12997">
                        <c:v>2016-06-12 14:04</c:v>
                      </c:pt>
                      <c:pt idx="12998">
                        <c:v>2016-06-12 14:04</c:v>
                      </c:pt>
                      <c:pt idx="12999">
                        <c:v>2016-06-12 14:05</c:v>
                      </c:pt>
                      <c:pt idx="13000">
                        <c:v>2016-06-12 14:05</c:v>
                      </c:pt>
                      <c:pt idx="13001">
                        <c:v>2016-06-12 14:05</c:v>
                      </c:pt>
                      <c:pt idx="13002">
                        <c:v>2016-06-12 14:05</c:v>
                      </c:pt>
                      <c:pt idx="13003">
                        <c:v>2016-06-12 14:05</c:v>
                      </c:pt>
                      <c:pt idx="13004">
                        <c:v>2016-06-12 14:05</c:v>
                      </c:pt>
                      <c:pt idx="13005">
                        <c:v>2016-06-12 14:05</c:v>
                      </c:pt>
                      <c:pt idx="13006">
                        <c:v>2016-06-12 14:05</c:v>
                      </c:pt>
                      <c:pt idx="13007">
                        <c:v>2016-06-12 14:05</c:v>
                      </c:pt>
                      <c:pt idx="13008">
                        <c:v>2016-06-12 14:05</c:v>
                      </c:pt>
                      <c:pt idx="13009">
                        <c:v>2016-06-12 14:05</c:v>
                      </c:pt>
                      <c:pt idx="13010">
                        <c:v>2016-06-12 14:05</c:v>
                      </c:pt>
                      <c:pt idx="13011">
                        <c:v>2016-06-12 14:05</c:v>
                      </c:pt>
                      <c:pt idx="13012">
                        <c:v>2016-06-12 14:05</c:v>
                      </c:pt>
                      <c:pt idx="13013">
                        <c:v>2016-06-12 14:05</c:v>
                      </c:pt>
                      <c:pt idx="13014">
                        <c:v>2016-06-12 14:05</c:v>
                      </c:pt>
                      <c:pt idx="13015">
                        <c:v>2016-06-12 14:05</c:v>
                      </c:pt>
                      <c:pt idx="13016">
                        <c:v>2016-06-12 14:05</c:v>
                      </c:pt>
                      <c:pt idx="13017">
                        <c:v>2016-06-12 14:05</c:v>
                      </c:pt>
                      <c:pt idx="13018">
                        <c:v>2016-06-12 14:05</c:v>
                      </c:pt>
                      <c:pt idx="13019">
                        <c:v>2016-06-12 14:05</c:v>
                      </c:pt>
                      <c:pt idx="13020">
                        <c:v>2016-06-12 14:05</c:v>
                      </c:pt>
                      <c:pt idx="13021">
                        <c:v>2016-06-12 14:05</c:v>
                      </c:pt>
                      <c:pt idx="13022">
                        <c:v>2016-06-12 14:05</c:v>
                      </c:pt>
                      <c:pt idx="13023">
                        <c:v>2016-06-12 14:05</c:v>
                      </c:pt>
                      <c:pt idx="13024">
                        <c:v>2016-06-12 14:05</c:v>
                      </c:pt>
                      <c:pt idx="13025">
                        <c:v>2016-06-12 14:05</c:v>
                      </c:pt>
                      <c:pt idx="13026">
                        <c:v>2016-06-12 14:05</c:v>
                      </c:pt>
                      <c:pt idx="13027">
                        <c:v>2016-06-12 14:05</c:v>
                      </c:pt>
                      <c:pt idx="13028">
                        <c:v>2016-06-12 14:05</c:v>
                      </c:pt>
                      <c:pt idx="13029">
                        <c:v>2016-06-12 14:05</c:v>
                      </c:pt>
                      <c:pt idx="13030">
                        <c:v>2016-06-12 14:05</c:v>
                      </c:pt>
                      <c:pt idx="13031">
                        <c:v>2016-06-12 14:05</c:v>
                      </c:pt>
                      <c:pt idx="13032">
                        <c:v>2016-06-12 14:05</c:v>
                      </c:pt>
                      <c:pt idx="13033">
                        <c:v>2016-06-12 14:05</c:v>
                      </c:pt>
                      <c:pt idx="13034">
                        <c:v>2016-06-12 14:05</c:v>
                      </c:pt>
                      <c:pt idx="13035">
                        <c:v>2016-06-12 14:05</c:v>
                      </c:pt>
                      <c:pt idx="13036">
                        <c:v>2016-06-12 14:05</c:v>
                      </c:pt>
                      <c:pt idx="13037">
                        <c:v>2016-06-12 14:05</c:v>
                      </c:pt>
                      <c:pt idx="13038">
                        <c:v>2016-06-12 14:05</c:v>
                      </c:pt>
                      <c:pt idx="13039">
                        <c:v>2016-06-12 14:05</c:v>
                      </c:pt>
                      <c:pt idx="13040">
                        <c:v>2016-06-12 14:05</c:v>
                      </c:pt>
                      <c:pt idx="13041">
                        <c:v>2016-06-12 14:05</c:v>
                      </c:pt>
                      <c:pt idx="13042">
                        <c:v>2016-06-12 14:05</c:v>
                      </c:pt>
                      <c:pt idx="13043">
                        <c:v>2016-06-12 14:05</c:v>
                      </c:pt>
                      <c:pt idx="13044">
                        <c:v>2016-06-12 14:05</c:v>
                      </c:pt>
                      <c:pt idx="13045">
                        <c:v>2016-06-12 14:05</c:v>
                      </c:pt>
                      <c:pt idx="13046">
                        <c:v>2016-06-12 14:05</c:v>
                      </c:pt>
                      <c:pt idx="13047">
                        <c:v>2016-06-12 14:05</c:v>
                      </c:pt>
                      <c:pt idx="13048">
                        <c:v>2016-06-12 14:05</c:v>
                      </c:pt>
                      <c:pt idx="13049">
                        <c:v>2016-06-12 14:05</c:v>
                      </c:pt>
                      <c:pt idx="13050">
                        <c:v>2016-06-12 14:05</c:v>
                      </c:pt>
                      <c:pt idx="13051">
                        <c:v>2016-06-12 14:05</c:v>
                      </c:pt>
                      <c:pt idx="13052">
                        <c:v>2016-06-12 14:05</c:v>
                      </c:pt>
                      <c:pt idx="13053">
                        <c:v>2016-06-12 14:05</c:v>
                      </c:pt>
                      <c:pt idx="13054">
                        <c:v>2016-06-12 14:05</c:v>
                      </c:pt>
                      <c:pt idx="13055">
                        <c:v>2016-06-12 14:05</c:v>
                      </c:pt>
                      <c:pt idx="13056">
                        <c:v>2016-06-12 14:05</c:v>
                      </c:pt>
                      <c:pt idx="13057">
                        <c:v>2016-06-12 14:06</c:v>
                      </c:pt>
                      <c:pt idx="13058">
                        <c:v>2016-06-12 14:06</c:v>
                      </c:pt>
                      <c:pt idx="13059">
                        <c:v>2016-06-12 14:06</c:v>
                      </c:pt>
                      <c:pt idx="13060">
                        <c:v>2016-06-12 14:06</c:v>
                      </c:pt>
                      <c:pt idx="13061">
                        <c:v>2016-06-12 14:06</c:v>
                      </c:pt>
                      <c:pt idx="13062">
                        <c:v>2016-06-12 14:06</c:v>
                      </c:pt>
                      <c:pt idx="13063">
                        <c:v>2016-06-12 14:06</c:v>
                      </c:pt>
                      <c:pt idx="13064">
                        <c:v>2016-06-12 14:06</c:v>
                      </c:pt>
                      <c:pt idx="13065">
                        <c:v>2016-06-12 14:06</c:v>
                      </c:pt>
                      <c:pt idx="13066">
                        <c:v>2016-06-12 14:06</c:v>
                      </c:pt>
                      <c:pt idx="13067">
                        <c:v>2016-06-12 14:06</c:v>
                      </c:pt>
                      <c:pt idx="13068">
                        <c:v>2016-06-12 14:06</c:v>
                      </c:pt>
                      <c:pt idx="13069">
                        <c:v>2016-06-12 14:06</c:v>
                      </c:pt>
                      <c:pt idx="13070">
                        <c:v>2016-06-12 14:06</c:v>
                      </c:pt>
                      <c:pt idx="13071">
                        <c:v>2016-06-12 14:06</c:v>
                      </c:pt>
                      <c:pt idx="13072">
                        <c:v>2016-06-12 14:06</c:v>
                      </c:pt>
                      <c:pt idx="13073">
                        <c:v>2016-06-12 14:06</c:v>
                      </c:pt>
                      <c:pt idx="13074">
                        <c:v>2016-06-12 14:06</c:v>
                      </c:pt>
                      <c:pt idx="13075">
                        <c:v>2016-06-12 14:06</c:v>
                      </c:pt>
                      <c:pt idx="13076">
                        <c:v>2016-06-12 14:06</c:v>
                      </c:pt>
                      <c:pt idx="13077">
                        <c:v>2016-06-12 14:06</c:v>
                      </c:pt>
                      <c:pt idx="13078">
                        <c:v>2016-06-12 14:06</c:v>
                      </c:pt>
                      <c:pt idx="13079">
                        <c:v>2016-06-12 14:06</c:v>
                      </c:pt>
                      <c:pt idx="13080">
                        <c:v>2016-06-12 14:06</c:v>
                      </c:pt>
                      <c:pt idx="13081">
                        <c:v>2016-06-12 14:06</c:v>
                      </c:pt>
                      <c:pt idx="13082">
                        <c:v>2016-06-12 14:06</c:v>
                      </c:pt>
                      <c:pt idx="13083">
                        <c:v>2016-06-12 14:06</c:v>
                      </c:pt>
                      <c:pt idx="13084">
                        <c:v>2016-06-12 14:06</c:v>
                      </c:pt>
                      <c:pt idx="13085">
                        <c:v>2016-06-12 14:06</c:v>
                      </c:pt>
                      <c:pt idx="13086">
                        <c:v>2016-06-12 14:06</c:v>
                      </c:pt>
                      <c:pt idx="13087">
                        <c:v>2016-06-12 14:06</c:v>
                      </c:pt>
                      <c:pt idx="13088">
                        <c:v>2016-06-12 14:06</c:v>
                      </c:pt>
                      <c:pt idx="13089">
                        <c:v>2016-06-12 14:06</c:v>
                      </c:pt>
                      <c:pt idx="13090">
                        <c:v>2016-06-12 14:06</c:v>
                      </c:pt>
                      <c:pt idx="13091">
                        <c:v>2016-06-12 14:06</c:v>
                      </c:pt>
                      <c:pt idx="13092">
                        <c:v>2016-06-12 14:06</c:v>
                      </c:pt>
                      <c:pt idx="13093">
                        <c:v>2016-06-12 14:06</c:v>
                      </c:pt>
                      <c:pt idx="13094">
                        <c:v>2016-06-12 14:06</c:v>
                      </c:pt>
                      <c:pt idx="13095">
                        <c:v>2016-06-12 14:06</c:v>
                      </c:pt>
                      <c:pt idx="13096">
                        <c:v>2016-06-12 14:06</c:v>
                      </c:pt>
                      <c:pt idx="13097">
                        <c:v>2016-06-12 14:06</c:v>
                      </c:pt>
                      <c:pt idx="13098">
                        <c:v>2016-06-12 14:06</c:v>
                      </c:pt>
                      <c:pt idx="13099">
                        <c:v>2016-06-12 14:06</c:v>
                      </c:pt>
                      <c:pt idx="13100">
                        <c:v>2016-06-12 14:06</c:v>
                      </c:pt>
                      <c:pt idx="13101">
                        <c:v>2016-06-12 14:06</c:v>
                      </c:pt>
                      <c:pt idx="13102">
                        <c:v>2016-06-12 14:06</c:v>
                      </c:pt>
                      <c:pt idx="13103">
                        <c:v>2016-06-12 14:06</c:v>
                      </c:pt>
                      <c:pt idx="13104">
                        <c:v>2016-06-12 14:06</c:v>
                      </c:pt>
                      <c:pt idx="13105">
                        <c:v>2016-06-12 14:06</c:v>
                      </c:pt>
                      <c:pt idx="13106">
                        <c:v>2016-06-12 14:06</c:v>
                      </c:pt>
                      <c:pt idx="13107">
                        <c:v>2016-06-12 14:06</c:v>
                      </c:pt>
                      <c:pt idx="13108">
                        <c:v>2016-06-12 14:06</c:v>
                      </c:pt>
                      <c:pt idx="13109">
                        <c:v>2016-06-12 14:06</c:v>
                      </c:pt>
                      <c:pt idx="13110">
                        <c:v>2016-06-12 14:06</c:v>
                      </c:pt>
                      <c:pt idx="13111">
                        <c:v>2016-06-12 14:06</c:v>
                      </c:pt>
                      <c:pt idx="13112">
                        <c:v>2016-06-12 14:06</c:v>
                      </c:pt>
                      <c:pt idx="13113">
                        <c:v>2016-06-12 14:06</c:v>
                      </c:pt>
                      <c:pt idx="13114">
                        <c:v>2016-06-12 14:07</c:v>
                      </c:pt>
                      <c:pt idx="13115">
                        <c:v>2016-06-12 14:07</c:v>
                      </c:pt>
                      <c:pt idx="13116">
                        <c:v>2016-06-12 14:07</c:v>
                      </c:pt>
                      <c:pt idx="13117">
                        <c:v>2016-06-12 14:07</c:v>
                      </c:pt>
                      <c:pt idx="13118">
                        <c:v>2016-06-12 14:07</c:v>
                      </c:pt>
                      <c:pt idx="13119">
                        <c:v>2016-06-12 14:07</c:v>
                      </c:pt>
                      <c:pt idx="13120">
                        <c:v>2016-06-12 14:07</c:v>
                      </c:pt>
                      <c:pt idx="13121">
                        <c:v>2016-06-12 14:07</c:v>
                      </c:pt>
                      <c:pt idx="13122">
                        <c:v>2016-06-12 14:07</c:v>
                      </c:pt>
                      <c:pt idx="13123">
                        <c:v>2016-06-12 14:07</c:v>
                      </c:pt>
                      <c:pt idx="13124">
                        <c:v>2016-06-12 14:07</c:v>
                      </c:pt>
                      <c:pt idx="13125">
                        <c:v>2016-06-12 14:07</c:v>
                      </c:pt>
                      <c:pt idx="13126">
                        <c:v>2016-06-12 14:07</c:v>
                      </c:pt>
                      <c:pt idx="13127">
                        <c:v>2016-06-12 14:07</c:v>
                      </c:pt>
                      <c:pt idx="13128">
                        <c:v>2016-06-12 14:07</c:v>
                      </c:pt>
                      <c:pt idx="13129">
                        <c:v>2016-06-12 14:07</c:v>
                      </c:pt>
                      <c:pt idx="13130">
                        <c:v>2016-06-12 14:07</c:v>
                      </c:pt>
                      <c:pt idx="13131">
                        <c:v>2016-06-12 14:07</c:v>
                      </c:pt>
                      <c:pt idx="13132">
                        <c:v>2016-06-12 14:07</c:v>
                      </c:pt>
                      <c:pt idx="13133">
                        <c:v>2016-06-12 14:07</c:v>
                      </c:pt>
                      <c:pt idx="13134">
                        <c:v>2016-06-12 14:07</c:v>
                      </c:pt>
                      <c:pt idx="13135">
                        <c:v>2016-06-12 14:07</c:v>
                      </c:pt>
                      <c:pt idx="13136">
                        <c:v>2016-06-12 14:07</c:v>
                      </c:pt>
                      <c:pt idx="13137">
                        <c:v>2016-06-12 14:07</c:v>
                      </c:pt>
                      <c:pt idx="13138">
                        <c:v>2016-06-12 14:07</c:v>
                      </c:pt>
                      <c:pt idx="13139">
                        <c:v>2016-06-12 14:07</c:v>
                      </c:pt>
                      <c:pt idx="13140">
                        <c:v>2016-06-12 14:07</c:v>
                      </c:pt>
                      <c:pt idx="13141">
                        <c:v>2016-06-12 14:07</c:v>
                      </c:pt>
                      <c:pt idx="13142">
                        <c:v>2016-06-12 14:07</c:v>
                      </c:pt>
                      <c:pt idx="13143">
                        <c:v>2016-06-12 14:07</c:v>
                      </c:pt>
                      <c:pt idx="13144">
                        <c:v>2016-06-12 14:07</c:v>
                      </c:pt>
                      <c:pt idx="13145">
                        <c:v>2016-06-12 14:07</c:v>
                      </c:pt>
                      <c:pt idx="13146">
                        <c:v>2016-06-12 14:07</c:v>
                      </c:pt>
                      <c:pt idx="13147">
                        <c:v>2016-06-12 14:07</c:v>
                      </c:pt>
                      <c:pt idx="13148">
                        <c:v>2016-06-12 14:07</c:v>
                      </c:pt>
                      <c:pt idx="13149">
                        <c:v>2016-06-12 14:07</c:v>
                      </c:pt>
                      <c:pt idx="13150">
                        <c:v>2016-06-12 14:07</c:v>
                      </c:pt>
                      <c:pt idx="13151">
                        <c:v>2016-06-12 14:07</c:v>
                      </c:pt>
                      <c:pt idx="13152">
                        <c:v>2016-06-12 14:07</c:v>
                      </c:pt>
                      <c:pt idx="13153">
                        <c:v>2016-06-12 14:07</c:v>
                      </c:pt>
                      <c:pt idx="13154">
                        <c:v>2016-06-12 14:07</c:v>
                      </c:pt>
                      <c:pt idx="13155">
                        <c:v>2016-06-12 14:07</c:v>
                      </c:pt>
                      <c:pt idx="13156">
                        <c:v>2016-06-12 14:07</c:v>
                      </c:pt>
                      <c:pt idx="13157">
                        <c:v>2016-06-12 14:07</c:v>
                      </c:pt>
                      <c:pt idx="13158">
                        <c:v>2016-06-12 14:07</c:v>
                      </c:pt>
                      <c:pt idx="13159">
                        <c:v>2016-06-12 14:07</c:v>
                      </c:pt>
                      <c:pt idx="13160">
                        <c:v>2016-06-12 14:07</c:v>
                      </c:pt>
                      <c:pt idx="13161">
                        <c:v>2016-06-12 14:07</c:v>
                      </c:pt>
                      <c:pt idx="13162">
                        <c:v>2016-06-12 14:07</c:v>
                      </c:pt>
                      <c:pt idx="13163">
                        <c:v>2016-06-12 14:07</c:v>
                      </c:pt>
                      <c:pt idx="13164">
                        <c:v>2016-06-12 14:07</c:v>
                      </c:pt>
                      <c:pt idx="13165">
                        <c:v>2016-06-12 14:07</c:v>
                      </c:pt>
                      <c:pt idx="13166">
                        <c:v>2016-06-12 14:07</c:v>
                      </c:pt>
                      <c:pt idx="13167">
                        <c:v>2016-06-12 14:07</c:v>
                      </c:pt>
                      <c:pt idx="13168">
                        <c:v>2016-06-12 14:07</c:v>
                      </c:pt>
                      <c:pt idx="13169">
                        <c:v>2016-06-12 14:07</c:v>
                      </c:pt>
                      <c:pt idx="13170">
                        <c:v>2016-06-12 14:08</c:v>
                      </c:pt>
                      <c:pt idx="13171">
                        <c:v>2016-06-12 14:08</c:v>
                      </c:pt>
                      <c:pt idx="13172">
                        <c:v>2016-06-12 14:08</c:v>
                      </c:pt>
                      <c:pt idx="13173">
                        <c:v>2016-06-12 14:08</c:v>
                      </c:pt>
                      <c:pt idx="13174">
                        <c:v>2016-06-12 14:08</c:v>
                      </c:pt>
                      <c:pt idx="13175">
                        <c:v>2016-06-12 14:08</c:v>
                      </c:pt>
                      <c:pt idx="13176">
                        <c:v>2016-06-12 14:08</c:v>
                      </c:pt>
                      <c:pt idx="13177">
                        <c:v>2016-06-12 14:08</c:v>
                      </c:pt>
                      <c:pt idx="13178">
                        <c:v>2016-06-12 14:08</c:v>
                      </c:pt>
                      <c:pt idx="13179">
                        <c:v>2016-06-12 14:08</c:v>
                      </c:pt>
                      <c:pt idx="13180">
                        <c:v>2016-06-12 14:08</c:v>
                      </c:pt>
                      <c:pt idx="13181">
                        <c:v>2016-06-12 14:08</c:v>
                      </c:pt>
                      <c:pt idx="13182">
                        <c:v>2016-06-12 14:08</c:v>
                      </c:pt>
                      <c:pt idx="13183">
                        <c:v>2016-06-12 14:08</c:v>
                      </c:pt>
                      <c:pt idx="13184">
                        <c:v>2016-06-12 14:08</c:v>
                      </c:pt>
                      <c:pt idx="13185">
                        <c:v>2016-06-12 14:08</c:v>
                      </c:pt>
                      <c:pt idx="13186">
                        <c:v>2016-06-12 14:08</c:v>
                      </c:pt>
                      <c:pt idx="13187">
                        <c:v>2016-06-12 14:08</c:v>
                      </c:pt>
                      <c:pt idx="13188">
                        <c:v>2016-06-12 14:08</c:v>
                      </c:pt>
                      <c:pt idx="13189">
                        <c:v>2016-06-12 14:08</c:v>
                      </c:pt>
                      <c:pt idx="13190">
                        <c:v>2016-06-12 14:08</c:v>
                      </c:pt>
                      <c:pt idx="13191">
                        <c:v>2016-06-12 14:08</c:v>
                      </c:pt>
                      <c:pt idx="13192">
                        <c:v>2016-06-12 14:08</c:v>
                      </c:pt>
                      <c:pt idx="13193">
                        <c:v>2016-06-12 14:08</c:v>
                      </c:pt>
                      <c:pt idx="13194">
                        <c:v>2016-06-12 14:08</c:v>
                      </c:pt>
                      <c:pt idx="13195">
                        <c:v>2016-06-12 14:08</c:v>
                      </c:pt>
                      <c:pt idx="13196">
                        <c:v>2016-06-12 14:08</c:v>
                      </c:pt>
                      <c:pt idx="13197">
                        <c:v>2016-06-12 14:08</c:v>
                      </c:pt>
                      <c:pt idx="13198">
                        <c:v>2016-06-12 14:08</c:v>
                      </c:pt>
                      <c:pt idx="13199">
                        <c:v>2016-06-12 14:08</c:v>
                      </c:pt>
                      <c:pt idx="13200">
                        <c:v>2016-06-12 14:08</c:v>
                      </c:pt>
                      <c:pt idx="13201">
                        <c:v>2016-06-12 14:08</c:v>
                      </c:pt>
                      <c:pt idx="13202">
                        <c:v>2016-06-12 14:08</c:v>
                      </c:pt>
                      <c:pt idx="13203">
                        <c:v>2016-06-12 14:08</c:v>
                      </c:pt>
                      <c:pt idx="13204">
                        <c:v>2016-06-12 14:08</c:v>
                      </c:pt>
                      <c:pt idx="13205">
                        <c:v>2016-06-12 14:08</c:v>
                      </c:pt>
                      <c:pt idx="13206">
                        <c:v>2016-06-12 14:08</c:v>
                      </c:pt>
                      <c:pt idx="13207">
                        <c:v>2016-06-12 14:08</c:v>
                      </c:pt>
                      <c:pt idx="13208">
                        <c:v>2016-06-12 14:08</c:v>
                      </c:pt>
                      <c:pt idx="13209">
                        <c:v>2016-06-12 14:08</c:v>
                      </c:pt>
                      <c:pt idx="13210">
                        <c:v>2016-06-12 14:08</c:v>
                      </c:pt>
                      <c:pt idx="13211">
                        <c:v>2016-06-12 14:08</c:v>
                      </c:pt>
                      <c:pt idx="13212">
                        <c:v>2016-06-12 14:08</c:v>
                      </c:pt>
                      <c:pt idx="13213">
                        <c:v>2016-06-12 14:08</c:v>
                      </c:pt>
                      <c:pt idx="13214">
                        <c:v>2016-06-12 14:08</c:v>
                      </c:pt>
                      <c:pt idx="13215">
                        <c:v>2016-06-12 14:08</c:v>
                      </c:pt>
                      <c:pt idx="13216">
                        <c:v>2016-06-12 14:08</c:v>
                      </c:pt>
                      <c:pt idx="13217">
                        <c:v>2016-06-12 14:08</c:v>
                      </c:pt>
                      <c:pt idx="13218">
                        <c:v>2016-06-12 14:08</c:v>
                      </c:pt>
                      <c:pt idx="13219">
                        <c:v>2016-06-12 14:08</c:v>
                      </c:pt>
                      <c:pt idx="13220">
                        <c:v>2016-06-12 14:08</c:v>
                      </c:pt>
                      <c:pt idx="13221">
                        <c:v>2016-06-12 14:08</c:v>
                      </c:pt>
                      <c:pt idx="13222">
                        <c:v>2016-06-12 14:08</c:v>
                      </c:pt>
                      <c:pt idx="13223">
                        <c:v>2016-06-12 14:08</c:v>
                      </c:pt>
                      <c:pt idx="13224">
                        <c:v>2016-06-12 14:08</c:v>
                      </c:pt>
                      <c:pt idx="13225">
                        <c:v>2016-06-12 14:08</c:v>
                      </c:pt>
                      <c:pt idx="13226">
                        <c:v>2016-06-12 14:08</c:v>
                      </c:pt>
                      <c:pt idx="13227">
                        <c:v>2016-06-12 14:08</c:v>
                      </c:pt>
                      <c:pt idx="13228">
                        <c:v>2016-06-12 14:09</c:v>
                      </c:pt>
                      <c:pt idx="13229">
                        <c:v>2016-06-12 14:09</c:v>
                      </c:pt>
                      <c:pt idx="13230">
                        <c:v>2016-06-12 14:09</c:v>
                      </c:pt>
                      <c:pt idx="13231">
                        <c:v>2016-06-12 14:09</c:v>
                      </c:pt>
                      <c:pt idx="13232">
                        <c:v>2016-06-12 14:09</c:v>
                      </c:pt>
                      <c:pt idx="13233">
                        <c:v>2016-06-12 14:09</c:v>
                      </c:pt>
                      <c:pt idx="13234">
                        <c:v>2016-06-12 14:09</c:v>
                      </c:pt>
                      <c:pt idx="13235">
                        <c:v>2016-06-12 14:09</c:v>
                      </c:pt>
                      <c:pt idx="13236">
                        <c:v>2016-06-12 14:09</c:v>
                      </c:pt>
                      <c:pt idx="13237">
                        <c:v>2016-06-12 14:09</c:v>
                      </c:pt>
                      <c:pt idx="13238">
                        <c:v>2016-06-12 14:09</c:v>
                      </c:pt>
                      <c:pt idx="13239">
                        <c:v>2016-06-12 14:09</c:v>
                      </c:pt>
                      <c:pt idx="13240">
                        <c:v>2016-06-12 14:09</c:v>
                      </c:pt>
                      <c:pt idx="13241">
                        <c:v>2016-06-12 14:09</c:v>
                      </c:pt>
                      <c:pt idx="13242">
                        <c:v>2016-06-12 14:57</c:v>
                      </c:pt>
                      <c:pt idx="13243">
                        <c:v>2016-06-12 14:57</c:v>
                      </c:pt>
                      <c:pt idx="13244">
                        <c:v>2016-06-12 14:57</c:v>
                      </c:pt>
                      <c:pt idx="13245">
                        <c:v>2016-06-12 14:57</c:v>
                      </c:pt>
                      <c:pt idx="13246">
                        <c:v>2016-06-12 14:57</c:v>
                      </c:pt>
                      <c:pt idx="13247">
                        <c:v>2016-06-12 14:57</c:v>
                      </c:pt>
                      <c:pt idx="13248">
                        <c:v>2016-06-12 14:57</c:v>
                      </c:pt>
                      <c:pt idx="13249">
                        <c:v>2016-06-12 14:57</c:v>
                      </c:pt>
                      <c:pt idx="13250">
                        <c:v>2016-06-12 14:57</c:v>
                      </c:pt>
                      <c:pt idx="13251">
                        <c:v>2016-06-12 14:57</c:v>
                      </c:pt>
                      <c:pt idx="13252">
                        <c:v>2016-06-12 14:57</c:v>
                      </c:pt>
                      <c:pt idx="13253">
                        <c:v>2016-06-12 14:57</c:v>
                      </c:pt>
                      <c:pt idx="13254">
                        <c:v>2016-06-12 14:57</c:v>
                      </c:pt>
                      <c:pt idx="13255">
                        <c:v>2016-06-12 14:57</c:v>
                      </c:pt>
                      <c:pt idx="13256">
                        <c:v>2016-06-12 14:57</c:v>
                      </c:pt>
                      <c:pt idx="13257">
                        <c:v>2016-06-12 14:57</c:v>
                      </c:pt>
                      <c:pt idx="13258">
                        <c:v>2016-06-12 14:57</c:v>
                      </c:pt>
                      <c:pt idx="13259">
                        <c:v>2016-06-12 14:57</c:v>
                      </c:pt>
                      <c:pt idx="13260">
                        <c:v>2016-06-12 14:57</c:v>
                      </c:pt>
                      <c:pt idx="13261">
                        <c:v>2016-06-12 14:57</c:v>
                      </c:pt>
                      <c:pt idx="13262">
                        <c:v>2016-06-12 14:57</c:v>
                      </c:pt>
                      <c:pt idx="13263">
                        <c:v>2016-06-12 14:57</c:v>
                      </c:pt>
                      <c:pt idx="13264">
                        <c:v>2016-06-12 14:57</c:v>
                      </c:pt>
                      <c:pt idx="13265">
                        <c:v>2016-06-12 14:57</c:v>
                      </c:pt>
                      <c:pt idx="13266">
                        <c:v>2016-06-12 14:57</c:v>
                      </c:pt>
                      <c:pt idx="13267">
                        <c:v>2016-06-12 14:57</c:v>
                      </c:pt>
                      <c:pt idx="13268">
                        <c:v>2016-06-12 14:57</c:v>
                      </c:pt>
                      <c:pt idx="13269">
                        <c:v>2016-06-12 14:57</c:v>
                      </c:pt>
                      <c:pt idx="13270">
                        <c:v>2016-06-12 14:57</c:v>
                      </c:pt>
                      <c:pt idx="13271">
                        <c:v>2016-06-12 14:57</c:v>
                      </c:pt>
                      <c:pt idx="13272">
                        <c:v>2016-06-12 14:57</c:v>
                      </c:pt>
                      <c:pt idx="13273">
                        <c:v>2016-06-12 14:57</c:v>
                      </c:pt>
                      <c:pt idx="13274">
                        <c:v>2016-06-12 14:57</c:v>
                      </c:pt>
                      <c:pt idx="13275">
                        <c:v>2016-06-12 14:57</c:v>
                      </c:pt>
                      <c:pt idx="13276">
                        <c:v>2016-06-12 14:57</c:v>
                      </c:pt>
                      <c:pt idx="13277">
                        <c:v>2016-06-12 14:57</c:v>
                      </c:pt>
                      <c:pt idx="13278">
                        <c:v>2016-06-12 14:58</c:v>
                      </c:pt>
                      <c:pt idx="13279">
                        <c:v>2016-06-12 14:58</c:v>
                      </c:pt>
                      <c:pt idx="13280">
                        <c:v>2016-06-12 14:58</c:v>
                      </c:pt>
                      <c:pt idx="13281">
                        <c:v>2016-06-12 14:58</c:v>
                      </c:pt>
                      <c:pt idx="13282">
                        <c:v>2016-06-12 14:58</c:v>
                      </c:pt>
                      <c:pt idx="13283">
                        <c:v>2016-06-12 14:58</c:v>
                      </c:pt>
                      <c:pt idx="13284">
                        <c:v>2016-06-12 14:58</c:v>
                      </c:pt>
                      <c:pt idx="13285">
                        <c:v>2016-06-12 14:58</c:v>
                      </c:pt>
                      <c:pt idx="13286">
                        <c:v>2016-06-12 14:58</c:v>
                      </c:pt>
                      <c:pt idx="13287">
                        <c:v>2016-06-12 14:58</c:v>
                      </c:pt>
                      <c:pt idx="13288">
                        <c:v>2016-06-12 14:58</c:v>
                      </c:pt>
                      <c:pt idx="13289">
                        <c:v>2016-06-12 14:58</c:v>
                      </c:pt>
                      <c:pt idx="13290">
                        <c:v>2016-06-12 14:58</c:v>
                      </c:pt>
                      <c:pt idx="13291">
                        <c:v>2016-06-12 14:58</c:v>
                      </c:pt>
                      <c:pt idx="13292">
                        <c:v>2016-06-12 14:58</c:v>
                      </c:pt>
                      <c:pt idx="13293">
                        <c:v>2016-06-12 14:58</c:v>
                      </c:pt>
                      <c:pt idx="13294">
                        <c:v>2016-06-12 14:58</c:v>
                      </c:pt>
                      <c:pt idx="13295">
                        <c:v>2016-06-12 14:58</c:v>
                      </c:pt>
                      <c:pt idx="13296">
                        <c:v>2016-06-12 14:58</c:v>
                      </c:pt>
                      <c:pt idx="13297">
                        <c:v>2016-06-12 14:58</c:v>
                      </c:pt>
                      <c:pt idx="13298">
                        <c:v>2016-06-12 14:58</c:v>
                      </c:pt>
                      <c:pt idx="13299">
                        <c:v>2016-06-12 14:58</c:v>
                      </c:pt>
                      <c:pt idx="13300">
                        <c:v>2016-06-12 14:58</c:v>
                      </c:pt>
                      <c:pt idx="13301">
                        <c:v>2016-06-12 14:58</c:v>
                      </c:pt>
                      <c:pt idx="13302">
                        <c:v>2016-06-12 14:58</c:v>
                      </c:pt>
                      <c:pt idx="13303">
                        <c:v>2016-06-12 14:58</c:v>
                      </c:pt>
                      <c:pt idx="13304">
                        <c:v>2016-06-12 14:58</c:v>
                      </c:pt>
                      <c:pt idx="13305">
                        <c:v>2016-06-12 14:58</c:v>
                      </c:pt>
                      <c:pt idx="13306">
                        <c:v>2016-06-12 14:58</c:v>
                      </c:pt>
                      <c:pt idx="13307">
                        <c:v>2016-06-12 14:58</c:v>
                      </c:pt>
                      <c:pt idx="13308">
                        <c:v>2016-06-12 14:58</c:v>
                      </c:pt>
                      <c:pt idx="13309">
                        <c:v>2016-06-12 14:58</c:v>
                      </c:pt>
                      <c:pt idx="13310">
                        <c:v>2016-06-12 14:58</c:v>
                      </c:pt>
                      <c:pt idx="13311">
                        <c:v>2016-06-12 14:58</c:v>
                      </c:pt>
                      <c:pt idx="13312">
                        <c:v>2016-06-12 14:58</c:v>
                      </c:pt>
                      <c:pt idx="13313">
                        <c:v>2016-06-12 14:58</c:v>
                      </c:pt>
                      <c:pt idx="13314">
                        <c:v>2016-06-12 14:58</c:v>
                      </c:pt>
                      <c:pt idx="13315">
                        <c:v>2016-06-12 14:58</c:v>
                      </c:pt>
                      <c:pt idx="13316">
                        <c:v>2016-06-12 14:58</c:v>
                      </c:pt>
                      <c:pt idx="13317">
                        <c:v>2016-06-12 14:58</c:v>
                      </c:pt>
                      <c:pt idx="13318">
                        <c:v>2016-06-12 14:58</c:v>
                      </c:pt>
                      <c:pt idx="13319">
                        <c:v>2016-06-12 14:58</c:v>
                      </c:pt>
                      <c:pt idx="13320">
                        <c:v>2016-06-12 14:58</c:v>
                      </c:pt>
                      <c:pt idx="13321">
                        <c:v>2016-06-12 14:58</c:v>
                      </c:pt>
                      <c:pt idx="13322">
                        <c:v>2016-06-12 14:58</c:v>
                      </c:pt>
                      <c:pt idx="13323">
                        <c:v>2016-06-12 14:58</c:v>
                      </c:pt>
                      <c:pt idx="13324">
                        <c:v>2016-06-12 14:58</c:v>
                      </c:pt>
                      <c:pt idx="13325">
                        <c:v>2016-06-12 14:58</c:v>
                      </c:pt>
                      <c:pt idx="13326">
                        <c:v>2016-06-12 14:58</c:v>
                      </c:pt>
                      <c:pt idx="13327">
                        <c:v>2016-06-12 14:58</c:v>
                      </c:pt>
                      <c:pt idx="13328">
                        <c:v>2016-06-12 14:58</c:v>
                      </c:pt>
                      <c:pt idx="13329">
                        <c:v>2016-06-12 14:58</c:v>
                      </c:pt>
                      <c:pt idx="13330">
                        <c:v>2016-06-12 14:58</c:v>
                      </c:pt>
                      <c:pt idx="13331">
                        <c:v>2016-06-12 14:58</c:v>
                      </c:pt>
                      <c:pt idx="13332">
                        <c:v>2016-06-12 14:58</c:v>
                      </c:pt>
                      <c:pt idx="13333">
                        <c:v>2016-06-12 14:58</c:v>
                      </c:pt>
                      <c:pt idx="13334">
                        <c:v>2016-06-12 14:58</c:v>
                      </c:pt>
                      <c:pt idx="13335">
                        <c:v>2016-06-12 14:58</c:v>
                      </c:pt>
                      <c:pt idx="13336">
                        <c:v>2016-06-12 14:59</c:v>
                      </c:pt>
                      <c:pt idx="13337">
                        <c:v>2016-06-12 14:59</c:v>
                      </c:pt>
                      <c:pt idx="13338">
                        <c:v>2016-06-12 14:59</c:v>
                      </c:pt>
                      <c:pt idx="13339">
                        <c:v>2016-06-12 14:59</c:v>
                      </c:pt>
                      <c:pt idx="13340">
                        <c:v>2016-06-12 14:59</c:v>
                      </c:pt>
                      <c:pt idx="13341">
                        <c:v>2016-06-12 14:59</c:v>
                      </c:pt>
                      <c:pt idx="13342">
                        <c:v>2016-06-12 14:59</c:v>
                      </c:pt>
                      <c:pt idx="13343">
                        <c:v>2016-06-12 14:59</c:v>
                      </c:pt>
                      <c:pt idx="13344">
                        <c:v>2016-06-12 14:59</c:v>
                      </c:pt>
                      <c:pt idx="13345">
                        <c:v>2016-06-12 14:59</c:v>
                      </c:pt>
                      <c:pt idx="13346">
                        <c:v>2016-06-12 14:59</c:v>
                      </c:pt>
                      <c:pt idx="13347">
                        <c:v>2016-06-12 14:59</c:v>
                      </c:pt>
                      <c:pt idx="13348">
                        <c:v>2016-06-12 14:59</c:v>
                      </c:pt>
                      <c:pt idx="13349">
                        <c:v>2016-06-12 14:59</c:v>
                      </c:pt>
                      <c:pt idx="13350">
                        <c:v>2016-06-12 14:59</c:v>
                      </c:pt>
                      <c:pt idx="13351">
                        <c:v>2016-06-12 14:59</c:v>
                      </c:pt>
                      <c:pt idx="13352">
                        <c:v>2016-06-12 14:59</c:v>
                      </c:pt>
                      <c:pt idx="13353">
                        <c:v>2016-06-12 14:59</c:v>
                      </c:pt>
                      <c:pt idx="13354">
                        <c:v>2016-06-12 14:59</c:v>
                      </c:pt>
                      <c:pt idx="13355">
                        <c:v>2016-06-12 14:59</c:v>
                      </c:pt>
                      <c:pt idx="13356">
                        <c:v>2016-06-12 14:59</c:v>
                      </c:pt>
                      <c:pt idx="13357">
                        <c:v>2016-06-12 14:59</c:v>
                      </c:pt>
                      <c:pt idx="13358">
                        <c:v>2016-06-12 14:59</c:v>
                      </c:pt>
                      <c:pt idx="13359">
                        <c:v>2016-06-12 14:59</c:v>
                      </c:pt>
                      <c:pt idx="13360">
                        <c:v>2016-06-12 14:59</c:v>
                      </c:pt>
                      <c:pt idx="13361">
                        <c:v>2016-06-12 14:59</c:v>
                      </c:pt>
                      <c:pt idx="13362">
                        <c:v>2016-06-12 14:59</c:v>
                      </c:pt>
                      <c:pt idx="13363">
                        <c:v>2016-06-12 14:59</c:v>
                      </c:pt>
                      <c:pt idx="13364">
                        <c:v>2016-06-12 14:59</c:v>
                      </c:pt>
                      <c:pt idx="13365">
                        <c:v>2016-06-12 14:59</c:v>
                      </c:pt>
                      <c:pt idx="13366">
                        <c:v>2016-06-12 14:59</c:v>
                      </c:pt>
                      <c:pt idx="13367">
                        <c:v>2016-06-12 14:59</c:v>
                      </c:pt>
                      <c:pt idx="13368">
                        <c:v>2016-06-12 14:59</c:v>
                      </c:pt>
                      <c:pt idx="13369">
                        <c:v>2016-06-12 14:59</c:v>
                      </c:pt>
                      <c:pt idx="13370">
                        <c:v>2016-06-12 14:59</c:v>
                      </c:pt>
                      <c:pt idx="13371">
                        <c:v>2016-06-12 14:59</c:v>
                      </c:pt>
                      <c:pt idx="13372">
                        <c:v>2016-06-12 14:59</c:v>
                      </c:pt>
                      <c:pt idx="13373">
                        <c:v>2016-06-12 14:59</c:v>
                      </c:pt>
                      <c:pt idx="13374">
                        <c:v>2016-06-12 14:59</c:v>
                      </c:pt>
                      <c:pt idx="13375">
                        <c:v>2016-06-12 14:59</c:v>
                      </c:pt>
                      <c:pt idx="13376">
                        <c:v>2016-06-12 14:59</c:v>
                      </c:pt>
                      <c:pt idx="13377">
                        <c:v>2016-06-12 14:59</c:v>
                      </c:pt>
                      <c:pt idx="13378">
                        <c:v>2016-06-12 14:59</c:v>
                      </c:pt>
                      <c:pt idx="13379">
                        <c:v>2016-06-12 14:59</c:v>
                      </c:pt>
                      <c:pt idx="13380">
                        <c:v>2016-06-12 14:59</c:v>
                      </c:pt>
                      <c:pt idx="13381">
                        <c:v>2016-06-12 14:59</c:v>
                      </c:pt>
                      <c:pt idx="13382">
                        <c:v>2016-06-12 14:59</c:v>
                      </c:pt>
                      <c:pt idx="13383">
                        <c:v>2016-06-12 14:59</c:v>
                      </c:pt>
                      <c:pt idx="13384">
                        <c:v>2016-06-12 14:59</c:v>
                      </c:pt>
                      <c:pt idx="13385">
                        <c:v>2016-06-12 14:59</c:v>
                      </c:pt>
                      <c:pt idx="13386">
                        <c:v>2016-06-12 14:59</c:v>
                      </c:pt>
                      <c:pt idx="13387">
                        <c:v>2016-06-12 14:59</c:v>
                      </c:pt>
                      <c:pt idx="13388">
                        <c:v>2016-06-12 14:59</c:v>
                      </c:pt>
                      <c:pt idx="13389">
                        <c:v>2016-06-12 14:59</c:v>
                      </c:pt>
                      <c:pt idx="13390">
                        <c:v>2016-06-12 14:59</c:v>
                      </c:pt>
                      <c:pt idx="13391">
                        <c:v>2016-06-12 14:59</c:v>
                      </c:pt>
                      <c:pt idx="13392">
                        <c:v>2016-06-12 14:59</c:v>
                      </c:pt>
                      <c:pt idx="13393">
                        <c:v>2016-06-12 14:59</c:v>
                      </c:pt>
                      <c:pt idx="13394">
                        <c:v>2016-06-12 15:00</c:v>
                      </c:pt>
                      <c:pt idx="13395">
                        <c:v>2016-06-12 15:00</c:v>
                      </c:pt>
                      <c:pt idx="13396">
                        <c:v>2016-06-12 15:00</c:v>
                      </c:pt>
                      <c:pt idx="13397">
                        <c:v>2016-06-12 15:00</c:v>
                      </c:pt>
                      <c:pt idx="13398">
                        <c:v>2016-06-12 15:00</c:v>
                      </c:pt>
                      <c:pt idx="13399">
                        <c:v>2016-06-12 15:00</c:v>
                      </c:pt>
                      <c:pt idx="13400">
                        <c:v>2016-06-12 15:00</c:v>
                      </c:pt>
                      <c:pt idx="13401">
                        <c:v>2016-06-12 15:00</c:v>
                      </c:pt>
                      <c:pt idx="13402">
                        <c:v>2016-06-12 15:00</c:v>
                      </c:pt>
                      <c:pt idx="13403">
                        <c:v>2016-06-12 15:00</c:v>
                      </c:pt>
                      <c:pt idx="13404">
                        <c:v>2016-06-12 15:00</c:v>
                      </c:pt>
                      <c:pt idx="13405">
                        <c:v>2016-06-12 15:00</c:v>
                      </c:pt>
                      <c:pt idx="13406">
                        <c:v>2016-06-12 15:00</c:v>
                      </c:pt>
                      <c:pt idx="13407">
                        <c:v>2016-06-12 15:00</c:v>
                      </c:pt>
                      <c:pt idx="13408">
                        <c:v>2016-06-12 15:00</c:v>
                      </c:pt>
                      <c:pt idx="13409">
                        <c:v>2016-06-12 15:00</c:v>
                      </c:pt>
                      <c:pt idx="13410">
                        <c:v>2016-06-12 15:00</c:v>
                      </c:pt>
                      <c:pt idx="13411">
                        <c:v>2016-06-12 15:00</c:v>
                      </c:pt>
                      <c:pt idx="13412">
                        <c:v>2016-06-12 15:00</c:v>
                      </c:pt>
                      <c:pt idx="13413">
                        <c:v>2016-06-12 15:00</c:v>
                      </c:pt>
                      <c:pt idx="13414">
                        <c:v>2016-06-12 15:00</c:v>
                      </c:pt>
                      <c:pt idx="13415">
                        <c:v>2016-06-12 15:00</c:v>
                      </c:pt>
                      <c:pt idx="13416">
                        <c:v>2016-06-12 15:00</c:v>
                      </c:pt>
                      <c:pt idx="13417">
                        <c:v>2016-06-12 15:00</c:v>
                      </c:pt>
                      <c:pt idx="13418">
                        <c:v>2016-06-12 15:00</c:v>
                      </c:pt>
                      <c:pt idx="13419">
                        <c:v>2016-06-12 15:00</c:v>
                      </c:pt>
                      <c:pt idx="13420">
                        <c:v>2016-06-12 15:00</c:v>
                      </c:pt>
                      <c:pt idx="13421">
                        <c:v>2016-06-12 15:00</c:v>
                      </c:pt>
                      <c:pt idx="13422">
                        <c:v>2016-06-12 15:00</c:v>
                      </c:pt>
                      <c:pt idx="13423">
                        <c:v>2016-06-12 15:00</c:v>
                      </c:pt>
                      <c:pt idx="13424">
                        <c:v>2016-06-12 15:00</c:v>
                      </c:pt>
                      <c:pt idx="13425">
                        <c:v>2016-06-12 15:00</c:v>
                      </c:pt>
                      <c:pt idx="13426">
                        <c:v>2016-06-12 15:00</c:v>
                      </c:pt>
                      <c:pt idx="13427">
                        <c:v>2016-06-12 15:00</c:v>
                      </c:pt>
                      <c:pt idx="13428">
                        <c:v>2016-06-12 15:00</c:v>
                      </c:pt>
                      <c:pt idx="13429">
                        <c:v>2016-06-12 15:00</c:v>
                      </c:pt>
                      <c:pt idx="13430">
                        <c:v>2016-06-12 15:00</c:v>
                      </c:pt>
                      <c:pt idx="13431">
                        <c:v>2016-06-12 15:00</c:v>
                      </c:pt>
                      <c:pt idx="13432">
                        <c:v>2016-06-12 15:00</c:v>
                      </c:pt>
                      <c:pt idx="13433">
                        <c:v>2016-06-12 15:00</c:v>
                      </c:pt>
                      <c:pt idx="13434">
                        <c:v>2016-06-12 15:00</c:v>
                      </c:pt>
                      <c:pt idx="13435">
                        <c:v>2016-06-12 15:00</c:v>
                      </c:pt>
                      <c:pt idx="13436">
                        <c:v>2016-06-12 15:00</c:v>
                      </c:pt>
                      <c:pt idx="13437">
                        <c:v>2016-06-12 15:00</c:v>
                      </c:pt>
                      <c:pt idx="13438">
                        <c:v>2016-06-12 15:00</c:v>
                      </c:pt>
                      <c:pt idx="13439">
                        <c:v>2016-06-12 15:00</c:v>
                      </c:pt>
                      <c:pt idx="13440">
                        <c:v>2016-06-12 15:00</c:v>
                      </c:pt>
                      <c:pt idx="13441">
                        <c:v>2016-06-12 15:00</c:v>
                      </c:pt>
                      <c:pt idx="13442">
                        <c:v>2016-06-12 15:00</c:v>
                      </c:pt>
                      <c:pt idx="13443">
                        <c:v>2016-06-12 15:00</c:v>
                      </c:pt>
                      <c:pt idx="13444">
                        <c:v>2016-06-12 15:00</c:v>
                      </c:pt>
                      <c:pt idx="13445">
                        <c:v>2016-06-12 15:00</c:v>
                      </c:pt>
                      <c:pt idx="13446">
                        <c:v>2016-06-12 15:00</c:v>
                      </c:pt>
                      <c:pt idx="13447">
                        <c:v>2016-06-12 15:00</c:v>
                      </c:pt>
                      <c:pt idx="13448">
                        <c:v>2016-06-12 15:00</c:v>
                      </c:pt>
                      <c:pt idx="13449">
                        <c:v>2016-06-12 15:00</c:v>
                      </c:pt>
                      <c:pt idx="13450">
                        <c:v>2016-06-12 15:00</c:v>
                      </c:pt>
                      <c:pt idx="13451">
                        <c:v>2016-06-12 15:01</c:v>
                      </c:pt>
                      <c:pt idx="13452">
                        <c:v>2016-06-12 15:01</c:v>
                      </c:pt>
                      <c:pt idx="13453">
                        <c:v>2016-06-12 15:01</c:v>
                      </c:pt>
                      <c:pt idx="13454">
                        <c:v>2016-06-12 15:01</c:v>
                      </c:pt>
                      <c:pt idx="13455">
                        <c:v>2016-06-12 15:01</c:v>
                      </c:pt>
                      <c:pt idx="13456">
                        <c:v>2016-06-12 15:01</c:v>
                      </c:pt>
                      <c:pt idx="13457">
                        <c:v>2016-06-12 15:01</c:v>
                      </c:pt>
                      <c:pt idx="13458">
                        <c:v>2016-06-12 15:01</c:v>
                      </c:pt>
                      <c:pt idx="13459">
                        <c:v>2016-06-12 15:01</c:v>
                      </c:pt>
                      <c:pt idx="13460">
                        <c:v>2016-06-12 15:01</c:v>
                      </c:pt>
                      <c:pt idx="13461">
                        <c:v>2016-06-12 15:01</c:v>
                      </c:pt>
                      <c:pt idx="13462">
                        <c:v>2016-06-12 15:01</c:v>
                      </c:pt>
                      <c:pt idx="13463">
                        <c:v>2016-06-12 15:01</c:v>
                      </c:pt>
                      <c:pt idx="13464">
                        <c:v>2016-06-12 15:01</c:v>
                      </c:pt>
                      <c:pt idx="13465">
                        <c:v>2016-06-12 15:01</c:v>
                      </c:pt>
                      <c:pt idx="13466">
                        <c:v>2016-06-12 15:01</c:v>
                      </c:pt>
                      <c:pt idx="13467">
                        <c:v>2016-06-12 15:01</c:v>
                      </c:pt>
                      <c:pt idx="13468">
                        <c:v>2016-06-12 15:01</c:v>
                      </c:pt>
                      <c:pt idx="13469">
                        <c:v>2016-06-12 15:01</c:v>
                      </c:pt>
                      <c:pt idx="13470">
                        <c:v>2016-06-12 15:01</c:v>
                      </c:pt>
                      <c:pt idx="13471">
                        <c:v>2016-06-12 15:01</c:v>
                      </c:pt>
                      <c:pt idx="13472">
                        <c:v>2016-06-12 15:01</c:v>
                      </c:pt>
                      <c:pt idx="13473">
                        <c:v>2016-06-12 15:01</c:v>
                      </c:pt>
                      <c:pt idx="13474">
                        <c:v>2016-06-12 15:01</c:v>
                      </c:pt>
                      <c:pt idx="13475">
                        <c:v>2016-06-12 15:01</c:v>
                      </c:pt>
                      <c:pt idx="13476">
                        <c:v>2016-06-12 15:01</c:v>
                      </c:pt>
                      <c:pt idx="13477">
                        <c:v>2016-06-12 15:01</c:v>
                      </c:pt>
                      <c:pt idx="13478">
                        <c:v>2016-06-12 15:01</c:v>
                      </c:pt>
                      <c:pt idx="13479">
                        <c:v>2016-06-12 15:01</c:v>
                      </c:pt>
                      <c:pt idx="13480">
                        <c:v>2016-06-12 15:01</c:v>
                      </c:pt>
                      <c:pt idx="13481">
                        <c:v>2016-06-12 15:01</c:v>
                      </c:pt>
                      <c:pt idx="13482">
                        <c:v>2016-06-12 15:01</c:v>
                      </c:pt>
                      <c:pt idx="13483">
                        <c:v>2016-06-12 15:01</c:v>
                      </c:pt>
                      <c:pt idx="13484">
                        <c:v>2016-06-12 15:01</c:v>
                      </c:pt>
                      <c:pt idx="13485">
                        <c:v>2016-06-12 15:01</c:v>
                      </c:pt>
                      <c:pt idx="13486">
                        <c:v>2016-06-12 15:01</c:v>
                      </c:pt>
                      <c:pt idx="13487">
                        <c:v>2016-06-12 15:01</c:v>
                      </c:pt>
                      <c:pt idx="13488">
                        <c:v>2016-06-12 15:01</c:v>
                      </c:pt>
                      <c:pt idx="13489">
                        <c:v>2016-06-12 15:01</c:v>
                      </c:pt>
                      <c:pt idx="13490">
                        <c:v>2016-06-12 15:01</c:v>
                      </c:pt>
                      <c:pt idx="13491">
                        <c:v>2016-06-12 15:01</c:v>
                      </c:pt>
                      <c:pt idx="13492">
                        <c:v>2016-06-12 15:01</c:v>
                      </c:pt>
                      <c:pt idx="13493">
                        <c:v>2016-06-12 15:01</c:v>
                      </c:pt>
                      <c:pt idx="13494">
                        <c:v>2016-06-12 15:01</c:v>
                      </c:pt>
                      <c:pt idx="13495">
                        <c:v>2016-06-12 15:01</c:v>
                      </c:pt>
                      <c:pt idx="13496">
                        <c:v>2016-06-12 15:01</c:v>
                      </c:pt>
                      <c:pt idx="13497">
                        <c:v>2016-06-12 15:01</c:v>
                      </c:pt>
                      <c:pt idx="13498">
                        <c:v>2016-06-12 15:01</c:v>
                      </c:pt>
                      <c:pt idx="13499">
                        <c:v>2016-06-12 15:01</c:v>
                      </c:pt>
                      <c:pt idx="13500">
                        <c:v>2016-06-12 15:01</c:v>
                      </c:pt>
                      <c:pt idx="13501">
                        <c:v>2016-06-12 15:01</c:v>
                      </c:pt>
                      <c:pt idx="13502">
                        <c:v>2016-06-12 15:01</c:v>
                      </c:pt>
                      <c:pt idx="13503">
                        <c:v>2016-06-12 15:01</c:v>
                      </c:pt>
                      <c:pt idx="13504">
                        <c:v>2016-06-12 15:01</c:v>
                      </c:pt>
                      <c:pt idx="13505">
                        <c:v>2016-06-12 15:01</c:v>
                      </c:pt>
                      <c:pt idx="13506">
                        <c:v>2016-06-12 15:01</c:v>
                      </c:pt>
                      <c:pt idx="13507">
                        <c:v>2016-06-12 15:01</c:v>
                      </c:pt>
                      <c:pt idx="13508">
                        <c:v>2016-06-12 15:01</c:v>
                      </c:pt>
                      <c:pt idx="13509">
                        <c:v>2016-06-12 15:01</c:v>
                      </c:pt>
                      <c:pt idx="13510">
                        <c:v>2016-06-12 15:02</c:v>
                      </c:pt>
                      <c:pt idx="13511">
                        <c:v>2016-06-12 15:02</c:v>
                      </c:pt>
                      <c:pt idx="13512">
                        <c:v>2016-06-12 15:02</c:v>
                      </c:pt>
                      <c:pt idx="13513">
                        <c:v>2016-06-12 15:02</c:v>
                      </c:pt>
                      <c:pt idx="13514">
                        <c:v>2016-06-12 15:02</c:v>
                      </c:pt>
                      <c:pt idx="13515">
                        <c:v>2016-06-12 15:02</c:v>
                      </c:pt>
                      <c:pt idx="13516">
                        <c:v>2016-06-12 15:02</c:v>
                      </c:pt>
                      <c:pt idx="13517">
                        <c:v>2016-06-12 15:02</c:v>
                      </c:pt>
                      <c:pt idx="13518">
                        <c:v>2016-06-12 15:02</c:v>
                      </c:pt>
                      <c:pt idx="13519">
                        <c:v>2016-06-12 15:02</c:v>
                      </c:pt>
                      <c:pt idx="13520">
                        <c:v>2016-06-12 15:02</c:v>
                      </c:pt>
                      <c:pt idx="13521">
                        <c:v>2016-06-12 15:02</c:v>
                      </c:pt>
                      <c:pt idx="13522">
                        <c:v>2016-06-12 15:02</c:v>
                      </c:pt>
                      <c:pt idx="13523">
                        <c:v>2016-06-12 15:02</c:v>
                      </c:pt>
                      <c:pt idx="13524">
                        <c:v>2016-06-12 15:02</c:v>
                      </c:pt>
                      <c:pt idx="13525">
                        <c:v>2016-06-12 15:02</c:v>
                      </c:pt>
                      <c:pt idx="13526">
                        <c:v>2016-06-12 15:02</c:v>
                      </c:pt>
                      <c:pt idx="13527">
                        <c:v>2016-06-12 15:02</c:v>
                      </c:pt>
                      <c:pt idx="13528">
                        <c:v>2016-06-12 15:02</c:v>
                      </c:pt>
                      <c:pt idx="13529">
                        <c:v>2016-06-12 15:02</c:v>
                      </c:pt>
                      <c:pt idx="13530">
                        <c:v>2016-06-12 15:02</c:v>
                      </c:pt>
                      <c:pt idx="13531">
                        <c:v>2016-06-12 15:02</c:v>
                      </c:pt>
                      <c:pt idx="13532">
                        <c:v>2016-06-12 15:02</c:v>
                      </c:pt>
                      <c:pt idx="13533">
                        <c:v>2016-06-12 15:02</c:v>
                      </c:pt>
                      <c:pt idx="13534">
                        <c:v>2016-06-12 15:02</c:v>
                      </c:pt>
                      <c:pt idx="13535">
                        <c:v>2016-06-12 15:02</c:v>
                      </c:pt>
                      <c:pt idx="13536">
                        <c:v>2016-06-12 15:02</c:v>
                      </c:pt>
                      <c:pt idx="13537">
                        <c:v>2016-06-12 15:02</c:v>
                      </c:pt>
                      <c:pt idx="13538">
                        <c:v>2016-06-12 15:02</c:v>
                      </c:pt>
                      <c:pt idx="13539">
                        <c:v>2016-06-12 15:02</c:v>
                      </c:pt>
                      <c:pt idx="13540">
                        <c:v>2016-06-12 15:02</c:v>
                      </c:pt>
                      <c:pt idx="13541">
                        <c:v>2016-06-12 15:02</c:v>
                      </c:pt>
                      <c:pt idx="13542">
                        <c:v>2016-06-12 15:02</c:v>
                      </c:pt>
                      <c:pt idx="13543">
                        <c:v>2016-06-12 15:02</c:v>
                      </c:pt>
                      <c:pt idx="13544">
                        <c:v>2016-06-12 15:02</c:v>
                      </c:pt>
                      <c:pt idx="13545">
                        <c:v>2016-06-12 15:02</c:v>
                      </c:pt>
                      <c:pt idx="13546">
                        <c:v>2016-06-12 15:02</c:v>
                      </c:pt>
                      <c:pt idx="13547">
                        <c:v>2016-06-12 15:02</c:v>
                      </c:pt>
                      <c:pt idx="13548">
                        <c:v>2016-06-12 15:02</c:v>
                      </c:pt>
                      <c:pt idx="13549">
                        <c:v>2016-06-12 15:02</c:v>
                      </c:pt>
                      <c:pt idx="13550">
                        <c:v>2016-06-12 15:02</c:v>
                      </c:pt>
                      <c:pt idx="13551">
                        <c:v>2016-06-12 15:02</c:v>
                      </c:pt>
                      <c:pt idx="13552">
                        <c:v>2016-06-12 15:02</c:v>
                      </c:pt>
                      <c:pt idx="13553">
                        <c:v>2016-06-12 15:02</c:v>
                      </c:pt>
                      <c:pt idx="13554">
                        <c:v>2016-06-12 15:02</c:v>
                      </c:pt>
                      <c:pt idx="13555">
                        <c:v>2016-06-12 15:02</c:v>
                      </c:pt>
                      <c:pt idx="13556">
                        <c:v>2016-06-12 15:02</c:v>
                      </c:pt>
                      <c:pt idx="13557">
                        <c:v>2016-06-12 15:02</c:v>
                      </c:pt>
                      <c:pt idx="13558">
                        <c:v>2016-06-12 15:02</c:v>
                      </c:pt>
                      <c:pt idx="13559">
                        <c:v>2016-06-12 15:02</c:v>
                      </c:pt>
                      <c:pt idx="13560">
                        <c:v>2016-06-12 15:02</c:v>
                      </c:pt>
                      <c:pt idx="13561">
                        <c:v>2016-06-12 15:02</c:v>
                      </c:pt>
                      <c:pt idx="13562">
                        <c:v>2016-06-12 15:02</c:v>
                      </c:pt>
                      <c:pt idx="13563">
                        <c:v>2016-06-12 15:02</c:v>
                      </c:pt>
                      <c:pt idx="13564">
                        <c:v>2016-06-12 15:03</c:v>
                      </c:pt>
                      <c:pt idx="13565">
                        <c:v>2016-06-12 15:03</c:v>
                      </c:pt>
                      <c:pt idx="13566">
                        <c:v>2016-06-12 15:03</c:v>
                      </c:pt>
                      <c:pt idx="13567">
                        <c:v>2016-06-12 15:03</c:v>
                      </c:pt>
                      <c:pt idx="13568">
                        <c:v>2016-06-12 15:03</c:v>
                      </c:pt>
                      <c:pt idx="13569">
                        <c:v>2016-06-12 15:03</c:v>
                      </c:pt>
                      <c:pt idx="13570">
                        <c:v>2016-06-12 15:03</c:v>
                      </c:pt>
                      <c:pt idx="13571">
                        <c:v>2016-06-12 15:03</c:v>
                      </c:pt>
                      <c:pt idx="13572">
                        <c:v>2016-06-12 15:03</c:v>
                      </c:pt>
                      <c:pt idx="13573">
                        <c:v>2016-06-12 15:03</c:v>
                      </c:pt>
                      <c:pt idx="13574">
                        <c:v>2016-06-12 15:03</c:v>
                      </c:pt>
                      <c:pt idx="13575">
                        <c:v>2016-06-12 15:03</c:v>
                      </c:pt>
                      <c:pt idx="13576">
                        <c:v>2016-06-12 15:03</c:v>
                      </c:pt>
                      <c:pt idx="13577">
                        <c:v>2016-06-12 15:03</c:v>
                      </c:pt>
                      <c:pt idx="13578">
                        <c:v>2016-06-12 15:03</c:v>
                      </c:pt>
                      <c:pt idx="13579">
                        <c:v>2016-06-12 15:03</c:v>
                      </c:pt>
                      <c:pt idx="13580">
                        <c:v>2016-06-12 15:03</c:v>
                      </c:pt>
                      <c:pt idx="13581">
                        <c:v>2016-06-12 15:03</c:v>
                      </c:pt>
                      <c:pt idx="13582">
                        <c:v>2016-06-12 15:03</c:v>
                      </c:pt>
                      <c:pt idx="13583">
                        <c:v>2016-06-12 15:03</c:v>
                      </c:pt>
                      <c:pt idx="13584">
                        <c:v>2016-06-12 15:03</c:v>
                      </c:pt>
                      <c:pt idx="13585">
                        <c:v>2016-06-12 15:03</c:v>
                      </c:pt>
                      <c:pt idx="13586">
                        <c:v>2016-06-12 15:03</c:v>
                      </c:pt>
                      <c:pt idx="13587">
                        <c:v>2016-06-12 15:03</c:v>
                      </c:pt>
                      <c:pt idx="13588">
                        <c:v>2016-06-12 15:03</c:v>
                      </c:pt>
                      <c:pt idx="13589">
                        <c:v>2016-06-12 15:03</c:v>
                      </c:pt>
                      <c:pt idx="13590">
                        <c:v>2016-06-12 15:03</c:v>
                      </c:pt>
                      <c:pt idx="13591">
                        <c:v>2016-06-12 15:03</c:v>
                      </c:pt>
                      <c:pt idx="13592">
                        <c:v>2016-06-12 15:03</c:v>
                      </c:pt>
                      <c:pt idx="13593">
                        <c:v>2016-06-12 15:03</c:v>
                      </c:pt>
                      <c:pt idx="13594">
                        <c:v>2016-06-12 15:03</c:v>
                      </c:pt>
                      <c:pt idx="13595">
                        <c:v>2016-06-12 15:03</c:v>
                      </c:pt>
                      <c:pt idx="13596">
                        <c:v>2016-06-12 15:03</c:v>
                      </c:pt>
                      <c:pt idx="13597">
                        <c:v>2016-06-12 15:03</c:v>
                      </c:pt>
                      <c:pt idx="13598">
                        <c:v>2016-06-12 15:03</c:v>
                      </c:pt>
                      <c:pt idx="13599">
                        <c:v>2016-06-12 15:03</c:v>
                      </c:pt>
                      <c:pt idx="13600">
                        <c:v>2016-06-12 15:03</c:v>
                      </c:pt>
                      <c:pt idx="13601">
                        <c:v>2016-06-12 15:03</c:v>
                      </c:pt>
                      <c:pt idx="13602">
                        <c:v>2016-06-12 15:03</c:v>
                      </c:pt>
                      <c:pt idx="13603">
                        <c:v>2016-06-12 15:03</c:v>
                      </c:pt>
                      <c:pt idx="13604">
                        <c:v>2016-06-12 15:03</c:v>
                      </c:pt>
                      <c:pt idx="13605">
                        <c:v>2016-06-12 15:03</c:v>
                      </c:pt>
                      <c:pt idx="13606">
                        <c:v>2016-06-12 15:03</c:v>
                      </c:pt>
                      <c:pt idx="13607">
                        <c:v>2016-06-12 15:03</c:v>
                      </c:pt>
                      <c:pt idx="13608">
                        <c:v>2016-06-12 15:03</c:v>
                      </c:pt>
                      <c:pt idx="13609">
                        <c:v>2016-06-12 15:03</c:v>
                      </c:pt>
                      <c:pt idx="13610">
                        <c:v>2016-06-12 15:03</c:v>
                      </c:pt>
                      <c:pt idx="13611">
                        <c:v>2016-06-12 15:03</c:v>
                      </c:pt>
                      <c:pt idx="13612">
                        <c:v>2016-06-12 15:03</c:v>
                      </c:pt>
                      <c:pt idx="13613">
                        <c:v>2016-06-12 15:03</c:v>
                      </c:pt>
                      <c:pt idx="13614">
                        <c:v>2016-06-12 15:03</c:v>
                      </c:pt>
                      <c:pt idx="13615">
                        <c:v>2016-06-12 15:03</c:v>
                      </c:pt>
                      <c:pt idx="13616">
                        <c:v>2016-06-12 15:03</c:v>
                      </c:pt>
                      <c:pt idx="13617">
                        <c:v>2016-06-12 15:03</c:v>
                      </c:pt>
                      <c:pt idx="13618">
                        <c:v>2016-06-12 15:03</c:v>
                      </c:pt>
                      <c:pt idx="13619">
                        <c:v>2016-06-12 15:03</c:v>
                      </c:pt>
                      <c:pt idx="13620">
                        <c:v>2016-06-12 15:03</c:v>
                      </c:pt>
                      <c:pt idx="13621">
                        <c:v>2016-06-12 15:03</c:v>
                      </c:pt>
                      <c:pt idx="13622">
                        <c:v>2016-06-12 15:04</c:v>
                      </c:pt>
                      <c:pt idx="13623">
                        <c:v>2016-06-12 15:04</c:v>
                      </c:pt>
                      <c:pt idx="13624">
                        <c:v>2016-06-12 15:04</c:v>
                      </c:pt>
                      <c:pt idx="13625">
                        <c:v>2016-06-12 15:04</c:v>
                      </c:pt>
                      <c:pt idx="13626">
                        <c:v>2016-06-12 15:04</c:v>
                      </c:pt>
                      <c:pt idx="13627">
                        <c:v>2016-06-12 15:04</c:v>
                      </c:pt>
                      <c:pt idx="13628">
                        <c:v>2016-06-12 15:04</c:v>
                      </c:pt>
                      <c:pt idx="13629">
                        <c:v>2016-06-12 15:04</c:v>
                      </c:pt>
                      <c:pt idx="13630">
                        <c:v>2016-06-12 15:04</c:v>
                      </c:pt>
                      <c:pt idx="13631">
                        <c:v>2016-06-12 15:04</c:v>
                      </c:pt>
                      <c:pt idx="13632">
                        <c:v>2016-06-12 15:04</c:v>
                      </c:pt>
                      <c:pt idx="13633">
                        <c:v>2016-06-12 15:04</c:v>
                      </c:pt>
                      <c:pt idx="13634">
                        <c:v>2016-06-12 15:04</c:v>
                      </c:pt>
                      <c:pt idx="13635">
                        <c:v>2016-06-12 15:04</c:v>
                      </c:pt>
                      <c:pt idx="13636">
                        <c:v>2016-06-12 15:04</c:v>
                      </c:pt>
                      <c:pt idx="13637">
                        <c:v>2016-06-12 15:04</c:v>
                      </c:pt>
                      <c:pt idx="13638">
                        <c:v>2016-06-12 15:04</c:v>
                      </c:pt>
                      <c:pt idx="13639">
                        <c:v>2016-06-12 15:04</c:v>
                      </c:pt>
                      <c:pt idx="13640">
                        <c:v>2016-06-12 15:04</c:v>
                      </c:pt>
                      <c:pt idx="13641">
                        <c:v>2016-06-12 15:04</c:v>
                      </c:pt>
                      <c:pt idx="13642">
                        <c:v>2016-06-12 15:04</c:v>
                      </c:pt>
                      <c:pt idx="13643">
                        <c:v>2016-06-12 15:04</c:v>
                      </c:pt>
                      <c:pt idx="13644">
                        <c:v>2016-06-12 15:04</c:v>
                      </c:pt>
                      <c:pt idx="13645">
                        <c:v>2016-06-12 15:04</c:v>
                      </c:pt>
                      <c:pt idx="13646">
                        <c:v>2016-06-12 15:04</c:v>
                      </c:pt>
                      <c:pt idx="13647">
                        <c:v>2016-06-12 15:04</c:v>
                      </c:pt>
                      <c:pt idx="13648">
                        <c:v>2016-06-12 15:04</c:v>
                      </c:pt>
                      <c:pt idx="13649">
                        <c:v>2016-06-12 15:04</c:v>
                      </c:pt>
                      <c:pt idx="13650">
                        <c:v>2016-06-12 15:04</c:v>
                      </c:pt>
                      <c:pt idx="13651">
                        <c:v>2016-06-12 15:04</c:v>
                      </c:pt>
                      <c:pt idx="13652">
                        <c:v>2016-06-12 15:04</c:v>
                      </c:pt>
                      <c:pt idx="13653">
                        <c:v>2016-06-12 15:04</c:v>
                      </c:pt>
                      <c:pt idx="13654">
                        <c:v>2016-06-12 15:04</c:v>
                      </c:pt>
                      <c:pt idx="13655">
                        <c:v>2016-06-12 15:04</c:v>
                      </c:pt>
                      <c:pt idx="13656">
                        <c:v>2016-06-12 15:04</c:v>
                      </c:pt>
                      <c:pt idx="13657">
                        <c:v>2016-06-12 15:04</c:v>
                      </c:pt>
                      <c:pt idx="13658">
                        <c:v>2016-06-12 15:04</c:v>
                      </c:pt>
                      <c:pt idx="13659">
                        <c:v>2016-06-12 15:04</c:v>
                      </c:pt>
                      <c:pt idx="13660">
                        <c:v>2016-06-12 15:04</c:v>
                      </c:pt>
                      <c:pt idx="13661">
                        <c:v>2016-06-12 15:04</c:v>
                      </c:pt>
                      <c:pt idx="13662">
                        <c:v>2016-06-12 15:04</c:v>
                      </c:pt>
                      <c:pt idx="13663">
                        <c:v>2016-06-12 15:04</c:v>
                      </c:pt>
                      <c:pt idx="13664">
                        <c:v>2016-06-12 15:04</c:v>
                      </c:pt>
                      <c:pt idx="13665">
                        <c:v>2016-06-12 15:04</c:v>
                      </c:pt>
                      <c:pt idx="13666">
                        <c:v>2016-06-12 15:04</c:v>
                      </c:pt>
                      <c:pt idx="13667">
                        <c:v>2016-06-12 15:04</c:v>
                      </c:pt>
                      <c:pt idx="13668">
                        <c:v>2016-06-12 15:04</c:v>
                      </c:pt>
                      <c:pt idx="13669">
                        <c:v>2016-06-12 15:04</c:v>
                      </c:pt>
                      <c:pt idx="13670">
                        <c:v>2016-06-12 15:04</c:v>
                      </c:pt>
                      <c:pt idx="13671">
                        <c:v>2016-06-12 15:04</c:v>
                      </c:pt>
                      <c:pt idx="13672">
                        <c:v>2016-06-12 15:04</c:v>
                      </c:pt>
                      <c:pt idx="13673">
                        <c:v>2016-06-12 15:04</c:v>
                      </c:pt>
                      <c:pt idx="13674">
                        <c:v>2016-06-12 15:04</c:v>
                      </c:pt>
                      <c:pt idx="13675">
                        <c:v>2016-06-12 15:04</c:v>
                      </c:pt>
                      <c:pt idx="13676">
                        <c:v>2016-06-12 15:04</c:v>
                      </c:pt>
                      <c:pt idx="13677">
                        <c:v>2016-06-12 15:04</c:v>
                      </c:pt>
                      <c:pt idx="13678">
                        <c:v>2016-06-12 15:04</c:v>
                      </c:pt>
                      <c:pt idx="13679">
                        <c:v>2016-06-12 15:04</c:v>
                      </c:pt>
                      <c:pt idx="13680">
                        <c:v>2016-06-12 15:04</c:v>
                      </c:pt>
                      <c:pt idx="13681">
                        <c:v>2016-06-12 15:05</c:v>
                      </c:pt>
                      <c:pt idx="13682">
                        <c:v>2016-06-12 15:05</c:v>
                      </c:pt>
                      <c:pt idx="13683">
                        <c:v>2016-06-12 15:05</c:v>
                      </c:pt>
                      <c:pt idx="13684">
                        <c:v>2016-06-12 15:05</c:v>
                      </c:pt>
                      <c:pt idx="13685">
                        <c:v>2016-06-12 15:05</c:v>
                      </c:pt>
                      <c:pt idx="13686">
                        <c:v>2016-06-12 15:05</c:v>
                      </c:pt>
                      <c:pt idx="13687">
                        <c:v>2016-06-12 15:05</c:v>
                      </c:pt>
                      <c:pt idx="13688">
                        <c:v>2016-06-12 15:05</c:v>
                      </c:pt>
                      <c:pt idx="13689">
                        <c:v>2016-06-12 15:05</c:v>
                      </c:pt>
                      <c:pt idx="13690">
                        <c:v>2016-06-12 15:05</c:v>
                      </c:pt>
                      <c:pt idx="13691">
                        <c:v>2016-06-12 15:05</c:v>
                      </c:pt>
                      <c:pt idx="13692">
                        <c:v>2016-06-12 15:05</c:v>
                      </c:pt>
                      <c:pt idx="13693">
                        <c:v>2016-06-12 15:05</c:v>
                      </c:pt>
                      <c:pt idx="13694">
                        <c:v>2016-06-12 15:05</c:v>
                      </c:pt>
                      <c:pt idx="13695">
                        <c:v>2016-06-12 15:05</c:v>
                      </c:pt>
                      <c:pt idx="13696">
                        <c:v>2016-06-12 15:05</c:v>
                      </c:pt>
                      <c:pt idx="13697">
                        <c:v>2016-06-12 15:05</c:v>
                      </c:pt>
                      <c:pt idx="13698">
                        <c:v>2016-06-12 15:05</c:v>
                      </c:pt>
                      <c:pt idx="13699">
                        <c:v>2016-06-12 15:05</c:v>
                      </c:pt>
                      <c:pt idx="13700">
                        <c:v>2016-06-12 15:05</c:v>
                      </c:pt>
                      <c:pt idx="13701">
                        <c:v>2016-06-12 15:05</c:v>
                      </c:pt>
                      <c:pt idx="13702">
                        <c:v>2016-06-12 15:05</c:v>
                      </c:pt>
                      <c:pt idx="13703">
                        <c:v>2016-06-12 15:05</c:v>
                      </c:pt>
                      <c:pt idx="13704">
                        <c:v>2016-06-12 15:05</c:v>
                      </c:pt>
                      <c:pt idx="13705">
                        <c:v>2016-06-12 15:05</c:v>
                      </c:pt>
                      <c:pt idx="13706">
                        <c:v>2016-06-12 15:05</c:v>
                      </c:pt>
                      <c:pt idx="13707">
                        <c:v>2016-06-12 15:05</c:v>
                      </c:pt>
                      <c:pt idx="13708">
                        <c:v>2016-06-12 15:05</c:v>
                      </c:pt>
                      <c:pt idx="13709">
                        <c:v>2016-06-12 15:05</c:v>
                      </c:pt>
                      <c:pt idx="13710">
                        <c:v>2016-06-12 15:05</c:v>
                      </c:pt>
                      <c:pt idx="13711">
                        <c:v>2016-06-12 15:05</c:v>
                      </c:pt>
                      <c:pt idx="13712">
                        <c:v>2016-06-12 15:05</c:v>
                      </c:pt>
                      <c:pt idx="13713">
                        <c:v>2016-06-12 15:05</c:v>
                      </c:pt>
                      <c:pt idx="13714">
                        <c:v>2016-06-12 15:05</c:v>
                      </c:pt>
                      <c:pt idx="13715">
                        <c:v>2016-06-12 15:05</c:v>
                      </c:pt>
                      <c:pt idx="13716">
                        <c:v>2016-06-12 15:05</c:v>
                      </c:pt>
                      <c:pt idx="13717">
                        <c:v>2016-06-12 15:05</c:v>
                      </c:pt>
                      <c:pt idx="13718">
                        <c:v>2016-06-12 15:05</c:v>
                      </c:pt>
                      <c:pt idx="13719">
                        <c:v>2016-06-12 15:05</c:v>
                      </c:pt>
                      <c:pt idx="13720">
                        <c:v>2016-06-12 15:05</c:v>
                      </c:pt>
                      <c:pt idx="13721">
                        <c:v>2016-06-12 15:05</c:v>
                      </c:pt>
                      <c:pt idx="13722">
                        <c:v>2016-06-12 15:05</c:v>
                      </c:pt>
                      <c:pt idx="13723">
                        <c:v>2016-06-12 15:05</c:v>
                      </c:pt>
                      <c:pt idx="13724">
                        <c:v>2016-06-12 15:05</c:v>
                      </c:pt>
                      <c:pt idx="13725">
                        <c:v>2016-06-12 15:05</c:v>
                      </c:pt>
                      <c:pt idx="13726">
                        <c:v>2016-06-12 15:05</c:v>
                      </c:pt>
                      <c:pt idx="13727">
                        <c:v>2016-06-12 15:05</c:v>
                      </c:pt>
                      <c:pt idx="13728">
                        <c:v>2016-06-12 15:05</c:v>
                      </c:pt>
                      <c:pt idx="13729">
                        <c:v>2016-06-12 15:05</c:v>
                      </c:pt>
                      <c:pt idx="13730">
                        <c:v>2016-06-12 15:05</c:v>
                      </c:pt>
                      <c:pt idx="13731">
                        <c:v>2016-06-12 15:05</c:v>
                      </c:pt>
                      <c:pt idx="13732">
                        <c:v>2016-06-12 15:05</c:v>
                      </c:pt>
                      <c:pt idx="13733">
                        <c:v>2016-06-12 15:05</c:v>
                      </c:pt>
                      <c:pt idx="13734">
                        <c:v>2016-06-12 15:05</c:v>
                      </c:pt>
                      <c:pt idx="13735">
                        <c:v>2016-06-12 15:05</c:v>
                      </c:pt>
                      <c:pt idx="13736">
                        <c:v>2016-06-12 15:05</c:v>
                      </c:pt>
                      <c:pt idx="13737">
                        <c:v>2016-06-12 15:05</c:v>
                      </c:pt>
                      <c:pt idx="13738">
                        <c:v>2016-06-12 15:06</c:v>
                      </c:pt>
                      <c:pt idx="13739">
                        <c:v>2016-06-12 15:06</c:v>
                      </c:pt>
                      <c:pt idx="13740">
                        <c:v>2016-06-12 15:06</c:v>
                      </c:pt>
                      <c:pt idx="13741">
                        <c:v>2016-06-12 15:06</c:v>
                      </c:pt>
                      <c:pt idx="13742">
                        <c:v>2016-06-12 15:06</c:v>
                      </c:pt>
                      <c:pt idx="13743">
                        <c:v>2016-06-12 15:06</c:v>
                      </c:pt>
                      <c:pt idx="13744">
                        <c:v>2016-06-12 15:06</c:v>
                      </c:pt>
                      <c:pt idx="13745">
                        <c:v>2016-06-12 15:06</c:v>
                      </c:pt>
                      <c:pt idx="13746">
                        <c:v>2016-06-12 15:06</c:v>
                      </c:pt>
                      <c:pt idx="13747">
                        <c:v>2016-06-12 15:06</c:v>
                      </c:pt>
                      <c:pt idx="13748">
                        <c:v>2016-06-12 15:06</c:v>
                      </c:pt>
                      <c:pt idx="13749">
                        <c:v>2016-06-12 15:06</c:v>
                      </c:pt>
                      <c:pt idx="13750">
                        <c:v>2016-06-12 15:06</c:v>
                      </c:pt>
                      <c:pt idx="13751">
                        <c:v>2016-06-12 15:06</c:v>
                      </c:pt>
                      <c:pt idx="13752">
                        <c:v>2016-06-12 15:06</c:v>
                      </c:pt>
                      <c:pt idx="13753">
                        <c:v>2016-06-12 15:06</c:v>
                      </c:pt>
                      <c:pt idx="13754">
                        <c:v>2016-06-12 15:06</c:v>
                      </c:pt>
                      <c:pt idx="13755">
                        <c:v>2016-06-12 15:06</c:v>
                      </c:pt>
                      <c:pt idx="13756">
                        <c:v>2016-06-12 15:06</c:v>
                      </c:pt>
                      <c:pt idx="13757">
                        <c:v>2016-06-12 15:06</c:v>
                      </c:pt>
                      <c:pt idx="13758">
                        <c:v>2016-06-12 15:06</c:v>
                      </c:pt>
                      <c:pt idx="13759">
                        <c:v>2016-06-12 15:06</c:v>
                      </c:pt>
                      <c:pt idx="13760">
                        <c:v>2016-06-12 15:06</c:v>
                      </c:pt>
                      <c:pt idx="13761">
                        <c:v>2016-06-12 15:06</c:v>
                      </c:pt>
                      <c:pt idx="13762">
                        <c:v>2016-06-12 15:06</c:v>
                      </c:pt>
                      <c:pt idx="13763">
                        <c:v>2016-06-12 15:06</c:v>
                      </c:pt>
                      <c:pt idx="13764">
                        <c:v>2016-06-12 15:06</c:v>
                      </c:pt>
                      <c:pt idx="13765">
                        <c:v>2016-06-12 15:06</c:v>
                      </c:pt>
                      <c:pt idx="13766">
                        <c:v>2016-06-12 15:06</c:v>
                      </c:pt>
                      <c:pt idx="13767">
                        <c:v>2016-06-12 15:06</c:v>
                      </c:pt>
                      <c:pt idx="13768">
                        <c:v>2016-06-12 15:06</c:v>
                      </c:pt>
                      <c:pt idx="13769">
                        <c:v>2016-06-12 15:06</c:v>
                      </c:pt>
                      <c:pt idx="13770">
                        <c:v>2016-06-12 15:06</c:v>
                      </c:pt>
                      <c:pt idx="13771">
                        <c:v>2016-06-12 15:06</c:v>
                      </c:pt>
                      <c:pt idx="13772">
                        <c:v>2016-06-12 15:06</c:v>
                      </c:pt>
                      <c:pt idx="13773">
                        <c:v>2016-06-12 15:06</c:v>
                      </c:pt>
                      <c:pt idx="13774">
                        <c:v>2016-06-12 15:06</c:v>
                      </c:pt>
                      <c:pt idx="13775">
                        <c:v>2016-06-12 15:06</c:v>
                      </c:pt>
                      <c:pt idx="13776">
                        <c:v>2016-06-12 15:06</c:v>
                      </c:pt>
                      <c:pt idx="13777">
                        <c:v>2016-06-12 15:06</c:v>
                      </c:pt>
                      <c:pt idx="13778">
                        <c:v>2016-06-12 15:06</c:v>
                      </c:pt>
                      <c:pt idx="13779">
                        <c:v>2016-06-12 15:06</c:v>
                      </c:pt>
                      <c:pt idx="13780">
                        <c:v>2016-06-12 15:06</c:v>
                      </c:pt>
                      <c:pt idx="13781">
                        <c:v>2016-06-12 15:06</c:v>
                      </c:pt>
                      <c:pt idx="13782">
                        <c:v>2016-06-12 15:06</c:v>
                      </c:pt>
                      <c:pt idx="13783">
                        <c:v>2016-06-12 15:06</c:v>
                      </c:pt>
                      <c:pt idx="13784">
                        <c:v>2016-06-12 15:06</c:v>
                      </c:pt>
                      <c:pt idx="13785">
                        <c:v>2016-06-12 15:06</c:v>
                      </c:pt>
                      <c:pt idx="13786">
                        <c:v>2016-06-12 15:06</c:v>
                      </c:pt>
                      <c:pt idx="13787">
                        <c:v>2016-06-12 15:06</c:v>
                      </c:pt>
                      <c:pt idx="13788">
                        <c:v>2016-06-12 15:06</c:v>
                      </c:pt>
                      <c:pt idx="13789">
                        <c:v>2016-06-12 15:06</c:v>
                      </c:pt>
                      <c:pt idx="13790">
                        <c:v>2016-06-12 15:06</c:v>
                      </c:pt>
                      <c:pt idx="13791">
                        <c:v>2016-06-12 15:06</c:v>
                      </c:pt>
                      <c:pt idx="13792">
                        <c:v>2016-06-12 15:06</c:v>
                      </c:pt>
                      <c:pt idx="13793">
                        <c:v>2016-06-12 15:06</c:v>
                      </c:pt>
                      <c:pt idx="13794">
                        <c:v>2016-06-12 15:06</c:v>
                      </c:pt>
                      <c:pt idx="13795">
                        <c:v>2016-06-12 15:06</c:v>
                      </c:pt>
                      <c:pt idx="13796">
                        <c:v>2016-06-12 15:07</c:v>
                      </c:pt>
                      <c:pt idx="13797">
                        <c:v>2016-06-12 15:07</c:v>
                      </c:pt>
                      <c:pt idx="13798">
                        <c:v>2016-06-12 15:07</c:v>
                      </c:pt>
                      <c:pt idx="13799">
                        <c:v>2016-06-12 15:07</c:v>
                      </c:pt>
                      <c:pt idx="13800">
                        <c:v>2016-06-12 15:07</c:v>
                      </c:pt>
                      <c:pt idx="13801">
                        <c:v>2016-06-12 15:07</c:v>
                      </c:pt>
                      <c:pt idx="13802">
                        <c:v>2016-06-12 15:07</c:v>
                      </c:pt>
                      <c:pt idx="13803">
                        <c:v>2016-06-12 15:07</c:v>
                      </c:pt>
                      <c:pt idx="13804">
                        <c:v>2016-06-12 15:07</c:v>
                      </c:pt>
                      <c:pt idx="13805">
                        <c:v>2016-06-12 15:07</c:v>
                      </c:pt>
                      <c:pt idx="13806">
                        <c:v>2016-06-12 15:07</c:v>
                      </c:pt>
                      <c:pt idx="13807">
                        <c:v>2016-06-12 15:07</c:v>
                      </c:pt>
                      <c:pt idx="13808">
                        <c:v>2016-06-12 15:07</c:v>
                      </c:pt>
                      <c:pt idx="13809">
                        <c:v>2016-06-12 15:07</c:v>
                      </c:pt>
                      <c:pt idx="13810">
                        <c:v>2016-06-12 15:07</c:v>
                      </c:pt>
                      <c:pt idx="13811">
                        <c:v>2016-06-12 15:07</c:v>
                      </c:pt>
                      <c:pt idx="13812">
                        <c:v>2016-06-12 15:07</c:v>
                      </c:pt>
                      <c:pt idx="13813">
                        <c:v>2016-06-12 15:07</c:v>
                      </c:pt>
                      <c:pt idx="13814">
                        <c:v>2016-06-12 15:07</c:v>
                      </c:pt>
                      <c:pt idx="13815">
                        <c:v>2016-06-12 15:07</c:v>
                      </c:pt>
                      <c:pt idx="13816">
                        <c:v>2016-06-12 15:07</c:v>
                      </c:pt>
                      <c:pt idx="13817">
                        <c:v>2016-06-12 15:07</c:v>
                      </c:pt>
                      <c:pt idx="13818">
                        <c:v>2016-06-12 15:07</c:v>
                      </c:pt>
                      <c:pt idx="13819">
                        <c:v>2016-06-12 15:07</c:v>
                      </c:pt>
                      <c:pt idx="13820">
                        <c:v>2016-06-12 15:07</c:v>
                      </c:pt>
                      <c:pt idx="13821">
                        <c:v>2016-06-12 15:07</c:v>
                      </c:pt>
                      <c:pt idx="13822">
                        <c:v>2016-06-12 15:07</c:v>
                      </c:pt>
                      <c:pt idx="13823">
                        <c:v>2016-06-12 15:07</c:v>
                      </c:pt>
                      <c:pt idx="13824">
                        <c:v>2016-06-12 15:07</c:v>
                      </c:pt>
                      <c:pt idx="13825">
                        <c:v>2016-06-12 15:07</c:v>
                      </c:pt>
                      <c:pt idx="13826">
                        <c:v>2016-06-12 15:07</c:v>
                      </c:pt>
                      <c:pt idx="13827">
                        <c:v>2016-06-12 15:07</c:v>
                      </c:pt>
                      <c:pt idx="13828">
                        <c:v>2016-06-12 15:07</c:v>
                      </c:pt>
                      <c:pt idx="13829">
                        <c:v>2016-06-12 15:07</c:v>
                      </c:pt>
                      <c:pt idx="13830">
                        <c:v>2016-06-12 15:07</c:v>
                      </c:pt>
                      <c:pt idx="13831">
                        <c:v>2016-06-12 15:07</c:v>
                      </c:pt>
                      <c:pt idx="13832">
                        <c:v>2016-06-12 15:07</c:v>
                      </c:pt>
                      <c:pt idx="13833">
                        <c:v>2016-06-12 15:07</c:v>
                      </c:pt>
                      <c:pt idx="13834">
                        <c:v>2016-06-12 15:07</c:v>
                      </c:pt>
                      <c:pt idx="13835">
                        <c:v>2016-06-12 15:07</c:v>
                      </c:pt>
                      <c:pt idx="13836">
                        <c:v>2016-06-12 15:07</c:v>
                      </c:pt>
                      <c:pt idx="13837">
                        <c:v>2016-06-12 15:07</c:v>
                      </c:pt>
                      <c:pt idx="13838">
                        <c:v>2016-06-12 15:07</c:v>
                      </c:pt>
                      <c:pt idx="13839">
                        <c:v>2016-06-12 15:07</c:v>
                      </c:pt>
                      <c:pt idx="13840">
                        <c:v>2016-06-12 15:07</c:v>
                      </c:pt>
                      <c:pt idx="13841">
                        <c:v>2016-06-12 15:07</c:v>
                      </c:pt>
                      <c:pt idx="13842">
                        <c:v>2016-06-12 15:07</c:v>
                      </c:pt>
                      <c:pt idx="13843">
                        <c:v>2016-06-12 15:07</c:v>
                      </c:pt>
                      <c:pt idx="13844">
                        <c:v>2016-06-12 15:07</c:v>
                      </c:pt>
                      <c:pt idx="13845">
                        <c:v>2016-06-12 15:07</c:v>
                      </c:pt>
                      <c:pt idx="13846">
                        <c:v>2016-06-12 15:07</c:v>
                      </c:pt>
                      <c:pt idx="13847">
                        <c:v>2016-06-12 15:07</c:v>
                      </c:pt>
                      <c:pt idx="13848">
                        <c:v>2016-06-12 15:07</c:v>
                      </c:pt>
                      <c:pt idx="13849">
                        <c:v>2016-06-12 15:07</c:v>
                      </c:pt>
                      <c:pt idx="13850">
                        <c:v>2016-06-12 15:07</c:v>
                      </c:pt>
                      <c:pt idx="13851">
                        <c:v>2016-06-12 15:07</c:v>
                      </c:pt>
                      <c:pt idx="13852">
                        <c:v>2016-06-12 15:07</c:v>
                      </c:pt>
                      <c:pt idx="13853">
                        <c:v>2016-06-12 15:08</c:v>
                      </c:pt>
                      <c:pt idx="13854">
                        <c:v>2016-06-12 15:08</c:v>
                      </c:pt>
                      <c:pt idx="13855">
                        <c:v>2016-06-12 15:08</c:v>
                      </c:pt>
                      <c:pt idx="13856">
                        <c:v>2016-06-12 15:08</c:v>
                      </c:pt>
                      <c:pt idx="13857">
                        <c:v>2016-06-12 15:08</c:v>
                      </c:pt>
                      <c:pt idx="13858">
                        <c:v>2016-06-12 15:08</c:v>
                      </c:pt>
                      <c:pt idx="13859">
                        <c:v>2016-06-12 15:08</c:v>
                      </c:pt>
                      <c:pt idx="13860">
                        <c:v>2016-06-12 15:08</c:v>
                      </c:pt>
                      <c:pt idx="13861">
                        <c:v>2016-06-12 15:08</c:v>
                      </c:pt>
                      <c:pt idx="13862">
                        <c:v>2016-06-12 15:08</c:v>
                      </c:pt>
                      <c:pt idx="13863">
                        <c:v>2016-06-12 15:08</c:v>
                      </c:pt>
                      <c:pt idx="13864">
                        <c:v>2016-06-12 15:08</c:v>
                      </c:pt>
                      <c:pt idx="13865">
                        <c:v>2016-06-12 15:08</c:v>
                      </c:pt>
                      <c:pt idx="13866">
                        <c:v>2016-06-12 15:08</c:v>
                      </c:pt>
                      <c:pt idx="13867">
                        <c:v>2016-06-12 15:08</c:v>
                      </c:pt>
                      <c:pt idx="13868">
                        <c:v>2016-06-12 15:08</c:v>
                      </c:pt>
                      <c:pt idx="13869">
                        <c:v>2016-06-12 15:08</c:v>
                      </c:pt>
                      <c:pt idx="13870">
                        <c:v>2016-06-12 15:08</c:v>
                      </c:pt>
                      <c:pt idx="13871">
                        <c:v>2016-06-12 15:08</c:v>
                      </c:pt>
                      <c:pt idx="13872">
                        <c:v>2016-06-12 15:08</c:v>
                      </c:pt>
                      <c:pt idx="13873">
                        <c:v>2016-06-12 15:08</c:v>
                      </c:pt>
                      <c:pt idx="13874">
                        <c:v>2016-06-12 15:08</c:v>
                      </c:pt>
                      <c:pt idx="13875">
                        <c:v>2016-06-12 15:08</c:v>
                      </c:pt>
                      <c:pt idx="13876">
                        <c:v>2016-06-12 15:08</c:v>
                      </c:pt>
                      <c:pt idx="13877">
                        <c:v>2016-06-12 15:08</c:v>
                      </c:pt>
                      <c:pt idx="13878">
                        <c:v>2016-06-12 15:08</c:v>
                      </c:pt>
                      <c:pt idx="13879">
                        <c:v>2016-06-12 15:08</c:v>
                      </c:pt>
                      <c:pt idx="13880">
                        <c:v>2016-06-12 15:08</c:v>
                      </c:pt>
                      <c:pt idx="13881">
                        <c:v>2016-06-12 15:08</c:v>
                      </c:pt>
                      <c:pt idx="13882">
                        <c:v>2016-06-12 15:08</c:v>
                      </c:pt>
                      <c:pt idx="13883">
                        <c:v>2016-06-12 15:08</c:v>
                      </c:pt>
                      <c:pt idx="13884">
                        <c:v>2016-06-12 15:08</c:v>
                      </c:pt>
                      <c:pt idx="13885">
                        <c:v>2016-06-12 15:08</c:v>
                      </c:pt>
                      <c:pt idx="13886">
                        <c:v>2016-06-12 15:08</c:v>
                      </c:pt>
                      <c:pt idx="13887">
                        <c:v>2016-06-12 15:08</c:v>
                      </c:pt>
                      <c:pt idx="13888">
                        <c:v>2016-06-12 15:08</c:v>
                      </c:pt>
                      <c:pt idx="13889">
                        <c:v>2016-06-12 15:08</c:v>
                      </c:pt>
                      <c:pt idx="13890">
                        <c:v>2016-06-12 15:08</c:v>
                      </c:pt>
                      <c:pt idx="13891">
                        <c:v>2016-06-12 15:08</c:v>
                      </c:pt>
                      <c:pt idx="13892">
                        <c:v>2016-06-12 15:08</c:v>
                      </c:pt>
                      <c:pt idx="13893">
                        <c:v>2016-06-12 15:08</c:v>
                      </c:pt>
                      <c:pt idx="13894">
                        <c:v>2016-06-12 15:08</c:v>
                      </c:pt>
                      <c:pt idx="13895">
                        <c:v>2016-06-12 15:08</c:v>
                      </c:pt>
                      <c:pt idx="13896">
                        <c:v>2016-06-12 15:08</c:v>
                      </c:pt>
                      <c:pt idx="13897">
                        <c:v>2016-06-12 15:08</c:v>
                      </c:pt>
                      <c:pt idx="13898">
                        <c:v>2016-06-12 15:08</c:v>
                      </c:pt>
                      <c:pt idx="13899">
                        <c:v>2016-06-12 15:08</c:v>
                      </c:pt>
                      <c:pt idx="13900">
                        <c:v>2016-06-12 15:08</c:v>
                      </c:pt>
                      <c:pt idx="13901">
                        <c:v>2016-06-12 15:08</c:v>
                      </c:pt>
                      <c:pt idx="13902">
                        <c:v>2016-06-12 15:08</c:v>
                      </c:pt>
                      <c:pt idx="13903">
                        <c:v>2016-06-12 15:08</c:v>
                      </c:pt>
                      <c:pt idx="13904">
                        <c:v>2016-06-12 15:08</c:v>
                      </c:pt>
                      <c:pt idx="13905">
                        <c:v>2016-06-12 15:08</c:v>
                      </c:pt>
                      <c:pt idx="13906">
                        <c:v>2016-06-12 15:08</c:v>
                      </c:pt>
                      <c:pt idx="13907">
                        <c:v>2016-06-12 15:08</c:v>
                      </c:pt>
                      <c:pt idx="13908">
                        <c:v>2016-06-12 15:08</c:v>
                      </c:pt>
                      <c:pt idx="13909">
                        <c:v>2016-06-12 15:08</c:v>
                      </c:pt>
                      <c:pt idx="13910">
                        <c:v>2016-06-12 15:08</c:v>
                      </c:pt>
                      <c:pt idx="13911">
                        <c:v>2016-06-12 15:08</c:v>
                      </c:pt>
                      <c:pt idx="13912">
                        <c:v>2016-06-12 15:09</c:v>
                      </c:pt>
                      <c:pt idx="13913">
                        <c:v>2016-06-12 15:09</c:v>
                      </c:pt>
                      <c:pt idx="13914">
                        <c:v>2016-06-12 15:09</c:v>
                      </c:pt>
                      <c:pt idx="13915">
                        <c:v>2016-06-12 15:09</c:v>
                      </c:pt>
                      <c:pt idx="13916">
                        <c:v>2016-06-12 15:09</c:v>
                      </c:pt>
                      <c:pt idx="13917">
                        <c:v>2016-06-12 15:09</c:v>
                      </c:pt>
                      <c:pt idx="13918">
                        <c:v>2016-06-12 15:09</c:v>
                      </c:pt>
                      <c:pt idx="13919">
                        <c:v>2016-06-12 15:09</c:v>
                      </c:pt>
                      <c:pt idx="13920">
                        <c:v>2016-06-12 15:09</c:v>
                      </c:pt>
                      <c:pt idx="13921">
                        <c:v>2016-06-12 15:09</c:v>
                      </c:pt>
                      <c:pt idx="13922">
                        <c:v>2016-06-12 15:09</c:v>
                      </c:pt>
                      <c:pt idx="13923">
                        <c:v>2016-06-12 15:09</c:v>
                      </c:pt>
                      <c:pt idx="13924">
                        <c:v>2016-06-12 15:09</c:v>
                      </c:pt>
                      <c:pt idx="13925">
                        <c:v>2016-06-12 15:09</c:v>
                      </c:pt>
                      <c:pt idx="13926">
                        <c:v>2016-06-12 15:09</c:v>
                      </c:pt>
                      <c:pt idx="13927">
                        <c:v>2016-06-12 15:09</c:v>
                      </c:pt>
                      <c:pt idx="13928">
                        <c:v>2016-06-12 15:09</c:v>
                      </c:pt>
                      <c:pt idx="13929">
                        <c:v>2016-06-12 15:09</c:v>
                      </c:pt>
                      <c:pt idx="13930">
                        <c:v>2016-06-12 15:09</c:v>
                      </c:pt>
                      <c:pt idx="13931">
                        <c:v>2016-06-12 15:09</c:v>
                      </c:pt>
                      <c:pt idx="13932">
                        <c:v>2016-06-12 15:09</c:v>
                      </c:pt>
                      <c:pt idx="13933">
                        <c:v>2016-06-12 15:09</c:v>
                      </c:pt>
                      <c:pt idx="13934">
                        <c:v>2016-06-12 15:09</c:v>
                      </c:pt>
                      <c:pt idx="13935">
                        <c:v>2016-06-12 15:09</c:v>
                      </c:pt>
                      <c:pt idx="13936">
                        <c:v>2016-06-12 15:09</c:v>
                      </c:pt>
                      <c:pt idx="13937">
                        <c:v>2016-06-12 15:09</c:v>
                      </c:pt>
                      <c:pt idx="13938">
                        <c:v>2016-06-12 15:09</c:v>
                      </c:pt>
                      <c:pt idx="13939">
                        <c:v>2016-06-12 15:09</c:v>
                      </c:pt>
                      <c:pt idx="13940">
                        <c:v>2016-06-12 15:09</c:v>
                      </c:pt>
                      <c:pt idx="13941">
                        <c:v>2016-06-12 15:09</c:v>
                      </c:pt>
                      <c:pt idx="13942">
                        <c:v>2016-06-12 15:09</c:v>
                      </c:pt>
                      <c:pt idx="13943">
                        <c:v>2016-06-12 15:09</c:v>
                      </c:pt>
                      <c:pt idx="13944">
                        <c:v>2016-06-12 15:09</c:v>
                      </c:pt>
                      <c:pt idx="13945">
                        <c:v>2016-06-12 15:09</c:v>
                      </c:pt>
                      <c:pt idx="13946">
                        <c:v>2016-06-12 15:09</c:v>
                      </c:pt>
                      <c:pt idx="13947">
                        <c:v>2016-06-12 15:09</c:v>
                      </c:pt>
                      <c:pt idx="13948">
                        <c:v>2016-06-12 15:09</c:v>
                      </c:pt>
                      <c:pt idx="13949">
                        <c:v>2016-06-12 15:09</c:v>
                      </c:pt>
                      <c:pt idx="13950">
                        <c:v>2016-06-12 15:09</c:v>
                      </c:pt>
                      <c:pt idx="13951">
                        <c:v>2016-06-12 15:09</c:v>
                      </c:pt>
                      <c:pt idx="13952">
                        <c:v>2016-06-12 15:09</c:v>
                      </c:pt>
                      <c:pt idx="13953">
                        <c:v>2016-06-12 15:09</c:v>
                      </c:pt>
                      <c:pt idx="13954">
                        <c:v>2016-06-12 15:09</c:v>
                      </c:pt>
                      <c:pt idx="13955">
                        <c:v>2016-06-12 15:09</c:v>
                      </c:pt>
                      <c:pt idx="13956">
                        <c:v>2016-06-12 15:09</c:v>
                      </c:pt>
                      <c:pt idx="13957">
                        <c:v>2016-06-12 15:09</c:v>
                      </c:pt>
                      <c:pt idx="13958">
                        <c:v>2016-06-12 15:09</c:v>
                      </c:pt>
                      <c:pt idx="13959">
                        <c:v>2016-06-12 15:09</c:v>
                      </c:pt>
                      <c:pt idx="13960">
                        <c:v>2016-06-12 15:09</c:v>
                      </c:pt>
                      <c:pt idx="13961">
                        <c:v>2016-06-12 15:09</c:v>
                      </c:pt>
                      <c:pt idx="13962">
                        <c:v>2016-06-12 15:09</c:v>
                      </c:pt>
                      <c:pt idx="13963">
                        <c:v>2016-06-12 15:09</c:v>
                      </c:pt>
                      <c:pt idx="13964">
                        <c:v>2016-06-12 15:09</c:v>
                      </c:pt>
                      <c:pt idx="13965">
                        <c:v>2016-06-12 15:09</c:v>
                      </c:pt>
                      <c:pt idx="13966">
                        <c:v>2016-06-12 15:09</c:v>
                      </c:pt>
                      <c:pt idx="13967">
                        <c:v>2016-06-12 15:09</c:v>
                      </c:pt>
                      <c:pt idx="13968">
                        <c:v>2016-06-12 15:09</c:v>
                      </c:pt>
                      <c:pt idx="13969">
                        <c:v>2016-06-12 15:09</c:v>
                      </c:pt>
                      <c:pt idx="13970">
                        <c:v>2016-06-12 15:10</c:v>
                      </c:pt>
                      <c:pt idx="13971">
                        <c:v>2016-06-12 15:10</c:v>
                      </c:pt>
                      <c:pt idx="13972">
                        <c:v>2016-06-12 15:10</c:v>
                      </c:pt>
                      <c:pt idx="13973">
                        <c:v>2016-06-12 15:10</c:v>
                      </c:pt>
                      <c:pt idx="13974">
                        <c:v>2016-06-12 15:10</c:v>
                      </c:pt>
                      <c:pt idx="13975">
                        <c:v>2016-06-12 15:10</c:v>
                      </c:pt>
                      <c:pt idx="13976">
                        <c:v>2016-06-12 15:10</c:v>
                      </c:pt>
                      <c:pt idx="13977">
                        <c:v>2016-06-12 15:10</c:v>
                      </c:pt>
                      <c:pt idx="13978">
                        <c:v>2016-06-12 15:10</c:v>
                      </c:pt>
                      <c:pt idx="13979">
                        <c:v>2016-06-12 15:10</c:v>
                      </c:pt>
                      <c:pt idx="13980">
                        <c:v>2016-06-12 15:10</c:v>
                      </c:pt>
                      <c:pt idx="13981">
                        <c:v>2016-06-12 15:10</c:v>
                      </c:pt>
                      <c:pt idx="13982">
                        <c:v>2016-06-12 15:10</c:v>
                      </c:pt>
                      <c:pt idx="13983">
                        <c:v>2016-06-12 15:10</c:v>
                      </c:pt>
                      <c:pt idx="13984">
                        <c:v>2016-06-12 15:10</c:v>
                      </c:pt>
                      <c:pt idx="13985">
                        <c:v>2016-06-12 15:10</c:v>
                      </c:pt>
                      <c:pt idx="13986">
                        <c:v>2016-06-12 15:10</c:v>
                      </c:pt>
                      <c:pt idx="13987">
                        <c:v>2016-06-12 15:10</c:v>
                      </c:pt>
                      <c:pt idx="13988">
                        <c:v>2016-06-12 15:10</c:v>
                      </c:pt>
                      <c:pt idx="13989">
                        <c:v>2016-06-12 15:10</c:v>
                      </c:pt>
                      <c:pt idx="13990">
                        <c:v>2016-06-12 15:10</c:v>
                      </c:pt>
                      <c:pt idx="13991">
                        <c:v>2016-06-12 15:10</c:v>
                      </c:pt>
                      <c:pt idx="13992">
                        <c:v>2016-06-12 15:10</c:v>
                      </c:pt>
                      <c:pt idx="13993">
                        <c:v>2016-06-12 15:10</c:v>
                      </c:pt>
                      <c:pt idx="13994">
                        <c:v>2016-06-12 15:10</c:v>
                      </c:pt>
                      <c:pt idx="13995">
                        <c:v>2016-06-12 15:10</c:v>
                      </c:pt>
                      <c:pt idx="13996">
                        <c:v>2016-06-12 15:10</c:v>
                      </c:pt>
                      <c:pt idx="13997">
                        <c:v>2016-06-12 15:10</c:v>
                      </c:pt>
                      <c:pt idx="13998">
                        <c:v>2016-06-12 15:10</c:v>
                      </c:pt>
                      <c:pt idx="13999">
                        <c:v>2016-06-12 15:10</c:v>
                      </c:pt>
                      <c:pt idx="14000">
                        <c:v>2016-06-12 15:10</c:v>
                      </c:pt>
                      <c:pt idx="14001">
                        <c:v>2016-06-12 15:10</c:v>
                      </c:pt>
                      <c:pt idx="14002">
                        <c:v>2016-06-12 15:10</c:v>
                      </c:pt>
                      <c:pt idx="14003">
                        <c:v>2016-06-12 15:10</c:v>
                      </c:pt>
                      <c:pt idx="14004">
                        <c:v>2016-06-12 15:10</c:v>
                      </c:pt>
                      <c:pt idx="14005">
                        <c:v>2016-06-12 15:10</c:v>
                      </c:pt>
                      <c:pt idx="14006">
                        <c:v>2016-06-12 15:10</c:v>
                      </c:pt>
                      <c:pt idx="14007">
                        <c:v>2016-06-12 15:10</c:v>
                      </c:pt>
                      <c:pt idx="14008">
                        <c:v>2016-06-12 15:10</c:v>
                      </c:pt>
                      <c:pt idx="14009">
                        <c:v>2016-06-12 15:10</c:v>
                      </c:pt>
                      <c:pt idx="14010">
                        <c:v>2016-06-12 15:10</c:v>
                      </c:pt>
                      <c:pt idx="14011">
                        <c:v>2016-06-12 15:10</c:v>
                      </c:pt>
                      <c:pt idx="14012">
                        <c:v>2016-06-12 15:10</c:v>
                      </c:pt>
                      <c:pt idx="14013">
                        <c:v>2016-06-12 15:10</c:v>
                      </c:pt>
                      <c:pt idx="14014">
                        <c:v>2016-06-12 15:10</c:v>
                      </c:pt>
                      <c:pt idx="14015">
                        <c:v>2016-06-12 15:10</c:v>
                      </c:pt>
                      <c:pt idx="14016">
                        <c:v>2016-06-12 15:10</c:v>
                      </c:pt>
                      <c:pt idx="14017">
                        <c:v>2016-06-12 15:10</c:v>
                      </c:pt>
                      <c:pt idx="14018">
                        <c:v>2016-06-12 15:10</c:v>
                      </c:pt>
                      <c:pt idx="14019">
                        <c:v>2016-06-12 15:10</c:v>
                      </c:pt>
                      <c:pt idx="14020">
                        <c:v>2016-06-12 15:10</c:v>
                      </c:pt>
                      <c:pt idx="14021">
                        <c:v>2016-06-12 15:10</c:v>
                      </c:pt>
                      <c:pt idx="14022">
                        <c:v>2016-06-12 15:10</c:v>
                      </c:pt>
                      <c:pt idx="14023">
                        <c:v>2016-06-12 15:10</c:v>
                      </c:pt>
                      <c:pt idx="14024">
                        <c:v>2016-06-12 15:10</c:v>
                      </c:pt>
                      <c:pt idx="14025">
                        <c:v>2016-06-12 15:10</c:v>
                      </c:pt>
                      <c:pt idx="14026">
                        <c:v>2016-06-12 15:10</c:v>
                      </c:pt>
                      <c:pt idx="14027">
                        <c:v>2016-06-12 15:10</c:v>
                      </c:pt>
                      <c:pt idx="14028">
                        <c:v>2016-06-12 15:11</c:v>
                      </c:pt>
                      <c:pt idx="14029">
                        <c:v>2016-06-12 15:11</c:v>
                      </c:pt>
                      <c:pt idx="14030">
                        <c:v>2016-06-12 15:11</c:v>
                      </c:pt>
                      <c:pt idx="14031">
                        <c:v>2016-06-12 15:11</c:v>
                      </c:pt>
                      <c:pt idx="14032">
                        <c:v>2016-06-12 15:11</c:v>
                      </c:pt>
                      <c:pt idx="14033">
                        <c:v>2016-06-12 15:11</c:v>
                      </c:pt>
                      <c:pt idx="14034">
                        <c:v>2016-06-12 15:11</c:v>
                      </c:pt>
                      <c:pt idx="14035">
                        <c:v>2016-06-12 15:11</c:v>
                      </c:pt>
                      <c:pt idx="14036">
                        <c:v>2016-06-12 15:11</c:v>
                      </c:pt>
                      <c:pt idx="14037">
                        <c:v>2016-06-12 15:11</c:v>
                      </c:pt>
                      <c:pt idx="14038">
                        <c:v>2016-06-12 15:11</c:v>
                      </c:pt>
                      <c:pt idx="14039">
                        <c:v>2016-06-12 15:11</c:v>
                      </c:pt>
                      <c:pt idx="14040">
                        <c:v>2016-06-12 15:11</c:v>
                      </c:pt>
                      <c:pt idx="14041">
                        <c:v>2016-06-12 15:11</c:v>
                      </c:pt>
                      <c:pt idx="14042">
                        <c:v>2016-06-12 15:11</c:v>
                      </c:pt>
                      <c:pt idx="14043">
                        <c:v>2016-06-12 15:11</c:v>
                      </c:pt>
                      <c:pt idx="14044">
                        <c:v>2016-06-12 15:11</c:v>
                      </c:pt>
                      <c:pt idx="14045">
                        <c:v>2016-06-12 15:11</c:v>
                      </c:pt>
                      <c:pt idx="14046">
                        <c:v>2016-06-12 15:11</c:v>
                      </c:pt>
                      <c:pt idx="14047">
                        <c:v>2016-06-12 15:11</c:v>
                      </c:pt>
                      <c:pt idx="14048">
                        <c:v>2016-06-12 15:11</c:v>
                      </c:pt>
                      <c:pt idx="14049">
                        <c:v>2016-06-12 15:11</c:v>
                      </c:pt>
                      <c:pt idx="14050">
                        <c:v>2016-06-12 15:11</c:v>
                      </c:pt>
                      <c:pt idx="14051">
                        <c:v>2016-06-12 15:11</c:v>
                      </c:pt>
                      <c:pt idx="14052">
                        <c:v>2016-06-12 15:11</c:v>
                      </c:pt>
                      <c:pt idx="14053">
                        <c:v>2016-06-12 15:11</c:v>
                      </c:pt>
                      <c:pt idx="14054">
                        <c:v>2016-06-12 15:11</c:v>
                      </c:pt>
                      <c:pt idx="14055">
                        <c:v>2016-06-12 15:11</c:v>
                      </c:pt>
                      <c:pt idx="14056">
                        <c:v>2016-06-12 15:11</c:v>
                      </c:pt>
                      <c:pt idx="14057">
                        <c:v>2016-06-12 15:11</c:v>
                      </c:pt>
                      <c:pt idx="14058">
                        <c:v>2016-06-12 15:11</c:v>
                      </c:pt>
                      <c:pt idx="14059">
                        <c:v>2016-06-12 15:11</c:v>
                      </c:pt>
                      <c:pt idx="14060">
                        <c:v>2016-06-12 15:11</c:v>
                      </c:pt>
                      <c:pt idx="14061">
                        <c:v>2016-06-12 15:11</c:v>
                      </c:pt>
                      <c:pt idx="14062">
                        <c:v>2016-06-12 15:11</c:v>
                      </c:pt>
                      <c:pt idx="14063">
                        <c:v>2016-06-12 15:11</c:v>
                      </c:pt>
                      <c:pt idx="14064">
                        <c:v>2016-06-12 15:11</c:v>
                      </c:pt>
                      <c:pt idx="14065">
                        <c:v>2016-06-12 15:11</c:v>
                      </c:pt>
                      <c:pt idx="14066">
                        <c:v>2016-06-12 15:11</c:v>
                      </c:pt>
                      <c:pt idx="14067">
                        <c:v>2016-06-12 15:11</c:v>
                      </c:pt>
                      <c:pt idx="14068">
                        <c:v>2016-06-12 15:11</c:v>
                      </c:pt>
                      <c:pt idx="14069">
                        <c:v>2016-06-12 15:11</c:v>
                      </c:pt>
                      <c:pt idx="14070">
                        <c:v>2016-06-12 15:11</c:v>
                      </c:pt>
                      <c:pt idx="14071">
                        <c:v>2016-06-12 15:11</c:v>
                      </c:pt>
                      <c:pt idx="14072">
                        <c:v>2016-06-12 15:11</c:v>
                      </c:pt>
                      <c:pt idx="14073">
                        <c:v>2016-06-12 15:11</c:v>
                      </c:pt>
                      <c:pt idx="14074">
                        <c:v>2016-06-12 15:11</c:v>
                      </c:pt>
                      <c:pt idx="14075">
                        <c:v>2016-06-12 15:11</c:v>
                      </c:pt>
                      <c:pt idx="14076">
                        <c:v>2016-06-12 15:11</c:v>
                      </c:pt>
                      <c:pt idx="14077">
                        <c:v>2016-06-12 15:11</c:v>
                      </c:pt>
                      <c:pt idx="14078">
                        <c:v>2016-06-12 15:11</c:v>
                      </c:pt>
                      <c:pt idx="14079">
                        <c:v>2016-06-12 15:11</c:v>
                      </c:pt>
                      <c:pt idx="14080">
                        <c:v>2016-06-12 15:11</c:v>
                      </c:pt>
                      <c:pt idx="14081">
                        <c:v>2016-06-12 15:11</c:v>
                      </c:pt>
                      <c:pt idx="14082">
                        <c:v>2016-06-12 15:11</c:v>
                      </c:pt>
                      <c:pt idx="14083">
                        <c:v>2016-06-12 15:11</c:v>
                      </c:pt>
                      <c:pt idx="14084">
                        <c:v>2016-06-12 15:11</c:v>
                      </c:pt>
                      <c:pt idx="14085">
                        <c:v>2016-06-12 15:12</c:v>
                      </c:pt>
                      <c:pt idx="14086">
                        <c:v>2016-06-12 15:12</c:v>
                      </c:pt>
                      <c:pt idx="14087">
                        <c:v>2016-06-12 15:12</c:v>
                      </c:pt>
                      <c:pt idx="14088">
                        <c:v>2016-06-12 15:12</c:v>
                      </c:pt>
                      <c:pt idx="14089">
                        <c:v>2016-06-12 15:12</c:v>
                      </c:pt>
                      <c:pt idx="14090">
                        <c:v>2016-06-12 15:12</c:v>
                      </c:pt>
                      <c:pt idx="14091">
                        <c:v>2016-06-12 15:12</c:v>
                      </c:pt>
                      <c:pt idx="14092">
                        <c:v>2016-06-12 15:12</c:v>
                      </c:pt>
                      <c:pt idx="14093">
                        <c:v>2016-06-12 15:12</c:v>
                      </c:pt>
                      <c:pt idx="14094">
                        <c:v>2016-06-12 15:12</c:v>
                      </c:pt>
                      <c:pt idx="14095">
                        <c:v>2016-06-12 15:12</c:v>
                      </c:pt>
                      <c:pt idx="14096">
                        <c:v>2016-06-12 15:12</c:v>
                      </c:pt>
                      <c:pt idx="14097">
                        <c:v>2016-06-12 15:12</c:v>
                      </c:pt>
                      <c:pt idx="14098">
                        <c:v>2016-06-12 15:12</c:v>
                      </c:pt>
                      <c:pt idx="14099">
                        <c:v>2016-06-12 15:12</c:v>
                      </c:pt>
                      <c:pt idx="14100">
                        <c:v>2016-06-12 15:12</c:v>
                      </c:pt>
                      <c:pt idx="14101">
                        <c:v>2016-06-12 15:12</c:v>
                      </c:pt>
                      <c:pt idx="14102">
                        <c:v>2016-06-12 15:12</c:v>
                      </c:pt>
                      <c:pt idx="14103">
                        <c:v>2016-06-12 15:12</c:v>
                      </c:pt>
                      <c:pt idx="14104">
                        <c:v>2016-06-12 15:12</c:v>
                      </c:pt>
                      <c:pt idx="14105">
                        <c:v>2016-06-12 15:12</c:v>
                      </c:pt>
                      <c:pt idx="14106">
                        <c:v>2016-06-12 15:12</c:v>
                      </c:pt>
                      <c:pt idx="14107">
                        <c:v>2016-06-12 15:12</c:v>
                      </c:pt>
                      <c:pt idx="14108">
                        <c:v>2016-06-12 15:12</c:v>
                      </c:pt>
                      <c:pt idx="14109">
                        <c:v>2016-06-12 15:12</c:v>
                      </c:pt>
                      <c:pt idx="14110">
                        <c:v>2016-06-12 15:12</c:v>
                      </c:pt>
                      <c:pt idx="14111">
                        <c:v>2016-06-12 15:12</c:v>
                      </c:pt>
                      <c:pt idx="14112">
                        <c:v>2016-06-12 15:12</c:v>
                      </c:pt>
                      <c:pt idx="14113">
                        <c:v>2016-06-12 15:12</c:v>
                      </c:pt>
                      <c:pt idx="14114">
                        <c:v>2016-06-12 15:12</c:v>
                      </c:pt>
                      <c:pt idx="14115">
                        <c:v>2016-06-12 15:12</c:v>
                      </c:pt>
                      <c:pt idx="14116">
                        <c:v>2016-06-12 15:12</c:v>
                      </c:pt>
                      <c:pt idx="14117">
                        <c:v>2016-06-12 15:12</c:v>
                      </c:pt>
                      <c:pt idx="14118">
                        <c:v>2016-06-12 15:12</c:v>
                      </c:pt>
                      <c:pt idx="14119">
                        <c:v>2016-06-12 15:12</c:v>
                      </c:pt>
                      <c:pt idx="14120">
                        <c:v>2016-06-12 15:12</c:v>
                      </c:pt>
                      <c:pt idx="14121">
                        <c:v>2016-06-12 15:12</c:v>
                      </c:pt>
                      <c:pt idx="14122">
                        <c:v>2016-06-12 15:12</c:v>
                      </c:pt>
                      <c:pt idx="14123">
                        <c:v>2016-06-12 15:12</c:v>
                      </c:pt>
                      <c:pt idx="14124">
                        <c:v>2016-06-12 15:12</c:v>
                      </c:pt>
                      <c:pt idx="14125">
                        <c:v>2016-06-12 15:12</c:v>
                      </c:pt>
                      <c:pt idx="14126">
                        <c:v>2016-06-12 15:12</c:v>
                      </c:pt>
                      <c:pt idx="14127">
                        <c:v>2016-06-12 15:12</c:v>
                      </c:pt>
                      <c:pt idx="14128">
                        <c:v>2016-06-12 15:12</c:v>
                      </c:pt>
                      <c:pt idx="14129">
                        <c:v>2016-06-12 15:12</c:v>
                      </c:pt>
                      <c:pt idx="14130">
                        <c:v>2016-06-12 15:12</c:v>
                      </c:pt>
                      <c:pt idx="14131">
                        <c:v>2016-06-12 15:12</c:v>
                      </c:pt>
                      <c:pt idx="14132">
                        <c:v>2016-06-12 15:12</c:v>
                      </c:pt>
                      <c:pt idx="14133">
                        <c:v>2016-06-12 15:12</c:v>
                      </c:pt>
                      <c:pt idx="14134">
                        <c:v>2016-06-12 15:12</c:v>
                      </c:pt>
                      <c:pt idx="14135">
                        <c:v>2016-06-12 15:12</c:v>
                      </c:pt>
                      <c:pt idx="14136">
                        <c:v>2016-06-12 15:13</c:v>
                      </c:pt>
                      <c:pt idx="14137">
                        <c:v>2016-06-12 15:13</c:v>
                      </c:pt>
                      <c:pt idx="14138">
                        <c:v>2016-06-12 15:13</c:v>
                      </c:pt>
                      <c:pt idx="14139">
                        <c:v>2016-06-12 15:13</c:v>
                      </c:pt>
                      <c:pt idx="14140">
                        <c:v>2016-06-12 15:13</c:v>
                      </c:pt>
                      <c:pt idx="14141">
                        <c:v>2016-06-12 15:13</c:v>
                      </c:pt>
                      <c:pt idx="14142">
                        <c:v>2016-06-12 15:13</c:v>
                      </c:pt>
                      <c:pt idx="14143">
                        <c:v>2016-06-12 15:13</c:v>
                      </c:pt>
                      <c:pt idx="14144">
                        <c:v>2016-06-12 15:13</c:v>
                      </c:pt>
                      <c:pt idx="14145">
                        <c:v>2016-06-12 15:13</c:v>
                      </c:pt>
                      <c:pt idx="14146">
                        <c:v>2016-06-12 15:13</c:v>
                      </c:pt>
                      <c:pt idx="14147">
                        <c:v>2016-06-12 15:13</c:v>
                      </c:pt>
                      <c:pt idx="14148">
                        <c:v>2016-06-12 15:13</c:v>
                      </c:pt>
                      <c:pt idx="14149">
                        <c:v>2016-06-12 15:13</c:v>
                      </c:pt>
                      <c:pt idx="14150">
                        <c:v>2016-06-12 15:13</c:v>
                      </c:pt>
                      <c:pt idx="14151">
                        <c:v>2016-06-12 15:13</c:v>
                      </c:pt>
                      <c:pt idx="14152">
                        <c:v>2016-06-12 15:13</c:v>
                      </c:pt>
                      <c:pt idx="14153">
                        <c:v>2016-06-12 15:13</c:v>
                      </c:pt>
                      <c:pt idx="14154">
                        <c:v>2016-06-12 15:13</c:v>
                      </c:pt>
                      <c:pt idx="14155">
                        <c:v>2016-06-12 15:13</c:v>
                      </c:pt>
                      <c:pt idx="14156">
                        <c:v>2016-06-12 15:13</c:v>
                      </c:pt>
                      <c:pt idx="14157">
                        <c:v>2016-06-12 15:13</c:v>
                      </c:pt>
                      <c:pt idx="14158">
                        <c:v>2016-06-12 15:13</c:v>
                      </c:pt>
                      <c:pt idx="14159">
                        <c:v>2016-06-12 15:13</c:v>
                      </c:pt>
                      <c:pt idx="14160">
                        <c:v>2016-06-12 15:13</c:v>
                      </c:pt>
                      <c:pt idx="14161">
                        <c:v>2016-06-12 15:13</c:v>
                      </c:pt>
                      <c:pt idx="14162">
                        <c:v>2016-06-12 15:13</c:v>
                      </c:pt>
                      <c:pt idx="14163">
                        <c:v>2016-06-12 15:13</c:v>
                      </c:pt>
                      <c:pt idx="14164">
                        <c:v>2016-06-12 15:13</c:v>
                      </c:pt>
                      <c:pt idx="14165">
                        <c:v>2016-06-12 15:13</c:v>
                      </c:pt>
                      <c:pt idx="14166">
                        <c:v>2016-06-12 15:13</c:v>
                      </c:pt>
                      <c:pt idx="14167">
                        <c:v>2016-06-12 15:13</c:v>
                      </c:pt>
                      <c:pt idx="14168">
                        <c:v>2016-06-12 15:13</c:v>
                      </c:pt>
                      <c:pt idx="14169">
                        <c:v>2016-06-12 15:13</c:v>
                      </c:pt>
                      <c:pt idx="14170">
                        <c:v>2016-06-12 15:13</c:v>
                      </c:pt>
                      <c:pt idx="14171">
                        <c:v>2016-06-12 15:13</c:v>
                      </c:pt>
                      <c:pt idx="14172">
                        <c:v>2016-06-12 15:13</c:v>
                      </c:pt>
                      <c:pt idx="14173">
                        <c:v>2016-06-12 15:13</c:v>
                      </c:pt>
                      <c:pt idx="14174">
                        <c:v>2016-06-12 15:13</c:v>
                      </c:pt>
                      <c:pt idx="14175">
                        <c:v>2016-06-12 15:13</c:v>
                      </c:pt>
                      <c:pt idx="14176">
                        <c:v>2016-06-12 15:13</c:v>
                      </c:pt>
                      <c:pt idx="14177">
                        <c:v>2016-06-12 15:13</c:v>
                      </c:pt>
                      <c:pt idx="14178">
                        <c:v>2016-06-12 15:13</c:v>
                      </c:pt>
                      <c:pt idx="14179">
                        <c:v>2016-06-12 15:13</c:v>
                      </c:pt>
                      <c:pt idx="14180">
                        <c:v>2016-06-12 15:13</c:v>
                      </c:pt>
                      <c:pt idx="14181">
                        <c:v>2016-06-12 15:13</c:v>
                      </c:pt>
                      <c:pt idx="14182">
                        <c:v>2016-06-12 15:13</c:v>
                      </c:pt>
                      <c:pt idx="14183">
                        <c:v>2016-06-12 15:13</c:v>
                      </c:pt>
                      <c:pt idx="14184">
                        <c:v>2016-06-12 15:13</c:v>
                      </c:pt>
                      <c:pt idx="14185">
                        <c:v>2016-06-12 15:13</c:v>
                      </c:pt>
                      <c:pt idx="14186">
                        <c:v>2016-06-12 15:13</c:v>
                      </c:pt>
                      <c:pt idx="14187">
                        <c:v>2016-06-12 15:13</c:v>
                      </c:pt>
                      <c:pt idx="14188">
                        <c:v>2016-06-12 15:13</c:v>
                      </c:pt>
                      <c:pt idx="14189">
                        <c:v>2016-06-12 15:13</c:v>
                      </c:pt>
                      <c:pt idx="14190">
                        <c:v>2016-06-12 15:13</c:v>
                      </c:pt>
                      <c:pt idx="14191">
                        <c:v>2016-06-12 15:13</c:v>
                      </c:pt>
                      <c:pt idx="14192">
                        <c:v>2016-06-12 15:14</c:v>
                      </c:pt>
                      <c:pt idx="14193">
                        <c:v>2016-06-12 15:14</c:v>
                      </c:pt>
                      <c:pt idx="14194">
                        <c:v>2016-06-12 15:14</c:v>
                      </c:pt>
                      <c:pt idx="14195">
                        <c:v>2016-06-12 15:14</c:v>
                      </c:pt>
                      <c:pt idx="14196">
                        <c:v>2016-06-12 15:14</c:v>
                      </c:pt>
                      <c:pt idx="14197">
                        <c:v>2016-06-12 15:14</c:v>
                      </c:pt>
                      <c:pt idx="14198">
                        <c:v>2016-06-12 15:14</c:v>
                      </c:pt>
                      <c:pt idx="14199">
                        <c:v>2016-06-12 15:14</c:v>
                      </c:pt>
                      <c:pt idx="14200">
                        <c:v>2016-06-12 15:14</c:v>
                      </c:pt>
                      <c:pt idx="14201">
                        <c:v>2016-06-12 15:14</c:v>
                      </c:pt>
                      <c:pt idx="14202">
                        <c:v>2016-06-12 15:14</c:v>
                      </c:pt>
                      <c:pt idx="14203">
                        <c:v>2016-06-12 15:14</c:v>
                      </c:pt>
                      <c:pt idx="14204">
                        <c:v>2016-06-12 15:14</c:v>
                      </c:pt>
                      <c:pt idx="14205">
                        <c:v>2016-06-12 15:14</c:v>
                      </c:pt>
                      <c:pt idx="14206">
                        <c:v>2016-06-12 15:14</c:v>
                      </c:pt>
                      <c:pt idx="14207">
                        <c:v>2016-06-12 15:14</c:v>
                      </c:pt>
                      <c:pt idx="14208">
                        <c:v>2016-06-12 15:14</c:v>
                      </c:pt>
                      <c:pt idx="14209">
                        <c:v>2016-06-12 15:14</c:v>
                      </c:pt>
                      <c:pt idx="14210">
                        <c:v>2016-06-12 15:14</c:v>
                      </c:pt>
                      <c:pt idx="14211">
                        <c:v>2016-06-12 15:14</c:v>
                      </c:pt>
                      <c:pt idx="14212">
                        <c:v>2016-06-12 15:14</c:v>
                      </c:pt>
                      <c:pt idx="14213">
                        <c:v>2016-06-12 15:14</c:v>
                      </c:pt>
                      <c:pt idx="14214">
                        <c:v>2016-06-12 15:14</c:v>
                      </c:pt>
                      <c:pt idx="14215">
                        <c:v>2016-06-12 15:14</c:v>
                      </c:pt>
                      <c:pt idx="14216">
                        <c:v>2016-06-12 15:14</c:v>
                      </c:pt>
                      <c:pt idx="14217">
                        <c:v>2016-06-12 15:14</c:v>
                      </c:pt>
                      <c:pt idx="14218">
                        <c:v>2016-06-12 15:14</c:v>
                      </c:pt>
                      <c:pt idx="14219">
                        <c:v>2016-06-12 15:14</c:v>
                      </c:pt>
                      <c:pt idx="14220">
                        <c:v>2016-06-12 15:14</c:v>
                      </c:pt>
                      <c:pt idx="14221">
                        <c:v>2016-06-12 15:14</c:v>
                      </c:pt>
                      <c:pt idx="14222">
                        <c:v>2016-06-12 15:14</c:v>
                      </c:pt>
                      <c:pt idx="14223">
                        <c:v>2016-06-12 15:14</c:v>
                      </c:pt>
                      <c:pt idx="14224">
                        <c:v>2016-06-12 15:14</c:v>
                      </c:pt>
                      <c:pt idx="14225">
                        <c:v>2016-06-12 15:14</c:v>
                      </c:pt>
                      <c:pt idx="14226">
                        <c:v>2016-06-12 15:14</c:v>
                      </c:pt>
                      <c:pt idx="14227">
                        <c:v>2016-06-12 15:14</c:v>
                      </c:pt>
                      <c:pt idx="14228">
                        <c:v>2016-06-12 15:14</c:v>
                      </c:pt>
                      <c:pt idx="14229">
                        <c:v>2016-06-12 15:14</c:v>
                      </c:pt>
                      <c:pt idx="14230">
                        <c:v>2016-06-12 15:14</c:v>
                      </c:pt>
                      <c:pt idx="14231">
                        <c:v>2016-06-12 15:14</c:v>
                      </c:pt>
                      <c:pt idx="14232">
                        <c:v>2016-06-12 15:14</c:v>
                      </c:pt>
                      <c:pt idx="14233">
                        <c:v>2016-06-12 15:14</c:v>
                      </c:pt>
                      <c:pt idx="14234">
                        <c:v>2016-06-12 15:14</c:v>
                      </c:pt>
                      <c:pt idx="14235">
                        <c:v>2016-06-12 15:14</c:v>
                      </c:pt>
                      <c:pt idx="14236">
                        <c:v>2016-06-12 15:14</c:v>
                      </c:pt>
                      <c:pt idx="14237">
                        <c:v>2016-06-12 15:14</c:v>
                      </c:pt>
                      <c:pt idx="14238">
                        <c:v>2016-06-12 15:14</c:v>
                      </c:pt>
                      <c:pt idx="14239">
                        <c:v>2016-06-12 15:14</c:v>
                      </c:pt>
                      <c:pt idx="14240">
                        <c:v>2016-06-12 15:14</c:v>
                      </c:pt>
                      <c:pt idx="14241">
                        <c:v>2016-06-12 15:14</c:v>
                      </c:pt>
                      <c:pt idx="14242">
                        <c:v>2016-06-12 15:14</c:v>
                      </c:pt>
                      <c:pt idx="14243">
                        <c:v>2016-06-12 15:14</c:v>
                      </c:pt>
                      <c:pt idx="14244">
                        <c:v>2016-06-12 15:14</c:v>
                      </c:pt>
                      <c:pt idx="14245">
                        <c:v>2016-06-12 15:14</c:v>
                      </c:pt>
                      <c:pt idx="14246">
                        <c:v>2016-06-12 15:14</c:v>
                      </c:pt>
                      <c:pt idx="14247">
                        <c:v>2016-06-12 15:14</c:v>
                      </c:pt>
                      <c:pt idx="14248">
                        <c:v>2016-06-12 15:15</c:v>
                      </c:pt>
                      <c:pt idx="14249">
                        <c:v>2016-06-12 15:15</c:v>
                      </c:pt>
                      <c:pt idx="14250">
                        <c:v>2016-06-12 15:15</c:v>
                      </c:pt>
                      <c:pt idx="14251">
                        <c:v>2016-06-12 15:15</c:v>
                      </c:pt>
                      <c:pt idx="14252">
                        <c:v>2016-06-12 15:15</c:v>
                      </c:pt>
                      <c:pt idx="14253">
                        <c:v>2016-06-12 15:15</c:v>
                      </c:pt>
                      <c:pt idx="14254">
                        <c:v>2016-06-12 15:15</c:v>
                      </c:pt>
                      <c:pt idx="14255">
                        <c:v>2016-06-12 15:15</c:v>
                      </c:pt>
                      <c:pt idx="14256">
                        <c:v>2016-06-12 15:15</c:v>
                      </c:pt>
                      <c:pt idx="14257">
                        <c:v>2016-06-12 15:15</c:v>
                      </c:pt>
                      <c:pt idx="14258">
                        <c:v>2016-06-12 15:15</c:v>
                      </c:pt>
                      <c:pt idx="14259">
                        <c:v>2016-06-12 15:15</c:v>
                      </c:pt>
                      <c:pt idx="14260">
                        <c:v>2016-06-12 15:15</c:v>
                      </c:pt>
                      <c:pt idx="14261">
                        <c:v>2016-06-12 15:15</c:v>
                      </c:pt>
                      <c:pt idx="14262">
                        <c:v>2016-06-12 15:15</c:v>
                      </c:pt>
                      <c:pt idx="14263">
                        <c:v>2016-06-12 15:15</c:v>
                      </c:pt>
                      <c:pt idx="14264">
                        <c:v>2016-06-12 15:15</c:v>
                      </c:pt>
                      <c:pt idx="14265">
                        <c:v>2016-06-12 15:15</c:v>
                      </c:pt>
                      <c:pt idx="14266">
                        <c:v>2016-06-12 15:15</c:v>
                      </c:pt>
                      <c:pt idx="14267">
                        <c:v>2016-06-12 15:15</c:v>
                      </c:pt>
                      <c:pt idx="14268">
                        <c:v>2016-06-12 15:15</c:v>
                      </c:pt>
                      <c:pt idx="14269">
                        <c:v>2016-06-12 15:15</c:v>
                      </c:pt>
                      <c:pt idx="14270">
                        <c:v>2016-06-12 15:15</c:v>
                      </c:pt>
                      <c:pt idx="14271">
                        <c:v>2016-06-12 15:15</c:v>
                      </c:pt>
                      <c:pt idx="14272">
                        <c:v>2016-06-12 15:15</c:v>
                      </c:pt>
                      <c:pt idx="14273">
                        <c:v>2016-06-12 15:15</c:v>
                      </c:pt>
                      <c:pt idx="14274">
                        <c:v>2016-06-12 15:15</c:v>
                      </c:pt>
                      <c:pt idx="14275">
                        <c:v>2016-06-12 15:15</c:v>
                      </c:pt>
                      <c:pt idx="14276">
                        <c:v>2016-06-12 15:15</c:v>
                      </c:pt>
                      <c:pt idx="14277">
                        <c:v>2016-06-12 15:15</c:v>
                      </c:pt>
                      <c:pt idx="14278">
                        <c:v>2016-06-12 15:15</c:v>
                      </c:pt>
                      <c:pt idx="14279">
                        <c:v>2016-06-12 15:15</c:v>
                      </c:pt>
                      <c:pt idx="14280">
                        <c:v>2016-06-12 15:15</c:v>
                      </c:pt>
                      <c:pt idx="14281">
                        <c:v>2016-06-12 15:15</c:v>
                      </c:pt>
                      <c:pt idx="14282">
                        <c:v>2016-06-12 15:15</c:v>
                      </c:pt>
                      <c:pt idx="14283">
                        <c:v>2016-06-12 15:15</c:v>
                      </c:pt>
                      <c:pt idx="14284">
                        <c:v>2016-06-12 15:15</c:v>
                      </c:pt>
                      <c:pt idx="14285">
                        <c:v>2016-06-12 15:15</c:v>
                      </c:pt>
                      <c:pt idx="14286">
                        <c:v>2016-06-12 15:15</c:v>
                      </c:pt>
                      <c:pt idx="14287">
                        <c:v>2016-06-12 15:15</c:v>
                      </c:pt>
                      <c:pt idx="14288">
                        <c:v>2016-06-12 15:15</c:v>
                      </c:pt>
                      <c:pt idx="14289">
                        <c:v>2016-06-12 15:15</c:v>
                      </c:pt>
                      <c:pt idx="14290">
                        <c:v>2016-06-12 15:15</c:v>
                      </c:pt>
                      <c:pt idx="14291">
                        <c:v>2016-06-12 15:15</c:v>
                      </c:pt>
                      <c:pt idx="14292">
                        <c:v>2016-06-12 15:15</c:v>
                      </c:pt>
                      <c:pt idx="14293">
                        <c:v>2016-06-12 15:15</c:v>
                      </c:pt>
                      <c:pt idx="14294">
                        <c:v>2016-06-12 15:15</c:v>
                      </c:pt>
                      <c:pt idx="14295">
                        <c:v>2016-06-12 15:15</c:v>
                      </c:pt>
                      <c:pt idx="14296">
                        <c:v>2016-06-12 15:15</c:v>
                      </c:pt>
                      <c:pt idx="14297">
                        <c:v>2016-06-12 15:15</c:v>
                      </c:pt>
                      <c:pt idx="14298">
                        <c:v>2016-06-12 15:15</c:v>
                      </c:pt>
                      <c:pt idx="14299">
                        <c:v>2016-06-12 15:15</c:v>
                      </c:pt>
                      <c:pt idx="14300">
                        <c:v>2016-06-12 15:15</c:v>
                      </c:pt>
                      <c:pt idx="14301">
                        <c:v>2016-06-12 15:15</c:v>
                      </c:pt>
                      <c:pt idx="14302">
                        <c:v>2016-06-12 15:15</c:v>
                      </c:pt>
                      <c:pt idx="14303">
                        <c:v>2016-06-12 15:15</c:v>
                      </c:pt>
                      <c:pt idx="14304">
                        <c:v>2016-06-12 15:15</c:v>
                      </c:pt>
                      <c:pt idx="14305">
                        <c:v>2016-06-12 15:15</c:v>
                      </c:pt>
                      <c:pt idx="14306">
                        <c:v>2016-06-12 15:15</c:v>
                      </c:pt>
                      <c:pt idx="14307">
                        <c:v>2016-06-12 15:15</c:v>
                      </c:pt>
                      <c:pt idx="14308">
                        <c:v>2016-06-12 15:16</c:v>
                      </c:pt>
                      <c:pt idx="14309">
                        <c:v>2016-06-12 15:16</c:v>
                      </c:pt>
                      <c:pt idx="14310">
                        <c:v>2016-06-12 15:16</c:v>
                      </c:pt>
                      <c:pt idx="14311">
                        <c:v>2016-06-12 15:16</c:v>
                      </c:pt>
                      <c:pt idx="14312">
                        <c:v>2016-06-12 15:16</c:v>
                      </c:pt>
                      <c:pt idx="14313">
                        <c:v>2016-06-12 15:16</c:v>
                      </c:pt>
                      <c:pt idx="14314">
                        <c:v>2016-06-12 15:16</c:v>
                      </c:pt>
                      <c:pt idx="14315">
                        <c:v>2016-06-12 15:16</c:v>
                      </c:pt>
                      <c:pt idx="14316">
                        <c:v>2016-06-12 15:16</c:v>
                      </c:pt>
                      <c:pt idx="14317">
                        <c:v>2016-06-12 15:16</c:v>
                      </c:pt>
                      <c:pt idx="14318">
                        <c:v>2016-06-12 15:16</c:v>
                      </c:pt>
                      <c:pt idx="14319">
                        <c:v>2016-06-12 15:16</c:v>
                      </c:pt>
                      <c:pt idx="14320">
                        <c:v>2016-06-12 15:16</c:v>
                      </c:pt>
                      <c:pt idx="14321">
                        <c:v>2016-06-12 15:16</c:v>
                      </c:pt>
                      <c:pt idx="14322">
                        <c:v>2016-06-12 15:16</c:v>
                      </c:pt>
                      <c:pt idx="14323">
                        <c:v>2016-06-12 15:16</c:v>
                      </c:pt>
                      <c:pt idx="14324">
                        <c:v>2016-06-12 15:16</c:v>
                      </c:pt>
                      <c:pt idx="14325">
                        <c:v>2016-06-12 15:16</c:v>
                      </c:pt>
                      <c:pt idx="14326">
                        <c:v>2016-06-12 15:16</c:v>
                      </c:pt>
                      <c:pt idx="14327">
                        <c:v>2016-06-12 15:16</c:v>
                      </c:pt>
                      <c:pt idx="14328">
                        <c:v>2016-06-12 15:16</c:v>
                      </c:pt>
                      <c:pt idx="14329">
                        <c:v>2016-06-12 15:16</c:v>
                      </c:pt>
                      <c:pt idx="14330">
                        <c:v>2016-06-12 15:16</c:v>
                      </c:pt>
                      <c:pt idx="14331">
                        <c:v>2016-06-12 15:16</c:v>
                      </c:pt>
                      <c:pt idx="14332">
                        <c:v>2016-06-12 15:16</c:v>
                      </c:pt>
                      <c:pt idx="14333">
                        <c:v>2016-06-12 15:16</c:v>
                      </c:pt>
                      <c:pt idx="14334">
                        <c:v>2016-06-12 15:16</c:v>
                      </c:pt>
                      <c:pt idx="14335">
                        <c:v>2016-06-12 15:16</c:v>
                      </c:pt>
                      <c:pt idx="14336">
                        <c:v>2016-06-12 15:16</c:v>
                      </c:pt>
                      <c:pt idx="14337">
                        <c:v>2016-06-12 15:16</c:v>
                      </c:pt>
                      <c:pt idx="14338">
                        <c:v>2016-06-12 15:16</c:v>
                      </c:pt>
                      <c:pt idx="14339">
                        <c:v>2016-06-12 15:16</c:v>
                      </c:pt>
                      <c:pt idx="14340">
                        <c:v>2016-06-12 15:16</c:v>
                      </c:pt>
                      <c:pt idx="14341">
                        <c:v>2016-06-12 15:16</c:v>
                      </c:pt>
                      <c:pt idx="14342">
                        <c:v>2016-06-12 15:16</c:v>
                      </c:pt>
                      <c:pt idx="14343">
                        <c:v>2016-06-12 15:16</c:v>
                      </c:pt>
                      <c:pt idx="14344">
                        <c:v>2016-06-12 15:16</c:v>
                      </c:pt>
                      <c:pt idx="14345">
                        <c:v>2016-06-12 15:16</c:v>
                      </c:pt>
                      <c:pt idx="14346">
                        <c:v>2016-06-12 15:16</c:v>
                      </c:pt>
                      <c:pt idx="14347">
                        <c:v>2016-06-12 15:16</c:v>
                      </c:pt>
                      <c:pt idx="14348">
                        <c:v>2016-06-12 15:16</c:v>
                      </c:pt>
                      <c:pt idx="14349">
                        <c:v>2016-06-12 15:16</c:v>
                      </c:pt>
                      <c:pt idx="14350">
                        <c:v>2016-06-12 15:16</c:v>
                      </c:pt>
                      <c:pt idx="14351">
                        <c:v>2016-06-12 15:16</c:v>
                      </c:pt>
                      <c:pt idx="14352">
                        <c:v>2016-06-12 15:16</c:v>
                      </c:pt>
                      <c:pt idx="14353">
                        <c:v>2016-06-12 15:16</c:v>
                      </c:pt>
                      <c:pt idx="14354">
                        <c:v>2016-06-12 15:16</c:v>
                      </c:pt>
                      <c:pt idx="14355">
                        <c:v>2016-06-12 15:16</c:v>
                      </c:pt>
                      <c:pt idx="14356">
                        <c:v>2016-06-12 15:16</c:v>
                      </c:pt>
                      <c:pt idx="14357">
                        <c:v>2016-06-12 15:16</c:v>
                      </c:pt>
                      <c:pt idx="14358">
                        <c:v>2016-06-12 15:16</c:v>
                      </c:pt>
                      <c:pt idx="14359">
                        <c:v>2016-06-12 15:16</c:v>
                      </c:pt>
                      <c:pt idx="14360">
                        <c:v>2016-06-12 15:16</c:v>
                      </c:pt>
                      <c:pt idx="14361">
                        <c:v>2016-06-12 15:16</c:v>
                      </c:pt>
                      <c:pt idx="14362">
                        <c:v>2016-06-12 15:16</c:v>
                      </c:pt>
                      <c:pt idx="14363">
                        <c:v>2016-06-12 15:17</c:v>
                      </c:pt>
                      <c:pt idx="14364">
                        <c:v>2016-06-12 15:17</c:v>
                      </c:pt>
                      <c:pt idx="14365">
                        <c:v>2016-06-12 15:17</c:v>
                      </c:pt>
                      <c:pt idx="14366">
                        <c:v>2016-06-12 15:17</c:v>
                      </c:pt>
                      <c:pt idx="14367">
                        <c:v>2016-06-12 15:17</c:v>
                      </c:pt>
                      <c:pt idx="14368">
                        <c:v>2016-06-12 15:17</c:v>
                      </c:pt>
                      <c:pt idx="14369">
                        <c:v>2016-06-12 15:17</c:v>
                      </c:pt>
                      <c:pt idx="14370">
                        <c:v>2016-06-12 15:17</c:v>
                      </c:pt>
                      <c:pt idx="14371">
                        <c:v>2016-06-12 15:17</c:v>
                      </c:pt>
                      <c:pt idx="14372">
                        <c:v>2016-06-12 15:17</c:v>
                      </c:pt>
                      <c:pt idx="14373">
                        <c:v>2016-06-12 15:17</c:v>
                      </c:pt>
                      <c:pt idx="14374">
                        <c:v>2016-06-12 15:17</c:v>
                      </c:pt>
                      <c:pt idx="14375">
                        <c:v>2016-06-12 15:17</c:v>
                      </c:pt>
                      <c:pt idx="14376">
                        <c:v>2016-06-12 15:17</c:v>
                      </c:pt>
                      <c:pt idx="14377">
                        <c:v>2016-06-12 15:17</c:v>
                      </c:pt>
                      <c:pt idx="14378">
                        <c:v>2016-06-12 15:17</c:v>
                      </c:pt>
                      <c:pt idx="14379">
                        <c:v>2016-06-12 15:17</c:v>
                      </c:pt>
                      <c:pt idx="14380">
                        <c:v>2016-06-12 15:17</c:v>
                      </c:pt>
                      <c:pt idx="14381">
                        <c:v>2016-06-12 15:17</c:v>
                      </c:pt>
                      <c:pt idx="14382">
                        <c:v>2016-06-12 15:17</c:v>
                      </c:pt>
                      <c:pt idx="14383">
                        <c:v>2016-06-12 15:17</c:v>
                      </c:pt>
                      <c:pt idx="14384">
                        <c:v>2016-06-12 15:17</c:v>
                      </c:pt>
                      <c:pt idx="14385">
                        <c:v>2016-06-12 15:17</c:v>
                      </c:pt>
                      <c:pt idx="14386">
                        <c:v>2016-06-12 15:17</c:v>
                      </c:pt>
                      <c:pt idx="14387">
                        <c:v>2016-06-12 15:17</c:v>
                      </c:pt>
                      <c:pt idx="14388">
                        <c:v>2016-06-12 15:17</c:v>
                      </c:pt>
                      <c:pt idx="14389">
                        <c:v>2016-06-12 15:17</c:v>
                      </c:pt>
                      <c:pt idx="14390">
                        <c:v>2016-06-12 15:17</c:v>
                      </c:pt>
                      <c:pt idx="14391">
                        <c:v>2016-06-12 15:17</c:v>
                      </c:pt>
                      <c:pt idx="14392">
                        <c:v>2016-06-12 15:17</c:v>
                      </c:pt>
                      <c:pt idx="14393">
                        <c:v>2016-06-12 15:17</c:v>
                      </c:pt>
                      <c:pt idx="14394">
                        <c:v>2016-06-12 15:17</c:v>
                      </c:pt>
                      <c:pt idx="14395">
                        <c:v>2016-06-12 15:17</c:v>
                      </c:pt>
                      <c:pt idx="14396">
                        <c:v>2016-06-12 15:17</c:v>
                      </c:pt>
                      <c:pt idx="14397">
                        <c:v>2016-06-12 15:17</c:v>
                      </c:pt>
                      <c:pt idx="14398">
                        <c:v>2016-06-12 15:17</c:v>
                      </c:pt>
                      <c:pt idx="14399">
                        <c:v>2016-06-12 15:17</c:v>
                      </c:pt>
                      <c:pt idx="14400">
                        <c:v>2016-06-12 15:17</c:v>
                      </c:pt>
                      <c:pt idx="14401">
                        <c:v>2016-06-12 15:17</c:v>
                      </c:pt>
                      <c:pt idx="14402">
                        <c:v>2016-06-12 15:17</c:v>
                      </c:pt>
                      <c:pt idx="14403">
                        <c:v>2016-06-12 15:17</c:v>
                      </c:pt>
                      <c:pt idx="14404">
                        <c:v>2016-06-12 15:17</c:v>
                      </c:pt>
                      <c:pt idx="14405">
                        <c:v>2016-06-12 15:17</c:v>
                      </c:pt>
                      <c:pt idx="14406">
                        <c:v>2016-06-12 15:17</c:v>
                      </c:pt>
                      <c:pt idx="14407">
                        <c:v>2016-06-12 15:17</c:v>
                      </c:pt>
                      <c:pt idx="14408">
                        <c:v>2016-06-12 15:17</c:v>
                      </c:pt>
                      <c:pt idx="14409">
                        <c:v>2016-06-12 15:17</c:v>
                      </c:pt>
                      <c:pt idx="14410">
                        <c:v>2016-06-12 15:17</c:v>
                      </c:pt>
                      <c:pt idx="14411">
                        <c:v>2016-06-12 15:17</c:v>
                      </c:pt>
                      <c:pt idx="14412">
                        <c:v>2016-06-12 15:17</c:v>
                      </c:pt>
                      <c:pt idx="14413">
                        <c:v>2016-06-12 15:17</c:v>
                      </c:pt>
                      <c:pt idx="14414">
                        <c:v>2016-06-12 15:17</c:v>
                      </c:pt>
                      <c:pt idx="14415">
                        <c:v>2016-06-12 15:17</c:v>
                      </c:pt>
                      <c:pt idx="14416">
                        <c:v>2016-06-12 15:17</c:v>
                      </c:pt>
                      <c:pt idx="14417">
                        <c:v>2016-06-12 15:17</c:v>
                      </c:pt>
                      <c:pt idx="14418">
                        <c:v>2016-06-12 15:17</c:v>
                      </c:pt>
                      <c:pt idx="14419">
                        <c:v>2016-06-12 15:17</c:v>
                      </c:pt>
                      <c:pt idx="14420">
                        <c:v>2016-06-12 15:18</c:v>
                      </c:pt>
                      <c:pt idx="14421">
                        <c:v>2016-06-12 15:18</c:v>
                      </c:pt>
                      <c:pt idx="14422">
                        <c:v>2016-06-12 15:18</c:v>
                      </c:pt>
                      <c:pt idx="14423">
                        <c:v>2016-06-12 15:18</c:v>
                      </c:pt>
                      <c:pt idx="14424">
                        <c:v>2016-06-12 15:18</c:v>
                      </c:pt>
                      <c:pt idx="14425">
                        <c:v>2016-06-12 15:18</c:v>
                      </c:pt>
                      <c:pt idx="14426">
                        <c:v>2016-06-12 15:18</c:v>
                      </c:pt>
                      <c:pt idx="14427">
                        <c:v>2016-06-12 15:18</c:v>
                      </c:pt>
                      <c:pt idx="14428">
                        <c:v>2016-06-12 15:18</c:v>
                      </c:pt>
                      <c:pt idx="14429">
                        <c:v>2016-06-12 15:18</c:v>
                      </c:pt>
                      <c:pt idx="14430">
                        <c:v>2016-06-12 15:18</c:v>
                      </c:pt>
                      <c:pt idx="14431">
                        <c:v>2016-06-12 15:18</c:v>
                      </c:pt>
                      <c:pt idx="14432">
                        <c:v>2016-06-12 15:18</c:v>
                      </c:pt>
                      <c:pt idx="14433">
                        <c:v>2016-06-12 15:18</c:v>
                      </c:pt>
                      <c:pt idx="14434">
                        <c:v>2016-06-12 15:18</c:v>
                      </c:pt>
                      <c:pt idx="14435">
                        <c:v>2016-06-12 15:18</c:v>
                      </c:pt>
                      <c:pt idx="14436">
                        <c:v>2016-06-12 15:18</c:v>
                      </c:pt>
                      <c:pt idx="14437">
                        <c:v>2016-06-12 15:18</c:v>
                      </c:pt>
                      <c:pt idx="14438">
                        <c:v>2016-06-12 15:18</c:v>
                      </c:pt>
                      <c:pt idx="14439">
                        <c:v>2016-06-12 15:18</c:v>
                      </c:pt>
                      <c:pt idx="14440">
                        <c:v>2016-06-12 15:18</c:v>
                      </c:pt>
                      <c:pt idx="14441">
                        <c:v>2016-06-12 15:18</c:v>
                      </c:pt>
                      <c:pt idx="14442">
                        <c:v>2016-06-12 15:18</c:v>
                      </c:pt>
                      <c:pt idx="14443">
                        <c:v>2016-06-12 15:18</c:v>
                      </c:pt>
                      <c:pt idx="14444">
                        <c:v>2016-06-12 15:18</c:v>
                      </c:pt>
                      <c:pt idx="14445">
                        <c:v>2016-06-12 15:18</c:v>
                      </c:pt>
                      <c:pt idx="14446">
                        <c:v>2016-06-12 15:18</c:v>
                      </c:pt>
                      <c:pt idx="14447">
                        <c:v>2016-06-12 15:18</c:v>
                      </c:pt>
                      <c:pt idx="14448">
                        <c:v>2016-06-12 15:18</c:v>
                      </c:pt>
                      <c:pt idx="14449">
                        <c:v>2016-06-12 15:18</c:v>
                      </c:pt>
                      <c:pt idx="14450">
                        <c:v>2016-06-12 15:18</c:v>
                      </c:pt>
                      <c:pt idx="14451">
                        <c:v>2016-06-12 15:18</c:v>
                      </c:pt>
                      <c:pt idx="14452">
                        <c:v>2016-06-12 15:18</c:v>
                      </c:pt>
                      <c:pt idx="14453">
                        <c:v>2016-06-12 15:18</c:v>
                      </c:pt>
                      <c:pt idx="14454">
                        <c:v>2016-06-12 15:18</c:v>
                      </c:pt>
                      <c:pt idx="14455">
                        <c:v>2016-06-12 15:18</c:v>
                      </c:pt>
                      <c:pt idx="14456">
                        <c:v>2016-06-12 15:18</c:v>
                      </c:pt>
                      <c:pt idx="14457">
                        <c:v>2016-06-12 15:18</c:v>
                      </c:pt>
                      <c:pt idx="14458">
                        <c:v>2016-06-12 15:18</c:v>
                      </c:pt>
                      <c:pt idx="14459">
                        <c:v>2016-06-12 15:18</c:v>
                      </c:pt>
                      <c:pt idx="14460">
                        <c:v>2016-06-12 15:18</c:v>
                      </c:pt>
                      <c:pt idx="14461">
                        <c:v>2016-06-12 15:18</c:v>
                      </c:pt>
                      <c:pt idx="14462">
                        <c:v>2016-06-12 15:18</c:v>
                      </c:pt>
                      <c:pt idx="14463">
                        <c:v>2016-06-12 15:18</c:v>
                      </c:pt>
                      <c:pt idx="14464">
                        <c:v>2016-06-12 15:18</c:v>
                      </c:pt>
                      <c:pt idx="14465">
                        <c:v>2016-06-12 15:18</c:v>
                      </c:pt>
                      <c:pt idx="14466">
                        <c:v>2016-06-12 15:18</c:v>
                      </c:pt>
                      <c:pt idx="14467">
                        <c:v>2016-06-12 15:18</c:v>
                      </c:pt>
                      <c:pt idx="14468">
                        <c:v>2016-06-12 15:18</c:v>
                      </c:pt>
                      <c:pt idx="14469">
                        <c:v>2016-06-12 15:18</c:v>
                      </c:pt>
                      <c:pt idx="14470">
                        <c:v>2016-06-12 15:18</c:v>
                      </c:pt>
                      <c:pt idx="14471">
                        <c:v>2016-06-12 15:18</c:v>
                      </c:pt>
                      <c:pt idx="14472">
                        <c:v>2016-06-12 15:18</c:v>
                      </c:pt>
                      <c:pt idx="14473">
                        <c:v>2016-06-12 15:18</c:v>
                      </c:pt>
                      <c:pt idx="14474">
                        <c:v>2016-06-12 15:18</c:v>
                      </c:pt>
                      <c:pt idx="14475">
                        <c:v>2016-06-12 15:18</c:v>
                      </c:pt>
                      <c:pt idx="14476">
                        <c:v>2016-06-12 15:18</c:v>
                      </c:pt>
                      <c:pt idx="14477">
                        <c:v>2016-06-12 15:18</c:v>
                      </c:pt>
                      <c:pt idx="14478">
                        <c:v>2016-06-12 15:19</c:v>
                      </c:pt>
                      <c:pt idx="14479">
                        <c:v>2016-06-12 15:19</c:v>
                      </c:pt>
                      <c:pt idx="14480">
                        <c:v>2016-06-12 15:19</c:v>
                      </c:pt>
                      <c:pt idx="14481">
                        <c:v>2016-06-12 15:19</c:v>
                      </c:pt>
                      <c:pt idx="14482">
                        <c:v>2016-06-12 15:19</c:v>
                      </c:pt>
                      <c:pt idx="14483">
                        <c:v>2016-06-12 15:19</c:v>
                      </c:pt>
                      <c:pt idx="14484">
                        <c:v>2016-06-12 15:19</c:v>
                      </c:pt>
                      <c:pt idx="14485">
                        <c:v>2016-06-12 15:19</c:v>
                      </c:pt>
                      <c:pt idx="14486">
                        <c:v>2016-06-12 15:19</c:v>
                      </c:pt>
                      <c:pt idx="14487">
                        <c:v>2016-06-12 15:19</c:v>
                      </c:pt>
                      <c:pt idx="14488">
                        <c:v>2016-06-12 15:19</c:v>
                      </c:pt>
                      <c:pt idx="14489">
                        <c:v>2016-06-12 15:19</c:v>
                      </c:pt>
                      <c:pt idx="14490">
                        <c:v>2016-06-12 15:19</c:v>
                      </c:pt>
                      <c:pt idx="14491">
                        <c:v>2016-06-12 15:19</c:v>
                      </c:pt>
                      <c:pt idx="14492">
                        <c:v>2016-06-12 15:19</c:v>
                      </c:pt>
                      <c:pt idx="14493">
                        <c:v>2016-06-12 15:19</c:v>
                      </c:pt>
                      <c:pt idx="14494">
                        <c:v>2016-06-12 15:19</c:v>
                      </c:pt>
                      <c:pt idx="14495">
                        <c:v>2016-06-12 15:19</c:v>
                      </c:pt>
                      <c:pt idx="14496">
                        <c:v>2016-06-12 15:19</c:v>
                      </c:pt>
                      <c:pt idx="14497">
                        <c:v>2016-06-12 15:19</c:v>
                      </c:pt>
                      <c:pt idx="14498">
                        <c:v>2016-06-12 15:19</c:v>
                      </c:pt>
                      <c:pt idx="14499">
                        <c:v>2016-06-12 15:19</c:v>
                      </c:pt>
                      <c:pt idx="14500">
                        <c:v>2016-06-12 15:19</c:v>
                      </c:pt>
                      <c:pt idx="14501">
                        <c:v>2016-06-12 15:19</c:v>
                      </c:pt>
                      <c:pt idx="14502">
                        <c:v>2016-06-12 15:19</c:v>
                      </c:pt>
                      <c:pt idx="14503">
                        <c:v>2016-06-12 15:19</c:v>
                      </c:pt>
                      <c:pt idx="14504">
                        <c:v>2016-06-12 15:19</c:v>
                      </c:pt>
                      <c:pt idx="14505">
                        <c:v>2016-06-12 15:19</c:v>
                      </c:pt>
                      <c:pt idx="14506">
                        <c:v>2016-06-12 15:19</c:v>
                      </c:pt>
                      <c:pt idx="14507">
                        <c:v>2016-06-12 15:19</c:v>
                      </c:pt>
                      <c:pt idx="14508">
                        <c:v>2016-06-12 15:19</c:v>
                      </c:pt>
                      <c:pt idx="14509">
                        <c:v>2016-06-12 15:19</c:v>
                      </c:pt>
                      <c:pt idx="14510">
                        <c:v>2016-06-12 15:19</c:v>
                      </c:pt>
                      <c:pt idx="14511">
                        <c:v>2016-06-12 15:19</c:v>
                      </c:pt>
                      <c:pt idx="14512">
                        <c:v>2016-06-12 15:19</c:v>
                      </c:pt>
                      <c:pt idx="14513">
                        <c:v>2016-06-12 15:19</c:v>
                      </c:pt>
                      <c:pt idx="14514">
                        <c:v>2016-06-12 15:19</c:v>
                      </c:pt>
                      <c:pt idx="14515">
                        <c:v>2016-06-12 15:19</c:v>
                      </c:pt>
                      <c:pt idx="14516">
                        <c:v>2016-06-12 15:19</c:v>
                      </c:pt>
                      <c:pt idx="14517">
                        <c:v>2016-06-12 15:19</c:v>
                      </c:pt>
                      <c:pt idx="14518">
                        <c:v>2016-06-12 15:19</c:v>
                      </c:pt>
                      <c:pt idx="14519">
                        <c:v>2016-06-12 15:19</c:v>
                      </c:pt>
                      <c:pt idx="14520">
                        <c:v>2016-06-12 15:19</c:v>
                      </c:pt>
                      <c:pt idx="14521">
                        <c:v>2016-06-12 15:19</c:v>
                      </c:pt>
                      <c:pt idx="14522">
                        <c:v>2016-06-12 15:19</c:v>
                      </c:pt>
                      <c:pt idx="14523">
                        <c:v>2016-06-12 15:19</c:v>
                      </c:pt>
                      <c:pt idx="14524">
                        <c:v>2016-06-12 15:19</c:v>
                      </c:pt>
                      <c:pt idx="14525">
                        <c:v>2016-06-12 15:19</c:v>
                      </c:pt>
                      <c:pt idx="14526">
                        <c:v>2016-06-12 15:19</c:v>
                      </c:pt>
                      <c:pt idx="14527">
                        <c:v>2016-06-12 15:19</c:v>
                      </c:pt>
                      <c:pt idx="14528">
                        <c:v>2016-06-12 15:19</c:v>
                      </c:pt>
                      <c:pt idx="14529">
                        <c:v>2016-06-12 15:19</c:v>
                      </c:pt>
                      <c:pt idx="14530">
                        <c:v>2016-06-12 15:19</c:v>
                      </c:pt>
                      <c:pt idx="14531">
                        <c:v>2016-06-12 15:19</c:v>
                      </c:pt>
                      <c:pt idx="14532">
                        <c:v>2016-06-12 15:19</c:v>
                      </c:pt>
                      <c:pt idx="14533">
                        <c:v>2016-06-12 15:20</c:v>
                      </c:pt>
                      <c:pt idx="14534">
                        <c:v>2016-06-12 15:20</c:v>
                      </c:pt>
                      <c:pt idx="14535">
                        <c:v>2016-06-12 15:20</c:v>
                      </c:pt>
                      <c:pt idx="14536">
                        <c:v>2016-06-12 15:20</c:v>
                      </c:pt>
                      <c:pt idx="14537">
                        <c:v>2016-06-12 15:20</c:v>
                      </c:pt>
                      <c:pt idx="14538">
                        <c:v>2016-06-12 15:20</c:v>
                      </c:pt>
                      <c:pt idx="14539">
                        <c:v>2016-06-12 15:20</c:v>
                      </c:pt>
                      <c:pt idx="14540">
                        <c:v>2016-06-12 15:20</c:v>
                      </c:pt>
                      <c:pt idx="14541">
                        <c:v>2016-06-12 15:20</c:v>
                      </c:pt>
                      <c:pt idx="14542">
                        <c:v>2016-06-12 15:20</c:v>
                      </c:pt>
                      <c:pt idx="14543">
                        <c:v>2016-06-12 15:20</c:v>
                      </c:pt>
                      <c:pt idx="14544">
                        <c:v>2016-06-12 15:20</c:v>
                      </c:pt>
                      <c:pt idx="14545">
                        <c:v>2016-06-12 15:20</c:v>
                      </c:pt>
                      <c:pt idx="14546">
                        <c:v>2016-06-12 15:20</c:v>
                      </c:pt>
                      <c:pt idx="14547">
                        <c:v>2016-06-12 15:20</c:v>
                      </c:pt>
                      <c:pt idx="14548">
                        <c:v>2016-06-12 15:20</c:v>
                      </c:pt>
                      <c:pt idx="14549">
                        <c:v>2016-06-12 15:20</c:v>
                      </c:pt>
                      <c:pt idx="14550">
                        <c:v>2016-06-12 15:20</c:v>
                      </c:pt>
                      <c:pt idx="14551">
                        <c:v>2016-06-12 15:20</c:v>
                      </c:pt>
                      <c:pt idx="14552">
                        <c:v>2016-06-12 15:20</c:v>
                      </c:pt>
                      <c:pt idx="14553">
                        <c:v>2016-06-12 15:20</c:v>
                      </c:pt>
                      <c:pt idx="14554">
                        <c:v>2016-06-12 15:20</c:v>
                      </c:pt>
                      <c:pt idx="14555">
                        <c:v>2016-06-12 15:20</c:v>
                      </c:pt>
                      <c:pt idx="14556">
                        <c:v>2016-06-12 15:20</c:v>
                      </c:pt>
                      <c:pt idx="14557">
                        <c:v>2016-06-12 15:20</c:v>
                      </c:pt>
                      <c:pt idx="14558">
                        <c:v>2016-06-12 15:20</c:v>
                      </c:pt>
                      <c:pt idx="14559">
                        <c:v>2016-06-12 15:20</c:v>
                      </c:pt>
                      <c:pt idx="14560">
                        <c:v>2016-06-12 15:20</c:v>
                      </c:pt>
                      <c:pt idx="14561">
                        <c:v>2016-06-12 15:20</c:v>
                      </c:pt>
                      <c:pt idx="14562">
                        <c:v>2016-06-12 15:20</c:v>
                      </c:pt>
                      <c:pt idx="14563">
                        <c:v>2016-06-12 15:20</c:v>
                      </c:pt>
                      <c:pt idx="14564">
                        <c:v>2016-06-12 15:20</c:v>
                      </c:pt>
                      <c:pt idx="14565">
                        <c:v>2016-06-12 15:20</c:v>
                      </c:pt>
                      <c:pt idx="14566">
                        <c:v>2016-06-12 15:20</c:v>
                      </c:pt>
                      <c:pt idx="14567">
                        <c:v>2016-06-12 15:20</c:v>
                      </c:pt>
                      <c:pt idx="14568">
                        <c:v>2016-06-12 15:20</c:v>
                      </c:pt>
                      <c:pt idx="14569">
                        <c:v>2016-06-12 15:20</c:v>
                      </c:pt>
                      <c:pt idx="14570">
                        <c:v>2016-06-12 15:20</c:v>
                      </c:pt>
                      <c:pt idx="14571">
                        <c:v>2016-06-12 15:20</c:v>
                      </c:pt>
                      <c:pt idx="14572">
                        <c:v>2016-06-12 15:20</c:v>
                      </c:pt>
                      <c:pt idx="14573">
                        <c:v>2016-06-12 15:20</c:v>
                      </c:pt>
                      <c:pt idx="14574">
                        <c:v>2016-06-12 15:20</c:v>
                      </c:pt>
                      <c:pt idx="14575">
                        <c:v>2016-06-12 15:20</c:v>
                      </c:pt>
                      <c:pt idx="14576">
                        <c:v>2016-06-12 15:20</c:v>
                      </c:pt>
                      <c:pt idx="14577">
                        <c:v>2016-06-12 15:20</c:v>
                      </c:pt>
                      <c:pt idx="14578">
                        <c:v>2016-06-12 15:20</c:v>
                      </c:pt>
                      <c:pt idx="14579">
                        <c:v>2016-06-12 15:20</c:v>
                      </c:pt>
                      <c:pt idx="14580">
                        <c:v>2016-06-12 15:20</c:v>
                      </c:pt>
                      <c:pt idx="14581">
                        <c:v>2016-06-12 15:20</c:v>
                      </c:pt>
                      <c:pt idx="14582">
                        <c:v>2016-06-12 15:20</c:v>
                      </c:pt>
                      <c:pt idx="14583">
                        <c:v>2016-06-12 15:20</c:v>
                      </c:pt>
                      <c:pt idx="14584">
                        <c:v>2016-06-12 15:20</c:v>
                      </c:pt>
                      <c:pt idx="14585">
                        <c:v>2016-06-12 15:20</c:v>
                      </c:pt>
                      <c:pt idx="14586">
                        <c:v>2016-06-12 15:20</c:v>
                      </c:pt>
                      <c:pt idx="14587">
                        <c:v>2016-06-12 15:20</c:v>
                      </c:pt>
                      <c:pt idx="14588">
                        <c:v>2016-06-12 15:21</c:v>
                      </c:pt>
                      <c:pt idx="14589">
                        <c:v>2016-06-12 15:21</c:v>
                      </c:pt>
                      <c:pt idx="14590">
                        <c:v>2016-06-12 15:21</c:v>
                      </c:pt>
                      <c:pt idx="14591">
                        <c:v>2016-06-12 15:21</c:v>
                      </c:pt>
                      <c:pt idx="14592">
                        <c:v>2016-06-12 15:21</c:v>
                      </c:pt>
                      <c:pt idx="14593">
                        <c:v>2016-06-12 15:21</c:v>
                      </c:pt>
                      <c:pt idx="14594">
                        <c:v>2016-06-12 15:21</c:v>
                      </c:pt>
                      <c:pt idx="14595">
                        <c:v>2016-06-12 15:21</c:v>
                      </c:pt>
                      <c:pt idx="14596">
                        <c:v>2016-06-12 15:21</c:v>
                      </c:pt>
                      <c:pt idx="14597">
                        <c:v>2016-06-12 15:21</c:v>
                      </c:pt>
                      <c:pt idx="14598">
                        <c:v>2016-06-12 15:21</c:v>
                      </c:pt>
                      <c:pt idx="14599">
                        <c:v>2016-06-12 15:21</c:v>
                      </c:pt>
                      <c:pt idx="14600">
                        <c:v>2016-06-12 15:21</c:v>
                      </c:pt>
                      <c:pt idx="14601">
                        <c:v>2016-06-12 15:21</c:v>
                      </c:pt>
                      <c:pt idx="14602">
                        <c:v>2016-06-12 15:21</c:v>
                      </c:pt>
                      <c:pt idx="14603">
                        <c:v>2016-06-12 15:21</c:v>
                      </c:pt>
                      <c:pt idx="14604">
                        <c:v>2016-06-12 15:21</c:v>
                      </c:pt>
                      <c:pt idx="14605">
                        <c:v>2016-06-12 15:21</c:v>
                      </c:pt>
                      <c:pt idx="14606">
                        <c:v>2016-06-12 15:21</c:v>
                      </c:pt>
                      <c:pt idx="14607">
                        <c:v>2016-06-12 15:21</c:v>
                      </c:pt>
                      <c:pt idx="14608">
                        <c:v>2016-06-12 15:21</c:v>
                      </c:pt>
                      <c:pt idx="14609">
                        <c:v>2016-06-12 15:21</c:v>
                      </c:pt>
                      <c:pt idx="14610">
                        <c:v>2016-06-12 15:21</c:v>
                      </c:pt>
                      <c:pt idx="14611">
                        <c:v>2016-06-12 15:21</c:v>
                      </c:pt>
                      <c:pt idx="14612">
                        <c:v>2016-06-12 15:21</c:v>
                      </c:pt>
                      <c:pt idx="14613">
                        <c:v>2016-06-12 15:21</c:v>
                      </c:pt>
                      <c:pt idx="14614">
                        <c:v>2016-06-12 15:21</c:v>
                      </c:pt>
                      <c:pt idx="14615">
                        <c:v>2016-06-12 15:21</c:v>
                      </c:pt>
                      <c:pt idx="14616">
                        <c:v>2016-06-12 15:21</c:v>
                      </c:pt>
                      <c:pt idx="14617">
                        <c:v>2016-06-12 15:21</c:v>
                      </c:pt>
                      <c:pt idx="14618">
                        <c:v>2016-06-12 15:21</c:v>
                      </c:pt>
                      <c:pt idx="14619">
                        <c:v>2016-06-12 15:21</c:v>
                      </c:pt>
                      <c:pt idx="14620">
                        <c:v>2016-06-12 15:21</c:v>
                      </c:pt>
                      <c:pt idx="14621">
                        <c:v>2016-06-12 15:21</c:v>
                      </c:pt>
                      <c:pt idx="14622">
                        <c:v>2016-06-12 15:21</c:v>
                      </c:pt>
                      <c:pt idx="14623">
                        <c:v>2016-06-12 15:21</c:v>
                      </c:pt>
                      <c:pt idx="14624">
                        <c:v>2016-06-12 15:21</c:v>
                      </c:pt>
                      <c:pt idx="14625">
                        <c:v>2016-06-12 15:21</c:v>
                      </c:pt>
                      <c:pt idx="14626">
                        <c:v>2016-06-12 15:21</c:v>
                      </c:pt>
                      <c:pt idx="14627">
                        <c:v>2016-06-12 15:21</c:v>
                      </c:pt>
                      <c:pt idx="14628">
                        <c:v>2016-06-12 15:21</c:v>
                      </c:pt>
                      <c:pt idx="14629">
                        <c:v>2016-06-12 15:21</c:v>
                      </c:pt>
                      <c:pt idx="14630">
                        <c:v>2016-06-12 15:21</c:v>
                      </c:pt>
                      <c:pt idx="14631">
                        <c:v>2016-06-12 15:21</c:v>
                      </c:pt>
                      <c:pt idx="14632">
                        <c:v>2016-06-12 15:21</c:v>
                      </c:pt>
                      <c:pt idx="14633">
                        <c:v>2016-06-12 15:21</c:v>
                      </c:pt>
                      <c:pt idx="14634">
                        <c:v>2016-06-12 15:21</c:v>
                      </c:pt>
                      <c:pt idx="14635">
                        <c:v>2016-06-12 15:21</c:v>
                      </c:pt>
                      <c:pt idx="14636">
                        <c:v>2016-06-12 15:21</c:v>
                      </c:pt>
                      <c:pt idx="14637">
                        <c:v>2016-06-12 15:21</c:v>
                      </c:pt>
                      <c:pt idx="14638">
                        <c:v>2016-06-12 15:21</c:v>
                      </c:pt>
                      <c:pt idx="14639">
                        <c:v>2016-06-12 15:21</c:v>
                      </c:pt>
                      <c:pt idx="14640">
                        <c:v>2016-06-12 15:21</c:v>
                      </c:pt>
                      <c:pt idx="14641">
                        <c:v>2016-06-12 15:21</c:v>
                      </c:pt>
                      <c:pt idx="14642">
                        <c:v>2016-06-12 15:21</c:v>
                      </c:pt>
                      <c:pt idx="14643">
                        <c:v>2016-06-12 15:21</c:v>
                      </c:pt>
                      <c:pt idx="14644">
                        <c:v>2016-06-12 15:21</c:v>
                      </c:pt>
                      <c:pt idx="14645">
                        <c:v>2016-06-12 15:21</c:v>
                      </c:pt>
                      <c:pt idx="14646">
                        <c:v>2016-06-12 15:21</c:v>
                      </c:pt>
                      <c:pt idx="14647">
                        <c:v>2016-06-12 15:22</c:v>
                      </c:pt>
                      <c:pt idx="14648">
                        <c:v>2016-06-12 15:22</c:v>
                      </c:pt>
                      <c:pt idx="14649">
                        <c:v>2016-06-12 15:22</c:v>
                      </c:pt>
                      <c:pt idx="14650">
                        <c:v>2016-06-12 15:22</c:v>
                      </c:pt>
                      <c:pt idx="14651">
                        <c:v>2016-06-12 15:22</c:v>
                      </c:pt>
                      <c:pt idx="14652">
                        <c:v>2016-06-12 15:22</c:v>
                      </c:pt>
                      <c:pt idx="14653">
                        <c:v>2016-06-12 15:22</c:v>
                      </c:pt>
                      <c:pt idx="14654">
                        <c:v>2016-06-12 15:22</c:v>
                      </c:pt>
                      <c:pt idx="14655">
                        <c:v>2016-06-12 15:22</c:v>
                      </c:pt>
                      <c:pt idx="14656">
                        <c:v>2016-06-12 15:22</c:v>
                      </c:pt>
                      <c:pt idx="14657">
                        <c:v>2016-06-12 15:22</c:v>
                      </c:pt>
                      <c:pt idx="14658">
                        <c:v>2016-06-12 15:22</c:v>
                      </c:pt>
                      <c:pt idx="14659">
                        <c:v>2016-06-12 15:22</c:v>
                      </c:pt>
                      <c:pt idx="14660">
                        <c:v>2016-06-12 15:22</c:v>
                      </c:pt>
                      <c:pt idx="14661">
                        <c:v>2016-06-12 15:22</c:v>
                      </c:pt>
                      <c:pt idx="14662">
                        <c:v>2016-06-12 15:22</c:v>
                      </c:pt>
                      <c:pt idx="14663">
                        <c:v>2016-06-12 15:22</c:v>
                      </c:pt>
                      <c:pt idx="14664">
                        <c:v>2016-06-12 15:22</c:v>
                      </c:pt>
                      <c:pt idx="14665">
                        <c:v>2016-06-12 15:22</c:v>
                      </c:pt>
                      <c:pt idx="14666">
                        <c:v>2016-06-12 15:22</c:v>
                      </c:pt>
                      <c:pt idx="14667">
                        <c:v>2016-06-12 15:22</c:v>
                      </c:pt>
                      <c:pt idx="14668">
                        <c:v>2016-06-12 15:22</c:v>
                      </c:pt>
                      <c:pt idx="14669">
                        <c:v>2016-06-12 15:22</c:v>
                      </c:pt>
                      <c:pt idx="14670">
                        <c:v>2016-06-12 15:22</c:v>
                      </c:pt>
                      <c:pt idx="14671">
                        <c:v>2016-06-12 15:22</c:v>
                      </c:pt>
                      <c:pt idx="14672">
                        <c:v>2016-06-12 15:22</c:v>
                      </c:pt>
                      <c:pt idx="14673">
                        <c:v>2016-06-12 15:22</c:v>
                      </c:pt>
                      <c:pt idx="14674">
                        <c:v>2016-06-12 15:22</c:v>
                      </c:pt>
                      <c:pt idx="14675">
                        <c:v>2016-06-12 15:22</c:v>
                      </c:pt>
                      <c:pt idx="14676">
                        <c:v>2016-06-12 15:22</c:v>
                      </c:pt>
                      <c:pt idx="14677">
                        <c:v>2016-06-12 15:22</c:v>
                      </c:pt>
                      <c:pt idx="14678">
                        <c:v>2016-06-12 15:22</c:v>
                      </c:pt>
                      <c:pt idx="14679">
                        <c:v>2016-06-12 15:22</c:v>
                      </c:pt>
                      <c:pt idx="14680">
                        <c:v>2016-06-12 15:22</c:v>
                      </c:pt>
                      <c:pt idx="14681">
                        <c:v>2016-06-12 15:22</c:v>
                      </c:pt>
                      <c:pt idx="14682">
                        <c:v>2016-06-12 15:22</c:v>
                      </c:pt>
                      <c:pt idx="14683">
                        <c:v>2016-06-12 15:22</c:v>
                      </c:pt>
                      <c:pt idx="14684">
                        <c:v>2016-06-12 15:22</c:v>
                      </c:pt>
                      <c:pt idx="14685">
                        <c:v>2016-06-12 15:22</c:v>
                      </c:pt>
                      <c:pt idx="14686">
                        <c:v>2016-06-12 15:22</c:v>
                      </c:pt>
                      <c:pt idx="14687">
                        <c:v>2016-06-12 15:22</c:v>
                      </c:pt>
                      <c:pt idx="14688">
                        <c:v>2016-06-12 15:22</c:v>
                      </c:pt>
                      <c:pt idx="14689">
                        <c:v>2016-06-12 15:22</c:v>
                      </c:pt>
                      <c:pt idx="14690">
                        <c:v>2016-06-12 15:22</c:v>
                      </c:pt>
                      <c:pt idx="14691">
                        <c:v>2016-06-12 15:22</c:v>
                      </c:pt>
                      <c:pt idx="14692">
                        <c:v>2016-06-12 15:22</c:v>
                      </c:pt>
                      <c:pt idx="14693">
                        <c:v>2016-06-12 15:22</c:v>
                      </c:pt>
                      <c:pt idx="14694">
                        <c:v>2016-06-12 15:22</c:v>
                      </c:pt>
                      <c:pt idx="14695">
                        <c:v>2016-06-12 15:22</c:v>
                      </c:pt>
                      <c:pt idx="14696">
                        <c:v>2016-06-12 15:22</c:v>
                      </c:pt>
                      <c:pt idx="14697">
                        <c:v>2016-06-12 15:22</c:v>
                      </c:pt>
                      <c:pt idx="14698">
                        <c:v>2016-06-12 15:22</c:v>
                      </c:pt>
                      <c:pt idx="14699">
                        <c:v>2016-06-12 15:22</c:v>
                      </c:pt>
                      <c:pt idx="14700">
                        <c:v>2016-06-12 15:22</c:v>
                      </c:pt>
                      <c:pt idx="14701">
                        <c:v>2016-06-12 15:22</c:v>
                      </c:pt>
                      <c:pt idx="14702">
                        <c:v>2016-06-12 15:22</c:v>
                      </c:pt>
                      <c:pt idx="14703">
                        <c:v>2016-06-12 15:22</c:v>
                      </c:pt>
                      <c:pt idx="14704">
                        <c:v>2016-06-12 15:22</c:v>
                      </c:pt>
                      <c:pt idx="14705">
                        <c:v>2016-06-12 15:23</c:v>
                      </c:pt>
                      <c:pt idx="14706">
                        <c:v>2016-06-12 15:23</c:v>
                      </c:pt>
                      <c:pt idx="14707">
                        <c:v>2016-06-12 15:23</c:v>
                      </c:pt>
                      <c:pt idx="14708">
                        <c:v>2016-06-12 15:23</c:v>
                      </c:pt>
                      <c:pt idx="14709">
                        <c:v>2016-06-12 15:23</c:v>
                      </c:pt>
                      <c:pt idx="14710">
                        <c:v>2016-06-12 15:23</c:v>
                      </c:pt>
                      <c:pt idx="14711">
                        <c:v>2016-06-12 15:23</c:v>
                      </c:pt>
                      <c:pt idx="14712">
                        <c:v>2016-06-12 15:23</c:v>
                      </c:pt>
                      <c:pt idx="14713">
                        <c:v>2016-06-12 15:23</c:v>
                      </c:pt>
                      <c:pt idx="14714">
                        <c:v>2016-06-12 15:23</c:v>
                      </c:pt>
                      <c:pt idx="14715">
                        <c:v>2016-06-12 15:23</c:v>
                      </c:pt>
                      <c:pt idx="14716">
                        <c:v>2016-06-12 15:23</c:v>
                      </c:pt>
                      <c:pt idx="14717">
                        <c:v>2016-06-12 15:23</c:v>
                      </c:pt>
                      <c:pt idx="14718">
                        <c:v>2016-06-12 15:23</c:v>
                      </c:pt>
                      <c:pt idx="14719">
                        <c:v>2016-06-12 15:23</c:v>
                      </c:pt>
                      <c:pt idx="14720">
                        <c:v>2016-06-12 15:23</c:v>
                      </c:pt>
                      <c:pt idx="14721">
                        <c:v>2016-06-12 15:23</c:v>
                      </c:pt>
                      <c:pt idx="14722">
                        <c:v>2016-06-12 15:23</c:v>
                      </c:pt>
                      <c:pt idx="14723">
                        <c:v>2016-06-12 15:23</c:v>
                      </c:pt>
                      <c:pt idx="14724">
                        <c:v>2016-06-12 15:23</c:v>
                      </c:pt>
                      <c:pt idx="14725">
                        <c:v>2016-06-12 15:23</c:v>
                      </c:pt>
                      <c:pt idx="14726">
                        <c:v>2016-06-12 15:23</c:v>
                      </c:pt>
                      <c:pt idx="14727">
                        <c:v>2016-06-12 15:23</c:v>
                      </c:pt>
                      <c:pt idx="14728">
                        <c:v>2016-06-12 15:23</c:v>
                      </c:pt>
                      <c:pt idx="14729">
                        <c:v>2016-06-12 15:23</c:v>
                      </c:pt>
                      <c:pt idx="14730">
                        <c:v>2016-06-12 15:23</c:v>
                      </c:pt>
                      <c:pt idx="14731">
                        <c:v>2016-06-12 15:23</c:v>
                      </c:pt>
                      <c:pt idx="14732">
                        <c:v>2016-06-12 15:23</c:v>
                      </c:pt>
                      <c:pt idx="14733">
                        <c:v>2016-06-12 15:23</c:v>
                      </c:pt>
                      <c:pt idx="14734">
                        <c:v>2016-06-12 15:23</c:v>
                      </c:pt>
                      <c:pt idx="14735">
                        <c:v>2016-06-12 15:23</c:v>
                      </c:pt>
                      <c:pt idx="14736">
                        <c:v>2016-06-12 15:23</c:v>
                      </c:pt>
                      <c:pt idx="14737">
                        <c:v>2016-06-12 15:23</c:v>
                      </c:pt>
                      <c:pt idx="14738">
                        <c:v>2016-06-12 15:23</c:v>
                      </c:pt>
                      <c:pt idx="14739">
                        <c:v>2016-06-12 15:23</c:v>
                      </c:pt>
                      <c:pt idx="14740">
                        <c:v>2016-06-12 15:23</c:v>
                      </c:pt>
                      <c:pt idx="14741">
                        <c:v>2016-06-12 15:23</c:v>
                      </c:pt>
                      <c:pt idx="14742">
                        <c:v>2016-06-12 15:23</c:v>
                      </c:pt>
                      <c:pt idx="14743">
                        <c:v>2016-06-12 15:23</c:v>
                      </c:pt>
                      <c:pt idx="14744">
                        <c:v>2016-06-12 15:23</c:v>
                      </c:pt>
                      <c:pt idx="14745">
                        <c:v>2016-06-12 15:23</c:v>
                      </c:pt>
                      <c:pt idx="14746">
                        <c:v>2016-06-12 15:23</c:v>
                      </c:pt>
                      <c:pt idx="14747">
                        <c:v>2016-06-12 15:23</c:v>
                      </c:pt>
                      <c:pt idx="14748">
                        <c:v>2016-06-12 15:23</c:v>
                      </c:pt>
                      <c:pt idx="14749">
                        <c:v>2016-06-12 15:23</c:v>
                      </c:pt>
                      <c:pt idx="14750">
                        <c:v>2016-06-12 15:23</c:v>
                      </c:pt>
                      <c:pt idx="14751">
                        <c:v>2016-06-12 15:23</c:v>
                      </c:pt>
                      <c:pt idx="14752">
                        <c:v>2016-06-12 15:23</c:v>
                      </c:pt>
                      <c:pt idx="14753">
                        <c:v>2016-06-12 15:23</c:v>
                      </c:pt>
                      <c:pt idx="14754">
                        <c:v>2016-06-12 15:23</c:v>
                      </c:pt>
                      <c:pt idx="14755">
                        <c:v>2016-06-12 15:23</c:v>
                      </c:pt>
                      <c:pt idx="14756">
                        <c:v>2016-06-12 15:23</c:v>
                      </c:pt>
                      <c:pt idx="14757">
                        <c:v>2016-06-12 15:23</c:v>
                      </c:pt>
                      <c:pt idx="14758">
                        <c:v>2016-06-12 15:23</c:v>
                      </c:pt>
                      <c:pt idx="14759">
                        <c:v>2016-06-12 15:23</c:v>
                      </c:pt>
                      <c:pt idx="14760">
                        <c:v>2016-06-12 15:23</c:v>
                      </c:pt>
                      <c:pt idx="14761">
                        <c:v>2016-06-12 15:23</c:v>
                      </c:pt>
                      <c:pt idx="14762">
                        <c:v>2016-06-12 15:23</c:v>
                      </c:pt>
                      <c:pt idx="14763">
                        <c:v>2016-06-12 15:24</c:v>
                      </c:pt>
                      <c:pt idx="14764">
                        <c:v>2016-06-12 15:24</c:v>
                      </c:pt>
                      <c:pt idx="14765">
                        <c:v>2016-06-12 15:24</c:v>
                      </c:pt>
                      <c:pt idx="14766">
                        <c:v>2016-06-12 15:24</c:v>
                      </c:pt>
                      <c:pt idx="14767">
                        <c:v>2016-06-12 15:24</c:v>
                      </c:pt>
                      <c:pt idx="14768">
                        <c:v>2016-06-12 15:24</c:v>
                      </c:pt>
                      <c:pt idx="14769">
                        <c:v>2016-06-12 15:24</c:v>
                      </c:pt>
                      <c:pt idx="14770">
                        <c:v>2016-06-12 15:24</c:v>
                      </c:pt>
                      <c:pt idx="14771">
                        <c:v>2016-06-12 15:24</c:v>
                      </c:pt>
                      <c:pt idx="14772">
                        <c:v>2016-06-12 15:24</c:v>
                      </c:pt>
                      <c:pt idx="14773">
                        <c:v>2016-06-12 15:24</c:v>
                      </c:pt>
                      <c:pt idx="14774">
                        <c:v>2016-06-12 15:24</c:v>
                      </c:pt>
                      <c:pt idx="14775">
                        <c:v>2016-06-12 15:24</c:v>
                      </c:pt>
                      <c:pt idx="14776">
                        <c:v>2016-06-12 15:24</c:v>
                      </c:pt>
                      <c:pt idx="14777">
                        <c:v>2016-06-12 15:24</c:v>
                      </c:pt>
                      <c:pt idx="14778">
                        <c:v>2016-06-12 15:24</c:v>
                      </c:pt>
                      <c:pt idx="14779">
                        <c:v>2016-06-12 15:24</c:v>
                      </c:pt>
                      <c:pt idx="14780">
                        <c:v>2016-06-12 15:24</c:v>
                      </c:pt>
                      <c:pt idx="14781">
                        <c:v>2016-06-12 15:24</c:v>
                      </c:pt>
                      <c:pt idx="14782">
                        <c:v>2016-06-12 15:24</c:v>
                      </c:pt>
                      <c:pt idx="14783">
                        <c:v>2016-06-12 15:24</c:v>
                      </c:pt>
                      <c:pt idx="14784">
                        <c:v>2016-06-12 15:24</c:v>
                      </c:pt>
                      <c:pt idx="14785">
                        <c:v>2016-06-12 15:24</c:v>
                      </c:pt>
                      <c:pt idx="14786">
                        <c:v>2016-06-12 15:24</c:v>
                      </c:pt>
                      <c:pt idx="14787">
                        <c:v>2016-06-12 15:24</c:v>
                      </c:pt>
                      <c:pt idx="14788">
                        <c:v>2016-06-12 15:24</c:v>
                      </c:pt>
                      <c:pt idx="14789">
                        <c:v>2016-06-12 15:24</c:v>
                      </c:pt>
                      <c:pt idx="14790">
                        <c:v>2016-06-12 15:24</c:v>
                      </c:pt>
                      <c:pt idx="14791">
                        <c:v>2016-06-12 15:24</c:v>
                      </c:pt>
                      <c:pt idx="14792">
                        <c:v>2016-06-12 15:24</c:v>
                      </c:pt>
                      <c:pt idx="14793">
                        <c:v>2016-06-12 15:24</c:v>
                      </c:pt>
                      <c:pt idx="14794">
                        <c:v>2016-06-12 15:24</c:v>
                      </c:pt>
                      <c:pt idx="14795">
                        <c:v>2016-06-12 15:24</c:v>
                      </c:pt>
                      <c:pt idx="14796">
                        <c:v>2016-06-12 15:24</c:v>
                      </c:pt>
                      <c:pt idx="14797">
                        <c:v>2016-06-12 15:24</c:v>
                      </c:pt>
                      <c:pt idx="14798">
                        <c:v>2016-06-12 15:24</c:v>
                      </c:pt>
                      <c:pt idx="14799">
                        <c:v>2016-06-12 15:24</c:v>
                      </c:pt>
                      <c:pt idx="14800">
                        <c:v>2016-06-12 15:24</c:v>
                      </c:pt>
                      <c:pt idx="14801">
                        <c:v>2016-06-12 15:24</c:v>
                      </c:pt>
                      <c:pt idx="14802">
                        <c:v>2016-06-12 15:24</c:v>
                      </c:pt>
                      <c:pt idx="14803">
                        <c:v>2016-06-12 15:24</c:v>
                      </c:pt>
                      <c:pt idx="14804">
                        <c:v>2016-06-12 15:24</c:v>
                      </c:pt>
                      <c:pt idx="14805">
                        <c:v>2016-06-12 15:24</c:v>
                      </c:pt>
                      <c:pt idx="14806">
                        <c:v>2016-06-12 15:24</c:v>
                      </c:pt>
                      <c:pt idx="14807">
                        <c:v>2016-06-12 15:24</c:v>
                      </c:pt>
                      <c:pt idx="14808">
                        <c:v>2016-06-12 15:24</c:v>
                      </c:pt>
                      <c:pt idx="14809">
                        <c:v>2016-06-12 15:24</c:v>
                      </c:pt>
                      <c:pt idx="14810">
                        <c:v>2016-06-12 15:24</c:v>
                      </c:pt>
                      <c:pt idx="14811">
                        <c:v>2016-06-12 15:24</c:v>
                      </c:pt>
                      <c:pt idx="14812">
                        <c:v>2016-06-12 15:24</c:v>
                      </c:pt>
                      <c:pt idx="14813">
                        <c:v>2016-06-12 15:24</c:v>
                      </c:pt>
                      <c:pt idx="14814">
                        <c:v>2016-06-12 15:24</c:v>
                      </c:pt>
                      <c:pt idx="14815">
                        <c:v>2016-06-12 15:24</c:v>
                      </c:pt>
                      <c:pt idx="14816">
                        <c:v>2016-06-12 15:24</c:v>
                      </c:pt>
                      <c:pt idx="14817">
                        <c:v>2016-06-12 15:24</c:v>
                      </c:pt>
                      <c:pt idx="14818">
                        <c:v>2016-06-12 15:25</c:v>
                      </c:pt>
                      <c:pt idx="14819">
                        <c:v>2016-06-12 15:25</c:v>
                      </c:pt>
                      <c:pt idx="14820">
                        <c:v>2016-06-12 15:25</c:v>
                      </c:pt>
                      <c:pt idx="14821">
                        <c:v>2016-06-12 15:25</c:v>
                      </c:pt>
                      <c:pt idx="14822">
                        <c:v>2016-06-12 15:25</c:v>
                      </c:pt>
                      <c:pt idx="14823">
                        <c:v>2016-06-12 15:25</c:v>
                      </c:pt>
                      <c:pt idx="14824">
                        <c:v>2016-06-12 15:25</c:v>
                      </c:pt>
                      <c:pt idx="14825">
                        <c:v>2016-06-12 15:25</c:v>
                      </c:pt>
                      <c:pt idx="14826">
                        <c:v>2016-06-12 15:25</c:v>
                      </c:pt>
                      <c:pt idx="14827">
                        <c:v>2016-06-12 15:25</c:v>
                      </c:pt>
                      <c:pt idx="14828">
                        <c:v>2016-06-12 15:25</c:v>
                      </c:pt>
                      <c:pt idx="14829">
                        <c:v>2016-06-12 15:25</c:v>
                      </c:pt>
                      <c:pt idx="14830">
                        <c:v>2016-06-12 15:25</c:v>
                      </c:pt>
                      <c:pt idx="14831">
                        <c:v>2016-06-12 15:25</c:v>
                      </c:pt>
                      <c:pt idx="14832">
                        <c:v>2016-06-12 15:25</c:v>
                      </c:pt>
                      <c:pt idx="14833">
                        <c:v>2016-06-12 15:25</c:v>
                      </c:pt>
                      <c:pt idx="14834">
                        <c:v>2016-06-12 15:25</c:v>
                      </c:pt>
                      <c:pt idx="14835">
                        <c:v>2016-06-12 15:25</c:v>
                      </c:pt>
                      <c:pt idx="14836">
                        <c:v>2016-06-12 15:25</c:v>
                      </c:pt>
                      <c:pt idx="14837">
                        <c:v>2016-06-12 15:25</c:v>
                      </c:pt>
                      <c:pt idx="14838">
                        <c:v>2016-06-12 15:25</c:v>
                      </c:pt>
                      <c:pt idx="14839">
                        <c:v>2016-06-12 15:25</c:v>
                      </c:pt>
                      <c:pt idx="14840">
                        <c:v>2016-06-12 15:25</c:v>
                      </c:pt>
                      <c:pt idx="14841">
                        <c:v>2016-06-12 15:25</c:v>
                      </c:pt>
                      <c:pt idx="14842">
                        <c:v>2016-06-12 15:25</c:v>
                      </c:pt>
                      <c:pt idx="14843">
                        <c:v>2016-06-12 15:25</c:v>
                      </c:pt>
                      <c:pt idx="14844">
                        <c:v>2016-06-12 15:25</c:v>
                      </c:pt>
                      <c:pt idx="14845">
                        <c:v>2016-06-12 15:25</c:v>
                      </c:pt>
                      <c:pt idx="14846">
                        <c:v>2016-06-12 15:25</c:v>
                      </c:pt>
                      <c:pt idx="14847">
                        <c:v>2016-06-12 15:25</c:v>
                      </c:pt>
                      <c:pt idx="14848">
                        <c:v>2016-06-12 15:25</c:v>
                      </c:pt>
                      <c:pt idx="14849">
                        <c:v>2016-06-12 15:25</c:v>
                      </c:pt>
                      <c:pt idx="14850">
                        <c:v>2016-06-12 15:25</c:v>
                      </c:pt>
                      <c:pt idx="14851">
                        <c:v>2016-06-12 15:25</c:v>
                      </c:pt>
                      <c:pt idx="14852">
                        <c:v>2016-06-12 15:25</c:v>
                      </c:pt>
                      <c:pt idx="14853">
                        <c:v>2016-06-12 15:25</c:v>
                      </c:pt>
                      <c:pt idx="14854">
                        <c:v>2016-06-12 15:25</c:v>
                      </c:pt>
                      <c:pt idx="14855">
                        <c:v>2016-06-12 15:25</c:v>
                      </c:pt>
                      <c:pt idx="14856">
                        <c:v>2016-06-12 15:25</c:v>
                      </c:pt>
                      <c:pt idx="14857">
                        <c:v>2016-06-12 15:25</c:v>
                      </c:pt>
                      <c:pt idx="14858">
                        <c:v>2016-06-12 15:25</c:v>
                      </c:pt>
                      <c:pt idx="14859">
                        <c:v>2016-06-12 15:25</c:v>
                      </c:pt>
                      <c:pt idx="14860">
                        <c:v>2016-06-12 15:25</c:v>
                      </c:pt>
                      <c:pt idx="14861">
                        <c:v>2016-06-12 15:25</c:v>
                      </c:pt>
                      <c:pt idx="14862">
                        <c:v>2016-06-12 15:25</c:v>
                      </c:pt>
                      <c:pt idx="14863">
                        <c:v>2016-06-12 15:25</c:v>
                      </c:pt>
                      <c:pt idx="14864">
                        <c:v>2016-06-12 15:25</c:v>
                      </c:pt>
                      <c:pt idx="14865">
                        <c:v>2016-06-12 15:25</c:v>
                      </c:pt>
                      <c:pt idx="14866">
                        <c:v>2016-06-12 15:25</c:v>
                      </c:pt>
                      <c:pt idx="14867">
                        <c:v>2016-06-12 15:25</c:v>
                      </c:pt>
                      <c:pt idx="14868">
                        <c:v>2016-06-12 15:25</c:v>
                      </c:pt>
                      <c:pt idx="14869">
                        <c:v>2016-06-12 15:25</c:v>
                      </c:pt>
                      <c:pt idx="14870">
                        <c:v>2016-06-12 15:25</c:v>
                      </c:pt>
                      <c:pt idx="14871">
                        <c:v>2016-06-12 15:25</c:v>
                      </c:pt>
                      <c:pt idx="14872">
                        <c:v>2016-06-12 15:25</c:v>
                      </c:pt>
                      <c:pt idx="14873">
                        <c:v>2016-06-12 15:25</c:v>
                      </c:pt>
                      <c:pt idx="14874">
                        <c:v>2016-06-12 15:25</c:v>
                      </c:pt>
                      <c:pt idx="14875">
                        <c:v>2016-06-12 15:25</c:v>
                      </c:pt>
                      <c:pt idx="14876">
                        <c:v>2016-06-12 15:26</c:v>
                      </c:pt>
                      <c:pt idx="14877">
                        <c:v>2016-06-12 15:26</c:v>
                      </c:pt>
                      <c:pt idx="14878">
                        <c:v>2016-06-12 15:26</c:v>
                      </c:pt>
                      <c:pt idx="14879">
                        <c:v>2016-06-12 15:26</c:v>
                      </c:pt>
                      <c:pt idx="14880">
                        <c:v>2016-06-12 15:26</c:v>
                      </c:pt>
                      <c:pt idx="14881">
                        <c:v>2016-06-12 15:26</c:v>
                      </c:pt>
                      <c:pt idx="14882">
                        <c:v>2016-06-12 15:26</c:v>
                      </c:pt>
                      <c:pt idx="14883">
                        <c:v>2016-06-12 15:26</c:v>
                      </c:pt>
                      <c:pt idx="14884">
                        <c:v>2016-06-12 15:26</c:v>
                      </c:pt>
                      <c:pt idx="14885">
                        <c:v>2016-06-12 15:26</c:v>
                      </c:pt>
                      <c:pt idx="14886">
                        <c:v>2016-06-12 15:26</c:v>
                      </c:pt>
                      <c:pt idx="14887">
                        <c:v>2016-06-12 15:26</c:v>
                      </c:pt>
                      <c:pt idx="14888">
                        <c:v>2016-06-12 15:26</c:v>
                      </c:pt>
                      <c:pt idx="14889">
                        <c:v>2016-06-12 15:26</c:v>
                      </c:pt>
                      <c:pt idx="14890">
                        <c:v>2016-06-12 15:26</c:v>
                      </c:pt>
                      <c:pt idx="14891">
                        <c:v>2016-06-12 15:26</c:v>
                      </c:pt>
                      <c:pt idx="14892">
                        <c:v>2016-06-12 15:26</c:v>
                      </c:pt>
                      <c:pt idx="14893">
                        <c:v>2016-06-12 15:26</c:v>
                      </c:pt>
                      <c:pt idx="14894">
                        <c:v>2016-06-12 15:26</c:v>
                      </c:pt>
                      <c:pt idx="14895">
                        <c:v>2016-06-12 15:26</c:v>
                      </c:pt>
                      <c:pt idx="14896">
                        <c:v>2016-06-12 15:26</c:v>
                      </c:pt>
                      <c:pt idx="14897">
                        <c:v>2016-06-12 15:26</c:v>
                      </c:pt>
                      <c:pt idx="14898">
                        <c:v>2016-06-12 15:26</c:v>
                      </c:pt>
                      <c:pt idx="14899">
                        <c:v>2016-06-12 15:26</c:v>
                      </c:pt>
                      <c:pt idx="14900">
                        <c:v>2016-06-12 15:26</c:v>
                      </c:pt>
                      <c:pt idx="14901">
                        <c:v>2016-06-12 15:26</c:v>
                      </c:pt>
                      <c:pt idx="14902">
                        <c:v>2016-06-12 15:26</c:v>
                      </c:pt>
                      <c:pt idx="14903">
                        <c:v>2016-06-12 15:26</c:v>
                      </c:pt>
                      <c:pt idx="14904">
                        <c:v>2016-06-12 15:26</c:v>
                      </c:pt>
                      <c:pt idx="14905">
                        <c:v>2016-06-12 15:26</c:v>
                      </c:pt>
                      <c:pt idx="14906">
                        <c:v>2016-06-12 15:26</c:v>
                      </c:pt>
                      <c:pt idx="14907">
                        <c:v>2016-06-12 15:26</c:v>
                      </c:pt>
                      <c:pt idx="14908">
                        <c:v>2016-06-12 15:26</c:v>
                      </c:pt>
                      <c:pt idx="14909">
                        <c:v>2016-06-12 15:26</c:v>
                      </c:pt>
                      <c:pt idx="14910">
                        <c:v>2016-06-12 15:26</c:v>
                      </c:pt>
                      <c:pt idx="14911">
                        <c:v>2016-06-12 15:26</c:v>
                      </c:pt>
                      <c:pt idx="14912">
                        <c:v>2016-06-12 15:26</c:v>
                      </c:pt>
                      <c:pt idx="14913">
                        <c:v>2016-06-12 15:26</c:v>
                      </c:pt>
                      <c:pt idx="14914">
                        <c:v>2016-06-12 15:26</c:v>
                      </c:pt>
                      <c:pt idx="14915">
                        <c:v>2016-06-12 15:26</c:v>
                      </c:pt>
                      <c:pt idx="14916">
                        <c:v>2016-06-12 15:26</c:v>
                      </c:pt>
                      <c:pt idx="14917">
                        <c:v>2016-06-12 15:26</c:v>
                      </c:pt>
                      <c:pt idx="14918">
                        <c:v>2016-06-12 15:26</c:v>
                      </c:pt>
                      <c:pt idx="14919">
                        <c:v>2016-06-12 15:26</c:v>
                      </c:pt>
                      <c:pt idx="14920">
                        <c:v>2016-06-12 15:26</c:v>
                      </c:pt>
                      <c:pt idx="14921">
                        <c:v>2016-06-12 15:26</c:v>
                      </c:pt>
                      <c:pt idx="14922">
                        <c:v>2016-06-12 15:26</c:v>
                      </c:pt>
                      <c:pt idx="14923">
                        <c:v>2016-06-12 15:26</c:v>
                      </c:pt>
                      <c:pt idx="14924">
                        <c:v>2016-06-12 15:26</c:v>
                      </c:pt>
                      <c:pt idx="14925">
                        <c:v>2016-06-12 15:26</c:v>
                      </c:pt>
                      <c:pt idx="14926">
                        <c:v>2016-06-12 15:26</c:v>
                      </c:pt>
                      <c:pt idx="14927">
                        <c:v>2016-06-12 15:26</c:v>
                      </c:pt>
                      <c:pt idx="14928">
                        <c:v>2016-06-12 15:26</c:v>
                      </c:pt>
                      <c:pt idx="14929">
                        <c:v>2016-06-12 15:26</c:v>
                      </c:pt>
                      <c:pt idx="14930">
                        <c:v>2016-06-12 15:26</c:v>
                      </c:pt>
                      <c:pt idx="14931">
                        <c:v>2016-06-12 15:26</c:v>
                      </c:pt>
                      <c:pt idx="14932">
                        <c:v>2016-06-12 15:26</c:v>
                      </c:pt>
                      <c:pt idx="14933">
                        <c:v>2016-06-12 15:27</c:v>
                      </c:pt>
                      <c:pt idx="14934">
                        <c:v>2016-06-12 15:27</c:v>
                      </c:pt>
                      <c:pt idx="14935">
                        <c:v>2016-06-12 15:27</c:v>
                      </c:pt>
                      <c:pt idx="14936">
                        <c:v>2016-06-12 15:27</c:v>
                      </c:pt>
                      <c:pt idx="14937">
                        <c:v>2016-06-12 15:27</c:v>
                      </c:pt>
                      <c:pt idx="14938">
                        <c:v>2016-06-12 15:27</c:v>
                      </c:pt>
                      <c:pt idx="14939">
                        <c:v>2016-06-12 15:27</c:v>
                      </c:pt>
                      <c:pt idx="14940">
                        <c:v>2016-06-12 15:27</c:v>
                      </c:pt>
                      <c:pt idx="14941">
                        <c:v>2016-06-12 15:27</c:v>
                      </c:pt>
                      <c:pt idx="14942">
                        <c:v>2016-06-12 15:27</c:v>
                      </c:pt>
                      <c:pt idx="14943">
                        <c:v>2016-06-12 15:27</c:v>
                      </c:pt>
                      <c:pt idx="14944">
                        <c:v>2016-06-12 15:27</c:v>
                      </c:pt>
                      <c:pt idx="14945">
                        <c:v>2016-06-12 15:27</c:v>
                      </c:pt>
                      <c:pt idx="14946">
                        <c:v>2016-06-12 15:27</c:v>
                      </c:pt>
                      <c:pt idx="14947">
                        <c:v>2016-06-12 15:27</c:v>
                      </c:pt>
                      <c:pt idx="14948">
                        <c:v>2016-06-12 15:27</c:v>
                      </c:pt>
                      <c:pt idx="14949">
                        <c:v>2016-06-12 15:27</c:v>
                      </c:pt>
                      <c:pt idx="14950">
                        <c:v>2016-06-12 15:27</c:v>
                      </c:pt>
                      <c:pt idx="14951">
                        <c:v>2016-06-12 15:27</c:v>
                      </c:pt>
                      <c:pt idx="14952">
                        <c:v>2016-06-12 15:27</c:v>
                      </c:pt>
                      <c:pt idx="14953">
                        <c:v>2016-06-12 15:27</c:v>
                      </c:pt>
                      <c:pt idx="14954">
                        <c:v>2016-06-12 15:27</c:v>
                      </c:pt>
                      <c:pt idx="14955">
                        <c:v>2016-06-12 15:27</c:v>
                      </c:pt>
                      <c:pt idx="14956">
                        <c:v>2016-06-12 15:27</c:v>
                      </c:pt>
                      <c:pt idx="14957">
                        <c:v>2016-06-12 15:27</c:v>
                      </c:pt>
                      <c:pt idx="14958">
                        <c:v>2016-06-12 15:27</c:v>
                      </c:pt>
                      <c:pt idx="14959">
                        <c:v>2016-06-12 15:27</c:v>
                      </c:pt>
                      <c:pt idx="14960">
                        <c:v>2016-06-12 15:27</c:v>
                      </c:pt>
                      <c:pt idx="14961">
                        <c:v>2016-06-12 15:27</c:v>
                      </c:pt>
                      <c:pt idx="14962">
                        <c:v>2016-06-12 15:27</c:v>
                      </c:pt>
                      <c:pt idx="14963">
                        <c:v>2016-06-12 15:27</c:v>
                      </c:pt>
                      <c:pt idx="14964">
                        <c:v>2016-06-12 15:27</c:v>
                      </c:pt>
                      <c:pt idx="14965">
                        <c:v>2016-06-12 15:27</c:v>
                      </c:pt>
                      <c:pt idx="14966">
                        <c:v>2016-06-12 15:27</c:v>
                      </c:pt>
                      <c:pt idx="14967">
                        <c:v>2016-06-12 15:27</c:v>
                      </c:pt>
                      <c:pt idx="14968">
                        <c:v>2016-06-12 15:27</c:v>
                      </c:pt>
                      <c:pt idx="14969">
                        <c:v>2016-06-12 15:27</c:v>
                      </c:pt>
                      <c:pt idx="14970">
                        <c:v>2016-06-12 15:27</c:v>
                      </c:pt>
                      <c:pt idx="14971">
                        <c:v>2016-06-12 15:27</c:v>
                      </c:pt>
                      <c:pt idx="14972">
                        <c:v>2016-06-12 15:27</c:v>
                      </c:pt>
                      <c:pt idx="14973">
                        <c:v>2016-06-12 15:27</c:v>
                      </c:pt>
                      <c:pt idx="14974">
                        <c:v>2016-06-12 15:27</c:v>
                      </c:pt>
                      <c:pt idx="14975">
                        <c:v>2016-06-12 15:27</c:v>
                      </c:pt>
                      <c:pt idx="14976">
                        <c:v>2016-06-12 15:27</c:v>
                      </c:pt>
                      <c:pt idx="14977">
                        <c:v>2016-06-12 15:27</c:v>
                      </c:pt>
                      <c:pt idx="14978">
                        <c:v>2016-06-12 15:27</c:v>
                      </c:pt>
                      <c:pt idx="14979">
                        <c:v>2016-06-12 15:27</c:v>
                      </c:pt>
                      <c:pt idx="14980">
                        <c:v>2016-06-12 15:27</c:v>
                      </c:pt>
                      <c:pt idx="14981">
                        <c:v>2016-06-12 15:27</c:v>
                      </c:pt>
                      <c:pt idx="14982">
                        <c:v>2016-06-12 15:27</c:v>
                      </c:pt>
                      <c:pt idx="14983">
                        <c:v>2016-06-12 15:27</c:v>
                      </c:pt>
                      <c:pt idx="14984">
                        <c:v>2016-06-12 15:27</c:v>
                      </c:pt>
                      <c:pt idx="14985">
                        <c:v>2016-06-12 15:27</c:v>
                      </c:pt>
                      <c:pt idx="14986">
                        <c:v>2016-06-12 15:27</c:v>
                      </c:pt>
                      <c:pt idx="14987">
                        <c:v>2016-06-12 15:27</c:v>
                      </c:pt>
                      <c:pt idx="14988">
                        <c:v>2016-06-12 15:27</c:v>
                      </c:pt>
                      <c:pt idx="14989">
                        <c:v>2016-06-12 15:27</c:v>
                      </c:pt>
                      <c:pt idx="14990">
                        <c:v>2016-06-12 15:27</c:v>
                      </c:pt>
                      <c:pt idx="14991">
                        <c:v>2016-06-12 15:28</c:v>
                      </c:pt>
                      <c:pt idx="14992">
                        <c:v>2016-06-12 15:28</c:v>
                      </c:pt>
                      <c:pt idx="14993">
                        <c:v>2016-06-12 15:28</c:v>
                      </c:pt>
                      <c:pt idx="14994">
                        <c:v>2016-06-12 15:28</c:v>
                      </c:pt>
                      <c:pt idx="14995">
                        <c:v>2016-06-12 15:28</c:v>
                      </c:pt>
                      <c:pt idx="14996">
                        <c:v>2016-06-12 15:28</c:v>
                      </c:pt>
                      <c:pt idx="14997">
                        <c:v>2016-06-12 15:28</c:v>
                      </c:pt>
                      <c:pt idx="14998">
                        <c:v>2016-06-12 15:28</c:v>
                      </c:pt>
                      <c:pt idx="14999">
                        <c:v>2016-06-12 15:28</c:v>
                      </c:pt>
                      <c:pt idx="15000">
                        <c:v>2016-06-12 15:28</c:v>
                      </c:pt>
                      <c:pt idx="15001">
                        <c:v>2016-06-12 15:28</c:v>
                      </c:pt>
                      <c:pt idx="15002">
                        <c:v>2016-06-12 15:28</c:v>
                      </c:pt>
                      <c:pt idx="15003">
                        <c:v>2016-06-12 15:28</c:v>
                      </c:pt>
                      <c:pt idx="15004">
                        <c:v>2016-06-12 15:28</c:v>
                      </c:pt>
                      <c:pt idx="15005">
                        <c:v>2016-06-12 15:28</c:v>
                      </c:pt>
                      <c:pt idx="15006">
                        <c:v>2016-06-12 15:28</c:v>
                      </c:pt>
                      <c:pt idx="15007">
                        <c:v>2016-06-12 15:28</c:v>
                      </c:pt>
                      <c:pt idx="15008">
                        <c:v>2016-06-12 15:28</c:v>
                      </c:pt>
                      <c:pt idx="15009">
                        <c:v>2016-06-12 15:28</c:v>
                      </c:pt>
                      <c:pt idx="15010">
                        <c:v>2016-06-12 15:28</c:v>
                      </c:pt>
                      <c:pt idx="15011">
                        <c:v>2016-06-12 15:28</c:v>
                      </c:pt>
                      <c:pt idx="15012">
                        <c:v>2016-06-12 15:28</c:v>
                      </c:pt>
                      <c:pt idx="15013">
                        <c:v>2016-06-12 15:28</c:v>
                      </c:pt>
                      <c:pt idx="15014">
                        <c:v>2016-06-12 15:28</c:v>
                      </c:pt>
                      <c:pt idx="15015">
                        <c:v>2016-06-12 15:28</c:v>
                      </c:pt>
                      <c:pt idx="15016">
                        <c:v>2016-06-12 15:28</c:v>
                      </c:pt>
                      <c:pt idx="15017">
                        <c:v>2016-06-12 15:28</c:v>
                      </c:pt>
                      <c:pt idx="15018">
                        <c:v>2016-06-12 15:28</c:v>
                      </c:pt>
                      <c:pt idx="15019">
                        <c:v>2016-06-12 15:28</c:v>
                      </c:pt>
                      <c:pt idx="15020">
                        <c:v>2016-06-12 15:28</c:v>
                      </c:pt>
                      <c:pt idx="15021">
                        <c:v>2016-06-12 15:28</c:v>
                      </c:pt>
                      <c:pt idx="15022">
                        <c:v>2016-06-12 15:28</c:v>
                      </c:pt>
                      <c:pt idx="15023">
                        <c:v>2016-06-12 15:28</c:v>
                      </c:pt>
                      <c:pt idx="15024">
                        <c:v>2016-06-12 15:28</c:v>
                      </c:pt>
                      <c:pt idx="15025">
                        <c:v>2016-06-12 15:28</c:v>
                      </c:pt>
                      <c:pt idx="15026">
                        <c:v>2016-06-12 15:28</c:v>
                      </c:pt>
                      <c:pt idx="15027">
                        <c:v>2016-06-12 15:28</c:v>
                      </c:pt>
                      <c:pt idx="15028">
                        <c:v>2016-06-12 15:28</c:v>
                      </c:pt>
                      <c:pt idx="15029">
                        <c:v>2016-06-12 15:28</c:v>
                      </c:pt>
                      <c:pt idx="15030">
                        <c:v>2016-06-12 15:28</c:v>
                      </c:pt>
                      <c:pt idx="15031">
                        <c:v>2016-06-12 15:28</c:v>
                      </c:pt>
                      <c:pt idx="15032">
                        <c:v>2016-06-12 15:28</c:v>
                      </c:pt>
                      <c:pt idx="15033">
                        <c:v>2016-06-12 15:28</c:v>
                      </c:pt>
                      <c:pt idx="15034">
                        <c:v>2016-06-12 15:28</c:v>
                      </c:pt>
                      <c:pt idx="15035">
                        <c:v>2016-06-12 15:28</c:v>
                      </c:pt>
                      <c:pt idx="15036">
                        <c:v>2016-06-12 15:28</c:v>
                      </c:pt>
                      <c:pt idx="15037">
                        <c:v>2016-06-12 15:28</c:v>
                      </c:pt>
                      <c:pt idx="15038">
                        <c:v>2016-06-12 15:28</c:v>
                      </c:pt>
                      <c:pt idx="15039">
                        <c:v>2016-06-12 15:28</c:v>
                      </c:pt>
                      <c:pt idx="15040">
                        <c:v>2016-06-12 15:28</c:v>
                      </c:pt>
                      <c:pt idx="15041">
                        <c:v>2016-06-12 15:28</c:v>
                      </c:pt>
                      <c:pt idx="15042">
                        <c:v>2016-06-12 15:28</c:v>
                      </c:pt>
                      <c:pt idx="15043">
                        <c:v>2016-06-12 15:28</c:v>
                      </c:pt>
                      <c:pt idx="15044">
                        <c:v>2016-06-12 15:28</c:v>
                      </c:pt>
                      <c:pt idx="15045">
                        <c:v>2016-06-12 15:28</c:v>
                      </c:pt>
                      <c:pt idx="15046">
                        <c:v>2016-06-12 15:28</c:v>
                      </c:pt>
                      <c:pt idx="15047">
                        <c:v>2016-06-12 15:28</c:v>
                      </c:pt>
                      <c:pt idx="15048">
                        <c:v>2016-06-12 15:29</c:v>
                      </c:pt>
                      <c:pt idx="15049">
                        <c:v>2016-06-12 15:29</c:v>
                      </c:pt>
                      <c:pt idx="15050">
                        <c:v>2016-06-12 15:29</c:v>
                      </c:pt>
                      <c:pt idx="15051">
                        <c:v>2016-06-12 15:29</c:v>
                      </c:pt>
                      <c:pt idx="15052">
                        <c:v>2016-06-12 15:29</c:v>
                      </c:pt>
                      <c:pt idx="15053">
                        <c:v>2016-06-12 15:29</c:v>
                      </c:pt>
                      <c:pt idx="15054">
                        <c:v>2016-06-12 15:29</c:v>
                      </c:pt>
                      <c:pt idx="15055">
                        <c:v>2016-06-12 15:29</c:v>
                      </c:pt>
                      <c:pt idx="15056">
                        <c:v>2016-06-12 15:29</c:v>
                      </c:pt>
                      <c:pt idx="15057">
                        <c:v>2016-06-12 15:29</c:v>
                      </c:pt>
                      <c:pt idx="15058">
                        <c:v>2016-06-12 15:29</c:v>
                      </c:pt>
                      <c:pt idx="15059">
                        <c:v>2016-06-12 15:29</c:v>
                      </c:pt>
                      <c:pt idx="15060">
                        <c:v>2016-06-12 15:29</c:v>
                      </c:pt>
                      <c:pt idx="15061">
                        <c:v>2016-06-12 15:29</c:v>
                      </c:pt>
                      <c:pt idx="15062">
                        <c:v>2016-06-12 15:29</c:v>
                      </c:pt>
                      <c:pt idx="15063">
                        <c:v>2016-06-12 15:29</c:v>
                      </c:pt>
                      <c:pt idx="15064">
                        <c:v>2016-06-12 15:29</c:v>
                      </c:pt>
                      <c:pt idx="15065">
                        <c:v>2016-06-12 15:29</c:v>
                      </c:pt>
                      <c:pt idx="15066">
                        <c:v>2016-06-12 15:29</c:v>
                      </c:pt>
                      <c:pt idx="15067">
                        <c:v>2016-06-12 15:29</c:v>
                      </c:pt>
                      <c:pt idx="15068">
                        <c:v>2016-06-12 15:29</c:v>
                      </c:pt>
                      <c:pt idx="15069">
                        <c:v>2016-06-12 15:29</c:v>
                      </c:pt>
                      <c:pt idx="15070">
                        <c:v>2016-06-12 15:29</c:v>
                      </c:pt>
                      <c:pt idx="15071">
                        <c:v>2016-06-12 15:29</c:v>
                      </c:pt>
                      <c:pt idx="15072">
                        <c:v>2016-06-12 15:29</c:v>
                      </c:pt>
                      <c:pt idx="15073">
                        <c:v>2016-06-12 15:29</c:v>
                      </c:pt>
                      <c:pt idx="15074">
                        <c:v>2016-06-12 15:29</c:v>
                      </c:pt>
                      <c:pt idx="15075">
                        <c:v>2016-06-12 15:29</c:v>
                      </c:pt>
                      <c:pt idx="15076">
                        <c:v>2016-06-12 15:29</c:v>
                      </c:pt>
                      <c:pt idx="15077">
                        <c:v>2016-06-12 15:29</c:v>
                      </c:pt>
                      <c:pt idx="15078">
                        <c:v>2016-06-12 15:29</c:v>
                      </c:pt>
                      <c:pt idx="15079">
                        <c:v>2016-06-12 15:29</c:v>
                      </c:pt>
                      <c:pt idx="15080">
                        <c:v>2016-06-12 15:29</c:v>
                      </c:pt>
                      <c:pt idx="15081">
                        <c:v>2016-06-12 15:29</c:v>
                      </c:pt>
                      <c:pt idx="15082">
                        <c:v>2016-06-12 15:29</c:v>
                      </c:pt>
                      <c:pt idx="15083">
                        <c:v>2016-06-12 15:29</c:v>
                      </c:pt>
                      <c:pt idx="15084">
                        <c:v>2016-06-12 15:29</c:v>
                      </c:pt>
                      <c:pt idx="15085">
                        <c:v>2016-06-12 15:29</c:v>
                      </c:pt>
                      <c:pt idx="15086">
                        <c:v>2016-06-12 15:29</c:v>
                      </c:pt>
                      <c:pt idx="15087">
                        <c:v>2016-06-12 15:29</c:v>
                      </c:pt>
                      <c:pt idx="15088">
                        <c:v>2016-06-12 15:29</c:v>
                      </c:pt>
                      <c:pt idx="15089">
                        <c:v>2016-06-12 15:29</c:v>
                      </c:pt>
                      <c:pt idx="15090">
                        <c:v>2016-06-12 15:29</c:v>
                      </c:pt>
                      <c:pt idx="15091">
                        <c:v>2016-06-12 15:29</c:v>
                      </c:pt>
                      <c:pt idx="15092">
                        <c:v>2016-06-12 15:29</c:v>
                      </c:pt>
                      <c:pt idx="15093">
                        <c:v>2016-06-12 15:29</c:v>
                      </c:pt>
                      <c:pt idx="15094">
                        <c:v>2016-06-12 15:29</c:v>
                      </c:pt>
                      <c:pt idx="15095">
                        <c:v>2016-06-12 15:29</c:v>
                      </c:pt>
                      <c:pt idx="15096">
                        <c:v>2016-06-12 15:29</c:v>
                      </c:pt>
                      <c:pt idx="15097">
                        <c:v>2016-06-12 15:29</c:v>
                      </c:pt>
                      <c:pt idx="15098">
                        <c:v>2016-06-12 15:29</c:v>
                      </c:pt>
                      <c:pt idx="15099">
                        <c:v>2016-06-12 15:29</c:v>
                      </c:pt>
                      <c:pt idx="15100">
                        <c:v>2016-06-12 15:29</c:v>
                      </c:pt>
                      <c:pt idx="15101">
                        <c:v>2016-06-12 15:29</c:v>
                      </c:pt>
                      <c:pt idx="15102">
                        <c:v>2016-06-12 15:29</c:v>
                      </c:pt>
                      <c:pt idx="15103">
                        <c:v>2016-06-12 15:29</c:v>
                      </c:pt>
                      <c:pt idx="15104">
                        <c:v>2016-06-12 15:29</c:v>
                      </c:pt>
                      <c:pt idx="15105">
                        <c:v>2016-06-12 15:29</c:v>
                      </c:pt>
                      <c:pt idx="15106">
                        <c:v>2016-06-12 15:29</c:v>
                      </c:pt>
                      <c:pt idx="15107">
                        <c:v>2016-06-12 15:30</c:v>
                      </c:pt>
                      <c:pt idx="15108">
                        <c:v>2016-06-12 15:30</c:v>
                      </c:pt>
                      <c:pt idx="15109">
                        <c:v>2016-06-12 15:30</c:v>
                      </c:pt>
                      <c:pt idx="15110">
                        <c:v>2016-06-12 15:30</c:v>
                      </c:pt>
                      <c:pt idx="15111">
                        <c:v>2016-06-12 15:30</c:v>
                      </c:pt>
                      <c:pt idx="15112">
                        <c:v>2016-06-12 15:30</c:v>
                      </c:pt>
                      <c:pt idx="15113">
                        <c:v>2016-06-12 15:30</c:v>
                      </c:pt>
                      <c:pt idx="15114">
                        <c:v>2016-06-12 15:30</c:v>
                      </c:pt>
                      <c:pt idx="15115">
                        <c:v>2016-06-12 15:30</c:v>
                      </c:pt>
                      <c:pt idx="15116">
                        <c:v>2016-06-12 15:30</c:v>
                      </c:pt>
                      <c:pt idx="15117">
                        <c:v>2016-06-12 15:30</c:v>
                      </c:pt>
                      <c:pt idx="15118">
                        <c:v>2016-06-12 15:30</c:v>
                      </c:pt>
                      <c:pt idx="15119">
                        <c:v>2016-06-12 15:30</c:v>
                      </c:pt>
                      <c:pt idx="15120">
                        <c:v>2016-06-12 15:30</c:v>
                      </c:pt>
                      <c:pt idx="15121">
                        <c:v>2016-06-12 15:30</c:v>
                      </c:pt>
                      <c:pt idx="15122">
                        <c:v>2016-06-12 15:30</c:v>
                      </c:pt>
                      <c:pt idx="15123">
                        <c:v>2016-06-12 15:30</c:v>
                      </c:pt>
                      <c:pt idx="15124">
                        <c:v>2016-06-12 15:30</c:v>
                      </c:pt>
                      <c:pt idx="15125">
                        <c:v>2016-06-12 15:30</c:v>
                      </c:pt>
                      <c:pt idx="15126">
                        <c:v>2016-06-12 15:30</c:v>
                      </c:pt>
                      <c:pt idx="15127">
                        <c:v>2016-06-12 15:30</c:v>
                      </c:pt>
                      <c:pt idx="15128">
                        <c:v>2016-06-12 15:30</c:v>
                      </c:pt>
                      <c:pt idx="15129">
                        <c:v>2016-06-12 15:30</c:v>
                      </c:pt>
                      <c:pt idx="15130">
                        <c:v>2016-06-12 15:30</c:v>
                      </c:pt>
                      <c:pt idx="15131">
                        <c:v>2016-06-12 15:30</c:v>
                      </c:pt>
                      <c:pt idx="15132">
                        <c:v>2016-06-12 15:30</c:v>
                      </c:pt>
                      <c:pt idx="15133">
                        <c:v>2016-06-12 15:30</c:v>
                      </c:pt>
                      <c:pt idx="15134">
                        <c:v>2016-06-12 15:30</c:v>
                      </c:pt>
                      <c:pt idx="15135">
                        <c:v>2016-06-12 15:30</c:v>
                      </c:pt>
                      <c:pt idx="15136">
                        <c:v>2016-06-12 15:30</c:v>
                      </c:pt>
                      <c:pt idx="15137">
                        <c:v>2016-06-12 15:30</c:v>
                      </c:pt>
                      <c:pt idx="15138">
                        <c:v>2016-06-12 15:30</c:v>
                      </c:pt>
                      <c:pt idx="15139">
                        <c:v>2016-06-12 15:30</c:v>
                      </c:pt>
                      <c:pt idx="15140">
                        <c:v>2016-06-12 15:30</c:v>
                      </c:pt>
                      <c:pt idx="15141">
                        <c:v>2016-06-12 15:30</c:v>
                      </c:pt>
                      <c:pt idx="15142">
                        <c:v>2016-06-12 15:30</c:v>
                      </c:pt>
                      <c:pt idx="15143">
                        <c:v>2016-06-12 15:30</c:v>
                      </c:pt>
                      <c:pt idx="15144">
                        <c:v>2016-06-12 15:30</c:v>
                      </c:pt>
                      <c:pt idx="15145">
                        <c:v>2016-06-12 15:30</c:v>
                      </c:pt>
                      <c:pt idx="15146">
                        <c:v>2016-06-12 15:30</c:v>
                      </c:pt>
                      <c:pt idx="15147">
                        <c:v>2016-06-12 15:30</c:v>
                      </c:pt>
                      <c:pt idx="15148">
                        <c:v>2016-06-12 15:30</c:v>
                      </c:pt>
                      <c:pt idx="15149">
                        <c:v>2016-06-12 15:30</c:v>
                      </c:pt>
                      <c:pt idx="15150">
                        <c:v>2016-06-12 15:30</c:v>
                      </c:pt>
                      <c:pt idx="15151">
                        <c:v>2016-06-12 15:30</c:v>
                      </c:pt>
                      <c:pt idx="15152">
                        <c:v>2016-06-12 15:30</c:v>
                      </c:pt>
                      <c:pt idx="15153">
                        <c:v>2016-06-12 15:30</c:v>
                      </c:pt>
                      <c:pt idx="15154">
                        <c:v>2016-06-12 15:30</c:v>
                      </c:pt>
                      <c:pt idx="15155">
                        <c:v>2016-06-12 15:30</c:v>
                      </c:pt>
                      <c:pt idx="15156">
                        <c:v>2016-06-12 15:30</c:v>
                      </c:pt>
                      <c:pt idx="15157">
                        <c:v>2016-06-12 15:30</c:v>
                      </c:pt>
                      <c:pt idx="15158">
                        <c:v>2016-06-12 15:30</c:v>
                      </c:pt>
                      <c:pt idx="15159">
                        <c:v>2016-06-12 15:30</c:v>
                      </c:pt>
                      <c:pt idx="15160">
                        <c:v>2016-06-12 15:30</c:v>
                      </c:pt>
                      <c:pt idx="15161">
                        <c:v>2016-06-12 15:30</c:v>
                      </c:pt>
                      <c:pt idx="15162">
                        <c:v>2016-06-12 15:30</c:v>
                      </c:pt>
                      <c:pt idx="15163">
                        <c:v>2016-06-12 15:31</c:v>
                      </c:pt>
                      <c:pt idx="15164">
                        <c:v>2016-06-12 15:31</c:v>
                      </c:pt>
                      <c:pt idx="15165">
                        <c:v>2016-06-12 15:31</c:v>
                      </c:pt>
                      <c:pt idx="15166">
                        <c:v>2016-06-12 15:31</c:v>
                      </c:pt>
                      <c:pt idx="15167">
                        <c:v>2016-06-12 15:31</c:v>
                      </c:pt>
                      <c:pt idx="15168">
                        <c:v>2016-06-12 15:31</c:v>
                      </c:pt>
                      <c:pt idx="15169">
                        <c:v>2016-06-12 15:31</c:v>
                      </c:pt>
                      <c:pt idx="15170">
                        <c:v>2016-06-12 15:31</c:v>
                      </c:pt>
                      <c:pt idx="15171">
                        <c:v>2016-06-12 15:31</c:v>
                      </c:pt>
                      <c:pt idx="15172">
                        <c:v>2016-06-12 15:31</c:v>
                      </c:pt>
                      <c:pt idx="15173">
                        <c:v>2016-06-12 15:31</c:v>
                      </c:pt>
                      <c:pt idx="15174">
                        <c:v>2016-06-12 15:31</c:v>
                      </c:pt>
                      <c:pt idx="15175">
                        <c:v>2016-06-12 15:31</c:v>
                      </c:pt>
                      <c:pt idx="15176">
                        <c:v>2016-06-12 15:31</c:v>
                      </c:pt>
                      <c:pt idx="15177">
                        <c:v>2016-06-12 15:31</c:v>
                      </c:pt>
                      <c:pt idx="15178">
                        <c:v>2016-06-12 15:31</c:v>
                      </c:pt>
                      <c:pt idx="15179">
                        <c:v>2016-06-12 15:31</c:v>
                      </c:pt>
                      <c:pt idx="15180">
                        <c:v>2016-06-12 15:31</c:v>
                      </c:pt>
                      <c:pt idx="15181">
                        <c:v>2016-06-12 15:31</c:v>
                      </c:pt>
                      <c:pt idx="15182">
                        <c:v>2016-06-12 15:31</c:v>
                      </c:pt>
                      <c:pt idx="15183">
                        <c:v>2016-06-12 15:31</c:v>
                      </c:pt>
                      <c:pt idx="15184">
                        <c:v>2016-06-12 15:31</c:v>
                      </c:pt>
                      <c:pt idx="15185">
                        <c:v>2016-06-12 15:31</c:v>
                      </c:pt>
                      <c:pt idx="15186">
                        <c:v>2016-06-12 15:31</c:v>
                      </c:pt>
                      <c:pt idx="15187">
                        <c:v>2016-06-12 15:31</c:v>
                      </c:pt>
                      <c:pt idx="15188">
                        <c:v>2016-06-12 15:31</c:v>
                      </c:pt>
                      <c:pt idx="15189">
                        <c:v>2016-06-12 15:31</c:v>
                      </c:pt>
                      <c:pt idx="15190">
                        <c:v>2016-06-12 15:31</c:v>
                      </c:pt>
                      <c:pt idx="15191">
                        <c:v>2016-06-12 15:31</c:v>
                      </c:pt>
                      <c:pt idx="15192">
                        <c:v>2016-06-12 15:31</c:v>
                      </c:pt>
                      <c:pt idx="15193">
                        <c:v>2016-06-12 15:31</c:v>
                      </c:pt>
                      <c:pt idx="15194">
                        <c:v>2016-06-12 15:31</c:v>
                      </c:pt>
                      <c:pt idx="15195">
                        <c:v>2016-06-12 15:31</c:v>
                      </c:pt>
                      <c:pt idx="15196">
                        <c:v>2016-06-12 15:31</c:v>
                      </c:pt>
                      <c:pt idx="15197">
                        <c:v>2016-06-12 15:31</c:v>
                      </c:pt>
                      <c:pt idx="15198">
                        <c:v>2016-06-12 15:31</c:v>
                      </c:pt>
                      <c:pt idx="15199">
                        <c:v>2016-06-12 15:31</c:v>
                      </c:pt>
                      <c:pt idx="15200">
                        <c:v>2016-06-12 15:31</c:v>
                      </c:pt>
                      <c:pt idx="15201">
                        <c:v>2016-06-12 15:31</c:v>
                      </c:pt>
                      <c:pt idx="15202">
                        <c:v>2016-06-12 15:31</c:v>
                      </c:pt>
                      <c:pt idx="15203">
                        <c:v>2016-06-12 15:31</c:v>
                      </c:pt>
                      <c:pt idx="15204">
                        <c:v>2016-06-12 15:31</c:v>
                      </c:pt>
                      <c:pt idx="15205">
                        <c:v>2016-06-12 15:31</c:v>
                      </c:pt>
                      <c:pt idx="15206">
                        <c:v>2016-06-12 15:31</c:v>
                      </c:pt>
                      <c:pt idx="15207">
                        <c:v>2016-06-12 15:31</c:v>
                      </c:pt>
                      <c:pt idx="15208">
                        <c:v>2016-06-12 15:31</c:v>
                      </c:pt>
                      <c:pt idx="15209">
                        <c:v>2016-06-12 15:31</c:v>
                      </c:pt>
                      <c:pt idx="15210">
                        <c:v>2016-06-12 15:31</c:v>
                      </c:pt>
                      <c:pt idx="15211">
                        <c:v>2016-06-12 15:31</c:v>
                      </c:pt>
                      <c:pt idx="15212">
                        <c:v>2016-06-12 15:31</c:v>
                      </c:pt>
                      <c:pt idx="15213">
                        <c:v>2016-06-12 15:31</c:v>
                      </c:pt>
                      <c:pt idx="15214">
                        <c:v>2016-06-12 15:31</c:v>
                      </c:pt>
                      <c:pt idx="15215">
                        <c:v>2016-06-12 15:31</c:v>
                      </c:pt>
                      <c:pt idx="15216">
                        <c:v>2016-06-12 15:31</c:v>
                      </c:pt>
                      <c:pt idx="15217">
                        <c:v>2016-06-12 15:31</c:v>
                      </c:pt>
                      <c:pt idx="15218">
                        <c:v>2016-06-12 15:31</c:v>
                      </c:pt>
                      <c:pt idx="15219">
                        <c:v>2016-06-12 15:31</c:v>
                      </c:pt>
                      <c:pt idx="15220">
                        <c:v>2016-06-12 15:32</c:v>
                      </c:pt>
                      <c:pt idx="15221">
                        <c:v>2016-06-12 15:32</c:v>
                      </c:pt>
                      <c:pt idx="15222">
                        <c:v>2016-06-12 15:32</c:v>
                      </c:pt>
                      <c:pt idx="15223">
                        <c:v>2016-06-12 15:32</c:v>
                      </c:pt>
                      <c:pt idx="15224">
                        <c:v>2016-06-12 15:32</c:v>
                      </c:pt>
                      <c:pt idx="15225">
                        <c:v>2016-06-12 15:32</c:v>
                      </c:pt>
                      <c:pt idx="15226">
                        <c:v>2016-06-12 15:32</c:v>
                      </c:pt>
                      <c:pt idx="15227">
                        <c:v>2016-06-12 15:32</c:v>
                      </c:pt>
                      <c:pt idx="15228">
                        <c:v>2016-06-12 15:32</c:v>
                      </c:pt>
                      <c:pt idx="15229">
                        <c:v>2016-06-12 15:32</c:v>
                      </c:pt>
                      <c:pt idx="15230">
                        <c:v>2016-06-12 15:32</c:v>
                      </c:pt>
                      <c:pt idx="15231">
                        <c:v>2016-06-12 15:32</c:v>
                      </c:pt>
                      <c:pt idx="15232">
                        <c:v>2016-06-12 15:32</c:v>
                      </c:pt>
                      <c:pt idx="15233">
                        <c:v>2016-06-12 15:32</c:v>
                      </c:pt>
                      <c:pt idx="15234">
                        <c:v>2016-06-12 15:32</c:v>
                      </c:pt>
                      <c:pt idx="15235">
                        <c:v>2016-06-12 15:32</c:v>
                      </c:pt>
                      <c:pt idx="15236">
                        <c:v>2016-06-12 15:32</c:v>
                      </c:pt>
                      <c:pt idx="15237">
                        <c:v>2016-06-12 15:32</c:v>
                      </c:pt>
                      <c:pt idx="15238">
                        <c:v>2016-06-12 15:32</c:v>
                      </c:pt>
                      <c:pt idx="15239">
                        <c:v>2016-06-12 15:32</c:v>
                      </c:pt>
                      <c:pt idx="15240">
                        <c:v>2016-06-12 15:32</c:v>
                      </c:pt>
                      <c:pt idx="15241">
                        <c:v>2016-06-12 15:32</c:v>
                      </c:pt>
                      <c:pt idx="15242">
                        <c:v>2016-06-12 15:32</c:v>
                      </c:pt>
                      <c:pt idx="15243">
                        <c:v>2016-06-12 15:32</c:v>
                      </c:pt>
                      <c:pt idx="15244">
                        <c:v>2016-06-12 15:32</c:v>
                      </c:pt>
                      <c:pt idx="15245">
                        <c:v>2016-06-12 15:32</c:v>
                      </c:pt>
                      <c:pt idx="15246">
                        <c:v>2016-06-12 15:32</c:v>
                      </c:pt>
                      <c:pt idx="15247">
                        <c:v>2016-06-12 15:32</c:v>
                      </c:pt>
                      <c:pt idx="15248">
                        <c:v>2016-06-12 15:32</c:v>
                      </c:pt>
                      <c:pt idx="15249">
                        <c:v>2016-06-12 15:32</c:v>
                      </c:pt>
                      <c:pt idx="15250">
                        <c:v>2016-06-12 15:32</c:v>
                      </c:pt>
                      <c:pt idx="15251">
                        <c:v>2016-06-12 15:32</c:v>
                      </c:pt>
                      <c:pt idx="15252">
                        <c:v>2016-06-12 15:32</c:v>
                      </c:pt>
                      <c:pt idx="15253">
                        <c:v>2016-06-12 15:32</c:v>
                      </c:pt>
                      <c:pt idx="15254">
                        <c:v>2016-06-12 15:32</c:v>
                      </c:pt>
                      <c:pt idx="15255">
                        <c:v>2016-06-12 15:32</c:v>
                      </c:pt>
                      <c:pt idx="15256">
                        <c:v>2016-06-12 15:32</c:v>
                      </c:pt>
                      <c:pt idx="15257">
                        <c:v>2016-06-12 15:32</c:v>
                      </c:pt>
                      <c:pt idx="15258">
                        <c:v>2016-06-12 15:32</c:v>
                      </c:pt>
                      <c:pt idx="15259">
                        <c:v>2016-06-12 15:32</c:v>
                      </c:pt>
                      <c:pt idx="15260">
                        <c:v>2016-06-12 15:32</c:v>
                      </c:pt>
                      <c:pt idx="15261">
                        <c:v>2016-06-12 15:32</c:v>
                      </c:pt>
                      <c:pt idx="15262">
                        <c:v>2016-06-12 15:32</c:v>
                      </c:pt>
                      <c:pt idx="15263">
                        <c:v>2016-06-12 15:32</c:v>
                      </c:pt>
                      <c:pt idx="15264">
                        <c:v>2016-06-12 15:32</c:v>
                      </c:pt>
                      <c:pt idx="15265">
                        <c:v>2016-06-12 15:32</c:v>
                      </c:pt>
                      <c:pt idx="15266">
                        <c:v>2016-06-12 15:32</c:v>
                      </c:pt>
                      <c:pt idx="15267">
                        <c:v>2016-06-12 15:32</c:v>
                      </c:pt>
                      <c:pt idx="15268">
                        <c:v>2016-06-12 15:32</c:v>
                      </c:pt>
                      <c:pt idx="15269">
                        <c:v>2016-06-12 15:32</c:v>
                      </c:pt>
                      <c:pt idx="15270">
                        <c:v>2016-06-12 15:32</c:v>
                      </c:pt>
                      <c:pt idx="15271">
                        <c:v>2016-06-12 15:32</c:v>
                      </c:pt>
                      <c:pt idx="15272">
                        <c:v>2016-06-12 15:32</c:v>
                      </c:pt>
                      <c:pt idx="15273">
                        <c:v>2016-06-12 15:32</c:v>
                      </c:pt>
                      <c:pt idx="15274">
                        <c:v>2016-06-12 15:32</c:v>
                      </c:pt>
                      <c:pt idx="15275">
                        <c:v>2016-06-12 15:32</c:v>
                      </c:pt>
                      <c:pt idx="15276">
                        <c:v>2016-06-12 15:32</c:v>
                      </c:pt>
                      <c:pt idx="15277">
                        <c:v>2016-06-12 15:32</c:v>
                      </c:pt>
                      <c:pt idx="15278">
                        <c:v>2016-06-12 15:32</c:v>
                      </c:pt>
                      <c:pt idx="15279">
                        <c:v>2016-06-12 15:33</c:v>
                      </c:pt>
                      <c:pt idx="15280">
                        <c:v>2016-06-12 15:33</c:v>
                      </c:pt>
                      <c:pt idx="15281">
                        <c:v>2016-06-12 15:33</c:v>
                      </c:pt>
                      <c:pt idx="15282">
                        <c:v>2016-06-12 15:33</c:v>
                      </c:pt>
                      <c:pt idx="15283">
                        <c:v>2016-06-12 15:33</c:v>
                      </c:pt>
                      <c:pt idx="15284">
                        <c:v>2016-06-12 15:33</c:v>
                      </c:pt>
                      <c:pt idx="15285">
                        <c:v>2016-06-12 15:33</c:v>
                      </c:pt>
                      <c:pt idx="15286">
                        <c:v>2016-06-12 15:33</c:v>
                      </c:pt>
                      <c:pt idx="15287">
                        <c:v>2016-06-12 15:33</c:v>
                      </c:pt>
                      <c:pt idx="15288">
                        <c:v>2016-06-12 15:33</c:v>
                      </c:pt>
                      <c:pt idx="15289">
                        <c:v>2016-06-12 15:33</c:v>
                      </c:pt>
                      <c:pt idx="15290">
                        <c:v>2016-06-12 15:33</c:v>
                      </c:pt>
                      <c:pt idx="15291">
                        <c:v>2016-06-12 15:33</c:v>
                      </c:pt>
                      <c:pt idx="15292">
                        <c:v>2016-06-12 15:33</c:v>
                      </c:pt>
                      <c:pt idx="15293">
                        <c:v>2016-06-12 15:33</c:v>
                      </c:pt>
                      <c:pt idx="15294">
                        <c:v>2016-06-12 15:33</c:v>
                      </c:pt>
                      <c:pt idx="15295">
                        <c:v>2016-06-12 15:33</c:v>
                      </c:pt>
                      <c:pt idx="15296">
                        <c:v>2016-06-12 15:33</c:v>
                      </c:pt>
                      <c:pt idx="15297">
                        <c:v>2016-06-12 15:33</c:v>
                      </c:pt>
                      <c:pt idx="15298">
                        <c:v>2016-06-12 15:33</c:v>
                      </c:pt>
                      <c:pt idx="15299">
                        <c:v>2016-06-12 15:33</c:v>
                      </c:pt>
                      <c:pt idx="15300">
                        <c:v>2016-06-12 15:33</c:v>
                      </c:pt>
                      <c:pt idx="15301">
                        <c:v>2016-06-12 15:33</c:v>
                      </c:pt>
                      <c:pt idx="15302">
                        <c:v>2016-06-12 15:33</c:v>
                      </c:pt>
                      <c:pt idx="15303">
                        <c:v>2016-06-12 15:33</c:v>
                      </c:pt>
                      <c:pt idx="15304">
                        <c:v>2016-06-12 15:33</c:v>
                      </c:pt>
                      <c:pt idx="15305">
                        <c:v>2016-06-12 15:33</c:v>
                      </c:pt>
                      <c:pt idx="15306">
                        <c:v>2016-06-12 15:33</c:v>
                      </c:pt>
                      <c:pt idx="15307">
                        <c:v>2016-06-12 15:33</c:v>
                      </c:pt>
                      <c:pt idx="15308">
                        <c:v>2016-06-12 15:33</c:v>
                      </c:pt>
                      <c:pt idx="15309">
                        <c:v>2016-06-12 15:33</c:v>
                      </c:pt>
                      <c:pt idx="15310">
                        <c:v>2016-06-12 15:33</c:v>
                      </c:pt>
                      <c:pt idx="15311">
                        <c:v>2016-06-12 15:33</c:v>
                      </c:pt>
                      <c:pt idx="15312">
                        <c:v>2016-06-12 15:33</c:v>
                      </c:pt>
                      <c:pt idx="15313">
                        <c:v>2016-06-12 15:33</c:v>
                      </c:pt>
                      <c:pt idx="15314">
                        <c:v>2016-06-12 15:33</c:v>
                      </c:pt>
                      <c:pt idx="15315">
                        <c:v>2016-06-12 15:33</c:v>
                      </c:pt>
                      <c:pt idx="15316">
                        <c:v>2016-06-12 15:33</c:v>
                      </c:pt>
                      <c:pt idx="15317">
                        <c:v>2016-06-12 15:33</c:v>
                      </c:pt>
                      <c:pt idx="15318">
                        <c:v>2016-06-12 15:33</c:v>
                      </c:pt>
                      <c:pt idx="15319">
                        <c:v>2016-06-12 15:33</c:v>
                      </c:pt>
                      <c:pt idx="15320">
                        <c:v>2016-06-12 15:33</c:v>
                      </c:pt>
                      <c:pt idx="15321">
                        <c:v>2016-06-12 15:33</c:v>
                      </c:pt>
                      <c:pt idx="15322">
                        <c:v>2016-06-12 15:33</c:v>
                      </c:pt>
                      <c:pt idx="15323">
                        <c:v>2016-06-12 15:33</c:v>
                      </c:pt>
                      <c:pt idx="15324">
                        <c:v>2016-06-12 15:33</c:v>
                      </c:pt>
                      <c:pt idx="15325">
                        <c:v>2016-06-12 15:33</c:v>
                      </c:pt>
                      <c:pt idx="15326">
                        <c:v>2016-06-12 15:33</c:v>
                      </c:pt>
                      <c:pt idx="15327">
                        <c:v>2016-06-12 15:33</c:v>
                      </c:pt>
                      <c:pt idx="15328">
                        <c:v>2016-06-12 15:33</c:v>
                      </c:pt>
                      <c:pt idx="15329">
                        <c:v>2016-06-12 15:33</c:v>
                      </c:pt>
                      <c:pt idx="15330">
                        <c:v>2016-06-12 15:33</c:v>
                      </c:pt>
                      <c:pt idx="15331">
                        <c:v>2016-06-12 15:33</c:v>
                      </c:pt>
                      <c:pt idx="15332">
                        <c:v>2016-06-12 15:33</c:v>
                      </c:pt>
                      <c:pt idx="15333">
                        <c:v>2016-06-12 15:33</c:v>
                      </c:pt>
                      <c:pt idx="15334">
                        <c:v>2016-06-12 15:33</c:v>
                      </c:pt>
                      <c:pt idx="15335">
                        <c:v>2016-06-12 15:33</c:v>
                      </c:pt>
                      <c:pt idx="15336">
                        <c:v>2016-06-12 15:33</c:v>
                      </c:pt>
                      <c:pt idx="15337">
                        <c:v>2016-06-12 15:33</c:v>
                      </c:pt>
                      <c:pt idx="15338">
                        <c:v>2016-06-12 15:34</c:v>
                      </c:pt>
                      <c:pt idx="15339">
                        <c:v>2016-06-12 15:34</c:v>
                      </c:pt>
                      <c:pt idx="15340">
                        <c:v>2016-06-12 15:34</c:v>
                      </c:pt>
                      <c:pt idx="15341">
                        <c:v>2016-06-12 15:34</c:v>
                      </c:pt>
                      <c:pt idx="15342">
                        <c:v>2016-06-12 15:34</c:v>
                      </c:pt>
                      <c:pt idx="15343">
                        <c:v>2016-06-12 15:34</c:v>
                      </c:pt>
                      <c:pt idx="15344">
                        <c:v>2016-06-12 15:34</c:v>
                      </c:pt>
                      <c:pt idx="15345">
                        <c:v>2016-06-12 15:34</c:v>
                      </c:pt>
                      <c:pt idx="15346">
                        <c:v>2016-06-12 15:34</c:v>
                      </c:pt>
                      <c:pt idx="15347">
                        <c:v>2016-06-12 15:34</c:v>
                      </c:pt>
                      <c:pt idx="15348">
                        <c:v>2016-06-12 15:34</c:v>
                      </c:pt>
                      <c:pt idx="15349">
                        <c:v>2016-06-12 15:34</c:v>
                      </c:pt>
                      <c:pt idx="15350">
                        <c:v>2016-06-12 15:34</c:v>
                      </c:pt>
                      <c:pt idx="15351">
                        <c:v>2016-06-12 15:34</c:v>
                      </c:pt>
                      <c:pt idx="15352">
                        <c:v>2016-06-12 15:34</c:v>
                      </c:pt>
                      <c:pt idx="15353">
                        <c:v>2016-06-12 15:34</c:v>
                      </c:pt>
                      <c:pt idx="15354">
                        <c:v>2016-06-12 15:34</c:v>
                      </c:pt>
                      <c:pt idx="15355">
                        <c:v>2016-06-12 15:34</c:v>
                      </c:pt>
                      <c:pt idx="15356">
                        <c:v>2016-06-12 15:34</c:v>
                      </c:pt>
                      <c:pt idx="15357">
                        <c:v>2016-06-12 15:34</c:v>
                      </c:pt>
                      <c:pt idx="15358">
                        <c:v>2016-06-12 15:34</c:v>
                      </c:pt>
                      <c:pt idx="15359">
                        <c:v>2016-06-12 15:34</c:v>
                      </c:pt>
                      <c:pt idx="15360">
                        <c:v>2016-06-12 15:34</c:v>
                      </c:pt>
                      <c:pt idx="15361">
                        <c:v>2016-06-12 15:34</c:v>
                      </c:pt>
                      <c:pt idx="15362">
                        <c:v>2016-06-12 15:34</c:v>
                      </c:pt>
                      <c:pt idx="15363">
                        <c:v>2016-06-12 15:34</c:v>
                      </c:pt>
                      <c:pt idx="15364">
                        <c:v>2016-06-12 15:34</c:v>
                      </c:pt>
                      <c:pt idx="15365">
                        <c:v>2016-06-12 15:34</c:v>
                      </c:pt>
                      <c:pt idx="15366">
                        <c:v>2016-06-12 15:34</c:v>
                      </c:pt>
                      <c:pt idx="15367">
                        <c:v>2016-06-12 15:34</c:v>
                      </c:pt>
                      <c:pt idx="15368">
                        <c:v>2016-06-12 15:34</c:v>
                      </c:pt>
                      <c:pt idx="15369">
                        <c:v>2016-06-12 15:34</c:v>
                      </c:pt>
                      <c:pt idx="15370">
                        <c:v>2016-06-12 15:34</c:v>
                      </c:pt>
                      <c:pt idx="15371">
                        <c:v>2016-06-12 15:34</c:v>
                      </c:pt>
                      <c:pt idx="15372">
                        <c:v>2016-06-12 15:34</c:v>
                      </c:pt>
                      <c:pt idx="15373">
                        <c:v>2016-06-12 15:34</c:v>
                      </c:pt>
                      <c:pt idx="15374">
                        <c:v>2016-06-12 15:34</c:v>
                      </c:pt>
                      <c:pt idx="15375">
                        <c:v>2016-06-12 15:34</c:v>
                      </c:pt>
                      <c:pt idx="15376">
                        <c:v>2016-06-12 15:34</c:v>
                      </c:pt>
                      <c:pt idx="15377">
                        <c:v>2016-06-12 15:34</c:v>
                      </c:pt>
                      <c:pt idx="15378">
                        <c:v>2016-06-12 15:34</c:v>
                      </c:pt>
                      <c:pt idx="15379">
                        <c:v>2016-06-12 15:34</c:v>
                      </c:pt>
                      <c:pt idx="15380">
                        <c:v>2016-06-12 15:34</c:v>
                      </c:pt>
                      <c:pt idx="15381">
                        <c:v>2016-06-12 15:34</c:v>
                      </c:pt>
                      <c:pt idx="15382">
                        <c:v>2016-06-12 15:34</c:v>
                      </c:pt>
                      <c:pt idx="15383">
                        <c:v>2016-06-12 15:34</c:v>
                      </c:pt>
                      <c:pt idx="15384">
                        <c:v>2016-06-12 15:34</c:v>
                      </c:pt>
                      <c:pt idx="15385">
                        <c:v>2016-06-12 15:34</c:v>
                      </c:pt>
                      <c:pt idx="15386">
                        <c:v>2016-06-12 15:34</c:v>
                      </c:pt>
                      <c:pt idx="15387">
                        <c:v>2016-06-12 15:34</c:v>
                      </c:pt>
                      <c:pt idx="15388">
                        <c:v>2016-06-12 15:34</c:v>
                      </c:pt>
                      <c:pt idx="15389">
                        <c:v>2016-06-12 15:34</c:v>
                      </c:pt>
                      <c:pt idx="15390">
                        <c:v>2016-06-12 15:34</c:v>
                      </c:pt>
                      <c:pt idx="15391">
                        <c:v>2016-06-12 15:34</c:v>
                      </c:pt>
                      <c:pt idx="15392">
                        <c:v>2016-06-12 15:34</c:v>
                      </c:pt>
                      <c:pt idx="15393">
                        <c:v>2016-06-12 15:34</c:v>
                      </c:pt>
                      <c:pt idx="15394">
                        <c:v>2016-06-12 15:34</c:v>
                      </c:pt>
                      <c:pt idx="15395">
                        <c:v>2016-06-12 15:34</c:v>
                      </c:pt>
                      <c:pt idx="15396">
                        <c:v>2016-06-12 15:35</c:v>
                      </c:pt>
                      <c:pt idx="15397">
                        <c:v>2016-06-12 15:35</c:v>
                      </c:pt>
                      <c:pt idx="15398">
                        <c:v>2016-06-12 15:35</c:v>
                      </c:pt>
                      <c:pt idx="15399">
                        <c:v>2016-06-12 15:35</c:v>
                      </c:pt>
                      <c:pt idx="15400">
                        <c:v>2016-06-12 15:35</c:v>
                      </c:pt>
                      <c:pt idx="15401">
                        <c:v>2016-06-12 15:35</c:v>
                      </c:pt>
                      <c:pt idx="15402">
                        <c:v>2016-06-12 15:35</c:v>
                      </c:pt>
                      <c:pt idx="15403">
                        <c:v>2016-06-12 15:35</c:v>
                      </c:pt>
                      <c:pt idx="15404">
                        <c:v>2016-06-12 15:35</c:v>
                      </c:pt>
                      <c:pt idx="15405">
                        <c:v>2016-06-12 15:35</c:v>
                      </c:pt>
                      <c:pt idx="15406">
                        <c:v>2016-06-12 15:35</c:v>
                      </c:pt>
                      <c:pt idx="15407">
                        <c:v>2016-06-12 15:35</c:v>
                      </c:pt>
                      <c:pt idx="15408">
                        <c:v>2016-06-12 15:35</c:v>
                      </c:pt>
                      <c:pt idx="15409">
                        <c:v>2016-06-12 15:35</c:v>
                      </c:pt>
                      <c:pt idx="15410">
                        <c:v>2016-06-12 15:35</c:v>
                      </c:pt>
                      <c:pt idx="15411">
                        <c:v>2016-06-12 15:35</c:v>
                      </c:pt>
                      <c:pt idx="15412">
                        <c:v>2016-06-12 15:35</c:v>
                      </c:pt>
                      <c:pt idx="15413">
                        <c:v>2016-06-12 15:35</c:v>
                      </c:pt>
                      <c:pt idx="15414">
                        <c:v>2016-06-12 15:35</c:v>
                      </c:pt>
                      <c:pt idx="15415">
                        <c:v>2016-06-12 15:35</c:v>
                      </c:pt>
                      <c:pt idx="15416">
                        <c:v>2016-06-12 15:35</c:v>
                      </c:pt>
                      <c:pt idx="15417">
                        <c:v>2016-06-12 15:35</c:v>
                      </c:pt>
                      <c:pt idx="15418">
                        <c:v>2016-06-12 15:35</c:v>
                      </c:pt>
                      <c:pt idx="15419">
                        <c:v>2016-06-12 15:35</c:v>
                      </c:pt>
                      <c:pt idx="15420">
                        <c:v>2016-06-12 15:35</c:v>
                      </c:pt>
                      <c:pt idx="15421">
                        <c:v>2016-06-12 15:35</c:v>
                      </c:pt>
                      <c:pt idx="15422">
                        <c:v>2016-06-12 15:35</c:v>
                      </c:pt>
                      <c:pt idx="15423">
                        <c:v>2016-06-12 15:35</c:v>
                      </c:pt>
                      <c:pt idx="15424">
                        <c:v>2016-06-12 15:35</c:v>
                      </c:pt>
                      <c:pt idx="15425">
                        <c:v>2016-06-12 15:35</c:v>
                      </c:pt>
                      <c:pt idx="15426">
                        <c:v>2016-06-12 15:35</c:v>
                      </c:pt>
                      <c:pt idx="15427">
                        <c:v>2016-06-12 15:35</c:v>
                      </c:pt>
                      <c:pt idx="15428">
                        <c:v>2016-06-12 15:35</c:v>
                      </c:pt>
                      <c:pt idx="15429">
                        <c:v>2016-06-12 15:35</c:v>
                      </c:pt>
                      <c:pt idx="15430">
                        <c:v>2016-06-12 15:35</c:v>
                      </c:pt>
                      <c:pt idx="15431">
                        <c:v>2016-06-12 15:35</c:v>
                      </c:pt>
                      <c:pt idx="15432">
                        <c:v>2016-06-12 15:35</c:v>
                      </c:pt>
                      <c:pt idx="15433">
                        <c:v>2016-06-12 15:35</c:v>
                      </c:pt>
                      <c:pt idx="15434">
                        <c:v>2016-06-12 15:35</c:v>
                      </c:pt>
                      <c:pt idx="15435">
                        <c:v>2016-06-12 15:35</c:v>
                      </c:pt>
                      <c:pt idx="15436">
                        <c:v>2016-06-12 15:35</c:v>
                      </c:pt>
                      <c:pt idx="15437">
                        <c:v>2016-06-12 15:35</c:v>
                      </c:pt>
                      <c:pt idx="15438">
                        <c:v>2016-06-12 15:35</c:v>
                      </c:pt>
                      <c:pt idx="15439">
                        <c:v>2016-06-12 15:35</c:v>
                      </c:pt>
                      <c:pt idx="15440">
                        <c:v>2016-06-12 15:35</c:v>
                      </c:pt>
                      <c:pt idx="15441">
                        <c:v>2016-06-12 15:35</c:v>
                      </c:pt>
                      <c:pt idx="15442">
                        <c:v>2016-06-12 15:35</c:v>
                      </c:pt>
                      <c:pt idx="15443">
                        <c:v>2016-06-12 15:35</c:v>
                      </c:pt>
                      <c:pt idx="15444">
                        <c:v>2016-06-12 15:35</c:v>
                      </c:pt>
                      <c:pt idx="15445">
                        <c:v>2016-06-12 15:35</c:v>
                      </c:pt>
                      <c:pt idx="15446">
                        <c:v>2016-06-12 15:35</c:v>
                      </c:pt>
                      <c:pt idx="15447">
                        <c:v>2016-06-12 15:35</c:v>
                      </c:pt>
                      <c:pt idx="15448">
                        <c:v>2016-06-12 15:35</c:v>
                      </c:pt>
                      <c:pt idx="15449">
                        <c:v>2016-06-12 15:35</c:v>
                      </c:pt>
                      <c:pt idx="15450">
                        <c:v>2016-06-12 15:36</c:v>
                      </c:pt>
                      <c:pt idx="15451">
                        <c:v>2016-06-12 15:36</c:v>
                      </c:pt>
                      <c:pt idx="15452">
                        <c:v>2016-06-12 15:36</c:v>
                      </c:pt>
                      <c:pt idx="15453">
                        <c:v>2016-06-12 15:36</c:v>
                      </c:pt>
                      <c:pt idx="15454">
                        <c:v>2016-06-12 15:36</c:v>
                      </c:pt>
                      <c:pt idx="15455">
                        <c:v>2016-06-12 15:36</c:v>
                      </c:pt>
                      <c:pt idx="15456">
                        <c:v>2016-06-12 15:36</c:v>
                      </c:pt>
                      <c:pt idx="15457">
                        <c:v>2016-06-12 15:36</c:v>
                      </c:pt>
                      <c:pt idx="15458">
                        <c:v>2016-06-12 15:36</c:v>
                      </c:pt>
                      <c:pt idx="15459">
                        <c:v>2016-06-12 15:36</c:v>
                      </c:pt>
                      <c:pt idx="15460">
                        <c:v>2016-06-12 15:36</c:v>
                      </c:pt>
                      <c:pt idx="15461">
                        <c:v>2016-06-12 15:36</c:v>
                      </c:pt>
                      <c:pt idx="15462">
                        <c:v>2016-06-12 15:36</c:v>
                      </c:pt>
                      <c:pt idx="15463">
                        <c:v>2016-06-12 15:36</c:v>
                      </c:pt>
                      <c:pt idx="15464">
                        <c:v>2016-06-12 15:36</c:v>
                      </c:pt>
                      <c:pt idx="15465">
                        <c:v>2016-06-12 15:36</c:v>
                      </c:pt>
                      <c:pt idx="15466">
                        <c:v>2016-06-12 15:36</c:v>
                      </c:pt>
                      <c:pt idx="15467">
                        <c:v>2016-06-12 15:36</c:v>
                      </c:pt>
                      <c:pt idx="15468">
                        <c:v>2016-06-12 15:36</c:v>
                      </c:pt>
                      <c:pt idx="15469">
                        <c:v>2016-06-12 15:36</c:v>
                      </c:pt>
                      <c:pt idx="15470">
                        <c:v>2016-06-12 15:36</c:v>
                      </c:pt>
                      <c:pt idx="15471">
                        <c:v>2016-06-12 15:36</c:v>
                      </c:pt>
                      <c:pt idx="15472">
                        <c:v>2016-06-12 15:36</c:v>
                      </c:pt>
                      <c:pt idx="15473">
                        <c:v>2016-06-12 15:36</c:v>
                      </c:pt>
                      <c:pt idx="15474">
                        <c:v>2016-06-12 15:36</c:v>
                      </c:pt>
                      <c:pt idx="15475">
                        <c:v>2016-06-12 15:36</c:v>
                      </c:pt>
                      <c:pt idx="15476">
                        <c:v>2016-06-12 15:36</c:v>
                      </c:pt>
                      <c:pt idx="15477">
                        <c:v>2016-06-12 15:36</c:v>
                      </c:pt>
                      <c:pt idx="15478">
                        <c:v>2016-06-12 15:36</c:v>
                      </c:pt>
                      <c:pt idx="15479">
                        <c:v>2016-06-12 15:36</c:v>
                      </c:pt>
                      <c:pt idx="15480">
                        <c:v>2016-06-12 15:36</c:v>
                      </c:pt>
                      <c:pt idx="15481">
                        <c:v>2016-06-12 15:36</c:v>
                      </c:pt>
                      <c:pt idx="15482">
                        <c:v>2016-06-12 15:36</c:v>
                      </c:pt>
                      <c:pt idx="15483">
                        <c:v>2016-06-12 15:36</c:v>
                      </c:pt>
                      <c:pt idx="15484">
                        <c:v>2016-06-12 15:36</c:v>
                      </c:pt>
                      <c:pt idx="15485">
                        <c:v>2016-06-12 15:36</c:v>
                      </c:pt>
                      <c:pt idx="15486">
                        <c:v>2016-06-12 15:36</c:v>
                      </c:pt>
                      <c:pt idx="15487">
                        <c:v>2016-06-12 15:36</c:v>
                      </c:pt>
                      <c:pt idx="15488">
                        <c:v>2016-06-12 15:36</c:v>
                      </c:pt>
                      <c:pt idx="15489">
                        <c:v>2016-06-12 15:36</c:v>
                      </c:pt>
                      <c:pt idx="15490">
                        <c:v>2016-06-12 15:36</c:v>
                      </c:pt>
                      <c:pt idx="15491">
                        <c:v>2016-06-12 15:36</c:v>
                      </c:pt>
                      <c:pt idx="15492">
                        <c:v>2016-06-12 15:36</c:v>
                      </c:pt>
                      <c:pt idx="15493">
                        <c:v>2016-06-12 15:36</c:v>
                      </c:pt>
                      <c:pt idx="15494">
                        <c:v>2016-06-12 15:36</c:v>
                      </c:pt>
                      <c:pt idx="15495">
                        <c:v>2016-06-12 15:36</c:v>
                      </c:pt>
                      <c:pt idx="15496">
                        <c:v>2016-06-12 15:36</c:v>
                      </c:pt>
                      <c:pt idx="15497">
                        <c:v>2016-06-12 15:36</c:v>
                      </c:pt>
                      <c:pt idx="15498">
                        <c:v>2016-06-12 15:36</c:v>
                      </c:pt>
                      <c:pt idx="15499">
                        <c:v>2016-06-12 15:36</c:v>
                      </c:pt>
                      <c:pt idx="15500">
                        <c:v>2016-06-12 15:36</c:v>
                      </c:pt>
                      <c:pt idx="15501">
                        <c:v>2016-06-12 15:36</c:v>
                      </c:pt>
                      <c:pt idx="15502">
                        <c:v>2016-06-12 15:36</c:v>
                      </c:pt>
                      <c:pt idx="15503">
                        <c:v>2016-06-12 15:36</c:v>
                      </c:pt>
                      <c:pt idx="15504">
                        <c:v>2016-06-12 15:36</c:v>
                      </c:pt>
                      <c:pt idx="15505">
                        <c:v>2016-06-12 15:36</c:v>
                      </c:pt>
                      <c:pt idx="15506">
                        <c:v>2016-06-12 15:36</c:v>
                      </c:pt>
                      <c:pt idx="15507">
                        <c:v>2016-06-12 15:36</c:v>
                      </c:pt>
                      <c:pt idx="15508">
                        <c:v>2016-06-12 15:36</c:v>
                      </c:pt>
                      <c:pt idx="15509">
                        <c:v>2016-06-12 15:37</c:v>
                      </c:pt>
                      <c:pt idx="15510">
                        <c:v>2016-06-12 15:37</c:v>
                      </c:pt>
                      <c:pt idx="15511">
                        <c:v>2016-06-12 15:37</c:v>
                      </c:pt>
                      <c:pt idx="15512">
                        <c:v>2016-06-12 15:37</c:v>
                      </c:pt>
                      <c:pt idx="15513">
                        <c:v>2016-06-12 15:37</c:v>
                      </c:pt>
                      <c:pt idx="15514">
                        <c:v>2016-06-12 15:37</c:v>
                      </c:pt>
                      <c:pt idx="15515">
                        <c:v>2016-06-12 15:37</c:v>
                      </c:pt>
                      <c:pt idx="15516">
                        <c:v>2016-06-12 15:37</c:v>
                      </c:pt>
                      <c:pt idx="15517">
                        <c:v>2016-06-12 15:37</c:v>
                      </c:pt>
                      <c:pt idx="15518">
                        <c:v>2016-06-12 15:37</c:v>
                      </c:pt>
                      <c:pt idx="15519">
                        <c:v>2016-06-12 15:37</c:v>
                      </c:pt>
                      <c:pt idx="15520">
                        <c:v>2016-06-12 15:37</c:v>
                      </c:pt>
                      <c:pt idx="15521">
                        <c:v>2016-06-12 15:37</c:v>
                      </c:pt>
                      <c:pt idx="15522">
                        <c:v>2016-06-12 15:37</c:v>
                      </c:pt>
                      <c:pt idx="15523">
                        <c:v>2016-06-12 15:37</c:v>
                      </c:pt>
                      <c:pt idx="15524">
                        <c:v>2016-06-12 15:37</c:v>
                      </c:pt>
                      <c:pt idx="15525">
                        <c:v>2016-06-12 15:37</c:v>
                      </c:pt>
                      <c:pt idx="15526">
                        <c:v>2016-06-12 15:37</c:v>
                      </c:pt>
                      <c:pt idx="15527">
                        <c:v>2016-06-12 15:37</c:v>
                      </c:pt>
                      <c:pt idx="15528">
                        <c:v>2016-06-12 15:37</c:v>
                      </c:pt>
                      <c:pt idx="15529">
                        <c:v>2016-06-12 15:37</c:v>
                      </c:pt>
                      <c:pt idx="15530">
                        <c:v>2016-06-12 15:37</c:v>
                      </c:pt>
                      <c:pt idx="15531">
                        <c:v>2016-06-12 15:37</c:v>
                      </c:pt>
                      <c:pt idx="15532">
                        <c:v>2016-06-12 15:37</c:v>
                      </c:pt>
                      <c:pt idx="15533">
                        <c:v>2016-06-12 15:37</c:v>
                      </c:pt>
                      <c:pt idx="15534">
                        <c:v>2016-06-12 15:37</c:v>
                      </c:pt>
                      <c:pt idx="15535">
                        <c:v>2016-06-12 15:37</c:v>
                      </c:pt>
                      <c:pt idx="15536">
                        <c:v>2016-06-12 15:37</c:v>
                      </c:pt>
                      <c:pt idx="15537">
                        <c:v>2016-06-12 15:37</c:v>
                      </c:pt>
                      <c:pt idx="15538">
                        <c:v>2016-06-12 15:37</c:v>
                      </c:pt>
                      <c:pt idx="15539">
                        <c:v>2016-06-12 15:37</c:v>
                      </c:pt>
                      <c:pt idx="15540">
                        <c:v>2016-06-12 15:37</c:v>
                      </c:pt>
                      <c:pt idx="15541">
                        <c:v>2016-06-12 15:37</c:v>
                      </c:pt>
                      <c:pt idx="15542">
                        <c:v>2016-06-12 15:37</c:v>
                      </c:pt>
                      <c:pt idx="15543">
                        <c:v>2016-06-12 15:37</c:v>
                      </c:pt>
                      <c:pt idx="15544">
                        <c:v>2016-06-12 15:37</c:v>
                      </c:pt>
                      <c:pt idx="15545">
                        <c:v>2016-06-12 15:37</c:v>
                      </c:pt>
                      <c:pt idx="15546">
                        <c:v>2016-06-12 15:37</c:v>
                      </c:pt>
                      <c:pt idx="15547">
                        <c:v>2016-06-12 15:37</c:v>
                      </c:pt>
                      <c:pt idx="15548">
                        <c:v>2016-06-12 15:37</c:v>
                      </c:pt>
                      <c:pt idx="15549">
                        <c:v>2016-06-12 15:37</c:v>
                      </c:pt>
                      <c:pt idx="15550">
                        <c:v>2016-06-12 15:37</c:v>
                      </c:pt>
                      <c:pt idx="15551">
                        <c:v>2016-06-12 15:37</c:v>
                      </c:pt>
                      <c:pt idx="15552">
                        <c:v>2016-06-12 15:37</c:v>
                      </c:pt>
                      <c:pt idx="15553">
                        <c:v>2016-06-12 15:37</c:v>
                      </c:pt>
                      <c:pt idx="15554">
                        <c:v>2016-06-12 15:37</c:v>
                      </c:pt>
                      <c:pt idx="15555">
                        <c:v>2016-06-12 15:37</c:v>
                      </c:pt>
                      <c:pt idx="15556">
                        <c:v>2016-06-12 15:37</c:v>
                      </c:pt>
                      <c:pt idx="15557">
                        <c:v>2016-06-12 15:37</c:v>
                      </c:pt>
                      <c:pt idx="15558">
                        <c:v>2016-06-12 15:37</c:v>
                      </c:pt>
                      <c:pt idx="15559">
                        <c:v>2016-06-12 15:37</c:v>
                      </c:pt>
                      <c:pt idx="15560">
                        <c:v>2016-06-12 15:37</c:v>
                      </c:pt>
                      <c:pt idx="15561">
                        <c:v>2016-06-12 15:37</c:v>
                      </c:pt>
                      <c:pt idx="15562">
                        <c:v>2016-06-12 15:37</c:v>
                      </c:pt>
                      <c:pt idx="15563">
                        <c:v>2016-06-12 15:37</c:v>
                      </c:pt>
                      <c:pt idx="15564">
                        <c:v>2016-06-12 15:38</c:v>
                      </c:pt>
                      <c:pt idx="15565">
                        <c:v>2016-06-12 15:38</c:v>
                      </c:pt>
                      <c:pt idx="15566">
                        <c:v>2016-06-12 15:38</c:v>
                      </c:pt>
                      <c:pt idx="15567">
                        <c:v>2016-06-12 15:38</c:v>
                      </c:pt>
                      <c:pt idx="15568">
                        <c:v>2016-06-12 15:38</c:v>
                      </c:pt>
                      <c:pt idx="15569">
                        <c:v>2016-06-12 15:38</c:v>
                      </c:pt>
                      <c:pt idx="15570">
                        <c:v>2016-06-12 15:38</c:v>
                      </c:pt>
                      <c:pt idx="15571">
                        <c:v>2016-06-12 15:38</c:v>
                      </c:pt>
                      <c:pt idx="15572">
                        <c:v>2016-06-12 15:38</c:v>
                      </c:pt>
                      <c:pt idx="15573">
                        <c:v>2016-06-12 15:38</c:v>
                      </c:pt>
                      <c:pt idx="15574">
                        <c:v>2016-06-12 15:38</c:v>
                      </c:pt>
                      <c:pt idx="15575">
                        <c:v>2016-06-12 15:38</c:v>
                      </c:pt>
                      <c:pt idx="15576">
                        <c:v>2016-06-12 15:38</c:v>
                      </c:pt>
                      <c:pt idx="15577">
                        <c:v>2016-06-12 15:38</c:v>
                      </c:pt>
                      <c:pt idx="15578">
                        <c:v>2016-06-12 15:38</c:v>
                      </c:pt>
                      <c:pt idx="15579">
                        <c:v>2016-06-12 15:38</c:v>
                      </c:pt>
                      <c:pt idx="15580">
                        <c:v>2016-06-12 15:38</c:v>
                      </c:pt>
                      <c:pt idx="15581">
                        <c:v>2016-06-12 15:38</c:v>
                      </c:pt>
                      <c:pt idx="15582">
                        <c:v>2016-06-12 15:38</c:v>
                      </c:pt>
                      <c:pt idx="15583">
                        <c:v>2016-06-12 15:38</c:v>
                      </c:pt>
                      <c:pt idx="15584">
                        <c:v>2016-06-12 15:38</c:v>
                      </c:pt>
                      <c:pt idx="15585">
                        <c:v>2016-06-12 15:38</c:v>
                      </c:pt>
                      <c:pt idx="15586">
                        <c:v>2016-06-12 15:38</c:v>
                      </c:pt>
                      <c:pt idx="15587">
                        <c:v>2016-06-12 15:38</c:v>
                      </c:pt>
                      <c:pt idx="15588">
                        <c:v>2016-06-12 15:38</c:v>
                      </c:pt>
                      <c:pt idx="15589">
                        <c:v>2016-06-12 15:38</c:v>
                      </c:pt>
                      <c:pt idx="15590">
                        <c:v>2016-06-12 15:38</c:v>
                      </c:pt>
                      <c:pt idx="15591">
                        <c:v>2016-06-12 15:38</c:v>
                      </c:pt>
                      <c:pt idx="15592">
                        <c:v>2016-06-12 15:38</c:v>
                      </c:pt>
                      <c:pt idx="15593">
                        <c:v>2016-06-12 15:38</c:v>
                      </c:pt>
                      <c:pt idx="15594">
                        <c:v>2016-06-12 15:38</c:v>
                      </c:pt>
                      <c:pt idx="15595">
                        <c:v>2016-06-12 15:38</c:v>
                      </c:pt>
                      <c:pt idx="15596">
                        <c:v>2016-06-12 15:38</c:v>
                      </c:pt>
                      <c:pt idx="15597">
                        <c:v>2016-06-12 15:38</c:v>
                      </c:pt>
                      <c:pt idx="15598">
                        <c:v>2016-06-12 15:38</c:v>
                      </c:pt>
                      <c:pt idx="15599">
                        <c:v>2016-06-12 15:38</c:v>
                      </c:pt>
                      <c:pt idx="15600">
                        <c:v>2016-06-12 15:38</c:v>
                      </c:pt>
                      <c:pt idx="15601">
                        <c:v>2016-06-12 15:38</c:v>
                      </c:pt>
                      <c:pt idx="15602">
                        <c:v>2016-06-12 15:38</c:v>
                      </c:pt>
                      <c:pt idx="15603">
                        <c:v>2016-06-12 15:38</c:v>
                      </c:pt>
                      <c:pt idx="15604">
                        <c:v>2016-06-12 15:38</c:v>
                      </c:pt>
                      <c:pt idx="15605">
                        <c:v>2016-06-12 15:38</c:v>
                      </c:pt>
                      <c:pt idx="15606">
                        <c:v>2016-06-12 15:38</c:v>
                      </c:pt>
                      <c:pt idx="15607">
                        <c:v>2016-06-12 15:38</c:v>
                      </c:pt>
                      <c:pt idx="15608">
                        <c:v>2016-06-12 15:38</c:v>
                      </c:pt>
                      <c:pt idx="15609">
                        <c:v>2016-06-12 15:38</c:v>
                      </c:pt>
                      <c:pt idx="15610">
                        <c:v>2016-06-12 15:38</c:v>
                      </c:pt>
                      <c:pt idx="15611">
                        <c:v>2016-06-12 15:38</c:v>
                      </c:pt>
                      <c:pt idx="15612">
                        <c:v>2016-06-12 15:38</c:v>
                      </c:pt>
                      <c:pt idx="15613">
                        <c:v>2016-06-12 15:38</c:v>
                      </c:pt>
                      <c:pt idx="15614">
                        <c:v>2016-06-12 15:38</c:v>
                      </c:pt>
                      <c:pt idx="15615">
                        <c:v>2016-06-12 15:38</c:v>
                      </c:pt>
                      <c:pt idx="15616">
                        <c:v>2016-06-12 15:38</c:v>
                      </c:pt>
                      <c:pt idx="15617">
                        <c:v>2016-06-12 15:38</c:v>
                      </c:pt>
                      <c:pt idx="15618">
                        <c:v>2016-06-12 15:38</c:v>
                      </c:pt>
                      <c:pt idx="15619">
                        <c:v>2016-06-12 15:38</c:v>
                      </c:pt>
                      <c:pt idx="15620">
                        <c:v>2016-06-12 15:38</c:v>
                      </c:pt>
                      <c:pt idx="15621">
                        <c:v>2016-06-12 15:38</c:v>
                      </c:pt>
                      <c:pt idx="15622">
                        <c:v>2016-06-12 15:39</c:v>
                      </c:pt>
                      <c:pt idx="15623">
                        <c:v>2016-06-12 15:39</c:v>
                      </c:pt>
                      <c:pt idx="15624">
                        <c:v>2016-06-12 15:39</c:v>
                      </c:pt>
                      <c:pt idx="15625">
                        <c:v>2016-06-12 15:39</c:v>
                      </c:pt>
                      <c:pt idx="15626">
                        <c:v>2016-06-12 15:39</c:v>
                      </c:pt>
                      <c:pt idx="15627">
                        <c:v>2016-06-12 15:39</c:v>
                      </c:pt>
                      <c:pt idx="15628">
                        <c:v>2016-06-12 15:39</c:v>
                      </c:pt>
                      <c:pt idx="15629">
                        <c:v>2016-06-12 15:39</c:v>
                      </c:pt>
                      <c:pt idx="15630">
                        <c:v>2016-06-12 15:39</c:v>
                      </c:pt>
                      <c:pt idx="15631">
                        <c:v>2016-06-12 15:39</c:v>
                      </c:pt>
                      <c:pt idx="15632">
                        <c:v>2016-06-12 15:39</c:v>
                      </c:pt>
                      <c:pt idx="15633">
                        <c:v>2016-06-12 15:39</c:v>
                      </c:pt>
                      <c:pt idx="15634">
                        <c:v>2016-06-12 15:39</c:v>
                      </c:pt>
                      <c:pt idx="15635">
                        <c:v>2016-06-12 15:39</c:v>
                      </c:pt>
                      <c:pt idx="15636">
                        <c:v>2016-06-12 15:39</c:v>
                      </c:pt>
                      <c:pt idx="15637">
                        <c:v>2016-06-12 15:39</c:v>
                      </c:pt>
                      <c:pt idx="15638">
                        <c:v>2016-06-12 15:39</c:v>
                      </c:pt>
                      <c:pt idx="15639">
                        <c:v>2016-06-12 15:39</c:v>
                      </c:pt>
                      <c:pt idx="15640">
                        <c:v>2016-06-12 15:39</c:v>
                      </c:pt>
                      <c:pt idx="15641">
                        <c:v>2016-06-12 15:39</c:v>
                      </c:pt>
                      <c:pt idx="15642">
                        <c:v>2016-06-12 15:39</c:v>
                      </c:pt>
                      <c:pt idx="15643">
                        <c:v>2016-06-12 15:39</c:v>
                      </c:pt>
                      <c:pt idx="15644">
                        <c:v>2016-06-12 15:39</c:v>
                      </c:pt>
                      <c:pt idx="15645">
                        <c:v>2016-06-12 15:39</c:v>
                      </c:pt>
                      <c:pt idx="15646">
                        <c:v>2016-06-12 15:39</c:v>
                      </c:pt>
                      <c:pt idx="15647">
                        <c:v>2016-06-12 15:39</c:v>
                      </c:pt>
                      <c:pt idx="15648">
                        <c:v>2016-06-12 15:39</c:v>
                      </c:pt>
                      <c:pt idx="15649">
                        <c:v>2016-06-12 15:39</c:v>
                      </c:pt>
                      <c:pt idx="15650">
                        <c:v>2016-06-12 15:39</c:v>
                      </c:pt>
                      <c:pt idx="15651">
                        <c:v>2016-06-12 15:39</c:v>
                      </c:pt>
                      <c:pt idx="15652">
                        <c:v>2016-06-12 15:39</c:v>
                      </c:pt>
                      <c:pt idx="15653">
                        <c:v>2016-06-12 15:39</c:v>
                      </c:pt>
                      <c:pt idx="15654">
                        <c:v>2016-06-12 15:39</c:v>
                      </c:pt>
                      <c:pt idx="15655">
                        <c:v>2016-06-12 15:39</c:v>
                      </c:pt>
                      <c:pt idx="15656">
                        <c:v>2016-06-12 15:39</c:v>
                      </c:pt>
                      <c:pt idx="15657">
                        <c:v>2016-06-12 15:39</c:v>
                      </c:pt>
                      <c:pt idx="15658">
                        <c:v>2016-06-12 15:39</c:v>
                      </c:pt>
                      <c:pt idx="15659">
                        <c:v>2016-06-12 15:39</c:v>
                      </c:pt>
                      <c:pt idx="15660">
                        <c:v>2016-06-12 15:39</c:v>
                      </c:pt>
                      <c:pt idx="15661">
                        <c:v>2016-06-12 15:39</c:v>
                      </c:pt>
                      <c:pt idx="15662">
                        <c:v>2016-06-12 15:39</c:v>
                      </c:pt>
                      <c:pt idx="15663">
                        <c:v>2016-06-12 15:39</c:v>
                      </c:pt>
                      <c:pt idx="15664">
                        <c:v>2016-06-12 15:39</c:v>
                      </c:pt>
                      <c:pt idx="15665">
                        <c:v>2016-06-12 15:39</c:v>
                      </c:pt>
                      <c:pt idx="15666">
                        <c:v>2016-06-12 15:39</c:v>
                      </c:pt>
                      <c:pt idx="15667">
                        <c:v>2016-06-12 15:39</c:v>
                      </c:pt>
                      <c:pt idx="15668">
                        <c:v>2016-06-12 15:39</c:v>
                      </c:pt>
                      <c:pt idx="15669">
                        <c:v>2016-06-12 15:39</c:v>
                      </c:pt>
                      <c:pt idx="15670">
                        <c:v>2016-06-12 15:39</c:v>
                      </c:pt>
                      <c:pt idx="15671">
                        <c:v>2016-06-12 15:39</c:v>
                      </c:pt>
                      <c:pt idx="15672">
                        <c:v>2016-06-12 15:39</c:v>
                      </c:pt>
                      <c:pt idx="15673">
                        <c:v>2016-06-12 15:39</c:v>
                      </c:pt>
                      <c:pt idx="15674">
                        <c:v>2016-06-12 15:39</c:v>
                      </c:pt>
                      <c:pt idx="15675">
                        <c:v>2016-06-12 15:39</c:v>
                      </c:pt>
                      <c:pt idx="15676">
                        <c:v>2016-06-12 15:39</c:v>
                      </c:pt>
                      <c:pt idx="15677">
                        <c:v>2016-06-12 15:39</c:v>
                      </c:pt>
                      <c:pt idx="15678">
                        <c:v>2016-06-12 15:40</c:v>
                      </c:pt>
                      <c:pt idx="15679">
                        <c:v>2016-06-12 15:40</c:v>
                      </c:pt>
                      <c:pt idx="15680">
                        <c:v>2016-06-12 15:40</c:v>
                      </c:pt>
                      <c:pt idx="15681">
                        <c:v>2016-06-12 15:40</c:v>
                      </c:pt>
                      <c:pt idx="15682">
                        <c:v>2016-06-12 15:40</c:v>
                      </c:pt>
                      <c:pt idx="15683">
                        <c:v>2016-06-12 15:40</c:v>
                      </c:pt>
                      <c:pt idx="15684">
                        <c:v>2016-06-12 15:40</c:v>
                      </c:pt>
                      <c:pt idx="15685">
                        <c:v>2016-06-12 15:40</c:v>
                      </c:pt>
                      <c:pt idx="15686">
                        <c:v>2016-06-12 15:40</c:v>
                      </c:pt>
                      <c:pt idx="15687">
                        <c:v>2016-06-12 15:40</c:v>
                      </c:pt>
                      <c:pt idx="15688">
                        <c:v>2016-06-12 15:40</c:v>
                      </c:pt>
                      <c:pt idx="15689">
                        <c:v>2016-06-12 15:40</c:v>
                      </c:pt>
                      <c:pt idx="15690">
                        <c:v>2016-06-12 15:40</c:v>
                      </c:pt>
                      <c:pt idx="15691">
                        <c:v>2016-06-12 15:40</c:v>
                      </c:pt>
                      <c:pt idx="15692">
                        <c:v>2016-06-12 15:40</c:v>
                      </c:pt>
                      <c:pt idx="15693">
                        <c:v>2016-06-12 15:40</c:v>
                      </c:pt>
                      <c:pt idx="15694">
                        <c:v>2016-06-12 15:40</c:v>
                      </c:pt>
                      <c:pt idx="15695">
                        <c:v>2016-06-12 15:40</c:v>
                      </c:pt>
                      <c:pt idx="15696">
                        <c:v>2016-06-12 15:40</c:v>
                      </c:pt>
                      <c:pt idx="15697">
                        <c:v>2016-06-12 15:40</c:v>
                      </c:pt>
                      <c:pt idx="15698">
                        <c:v>2016-06-12 15:40</c:v>
                      </c:pt>
                      <c:pt idx="15699">
                        <c:v>2016-06-12 15:40</c:v>
                      </c:pt>
                      <c:pt idx="15700">
                        <c:v>2016-06-12 15:40</c:v>
                      </c:pt>
                      <c:pt idx="15701">
                        <c:v>2016-06-12 15:40</c:v>
                      </c:pt>
                      <c:pt idx="15702">
                        <c:v>2016-06-12 15:40</c:v>
                      </c:pt>
                      <c:pt idx="15703">
                        <c:v>2016-06-12 15:40</c:v>
                      </c:pt>
                      <c:pt idx="15704">
                        <c:v>2016-06-12 15:40</c:v>
                      </c:pt>
                      <c:pt idx="15705">
                        <c:v>2016-06-12 15:40</c:v>
                      </c:pt>
                      <c:pt idx="15706">
                        <c:v>2016-06-12 15:40</c:v>
                      </c:pt>
                      <c:pt idx="15707">
                        <c:v>2016-06-12 15:40</c:v>
                      </c:pt>
                      <c:pt idx="15708">
                        <c:v>2016-06-12 15:40</c:v>
                      </c:pt>
                      <c:pt idx="15709">
                        <c:v>2016-06-12 15:40</c:v>
                      </c:pt>
                      <c:pt idx="15710">
                        <c:v>2016-06-12 15:40</c:v>
                      </c:pt>
                      <c:pt idx="15711">
                        <c:v>2016-06-12 15:40</c:v>
                      </c:pt>
                      <c:pt idx="15712">
                        <c:v>2016-06-12 15:40</c:v>
                      </c:pt>
                      <c:pt idx="15713">
                        <c:v>2016-06-12 15:40</c:v>
                      </c:pt>
                      <c:pt idx="15714">
                        <c:v>2016-06-12 15:40</c:v>
                      </c:pt>
                      <c:pt idx="15715">
                        <c:v>2016-06-12 15:40</c:v>
                      </c:pt>
                      <c:pt idx="15716">
                        <c:v>2016-06-12 15:40</c:v>
                      </c:pt>
                      <c:pt idx="15717">
                        <c:v>2016-06-12 15:40</c:v>
                      </c:pt>
                      <c:pt idx="15718">
                        <c:v>2016-06-12 15:40</c:v>
                      </c:pt>
                      <c:pt idx="15719">
                        <c:v>2016-06-12 15:40</c:v>
                      </c:pt>
                      <c:pt idx="15720">
                        <c:v>2016-06-12 15:40</c:v>
                      </c:pt>
                      <c:pt idx="15721">
                        <c:v>2016-06-12 15:40</c:v>
                      </c:pt>
                      <c:pt idx="15722">
                        <c:v>2016-06-12 15:40</c:v>
                      </c:pt>
                      <c:pt idx="15723">
                        <c:v>2016-06-12 15:40</c:v>
                      </c:pt>
                      <c:pt idx="15724">
                        <c:v>2016-06-12 15:40</c:v>
                      </c:pt>
                      <c:pt idx="15725">
                        <c:v>2016-06-12 15:40</c:v>
                      </c:pt>
                      <c:pt idx="15726">
                        <c:v>2016-06-12 15:40</c:v>
                      </c:pt>
                      <c:pt idx="15727">
                        <c:v>2016-06-12 15:40</c:v>
                      </c:pt>
                      <c:pt idx="15728">
                        <c:v>2016-06-12 15:40</c:v>
                      </c:pt>
                      <c:pt idx="15729">
                        <c:v>2016-06-12 15:40</c:v>
                      </c:pt>
                      <c:pt idx="15730">
                        <c:v>2016-06-12 15:40</c:v>
                      </c:pt>
                      <c:pt idx="15731">
                        <c:v>2016-06-12 15:40</c:v>
                      </c:pt>
                      <c:pt idx="15732">
                        <c:v>2016-06-12 15:40</c:v>
                      </c:pt>
                      <c:pt idx="15733">
                        <c:v>2016-06-12 15:40</c:v>
                      </c:pt>
                      <c:pt idx="15734">
                        <c:v>2016-06-12 15:41</c:v>
                      </c:pt>
                      <c:pt idx="15735">
                        <c:v>2016-06-12 15:41</c:v>
                      </c:pt>
                      <c:pt idx="15736">
                        <c:v>2016-06-12 15:41</c:v>
                      </c:pt>
                      <c:pt idx="15737">
                        <c:v>2016-06-12 15:41</c:v>
                      </c:pt>
                      <c:pt idx="15738">
                        <c:v>2016-06-12 15:41</c:v>
                      </c:pt>
                      <c:pt idx="15739">
                        <c:v>2016-06-12 15:41</c:v>
                      </c:pt>
                      <c:pt idx="15740">
                        <c:v>2016-06-12 15:41</c:v>
                      </c:pt>
                      <c:pt idx="15741">
                        <c:v>2016-06-12 15:41</c:v>
                      </c:pt>
                      <c:pt idx="15742">
                        <c:v>2016-06-12 15:41</c:v>
                      </c:pt>
                      <c:pt idx="15743">
                        <c:v>2016-06-12 15:41</c:v>
                      </c:pt>
                      <c:pt idx="15744">
                        <c:v>2016-06-12 15:41</c:v>
                      </c:pt>
                      <c:pt idx="15745">
                        <c:v>2016-06-12 15:41</c:v>
                      </c:pt>
                      <c:pt idx="15746">
                        <c:v>2016-06-12 15:41</c:v>
                      </c:pt>
                      <c:pt idx="15747">
                        <c:v>2016-06-12 15:41</c:v>
                      </c:pt>
                      <c:pt idx="15748">
                        <c:v>2016-06-12 15:41</c:v>
                      </c:pt>
                      <c:pt idx="15749">
                        <c:v>2016-06-12 15:41</c:v>
                      </c:pt>
                      <c:pt idx="15750">
                        <c:v>2016-06-12 15:41</c:v>
                      </c:pt>
                      <c:pt idx="15751">
                        <c:v>2016-06-12 15:41</c:v>
                      </c:pt>
                      <c:pt idx="15752">
                        <c:v>2016-06-12 15:41</c:v>
                      </c:pt>
                      <c:pt idx="15753">
                        <c:v>2016-06-12 15:41</c:v>
                      </c:pt>
                      <c:pt idx="15754">
                        <c:v>2016-06-12 15:41</c:v>
                      </c:pt>
                      <c:pt idx="15755">
                        <c:v>2016-06-12 15:41</c:v>
                      </c:pt>
                      <c:pt idx="15756">
                        <c:v>2016-06-12 15:41</c:v>
                      </c:pt>
                      <c:pt idx="15757">
                        <c:v>2016-06-12 15:41</c:v>
                      </c:pt>
                      <c:pt idx="15758">
                        <c:v>2016-06-12 15:41</c:v>
                      </c:pt>
                      <c:pt idx="15759">
                        <c:v>2016-06-12 15:41</c:v>
                      </c:pt>
                      <c:pt idx="15760">
                        <c:v>2016-06-12 15:41</c:v>
                      </c:pt>
                      <c:pt idx="15761">
                        <c:v>2016-06-12 15:41</c:v>
                      </c:pt>
                      <c:pt idx="15762">
                        <c:v>2016-06-12 15:41</c:v>
                      </c:pt>
                      <c:pt idx="15763">
                        <c:v>2016-06-12 15:41</c:v>
                      </c:pt>
                      <c:pt idx="15764">
                        <c:v>2016-06-12 15:41</c:v>
                      </c:pt>
                      <c:pt idx="15765">
                        <c:v>2016-06-12 15:41</c:v>
                      </c:pt>
                      <c:pt idx="15766">
                        <c:v>2016-06-12 15:41</c:v>
                      </c:pt>
                      <c:pt idx="15767">
                        <c:v>2016-06-12 15:41</c:v>
                      </c:pt>
                      <c:pt idx="15768">
                        <c:v>2016-06-12 15:41</c:v>
                      </c:pt>
                      <c:pt idx="15769">
                        <c:v>2016-06-12 15:41</c:v>
                      </c:pt>
                      <c:pt idx="15770">
                        <c:v>2016-06-12 15:41</c:v>
                      </c:pt>
                      <c:pt idx="15771">
                        <c:v>2016-06-12 15:41</c:v>
                      </c:pt>
                      <c:pt idx="15772">
                        <c:v>2016-06-12 15:41</c:v>
                      </c:pt>
                      <c:pt idx="15773">
                        <c:v>2016-06-12 15:41</c:v>
                      </c:pt>
                      <c:pt idx="15774">
                        <c:v>2016-06-12 15:41</c:v>
                      </c:pt>
                      <c:pt idx="15775">
                        <c:v>2016-06-12 15:41</c:v>
                      </c:pt>
                      <c:pt idx="15776">
                        <c:v>2016-06-12 15:41</c:v>
                      </c:pt>
                      <c:pt idx="15777">
                        <c:v>2016-06-12 15:41</c:v>
                      </c:pt>
                      <c:pt idx="15778">
                        <c:v>2016-06-12 15:41</c:v>
                      </c:pt>
                      <c:pt idx="15779">
                        <c:v>2016-06-12 15:41</c:v>
                      </c:pt>
                      <c:pt idx="15780">
                        <c:v>2016-06-12 15:41</c:v>
                      </c:pt>
                      <c:pt idx="15781">
                        <c:v>2016-06-12 15:41</c:v>
                      </c:pt>
                      <c:pt idx="15782">
                        <c:v>2016-06-12 15:41</c:v>
                      </c:pt>
                      <c:pt idx="15783">
                        <c:v>2016-06-12 15:41</c:v>
                      </c:pt>
                      <c:pt idx="15784">
                        <c:v>2016-06-12 15:41</c:v>
                      </c:pt>
                      <c:pt idx="15785">
                        <c:v>2016-06-12 15:41</c:v>
                      </c:pt>
                      <c:pt idx="15786">
                        <c:v>2016-06-12 15:41</c:v>
                      </c:pt>
                      <c:pt idx="15787">
                        <c:v>2016-06-12 15:41</c:v>
                      </c:pt>
                      <c:pt idx="15788">
                        <c:v>2016-06-12 15:41</c:v>
                      </c:pt>
                      <c:pt idx="15789">
                        <c:v>2016-06-12 15:41</c:v>
                      </c:pt>
                      <c:pt idx="15790">
                        <c:v>2016-06-12 15:41</c:v>
                      </c:pt>
                      <c:pt idx="15791">
                        <c:v>2016-06-12 15:42</c:v>
                      </c:pt>
                      <c:pt idx="15792">
                        <c:v>2016-06-12 15:42</c:v>
                      </c:pt>
                      <c:pt idx="15793">
                        <c:v>2016-06-12 15:42</c:v>
                      </c:pt>
                      <c:pt idx="15794">
                        <c:v>2016-06-12 15:42</c:v>
                      </c:pt>
                      <c:pt idx="15795">
                        <c:v>2016-06-12 15:42</c:v>
                      </c:pt>
                      <c:pt idx="15796">
                        <c:v>2016-06-12 15:42</c:v>
                      </c:pt>
                      <c:pt idx="15797">
                        <c:v>2016-06-12 15:42</c:v>
                      </c:pt>
                      <c:pt idx="15798">
                        <c:v>2016-06-12 15:42</c:v>
                      </c:pt>
                      <c:pt idx="15799">
                        <c:v>2016-06-12 15:42</c:v>
                      </c:pt>
                      <c:pt idx="15800">
                        <c:v>2016-06-12 15:42</c:v>
                      </c:pt>
                      <c:pt idx="15801">
                        <c:v>2016-06-12 15:42</c:v>
                      </c:pt>
                      <c:pt idx="15802">
                        <c:v>2016-06-12 15:42</c:v>
                      </c:pt>
                      <c:pt idx="15803">
                        <c:v>2016-06-12 15:42</c:v>
                      </c:pt>
                      <c:pt idx="15804">
                        <c:v>2016-06-12 15:42</c:v>
                      </c:pt>
                      <c:pt idx="15805">
                        <c:v>2016-06-12 15:42</c:v>
                      </c:pt>
                      <c:pt idx="15806">
                        <c:v>2016-06-12 15:42</c:v>
                      </c:pt>
                      <c:pt idx="15807">
                        <c:v>2016-06-12 15:42</c:v>
                      </c:pt>
                      <c:pt idx="15808">
                        <c:v>2016-06-12 15:42</c:v>
                      </c:pt>
                      <c:pt idx="15809">
                        <c:v>2016-06-12 15:42</c:v>
                      </c:pt>
                      <c:pt idx="15810">
                        <c:v>2016-06-12 15:42</c:v>
                      </c:pt>
                      <c:pt idx="15811">
                        <c:v>2016-06-12 15:42</c:v>
                      </c:pt>
                      <c:pt idx="15812">
                        <c:v>2016-06-12 15:42</c:v>
                      </c:pt>
                      <c:pt idx="15813">
                        <c:v>2016-06-12 15:42</c:v>
                      </c:pt>
                      <c:pt idx="15814">
                        <c:v>2016-06-12 15:42</c:v>
                      </c:pt>
                      <c:pt idx="15815">
                        <c:v>2016-06-12 15:42</c:v>
                      </c:pt>
                      <c:pt idx="15816">
                        <c:v>2016-06-12 15:42</c:v>
                      </c:pt>
                      <c:pt idx="15817">
                        <c:v>2016-06-12 15:42</c:v>
                      </c:pt>
                      <c:pt idx="15818">
                        <c:v>2016-06-12 15:42</c:v>
                      </c:pt>
                      <c:pt idx="15819">
                        <c:v>2016-06-12 15:42</c:v>
                      </c:pt>
                      <c:pt idx="15820">
                        <c:v>2016-06-12 15:42</c:v>
                      </c:pt>
                      <c:pt idx="15821">
                        <c:v>2016-06-12 15:42</c:v>
                      </c:pt>
                      <c:pt idx="15822">
                        <c:v>2016-06-12 15:42</c:v>
                      </c:pt>
                      <c:pt idx="15823">
                        <c:v>2016-06-12 15:42</c:v>
                      </c:pt>
                      <c:pt idx="15824">
                        <c:v>2016-06-12 15:42</c:v>
                      </c:pt>
                      <c:pt idx="15825">
                        <c:v>2016-06-12 15:42</c:v>
                      </c:pt>
                      <c:pt idx="15826">
                        <c:v>2016-06-12 15:42</c:v>
                      </c:pt>
                      <c:pt idx="15827">
                        <c:v>2016-06-12 15:42</c:v>
                      </c:pt>
                      <c:pt idx="15828">
                        <c:v>2016-06-12 15:42</c:v>
                      </c:pt>
                      <c:pt idx="15829">
                        <c:v>2016-06-12 15:42</c:v>
                      </c:pt>
                      <c:pt idx="15830">
                        <c:v>2016-06-12 15:42</c:v>
                      </c:pt>
                      <c:pt idx="15831">
                        <c:v>2016-06-12 15:42</c:v>
                      </c:pt>
                      <c:pt idx="15832">
                        <c:v>2016-06-12 15:42</c:v>
                      </c:pt>
                      <c:pt idx="15833">
                        <c:v>2016-06-12 15:42</c:v>
                      </c:pt>
                      <c:pt idx="15834">
                        <c:v>2016-06-12 15:42</c:v>
                      </c:pt>
                      <c:pt idx="15835">
                        <c:v>2016-06-12 15:42</c:v>
                      </c:pt>
                      <c:pt idx="15836">
                        <c:v>2016-06-12 15:42</c:v>
                      </c:pt>
                      <c:pt idx="15837">
                        <c:v>2016-06-12 15:42</c:v>
                      </c:pt>
                      <c:pt idx="15838">
                        <c:v>2016-06-12 15:42</c:v>
                      </c:pt>
                      <c:pt idx="15839">
                        <c:v>2016-06-12 15:42</c:v>
                      </c:pt>
                      <c:pt idx="15840">
                        <c:v>2016-06-12 15:42</c:v>
                      </c:pt>
                      <c:pt idx="15841">
                        <c:v>2016-06-12 15:42</c:v>
                      </c:pt>
                      <c:pt idx="15842">
                        <c:v>2016-06-12 15:42</c:v>
                      </c:pt>
                      <c:pt idx="15843">
                        <c:v>2016-06-12 15:42</c:v>
                      </c:pt>
                      <c:pt idx="15844">
                        <c:v>2016-06-12 15:42</c:v>
                      </c:pt>
                      <c:pt idx="15845">
                        <c:v>2016-06-12 15:42</c:v>
                      </c:pt>
                      <c:pt idx="15846">
                        <c:v>2016-06-12 15:43</c:v>
                      </c:pt>
                      <c:pt idx="15847">
                        <c:v>2016-06-12 15:43</c:v>
                      </c:pt>
                      <c:pt idx="15848">
                        <c:v>2016-06-12 15:43</c:v>
                      </c:pt>
                      <c:pt idx="15849">
                        <c:v>2016-06-12 15:43</c:v>
                      </c:pt>
                      <c:pt idx="15850">
                        <c:v>2016-06-12 15:43</c:v>
                      </c:pt>
                      <c:pt idx="15851">
                        <c:v>2016-06-12 15:43</c:v>
                      </c:pt>
                      <c:pt idx="15852">
                        <c:v>2016-06-12 15:43</c:v>
                      </c:pt>
                      <c:pt idx="15853">
                        <c:v>2016-06-12 15:43</c:v>
                      </c:pt>
                      <c:pt idx="15854">
                        <c:v>2016-06-12 15:43</c:v>
                      </c:pt>
                      <c:pt idx="15855">
                        <c:v>2016-06-12 15:43</c:v>
                      </c:pt>
                      <c:pt idx="15856">
                        <c:v>2016-06-12 15:43</c:v>
                      </c:pt>
                      <c:pt idx="15857">
                        <c:v>2016-06-12 15:43</c:v>
                      </c:pt>
                      <c:pt idx="15858">
                        <c:v>2016-06-12 15:43</c:v>
                      </c:pt>
                      <c:pt idx="15859">
                        <c:v>2016-06-12 15:43</c:v>
                      </c:pt>
                      <c:pt idx="15860">
                        <c:v>2016-06-12 15:43</c:v>
                      </c:pt>
                      <c:pt idx="15861">
                        <c:v>2016-06-12 15:43</c:v>
                      </c:pt>
                      <c:pt idx="15862">
                        <c:v>2016-06-12 15:43</c:v>
                      </c:pt>
                      <c:pt idx="15863">
                        <c:v>2016-06-12 15:43</c:v>
                      </c:pt>
                      <c:pt idx="15864">
                        <c:v>2016-06-12 15:43</c:v>
                      </c:pt>
                      <c:pt idx="15865">
                        <c:v>2016-06-12 15:43</c:v>
                      </c:pt>
                      <c:pt idx="15866">
                        <c:v>2016-06-12 15:43</c:v>
                      </c:pt>
                      <c:pt idx="15867">
                        <c:v>2016-06-12 15:43</c:v>
                      </c:pt>
                      <c:pt idx="15868">
                        <c:v>2016-06-12 15:43</c:v>
                      </c:pt>
                      <c:pt idx="15869">
                        <c:v>2016-06-12 15:43</c:v>
                      </c:pt>
                      <c:pt idx="15870">
                        <c:v>2016-06-12 15:43</c:v>
                      </c:pt>
                      <c:pt idx="15871">
                        <c:v>2016-06-12 15:43</c:v>
                      </c:pt>
                      <c:pt idx="15872">
                        <c:v>2016-06-12 15:43</c:v>
                      </c:pt>
                      <c:pt idx="15873">
                        <c:v>2016-06-12 15:43</c:v>
                      </c:pt>
                      <c:pt idx="15874">
                        <c:v>2016-06-12 15:43</c:v>
                      </c:pt>
                      <c:pt idx="15875">
                        <c:v>2016-06-12 15:43</c:v>
                      </c:pt>
                      <c:pt idx="15876">
                        <c:v>2016-06-12 15:43</c:v>
                      </c:pt>
                      <c:pt idx="15877">
                        <c:v>2016-06-12 15:43</c:v>
                      </c:pt>
                      <c:pt idx="15878">
                        <c:v>2016-06-12 15:43</c:v>
                      </c:pt>
                      <c:pt idx="15879">
                        <c:v>2016-06-12 15:43</c:v>
                      </c:pt>
                      <c:pt idx="15880">
                        <c:v>2016-06-12 15:43</c:v>
                      </c:pt>
                      <c:pt idx="15881">
                        <c:v>2016-06-12 15:43</c:v>
                      </c:pt>
                      <c:pt idx="15882">
                        <c:v>2016-06-12 15:43</c:v>
                      </c:pt>
                      <c:pt idx="15883">
                        <c:v>2016-06-12 15:43</c:v>
                      </c:pt>
                      <c:pt idx="15884">
                        <c:v>2016-06-12 15:43</c:v>
                      </c:pt>
                      <c:pt idx="15885">
                        <c:v>2016-06-12 15:43</c:v>
                      </c:pt>
                      <c:pt idx="15886">
                        <c:v>2016-06-12 15:43</c:v>
                      </c:pt>
                      <c:pt idx="15887">
                        <c:v>2016-06-12 15:43</c:v>
                      </c:pt>
                      <c:pt idx="15888">
                        <c:v>2016-06-12 15:43</c:v>
                      </c:pt>
                      <c:pt idx="15889">
                        <c:v>2016-06-12 15:43</c:v>
                      </c:pt>
                      <c:pt idx="15890">
                        <c:v>2016-06-12 15:43</c:v>
                      </c:pt>
                      <c:pt idx="15891">
                        <c:v>2016-06-12 15:43</c:v>
                      </c:pt>
                      <c:pt idx="15892">
                        <c:v>2016-06-12 15:43</c:v>
                      </c:pt>
                      <c:pt idx="15893">
                        <c:v>2016-06-12 15:43</c:v>
                      </c:pt>
                      <c:pt idx="15894">
                        <c:v>2016-06-12 15:43</c:v>
                      </c:pt>
                      <c:pt idx="15895">
                        <c:v>2016-06-12 15:43</c:v>
                      </c:pt>
                      <c:pt idx="15896">
                        <c:v>2016-06-12 15:43</c:v>
                      </c:pt>
                      <c:pt idx="15897">
                        <c:v>2016-06-12 15:43</c:v>
                      </c:pt>
                      <c:pt idx="15898">
                        <c:v>2016-06-12 15:43</c:v>
                      </c:pt>
                      <c:pt idx="15899">
                        <c:v>2016-06-12 15:43</c:v>
                      </c:pt>
                      <c:pt idx="15900">
                        <c:v>2016-06-12 15:43</c:v>
                      </c:pt>
                      <c:pt idx="15901">
                        <c:v>2016-06-12 15:43</c:v>
                      </c:pt>
                      <c:pt idx="15902">
                        <c:v>2016-06-12 15:43</c:v>
                      </c:pt>
                      <c:pt idx="15903">
                        <c:v>2016-06-12 15:43</c:v>
                      </c:pt>
                      <c:pt idx="15904">
                        <c:v>2016-06-12 15:44</c:v>
                      </c:pt>
                      <c:pt idx="15905">
                        <c:v>2016-06-12 15:44</c:v>
                      </c:pt>
                      <c:pt idx="15906">
                        <c:v>2016-06-12 15:44</c:v>
                      </c:pt>
                      <c:pt idx="15907">
                        <c:v>2016-06-12 15:44</c:v>
                      </c:pt>
                      <c:pt idx="15908">
                        <c:v>2016-06-12 15:44</c:v>
                      </c:pt>
                      <c:pt idx="15909">
                        <c:v>2016-06-12 15:44</c:v>
                      </c:pt>
                      <c:pt idx="15910">
                        <c:v>2016-06-12 15:44</c:v>
                      </c:pt>
                      <c:pt idx="15911">
                        <c:v>2016-06-12 15:44</c:v>
                      </c:pt>
                      <c:pt idx="15912">
                        <c:v>2016-06-12 15:44</c:v>
                      </c:pt>
                      <c:pt idx="15913">
                        <c:v>2016-06-12 15:44</c:v>
                      </c:pt>
                      <c:pt idx="15914">
                        <c:v>2016-06-12 15:44</c:v>
                      </c:pt>
                      <c:pt idx="15915">
                        <c:v>2016-06-12 15:44</c:v>
                      </c:pt>
                      <c:pt idx="15916">
                        <c:v>2016-06-12 15:44</c:v>
                      </c:pt>
                      <c:pt idx="15917">
                        <c:v>2016-06-12 15:44</c:v>
                      </c:pt>
                      <c:pt idx="15918">
                        <c:v>2016-06-12 15:44</c:v>
                      </c:pt>
                      <c:pt idx="15919">
                        <c:v>2016-06-12 15:44</c:v>
                      </c:pt>
                      <c:pt idx="15920">
                        <c:v>2016-06-12 15:44</c:v>
                      </c:pt>
                      <c:pt idx="15921">
                        <c:v>2016-06-12 15:44</c:v>
                      </c:pt>
                      <c:pt idx="15922">
                        <c:v>2016-06-12 15:44</c:v>
                      </c:pt>
                      <c:pt idx="15923">
                        <c:v>2016-06-12 15:44</c:v>
                      </c:pt>
                      <c:pt idx="15924">
                        <c:v>2016-06-12 15:44</c:v>
                      </c:pt>
                      <c:pt idx="15925">
                        <c:v>2016-06-12 15:44</c:v>
                      </c:pt>
                      <c:pt idx="15926">
                        <c:v>2016-06-12 15:44</c:v>
                      </c:pt>
                      <c:pt idx="15927">
                        <c:v>2016-06-12 15:44</c:v>
                      </c:pt>
                      <c:pt idx="15928">
                        <c:v>2016-06-12 15:44</c:v>
                      </c:pt>
                      <c:pt idx="15929">
                        <c:v>2016-06-12 15:44</c:v>
                      </c:pt>
                      <c:pt idx="15930">
                        <c:v>2016-06-12 15:44</c:v>
                      </c:pt>
                      <c:pt idx="15931">
                        <c:v>2016-06-12 15:44</c:v>
                      </c:pt>
                      <c:pt idx="15932">
                        <c:v>2016-06-12 15:44</c:v>
                      </c:pt>
                      <c:pt idx="15933">
                        <c:v>2016-06-12 15:44</c:v>
                      </c:pt>
                      <c:pt idx="15934">
                        <c:v>2016-06-12 15:44</c:v>
                      </c:pt>
                      <c:pt idx="15935">
                        <c:v>2016-06-12 15:44</c:v>
                      </c:pt>
                      <c:pt idx="15936">
                        <c:v>2016-06-12 15:44</c:v>
                      </c:pt>
                      <c:pt idx="15937">
                        <c:v>2016-06-12 15:44</c:v>
                      </c:pt>
                      <c:pt idx="15938">
                        <c:v>2016-06-12 15:44</c:v>
                      </c:pt>
                      <c:pt idx="15939">
                        <c:v>2016-06-12 15:44</c:v>
                      </c:pt>
                      <c:pt idx="15940">
                        <c:v>2016-06-12 15:44</c:v>
                      </c:pt>
                      <c:pt idx="15941">
                        <c:v>2016-06-12 15:44</c:v>
                      </c:pt>
                      <c:pt idx="15942">
                        <c:v>2016-06-12 15:44</c:v>
                      </c:pt>
                      <c:pt idx="15943">
                        <c:v>2016-06-12 15:44</c:v>
                      </c:pt>
                      <c:pt idx="15944">
                        <c:v>2016-06-12 15:44</c:v>
                      </c:pt>
                      <c:pt idx="15945">
                        <c:v>2016-06-12 15:44</c:v>
                      </c:pt>
                      <c:pt idx="15946">
                        <c:v>2016-06-12 15:44</c:v>
                      </c:pt>
                      <c:pt idx="15947">
                        <c:v>2016-06-12 15:44</c:v>
                      </c:pt>
                      <c:pt idx="15948">
                        <c:v>2016-06-12 15:44</c:v>
                      </c:pt>
                      <c:pt idx="15949">
                        <c:v>2016-06-12 15:44</c:v>
                      </c:pt>
                      <c:pt idx="15950">
                        <c:v>2016-06-12 15:44</c:v>
                      </c:pt>
                      <c:pt idx="15951">
                        <c:v>2016-06-12 15:44</c:v>
                      </c:pt>
                      <c:pt idx="15952">
                        <c:v>2016-06-12 15:44</c:v>
                      </c:pt>
                      <c:pt idx="15953">
                        <c:v>2016-06-12 15:44</c:v>
                      </c:pt>
                      <c:pt idx="15954">
                        <c:v>2016-06-12 15:44</c:v>
                      </c:pt>
                      <c:pt idx="15955">
                        <c:v>2016-06-12 15:44</c:v>
                      </c:pt>
                      <c:pt idx="15956">
                        <c:v>2016-06-12 15:44</c:v>
                      </c:pt>
                      <c:pt idx="15957">
                        <c:v>2016-06-12 15:44</c:v>
                      </c:pt>
                      <c:pt idx="15958">
                        <c:v>2016-06-12 15:44</c:v>
                      </c:pt>
                      <c:pt idx="15959">
                        <c:v>2016-06-12 15:44</c:v>
                      </c:pt>
                      <c:pt idx="15960">
                        <c:v>2016-06-12 15:44</c:v>
                      </c:pt>
                      <c:pt idx="15961">
                        <c:v>2016-06-12 15:44</c:v>
                      </c:pt>
                      <c:pt idx="15962">
                        <c:v>2016-06-12 15:45</c:v>
                      </c:pt>
                      <c:pt idx="15963">
                        <c:v>2016-06-12 15:45</c:v>
                      </c:pt>
                      <c:pt idx="15964">
                        <c:v>2016-06-12 15:45</c:v>
                      </c:pt>
                      <c:pt idx="15965">
                        <c:v>2016-06-12 15:45</c:v>
                      </c:pt>
                      <c:pt idx="15966">
                        <c:v>2016-06-12 15:45</c:v>
                      </c:pt>
                      <c:pt idx="15967">
                        <c:v>2016-06-12 15:45</c:v>
                      </c:pt>
                      <c:pt idx="15968">
                        <c:v>2016-06-12 15:45</c:v>
                      </c:pt>
                      <c:pt idx="15969">
                        <c:v>2016-06-12 15:45</c:v>
                      </c:pt>
                      <c:pt idx="15970">
                        <c:v>2016-06-12 15:45</c:v>
                      </c:pt>
                      <c:pt idx="15971">
                        <c:v>2016-06-12 15:45</c:v>
                      </c:pt>
                      <c:pt idx="15972">
                        <c:v>2016-06-12 15:45</c:v>
                      </c:pt>
                      <c:pt idx="15973">
                        <c:v>2016-06-12 15:45</c:v>
                      </c:pt>
                      <c:pt idx="15974">
                        <c:v>2016-06-12 15:45</c:v>
                      </c:pt>
                      <c:pt idx="15975">
                        <c:v>2016-06-12 15:45</c:v>
                      </c:pt>
                      <c:pt idx="15976">
                        <c:v>2016-06-12 15:45</c:v>
                      </c:pt>
                      <c:pt idx="15977">
                        <c:v>2016-06-12 15:45</c:v>
                      </c:pt>
                      <c:pt idx="15978">
                        <c:v>2016-06-12 15:45</c:v>
                      </c:pt>
                      <c:pt idx="15979">
                        <c:v>2016-06-12 15:45</c:v>
                      </c:pt>
                      <c:pt idx="15980">
                        <c:v>2016-06-12 15:45</c:v>
                      </c:pt>
                      <c:pt idx="15981">
                        <c:v>2016-06-12 15:45</c:v>
                      </c:pt>
                      <c:pt idx="15982">
                        <c:v>2016-06-12 15:45</c:v>
                      </c:pt>
                      <c:pt idx="15983">
                        <c:v>2016-06-12 15:45</c:v>
                      </c:pt>
                      <c:pt idx="15984">
                        <c:v>2016-06-12 15:45</c:v>
                      </c:pt>
                      <c:pt idx="15985">
                        <c:v>2016-06-12 15:45</c:v>
                      </c:pt>
                      <c:pt idx="15986">
                        <c:v>2016-06-12 15:45</c:v>
                      </c:pt>
                      <c:pt idx="15987">
                        <c:v>2016-06-12 15:45</c:v>
                      </c:pt>
                      <c:pt idx="15988">
                        <c:v>2016-06-12 15:45</c:v>
                      </c:pt>
                      <c:pt idx="15989">
                        <c:v>2016-06-12 15:45</c:v>
                      </c:pt>
                      <c:pt idx="15990">
                        <c:v>2016-06-12 15:45</c:v>
                      </c:pt>
                      <c:pt idx="15991">
                        <c:v>2016-06-12 15:45</c:v>
                      </c:pt>
                      <c:pt idx="15992">
                        <c:v>2016-06-12 15:45</c:v>
                      </c:pt>
                      <c:pt idx="15993">
                        <c:v>2016-06-12 15:45</c:v>
                      </c:pt>
                      <c:pt idx="15994">
                        <c:v>2016-06-12 15:45</c:v>
                      </c:pt>
                      <c:pt idx="15995">
                        <c:v>2016-06-12 15:45</c:v>
                      </c:pt>
                      <c:pt idx="15996">
                        <c:v>2016-06-12 15:45</c:v>
                      </c:pt>
                      <c:pt idx="15997">
                        <c:v>2016-06-12 15:45</c:v>
                      </c:pt>
                      <c:pt idx="15998">
                        <c:v>2016-06-12 15:45</c:v>
                      </c:pt>
                      <c:pt idx="15999">
                        <c:v>2016-06-12 15:45</c:v>
                      </c:pt>
                      <c:pt idx="16000">
                        <c:v>2016-06-12 15:45</c:v>
                      </c:pt>
                      <c:pt idx="16001">
                        <c:v>2016-06-12 15:45</c:v>
                      </c:pt>
                      <c:pt idx="16002">
                        <c:v>2016-06-12 15:45</c:v>
                      </c:pt>
                      <c:pt idx="16003">
                        <c:v>2016-06-12 15:45</c:v>
                      </c:pt>
                      <c:pt idx="16004">
                        <c:v>2016-06-12 15:45</c:v>
                      </c:pt>
                      <c:pt idx="16005">
                        <c:v>2016-06-12 15:45</c:v>
                      </c:pt>
                      <c:pt idx="16006">
                        <c:v>2016-06-12 15:45</c:v>
                      </c:pt>
                      <c:pt idx="16007">
                        <c:v>2016-06-12 15:45</c:v>
                      </c:pt>
                      <c:pt idx="16008">
                        <c:v>2016-06-12 15:45</c:v>
                      </c:pt>
                      <c:pt idx="16009">
                        <c:v>2016-06-12 15:45</c:v>
                      </c:pt>
                      <c:pt idx="16010">
                        <c:v>2016-06-12 15:45</c:v>
                      </c:pt>
                      <c:pt idx="16011">
                        <c:v>2016-06-12 15:45</c:v>
                      </c:pt>
                      <c:pt idx="16012">
                        <c:v>2016-06-12 15:45</c:v>
                      </c:pt>
                      <c:pt idx="16013">
                        <c:v>2016-06-12 15:45</c:v>
                      </c:pt>
                      <c:pt idx="16014">
                        <c:v>2016-06-12 15:45</c:v>
                      </c:pt>
                      <c:pt idx="16015">
                        <c:v>2016-06-12 15:45</c:v>
                      </c:pt>
                      <c:pt idx="16016">
                        <c:v>2016-06-12 15:45</c:v>
                      </c:pt>
                      <c:pt idx="16017">
                        <c:v>2016-06-12 15:45</c:v>
                      </c:pt>
                      <c:pt idx="16018">
                        <c:v>2016-06-12 15:45</c:v>
                      </c:pt>
                      <c:pt idx="16019">
                        <c:v>2016-06-12 15:46</c:v>
                      </c:pt>
                      <c:pt idx="16020">
                        <c:v>2016-06-12 15:46</c:v>
                      </c:pt>
                      <c:pt idx="16021">
                        <c:v>2016-06-12 15:46</c:v>
                      </c:pt>
                      <c:pt idx="16022">
                        <c:v>2016-06-12 15:46</c:v>
                      </c:pt>
                      <c:pt idx="16023">
                        <c:v>2016-06-12 15:46</c:v>
                      </c:pt>
                      <c:pt idx="16024">
                        <c:v>2016-06-12 15:46</c:v>
                      </c:pt>
                      <c:pt idx="16025">
                        <c:v>2016-06-12 15:46</c:v>
                      </c:pt>
                      <c:pt idx="16026">
                        <c:v>2016-06-12 15:46</c:v>
                      </c:pt>
                      <c:pt idx="16027">
                        <c:v>2016-06-12 15:46</c:v>
                      </c:pt>
                      <c:pt idx="16028">
                        <c:v>2016-06-12 15:46</c:v>
                      </c:pt>
                      <c:pt idx="16029">
                        <c:v>2016-06-12 15:46</c:v>
                      </c:pt>
                      <c:pt idx="16030">
                        <c:v>2016-06-12 15:46</c:v>
                      </c:pt>
                      <c:pt idx="16031">
                        <c:v>2016-06-12 15:46</c:v>
                      </c:pt>
                      <c:pt idx="16032">
                        <c:v>2016-06-12 15:46</c:v>
                      </c:pt>
                      <c:pt idx="16033">
                        <c:v>2016-06-12 15:46</c:v>
                      </c:pt>
                      <c:pt idx="16034">
                        <c:v>2016-06-12 15:46</c:v>
                      </c:pt>
                      <c:pt idx="16035">
                        <c:v>2016-06-12 15:46</c:v>
                      </c:pt>
                      <c:pt idx="16036">
                        <c:v>2016-06-12 15:46</c:v>
                      </c:pt>
                      <c:pt idx="16037">
                        <c:v>2016-06-12 15:46</c:v>
                      </c:pt>
                      <c:pt idx="16038">
                        <c:v>2016-06-12 15:46</c:v>
                      </c:pt>
                      <c:pt idx="16039">
                        <c:v>2016-06-12 15:46</c:v>
                      </c:pt>
                      <c:pt idx="16040">
                        <c:v>2016-06-12 15:46</c:v>
                      </c:pt>
                      <c:pt idx="16041">
                        <c:v>2016-06-12 15:46</c:v>
                      </c:pt>
                      <c:pt idx="16042">
                        <c:v>2016-06-12 15:46</c:v>
                      </c:pt>
                      <c:pt idx="16043">
                        <c:v>2016-06-12 15:46</c:v>
                      </c:pt>
                      <c:pt idx="16044">
                        <c:v>2016-06-12 15:46</c:v>
                      </c:pt>
                      <c:pt idx="16045">
                        <c:v>2016-06-12 15:46</c:v>
                      </c:pt>
                      <c:pt idx="16046">
                        <c:v>2016-06-12 15:46</c:v>
                      </c:pt>
                      <c:pt idx="16047">
                        <c:v>2016-06-12 15:46</c:v>
                      </c:pt>
                      <c:pt idx="16048">
                        <c:v>2016-06-12 15:46</c:v>
                      </c:pt>
                      <c:pt idx="16049">
                        <c:v>2016-06-12 15:46</c:v>
                      </c:pt>
                      <c:pt idx="16050">
                        <c:v>2016-06-12 15:46</c:v>
                      </c:pt>
                      <c:pt idx="16051">
                        <c:v>2016-06-12 15:46</c:v>
                      </c:pt>
                      <c:pt idx="16052">
                        <c:v>2016-06-12 15:46</c:v>
                      </c:pt>
                      <c:pt idx="16053">
                        <c:v>2016-06-12 15:46</c:v>
                      </c:pt>
                      <c:pt idx="16054">
                        <c:v>2016-06-12 15:46</c:v>
                      </c:pt>
                      <c:pt idx="16055">
                        <c:v>2016-06-12 15:46</c:v>
                      </c:pt>
                      <c:pt idx="16056">
                        <c:v>2016-06-12 15:46</c:v>
                      </c:pt>
                      <c:pt idx="16057">
                        <c:v>2016-06-12 15:46</c:v>
                      </c:pt>
                      <c:pt idx="16058">
                        <c:v>2016-06-12 15:46</c:v>
                      </c:pt>
                      <c:pt idx="16059">
                        <c:v>2016-06-12 15:46</c:v>
                      </c:pt>
                      <c:pt idx="16060">
                        <c:v>2016-06-12 15:46</c:v>
                      </c:pt>
                      <c:pt idx="16061">
                        <c:v>2016-06-12 15:46</c:v>
                      </c:pt>
                      <c:pt idx="16062">
                        <c:v>2016-06-12 15:46</c:v>
                      </c:pt>
                      <c:pt idx="16063">
                        <c:v>2016-06-12 15:46</c:v>
                      </c:pt>
                      <c:pt idx="16064">
                        <c:v>2016-06-12 15:46</c:v>
                      </c:pt>
                      <c:pt idx="16065">
                        <c:v>2016-06-12 15:46</c:v>
                      </c:pt>
                      <c:pt idx="16066">
                        <c:v>2016-06-12 15:46</c:v>
                      </c:pt>
                      <c:pt idx="16067">
                        <c:v>2016-06-12 15:46</c:v>
                      </c:pt>
                      <c:pt idx="16068">
                        <c:v>2016-06-12 15:46</c:v>
                      </c:pt>
                      <c:pt idx="16069">
                        <c:v>2016-06-12 15:46</c:v>
                      </c:pt>
                      <c:pt idx="16070">
                        <c:v>2016-06-12 15:46</c:v>
                      </c:pt>
                      <c:pt idx="16071">
                        <c:v>2016-06-12 15:46</c:v>
                      </c:pt>
                      <c:pt idx="16072">
                        <c:v>2016-06-12 15:46</c:v>
                      </c:pt>
                      <c:pt idx="16073">
                        <c:v>2016-06-12 15:46</c:v>
                      </c:pt>
                      <c:pt idx="16074">
                        <c:v>2016-06-12 15:46</c:v>
                      </c:pt>
                      <c:pt idx="16075">
                        <c:v>2016-06-12 15:46</c:v>
                      </c:pt>
                      <c:pt idx="16076">
                        <c:v>2016-06-12 15:46</c:v>
                      </c:pt>
                      <c:pt idx="16077">
                        <c:v>2016-06-12 15:47</c:v>
                      </c:pt>
                      <c:pt idx="16078">
                        <c:v>2016-06-12 15:47</c:v>
                      </c:pt>
                      <c:pt idx="16079">
                        <c:v>2016-06-12 15:47</c:v>
                      </c:pt>
                      <c:pt idx="16080">
                        <c:v>2016-06-12 15:47</c:v>
                      </c:pt>
                      <c:pt idx="16081">
                        <c:v>2016-06-12 15:47</c:v>
                      </c:pt>
                      <c:pt idx="16082">
                        <c:v>2016-06-12 15:47</c:v>
                      </c:pt>
                      <c:pt idx="16083">
                        <c:v>2016-06-12 15:47</c:v>
                      </c:pt>
                      <c:pt idx="16084">
                        <c:v>2016-06-12 15:47</c:v>
                      </c:pt>
                      <c:pt idx="16085">
                        <c:v>2016-06-12 15:47</c:v>
                      </c:pt>
                      <c:pt idx="16086">
                        <c:v>2016-06-12 15:47</c:v>
                      </c:pt>
                      <c:pt idx="16087">
                        <c:v>2016-06-12 15:47</c:v>
                      </c:pt>
                      <c:pt idx="16088">
                        <c:v>2016-06-12 15:47</c:v>
                      </c:pt>
                      <c:pt idx="16089">
                        <c:v>2016-06-12 15:47</c:v>
                      </c:pt>
                      <c:pt idx="16090">
                        <c:v>2016-06-12 15:47</c:v>
                      </c:pt>
                      <c:pt idx="16091">
                        <c:v>2016-06-12 15:47</c:v>
                      </c:pt>
                      <c:pt idx="16092">
                        <c:v>2016-06-12 15:47</c:v>
                      </c:pt>
                      <c:pt idx="16093">
                        <c:v>2016-06-12 15:47</c:v>
                      </c:pt>
                      <c:pt idx="16094">
                        <c:v>2016-06-12 15:47</c:v>
                      </c:pt>
                      <c:pt idx="16095">
                        <c:v>2016-06-12 15:47</c:v>
                      </c:pt>
                      <c:pt idx="16096">
                        <c:v>2016-06-12 15:47</c:v>
                      </c:pt>
                      <c:pt idx="16097">
                        <c:v>2016-06-12 15:47</c:v>
                      </c:pt>
                      <c:pt idx="16098">
                        <c:v>2016-06-12 15:47</c:v>
                      </c:pt>
                      <c:pt idx="16099">
                        <c:v>2016-06-12 15:47</c:v>
                      </c:pt>
                      <c:pt idx="16100">
                        <c:v>2016-06-12 15:47</c:v>
                      </c:pt>
                      <c:pt idx="16101">
                        <c:v>2016-06-12 15:47</c:v>
                      </c:pt>
                      <c:pt idx="16102">
                        <c:v>2016-06-12 15:47</c:v>
                      </c:pt>
                      <c:pt idx="16103">
                        <c:v>2016-06-12 15:47</c:v>
                      </c:pt>
                      <c:pt idx="16104">
                        <c:v>2016-06-12 15:47</c:v>
                      </c:pt>
                      <c:pt idx="16105">
                        <c:v>2016-06-12 15:47</c:v>
                      </c:pt>
                      <c:pt idx="16106">
                        <c:v>2016-06-12 15:47</c:v>
                      </c:pt>
                      <c:pt idx="16107">
                        <c:v>2016-06-12 15:47</c:v>
                      </c:pt>
                      <c:pt idx="16108">
                        <c:v>2016-06-12 15:47</c:v>
                      </c:pt>
                      <c:pt idx="16109">
                        <c:v>2016-06-12 15:47</c:v>
                      </c:pt>
                      <c:pt idx="16110">
                        <c:v>2016-06-12 15:47</c:v>
                      </c:pt>
                      <c:pt idx="16111">
                        <c:v>2016-06-12 15:47</c:v>
                      </c:pt>
                      <c:pt idx="16112">
                        <c:v>2016-06-12 15:47</c:v>
                      </c:pt>
                      <c:pt idx="16113">
                        <c:v>2016-06-12 15:47</c:v>
                      </c:pt>
                      <c:pt idx="16114">
                        <c:v>2016-06-12 15:47</c:v>
                      </c:pt>
                      <c:pt idx="16115">
                        <c:v>2016-06-12 15:47</c:v>
                      </c:pt>
                      <c:pt idx="16116">
                        <c:v>2016-06-12 15:47</c:v>
                      </c:pt>
                      <c:pt idx="16117">
                        <c:v>2016-06-12 15:47</c:v>
                      </c:pt>
                      <c:pt idx="16118">
                        <c:v>2016-06-12 15:47</c:v>
                      </c:pt>
                      <c:pt idx="16119">
                        <c:v>2016-06-12 15:47</c:v>
                      </c:pt>
                      <c:pt idx="16120">
                        <c:v>2016-06-12 15:47</c:v>
                      </c:pt>
                      <c:pt idx="16121">
                        <c:v>2016-06-12 15:47</c:v>
                      </c:pt>
                      <c:pt idx="16122">
                        <c:v>2016-06-12 15:47</c:v>
                      </c:pt>
                      <c:pt idx="16123">
                        <c:v>2016-06-12 15:47</c:v>
                      </c:pt>
                      <c:pt idx="16124">
                        <c:v>2016-06-12 15:47</c:v>
                      </c:pt>
                      <c:pt idx="16125">
                        <c:v>2016-06-12 15:47</c:v>
                      </c:pt>
                      <c:pt idx="16126">
                        <c:v>2016-06-12 15:47</c:v>
                      </c:pt>
                      <c:pt idx="16127">
                        <c:v>2016-06-12 15:47</c:v>
                      </c:pt>
                      <c:pt idx="16128">
                        <c:v>2016-06-12 15:47</c:v>
                      </c:pt>
                      <c:pt idx="16129">
                        <c:v>2016-06-12 15:47</c:v>
                      </c:pt>
                      <c:pt idx="16130">
                        <c:v>2016-06-12 15:47</c:v>
                      </c:pt>
                      <c:pt idx="16131">
                        <c:v>2016-06-12 15:47</c:v>
                      </c:pt>
                      <c:pt idx="16132">
                        <c:v>2016-06-12 15:47</c:v>
                      </c:pt>
                      <c:pt idx="16133">
                        <c:v>2016-06-12 15:47</c:v>
                      </c:pt>
                      <c:pt idx="16134">
                        <c:v>2016-06-12 15:47</c:v>
                      </c:pt>
                      <c:pt idx="16135">
                        <c:v>2016-06-12 15:48</c:v>
                      </c:pt>
                      <c:pt idx="16136">
                        <c:v>2016-06-12 15:48</c:v>
                      </c:pt>
                      <c:pt idx="16137">
                        <c:v>2016-06-12 15:48</c:v>
                      </c:pt>
                      <c:pt idx="16138">
                        <c:v>2016-06-12 15:48</c:v>
                      </c:pt>
                      <c:pt idx="16139">
                        <c:v>2016-06-12 15:48</c:v>
                      </c:pt>
                      <c:pt idx="16140">
                        <c:v>2016-06-12 15:48</c:v>
                      </c:pt>
                      <c:pt idx="16141">
                        <c:v>2016-06-12 15:48</c:v>
                      </c:pt>
                      <c:pt idx="16142">
                        <c:v>2016-06-12 15:48</c:v>
                      </c:pt>
                      <c:pt idx="16143">
                        <c:v>2016-06-12 15:48</c:v>
                      </c:pt>
                      <c:pt idx="16144">
                        <c:v>2016-06-12 15:48</c:v>
                      </c:pt>
                      <c:pt idx="16145">
                        <c:v>2016-06-12 15:48</c:v>
                      </c:pt>
                      <c:pt idx="16146">
                        <c:v>2016-06-12 15:48</c:v>
                      </c:pt>
                      <c:pt idx="16147">
                        <c:v>2016-06-12 15:48</c:v>
                      </c:pt>
                      <c:pt idx="16148">
                        <c:v>2016-06-12 15:48</c:v>
                      </c:pt>
                      <c:pt idx="16149">
                        <c:v>2016-06-12 15:48</c:v>
                      </c:pt>
                      <c:pt idx="16150">
                        <c:v>2016-06-12 15:48</c:v>
                      </c:pt>
                      <c:pt idx="16151">
                        <c:v>2016-06-12 15:48</c:v>
                      </c:pt>
                      <c:pt idx="16152">
                        <c:v>2016-06-12 15:48</c:v>
                      </c:pt>
                      <c:pt idx="16153">
                        <c:v>2016-06-12 15:48</c:v>
                      </c:pt>
                      <c:pt idx="16154">
                        <c:v>2016-06-12 15:48</c:v>
                      </c:pt>
                      <c:pt idx="16155">
                        <c:v>2016-06-12 15:48</c:v>
                      </c:pt>
                      <c:pt idx="16156">
                        <c:v>2016-06-12 15:48</c:v>
                      </c:pt>
                      <c:pt idx="16157">
                        <c:v>2016-06-12 15:48</c:v>
                      </c:pt>
                      <c:pt idx="16158">
                        <c:v>2016-06-12 15:48</c:v>
                      </c:pt>
                      <c:pt idx="16159">
                        <c:v>2016-06-12 15:48</c:v>
                      </c:pt>
                      <c:pt idx="16160">
                        <c:v>2016-06-12 15:48</c:v>
                      </c:pt>
                      <c:pt idx="16161">
                        <c:v>2016-06-12 15:48</c:v>
                      </c:pt>
                      <c:pt idx="16162">
                        <c:v>2016-06-12 15:48</c:v>
                      </c:pt>
                      <c:pt idx="16163">
                        <c:v>2016-06-12 15:48</c:v>
                      </c:pt>
                      <c:pt idx="16164">
                        <c:v>2016-06-12 15:48</c:v>
                      </c:pt>
                      <c:pt idx="16165">
                        <c:v>2016-06-12 15:48</c:v>
                      </c:pt>
                      <c:pt idx="16166">
                        <c:v>2016-06-12 15:48</c:v>
                      </c:pt>
                      <c:pt idx="16167">
                        <c:v>2016-06-12 15:48</c:v>
                      </c:pt>
                      <c:pt idx="16168">
                        <c:v>2016-06-12 15:48</c:v>
                      </c:pt>
                      <c:pt idx="16169">
                        <c:v>2016-06-12 15:48</c:v>
                      </c:pt>
                      <c:pt idx="16170">
                        <c:v>2016-06-12 15:48</c:v>
                      </c:pt>
                      <c:pt idx="16171">
                        <c:v>2016-06-12 15:48</c:v>
                      </c:pt>
                      <c:pt idx="16172">
                        <c:v>2016-06-12 15:48</c:v>
                      </c:pt>
                      <c:pt idx="16173">
                        <c:v>2016-06-12 15:48</c:v>
                      </c:pt>
                      <c:pt idx="16174">
                        <c:v>2016-06-12 15:48</c:v>
                      </c:pt>
                      <c:pt idx="16175">
                        <c:v>2016-06-12 15:48</c:v>
                      </c:pt>
                      <c:pt idx="16176">
                        <c:v>2016-06-12 15:48</c:v>
                      </c:pt>
                      <c:pt idx="16177">
                        <c:v>2016-06-12 15:48</c:v>
                      </c:pt>
                      <c:pt idx="16178">
                        <c:v>2016-06-12 15:48</c:v>
                      </c:pt>
                      <c:pt idx="16179">
                        <c:v>2016-06-12 15:48</c:v>
                      </c:pt>
                      <c:pt idx="16180">
                        <c:v>2016-06-12 15:48</c:v>
                      </c:pt>
                      <c:pt idx="16181">
                        <c:v>2016-06-12 15:48</c:v>
                      </c:pt>
                      <c:pt idx="16182">
                        <c:v>2016-06-12 15:48</c:v>
                      </c:pt>
                      <c:pt idx="16183">
                        <c:v>2016-06-12 15:48</c:v>
                      </c:pt>
                      <c:pt idx="16184">
                        <c:v>2016-06-12 15:48</c:v>
                      </c:pt>
                      <c:pt idx="16185">
                        <c:v>2016-06-12 15:48</c:v>
                      </c:pt>
                      <c:pt idx="16186">
                        <c:v>2016-06-12 15:48</c:v>
                      </c:pt>
                      <c:pt idx="16187">
                        <c:v>2016-06-12 15:48</c:v>
                      </c:pt>
                      <c:pt idx="16188">
                        <c:v>2016-06-12 15:48</c:v>
                      </c:pt>
                      <c:pt idx="16189">
                        <c:v>2016-06-12 15:48</c:v>
                      </c:pt>
                      <c:pt idx="16190">
                        <c:v>2016-06-12 15:48</c:v>
                      </c:pt>
                      <c:pt idx="16191">
                        <c:v>2016-06-12 15:48</c:v>
                      </c:pt>
                      <c:pt idx="16192">
                        <c:v>2016-06-12 15:48</c:v>
                      </c:pt>
                      <c:pt idx="16193">
                        <c:v>2016-06-12 15:49</c:v>
                      </c:pt>
                      <c:pt idx="16194">
                        <c:v>2016-06-12 15:49</c:v>
                      </c:pt>
                      <c:pt idx="16195">
                        <c:v>2016-06-12 15:49</c:v>
                      </c:pt>
                      <c:pt idx="16196">
                        <c:v>2016-06-12 15:49</c:v>
                      </c:pt>
                      <c:pt idx="16197">
                        <c:v>2016-06-12 15:49</c:v>
                      </c:pt>
                      <c:pt idx="16198">
                        <c:v>2016-06-12 15:49</c:v>
                      </c:pt>
                      <c:pt idx="16199">
                        <c:v>2016-06-12 15:49</c:v>
                      </c:pt>
                      <c:pt idx="16200">
                        <c:v>2016-06-12 15:49</c:v>
                      </c:pt>
                      <c:pt idx="16201">
                        <c:v>2016-06-12 15:49</c:v>
                      </c:pt>
                      <c:pt idx="16202">
                        <c:v>2016-06-12 15:49</c:v>
                      </c:pt>
                      <c:pt idx="16203">
                        <c:v>2016-06-12 15:49</c:v>
                      </c:pt>
                      <c:pt idx="16204">
                        <c:v>2016-06-12 15:49</c:v>
                      </c:pt>
                      <c:pt idx="16205">
                        <c:v>2016-06-12 15:49</c:v>
                      </c:pt>
                      <c:pt idx="16206">
                        <c:v>2016-06-12 15:49</c:v>
                      </c:pt>
                      <c:pt idx="16207">
                        <c:v>2016-06-12 15:49</c:v>
                      </c:pt>
                      <c:pt idx="16208">
                        <c:v>2016-06-12 15:49</c:v>
                      </c:pt>
                      <c:pt idx="16209">
                        <c:v>2016-06-12 15:49</c:v>
                      </c:pt>
                      <c:pt idx="16210">
                        <c:v>2016-06-12 15:49</c:v>
                      </c:pt>
                      <c:pt idx="16211">
                        <c:v>2016-06-12 15:49</c:v>
                      </c:pt>
                      <c:pt idx="16212">
                        <c:v>2016-06-12 15:49</c:v>
                      </c:pt>
                      <c:pt idx="16213">
                        <c:v>2016-06-12 15:49</c:v>
                      </c:pt>
                      <c:pt idx="16214">
                        <c:v>2016-06-12 15:49</c:v>
                      </c:pt>
                      <c:pt idx="16215">
                        <c:v>2016-06-12 15:49</c:v>
                      </c:pt>
                      <c:pt idx="16216">
                        <c:v>2016-06-12 15:49</c:v>
                      </c:pt>
                      <c:pt idx="16217">
                        <c:v>2016-06-12 15:49</c:v>
                      </c:pt>
                      <c:pt idx="16218">
                        <c:v>2016-06-12 15:49</c:v>
                      </c:pt>
                      <c:pt idx="16219">
                        <c:v>2016-06-12 15:49</c:v>
                      </c:pt>
                      <c:pt idx="16220">
                        <c:v>2016-06-12 15:49</c:v>
                      </c:pt>
                      <c:pt idx="16221">
                        <c:v>2016-06-12 15:49</c:v>
                      </c:pt>
                      <c:pt idx="16222">
                        <c:v>2016-06-12 15:49</c:v>
                      </c:pt>
                      <c:pt idx="16223">
                        <c:v>2016-06-12 15:49</c:v>
                      </c:pt>
                      <c:pt idx="16224">
                        <c:v>2016-06-12 15:49</c:v>
                      </c:pt>
                      <c:pt idx="16225">
                        <c:v>2016-06-12 15:49</c:v>
                      </c:pt>
                      <c:pt idx="16226">
                        <c:v>2016-06-12 15:49</c:v>
                      </c:pt>
                      <c:pt idx="16227">
                        <c:v>2016-06-12 15:49</c:v>
                      </c:pt>
                      <c:pt idx="16228">
                        <c:v>2016-06-12 15:49</c:v>
                      </c:pt>
                      <c:pt idx="16229">
                        <c:v>2016-06-12 15:49</c:v>
                      </c:pt>
                      <c:pt idx="16230">
                        <c:v>2016-06-12 15:49</c:v>
                      </c:pt>
                      <c:pt idx="16231">
                        <c:v>2016-06-12 15:49</c:v>
                      </c:pt>
                      <c:pt idx="16232">
                        <c:v>2016-06-12 15:49</c:v>
                      </c:pt>
                      <c:pt idx="16233">
                        <c:v>2016-06-12 15:49</c:v>
                      </c:pt>
                      <c:pt idx="16234">
                        <c:v>2016-06-12 15:49</c:v>
                      </c:pt>
                      <c:pt idx="16235">
                        <c:v>2016-06-12 15:49</c:v>
                      </c:pt>
                      <c:pt idx="16236">
                        <c:v>2016-06-12 15:49</c:v>
                      </c:pt>
                      <c:pt idx="16237">
                        <c:v>2016-06-12 15:49</c:v>
                      </c:pt>
                      <c:pt idx="16238">
                        <c:v>2016-06-12 15:49</c:v>
                      </c:pt>
                      <c:pt idx="16239">
                        <c:v>2016-06-12 15:49</c:v>
                      </c:pt>
                      <c:pt idx="16240">
                        <c:v>2016-06-12 15:49</c:v>
                      </c:pt>
                      <c:pt idx="16241">
                        <c:v>2016-06-12 15:49</c:v>
                      </c:pt>
                      <c:pt idx="16242">
                        <c:v>2016-06-12 15:49</c:v>
                      </c:pt>
                      <c:pt idx="16243">
                        <c:v>2016-06-12 15:49</c:v>
                      </c:pt>
                      <c:pt idx="16244">
                        <c:v>2016-06-12 15:49</c:v>
                      </c:pt>
                      <c:pt idx="16245">
                        <c:v>2016-06-12 15:49</c:v>
                      </c:pt>
                      <c:pt idx="16246">
                        <c:v>2016-06-12 15:49</c:v>
                      </c:pt>
                      <c:pt idx="16247">
                        <c:v>2016-06-12 15:49</c:v>
                      </c:pt>
                      <c:pt idx="16248">
                        <c:v>2016-06-12 15:49</c:v>
                      </c:pt>
                      <c:pt idx="16249">
                        <c:v>2016-06-12 15:50</c:v>
                      </c:pt>
                      <c:pt idx="16250">
                        <c:v>2016-06-12 15:50</c:v>
                      </c:pt>
                      <c:pt idx="16251">
                        <c:v>2016-06-12 15:50</c:v>
                      </c:pt>
                      <c:pt idx="16252">
                        <c:v>2016-06-12 15:50</c:v>
                      </c:pt>
                      <c:pt idx="16253">
                        <c:v>2016-06-12 15:50</c:v>
                      </c:pt>
                      <c:pt idx="16254">
                        <c:v>2016-06-12 15:50</c:v>
                      </c:pt>
                      <c:pt idx="16255">
                        <c:v>2016-06-12 15:50</c:v>
                      </c:pt>
                      <c:pt idx="16256">
                        <c:v>2016-06-12 15:50</c:v>
                      </c:pt>
                      <c:pt idx="16257">
                        <c:v>2016-06-12 15:50</c:v>
                      </c:pt>
                      <c:pt idx="16258">
                        <c:v>2016-06-12 15:50</c:v>
                      </c:pt>
                      <c:pt idx="16259">
                        <c:v>2016-06-12 15:50</c:v>
                      </c:pt>
                      <c:pt idx="16260">
                        <c:v>2016-06-12 15:50</c:v>
                      </c:pt>
                      <c:pt idx="16261">
                        <c:v>2016-06-12 15:50</c:v>
                      </c:pt>
                      <c:pt idx="16262">
                        <c:v>2016-06-12 15:50</c:v>
                      </c:pt>
                      <c:pt idx="16263">
                        <c:v>2016-06-12 15:50</c:v>
                      </c:pt>
                      <c:pt idx="16264">
                        <c:v>2016-06-12 15:50</c:v>
                      </c:pt>
                      <c:pt idx="16265">
                        <c:v>2016-06-12 15:50</c:v>
                      </c:pt>
                      <c:pt idx="16266">
                        <c:v>2016-06-12 15:50</c:v>
                      </c:pt>
                      <c:pt idx="16267">
                        <c:v>2016-06-12 15:50</c:v>
                      </c:pt>
                      <c:pt idx="16268">
                        <c:v>2016-06-12 15:50</c:v>
                      </c:pt>
                      <c:pt idx="16269">
                        <c:v>2016-06-12 15:50</c:v>
                      </c:pt>
                      <c:pt idx="16270">
                        <c:v>2016-06-12 15:50</c:v>
                      </c:pt>
                      <c:pt idx="16271">
                        <c:v>2016-06-12 15:50</c:v>
                      </c:pt>
                      <c:pt idx="16272">
                        <c:v>2016-06-12 15:50</c:v>
                      </c:pt>
                      <c:pt idx="16273">
                        <c:v>2016-06-12 15:50</c:v>
                      </c:pt>
                      <c:pt idx="16274">
                        <c:v>2016-06-12 15:50</c:v>
                      </c:pt>
                      <c:pt idx="16275">
                        <c:v>2016-06-12 15:50</c:v>
                      </c:pt>
                      <c:pt idx="16276">
                        <c:v>2016-06-12 15:50</c:v>
                      </c:pt>
                      <c:pt idx="16277">
                        <c:v>2016-06-12 15:50</c:v>
                      </c:pt>
                      <c:pt idx="16278">
                        <c:v>2016-06-12 15:50</c:v>
                      </c:pt>
                      <c:pt idx="16279">
                        <c:v>2016-06-12 15:50</c:v>
                      </c:pt>
                      <c:pt idx="16280">
                        <c:v>2016-06-12 15:50</c:v>
                      </c:pt>
                      <c:pt idx="16281">
                        <c:v>2016-06-12 15:50</c:v>
                      </c:pt>
                      <c:pt idx="16282">
                        <c:v>2016-06-12 15:50</c:v>
                      </c:pt>
                      <c:pt idx="16283">
                        <c:v>2016-06-12 15:50</c:v>
                      </c:pt>
                      <c:pt idx="16284">
                        <c:v>2016-06-12 15:50</c:v>
                      </c:pt>
                      <c:pt idx="16285">
                        <c:v>2016-06-12 15:50</c:v>
                      </c:pt>
                      <c:pt idx="16286">
                        <c:v>2016-06-12 15:50</c:v>
                      </c:pt>
                      <c:pt idx="16287">
                        <c:v>2016-06-12 15:50</c:v>
                      </c:pt>
                      <c:pt idx="16288">
                        <c:v>2016-06-12 15:50</c:v>
                      </c:pt>
                      <c:pt idx="16289">
                        <c:v>2016-06-12 15:50</c:v>
                      </c:pt>
                      <c:pt idx="16290">
                        <c:v>2016-06-12 15:50</c:v>
                      </c:pt>
                      <c:pt idx="16291">
                        <c:v>2016-06-12 15:50</c:v>
                      </c:pt>
                      <c:pt idx="16292">
                        <c:v>2016-06-12 15:50</c:v>
                      </c:pt>
                      <c:pt idx="16293">
                        <c:v>2016-06-12 15:50</c:v>
                      </c:pt>
                      <c:pt idx="16294">
                        <c:v>2016-06-12 15:50</c:v>
                      </c:pt>
                      <c:pt idx="16295">
                        <c:v>2016-06-12 15:50</c:v>
                      </c:pt>
                      <c:pt idx="16296">
                        <c:v>2016-06-12 15:50</c:v>
                      </c:pt>
                      <c:pt idx="16297">
                        <c:v>2016-06-12 15:50</c:v>
                      </c:pt>
                      <c:pt idx="16298">
                        <c:v>2016-06-12 15:50</c:v>
                      </c:pt>
                      <c:pt idx="16299">
                        <c:v>2016-06-12 15:50</c:v>
                      </c:pt>
                      <c:pt idx="16300">
                        <c:v>2016-06-12 15:50</c:v>
                      </c:pt>
                      <c:pt idx="16301">
                        <c:v>2016-06-12 15:50</c:v>
                      </c:pt>
                      <c:pt idx="16302">
                        <c:v>2016-06-12 15:50</c:v>
                      </c:pt>
                      <c:pt idx="16303">
                        <c:v>2016-06-12 15:50</c:v>
                      </c:pt>
                      <c:pt idx="16304">
                        <c:v>2016-06-12 15:50</c:v>
                      </c:pt>
                      <c:pt idx="16305">
                        <c:v>2016-06-12 15:50</c:v>
                      </c:pt>
                      <c:pt idx="16306">
                        <c:v>2016-06-12 15:51</c:v>
                      </c:pt>
                      <c:pt idx="16307">
                        <c:v>2016-06-12 15:51</c:v>
                      </c:pt>
                      <c:pt idx="16308">
                        <c:v>2016-06-12 15:51</c:v>
                      </c:pt>
                      <c:pt idx="16309">
                        <c:v>2016-06-12 15:51</c:v>
                      </c:pt>
                      <c:pt idx="16310">
                        <c:v>2016-06-12 15:51</c:v>
                      </c:pt>
                      <c:pt idx="16311">
                        <c:v>2016-06-12 15:51</c:v>
                      </c:pt>
                      <c:pt idx="16312">
                        <c:v>2016-06-12 15:51</c:v>
                      </c:pt>
                      <c:pt idx="16313">
                        <c:v>2016-06-12 15:51</c:v>
                      </c:pt>
                      <c:pt idx="16314">
                        <c:v>2016-06-12 15:51</c:v>
                      </c:pt>
                      <c:pt idx="16315">
                        <c:v>2016-06-12 15:51</c:v>
                      </c:pt>
                      <c:pt idx="16316">
                        <c:v>2016-06-12 15:51</c:v>
                      </c:pt>
                      <c:pt idx="16317">
                        <c:v>2016-06-12 15:51</c:v>
                      </c:pt>
                      <c:pt idx="16318">
                        <c:v>2016-06-12 15:51</c:v>
                      </c:pt>
                      <c:pt idx="16319">
                        <c:v>2016-06-12 15:51</c:v>
                      </c:pt>
                      <c:pt idx="16320">
                        <c:v>2016-06-12 15:51</c:v>
                      </c:pt>
                      <c:pt idx="16321">
                        <c:v>2016-06-12 15:51</c:v>
                      </c:pt>
                      <c:pt idx="16322">
                        <c:v>2016-06-12 15:51</c:v>
                      </c:pt>
                      <c:pt idx="16323">
                        <c:v>2016-06-12 15:51</c:v>
                      </c:pt>
                      <c:pt idx="16324">
                        <c:v>2016-06-12 15:51</c:v>
                      </c:pt>
                      <c:pt idx="16325">
                        <c:v>2016-06-12 15:51</c:v>
                      </c:pt>
                      <c:pt idx="16326">
                        <c:v>2016-06-12 15:51</c:v>
                      </c:pt>
                      <c:pt idx="16327">
                        <c:v>2016-06-12 15:51</c:v>
                      </c:pt>
                      <c:pt idx="16328">
                        <c:v>2016-06-12 15:51</c:v>
                      </c:pt>
                      <c:pt idx="16329">
                        <c:v>2016-06-12 15:51</c:v>
                      </c:pt>
                      <c:pt idx="16330">
                        <c:v>2016-06-12 15:51</c:v>
                      </c:pt>
                      <c:pt idx="16331">
                        <c:v>2016-06-12 15:51</c:v>
                      </c:pt>
                      <c:pt idx="16332">
                        <c:v>2016-06-12 15:51</c:v>
                      </c:pt>
                      <c:pt idx="16333">
                        <c:v>2016-06-12 15:51</c:v>
                      </c:pt>
                      <c:pt idx="16334">
                        <c:v>2016-06-12 15:51</c:v>
                      </c:pt>
                      <c:pt idx="16335">
                        <c:v>2016-06-12 15:51</c:v>
                      </c:pt>
                      <c:pt idx="16336">
                        <c:v>2016-06-12 15:51</c:v>
                      </c:pt>
                      <c:pt idx="16337">
                        <c:v>2016-06-12 15:51</c:v>
                      </c:pt>
                      <c:pt idx="16338">
                        <c:v>2016-06-12 15:51</c:v>
                      </c:pt>
                      <c:pt idx="16339">
                        <c:v>2016-06-12 15:51</c:v>
                      </c:pt>
                      <c:pt idx="16340">
                        <c:v>2016-06-12 15:51</c:v>
                      </c:pt>
                      <c:pt idx="16341">
                        <c:v>2016-06-12 15:51</c:v>
                      </c:pt>
                      <c:pt idx="16342">
                        <c:v>2016-06-12 15:51</c:v>
                      </c:pt>
                      <c:pt idx="16343">
                        <c:v>2016-06-12 15:51</c:v>
                      </c:pt>
                      <c:pt idx="16344">
                        <c:v>2016-06-12 15:51</c:v>
                      </c:pt>
                      <c:pt idx="16345">
                        <c:v>2016-06-12 15:51</c:v>
                      </c:pt>
                      <c:pt idx="16346">
                        <c:v>2016-06-12 15:51</c:v>
                      </c:pt>
                      <c:pt idx="16347">
                        <c:v>2016-06-12 15:51</c:v>
                      </c:pt>
                      <c:pt idx="16348">
                        <c:v>2016-06-12 15:51</c:v>
                      </c:pt>
                      <c:pt idx="16349">
                        <c:v>2016-06-12 15:51</c:v>
                      </c:pt>
                      <c:pt idx="16350">
                        <c:v>2016-06-12 15:51</c:v>
                      </c:pt>
                      <c:pt idx="16351">
                        <c:v>2016-06-12 15:51</c:v>
                      </c:pt>
                      <c:pt idx="16352">
                        <c:v>2016-06-12 15:51</c:v>
                      </c:pt>
                      <c:pt idx="16353">
                        <c:v>2016-06-12 15:51</c:v>
                      </c:pt>
                      <c:pt idx="16354">
                        <c:v>2016-06-12 15:51</c:v>
                      </c:pt>
                      <c:pt idx="16355">
                        <c:v>2016-06-12 15:51</c:v>
                      </c:pt>
                      <c:pt idx="16356">
                        <c:v>2016-06-12 15:51</c:v>
                      </c:pt>
                      <c:pt idx="16357">
                        <c:v>2016-06-12 15:51</c:v>
                      </c:pt>
                      <c:pt idx="16358">
                        <c:v>2016-06-12 15:51</c:v>
                      </c:pt>
                      <c:pt idx="16359">
                        <c:v>2016-06-12 15:51</c:v>
                      </c:pt>
                      <c:pt idx="16360">
                        <c:v>2016-06-12 15:51</c:v>
                      </c:pt>
                      <c:pt idx="16361">
                        <c:v>2016-06-12 15:51</c:v>
                      </c:pt>
                      <c:pt idx="16362">
                        <c:v>2016-06-12 15:51</c:v>
                      </c:pt>
                      <c:pt idx="16363">
                        <c:v>2016-06-12 15:51</c:v>
                      </c:pt>
                      <c:pt idx="16364">
                        <c:v>2016-06-12 15:52</c:v>
                      </c:pt>
                      <c:pt idx="16365">
                        <c:v>2016-06-12 15:52</c:v>
                      </c:pt>
                      <c:pt idx="16366">
                        <c:v>2016-06-12 15:52</c:v>
                      </c:pt>
                      <c:pt idx="16367">
                        <c:v>2016-06-12 15:52</c:v>
                      </c:pt>
                      <c:pt idx="16368">
                        <c:v>2016-06-12 15:52</c:v>
                      </c:pt>
                      <c:pt idx="16369">
                        <c:v>2016-06-12 15:52</c:v>
                      </c:pt>
                      <c:pt idx="16370">
                        <c:v>2016-06-12 15:52</c:v>
                      </c:pt>
                      <c:pt idx="16371">
                        <c:v>2016-06-12 15:52</c:v>
                      </c:pt>
                      <c:pt idx="16372">
                        <c:v>2016-06-12 15:52</c:v>
                      </c:pt>
                      <c:pt idx="16373">
                        <c:v>2016-06-12 15:52</c:v>
                      </c:pt>
                      <c:pt idx="16374">
                        <c:v>2016-06-12 15:52</c:v>
                      </c:pt>
                      <c:pt idx="16375">
                        <c:v>2016-06-12 15:52</c:v>
                      </c:pt>
                      <c:pt idx="16376">
                        <c:v>2016-06-12 15:52</c:v>
                      </c:pt>
                      <c:pt idx="16377">
                        <c:v>2016-06-12 15:52</c:v>
                      </c:pt>
                      <c:pt idx="16378">
                        <c:v>2016-06-12 15:52</c:v>
                      </c:pt>
                      <c:pt idx="16379">
                        <c:v>2016-06-12 15:52</c:v>
                      </c:pt>
                      <c:pt idx="16380">
                        <c:v>2016-06-12 15:52</c:v>
                      </c:pt>
                      <c:pt idx="16381">
                        <c:v>2016-06-12 15:52</c:v>
                      </c:pt>
                      <c:pt idx="16382">
                        <c:v>2016-06-12 15:52</c:v>
                      </c:pt>
                      <c:pt idx="16383">
                        <c:v>2016-06-12 15:52</c:v>
                      </c:pt>
                      <c:pt idx="16384">
                        <c:v>2016-06-12 15:52</c:v>
                      </c:pt>
                      <c:pt idx="16385">
                        <c:v>2016-06-12 15:52</c:v>
                      </c:pt>
                      <c:pt idx="16386">
                        <c:v>2016-06-12 15:52</c:v>
                      </c:pt>
                      <c:pt idx="16387">
                        <c:v>2016-06-12 15:52</c:v>
                      </c:pt>
                      <c:pt idx="16388">
                        <c:v>2016-06-12 15:52</c:v>
                      </c:pt>
                      <c:pt idx="16389">
                        <c:v>2016-06-12 15:52</c:v>
                      </c:pt>
                      <c:pt idx="16390">
                        <c:v>2016-06-12 15:52</c:v>
                      </c:pt>
                      <c:pt idx="16391">
                        <c:v>2016-06-12 15:52</c:v>
                      </c:pt>
                      <c:pt idx="16392">
                        <c:v>2016-06-12 15:52</c:v>
                      </c:pt>
                      <c:pt idx="16393">
                        <c:v>2016-06-12 15:52</c:v>
                      </c:pt>
                      <c:pt idx="16394">
                        <c:v>2016-06-12 15:52</c:v>
                      </c:pt>
                      <c:pt idx="16395">
                        <c:v>2016-06-12 15:52</c:v>
                      </c:pt>
                      <c:pt idx="16396">
                        <c:v>2016-06-12 15:52</c:v>
                      </c:pt>
                      <c:pt idx="16397">
                        <c:v>2016-06-12 15:52</c:v>
                      </c:pt>
                      <c:pt idx="16398">
                        <c:v>2016-06-12 15:52</c:v>
                      </c:pt>
                      <c:pt idx="16399">
                        <c:v>2016-06-12 15:52</c:v>
                      </c:pt>
                      <c:pt idx="16400">
                        <c:v>2016-06-12 15:52</c:v>
                      </c:pt>
                      <c:pt idx="16401">
                        <c:v>2016-06-12 15:52</c:v>
                      </c:pt>
                      <c:pt idx="16402">
                        <c:v>2016-06-12 15:52</c:v>
                      </c:pt>
                      <c:pt idx="16403">
                        <c:v>2016-06-12 15:52</c:v>
                      </c:pt>
                      <c:pt idx="16404">
                        <c:v>2016-06-12 15:52</c:v>
                      </c:pt>
                      <c:pt idx="16405">
                        <c:v>2016-06-12 15:52</c:v>
                      </c:pt>
                      <c:pt idx="16406">
                        <c:v>2016-06-12 15:52</c:v>
                      </c:pt>
                      <c:pt idx="16407">
                        <c:v>2016-06-12 15:52</c:v>
                      </c:pt>
                      <c:pt idx="16408">
                        <c:v>2016-06-12 15:52</c:v>
                      </c:pt>
                      <c:pt idx="16409">
                        <c:v>2016-06-12 15:52</c:v>
                      </c:pt>
                      <c:pt idx="16410">
                        <c:v>2016-06-12 15:52</c:v>
                      </c:pt>
                      <c:pt idx="16411">
                        <c:v>2016-06-12 15:52</c:v>
                      </c:pt>
                      <c:pt idx="16412">
                        <c:v>2016-06-12 15:52</c:v>
                      </c:pt>
                      <c:pt idx="16413">
                        <c:v>2016-06-12 15:52</c:v>
                      </c:pt>
                      <c:pt idx="16414">
                        <c:v>2016-06-12 15:52</c:v>
                      </c:pt>
                      <c:pt idx="16415">
                        <c:v>2016-06-12 15:52</c:v>
                      </c:pt>
                      <c:pt idx="16416">
                        <c:v>2016-06-12 15:52</c:v>
                      </c:pt>
                      <c:pt idx="16417">
                        <c:v>2016-06-12 15:52</c:v>
                      </c:pt>
                      <c:pt idx="16418">
                        <c:v>2016-06-12 15:52</c:v>
                      </c:pt>
                      <c:pt idx="16419">
                        <c:v>2016-06-12 15:52</c:v>
                      </c:pt>
                      <c:pt idx="16420">
                        <c:v>2016-06-12 15:52</c:v>
                      </c:pt>
                      <c:pt idx="16421">
                        <c:v>2016-06-12 15:53</c:v>
                      </c:pt>
                      <c:pt idx="16422">
                        <c:v>2016-06-12 15:53</c:v>
                      </c:pt>
                      <c:pt idx="16423">
                        <c:v>2016-06-12 15:53</c:v>
                      </c:pt>
                      <c:pt idx="16424">
                        <c:v>2016-06-12 15:53</c:v>
                      </c:pt>
                      <c:pt idx="16425">
                        <c:v>2016-06-12 15:53</c:v>
                      </c:pt>
                      <c:pt idx="16426">
                        <c:v>2016-06-12 15:53</c:v>
                      </c:pt>
                      <c:pt idx="16427">
                        <c:v>2016-06-12 15:53</c:v>
                      </c:pt>
                      <c:pt idx="16428">
                        <c:v>2016-06-12 15:53</c:v>
                      </c:pt>
                      <c:pt idx="16429">
                        <c:v>2016-06-12 15:53</c:v>
                      </c:pt>
                      <c:pt idx="16430">
                        <c:v>2016-06-12 15:53</c:v>
                      </c:pt>
                      <c:pt idx="16431">
                        <c:v>2016-06-12 15:53</c:v>
                      </c:pt>
                      <c:pt idx="16432">
                        <c:v>2016-06-12 15:53</c:v>
                      </c:pt>
                      <c:pt idx="16433">
                        <c:v>2016-06-12 15:53</c:v>
                      </c:pt>
                      <c:pt idx="16434">
                        <c:v>2016-06-12 15:53</c:v>
                      </c:pt>
                      <c:pt idx="16435">
                        <c:v>2016-06-12 15:53</c:v>
                      </c:pt>
                      <c:pt idx="16436">
                        <c:v>2016-06-12 15:53</c:v>
                      </c:pt>
                      <c:pt idx="16437">
                        <c:v>2016-06-12 15:53</c:v>
                      </c:pt>
                      <c:pt idx="16438">
                        <c:v>2016-06-12 15:53</c:v>
                      </c:pt>
                      <c:pt idx="16439">
                        <c:v>2016-06-12 15:53</c:v>
                      </c:pt>
                      <c:pt idx="16440">
                        <c:v>2016-06-12 15:53</c:v>
                      </c:pt>
                      <c:pt idx="16441">
                        <c:v>2016-06-12 15:53</c:v>
                      </c:pt>
                      <c:pt idx="16442">
                        <c:v>2016-06-12 15:53</c:v>
                      </c:pt>
                      <c:pt idx="16443">
                        <c:v>2016-06-12 15:53</c:v>
                      </c:pt>
                      <c:pt idx="16444">
                        <c:v>2016-06-12 15:53</c:v>
                      </c:pt>
                      <c:pt idx="16445">
                        <c:v>2016-06-12 15:53</c:v>
                      </c:pt>
                      <c:pt idx="16446">
                        <c:v>2016-06-12 15:53</c:v>
                      </c:pt>
                      <c:pt idx="16447">
                        <c:v>2016-06-12 15:53</c:v>
                      </c:pt>
                      <c:pt idx="16448">
                        <c:v>2016-06-12 15:53</c:v>
                      </c:pt>
                      <c:pt idx="16449">
                        <c:v>2016-06-12 15:53</c:v>
                      </c:pt>
                      <c:pt idx="16450">
                        <c:v>2016-06-12 15:53</c:v>
                      </c:pt>
                      <c:pt idx="16451">
                        <c:v>2016-06-12 15:53</c:v>
                      </c:pt>
                      <c:pt idx="16452">
                        <c:v>2016-06-12 15:53</c:v>
                      </c:pt>
                      <c:pt idx="16453">
                        <c:v>2016-06-12 15:53</c:v>
                      </c:pt>
                      <c:pt idx="16454">
                        <c:v>2016-06-12 15:53</c:v>
                      </c:pt>
                      <c:pt idx="16455">
                        <c:v>2016-06-12 15:53</c:v>
                      </c:pt>
                      <c:pt idx="16456">
                        <c:v>2016-06-12 15:53</c:v>
                      </c:pt>
                      <c:pt idx="16457">
                        <c:v>2016-06-12 15:53</c:v>
                      </c:pt>
                      <c:pt idx="16458">
                        <c:v>2016-06-12 15:53</c:v>
                      </c:pt>
                      <c:pt idx="16459">
                        <c:v>2016-06-12 15:53</c:v>
                      </c:pt>
                      <c:pt idx="16460">
                        <c:v>2016-06-12 15:53</c:v>
                      </c:pt>
                      <c:pt idx="16461">
                        <c:v>2016-06-12 15:53</c:v>
                      </c:pt>
                      <c:pt idx="16462">
                        <c:v>2016-06-12 15:53</c:v>
                      </c:pt>
                      <c:pt idx="16463">
                        <c:v>2016-06-12 15:53</c:v>
                      </c:pt>
                      <c:pt idx="16464">
                        <c:v>2016-06-12 15:53</c:v>
                      </c:pt>
                      <c:pt idx="16465">
                        <c:v>2016-06-12 15:53</c:v>
                      </c:pt>
                      <c:pt idx="16466">
                        <c:v>2016-06-12 15:53</c:v>
                      </c:pt>
                      <c:pt idx="16467">
                        <c:v>2016-06-12 15:53</c:v>
                      </c:pt>
                      <c:pt idx="16468">
                        <c:v>2016-06-12 15:53</c:v>
                      </c:pt>
                      <c:pt idx="16469">
                        <c:v>2016-06-12 15:53</c:v>
                      </c:pt>
                      <c:pt idx="16470">
                        <c:v>2016-06-12 15:53</c:v>
                      </c:pt>
                      <c:pt idx="16471">
                        <c:v>2016-06-12 15:53</c:v>
                      </c:pt>
                      <c:pt idx="16472">
                        <c:v>2016-06-12 15:53</c:v>
                      </c:pt>
                      <c:pt idx="16473">
                        <c:v>2016-06-12 15:53</c:v>
                      </c:pt>
                      <c:pt idx="16474">
                        <c:v>2016-06-12 15:53</c:v>
                      </c:pt>
                      <c:pt idx="16475">
                        <c:v>2016-06-12 15:53</c:v>
                      </c:pt>
                      <c:pt idx="16476">
                        <c:v>2016-06-12 15:53</c:v>
                      </c:pt>
                      <c:pt idx="16477">
                        <c:v>2016-06-12 15:53</c:v>
                      </c:pt>
                      <c:pt idx="16478">
                        <c:v>2016-06-12 15:53</c:v>
                      </c:pt>
                      <c:pt idx="16479">
                        <c:v>2016-06-12 15:53</c:v>
                      </c:pt>
                      <c:pt idx="16480">
                        <c:v>2016-06-12 15:54</c:v>
                      </c:pt>
                      <c:pt idx="16481">
                        <c:v>2016-06-12 15:54</c:v>
                      </c:pt>
                      <c:pt idx="16482">
                        <c:v>2016-06-12 15:54</c:v>
                      </c:pt>
                      <c:pt idx="16483">
                        <c:v>2016-06-12 15:54</c:v>
                      </c:pt>
                      <c:pt idx="16484">
                        <c:v>2016-06-12 15:54</c:v>
                      </c:pt>
                      <c:pt idx="16485">
                        <c:v>2016-06-12 15:54</c:v>
                      </c:pt>
                      <c:pt idx="16486">
                        <c:v>2016-06-12 15:54</c:v>
                      </c:pt>
                      <c:pt idx="16487">
                        <c:v>2016-06-12 15:54</c:v>
                      </c:pt>
                      <c:pt idx="16488">
                        <c:v>2016-06-12 15:54</c:v>
                      </c:pt>
                      <c:pt idx="16489">
                        <c:v>2016-06-12 15:54</c:v>
                      </c:pt>
                      <c:pt idx="16490">
                        <c:v>2016-06-12 15:54</c:v>
                      </c:pt>
                      <c:pt idx="16491">
                        <c:v>2016-06-12 15:54</c:v>
                      </c:pt>
                      <c:pt idx="16492">
                        <c:v>2016-06-12 15:54</c:v>
                      </c:pt>
                      <c:pt idx="16493">
                        <c:v>2016-06-12 15:54</c:v>
                      </c:pt>
                      <c:pt idx="16494">
                        <c:v>2016-06-12 15:54</c:v>
                      </c:pt>
                      <c:pt idx="16495">
                        <c:v>2016-06-12 15:54</c:v>
                      </c:pt>
                      <c:pt idx="16496">
                        <c:v>2016-06-12 15:54</c:v>
                      </c:pt>
                      <c:pt idx="16497">
                        <c:v>2016-06-12 15:54</c:v>
                      </c:pt>
                      <c:pt idx="16498">
                        <c:v>2016-06-12 15:54</c:v>
                      </c:pt>
                      <c:pt idx="16499">
                        <c:v>2016-06-12 15:54</c:v>
                      </c:pt>
                      <c:pt idx="16500">
                        <c:v>2016-06-12 15:54</c:v>
                      </c:pt>
                      <c:pt idx="16501">
                        <c:v>2016-06-12 15:54</c:v>
                      </c:pt>
                      <c:pt idx="16502">
                        <c:v>2016-06-12 15:54</c:v>
                      </c:pt>
                      <c:pt idx="16503">
                        <c:v>2016-06-12 15:54</c:v>
                      </c:pt>
                      <c:pt idx="16504">
                        <c:v>2016-06-12 15:54</c:v>
                      </c:pt>
                      <c:pt idx="16505">
                        <c:v>2016-06-12 15:54</c:v>
                      </c:pt>
                      <c:pt idx="16506">
                        <c:v>2016-06-12 15:54</c:v>
                      </c:pt>
                      <c:pt idx="16507">
                        <c:v>2016-06-12 15:54</c:v>
                      </c:pt>
                      <c:pt idx="16508">
                        <c:v>2016-06-12 15:54</c:v>
                      </c:pt>
                      <c:pt idx="16509">
                        <c:v>2016-06-12 15:54</c:v>
                      </c:pt>
                      <c:pt idx="16510">
                        <c:v>2016-06-12 15:54</c:v>
                      </c:pt>
                      <c:pt idx="16511">
                        <c:v>2016-06-12 15:54</c:v>
                      </c:pt>
                      <c:pt idx="16512">
                        <c:v>2016-06-12 15:54</c:v>
                      </c:pt>
                      <c:pt idx="16513">
                        <c:v>2016-06-12 15:54</c:v>
                      </c:pt>
                      <c:pt idx="16514">
                        <c:v>2016-06-12 15:54</c:v>
                      </c:pt>
                      <c:pt idx="16515">
                        <c:v>2016-06-12 15:54</c:v>
                      </c:pt>
                      <c:pt idx="16516">
                        <c:v>2016-06-12 15:54</c:v>
                      </c:pt>
                      <c:pt idx="16517">
                        <c:v>2016-06-12 15:54</c:v>
                      </c:pt>
                      <c:pt idx="16518">
                        <c:v>2016-06-12 15:54</c:v>
                      </c:pt>
                      <c:pt idx="16519">
                        <c:v>2016-06-12 15:54</c:v>
                      </c:pt>
                      <c:pt idx="16520">
                        <c:v>2016-06-12 15:54</c:v>
                      </c:pt>
                      <c:pt idx="16521">
                        <c:v>2016-06-12 15:54</c:v>
                      </c:pt>
                      <c:pt idx="16522">
                        <c:v>2016-06-12 15:54</c:v>
                      </c:pt>
                      <c:pt idx="16523">
                        <c:v>2016-06-12 15:54</c:v>
                      </c:pt>
                      <c:pt idx="16524">
                        <c:v>2016-06-12 15:54</c:v>
                      </c:pt>
                      <c:pt idx="16525">
                        <c:v>2016-06-12 15:54</c:v>
                      </c:pt>
                      <c:pt idx="16526">
                        <c:v>2016-06-12 15:54</c:v>
                      </c:pt>
                      <c:pt idx="16527">
                        <c:v>2016-06-12 15:54</c:v>
                      </c:pt>
                      <c:pt idx="16528">
                        <c:v>2016-06-12 15:54</c:v>
                      </c:pt>
                      <c:pt idx="16529">
                        <c:v>2016-06-12 15:54</c:v>
                      </c:pt>
                      <c:pt idx="16530">
                        <c:v>2016-06-12 15:54</c:v>
                      </c:pt>
                      <c:pt idx="16531">
                        <c:v>2016-06-12 15:54</c:v>
                      </c:pt>
                      <c:pt idx="16532">
                        <c:v>2016-06-12 15:54</c:v>
                      </c:pt>
                      <c:pt idx="16533">
                        <c:v>2016-06-12 15:54</c:v>
                      </c:pt>
                      <c:pt idx="16534">
                        <c:v>2016-06-12 15:54</c:v>
                      </c:pt>
                      <c:pt idx="16535">
                        <c:v>2016-06-12 15:54</c:v>
                      </c:pt>
                      <c:pt idx="16536">
                        <c:v>2016-06-12 15:54</c:v>
                      </c:pt>
                      <c:pt idx="16537">
                        <c:v>2016-06-12 15:54</c:v>
                      </c:pt>
                      <c:pt idx="16538">
                        <c:v>2016-06-12 15:55</c:v>
                      </c:pt>
                      <c:pt idx="16539">
                        <c:v>2016-06-12 15:55</c:v>
                      </c:pt>
                      <c:pt idx="16540">
                        <c:v>2016-06-12 15:55</c:v>
                      </c:pt>
                      <c:pt idx="16541">
                        <c:v>2016-06-12 15:55</c:v>
                      </c:pt>
                      <c:pt idx="16542">
                        <c:v>2016-06-12 15:55</c:v>
                      </c:pt>
                      <c:pt idx="16543">
                        <c:v>2016-06-12 15:55</c:v>
                      </c:pt>
                      <c:pt idx="16544">
                        <c:v>2016-06-12 15:55</c:v>
                      </c:pt>
                      <c:pt idx="16545">
                        <c:v>2016-06-12 15:55</c:v>
                      </c:pt>
                      <c:pt idx="16546">
                        <c:v>2016-06-12 15:55</c:v>
                      </c:pt>
                      <c:pt idx="16547">
                        <c:v>2016-06-12 15:55</c:v>
                      </c:pt>
                      <c:pt idx="16548">
                        <c:v>2016-06-12 15:55</c:v>
                      </c:pt>
                      <c:pt idx="16549">
                        <c:v>2016-06-12 15:55</c:v>
                      </c:pt>
                      <c:pt idx="16550">
                        <c:v>2016-06-12 15:55</c:v>
                      </c:pt>
                      <c:pt idx="16551">
                        <c:v>2016-06-12 15:55</c:v>
                      </c:pt>
                      <c:pt idx="16552">
                        <c:v>2016-06-12 15:55</c:v>
                      </c:pt>
                      <c:pt idx="16553">
                        <c:v>2016-06-12 15:55</c:v>
                      </c:pt>
                      <c:pt idx="16554">
                        <c:v>2016-06-12 15:55</c:v>
                      </c:pt>
                      <c:pt idx="16555">
                        <c:v>2016-06-12 15:55</c:v>
                      </c:pt>
                      <c:pt idx="16556">
                        <c:v>2016-06-12 15:55</c:v>
                      </c:pt>
                      <c:pt idx="16557">
                        <c:v>2016-06-12 15:55</c:v>
                      </c:pt>
                      <c:pt idx="16558">
                        <c:v>2016-06-12 15:55</c:v>
                      </c:pt>
                      <c:pt idx="16559">
                        <c:v>2016-06-12 15:55</c:v>
                      </c:pt>
                      <c:pt idx="16560">
                        <c:v>2016-06-12 15:55</c:v>
                      </c:pt>
                      <c:pt idx="16561">
                        <c:v>2016-06-12 15:55</c:v>
                      </c:pt>
                      <c:pt idx="16562">
                        <c:v>2016-06-12 15:55</c:v>
                      </c:pt>
                      <c:pt idx="16563">
                        <c:v>2016-06-12 15:55</c:v>
                      </c:pt>
                      <c:pt idx="16564">
                        <c:v>2016-06-12 15:55</c:v>
                      </c:pt>
                      <c:pt idx="16565">
                        <c:v>2016-06-12 15:55</c:v>
                      </c:pt>
                      <c:pt idx="16566">
                        <c:v>2016-06-12 15:55</c:v>
                      </c:pt>
                      <c:pt idx="16567">
                        <c:v>2016-06-12 15:55</c:v>
                      </c:pt>
                      <c:pt idx="16568">
                        <c:v>2016-06-12 15:55</c:v>
                      </c:pt>
                      <c:pt idx="16569">
                        <c:v>2016-06-12 15:55</c:v>
                      </c:pt>
                      <c:pt idx="16570">
                        <c:v>2016-06-12 15:55</c:v>
                      </c:pt>
                      <c:pt idx="16571">
                        <c:v>2016-06-12 15:55</c:v>
                      </c:pt>
                      <c:pt idx="16572">
                        <c:v>2016-06-12 15:55</c:v>
                      </c:pt>
                      <c:pt idx="16573">
                        <c:v>2016-06-12 15:55</c:v>
                      </c:pt>
                      <c:pt idx="16574">
                        <c:v>2016-06-12 15:55</c:v>
                      </c:pt>
                      <c:pt idx="16575">
                        <c:v>2016-06-12 15:55</c:v>
                      </c:pt>
                      <c:pt idx="16576">
                        <c:v>2016-06-12 15:55</c:v>
                      </c:pt>
                      <c:pt idx="16577">
                        <c:v>2016-06-12 15:55</c:v>
                      </c:pt>
                      <c:pt idx="16578">
                        <c:v>2016-06-12 15:55</c:v>
                      </c:pt>
                      <c:pt idx="16579">
                        <c:v>2016-06-12 15:55</c:v>
                      </c:pt>
                      <c:pt idx="16580">
                        <c:v>2016-06-12 15:55</c:v>
                      </c:pt>
                      <c:pt idx="16581">
                        <c:v>2016-06-12 15:55</c:v>
                      </c:pt>
                      <c:pt idx="16582">
                        <c:v>2016-06-12 15:55</c:v>
                      </c:pt>
                      <c:pt idx="16583">
                        <c:v>2016-06-12 15:55</c:v>
                      </c:pt>
                      <c:pt idx="16584">
                        <c:v>2016-06-12 15:55</c:v>
                      </c:pt>
                      <c:pt idx="16585">
                        <c:v>2016-06-12 15:55</c:v>
                      </c:pt>
                      <c:pt idx="16586">
                        <c:v>2016-06-12 15:55</c:v>
                      </c:pt>
                      <c:pt idx="16587">
                        <c:v>2016-06-12 15:55</c:v>
                      </c:pt>
                      <c:pt idx="16588">
                        <c:v>2016-06-12 15:55</c:v>
                      </c:pt>
                      <c:pt idx="16589">
                        <c:v>2016-06-12 15:55</c:v>
                      </c:pt>
                      <c:pt idx="16590">
                        <c:v>2016-06-12 15:55</c:v>
                      </c:pt>
                      <c:pt idx="16591">
                        <c:v>2016-06-12 15:55</c:v>
                      </c:pt>
                      <c:pt idx="16592">
                        <c:v>2016-06-12 15:55</c:v>
                      </c:pt>
                      <c:pt idx="16593">
                        <c:v>2016-06-12 15:55</c:v>
                      </c:pt>
                      <c:pt idx="16594">
                        <c:v>2016-06-12 15:55</c:v>
                      </c:pt>
                      <c:pt idx="16595">
                        <c:v>2016-06-12 15:55</c:v>
                      </c:pt>
                      <c:pt idx="16596">
                        <c:v>2016-06-12 15:56</c:v>
                      </c:pt>
                      <c:pt idx="16597">
                        <c:v>2016-06-12 15:56</c:v>
                      </c:pt>
                      <c:pt idx="16598">
                        <c:v>2016-06-12 15:56</c:v>
                      </c:pt>
                      <c:pt idx="16599">
                        <c:v>2016-06-12 15:56</c:v>
                      </c:pt>
                      <c:pt idx="16600">
                        <c:v>2016-06-12 15:56</c:v>
                      </c:pt>
                      <c:pt idx="16601">
                        <c:v>2016-06-12 15:56</c:v>
                      </c:pt>
                      <c:pt idx="16602">
                        <c:v>2016-06-12 15:56</c:v>
                      </c:pt>
                      <c:pt idx="16603">
                        <c:v>2016-06-12 15:56</c:v>
                      </c:pt>
                      <c:pt idx="16604">
                        <c:v>2016-06-12 15:56</c:v>
                      </c:pt>
                      <c:pt idx="16605">
                        <c:v>2016-06-12 15:56</c:v>
                      </c:pt>
                      <c:pt idx="16606">
                        <c:v>2016-06-12 15:56</c:v>
                      </c:pt>
                      <c:pt idx="16607">
                        <c:v>2016-06-12 15:56</c:v>
                      </c:pt>
                      <c:pt idx="16608">
                        <c:v>2016-06-12 15:56</c:v>
                      </c:pt>
                      <c:pt idx="16609">
                        <c:v>2016-06-12 15:56</c:v>
                      </c:pt>
                      <c:pt idx="16610">
                        <c:v>2016-06-12 15:56</c:v>
                      </c:pt>
                      <c:pt idx="16611">
                        <c:v>2016-06-12 15:56</c:v>
                      </c:pt>
                      <c:pt idx="16612">
                        <c:v>2016-06-12 15:56</c:v>
                      </c:pt>
                      <c:pt idx="16613">
                        <c:v>2016-06-12 15:56</c:v>
                      </c:pt>
                      <c:pt idx="16614">
                        <c:v>2016-06-12 15:56</c:v>
                      </c:pt>
                      <c:pt idx="16615">
                        <c:v>2016-06-12 15:56</c:v>
                      </c:pt>
                      <c:pt idx="16616">
                        <c:v>2016-06-12 15:56</c:v>
                      </c:pt>
                      <c:pt idx="16617">
                        <c:v>2016-06-12 15:56</c:v>
                      </c:pt>
                      <c:pt idx="16618">
                        <c:v>2016-06-12 15:56</c:v>
                      </c:pt>
                      <c:pt idx="16619">
                        <c:v>2016-06-12 15:56</c:v>
                      </c:pt>
                      <c:pt idx="16620">
                        <c:v>2016-06-12 15:56</c:v>
                      </c:pt>
                      <c:pt idx="16621">
                        <c:v>2016-06-12 15:56</c:v>
                      </c:pt>
                      <c:pt idx="16622">
                        <c:v>2016-06-12 15:56</c:v>
                      </c:pt>
                      <c:pt idx="16623">
                        <c:v>2016-06-12 15:56</c:v>
                      </c:pt>
                      <c:pt idx="16624">
                        <c:v>2016-06-12 15:56</c:v>
                      </c:pt>
                      <c:pt idx="16625">
                        <c:v>2016-06-12 15:56</c:v>
                      </c:pt>
                      <c:pt idx="16626">
                        <c:v>2016-06-12 15:56</c:v>
                      </c:pt>
                      <c:pt idx="16627">
                        <c:v>2016-06-12 15:56</c:v>
                      </c:pt>
                      <c:pt idx="16628">
                        <c:v>2016-06-12 15:56</c:v>
                      </c:pt>
                      <c:pt idx="16629">
                        <c:v>2016-06-12 15:56</c:v>
                      </c:pt>
                      <c:pt idx="16630">
                        <c:v>2016-06-12 15:56</c:v>
                      </c:pt>
                      <c:pt idx="16631">
                        <c:v>2016-06-12 15:56</c:v>
                      </c:pt>
                      <c:pt idx="16632">
                        <c:v>2016-06-12 15:56</c:v>
                      </c:pt>
                      <c:pt idx="16633">
                        <c:v>2016-06-12 15:56</c:v>
                      </c:pt>
                      <c:pt idx="16634">
                        <c:v>2016-06-12 15:56</c:v>
                      </c:pt>
                      <c:pt idx="16635">
                        <c:v>2016-06-12 15:56</c:v>
                      </c:pt>
                      <c:pt idx="16636">
                        <c:v>2016-06-12 15:56</c:v>
                      </c:pt>
                      <c:pt idx="16637">
                        <c:v>2016-06-12 15:56</c:v>
                      </c:pt>
                      <c:pt idx="16638">
                        <c:v>2016-06-12 15:56</c:v>
                      </c:pt>
                      <c:pt idx="16639">
                        <c:v>2016-06-12 15:56</c:v>
                      </c:pt>
                      <c:pt idx="16640">
                        <c:v>2016-06-12 15:56</c:v>
                      </c:pt>
                      <c:pt idx="16641">
                        <c:v>2016-06-12 15:56</c:v>
                      </c:pt>
                      <c:pt idx="16642">
                        <c:v>2016-06-12 15:56</c:v>
                      </c:pt>
                      <c:pt idx="16643">
                        <c:v>2016-06-12 15:56</c:v>
                      </c:pt>
                      <c:pt idx="16644">
                        <c:v>2016-06-12 15:56</c:v>
                      </c:pt>
                      <c:pt idx="16645">
                        <c:v>2016-06-12 15:56</c:v>
                      </c:pt>
                      <c:pt idx="16646">
                        <c:v>2016-06-12 15:56</c:v>
                      </c:pt>
                      <c:pt idx="16647">
                        <c:v>2016-06-12 15:56</c:v>
                      </c:pt>
                      <c:pt idx="16648">
                        <c:v>2016-06-12 15:56</c:v>
                      </c:pt>
                      <c:pt idx="16649">
                        <c:v>2016-06-12 15:56</c:v>
                      </c:pt>
                      <c:pt idx="16650">
                        <c:v>2016-06-12 15:56</c:v>
                      </c:pt>
                      <c:pt idx="16651">
                        <c:v>2016-06-12 15:56</c:v>
                      </c:pt>
                      <c:pt idx="16652">
                        <c:v>2016-06-12 15:56</c:v>
                      </c:pt>
                      <c:pt idx="16653">
                        <c:v>2016-06-12 15:56</c:v>
                      </c:pt>
                      <c:pt idx="16654">
                        <c:v>2016-06-12 15:56</c:v>
                      </c:pt>
                      <c:pt idx="16655">
                        <c:v>2016-06-12 15:57</c:v>
                      </c:pt>
                      <c:pt idx="16656">
                        <c:v>2016-06-12 15:57</c:v>
                      </c:pt>
                      <c:pt idx="16657">
                        <c:v>2016-06-12 15:57</c:v>
                      </c:pt>
                      <c:pt idx="16658">
                        <c:v>2016-06-12 15:57</c:v>
                      </c:pt>
                      <c:pt idx="16659">
                        <c:v>2016-06-12 15:57</c:v>
                      </c:pt>
                      <c:pt idx="16660">
                        <c:v>2016-06-12 15:57</c:v>
                      </c:pt>
                      <c:pt idx="16661">
                        <c:v>2016-06-12 15:57</c:v>
                      </c:pt>
                      <c:pt idx="16662">
                        <c:v>2016-06-12 15:57</c:v>
                      </c:pt>
                      <c:pt idx="16663">
                        <c:v>2016-06-12 15:57</c:v>
                      </c:pt>
                      <c:pt idx="16664">
                        <c:v>2016-06-12 15:57</c:v>
                      </c:pt>
                      <c:pt idx="16665">
                        <c:v>2016-06-12 15:57</c:v>
                      </c:pt>
                      <c:pt idx="16666">
                        <c:v>2016-06-12 15:57</c:v>
                      </c:pt>
                      <c:pt idx="16667">
                        <c:v>2016-06-12 15:57</c:v>
                      </c:pt>
                      <c:pt idx="16668">
                        <c:v>2016-06-12 15:57</c:v>
                      </c:pt>
                      <c:pt idx="16669">
                        <c:v>2016-06-12 15:57</c:v>
                      </c:pt>
                      <c:pt idx="16670">
                        <c:v>2016-06-12 15:57</c:v>
                      </c:pt>
                      <c:pt idx="16671">
                        <c:v>2016-06-12 15:57</c:v>
                      </c:pt>
                      <c:pt idx="16672">
                        <c:v>2016-06-12 15:57</c:v>
                      </c:pt>
                      <c:pt idx="16673">
                        <c:v>2016-06-12 15:57</c:v>
                      </c:pt>
                      <c:pt idx="16674">
                        <c:v>2016-06-12 15:57</c:v>
                      </c:pt>
                      <c:pt idx="16675">
                        <c:v>2016-06-12 15:57</c:v>
                      </c:pt>
                      <c:pt idx="16676">
                        <c:v>2016-06-12 15:57</c:v>
                      </c:pt>
                      <c:pt idx="16677">
                        <c:v>2016-06-12 15:57</c:v>
                      </c:pt>
                      <c:pt idx="16678">
                        <c:v>2016-06-12 15:57</c:v>
                      </c:pt>
                      <c:pt idx="16679">
                        <c:v>2016-06-12 15:57</c:v>
                      </c:pt>
                      <c:pt idx="16680">
                        <c:v>2016-06-12 15:57</c:v>
                      </c:pt>
                      <c:pt idx="16681">
                        <c:v>2016-06-12 15:57</c:v>
                      </c:pt>
                      <c:pt idx="16682">
                        <c:v>2016-06-12 15:57</c:v>
                      </c:pt>
                      <c:pt idx="16683">
                        <c:v>2016-06-12 15:57</c:v>
                      </c:pt>
                      <c:pt idx="16684">
                        <c:v>2016-06-12 15:57</c:v>
                      </c:pt>
                      <c:pt idx="16685">
                        <c:v>2016-06-12 15:57</c:v>
                      </c:pt>
                      <c:pt idx="16686">
                        <c:v>2016-06-12 15:57</c:v>
                      </c:pt>
                      <c:pt idx="16687">
                        <c:v>2016-06-12 15:57</c:v>
                      </c:pt>
                      <c:pt idx="16688">
                        <c:v>2016-06-12 15:57</c:v>
                      </c:pt>
                      <c:pt idx="16689">
                        <c:v>2016-06-12 15:57</c:v>
                      </c:pt>
                      <c:pt idx="16690">
                        <c:v>2016-06-12 15:57</c:v>
                      </c:pt>
                      <c:pt idx="16691">
                        <c:v>2016-06-12 15:57</c:v>
                      </c:pt>
                      <c:pt idx="16692">
                        <c:v>2016-06-12 15:57</c:v>
                      </c:pt>
                      <c:pt idx="16693">
                        <c:v>2016-06-12 15:57</c:v>
                      </c:pt>
                      <c:pt idx="16694">
                        <c:v>2016-06-12 15:57</c:v>
                      </c:pt>
                      <c:pt idx="16695">
                        <c:v>2016-06-12 15:57</c:v>
                      </c:pt>
                      <c:pt idx="16696">
                        <c:v>2016-06-12 15:57</c:v>
                      </c:pt>
                      <c:pt idx="16697">
                        <c:v>2016-06-12 15:57</c:v>
                      </c:pt>
                      <c:pt idx="16698">
                        <c:v>2016-06-12 15:57</c:v>
                      </c:pt>
                      <c:pt idx="16699">
                        <c:v>2016-06-12 15:57</c:v>
                      </c:pt>
                      <c:pt idx="16700">
                        <c:v>2016-06-12 15:57</c:v>
                      </c:pt>
                      <c:pt idx="16701">
                        <c:v>2016-06-12 15:57</c:v>
                      </c:pt>
                      <c:pt idx="16702">
                        <c:v>2016-06-12 15:57</c:v>
                      </c:pt>
                      <c:pt idx="16703">
                        <c:v>2016-06-12 15:57</c:v>
                      </c:pt>
                      <c:pt idx="16704">
                        <c:v>2016-06-12 15:57</c:v>
                      </c:pt>
                      <c:pt idx="16705">
                        <c:v>2016-06-12 15:57</c:v>
                      </c:pt>
                      <c:pt idx="16706">
                        <c:v>2016-06-12 15:57</c:v>
                      </c:pt>
                      <c:pt idx="16707">
                        <c:v>2016-06-12 15:57</c:v>
                      </c:pt>
                      <c:pt idx="16708">
                        <c:v>2016-06-12 15:57</c:v>
                      </c:pt>
                      <c:pt idx="16709">
                        <c:v>2016-06-12 15:57</c:v>
                      </c:pt>
                      <c:pt idx="16710">
                        <c:v>2016-06-12 15:57</c:v>
                      </c:pt>
                      <c:pt idx="16711">
                        <c:v>2016-06-12 15:57</c:v>
                      </c:pt>
                      <c:pt idx="16712">
                        <c:v>2016-06-12 15:57</c:v>
                      </c:pt>
                      <c:pt idx="16713">
                        <c:v>2016-06-12 15:58</c:v>
                      </c:pt>
                      <c:pt idx="16714">
                        <c:v>2016-06-12 15:58</c:v>
                      </c:pt>
                      <c:pt idx="16715">
                        <c:v>2016-06-12 15:58</c:v>
                      </c:pt>
                      <c:pt idx="16716">
                        <c:v>2016-06-12 15:58</c:v>
                      </c:pt>
                      <c:pt idx="16717">
                        <c:v>2016-06-12 15:58</c:v>
                      </c:pt>
                      <c:pt idx="16718">
                        <c:v>2016-06-12 15:58</c:v>
                      </c:pt>
                      <c:pt idx="16719">
                        <c:v>2016-06-12 15:58</c:v>
                      </c:pt>
                      <c:pt idx="16720">
                        <c:v>2016-06-12 15:58</c:v>
                      </c:pt>
                      <c:pt idx="16721">
                        <c:v>2016-06-12 15:58</c:v>
                      </c:pt>
                      <c:pt idx="16722">
                        <c:v>2016-06-12 15:58</c:v>
                      </c:pt>
                      <c:pt idx="16723">
                        <c:v>2016-06-12 15:58</c:v>
                      </c:pt>
                      <c:pt idx="16724">
                        <c:v>2016-06-12 15:58</c:v>
                      </c:pt>
                      <c:pt idx="16725">
                        <c:v>2016-06-12 15:58</c:v>
                      </c:pt>
                      <c:pt idx="16726">
                        <c:v>2016-06-12 15:58</c:v>
                      </c:pt>
                      <c:pt idx="16727">
                        <c:v>2016-06-12 15:58</c:v>
                      </c:pt>
                      <c:pt idx="16728">
                        <c:v>2016-06-12 15:58</c:v>
                      </c:pt>
                      <c:pt idx="16729">
                        <c:v>2016-06-12 15:58</c:v>
                      </c:pt>
                      <c:pt idx="16730">
                        <c:v>2016-06-12 15:58</c:v>
                      </c:pt>
                      <c:pt idx="16731">
                        <c:v>2016-06-12 15:58</c:v>
                      </c:pt>
                      <c:pt idx="16732">
                        <c:v>2016-06-12 15:58</c:v>
                      </c:pt>
                      <c:pt idx="16733">
                        <c:v>2016-06-12 15:58</c:v>
                      </c:pt>
                      <c:pt idx="16734">
                        <c:v>2016-06-12 15:58</c:v>
                      </c:pt>
                      <c:pt idx="16735">
                        <c:v>2016-06-12 15:58</c:v>
                      </c:pt>
                      <c:pt idx="16736">
                        <c:v>2016-06-12 15:58</c:v>
                      </c:pt>
                      <c:pt idx="16737">
                        <c:v>2016-06-12 15:58</c:v>
                      </c:pt>
                      <c:pt idx="16738">
                        <c:v>2016-06-12 15:58</c:v>
                      </c:pt>
                      <c:pt idx="16739">
                        <c:v>2016-06-12 15:58</c:v>
                      </c:pt>
                      <c:pt idx="16740">
                        <c:v>2016-06-12 15:58</c:v>
                      </c:pt>
                      <c:pt idx="16741">
                        <c:v>2016-06-12 15:58</c:v>
                      </c:pt>
                      <c:pt idx="16742">
                        <c:v>2016-06-12 15:58</c:v>
                      </c:pt>
                      <c:pt idx="16743">
                        <c:v>2016-06-12 15:58</c:v>
                      </c:pt>
                      <c:pt idx="16744">
                        <c:v>2016-06-12 15:58</c:v>
                      </c:pt>
                      <c:pt idx="16745">
                        <c:v>2016-06-12 15:58</c:v>
                      </c:pt>
                      <c:pt idx="16746">
                        <c:v>2016-06-12 15:58</c:v>
                      </c:pt>
                      <c:pt idx="16747">
                        <c:v>2016-06-12 15:58</c:v>
                      </c:pt>
                      <c:pt idx="16748">
                        <c:v>2016-06-12 15:58</c:v>
                      </c:pt>
                      <c:pt idx="16749">
                        <c:v>2016-06-12 15:58</c:v>
                      </c:pt>
                      <c:pt idx="16750">
                        <c:v>2016-06-12 15:58</c:v>
                      </c:pt>
                      <c:pt idx="16751">
                        <c:v>2016-06-12 15:58</c:v>
                      </c:pt>
                      <c:pt idx="16752">
                        <c:v>2016-06-12 15:58</c:v>
                      </c:pt>
                      <c:pt idx="16753">
                        <c:v>2016-06-12 15:58</c:v>
                      </c:pt>
                      <c:pt idx="16754">
                        <c:v>2016-06-12 15:58</c:v>
                      </c:pt>
                      <c:pt idx="16755">
                        <c:v>2016-06-12 15:58</c:v>
                      </c:pt>
                      <c:pt idx="16756">
                        <c:v>2016-06-12 15:58</c:v>
                      </c:pt>
                      <c:pt idx="16757">
                        <c:v>2016-06-12 15:58</c:v>
                      </c:pt>
                      <c:pt idx="16758">
                        <c:v>2016-06-12 15:58</c:v>
                      </c:pt>
                      <c:pt idx="16759">
                        <c:v>2016-06-12 15:58</c:v>
                      </c:pt>
                      <c:pt idx="16760">
                        <c:v>2016-06-12 15:58</c:v>
                      </c:pt>
                      <c:pt idx="16761">
                        <c:v>2016-06-12 15:58</c:v>
                      </c:pt>
                      <c:pt idx="16762">
                        <c:v>2016-06-12 15:58</c:v>
                      </c:pt>
                      <c:pt idx="16763">
                        <c:v>2016-06-12 15:58</c:v>
                      </c:pt>
                      <c:pt idx="16764">
                        <c:v>2016-06-12 15:58</c:v>
                      </c:pt>
                      <c:pt idx="16765">
                        <c:v>2016-06-12 15:58</c:v>
                      </c:pt>
                      <c:pt idx="16766">
                        <c:v>2016-06-12 15:58</c:v>
                      </c:pt>
                      <c:pt idx="16767">
                        <c:v>2016-06-12 15:58</c:v>
                      </c:pt>
                      <c:pt idx="16768">
                        <c:v>2016-06-12 15:58</c:v>
                      </c:pt>
                      <c:pt idx="16769">
                        <c:v>2016-06-12 15:59</c:v>
                      </c:pt>
                      <c:pt idx="16770">
                        <c:v>2016-06-12 15:59</c:v>
                      </c:pt>
                      <c:pt idx="16771">
                        <c:v>2016-06-12 15:59</c:v>
                      </c:pt>
                      <c:pt idx="16772">
                        <c:v>2016-06-12 15:59</c:v>
                      </c:pt>
                      <c:pt idx="16773">
                        <c:v>2016-06-12 15:59</c:v>
                      </c:pt>
                      <c:pt idx="16774">
                        <c:v>2016-06-12 15:59</c:v>
                      </c:pt>
                      <c:pt idx="16775">
                        <c:v>2016-06-12 15:59</c:v>
                      </c:pt>
                      <c:pt idx="16776">
                        <c:v>2016-06-12 15:59</c:v>
                      </c:pt>
                      <c:pt idx="16777">
                        <c:v>2016-06-12 15:59</c:v>
                      </c:pt>
                      <c:pt idx="16778">
                        <c:v>2016-06-12 15:59</c:v>
                      </c:pt>
                      <c:pt idx="16779">
                        <c:v>2016-06-12 15:59</c:v>
                      </c:pt>
                      <c:pt idx="16780">
                        <c:v>2016-06-12 15:59</c:v>
                      </c:pt>
                      <c:pt idx="16781">
                        <c:v>2016-06-12 15:59</c:v>
                      </c:pt>
                      <c:pt idx="16782">
                        <c:v>2016-06-12 15:59</c:v>
                      </c:pt>
                      <c:pt idx="16783">
                        <c:v>2016-06-12 15:59</c:v>
                      </c:pt>
                      <c:pt idx="16784">
                        <c:v>2016-06-12 15:59</c:v>
                      </c:pt>
                      <c:pt idx="16785">
                        <c:v>2016-06-12 15:59</c:v>
                      </c:pt>
                      <c:pt idx="16786">
                        <c:v>2016-06-12 15:59</c:v>
                      </c:pt>
                      <c:pt idx="16787">
                        <c:v>2016-06-12 15:59</c:v>
                      </c:pt>
                      <c:pt idx="16788">
                        <c:v>2016-06-12 15:59</c:v>
                      </c:pt>
                      <c:pt idx="16789">
                        <c:v>2016-06-12 15:59</c:v>
                      </c:pt>
                      <c:pt idx="16790">
                        <c:v>2016-06-12 15:59</c:v>
                      </c:pt>
                      <c:pt idx="16791">
                        <c:v>2016-06-12 15:59</c:v>
                      </c:pt>
                      <c:pt idx="16792">
                        <c:v>2016-06-12 15:59</c:v>
                      </c:pt>
                      <c:pt idx="16793">
                        <c:v>2016-06-12 15:59</c:v>
                      </c:pt>
                      <c:pt idx="16794">
                        <c:v>2016-06-12 15:59</c:v>
                      </c:pt>
                      <c:pt idx="16795">
                        <c:v>2016-06-12 15:59</c:v>
                      </c:pt>
                      <c:pt idx="16796">
                        <c:v>2016-06-12 15:59</c:v>
                      </c:pt>
                      <c:pt idx="16797">
                        <c:v>2016-06-12 15:59</c:v>
                      </c:pt>
                      <c:pt idx="16798">
                        <c:v>2016-06-12 15:59</c:v>
                      </c:pt>
                      <c:pt idx="16799">
                        <c:v>2016-06-12 15:59</c:v>
                      </c:pt>
                      <c:pt idx="16800">
                        <c:v>2016-06-12 15:59</c:v>
                      </c:pt>
                      <c:pt idx="16801">
                        <c:v>2016-06-12 15:59</c:v>
                      </c:pt>
                      <c:pt idx="16802">
                        <c:v>2016-06-12 15:59</c:v>
                      </c:pt>
                      <c:pt idx="16803">
                        <c:v>2016-06-12 15:59</c:v>
                      </c:pt>
                      <c:pt idx="16804">
                        <c:v>2016-06-12 15:59</c:v>
                      </c:pt>
                      <c:pt idx="16805">
                        <c:v>2016-06-12 15:59</c:v>
                      </c:pt>
                      <c:pt idx="16806">
                        <c:v>2016-06-12 15:59</c:v>
                      </c:pt>
                      <c:pt idx="16807">
                        <c:v>2016-06-12 15:59</c:v>
                      </c:pt>
                      <c:pt idx="16808">
                        <c:v>2016-06-12 15:59</c:v>
                      </c:pt>
                      <c:pt idx="16809">
                        <c:v>2016-06-12 15:59</c:v>
                      </c:pt>
                      <c:pt idx="16810">
                        <c:v>2016-06-12 15:59</c:v>
                      </c:pt>
                      <c:pt idx="16811">
                        <c:v>2016-06-12 15:59</c:v>
                      </c:pt>
                      <c:pt idx="16812">
                        <c:v>2016-06-12 15:59</c:v>
                      </c:pt>
                      <c:pt idx="16813">
                        <c:v>2016-06-12 15:59</c:v>
                      </c:pt>
                      <c:pt idx="16814">
                        <c:v>2016-06-12 15:59</c:v>
                      </c:pt>
                      <c:pt idx="16815">
                        <c:v>2016-06-12 15:59</c:v>
                      </c:pt>
                      <c:pt idx="16816">
                        <c:v>2016-06-12 15:59</c:v>
                      </c:pt>
                      <c:pt idx="16817">
                        <c:v>2016-06-12 15:59</c:v>
                      </c:pt>
                      <c:pt idx="16818">
                        <c:v>2016-06-12 15:59</c:v>
                      </c:pt>
                      <c:pt idx="16819">
                        <c:v>2016-06-12 15:59</c:v>
                      </c:pt>
                      <c:pt idx="16820">
                        <c:v>2016-06-12 15:59</c:v>
                      </c:pt>
                      <c:pt idx="16821">
                        <c:v>2016-06-12 15:59</c:v>
                      </c:pt>
                      <c:pt idx="16822">
                        <c:v>2016-06-12 15:59</c:v>
                      </c:pt>
                      <c:pt idx="16823">
                        <c:v>2016-06-12 15:59</c:v>
                      </c:pt>
                      <c:pt idx="16824">
                        <c:v>2016-06-12 15:59</c:v>
                      </c:pt>
                      <c:pt idx="16825">
                        <c:v>2016-06-12 15:59</c:v>
                      </c:pt>
                      <c:pt idx="16826">
                        <c:v>2016-06-12 16:00</c:v>
                      </c:pt>
                      <c:pt idx="16827">
                        <c:v>2016-06-12 16:00</c:v>
                      </c:pt>
                      <c:pt idx="16828">
                        <c:v>2016-06-12 16:00</c:v>
                      </c:pt>
                      <c:pt idx="16829">
                        <c:v>2016-06-12 16:00</c:v>
                      </c:pt>
                      <c:pt idx="16830">
                        <c:v>2016-06-12 16:00</c:v>
                      </c:pt>
                      <c:pt idx="16831">
                        <c:v>2016-06-12 16:00</c:v>
                      </c:pt>
                      <c:pt idx="16832">
                        <c:v>2016-06-12 16:00</c:v>
                      </c:pt>
                      <c:pt idx="16833">
                        <c:v>2016-06-12 16:00</c:v>
                      </c:pt>
                      <c:pt idx="16834">
                        <c:v>2016-06-12 16:00</c:v>
                      </c:pt>
                      <c:pt idx="16835">
                        <c:v>2016-06-12 16:00</c:v>
                      </c:pt>
                      <c:pt idx="16836">
                        <c:v>2016-06-12 16:00</c:v>
                      </c:pt>
                      <c:pt idx="16837">
                        <c:v>2016-06-12 16:00</c:v>
                      </c:pt>
                      <c:pt idx="16838">
                        <c:v>2016-06-12 16:00</c:v>
                      </c:pt>
                      <c:pt idx="16839">
                        <c:v>2016-06-12 16:00</c:v>
                      </c:pt>
                      <c:pt idx="16840">
                        <c:v>2016-06-12 16:00</c:v>
                      </c:pt>
                      <c:pt idx="16841">
                        <c:v>2016-06-12 16:00</c:v>
                      </c:pt>
                      <c:pt idx="16842">
                        <c:v>2016-06-12 16:00</c:v>
                      </c:pt>
                      <c:pt idx="16843">
                        <c:v>2016-06-12 16:00</c:v>
                      </c:pt>
                      <c:pt idx="16844">
                        <c:v>2016-06-12 16:00</c:v>
                      </c:pt>
                      <c:pt idx="16845">
                        <c:v>2016-06-12 16:00</c:v>
                      </c:pt>
                      <c:pt idx="16846">
                        <c:v>2016-06-12 16:00</c:v>
                      </c:pt>
                      <c:pt idx="16847">
                        <c:v>2016-06-12 16:00</c:v>
                      </c:pt>
                      <c:pt idx="16848">
                        <c:v>2016-06-12 16:00</c:v>
                      </c:pt>
                      <c:pt idx="16849">
                        <c:v>2016-06-12 16:00</c:v>
                      </c:pt>
                      <c:pt idx="16850">
                        <c:v>2016-06-12 16:00</c:v>
                      </c:pt>
                      <c:pt idx="16851">
                        <c:v>2016-06-12 16:00</c:v>
                      </c:pt>
                      <c:pt idx="16852">
                        <c:v>2016-06-12 16:00</c:v>
                      </c:pt>
                      <c:pt idx="16853">
                        <c:v>2016-06-12 16:00</c:v>
                      </c:pt>
                      <c:pt idx="16854">
                        <c:v>2016-06-12 16:00</c:v>
                      </c:pt>
                      <c:pt idx="16855">
                        <c:v>2016-06-12 16:00</c:v>
                      </c:pt>
                      <c:pt idx="16856">
                        <c:v>2016-06-12 16:00</c:v>
                      </c:pt>
                      <c:pt idx="16857">
                        <c:v>2016-06-12 16:00</c:v>
                      </c:pt>
                      <c:pt idx="16858">
                        <c:v>2016-06-12 16:00</c:v>
                      </c:pt>
                      <c:pt idx="16859">
                        <c:v>2016-06-12 16:00</c:v>
                      </c:pt>
                      <c:pt idx="16860">
                        <c:v>2016-06-12 16:00</c:v>
                      </c:pt>
                      <c:pt idx="16861">
                        <c:v>2016-06-12 16:00</c:v>
                      </c:pt>
                      <c:pt idx="16862">
                        <c:v>2016-06-12 16:00</c:v>
                      </c:pt>
                      <c:pt idx="16863">
                        <c:v>2016-06-12 16:00</c:v>
                      </c:pt>
                      <c:pt idx="16864">
                        <c:v>2016-06-12 16:00</c:v>
                      </c:pt>
                      <c:pt idx="16865">
                        <c:v>2016-06-12 16:00</c:v>
                      </c:pt>
                      <c:pt idx="16866">
                        <c:v>2016-06-12 16:00</c:v>
                      </c:pt>
                      <c:pt idx="16867">
                        <c:v>2016-06-12 16:00</c:v>
                      </c:pt>
                      <c:pt idx="16868">
                        <c:v>2016-06-12 16:00</c:v>
                      </c:pt>
                      <c:pt idx="16869">
                        <c:v>2016-06-12 16:00</c:v>
                      </c:pt>
                      <c:pt idx="16870">
                        <c:v>2016-06-12 16:00</c:v>
                      </c:pt>
                      <c:pt idx="16871">
                        <c:v>2016-06-12 16:00</c:v>
                      </c:pt>
                      <c:pt idx="16872">
                        <c:v>2016-06-12 16:00</c:v>
                      </c:pt>
                      <c:pt idx="16873">
                        <c:v>2016-06-12 16:00</c:v>
                      </c:pt>
                      <c:pt idx="16874">
                        <c:v>2016-06-12 16:00</c:v>
                      </c:pt>
                      <c:pt idx="16875">
                        <c:v>2016-06-12 16:00</c:v>
                      </c:pt>
                      <c:pt idx="16876">
                        <c:v>2016-06-12 16:00</c:v>
                      </c:pt>
                      <c:pt idx="16877">
                        <c:v>2016-06-12 16:00</c:v>
                      </c:pt>
                      <c:pt idx="16878">
                        <c:v>2016-06-12 16:00</c:v>
                      </c:pt>
                      <c:pt idx="16879">
                        <c:v>2016-06-12 16:00</c:v>
                      </c:pt>
                      <c:pt idx="16880">
                        <c:v>2016-06-12 16:00</c:v>
                      </c:pt>
                      <c:pt idx="16881">
                        <c:v>2016-06-12 16:00</c:v>
                      </c:pt>
                      <c:pt idx="16882">
                        <c:v>2016-06-12 16:01</c:v>
                      </c:pt>
                      <c:pt idx="16883">
                        <c:v>2016-06-12 16:01</c:v>
                      </c:pt>
                      <c:pt idx="16884">
                        <c:v>2016-06-12 16:01</c:v>
                      </c:pt>
                      <c:pt idx="16885">
                        <c:v>2016-06-12 16:01</c:v>
                      </c:pt>
                      <c:pt idx="16886">
                        <c:v>2016-06-12 16:01</c:v>
                      </c:pt>
                      <c:pt idx="16887">
                        <c:v>2016-06-12 16:01</c:v>
                      </c:pt>
                      <c:pt idx="16888">
                        <c:v>2016-06-12 16:01</c:v>
                      </c:pt>
                      <c:pt idx="16889">
                        <c:v>2016-06-12 16:01</c:v>
                      </c:pt>
                      <c:pt idx="16890">
                        <c:v>2016-06-12 16:01</c:v>
                      </c:pt>
                      <c:pt idx="16891">
                        <c:v>2016-06-12 16:01</c:v>
                      </c:pt>
                      <c:pt idx="16892">
                        <c:v>2016-06-12 16:01</c:v>
                      </c:pt>
                      <c:pt idx="16893">
                        <c:v>2016-06-12 16:01</c:v>
                      </c:pt>
                      <c:pt idx="16894">
                        <c:v>2016-06-12 16:01</c:v>
                      </c:pt>
                      <c:pt idx="16895">
                        <c:v>2016-06-12 16:01</c:v>
                      </c:pt>
                      <c:pt idx="16896">
                        <c:v>2016-06-12 16:01</c:v>
                      </c:pt>
                      <c:pt idx="16897">
                        <c:v>2016-06-12 16:01</c:v>
                      </c:pt>
                      <c:pt idx="16898">
                        <c:v>2016-06-12 16:01</c:v>
                      </c:pt>
                      <c:pt idx="16899">
                        <c:v>2016-06-12 16:01</c:v>
                      </c:pt>
                      <c:pt idx="16900">
                        <c:v>2016-06-12 16:01</c:v>
                      </c:pt>
                      <c:pt idx="16901">
                        <c:v>2016-06-12 16:01</c:v>
                      </c:pt>
                      <c:pt idx="16902">
                        <c:v>2016-06-12 16:01</c:v>
                      </c:pt>
                      <c:pt idx="16903">
                        <c:v>2016-06-12 16:01</c:v>
                      </c:pt>
                      <c:pt idx="16904">
                        <c:v>2016-06-12 16:01</c:v>
                      </c:pt>
                      <c:pt idx="16905">
                        <c:v>2016-06-12 16:01</c:v>
                      </c:pt>
                      <c:pt idx="16906">
                        <c:v>2016-06-12 16:01</c:v>
                      </c:pt>
                      <c:pt idx="16907">
                        <c:v>2016-06-12 16:01</c:v>
                      </c:pt>
                      <c:pt idx="16908">
                        <c:v>2016-06-12 16:01</c:v>
                      </c:pt>
                      <c:pt idx="16909">
                        <c:v>2016-06-12 16:01</c:v>
                      </c:pt>
                      <c:pt idx="16910">
                        <c:v>2016-06-12 16:01</c:v>
                      </c:pt>
                      <c:pt idx="16911">
                        <c:v>2016-06-12 16:01</c:v>
                      </c:pt>
                      <c:pt idx="16912">
                        <c:v>2016-06-12 16:01</c:v>
                      </c:pt>
                      <c:pt idx="16913">
                        <c:v>2016-06-12 16:01</c:v>
                      </c:pt>
                      <c:pt idx="16914">
                        <c:v>2016-06-12 16:01</c:v>
                      </c:pt>
                      <c:pt idx="16915">
                        <c:v>2016-06-12 16:01</c:v>
                      </c:pt>
                      <c:pt idx="16916">
                        <c:v>2016-06-12 16:01</c:v>
                      </c:pt>
                      <c:pt idx="16917">
                        <c:v>2016-06-12 16:01</c:v>
                      </c:pt>
                      <c:pt idx="16918">
                        <c:v>2016-06-12 16:01</c:v>
                      </c:pt>
                      <c:pt idx="16919">
                        <c:v>2016-06-12 16:01</c:v>
                      </c:pt>
                      <c:pt idx="16920">
                        <c:v>2016-06-12 16:01</c:v>
                      </c:pt>
                      <c:pt idx="16921">
                        <c:v>2016-06-12 16:01</c:v>
                      </c:pt>
                      <c:pt idx="16922">
                        <c:v>2016-06-12 16:01</c:v>
                      </c:pt>
                      <c:pt idx="16923">
                        <c:v>2016-06-12 16:01</c:v>
                      </c:pt>
                      <c:pt idx="16924">
                        <c:v>2016-06-12 16:01</c:v>
                      </c:pt>
                      <c:pt idx="16925">
                        <c:v>2016-06-12 16:01</c:v>
                      </c:pt>
                      <c:pt idx="16926">
                        <c:v>2016-06-12 16:01</c:v>
                      </c:pt>
                      <c:pt idx="16927">
                        <c:v>2016-06-12 16:01</c:v>
                      </c:pt>
                      <c:pt idx="16928">
                        <c:v>2016-06-12 16:01</c:v>
                      </c:pt>
                      <c:pt idx="16929">
                        <c:v>2016-06-12 16:01</c:v>
                      </c:pt>
                      <c:pt idx="16930">
                        <c:v>2016-06-12 16:01</c:v>
                      </c:pt>
                      <c:pt idx="16931">
                        <c:v>2016-06-12 16:01</c:v>
                      </c:pt>
                      <c:pt idx="16932">
                        <c:v>2016-06-12 16:01</c:v>
                      </c:pt>
                      <c:pt idx="16933">
                        <c:v>2016-06-12 16:01</c:v>
                      </c:pt>
                      <c:pt idx="16934">
                        <c:v>2016-06-12 16:01</c:v>
                      </c:pt>
                      <c:pt idx="16935">
                        <c:v>2016-06-12 16:01</c:v>
                      </c:pt>
                      <c:pt idx="16936">
                        <c:v>2016-06-12 16:01</c:v>
                      </c:pt>
                      <c:pt idx="16937">
                        <c:v>2016-06-12 16:01</c:v>
                      </c:pt>
                      <c:pt idx="16938">
                        <c:v>2016-06-12 16:01</c:v>
                      </c:pt>
                      <c:pt idx="16939">
                        <c:v>2016-06-12 16:01</c:v>
                      </c:pt>
                      <c:pt idx="16940">
                        <c:v>2016-06-12 16:02</c:v>
                      </c:pt>
                      <c:pt idx="16941">
                        <c:v>2016-06-12 16:02</c:v>
                      </c:pt>
                      <c:pt idx="16942">
                        <c:v>2016-06-12 16:02</c:v>
                      </c:pt>
                      <c:pt idx="16943">
                        <c:v>2016-06-12 16:02</c:v>
                      </c:pt>
                      <c:pt idx="16944">
                        <c:v>2016-06-12 16:02</c:v>
                      </c:pt>
                      <c:pt idx="16945">
                        <c:v>2016-06-12 16:02</c:v>
                      </c:pt>
                      <c:pt idx="16946">
                        <c:v>2016-06-12 16:02</c:v>
                      </c:pt>
                      <c:pt idx="16947">
                        <c:v>2016-06-12 16:02</c:v>
                      </c:pt>
                      <c:pt idx="16948">
                        <c:v>2016-06-12 16:02</c:v>
                      </c:pt>
                      <c:pt idx="16949">
                        <c:v>2016-06-12 16:02</c:v>
                      </c:pt>
                      <c:pt idx="16950">
                        <c:v>2016-06-12 16:02</c:v>
                      </c:pt>
                      <c:pt idx="16951">
                        <c:v>2016-06-12 16:02</c:v>
                      </c:pt>
                      <c:pt idx="16952">
                        <c:v>2016-06-12 16:02</c:v>
                      </c:pt>
                      <c:pt idx="16953">
                        <c:v>2016-06-12 16:02</c:v>
                      </c:pt>
                      <c:pt idx="16954">
                        <c:v>2016-06-12 16:02</c:v>
                      </c:pt>
                      <c:pt idx="16955">
                        <c:v>2016-06-12 16:02</c:v>
                      </c:pt>
                      <c:pt idx="16956">
                        <c:v>2016-06-12 16:02</c:v>
                      </c:pt>
                      <c:pt idx="16957">
                        <c:v>2016-06-12 16:02</c:v>
                      </c:pt>
                      <c:pt idx="16958">
                        <c:v>2016-06-12 16:02</c:v>
                      </c:pt>
                      <c:pt idx="16959">
                        <c:v>2016-06-12 16:02</c:v>
                      </c:pt>
                      <c:pt idx="16960">
                        <c:v>2016-06-12 16:02</c:v>
                      </c:pt>
                      <c:pt idx="16961">
                        <c:v>2016-06-12 16:02</c:v>
                      </c:pt>
                      <c:pt idx="16962">
                        <c:v>2016-06-12 16:02</c:v>
                      </c:pt>
                      <c:pt idx="16963">
                        <c:v>2016-06-12 16:02</c:v>
                      </c:pt>
                      <c:pt idx="16964">
                        <c:v>2016-06-12 16:02</c:v>
                      </c:pt>
                      <c:pt idx="16965">
                        <c:v>2016-06-12 16:02</c:v>
                      </c:pt>
                      <c:pt idx="16966">
                        <c:v>2016-06-12 16:02</c:v>
                      </c:pt>
                      <c:pt idx="16967">
                        <c:v>2016-06-12 16:02</c:v>
                      </c:pt>
                      <c:pt idx="16968">
                        <c:v>2016-06-12 16:02</c:v>
                      </c:pt>
                      <c:pt idx="16969">
                        <c:v>2016-06-12 16:02</c:v>
                      </c:pt>
                      <c:pt idx="16970">
                        <c:v>2016-06-12 16:02</c:v>
                      </c:pt>
                      <c:pt idx="16971">
                        <c:v>2016-06-12 16:02</c:v>
                      </c:pt>
                      <c:pt idx="16972">
                        <c:v>2016-06-12 16:02</c:v>
                      </c:pt>
                      <c:pt idx="16973">
                        <c:v>2016-06-12 16:02</c:v>
                      </c:pt>
                      <c:pt idx="16974">
                        <c:v>2016-06-12 16:02</c:v>
                      </c:pt>
                      <c:pt idx="16975">
                        <c:v>2016-06-12 16:02</c:v>
                      </c:pt>
                      <c:pt idx="16976">
                        <c:v>2016-06-12 16:02</c:v>
                      </c:pt>
                      <c:pt idx="16977">
                        <c:v>2016-06-12 16:02</c:v>
                      </c:pt>
                      <c:pt idx="16978">
                        <c:v>2016-06-12 16:02</c:v>
                      </c:pt>
                      <c:pt idx="16979">
                        <c:v>2016-06-12 16:02</c:v>
                      </c:pt>
                      <c:pt idx="16980">
                        <c:v>2016-06-12 16:02</c:v>
                      </c:pt>
                      <c:pt idx="16981">
                        <c:v>2016-06-12 16:02</c:v>
                      </c:pt>
                      <c:pt idx="16982">
                        <c:v>2016-06-12 16:02</c:v>
                      </c:pt>
                      <c:pt idx="16983">
                        <c:v>2016-06-12 16:02</c:v>
                      </c:pt>
                      <c:pt idx="16984">
                        <c:v>2016-06-12 16:02</c:v>
                      </c:pt>
                      <c:pt idx="16985">
                        <c:v>2016-06-12 16:02</c:v>
                      </c:pt>
                      <c:pt idx="16986">
                        <c:v>2016-06-12 16:02</c:v>
                      </c:pt>
                      <c:pt idx="16987">
                        <c:v>2016-06-12 16:02</c:v>
                      </c:pt>
                      <c:pt idx="16988">
                        <c:v>2016-06-12 16:02</c:v>
                      </c:pt>
                      <c:pt idx="16989">
                        <c:v>2016-06-12 16:02</c:v>
                      </c:pt>
                      <c:pt idx="16990">
                        <c:v>2016-06-12 16:02</c:v>
                      </c:pt>
                      <c:pt idx="16991">
                        <c:v>2016-06-12 16:02</c:v>
                      </c:pt>
                      <c:pt idx="16992">
                        <c:v>2016-06-12 16:02</c:v>
                      </c:pt>
                      <c:pt idx="16993">
                        <c:v>2016-06-12 16:02</c:v>
                      </c:pt>
                      <c:pt idx="16994">
                        <c:v>2016-06-12 16:02</c:v>
                      </c:pt>
                      <c:pt idx="16995">
                        <c:v>2016-06-12 16:03</c:v>
                      </c:pt>
                      <c:pt idx="16996">
                        <c:v>2016-06-12 16:03</c:v>
                      </c:pt>
                      <c:pt idx="16997">
                        <c:v>2016-06-12 16:03</c:v>
                      </c:pt>
                      <c:pt idx="16998">
                        <c:v>2016-06-12 16:03</c:v>
                      </c:pt>
                      <c:pt idx="16999">
                        <c:v>2016-06-12 16:03</c:v>
                      </c:pt>
                      <c:pt idx="17000">
                        <c:v>2016-06-12 16:03</c:v>
                      </c:pt>
                      <c:pt idx="17001">
                        <c:v>2016-06-12 16:03</c:v>
                      </c:pt>
                      <c:pt idx="17002">
                        <c:v>2016-06-12 16:03</c:v>
                      </c:pt>
                      <c:pt idx="17003">
                        <c:v>2016-06-12 16:03</c:v>
                      </c:pt>
                      <c:pt idx="17004">
                        <c:v>2016-06-12 16:03</c:v>
                      </c:pt>
                      <c:pt idx="17005">
                        <c:v>2016-06-12 16:03</c:v>
                      </c:pt>
                      <c:pt idx="17006">
                        <c:v>2016-06-12 16:03</c:v>
                      </c:pt>
                      <c:pt idx="17007">
                        <c:v>2016-06-12 16:03</c:v>
                      </c:pt>
                      <c:pt idx="17008">
                        <c:v>2016-06-12 16:03</c:v>
                      </c:pt>
                      <c:pt idx="17009">
                        <c:v>2016-06-12 16:03</c:v>
                      </c:pt>
                      <c:pt idx="17010">
                        <c:v>2016-06-12 16:03</c:v>
                      </c:pt>
                      <c:pt idx="17011">
                        <c:v>2016-06-12 16:03</c:v>
                      </c:pt>
                      <c:pt idx="17012">
                        <c:v>2016-06-12 16:03</c:v>
                      </c:pt>
                      <c:pt idx="17013">
                        <c:v>2016-06-12 16:03</c:v>
                      </c:pt>
                      <c:pt idx="17014">
                        <c:v>2016-06-12 16:03</c:v>
                      </c:pt>
                      <c:pt idx="17015">
                        <c:v>2016-06-12 16:03</c:v>
                      </c:pt>
                      <c:pt idx="17016">
                        <c:v>2016-06-12 16:03</c:v>
                      </c:pt>
                      <c:pt idx="17017">
                        <c:v>2016-06-12 16:03</c:v>
                      </c:pt>
                      <c:pt idx="17018">
                        <c:v>2016-06-12 16:03</c:v>
                      </c:pt>
                      <c:pt idx="17019">
                        <c:v>2016-06-12 16:03</c:v>
                      </c:pt>
                      <c:pt idx="17020">
                        <c:v>2016-06-12 16:03</c:v>
                      </c:pt>
                      <c:pt idx="17021">
                        <c:v>2016-06-12 16:03</c:v>
                      </c:pt>
                      <c:pt idx="17022">
                        <c:v>2016-06-12 16:03</c:v>
                      </c:pt>
                      <c:pt idx="17023">
                        <c:v>2016-06-12 16:03</c:v>
                      </c:pt>
                      <c:pt idx="17024">
                        <c:v>2016-06-12 16:03</c:v>
                      </c:pt>
                      <c:pt idx="17025">
                        <c:v>2016-06-12 16:03</c:v>
                      </c:pt>
                      <c:pt idx="17026">
                        <c:v>2016-06-12 16:03</c:v>
                      </c:pt>
                      <c:pt idx="17027">
                        <c:v>2016-06-12 16:03</c:v>
                      </c:pt>
                      <c:pt idx="17028">
                        <c:v>2016-06-12 16:03</c:v>
                      </c:pt>
                      <c:pt idx="17029">
                        <c:v>2016-06-12 16:03</c:v>
                      </c:pt>
                      <c:pt idx="17030">
                        <c:v>2016-06-12 16:03</c:v>
                      </c:pt>
                      <c:pt idx="17031">
                        <c:v>2016-06-12 16:03</c:v>
                      </c:pt>
                      <c:pt idx="17032">
                        <c:v>2016-06-12 16:03</c:v>
                      </c:pt>
                      <c:pt idx="17033">
                        <c:v>2016-06-12 16:03</c:v>
                      </c:pt>
                      <c:pt idx="17034">
                        <c:v>2016-06-12 16:03</c:v>
                      </c:pt>
                      <c:pt idx="17035">
                        <c:v>2016-06-12 16:03</c:v>
                      </c:pt>
                      <c:pt idx="17036">
                        <c:v>2016-06-12 16:03</c:v>
                      </c:pt>
                      <c:pt idx="17037">
                        <c:v>2016-06-12 16:03</c:v>
                      </c:pt>
                      <c:pt idx="17038">
                        <c:v>2016-06-12 16:03</c:v>
                      </c:pt>
                      <c:pt idx="17039">
                        <c:v>2016-06-12 16:03</c:v>
                      </c:pt>
                      <c:pt idx="17040">
                        <c:v>2016-06-12 16:03</c:v>
                      </c:pt>
                      <c:pt idx="17041">
                        <c:v>2016-06-12 16:03</c:v>
                      </c:pt>
                      <c:pt idx="17042">
                        <c:v>2016-06-12 16:03</c:v>
                      </c:pt>
                      <c:pt idx="17043">
                        <c:v>2016-06-12 16:03</c:v>
                      </c:pt>
                      <c:pt idx="17044">
                        <c:v>2016-06-12 16:03</c:v>
                      </c:pt>
                      <c:pt idx="17045">
                        <c:v>2016-06-12 16:03</c:v>
                      </c:pt>
                      <c:pt idx="17046">
                        <c:v>2016-06-12 16:03</c:v>
                      </c:pt>
                      <c:pt idx="17047">
                        <c:v>2016-06-12 16:03</c:v>
                      </c:pt>
                      <c:pt idx="17048">
                        <c:v>2016-06-12 16:03</c:v>
                      </c:pt>
                      <c:pt idx="17049">
                        <c:v>2016-06-12 16:03</c:v>
                      </c:pt>
                      <c:pt idx="17050">
                        <c:v>2016-06-12 16:03</c:v>
                      </c:pt>
                      <c:pt idx="17051">
                        <c:v>2016-06-12 16:04</c:v>
                      </c:pt>
                      <c:pt idx="17052">
                        <c:v>2016-06-12 16:04</c:v>
                      </c:pt>
                      <c:pt idx="17053">
                        <c:v>2016-06-12 16:04</c:v>
                      </c:pt>
                      <c:pt idx="17054">
                        <c:v>2016-06-12 16:04</c:v>
                      </c:pt>
                      <c:pt idx="17055">
                        <c:v>2016-06-12 16:04</c:v>
                      </c:pt>
                      <c:pt idx="17056">
                        <c:v>2016-06-12 16:04</c:v>
                      </c:pt>
                      <c:pt idx="17057">
                        <c:v>2016-06-12 16:04</c:v>
                      </c:pt>
                      <c:pt idx="17058">
                        <c:v>2016-06-12 16:04</c:v>
                      </c:pt>
                      <c:pt idx="17059">
                        <c:v>2016-06-12 16:04</c:v>
                      </c:pt>
                      <c:pt idx="17060">
                        <c:v>2016-06-12 16:04</c:v>
                      </c:pt>
                      <c:pt idx="17061">
                        <c:v>2016-06-12 16:04</c:v>
                      </c:pt>
                      <c:pt idx="17062">
                        <c:v>2016-06-12 16:04</c:v>
                      </c:pt>
                      <c:pt idx="17063">
                        <c:v>2016-06-12 16:04</c:v>
                      </c:pt>
                      <c:pt idx="17064">
                        <c:v>2016-06-12 16:04</c:v>
                      </c:pt>
                      <c:pt idx="17065">
                        <c:v>2016-06-12 16:04</c:v>
                      </c:pt>
                      <c:pt idx="17066">
                        <c:v>2016-06-12 16:04</c:v>
                      </c:pt>
                      <c:pt idx="17067">
                        <c:v>2016-06-12 16:04</c:v>
                      </c:pt>
                      <c:pt idx="17068">
                        <c:v>2016-06-12 16:04</c:v>
                      </c:pt>
                      <c:pt idx="17069">
                        <c:v>2016-06-12 16:04</c:v>
                      </c:pt>
                      <c:pt idx="17070">
                        <c:v>2016-06-12 16:04</c:v>
                      </c:pt>
                      <c:pt idx="17071">
                        <c:v>2016-06-12 16:04</c:v>
                      </c:pt>
                      <c:pt idx="17072">
                        <c:v>2016-06-12 16:04</c:v>
                      </c:pt>
                      <c:pt idx="17073">
                        <c:v>2016-06-12 16:04</c:v>
                      </c:pt>
                      <c:pt idx="17074">
                        <c:v>2016-06-12 16:04</c:v>
                      </c:pt>
                      <c:pt idx="17075">
                        <c:v>2016-06-12 16:04</c:v>
                      </c:pt>
                      <c:pt idx="17076">
                        <c:v>2016-06-12 16:04</c:v>
                      </c:pt>
                      <c:pt idx="17077">
                        <c:v>2016-06-12 16:04</c:v>
                      </c:pt>
                      <c:pt idx="17078">
                        <c:v>2016-06-12 16:04</c:v>
                      </c:pt>
                      <c:pt idx="17079">
                        <c:v>2016-06-12 16:04</c:v>
                      </c:pt>
                      <c:pt idx="17080">
                        <c:v>2016-06-12 16:04</c:v>
                      </c:pt>
                      <c:pt idx="17081">
                        <c:v>2016-06-12 16:04</c:v>
                      </c:pt>
                      <c:pt idx="17082">
                        <c:v>2016-06-12 16:04</c:v>
                      </c:pt>
                      <c:pt idx="17083">
                        <c:v>2016-06-12 16:04</c:v>
                      </c:pt>
                      <c:pt idx="17084">
                        <c:v>2016-06-12 16:04</c:v>
                      </c:pt>
                      <c:pt idx="17085">
                        <c:v>2016-06-12 16:04</c:v>
                      </c:pt>
                      <c:pt idx="17086">
                        <c:v>2016-06-12 16:04</c:v>
                      </c:pt>
                      <c:pt idx="17087">
                        <c:v>2016-06-12 16:04</c:v>
                      </c:pt>
                      <c:pt idx="17088">
                        <c:v>2016-06-12 16:04</c:v>
                      </c:pt>
                      <c:pt idx="17089">
                        <c:v>2016-06-12 16:04</c:v>
                      </c:pt>
                      <c:pt idx="17090">
                        <c:v>2016-06-12 16:04</c:v>
                      </c:pt>
                      <c:pt idx="17091">
                        <c:v>2016-06-12 16:04</c:v>
                      </c:pt>
                      <c:pt idx="17092">
                        <c:v>2016-06-12 16:04</c:v>
                      </c:pt>
                      <c:pt idx="17093">
                        <c:v>2016-06-12 16:04</c:v>
                      </c:pt>
                      <c:pt idx="17094">
                        <c:v>2016-06-12 16:04</c:v>
                      </c:pt>
                      <c:pt idx="17095">
                        <c:v>2016-06-12 16:04</c:v>
                      </c:pt>
                      <c:pt idx="17096">
                        <c:v>2016-06-12 16:04</c:v>
                      </c:pt>
                      <c:pt idx="17097">
                        <c:v>2016-06-12 16:04</c:v>
                      </c:pt>
                      <c:pt idx="17098">
                        <c:v>2016-06-12 16:04</c:v>
                      </c:pt>
                      <c:pt idx="17099">
                        <c:v>2016-06-12 16:04</c:v>
                      </c:pt>
                      <c:pt idx="17100">
                        <c:v>2016-06-12 16:04</c:v>
                      </c:pt>
                      <c:pt idx="17101">
                        <c:v>2016-06-12 16:04</c:v>
                      </c:pt>
                      <c:pt idx="17102">
                        <c:v>2016-06-12 16:04</c:v>
                      </c:pt>
                      <c:pt idx="17103">
                        <c:v>2016-06-12 16:04</c:v>
                      </c:pt>
                      <c:pt idx="17104">
                        <c:v>2016-06-12 16:04</c:v>
                      </c:pt>
                      <c:pt idx="17105">
                        <c:v>2016-06-12 16:04</c:v>
                      </c:pt>
                      <c:pt idx="17106">
                        <c:v>2016-06-12 16:04</c:v>
                      </c:pt>
                      <c:pt idx="17107">
                        <c:v>2016-06-12 16:04</c:v>
                      </c:pt>
                      <c:pt idx="17108">
                        <c:v>2016-06-12 16:04</c:v>
                      </c:pt>
                      <c:pt idx="17109">
                        <c:v>2016-06-12 16:05</c:v>
                      </c:pt>
                      <c:pt idx="17110">
                        <c:v>2016-06-12 16:05</c:v>
                      </c:pt>
                      <c:pt idx="17111">
                        <c:v>2016-06-12 16:05</c:v>
                      </c:pt>
                      <c:pt idx="17112">
                        <c:v>2016-06-12 16:05</c:v>
                      </c:pt>
                      <c:pt idx="17113">
                        <c:v>2016-06-12 16:05</c:v>
                      </c:pt>
                      <c:pt idx="17114">
                        <c:v>2016-06-12 16:05</c:v>
                      </c:pt>
                      <c:pt idx="17115">
                        <c:v>2016-06-12 16:05</c:v>
                      </c:pt>
                      <c:pt idx="17116">
                        <c:v>2016-06-12 16:05</c:v>
                      </c:pt>
                      <c:pt idx="17117">
                        <c:v>2016-06-12 16:05</c:v>
                      </c:pt>
                      <c:pt idx="17118">
                        <c:v>2016-06-12 16:05</c:v>
                      </c:pt>
                      <c:pt idx="17119">
                        <c:v>2016-06-12 16:05</c:v>
                      </c:pt>
                      <c:pt idx="17120">
                        <c:v>2016-06-12 16:05</c:v>
                      </c:pt>
                      <c:pt idx="17121">
                        <c:v>2016-06-12 16:05</c:v>
                      </c:pt>
                      <c:pt idx="17122">
                        <c:v>2016-06-12 16:05</c:v>
                      </c:pt>
                      <c:pt idx="17123">
                        <c:v>2016-06-12 16:05</c:v>
                      </c:pt>
                      <c:pt idx="17124">
                        <c:v>2016-06-12 16:05</c:v>
                      </c:pt>
                      <c:pt idx="17125">
                        <c:v>2016-06-12 16:05</c:v>
                      </c:pt>
                      <c:pt idx="17126">
                        <c:v>2016-06-12 16:05</c:v>
                      </c:pt>
                      <c:pt idx="17127">
                        <c:v>2016-06-12 16:05</c:v>
                      </c:pt>
                      <c:pt idx="17128">
                        <c:v>2016-06-12 16:05</c:v>
                      </c:pt>
                      <c:pt idx="17129">
                        <c:v>2016-06-12 16:05</c:v>
                      </c:pt>
                      <c:pt idx="17130">
                        <c:v>2016-06-12 16:05</c:v>
                      </c:pt>
                      <c:pt idx="17131">
                        <c:v>2016-06-12 16:05</c:v>
                      </c:pt>
                      <c:pt idx="17132">
                        <c:v>2016-06-12 16:05</c:v>
                      </c:pt>
                      <c:pt idx="17133">
                        <c:v>2016-06-12 16:05</c:v>
                      </c:pt>
                      <c:pt idx="17134">
                        <c:v>2016-06-12 16:05</c:v>
                      </c:pt>
                      <c:pt idx="17135">
                        <c:v>2016-06-12 16:05</c:v>
                      </c:pt>
                      <c:pt idx="17136">
                        <c:v>2016-06-12 16:05</c:v>
                      </c:pt>
                      <c:pt idx="17137">
                        <c:v>2016-06-12 16:05</c:v>
                      </c:pt>
                      <c:pt idx="17138">
                        <c:v>2016-06-12 16:05</c:v>
                      </c:pt>
                      <c:pt idx="17139">
                        <c:v>2016-06-12 16:05</c:v>
                      </c:pt>
                      <c:pt idx="17140">
                        <c:v>2016-06-12 16:05</c:v>
                      </c:pt>
                      <c:pt idx="17141">
                        <c:v>2016-06-12 16:05</c:v>
                      </c:pt>
                      <c:pt idx="17142">
                        <c:v>2016-06-12 16:05</c:v>
                      </c:pt>
                      <c:pt idx="17143">
                        <c:v>2016-06-12 16:05</c:v>
                      </c:pt>
                      <c:pt idx="17144">
                        <c:v>2016-06-12 16:05</c:v>
                      </c:pt>
                      <c:pt idx="17145">
                        <c:v>2016-06-12 16:05</c:v>
                      </c:pt>
                      <c:pt idx="17146">
                        <c:v>2016-06-12 16:05</c:v>
                      </c:pt>
                      <c:pt idx="17147">
                        <c:v>2016-06-12 16:05</c:v>
                      </c:pt>
                      <c:pt idx="17148">
                        <c:v>2016-06-12 16:05</c:v>
                      </c:pt>
                      <c:pt idx="17149">
                        <c:v>2016-06-12 16:05</c:v>
                      </c:pt>
                      <c:pt idx="17150">
                        <c:v>2016-06-12 16:05</c:v>
                      </c:pt>
                      <c:pt idx="17151">
                        <c:v>2016-06-12 16:05</c:v>
                      </c:pt>
                      <c:pt idx="17152">
                        <c:v>2016-06-12 16:05</c:v>
                      </c:pt>
                      <c:pt idx="17153">
                        <c:v>2016-06-12 16:05</c:v>
                      </c:pt>
                      <c:pt idx="17154">
                        <c:v>2016-06-12 16:05</c:v>
                      </c:pt>
                      <c:pt idx="17155">
                        <c:v>2016-06-12 16:05</c:v>
                      </c:pt>
                      <c:pt idx="17156">
                        <c:v>2016-06-12 16:05</c:v>
                      </c:pt>
                      <c:pt idx="17157">
                        <c:v>2016-06-12 16:05</c:v>
                      </c:pt>
                      <c:pt idx="17158">
                        <c:v>2016-06-12 16:05</c:v>
                      </c:pt>
                      <c:pt idx="17159">
                        <c:v>2016-06-12 16:05</c:v>
                      </c:pt>
                      <c:pt idx="17160">
                        <c:v>2016-06-12 16:05</c:v>
                      </c:pt>
                      <c:pt idx="17161">
                        <c:v>2016-06-12 16:05</c:v>
                      </c:pt>
                      <c:pt idx="17162">
                        <c:v>2016-06-12 16:05</c:v>
                      </c:pt>
                      <c:pt idx="17163">
                        <c:v>2016-06-12 16:05</c:v>
                      </c:pt>
                      <c:pt idx="17164">
                        <c:v>2016-06-12 16:05</c:v>
                      </c:pt>
                      <c:pt idx="17165">
                        <c:v>2016-06-12 16:05</c:v>
                      </c:pt>
                      <c:pt idx="17166">
                        <c:v>2016-06-12 16:06</c:v>
                      </c:pt>
                      <c:pt idx="17167">
                        <c:v>2016-06-12 16:06</c:v>
                      </c:pt>
                      <c:pt idx="17168">
                        <c:v>2016-06-12 16:06</c:v>
                      </c:pt>
                      <c:pt idx="17169">
                        <c:v>2016-06-12 16:06</c:v>
                      </c:pt>
                      <c:pt idx="17170">
                        <c:v>2016-06-12 16:06</c:v>
                      </c:pt>
                      <c:pt idx="17171">
                        <c:v>2016-06-12 16:06</c:v>
                      </c:pt>
                      <c:pt idx="17172">
                        <c:v>2016-06-12 16:06</c:v>
                      </c:pt>
                      <c:pt idx="17173">
                        <c:v>2016-06-12 16:06</c:v>
                      </c:pt>
                      <c:pt idx="17174">
                        <c:v>2016-06-12 16:06</c:v>
                      </c:pt>
                      <c:pt idx="17175">
                        <c:v>2016-06-12 16:06</c:v>
                      </c:pt>
                      <c:pt idx="17176">
                        <c:v>2016-06-12 16:06</c:v>
                      </c:pt>
                      <c:pt idx="17177">
                        <c:v>2016-06-12 16:06</c:v>
                      </c:pt>
                      <c:pt idx="17178">
                        <c:v>2016-06-12 16:06</c:v>
                      </c:pt>
                      <c:pt idx="17179">
                        <c:v>2016-06-12 16:06</c:v>
                      </c:pt>
                      <c:pt idx="17180">
                        <c:v>2016-06-12 16:06</c:v>
                      </c:pt>
                      <c:pt idx="17181">
                        <c:v>2016-06-12 16:06</c:v>
                      </c:pt>
                      <c:pt idx="17182">
                        <c:v>2016-06-12 16:06</c:v>
                      </c:pt>
                      <c:pt idx="17183">
                        <c:v>2016-06-12 16:06</c:v>
                      </c:pt>
                      <c:pt idx="17184">
                        <c:v>2016-06-12 16:06</c:v>
                      </c:pt>
                      <c:pt idx="17185">
                        <c:v>2016-06-12 16:06</c:v>
                      </c:pt>
                      <c:pt idx="17186">
                        <c:v>2016-06-12 16:06</c:v>
                      </c:pt>
                      <c:pt idx="17187">
                        <c:v>2016-06-12 16:06</c:v>
                      </c:pt>
                      <c:pt idx="17188">
                        <c:v>2016-06-12 16:06</c:v>
                      </c:pt>
                      <c:pt idx="17189">
                        <c:v>2016-06-12 16:06</c:v>
                      </c:pt>
                      <c:pt idx="17190">
                        <c:v>2016-06-12 16:06</c:v>
                      </c:pt>
                      <c:pt idx="17191">
                        <c:v>2016-06-12 16:06</c:v>
                      </c:pt>
                      <c:pt idx="17192">
                        <c:v>2016-06-12 16:06</c:v>
                      </c:pt>
                      <c:pt idx="17193">
                        <c:v>2016-06-12 16:06</c:v>
                      </c:pt>
                      <c:pt idx="17194">
                        <c:v>2016-06-12 16:06</c:v>
                      </c:pt>
                      <c:pt idx="17195">
                        <c:v>2016-06-12 16:06</c:v>
                      </c:pt>
                      <c:pt idx="17196">
                        <c:v>2016-06-12 16:06</c:v>
                      </c:pt>
                      <c:pt idx="17197">
                        <c:v>2016-06-12 16:06</c:v>
                      </c:pt>
                      <c:pt idx="17198">
                        <c:v>2016-06-12 16:06</c:v>
                      </c:pt>
                      <c:pt idx="17199">
                        <c:v>2016-06-12 16:06</c:v>
                      </c:pt>
                      <c:pt idx="17200">
                        <c:v>2016-06-12 16:06</c:v>
                      </c:pt>
                      <c:pt idx="17201">
                        <c:v>2016-06-12 16:06</c:v>
                      </c:pt>
                      <c:pt idx="17202">
                        <c:v>2016-06-12 16:06</c:v>
                      </c:pt>
                      <c:pt idx="17203">
                        <c:v>2016-06-12 16:06</c:v>
                      </c:pt>
                      <c:pt idx="17204">
                        <c:v>2016-06-12 16:06</c:v>
                      </c:pt>
                      <c:pt idx="17205">
                        <c:v>2016-06-12 16:06</c:v>
                      </c:pt>
                      <c:pt idx="17206">
                        <c:v>2016-06-12 16:06</c:v>
                      </c:pt>
                      <c:pt idx="17207">
                        <c:v>2016-06-12 16:06</c:v>
                      </c:pt>
                      <c:pt idx="17208">
                        <c:v>2016-06-12 16:06</c:v>
                      </c:pt>
                      <c:pt idx="17209">
                        <c:v>2016-06-12 16:06</c:v>
                      </c:pt>
                      <c:pt idx="17210">
                        <c:v>2016-06-12 16:06</c:v>
                      </c:pt>
                      <c:pt idx="17211">
                        <c:v>2016-06-12 16:06</c:v>
                      </c:pt>
                      <c:pt idx="17212">
                        <c:v>2016-06-12 16:06</c:v>
                      </c:pt>
                      <c:pt idx="17213">
                        <c:v>2016-06-12 16:06</c:v>
                      </c:pt>
                      <c:pt idx="17214">
                        <c:v>2016-06-12 16:06</c:v>
                      </c:pt>
                      <c:pt idx="17215">
                        <c:v>2016-06-12 16:06</c:v>
                      </c:pt>
                      <c:pt idx="17216">
                        <c:v>2016-06-12 16:06</c:v>
                      </c:pt>
                      <c:pt idx="17217">
                        <c:v>2016-06-12 16:06</c:v>
                      </c:pt>
                      <c:pt idx="17218">
                        <c:v>2016-06-12 16:06</c:v>
                      </c:pt>
                      <c:pt idx="17219">
                        <c:v>2016-06-12 16:06</c:v>
                      </c:pt>
                      <c:pt idx="17220">
                        <c:v>2016-06-12 16:06</c:v>
                      </c:pt>
                      <c:pt idx="17221">
                        <c:v>2016-06-12 16:06</c:v>
                      </c:pt>
                      <c:pt idx="17222">
                        <c:v>2016-06-12 16:06</c:v>
                      </c:pt>
                      <c:pt idx="17223">
                        <c:v>2016-06-12 16:06</c:v>
                      </c:pt>
                      <c:pt idx="17224">
                        <c:v>2016-06-12 16:07</c:v>
                      </c:pt>
                      <c:pt idx="17225">
                        <c:v>2016-06-12 16:07</c:v>
                      </c:pt>
                      <c:pt idx="17226">
                        <c:v>2016-06-12 16:07</c:v>
                      </c:pt>
                      <c:pt idx="17227">
                        <c:v>2016-06-12 16:07</c:v>
                      </c:pt>
                      <c:pt idx="17228">
                        <c:v>2016-06-12 16:07</c:v>
                      </c:pt>
                      <c:pt idx="17229">
                        <c:v>2016-06-12 16:07</c:v>
                      </c:pt>
                      <c:pt idx="17230">
                        <c:v>2016-06-12 16:07</c:v>
                      </c:pt>
                      <c:pt idx="17231">
                        <c:v>2016-06-12 16:07</c:v>
                      </c:pt>
                      <c:pt idx="17232">
                        <c:v>2016-06-12 16:07</c:v>
                      </c:pt>
                      <c:pt idx="17233">
                        <c:v>2016-06-12 16:07</c:v>
                      </c:pt>
                      <c:pt idx="17234">
                        <c:v>2016-06-12 16:07</c:v>
                      </c:pt>
                      <c:pt idx="17235">
                        <c:v>2016-06-12 16:07</c:v>
                      </c:pt>
                      <c:pt idx="17236">
                        <c:v>2016-06-12 16:07</c:v>
                      </c:pt>
                      <c:pt idx="17237">
                        <c:v>2016-06-12 16:07</c:v>
                      </c:pt>
                      <c:pt idx="17238">
                        <c:v>2016-06-12 16:07</c:v>
                      </c:pt>
                      <c:pt idx="17239">
                        <c:v>2016-06-12 16:07</c:v>
                      </c:pt>
                      <c:pt idx="17240">
                        <c:v>2016-06-12 16:07</c:v>
                      </c:pt>
                      <c:pt idx="17241">
                        <c:v>2016-06-12 16:07</c:v>
                      </c:pt>
                      <c:pt idx="17242">
                        <c:v>2016-06-12 16:07</c:v>
                      </c:pt>
                      <c:pt idx="17243">
                        <c:v>2016-06-12 16:07</c:v>
                      </c:pt>
                      <c:pt idx="17244">
                        <c:v>2016-06-12 16:07</c:v>
                      </c:pt>
                      <c:pt idx="17245">
                        <c:v>2016-06-12 16:07</c:v>
                      </c:pt>
                      <c:pt idx="17246">
                        <c:v>2016-06-12 16:07</c:v>
                      </c:pt>
                      <c:pt idx="17247">
                        <c:v>2016-06-12 16:07</c:v>
                      </c:pt>
                      <c:pt idx="17248">
                        <c:v>2016-06-12 16:07</c:v>
                      </c:pt>
                      <c:pt idx="17249">
                        <c:v>2016-06-12 16:07</c:v>
                      </c:pt>
                      <c:pt idx="17250">
                        <c:v>2016-06-12 16:07</c:v>
                      </c:pt>
                      <c:pt idx="17251">
                        <c:v>2016-06-12 16:07</c:v>
                      </c:pt>
                      <c:pt idx="17252">
                        <c:v>2016-06-12 16:07</c:v>
                      </c:pt>
                      <c:pt idx="17253">
                        <c:v>2016-06-12 16:07</c:v>
                      </c:pt>
                      <c:pt idx="17254">
                        <c:v>2016-06-12 16:07</c:v>
                      </c:pt>
                      <c:pt idx="17255">
                        <c:v>2016-06-12 16:07</c:v>
                      </c:pt>
                      <c:pt idx="17256">
                        <c:v>2016-06-12 16:07</c:v>
                      </c:pt>
                      <c:pt idx="17257">
                        <c:v>2016-06-12 16:07</c:v>
                      </c:pt>
                      <c:pt idx="17258">
                        <c:v>2016-06-12 16:07</c:v>
                      </c:pt>
                      <c:pt idx="17259">
                        <c:v>2016-06-12 16:07</c:v>
                      </c:pt>
                      <c:pt idx="17260">
                        <c:v>2016-06-12 16:07</c:v>
                      </c:pt>
                      <c:pt idx="17261">
                        <c:v>2016-06-12 16:07</c:v>
                      </c:pt>
                      <c:pt idx="17262">
                        <c:v>2016-06-12 16:07</c:v>
                      </c:pt>
                      <c:pt idx="17263">
                        <c:v>2016-06-12 16:07</c:v>
                      </c:pt>
                      <c:pt idx="17264">
                        <c:v>2016-06-12 16:07</c:v>
                      </c:pt>
                      <c:pt idx="17265">
                        <c:v>2016-06-12 16:07</c:v>
                      </c:pt>
                      <c:pt idx="17266">
                        <c:v>2016-06-12 16:07</c:v>
                      </c:pt>
                      <c:pt idx="17267">
                        <c:v>2016-06-12 16:07</c:v>
                      </c:pt>
                      <c:pt idx="17268">
                        <c:v>2016-06-12 16:07</c:v>
                      </c:pt>
                      <c:pt idx="17269">
                        <c:v>2016-06-12 16:07</c:v>
                      </c:pt>
                      <c:pt idx="17270">
                        <c:v>2016-06-12 16:07</c:v>
                      </c:pt>
                      <c:pt idx="17271">
                        <c:v>2016-06-12 16:07</c:v>
                      </c:pt>
                      <c:pt idx="17272">
                        <c:v>2016-06-12 16:07</c:v>
                      </c:pt>
                      <c:pt idx="17273">
                        <c:v>2016-06-12 16:07</c:v>
                      </c:pt>
                      <c:pt idx="17274">
                        <c:v>2016-06-12 16:07</c:v>
                      </c:pt>
                      <c:pt idx="17275">
                        <c:v>2016-06-12 16:07</c:v>
                      </c:pt>
                      <c:pt idx="17276">
                        <c:v>2016-06-12 16:07</c:v>
                      </c:pt>
                      <c:pt idx="17277">
                        <c:v>2016-06-12 16:07</c:v>
                      </c:pt>
                      <c:pt idx="17278">
                        <c:v>2016-06-12 16:07</c:v>
                      </c:pt>
                      <c:pt idx="17279">
                        <c:v>2016-06-12 16:08</c:v>
                      </c:pt>
                      <c:pt idx="17280">
                        <c:v>2016-06-12 16:08</c:v>
                      </c:pt>
                      <c:pt idx="17281">
                        <c:v>2016-06-12 16:08</c:v>
                      </c:pt>
                      <c:pt idx="17282">
                        <c:v>2016-06-12 16:08</c:v>
                      </c:pt>
                      <c:pt idx="17283">
                        <c:v>2016-06-12 16:08</c:v>
                      </c:pt>
                      <c:pt idx="17284">
                        <c:v>2016-06-12 16:08</c:v>
                      </c:pt>
                      <c:pt idx="17285">
                        <c:v>2016-06-12 16:08</c:v>
                      </c:pt>
                      <c:pt idx="17286">
                        <c:v>2016-06-12 16:08</c:v>
                      </c:pt>
                      <c:pt idx="17287">
                        <c:v>2016-06-12 16:08</c:v>
                      </c:pt>
                      <c:pt idx="17288">
                        <c:v>2016-06-12 16:08</c:v>
                      </c:pt>
                      <c:pt idx="17289">
                        <c:v>2016-06-12 16:08</c:v>
                      </c:pt>
                      <c:pt idx="17290">
                        <c:v>2016-06-12 16:08</c:v>
                      </c:pt>
                      <c:pt idx="17291">
                        <c:v>2016-06-12 16:08</c:v>
                      </c:pt>
                      <c:pt idx="17292">
                        <c:v>2016-06-12 16:08</c:v>
                      </c:pt>
                      <c:pt idx="17293">
                        <c:v>2016-06-12 16:08</c:v>
                      </c:pt>
                      <c:pt idx="17294">
                        <c:v>2016-06-12 16:08</c:v>
                      </c:pt>
                      <c:pt idx="17295">
                        <c:v>2016-06-12 16:08</c:v>
                      </c:pt>
                      <c:pt idx="17296">
                        <c:v>2016-06-12 16:08</c:v>
                      </c:pt>
                      <c:pt idx="17297">
                        <c:v>2016-06-12 16:08</c:v>
                      </c:pt>
                      <c:pt idx="17298">
                        <c:v>2016-06-12 16:08</c:v>
                      </c:pt>
                      <c:pt idx="17299">
                        <c:v>2016-06-12 16:08</c:v>
                      </c:pt>
                      <c:pt idx="17300">
                        <c:v>2016-06-12 16:08</c:v>
                      </c:pt>
                      <c:pt idx="17301">
                        <c:v>2016-06-12 16:08</c:v>
                      </c:pt>
                      <c:pt idx="17302">
                        <c:v>2016-06-12 16:08</c:v>
                      </c:pt>
                      <c:pt idx="17303">
                        <c:v>2016-06-12 16:08</c:v>
                      </c:pt>
                      <c:pt idx="17304">
                        <c:v>2016-06-12 16:08</c:v>
                      </c:pt>
                      <c:pt idx="17305">
                        <c:v>2016-06-12 16:08</c:v>
                      </c:pt>
                      <c:pt idx="17306">
                        <c:v>2016-06-12 16:08</c:v>
                      </c:pt>
                      <c:pt idx="17307">
                        <c:v>2016-06-12 16:08</c:v>
                      </c:pt>
                      <c:pt idx="17308">
                        <c:v>2016-06-12 16:08</c:v>
                      </c:pt>
                      <c:pt idx="17309">
                        <c:v>2016-06-12 16:08</c:v>
                      </c:pt>
                      <c:pt idx="17310">
                        <c:v>2016-06-12 16:08</c:v>
                      </c:pt>
                      <c:pt idx="17311">
                        <c:v>2016-06-12 16:08</c:v>
                      </c:pt>
                      <c:pt idx="17312">
                        <c:v>2016-06-12 16:08</c:v>
                      </c:pt>
                      <c:pt idx="17313">
                        <c:v>2016-06-12 16:08</c:v>
                      </c:pt>
                      <c:pt idx="17314">
                        <c:v>2016-06-12 16:08</c:v>
                      </c:pt>
                      <c:pt idx="17315">
                        <c:v>2016-06-12 16:08</c:v>
                      </c:pt>
                      <c:pt idx="17316">
                        <c:v>2016-06-12 16:08</c:v>
                      </c:pt>
                      <c:pt idx="17317">
                        <c:v>2016-06-12 16:08</c:v>
                      </c:pt>
                      <c:pt idx="17318">
                        <c:v>2016-06-12 16:08</c:v>
                      </c:pt>
                      <c:pt idx="17319">
                        <c:v>2016-06-12 16:08</c:v>
                      </c:pt>
                      <c:pt idx="17320">
                        <c:v>2016-06-12 16:08</c:v>
                      </c:pt>
                      <c:pt idx="17321">
                        <c:v>2016-06-12 16:08</c:v>
                      </c:pt>
                      <c:pt idx="17322">
                        <c:v>2016-06-12 16:08</c:v>
                      </c:pt>
                      <c:pt idx="17323">
                        <c:v>2016-06-12 16:08</c:v>
                      </c:pt>
                      <c:pt idx="17324">
                        <c:v>2016-06-12 16:08</c:v>
                      </c:pt>
                      <c:pt idx="17325">
                        <c:v>2016-06-12 16:08</c:v>
                      </c:pt>
                      <c:pt idx="17326">
                        <c:v>2016-06-12 16:08</c:v>
                      </c:pt>
                      <c:pt idx="17327">
                        <c:v>2016-06-12 16:08</c:v>
                      </c:pt>
                      <c:pt idx="17328">
                        <c:v>2016-06-12 16:08</c:v>
                      </c:pt>
                      <c:pt idx="17329">
                        <c:v>2016-06-12 16:08</c:v>
                      </c:pt>
                      <c:pt idx="17330">
                        <c:v>2016-06-12 16:08</c:v>
                      </c:pt>
                      <c:pt idx="17331">
                        <c:v>2016-06-12 16:08</c:v>
                      </c:pt>
                      <c:pt idx="17332">
                        <c:v>2016-06-12 16:08</c:v>
                      </c:pt>
                      <c:pt idx="17333">
                        <c:v>2016-06-12 16:08</c:v>
                      </c:pt>
                      <c:pt idx="17334">
                        <c:v>2016-06-12 16:08</c:v>
                      </c:pt>
                      <c:pt idx="17335">
                        <c:v>2016-06-12 16:08</c:v>
                      </c:pt>
                      <c:pt idx="17336">
                        <c:v>2016-06-12 16:08</c:v>
                      </c:pt>
                      <c:pt idx="17337">
                        <c:v>2016-06-12 16:09</c:v>
                      </c:pt>
                      <c:pt idx="17338">
                        <c:v>2016-06-12 16:09</c:v>
                      </c:pt>
                      <c:pt idx="17339">
                        <c:v>2016-06-12 16:09</c:v>
                      </c:pt>
                      <c:pt idx="17340">
                        <c:v>2016-06-12 16:09</c:v>
                      </c:pt>
                      <c:pt idx="17341">
                        <c:v>2016-06-12 16:09</c:v>
                      </c:pt>
                      <c:pt idx="17342">
                        <c:v>2016-06-12 16:09</c:v>
                      </c:pt>
                      <c:pt idx="17343">
                        <c:v>2016-06-12 16:09</c:v>
                      </c:pt>
                      <c:pt idx="17344">
                        <c:v>2016-06-12 16:09</c:v>
                      </c:pt>
                      <c:pt idx="17345">
                        <c:v>2016-06-12 16:09</c:v>
                      </c:pt>
                      <c:pt idx="17346">
                        <c:v>2016-06-12 16:09</c:v>
                      </c:pt>
                      <c:pt idx="17347">
                        <c:v>2016-06-12 16:09</c:v>
                      </c:pt>
                      <c:pt idx="17348">
                        <c:v>2016-06-12 16:09</c:v>
                      </c:pt>
                      <c:pt idx="17349">
                        <c:v>2016-06-12 16:09</c:v>
                      </c:pt>
                      <c:pt idx="17350">
                        <c:v>2016-06-12 16:09</c:v>
                      </c:pt>
                      <c:pt idx="17351">
                        <c:v>2016-06-12 16:09</c:v>
                      </c:pt>
                      <c:pt idx="17352">
                        <c:v>2016-06-12 16:09</c:v>
                      </c:pt>
                      <c:pt idx="17353">
                        <c:v>2016-06-12 16:09</c:v>
                      </c:pt>
                      <c:pt idx="17354">
                        <c:v>2016-06-12 16:09</c:v>
                      </c:pt>
                      <c:pt idx="17355">
                        <c:v>2016-06-12 16:09</c:v>
                      </c:pt>
                      <c:pt idx="17356">
                        <c:v>2016-06-12 16:09</c:v>
                      </c:pt>
                      <c:pt idx="17357">
                        <c:v>2016-06-12 16:09</c:v>
                      </c:pt>
                      <c:pt idx="17358">
                        <c:v>2016-06-12 16:09</c:v>
                      </c:pt>
                      <c:pt idx="17359">
                        <c:v>2016-06-12 16:09</c:v>
                      </c:pt>
                      <c:pt idx="17360">
                        <c:v>2016-06-12 16:09</c:v>
                      </c:pt>
                      <c:pt idx="17361">
                        <c:v>2016-06-12 16:09</c:v>
                      </c:pt>
                      <c:pt idx="17362">
                        <c:v>2016-06-12 16:09</c:v>
                      </c:pt>
                      <c:pt idx="17363">
                        <c:v>2016-06-12 16:09</c:v>
                      </c:pt>
                      <c:pt idx="17364">
                        <c:v>2016-06-12 16:09</c:v>
                      </c:pt>
                      <c:pt idx="17365">
                        <c:v>2016-06-12 16:09</c:v>
                      </c:pt>
                      <c:pt idx="17366">
                        <c:v>2016-06-12 16:09</c:v>
                      </c:pt>
                      <c:pt idx="17367">
                        <c:v>2016-06-12 16:09</c:v>
                      </c:pt>
                      <c:pt idx="17368">
                        <c:v>2016-06-12 16:09</c:v>
                      </c:pt>
                      <c:pt idx="17369">
                        <c:v>2016-06-12 16:09</c:v>
                      </c:pt>
                      <c:pt idx="17370">
                        <c:v>2016-06-12 16:09</c:v>
                      </c:pt>
                      <c:pt idx="17371">
                        <c:v>2016-06-12 16:09</c:v>
                      </c:pt>
                      <c:pt idx="17372">
                        <c:v>2016-06-12 16:09</c:v>
                      </c:pt>
                      <c:pt idx="17373">
                        <c:v>2016-06-12 16:09</c:v>
                      </c:pt>
                      <c:pt idx="17374">
                        <c:v>2016-06-12 16:09</c:v>
                      </c:pt>
                      <c:pt idx="17375">
                        <c:v>2016-06-12 16:09</c:v>
                      </c:pt>
                      <c:pt idx="17376">
                        <c:v>2016-06-12 16:09</c:v>
                      </c:pt>
                      <c:pt idx="17377">
                        <c:v>2016-06-12 16:09</c:v>
                      </c:pt>
                      <c:pt idx="17378">
                        <c:v>2016-06-12 16:09</c:v>
                      </c:pt>
                      <c:pt idx="17379">
                        <c:v>2016-06-12 16:09</c:v>
                      </c:pt>
                      <c:pt idx="17380">
                        <c:v>2016-06-12 16:09</c:v>
                      </c:pt>
                      <c:pt idx="17381">
                        <c:v>2016-06-12 16:09</c:v>
                      </c:pt>
                      <c:pt idx="17382">
                        <c:v>2016-06-12 16:09</c:v>
                      </c:pt>
                      <c:pt idx="17383">
                        <c:v>2016-06-12 16:09</c:v>
                      </c:pt>
                      <c:pt idx="17384">
                        <c:v>2016-06-12 16:09</c:v>
                      </c:pt>
                      <c:pt idx="17385">
                        <c:v>2016-06-12 16:09</c:v>
                      </c:pt>
                      <c:pt idx="17386">
                        <c:v>2016-06-12 16:09</c:v>
                      </c:pt>
                      <c:pt idx="17387">
                        <c:v>2016-06-12 16:09</c:v>
                      </c:pt>
                      <c:pt idx="17388">
                        <c:v>2016-06-12 16:09</c:v>
                      </c:pt>
                      <c:pt idx="17389">
                        <c:v>2016-06-12 16:09</c:v>
                      </c:pt>
                      <c:pt idx="17390">
                        <c:v>2016-06-12 16:09</c:v>
                      </c:pt>
                      <c:pt idx="17391">
                        <c:v>2016-06-12 16:09</c:v>
                      </c:pt>
                      <c:pt idx="17392">
                        <c:v>2016-06-12 16:09</c:v>
                      </c:pt>
                      <c:pt idx="17393">
                        <c:v>2016-06-12 16:09</c:v>
                      </c:pt>
                      <c:pt idx="17394">
                        <c:v>2016-06-12 16:10</c:v>
                      </c:pt>
                      <c:pt idx="17395">
                        <c:v>2016-06-12 16:10</c:v>
                      </c:pt>
                      <c:pt idx="17396">
                        <c:v>2016-06-12 16:10</c:v>
                      </c:pt>
                      <c:pt idx="17397">
                        <c:v>2016-06-12 16:10</c:v>
                      </c:pt>
                      <c:pt idx="17398">
                        <c:v>2016-06-12 16:10</c:v>
                      </c:pt>
                      <c:pt idx="17399">
                        <c:v>2016-06-12 16:10</c:v>
                      </c:pt>
                      <c:pt idx="17400">
                        <c:v>2016-06-12 16:10</c:v>
                      </c:pt>
                      <c:pt idx="17401">
                        <c:v>2016-06-12 16:10</c:v>
                      </c:pt>
                      <c:pt idx="17402">
                        <c:v>2016-06-12 16:10</c:v>
                      </c:pt>
                      <c:pt idx="17403">
                        <c:v>2016-06-12 16:10</c:v>
                      </c:pt>
                      <c:pt idx="17404">
                        <c:v>2016-06-12 16:10</c:v>
                      </c:pt>
                      <c:pt idx="17405">
                        <c:v>2016-06-12 16:10</c:v>
                      </c:pt>
                      <c:pt idx="17406">
                        <c:v>2016-06-12 16:10</c:v>
                      </c:pt>
                      <c:pt idx="17407">
                        <c:v>2016-06-12 16:10</c:v>
                      </c:pt>
                      <c:pt idx="17408">
                        <c:v>2016-06-12 16:10</c:v>
                      </c:pt>
                      <c:pt idx="17409">
                        <c:v>2016-06-12 16:10</c:v>
                      </c:pt>
                      <c:pt idx="17410">
                        <c:v>2016-06-12 16:10</c:v>
                      </c:pt>
                      <c:pt idx="17411">
                        <c:v>2016-06-12 16:10</c:v>
                      </c:pt>
                      <c:pt idx="17412">
                        <c:v>2016-06-12 16:10</c:v>
                      </c:pt>
                      <c:pt idx="17413">
                        <c:v>2016-06-12 16:10</c:v>
                      </c:pt>
                      <c:pt idx="17414">
                        <c:v>2016-06-12 16:10</c:v>
                      </c:pt>
                      <c:pt idx="17415">
                        <c:v>2016-06-12 16:10</c:v>
                      </c:pt>
                      <c:pt idx="17416">
                        <c:v>2016-06-12 16:10</c:v>
                      </c:pt>
                      <c:pt idx="17417">
                        <c:v>2016-06-12 16:10</c:v>
                      </c:pt>
                      <c:pt idx="17418">
                        <c:v>2016-06-12 16:10</c:v>
                      </c:pt>
                      <c:pt idx="17419">
                        <c:v>2016-06-12 16:10</c:v>
                      </c:pt>
                      <c:pt idx="17420">
                        <c:v>2016-06-12 16:10</c:v>
                      </c:pt>
                      <c:pt idx="17421">
                        <c:v>2016-06-12 16:10</c:v>
                      </c:pt>
                      <c:pt idx="17422">
                        <c:v>2016-06-12 16:10</c:v>
                      </c:pt>
                      <c:pt idx="17423">
                        <c:v>2016-06-12 16:10</c:v>
                      </c:pt>
                      <c:pt idx="17424">
                        <c:v>2016-06-12 16:10</c:v>
                      </c:pt>
                      <c:pt idx="17425">
                        <c:v>2016-06-12 16:10</c:v>
                      </c:pt>
                      <c:pt idx="17426">
                        <c:v>2016-06-12 16:10</c:v>
                      </c:pt>
                      <c:pt idx="17427">
                        <c:v>2016-06-12 16:10</c:v>
                      </c:pt>
                      <c:pt idx="17428">
                        <c:v>2016-06-12 16:10</c:v>
                      </c:pt>
                      <c:pt idx="17429">
                        <c:v>2016-06-12 16:10</c:v>
                      </c:pt>
                      <c:pt idx="17430">
                        <c:v>2016-06-12 16:10</c:v>
                      </c:pt>
                      <c:pt idx="17431">
                        <c:v>2016-06-12 16:10</c:v>
                      </c:pt>
                      <c:pt idx="17432">
                        <c:v>2016-06-12 16:10</c:v>
                      </c:pt>
                      <c:pt idx="17433">
                        <c:v>2016-06-12 16:10</c:v>
                      </c:pt>
                      <c:pt idx="17434">
                        <c:v>2016-06-12 16:10</c:v>
                      </c:pt>
                      <c:pt idx="17435">
                        <c:v>2016-06-12 16:10</c:v>
                      </c:pt>
                      <c:pt idx="17436">
                        <c:v>2016-06-12 16:10</c:v>
                      </c:pt>
                      <c:pt idx="17437">
                        <c:v>2016-06-12 16:10</c:v>
                      </c:pt>
                      <c:pt idx="17438">
                        <c:v>2016-06-12 16:10</c:v>
                      </c:pt>
                      <c:pt idx="17439">
                        <c:v>2016-06-12 16:10</c:v>
                      </c:pt>
                      <c:pt idx="17440">
                        <c:v>2016-06-12 16:10</c:v>
                      </c:pt>
                      <c:pt idx="17441">
                        <c:v>2016-06-12 16:10</c:v>
                      </c:pt>
                      <c:pt idx="17442">
                        <c:v>2016-06-12 16:10</c:v>
                      </c:pt>
                      <c:pt idx="17443">
                        <c:v>2016-06-12 16:10</c:v>
                      </c:pt>
                      <c:pt idx="17444">
                        <c:v>2016-06-12 16:10</c:v>
                      </c:pt>
                      <c:pt idx="17445">
                        <c:v>2016-06-12 16:10</c:v>
                      </c:pt>
                      <c:pt idx="17446">
                        <c:v>2016-06-12 16:10</c:v>
                      </c:pt>
                      <c:pt idx="17447">
                        <c:v>2016-06-12 16:10</c:v>
                      </c:pt>
                      <c:pt idx="17448">
                        <c:v>2016-06-12 16:10</c:v>
                      </c:pt>
                      <c:pt idx="17449">
                        <c:v>2016-06-12 16:10</c:v>
                      </c:pt>
                      <c:pt idx="17450">
                        <c:v>2016-06-12 16:11</c:v>
                      </c:pt>
                      <c:pt idx="17451">
                        <c:v>2016-06-12 16:11</c:v>
                      </c:pt>
                      <c:pt idx="17452">
                        <c:v>2016-06-12 16:11</c:v>
                      </c:pt>
                      <c:pt idx="17453">
                        <c:v>2016-06-12 16:11</c:v>
                      </c:pt>
                      <c:pt idx="17454">
                        <c:v>2016-06-12 16:11</c:v>
                      </c:pt>
                      <c:pt idx="17455">
                        <c:v>2016-06-12 16:11</c:v>
                      </c:pt>
                      <c:pt idx="17456">
                        <c:v>2016-06-12 16:11</c:v>
                      </c:pt>
                      <c:pt idx="17457">
                        <c:v>2016-06-12 16:11</c:v>
                      </c:pt>
                      <c:pt idx="17458">
                        <c:v>2016-06-12 16:11</c:v>
                      </c:pt>
                      <c:pt idx="17459">
                        <c:v>2016-06-12 16:11</c:v>
                      </c:pt>
                      <c:pt idx="17460">
                        <c:v>2016-06-12 16:11</c:v>
                      </c:pt>
                      <c:pt idx="17461">
                        <c:v>2016-06-12 16:11</c:v>
                      </c:pt>
                      <c:pt idx="17462">
                        <c:v>2016-06-12 16:11</c:v>
                      </c:pt>
                      <c:pt idx="17463">
                        <c:v>2016-06-12 16:11</c:v>
                      </c:pt>
                      <c:pt idx="17464">
                        <c:v>2016-06-12 16:11</c:v>
                      </c:pt>
                      <c:pt idx="17465">
                        <c:v>2016-06-12 16:11</c:v>
                      </c:pt>
                      <c:pt idx="17466">
                        <c:v>2016-06-12 16:11</c:v>
                      </c:pt>
                      <c:pt idx="17467">
                        <c:v>2016-06-12 16:11</c:v>
                      </c:pt>
                      <c:pt idx="17468">
                        <c:v>2016-06-12 16:11</c:v>
                      </c:pt>
                      <c:pt idx="17469">
                        <c:v>2016-06-12 16:11</c:v>
                      </c:pt>
                      <c:pt idx="17470">
                        <c:v>2016-06-12 16:11</c:v>
                      </c:pt>
                      <c:pt idx="17471">
                        <c:v>2016-06-12 16:11</c:v>
                      </c:pt>
                      <c:pt idx="17472">
                        <c:v>2016-06-12 16:11</c:v>
                      </c:pt>
                      <c:pt idx="17473">
                        <c:v>2016-06-12 16:11</c:v>
                      </c:pt>
                      <c:pt idx="17474">
                        <c:v>2016-06-12 16:11</c:v>
                      </c:pt>
                      <c:pt idx="17475">
                        <c:v>2016-06-12 16:11</c:v>
                      </c:pt>
                      <c:pt idx="17476">
                        <c:v>2016-06-12 16:11</c:v>
                      </c:pt>
                      <c:pt idx="17477">
                        <c:v>2016-06-12 16:11</c:v>
                      </c:pt>
                      <c:pt idx="17478">
                        <c:v>2016-06-12 16:11</c:v>
                      </c:pt>
                      <c:pt idx="17479">
                        <c:v>2016-06-12 16:11</c:v>
                      </c:pt>
                      <c:pt idx="17480">
                        <c:v>2016-06-12 16:11</c:v>
                      </c:pt>
                      <c:pt idx="17481">
                        <c:v>2016-06-12 16:11</c:v>
                      </c:pt>
                      <c:pt idx="17482">
                        <c:v>2016-06-12 16:11</c:v>
                      </c:pt>
                      <c:pt idx="17483">
                        <c:v>2016-06-12 16:11</c:v>
                      </c:pt>
                      <c:pt idx="17484">
                        <c:v>2016-06-12 16:11</c:v>
                      </c:pt>
                      <c:pt idx="17485">
                        <c:v>2016-06-12 16:11</c:v>
                      </c:pt>
                      <c:pt idx="17486">
                        <c:v>2016-06-12 16:11</c:v>
                      </c:pt>
                      <c:pt idx="17487">
                        <c:v>2016-06-12 16:11</c:v>
                      </c:pt>
                      <c:pt idx="17488">
                        <c:v>2016-06-12 16:11</c:v>
                      </c:pt>
                      <c:pt idx="17489">
                        <c:v>2016-06-12 16:11</c:v>
                      </c:pt>
                      <c:pt idx="17490">
                        <c:v>2016-06-12 16:11</c:v>
                      </c:pt>
                      <c:pt idx="17491">
                        <c:v>2016-06-12 16:11</c:v>
                      </c:pt>
                      <c:pt idx="17492">
                        <c:v>2016-06-12 16:11</c:v>
                      </c:pt>
                      <c:pt idx="17493">
                        <c:v>2016-06-12 16:11</c:v>
                      </c:pt>
                      <c:pt idx="17494">
                        <c:v>2016-06-12 16:11</c:v>
                      </c:pt>
                      <c:pt idx="17495">
                        <c:v>2016-06-12 16:11</c:v>
                      </c:pt>
                      <c:pt idx="17496">
                        <c:v>2016-06-12 16:11</c:v>
                      </c:pt>
                      <c:pt idx="17497">
                        <c:v>2016-06-12 16:11</c:v>
                      </c:pt>
                      <c:pt idx="17498">
                        <c:v>2016-06-12 16:11</c:v>
                      </c:pt>
                      <c:pt idx="17499">
                        <c:v>2016-06-12 16:11</c:v>
                      </c:pt>
                      <c:pt idx="17500">
                        <c:v>2016-06-12 16:11</c:v>
                      </c:pt>
                      <c:pt idx="17501">
                        <c:v>2016-06-12 16:11</c:v>
                      </c:pt>
                      <c:pt idx="17502">
                        <c:v>2016-06-12 16:11</c:v>
                      </c:pt>
                      <c:pt idx="17503">
                        <c:v>2016-06-12 16:11</c:v>
                      </c:pt>
                      <c:pt idx="17504">
                        <c:v>2016-06-12 16:11</c:v>
                      </c:pt>
                      <c:pt idx="17505">
                        <c:v>2016-06-12 16:11</c:v>
                      </c:pt>
                      <c:pt idx="17506">
                        <c:v>2016-06-12 16:11</c:v>
                      </c:pt>
                      <c:pt idx="17507">
                        <c:v>2016-06-12 16:11</c:v>
                      </c:pt>
                      <c:pt idx="17508">
                        <c:v>2016-06-12 16:12</c:v>
                      </c:pt>
                      <c:pt idx="17509">
                        <c:v>2016-06-12 16:12</c:v>
                      </c:pt>
                      <c:pt idx="17510">
                        <c:v>2016-06-12 16:12</c:v>
                      </c:pt>
                      <c:pt idx="17511">
                        <c:v>2016-06-12 16:12</c:v>
                      </c:pt>
                      <c:pt idx="17512">
                        <c:v>2016-06-12 16:12</c:v>
                      </c:pt>
                      <c:pt idx="17513">
                        <c:v>2016-06-12 16:12</c:v>
                      </c:pt>
                      <c:pt idx="17514">
                        <c:v>2016-06-12 16:12</c:v>
                      </c:pt>
                      <c:pt idx="17515">
                        <c:v>2016-06-12 16:12</c:v>
                      </c:pt>
                      <c:pt idx="17516">
                        <c:v>2016-06-12 16:12</c:v>
                      </c:pt>
                      <c:pt idx="17517">
                        <c:v>2016-06-12 16:12</c:v>
                      </c:pt>
                      <c:pt idx="17518">
                        <c:v>2016-06-12 16:12</c:v>
                      </c:pt>
                      <c:pt idx="17519">
                        <c:v>2016-06-12 16:12</c:v>
                      </c:pt>
                      <c:pt idx="17520">
                        <c:v>2016-06-12 16:12</c:v>
                      </c:pt>
                      <c:pt idx="17521">
                        <c:v>2016-06-12 16:12</c:v>
                      </c:pt>
                      <c:pt idx="17522">
                        <c:v>2016-06-12 16:12</c:v>
                      </c:pt>
                      <c:pt idx="17523">
                        <c:v>2016-06-12 16:12</c:v>
                      </c:pt>
                      <c:pt idx="17524">
                        <c:v>2016-06-12 16:12</c:v>
                      </c:pt>
                      <c:pt idx="17525">
                        <c:v>2016-06-12 16:12</c:v>
                      </c:pt>
                      <c:pt idx="17526">
                        <c:v>2016-06-12 16:12</c:v>
                      </c:pt>
                      <c:pt idx="17527">
                        <c:v>2016-06-12 16:12</c:v>
                      </c:pt>
                      <c:pt idx="17528">
                        <c:v>2016-06-12 16:12</c:v>
                      </c:pt>
                      <c:pt idx="17529">
                        <c:v>2016-06-12 16:12</c:v>
                      </c:pt>
                      <c:pt idx="17530">
                        <c:v>2016-06-12 16:12</c:v>
                      </c:pt>
                      <c:pt idx="17531">
                        <c:v>2016-06-12 16:12</c:v>
                      </c:pt>
                      <c:pt idx="17532">
                        <c:v>2016-06-12 16:12</c:v>
                      </c:pt>
                      <c:pt idx="17533">
                        <c:v>2016-06-12 16:12</c:v>
                      </c:pt>
                      <c:pt idx="17534">
                        <c:v>2016-06-12 16:12</c:v>
                      </c:pt>
                      <c:pt idx="17535">
                        <c:v>2016-06-12 16:12</c:v>
                      </c:pt>
                      <c:pt idx="17536">
                        <c:v>2016-06-12 16:12</c:v>
                      </c:pt>
                      <c:pt idx="17537">
                        <c:v>2016-06-12 16:12</c:v>
                      </c:pt>
                      <c:pt idx="17538">
                        <c:v>2016-06-12 16:12</c:v>
                      </c:pt>
                      <c:pt idx="17539">
                        <c:v>2016-06-12 16:12</c:v>
                      </c:pt>
                      <c:pt idx="17540">
                        <c:v>2016-06-12 16:12</c:v>
                      </c:pt>
                      <c:pt idx="17541">
                        <c:v>2016-06-12 16:12</c:v>
                      </c:pt>
                      <c:pt idx="17542">
                        <c:v>2016-06-12 16:12</c:v>
                      </c:pt>
                      <c:pt idx="17543">
                        <c:v>2016-06-12 16:12</c:v>
                      </c:pt>
                      <c:pt idx="17544">
                        <c:v>2016-06-12 16:12</c:v>
                      </c:pt>
                      <c:pt idx="17545">
                        <c:v>2016-06-12 16:12</c:v>
                      </c:pt>
                      <c:pt idx="17546">
                        <c:v>2016-06-12 16:12</c:v>
                      </c:pt>
                      <c:pt idx="17547">
                        <c:v>2016-06-12 16:12</c:v>
                      </c:pt>
                      <c:pt idx="17548">
                        <c:v>2016-06-12 16:12</c:v>
                      </c:pt>
                      <c:pt idx="17549">
                        <c:v>2016-06-12 16:12</c:v>
                      </c:pt>
                      <c:pt idx="17550">
                        <c:v>2016-06-12 16:12</c:v>
                      </c:pt>
                      <c:pt idx="17551">
                        <c:v>2016-06-12 16:12</c:v>
                      </c:pt>
                      <c:pt idx="17552">
                        <c:v>2016-06-12 16:12</c:v>
                      </c:pt>
                      <c:pt idx="17553">
                        <c:v>2016-06-12 16:12</c:v>
                      </c:pt>
                      <c:pt idx="17554">
                        <c:v>2016-06-12 16:12</c:v>
                      </c:pt>
                      <c:pt idx="17555">
                        <c:v>2016-06-12 16:12</c:v>
                      </c:pt>
                      <c:pt idx="17556">
                        <c:v>2016-06-12 16:12</c:v>
                      </c:pt>
                      <c:pt idx="17557">
                        <c:v>2016-06-12 16:12</c:v>
                      </c:pt>
                      <c:pt idx="17558">
                        <c:v>2016-06-12 16:12</c:v>
                      </c:pt>
                      <c:pt idx="17559">
                        <c:v>2016-06-12 16:12</c:v>
                      </c:pt>
                      <c:pt idx="17560">
                        <c:v>2016-06-12 16:12</c:v>
                      </c:pt>
                      <c:pt idx="17561">
                        <c:v>2016-06-12 16:12</c:v>
                      </c:pt>
                      <c:pt idx="17562">
                        <c:v>2016-06-12 16:12</c:v>
                      </c:pt>
                      <c:pt idx="17563">
                        <c:v>2016-06-12 16:12</c:v>
                      </c:pt>
                      <c:pt idx="17564">
                        <c:v>2016-06-12 16:13</c:v>
                      </c:pt>
                      <c:pt idx="17565">
                        <c:v>2016-06-12 16:13</c:v>
                      </c:pt>
                      <c:pt idx="17566">
                        <c:v>2016-06-12 16:13</c:v>
                      </c:pt>
                      <c:pt idx="17567">
                        <c:v>2016-06-12 16:13</c:v>
                      </c:pt>
                      <c:pt idx="17568">
                        <c:v>2016-06-12 16:13</c:v>
                      </c:pt>
                      <c:pt idx="17569">
                        <c:v>2016-06-12 16:13</c:v>
                      </c:pt>
                      <c:pt idx="17570">
                        <c:v>2016-06-12 16:13</c:v>
                      </c:pt>
                      <c:pt idx="17571">
                        <c:v>2016-06-12 16:13</c:v>
                      </c:pt>
                      <c:pt idx="17572">
                        <c:v>2016-06-12 16:13</c:v>
                      </c:pt>
                      <c:pt idx="17573">
                        <c:v>2016-06-12 16:13</c:v>
                      </c:pt>
                      <c:pt idx="17574">
                        <c:v>2016-06-12 16:13</c:v>
                      </c:pt>
                      <c:pt idx="17575">
                        <c:v>2016-06-12 16:13</c:v>
                      </c:pt>
                      <c:pt idx="17576">
                        <c:v>2016-06-12 16:13</c:v>
                      </c:pt>
                      <c:pt idx="17577">
                        <c:v>2016-06-12 16:13</c:v>
                      </c:pt>
                      <c:pt idx="17578">
                        <c:v>2016-06-12 16:13</c:v>
                      </c:pt>
                      <c:pt idx="17579">
                        <c:v>2016-06-12 16:13</c:v>
                      </c:pt>
                      <c:pt idx="17580">
                        <c:v>2016-06-12 16:13</c:v>
                      </c:pt>
                      <c:pt idx="17581">
                        <c:v>2016-06-12 16:13</c:v>
                      </c:pt>
                      <c:pt idx="17582">
                        <c:v>2016-06-12 16:13</c:v>
                      </c:pt>
                      <c:pt idx="17583">
                        <c:v>2016-06-12 16:13</c:v>
                      </c:pt>
                      <c:pt idx="17584">
                        <c:v>2016-06-12 16:13</c:v>
                      </c:pt>
                      <c:pt idx="17585">
                        <c:v>2016-06-12 16:13</c:v>
                      </c:pt>
                      <c:pt idx="17586">
                        <c:v>2016-06-12 16:13</c:v>
                      </c:pt>
                      <c:pt idx="17587">
                        <c:v>2016-06-12 16:13</c:v>
                      </c:pt>
                      <c:pt idx="17588">
                        <c:v>2016-06-12 16:13</c:v>
                      </c:pt>
                      <c:pt idx="17589">
                        <c:v>2016-06-12 16:13</c:v>
                      </c:pt>
                      <c:pt idx="17590">
                        <c:v>2016-06-12 16:13</c:v>
                      </c:pt>
                      <c:pt idx="17591">
                        <c:v>2016-06-12 16:13</c:v>
                      </c:pt>
                      <c:pt idx="17592">
                        <c:v>2016-06-12 16:13</c:v>
                      </c:pt>
                      <c:pt idx="17593">
                        <c:v>2016-06-12 16:13</c:v>
                      </c:pt>
                      <c:pt idx="17594">
                        <c:v>2016-06-12 16:13</c:v>
                      </c:pt>
                      <c:pt idx="17595">
                        <c:v>2016-06-12 16:13</c:v>
                      </c:pt>
                      <c:pt idx="17596">
                        <c:v>2016-06-12 16:13</c:v>
                      </c:pt>
                      <c:pt idx="17597">
                        <c:v>2016-06-12 16:13</c:v>
                      </c:pt>
                      <c:pt idx="17598">
                        <c:v>2016-06-12 16:13</c:v>
                      </c:pt>
                      <c:pt idx="17599">
                        <c:v>2016-06-12 16:13</c:v>
                      </c:pt>
                      <c:pt idx="17600">
                        <c:v>2016-06-12 16:13</c:v>
                      </c:pt>
                      <c:pt idx="17601">
                        <c:v>2016-06-12 16:13</c:v>
                      </c:pt>
                      <c:pt idx="17602">
                        <c:v>2016-06-12 16:13</c:v>
                      </c:pt>
                      <c:pt idx="17603">
                        <c:v>2016-06-12 16:13</c:v>
                      </c:pt>
                      <c:pt idx="17604">
                        <c:v>2016-06-12 16:13</c:v>
                      </c:pt>
                      <c:pt idx="17605">
                        <c:v>2016-06-12 16:13</c:v>
                      </c:pt>
                      <c:pt idx="17606">
                        <c:v>2016-06-12 16:13</c:v>
                      </c:pt>
                      <c:pt idx="17607">
                        <c:v>2016-06-12 16:13</c:v>
                      </c:pt>
                      <c:pt idx="17608">
                        <c:v>2016-06-12 16:13</c:v>
                      </c:pt>
                      <c:pt idx="17609">
                        <c:v>2016-06-12 16:13</c:v>
                      </c:pt>
                      <c:pt idx="17610">
                        <c:v>2016-06-12 16:13</c:v>
                      </c:pt>
                      <c:pt idx="17611">
                        <c:v>2016-06-12 16:13</c:v>
                      </c:pt>
                      <c:pt idx="17612">
                        <c:v>2016-06-12 16:13</c:v>
                      </c:pt>
                      <c:pt idx="17613">
                        <c:v>2016-06-12 16:13</c:v>
                      </c:pt>
                      <c:pt idx="17614">
                        <c:v>2016-06-12 16:13</c:v>
                      </c:pt>
                      <c:pt idx="17615">
                        <c:v>2016-06-12 16:13</c:v>
                      </c:pt>
                      <c:pt idx="17616">
                        <c:v>2016-06-12 16:13</c:v>
                      </c:pt>
                      <c:pt idx="17617">
                        <c:v>2016-06-12 16:13</c:v>
                      </c:pt>
                      <c:pt idx="17618">
                        <c:v>2016-06-12 16:14</c:v>
                      </c:pt>
                      <c:pt idx="17619">
                        <c:v>2016-06-12 16:14</c:v>
                      </c:pt>
                      <c:pt idx="17620">
                        <c:v>2016-06-12 16:14</c:v>
                      </c:pt>
                      <c:pt idx="17621">
                        <c:v>2016-06-12 16:14</c:v>
                      </c:pt>
                      <c:pt idx="17622">
                        <c:v>2016-06-12 16:14</c:v>
                      </c:pt>
                      <c:pt idx="17623">
                        <c:v>2016-06-12 16:14</c:v>
                      </c:pt>
                      <c:pt idx="17624">
                        <c:v>2016-06-12 16:14</c:v>
                      </c:pt>
                      <c:pt idx="17625">
                        <c:v>2016-06-12 16:14</c:v>
                      </c:pt>
                      <c:pt idx="17626">
                        <c:v>2016-06-12 16:14</c:v>
                      </c:pt>
                      <c:pt idx="17627">
                        <c:v>2016-06-12 16:14</c:v>
                      </c:pt>
                      <c:pt idx="17628">
                        <c:v>2016-06-12 16:14</c:v>
                      </c:pt>
                      <c:pt idx="17629">
                        <c:v>2016-06-12 16:14</c:v>
                      </c:pt>
                      <c:pt idx="17630">
                        <c:v>2016-06-12 16:14</c:v>
                      </c:pt>
                      <c:pt idx="17631">
                        <c:v>2016-06-12 16:14</c:v>
                      </c:pt>
                      <c:pt idx="17632">
                        <c:v>2016-06-12 16:14</c:v>
                      </c:pt>
                      <c:pt idx="17633">
                        <c:v>2016-06-12 16:14</c:v>
                      </c:pt>
                      <c:pt idx="17634">
                        <c:v>2016-06-12 16:14</c:v>
                      </c:pt>
                      <c:pt idx="17635">
                        <c:v>2016-06-12 16:14</c:v>
                      </c:pt>
                      <c:pt idx="17636">
                        <c:v>2016-06-12 16:14</c:v>
                      </c:pt>
                      <c:pt idx="17637">
                        <c:v>2016-06-12 16:14</c:v>
                      </c:pt>
                      <c:pt idx="17638">
                        <c:v>2016-06-12 16:14</c:v>
                      </c:pt>
                      <c:pt idx="17639">
                        <c:v>2016-06-12 16:14</c:v>
                      </c:pt>
                      <c:pt idx="17640">
                        <c:v>2016-06-12 16:14</c:v>
                      </c:pt>
                      <c:pt idx="17641">
                        <c:v>2016-06-12 16:14</c:v>
                      </c:pt>
                      <c:pt idx="17642">
                        <c:v>2016-06-12 16:14</c:v>
                      </c:pt>
                      <c:pt idx="17643">
                        <c:v>2016-06-12 16:14</c:v>
                      </c:pt>
                      <c:pt idx="17644">
                        <c:v>2016-06-12 16:14</c:v>
                      </c:pt>
                      <c:pt idx="17645">
                        <c:v>2016-06-12 16:14</c:v>
                      </c:pt>
                      <c:pt idx="17646">
                        <c:v>2016-06-12 16:14</c:v>
                      </c:pt>
                      <c:pt idx="17647">
                        <c:v>2016-06-12 16:14</c:v>
                      </c:pt>
                      <c:pt idx="17648">
                        <c:v>2016-06-12 16:14</c:v>
                      </c:pt>
                      <c:pt idx="17649">
                        <c:v>2016-06-12 16:14</c:v>
                      </c:pt>
                      <c:pt idx="17650">
                        <c:v>2016-06-12 16:14</c:v>
                      </c:pt>
                      <c:pt idx="17651">
                        <c:v>2016-06-12 16:14</c:v>
                      </c:pt>
                      <c:pt idx="17652">
                        <c:v>2016-06-12 16:14</c:v>
                      </c:pt>
                      <c:pt idx="17653">
                        <c:v>2016-06-12 16:14</c:v>
                      </c:pt>
                      <c:pt idx="17654">
                        <c:v>2016-06-12 16:14</c:v>
                      </c:pt>
                      <c:pt idx="17655">
                        <c:v>2016-06-12 16:14</c:v>
                      </c:pt>
                      <c:pt idx="17656">
                        <c:v>2016-06-12 16:14</c:v>
                      </c:pt>
                      <c:pt idx="17657">
                        <c:v>2016-06-12 16:14</c:v>
                      </c:pt>
                      <c:pt idx="17658">
                        <c:v>2016-06-12 16:14</c:v>
                      </c:pt>
                      <c:pt idx="17659">
                        <c:v>2016-06-12 16:14</c:v>
                      </c:pt>
                      <c:pt idx="17660">
                        <c:v>2016-06-12 16:14</c:v>
                      </c:pt>
                      <c:pt idx="17661">
                        <c:v>2016-06-12 16:14</c:v>
                      </c:pt>
                      <c:pt idx="17662">
                        <c:v>2016-06-12 16:14</c:v>
                      </c:pt>
                      <c:pt idx="17663">
                        <c:v>2016-06-12 16:14</c:v>
                      </c:pt>
                      <c:pt idx="17664">
                        <c:v>2016-06-12 16:14</c:v>
                      </c:pt>
                      <c:pt idx="17665">
                        <c:v>2016-06-12 16:14</c:v>
                      </c:pt>
                      <c:pt idx="17666">
                        <c:v>2016-06-12 16:14</c:v>
                      </c:pt>
                      <c:pt idx="17667">
                        <c:v>2016-06-12 16:14</c:v>
                      </c:pt>
                      <c:pt idx="17668">
                        <c:v>2016-06-12 16:14</c:v>
                      </c:pt>
                      <c:pt idx="17669">
                        <c:v>2016-06-12 16:14</c:v>
                      </c:pt>
                      <c:pt idx="17670">
                        <c:v>2016-06-12 16:14</c:v>
                      </c:pt>
                      <c:pt idx="17671">
                        <c:v>2016-06-12 16:14</c:v>
                      </c:pt>
                      <c:pt idx="17672">
                        <c:v>2016-06-12 16:14</c:v>
                      </c:pt>
                      <c:pt idx="17673">
                        <c:v>2016-06-12 16:14</c:v>
                      </c:pt>
                      <c:pt idx="17674">
                        <c:v>2016-06-12 16:14</c:v>
                      </c:pt>
                      <c:pt idx="17675">
                        <c:v>2016-06-12 16:14</c:v>
                      </c:pt>
                      <c:pt idx="17676">
                        <c:v>2016-06-12 16:15</c:v>
                      </c:pt>
                      <c:pt idx="17677">
                        <c:v>2016-06-12 16:15</c:v>
                      </c:pt>
                      <c:pt idx="17678">
                        <c:v>2016-06-12 16:15</c:v>
                      </c:pt>
                      <c:pt idx="17679">
                        <c:v>2016-06-12 16:15</c:v>
                      </c:pt>
                      <c:pt idx="17680">
                        <c:v>2016-06-12 16:15</c:v>
                      </c:pt>
                      <c:pt idx="17681">
                        <c:v>2016-06-12 16:15</c:v>
                      </c:pt>
                      <c:pt idx="17682">
                        <c:v>2016-06-12 16:15</c:v>
                      </c:pt>
                      <c:pt idx="17683">
                        <c:v>2016-06-12 16:15</c:v>
                      </c:pt>
                      <c:pt idx="17684">
                        <c:v>2016-06-12 16:15</c:v>
                      </c:pt>
                      <c:pt idx="17685">
                        <c:v>2016-06-12 16:15</c:v>
                      </c:pt>
                      <c:pt idx="17686">
                        <c:v>2016-06-12 16:15</c:v>
                      </c:pt>
                      <c:pt idx="17687">
                        <c:v>2016-06-12 16:15</c:v>
                      </c:pt>
                      <c:pt idx="17688">
                        <c:v>2016-06-12 16:15</c:v>
                      </c:pt>
                      <c:pt idx="17689">
                        <c:v>2016-06-12 16:15</c:v>
                      </c:pt>
                      <c:pt idx="17690">
                        <c:v>2016-06-12 16:15</c:v>
                      </c:pt>
                      <c:pt idx="17691">
                        <c:v>2016-06-12 16:15</c:v>
                      </c:pt>
                      <c:pt idx="17692">
                        <c:v>2016-06-12 16:15</c:v>
                      </c:pt>
                      <c:pt idx="17693">
                        <c:v>2016-06-12 16:15</c:v>
                      </c:pt>
                      <c:pt idx="17694">
                        <c:v>2016-06-12 16:15</c:v>
                      </c:pt>
                      <c:pt idx="17695">
                        <c:v>2016-06-12 16:15</c:v>
                      </c:pt>
                      <c:pt idx="17696">
                        <c:v>2016-06-12 16:15</c:v>
                      </c:pt>
                      <c:pt idx="17697">
                        <c:v>2016-06-12 16:15</c:v>
                      </c:pt>
                      <c:pt idx="17698">
                        <c:v>2016-06-12 16:15</c:v>
                      </c:pt>
                      <c:pt idx="17699">
                        <c:v>2016-06-12 16:15</c:v>
                      </c:pt>
                      <c:pt idx="17700">
                        <c:v>2016-06-12 16:15</c:v>
                      </c:pt>
                      <c:pt idx="17701">
                        <c:v>2016-06-12 16:15</c:v>
                      </c:pt>
                      <c:pt idx="17702">
                        <c:v>2016-06-12 16:15</c:v>
                      </c:pt>
                      <c:pt idx="17703">
                        <c:v>2016-06-12 16:15</c:v>
                      </c:pt>
                      <c:pt idx="17704">
                        <c:v>2016-06-12 16:15</c:v>
                      </c:pt>
                      <c:pt idx="17705">
                        <c:v>2016-06-12 16:15</c:v>
                      </c:pt>
                      <c:pt idx="17706">
                        <c:v>2016-06-12 16:15</c:v>
                      </c:pt>
                      <c:pt idx="17707">
                        <c:v>2016-06-12 16:15</c:v>
                      </c:pt>
                      <c:pt idx="17708">
                        <c:v>2016-06-12 16:15</c:v>
                      </c:pt>
                      <c:pt idx="17709">
                        <c:v>2016-06-12 16:15</c:v>
                      </c:pt>
                      <c:pt idx="17710">
                        <c:v>2016-06-12 16:15</c:v>
                      </c:pt>
                      <c:pt idx="17711">
                        <c:v>2016-06-12 16:15</c:v>
                      </c:pt>
                      <c:pt idx="17712">
                        <c:v>2016-06-12 16:15</c:v>
                      </c:pt>
                      <c:pt idx="17713">
                        <c:v>2016-06-12 16:15</c:v>
                      </c:pt>
                      <c:pt idx="17714">
                        <c:v>2016-06-12 16:15</c:v>
                      </c:pt>
                      <c:pt idx="17715">
                        <c:v>2016-06-12 16:15</c:v>
                      </c:pt>
                      <c:pt idx="17716">
                        <c:v>2016-06-12 16:15</c:v>
                      </c:pt>
                      <c:pt idx="17717">
                        <c:v>2016-06-12 16:15</c:v>
                      </c:pt>
                      <c:pt idx="17718">
                        <c:v>2016-06-12 16:15</c:v>
                      </c:pt>
                      <c:pt idx="17719">
                        <c:v>2016-06-12 16:15</c:v>
                      </c:pt>
                      <c:pt idx="17720">
                        <c:v>2016-06-12 16:15</c:v>
                      </c:pt>
                      <c:pt idx="17721">
                        <c:v>2016-06-12 16:15</c:v>
                      </c:pt>
                      <c:pt idx="17722">
                        <c:v>2016-06-12 16:15</c:v>
                      </c:pt>
                      <c:pt idx="17723">
                        <c:v>2016-06-12 16:15</c:v>
                      </c:pt>
                      <c:pt idx="17724">
                        <c:v>2016-06-12 16:15</c:v>
                      </c:pt>
                      <c:pt idx="17725">
                        <c:v>2016-06-12 16:15</c:v>
                      </c:pt>
                      <c:pt idx="17726">
                        <c:v>2016-06-12 16:15</c:v>
                      </c:pt>
                      <c:pt idx="17727">
                        <c:v>2016-06-12 16:15</c:v>
                      </c:pt>
                      <c:pt idx="17728">
                        <c:v>2016-06-12 16:15</c:v>
                      </c:pt>
                      <c:pt idx="17729">
                        <c:v>2016-06-12 16:15</c:v>
                      </c:pt>
                      <c:pt idx="17730">
                        <c:v>2016-06-12 16:15</c:v>
                      </c:pt>
                      <c:pt idx="17731">
                        <c:v>2016-06-12 16:15</c:v>
                      </c:pt>
                      <c:pt idx="17732">
                        <c:v>2016-06-12 16:15</c:v>
                      </c:pt>
                      <c:pt idx="17733">
                        <c:v>2016-06-12 16:16</c:v>
                      </c:pt>
                      <c:pt idx="17734">
                        <c:v>2016-06-12 16:16</c:v>
                      </c:pt>
                      <c:pt idx="17735">
                        <c:v>2016-06-12 16:16</c:v>
                      </c:pt>
                      <c:pt idx="17736">
                        <c:v>2016-06-12 16:16</c:v>
                      </c:pt>
                      <c:pt idx="17737">
                        <c:v>2016-06-12 16:16</c:v>
                      </c:pt>
                      <c:pt idx="17738">
                        <c:v>2016-06-12 16:16</c:v>
                      </c:pt>
                      <c:pt idx="17739">
                        <c:v>2016-06-12 16:16</c:v>
                      </c:pt>
                      <c:pt idx="17740">
                        <c:v>2016-06-12 16:16</c:v>
                      </c:pt>
                      <c:pt idx="17741">
                        <c:v>2016-06-12 16:16</c:v>
                      </c:pt>
                      <c:pt idx="17742">
                        <c:v>2016-06-12 16:16</c:v>
                      </c:pt>
                      <c:pt idx="17743">
                        <c:v>2016-06-12 16:16</c:v>
                      </c:pt>
                      <c:pt idx="17744">
                        <c:v>2016-06-12 16:16</c:v>
                      </c:pt>
                      <c:pt idx="17745">
                        <c:v>2016-06-12 16:16</c:v>
                      </c:pt>
                      <c:pt idx="17746">
                        <c:v>2016-06-12 16:16</c:v>
                      </c:pt>
                      <c:pt idx="17747">
                        <c:v>2016-06-12 16:16</c:v>
                      </c:pt>
                      <c:pt idx="17748">
                        <c:v>2016-06-12 16:16</c:v>
                      </c:pt>
                      <c:pt idx="17749">
                        <c:v>2016-06-12 16:16</c:v>
                      </c:pt>
                      <c:pt idx="17750">
                        <c:v>2016-06-12 16:16</c:v>
                      </c:pt>
                      <c:pt idx="17751">
                        <c:v>2016-06-12 16:16</c:v>
                      </c:pt>
                      <c:pt idx="17752">
                        <c:v>2016-06-12 16:16</c:v>
                      </c:pt>
                      <c:pt idx="17753">
                        <c:v>2016-06-12 16:16</c:v>
                      </c:pt>
                      <c:pt idx="17754">
                        <c:v>2016-06-12 16:16</c:v>
                      </c:pt>
                      <c:pt idx="17755">
                        <c:v>2016-06-12 16:16</c:v>
                      </c:pt>
                      <c:pt idx="17756">
                        <c:v>2016-06-12 16:16</c:v>
                      </c:pt>
                      <c:pt idx="17757">
                        <c:v>2016-06-12 16:16</c:v>
                      </c:pt>
                      <c:pt idx="17758">
                        <c:v>2016-06-12 16:16</c:v>
                      </c:pt>
                      <c:pt idx="17759">
                        <c:v>2016-06-12 16:16</c:v>
                      </c:pt>
                      <c:pt idx="17760">
                        <c:v>2016-06-12 16:16</c:v>
                      </c:pt>
                      <c:pt idx="17761">
                        <c:v>2016-06-12 16:16</c:v>
                      </c:pt>
                      <c:pt idx="17762">
                        <c:v>2016-06-12 16:16</c:v>
                      </c:pt>
                      <c:pt idx="17763">
                        <c:v>2016-06-12 16:16</c:v>
                      </c:pt>
                      <c:pt idx="17764">
                        <c:v>2016-06-12 16:16</c:v>
                      </c:pt>
                      <c:pt idx="17765">
                        <c:v>2016-06-12 16:16</c:v>
                      </c:pt>
                      <c:pt idx="17766">
                        <c:v>2016-06-12 16:16</c:v>
                      </c:pt>
                      <c:pt idx="17767">
                        <c:v>2016-06-12 16:16</c:v>
                      </c:pt>
                      <c:pt idx="17768">
                        <c:v>2016-06-12 16:16</c:v>
                      </c:pt>
                      <c:pt idx="17769">
                        <c:v>2016-06-12 16:16</c:v>
                      </c:pt>
                      <c:pt idx="17770">
                        <c:v>2016-06-12 16:16</c:v>
                      </c:pt>
                      <c:pt idx="17771">
                        <c:v>2016-06-12 16:16</c:v>
                      </c:pt>
                      <c:pt idx="17772">
                        <c:v>2016-06-12 16:16</c:v>
                      </c:pt>
                      <c:pt idx="17773">
                        <c:v>2016-06-12 16:16</c:v>
                      </c:pt>
                      <c:pt idx="17774">
                        <c:v>2016-06-12 16:16</c:v>
                      </c:pt>
                      <c:pt idx="17775">
                        <c:v>2016-06-12 16:16</c:v>
                      </c:pt>
                      <c:pt idx="17776">
                        <c:v>2016-06-12 16:16</c:v>
                      </c:pt>
                      <c:pt idx="17777">
                        <c:v>2016-06-12 16:16</c:v>
                      </c:pt>
                      <c:pt idx="17778">
                        <c:v>2016-06-12 16:16</c:v>
                      </c:pt>
                      <c:pt idx="17779">
                        <c:v>2016-06-12 16:16</c:v>
                      </c:pt>
                      <c:pt idx="17780">
                        <c:v>2016-06-12 16:16</c:v>
                      </c:pt>
                      <c:pt idx="17781">
                        <c:v>2016-06-12 16:16</c:v>
                      </c:pt>
                      <c:pt idx="17782">
                        <c:v>2016-06-12 16:16</c:v>
                      </c:pt>
                      <c:pt idx="17783">
                        <c:v>2016-06-12 16:16</c:v>
                      </c:pt>
                      <c:pt idx="17784">
                        <c:v>2016-06-12 16:16</c:v>
                      </c:pt>
                      <c:pt idx="17785">
                        <c:v>2016-06-12 16:16</c:v>
                      </c:pt>
                      <c:pt idx="17786">
                        <c:v>2016-06-12 16:16</c:v>
                      </c:pt>
                      <c:pt idx="17787">
                        <c:v>2016-06-12 16:16</c:v>
                      </c:pt>
                      <c:pt idx="17788">
                        <c:v>2016-06-12 16:16</c:v>
                      </c:pt>
                      <c:pt idx="17789">
                        <c:v>2016-06-12 16:17</c:v>
                      </c:pt>
                      <c:pt idx="17790">
                        <c:v>2016-06-12 16:17</c:v>
                      </c:pt>
                      <c:pt idx="17791">
                        <c:v>2016-06-12 16:17</c:v>
                      </c:pt>
                      <c:pt idx="17792">
                        <c:v>2016-06-12 16:17</c:v>
                      </c:pt>
                      <c:pt idx="17793">
                        <c:v>2016-06-12 16:17</c:v>
                      </c:pt>
                      <c:pt idx="17794">
                        <c:v>2016-06-12 16:17</c:v>
                      </c:pt>
                      <c:pt idx="17795">
                        <c:v>2016-06-12 16:17</c:v>
                      </c:pt>
                      <c:pt idx="17796">
                        <c:v>2016-06-12 16:17</c:v>
                      </c:pt>
                      <c:pt idx="17797">
                        <c:v>2016-06-12 16:17</c:v>
                      </c:pt>
                      <c:pt idx="17798">
                        <c:v>2016-06-12 16:17</c:v>
                      </c:pt>
                      <c:pt idx="17799">
                        <c:v>2016-06-12 16:17</c:v>
                      </c:pt>
                      <c:pt idx="17800">
                        <c:v>2016-06-12 16:17</c:v>
                      </c:pt>
                      <c:pt idx="17801">
                        <c:v>2016-06-12 16:17</c:v>
                      </c:pt>
                      <c:pt idx="17802">
                        <c:v>2016-06-12 16:17</c:v>
                      </c:pt>
                      <c:pt idx="17803">
                        <c:v>2016-06-12 16:17</c:v>
                      </c:pt>
                      <c:pt idx="17804">
                        <c:v>2016-06-12 16:17</c:v>
                      </c:pt>
                      <c:pt idx="17805">
                        <c:v>2016-06-12 16:17</c:v>
                      </c:pt>
                      <c:pt idx="17806">
                        <c:v>2016-06-12 16:17</c:v>
                      </c:pt>
                      <c:pt idx="17807">
                        <c:v>2016-06-12 16:17</c:v>
                      </c:pt>
                      <c:pt idx="17808">
                        <c:v>2016-06-12 16:17</c:v>
                      </c:pt>
                      <c:pt idx="17809">
                        <c:v>2016-06-12 16:17</c:v>
                      </c:pt>
                      <c:pt idx="17810">
                        <c:v>2016-06-12 16:17</c:v>
                      </c:pt>
                      <c:pt idx="17811">
                        <c:v>2016-06-12 16:17</c:v>
                      </c:pt>
                      <c:pt idx="17812">
                        <c:v>2016-06-12 16:17</c:v>
                      </c:pt>
                      <c:pt idx="17813">
                        <c:v>2016-06-12 16:17</c:v>
                      </c:pt>
                      <c:pt idx="17814">
                        <c:v>2016-06-12 16:17</c:v>
                      </c:pt>
                      <c:pt idx="17815">
                        <c:v>2016-06-12 16:17</c:v>
                      </c:pt>
                      <c:pt idx="17816">
                        <c:v>2016-06-12 16:17</c:v>
                      </c:pt>
                      <c:pt idx="17817">
                        <c:v>2016-06-12 16:17</c:v>
                      </c:pt>
                      <c:pt idx="17818">
                        <c:v>2016-06-12 16:17</c:v>
                      </c:pt>
                      <c:pt idx="17819">
                        <c:v>2016-06-12 16:17</c:v>
                      </c:pt>
                      <c:pt idx="17820">
                        <c:v>2016-06-12 16:17</c:v>
                      </c:pt>
                      <c:pt idx="17821">
                        <c:v>2016-06-12 16:17</c:v>
                      </c:pt>
                      <c:pt idx="17822">
                        <c:v>2016-06-12 16:17</c:v>
                      </c:pt>
                      <c:pt idx="17823">
                        <c:v>2016-06-12 16:17</c:v>
                      </c:pt>
                      <c:pt idx="17824">
                        <c:v>2016-06-12 16:17</c:v>
                      </c:pt>
                      <c:pt idx="17825">
                        <c:v>2016-06-12 16:17</c:v>
                      </c:pt>
                      <c:pt idx="17826">
                        <c:v>2016-06-12 16:17</c:v>
                      </c:pt>
                      <c:pt idx="17827">
                        <c:v>2016-06-12 16:17</c:v>
                      </c:pt>
                      <c:pt idx="17828">
                        <c:v>2016-06-12 16:17</c:v>
                      </c:pt>
                      <c:pt idx="17829">
                        <c:v>2016-06-12 16:17</c:v>
                      </c:pt>
                      <c:pt idx="17830">
                        <c:v>2016-06-12 16:17</c:v>
                      </c:pt>
                      <c:pt idx="17831">
                        <c:v>2016-06-12 16:17</c:v>
                      </c:pt>
                      <c:pt idx="17832">
                        <c:v>2016-06-12 16:17</c:v>
                      </c:pt>
                      <c:pt idx="17833">
                        <c:v>2016-06-12 16:17</c:v>
                      </c:pt>
                      <c:pt idx="17834">
                        <c:v>2016-06-12 16:17</c:v>
                      </c:pt>
                      <c:pt idx="17835">
                        <c:v>2016-06-12 16:17</c:v>
                      </c:pt>
                      <c:pt idx="17836">
                        <c:v>2016-06-12 16:17</c:v>
                      </c:pt>
                      <c:pt idx="17837">
                        <c:v>2016-06-12 16:17</c:v>
                      </c:pt>
                      <c:pt idx="17838">
                        <c:v>2016-06-12 16:17</c:v>
                      </c:pt>
                      <c:pt idx="17839">
                        <c:v>2016-06-12 16:17</c:v>
                      </c:pt>
                      <c:pt idx="17840">
                        <c:v>2016-06-12 16:17</c:v>
                      </c:pt>
                      <c:pt idx="17841">
                        <c:v>2016-06-12 16:17</c:v>
                      </c:pt>
                      <c:pt idx="17842">
                        <c:v>2016-06-12 16:17</c:v>
                      </c:pt>
                      <c:pt idx="17843">
                        <c:v>2016-06-12 16:17</c:v>
                      </c:pt>
                      <c:pt idx="17844">
                        <c:v>2016-06-12 16:18</c:v>
                      </c:pt>
                      <c:pt idx="17845">
                        <c:v>2016-06-12 16:18</c:v>
                      </c:pt>
                      <c:pt idx="17846">
                        <c:v>2016-06-12 16:18</c:v>
                      </c:pt>
                      <c:pt idx="17847">
                        <c:v>2016-06-12 16:18</c:v>
                      </c:pt>
                      <c:pt idx="17848">
                        <c:v>2016-06-12 16:18</c:v>
                      </c:pt>
                      <c:pt idx="17849">
                        <c:v>2016-06-12 16:18</c:v>
                      </c:pt>
                      <c:pt idx="17850">
                        <c:v>2016-06-12 16:18</c:v>
                      </c:pt>
                      <c:pt idx="17851">
                        <c:v>2016-06-12 16:18</c:v>
                      </c:pt>
                      <c:pt idx="17852">
                        <c:v>2016-06-12 16:18</c:v>
                      </c:pt>
                      <c:pt idx="17853">
                        <c:v>2016-06-12 16:18</c:v>
                      </c:pt>
                      <c:pt idx="17854">
                        <c:v>2016-06-12 16:18</c:v>
                      </c:pt>
                      <c:pt idx="17855">
                        <c:v>2016-06-12 16:18</c:v>
                      </c:pt>
                      <c:pt idx="17856">
                        <c:v>2016-06-12 16:18</c:v>
                      </c:pt>
                      <c:pt idx="17857">
                        <c:v>2016-06-12 16:18</c:v>
                      </c:pt>
                      <c:pt idx="17858">
                        <c:v>2016-06-12 16:18</c:v>
                      </c:pt>
                      <c:pt idx="17859">
                        <c:v>2016-06-12 16:18</c:v>
                      </c:pt>
                      <c:pt idx="17860">
                        <c:v>2016-06-12 16:18</c:v>
                      </c:pt>
                      <c:pt idx="17861">
                        <c:v>2016-06-12 16:18</c:v>
                      </c:pt>
                      <c:pt idx="17862">
                        <c:v>2016-06-12 16:18</c:v>
                      </c:pt>
                      <c:pt idx="17863">
                        <c:v>2016-06-12 16:18</c:v>
                      </c:pt>
                      <c:pt idx="17864">
                        <c:v>2016-06-12 16:18</c:v>
                      </c:pt>
                      <c:pt idx="17865">
                        <c:v>2016-06-12 16:18</c:v>
                      </c:pt>
                      <c:pt idx="17866">
                        <c:v>2016-06-12 16:18</c:v>
                      </c:pt>
                      <c:pt idx="17867">
                        <c:v>2016-06-12 16:18</c:v>
                      </c:pt>
                      <c:pt idx="17868">
                        <c:v>2016-06-12 16:18</c:v>
                      </c:pt>
                      <c:pt idx="17869">
                        <c:v>2016-06-12 16:18</c:v>
                      </c:pt>
                      <c:pt idx="17870">
                        <c:v>2016-06-12 16:18</c:v>
                      </c:pt>
                      <c:pt idx="17871">
                        <c:v>2016-06-12 16:18</c:v>
                      </c:pt>
                      <c:pt idx="17872">
                        <c:v>2016-06-12 16:18</c:v>
                      </c:pt>
                      <c:pt idx="17873">
                        <c:v>2016-06-12 16:18</c:v>
                      </c:pt>
                      <c:pt idx="17874">
                        <c:v>2016-06-12 16:18</c:v>
                      </c:pt>
                      <c:pt idx="17875">
                        <c:v>2016-06-12 16:18</c:v>
                      </c:pt>
                      <c:pt idx="17876">
                        <c:v>2016-06-12 16:18</c:v>
                      </c:pt>
                      <c:pt idx="17877">
                        <c:v>2016-06-12 16:18</c:v>
                      </c:pt>
                      <c:pt idx="17878">
                        <c:v>2016-06-12 16:18</c:v>
                      </c:pt>
                      <c:pt idx="17879">
                        <c:v>2016-06-12 16:18</c:v>
                      </c:pt>
                      <c:pt idx="17880">
                        <c:v>2016-06-12 16:18</c:v>
                      </c:pt>
                      <c:pt idx="17881">
                        <c:v>2016-06-12 16:18</c:v>
                      </c:pt>
                      <c:pt idx="17882">
                        <c:v>2016-06-12 16:18</c:v>
                      </c:pt>
                      <c:pt idx="17883">
                        <c:v>2016-06-12 16:18</c:v>
                      </c:pt>
                      <c:pt idx="17884">
                        <c:v>2016-06-12 16:18</c:v>
                      </c:pt>
                      <c:pt idx="17885">
                        <c:v>2016-06-12 16:18</c:v>
                      </c:pt>
                      <c:pt idx="17886">
                        <c:v>2016-06-12 16:18</c:v>
                      </c:pt>
                      <c:pt idx="17887">
                        <c:v>2016-06-12 16:18</c:v>
                      </c:pt>
                      <c:pt idx="17888">
                        <c:v>2016-06-12 16:18</c:v>
                      </c:pt>
                      <c:pt idx="17889">
                        <c:v>2016-06-12 16:18</c:v>
                      </c:pt>
                      <c:pt idx="17890">
                        <c:v>2016-06-12 16:18</c:v>
                      </c:pt>
                      <c:pt idx="17891">
                        <c:v>2016-06-12 16:18</c:v>
                      </c:pt>
                      <c:pt idx="17892">
                        <c:v>2016-06-12 16:18</c:v>
                      </c:pt>
                      <c:pt idx="17893">
                        <c:v>2016-06-12 16:18</c:v>
                      </c:pt>
                      <c:pt idx="17894">
                        <c:v>2016-06-12 16:18</c:v>
                      </c:pt>
                      <c:pt idx="17895">
                        <c:v>2016-06-12 16:18</c:v>
                      </c:pt>
                      <c:pt idx="17896">
                        <c:v>2016-06-12 16:18</c:v>
                      </c:pt>
                      <c:pt idx="17897">
                        <c:v>2016-06-12 16:18</c:v>
                      </c:pt>
                      <c:pt idx="17898">
                        <c:v>2016-06-12 16:18</c:v>
                      </c:pt>
                      <c:pt idx="17899">
                        <c:v>2016-06-12 16:19</c:v>
                      </c:pt>
                      <c:pt idx="17900">
                        <c:v>2016-06-12 16:19</c:v>
                      </c:pt>
                      <c:pt idx="17901">
                        <c:v>2016-06-12 16:19</c:v>
                      </c:pt>
                      <c:pt idx="17902">
                        <c:v>2016-06-12 16:19</c:v>
                      </c:pt>
                      <c:pt idx="17903">
                        <c:v>2016-06-12 16:19</c:v>
                      </c:pt>
                      <c:pt idx="17904">
                        <c:v>2016-06-12 16:19</c:v>
                      </c:pt>
                      <c:pt idx="17905">
                        <c:v>2016-06-12 16:19</c:v>
                      </c:pt>
                      <c:pt idx="17906">
                        <c:v>2016-06-12 16:19</c:v>
                      </c:pt>
                      <c:pt idx="17907">
                        <c:v>2016-06-12 16:19</c:v>
                      </c:pt>
                      <c:pt idx="17908">
                        <c:v>2016-06-12 16:19</c:v>
                      </c:pt>
                      <c:pt idx="17909">
                        <c:v>2016-06-12 16:19</c:v>
                      </c:pt>
                      <c:pt idx="17910">
                        <c:v>2016-06-12 16:19</c:v>
                      </c:pt>
                      <c:pt idx="17911">
                        <c:v>2016-06-12 16:19</c:v>
                      </c:pt>
                      <c:pt idx="17912">
                        <c:v>2016-06-12 16:19</c:v>
                      </c:pt>
                      <c:pt idx="17913">
                        <c:v>2016-06-12 16:19</c:v>
                      </c:pt>
                      <c:pt idx="17914">
                        <c:v>2016-06-12 16:19</c:v>
                      </c:pt>
                      <c:pt idx="17915">
                        <c:v>2016-06-12 16:19</c:v>
                      </c:pt>
                      <c:pt idx="17916">
                        <c:v>2016-06-12 16:19</c:v>
                      </c:pt>
                      <c:pt idx="17917">
                        <c:v>2016-06-12 16:19</c:v>
                      </c:pt>
                      <c:pt idx="17918">
                        <c:v>2016-06-12 16:19</c:v>
                      </c:pt>
                      <c:pt idx="17919">
                        <c:v>2016-06-12 16:19</c:v>
                      </c:pt>
                      <c:pt idx="17920">
                        <c:v>2016-06-12 16:19</c:v>
                      </c:pt>
                      <c:pt idx="17921">
                        <c:v>2016-06-12 16:19</c:v>
                      </c:pt>
                      <c:pt idx="17922">
                        <c:v>2016-06-12 16:19</c:v>
                      </c:pt>
                      <c:pt idx="17923">
                        <c:v>2016-06-12 16:19</c:v>
                      </c:pt>
                      <c:pt idx="17924">
                        <c:v>2016-06-12 16:19</c:v>
                      </c:pt>
                      <c:pt idx="17925">
                        <c:v>2016-06-12 16:19</c:v>
                      </c:pt>
                      <c:pt idx="17926">
                        <c:v>2016-06-12 16:19</c:v>
                      </c:pt>
                      <c:pt idx="17927">
                        <c:v>2016-06-12 16:19</c:v>
                      </c:pt>
                      <c:pt idx="17928">
                        <c:v>2016-06-12 16:19</c:v>
                      </c:pt>
                      <c:pt idx="17929">
                        <c:v>2016-06-12 16:19</c:v>
                      </c:pt>
                      <c:pt idx="17930">
                        <c:v>2016-06-12 16:19</c:v>
                      </c:pt>
                      <c:pt idx="17931">
                        <c:v>2016-06-12 16:19</c:v>
                      </c:pt>
                      <c:pt idx="17932">
                        <c:v>2016-06-12 16:19</c:v>
                      </c:pt>
                      <c:pt idx="17933">
                        <c:v>2016-06-12 16:19</c:v>
                      </c:pt>
                      <c:pt idx="17934">
                        <c:v>2016-06-12 16:19</c:v>
                      </c:pt>
                      <c:pt idx="17935">
                        <c:v>2016-06-12 16:19</c:v>
                      </c:pt>
                      <c:pt idx="17936">
                        <c:v>2016-06-12 16:19</c:v>
                      </c:pt>
                      <c:pt idx="17937">
                        <c:v>2016-06-12 16:19</c:v>
                      </c:pt>
                      <c:pt idx="17938">
                        <c:v>2016-06-12 16:19</c:v>
                      </c:pt>
                      <c:pt idx="17939">
                        <c:v>2016-06-12 16:19</c:v>
                      </c:pt>
                      <c:pt idx="17940">
                        <c:v>2016-06-12 16:19</c:v>
                      </c:pt>
                      <c:pt idx="17941">
                        <c:v>2016-06-12 16:19</c:v>
                      </c:pt>
                      <c:pt idx="17942">
                        <c:v>2016-06-12 16:19</c:v>
                      </c:pt>
                      <c:pt idx="17943">
                        <c:v>2016-06-12 16:19</c:v>
                      </c:pt>
                      <c:pt idx="17944">
                        <c:v>2016-06-12 16:19</c:v>
                      </c:pt>
                      <c:pt idx="17945">
                        <c:v>2016-06-12 16:19</c:v>
                      </c:pt>
                      <c:pt idx="17946">
                        <c:v>2016-06-12 16:19</c:v>
                      </c:pt>
                      <c:pt idx="17947">
                        <c:v>2016-06-12 16:19</c:v>
                      </c:pt>
                      <c:pt idx="17948">
                        <c:v>2016-06-12 16:19</c:v>
                      </c:pt>
                      <c:pt idx="17949">
                        <c:v>2016-06-12 16:19</c:v>
                      </c:pt>
                      <c:pt idx="17950">
                        <c:v>2016-06-12 16:19</c:v>
                      </c:pt>
                      <c:pt idx="17951">
                        <c:v>2016-06-12 16:19</c:v>
                      </c:pt>
                      <c:pt idx="17952">
                        <c:v>2016-06-12 16:19</c:v>
                      </c:pt>
                      <c:pt idx="17953">
                        <c:v>2016-06-12 16:19</c:v>
                      </c:pt>
                      <c:pt idx="17954">
                        <c:v>2016-06-12 16:19</c:v>
                      </c:pt>
                      <c:pt idx="17955">
                        <c:v>2016-06-12 16:19</c:v>
                      </c:pt>
                      <c:pt idx="17956">
                        <c:v>2016-06-12 16:19</c:v>
                      </c:pt>
                      <c:pt idx="17957">
                        <c:v>2016-06-12 16:20</c:v>
                      </c:pt>
                      <c:pt idx="17958">
                        <c:v>2016-06-12 16:20</c:v>
                      </c:pt>
                      <c:pt idx="17959">
                        <c:v>2016-06-12 16:20</c:v>
                      </c:pt>
                      <c:pt idx="17960">
                        <c:v>2016-06-12 16:20</c:v>
                      </c:pt>
                      <c:pt idx="17961">
                        <c:v>2016-06-12 16:20</c:v>
                      </c:pt>
                      <c:pt idx="17962">
                        <c:v>2016-06-12 16:20</c:v>
                      </c:pt>
                      <c:pt idx="17963">
                        <c:v>2016-06-12 16:20</c:v>
                      </c:pt>
                      <c:pt idx="17964">
                        <c:v>2016-06-12 16:20</c:v>
                      </c:pt>
                      <c:pt idx="17965">
                        <c:v>2016-06-12 16:20</c:v>
                      </c:pt>
                      <c:pt idx="17966">
                        <c:v>2016-06-12 16:20</c:v>
                      </c:pt>
                      <c:pt idx="17967">
                        <c:v>2016-06-12 16:20</c:v>
                      </c:pt>
                      <c:pt idx="17968">
                        <c:v>2016-06-12 16:20</c:v>
                      </c:pt>
                      <c:pt idx="17969">
                        <c:v>2016-06-12 16:20</c:v>
                      </c:pt>
                      <c:pt idx="17970">
                        <c:v>2016-06-12 16:20</c:v>
                      </c:pt>
                      <c:pt idx="17971">
                        <c:v>2016-06-12 16:20</c:v>
                      </c:pt>
                      <c:pt idx="17972">
                        <c:v>2016-06-12 16:20</c:v>
                      </c:pt>
                      <c:pt idx="17973">
                        <c:v>2016-06-12 16:20</c:v>
                      </c:pt>
                      <c:pt idx="17974">
                        <c:v>2016-06-12 16:20</c:v>
                      </c:pt>
                      <c:pt idx="17975">
                        <c:v>2016-06-12 16:20</c:v>
                      </c:pt>
                      <c:pt idx="17976">
                        <c:v>2016-06-12 16:20</c:v>
                      </c:pt>
                      <c:pt idx="17977">
                        <c:v>2016-06-12 16:20</c:v>
                      </c:pt>
                      <c:pt idx="17978">
                        <c:v>2016-06-12 16:20</c:v>
                      </c:pt>
                      <c:pt idx="17979">
                        <c:v>2016-06-12 16:20</c:v>
                      </c:pt>
                      <c:pt idx="17980">
                        <c:v>2016-06-12 16:20</c:v>
                      </c:pt>
                      <c:pt idx="17981">
                        <c:v>2016-06-12 16:20</c:v>
                      </c:pt>
                      <c:pt idx="17982">
                        <c:v>2016-06-12 16:20</c:v>
                      </c:pt>
                      <c:pt idx="17983">
                        <c:v>2016-06-12 16:20</c:v>
                      </c:pt>
                      <c:pt idx="17984">
                        <c:v>2016-06-12 16:20</c:v>
                      </c:pt>
                      <c:pt idx="17985">
                        <c:v>2016-06-12 16:20</c:v>
                      </c:pt>
                      <c:pt idx="17986">
                        <c:v>2016-06-12 16:20</c:v>
                      </c:pt>
                      <c:pt idx="17987">
                        <c:v>2016-06-12 16:20</c:v>
                      </c:pt>
                      <c:pt idx="17988">
                        <c:v>2016-06-12 16:20</c:v>
                      </c:pt>
                      <c:pt idx="17989">
                        <c:v>2016-06-12 16:20</c:v>
                      </c:pt>
                      <c:pt idx="17990">
                        <c:v>2016-06-12 16:20</c:v>
                      </c:pt>
                      <c:pt idx="17991">
                        <c:v>2016-06-12 16:20</c:v>
                      </c:pt>
                      <c:pt idx="17992">
                        <c:v>2016-06-12 16:20</c:v>
                      </c:pt>
                      <c:pt idx="17993">
                        <c:v>2016-06-12 16:20</c:v>
                      </c:pt>
                      <c:pt idx="17994">
                        <c:v>2016-06-12 16:20</c:v>
                      </c:pt>
                      <c:pt idx="17995">
                        <c:v>2016-06-12 16:20</c:v>
                      </c:pt>
                      <c:pt idx="17996">
                        <c:v>2016-06-12 16:20</c:v>
                      </c:pt>
                      <c:pt idx="17997">
                        <c:v>2016-06-12 16:20</c:v>
                      </c:pt>
                      <c:pt idx="17998">
                        <c:v>2016-06-12 16:20</c:v>
                      </c:pt>
                      <c:pt idx="17999">
                        <c:v>2016-06-12 16:20</c:v>
                      </c:pt>
                      <c:pt idx="18000">
                        <c:v>2016-06-12 16:20</c:v>
                      </c:pt>
                      <c:pt idx="18001">
                        <c:v>2016-06-12 16:20</c:v>
                      </c:pt>
                      <c:pt idx="18002">
                        <c:v>2016-06-12 16:20</c:v>
                      </c:pt>
                      <c:pt idx="18003">
                        <c:v>2016-06-12 16:20</c:v>
                      </c:pt>
                      <c:pt idx="18004">
                        <c:v>2016-06-12 16:20</c:v>
                      </c:pt>
                      <c:pt idx="18005">
                        <c:v>2016-06-12 16:20</c:v>
                      </c:pt>
                      <c:pt idx="18006">
                        <c:v>2016-06-12 16:20</c:v>
                      </c:pt>
                      <c:pt idx="18007">
                        <c:v>2016-06-12 16:20</c:v>
                      </c:pt>
                      <c:pt idx="18008">
                        <c:v>2016-06-12 16:20</c:v>
                      </c:pt>
                      <c:pt idx="18009">
                        <c:v>2016-06-12 16:20</c:v>
                      </c:pt>
                      <c:pt idx="18010">
                        <c:v>2016-06-12 16:20</c:v>
                      </c:pt>
                      <c:pt idx="18011">
                        <c:v>2016-06-12 16:21</c:v>
                      </c:pt>
                      <c:pt idx="18012">
                        <c:v>2016-06-12 16:21</c:v>
                      </c:pt>
                      <c:pt idx="18013">
                        <c:v>2016-06-12 16:21</c:v>
                      </c:pt>
                      <c:pt idx="18014">
                        <c:v>2016-06-12 16:21</c:v>
                      </c:pt>
                      <c:pt idx="18015">
                        <c:v>2016-06-12 16:21</c:v>
                      </c:pt>
                      <c:pt idx="18016">
                        <c:v>2016-06-12 16:21</c:v>
                      </c:pt>
                      <c:pt idx="18017">
                        <c:v>2016-06-12 16:21</c:v>
                      </c:pt>
                      <c:pt idx="18018">
                        <c:v>2016-06-12 16:21</c:v>
                      </c:pt>
                      <c:pt idx="18019">
                        <c:v>2016-06-12 16:21</c:v>
                      </c:pt>
                      <c:pt idx="18020">
                        <c:v>2016-06-12 16:21</c:v>
                      </c:pt>
                      <c:pt idx="18021">
                        <c:v>2016-06-12 16:21</c:v>
                      </c:pt>
                      <c:pt idx="18022">
                        <c:v>2016-06-12 16:21</c:v>
                      </c:pt>
                      <c:pt idx="18023">
                        <c:v>2016-06-12 16:21</c:v>
                      </c:pt>
                      <c:pt idx="18024">
                        <c:v>2016-06-12 16:21</c:v>
                      </c:pt>
                      <c:pt idx="18025">
                        <c:v>2016-06-12 16:21</c:v>
                      </c:pt>
                      <c:pt idx="18026">
                        <c:v>2016-06-12 16:21</c:v>
                      </c:pt>
                      <c:pt idx="18027">
                        <c:v>2016-06-12 16:21</c:v>
                      </c:pt>
                      <c:pt idx="18028">
                        <c:v>2016-06-12 16:21</c:v>
                      </c:pt>
                      <c:pt idx="18029">
                        <c:v>2016-06-12 16:21</c:v>
                      </c:pt>
                      <c:pt idx="18030">
                        <c:v>2016-06-12 16:21</c:v>
                      </c:pt>
                      <c:pt idx="18031">
                        <c:v>2016-06-12 16:21</c:v>
                      </c:pt>
                      <c:pt idx="18032">
                        <c:v>2016-06-12 16:21</c:v>
                      </c:pt>
                      <c:pt idx="18033">
                        <c:v>2016-06-12 16:21</c:v>
                      </c:pt>
                      <c:pt idx="18034">
                        <c:v>2016-06-12 16:21</c:v>
                      </c:pt>
                      <c:pt idx="18035">
                        <c:v>2016-06-12 16:21</c:v>
                      </c:pt>
                      <c:pt idx="18036">
                        <c:v>2016-06-12 16:21</c:v>
                      </c:pt>
                      <c:pt idx="18037">
                        <c:v>2016-06-12 16:21</c:v>
                      </c:pt>
                      <c:pt idx="18038">
                        <c:v>2016-06-12 16:21</c:v>
                      </c:pt>
                      <c:pt idx="18039">
                        <c:v>2016-06-12 16:21</c:v>
                      </c:pt>
                      <c:pt idx="18040">
                        <c:v>2016-06-12 16:21</c:v>
                      </c:pt>
                      <c:pt idx="18041">
                        <c:v>2016-06-12 16:21</c:v>
                      </c:pt>
                      <c:pt idx="18042">
                        <c:v>2016-06-12 16:21</c:v>
                      </c:pt>
                      <c:pt idx="18043">
                        <c:v>2016-06-12 16:21</c:v>
                      </c:pt>
                      <c:pt idx="18044">
                        <c:v>2016-06-12 16:21</c:v>
                      </c:pt>
                      <c:pt idx="18045">
                        <c:v>2016-06-12 16:21</c:v>
                      </c:pt>
                      <c:pt idx="18046">
                        <c:v>2016-06-12 16:21</c:v>
                      </c:pt>
                      <c:pt idx="18047">
                        <c:v>2016-06-12 16:21</c:v>
                      </c:pt>
                      <c:pt idx="18048">
                        <c:v>2016-06-12 16:21</c:v>
                      </c:pt>
                      <c:pt idx="18049">
                        <c:v>2016-06-12 16:21</c:v>
                      </c:pt>
                      <c:pt idx="18050">
                        <c:v>2016-06-12 16:21</c:v>
                      </c:pt>
                      <c:pt idx="18051">
                        <c:v>2016-06-12 16:21</c:v>
                      </c:pt>
                      <c:pt idx="18052">
                        <c:v>2016-06-12 16:21</c:v>
                      </c:pt>
                      <c:pt idx="18053">
                        <c:v>2016-06-12 16:21</c:v>
                      </c:pt>
                      <c:pt idx="18054">
                        <c:v>2016-06-12 16:21</c:v>
                      </c:pt>
                      <c:pt idx="18055">
                        <c:v>2016-06-12 16:21</c:v>
                      </c:pt>
                      <c:pt idx="18056">
                        <c:v>2016-06-12 16:21</c:v>
                      </c:pt>
                      <c:pt idx="18057">
                        <c:v>2016-06-12 16:21</c:v>
                      </c:pt>
                      <c:pt idx="18058">
                        <c:v>2016-06-12 16:21</c:v>
                      </c:pt>
                      <c:pt idx="18059">
                        <c:v>2016-06-12 16:21</c:v>
                      </c:pt>
                      <c:pt idx="18060">
                        <c:v>2016-06-12 16:21</c:v>
                      </c:pt>
                      <c:pt idx="18061">
                        <c:v>2016-06-12 16:21</c:v>
                      </c:pt>
                      <c:pt idx="18062">
                        <c:v>2016-06-12 16:21</c:v>
                      </c:pt>
                      <c:pt idx="18063">
                        <c:v>2016-06-12 16:21</c:v>
                      </c:pt>
                      <c:pt idx="18064">
                        <c:v>2016-06-12 16:21</c:v>
                      </c:pt>
                      <c:pt idx="18065">
                        <c:v>2016-06-12 16:21</c:v>
                      </c:pt>
                      <c:pt idx="18066">
                        <c:v>2016-06-12 16:21</c:v>
                      </c:pt>
                      <c:pt idx="18067">
                        <c:v>2016-06-12 16:21</c:v>
                      </c:pt>
                      <c:pt idx="18068">
                        <c:v>2016-06-12 16:21</c:v>
                      </c:pt>
                      <c:pt idx="18069">
                        <c:v>2016-06-12 16:22</c:v>
                      </c:pt>
                      <c:pt idx="18070">
                        <c:v>2016-06-12 16:22</c:v>
                      </c:pt>
                      <c:pt idx="18071">
                        <c:v>2016-06-12 16:22</c:v>
                      </c:pt>
                      <c:pt idx="18072">
                        <c:v>2016-06-12 16:22</c:v>
                      </c:pt>
                      <c:pt idx="18073">
                        <c:v>2016-06-12 16:22</c:v>
                      </c:pt>
                      <c:pt idx="18074">
                        <c:v>2016-06-12 16:22</c:v>
                      </c:pt>
                      <c:pt idx="18075">
                        <c:v>2016-06-12 16:22</c:v>
                      </c:pt>
                      <c:pt idx="18076">
                        <c:v>2016-06-12 16:22</c:v>
                      </c:pt>
                      <c:pt idx="18077">
                        <c:v>2016-06-12 16:22</c:v>
                      </c:pt>
                      <c:pt idx="18078">
                        <c:v>2016-06-12 16:22</c:v>
                      </c:pt>
                      <c:pt idx="18079">
                        <c:v>2016-06-12 16:22</c:v>
                      </c:pt>
                      <c:pt idx="18080">
                        <c:v>2016-06-12 16:22</c:v>
                      </c:pt>
                      <c:pt idx="18081">
                        <c:v>2016-06-12 16:22</c:v>
                      </c:pt>
                      <c:pt idx="18082">
                        <c:v>2016-06-12 16:22</c:v>
                      </c:pt>
                      <c:pt idx="18083">
                        <c:v>2016-06-12 16:22</c:v>
                      </c:pt>
                      <c:pt idx="18084">
                        <c:v>2016-06-12 16:22</c:v>
                      </c:pt>
                      <c:pt idx="18085">
                        <c:v>2016-06-12 16:22</c:v>
                      </c:pt>
                      <c:pt idx="18086">
                        <c:v>2016-06-12 16:22</c:v>
                      </c:pt>
                      <c:pt idx="18087">
                        <c:v>2016-06-12 16:22</c:v>
                      </c:pt>
                      <c:pt idx="18088">
                        <c:v>2016-06-12 16:22</c:v>
                      </c:pt>
                      <c:pt idx="18089">
                        <c:v>2016-06-12 16:22</c:v>
                      </c:pt>
                      <c:pt idx="18090">
                        <c:v>2016-06-12 16:22</c:v>
                      </c:pt>
                      <c:pt idx="18091">
                        <c:v>2016-06-12 16:22</c:v>
                      </c:pt>
                      <c:pt idx="18092">
                        <c:v>2016-06-12 16:22</c:v>
                      </c:pt>
                      <c:pt idx="18093">
                        <c:v>2016-06-12 16:22</c:v>
                      </c:pt>
                      <c:pt idx="18094">
                        <c:v>2016-06-12 16:22</c:v>
                      </c:pt>
                      <c:pt idx="18095">
                        <c:v>2016-06-12 16:22</c:v>
                      </c:pt>
                      <c:pt idx="18096">
                        <c:v>2016-06-12 16:22</c:v>
                      </c:pt>
                      <c:pt idx="18097">
                        <c:v>2016-06-12 16:22</c:v>
                      </c:pt>
                      <c:pt idx="18098">
                        <c:v>2016-06-12 16:22</c:v>
                      </c:pt>
                      <c:pt idx="18099">
                        <c:v>2016-06-12 16:22</c:v>
                      </c:pt>
                      <c:pt idx="18100">
                        <c:v>2016-06-12 16:22</c:v>
                      </c:pt>
                      <c:pt idx="18101">
                        <c:v>2016-06-12 16:22</c:v>
                      </c:pt>
                      <c:pt idx="18102">
                        <c:v>2016-06-12 16:22</c:v>
                      </c:pt>
                      <c:pt idx="18103">
                        <c:v>2016-06-12 16:22</c:v>
                      </c:pt>
                      <c:pt idx="18104">
                        <c:v>2016-06-12 16:22</c:v>
                      </c:pt>
                      <c:pt idx="18105">
                        <c:v>2016-06-12 16:22</c:v>
                      </c:pt>
                      <c:pt idx="18106">
                        <c:v>2016-06-12 16:22</c:v>
                      </c:pt>
                      <c:pt idx="18107">
                        <c:v>2016-06-12 16:22</c:v>
                      </c:pt>
                      <c:pt idx="18108">
                        <c:v>2016-06-12 16:22</c:v>
                      </c:pt>
                      <c:pt idx="18109">
                        <c:v>2016-06-12 16:22</c:v>
                      </c:pt>
                      <c:pt idx="18110">
                        <c:v>2016-06-12 16:22</c:v>
                      </c:pt>
                      <c:pt idx="18111">
                        <c:v>2016-06-12 16:22</c:v>
                      </c:pt>
                      <c:pt idx="18112">
                        <c:v>2016-06-12 16:22</c:v>
                      </c:pt>
                      <c:pt idx="18113">
                        <c:v>2016-06-12 16:22</c:v>
                      </c:pt>
                      <c:pt idx="18114">
                        <c:v>2016-06-12 16:22</c:v>
                      </c:pt>
                      <c:pt idx="18115">
                        <c:v>2016-06-12 16:22</c:v>
                      </c:pt>
                      <c:pt idx="18116">
                        <c:v>2016-06-12 16:22</c:v>
                      </c:pt>
                      <c:pt idx="18117">
                        <c:v>2016-06-12 16:22</c:v>
                      </c:pt>
                      <c:pt idx="18118">
                        <c:v>2016-06-12 16:22</c:v>
                      </c:pt>
                      <c:pt idx="18119">
                        <c:v>2016-06-12 16:22</c:v>
                      </c:pt>
                      <c:pt idx="18120">
                        <c:v>2016-06-12 16:22</c:v>
                      </c:pt>
                      <c:pt idx="18121">
                        <c:v>2016-06-12 16:22</c:v>
                      </c:pt>
                      <c:pt idx="18122">
                        <c:v>2016-06-12 16:22</c:v>
                      </c:pt>
                      <c:pt idx="18123">
                        <c:v>2016-06-12 16:23</c:v>
                      </c:pt>
                      <c:pt idx="18124">
                        <c:v>2016-06-12 16:23</c:v>
                      </c:pt>
                      <c:pt idx="18125">
                        <c:v>2016-06-12 16:23</c:v>
                      </c:pt>
                      <c:pt idx="18126">
                        <c:v>2016-06-12 16:23</c:v>
                      </c:pt>
                      <c:pt idx="18127">
                        <c:v>2016-06-12 16:23</c:v>
                      </c:pt>
                      <c:pt idx="18128">
                        <c:v>2016-06-12 16:23</c:v>
                      </c:pt>
                      <c:pt idx="18129">
                        <c:v>2016-06-12 16:23</c:v>
                      </c:pt>
                      <c:pt idx="18130">
                        <c:v>2016-06-12 16:23</c:v>
                      </c:pt>
                      <c:pt idx="18131">
                        <c:v>2016-06-12 16:23</c:v>
                      </c:pt>
                      <c:pt idx="18132">
                        <c:v>2016-06-12 16:23</c:v>
                      </c:pt>
                      <c:pt idx="18133">
                        <c:v>2016-06-12 16:23</c:v>
                      </c:pt>
                      <c:pt idx="18134">
                        <c:v>2016-06-12 16:23</c:v>
                      </c:pt>
                      <c:pt idx="18135">
                        <c:v>2016-06-12 16:23</c:v>
                      </c:pt>
                      <c:pt idx="18136">
                        <c:v>2016-06-12 16:23</c:v>
                      </c:pt>
                      <c:pt idx="18137">
                        <c:v>2016-06-12 16:23</c:v>
                      </c:pt>
                      <c:pt idx="18138">
                        <c:v>2016-06-12 16:23</c:v>
                      </c:pt>
                      <c:pt idx="18139">
                        <c:v>2016-06-12 16:23</c:v>
                      </c:pt>
                      <c:pt idx="18140">
                        <c:v>2016-06-12 16:23</c:v>
                      </c:pt>
                      <c:pt idx="18141">
                        <c:v>2016-06-12 16:23</c:v>
                      </c:pt>
                      <c:pt idx="18142">
                        <c:v>2016-06-12 16:23</c:v>
                      </c:pt>
                      <c:pt idx="18143">
                        <c:v>2016-06-12 16:23</c:v>
                      </c:pt>
                      <c:pt idx="18144">
                        <c:v>2016-06-12 16:23</c:v>
                      </c:pt>
                      <c:pt idx="18145">
                        <c:v>2016-06-12 16:23</c:v>
                      </c:pt>
                      <c:pt idx="18146">
                        <c:v>2016-06-12 16:23</c:v>
                      </c:pt>
                      <c:pt idx="18147">
                        <c:v>2016-06-12 16:23</c:v>
                      </c:pt>
                      <c:pt idx="18148">
                        <c:v>2016-06-12 16:23</c:v>
                      </c:pt>
                      <c:pt idx="18149">
                        <c:v>2016-06-12 16:23</c:v>
                      </c:pt>
                      <c:pt idx="18150">
                        <c:v>2016-06-12 16:23</c:v>
                      </c:pt>
                      <c:pt idx="18151">
                        <c:v>2016-06-12 16:23</c:v>
                      </c:pt>
                      <c:pt idx="18152">
                        <c:v>2016-06-12 16:23</c:v>
                      </c:pt>
                      <c:pt idx="18153">
                        <c:v>2016-06-12 16:23</c:v>
                      </c:pt>
                      <c:pt idx="18154">
                        <c:v>2016-06-12 16:23</c:v>
                      </c:pt>
                      <c:pt idx="18155">
                        <c:v>2016-06-12 16:23</c:v>
                      </c:pt>
                      <c:pt idx="18156">
                        <c:v>2016-06-12 16:23</c:v>
                      </c:pt>
                      <c:pt idx="18157">
                        <c:v>2016-06-12 16:23</c:v>
                      </c:pt>
                      <c:pt idx="18158">
                        <c:v>2016-06-12 16:23</c:v>
                      </c:pt>
                      <c:pt idx="18159">
                        <c:v>2016-06-12 16:23</c:v>
                      </c:pt>
                      <c:pt idx="18160">
                        <c:v>2016-06-12 16:23</c:v>
                      </c:pt>
                      <c:pt idx="18161">
                        <c:v>2016-06-12 16:23</c:v>
                      </c:pt>
                      <c:pt idx="18162">
                        <c:v>2016-06-12 16:23</c:v>
                      </c:pt>
                      <c:pt idx="18163">
                        <c:v>2016-06-12 16:23</c:v>
                      </c:pt>
                      <c:pt idx="18164">
                        <c:v>2016-06-12 16:23</c:v>
                      </c:pt>
                      <c:pt idx="18165">
                        <c:v>2016-06-12 16:23</c:v>
                      </c:pt>
                      <c:pt idx="18166">
                        <c:v>2016-06-12 16:23</c:v>
                      </c:pt>
                      <c:pt idx="18167">
                        <c:v>2016-06-12 16:23</c:v>
                      </c:pt>
                      <c:pt idx="18168">
                        <c:v>2016-06-12 16:23</c:v>
                      </c:pt>
                      <c:pt idx="18169">
                        <c:v>2016-06-12 16:23</c:v>
                      </c:pt>
                      <c:pt idx="18170">
                        <c:v>2016-06-12 16:23</c:v>
                      </c:pt>
                      <c:pt idx="18171">
                        <c:v>2016-06-12 16:23</c:v>
                      </c:pt>
                      <c:pt idx="18172">
                        <c:v>2016-06-12 16:23</c:v>
                      </c:pt>
                      <c:pt idx="18173">
                        <c:v>2016-06-12 16:23</c:v>
                      </c:pt>
                      <c:pt idx="18174">
                        <c:v>2016-06-12 16:23</c:v>
                      </c:pt>
                      <c:pt idx="18175">
                        <c:v>2016-06-12 16:23</c:v>
                      </c:pt>
                      <c:pt idx="18176">
                        <c:v>2016-06-12 16:23</c:v>
                      </c:pt>
                      <c:pt idx="18177">
                        <c:v>2016-06-12 16:23</c:v>
                      </c:pt>
                      <c:pt idx="18178">
                        <c:v>2016-06-12 16:23</c:v>
                      </c:pt>
                      <c:pt idx="18179">
                        <c:v>2016-06-12 16:24</c:v>
                      </c:pt>
                      <c:pt idx="18180">
                        <c:v>2016-06-12 16:24</c:v>
                      </c:pt>
                      <c:pt idx="18181">
                        <c:v>2016-06-12 16:24</c:v>
                      </c:pt>
                      <c:pt idx="18182">
                        <c:v>2016-06-12 16:24</c:v>
                      </c:pt>
                      <c:pt idx="18183">
                        <c:v>2016-06-12 16:24</c:v>
                      </c:pt>
                      <c:pt idx="18184">
                        <c:v>2016-06-12 16:24</c:v>
                      </c:pt>
                      <c:pt idx="18185">
                        <c:v>2016-06-12 16:24</c:v>
                      </c:pt>
                      <c:pt idx="18186">
                        <c:v>2016-06-12 16:24</c:v>
                      </c:pt>
                      <c:pt idx="18187">
                        <c:v>2016-06-12 16:24</c:v>
                      </c:pt>
                      <c:pt idx="18188">
                        <c:v>2016-06-12 16:24</c:v>
                      </c:pt>
                      <c:pt idx="18189">
                        <c:v>2016-06-12 16:24</c:v>
                      </c:pt>
                      <c:pt idx="18190">
                        <c:v>2016-06-12 16:24</c:v>
                      </c:pt>
                      <c:pt idx="18191">
                        <c:v>2016-06-12 16:24</c:v>
                      </c:pt>
                      <c:pt idx="18192">
                        <c:v>2016-06-12 16:24</c:v>
                      </c:pt>
                      <c:pt idx="18193">
                        <c:v>2016-06-12 16:24</c:v>
                      </c:pt>
                      <c:pt idx="18194">
                        <c:v>2016-06-12 16:24</c:v>
                      </c:pt>
                      <c:pt idx="18195">
                        <c:v>2016-06-12 16:24</c:v>
                      </c:pt>
                      <c:pt idx="18196">
                        <c:v>2016-06-12 16:24</c:v>
                      </c:pt>
                      <c:pt idx="18197">
                        <c:v>2016-06-12 16:24</c:v>
                      </c:pt>
                      <c:pt idx="18198">
                        <c:v>2016-06-12 16:24</c:v>
                      </c:pt>
                      <c:pt idx="18199">
                        <c:v>2016-06-12 16:24</c:v>
                      </c:pt>
                      <c:pt idx="18200">
                        <c:v>2016-06-12 16:24</c:v>
                      </c:pt>
                      <c:pt idx="18201">
                        <c:v>2016-06-12 16:24</c:v>
                      </c:pt>
                      <c:pt idx="18202">
                        <c:v>2016-06-12 16:24</c:v>
                      </c:pt>
                      <c:pt idx="18203">
                        <c:v>2016-06-12 16:24</c:v>
                      </c:pt>
                      <c:pt idx="18204">
                        <c:v>2016-06-12 16:24</c:v>
                      </c:pt>
                      <c:pt idx="18205">
                        <c:v>2016-06-12 16:24</c:v>
                      </c:pt>
                      <c:pt idx="18206">
                        <c:v>2016-06-12 16:24</c:v>
                      </c:pt>
                      <c:pt idx="18207">
                        <c:v>2016-06-12 16:24</c:v>
                      </c:pt>
                      <c:pt idx="18208">
                        <c:v>2016-06-12 16:24</c:v>
                      </c:pt>
                      <c:pt idx="18209">
                        <c:v>2016-06-12 16:24</c:v>
                      </c:pt>
                      <c:pt idx="18210">
                        <c:v>2016-06-12 16:24</c:v>
                      </c:pt>
                      <c:pt idx="18211">
                        <c:v>2016-06-12 16:24</c:v>
                      </c:pt>
                      <c:pt idx="18212">
                        <c:v>2016-06-12 16:24</c:v>
                      </c:pt>
                      <c:pt idx="18213">
                        <c:v>2016-06-12 16:24</c:v>
                      </c:pt>
                      <c:pt idx="18214">
                        <c:v>2016-06-12 16:24</c:v>
                      </c:pt>
                      <c:pt idx="18215">
                        <c:v>2016-06-12 16:24</c:v>
                      </c:pt>
                      <c:pt idx="18216">
                        <c:v>2016-06-12 16:24</c:v>
                      </c:pt>
                      <c:pt idx="18217">
                        <c:v>2016-06-12 16:24</c:v>
                      </c:pt>
                      <c:pt idx="18218">
                        <c:v>2016-06-12 16:24</c:v>
                      </c:pt>
                      <c:pt idx="18219">
                        <c:v>2016-06-12 16:24</c:v>
                      </c:pt>
                      <c:pt idx="18220">
                        <c:v>2016-06-12 16:24</c:v>
                      </c:pt>
                      <c:pt idx="18221">
                        <c:v>2016-06-12 16:24</c:v>
                      </c:pt>
                      <c:pt idx="18222">
                        <c:v>2016-06-12 16:24</c:v>
                      </c:pt>
                      <c:pt idx="18223">
                        <c:v>2016-06-12 16:24</c:v>
                      </c:pt>
                      <c:pt idx="18224">
                        <c:v>2016-06-12 16:24</c:v>
                      </c:pt>
                      <c:pt idx="18225">
                        <c:v>2016-06-12 16:24</c:v>
                      </c:pt>
                      <c:pt idx="18226">
                        <c:v>2016-06-12 16:24</c:v>
                      </c:pt>
                      <c:pt idx="18227">
                        <c:v>2016-06-12 16:24</c:v>
                      </c:pt>
                      <c:pt idx="18228">
                        <c:v>2016-06-12 16:24</c:v>
                      </c:pt>
                      <c:pt idx="18229">
                        <c:v>2016-06-12 16:24</c:v>
                      </c:pt>
                      <c:pt idx="18230">
                        <c:v>2016-06-12 16:24</c:v>
                      </c:pt>
                      <c:pt idx="18231">
                        <c:v>2016-06-12 16:24</c:v>
                      </c:pt>
                      <c:pt idx="18232">
                        <c:v>2016-06-12 16:24</c:v>
                      </c:pt>
                      <c:pt idx="18233">
                        <c:v>2016-06-12 16:24</c:v>
                      </c:pt>
                      <c:pt idx="18234">
                        <c:v>2016-06-12 16:25</c:v>
                      </c:pt>
                      <c:pt idx="18235">
                        <c:v>2016-06-12 16:25</c:v>
                      </c:pt>
                      <c:pt idx="18236">
                        <c:v>2016-06-12 16:25</c:v>
                      </c:pt>
                      <c:pt idx="18237">
                        <c:v>2016-06-12 16:25</c:v>
                      </c:pt>
                      <c:pt idx="18238">
                        <c:v>2016-06-12 16:25</c:v>
                      </c:pt>
                      <c:pt idx="18239">
                        <c:v>2016-06-12 16:25</c:v>
                      </c:pt>
                      <c:pt idx="18240">
                        <c:v>2016-06-12 16:25</c:v>
                      </c:pt>
                      <c:pt idx="18241">
                        <c:v>2016-06-12 16:25</c:v>
                      </c:pt>
                      <c:pt idx="18242">
                        <c:v>2016-06-12 16:25</c:v>
                      </c:pt>
                      <c:pt idx="18243">
                        <c:v>2016-06-12 16:25</c:v>
                      </c:pt>
                      <c:pt idx="18244">
                        <c:v>2016-06-12 16:25</c:v>
                      </c:pt>
                      <c:pt idx="18245">
                        <c:v>2016-06-12 16:25</c:v>
                      </c:pt>
                      <c:pt idx="18246">
                        <c:v>2016-06-12 16:25</c:v>
                      </c:pt>
                      <c:pt idx="18247">
                        <c:v>2016-06-12 16:25</c:v>
                      </c:pt>
                      <c:pt idx="18248">
                        <c:v>2016-06-12 16:25</c:v>
                      </c:pt>
                      <c:pt idx="18249">
                        <c:v>2016-06-12 16:25</c:v>
                      </c:pt>
                      <c:pt idx="18250">
                        <c:v>2016-06-12 16:25</c:v>
                      </c:pt>
                      <c:pt idx="18251">
                        <c:v>2016-06-12 16:25</c:v>
                      </c:pt>
                      <c:pt idx="18252">
                        <c:v>2016-06-12 16:25</c:v>
                      </c:pt>
                      <c:pt idx="18253">
                        <c:v>2016-06-12 16:25</c:v>
                      </c:pt>
                      <c:pt idx="18254">
                        <c:v>2016-06-12 16:25</c:v>
                      </c:pt>
                      <c:pt idx="18255">
                        <c:v>2016-06-12 16:25</c:v>
                      </c:pt>
                      <c:pt idx="18256">
                        <c:v>2016-06-12 16:25</c:v>
                      </c:pt>
                      <c:pt idx="18257">
                        <c:v>2016-06-12 16:25</c:v>
                      </c:pt>
                      <c:pt idx="18258">
                        <c:v>2016-06-12 16:25</c:v>
                      </c:pt>
                      <c:pt idx="18259">
                        <c:v>2016-06-12 16:25</c:v>
                      </c:pt>
                      <c:pt idx="18260">
                        <c:v>2016-06-12 16:25</c:v>
                      </c:pt>
                      <c:pt idx="18261">
                        <c:v>2016-06-12 16:25</c:v>
                      </c:pt>
                      <c:pt idx="18262">
                        <c:v>2016-06-12 16:25</c:v>
                      </c:pt>
                      <c:pt idx="18263">
                        <c:v>2016-06-12 16:25</c:v>
                      </c:pt>
                      <c:pt idx="18264">
                        <c:v>2016-06-12 16:25</c:v>
                      </c:pt>
                      <c:pt idx="18265">
                        <c:v>2016-06-12 16:25</c:v>
                      </c:pt>
                      <c:pt idx="18266">
                        <c:v>2016-06-12 16:25</c:v>
                      </c:pt>
                      <c:pt idx="18267">
                        <c:v>2016-06-12 16:25</c:v>
                      </c:pt>
                      <c:pt idx="18268">
                        <c:v>2016-06-12 16:25</c:v>
                      </c:pt>
                      <c:pt idx="18269">
                        <c:v>2016-06-12 16:25</c:v>
                      </c:pt>
                      <c:pt idx="18270">
                        <c:v>2016-06-12 16:25</c:v>
                      </c:pt>
                      <c:pt idx="18271">
                        <c:v>2016-06-12 16:25</c:v>
                      </c:pt>
                      <c:pt idx="18272">
                        <c:v>2016-06-12 16:25</c:v>
                      </c:pt>
                      <c:pt idx="18273">
                        <c:v>2016-06-12 16:25</c:v>
                      </c:pt>
                      <c:pt idx="18274">
                        <c:v>2016-06-12 16:25</c:v>
                      </c:pt>
                      <c:pt idx="18275">
                        <c:v>2016-06-12 16:25</c:v>
                      </c:pt>
                      <c:pt idx="18276">
                        <c:v>2016-06-12 16:25</c:v>
                      </c:pt>
                      <c:pt idx="18277">
                        <c:v>2016-06-12 16:25</c:v>
                      </c:pt>
                      <c:pt idx="18278">
                        <c:v>2016-06-12 16:25</c:v>
                      </c:pt>
                      <c:pt idx="18279">
                        <c:v>2016-06-12 16:25</c:v>
                      </c:pt>
                      <c:pt idx="18280">
                        <c:v>2016-06-12 16:25</c:v>
                      </c:pt>
                      <c:pt idx="18281">
                        <c:v>2016-06-12 16:25</c:v>
                      </c:pt>
                      <c:pt idx="18282">
                        <c:v>2016-06-12 16:25</c:v>
                      </c:pt>
                      <c:pt idx="18283">
                        <c:v>2016-06-12 16:25</c:v>
                      </c:pt>
                      <c:pt idx="18284">
                        <c:v>2016-06-12 16:25</c:v>
                      </c:pt>
                      <c:pt idx="18285">
                        <c:v>2016-06-12 16:25</c:v>
                      </c:pt>
                      <c:pt idx="18286">
                        <c:v>2016-06-12 16:25</c:v>
                      </c:pt>
                      <c:pt idx="18287">
                        <c:v>2016-06-12 16:25</c:v>
                      </c:pt>
                      <c:pt idx="18288">
                        <c:v>2016-06-12 16:25</c:v>
                      </c:pt>
                      <c:pt idx="18289">
                        <c:v>2016-06-12 16:25</c:v>
                      </c:pt>
                      <c:pt idx="18290">
                        <c:v>2016-06-12 16:25</c:v>
                      </c:pt>
                      <c:pt idx="18291">
                        <c:v>2016-06-12 16:25</c:v>
                      </c:pt>
                      <c:pt idx="18292">
                        <c:v>2016-06-12 16:25</c:v>
                      </c:pt>
                      <c:pt idx="18293">
                        <c:v>2016-06-12 16:26</c:v>
                      </c:pt>
                      <c:pt idx="18294">
                        <c:v>2016-06-12 16:26</c:v>
                      </c:pt>
                      <c:pt idx="18295">
                        <c:v>2016-06-12 16:26</c:v>
                      </c:pt>
                      <c:pt idx="18296">
                        <c:v>2016-06-12 16:26</c:v>
                      </c:pt>
                      <c:pt idx="18297">
                        <c:v>2016-06-12 16:26</c:v>
                      </c:pt>
                      <c:pt idx="18298">
                        <c:v>2016-06-12 16:26</c:v>
                      </c:pt>
                      <c:pt idx="18299">
                        <c:v>2016-06-12 16:26</c:v>
                      </c:pt>
                      <c:pt idx="18300">
                        <c:v>2016-06-12 16:26</c:v>
                      </c:pt>
                      <c:pt idx="18301">
                        <c:v>2016-06-12 16:26</c:v>
                      </c:pt>
                      <c:pt idx="18302">
                        <c:v>2016-06-12 16:26</c:v>
                      </c:pt>
                      <c:pt idx="18303">
                        <c:v>2016-06-12 16:26</c:v>
                      </c:pt>
                      <c:pt idx="18304">
                        <c:v>2016-06-12 16:26</c:v>
                      </c:pt>
                      <c:pt idx="18305">
                        <c:v>2016-06-12 16:26</c:v>
                      </c:pt>
                      <c:pt idx="18306">
                        <c:v>2016-06-12 16:26</c:v>
                      </c:pt>
                      <c:pt idx="18307">
                        <c:v>2016-06-12 16:26</c:v>
                      </c:pt>
                      <c:pt idx="18308">
                        <c:v>2016-06-12 16:26</c:v>
                      </c:pt>
                      <c:pt idx="18309">
                        <c:v>2016-06-12 16:26</c:v>
                      </c:pt>
                      <c:pt idx="18310">
                        <c:v>2016-06-12 16:26</c:v>
                      </c:pt>
                      <c:pt idx="18311">
                        <c:v>2016-06-12 16:26</c:v>
                      </c:pt>
                      <c:pt idx="18312">
                        <c:v>2016-06-12 16:26</c:v>
                      </c:pt>
                      <c:pt idx="18313">
                        <c:v>2016-06-12 16:26</c:v>
                      </c:pt>
                      <c:pt idx="18314">
                        <c:v>2016-06-12 16:26</c:v>
                      </c:pt>
                      <c:pt idx="18315">
                        <c:v>2016-06-12 16:26</c:v>
                      </c:pt>
                      <c:pt idx="18316">
                        <c:v>2016-06-12 16:26</c:v>
                      </c:pt>
                      <c:pt idx="18317">
                        <c:v>2016-06-12 16:26</c:v>
                      </c:pt>
                      <c:pt idx="18318">
                        <c:v>2016-06-12 16:26</c:v>
                      </c:pt>
                      <c:pt idx="18319">
                        <c:v>2016-06-12 16:26</c:v>
                      </c:pt>
                      <c:pt idx="18320">
                        <c:v>2016-06-12 16:26</c:v>
                      </c:pt>
                      <c:pt idx="18321">
                        <c:v>2016-06-12 16:26</c:v>
                      </c:pt>
                      <c:pt idx="18322">
                        <c:v>2016-06-12 16:26</c:v>
                      </c:pt>
                      <c:pt idx="18323">
                        <c:v>2016-06-12 16:26</c:v>
                      </c:pt>
                      <c:pt idx="18324">
                        <c:v>2016-06-12 16:26</c:v>
                      </c:pt>
                      <c:pt idx="18325">
                        <c:v>2016-06-12 16:26</c:v>
                      </c:pt>
                      <c:pt idx="18326">
                        <c:v>2016-06-12 16:26</c:v>
                      </c:pt>
                      <c:pt idx="18327">
                        <c:v>2016-06-12 16:26</c:v>
                      </c:pt>
                      <c:pt idx="18328">
                        <c:v>2016-06-12 16:26</c:v>
                      </c:pt>
                      <c:pt idx="18329">
                        <c:v>2016-06-12 16:26</c:v>
                      </c:pt>
                      <c:pt idx="18330">
                        <c:v>2016-06-12 16:26</c:v>
                      </c:pt>
                      <c:pt idx="18331">
                        <c:v>2016-06-12 16:26</c:v>
                      </c:pt>
                      <c:pt idx="18332">
                        <c:v>2016-06-12 16:26</c:v>
                      </c:pt>
                      <c:pt idx="18333">
                        <c:v>2016-06-12 16:26</c:v>
                      </c:pt>
                      <c:pt idx="18334">
                        <c:v>2016-06-12 16:26</c:v>
                      </c:pt>
                      <c:pt idx="18335">
                        <c:v>2016-06-12 16:26</c:v>
                      </c:pt>
                      <c:pt idx="18336">
                        <c:v>2016-06-12 16:26</c:v>
                      </c:pt>
                      <c:pt idx="18337">
                        <c:v>2016-06-12 16:26</c:v>
                      </c:pt>
                      <c:pt idx="18338">
                        <c:v>2016-06-12 16:26</c:v>
                      </c:pt>
                      <c:pt idx="18339">
                        <c:v>2016-06-12 16:26</c:v>
                      </c:pt>
                      <c:pt idx="18340">
                        <c:v>2016-06-12 16:26</c:v>
                      </c:pt>
                      <c:pt idx="18341">
                        <c:v>2016-06-12 16:26</c:v>
                      </c:pt>
                      <c:pt idx="18342">
                        <c:v>2016-06-12 16:26</c:v>
                      </c:pt>
                      <c:pt idx="18343">
                        <c:v>2016-06-12 16:26</c:v>
                      </c:pt>
                      <c:pt idx="18344">
                        <c:v>2016-06-12 16:26</c:v>
                      </c:pt>
                      <c:pt idx="18345">
                        <c:v>2016-06-12 16:26</c:v>
                      </c:pt>
                      <c:pt idx="18346">
                        <c:v>2016-06-12 16:26</c:v>
                      </c:pt>
                      <c:pt idx="18347">
                        <c:v>2016-06-12 16:26</c:v>
                      </c:pt>
                      <c:pt idx="18348">
                        <c:v>2016-06-12 16:26</c:v>
                      </c:pt>
                      <c:pt idx="18349">
                        <c:v>2016-06-12 16:26</c:v>
                      </c:pt>
                      <c:pt idx="18350">
                        <c:v>2016-06-12 16:26</c:v>
                      </c:pt>
                      <c:pt idx="18351">
                        <c:v>2016-06-12 16:27</c:v>
                      </c:pt>
                      <c:pt idx="18352">
                        <c:v>2016-06-12 16:27</c:v>
                      </c:pt>
                      <c:pt idx="18353">
                        <c:v>2016-06-12 16:27</c:v>
                      </c:pt>
                      <c:pt idx="18354">
                        <c:v>2016-06-12 16:27</c:v>
                      </c:pt>
                      <c:pt idx="18355">
                        <c:v>2016-06-12 16:27</c:v>
                      </c:pt>
                      <c:pt idx="18356">
                        <c:v>2016-06-12 16:27</c:v>
                      </c:pt>
                      <c:pt idx="18357">
                        <c:v>2016-06-12 16:27</c:v>
                      </c:pt>
                      <c:pt idx="18358">
                        <c:v>2016-06-12 16:27</c:v>
                      </c:pt>
                      <c:pt idx="18359">
                        <c:v>2016-06-12 16:27</c:v>
                      </c:pt>
                      <c:pt idx="18360">
                        <c:v>2016-06-12 16:27</c:v>
                      </c:pt>
                      <c:pt idx="18361">
                        <c:v>2016-06-12 16:27</c:v>
                      </c:pt>
                      <c:pt idx="18362">
                        <c:v>2016-06-12 16:27</c:v>
                      </c:pt>
                      <c:pt idx="18363">
                        <c:v>2016-06-12 16:27</c:v>
                      </c:pt>
                      <c:pt idx="18364">
                        <c:v>2016-06-12 16:27</c:v>
                      </c:pt>
                      <c:pt idx="18365">
                        <c:v>2016-06-12 16:27</c:v>
                      </c:pt>
                      <c:pt idx="18366">
                        <c:v>2016-06-12 16:27</c:v>
                      </c:pt>
                      <c:pt idx="18367">
                        <c:v>2016-06-12 16:27</c:v>
                      </c:pt>
                      <c:pt idx="18368">
                        <c:v>2016-06-12 16:27</c:v>
                      </c:pt>
                      <c:pt idx="18369">
                        <c:v>2016-06-12 16:27</c:v>
                      </c:pt>
                      <c:pt idx="18370">
                        <c:v>2016-06-12 16:27</c:v>
                      </c:pt>
                      <c:pt idx="18371">
                        <c:v>2016-06-12 16:27</c:v>
                      </c:pt>
                      <c:pt idx="18372">
                        <c:v>2016-06-12 16:27</c:v>
                      </c:pt>
                      <c:pt idx="18373">
                        <c:v>2016-06-12 16:27</c:v>
                      </c:pt>
                      <c:pt idx="18374">
                        <c:v>2016-06-12 16:27</c:v>
                      </c:pt>
                      <c:pt idx="18375">
                        <c:v>2016-06-12 16:27</c:v>
                      </c:pt>
                      <c:pt idx="18376">
                        <c:v>2016-06-12 16:27</c:v>
                      </c:pt>
                      <c:pt idx="18377">
                        <c:v>2016-06-12 16:27</c:v>
                      </c:pt>
                      <c:pt idx="18378">
                        <c:v>2016-06-12 16:27</c:v>
                      </c:pt>
                      <c:pt idx="18379">
                        <c:v>2016-06-12 16:27</c:v>
                      </c:pt>
                      <c:pt idx="18380">
                        <c:v>2016-06-12 16:27</c:v>
                      </c:pt>
                      <c:pt idx="18381">
                        <c:v>2016-06-12 16:27</c:v>
                      </c:pt>
                      <c:pt idx="18382">
                        <c:v>2016-06-12 16:27</c:v>
                      </c:pt>
                      <c:pt idx="18383">
                        <c:v>2016-06-12 16:27</c:v>
                      </c:pt>
                      <c:pt idx="18384">
                        <c:v>2016-06-12 16:27</c:v>
                      </c:pt>
                      <c:pt idx="18385">
                        <c:v>2016-06-12 16:27</c:v>
                      </c:pt>
                      <c:pt idx="18386">
                        <c:v>2016-06-12 16:27</c:v>
                      </c:pt>
                      <c:pt idx="18387">
                        <c:v>2016-06-12 16:27</c:v>
                      </c:pt>
                      <c:pt idx="18388">
                        <c:v>2016-06-12 16:27</c:v>
                      </c:pt>
                      <c:pt idx="18389">
                        <c:v>2016-06-12 16:27</c:v>
                      </c:pt>
                      <c:pt idx="18390">
                        <c:v>2016-06-12 16:27</c:v>
                      </c:pt>
                      <c:pt idx="18391">
                        <c:v>2016-06-12 16:27</c:v>
                      </c:pt>
                      <c:pt idx="18392">
                        <c:v>2016-06-12 16:27</c:v>
                      </c:pt>
                      <c:pt idx="18393">
                        <c:v>2016-06-12 16:27</c:v>
                      </c:pt>
                      <c:pt idx="18394">
                        <c:v>2016-06-12 16:27</c:v>
                      </c:pt>
                      <c:pt idx="18395">
                        <c:v>2016-06-12 16:27</c:v>
                      </c:pt>
                      <c:pt idx="18396">
                        <c:v>2016-06-12 16:27</c:v>
                      </c:pt>
                      <c:pt idx="18397">
                        <c:v>2016-06-12 16:27</c:v>
                      </c:pt>
                      <c:pt idx="18398">
                        <c:v>2016-06-12 16:27</c:v>
                      </c:pt>
                      <c:pt idx="18399">
                        <c:v>2016-06-12 16:27</c:v>
                      </c:pt>
                      <c:pt idx="18400">
                        <c:v>2016-06-12 16:27</c:v>
                      </c:pt>
                      <c:pt idx="18401">
                        <c:v>2016-06-12 16:27</c:v>
                      </c:pt>
                      <c:pt idx="18402">
                        <c:v>2016-06-12 16:27</c:v>
                      </c:pt>
                      <c:pt idx="18403">
                        <c:v>2016-06-12 16:27</c:v>
                      </c:pt>
                      <c:pt idx="18404">
                        <c:v>2016-06-12 16:27</c:v>
                      </c:pt>
                      <c:pt idx="18405">
                        <c:v>2016-06-12 16:27</c:v>
                      </c:pt>
                      <c:pt idx="18406">
                        <c:v>2016-06-12 16:28</c:v>
                      </c:pt>
                      <c:pt idx="18407">
                        <c:v>2016-06-12 16:28</c:v>
                      </c:pt>
                      <c:pt idx="18408">
                        <c:v>2016-06-12 16:28</c:v>
                      </c:pt>
                      <c:pt idx="18409">
                        <c:v>2016-06-12 16:28</c:v>
                      </c:pt>
                      <c:pt idx="18410">
                        <c:v>2016-06-12 16:28</c:v>
                      </c:pt>
                      <c:pt idx="18411">
                        <c:v>2016-06-12 16:28</c:v>
                      </c:pt>
                      <c:pt idx="18412">
                        <c:v>2016-06-12 16:28</c:v>
                      </c:pt>
                      <c:pt idx="18413">
                        <c:v>2016-06-12 16:28</c:v>
                      </c:pt>
                      <c:pt idx="18414">
                        <c:v>2016-06-12 16:28</c:v>
                      </c:pt>
                      <c:pt idx="18415">
                        <c:v>2016-06-12 16:28</c:v>
                      </c:pt>
                      <c:pt idx="18416">
                        <c:v>2016-06-12 16:28</c:v>
                      </c:pt>
                      <c:pt idx="18417">
                        <c:v>2016-06-12 16:28</c:v>
                      </c:pt>
                      <c:pt idx="18418">
                        <c:v>2016-06-12 16:28</c:v>
                      </c:pt>
                      <c:pt idx="18419">
                        <c:v>2016-06-12 16:28</c:v>
                      </c:pt>
                      <c:pt idx="18420">
                        <c:v>2016-06-12 16:28</c:v>
                      </c:pt>
                      <c:pt idx="18421">
                        <c:v>2016-06-12 16:28</c:v>
                      </c:pt>
                      <c:pt idx="18422">
                        <c:v>2016-06-12 16:28</c:v>
                      </c:pt>
                      <c:pt idx="18423">
                        <c:v>2016-06-12 16:28</c:v>
                      </c:pt>
                      <c:pt idx="18424">
                        <c:v>2016-06-12 16:28</c:v>
                      </c:pt>
                      <c:pt idx="18425">
                        <c:v>2016-06-12 16:28</c:v>
                      </c:pt>
                      <c:pt idx="18426">
                        <c:v>2016-06-12 16:28</c:v>
                      </c:pt>
                      <c:pt idx="18427">
                        <c:v>2016-06-12 16:28</c:v>
                      </c:pt>
                      <c:pt idx="18428">
                        <c:v>2016-06-12 16:28</c:v>
                      </c:pt>
                      <c:pt idx="18429">
                        <c:v>2016-06-12 16:28</c:v>
                      </c:pt>
                      <c:pt idx="18430">
                        <c:v>2016-06-12 16:28</c:v>
                      </c:pt>
                      <c:pt idx="18431">
                        <c:v>2016-06-12 16:28</c:v>
                      </c:pt>
                      <c:pt idx="18432">
                        <c:v>2016-06-12 16:28</c:v>
                      </c:pt>
                      <c:pt idx="18433">
                        <c:v>2016-06-12 16:28</c:v>
                      </c:pt>
                      <c:pt idx="18434">
                        <c:v>2016-06-12 16:28</c:v>
                      </c:pt>
                      <c:pt idx="18435">
                        <c:v>2016-06-12 16:28</c:v>
                      </c:pt>
                      <c:pt idx="18436">
                        <c:v>2016-06-12 16:28</c:v>
                      </c:pt>
                      <c:pt idx="18437">
                        <c:v>2016-06-12 16:28</c:v>
                      </c:pt>
                      <c:pt idx="18438">
                        <c:v>2016-06-12 16:28</c:v>
                      </c:pt>
                      <c:pt idx="18439">
                        <c:v>2016-06-12 16:28</c:v>
                      </c:pt>
                      <c:pt idx="18440">
                        <c:v>2016-06-12 16:28</c:v>
                      </c:pt>
                      <c:pt idx="18441">
                        <c:v>2016-06-12 16:28</c:v>
                      </c:pt>
                      <c:pt idx="18442">
                        <c:v>2016-06-12 16:28</c:v>
                      </c:pt>
                      <c:pt idx="18443">
                        <c:v>2016-06-12 16:28</c:v>
                      </c:pt>
                      <c:pt idx="18444">
                        <c:v>2016-06-12 16:28</c:v>
                      </c:pt>
                      <c:pt idx="18445">
                        <c:v>2016-06-12 16:28</c:v>
                      </c:pt>
                      <c:pt idx="18446">
                        <c:v>2016-06-12 16:28</c:v>
                      </c:pt>
                      <c:pt idx="18447">
                        <c:v>2016-06-12 16:28</c:v>
                      </c:pt>
                      <c:pt idx="18448">
                        <c:v>2016-06-12 16:28</c:v>
                      </c:pt>
                      <c:pt idx="18449">
                        <c:v>2016-06-12 16:28</c:v>
                      </c:pt>
                      <c:pt idx="18450">
                        <c:v>2016-06-12 16:28</c:v>
                      </c:pt>
                      <c:pt idx="18451">
                        <c:v>2016-06-12 16:28</c:v>
                      </c:pt>
                      <c:pt idx="18452">
                        <c:v>2016-06-12 16:28</c:v>
                      </c:pt>
                      <c:pt idx="18453">
                        <c:v>2016-06-12 16:28</c:v>
                      </c:pt>
                      <c:pt idx="18454">
                        <c:v>2016-06-12 16:28</c:v>
                      </c:pt>
                      <c:pt idx="18455">
                        <c:v>2016-06-12 16:28</c:v>
                      </c:pt>
                      <c:pt idx="18456">
                        <c:v>2016-06-12 16:28</c:v>
                      </c:pt>
                      <c:pt idx="18457">
                        <c:v>2016-06-12 16:28</c:v>
                      </c:pt>
                      <c:pt idx="18458">
                        <c:v>2016-06-12 16:28</c:v>
                      </c:pt>
                      <c:pt idx="18459">
                        <c:v>2016-06-12 16:28</c:v>
                      </c:pt>
                      <c:pt idx="18460">
                        <c:v>2016-06-12 16:28</c:v>
                      </c:pt>
                      <c:pt idx="18461">
                        <c:v>2016-06-12 16:28</c:v>
                      </c:pt>
                      <c:pt idx="18462">
                        <c:v>2016-06-12 16:29</c:v>
                      </c:pt>
                      <c:pt idx="18463">
                        <c:v>2016-06-12 16:29</c:v>
                      </c:pt>
                      <c:pt idx="18464">
                        <c:v>2016-06-12 16:29</c:v>
                      </c:pt>
                      <c:pt idx="18465">
                        <c:v>2016-06-12 16:29</c:v>
                      </c:pt>
                      <c:pt idx="18466">
                        <c:v>2016-06-12 16:29</c:v>
                      </c:pt>
                      <c:pt idx="18467">
                        <c:v>2016-06-12 16:29</c:v>
                      </c:pt>
                      <c:pt idx="18468">
                        <c:v>2016-06-12 16:29</c:v>
                      </c:pt>
                      <c:pt idx="18469">
                        <c:v>2016-06-12 16:29</c:v>
                      </c:pt>
                      <c:pt idx="18470">
                        <c:v>2016-06-12 16:29</c:v>
                      </c:pt>
                      <c:pt idx="18471">
                        <c:v>2016-06-12 16:29</c:v>
                      </c:pt>
                      <c:pt idx="18472">
                        <c:v>2016-06-12 16:29</c:v>
                      </c:pt>
                      <c:pt idx="18473">
                        <c:v>2016-06-12 16:29</c:v>
                      </c:pt>
                      <c:pt idx="18474">
                        <c:v>2016-06-12 16:29</c:v>
                      </c:pt>
                      <c:pt idx="18475">
                        <c:v>2016-06-12 16:29</c:v>
                      </c:pt>
                      <c:pt idx="18476">
                        <c:v>2016-06-12 16:29</c:v>
                      </c:pt>
                      <c:pt idx="18477">
                        <c:v>2016-06-12 16:29</c:v>
                      </c:pt>
                      <c:pt idx="18478">
                        <c:v>2016-06-12 16:29</c:v>
                      </c:pt>
                      <c:pt idx="18479">
                        <c:v>2016-06-12 16:29</c:v>
                      </c:pt>
                      <c:pt idx="18480">
                        <c:v>2016-06-12 16:29</c:v>
                      </c:pt>
                      <c:pt idx="18481">
                        <c:v>2016-06-12 16:29</c:v>
                      </c:pt>
                      <c:pt idx="18482">
                        <c:v>2016-06-12 16:29</c:v>
                      </c:pt>
                      <c:pt idx="18483">
                        <c:v>2016-06-12 16:29</c:v>
                      </c:pt>
                      <c:pt idx="18484">
                        <c:v>2016-06-12 16:29</c:v>
                      </c:pt>
                      <c:pt idx="18485">
                        <c:v>2016-06-12 16:29</c:v>
                      </c:pt>
                      <c:pt idx="18486">
                        <c:v>2016-06-12 16:29</c:v>
                      </c:pt>
                      <c:pt idx="18487">
                        <c:v>2016-06-12 16:29</c:v>
                      </c:pt>
                      <c:pt idx="18488">
                        <c:v>2016-06-12 16:29</c:v>
                      </c:pt>
                      <c:pt idx="18489">
                        <c:v>2016-06-12 16:29</c:v>
                      </c:pt>
                      <c:pt idx="18490">
                        <c:v>2016-06-12 16:29</c:v>
                      </c:pt>
                      <c:pt idx="18491">
                        <c:v>2016-06-12 16:29</c:v>
                      </c:pt>
                      <c:pt idx="18492">
                        <c:v>2016-06-12 16:29</c:v>
                      </c:pt>
                      <c:pt idx="18493">
                        <c:v>2016-06-12 16:29</c:v>
                      </c:pt>
                      <c:pt idx="18494">
                        <c:v>2016-06-12 16:29</c:v>
                      </c:pt>
                      <c:pt idx="18495">
                        <c:v>2016-06-12 16:29</c:v>
                      </c:pt>
                      <c:pt idx="18496">
                        <c:v>2016-06-12 16:29</c:v>
                      </c:pt>
                      <c:pt idx="18497">
                        <c:v>2016-06-12 16:29</c:v>
                      </c:pt>
                      <c:pt idx="18498">
                        <c:v>2016-06-12 16:29</c:v>
                      </c:pt>
                      <c:pt idx="18499">
                        <c:v>2016-06-12 16:29</c:v>
                      </c:pt>
                      <c:pt idx="18500">
                        <c:v>2016-06-12 16:29</c:v>
                      </c:pt>
                      <c:pt idx="18501">
                        <c:v>2016-06-12 16:29</c:v>
                      </c:pt>
                      <c:pt idx="18502">
                        <c:v>2016-06-12 16:29</c:v>
                      </c:pt>
                      <c:pt idx="18503">
                        <c:v>2016-06-12 16:29</c:v>
                      </c:pt>
                      <c:pt idx="18504">
                        <c:v>2016-06-12 16:29</c:v>
                      </c:pt>
                      <c:pt idx="18505">
                        <c:v>2016-06-12 16:29</c:v>
                      </c:pt>
                      <c:pt idx="18506">
                        <c:v>2016-06-12 16:29</c:v>
                      </c:pt>
                      <c:pt idx="18507">
                        <c:v>2016-06-12 16:29</c:v>
                      </c:pt>
                      <c:pt idx="18508">
                        <c:v>2016-06-12 16:29</c:v>
                      </c:pt>
                      <c:pt idx="18509">
                        <c:v>2016-06-12 16:29</c:v>
                      </c:pt>
                      <c:pt idx="18510">
                        <c:v>2016-06-12 16:29</c:v>
                      </c:pt>
                      <c:pt idx="18511">
                        <c:v>2016-06-12 16:29</c:v>
                      </c:pt>
                      <c:pt idx="18512">
                        <c:v>2016-06-12 16:29</c:v>
                      </c:pt>
                      <c:pt idx="18513">
                        <c:v>2016-06-12 16:29</c:v>
                      </c:pt>
                      <c:pt idx="18514">
                        <c:v>2016-06-12 16:30</c:v>
                      </c:pt>
                      <c:pt idx="18515">
                        <c:v>2016-06-12 16:30</c:v>
                      </c:pt>
                      <c:pt idx="18516">
                        <c:v>2016-06-12 16:30</c:v>
                      </c:pt>
                      <c:pt idx="18517">
                        <c:v>2016-06-12 16:30</c:v>
                      </c:pt>
                      <c:pt idx="18518">
                        <c:v>2016-06-12 16:30</c:v>
                      </c:pt>
                      <c:pt idx="18519">
                        <c:v>2016-06-12 16:30</c:v>
                      </c:pt>
                      <c:pt idx="18520">
                        <c:v>2016-06-12 16:30</c:v>
                      </c:pt>
                      <c:pt idx="18521">
                        <c:v>2016-06-12 16:30</c:v>
                      </c:pt>
                      <c:pt idx="18522">
                        <c:v>2016-06-12 16:30</c:v>
                      </c:pt>
                      <c:pt idx="18523">
                        <c:v>2016-06-12 16:30</c:v>
                      </c:pt>
                      <c:pt idx="18524">
                        <c:v>2016-06-12 16:30</c:v>
                      </c:pt>
                      <c:pt idx="18525">
                        <c:v>2016-06-12 16:30</c:v>
                      </c:pt>
                      <c:pt idx="18526">
                        <c:v>2016-06-12 16:30</c:v>
                      </c:pt>
                      <c:pt idx="18527">
                        <c:v>2016-06-12 16:30</c:v>
                      </c:pt>
                      <c:pt idx="18528">
                        <c:v>2016-06-12 16:30</c:v>
                      </c:pt>
                      <c:pt idx="18529">
                        <c:v>2016-06-12 16:30</c:v>
                      </c:pt>
                      <c:pt idx="18530">
                        <c:v>2016-06-12 16:30</c:v>
                      </c:pt>
                      <c:pt idx="18531">
                        <c:v>2016-06-12 16:30</c:v>
                      </c:pt>
                      <c:pt idx="18532">
                        <c:v>2016-06-12 16:30</c:v>
                      </c:pt>
                      <c:pt idx="18533">
                        <c:v>2016-06-12 16:30</c:v>
                      </c:pt>
                      <c:pt idx="18534">
                        <c:v>2016-06-12 16:30</c:v>
                      </c:pt>
                      <c:pt idx="18535">
                        <c:v>2016-06-12 16:30</c:v>
                      </c:pt>
                      <c:pt idx="18536">
                        <c:v>2016-06-12 16:30</c:v>
                      </c:pt>
                      <c:pt idx="18537">
                        <c:v>2016-06-12 16:30</c:v>
                      </c:pt>
                      <c:pt idx="18538">
                        <c:v>2016-06-12 16:30</c:v>
                      </c:pt>
                      <c:pt idx="18539">
                        <c:v>2016-06-12 16:30</c:v>
                      </c:pt>
                      <c:pt idx="18540">
                        <c:v>2016-06-12 16:30</c:v>
                      </c:pt>
                      <c:pt idx="18541">
                        <c:v>2016-06-12 16:30</c:v>
                      </c:pt>
                      <c:pt idx="18542">
                        <c:v>2016-06-12 16:30</c:v>
                      </c:pt>
                      <c:pt idx="18543">
                        <c:v>2016-06-12 16:30</c:v>
                      </c:pt>
                      <c:pt idx="18544">
                        <c:v>2016-06-12 16:30</c:v>
                      </c:pt>
                      <c:pt idx="18545">
                        <c:v>2016-06-12 16:30</c:v>
                      </c:pt>
                      <c:pt idx="18546">
                        <c:v>2016-06-12 16:30</c:v>
                      </c:pt>
                      <c:pt idx="18547">
                        <c:v>2016-06-12 16:30</c:v>
                      </c:pt>
                      <c:pt idx="18548">
                        <c:v>2016-06-12 16:30</c:v>
                      </c:pt>
                      <c:pt idx="18549">
                        <c:v>2016-06-12 16:30</c:v>
                      </c:pt>
                      <c:pt idx="18550">
                        <c:v>2016-06-12 16:30</c:v>
                      </c:pt>
                      <c:pt idx="18551">
                        <c:v>2016-06-12 16:30</c:v>
                      </c:pt>
                      <c:pt idx="18552">
                        <c:v>2016-06-12 16:30</c:v>
                      </c:pt>
                      <c:pt idx="18553">
                        <c:v>2016-06-12 16:30</c:v>
                      </c:pt>
                      <c:pt idx="18554">
                        <c:v>2016-06-12 16:30</c:v>
                      </c:pt>
                      <c:pt idx="18555">
                        <c:v>2016-06-12 16:30</c:v>
                      </c:pt>
                      <c:pt idx="18556">
                        <c:v>2016-06-12 16:30</c:v>
                      </c:pt>
                      <c:pt idx="18557">
                        <c:v>2016-06-12 16:30</c:v>
                      </c:pt>
                      <c:pt idx="18558">
                        <c:v>2016-06-12 16:30</c:v>
                      </c:pt>
                      <c:pt idx="18559">
                        <c:v>2016-06-12 16:30</c:v>
                      </c:pt>
                      <c:pt idx="18560">
                        <c:v>2016-06-12 16:30</c:v>
                      </c:pt>
                      <c:pt idx="18561">
                        <c:v>2016-06-12 16:30</c:v>
                      </c:pt>
                      <c:pt idx="18562">
                        <c:v>2016-06-12 16:30</c:v>
                      </c:pt>
                      <c:pt idx="18563">
                        <c:v>2016-06-12 16:30</c:v>
                      </c:pt>
                      <c:pt idx="18564">
                        <c:v>2016-06-12 16:30</c:v>
                      </c:pt>
                      <c:pt idx="18565">
                        <c:v>2016-06-12 16:30</c:v>
                      </c:pt>
                      <c:pt idx="18566">
                        <c:v>2016-06-12 16:30</c:v>
                      </c:pt>
                      <c:pt idx="18567">
                        <c:v>2016-06-12 16:30</c:v>
                      </c:pt>
                      <c:pt idx="18568">
                        <c:v>2016-06-12 16:30</c:v>
                      </c:pt>
                      <c:pt idx="18569">
                        <c:v>2016-06-12 16:30</c:v>
                      </c:pt>
                      <c:pt idx="18570">
                        <c:v>2016-06-12 16:30</c:v>
                      </c:pt>
                      <c:pt idx="18571">
                        <c:v>2016-06-12 16:30</c:v>
                      </c:pt>
                      <c:pt idx="18572">
                        <c:v>2016-06-12 16:31</c:v>
                      </c:pt>
                      <c:pt idx="18573">
                        <c:v>2016-06-12 16:31</c:v>
                      </c:pt>
                      <c:pt idx="18574">
                        <c:v>2016-06-12 16:31</c:v>
                      </c:pt>
                      <c:pt idx="18575">
                        <c:v>2016-06-12 16:31</c:v>
                      </c:pt>
                      <c:pt idx="18576">
                        <c:v>2016-06-12 16:31</c:v>
                      </c:pt>
                      <c:pt idx="18577">
                        <c:v>2016-06-12 16:31</c:v>
                      </c:pt>
                      <c:pt idx="18578">
                        <c:v>2016-06-12 16:31</c:v>
                      </c:pt>
                      <c:pt idx="18579">
                        <c:v>2016-06-12 16:31</c:v>
                      </c:pt>
                      <c:pt idx="18580">
                        <c:v>2016-06-12 16:31</c:v>
                      </c:pt>
                      <c:pt idx="18581">
                        <c:v>2016-06-12 16:31</c:v>
                      </c:pt>
                      <c:pt idx="18582">
                        <c:v>2016-06-12 16:31</c:v>
                      </c:pt>
                      <c:pt idx="18583">
                        <c:v>2016-06-12 16:31</c:v>
                      </c:pt>
                      <c:pt idx="18584">
                        <c:v>2016-06-12 16:31</c:v>
                      </c:pt>
                      <c:pt idx="18585">
                        <c:v>2016-06-12 16:31</c:v>
                      </c:pt>
                      <c:pt idx="18586">
                        <c:v>2016-06-12 16:31</c:v>
                      </c:pt>
                      <c:pt idx="18587">
                        <c:v>2016-06-12 16:31</c:v>
                      </c:pt>
                      <c:pt idx="18588">
                        <c:v>2016-06-12 16:31</c:v>
                      </c:pt>
                      <c:pt idx="18589">
                        <c:v>2016-06-12 16:31</c:v>
                      </c:pt>
                      <c:pt idx="18590">
                        <c:v>2016-06-12 16:31</c:v>
                      </c:pt>
                      <c:pt idx="18591">
                        <c:v>2016-06-12 16:31</c:v>
                      </c:pt>
                      <c:pt idx="18592">
                        <c:v>2016-06-12 16:31</c:v>
                      </c:pt>
                      <c:pt idx="18593">
                        <c:v>2016-06-12 16:31</c:v>
                      </c:pt>
                      <c:pt idx="18594">
                        <c:v>2016-06-12 16:31</c:v>
                      </c:pt>
                      <c:pt idx="18595">
                        <c:v>2016-06-12 16:31</c:v>
                      </c:pt>
                      <c:pt idx="18596">
                        <c:v>2016-06-12 16:31</c:v>
                      </c:pt>
                      <c:pt idx="18597">
                        <c:v>2016-06-12 16:31</c:v>
                      </c:pt>
                      <c:pt idx="18598">
                        <c:v>2016-06-12 16:31</c:v>
                      </c:pt>
                      <c:pt idx="18599">
                        <c:v>2016-06-12 16:31</c:v>
                      </c:pt>
                      <c:pt idx="18600">
                        <c:v>2016-06-12 16:31</c:v>
                      </c:pt>
                      <c:pt idx="18601">
                        <c:v>2016-06-12 16:31</c:v>
                      </c:pt>
                      <c:pt idx="18602">
                        <c:v>2016-06-12 16:31</c:v>
                      </c:pt>
                      <c:pt idx="18603">
                        <c:v>2016-06-12 16:31</c:v>
                      </c:pt>
                      <c:pt idx="18604">
                        <c:v>2016-06-12 16:31</c:v>
                      </c:pt>
                      <c:pt idx="18605">
                        <c:v>2016-06-12 16:31</c:v>
                      </c:pt>
                      <c:pt idx="18606">
                        <c:v>2016-06-12 16:31</c:v>
                      </c:pt>
                      <c:pt idx="18607">
                        <c:v>2016-06-12 16:31</c:v>
                      </c:pt>
                      <c:pt idx="18608">
                        <c:v>2016-06-12 16:31</c:v>
                      </c:pt>
                      <c:pt idx="18609">
                        <c:v>2016-06-12 16:31</c:v>
                      </c:pt>
                      <c:pt idx="18610">
                        <c:v>2016-06-12 16:31</c:v>
                      </c:pt>
                      <c:pt idx="18611">
                        <c:v>2016-06-12 16:31</c:v>
                      </c:pt>
                      <c:pt idx="18612">
                        <c:v>2016-06-12 16:31</c:v>
                      </c:pt>
                      <c:pt idx="18613">
                        <c:v>2016-06-12 16:31</c:v>
                      </c:pt>
                      <c:pt idx="18614">
                        <c:v>2016-06-12 16:31</c:v>
                      </c:pt>
                      <c:pt idx="18615">
                        <c:v>2016-06-12 16:31</c:v>
                      </c:pt>
                      <c:pt idx="18616">
                        <c:v>2016-06-12 16:31</c:v>
                      </c:pt>
                      <c:pt idx="18617">
                        <c:v>2016-06-12 16:31</c:v>
                      </c:pt>
                      <c:pt idx="18618">
                        <c:v>2016-06-12 16:31</c:v>
                      </c:pt>
                      <c:pt idx="18619">
                        <c:v>2016-06-12 16:31</c:v>
                      </c:pt>
                      <c:pt idx="18620">
                        <c:v>2016-06-12 16:31</c:v>
                      </c:pt>
                      <c:pt idx="18621">
                        <c:v>2016-06-12 16:31</c:v>
                      </c:pt>
                      <c:pt idx="18622">
                        <c:v>2016-06-12 16:31</c:v>
                      </c:pt>
                      <c:pt idx="18623">
                        <c:v>2016-06-12 16:31</c:v>
                      </c:pt>
                      <c:pt idx="18624">
                        <c:v>2016-06-12 16:31</c:v>
                      </c:pt>
                      <c:pt idx="18625">
                        <c:v>2016-06-12 16:32</c:v>
                      </c:pt>
                      <c:pt idx="18626">
                        <c:v>2016-06-12 16:32</c:v>
                      </c:pt>
                      <c:pt idx="18627">
                        <c:v>2016-06-12 16:32</c:v>
                      </c:pt>
                      <c:pt idx="18628">
                        <c:v>2016-06-12 16:32</c:v>
                      </c:pt>
                      <c:pt idx="18629">
                        <c:v>2016-06-12 16:32</c:v>
                      </c:pt>
                      <c:pt idx="18630">
                        <c:v>2016-06-12 16:32</c:v>
                      </c:pt>
                      <c:pt idx="18631">
                        <c:v>2016-06-12 16:32</c:v>
                      </c:pt>
                      <c:pt idx="18632">
                        <c:v>2016-06-12 16:32</c:v>
                      </c:pt>
                      <c:pt idx="18633">
                        <c:v>2016-06-12 16:32</c:v>
                      </c:pt>
                      <c:pt idx="18634">
                        <c:v>2016-06-12 16:32</c:v>
                      </c:pt>
                      <c:pt idx="18635">
                        <c:v>2016-06-12 16:32</c:v>
                      </c:pt>
                      <c:pt idx="18636">
                        <c:v>2016-06-12 16:32</c:v>
                      </c:pt>
                      <c:pt idx="18637">
                        <c:v>2016-06-12 16:32</c:v>
                      </c:pt>
                      <c:pt idx="18638">
                        <c:v>2016-06-12 16:32</c:v>
                      </c:pt>
                      <c:pt idx="18639">
                        <c:v>2016-06-12 16:32</c:v>
                      </c:pt>
                      <c:pt idx="18640">
                        <c:v>2016-06-12 16:32</c:v>
                      </c:pt>
                      <c:pt idx="18641">
                        <c:v>2016-06-12 16:32</c:v>
                      </c:pt>
                      <c:pt idx="18642">
                        <c:v>2016-06-12 16:32</c:v>
                      </c:pt>
                      <c:pt idx="18643">
                        <c:v>2016-06-12 16:32</c:v>
                      </c:pt>
                      <c:pt idx="18644">
                        <c:v>2016-06-12 16:32</c:v>
                      </c:pt>
                      <c:pt idx="18645">
                        <c:v>2016-06-12 16:32</c:v>
                      </c:pt>
                      <c:pt idx="18646">
                        <c:v>2016-06-12 16:32</c:v>
                      </c:pt>
                      <c:pt idx="18647">
                        <c:v>2016-06-12 16:32</c:v>
                      </c:pt>
                      <c:pt idx="18648">
                        <c:v>2016-06-12 16:32</c:v>
                      </c:pt>
                      <c:pt idx="18649">
                        <c:v>2016-06-12 16:32</c:v>
                      </c:pt>
                      <c:pt idx="18650">
                        <c:v>2016-06-12 16:32</c:v>
                      </c:pt>
                      <c:pt idx="18651">
                        <c:v>2016-06-12 16:32</c:v>
                      </c:pt>
                      <c:pt idx="18652">
                        <c:v>2016-06-12 16:32</c:v>
                      </c:pt>
                      <c:pt idx="18653">
                        <c:v>2016-06-12 16:32</c:v>
                      </c:pt>
                      <c:pt idx="18654">
                        <c:v>2016-06-12 16:32</c:v>
                      </c:pt>
                      <c:pt idx="18655">
                        <c:v>2016-06-12 16:32</c:v>
                      </c:pt>
                      <c:pt idx="18656">
                        <c:v>2016-06-12 16:32</c:v>
                      </c:pt>
                      <c:pt idx="18657">
                        <c:v>2016-06-12 16:32</c:v>
                      </c:pt>
                      <c:pt idx="18658">
                        <c:v>2016-06-12 16:32</c:v>
                      </c:pt>
                      <c:pt idx="18659">
                        <c:v>2016-06-12 16:32</c:v>
                      </c:pt>
                      <c:pt idx="18660">
                        <c:v>2016-06-12 16:32</c:v>
                      </c:pt>
                      <c:pt idx="18661">
                        <c:v>2016-06-12 16:32</c:v>
                      </c:pt>
                      <c:pt idx="18662">
                        <c:v>2016-06-12 16:32</c:v>
                      </c:pt>
                      <c:pt idx="18663">
                        <c:v>2016-06-12 16:32</c:v>
                      </c:pt>
                      <c:pt idx="18664">
                        <c:v>2016-06-12 16:32</c:v>
                      </c:pt>
                      <c:pt idx="18665">
                        <c:v>2016-06-12 16:32</c:v>
                      </c:pt>
                      <c:pt idx="18666">
                        <c:v>2016-06-12 16:32</c:v>
                      </c:pt>
                      <c:pt idx="18667">
                        <c:v>2016-06-12 16:32</c:v>
                      </c:pt>
                      <c:pt idx="18668">
                        <c:v>2016-06-12 16:32</c:v>
                      </c:pt>
                      <c:pt idx="18669">
                        <c:v>2016-06-12 16:32</c:v>
                      </c:pt>
                      <c:pt idx="18670">
                        <c:v>2016-06-12 16:32</c:v>
                      </c:pt>
                      <c:pt idx="18671">
                        <c:v>2016-06-12 16:32</c:v>
                      </c:pt>
                      <c:pt idx="18672">
                        <c:v>2016-06-12 16:32</c:v>
                      </c:pt>
                      <c:pt idx="18673">
                        <c:v>2016-06-12 16:32</c:v>
                      </c:pt>
                      <c:pt idx="18674">
                        <c:v>2016-06-12 16:32</c:v>
                      </c:pt>
                      <c:pt idx="18675">
                        <c:v>2016-06-12 16:32</c:v>
                      </c:pt>
                      <c:pt idx="18676">
                        <c:v>2016-06-12 16:32</c:v>
                      </c:pt>
                      <c:pt idx="18677">
                        <c:v>2016-06-12 16:32</c:v>
                      </c:pt>
                      <c:pt idx="18678">
                        <c:v>2016-06-12 16:32</c:v>
                      </c:pt>
                      <c:pt idx="18679">
                        <c:v>2016-06-12 16:32</c:v>
                      </c:pt>
                      <c:pt idx="18680">
                        <c:v>2016-06-12 16:33</c:v>
                      </c:pt>
                      <c:pt idx="18681">
                        <c:v>2016-06-12 16:33</c:v>
                      </c:pt>
                      <c:pt idx="18682">
                        <c:v>2016-06-12 16:33</c:v>
                      </c:pt>
                      <c:pt idx="18683">
                        <c:v>2016-06-12 16:33</c:v>
                      </c:pt>
                      <c:pt idx="18684">
                        <c:v>2016-06-12 16:33</c:v>
                      </c:pt>
                      <c:pt idx="18685">
                        <c:v>2016-06-12 16:33</c:v>
                      </c:pt>
                      <c:pt idx="18686">
                        <c:v>2016-06-12 16:33</c:v>
                      </c:pt>
                      <c:pt idx="18687">
                        <c:v>2016-06-12 16:33</c:v>
                      </c:pt>
                      <c:pt idx="18688">
                        <c:v>2016-06-12 16:33</c:v>
                      </c:pt>
                      <c:pt idx="18689">
                        <c:v>2016-06-12 16:33</c:v>
                      </c:pt>
                      <c:pt idx="18690">
                        <c:v>2016-06-12 16:33</c:v>
                      </c:pt>
                      <c:pt idx="18691">
                        <c:v>2016-06-12 16:33</c:v>
                      </c:pt>
                      <c:pt idx="18692">
                        <c:v>2016-06-12 16:33</c:v>
                      </c:pt>
                      <c:pt idx="18693">
                        <c:v>2016-06-12 16:33</c:v>
                      </c:pt>
                      <c:pt idx="18694">
                        <c:v>2016-06-12 16:33</c:v>
                      </c:pt>
                      <c:pt idx="18695">
                        <c:v>2016-06-12 16:33</c:v>
                      </c:pt>
                      <c:pt idx="18696">
                        <c:v>2016-06-12 16:33</c:v>
                      </c:pt>
                      <c:pt idx="18697">
                        <c:v>2016-06-12 16:33</c:v>
                      </c:pt>
                      <c:pt idx="18698">
                        <c:v>2016-06-12 16:33</c:v>
                      </c:pt>
                      <c:pt idx="18699">
                        <c:v>2016-06-12 16:33</c:v>
                      </c:pt>
                      <c:pt idx="18700">
                        <c:v>2016-06-12 16:33</c:v>
                      </c:pt>
                      <c:pt idx="18701">
                        <c:v>2016-06-12 16:33</c:v>
                      </c:pt>
                      <c:pt idx="18702">
                        <c:v>2016-06-12 16:33</c:v>
                      </c:pt>
                      <c:pt idx="18703">
                        <c:v>2016-06-12 16:33</c:v>
                      </c:pt>
                      <c:pt idx="18704">
                        <c:v>2016-06-12 16:33</c:v>
                      </c:pt>
                      <c:pt idx="18705">
                        <c:v>2016-06-12 16:33</c:v>
                      </c:pt>
                      <c:pt idx="18706">
                        <c:v>2016-06-12 16:33</c:v>
                      </c:pt>
                      <c:pt idx="18707">
                        <c:v>2016-06-12 16:33</c:v>
                      </c:pt>
                      <c:pt idx="18708">
                        <c:v>2016-06-12 16:33</c:v>
                      </c:pt>
                      <c:pt idx="18709">
                        <c:v>2016-06-12 16:33</c:v>
                      </c:pt>
                      <c:pt idx="18710">
                        <c:v>2016-06-12 16:33</c:v>
                      </c:pt>
                      <c:pt idx="18711">
                        <c:v>2016-06-12 16:33</c:v>
                      </c:pt>
                      <c:pt idx="18712">
                        <c:v>2016-06-12 16:33</c:v>
                      </c:pt>
                      <c:pt idx="18713">
                        <c:v>2016-06-12 16:33</c:v>
                      </c:pt>
                      <c:pt idx="18714">
                        <c:v>2016-06-12 16:33</c:v>
                      </c:pt>
                      <c:pt idx="18715">
                        <c:v>2016-06-12 16:33</c:v>
                      </c:pt>
                      <c:pt idx="18716">
                        <c:v>2016-06-12 16:33</c:v>
                      </c:pt>
                      <c:pt idx="18717">
                        <c:v>2016-06-12 16:33</c:v>
                      </c:pt>
                      <c:pt idx="18718">
                        <c:v>2016-06-12 16:33</c:v>
                      </c:pt>
                      <c:pt idx="18719">
                        <c:v>2016-06-12 16:33</c:v>
                      </c:pt>
                      <c:pt idx="18720">
                        <c:v>2016-06-12 16:33</c:v>
                      </c:pt>
                      <c:pt idx="18721">
                        <c:v>2016-06-12 16:33</c:v>
                      </c:pt>
                      <c:pt idx="18722">
                        <c:v>2016-06-12 16:33</c:v>
                      </c:pt>
                      <c:pt idx="18723">
                        <c:v>2016-06-12 16:33</c:v>
                      </c:pt>
                      <c:pt idx="18724">
                        <c:v>2016-06-12 16:33</c:v>
                      </c:pt>
                      <c:pt idx="18725">
                        <c:v>2016-06-12 16:33</c:v>
                      </c:pt>
                      <c:pt idx="18726">
                        <c:v>2016-06-12 16:33</c:v>
                      </c:pt>
                      <c:pt idx="18727">
                        <c:v>2016-06-12 16:33</c:v>
                      </c:pt>
                      <c:pt idx="18728">
                        <c:v>2016-06-12 16:33</c:v>
                      </c:pt>
                      <c:pt idx="18729">
                        <c:v>2016-06-12 16:33</c:v>
                      </c:pt>
                      <c:pt idx="18730">
                        <c:v>2016-06-12 16:33</c:v>
                      </c:pt>
                      <c:pt idx="18731">
                        <c:v>2016-06-12 16:33</c:v>
                      </c:pt>
                      <c:pt idx="18732">
                        <c:v>2016-06-12 16:33</c:v>
                      </c:pt>
                      <c:pt idx="18733">
                        <c:v>2016-06-12 16:33</c:v>
                      </c:pt>
                      <c:pt idx="18734">
                        <c:v>2016-06-12 16:33</c:v>
                      </c:pt>
                      <c:pt idx="18735">
                        <c:v>2016-06-12 16:33</c:v>
                      </c:pt>
                      <c:pt idx="18736">
                        <c:v>2016-06-12 16:34</c:v>
                      </c:pt>
                      <c:pt idx="18737">
                        <c:v>2016-06-12 16:34</c:v>
                      </c:pt>
                      <c:pt idx="18738">
                        <c:v>2016-06-12 16:34</c:v>
                      </c:pt>
                      <c:pt idx="18739">
                        <c:v>2016-06-12 16:34</c:v>
                      </c:pt>
                      <c:pt idx="18740">
                        <c:v>2016-06-12 16:34</c:v>
                      </c:pt>
                      <c:pt idx="18741">
                        <c:v>2016-06-12 16:34</c:v>
                      </c:pt>
                      <c:pt idx="18742">
                        <c:v>2016-06-12 16:34</c:v>
                      </c:pt>
                      <c:pt idx="18743">
                        <c:v>2016-06-12 16:34</c:v>
                      </c:pt>
                      <c:pt idx="18744">
                        <c:v>2016-06-12 16:34</c:v>
                      </c:pt>
                      <c:pt idx="18745">
                        <c:v>2016-06-12 16:34</c:v>
                      </c:pt>
                      <c:pt idx="18746">
                        <c:v>2016-06-12 16:34</c:v>
                      </c:pt>
                      <c:pt idx="18747">
                        <c:v>2016-06-12 16:34</c:v>
                      </c:pt>
                      <c:pt idx="18748">
                        <c:v>2016-06-12 16:34</c:v>
                      </c:pt>
                      <c:pt idx="18749">
                        <c:v>2016-06-12 16:34</c:v>
                      </c:pt>
                      <c:pt idx="18750">
                        <c:v>2016-06-12 16:34</c:v>
                      </c:pt>
                      <c:pt idx="18751">
                        <c:v>2016-06-12 16:34</c:v>
                      </c:pt>
                      <c:pt idx="18752">
                        <c:v>2016-06-12 16:34</c:v>
                      </c:pt>
                      <c:pt idx="18753">
                        <c:v>2016-06-12 16:34</c:v>
                      </c:pt>
                      <c:pt idx="18754">
                        <c:v>2016-06-12 16:34</c:v>
                      </c:pt>
                      <c:pt idx="18755">
                        <c:v>2016-06-12 16:34</c:v>
                      </c:pt>
                      <c:pt idx="18756">
                        <c:v>2016-06-12 16:34</c:v>
                      </c:pt>
                      <c:pt idx="18757">
                        <c:v>2016-06-12 16:34</c:v>
                      </c:pt>
                      <c:pt idx="18758">
                        <c:v>2016-06-12 16:34</c:v>
                      </c:pt>
                      <c:pt idx="18759">
                        <c:v>2016-06-12 16:34</c:v>
                      </c:pt>
                      <c:pt idx="18760">
                        <c:v>2016-06-12 16:34</c:v>
                      </c:pt>
                      <c:pt idx="18761">
                        <c:v>2016-06-12 16:34</c:v>
                      </c:pt>
                      <c:pt idx="18762">
                        <c:v>2016-06-12 16:34</c:v>
                      </c:pt>
                      <c:pt idx="18763">
                        <c:v>2016-06-12 16:34</c:v>
                      </c:pt>
                      <c:pt idx="18764">
                        <c:v>2016-06-12 16:34</c:v>
                      </c:pt>
                      <c:pt idx="18765">
                        <c:v>2016-06-12 16:34</c:v>
                      </c:pt>
                      <c:pt idx="18766">
                        <c:v>2016-06-12 16:34</c:v>
                      </c:pt>
                      <c:pt idx="18767">
                        <c:v>2016-06-12 16:34</c:v>
                      </c:pt>
                      <c:pt idx="18768">
                        <c:v>2016-06-12 16:34</c:v>
                      </c:pt>
                      <c:pt idx="18769">
                        <c:v>2016-06-12 16:34</c:v>
                      </c:pt>
                      <c:pt idx="18770">
                        <c:v>2016-06-12 16:34</c:v>
                      </c:pt>
                      <c:pt idx="18771">
                        <c:v>2016-06-12 16:34</c:v>
                      </c:pt>
                      <c:pt idx="18772">
                        <c:v>2016-06-12 16:34</c:v>
                      </c:pt>
                      <c:pt idx="18773">
                        <c:v>2016-06-12 16:34</c:v>
                      </c:pt>
                      <c:pt idx="18774">
                        <c:v>2016-06-12 16:34</c:v>
                      </c:pt>
                      <c:pt idx="18775">
                        <c:v>2016-06-12 16:34</c:v>
                      </c:pt>
                      <c:pt idx="18776">
                        <c:v>2016-06-12 16:34</c:v>
                      </c:pt>
                      <c:pt idx="18777">
                        <c:v>2016-06-12 16:34</c:v>
                      </c:pt>
                      <c:pt idx="18778">
                        <c:v>2016-06-12 16:34</c:v>
                      </c:pt>
                      <c:pt idx="18779">
                        <c:v>2016-06-12 16:34</c:v>
                      </c:pt>
                      <c:pt idx="18780">
                        <c:v>2016-06-12 16:34</c:v>
                      </c:pt>
                      <c:pt idx="18781">
                        <c:v>2016-06-12 16:34</c:v>
                      </c:pt>
                      <c:pt idx="18782">
                        <c:v>2016-06-12 16:34</c:v>
                      </c:pt>
                      <c:pt idx="18783">
                        <c:v>2016-06-12 16:34</c:v>
                      </c:pt>
                      <c:pt idx="18784">
                        <c:v>2016-06-12 16:34</c:v>
                      </c:pt>
                      <c:pt idx="18785">
                        <c:v>2016-06-12 16:34</c:v>
                      </c:pt>
                      <c:pt idx="18786">
                        <c:v>2016-06-12 16:34</c:v>
                      </c:pt>
                      <c:pt idx="18787">
                        <c:v>2016-06-12 16:34</c:v>
                      </c:pt>
                      <c:pt idx="18788">
                        <c:v>2016-06-12 16:34</c:v>
                      </c:pt>
                      <c:pt idx="18789">
                        <c:v>2016-06-12 16:34</c:v>
                      </c:pt>
                      <c:pt idx="18790">
                        <c:v>2016-06-12 16:34</c:v>
                      </c:pt>
                      <c:pt idx="18791">
                        <c:v>2016-06-12 16:35</c:v>
                      </c:pt>
                      <c:pt idx="18792">
                        <c:v>2016-06-12 16:35</c:v>
                      </c:pt>
                      <c:pt idx="18793">
                        <c:v>2016-06-12 16:35</c:v>
                      </c:pt>
                      <c:pt idx="18794">
                        <c:v>2016-06-12 16:35</c:v>
                      </c:pt>
                      <c:pt idx="18795">
                        <c:v>2016-06-12 16:35</c:v>
                      </c:pt>
                      <c:pt idx="18796">
                        <c:v>2016-06-12 16:35</c:v>
                      </c:pt>
                      <c:pt idx="18797">
                        <c:v>2016-06-12 16:35</c:v>
                      </c:pt>
                      <c:pt idx="18798">
                        <c:v>2016-06-12 16:35</c:v>
                      </c:pt>
                      <c:pt idx="18799">
                        <c:v>2016-06-12 16:35</c:v>
                      </c:pt>
                      <c:pt idx="18800">
                        <c:v>2016-06-12 16:35</c:v>
                      </c:pt>
                      <c:pt idx="18801">
                        <c:v>2016-06-12 16:35</c:v>
                      </c:pt>
                      <c:pt idx="18802">
                        <c:v>2016-06-12 16:35</c:v>
                      </c:pt>
                      <c:pt idx="18803">
                        <c:v>2016-06-12 16:35</c:v>
                      </c:pt>
                      <c:pt idx="18804">
                        <c:v>2016-06-12 16:35</c:v>
                      </c:pt>
                      <c:pt idx="18805">
                        <c:v>2016-06-12 16:35</c:v>
                      </c:pt>
                      <c:pt idx="18806">
                        <c:v>2016-06-12 16:35</c:v>
                      </c:pt>
                      <c:pt idx="18807">
                        <c:v>2016-06-12 16:35</c:v>
                      </c:pt>
                      <c:pt idx="18808">
                        <c:v>2016-06-12 16:35</c:v>
                      </c:pt>
                      <c:pt idx="18809">
                        <c:v>2016-06-12 16:35</c:v>
                      </c:pt>
                      <c:pt idx="18810">
                        <c:v>2016-06-12 16:35</c:v>
                      </c:pt>
                      <c:pt idx="18811">
                        <c:v>2016-06-12 16:35</c:v>
                      </c:pt>
                      <c:pt idx="18812">
                        <c:v>2016-06-12 16:35</c:v>
                      </c:pt>
                      <c:pt idx="18813">
                        <c:v>2016-06-12 16:35</c:v>
                      </c:pt>
                      <c:pt idx="18814">
                        <c:v>2016-06-12 16:35</c:v>
                      </c:pt>
                      <c:pt idx="18815">
                        <c:v>2016-06-12 16:35</c:v>
                      </c:pt>
                      <c:pt idx="18816">
                        <c:v>2016-06-12 16:35</c:v>
                      </c:pt>
                      <c:pt idx="18817">
                        <c:v>2016-06-12 16:35</c:v>
                      </c:pt>
                      <c:pt idx="18818">
                        <c:v>2016-06-12 16:35</c:v>
                      </c:pt>
                      <c:pt idx="18819">
                        <c:v>2016-06-12 16:35</c:v>
                      </c:pt>
                      <c:pt idx="18820">
                        <c:v>2016-06-12 16:35</c:v>
                      </c:pt>
                      <c:pt idx="18821">
                        <c:v>2016-06-12 16:35</c:v>
                      </c:pt>
                      <c:pt idx="18822">
                        <c:v>2016-06-12 16:35</c:v>
                      </c:pt>
                      <c:pt idx="18823">
                        <c:v>2016-06-12 16:35</c:v>
                      </c:pt>
                      <c:pt idx="18824">
                        <c:v>2016-06-12 16:35</c:v>
                      </c:pt>
                      <c:pt idx="18825">
                        <c:v>2016-06-12 16:35</c:v>
                      </c:pt>
                      <c:pt idx="18826">
                        <c:v>2016-06-12 16:35</c:v>
                      </c:pt>
                      <c:pt idx="18827">
                        <c:v>2016-06-12 16:35</c:v>
                      </c:pt>
                      <c:pt idx="18828">
                        <c:v>2016-06-12 16:35</c:v>
                      </c:pt>
                      <c:pt idx="18829">
                        <c:v>2016-06-12 16:35</c:v>
                      </c:pt>
                      <c:pt idx="18830">
                        <c:v>2016-06-12 16:35</c:v>
                      </c:pt>
                      <c:pt idx="18831">
                        <c:v>2016-06-12 16:35</c:v>
                      </c:pt>
                      <c:pt idx="18832">
                        <c:v>2016-06-12 16:35</c:v>
                      </c:pt>
                      <c:pt idx="18833">
                        <c:v>2016-06-12 16:35</c:v>
                      </c:pt>
                      <c:pt idx="18834">
                        <c:v>2016-06-12 16:35</c:v>
                      </c:pt>
                      <c:pt idx="18835">
                        <c:v>2016-06-12 16:35</c:v>
                      </c:pt>
                      <c:pt idx="18836">
                        <c:v>2016-06-12 16:35</c:v>
                      </c:pt>
                      <c:pt idx="18837">
                        <c:v>2016-06-12 16:35</c:v>
                      </c:pt>
                      <c:pt idx="18838">
                        <c:v>2016-06-12 16:35</c:v>
                      </c:pt>
                      <c:pt idx="18839">
                        <c:v>2016-06-12 16:35</c:v>
                      </c:pt>
                      <c:pt idx="18840">
                        <c:v>2016-06-12 16:35</c:v>
                      </c:pt>
                      <c:pt idx="18841">
                        <c:v>2016-06-12 16:35</c:v>
                      </c:pt>
                      <c:pt idx="18842">
                        <c:v>2016-06-12 16:35</c:v>
                      </c:pt>
                      <c:pt idx="18843">
                        <c:v>2016-06-12 16:35</c:v>
                      </c:pt>
                      <c:pt idx="18844">
                        <c:v>2016-06-12 16:35</c:v>
                      </c:pt>
                      <c:pt idx="18845">
                        <c:v>2016-06-12 16:35</c:v>
                      </c:pt>
                      <c:pt idx="18846">
                        <c:v>2016-06-12 16:35</c:v>
                      </c:pt>
                      <c:pt idx="18847">
                        <c:v>2016-06-12 16:35</c:v>
                      </c:pt>
                      <c:pt idx="18848">
                        <c:v>2016-06-12 16:35</c:v>
                      </c:pt>
                      <c:pt idx="18849">
                        <c:v>2016-06-12 16:36</c:v>
                      </c:pt>
                      <c:pt idx="18850">
                        <c:v>2016-06-12 16:36</c:v>
                      </c:pt>
                      <c:pt idx="18851">
                        <c:v>2016-06-12 16:36</c:v>
                      </c:pt>
                      <c:pt idx="18852">
                        <c:v>2016-06-12 16:36</c:v>
                      </c:pt>
                      <c:pt idx="18853">
                        <c:v>2016-06-12 16:36</c:v>
                      </c:pt>
                      <c:pt idx="18854">
                        <c:v>2016-06-12 16:36</c:v>
                      </c:pt>
                      <c:pt idx="18855">
                        <c:v>2016-06-12 16:36</c:v>
                      </c:pt>
                      <c:pt idx="18856">
                        <c:v>2016-06-12 16:36</c:v>
                      </c:pt>
                      <c:pt idx="18857">
                        <c:v>2016-06-12 16:36</c:v>
                      </c:pt>
                      <c:pt idx="18858">
                        <c:v>2016-06-12 16:36</c:v>
                      </c:pt>
                      <c:pt idx="18859">
                        <c:v>2016-06-12 16:36</c:v>
                      </c:pt>
                      <c:pt idx="18860">
                        <c:v>2016-06-12 16:36</c:v>
                      </c:pt>
                      <c:pt idx="18861">
                        <c:v>2016-06-12 16:36</c:v>
                      </c:pt>
                      <c:pt idx="18862">
                        <c:v>2016-06-12 16:36</c:v>
                      </c:pt>
                      <c:pt idx="18863">
                        <c:v>2016-06-12 16:36</c:v>
                      </c:pt>
                      <c:pt idx="18864">
                        <c:v>2016-06-12 16:36</c:v>
                      </c:pt>
                      <c:pt idx="18865">
                        <c:v>2016-06-12 16:36</c:v>
                      </c:pt>
                      <c:pt idx="18866">
                        <c:v>2016-06-12 16:36</c:v>
                      </c:pt>
                      <c:pt idx="18867">
                        <c:v>2016-06-12 16:36</c:v>
                      </c:pt>
                      <c:pt idx="18868">
                        <c:v>2016-06-12 16:36</c:v>
                      </c:pt>
                      <c:pt idx="18869">
                        <c:v>2016-06-12 16:36</c:v>
                      </c:pt>
                      <c:pt idx="18870">
                        <c:v>2016-06-12 16:36</c:v>
                      </c:pt>
                      <c:pt idx="18871">
                        <c:v>2016-06-12 16:36</c:v>
                      </c:pt>
                      <c:pt idx="18872">
                        <c:v>2016-06-12 16:36</c:v>
                      </c:pt>
                      <c:pt idx="18873">
                        <c:v>2016-06-12 16:36</c:v>
                      </c:pt>
                      <c:pt idx="18874">
                        <c:v>2016-06-12 16:36</c:v>
                      </c:pt>
                      <c:pt idx="18875">
                        <c:v>2016-06-12 16:36</c:v>
                      </c:pt>
                      <c:pt idx="18876">
                        <c:v>2016-06-12 16:36</c:v>
                      </c:pt>
                      <c:pt idx="18877">
                        <c:v>2016-06-12 16:36</c:v>
                      </c:pt>
                      <c:pt idx="18878">
                        <c:v>2016-06-12 16:36</c:v>
                      </c:pt>
                      <c:pt idx="18879">
                        <c:v>2016-06-12 16:36</c:v>
                      </c:pt>
                      <c:pt idx="18880">
                        <c:v>2016-06-12 16:36</c:v>
                      </c:pt>
                      <c:pt idx="18881">
                        <c:v>2016-06-12 16:36</c:v>
                      </c:pt>
                      <c:pt idx="18882">
                        <c:v>2016-06-12 16:36</c:v>
                      </c:pt>
                      <c:pt idx="18883">
                        <c:v>2016-06-12 16:36</c:v>
                      </c:pt>
                      <c:pt idx="18884">
                        <c:v>2016-06-12 16:36</c:v>
                      </c:pt>
                      <c:pt idx="18885">
                        <c:v>2016-06-12 16:36</c:v>
                      </c:pt>
                      <c:pt idx="18886">
                        <c:v>2016-06-12 16:36</c:v>
                      </c:pt>
                      <c:pt idx="18887">
                        <c:v>2016-06-12 16:36</c:v>
                      </c:pt>
                      <c:pt idx="18888">
                        <c:v>2016-06-12 16:36</c:v>
                      </c:pt>
                      <c:pt idx="18889">
                        <c:v>2016-06-12 16:36</c:v>
                      </c:pt>
                      <c:pt idx="18890">
                        <c:v>2016-06-12 16:36</c:v>
                      </c:pt>
                      <c:pt idx="18891">
                        <c:v>2016-06-12 16:36</c:v>
                      </c:pt>
                      <c:pt idx="18892">
                        <c:v>2016-06-12 16:36</c:v>
                      </c:pt>
                      <c:pt idx="18893">
                        <c:v>2016-06-12 16:36</c:v>
                      </c:pt>
                      <c:pt idx="18894">
                        <c:v>2016-06-12 16:36</c:v>
                      </c:pt>
                      <c:pt idx="18895">
                        <c:v>2016-06-12 16:36</c:v>
                      </c:pt>
                      <c:pt idx="18896">
                        <c:v>2016-06-12 16:36</c:v>
                      </c:pt>
                      <c:pt idx="18897">
                        <c:v>2016-06-12 16:36</c:v>
                      </c:pt>
                      <c:pt idx="18898">
                        <c:v>2016-06-12 16:36</c:v>
                      </c:pt>
                      <c:pt idx="18899">
                        <c:v>2016-06-12 16:36</c:v>
                      </c:pt>
                      <c:pt idx="18900">
                        <c:v>2016-06-12 16:36</c:v>
                      </c:pt>
                      <c:pt idx="18901">
                        <c:v>2016-06-12 16:36</c:v>
                      </c:pt>
                      <c:pt idx="18902">
                        <c:v>2016-06-12 16:36</c:v>
                      </c:pt>
                      <c:pt idx="18903">
                        <c:v>2016-06-12 16:36</c:v>
                      </c:pt>
                      <c:pt idx="18904">
                        <c:v>2016-06-12 16:36</c:v>
                      </c:pt>
                      <c:pt idx="18905">
                        <c:v>2016-06-12 16:36</c:v>
                      </c:pt>
                      <c:pt idx="18906">
                        <c:v>2016-06-12 16:37</c:v>
                      </c:pt>
                      <c:pt idx="18907">
                        <c:v>2016-06-12 16:37</c:v>
                      </c:pt>
                      <c:pt idx="18908">
                        <c:v>2016-06-12 16:37</c:v>
                      </c:pt>
                      <c:pt idx="18909">
                        <c:v>2016-06-12 16:37</c:v>
                      </c:pt>
                      <c:pt idx="18910">
                        <c:v>2016-06-12 16:37</c:v>
                      </c:pt>
                      <c:pt idx="18911">
                        <c:v>2016-06-12 16:37</c:v>
                      </c:pt>
                      <c:pt idx="18912">
                        <c:v>2016-06-12 16:37</c:v>
                      </c:pt>
                      <c:pt idx="18913">
                        <c:v>2016-06-12 16:37</c:v>
                      </c:pt>
                      <c:pt idx="18914">
                        <c:v>2016-06-12 16:37</c:v>
                      </c:pt>
                      <c:pt idx="18915">
                        <c:v>2016-06-12 16:37</c:v>
                      </c:pt>
                      <c:pt idx="18916">
                        <c:v>2016-06-12 16:37</c:v>
                      </c:pt>
                      <c:pt idx="18917">
                        <c:v>2016-06-12 16:37</c:v>
                      </c:pt>
                      <c:pt idx="18918">
                        <c:v>2016-06-12 16:37</c:v>
                      </c:pt>
                      <c:pt idx="18919">
                        <c:v>2016-06-12 16:37</c:v>
                      </c:pt>
                      <c:pt idx="18920">
                        <c:v>2016-06-12 16:37</c:v>
                      </c:pt>
                      <c:pt idx="18921">
                        <c:v>2016-06-12 16:37</c:v>
                      </c:pt>
                      <c:pt idx="18922">
                        <c:v>2016-06-12 16:37</c:v>
                      </c:pt>
                      <c:pt idx="18923">
                        <c:v>2016-06-12 16:37</c:v>
                      </c:pt>
                      <c:pt idx="18924">
                        <c:v>2016-06-12 16:37</c:v>
                      </c:pt>
                      <c:pt idx="18925">
                        <c:v>2016-06-12 16:37</c:v>
                      </c:pt>
                      <c:pt idx="18926">
                        <c:v>2016-06-12 16:37</c:v>
                      </c:pt>
                      <c:pt idx="18927">
                        <c:v>2016-06-12 16:37</c:v>
                      </c:pt>
                      <c:pt idx="18928">
                        <c:v>2016-06-12 16:37</c:v>
                      </c:pt>
                      <c:pt idx="18929">
                        <c:v>2016-06-12 16:37</c:v>
                      </c:pt>
                      <c:pt idx="18930">
                        <c:v>2016-06-12 16:37</c:v>
                      </c:pt>
                      <c:pt idx="18931">
                        <c:v>2016-06-12 16:37</c:v>
                      </c:pt>
                      <c:pt idx="18932">
                        <c:v>2016-06-12 16:37</c:v>
                      </c:pt>
                      <c:pt idx="18933">
                        <c:v>2016-06-12 16:37</c:v>
                      </c:pt>
                      <c:pt idx="18934">
                        <c:v>2016-06-12 16:37</c:v>
                      </c:pt>
                      <c:pt idx="18935">
                        <c:v>2016-06-12 16:37</c:v>
                      </c:pt>
                      <c:pt idx="18936">
                        <c:v>2016-06-12 16:37</c:v>
                      </c:pt>
                      <c:pt idx="18937">
                        <c:v>2016-06-12 16:37</c:v>
                      </c:pt>
                      <c:pt idx="18938">
                        <c:v>2016-06-12 16:37</c:v>
                      </c:pt>
                      <c:pt idx="18939">
                        <c:v>2016-06-12 16:37</c:v>
                      </c:pt>
                      <c:pt idx="18940">
                        <c:v>2016-06-12 16:37</c:v>
                      </c:pt>
                      <c:pt idx="18941">
                        <c:v>2016-06-12 16:37</c:v>
                      </c:pt>
                      <c:pt idx="18942">
                        <c:v>2016-06-12 16:37</c:v>
                      </c:pt>
                      <c:pt idx="18943">
                        <c:v>2016-06-12 16:37</c:v>
                      </c:pt>
                      <c:pt idx="18944">
                        <c:v>2016-06-12 16:37</c:v>
                      </c:pt>
                      <c:pt idx="18945">
                        <c:v>2016-06-12 16:37</c:v>
                      </c:pt>
                      <c:pt idx="18946">
                        <c:v>2016-06-12 16:37</c:v>
                      </c:pt>
                      <c:pt idx="18947">
                        <c:v>2016-06-12 16:37</c:v>
                      </c:pt>
                      <c:pt idx="18948">
                        <c:v>2016-06-12 16:37</c:v>
                      </c:pt>
                      <c:pt idx="18949">
                        <c:v>2016-06-12 16:37</c:v>
                      </c:pt>
                      <c:pt idx="18950">
                        <c:v>2016-06-12 16:37</c:v>
                      </c:pt>
                      <c:pt idx="18951">
                        <c:v>2016-06-12 16:37</c:v>
                      </c:pt>
                      <c:pt idx="18952">
                        <c:v>2016-06-12 16:37</c:v>
                      </c:pt>
                      <c:pt idx="18953">
                        <c:v>2016-06-12 16:37</c:v>
                      </c:pt>
                      <c:pt idx="18954">
                        <c:v>2016-06-12 16:37</c:v>
                      </c:pt>
                      <c:pt idx="18955">
                        <c:v>2016-06-12 16:37</c:v>
                      </c:pt>
                      <c:pt idx="18956">
                        <c:v>2016-06-12 16:37</c:v>
                      </c:pt>
                      <c:pt idx="18957">
                        <c:v>2016-06-12 16:37</c:v>
                      </c:pt>
                      <c:pt idx="18958">
                        <c:v>2016-06-12 16:37</c:v>
                      </c:pt>
                      <c:pt idx="18959">
                        <c:v>2016-06-12 16:37</c:v>
                      </c:pt>
                      <c:pt idx="18960">
                        <c:v>2016-06-12 16:37</c:v>
                      </c:pt>
                      <c:pt idx="18961">
                        <c:v>2016-06-12 16:37</c:v>
                      </c:pt>
                      <c:pt idx="18962">
                        <c:v>2016-06-12 16:37</c:v>
                      </c:pt>
                      <c:pt idx="18963">
                        <c:v>2016-06-12 16:38</c:v>
                      </c:pt>
                      <c:pt idx="18964">
                        <c:v>2016-06-12 16:38</c:v>
                      </c:pt>
                      <c:pt idx="18965">
                        <c:v>2016-06-12 16:38</c:v>
                      </c:pt>
                      <c:pt idx="18966">
                        <c:v>2016-06-12 16:38</c:v>
                      </c:pt>
                      <c:pt idx="18967">
                        <c:v>2016-06-12 16:38</c:v>
                      </c:pt>
                      <c:pt idx="18968">
                        <c:v>2016-06-12 16:38</c:v>
                      </c:pt>
                      <c:pt idx="18969">
                        <c:v>2016-06-12 16:38</c:v>
                      </c:pt>
                      <c:pt idx="18970">
                        <c:v>2016-06-12 16:38</c:v>
                      </c:pt>
                      <c:pt idx="18971">
                        <c:v>2016-06-12 16:38</c:v>
                      </c:pt>
                      <c:pt idx="18972">
                        <c:v>2016-06-12 16:38</c:v>
                      </c:pt>
                      <c:pt idx="18973">
                        <c:v>2016-06-12 16:38</c:v>
                      </c:pt>
                      <c:pt idx="18974">
                        <c:v>2016-06-12 16:38</c:v>
                      </c:pt>
                      <c:pt idx="18975">
                        <c:v>2016-06-12 16:38</c:v>
                      </c:pt>
                      <c:pt idx="18976">
                        <c:v>2016-06-12 16:38</c:v>
                      </c:pt>
                      <c:pt idx="18977">
                        <c:v>2016-06-12 16:38</c:v>
                      </c:pt>
                      <c:pt idx="18978">
                        <c:v>2016-06-12 16:38</c:v>
                      </c:pt>
                      <c:pt idx="18979">
                        <c:v>2016-06-12 16:38</c:v>
                      </c:pt>
                      <c:pt idx="18980">
                        <c:v>2016-06-12 16:38</c:v>
                      </c:pt>
                      <c:pt idx="18981">
                        <c:v>2016-06-12 16:38</c:v>
                      </c:pt>
                      <c:pt idx="18982">
                        <c:v>2016-06-12 16:38</c:v>
                      </c:pt>
                      <c:pt idx="18983">
                        <c:v>2016-06-12 16:38</c:v>
                      </c:pt>
                      <c:pt idx="18984">
                        <c:v>2016-06-12 16:38</c:v>
                      </c:pt>
                      <c:pt idx="18985">
                        <c:v>2016-06-12 16:38</c:v>
                      </c:pt>
                      <c:pt idx="18986">
                        <c:v>2016-06-12 16:38</c:v>
                      </c:pt>
                      <c:pt idx="18987">
                        <c:v>2016-06-12 16:38</c:v>
                      </c:pt>
                      <c:pt idx="18988">
                        <c:v>2016-06-12 16:38</c:v>
                      </c:pt>
                      <c:pt idx="18989">
                        <c:v>2016-06-12 16:38</c:v>
                      </c:pt>
                      <c:pt idx="18990">
                        <c:v>2016-06-12 16:38</c:v>
                      </c:pt>
                      <c:pt idx="18991">
                        <c:v>2016-06-12 16:38</c:v>
                      </c:pt>
                      <c:pt idx="18992">
                        <c:v>2016-06-12 16:38</c:v>
                      </c:pt>
                      <c:pt idx="18993">
                        <c:v>2016-06-12 16:38</c:v>
                      </c:pt>
                      <c:pt idx="18994">
                        <c:v>2016-06-12 16:38</c:v>
                      </c:pt>
                      <c:pt idx="18995">
                        <c:v>2016-06-12 16:38</c:v>
                      </c:pt>
                      <c:pt idx="18996">
                        <c:v>2016-06-12 16:38</c:v>
                      </c:pt>
                      <c:pt idx="18997">
                        <c:v>2016-06-12 16:38</c:v>
                      </c:pt>
                      <c:pt idx="18998">
                        <c:v>2016-06-12 16:38</c:v>
                      </c:pt>
                      <c:pt idx="18999">
                        <c:v>2016-06-12 16:38</c:v>
                      </c:pt>
                      <c:pt idx="19000">
                        <c:v>2016-06-12 16:38</c:v>
                      </c:pt>
                      <c:pt idx="19001">
                        <c:v>2016-06-12 16:38</c:v>
                      </c:pt>
                      <c:pt idx="19002">
                        <c:v>2016-06-12 16:38</c:v>
                      </c:pt>
                      <c:pt idx="19003">
                        <c:v>2016-06-12 16:38</c:v>
                      </c:pt>
                      <c:pt idx="19004">
                        <c:v>2016-06-12 16:38</c:v>
                      </c:pt>
                      <c:pt idx="19005">
                        <c:v>2016-06-12 16:38</c:v>
                      </c:pt>
                      <c:pt idx="19006">
                        <c:v>2016-06-12 16:38</c:v>
                      </c:pt>
                      <c:pt idx="19007">
                        <c:v>2016-06-12 16:38</c:v>
                      </c:pt>
                      <c:pt idx="19008">
                        <c:v>2016-06-12 16:38</c:v>
                      </c:pt>
                      <c:pt idx="19009">
                        <c:v>2016-06-12 16:38</c:v>
                      </c:pt>
                      <c:pt idx="19010">
                        <c:v>2016-06-12 16:38</c:v>
                      </c:pt>
                      <c:pt idx="19011">
                        <c:v>2016-06-12 16:38</c:v>
                      </c:pt>
                      <c:pt idx="19012">
                        <c:v>2016-06-12 16:38</c:v>
                      </c:pt>
                      <c:pt idx="19013">
                        <c:v>2016-06-12 16:38</c:v>
                      </c:pt>
                      <c:pt idx="19014">
                        <c:v>2016-06-12 16:38</c:v>
                      </c:pt>
                      <c:pt idx="19015">
                        <c:v>2016-06-12 16:38</c:v>
                      </c:pt>
                      <c:pt idx="19016">
                        <c:v>2016-06-12 16:38</c:v>
                      </c:pt>
                      <c:pt idx="19017">
                        <c:v>2016-06-12 16:38</c:v>
                      </c:pt>
                      <c:pt idx="19018">
                        <c:v>2016-06-12 16:38</c:v>
                      </c:pt>
                      <c:pt idx="19019">
                        <c:v>2016-06-12 16:38</c:v>
                      </c:pt>
                      <c:pt idx="19020">
                        <c:v>2016-06-12 16:38</c:v>
                      </c:pt>
                      <c:pt idx="19021">
                        <c:v>2016-06-12 16:39</c:v>
                      </c:pt>
                      <c:pt idx="19022">
                        <c:v>2016-06-12 16:39</c:v>
                      </c:pt>
                      <c:pt idx="19023">
                        <c:v>2016-06-12 16:39</c:v>
                      </c:pt>
                      <c:pt idx="19024">
                        <c:v>2016-06-12 16:39</c:v>
                      </c:pt>
                      <c:pt idx="19025">
                        <c:v>2016-06-12 16:39</c:v>
                      </c:pt>
                      <c:pt idx="19026">
                        <c:v>2016-06-12 16:39</c:v>
                      </c:pt>
                      <c:pt idx="19027">
                        <c:v>2016-06-12 16:39</c:v>
                      </c:pt>
                      <c:pt idx="19028">
                        <c:v>2016-06-12 16:39</c:v>
                      </c:pt>
                      <c:pt idx="19029">
                        <c:v>2016-06-12 16:39</c:v>
                      </c:pt>
                      <c:pt idx="19030">
                        <c:v>2016-06-12 16:39</c:v>
                      </c:pt>
                      <c:pt idx="19031">
                        <c:v>2016-06-12 16:39</c:v>
                      </c:pt>
                      <c:pt idx="19032">
                        <c:v>2016-06-12 16:39</c:v>
                      </c:pt>
                      <c:pt idx="19033">
                        <c:v>2016-06-12 16:39</c:v>
                      </c:pt>
                      <c:pt idx="19034">
                        <c:v>2016-06-12 16:39</c:v>
                      </c:pt>
                      <c:pt idx="19035">
                        <c:v>2016-06-12 16:39</c:v>
                      </c:pt>
                      <c:pt idx="19036">
                        <c:v>2016-06-12 16:39</c:v>
                      </c:pt>
                      <c:pt idx="19037">
                        <c:v>2016-06-12 16:39</c:v>
                      </c:pt>
                      <c:pt idx="19038">
                        <c:v>2016-06-12 16:39</c:v>
                      </c:pt>
                      <c:pt idx="19039">
                        <c:v>2016-06-12 16:39</c:v>
                      </c:pt>
                      <c:pt idx="19040">
                        <c:v>2016-06-12 16:39</c:v>
                      </c:pt>
                      <c:pt idx="19041">
                        <c:v>2016-06-12 16:39</c:v>
                      </c:pt>
                      <c:pt idx="19042">
                        <c:v>2016-06-12 16:39</c:v>
                      </c:pt>
                      <c:pt idx="19043">
                        <c:v>2016-06-12 16:39</c:v>
                      </c:pt>
                      <c:pt idx="19044">
                        <c:v>2016-06-12 16:39</c:v>
                      </c:pt>
                      <c:pt idx="19045">
                        <c:v>2016-06-12 16:39</c:v>
                      </c:pt>
                      <c:pt idx="19046">
                        <c:v>2016-06-12 16:39</c:v>
                      </c:pt>
                      <c:pt idx="19047">
                        <c:v>2016-06-12 16:39</c:v>
                      </c:pt>
                      <c:pt idx="19048">
                        <c:v>2016-06-12 16:39</c:v>
                      </c:pt>
                      <c:pt idx="19049">
                        <c:v>2016-06-12 16:39</c:v>
                      </c:pt>
                      <c:pt idx="19050">
                        <c:v>2016-06-12 16:39</c:v>
                      </c:pt>
                      <c:pt idx="19051">
                        <c:v>2016-06-12 16:39</c:v>
                      </c:pt>
                      <c:pt idx="19052">
                        <c:v>2016-06-12 16:39</c:v>
                      </c:pt>
                      <c:pt idx="19053">
                        <c:v>2016-06-12 16:39</c:v>
                      </c:pt>
                      <c:pt idx="19054">
                        <c:v>2016-06-12 16:39</c:v>
                      </c:pt>
                      <c:pt idx="19055">
                        <c:v>2016-06-12 16:39</c:v>
                      </c:pt>
                      <c:pt idx="19056">
                        <c:v>2016-06-12 16:39</c:v>
                      </c:pt>
                      <c:pt idx="19057">
                        <c:v>2016-06-12 16:39</c:v>
                      </c:pt>
                      <c:pt idx="19058">
                        <c:v>2016-06-12 16:39</c:v>
                      </c:pt>
                      <c:pt idx="19059">
                        <c:v>2016-06-12 16:39</c:v>
                      </c:pt>
                      <c:pt idx="19060">
                        <c:v>2016-06-12 16:39</c:v>
                      </c:pt>
                      <c:pt idx="19061">
                        <c:v>2016-06-12 16:39</c:v>
                      </c:pt>
                      <c:pt idx="19062">
                        <c:v>2016-06-12 16:39</c:v>
                      </c:pt>
                      <c:pt idx="19063">
                        <c:v>2016-06-12 16:39</c:v>
                      </c:pt>
                      <c:pt idx="19064">
                        <c:v>2016-06-12 16:39</c:v>
                      </c:pt>
                      <c:pt idx="19065">
                        <c:v>2016-06-12 16:39</c:v>
                      </c:pt>
                      <c:pt idx="19066">
                        <c:v>2016-06-12 16:39</c:v>
                      </c:pt>
                      <c:pt idx="19067">
                        <c:v>2016-06-12 16:39</c:v>
                      </c:pt>
                      <c:pt idx="19068">
                        <c:v>2016-06-12 16:39</c:v>
                      </c:pt>
                      <c:pt idx="19069">
                        <c:v>2016-06-12 16:39</c:v>
                      </c:pt>
                      <c:pt idx="19070">
                        <c:v>2016-06-12 16:39</c:v>
                      </c:pt>
                      <c:pt idx="19071">
                        <c:v>2016-06-12 16:39</c:v>
                      </c:pt>
                      <c:pt idx="19072">
                        <c:v>2016-06-12 16:39</c:v>
                      </c:pt>
                      <c:pt idx="19073">
                        <c:v>2016-06-12 16:39</c:v>
                      </c:pt>
                      <c:pt idx="19074">
                        <c:v>2016-06-12 16:39</c:v>
                      </c:pt>
                      <c:pt idx="19075">
                        <c:v>2016-06-12 16:39</c:v>
                      </c:pt>
                      <c:pt idx="19076">
                        <c:v>2016-06-12 16:39</c:v>
                      </c:pt>
                      <c:pt idx="19077">
                        <c:v>2016-06-12 16:39</c:v>
                      </c:pt>
                      <c:pt idx="19078">
                        <c:v>2016-06-12 16:40</c:v>
                      </c:pt>
                      <c:pt idx="19079">
                        <c:v>2016-06-12 16:40</c:v>
                      </c:pt>
                      <c:pt idx="19080">
                        <c:v>2016-06-12 16:40</c:v>
                      </c:pt>
                      <c:pt idx="19081">
                        <c:v>2016-06-12 16:40</c:v>
                      </c:pt>
                      <c:pt idx="19082">
                        <c:v>2016-06-12 16:40</c:v>
                      </c:pt>
                      <c:pt idx="19083">
                        <c:v>2016-06-12 16:40</c:v>
                      </c:pt>
                      <c:pt idx="19084">
                        <c:v>2016-06-12 16:40</c:v>
                      </c:pt>
                      <c:pt idx="19085">
                        <c:v>2016-06-12 16:40</c:v>
                      </c:pt>
                      <c:pt idx="19086">
                        <c:v>2016-06-12 16:40</c:v>
                      </c:pt>
                      <c:pt idx="19087">
                        <c:v>2016-06-12 16:40</c:v>
                      </c:pt>
                      <c:pt idx="19088">
                        <c:v>2016-06-12 16:40</c:v>
                      </c:pt>
                      <c:pt idx="19089">
                        <c:v>2016-06-12 16:40</c:v>
                      </c:pt>
                      <c:pt idx="19090">
                        <c:v>2016-06-12 16:40</c:v>
                      </c:pt>
                      <c:pt idx="19091">
                        <c:v>2016-06-12 16:40</c:v>
                      </c:pt>
                      <c:pt idx="19092">
                        <c:v>2016-06-12 16:40</c:v>
                      </c:pt>
                      <c:pt idx="19093">
                        <c:v>2016-06-12 16:40</c:v>
                      </c:pt>
                      <c:pt idx="19094">
                        <c:v>2016-06-12 16:40</c:v>
                      </c:pt>
                      <c:pt idx="19095">
                        <c:v>2016-06-12 16:40</c:v>
                      </c:pt>
                      <c:pt idx="19096">
                        <c:v>2016-06-12 16:40</c:v>
                      </c:pt>
                      <c:pt idx="19097">
                        <c:v>2016-06-12 16:40</c:v>
                      </c:pt>
                      <c:pt idx="19098">
                        <c:v>2016-06-12 16:40</c:v>
                      </c:pt>
                      <c:pt idx="19099">
                        <c:v>2016-06-12 16:40</c:v>
                      </c:pt>
                      <c:pt idx="19100">
                        <c:v>2016-06-12 16:40</c:v>
                      </c:pt>
                      <c:pt idx="19101">
                        <c:v>2016-06-12 16:40</c:v>
                      </c:pt>
                      <c:pt idx="19102">
                        <c:v>2016-06-12 16:40</c:v>
                      </c:pt>
                      <c:pt idx="19103">
                        <c:v>2016-06-12 16:40</c:v>
                      </c:pt>
                      <c:pt idx="19104">
                        <c:v>2016-06-12 16:40</c:v>
                      </c:pt>
                      <c:pt idx="19105">
                        <c:v>2016-06-12 16:40</c:v>
                      </c:pt>
                      <c:pt idx="19106">
                        <c:v>2016-06-12 16:40</c:v>
                      </c:pt>
                      <c:pt idx="19107">
                        <c:v>2016-06-12 16:40</c:v>
                      </c:pt>
                      <c:pt idx="19108">
                        <c:v>2016-06-12 16:40</c:v>
                      </c:pt>
                      <c:pt idx="19109">
                        <c:v>2016-06-12 16:40</c:v>
                      </c:pt>
                      <c:pt idx="19110">
                        <c:v>2016-06-12 16:40</c:v>
                      </c:pt>
                      <c:pt idx="19111">
                        <c:v>2016-06-12 16:40</c:v>
                      </c:pt>
                      <c:pt idx="19112">
                        <c:v>2016-06-12 16:40</c:v>
                      </c:pt>
                      <c:pt idx="19113">
                        <c:v>2016-06-12 16:40</c:v>
                      </c:pt>
                      <c:pt idx="19114">
                        <c:v>2016-06-12 16:40</c:v>
                      </c:pt>
                      <c:pt idx="19115">
                        <c:v>2016-06-12 16:40</c:v>
                      </c:pt>
                      <c:pt idx="19116">
                        <c:v>2016-06-12 16:40</c:v>
                      </c:pt>
                      <c:pt idx="19117">
                        <c:v>2016-06-12 16:40</c:v>
                      </c:pt>
                      <c:pt idx="19118">
                        <c:v>2016-06-12 16:40</c:v>
                      </c:pt>
                      <c:pt idx="19119">
                        <c:v>2016-06-12 16:40</c:v>
                      </c:pt>
                      <c:pt idx="19120">
                        <c:v>2016-06-12 16:40</c:v>
                      </c:pt>
                      <c:pt idx="19121">
                        <c:v>2016-06-12 16:40</c:v>
                      </c:pt>
                      <c:pt idx="19122">
                        <c:v>2016-06-12 16:40</c:v>
                      </c:pt>
                      <c:pt idx="19123">
                        <c:v>2016-06-12 16:40</c:v>
                      </c:pt>
                      <c:pt idx="19124">
                        <c:v>2016-06-12 16:40</c:v>
                      </c:pt>
                      <c:pt idx="19125">
                        <c:v>2016-06-12 16:40</c:v>
                      </c:pt>
                      <c:pt idx="19126">
                        <c:v>2016-06-12 16:40</c:v>
                      </c:pt>
                      <c:pt idx="19127">
                        <c:v>2016-06-12 16:40</c:v>
                      </c:pt>
                      <c:pt idx="19128">
                        <c:v>2016-06-12 16:40</c:v>
                      </c:pt>
                      <c:pt idx="19129">
                        <c:v>2016-06-12 16:40</c:v>
                      </c:pt>
                      <c:pt idx="19130">
                        <c:v>2016-06-12 16:40</c:v>
                      </c:pt>
                      <c:pt idx="19131">
                        <c:v>2016-06-12 16:40</c:v>
                      </c:pt>
                      <c:pt idx="19132">
                        <c:v>2016-06-12 16:40</c:v>
                      </c:pt>
                      <c:pt idx="19133">
                        <c:v>2016-06-12 16:40</c:v>
                      </c:pt>
                      <c:pt idx="19134">
                        <c:v>2016-06-12 16:40</c:v>
                      </c:pt>
                      <c:pt idx="19135">
                        <c:v>2016-06-12 16:40</c:v>
                      </c:pt>
                      <c:pt idx="19136">
                        <c:v>2016-06-12 16:40</c:v>
                      </c:pt>
                      <c:pt idx="19137">
                        <c:v>2016-06-12 16:41</c:v>
                      </c:pt>
                      <c:pt idx="19138">
                        <c:v>2016-06-12 16:41</c:v>
                      </c:pt>
                      <c:pt idx="19139">
                        <c:v>2016-06-12 16:41</c:v>
                      </c:pt>
                      <c:pt idx="19140">
                        <c:v>2016-06-12 16:41</c:v>
                      </c:pt>
                      <c:pt idx="19141">
                        <c:v>2016-06-12 16:41</c:v>
                      </c:pt>
                      <c:pt idx="19142">
                        <c:v>2016-06-12 16:41</c:v>
                      </c:pt>
                      <c:pt idx="19143">
                        <c:v>2016-06-12 16:41</c:v>
                      </c:pt>
                      <c:pt idx="19144">
                        <c:v>2016-06-12 16:41</c:v>
                      </c:pt>
                      <c:pt idx="19145">
                        <c:v>2016-06-12 16:41</c:v>
                      </c:pt>
                      <c:pt idx="19146">
                        <c:v>2016-06-12 16:41</c:v>
                      </c:pt>
                      <c:pt idx="19147">
                        <c:v>2016-06-12 16:41</c:v>
                      </c:pt>
                      <c:pt idx="19148">
                        <c:v>2016-06-12 16:41</c:v>
                      </c:pt>
                      <c:pt idx="19149">
                        <c:v>2016-06-12 16:41</c:v>
                      </c:pt>
                      <c:pt idx="19150">
                        <c:v>2016-06-12 16:41</c:v>
                      </c:pt>
                      <c:pt idx="19151">
                        <c:v>2016-06-12 16:41</c:v>
                      </c:pt>
                      <c:pt idx="19152">
                        <c:v>2016-06-12 16:41</c:v>
                      </c:pt>
                      <c:pt idx="19153">
                        <c:v>2016-06-12 16:41</c:v>
                      </c:pt>
                      <c:pt idx="19154">
                        <c:v>2016-06-12 16:41</c:v>
                      </c:pt>
                      <c:pt idx="19155">
                        <c:v>2016-06-12 16:41</c:v>
                      </c:pt>
                      <c:pt idx="19156">
                        <c:v>2016-06-12 16:41</c:v>
                      </c:pt>
                      <c:pt idx="19157">
                        <c:v>2016-06-12 16:41</c:v>
                      </c:pt>
                      <c:pt idx="19158">
                        <c:v>2016-06-12 16:41</c:v>
                      </c:pt>
                      <c:pt idx="19159">
                        <c:v>2016-06-12 16:41</c:v>
                      </c:pt>
                      <c:pt idx="19160">
                        <c:v>2016-06-12 16:41</c:v>
                      </c:pt>
                      <c:pt idx="19161">
                        <c:v>2016-06-12 16:41</c:v>
                      </c:pt>
                      <c:pt idx="19162">
                        <c:v>2016-06-12 16:41</c:v>
                      </c:pt>
                      <c:pt idx="19163">
                        <c:v>2016-06-12 16:41</c:v>
                      </c:pt>
                      <c:pt idx="19164">
                        <c:v>2016-06-12 16:41</c:v>
                      </c:pt>
                      <c:pt idx="19165">
                        <c:v>2016-06-12 16:41</c:v>
                      </c:pt>
                      <c:pt idx="19166">
                        <c:v>2016-06-12 16:41</c:v>
                      </c:pt>
                      <c:pt idx="19167">
                        <c:v>2016-06-12 16:41</c:v>
                      </c:pt>
                      <c:pt idx="19168">
                        <c:v>2016-06-12 16:41</c:v>
                      </c:pt>
                      <c:pt idx="19169">
                        <c:v>2016-06-12 16:41</c:v>
                      </c:pt>
                      <c:pt idx="19170">
                        <c:v>2016-06-12 16:41</c:v>
                      </c:pt>
                      <c:pt idx="19171">
                        <c:v>2016-06-12 16:41</c:v>
                      </c:pt>
                      <c:pt idx="19172">
                        <c:v>2016-06-12 16:41</c:v>
                      </c:pt>
                      <c:pt idx="19173">
                        <c:v>2016-06-12 16:41</c:v>
                      </c:pt>
                      <c:pt idx="19174">
                        <c:v>2016-06-12 16:41</c:v>
                      </c:pt>
                      <c:pt idx="19175">
                        <c:v>2016-06-12 16:41</c:v>
                      </c:pt>
                      <c:pt idx="19176">
                        <c:v>2016-06-12 16:41</c:v>
                      </c:pt>
                      <c:pt idx="19177">
                        <c:v>2016-06-12 16:41</c:v>
                      </c:pt>
                      <c:pt idx="19178">
                        <c:v>2016-06-12 16:41</c:v>
                      </c:pt>
                      <c:pt idx="19179">
                        <c:v>2016-06-12 16:41</c:v>
                      </c:pt>
                      <c:pt idx="19180">
                        <c:v>2016-06-12 16:41</c:v>
                      </c:pt>
                      <c:pt idx="19181">
                        <c:v>2016-06-12 16:41</c:v>
                      </c:pt>
                      <c:pt idx="19182">
                        <c:v>2016-06-12 16:41</c:v>
                      </c:pt>
                      <c:pt idx="19183">
                        <c:v>2016-06-12 16:41</c:v>
                      </c:pt>
                      <c:pt idx="19184">
                        <c:v>2016-06-12 16:41</c:v>
                      </c:pt>
                      <c:pt idx="19185">
                        <c:v>2016-06-12 16:41</c:v>
                      </c:pt>
                      <c:pt idx="19186">
                        <c:v>2016-06-12 16:41</c:v>
                      </c:pt>
                      <c:pt idx="19187">
                        <c:v>2016-06-12 16:41</c:v>
                      </c:pt>
                      <c:pt idx="19188">
                        <c:v>2016-06-12 16:41</c:v>
                      </c:pt>
                      <c:pt idx="19189">
                        <c:v>2016-06-12 16:41</c:v>
                      </c:pt>
                      <c:pt idx="19190">
                        <c:v>2016-06-12 16:41</c:v>
                      </c:pt>
                      <c:pt idx="19191">
                        <c:v>2016-06-12 16:41</c:v>
                      </c:pt>
                      <c:pt idx="19192">
                        <c:v>2016-06-12 16:41</c:v>
                      </c:pt>
                      <c:pt idx="19193">
                        <c:v>2016-06-12 16:41</c:v>
                      </c:pt>
                      <c:pt idx="19194">
                        <c:v>2016-06-12 16:41</c:v>
                      </c:pt>
                      <c:pt idx="19195">
                        <c:v>2016-06-12 16:41</c:v>
                      </c:pt>
                      <c:pt idx="19196">
                        <c:v>2016-06-12 16:42</c:v>
                      </c:pt>
                      <c:pt idx="19197">
                        <c:v>2016-06-12 16:42</c:v>
                      </c:pt>
                      <c:pt idx="19198">
                        <c:v>2016-06-12 16:42</c:v>
                      </c:pt>
                      <c:pt idx="19199">
                        <c:v>2016-06-12 16:42</c:v>
                      </c:pt>
                      <c:pt idx="19200">
                        <c:v>2016-06-12 16:42</c:v>
                      </c:pt>
                      <c:pt idx="19201">
                        <c:v>2016-06-12 16:42</c:v>
                      </c:pt>
                      <c:pt idx="19202">
                        <c:v>2016-06-12 16:42</c:v>
                      </c:pt>
                      <c:pt idx="19203">
                        <c:v>2016-06-12 16:42</c:v>
                      </c:pt>
                      <c:pt idx="19204">
                        <c:v>2016-06-12 16:42</c:v>
                      </c:pt>
                      <c:pt idx="19205">
                        <c:v>2016-06-12 16:42</c:v>
                      </c:pt>
                      <c:pt idx="19206">
                        <c:v>2016-06-12 16:42</c:v>
                      </c:pt>
                      <c:pt idx="19207">
                        <c:v>2016-06-12 16:42</c:v>
                      </c:pt>
                      <c:pt idx="19208">
                        <c:v>2016-06-12 16:42</c:v>
                      </c:pt>
                      <c:pt idx="19209">
                        <c:v>2016-06-12 16:42</c:v>
                      </c:pt>
                      <c:pt idx="19210">
                        <c:v>2016-06-12 16:42</c:v>
                      </c:pt>
                      <c:pt idx="19211">
                        <c:v>2016-06-12 16:42</c:v>
                      </c:pt>
                      <c:pt idx="19212">
                        <c:v>2016-06-12 16:42</c:v>
                      </c:pt>
                      <c:pt idx="19213">
                        <c:v>2016-06-12 16:42</c:v>
                      </c:pt>
                      <c:pt idx="19214">
                        <c:v>2016-06-12 16:42</c:v>
                      </c:pt>
                      <c:pt idx="19215">
                        <c:v>2016-06-12 16:42</c:v>
                      </c:pt>
                      <c:pt idx="19216">
                        <c:v>2016-06-12 16:42</c:v>
                      </c:pt>
                      <c:pt idx="19217">
                        <c:v>2016-06-12 16:42</c:v>
                      </c:pt>
                      <c:pt idx="19218">
                        <c:v>2016-06-12 16:42</c:v>
                      </c:pt>
                      <c:pt idx="19219">
                        <c:v>2016-06-12 16:42</c:v>
                      </c:pt>
                      <c:pt idx="19220">
                        <c:v>2016-06-12 16:42</c:v>
                      </c:pt>
                      <c:pt idx="19221">
                        <c:v>2016-06-12 16:42</c:v>
                      </c:pt>
                      <c:pt idx="19222">
                        <c:v>2016-06-12 16:42</c:v>
                      </c:pt>
                      <c:pt idx="19223">
                        <c:v>2016-06-12 16:42</c:v>
                      </c:pt>
                      <c:pt idx="19224">
                        <c:v>2016-06-12 16:42</c:v>
                      </c:pt>
                      <c:pt idx="19225">
                        <c:v>2016-06-12 16:42</c:v>
                      </c:pt>
                      <c:pt idx="19226">
                        <c:v>2016-06-12 16:42</c:v>
                      </c:pt>
                      <c:pt idx="19227">
                        <c:v>2016-06-12 16:42</c:v>
                      </c:pt>
                      <c:pt idx="19228">
                        <c:v>2016-06-12 16:42</c:v>
                      </c:pt>
                      <c:pt idx="19229">
                        <c:v>2016-06-12 16:42</c:v>
                      </c:pt>
                      <c:pt idx="19230">
                        <c:v>2016-06-12 16:42</c:v>
                      </c:pt>
                      <c:pt idx="19231">
                        <c:v>2016-06-12 16:42</c:v>
                      </c:pt>
                      <c:pt idx="19232">
                        <c:v>2016-06-12 16:42</c:v>
                      </c:pt>
                      <c:pt idx="19233">
                        <c:v>2016-06-12 16:42</c:v>
                      </c:pt>
                      <c:pt idx="19234">
                        <c:v>2016-06-12 16:42</c:v>
                      </c:pt>
                      <c:pt idx="19235">
                        <c:v>2016-06-12 16:42</c:v>
                      </c:pt>
                      <c:pt idx="19236">
                        <c:v>2016-06-12 16:42</c:v>
                      </c:pt>
                      <c:pt idx="19237">
                        <c:v>2016-06-12 16:42</c:v>
                      </c:pt>
                      <c:pt idx="19238">
                        <c:v>2016-06-12 16:42</c:v>
                      </c:pt>
                      <c:pt idx="19239">
                        <c:v>2016-06-12 16:42</c:v>
                      </c:pt>
                      <c:pt idx="19240">
                        <c:v>2016-06-12 16:42</c:v>
                      </c:pt>
                      <c:pt idx="19241">
                        <c:v>2016-06-12 16:42</c:v>
                      </c:pt>
                      <c:pt idx="19242">
                        <c:v>2016-06-12 16:42</c:v>
                      </c:pt>
                      <c:pt idx="19243">
                        <c:v>2016-06-12 16:42</c:v>
                      </c:pt>
                      <c:pt idx="19244">
                        <c:v>2016-06-12 16:42</c:v>
                      </c:pt>
                      <c:pt idx="19245">
                        <c:v>2016-06-12 16:42</c:v>
                      </c:pt>
                      <c:pt idx="19246">
                        <c:v>2016-06-12 16:42</c:v>
                      </c:pt>
                      <c:pt idx="19247">
                        <c:v>2016-06-12 16:42</c:v>
                      </c:pt>
                      <c:pt idx="19248">
                        <c:v>2016-06-12 16:42</c:v>
                      </c:pt>
                      <c:pt idx="19249">
                        <c:v>2016-06-12 16:42</c:v>
                      </c:pt>
                      <c:pt idx="19250">
                        <c:v>2016-06-12 16:42</c:v>
                      </c:pt>
                      <c:pt idx="19251">
                        <c:v>2016-06-12 16:42</c:v>
                      </c:pt>
                      <c:pt idx="19252">
                        <c:v>2016-06-12 16:42</c:v>
                      </c:pt>
                      <c:pt idx="19253">
                        <c:v>2016-06-12 16:43</c:v>
                      </c:pt>
                      <c:pt idx="19254">
                        <c:v>2016-06-12 16:43</c:v>
                      </c:pt>
                      <c:pt idx="19255">
                        <c:v>2016-06-12 16:43</c:v>
                      </c:pt>
                      <c:pt idx="19256">
                        <c:v>2016-06-12 16:43</c:v>
                      </c:pt>
                      <c:pt idx="19257">
                        <c:v>2016-06-12 16:43</c:v>
                      </c:pt>
                      <c:pt idx="19258">
                        <c:v>2016-06-12 16:43</c:v>
                      </c:pt>
                      <c:pt idx="19259">
                        <c:v>2016-06-12 16:43</c:v>
                      </c:pt>
                      <c:pt idx="19260">
                        <c:v>2016-06-12 16:43</c:v>
                      </c:pt>
                      <c:pt idx="19261">
                        <c:v>2016-06-12 16:43</c:v>
                      </c:pt>
                      <c:pt idx="19262">
                        <c:v>2016-06-12 16:43</c:v>
                      </c:pt>
                      <c:pt idx="19263">
                        <c:v>2016-06-12 16:43</c:v>
                      </c:pt>
                      <c:pt idx="19264">
                        <c:v>2016-06-12 16:43</c:v>
                      </c:pt>
                      <c:pt idx="19265">
                        <c:v>2016-06-12 16:43</c:v>
                      </c:pt>
                      <c:pt idx="19266">
                        <c:v>2016-06-12 16:43</c:v>
                      </c:pt>
                      <c:pt idx="19267">
                        <c:v>2016-06-12 16:43</c:v>
                      </c:pt>
                      <c:pt idx="19268">
                        <c:v>2016-06-12 16:43</c:v>
                      </c:pt>
                      <c:pt idx="19269">
                        <c:v>2016-06-12 16:43</c:v>
                      </c:pt>
                      <c:pt idx="19270">
                        <c:v>2016-06-12 16:43</c:v>
                      </c:pt>
                      <c:pt idx="19271">
                        <c:v>2016-06-12 16:43</c:v>
                      </c:pt>
                      <c:pt idx="19272">
                        <c:v>2016-06-12 16:43</c:v>
                      </c:pt>
                      <c:pt idx="19273">
                        <c:v>2016-06-12 16:43</c:v>
                      </c:pt>
                      <c:pt idx="19274">
                        <c:v>2016-06-12 16:43</c:v>
                      </c:pt>
                      <c:pt idx="19275">
                        <c:v>2016-06-12 16:43</c:v>
                      </c:pt>
                      <c:pt idx="19276">
                        <c:v>2016-06-12 16:43</c:v>
                      </c:pt>
                      <c:pt idx="19277">
                        <c:v>2016-06-12 16:43</c:v>
                      </c:pt>
                      <c:pt idx="19278">
                        <c:v>2016-06-12 16:43</c:v>
                      </c:pt>
                      <c:pt idx="19279">
                        <c:v>2016-06-12 16:43</c:v>
                      </c:pt>
                      <c:pt idx="19280">
                        <c:v>2016-06-12 16:43</c:v>
                      </c:pt>
                      <c:pt idx="19281">
                        <c:v>2016-06-12 16:43</c:v>
                      </c:pt>
                      <c:pt idx="19282">
                        <c:v>2016-06-12 16:43</c:v>
                      </c:pt>
                      <c:pt idx="19283">
                        <c:v>2016-06-12 16:43</c:v>
                      </c:pt>
                      <c:pt idx="19284">
                        <c:v>2016-06-12 16:43</c:v>
                      </c:pt>
                      <c:pt idx="19285">
                        <c:v>2016-06-12 16:43</c:v>
                      </c:pt>
                      <c:pt idx="19286">
                        <c:v>2016-06-12 16:43</c:v>
                      </c:pt>
                      <c:pt idx="19287">
                        <c:v>2016-06-12 16:43</c:v>
                      </c:pt>
                      <c:pt idx="19288">
                        <c:v>2016-06-12 16:43</c:v>
                      </c:pt>
                      <c:pt idx="19289">
                        <c:v>2016-06-12 16:43</c:v>
                      </c:pt>
                      <c:pt idx="19290">
                        <c:v>2016-06-12 16:43</c:v>
                      </c:pt>
                      <c:pt idx="19291">
                        <c:v>2016-06-12 16:43</c:v>
                      </c:pt>
                      <c:pt idx="19292">
                        <c:v>2016-06-12 16:43</c:v>
                      </c:pt>
                      <c:pt idx="19293">
                        <c:v>2016-06-12 16:43</c:v>
                      </c:pt>
                      <c:pt idx="19294">
                        <c:v>2016-06-12 16:43</c:v>
                      </c:pt>
                      <c:pt idx="19295">
                        <c:v>2016-06-12 16:43</c:v>
                      </c:pt>
                      <c:pt idx="19296">
                        <c:v>2016-06-12 16:43</c:v>
                      </c:pt>
                      <c:pt idx="19297">
                        <c:v>2016-06-12 16:43</c:v>
                      </c:pt>
                      <c:pt idx="19298">
                        <c:v>2016-06-12 16:43</c:v>
                      </c:pt>
                      <c:pt idx="19299">
                        <c:v>2016-06-12 16:43</c:v>
                      </c:pt>
                      <c:pt idx="19300">
                        <c:v>2016-06-12 16:43</c:v>
                      </c:pt>
                      <c:pt idx="19301">
                        <c:v>2016-06-12 16:43</c:v>
                      </c:pt>
                      <c:pt idx="19302">
                        <c:v>2016-06-12 16:43</c:v>
                      </c:pt>
                      <c:pt idx="19303">
                        <c:v>2016-06-12 16:43</c:v>
                      </c:pt>
                      <c:pt idx="19304">
                        <c:v>2016-06-12 16:43</c:v>
                      </c:pt>
                      <c:pt idx="19305">
                        <c:v>2016-06-12 16:43</c:v>
                      </c:pt>
                      <c:pt idx="19306">
                        <c:v>2016-06-12 16:43</c:v>
                      </c:pt>
                      <c:pt idx="19307">
                        <c:v>2016-06-12 16:43</c:v>
                      </c:pt>
                      <c:pt idx="19308">
                        <c:v>2016-06-12 16:43</c:v>
                      </c:pt>
                      <c:pt idx="19309">
                        <c:v>2016-06-12 16:43</c:v>
                      </c:pt>
                      <c:pt idx="19310">
                        <c:v>2016-06-12 16:43</c:v>
                      </c:pt>
                      <c:pt idx="19311">
                        <c:v>2016-06-12 16:44</c:v>
                      </c:pt>
                      <c:pt idx="19312">
                        <c:v>2016-06-12 16:44</c:v>
                      </c:pt>
                      <c:pt idx="19313">
                        <c:v>2016-06-12 16:44</c:v>
                      </c:pt>
                      <c:pt idx="19314">
                        <c:v>2016-06-12 16:44</c:v>
                      </c:pt>
                      <c:pt idx="19315">
                        <c:v>2016-06-12 16:44</c:v>
                      </c:pt>
                      <c:pt idx="19316">
                        <c:v>2016-06-12 16:44</c:v>
                      </c:pt>
                      <c:pt idx="19317">
                        <c:v>2016-06-12 16:44</c:v>
                      </c:pt>
                      <c:pt idx="19318">
                        <c:v>2016-06-12 16:44</c:v>
                      </c:pt>
                      <c:pt idx="19319">
                        <c:v>2016-06-12 16:44</c:v>
                      </c:pt>
                      <c:pt idx="19320">
                        <c:v>2016-06-12 16:44</c:v>
                      </c:pt>
                      <c:pt idx="19321">
                        <c:v>2016-06-12 16:44</c:v>
                      </c:pt>
                      <c:pt idx="19322">
                        <c:v>2016-06-12 16:44</c:v>
                      </c:pt>
                      <c:pt idx="19323">
                        <c:v>2016-06-12 16:44</c:v>
                      </c:pt>
                      <c:pt idx="19324">
                        <c:v>2016-06-12 16:44</c:v>
                      </c:pt>
                      <c:pt idx="19325">
                        <c:v>2016-06-12 16:44</c:v>
                      </c:pt>
                      <c:pt idx="19326">
                        <c:v>2016-06-12 16:44</c:v>
                      </c:pt>
                      <c:pt idx="19327">
                        <c:v>2016-06-12 16:44</c:v>
                      </c:pt>
                      <c:pt idx="19328">
                        <c:v>2016-06-12 16:44</c:v>
                      </c:pt>
                      <c:pt idx="19329">
                        <c:v>2016-06-12 16:44</c:v>
                      </c:pt>
                      <c:pt idx="19330">
                        <c:v>2016-06-12 16:44</c:v>
                      </c:pt>
                      <c:pt idx="19331">
                        <c:v>2016-06-12 16:44</c:v>
                      </c:pt>
                      <c:pt idx="19332">
                        <c:v>2016-06-12 16:44</c:v>
                      </c:pt>
                      <c:pt idx="19333">
                        <c:v>2016-06-12 16:44</c:v>
                      </c:pt>
                      <c:pt idx="19334">
                        <c:v>2016-06-12 16:44</c:v>
                      </c:pt>
                      <c:pt idx="19335">
                        <c:v>2016-06-12 16:44</c:v>
                      </c:pt>
                      <c:pt idx="19336">
                        <c:v>2016-06-12 16:44</c:v>
                      </c:pt>
                      <c:pt idx="19337">
                        <c:v>2016-06-12 16:44</c:v>
                      </c:pt>
                      <c:pt idx="19338">
                        <c:v>2016-06-12 16:44</c:v>
                      </c:pt>
                      <c:pt idx="19339">
                        <c:v>2016-06-12 16:44</c:v>
                      </c:pt>
                      <c:pt idx="19340">
                        <c:v>2016-06-12 16:44</c:v>
                      </c:pt>
                      <c:pt idx="19341">
                        <c:v>2016-06-12 16:44</c:v>
                      </c:pt>
                      <c:pt idx="19342">
                        <c:v>2016-06-12 16:44</c:v>
                      </c:pt>
                      <c:pt idx="19343">
                        <c:v>2016-06-12 16:44</c:v>
                      </c:pt>
                      <c:pt idx="19344">
                        <c:v>2016-06-12 16:44</c:v>
                      </c:pt>
                      <c:pt idx="19345">
                        <c:v>2016-06-12 16:44</c:v>
                      </c:pt>
                      <c:pt idx="19346">
                        <c:v>2016-06-12 16:44</c:v>
                      </c:pt>
                      <c:pt idx="19347">
                        <c:v>2016-06-12 16:44</c:v>
                      </c:pt>
                      <c:pt idx="19348">
                        <c:v>2016-06-12 16:44</c:v>
                      </c:pt>
                      <c:pt idx="19349">
                        <c:v>2016-06-12 16:44</c:v>
                      </c:pt>
                      <c:pt idx="19350">
                        <c:v>2016-06-12 16:44</c:v>
                      </c:pt>
                      <c:pt idx="19351">
                        <c:v>2016-06-12 16:44</c:v>
                      </c:pt>
                      <c:pt idx="19352">
                        <c:v>2016-06-12 16:44</c:v>
                      </c:pt>
                      <c:pt idx="19353">
                        <c:v>2016-06-12 16:44</c:v>
                      </c:pt>
                      <c:pt idx="19354">
                        <c:v>2016-06-12 16:44</c:v>
                      </c:pt>
                      <c:pt idx="19355">
                        <c:v>2016-06-12 16:44</c:v>
                      </c:pt>
                      <c:pt idx="19356">
                        <c:v>2016-06-12 16:44</c:v>
                      </c:pt>
                      <c:pt idx="19357">
                        <c:v>2016-06-12 16:44</c:v>
                      </c:pt>
                      <c:pt idx="19358">
                        <c:v>2016-06-12 16:44</c:v>
                      </c:pt>
                      <c:pt idx="19359">
                        <c:v>2016-06-12 16:44</c:v>
                      </c:pt>
                      <c:pt idx="19360">
                        <c:v>2016-06-12 16:44</c:v>
                      </c:pt>
                      <c:pt idx="19361">
                        <c:v>2016-06-12 16:44</c:v>
                      </c:pt>
                      <c:pt idx="19362">
                        <c:v>2016-06-12 16:44</c:v>
                      </c:pt>
                      <c:pt idx="19363">
                        <c:v>2016-06-12 16:44</c:v>
                      </c:pt>
                      <c:pt idx="19364">
                        <c:v>2016-06-12 16:44</c:v>
                      </c:pt>
                      <c:pt idx="19365">
                        <c:v>2016-06-12 16:44</c:v>
                      </c:pt>
                      <c:pt idx="19366">
                        <c:v>2016-06-12 16:44</c:v>
                      </c:pt>
                      <c:pt idx="19367">
                        <c:v>2016-06-12 16:44</c:v>
                      </c:pt>
                      <c:pt idx="19368">
                        <c:v>2016-06-12 16:45</c:v>
                      </c:pt>
                      <c:pt idx="19369">
                        <c:v>2016-06-12 16:45</c:v>
                      </c:pt>
                      <c:pt idx="19370">
                        <c:v>2016-06-12 16:45</c:v>
                      </c:pt>
                      <c:pt idx="19371">
                        <c:v>2016-06-12 16:45</c:v>
                      </c:pt>
                      <c:pt idx="19372">
                        <c:v>2016-06-12 16:45</c:v>
                      </c:pt>
                      <c:pt idx="19373">
                        <c:v>2016-06-12 16:45</c:v>
                      </c:pt>
                      <c:pt idx="19374">
                        <c:v>2016-06-12 16:45</c:v>
                      </c:pt>
                      <c:pt idx="19375">
                        <c:v>2016-06-12 16:45</c:v>
                      </c:pt>
                      <c:pt idx="19376">
                        <c:v>2016-06-12 16:45</c:v>
                      </c:pt>
                      <c:pt idx="19377">
                        <c:v>2016-06-12 16:45</c:v>
                      </c:pt>
                      <c:pt idx="19378">
                        <c:v>2016-06-12 16:45</c:v>
                      </c:pt>
                      <c:pt idx="19379">
                        <c:v>2016-06-12 16:45</c:v>
                      </c:pt>
                      <c:pt idx="19380">
                        <c:v>2016-06-12 16:45</c:v>
                      </c:pt>
                      <c:pt idx="19381">
                        <c:v>2016-06-12 16:45</c:v>
                      </c:pt>
                      <c:pt idx="19382">
                        <c:v>2016-06-12 16:45</c:v>
                      </c:pt>
                      <c:pt idx="19383">
                        <c:v>2016-06-12 16:45</c:v>
                      </c:pt>
                      <c:pt idx="19384">
                        <c:v>2016-06-12 16:45</c:v>
                      </c:pt>
                      <c:pt idx="19385">
                        <c:v>2016-06-12 16:45</c:v>
                      </c:pt>
                      <c:pt idx="19386">
                        <c:v>2016-06-12 16:45</c:v>
                      </c:pt>
                      <c:pt idx="19387">
                        <c:v>2016-06-12 16:45</c:v>
                      </c:pt>
                      <c:pt idx="19388">
                        <c:v>2016-06-12 16:45</c:v>
                      </c:pt>
                      <c:pt idx="19389">
                        <c:v>2016-06-12 16:45</c:v>
                      </c:pt>
                      <c:pt idx="19390">
                        <c:v>2016-06-12 16:45</c:v>
                      </c:pt>
                      <c:pt idx="19391">
                        <c:v>2016-06-12 16:45</c:v>
                      </c:pt>
                      <c:pt idx="19392">
                        <c:v>2016-06-12 16:45</c:v>
                      </c:pt>
                      <c:pt idx="19393">
                        <c:v>2016-06-12 16:45</c:v>
                      </c:pt>
                      <c:pt idx="19394">
                        <c:v>2016-06-12 16:45</c:v>
                      </c:pt>
                      <c:pt idx="19395">
                        <c:v>2016-06-12 16:45</c:v>
                      </c:pt>
                      <c:pt idx="19396">
                        <c:v>2016-06-12 16:45</c:v>
                      </c:pt>
                      <c:pt idx="19397">
                        <c:v>2016-06-12 16:45</c:v>
                      </c:pt>
                      <c:pt idx="19398">
                        <c:v>2016-06-12 16:45</c:v>
                      </c:pt>
                      <c:pt idx="19399">
                        <c:v>2016-06-12 16:45</c:v>
                      </c:pt>
                      <c:pt idx="19400">
                        <c:v>2016-06-12 16:45</c:v>
                      </c:pt>
                      <c:pt idx="19401">
                        <c:v>2016-06-12 16:45</c:v>
                      </c:pt>
                      <c:pt idx="19402">
                        <c:v>2016-06-12 16:45</c:v>
                      </c:pt>
                      <c:pt idx="19403">
                        <c:v>2016-06-12 16:45</c:v>
                      </c:pt>
                      <c:pt idx="19404">
                        <c:v>2016-06-12 16:45</c:v>
                      </c:pt>
                      <c:pt idx="19405">
                        <c:v>2016-06-12 16:45</c:v>
                      </c:pt>
                      <c:pt idx="19406">
                        <c:v>2016-06-12 16:45</c:v>
                      </c:pt>
                      <c:pt idx="19407">
                        <c:v>2016-06-12 16:45</c:v>
                      </c:pt>
                      <c:pt idx="19408">
                        <c:v>2016-06-12 16:45</c:v>
                      </c:pt>
                      <c:pt idx="19409">
                        <c:v>2016-06-12 16:45</c:v>
                      </c:pt>
                      <c:pt idx="19410">
                        <c:v>2016-06-12 16:45</c:v>
                      </c:pt>
                      <c:pt idx="19411">
                        <c:v>2016-06-12 16:45</c:v>
                      </c:pt>
                      <c:pt idx="19412">
                        <c:v>2016-06-12 16:45</c:v>
                      </c:pt>
                      <c:pt idx="19413">
                        <c:v>2016-06-12 16:45</c:v>
                      </c:pt>
                      <c:pt idx="19414">
                        <c:v>2016-06-12 16:45</c:v>
                      </c:pt>
                      <c:pt idx="19415">
                        <c:v>2016-06-12 16:45</c:v>
                      </c:pt>
                      <c:pt idx="19416">
                        <c:v>2016-06-12 16:45</c:v>
                      </c:pt>
                      <c:pt idx="19417">
                        <c:v>2016-06-12 16:45</c:v>
                      </c:pt>
                      <c:pt idx="19418">
                        <c:v>2016-06-12 16:45</c:v>
                      </c:pt>
                      <c:pt idx="19419">
                        <c:v>2016-06-12 16:45</c:v>
                      </c:pt>
                      <c:pt idx="19420">
                        <c:v>2016-06-12 16:45</c:v>
                      </c:pt>
                      <c:pt idx="19421">
                        <c:v>2016-06-12 16:45</c:v>
                      </c:pt>
                      <c:pt idx="19422">
                        <c:v>2016-06-12 16:45</c:v>
                      </c:pt>
                      <c:pt idx="19423">
                        <c:v>2016-06-12 16:45</c:v>
                      </c:pt>
                      <c:pt idx="19424">
                        <c:v>2016-06-12 16:45</c:v>
                      </c:pt>
                      <c:pt idx="19425">
                        <c:v>2016-06-12 16:46</c:v>
                      </c:pt>
                      <c:pt idx="19426">
                        <c:v>2016-06-12 16:46</c:v>
                      </c:pt>
                      <c:pt idx="19427">
                        <c:v>2016-06-12 16:46</c:v>
                      </c:pt>
                      <c:pt idx="19428">
                        <c:v>2016-06-12 16:46</c:v>
                      </c:pt>
                      <c:pt idx="19429">
                        <c:v>2016-06-12 16:46</c:v>
                      </c:pt>
                      <c:pt idx="19430">
                        <c:v>2016-06-12 16:46</c:v>
                      </c:pt>
                      <c:pt idx="19431">
                        <c:v>2016-06-12 16:46</c:v>
                      </c:pt>
                      <c:pt idx="19432">
                        <c:v>2016-06-12 16:46</c:v>
                      </c:pt>
                      <c:pt idx="19433">
                        <c:v>2016-06-12 16:46</c:v>
                      </c:pt>
                      <c:pt idx="19434">
                        <c:v>2016-06-12 16:46</c:v>
                      </c:pt>
                      <c:pt idx="19435">
                        <c:v>2016-06-12 16:46</c:v>
                      </c:pt>
                      <c:pt idx="19436">
                        <c:v>2016-06-12 16:46</c:v>
                      </c:pt>
                      <c:pt idx="19437">
                        <c:v>2016-06-12 16:46</c:v>
                      </c:pt>
                      <c:pt idx="19438">
                        <c:v>2016-06-12 16:46</c:v>
                      </c:pt>
                      <c:pt idx="19439">
                        <c:v>2016-06-12 16:46</c:v>
                      </c:pt>
                      <c:pt idx="19440">
                        <c:v>2016-06-12 16:46</c:v>
                      </c:pt>
                      <c:pt idx="19441">
                        <c:v>2016-06-12 16:46</c:v>
                      </c:pt>
                      <c:pt idx="19442">
                        <c:v>2016-06-12 16:46</c:v>
                      </c:pt>
                      <c:pt idx="19443">
                        <c:v>2016-06-12 16:46</c:v>
                      </c:pt>
                      <c:pt idx="19444">
                        <c:v>2016-06-12 16:46</c:v>
                      </c:pt>
                      <c:pt idx="19445">
                        <c:v>2016-06-12 16:46</c:v>
                      </c:pt>
                      <c:pt idx="19446">
                        <c:v>2016-06-12 16:46</c:v>
                      </c:pt>
                      <c:pt idx="19447">
                        <c:v>2016-06-12 16:46</c:v>
                      </c:pt>
                      <c:pt idx="19448">
                        <c:v>2016-06-12 16:46</c:v>
                      </c:pt>
                      <c:pt idx="19449">
                        <c:v>2016-06-12 16:46</c:v>
                      </c:pt>
                      <c:pt idx="19450">
                        <c:v>2016-06-12 16:46</c:v>
                      </c:pt>
                      <c:pt idx="19451">
                        <c:v>2016-06-12 16:46</c:v>
                      </c:pt>
                      <c:pt idx="19452">
                        <c:v>2016-06-12 16:46</c:v>
                      </c:pt>
                      <c:pt idx="19453">
                        <c:v>2016-06-12 16:46</c:v>
                      </c:pt>
                      <c:pt idx="19454">
                        <c:v>2016-06-12 16:46</c:v>
                      </c:pt>
                      <c:pt idx="19455">
                        <c:v>2016-06-12 16:46</c:v>
                      </c:pt>
                      <c:pt idx="19456">
                        <c:v>2016-06-12 16:46</c:v>
                      </c:pt>
                      <c:pt idx="19457">
                        <c:v>2016-06-12 16:46</c:v>
                      </c:pt>
                      <c:pt idx="19458">
                        <c:v>2016-06-12 16:46</c:v>
                      </c:pt>
                      <c:pt idx="19459">
                        <c:v>2016-06-12 16:46</c:v>
                      </c:pt>
                      <c:pt idx="19460">
                        <c:v>2016-06-12 16:46</c:v>
                      </c:pt>
                      <c:pt idx="19461">
                        <c:v>2016-06-12 16:46</c:v>
                      </c:pt>
                      <c:pt idx="19462">
                        <c:v>2016-06-12 16:46</c:v>
                      </c:pt>
                      <c:pt idx="19463">
                        <c:v>2016-06-12 16:46</c:v>
                      </c:pt>
                      <c:pt idx="19464">
                        <c:v>2016-06-12 16:46</c:v>
                      </c:pt>
                      <c:pt idx="19465">
                        <c:v>2016-06-12 16:46</c:v>
                      </c:pt>
                      <c:pt idx="19466">
                        <c:v>2016-06-12 16:46</c:v>
                      </c:pt>
                      <c:pt idx="19467">
                        <c:v>2016-06-12 16:46</c:v>
                      </c:pt>
                      <c:pt idx="19468">
                        <c:v>2016-06-12 16:46</c:v>
                      </c:pt>
                      <c:pt idx="19469">
                        <c:v>2016-06-12 16:46</c:v>
                      </c:pt>
                      <c:pt idx="19470">
                        <c:v>2016-06-12 16:46</c:v>
                      </c:pt>
                      <c:pt idx="19471">
                        <c:v>2016-06-12 16:46</c:v>
                      </c:pt>
                      <c:pt idx="19472">
                        <c:v>2016-06-12 16:46</c:v>
                      </c:pt>
                      <c:pt idx="19473">
                        <c:v>2016-06-12 16:46</c:v>
                      </c:pt>
                      <c:pt idx="19474">
                        <c:v>2016-06-12 16:46</c:v>
                      </c:pt>
                      <c:pt idx="19475">
                        <c:v>2016-06-12 16:46</c:v>
                      </c:pt>
                      <c:pt idx="19476">
                        <c:v>2016-06-12 16:46</c:v>
                      </c:pt>
                      <c:pt idx="19477">
                        <c:v>2016-06-12 16:46</c:v>
                      </c:pt>
                      <c:pt idx="19478">
                        <c:v>2016-06-12 16:46</c:v>
                      </c:pt>
                      <c:pt idx="19479">
                        <c:v>2016-06-12 16:46</c:v>
                      </c:pt>
                      <c:pt idx="19480">
                        <c:v>2016-06-12 16:46</c:v>
                      </c:pt>
                      <c:pt idx="19481">
                        <c:v>2016-06-12 16:46</c:v>
                      </c:pt>
                      <c:pt idx="19482">
                        <c:v>2016-06-12 16:46</c:v>
                      </c:pt>
                      <c:pt idx="19483">
                        <c:v>2016-06-12 16:46</c:v>
                      </c:pt>
                      <c:pt idx="19484">
                        <c:v>2016-06-12 16:47</c:v>
                      </c:pt>
                      <c:pt idx="19485">
                        <c:v>2016-06-12 16:47</c:v>
                      </c:pt>
                      <c:pt idx="19486">
                        <c:v>2016-06-12 16:47</c:v>
                      </c:pt>
                      <c:pt idx="19487">
                        <c:v>2016-06-12 16:47</c:v>
                      </c:pt>
                      <c:pt idx="19488">
                        <c:v>2016-06-12 16:47</c:v>
                      </c:pt>
                      <c:pt idx="19489">
                        <c:v>2016-06-12 16:47</c:v>
                      </c:pt>
                      <c:pt idx="19490">
                        <c:v>2016-06-12 16:47</c:v>
                      </c:pt>
                      <c:pt idx="19491">
                        <c:v>2016-06-12 16:47</c:v>
                      </c:pt>
                      <c:pt idx="19492">
                        <c:v>2016-06-12 16:47</c:v>
                      </c:pt>
                      <c:pt idx="19493">
                        <c:v>2016-06-12 16:47</c:v>
                      </c:pt>
                      <c:pt idx="19494">
                        <c:v>2016-06-12 16:47</c:v>
                      </c:pt>
                      <c:pt idx="19495">
                        <c:v>2016-06-12 16:47</c:v>
                      </c:pt>
                      <c:pt idx="19496">
                        <c:v>2016-06-12 16:47</c:v>
                      </c:pt>
                      <c:pt idx="19497">
                        <c:v>2016-06-12 16:47</c:v>
                      </c:pt>
                      <c:pt idx="19498">
                        <c:v>2016-06-12 16:47</c:v>
                      </c:pt>
                      <c:pt idx="19499">
                        <c:v>2016-06-12 16:47</c:v>
                      </c:pt>
                      <c:pt idx="19500">
                        <c:v>2016-06-12 16:47</c:v>
                      </c:pt>
                      <c:pt idx="19501">
                        <c:v>2016-06-12 16:47</c:v>
                      </c:pt>
                      <c:pt idx="19502">
                        <c:v>2016-06-12 16:47</c:v>
                      </c:pt>
                      <c:pt idx="19503">
                        <c:v>2016-06-12 16:47</c:v>
                      </c:pt>
                      <c:pt idx="19504">
                        <c:v>2016-06-12 16:47</c:v>
                      </c:pt>
                      <c:pt idx="19505">
                        <c:v>2016-06-12 16:47</c:v>
                      </c:pt>
                      <c:pt idx="19506">
                        <c:v>2016-06-12 16:47</c:v>
                      </c:pt>
                      <c:pt idx="19507">
                        <c:v>2016-06-12 16:47</c:v>
                      </c:pt>
                      <c:pt idx="19508">
                        <c:v>2016-06-12 16:47</c:v>
                      </c:pt>
                      <c:pt idx="19509">
                        <c:v>2016-06-12 16:47</c:v>
                      </c:pt>
                      <c:pt idx="19510">
                        <c:v>2016-06-12 16:47</c:v>
                      </c:pt>
                      <c:pt idx="19511">
                        <c:v>2016-06-12 16:47</c:v>
                      </c:pt>
                      <c:pt idx="19512">
                        <c:v>2016-06-12 16:47</c:v>
                      </c:pt>
                      <c:pt idx="19513">
                        <c:v>2016-06-12 16:47</c:v>
                      </c:pt>
                      <c:pt idx="19514">
                        <c:v>2016-06-12 16:47</c:v>
                      </c:pt>
                      <c:pt idx="19515">
                        <c:v>2016-06-12 16:47</c:v>
                      </c:pt>
                      <c:pt idx="19516">
                        <c:v>2016-06-12 16:47</c:v>
                      </c:pt>
                      <c:pt idx="19517">
                        <c:v>2016-06-12 16:47</c:v>
                      </c:pt>
                      <c:pt idx="19518">
                        <c:v>2016-06-12 16:47</c:v>
                      </c:pt>
                      <c:pt idx="19519">
                        <c:v>2016-06-12 16:47</c:v>
                      </c:pt>
                      <c:pt idx="19520">
                        <c:v>2016-06-12 16:47</c:v>
                      </c:pt>
                      <c:pt idx="19521">
                        <c:v>2016-06-12 16:47</c:v>
                      </c:pt>
                      <c:pt idx="19522">
                        <c:v>2016-06-12 16:47</c:v>
                      </c:pt>
                      <c:pt idx="19523">
                        <c:v>2016-06-12 16:47</c:v>
                      </c:pt>
                      <c:pt idx="19524">
                        <c:v>2016-06-12 16:47</c:v>
                      </c:pt>
                      <c:pt idx="19525">
                        <c:v>2016-06-12 16:47</c:v>
                      </c:pt>
                      <c:pt idx="19526">
                        <c:v>2016-06-12 16:47</c:v>
                      </c:pt>
                      <c:pt idx="19527">
                        <c:v>2016-06-12 16:47</c:v>
                      </c:pt>
                      <c:pt idx="19528">
                        <c:v>2016-06-12 16:47</c:v>
                      </c:pt>
                      <c:pt idx="19529">
                        <c:v>2016-06-12 16:47</c:v>
                      </c:pt>
                      <c:pt idx="19530">
                        <c:v>2016-06-12 16:47</c:v>
                      </c:pt>
                      <c:pt idx="19531">
                        <c:v>2016-06-12 16:47</c:v>
                      </c:pt>
                      <c:pt idx="19532">
                        <c:v>2016-06-12 16:47</c:v>
                      </c:pt>
                      <c:pt idx="19533">
                        <c:v>2016-06-12 16:47</c:v>
                      </c:pt>
                      <c:pt idx="19534">
                        <c:v>2016-06-12 16:47</c:v>
                      </c:pt>
                      <c:pt idx="19535">
                        <c:v>2016-06-12 16:47</c:v>
                      </c:pt>
                      <c:pt idx="19536">
                        <c:v>2016-06-12 16:47</c:v>
                      </c:pt>
                      <c:pt idx="19537">
                        <c:v>2016-06-12 16:47</c:v>
                      </c:pt>
                      <c:pt idx="19538">
                        <c:v>2016-06-12 16:47</c:v>
                      </c:pt>
                      <c:pt idx="19539">
                        <c:v>2016-06-12 16:47</c:v>
                      </c:pt>
                      <c:pt idx="19540">
                        <c:v>2016-06-12 16:47</c:v>
                      </c:pt>
                      <c:pt idx="19541">
                        <c:v>2016-06-12 16:47</c:v>
                      </c:pt>
                      <c:pt idx="19542">
                        <c:v>2016-06-12 16:47</c:v>
                      </c:pt>
                      <c:pt idx="19543">
                        <c:v>2016-06-12 16:48</c:v>
                      </c:pt>
                      <c:pt idx="19544">
                        <c:v>2016-06-12 16:48</c:v>
                      </c:pt>
                      <c:pt idx="19545">
                        <c:v>2016-06-12 16:48</c:v>
                      </c:pt>
                      <c:pt idx="19546">
                        <c:v>2016-06-12 16:48</c:v>
                      </c:pt>
                      <c:pt idx="19547">
                        <c:v>2016-06-12 16:48</c:v>
                      </c:pt>
                      <c:pt idx="19548">
                        <c:v>2016-06-12 16:48</c:v>
                      </c:pt>
                      <c:pt idx="19549">
                        <c:v>2016-06-12 16:48</c:v>
                      </c:pt>
                      <c:pt idx="19550">
                        <c:v>2016-06-12 16:48</c:v>
                      </c:pt>
                      <c:pt idx="19551">
                        <c:v>2016-06-12 16:48</c:v>
                      </c:pt>
                      <c:pt idx="19552">
                        <c:v>2016-06-12 16:48</c:v>
                      </c:pt>
                      <c:pt idx="19553">
                        <c:v>2016-06-12 16:48</c:v>
                      </c:pt>
                      <c:pt idx="19554">
                        <c:v>2016-06-12 16:48</c:v>
                      </c:pt>
                      <c:pt idx="19555">
                        <c:v>2016-06-12 16:48</c:v>
                      </c:pt>
                      <c:pt idx="19556">
                        <c:v>2016-06-12 16:48</c:v>
                      </c:pt>
                      <c:pt idx="19557">
                        <c:v>2016-06-12 16:48</c:v>
                      </c:pt>
                      <c:pt idx="19558">
                        <c:v>2016-06-12 16:48</c:v>
                      </c:pt>
                      <c:pt idx="19559">
                        <c:v>2016-06-12 16:48</c:v>
                      </c:pt>
                      <c:pt idx="19560">
                        <c:v>2016-06-12 16:48</c:v>
                      </c:pt>
                      <c:pt idx="19561">
                        <c:v>2016-06-12 16:48</c:v>
                      </c:pt>
                      <c:pt idx="19562">
                        <c:v>2016-06-12 16:48</c:v>
                      </c:pt>
                      <c:pt idx="19563">
                        <c:v>2016-06-12 16:48</c:v>
                      </c:pt>
                      <c:pt idx="19564">
                        <c:v>2016-06-12 16:48</c:v>
                      </c:pt>
                      <c:pt idx="19565">
                        <c:v>2016-06-12 16:48</c:v>
                      </c:pt>
                      <c:pt idx="19566">
                        <c:v>2016-06-12 16:48</c:v>
                      </c:pt>
                      <c:pt idx="19567">
                        <c:v>2016-06-12 16:48</c:v>
                      </c:pt>
                      <c:pt idx="19568">
                        <c:v>2016-06-12 16:48</c:v>
                      </c:pt>
                      <c:pt idx="19569">
                        <c:v>2016-06-12 16:48</c:v>
                      </c:pt>
                      <c:pt idx="19570">
                        <c:v>2016-06-12 16:48</c:v>
                      </c:pt>
                      <c:pt idx="19571">
                        <c:v>2016-06-12 16:48</c:v>
                      </c:pt>
                      <c:pt idx="19572">
                        <c:v>2016-06-12 16:48</c:v>
                      </c:pt>
                      <c:pt idx="19573">
                        <c:v>2016-06-12 16:48</c:v>
                      </c:pt>
                      <c:pt idx="19574">
                        <c:v>2016-06-12 16:48</c:v>
                      </c:pt>
                      <c:pt idx="19575">
                        <c:v>2016-06-12 16:48</c:v>
                      </c:pt>
                      <c:pt idx="19576">
                        <c:v>2016-06-12 16:48</c:v>
                      </c:pt>
                      <c:pt idx="19577">
                        <c:v>2016-06-12 16:48</c:v>
                      </c:pt>
                      <c:pt idx="19578">
                        <c:v>2016-06-12 16:48</c:v>
                      </c:pt>
                      <c:pt idx="19579">
                        <c:v>2016-06-12 16:48</c:v>
                      </c:pt>
                      <c:pt idx="19580">
                        <c:v>2016-06-12 16:48</c:v>
                      </c:pt>
                      <c:pt idx="19581">
                        <c:v>2016-06-12 16:48</c:v>
                      </c:pt>
                      <c:pt idx="19582">
                        <c:v>2016-06-12 16:48</c:v>
                      </c:pt>
                      <c:pt idx="19583">
                        <c:v>2016-06-12 16:48</c:v>
                      </c:pt>
                      <c:pt idx="19584">
                        <c:v>2016-06-12 16:48</c:v>
                      </c:pt>
                      <c:pt idx="19585">
                        <c:v>2016-06-12 16:48</c:v>
                      </c:pt>
                      <c:pt idx="19586">
                        <c:v>2016-06-12 16:48</c:v>
                      </c:pt>
                      <c:pt idx="19587">
                        <c:v>2016-06-12 16:48</c:v>
                      </c:pt>
                      <c:pt idx="19588">
                        <c:v>2016-06-12 16:48</c:v>
                      </c:pt>
                      <c:pt idx="19589">
                        <c:v>2016-06-12 16:48</c:v>
                      </c:pt>
                      <c:pt idx="19590">
                        <c:v>2016-06-12 16:48</c:v>
                      </c:pt>
                      <c:pt idx="19591">
                        <c:v>2016-06-12 16:48</c:v>
                      </c:pt>
                      <c:pt idx="19592">
                        <c:v>2016-06-12 16:48</c:v>
                      </c:pt>
                      <c:pt idx="19593">
                        <c:v>2016-06-12 16:48</c:v>
                      </c:pt>
                      <c:pt idx="19594">
                        <c:v>2016-06-12 16:48</c:v>
                      </c:pt>
                      <c:pt idx="19595">
                        <c:v>2016-06-12 16:48</c:v>
                      </c:pt>
                      <c:pt idx="19596">
                        <c:v>2016-06-12 16:48</c:v>
                      </c:pt>
                      <c:pt idx="19597">
                        <c:v>2016-06-12 16:48</c:v>
                      </c:pt>
                      <c:pt idx="19598">
                        <c:v>2016-06-12 16:48</c:v>
                      </c:pt>
                      <c:pt idx="19599">
                        <c:v>2016-06-12 16:48</c:v>
                      </c:pt>
                      <c:pt idx="19600">
                        <c:v>2016-06-12 16:49</c:v>
                      </c:pt>
                      <c:pt idx="19601">
                        <c:v>2016-06-12 16:49</c:v>
                      </c:pt>
                      <c:pt idx="19602">
                        <c:v>2016-06-12 16:49</c:v>
                      </c:pt>
                      <c:pt idx="19603">
                        <c:v>2016-06-12 16:49</c:v>
                      </c:pt>
                      <c:pt idx="19604">
                        <c:v>2016-06-12 16:49</c:v>
                      </c:pt>
                      <c:pt idx="19605">
                        <c:v>2016-06-12 16:49</c:v>
                      </c:pt>
                      <c:pt idx="19606">
                        <c:v>2016-06-12 16:49</c:v>
                      </c:pt>
                      <c:pt idx="19607">
                        <c:v>2016-06-12 16:49</c:v>
                      </c:pt>
                      <c:pt idx="19608">
                        <c:v>2016-06-12 16:49</c:v>
                      </c:pt>
                      <c:pt idx="19609">
                        <c:v>2016-06-12 16:49</c:v>
                      </c:pt>
                      <c:pt idx="19610">
                        <c:v>2016-06-12 16:49</c:v>
                      </c:pt>
                      <c:pt idx="19611">
                        <c:v>2016-06-12 16:49</c:v>
                      </c:pt>
                      <c:pt idx="19612">
                        <c:v>2016-06-12 16:49</c:v>
                      </c:pt>
                      <c:pt idx="19613">
                        <c:v>2016-06-12 16:49</c:v>
                      </c:pt>
                      <c:pt idx="19614">
                        <c:v>2016-06-12 16:49</c:v>
                      </c:pt>
                      <c:pt idx="19615">
                        <c:v>2016-06-12 16:49</c:v>
                      </c:pt>
                      <c:pt idx="19616">
                        <c:v>2016-06-12 16:49</c:v>
                      </c:pt>
                      <c:pt idx="19617">
                        <c:v>2016-06-12 16:49</c:v>
                      </c:pt>
                      <c:pt idx="19618">
                        <c:v>2016-06-12 16:49</c:v>
                      </c:pt>
                      <c:pt idx="19619">
                        <c:v>2016-06-12 16:49</c:v>
                      </c:pt>
                      <c:pt idx="19620">
                        <c:v>2016-06-12 16:49</c:v>
                      </c:pt>
                      <c:pt idx="19621">
                        <c:v>2016-06-12 16:49</c:v>
                      </c:pt>
                      <c:pt idx="19622">
                        <c:v>2016-06-12 16:49</c:v>
                      </c:pt>
                      <c:pt idx="19623">
                        <c:v>2016-06-12 16:49</c:v>
                      </c:pt>
                      <c:pt idx="19624">
                        <c:v>2016-06-12 16:49</c:v>
                      </c:pt>
                      <c:pt idx="19625">
                        <c:v>2016-06-12 16:49</c:v>
                      </c:pt>
                      <c:pt idx="19626">
                        <c:v>2016-06-12 16:49</c:v>
                      </c:pt>
                      <c:pt idx="19627">
                        <c:v>2016-06-12 16:49</c:v>
                      </c:pt>
                      <c:pt idx="19628">
                        <c:v>2016-06-12 16:49</c:v>
                      </c:pt>
                      <c:pt idx="19629">
                        <c:v>2016-06-12 16:49</c:v>
                      </c:pt>
                      <c:pt idx="19630">
                        <c:v>2016-06-12 16:49</c:v>
                      </c:pt>
                      <c:pt idx="19631">
                        <c:v>2016-06-12 16:49</c:v>
                      </c:pt>
                      <c:pt idx="19632">
                        <c:v>2016-06-12 16:49</c:v>
                      </c:pt>
                      <c:pt idx="19633">
                        <c:v>2016-06-12 16:49</c:v>
                      </c:pt>
                      <c:pt idx="19634">
                        <c:v>2016-06-12 16:49</c:v>
                      </c:pt>
                      <c:pt idx="19635">
                        <c:v>2016-06-12 16:49</c:v>
                      </c:pt>
                      <c:pt idx="19636">
                        <c:v>2016-06-12 16:49</c:v>
                      </c:pt>
                      <c:pt idx="19637">
                        <c:v>2016-06-12 16:49</c:v>
                      </c:pt>
                      <c:pt idx="19638">
                        <c:v>2016-06-12 16:49</c:v>
                      </c:pt>
                      <c:pt idx="19639">
                        <c:v>2016-06-12 16:49</c:v>
                      </c:pt>
                      <c:pt idx="19640">
                        <c:v>2016-06-12 16:49</c:v>
                      </c:pt>
                      <c:pt idx="19641">
                        <c:v>2016-06-12 16:49</c:v>
                      </c:pt>
                      <c:pt idx="19642">
                        <c:v>2016-06-12 16:49</c:v>
                      </c:pt>
                      <c:pt idx="19643">
                        <c:v>2016-06-12 16:49</c:v>
                      </c:pt>
                      <c:pt idx="19644">
                        <c:v>2016-06-12 16:49</c:v>
                      </c:pt>
                      <c:pt idx="19645">
                        <c:v>2016-06-12 16:49</c:v>
                      </c:pt>
                      <c:pt idx="19646">
                        <c:v>2016-06-12 16:49</c:v>
                      </c:pt>
                      <c:pt idx="19647">
                        <c:v>2016-06-12 16:49</c:v>
                      </c:pt>
                      <c:pt idx="19648">
                        <c:v>2016-06-12 16:49</c:v>
                      </c:pt>
                      <c:pt idx="19649">
                        <c:v>2016-06-12 16:49</c:v>
                      </c:pt>
                      <c:pt idx="19650">
                        <c:v>2016-06-12 16:49</c:v>
                      </c:pt>
                      <c:pt idx="19651">
                        <c:v>2016-06-12 16:49</c:v>
                      </c:pt>
                      <c:pt idx="19652">
                        <c:v>2016-06-12 16:49</c:v>
                      </c:pt>
                      <c:pt idx="19653">
                        <c:v>2016-06-12 16:49</c:v>
                      </c:pt>
                      <c:pt idx="19654">
                        <c:v>2016-06-12 16:49</c:v>
                      </c:pt>
                      <c:pt idx="19655">
                        <c:v>2016-06-12 16:49</c:v>
                      </c:pt>
                      <c:pt idx="19656">
                        <c:v>2016-06-12 16:50</c:v>
                      </c:pt>
                      <c:pt idx="19657">
                        <c:v>2016-06-12 16:50</c:v>
                      </c:pt>
                      <c:pt idx="19658">
                        <c:v>2016-06-12 16:50</c:v>
                      </c:pt>
                      <c:pt idx="19659">
                        <c:v>2016-06-12 16:50</c:v>
                      </c:pt>
                      <c:pt idx="19660">
                        <c:v>2016-06-12 16:50</c:v>
                      </c:pt>
                      <c:pt idx="19661">
                        <c:v>2016-06-12 16:50</c:v>
                      </c:pt>
                      <c:pt idx="19662">
                        <c:v>2016-06-12 16:50</c:v>
                      </c:pt>
                      <c:pt idx="19663">
                        <c:v>2016-06-12 16:50</c:v>
                      </c:pt>
                      <c:pt idx="19664">
                        <c:v>2016-06-12 16:50</c:v>
                      </c:pt>
                      <c:pt idx="19665">
                        <c:v>2016-06-12 16:50</c:v>
                      </c:pt>
                      <c:pt idx="19666">
                        <c:v>2016-06-12 16:50</c:v>
                      </c:pt>
                      <c:pt idx="19667">
                        <c:v>2016-06-12 16:50</c:v>
                      </c:pt>
                      <c:pt idx="19668">
                        <c:v>2016-06-12 16:50</c:v>
                      </c:pt>
                      <c:pt idx="19669">
                        <c:v>2016-06-12 16:50</c:v>
                      </c:pt>
                      <c:pt idx="19670">
                        <c:v>2016-06-12 16:50</c:v>
                      </c:pt>
                      <c:pt idx="19671">
                        <c:v>2016-06-12 16:50</c:v>
                      </c:pt>
                      <c:pt idx="19672">
                        <c:v>2016-06-12 16:50</c:v>
                      </c:pt>
                      <c:pt idx="19673">
                        <c:v>2016-06-12 16:50</c:v>
                      </c:pt>
                      <c:pt idx="19674">
                        <c:v>2016-06-12 16:50</c:v>
                      </c:pt>
                      <c:pt idx="19675">
                        <c:v>2016-06-12 16:50</c:v>
                      </c:pt>
                      <c:pt idx="19676">
                        <c:v>2016-06-12 16:50</c:v>
                      </c:pt>
                      <c:pt idx="19677">
                        <c:v>2016-06-12 16:50</c:v>
                      </c:pt>
                      <c:pt idx="19678">
                        <c:v>2016-06-12 16:50</c:v>
                      </c:pt>
                      <c:pt idx="19679">
                        <c:v>2016-06-12 16:50</c:v>
                      </c:pt>
                      <c:pt idx="19680">
                        <c:v>2016-06-12 16:50</c:v>
                      </c:pt>
                      <c:pt idx="19681">
                        <c:v>2016-06-12 16:50</c:v>
                      </c:pt>
                      <c:pt idx="19682">
                        <c:v>2016-06-12 16:50</c:v>
                      </c:pt>
                      <c:pt idx="19683">
                        <c:v>2016-06-12 16:50</c:v>
                      </c:pt>
                      <c:pt idx="19684">
                        <c:v>2016-06-12 16:50</c:v>
                      </c:pt>
                      <c:pt idx="19685">
                        <c:v>2016-06-12 16:50</c:v>
                      </c:pt>
                      <c:pt idx="19686">
                        <c:v>2016-06-12 16:50</c:v>
                      </c:pt>
                      <c:pt idx="19687">
                        <c:v>2016-06-12 16:50</c:v>
                      </c:pt>
                      <c:pt idx="19688">
                        <c:v>2016-06-12 16:50</c:v>
                      </c:pt>
                      <c:pt idx="19689">
                        <c:v>2016-06-12 16:50</c:v>
                      </c:pt>
                      <c:pt idx="19690">
                        <c:v>2016-06-12 16:50</c:v>
                      </c:pt>
                      <c:pt idx="19691">
                        <c:v>2016-06-12 16:50</c:v>
                      </c:pt>
                      <c:pt idx="19692">
                        <c:v>2016-06-12 16:50</c:v>
                      </c:pt>
                      <c:pt idx="19693">
                        <c:v>2016-06-12 16:50</c:v>
                      </c:pt>
                      <c:pt idx="19694">
                        <c:v>2016-06-12 16:50</c:v>
                      </c:pt>
                      <c:pt idx="19695">
                        <c:v>2016-06-12 16:50</c:v>
                      </c:pt>
                      <c:pt idx="19696">
                        <c:v>2016-06-12 16:50</c:v>
                      </c:pt>
                      <c:pt idx="19697">
                        <c:v>2016-06-12 16:50</c:v>
                      </c:pt>
                      <c:pt idx="19698">
                        <c:v>2016-06-12 16:50</c:v>
                      </c:pt>
                      <c:pt idx="19699">
                        <c:v>2016-06-12 16:50</c:v>
                      </c:pt>
                      <c:pt idx="19700">
                        <c:v>2016-06-12 16:50</c:v>
                      </c:pt>
                      <c:pt idx="19701">
                        <c:v>2016-06-12 16:50</c:v>
                      </c:pt>
                      <c:pt idx="19702">
                        <c:v>2016-06-12 16:50</c:v>
                      </c:pt>
                      <c:pt idx="19703">
                        <c:v>2016-06-12 16:50</c:v>
                      </c:pt>
                      <c:pt idx="19704">
                        <c:v>2016-06-12 16:50</c:v>
                      </c:pt>
                      <c:pt idx="19705">
                        <c:v>2016-06-12 16:50</c:v>
                      </c:pt>
                      <c:pt idx="19706">
                        <c:v>2016-06-12 16:50</c:v>
                      </c:pt>
                      <c:pt idx="19707">
                        <c:v>2016-06-12 16:50</c:v>
                      </c:pt>
                      <c:pt idx="19708">
                        <c:v>2016-06-12 16:50</c:v>
                      </c:pt>
                      <c:pt idx="19709">
                        <c:v>2016-06-12 16:50</c:v>
                      </c:pt>
                      <c:pt idx="19710">
                        <c:v>2016-06-12 16:50</c:v>
                      </c:pt>
                      <c:pt idx="19711">
                        <c:v>2016-06-12 16:50</c:v>
                      </c:pt>
                      <c:pt idx="19712">
                        <c:v>2016-06-12 16:50</c:v>
                      </c:pt>
                      <c:pt idx="19713">
                        <c:v>2016-06-12 16:50</c:v>
                      </c:pt>
                      <c:pt idx="19714">
                        <c:v>2016-06-12 16:51</c:v>
                      </c:pt>
                      <c:pt idx="19715">
                        <c:v>2016-06-12 16:51</c:v>
                      </c:pt>
                      <c:pt idx="19716">
                        <c:v>2016-06-12 16:51</c:v>
                      </c:pt>
                      <c:pt idx="19717">
                        <c:v>2016-06-12 16:51</c:v>
                      </c:pt>
                      <c:pt idx="19718">
                        <c:v>2016-06-12 16:51</c:v>
                      </c:pt>
                      <c:pt idx="19719">
                        <c:v>2016-06-12 16:51</c:v>
                      </c:pt>
                      <c:pt idx="19720">
                        <c:v>2016-06-12 16:51</c:v>
                      </c:pt>
                      <c:pt idx="19721">
                        <c:v>2016-06-12 16:51</c:v>
                      </c:pt>
                      <c:pt idx="19722">
                        <c:v>2016-06-12 16:51</c:v>
                      </c:pt>
                      <c:pt idx="19723">
                        <c:v>2016-06-12 16:51</c:v>
                      </c:pt>
                      <c:pt idx="19724">
                        <c:v>2016-06-12 16:51</c:v>
                      </c:pt>
                      <c:pt idx="19725">
                        <c:v>2016-06-12 16:51</c:v>
                      </c:pt>
                      <c:pt idx="19726">
                        <c:v>2016-06-12 16:51</c:v>
                      </c:pt>
                      <c:pt idx="19727">
                        <c:v>2016-06-12 16:51</c:v>
                      </c:pt>
                      <c:pt idx="19728">
                        <c:v>2016-06-12 16:51</c:v>
                      </c:pt>
                      <c:pt idx="19729">
                        <c:v>2016-06-12 16:51</c:v>
                      </c:pt>
                      <c:pt idx="19730">
                        <c:v>2016-06-12 16:51</c:v>
                      </c:pt>
                      <c:pt idx="19731">
                        <c:v>2016-06-12 16:51</c:v>
                      </c:pt>
                      <c:pt idx="19732">
                        <c:v>2016-06-12 16:51</c:v>
                      </c:pt>
                      <c:pt idx="19733">
                        <c:v>2016-06-12 16:51</c:v>
                      </c:pt>
                      <c:pt idx="19734">
                        <c:v>2016-06-12 16:51</c:v>
                      </c:pt>
                      <c:pt idx="19735">
                        <c:v>2016-06-12 16:51</c:v>
                      </c:pt>
                      <c:pt idx="19736">
                        <c:v>2016-06-12 16:51</c:v>
                      </c:pt>
                      <c:pt idx="19737">
                        <c:v>2016-06-12 16:51</c:v>
                      </c:pt>
                      <c:pt idx="19738">
                        <c:v>2016-06-12 16:51</c:v>
                      </c:pt>
                      <c:pt idx="19739">
                        <c:v>2016-06-12 16:51</c:v>
                      </c:pt>
                      <c:pt idx="19740">
                        <c:v>2016-06-12 16:51</c:v>
                      </c:pt>
                      <c:pt idx="19741">
                        <c:v>2016-06-12 16:51</c:v>
                      </c:pt>
                      <c:pt idx="19742">
                        <c:v>2016-06-12 16:51</c:v>
                      </c:pt>
                      <c:pt idx="19743">
                        <c:v>2016-06-12 16:51</c:v>
                      </c:pt>
                      <c:pt idx="19744">
                        <c:v>2016-06-12 16:51</c:v>
                      </c:pt>
                      <c:pt idx="19745">
                        <c:v>2016-06-12 16:51</c:v>
                      </c:pt>
                      <c:pt idx="19746">
                        <c:v>2016-06-12 16:51</c:v>
                      </c:pt>
                      <c:pt idx="19747">
                        <c:v>2016-06-12 16:51</c:v>
                      </c:pt>
                      <c:pt idx="19748">
                        <c:v>2016-06-12 16:51</c:v>
                      </c:pt>
                      <c:pt idx="19749">
                        <c:v>2016-06-12 16:51</c:v>
                      </c:pt>
                      <c:pt idx="19750">
                        <c:v>2016-06-12 16:51</c:v>
                      </c:pt>
                      <c:pt idx="19751">
                        <c:v>2016-06-12 16:51</c:v>
                      </c:pt>
                      <c:pt idx="19752">
                        <c:v>2016-06-12 16:51</c:v>
                      </c:pt>
                      <c:pt idx="19753">
                        <c:v>2016-06-12 16:51</c:v>
                      </c:pt>
                      <c:pt idx="19754">
                        <c:v>2016-06-12 16:51</c:v>
                      </c:pt>
                      <c:pt idx="19755">
                        <c:v>2016-06-12 16:51</c:v>
                      </c:pt>
                      <c:pt idx="19756">
                        <c:v>2016-06-12 16:51</c:v>
                      </c:pt>
                      <c:pt idx="19757">
                        <c:v>2016-06-12 16:51</c:v>
                      </c:pt>
                      <c:pt idx="19758">
                        <c:v>2016-06-12 16:51</c:v>
                      </c:pt>
                      <c:pt idx="19759">
                        <c:v>2016-06-12 16:51</c:v>
                      </c:pt>
                      <c:pt idx="19760">
                        <c:v>2016-06-12 16:51</c:v>
                      </c:pt>
                      <c:pt idx="19761">
                        <c:v>2016-06-12 16:51</c:v>
                      </c:pt>
                      <c:pt idx="19762">
                        <c:v>2016-06-12 16:51</c:v>
                      </c:pt>
                      <c:pt idx="19763">
                        <c:v>2016-06-12 16:51</c:v>
                      </c:pt>
                      <c:pt idx="19764">
                        <c:v>2016-06-12 16:51</c:v>
                      </c:pt>
                      <c:pt idx="19765">
                        <c:v>2016-06-12 16:51</c:v>
                      </c:pt>
                      <c:pt idx="19766">
                        <c:v>2016-06-12 16:51</c:v>
                      </c:pt>
                      <c:pt idx="19767">
                        <c:v>2016-06-12 16:51</c:v>
                      </c:pt>
                      <c:pt idx="19768">
                        <c:v>2016-06-12 16:51</c:v>
                      </c:pt>
                      <c:pt idx="19769">
                        <c:v>2016-06-12 16:51</c:v>
                      </c:pt>
                      <c:pt idx="19770">
                        <c:v>2016-06-12 16:51</c:v>
                      </c:pt>
                      <c:pt idx="19771">
                        <c:v>2016-06-12 16:52</c:v>
                      </c:pt>
                      <c:pt idx="19772">
                        <c:v>2016-06-12 16:52</c:v>
                      </c:pt>
                      <c:pt idx="19773">
                        <c:v>2016-06-12 16:52</c:v>
                      </c:pt>
                      <c:pt idx="19774">
                        <c:v>2016-06-12 16:52</c:v>
                      </c:pt>
                      <c:pt idx="19775">
                        <c:v>2016-06-12 16:52</c:v>
                      </c:pt>
                      <c:pt idx="19776">
                        <c:v>2016-06-12 16:52</c:v>
                      </c:pt>
                      <c:pt idx="19777">
                        <c:v>2016-06-12 16:52</c:v>
                      </c:pt>
                      <c:pt idx="19778">
                        <c:v>2016-06-12 16:52</c:v>
                      </c:pt>
                      <c:pt idx="19779">
                        <c:v>2016-06-12 16:52</c:v>
                      </c:pt>
                      <c:pt idx="19780">
                        <c:v>2016-06-12 16:52</c:v>
                      </c:pt>
                      <c:pt idx="19781">
                        <c:v>2016-06-12 16:52</c:v>
                      </c:pt>
                      <c:pt idx="19782">
                        <c:v>2016-06-12 16:52</c:v>
                      </c:pt>
                      <c:pt idx="19783">
                        <c:v>2016-06-12 16:52</c:v>
                      </c:pt>
                      <c:pt idx="19784">
                        <c:v>2016-06-12 16:52</c:v>
                      </c:pt>
                      <c:pt idx="19785">
                        <c:v>2016-06-12 16:52</c:v>
                      </c:pt>
                      <c:pt idx="19786">
                        <c:v>2016-06-12 16:52</c:v>
                      </c:pt>
                      <c:pt idx="19787">
                        <c:v>2016-06-12 16:52</c:v>
                      </c:pt>
                      <c:pt idx="19788">
                        <c:v>2016-06-12 16:52</c:v>
                      </c:pt>
                      <c:pt idx="19789">
                        <c:v>2016-06-12 16:52</c:v>
                      </c:pt>
                      <c:pt idx="19790">
                        <c:v>2016-06-12 16:52</c:v>
                      </c:pt>
                      <c:pt idx="19791">
                        <c:v>2016-06-12 16:52</c:v>
                      </c:pt>
                      <c:pt idx="19792">
                        <c:v>2016-06-12 16:52</c:v>
                      </c:pt>
                      <c:pt idx="19793">
                        <c:v>2016-06-12 16:52</c:v>
                      </c:pt>
                      <c:pt idx="19794">
                        <c:v>2016-06-12 16:52</c:v>
                      </c:pt>
                      <c:pt idx="19795">
                        <c:v>2016-06-12 16:52</c:v>
                      </c:pt>
                      <c:pt idx="19796">
                        <c:v>2016-06-12 16:52</c:v>
                      </c:pt>
                      <c:pt idx="19797">
                        <c:v>2016-06-12 16:52</c:v>
                      </c:pt>
                      <c:pt idx="19798">
                        <c:v>2016-06-12 16:52</c:v>
                      </c:pt>
                      <c:pt idx="19799">
                        <c:v>2016-06-12 16:52</c:v>
                      </c:pt>
                      <c:pt idx="19800">
                        <c:v>2016-06-12 16:52</c:v>
                      </c:pt>
                      <c:pt idx="19801">
                        <c:v>2016-06-12 16:52</c:v>
                      </c:pt>
                      <c:pt idx="19802">
                        <c:v>2016-06-12 16:52</c:v>
                      </c:pt>
                      <c:pt idx="19803">
                        <c:v>2016-06-12 16:52</c:v>
                      </c:pt>
                      <c:pt idx="19804">
                        <c:v>2016-06-12 16:52</c:v>
                      </c:pt>
                      <c:pt idx="19805">
                        <c:v>2016-06-12 16:52</c:v>
                      </c:pt>
                      <c:pt idx="19806">
                        <c:v>2016-06-12 16:52</c:v>
                      </c:pt>
                      <c:pt idx="19807">
                        <c:v>2016-06-12 16:52</c:v>
                      </c:pt>
                      <c:pt idx="19808">
                        <c:v>2016-06-12 16:52</c:v>
                      </c:pt>
                      <c:pt idx="19809">
                        <c:v>2016-06-12 16:52</c:v>
                      </c:pt>
                      <c:pt idx="19810">
                        <c:v>2016-06-12 16:52</c:v>
                      </c:pt>
                      <c:pt idx="19811">
                        <c:v>2016-06-12 16:52</c:v>
                      </c:pt>
                      <c:pt idx="19812">
                        <c:v>2016-06-12 16:52</c:v>
                      </c:pt>
                      <c:pt idx="19813">
                        <c:v>2016-06-12 16:52</c:v>
                      </c:pt>
                      <c:pt idx="19814">
                        <c:v>2016-06-12 16:52</c:v>
                      </c:pt>
                      <c:pt idx="19815">
                        <c:v>2016-06-12 16:52</c:v>
                      </c:pt>
                      <c:pt idx="19816">
                        <c:v>2016-06-12 16:52</c:v>
                      </c:pt>
                      <c:pt idx="19817">
                        <c:v>2016-06-12 16:52</c:v>
                      </c:pt>
                      <c:pt idx="19818">
                        <c:v>2016-06-12 16:52</c:v>
                      </c:pt>
                      <c:pt idx="19819">
                        <c:v>2016-06-12 16:52</c:v>
                      </c:pt>
                      <c:pt idx="19820">
                        <c:v>2016-06-12 16:52</c:v>
                      </c:pt>
                      <c:pt idx="19821">
                        <c:v>2016-06-12 16:52</c:v>
                      </c:pt>
                      <c:pt idx="19822">
                        <c:v>2016-06-12 16:52</c:v>
                      </c:pt>
                      <c:pt idx="19823">
                        <c:v>2016-06-12 16:52</c:v>
                      </c:pt>
                      <c:pt idx="19824">
                        <c:v>2016-06-12 16:52</c:v>
                      </c:pt>
                      <c:pt idx="19825">
                        <c:v>2016-06-12 16:52</c:v>
                      </c:pt>
                      <c:pt idx="19826">
                        <c:v>2016-06-12 16:52</c:v>
                      </c:pt>
                      <c:pt idx="19827">
                        <c:v>2016-06-12 16:52</c:v>
                      </c:pt>
                      <c:pt idx="19828">
                        <c:v>2016-06-12 16:52</c:v>
                      </c:pt>
                      <c:pt idx="19829">
                        <c:v>2016-06-12 16:53</c:v>
                      </c:pt>
                      <c:pt idx="19830">
                        <c:v>2016-06-12 16:53</c:v>
                      </c:pt>
                      <c:pt idx="19831">
                        <c:v>2016-06-12 16:53</c:v>
                      </c:pt>
                      <c:pt idx="19832">
                        <c:v>2016-06-12 16:53</c:v>
                      </c:pt>
                      <c:pt idx="19833">
                        <c:v>2016-06-12 16:53</c:v>
                      </c:pt>
                      <c:pt idx="19834">
                        <c:v>2016-06-12 16:53</c:v>
                      </c:pt>
                      <c:pt idx="19835">
                        <c:v>2016-06-12 16:53</c:v>
                      </c:pt>
                      <c:pt idx="19836">
                        <c:v>2016-06-12 16:53</c:v>
                      </c:pt>
                      <c:pt idx="19837">
                        <c:v>2016-06-12 16:53</c:v>
                      </c:pt>
                      <c:pt idx="19838">
                        <c:v>2016-06-12 16:53</c:v>
                      </c:pt>
                      <c:pt idx="19839">
                        <c:v>2016-06-12 16:53</c:v>
                      </c:pt>
                      <c:pt idx="19840">
                        <c:v>2016-06-12 16:53</c:v>
                      </c:pt>
                      <c:pt idx="19841">
                        <c:v>2016-06-12 16:53</c:v>
                      </c:pt>
                      <c:pt idx="19842">
                        <c:v>2016-06-12 16:53</c:v>
                      </c:pt>
                      <c:pt idx="19843">
                        <c:v>2016-06-12 16:53</c:v>
                      </c:pt>
                      <c:pt idx="19844">
                        <c:v>2016-06-12 16:53</c:v>
                      </c:pt>
                      <c:pt idx="19845">
                        <c:v>2016-06-12 16:53</c:v>
                      </c:pt>
                      <c:pt idx="19846">
                        <c:v>2016-06-12 16:53</c:v>
                      </c:pt>
                      <c:pt idx="19847">
                        <c:v>2016-06-12 16:53</c:v>
                      </c:pt>
                      <c:pt idx="19848">
                        <c:v>2016-06-12 16:53</c:v>
                      </c:pt>
                      <c:pt idx="19849">
                        <c:v>2016-06-12 16:53</c:v>
                      </c:pt>
                      <c:pt idx="19850">
                        <c:v>2016-06-12 16:53</c:v>
                      </c:pt>
                      <c:pt idx="19851">
                        <c:v>2016-06-12 16:53</c:v>
                      </c:pt>
                      <c:pt idx="19852">
                        <c:v>2016-06-12 16:53</c:v>
                      </c:pt>
                      <c:pt idx="19853">
                        <c:v>2016-06-12 16:53</c:v>
                      </c:pt>
                      <c:pt idx="19854">
                        <c:v>2016-06-12 16:53</c:v>
                      </c:pt>
                      <c:pt idx="19855">
                        <c:v>2016-06-12 16:53</c:v>
                      </c:pt>
                      <c:pt idx="19856">
                        <c:v>2016-06-12 16:53</c:v>
                      </c:pt>
                      <c:pt idx="19857">
                        <c:v>2016-06-12 16:53</c:v>
                      </c:pt>
                      <c:pt idx="19858">
                        <c:v>2016-06-12 16:53</c:v>
                      </c:pt>
                      <c:pt idx="19859">
                        <c:v>2016-06-12 16:53</c:v>
                      </c:pt>
                      <c:pt idx="19860">
                        <c:v>2016-06-12 16:53</c:v>
                      </c:pt>
                      <c:pt idx="19861">
                        <c:v>2016-06-12 16:53</c:v>
                      </c:pt>
                      <c:pt idx="19862">
                        <c:v>2016-06-12 16:53</c:v>
                      </c:pt>
                      <c:pt idx="19863">
                        <c:v>2016-06-12 16:53</c:v>
                      </c:pt>
                      <c:pt idx="19864">
                        <c:v>2016-06-12 16:53</c:v>
                      </c:pt>
                      <c:pt idx="19865">
                        <c:v>2016-06-12 16:53</c:v>
                      </c:pt>
                      <c:pt idx="19866">
                        <c:v>2016-06-12 16:53</c:v>
                      </c:pt>
                      <c:pt idx="19867">
                        <c:v>2016-06-12 16:53</c:v>
                      </c:pt>
                      <c:pt idx="19868">
                        <c:v>2016-06-12 16:53</c:v>
                      </c:pt>
                      <c:pt idx="19869">
                        <c:v>2016-06-12 16:53</c:v>
                      </c:pt>
                      <c:pt idx="19870">
                        <c:v>2016-06-12 16:53</c:v>
                      </c:pt>
                      <c:pt idx="19871">
                        <c:v>2016-06-12 16:53</c:v>
                      </c:pt>
                      <c:pt idx="19872">
                        <c:v>2016-06-12 16:53</c:v>
                      </c:pt>
                      <c:pt idx="19873">
                        <c:v>2016-06-12 16:53</c:v>
                      </c:pt>
                      <c:pt idx="19874">
                        <c:v>2016-06-12 16:53</c:v>
                      </c:pt>
                      <c:pt idx="19875">
                        <c:v>2016-06-12 16:53</c:v>
                      </c:pt>
                      <c:pt idx="19876">
                        <c:v>2016-06-12 16:53</c:v>
                      </c:pt>
                      <c:pt idx="19877">
                        <c:v>2016-06-12 16:53</c:v>
                      </c:pt>
                      <c:pt idx="19878">
                        <c:v>2016-06-12 16:53</c:v>
                      </c:pt>
                      <c:pt idx="19879">
                        <c:v>2016-06-12 16:53</c:v>
                      </c:pt>
                      <c:pt idx="19880">
                        <c:v>2016-06-12 16:53</c:v>
                      </c:pt>
                      <c:pt idx="19881">
                        <c:v>2016-06-12 16:53</c:v>
                      </c:pt>
                      <c:pt idx="19882">
                        <c:v>2016-06-12 16:53</c:v>
                      </c:pt>
                      <c:pt idx="19883">
                        <c:v>2016-06-12 16:53</c:v>
                      </c:pt>
                      <c:pt idx="19884">
                        <c:v>2016-06-12 16:53</c:v>
                      </c:pt>
                      <c:pt idx="19885">
                        <c:v>2016-06-12 16:54</c:v>
                      </c:pt>
                      <c:pt idx="19886">
                        <c:v>2016-06-12 16:54</c:v>
                      </c:pt>
                      <c:pt idx="19887">
                        <c:v>2016-06-12 16:54</c:v>
                      </c:pt>
                      <c:pt idx="19888">
                        <c:v>2016-06-12 16:54</c:v>
                      </c:pt>
                      <c:pt idx="19889">
                        <c:v>2016-06-12 16:54</c:v>
                      </c:pt>
                      <c:pt idx="19890">
                        <c:v>2016-06-12 16:54</c:v>
                      </c:pt>
                      <c:pt idx="19891">
                        <c:v>2016-06-12 16:54</c:v>
                      </c:pt>
                      <c:pt idx="19892">
                        <c:v>2016-06-12 16:54</c:v>
                      </c:pt>
                      <c:pt idx="19893">
                        <c:v>2016-06-12 16:54</c:v>
                      </c:pt>
                      <c:pt idx="19894">
                        <c:v>2016-06-12 16:54</c:v>
                      </c:pt>
                      <c:pt idx="19895">
                        <c:v>2016-06-12 16:54</c:v>
                      </c:pt>
                      <c:pt idx="19896">
                        <c:v>2016-06-12 16:54</c:v>
                      </c:pt>
                      <c:pt idx="19897">
                        <c:v>2016-06-12 16:54</c:v>
                      </c:pt>
                      <c:pt idx="19898">
                        <c:v>2016-06-12 16:54</c:v>
                      </c:pt>
                      <c:pt idx="19899">
                        <c:v>2016-06-12 16:54</c:v>
                      </c:pt>
                      <c:pt idx="19900">
                        <c:v>2016-06-12 16:54</c:v>
                      </c:pt>
                      <c:pt idx="19901">
                        <c:v>2016-06-12 16:54</c:v>
                      </c:pt>
                      <c:pt idx="19902">
                        <c:v>2016-06-12 16:54</c:v>
                      </c:pt>
                      <c:pt idx="19903">
                        <c:v>2016-06-12 16:54</c:v>
                      </c:pt>
                      <c:pt idx="19904">
                        <c:v>2016-06-12 16:54</c:v>
                      </c:pt>
                      <c:pt idx="19905">
                        <c:v>2016-06-12 16:54</c:v>
                      </c:pt>
                      <c:pt idx="19906">
                        <c:v>2016-06-12 16:54</c:v>
                      </c:pt>
                      <c:pt idx="19907">
                        <c:v>2016-06-12 16:54</c:v>
                      </c:pt>
                      <c:pt idx="19908">
                        <c:v>2016-06-12 16:54</c:v>
                      </c:pt>
                      <c:pt idx="19909">
                        <c:v>2016-06-12 16:54</c:v>
                      </c:pt>
                      <c:pt idx="19910">
                        <c:v>2016-06-12 16:54</c:v>
                      </c:pt>
                      <c:pt idx="19911">
                        <c:v>2016-06-12 16:54</c:v>
                      </c:pt>
                      <c:pt idx="19912">
                        <c:v>2016-06-12 16:54</c:v>
                      </c:pt>
                      <c:pt idx="19913">
                        <c:v>2016-06-12 16:54</c:v>
                      </c:pt>
                      <c:pt idx="19914">
                        <c:v>2016-06-12 16:54</c:v>
                      </c:pt>
                      <c:pt idx="19915">
                        <c:v>2016-06-12 16:54</c:v>
                      </c:pt>
                      <c:pt idx="19916">
                        <c:v>2016-06-12 16:54</c:v>
                      </c:pt>
                      <c:pt idx="19917">
                        <c:v>2016-06-12 16:54</c:v>
                      </c:pt>
                      <c:pt idx="19918">
                        <c:v>2016-06-12 16:54</c:v>
                      </c:pt>
                      <c:pt idx="19919">
                        <c:v>2016-06-12 16:54</c:v>
                      </c:pt>
                      <c:pt idx="19920">
                        <c:v>2016-06-12 16:54</c:v>
                      </c:pt>
                      <c:pt idx="19921">
                        <c:v>2016-06-12 16:54</c:v>
                      </c:pt>
                      <c:pt idx="19922">
                        <c:v>2016-06-12 16:54</c:v>
                      </c:pt>
                      <c:pt idx="19923">
                        <c:v>2016-06-12 16:54</c:v>
                      </c:pt>
                      <c:pt idx="19924">
                        <c:v>2016-06-12 16:54</c:v>
                      </c:pt>
                      <c:pt idx="19925">
                        <c:v>2016-06-12 16:54</c:v>
                      </c:pt>
                      <c:pt idx="19926">
                        <c:v>2016-06-12 16:54</c:v>
                      </c:pt>
                      <c:pt idx="19927">
                        <c:v>2016-06-12 16:54</c:v>
                      </c:pt>
                      <c:pt idx="19928">
                        <c:v>2016-06-12 16:54</c:v>
                      </c:pt>
                      <c:pt idx="19929">
                        <c:v>2016-06-12 16:54</c:v>
                      </c:pt>
                      <c:pt idx="19930">
                        <c:v>2016-06-12 16:54</c:v>
                      </c:pt>
                      <c:pt idx="19931">
                        <c:v>2016-06-12 16:54</c:v>
                      </c:pt>
                      <c:pt idx="19932">
                        <c:v>2016-06-12 16:54</c:v>
                      </c:pt>
                      <c:pt idx="19933">
                        <c:v>2016-06-12 16:54</c:v>
                      </c:pt>
                      <c:pt idx="19934">
                        <c:v>2016-06-12 16:54</c:v>
                      </c:pt>
                      <c:pt idx="19935">
                        <c:v>2016-06-12 16:54</c:v>
                      </c:pt>
                      <c:pt idx="19936">
                        <c:v>2016-06-12 16:54</c:v>
                      </c:pt>
                      <c:pt idx="19937">
                        <c:v>2016-06-12 16:54</c:v>
                      </c:pt>
                      <c:pt idx="19938">
                        <c:v>2016-06-12 16:54</c:v>
                      </c:pt>
                      <c:pt idx="19939">
                        <c:v>2016-06-12 16:54</c:v>
                      </c:pt>
                      <c:pt idx="19940">
                        <c:v>2016-06-12 16:54</c:v>
                      </c:pt>
                      <c:pt idx="19941">
                        <c:v>2016-06-12 16:54</c:v>
                      </c:pt>
                      <c:pt idx="19942">
                        <c:v>2016-06-12 16:55</c:v>
                      </c:pt>
                      <c:pt idx="19943">
                        <c:v>2016-06-12 16:55</c:v>
                      </c:pt>
                      <c:pt idx="19944">
                        <c:v>2016-06-12 16:55</c:v>
                      </c:pt>
                      <c:pt idx="19945">
                        <c:v>2016-06-12 16:55</c:v>
                      </c:pt>
                      <c:pt idx="19946">
                        <c:v>2016-06-12 16:55</c:v>
                      </c:pt>
                      <c:pt idx="19947">
                        <c:v>2016-06-12 16:55</c:v>
                      </c:pt>
                      <c:pt idx="19948">
                        <c:v>2016-06-12 16:55</c:v>
                      </c:pt>
                      <c:pt idx="19949">
                        <c:v>2016-06-12 16:55</c:v>
                      </c:pt>
                      <c:pt idx="19950">
                        <c:v>2016-06-12 16:55</c:v>
                      </c:pt>
                      <c:pt idx="19951">
                        <c:v>2016-06-12 16:55</c:v>
                      </c:pt>
                      <c:pt idx="19952">
                        <c:v>2016-06-12 16:55</c:v>
                      </c:pt>
                      <c:pt idx="19953">
                        <c:v>2016-06-12 16:55</c:v>
                      </c:pt>
                      <c:pt idx="19954">
                        <c:v>2016-06-12 16:55</c:v>
                      </c:pt>
                      <c:pt idx="19955">
                        <c:v>2016-06-12 16:55</c:v>
                      </c:pt>
                      <c:pt idx="19956">
                        <c:v>2016-06-12 16:55</c:v>
                      </c:pt>
                      <c:pt idx="19957">
                        <c:v>2016-06-12 16:55</c:v>
                      </c:pt>
                      <c:pt idx="19958">
                        <c:v>2016-06-12 16:55</c:v>
                      </c:pt>
                      <c:pt idx="19959">
                        <c:v>2016-06-12 16:55</c:v>
                      </c:pt>
                      <c:pt idx="19960">
                        <c:v>2016-06-12 16:55</c:v>
                      </c:pt>
                      <c:pt idx="19961">
                        <c:v>2016-06-12 16:55</c:v>
                      </c:pt>
                      <c:pt idx="19962">
                        <c:v>2016-06-12 16:55</c:v>
                      </c:pt>
                      <c:pt idx="19963">
                        <c:v>2016-06-12 16:55</c:v>
                      </c:pt>
                      <c:pt idx="19964">
                        <c:v>2016-06-12 16:55</c:v>
                      </c:pt>
                      <c:pt idx="19965">
                        <c:v>2016-06-12 16:55</c:v>
                      </c:pt>
                      <c:pt idx="19966">
                        <c:v>2016-06-12 16:55</c:v>
                      </c:pt>
                      <c:pt idx="19967">
                        <c:v>2016-06-12 16:55</c:v>
                      </c:pt>
                      <c:pt idx="19968">
                        <c:v>2016-06-12 16:55</c:v>
                      </c:pt>
                      <c:pt idx="19969">
                        <c:v>2016-06-12 16:55</c:v>
                      </c:pt>
                      <c:pt idx="19970">
                        <c:v>2016-06-12 16:55</c:v>
                      </c:pt>
                      <c:pt idx="19971">
                        <c:v>2016-06-12 16:55</c:v>
                      </c:pt>
                      <c:pt idx="19972">
                        <c:v>2016-06-12 16:55</c:v>
                      </c:pt>
                      <c:pt idx="19973">
                        <c:v>2016-06-12 16:55</c:v>
                      </c:pt>
                      <c:pt idx="19974">
                        <c:v>2016-06-12 16:55</c:v>
                      </c:pt>
                      <c:pt idx="19975">
                        <c:v>2016-06-12 16:55</c:v>
                      </c:pt>
                      <c:pt idx="19976">
                        <c:v>2016-06-12 16:55</c:v>
                      </c:pt>
                      <c:pt idx="19977">
                        <c:v>2016-06-12 16:55</c:v>
                      </c:pt>
                      <c:pt idx="19978">
                        <c:v>2016-06-12 16:55</c:v>
                      </c:pt>
                      <c:pt idx="19979">
                        <c:v>2016-06-12 16:55</c:v>
                      </c:pt>
                      <c:pt idx="19980">
                        <c:v>2016-06-12 16:55</c:v>
                      </c:pt>
                      <c:pt idx="19981">
                        <c:v>2016-06-12 16:55</c:v>
                      </c:pt>
                      <c:pt idx="19982">
                        <c:v>2016-06-12 16:55</c:v>
                      </c:pt>
                      <c:pt idx="19983">
                        <c:v>2016-06-12 16:55</c:v>
                      </c:pt>
                      <c:pt idx="19984">
                        <c:v>2016-06-12 16:55</c:v>
                      </c:pt>
                      <c:pt idx="19985">
                        <c:v>2016-06-12 16:55</c:v>
                      </c:pt>
                      <c:pt idx="19986">
                        <c:v>2016-06-12 16:55</c:v>
                      </c:pt>
                      <c:pt idx="19987">
                        <c:v>2016-06-12 16:55</c:v>
                      </c:pt>
                      <c:pt idx="19988">
                        <c:v>2016-06-12 16:55</c:v>
                      </c:pt>
                      <c:pt idx="19989">
                        <c:v>2016-06-12 16:55</c:v>
                      </c:pt>
                      <c:pt idx="19990">
                        <c:v>2016-06-12 16:55</c:v>
                      </c:pt>
                      <c:pt idx="19991">
                        <c:v>2016-06-12 16:55</c:v>
                      </c:pt>
                      <c:pt idx="19992">
                        <c:v>2016-06-12 16:55</c:v>
                      </c:pt>
                      <c:pt idx="19993">
                        <c:v>2016-06-12 16:55</c:v>
                      </c:pt>
                      <c:pt idx="19994">
                        <c:v>2016-06-12 16:55</c:v>
                      </c:pt>
                      <c:pt idx="19995">
                        <c:v>2016-06-12 16:55</c:v>
                      </c:pt>
                      <c:pt idx="19996">
                        <c:v>2016-06-12 16:55</c:v>
                      </c:pt>
                      <c:pt idx="19997">
                        <c:v>2016-06-12 16:55</c:v>
                      </c:pt>
                      <c:pt idx="19998">
                        <c:v>2016-06-12 16:55</c:v>
                      </c:pt>
                      <c:pt idx="19999">
                        <c:v>2016-06-12 16:56</c:v>
                      </c:pt>
                      <c:pt idx="20000">
                        <c:v>2016-06-12 16:56</c:v>
                      </c:pt>
                      <c:pt idx="20001">
                        <c:v>2016-06-12 16:56</c:v>
                      </c:pt>
                      <c:pt idx="20002">
                        <c:v>2016-06-12 16:56</c:v>
                      </c:pt>
                      <c:pt idx="20003">
                        <c:v>2016-06-12 16:56</c:v>
                      </c:pt>
                      <c:pt idx="20004">
                        <c:v>2016-06-12 16:56</c:v>
                      </c:pt>
                      <c:pt idx="20005">
                        <c:v>2016-06-12 16:56</c:v>
                      </c:pt>
                      <c:pt idx="20006">
                        <c:v>2016-06-12 16:56</c:v>
                      </c:pt>
                      <c:pt idx="20007">
                        <c:v>2016-06-12 16:56</c:v>
                      </c:pt>
                      <c:pt idx="20008">
                        <c:v>2016-06-12 16:56</c:v>
                      </c:pt>
                      <c:pt idx="20009">
                        <c:v>2016-06-12 16:56</c:v>
                      </c:pt>
                      <c:pt idx="20010">
                        <c:v>2016-06-12 16:56</c:v>
                      </c:pt>
                      <c:pt idx="20011">
                        <c:v>2016-06-12 16:56</c:v>
                      </c:pt>
                      <c:pt idx="20012">
                        <c:v>2016-06-12 16:56</c:v>
                      </c:pt>
                      <c:pt idx="20013">
                        <c:v>2016-06-12 16:56</c:v>
                      </c:pt>
                      <c:pt idx="20014">
                        <c:v>2016-06-12 16:56</c:v>
                      </c:pt>
                      <c:pt idx="20015">
                        <c:v>2016-06-12 16:56</c:v>
                      </c:pt>
                      <c:pt idx="20016">
                        <c:v>2016-06-12 16:56</c:v>
                      </c:pt>
                      <c:pt idx="20017">
                        <c:v>2016-06-12 16:56</c:v>
                      </c:pt>
                      <c:pt idx="20018">
                        <c:v>2016-06-12 16:56</c:v>
                      </c:pt>
                      <c:pt idx="20019">
                        <c:v>2016-06-12 16:56</c:v>
                      </c:pt>
                      <c:pt idx="20020">
                        <c:v>2016-06-12 16:56</c:v>
                      </c:pt>
                      <c:pt idx="20021">
                        <c:v>2016-06-12 16:56</c:v>
                      </c:pt>
                      <c:pt idx="20022">
                        <c:v>2016-06-12 16:56</c:v>
                      </c:pt>
                      <c:pt idx="20023">
                        <c:v>2016-06-12 16:56</c:v>
                      </c:pt>
                      <c:pt idx="20024">
                        <c:v>2016-06-12 16:56</c:v>
                      </c:pt>
                      <c:pt idx="20025">
                        <c:v>2016-06-12 16:56</c:v>
                      </c:pt>
                      <c:pt idx="20026">
                        <c:v>2016-06-12 16:56</c:v>
                      </c:pt>
                      <c:pt idx="20027">
                        <c:v>2016-06-12 16:56</c:v>
                      </c:pt>
                      <c:pt idx="20028">
                        <c:v>2016-06-12 16:56</c:v>
                      </c:pt>
                      <c:pt idx="20029">
                        <c:v>2016-06-12 16:56</c:v>
                      </c:pt>
                      <c:pt idx="20030">
                        <c:v>2016-06-12 16:56</c:v>
                      </c:pt>
                      <c:pt idx="20031">
                        <c:v>2016-06-12 16:56</c:v>
                      </c:pt>
                      <c:pt idx="20032">
                        <c:v>2016-06-12 16:56</c:v>
                      </c:pt>
                      <c:pt idx="20033">
                        <c:v>2016-06-12 16:56</c:v>
                      </c:pt>
                      <c:pt idx="20034">
                        <c:v>2016-06-12 16:56</c:v>
                      </c:pt>
                      <c:pt idx="20035">
                        <c:v>2016-06-12 16:56</c:v>
                      </c:pt>
                      <c:pt idx="20036">
                        <c:v>2016-06-12 16:56</c:v>
                      </c:pt>
                      <c:pt idx="20037">
                        <c:v>2016-06-12 16:56</c:v>
                      </c:pt>
                      <c:pt idx="20038">
                        <c:v>2016-06-12 16:56</c:v>
                      </c:pt>
                      <c:pt idx="20039">
                        <c:v>2016-06-12 16:56</c:v>
                      </c:pt>
                      <c:pt idx="20040">
                        <c:v>2016-06-12 16:56</c:v>
                      </c:pt>
                      <c:pt idx="20041">
                        <c:v>2016-06-12 16:56</c:v>
                      </c:pt>
                      <c:pt idx="20042">
                        <c:v>2016-06-12 16:56</c:v>
                      </c:pt>
                      <c:pt idx="20043">
                        <c:v>2016-06-12 16:56</c:v>
                      </c:pt>
                      <c:pt idx="20044">
                        <c:v>2016-06-12 16:56</c:v>
                      </c:pt>
                      <c:pt idx="20045">
                        <c:v>2016-06-12 16:56</c:v>
                      </c:pt>
                      <c:pt idx="20046">
                        <c:v>2016-06-12 16:56</c:v>
                      </c:pt>
                      <c:pt idx="20047">
                        <c:v>2016-06-12 16:56</c:v>
                      </c:pt>
                      <c:pt idx="20048">
                        <c:v>2016-06-12 16:56</c:v>
                      </c:pt>
                      <c:pt idx="20049">
                        <c:v>2016-06-12 16:56</c:v>
                      </c:pt>
                      <c:pt idx="20050">
                        <c:v>2016-06-12 16:56</c:v>
                      </c:pt>
                      <c:pt idx="20051">
                        <c:v>2016-06-12 16:56</c:v>
                      </c:pt>
                      <c:pt idx="20052">
                        <c:v>2016-06-12 16:56</c:v>
                      </c:pt>
                      <c:pt idx="20053">
                        <c:v>2016-06-12 16:57</c:v>
                      </c:pt>
                      <c:pt idx="20054">
                        <c:v>2016-06-12 16:57</c:v>
                      </c:pt>
                      <c:pt idx="20055">
                        <c:v>2016-06-12 16:57</c:v>
                      </c:pt>
                      <c:pt idx="20056">
                        <c:v>2016-06-12 16:57</c:v>
                      </c:pt>
                      <c:pt idx="20057">
                        <c:v>2016-06-12 16:57</c:v>
                      </c:pt>
                      <c:pt idx="20058">
                        <c:v>2016-06-12 16:57</c:v>
                      </c:pt>
                      <c:pt idx="20059">
                        <c:v>2016-06-12 16:57</c:v>
                      </c:pt>
                      <c:pt idx="20060">
                        <c:v>2016-06-12 16:57</c:v>
                      </c:pt>
                      <c:pt idx="20061">
                        <c:v>2016-06-12 16:57</c:v>
                      </c:pt>
                      <c:pt idx="20062">
                        <c:v>2016-06-12 16:57</c:v>
                      </c:pt>
                      <c:pt idx="20063">
                        <c:v>2016-06-12 16:57</c:v>
                      </c:pt>
                      <c:pt idx="20064">
                        <c:v>2016-06-12 16:57</c:v>
                      </c:pt>
                      <c:pt idx="20065">
                        <c:v>2016-06-12 16:57</c:v>
                      </c:pt>
                      <c:pt idx="20066">
                        <c:v>2016-06-12 16:57</c:v>
                      </c:pt>
                      <c:pt idx="20067">
                        <c:v>2016-06-12 16:57</c:v>
                      </c:pt>
                      <c:pt idx="20068">
                        <c:v>2016-06-12 16:57</c:v>
                      </c:pt>
                      <c:pt idx="20069">
                        <c:v>2016-06-12 16:57</c:v>
                      </c:pt>
                      <c:pt idx="20070">
                        <c:v>2016-06-12 16:57</c:v>
                      </c:pt>
                      <c:pt idx="20071">
                        <c:v>2016-06-12 16:57</c:v>
                      </c:pt>
                      <c:pt idx="20072">
                        <c:v>2016-06-12 16:57</c:v>
                      </c:pt>
                      <c:pt idx="20073">
                        <c:v>2016-06-12 16:57</c:v>
                      </c:pt>
                      <c:pt idx="20074">
                        <c:v>2016-06-12 16:57</c:v>
                      </c:pt>
                      <c:pt idx="20075">
                        <c:v>2016-06-12 16:57</c:v>
                      </c:pt>
                      <c:pt idx="20076">
                        <c:v>2016-06-12 16:57</c:v>
                      </c:pt>
                      <c:pt idx="20077">
                        <c:v>2016-06-12 16:57</c:v>
                      </c:pt>
                      <c:pt idx="20078">
                        <c:v>2016-06-12 16:57</c:v>
                      </c:pt>
                      <c:pt idx="20079">
                        <c:v>2016-06-12 16:57</c:v>
                      </c:pt>
                      <c:pt idx="20080">
                        <c:v>2016-06-12 16:57</c:v>
                      </c:pt>
                      <c:pt idx="20081">
                        <c:v>2016-06-12 16:57</c:v>
                      </c:pt>
                      <c:pt idx="20082">
                        <c:v>2016-06-12 16:57</c:v>
                      </c:pt>
                      <c:pt idx="20083">
                        <c:v>2016-06-12 16:57</c:v>
                      </c:pt>
                      <c:pt idx="20084">
                        <c:v>2016-06-12 16:57</c:v>
                      </c:pt>
                      <c:pt idx="20085">
                        <c:v>2016-06-12 16:57</c:v>
                      </c:pt>
                      <c:pt idx="20086">
                        <c:v>2016-06-12 16:57</c:v>
                      </c:pt>
                      <c:pt idx="20087">
                        <c:v>2016-06-12 16:57</c:v>
                      </c:pt>
                      <c:pt idx="20088">
                        <c:v>2016-06-12 16:57</c:v>
                      </c:pt>
                      <c:pt idx="20089">
                        <c:v>2016-06-12 16:57</c:v>
                      </c:pt>
                      <c:pt idx="20090">
                        <c:v>2016-06-12 16:57</c:v>
                      </c:pt>
                      <c:pt idx="20091">
                        <c:v>2016-06-12 16:57</c:v>
                      </c:pt>
                      <c:pt idx="20092">
                        <c:v>2016-06-12 16:57</c:v>
                      </c:pt>
                      <c:pt idx="20093">
                        <c:v>2016-06-12 16:57</c:v>
                      </c:pt>
                      <c:pt idx="20094">
                        <c:v>2016-06-12 16:57</c:v>
                      </c:pt>
                      <c:pt idx="20095">
                        <c:v>2016-06-12 16:57</c:v>
                      </c:pt>
                      <c:pt idx="20096">
                        <c:v>2016-06-12 16:57</c:v>
                      </c:pt>
                      <c:pt idx="20097">
                        <c:v>2016-06-12 16:57</c:v>
                      </c:pt>
                      <c:pt idx="20098">
                        <c:v>2016-06-12 16:57</c:v>
                      </c:pt>
                      <c:pt idx="20099">
                        <c:v>2016-06-12 16:57</c:v>
                      </c:pt>
                      <c:pt idx="20100">
                        <c:v>2016-06-12 16:57</c:v>
                      </c:pt>
                      <c:pt idx="20101">
                        <c:v>2016-06-12 16:57</c:v>
                      </c:pt>
                      <c:pt idx="20102">
                        <c:v>2016-06-12 16:57</c:v>
                      </c:pt>
                      <c:pt idx="20103">
                        <c:v>2016-06-12 16:57</c:v>
                      </c:pt>
                      <c:pt idx="20104">
                        <c:v>2016-06-12 16:57</c:v>
                      </c:pt>
                      <c:pt idx="20105">
                        <c:v>2016-06-12 16:57</c:v>
                      </c:pt>
                      <c:pt idx="20106">
                        <c:v>2016-06-12 16:57</c:v>
                      </c:pt>
                      <c:pt idx="20107">
                        <c:v>2016-06-12 16:57</c:v>
                      </c:pt>
                      <c:pt idx="20108">
                        <c:v>2016-06-12 16:57</c:v>
                      </c:pt>
                      <c:pt idx="20109">
                        <c:v>2016-06-12 16:57</c:v>
                      </c:pt>
                      <c:pt idx="20110">
                        <c:v>2016-06-12 16:57</c:v>
                      </c:pt>
                      <c:pt idx="20111">
                        <c:v>2016-06-12 16:57</c:v>
                      </c:pt>
                      <c:pt idx="20112">
                        <c:v>2016-06-12 16:58</c:v>
                      </c:pt>
                      <c:pt idx="20113">
                        <c:v>2016-06-12 16:58</c:v>
                      </c:pt>
                      <c:pt idx="20114">
                        <c:v>2016-06-12 16:58</c:v>
                      </c:pt>
                      <c:pt idx="20115">
                        <c:v>2016-06-12 16:58</c:v>
                      </c:pt>
                      <c:pt idx="20116">
                        <c:v>2016-06-12 16:58</c:v>
                      </c:pt>
                      <c:pt idx="20117">
                        <c:v>2016-06-12 16:58</c:v>
                      </c:pt>
                      <c:pt idx="20118">
                        <c:v>2016-06-12 16:58</c:v>
                      </c:pt>
                      <c:pt idx="20119">
                        <c:v>2016-06-12 16:58</c:v>
                      </c:pt>
                      <c:pt idx="20120">
                        <c:v>2016-06-12 16:58</c:v>
                      </c:pt>
                      <c:pt idx="20121">
                        <c:v>2016-06-12 16:58</c:v>
                      </c:pt>
                      <c:pt idx="20122">
                        <c:v>2016-06-12 16:58</c:v>
                      </c:pt>
                      <c:pt idx="20123">
                        <c:v>2016-06-12 16:58</c:v>
                      </c:pt>
                      <c:pt idx="20124">
                        <c:v>2016-06-12 16:58</c:v>
                      </c:pt>
                      <c:pt idx="20125">
                        <c:v>2016-06-12 16:58</c:v>
                      </c:pt>
                      <c:pt idx="20126">
                        <c:v>2016-06-12 16:58</c:v>
                      </c:pt>
                      <c:pt idx="20127">
                        <c:v>2016-06-12 16:58</c:v>
                      </c:pt>
                      <c:pt idx="20128">
                        <c:v>2016-06-12 16:58</c:v>
                      </c:pt>
                      <c:pt idx="20129">
                        <c:v>2016-06-12 16:58</c:v>
                      </c:pt>
                      <c:pt idx="20130">
                        <c:v>2016-06-12 16:58</c:v>
                      </c:pt>
                      <c:pt idx="20131">
                        <c:v>2016-06-12 16:58</c:v>
                      </c:pt>
                      <c:pt idx="20132">
                        <c:v>2016-06-12 16:58</c:v>
                      </c:pt>
                      <c:pt idx="20133">
                        <c:v>2016-06-12 16:58</c:v>
                      </c:pt>
                      <c:pt idx="20134">
                        <c:v>2016-06-12 16:58</c:v>
                      </c:pt>
                      <c:pt idx="20135">
                        <c:v>2016-06-12 16:58</c:v>
                      </c:pt>
                      <c:pt idx="20136">
                        <c:v>2016-06-12 16:58</c:v>
                      </c:pt>
                      <c:pt idx="20137">
                        <c:v>2016-06-12 16:58</c:v>
                      </c:pt>
                      <c:pt idx="20138">
                        <c:v>2016-06-12 16:58</c:v>
                      </c:pt>
                      <c:pt idx="20139">
                        <c:v>2016-06-12 16:58</c:v>
                      </c:pt>
                      <c:pt idx="20140">
                        <c:v>2016-06-12 16:58</c:v>
                      </c:pt>
                      <c:pt idx="20141">
                        <c:v>2016-06-12 16:58</c:v>
                      </c:pt>
                      <c:pt idx="20142">
                        <c:v>2016-06-12 16:58</c:v>
                      </c:pt>
                      <c:pt idx="20143">
                        <c:v>2016-06-12 16:58</c:v>
                      </c:pt>
                      <c:pt idx="20144">
                        <c:v>2016-06-12 16:58</c:v>
                      </c:pt>
                      <c:pt idx="20145">
                        <c:v>2016-06-12 16:58</c:v>
                      </c:pt>
                      <c:pt idx="20146">
                        <c:v>2016-06-12 16:58</c:v>
                      </c:pt>
                      <c:pt idx="20147">
                        <c:v>2016-06-12 16:58</c:v>
                      </c:pt>
                      <c:pt idx="20148">
                        <c:v>2016-06-12 16:58</c:v>
                      </c:pt>
                      <c:pt idx="20149">
                        <c:v>2016-06-12 16:58</c:v>
                      </c:pt>
                      <c:pt idx="20150">
                        <c:v>2016-06-12 16:58</c:v>
                      </c:pt>
                      <c:pt idx="20151">
                        <c:v>2016-06-12 16:58</c:v>
                      </c:pt>
                      <c:pt idx="20152">
                        <c:v>2016-06-12 16:58</c:v>
                      </c:pt>
                      <c:pt idx="20153">
                        <c:v>2016-06-12 16:58</c:v>
                      </c:pt>
                      <c:pt idx="20154">
                        <c:v>2016-06-12 16:58</c:v>
                      </c:pt>
                      <c:pt idx="20155">
                        <c:v>2016-06-12 16:58</c:v>
                      </c:pt>
                      <c:pt idx="20156">
                        <c:v>2016-06-12 16:58</c:v>
                      </c:pt>
                      <c:pt idx="20157">
                        <c:v>2016-06-12 16:58</c:v>
                      </c:pt>
                      <c:pt idx="20158">
                        <c:v>2016-06-12 16:58</c:v>
                      </c:pt>
                      <c:pt idx="20159">
                        <c:v>2016-06-12 16:58</c:v>
                      </c:pt>
                      <c:pt idx="20160">
                        <c:v>2016-06-12 16:58</c:v>
                      </c:pt>
                      <c:pt idx="20161">
                        <c:v>2016-06-12 16:58</c:v>
                      </c:pt>
                      <c:pt idx="20162">
                        <c:v>2016-06-12 16:58</c:v>
                      </c:pt>
                      <c:pt idx="20163">
                        <c:v>2016-06-12 16:58</c:v>
                      </c:pt>
                      <c:pt idx="20164">
                        <c:v>2016-06-12 16:58</c:v>
                      </c:pt>
                      <c:pt idx="20165">
                        <c:v>2016-06-12 16:58</c:v>
                      </c:pt>
                      <c:pt idx="20166">
                        <c:v>2016-06-12 16:58</c:v>
                      </c:pt>
                      <c:pt idx="20167">
                        <c:v>2016-06-12 16:58</c:v>
                      </c:pt>
                      <c:pt idx="20168">
                        <c:v>2016-06-12 16:58</c:v>
                      </c:pt>
                      <c:pt idx="20169">
                        <c:v>2016-06-12 16:58</c:v>
                      </c:pt>
                      <c:pt idx="20170">
                        <c:v>2016-06-12 16:59</c:v>
                      </c:pt>
                      <c:pt idx="20171">
                        <c:v>2016-06-12 16:59</c:v>
                      </c:pt>
                      <c:pt idx="20172">
                        <c:v>2016-06-12 16:59</c:v>
                      </c:pt>
                      <c:pt idx="20173">
                        <c:v>2016-06-12 16:59</c:v>
                      </c:pt>
                      <c:pt idx="20174">
                        <c:v>2016-06-12 16:59</c:v>
                      </c:pt>
                      <c:pt idx="20175">
                        <c:v>2016-06-12 16:59</c:v>
                      </c:pt>
                      <c:pt idx="20176">
                        <c:v>2016-06-12 16:59</c:v>
                      </c:pt>
                      <c:pt idx="20177">
                        <c:v>2016-06-12 16:59</c:v>
                      </c:pt>
                      <c:pt idx="20178">
                        <c:v>2016-06-12 16:59</c:v>
                      </c:pt>
                      <c:pt idx="20179">
                        <c:v>2016-06-12 16:59</c:v>
                      </c:pt>
                      <c:pt idx="20180">
                        <c:v>2016-06-12 16:59</c:v>
                      </c:pt>
                      <c:pt idx="20181">
                        <c:v>2016-06-12 16:59</c:v>
                      </c:pt>
                      <c:pt idx="20182">
                        <c:v>2016-06-12 16:59</c:v>
                      </c:pt>
                      <c:pt idx="20183">
                        <c:v>2016-06-12 16:59</c:v>
                      </c:pt>
                      <c:pt idx="20184">
                        <c:v>2016-06-12 16:59</c:v>
                      </c:pt>
                      <c:pt idx="20185">
                        <c:v>2016-06-12 16:59</c:v>
                      </c:pt>
                      <c:pt idx="20186">
                        <c:v>2016-06-12 16:59</c:v>
                      </c:pt>
                      <c:pt idx="20187">
                        <c:v>2016-06-12 16:59</c:v>
                      </c:pt>
                      <c:pt idx="20188">
                        <c:v>2016-06-12 16:59</c:v>
                      </c:pt>
                      <c:pt idx="20189">
                        <c:v>2016-06-12 16:59</c:v>
                      </c:pt>
                      <c:pt idx="20190">
                        <c:v>2016-06-12 16:59</c:v>
                      </c:pt>
                      <c:pt idx="20191">
                        <c:v>2016-06-12 16:59</c:v>
                      </c:pt>
                      <c:pt idx="20192">
                        <c:v>2016-06-12 16:59</c:v>
                      </c:pt>
                      <c:pt idx="20193">
                        <c:v>2016-06-12 16:59</c:v>
                      </c:pt>
                      <c:pt idx="20194">
                        <c:v>2016-06-12 16:59</c:v>
                      </c:pt>
                      <c:pt idx="20195">
                        <c:v>2016-06-12 16:59</c:v>
                      </c:pt>
                      <c:pt idx="20196">
                        <c:v>2016-06-12 16:59</c:v>
                      </c:pt>
                      <c:pt idx="20197">
                        <c:v>2016-06-12 16:59</c:v>
                      </c:pt>
                      <c:pt idx="20198">
                        <c:v>2016-06-12 16:59</c:v>
                      </c:pt>
                      <c:pt idx="20199">
                        <c:v>2016-06-12 16:59</c:v>
                      </c:pt>
                      <c:pt idx="20200">
                        <c:v>2016-06-12 16:59</c:v>
                      </c:pt>
                      <c:pt idx="20201">
                        <c:v>2016-06-12 16:59</c:v>
                      </c:pt>
                      <c:pt idx="20202">
                        <c:v>2016-06-12 16:59</c:v>
                      </c:pt>
                      <c:pt idx="20203">
                        <c:v>2016-06-12 16:59</c:v>
                      </c:pt>
                      <c:pt idx="20204">
                        <c:v>2016-06-12 16:59</c:v>
                      </c:pt>
                      <c:pt idx="20205">
                        <c:v>2016-06-12 16:59</c:v>
                      </c:pt>
                      <c:pt idx="20206">
                        <c:v>2016-06-12 16:59</c:v>
                      </c:pt>
                      <c:pt idx="20207">
                        <c:v>2016-06-12 16:59</c:v>
                      </c:pt>
                      <c:pt idx="20208">
                        <c:v>2016-06-12 16:59</c:v>
                      </c:pt>
                      <c:pt idx="20209">
                        <c:v>2016-06-12 16:59</c:v>
                      </c:pt>
                      <c:pt idx="20210">
                        <c:v>2016-06-12 16:59</c:v>
                      </c:pt>
                      <c:pt idx="20211">
                        <c:v>2016-06-12 16:59</c:v>
                      </c:pt>
                      <c:pt idx="20212">
                        <c:v>2016-06-12 16:59</c:v>
                      </c:pt>
                      <c:pt idx="20213">
                        <c:v>2016-06-12 16:59</c:v>
                      </c:pt>
                      <c:pt idx="20214">
                        <c:v>2016-06-12 16:59</c:v>
                      </c:pt>
                      <c:pt idx="20215">
                        <c:v>2016-06-12 16:59</c:v>
                      </c:pt>
                      <c:pt idx="20216">
                        <c:v>2016-06-12 16:59</c:v>
                      </c:pt>
                      <c:pt idx="20217">
                        <c:v>2016-06-12 16:59</c:v>
                      </c:pt>
                      <c:pt idx="20218">
                        <c:v>2016-06-12 16:59</c:v>
                      </c:pt>
                      <c:pt idx="20219">
                        <c:v>2016-06-12 16:59</c:v>
                      </c:pt>
                      <c:pt idx="20220">
                        <c:v>2016-06-12 16:59</c:v>
                      </c:pt>
                      <c:pt idx="20221">
                        <c:v>2016-06-12 16:59</c:v>
                      </c:pt>
                      <c:pt idx="20222">
                        <c:v>2016-06-12 16:59</c:v>
                      </c:pt>
                      <c:pt idx="20223">
                        <c:v>2016-06-12 16:59</c:v>
                      </c:pt>
                      <c:pt idx="20224">
                        <c:v>2016-06-12 16:59</c:v>
                      </c:pt>
                      <c:pt idx="20225">
                        <c:v>2016-06-12 16:59</c:v>
                      </c:pt>
                      <c:pt idx="20226">
                        <c:v>2016-06-12 16:59</c:v>
                      </c:pt>
                      <c:pt idx="20227">
                        <c:v>2016-06-12 16:59</c:v>
                      </c:pt>
                      <c:pt idx="20228">
                        <c:v>2016-06-12 17:00</c:v>
                      </c:pt>
                      <c:pt idx="20229">
                        <c:v>2016-06-12 17:00</c:v>
                      </c:pt>
                      <c:pt idx="20230">
                        <c:v>2016-06-12 17:00</c:v>
                      </c:pt>
                      <c:pt idx="20231">
                        <c:v>2016-06-12 17:00</c:v>
                      </c:pt>
                      <c:pt idx="20232">
                        <c:v>2016-06-12 17:00</c:v>
                      </c:pt>
                      <c:pt idx="20233">
                        <c:v>2016-06-12 17:00</c:v>
                      </c:pt>
                      <c:pt idx="20234">
                        <c:v>2016-06-12 17:00</c:v>
                      </c:pt>
                      <c:pt idx="20235">
                        <c:v>2016-06-12 17:00</c:v>
                      </c:pt>
                      <c:pt idx="20236">
                        <c:v>2016-06-12 17:00</c:v>
                      </c:pt>
                      <c:pt idx="20237">
                        <c:v>2016-06-12 17:00</c:v>
                      </c:pt>
                      <c:pt idx="20238">
                        <c:v>2016-06-12 17:00</c:v>
                      </c:pt>
                      <c:pt idx="20239">
                        <c:v>2016-06-12 17:00</c:v>
                      </c:pt>
                      <c:pt idx="20240">
                        <c:v>2016-06-12 17:00</c:v>
                      </c:pt>
                      <c:pt idx="20241">
                        <c:v>2016-06-12 17:00</c:v>
                      </c:pt>
                      <c:pt idx="20242">
                        <c:v>2016-06-12 17:00</c:v>
                      </c:pt>
                      <c:pt idx="20243">
                        <c:v>2016-06-12 17:00</c:v>
                      </c:pt>
                      <c:pt idx="20244">
                        <c:v>2016-06-12 17:00</c:v>
                      </c:pt>
                      <c:pt idx="20245">
                        <c:v>2016-06-12 17:00</c:v>
                      </c:pt>
                      <c:pt idx="20246">
                        <c:v>2016-06-12 17:00</c:v>
                      </c:pt>
                      <c:pt idx="20247">
                        <c:v>2016-06-12 17:00</c:v>
                      </c:pt>
                      <c:pt idx="20248">
                        <c:v>2016-06-12 17:00</c:v>
                      </c:pt>
                      <c:pt idx="20249">
                        <c:v>2016-06-12 17:00</c:v>
                      </c:pt>
                      <c:pt idx="20250">
                        <c:v>2016-06-12 17:00</c:v>
                      </c:pt>
                      <c:pt idx="20251">
                        <c:v>2016-06-12 17:00</c:v>
                      </c:pt>
                      <c:pt idx="20252">
                        <c:v>2016-06-12 17:00</c:v>
                      </c:pt>
                      <c:pt idx="20253">
                        <c:v>2016-06-12 17:00</c:v>
                      </c:pt>
                      <c:pt idx="20254">
                        <c:v>2016-06-12 17:00</c:v>
                      </c:pt>
                      <c:pt idx="20255">
                        <c:v>2016-06-12 17:00</c:v>
                      </c:pt>
                      <c:pt idx="20256">
                        <c:v>2016-06-12 17:00</c:v>
                      </c:pt>
                      <c:pt idx="20257">
                        <c:v>2016-06-12 17:00</c:v>
                      </c:pt>
                      <c:pt idx="20258">
                        <c:v>2016-06-12 17:00</c:v>
                      </c:pt>
                      <c:pt idx="20259">
                        <c:v>2016-06-12 17:00</c:v>
                      </c:pt>
                      <c:pt idx="20260">
                        <c:v>2016-06-12 17:00</c:v>
                      </c:pt>
                      <c:pt idx="20261">
                        <c:v>2016-06-12 17:00</c:v>
                      </c:pt>
                      <c:pt idx="20262">
                        <c:v>2016-06-12 17:00</c:v>
                      </c:pt>
                      <c:pt idx="20263">
                        <c:v>2016-06-12 17:00</c:v>
                      </c:pt>
                      <c:pt idx="20264">
                        <c:v>2016-06-12 17:00</c:v>
                      </c:pt>
                      <c:pt idx="20265">
                        <c:v>2016-06-12 17:00</c:v>
                      </c:pt>
                      <c:pt idx="20266">
                        <c:v>2016-06-12 17:00</c:v>
                      </c:pt>
                      <c:pt idx="20267">
                        <c:v>2016-06-12 17:00</c:v>
                      </c:pt>
                      <c:pt idx="20268">
                        <c:v>2016-06-12 17:00</c:v>
                      </c:pt>
                      <c:pt idx="20269">
                        <c:v>2016-06-12 17:00</c:v>
                      </c:pt>
                      <c:pt idx="20270">
                        <c:v>2016-06-12 17:00</c:v>
                      </c:pt>
                      <c:pt idx="20271">
                        <c:v>2016-06-12 17:00</c:v>
                      </c:pt>
                      <c:pt idx="20272">
                        <c:v>2016-06-12 17:00</c:v>
                      </c:pt>
                      <c:pt idx="20273">
                        <c:v>2016-06-12 17:00</c:v>
                      </c:pt>
                      <c:pt idx="20274">
                        <c:v>2016-06-12 17:00</c:v>
                      </c:pt>
                      <c:pt idx="20275">
                        <c:v>2016-06-12 17:00</c:v>
                      </c:pt>
                      <c:pt idx="20276">
                        <c:v>2016-06-12 17:00</c:v>
                      </c:pt>
                      <c:pt idx="20277">
                        <c:v>2016-06-12 17:00</c:v>
                      </c:pt>
                      <c:pt idx="20278">
                        <c:v>2016-06-12 17:00</c:v>
                      </c:pt>
                      <c:pt idx="20279">
                        <c:v>2016-06-12 17:00</c:v>
                      </c:pt>
                      <c:pt idx="20280">
                        <c:v>2016-06-12 17:00</c:v>
                      </c:pt>
                      <c:pt idx="20281">
                        <c:v>2016-06-12 17:00</c:v>
                      </c:pt>
                      <c:pt idx="20282">
                        <c:v>2016-06-12 17:00</c:v>
                      </c:pt>
                      <c:pt idx="20283">
                        <c:v>2016-06-12 17:00</c:v>
                      </c:pt>
                      <c:pt idx="20284">
                        <c:v>2016-06-12 17:00</c:v>
                      </c:pt>
                      <c:pt idx="20285">
                        <c:v>2016-06-12 17:00</c:v>
                      </c:pt>
                      <c:pt idx="20286">
                        <c:v>2016-06-12 17:01</c:v>
                      </c:pt>
                      <c:pt idx="20287">
                        <c:v>2016-06-12 17:01</c:v>
                      </c:pt>
                      <c:pt idx="20288">
                        <c:v>2016-06-12 17:01</c:v>
                      </c:pt>
                      <c:pt idx="20289">
                        <c:v>2016-06-12 17:01</c:v>
                      </c:pt>
                      <c:pt idx="20290">
                        <c:v>2016-06-12 17:01</c:v>
                      </c:pt>
                      <c:pt idx="20291">
                        <c:v>2016-06-12 17:01</c:v>
                      </c:pt>
                      <c:pt idx="20292">
                        <c:v>2016-06-12 17:01</c:v>
                      </c:pt>
                      <c:pt idx="20293">
                        <c:v>2016-06-12 17:01</c:v>
                      </c:pt>
                      <c:pt idx="20294">
                        <c:v>2016-06-12 17:01</c:v>
                      </c:pt>
                      <c:pt idx="20295">
                        <c:v>2016-06-12 17:01</c:v>
                      </c:pt>
                      <c:pt idx="20296">
                        <c:v>2016-06-12 17:01</c:v>
                      </c:pt>
                      <c:pt idx="20297">
                        <c:v>2016-06-12 17:01</c:v>
                      </c:pt>
                      <c:pt idx="20298">
                        <c:v>2016-06-12 17:01</c:v>
                      </c:pt>
                      <c:pt idx="20299">
                        <c:v>2016-06-12 17:01</c:v>
                      </c:pt>
                      <c:pt idx="20300">
                        <c:v>2016-06-12 17:01</c:v>
                      </c:pt>
                      <c:pt idx="20301">
                        <c:v>2016-06-12 17:01</c:v>
                      </c:pt>
                      <c:pt idx="20302">
                        <c:v>2016-06-12 17:01</c:v>
                      </c:pt>
                      <c:pt idx="20303">
                        <c:v>2016-06-12 17:01</c:v>
                      </c:pt>
                      <c:pt idx="20304">
                        <c:v>2016-06-12 17:01</c:v>
                      </c:pt>
                      <c:pt idx="20305">
                        <c:v>2016-06-12 17:01</c:v>
                      </c:pt>
                      <c:pt idx="20306">
                        <c:v>2016-06-12 17:01</c:v>
                      </c:pt>
                      <c:pt idx="20307">
                        <c:v>2016-06-12 17:01</c:v>
                      </c:pt>
                      <c:pt idx="20308">
                        <c:v>2016-06-12 17:01</c:v>
                      </c:pt>
                      <c:pt idx="20309">
                        <c:v>2016-06-12 17:01</c:v>
                      </c:pt>
                      <c:pt idx="20310">
                        <c:v>2016-06-12 17:01</c:v>
                      </c:pt>
                      <c:pt idx="20311">
                        <c:v>2016-06-12 17:01</c:v>
                      </c:pt>
                      <c:pt idx="20312">
                        <c:v>2016-06-12 17:01</c:v>
                      </c:pt>
                      <c:pt idx="20313">
                        <c:v>2016-06-12 17:01</c:v>
                      </c:pt>
                      <c:pt idx="20314">
                        <c:v>2016-06-12 17:01</c:v>
                      </c:pt>
                      <c:pt idx="20315">
                        <c:v>2016-06-12 17:01</c:v>
                      </c:pt>
                      <c:pt idx="20316">
                        <c:v>2016-06-12 17:01</c:v>
                      </c:pt>
                      <c:pt idx="20317">
                        <c:v>2016-06-12 17:01</c:v>
                      </c:pt>
                      <c:pt idx="20318">
                        <c:v>2016-06-12 17:01</c:v>
                      </c:pt>
                      <c:pt idx="20319">
                        <c:v>2016-06-12 17:01</c:v>
                      </c:pt>
                      <c:pt idx="20320">
                        <c:v>2016-06-12 17:01</c:v>
                      </c:pt>
                      <c:pt idx="20321">
                        <c:v>2016-06-12 17:01</c:v>
                      </c:pt>
                      <c:pt idx="20322">
                        <c:v>2016-06-12 17:01</c:v>
                      </c:pt>
                      <c:pt idx="20323">
                        <c:v>2016-06-12 17:01</c:v>
                      </c:pt>
                      <c:pt idx="20324">
                        <c:v>2016-06-12 17:01</c:v>
                      </c:pt>
                      <c:pt idx="20325">
                        <c:v>2016-06-12 17:01</c:v>
                      </c:pt>
                      <c:pt idx="20326">
                        <c:v>2016-06-12 17:01</c:v>
                      </c:pt>
                      <c:pt idx="20327">
                        <c:v>2016-06-12 17:01</c:v>
                      </c:pt>
                      <c:pt idx="20328">
                        <c:v>2016-06-12 17:01</c:v>
                      </c:pt>
                      <c:pt idx="20329">
                        <c:v>2016-06-12 17:01</c:v>
                      </c:pt>
                      <c:pt idx="20330">
                        <c:v>2016-06-12 17:01</c:v>
                      </c:pt>
                      <c:pt idx="20331">
                        <c:v>2016-06-12 17:01</c:v>
                      </c:pt>
                      <c:pt idx="20332">
                        <c:v>2016-06-12 17:01</c:v>
                      </c:pt>
                      <c:pt idx="20333">
                        <c:v>2016-06-12 17:01</c:v>
                      </c:pt>
                      <c:pt idx="20334">
                        <c:v>2016-06-12 17:01</c:v>
                      </c:pt>
                      <c:pt idx="20335">
                        <c:v>2016-06-12 17:01</c:v>
                      </c:pt>
                      <c:pt idx="20336">
                        <c:v>2016-06-12 17:01</c:v>
                      </c:pt>
                      <c:pt idx="20337">
                        <c:v>2016-06-12 17:01</c:v>
                      </c:pt>
                      <c:pt idx="20338">
                        <c:v>2016-06-12 17:01</c:v>
                      </c:pt>
                      <c:pt idx="20339">
                        <c:v>2016-06-12 17:01</c:v>
                      </c:pt>
                      <c:pt idx="20340">
                        <c:v>2016-06-12 17:01</c:v>
                      </c:pt>
                      <c:pt idx="20341">
                        <c:v>2016-06-12 17:01</c:v>
                      </c:pt>
                      <c:pt idx="20342">
                        <c:v>2016-06-12 17:01</c:v>
                      </c:pt>
                      <c:pt idx="20343">
                        <c:v>2016-06-12 17:01</c:v>
                      </c:pt>
                      <c:pt idx="20344">
                        <c:v>2016-06-12 17:02</c:v>
                      </c:pt>
                      <c:pt idx="20345">
                        <c:v>2016-06-12 17:02</c:v>
                      </c:pt>
                      <c:pt idx="20346">
                        <c:v>2016-06-12 17:02</c:v>
                      </c:pt>
                      <c:pt idx="20347">
                        <c:v>2016-06-12 17:02</c:v>
                      </c:pt>
                      <c:pt idx="20348">
                        <c:v>2016-06-12 17:02</c:v>
                      </c:pt>
                      <c:pt idx="20349">
                        <c:v>2016-06-12 17:02</c:v>
                      </c:pt>
                      <c:pt idx="20350">
                        <c:v>2016-06-12 17:02</c:v>
                      </c:pt>
                      <c:pt idx="20351">
                        <c:v>2016-06-12 17:02</c:v>
                      </c:pt>
                      <c:pt idx="20352">
                        <c:v>2016-06-12 17:02</c:v>
                      </c:pt>
                      <c:pt idx="20353">
                        <c:v>2016-06-12 17:02</c:v>
                      </c:pt>
                      <c:pt idx="20354">
                        <c:v>2016-06-12 17:02</c:v>
                      </c:pt>
                      <c:pt idx="20355">
                        <c:v>2016-06-12 17:02</c:v>
                      </c:pt>
                      <c:pt idx="20356">
                        <c:v>2016-06-12 17:02</c:v>
                      </c:pt>
                      <c:pt idx="20357">
                        <c:v>2016-06-12 17:02</c:v>
                      </c:pt>
                      <c:pt idx="20358">
                        <c:v>2016-06-12 17:02</c:v>
                      </c:pt>
                      <c:pt idx="20359">
                        <c:v>2016-06-12 17:02</c:v>
                      </c:pt>
                      <c:pt idx="20360">
                        <c:v>2016-06-12 17:02</c:v>
                      </c:pt>
                      <c:pt idx="20361">
                        <c:v>2016-06-12 17:02</c:v>
                      </c:pt>
                      <c:pt idx="20362">
                        <c:v>2016-06-12 17:02</c:v>
                      </c:pt>
                      <c:pt idx="20363">
                        <c:v>2016-06-12 17:02</c:v>
                      </c:pt>
                      <c:pt idx="20364">
                        <c:v>2016-06-12 17:02</c:v>
                      </c:pt>
                      <c:pt idx="20365">
                        <c:v>2016-06-12 17:02</c:v>
                      </c:pt>
                      <c:pt idx="20366">
                        <c:v>2016-06-12 17:02</c:v>
                      </c:pt>
                      <c:pt idx="20367">
                        <c:v>2016-06-12 17:02</c:v>
                      </c:pt>
                      <c:pt idx="20368">
                        <c:v>2016-06-12 17:02</c:v>
                      </c:pt>
                      <c:pt idx="20369">
                        <c:v>2016-06-12 17:02</c:v>
                      </c:pt>
                      <c:pt idx="20370">
                        <c:v>2016-06-12 17:02</c:v>
                      </c:pt>
                      <c:pt idx="20371">
                        <c:v>2016-06-12 17:02</c:v>
                      </c:pt>
                      <c:pt idx="20372">
                        <c:v>2016-06-12 17:02</c:v>
                      </c:pt>
                      <c:pt idx="20373">
                        <c:v>2016-06-12 17:02</c:v>
                      </c:pt>
                      <c:pt idx="20374">
                        <c:v>2016-06-12 17:02</c:v>
                      </c:pt>
                      <c:pt idx="20375">
                        <c:v>2016-06-12 17:02</c:v>
                      </c:pt>
                      <c:pt idx="20376">
                        <c:v>2016-06-12 17:02</c:v>
                      </c:pt>
                      <c:pt idx="20377">
                        <c:v>2016-06-12 17:02</c:v>
                      </c:pt>
                      <c:pt idx="20378">
                        <c:v>2016-06-12 17:02</c:v>
                      </c:pt>
                      <c:pt idx="20379">
                        <c:v>2016-06-12 17:02</c:v>
                      </c:pt>
                      <c:pt idx="20380">
                        <c:v>2016-06-12 17:02</c:v>
                      </c:pt>
                      <c:pt idx="20381">
                        <c:v>2016-06-12 17:02</c:v>
                      </c:pt>
                      <c:pt idx="20382">
                        <c:v>2016-06-12 17:02</c:v>
                      </c:pt>
                      <c:pt idx="20383">
                        <c:v>2016-06-12 17:02</c:v>
                      </c:pt>
                      <c:pt idx="20384">
                        <c:v>2016-06-12 17:02</c:v>
                      </c:pt>
                      <c:pt idx="20385">
                        <c:v>2016-06-12 17:02</c:v>
                      </c:pt>
                      <c:pt idx="20386">
                        <c:v>2016-06-12 17:02</c:v>
                      </c:pt>
                      <c:pt idx="20387">
                        <c:v>2016-06-12 17:02</c:v>
                      </c:pt>
                      <c:pt idx="20388">
                        <c:v>2016-06-12 17:02</c:v>
                      </c:pt>
                      <c:pt idx="20389">
                        <c:v>2016-06-12 17:02</c:v>
                      </c:pt>
                      <c:pt idx="20390">
                        <c:v>2016-06-12 17:02</c:v>
                      </c:pt>
                      <c:pt idx="20391">
                        <c:v>2016-06-12 17:02</c:v>
                      </c:pt>
                      <c:pt idx="20392">
                        <c:v>2016-06-12 17:02</c:v>
                      </c:pt>
                      <c:pt idx="20393">
                        <c:v>2016-06-12 17:02</c:v>
                      </c:pt>
                      <c:pt idx="20394">
                        <c:v>2016-06-12 17:02</c:v>
                      </c:pt>
                      <c:pt idx="20395">
                        <c:v>2016-06-12 17:02</c:v>
                      </c:pt>
                      <c:pt idx="20396">
                        <c:v>2016-06-12 17:02</c:v>
                      </c:pt>
                      <c:pt idx="20397">
                        <c:v>2016-06-12 17:02</c:v>
                      </c:pt>
                      <c:pt idx="20398">
                        <c:v>2016-06-12 17:03</c:v>
                      </c:pt>
                      <c:pt idx="20399">
                        <c:v>2016-06-12 17:03</c:v>
                      </c:pt>
                      <c:pt idx="20400">
                        <c:v>2016-06-12 17:03</c:v>
                      </c:pt>
                      <c:pt idx="20401">
                        <c:v>2016-06-12 17:03</c:v>
                      </c:pt>
                      <c:pt idx="20402">
                        <c:v>2016-06-12 17:03</c:v>
                      </c:pt>
                      <c:pt idx="20403">
                        <c:v>2016-06-12 17:03</c:v>
                      </c:pt>
                      <c:pt idx="20404">
                        <c:v>2016-06-12 17:03</c:v>
                      </c:pt>
                      <c:pt idx="20405">
                        <c:v>2016-06-12 17:03</c:v>
                      </c:pt>
                      <c:pt idx="20406">
                        <c:v>2016-06-12 17:03</c:v>
                      </c:pt>
                      <c:pt idx="20407">
                        <c:v>2016-06-12 17:03</c:v>
                      </c:pt>
                      <c:pt idx="20408">
                        <c:v>2016-06-12 17:03</c:v>
                      </c:pt>
                      <c:pt idx="20409">
                        <c:v>2016-06-12 17:03</c:v>
                      </c:pt>
                      <c:pt idx="20410">
                        <c:v>2016-06-12 17:03</c:v>
                      </c:pt>
                      <c:pt idx="20411">
                        <c:v>2016-06-12 17:03</c:v>
                      </c:pt>
                      <c:pt idx="20412">
                        <c:v>2016-06-12 17:03</c:v>
                      </c:pt>
                      <c:pt idx="20413">
                        <c:v>2016-06-12 17:03</c:v>
                      </c:pt>
                      <c:pt idx="20414">
                        <c:v>2016-06-12 17:03</c:v>
                      </c:pt>
                      <c:pt idx="20415">
                        <c:v>2016-06-12 17:03</c:v>
                      </c:pt>
                      <c:pt idx="20416">
                        <c:v>2016-06-12 17:03</c:v>
                      </c:pt>
                      <c:pt idx="20417">
                        <c:v>2016-06-12 17:03</c:v>
                      </c:pt>
                      <c:pt idx="20418">
                        <c:v>2016-06-12 17:03</c:v>
                      </c:pt>
                      <c:pt idx="20419">
                        <c:v>2016-06-12 17:03</c:v>
                      </c:pt>
                      <c:pt idx="20420">
                        <c:v>2016-06-12 17:03</c:v>
                      </c:pt>
                      <c:pt idx="20421">
                        <c:v>2016-06-12 17:03</c:v>
                      </c:pt>
                      <c:pt idx="20422">
                        <c:v>2016-06-12 17:03</c:v>
                      </c:pt>
                      <c:pt idx="20423">
                        <c:v>2016-06-12 17:03</c:v>
                      </c:pt>
                      <c:pt idx="20424">
                        <c:v>2016-06-12 17:03</c:v>
                      </c:pt>
                      <c:pt idx="20425">
                        <c:v>2016-06-12 17:03</c:v>
                      </c:pt>
                      <c:pt idx="20426">
                        <c:v>2016-06-12 17:03</c:v>
                      </c:pt>
                      <c:pt idx="20427">
                        <c:v>2016-06-12 17:03</c:v>
                      </c:pt>
                      <c:pt idx="20428">
                        <c:v>2016-06-12 17:03</c:v>
                      </c:pt>
                      <c:pt idx="20429">
                        <c:v>2016-06-12 17:03</c:v>
                      </c:pt>
                      <c:pt idx="20430">
                        <c:v>2016-06-12 17:03</c:v>
                      </c:pt>
                      <c:pt idx="20431">
                        <c:v>2016-06-12 17:03</c:v>
                      </c:pt>
                      <c:pt idx="20432">
                        <c:v>2016-06-12 17:03</c:v>
                      </c:pt>
                      <c:pt idx="20433">
                        <c:v>2016-06-12 17:03</c:v>
                      </c:pt>
                      <c:pt idx="20434">
                        <c:v>2016-06-12 17:03</c:v>
                      </c:pt>
                      <c:pt idx="20435">
                        <c:v>2016-06-12 17:03</c:v>
                      </c:pt>
                      <c:pt idx="20436">
                        <c:v>2016-06-12 17:03</c:v>
                      </c:pt>
                      <c:pt idx="20437">
                        <c:v>2016-06-12 17:03</c:v>
                      </c:pt>
                      <c:pt idx="20438">
                        <c:v>2016-06-12 17:03</c:v>
                      </c:pt>
                      <c:pt idx="20439">
                        <c:v>2016-06-12 17:03</c:v>
                      </c:pt>
                      <c:pt idx="20440">
                        <c:v>2016-06-12 17:03</c:v>
                      </c:pt>
                      <c:pt idx="20441">
                        <c:v>2016-06-12 17:03</c:v>
                      </c:pt>
                      <c:pt idx="20442">
                        <c:v>2016-06-12 17:03</c:v>
                      </c:pt>
                      <c:pt idx="20443">
                        <c:v>2016-06-12 17:03</c:v>
                      </c:pt>
                      <c:pt idx="20444">
                        <c:v>2016-06-12 17:03</c:v>
                      </c:pt>
                      <c:pt idx="20445">
                        <c:v>2016-06-12 17:03</c:v>
                      </c:pt>
                      <c:pt idx="20446">
                        <c:v>2016-06-12 17:03</c:v>
                      </c:pt>
                      <c:pt idx="20447">
                        <c:v>2016-06-12 17:03</c:v>
                      </c:pt>
                      <c:pt idx="20448">
                        <c:v>2016-06-12 17:03</c:v>
                      </c:pt>
                      <c:pt idx="20449">
                        <c:v>2016-06-12 17:03</c:v>
                      </c:pt>
                      <c:pt idx="20450">
                        <c:v>2016-06-12 17:03</c:v>
                      </c:pt>
                      <c:pt idx="20451">
                        <c:v>2016-06-12 17:03</c:v>
                      </c:pt>
                      <c:pt idx="20452">
                        <c:v>2016-06-12 17:03</c:v>
                      </c:pt>
                      <c:pt idx="20453">
                        <c:v>2016-06-12 17:03</c:v>
                      </c:pt>
                      <c:pt idx="20454">
                        <c:v>2016-06-12 17:03</c:v>
                      </c:pt>
                      <c:pt idx="20455">
                        <c:v>2016-06-12 17:04</c:v>
                      </c:pt>
                      <c:pt idx="20456">
                        <c:v>2016-06-12 17:04</c:v>
                      </c:pt>
                      <c:pt idx="20457">
                        <c:v>2016-06-12 17:04</c:v>
                      </c:pt>
                      <c:pt idx="20458">
                        <c:v>2016-06-12 17:04</c:v>
                      </c:pt>
                      <c:pt idx="20459">
                        <c:v>2016-06-12 17:04</c:v>
                      </c:pt>
                      <c:pt idx="20460">
                        <c:v>2016-06-12 17:04</c:v>
                      </c:pt>
                      <c:pt idx="20461">
                        <c:v>2016-06-12 17:04</c:v>
                      </c:pt>
                      <c:pt idx="20462">
                        <c:v>2016-06-12 17:04</c:v>
                      </c:pt>
                      <c:pt idx="20463">
                        <c:v>2016-06-12 17:04</c:v>
                      </c:pt>
                      <c:pt idx="20464">
                        <c:v>2016-06-12 17:04</c:v>
                      </c:pt>
                      <c:pt idx="20465">
                        <c:v>2016-06-12 17:04</c:v>
                      </c:pt>
                      <c:pt idx="20466">
                        <c:v>2016-06-12 17:04</c:v>
                      </c:pt>
                      <c:pt idx="20467">
                        <c:v>2016-06-12 17:04</c:v>
                      </c:pt>
                      <c:pt idx="20468">
                        <c:v>2016-06-12 17:04</c:v>
                      </c:pt>
                      <c:pt idx="20469">
                        <c:v>2016-06-12 17:04</c:v>
                      </c:pt>
                      <c:pt idx="20470">
                        <c:v>2016-06-12 17:04</c:v>
                      </c:pt>
                      <c:pt idx="20471">
                        <c:v>2016-06-12 17:04</c:v>
                      </c:pt>
                      <c:pt idx="20472">
                        <c:v>2016-06-12 17:04</c:v>
                      </c:pt>
                      <c:pt idx="20473">
                        <c:v>2016-06-12 17:04</c:v>
                      </c:pt>
                      <c:pt idx="20474">
                        <c:v>2016-06-12 17:04</c:v>
                      </c:pt>
                      <c:pt idx="20475">
                        <c:v>2016-06-12 17:04</c:v>
                      </c:pt>
                      <c:pt idx="20476">
                        <c:v>2016-06-12 17:04</c:v>
                      </c:pt>
                      <c:pt idx="20477">
                        <c:v>2016-06-12 17:04</c:v>
                      </c:pt>
                      <c:pt idx="20478">
                        <c:v>2016-06-12 17:04</c:v>
                      </c:pt>
                      <c:pt idx="20479">
                        <c:v>2016-06-12 17:04</c:v>
                      </c:pt>
                      <c:pt idx="20480">
                        <c:v>2016-06-12 17:04</c:v>
                      </c:pt>
                      <c:pt idx="20481">
                        <c:v>2016-06-12 17:04</c:v>
                      </c:pt>
                      <c:pt idx="20482">
                        <c:v>2016-06-12 17:04</c:v>
                      </c:pt>
                      <c:pt idx="20483">
                        <c:v>2016-06-12 17:04</c:v>
                      </c:pt>
                      <c:pt idx="20484">
                        <c:v>2016-06-12 17:04</c:v>
                      </c:pt>
                      <c:pt idx="20485">
                        <c:v>2016-06-12 17:04</c:v>
                      </c:pt>
                      <c:pt idx="20486">
                        <c:v>2016-06-12 17:04</c:v>
                      </c:pt>
                      <c:pt idx="20487">
                        <c:v>2016-06-12 17:04</c:v>
                      </c:pt>
                      <c:pt idx="20488">
                        <c:v>2016-06-12 17:04</c:v>
                      </c:pt>
                      <c:pt idx="20489">
                        <c:v>2016-06-12 17:04</c:v>
                      </c:pt>
                      <c:pt idx="20490">
                        <c:v>2016-06-12 17:04</c:v>
                      </c:pt>
                      <c:pt idx="20491">
                        <c:v>2016-06-12 17:04</c:v>
                      </c:pt>
                      <c:pt idx="20492">
                        <c:v>2016-06-12 17:04</c:v>
                      </c:pt>
                      <c:pt idx="20493">
                        <c:v>2016-06-12 17:04</c:v>
                      </c:pt>
                      <c:pt idx="20494">
                        <c:v>2016-06-12 17:04</c:v>
                      </c:pt>
                      <c:pt idx="20495">
                        <c:v>2016-06-12 17:04</c:v>
                      </c:pt>
                      <c:pt idx="20496">
                        <c:v>2016-06-12 17:04</c:v>
                      </c:pt>
                      <c:pt idx="20497">
                        <c:v>2016-06-12 17:04</c:v>
                      </c:pt>
                      <c:pt idx="20498">
                        <c:v>2016-06-12 17:04</c:v>
                      </c:pt>
                      <c:pt idx="20499">
                        <c:v>2016-06-12 17:04</c:v>
                      </c:pt>
                      <c:pt idx="20500">
                        <c:v>2016-06-12 17:04</c:v>
                      </c:pt>
                      <c:pt idx="20501">
                        <c:v>2016-06-12 17:04</c:v>
                      </c:pt>
                      <c:pt idx="20502">
                        <c:v>2016-06-12 17:04</c:v>
                      </c:pt>
                      <c:pt idx="20503">
                        <c:v>2016-06-12 17:04</c:v>
                      </c:pt>
                      <c:pt idx="20504">
                        <c:v>2016-06-12 17:04</c:v>
                      </c:pt>
                      <c:pt idx="20505">
                        <c:v>2016-06-12 17:04</c:v>
                      </c:pt>
                      <c:pt idx="20506">
                        <c:v>2016-06-12 17:04</c:v>
                      </c:pt>
                      <c:pt idx="20507">
                        <c:v>2016-06-12 17:04</c:v>
                      </c:pt>
                      <c:pt idx="20508">
                        <c:v>2016-06-12 17:04</c:v>
                      </c:pt>
                      <c:pt idx="20509">
                        <c:v>2016-06-12 17:04</c:v>
                      </c:pt>
                      <c:pt idx="20510">
                        <c:v>2016-06-12 17:04</c:v>
                      </c:pt>
                      <c:pt idx="20511">
                        <c:v>2016-06-12 17:04</c:v>
                      </c:pt>
                      <c:pt idx="20512">
                        <c:v>2016-06-12 17:05</c:v>
                      </c:pt>
                      <c:pt idx="20513">
                        <c:v>2016-06-12 17:05</c:v>
                      </c:pt>
                      <c:pt idx="20514">
                        <c:v>2016-06-12 17:05</c:v>
                      </c:pt>
                      <c:pt idx="20515">
                        <c:v>2016-06-12 17:05</c:v>
                      </c:pt>
                      <c:pt idx="20516">
                        <c:v>2016-06-12 17:05</c:v>
                      </c:pt>
                      <c:pt idx="20517">
                        <c:v>2016-06-12 17:05</c:v>
                      </c:pt>
                      <c:pt idx="20518">
                        <c:v>2016-06-12 17:05</c:v>
                      </c:pt>
                      <c:pt idx="20519">
                        <c:v>2016-06-12 17:05</c:v>
                      </c:pt>
                      <c:pt idx="20520">
                        <c:v>2016-06-12 17:05</c:v>
                      </c:pt>
                      <c:pt idx="20521">
                        <c:v>2016-06-12 17:05</c:v>
                      </c:pt>
                      <c:pt idx="20522">
                        <c:v>2016-06-12 17:05</c:v>
                      </c:pt>
                      <c:pt idx="20523">
                        <c:v>2016-06-12 17:05</c:v>
                      </c:pt>
                      <c:pt idx="20524">
                        <c:v>2016-06-12 17:05</c:v>
                      </c:pt>
                      <c:pt idx="20525">
                        <c:v>2016-06-12 17:05</c:v>
                      </c:pt>
                      <c:pt idx="20526">
                        <c:v>2016-06-12 17:05</c:v>
                      </c:pt>
                      <c:pt idx="20527">
                        <c:v>2016-06-12 17:05</c:v>
                      </c:pt>
                      <c:pt idx="20528">
                        <c:v>2016-06-12 17:05</c:v>
                      </c:pt>
                      <c:pt idx="20529">
                        <c:v>2016-06-12 17:05</c:v>
                      </c:pt>
                      <c:pt idx="20530">
                        <c:v>2016-06-12 17:05</c:v>
                      </c:pt>
                      <c:pt idx="20531">
                        <c:v>2016-06-12 17:05</c:v>
                      </c:pt>
                      <c:pt idx="20532">
                        <c:v>2016-06-12 17:05</c:v>
                      </c:pt>
                      <c:pt idx="20533">
                        <c:v>2016-06-12 17:05</c:v>
                      </c:pt>
                      <c:pt idx="20534">
                        <c:v>2016-06-12 17:05</c:v>
                      </c:pt>
                      <c:pt idx="20535">
                        <c:v>2016-06-12 17:05</c:v>
                      </c:pt>
                      <c:pt idx="20536">
                        <c:v>2016-06-12 17:05</c:v>
                      </c:pt>
                      <c:pt idx="20537">
                        <c:v>2016-06-12 17:05</c:v>
                      </c:pt>
                      <c:pt idx="20538">
                        <c:v>2016-06-12 17:05</c:v>
                      </c:pt>
                      <c:pt idx="20539">
                        <c:v>2016-06-12 17:05</c:v>
                      </c:pt>
                      <c:pt idx="20540">
                        <c:v>2016-06-12 17:05</c:v>
                      </c:pt>
                      <c:pt idx="20541">
                        <c:v>2016-06-12 17:05</c:v>
                      </c:pt>
                      <c:pt idx="20542">
                        <c:v>2016-06-12 17:05</c:v>
                      </c:pt>
                      <c:pt idx="20543">
                        <c:v>2016-06-12 17:05</c:v>
                      </c:pt>
                      <c:pt idx="20544">
                        <c:v>2016-06-12 17:05</c:v>
                      </c:pt>
                      <c:pt idx="20545">
                        <c:v>2016-06-12 17:05</c:v>
                      </c:pt>
                      <c:pt idx="20546">
                        <c:v>2016-06-12 17:05</c:v>
                      </c:pt>
                      <c:pt idx="20547">
                        <c:v>2016-06-12 17:05</c:v>
                      </c:pt>
                      <c:pt idx="20548">
                        <c:v>2016-06-12 17:05</c:v>
                      </c:pt>
                      <c:pt idx="20549">
                        <c:v>2016-06-12 17:05</c:v>
                      </c:pt>
                      <c:pt idx="20550">
                        <c:v>2016-06-12 17:05</c:v>
                      </c:pt>
                      <c:pt idx="20551">
                        <c:v>2016-06-12 17:05</c:v>
                      </c:pt>
                      <c:pt idx="20552">
                        <c:v>2016-06-12 17:05</c:v>
                      </c:pt>
                      <c:pt idx="20553">
                        <c:v>2016-06-12 17:05</c:v>
                      </c:pt>
                      <c:pt idx="20554">
                        <c:v>2016-06-12 17:05</c:v>
                      </c:pt>
                      <c:pt idx="20555">
                        <c:v>2016-06-12 17:05</c:v>
                      </c:pt>
                      <c:pt idx="20556">
                        <c:v>2016-06-12 17:05</c:v>
                      </c:pt>
                      <c:pt idx="20557">
                        <c:v>2016-06-12 17:05</c:v>
                      </c:pt>
                      <c:pt idx="20558">
                        <c:v>2016-06-12 17:05</c:v>
                      </c:pt>
                      <c:pt idx="20559">
                        <c:v>2016-06-12 17:05</c:v>
                      </c:pt>
                      <c:pt idx="20560">
                        <c:v>2016-06-12 17:05</c:v>
                      </c:pt>
                      <c:pt idx="20561">
                        <c:v>2016-06-12 17:05</c:v>
                      </c:pt>
                      <c:pt idx="20562">
                        <c:v>2016-06-12 17:05</c:v>
                      </c:pt>
                      <c:pt idx="20563">
                        <c:v>2016-06-12 17:05</c:v>
                      </c:pt>
                      <c:pt idx="20564">
                        <c:v>2016-06-12 17:05</c:v>
                      </c:pt>
                      <c:pt idx="20565">
                        <c:v>2016-06-12 17:05</c:v>
                      </c:pt>
                      <c:pt idx="20566">
                        <c:v>2016-06-12 17:05</c:v>
                      </c:pt>
                      <c:pt idx="20567">
                        <c:v>2016-06-12 17:05</c:v>
                      </c:pt>
                      <c:pt idx="20568">
                        <c:v>2016-06-12 17:05</c:v>
                      </c:pt>
                      <c:pt idx="20569">
                        <c:v>2016-06-12 17:05</c:v>
                      </c:pt>
                      <c:pt idx="20570">
                        <c:v>2016-06-12 17:05</c:v>
                      </c:pt>
                      <c:pt idx="20571">
                        <c:v>2016-06-12 17:05</c:v>
                      </c:pt>
                      <c:pt idx="20572">
                        <c:v>2016-06-12 17:06</c:v>
                      </c:pt>
                      <c:pt idx="20573">
                        <c:v>2016-06-12 17:06</c:v>
                      </c:pt>
                      <c:pt idx="20574">
                        <c:v>2016-06-12 17:06</c:v>
                      </c:pt>
                      <c:pt idx="20575">
                        <c:v>2016-06-12 17:06</c:v>
                      </c:pt>
                      <c:pt idx="20576">
                        <c:v>2016-06-12 17:06</c:v>
                      </c:pt>
                      <c:pt idx="20577">
                        <c:v>2016-06-12 17:06</c:v>
                      </c:pt>
                      <c:pt idx="20578">
                        <c:v>2016-06-12 17:06</c:v>
                      </c:pt>
                      <c:pt idx="20579">
                        <c:v>2016-06-12 17:06</c:v>
                      </c:pt>
                      <c:pt idx="20580">
                        <c:v>2016-06-12 17:06</c:v>
                      </c:pt>
                      <c:pt idx="20581">
                        <c:v>2016-06-12 17:06</c:v>
                      </c:pt>
                      <c:pt idx="20582">
                        <c:v>2016-06-12 17:06</c:v>
                      </c:pt>
                      <c:pt idx="20583">
                        <c:v>2016-06-12 17:06</c:v>
                      </c:pt>
                      <c:pt idx="20584">
                        <c:v>2016-06-12 17:06</c:v>
                      </c:pt>
                      <c:pt idx="20585">
                        <c:v>2016-06-12 17:06</c:v>
                      </c:pt>
                      <c:pt idx="20586">
                        <c:v>2016-06-12 17:06</c:v>
                      </c:pt>
                      <c:pt idx="20587">
                        <c:v>2016-06-12 17:06</c:v>
                      </c:pt>
                      <c:pt idx="20588">
                        <c:v>2016-06-12 17:06</c:v>
                      </c:pt>
                      <c:pt idx="20589">
                        <c:v>2016-06-12 17:06</c:v>
                      </c:pt>
                      <c:pt idx="20590">
                        <c:v>2016-06-12 17:06</c:v>
                      </c:pt>
                      <c:pt idx="20591">
                        <c:v>2016-06-12 17:06</c:v>
                      </c:pt>
                      <c:pt idx="20592">
                        <c:v>2016-06-12 17:06</c:v>
                      </c:pt>
                      <c:pt idx="20593">
                        <c:v>2016-06-12 17:06</c:v>
                      </c:pt>
                      <c:pt idx="20594">
                        <c:v>2016-06-12 17:06</c:v>
                      </c:pt>
                      <c:pt idx="20595">
                        <c:v>2016-06-12 17:06</c:v>
                      </c:pt>
                      <c:pt idx="20596">
                        <c:v>2016-06-12 17:06</c:v>
                      </c:pt>
                      <c:pt idx="20597">
                        <c:v>2016-06-12 17:06</c:v>
                      </c:pt>
                      <c:pt idx="20598">
                        <c:v>2016-06-12 17:06</c:v>
                      </c:pt>
                      <c:pt idx="20599">
                        <c:v>2016-06-12 17:06</c:v>
                      </c:pt>
                      <c:pt idx="20600">
                        <c:v>2016-06-12 17:06</c:v>
                      </c:pt>
                      <c:pt idx="20601">
                        <c:v>2016-06-12 17:06</c:v>
                      </c:pt>
                      <c:pt idx="20602">
                        <c:v>2016-06-12 17:06</c:v>
                      </c:pt>
                      <c:pt idx="20603">
                        <c:v>2016-06-12 17:06</c:v>
                      </c:pt>
                      <c:pt idx="20604">
                        <c:v>2016-06-12 17:06</c:v>
                      </c:pt>
                      <c:pt idx="20605">
                        <c:v>2016-06-12 17:06</c:v>
                      </c:pt>
                      <c:pt idx="20606">
                        <c:v>2016-06-12 17:06</c:v>
                      </c:pt>
                      <c:pt idx="20607">
                        <c:v>2016-06-12 17:06</c:v>
                      </c:pt>
                      <c:pt idx="20608">
                        <c:v>2016-06-12 17:06</c:v>
                      </c:pt>
                      <c:pt idx="20609">
                        <c:v>2016-06-12 17:06</c:v>
                      </c:pt>
                      <c:pt idx="20610">
                        <c:v>2016-06-12 17:06</c:v>
                      </c:pt>
                      <c:pt idx="20611">
                        <c:v>2016-06-12 17:06</c:v>
                      </c:pt>
                      <c:pt idx="20612">
                        <c:v>2016-06-12 17:06</c:v>
                      </c:pt>
                      <c:pt idx="20613">
                        <c:v>2016-06-12 17:06</c:v>
                      </c:pt>
                      <c:pt idx="20614">
                        <c:v>2016-06-12 17:06</c:v>
                      </c:pt>
                      <c:pt idx="20615">
                        <c:v>2016-06-12 17:06</c:v>
                      </c:pt>
                      <c:pt idx="20616">
                        <c:v>2016-06-12 17:06</c:v>
                      </c:pt>
                      <c:pt idx="20617">
                        <c:v>2016-06-12 17:06</c:v>
                      </c:pt>
                      <c:pt idx="20618">
                        <c:v>2016-06-12 17:06</c:v>
                      </c:pt>
                      <c:pt idx="20619">
                        <c:v>2016-06-12 17:06</c:v>
                      </c:pt>
                      <c:pt idx="20620">
                        <c:v>2016-06-12 17:06</c:v>
                      </c:pt>
                      <c:pt idx="20621">
                        <c:v>2016-06-12 17:06</c:v>
                      </c:pt>
                      <c:pt idx="20622">
                        <c:v>2016-06-12 17:06</c:v>
                      </c:pt>
                      <c:pt idx="20623">
                        <c:v>2016-06-12 17:06</c:v>
                      </c:pt>
                      <c:pt idx="20624">
                        <c:v>2016-06-12 17:06</c:v>
                      </c:pt>
                      <c:pt idx="20625">
                        <c:v>2016-06-12 17:06</c:v>
                      </c:pt>
                      <c:pt idx="20626">
                        <c:v>2016-06-12 17:06</c:v>
                      </c:pt>
                      <c:pt idx="20627">
                        <c:v>2016-06-12 17:06</c:v>
                      </c:pt>
                      <c:pt idx="20628">
                        <c:v>2016-06-12 17:06</c:v>
                      </c:pt>
                      <c:pt idx="20629">
                        <c:v>2016-06-12 17:07</c:v>
                      </c:pt>
                      <c:pt idx="20630">
                        <c:v>2016-06-12 17:07</c:v>
                      </c:pt>
                      <c:pt idx="20631">
                        <c:v>2016-06-12 17:07</c:v>
                      </c:pt>
                      <c:pt idx="20632">
                        <c:v>2016-06-12 17:07</c:v>
                      </c:pt>
                      <c:pt idx="20633">
                        <c:v>2016-06-12 17:07</c:v>
                      </c:pt>
                      <c:pt idx="20634">
                        <c:v>2016-06-12 17:07</c:v>
                      </c:pt>
                      <c:pt idx="20635">
                        <c:v>2016-06-12 17:07</c:v>
                      </c:pt>
                      <c:pt idx="20636">
                        <c:v>2016-06-12 17:07</c:v>
                      </c:pt>
                      <c:pt idx="20637">
                        <c:v>2016-06-12 17:07</c:v>
                      </c:pt>
                      <c:pt idx="20638">
                        <c:v>2016-06-12 17:07</c:v>
                      </c:pt>
                      <c:pt idx="20639">
                        <c:v>2016-06-12 17:07</c:v>
                      </c:pt>
                      <c:pt idx="20640">
                        <c:v>2016-06-12 17:07</c:v>
                      </c:pt>
                      <c:pt idx="20641">
                        <c:v>2016-06-12 17:07</c:v>
                      </c:pt>
                      <c:pt idx="20642">
                        <c:v>2016-06-12 17:07</c:v>
                      </c:pt>
                      <c:pt idx="20643">
                        <c:v>2016-06-12 17:07</c:v>
                      </c:pt>
                      <c:pt idx="20644">
                        <c:v>2016-06-12 17:07</c:v>
                      </c:pt>
                      <c:pt idx="20645">
                        <c:v>2016-06-12 17:07</c:v>
                      </c:pt>
                      <c:pt idx="20646">
                        <c:v>2016-06-12 17:07</c:v>
                      </c:pt>
                      <c:pt idx="20647">
                        <c:v>2016-06-12 17:07</c:v>
                      </c:pt>
                      <c:pt idx="20648">
                        <c:v>2016-06-12 17:07</c:v>
                      </c:pt>
                      <c:pt idx="20649">
                        <c:v>2016-06-12 17:07</c:v>
                      </c:pt>
                      <c:pt idx="20650">
                        <c:v>2016-06-12 17:07</c:v>
                      </c:pt>
                      <c:pt idx="20651">
                        <c:v>2016-06-12 17:07</c:v>
                      </c:pt>
                      <c:pt idx="20652">
                        <c:v>2016-06-12 17:07</c:v>
                      </c:pt>
                      <c:pt idx="20653">
                        <c:v>2016-06-12 17:07</c:v>
                      </c:pt>
                      <c:pt idx="20654">
                        <c:v>2016-06-12 17:07</c:v>
                      </c:pt>
                      <c:pt idx="20655">
                        <c:v>2016-06-12 17:07</c:v>
                      </c:pt>
                      <c:pt idx="20656">
                        <c:v>2016-06-12 17:07</c:v>
                      </c:pt>
                      <c:pt idx="20657">
                        <c:v>2016-06-12 17:07</c:v>
                      </c:pt>
                      <c:pt idx="20658">
                        <c:v>2016-06-12 17:07</c:v>
                      </c:pt>
                      <c:pt idx="20659">
                        <c:v>2016-06-12 17:07</c:v>
                      </c:pt>
                      <c:pt idx="20660">
                        <c:v>2016-06-12 17:07</c:v>
                      </c:pt>
                      <c:pt idx="20661">
                        <c:v>2016-06-12 17:07</c:v>
                      </c:pt>
                      <c:pt idx="20662">
                        <c:v>2016-06-12 17:07</c:v>
                      </c:pt>
                      <c:pt idx="20663">
                        <c:v>2016-06-12 17:07</c:v>
                      </c:pt>
                      <c:pt idx="20664">
                        <c:v>2016-06-12 17:07</c:v>
                      </c:pt>
                      <c:pt idx="20665">
                        <c:v>2016-06-12 17:07</c:v>
                      </c:pt>
                      <c:pt idx="20666">
                        <c:v>2016-06-12 17:07</c:v>
                      </c:pt>
                      <c:pt idx="20667">
                        <c:v>2016-06-12 17:07</c:v>
                      </c:pt>
                      <c:pt idx="20668">
                        <c:v>2016-06-12 17:07</c:v>
                      </c:pt>
                      <c:pt idx="20669">
                        <c:v>2016-06-12 17:07</c:v>
                      </c:pt>
                      <c:pt idx="20670">
                        <c:v>2016-06-12 17:07</c:v>
                      </c:pt>
                      <c:pt idx="20671">
                        <c:v>2016-06-12 17:07</c:v>
                      </c:pt>
                      <c:pt idx="20672">
                        <c:v>2016-06-12 17:07</c:v>
                      </c:pt>
                      <c:pt idx="20673">
                        <c:v>2016-06-12 17:07</c:v>
                      </c:pt>
                      <c:pt idx="20674">
                        <c:v>2016-06-12 17:07</c:v>
                      </c:pt>
                      <c:pt idx="20675">
                        <c:v>2016-06-12 17:07</c:v>
                      </c:pt>
                      <c:pt idx="20676">
                        <c:v>2016-06-12 17:07</c:v>
                      </c:pt>
                      <c:pt idx="20677">
                        <c:v>2016-06-12 17:07</c:v>
                      </c:pt>
                      <c:pt idx="20678">
                        <c:v>2016-06-12 17:07</c:v>
                      </c:pt>
                      <c:pt idx="20679">
                        <c:v>2016-06-12 17:07</c:v>
                      </c:pt>
                      <c:pt idx="20680">
                        <c:v>2016-06-12 17:07</c:v>
                      </c:pt>
                      <c:pt idx="20681">
                        <c:v>2016-06-12 17:07</c:v>
                      </c:pt>
                      <c:pt idx="20682">
                        <c:v>2016-06-12 17:07</c:v>
                      </c:pt>
                      <c:pt idx="20683">
                        <c:v>2016-06-12 17:07</c:v>
                      </c:pt>
                      <c:pt idx="20684">
                        <c:v>2016-06-12 17:07</c:v>
                      </c:pt>
                      <c:pt idx="20685">
                        <c:v>2016-06-12 17:08</c:v>
                      </c:pt>
                      <c:pt idx="20686">
                        <c:v>2016-06-12 17:08</c:v>
                      </c:pt>
                      <c:pt idx="20687">
                        <c:v>2016-06-12 17:08</c:v>
                      </c:pt>
                      <c:pt idx="20688">
                        <c:v>2016-06-12 17:08</c:v>
                      </c:pt>
                      <c:pt idx="20689">
                        <c:v>2016-06-12 17:08</c:v>
                      </c:pt>
                      <c:pt idx="20690">
                        <c:v>2016-06-12 17:08</c:v>
                      </c:pt>
                      <c:pt idx="20691">
                        <c:v>2016-06-12 17:08</c:v>
                      </c:pt>
                      <c:pt idx="20692">
                        <c:v>2016-06-12 17:08</c:v>
                      </c:pt>
                      <c:pt idx="20693">
                        <c:v>2016-06-12 17:08</c:v>
                      </c:pt>
                      <c:pt idx="20694">
                        <c:v>2016-06-12 17:08</c:v>
                      </c:pt>
                      <c:pt idx="20695">
                        <c:v>2016-06-12 17:08</c:v>
                      </c:pt>
                      <c:pt idx="20696">
                        <c:v>2016-06-12 17:08</c:v>
                      </c:pt>
                      <c:pt idx="20697">
                        <c:v>2016-06-12 17:08</c:v>
                      </c:pt>
                      <c:pt idx="20698">
                        <c:v>2016-06-12 17:08</c:v>
                      </c:pt>
                      <c:pt idx="20699">
                        <c:v>2016-06-12 17:08</c:v>
                      </c:pt>
                      <c:pt idx="20700">
                        <c:v>2016-06-12 17:08</c:v>
                      </c:pt>
                      <c:pt idx="20701">
                        <c:v>2016-06-12 17:08</c:v>
                      </c:pt>
                      <c:pt idx="20702">
                        <c:v>2016-06-12 17:08</c:v>
                      </c:pt>
                      <c:pt idx="20703">
                        <c:v>2016-06-12 17:08</c:v>
                      </c:pt>
                      <c:pt idx="20704">
                        <c:v>2016-06-12 17:08</c:v>
                      </c:pt>
                      <c:pt idx="20705">
                        <c:v>2016-06-12 17:08</c:v>
                      </c:pt>
                      <c:pt idx="20706">
                        <c:v>2016-06-12 17:08</c:v>
                      </c:pt>
                      <c:pt idx="20707">
                        <c:v>2016-06-12 17:08</c:v>
                      </c:pt>
                      <c:pt idx="20708">
                        <c:v>2016-06-12 17:08</c:v>
                      </c:pt>
                      <c:pt idx="20709">
                        <c:v>2016-06-12 17:08</c:v>
                      </c:pt>
                      <c:pt idx="20710">
                        <c:v>2016-06-12 17:08</c:v>
                      </c:pt>
                      <c:pt idx="20711">
                        <c:v>2016-06-12 17:08</c:v>
                      </c:pt>
                      <c:pt idx="20712">
                        <c:v>2016-06-12 17:08</c:v>
                      </c:pt>
                      <c:pt idx="20713">
                        <c:v>2016-06-12 17:08</c:v>
                      </c:pt>
                      <c:pt idx="20714">
                        <c:v>2016-06-12 17:08</c:v>
                      </c:pt>
                      <c:pt idx="20715">
                        <c:v>2016-06-12 17:08</c:v>
                      </c:pt>
                      <c:pt idx="20716">
                        <c:v>2016-06-12 17:08</c:v>
                      </c:pt>
                      <c:pt idx="20717">
                        <c:v>2016-06-12 17:08</c:v>
                      </c:pt>
                      <c:pt idx="20718">
                        <c:v>2016-06-12 17:08</c:v>
                      </c:pt>
                      <c:pt idx="20719">
                        <c:v>2016-06-12 17:08</c:v>
                      </c:pt>
                      <c:pt idx="20720">
                        <c:v>2016-06-12 17:08</c:v>
                      </c:pt>
                      <c:pt idx="20721">
                        <c:v>2016-06-12 17:08</c:v>
                      </c:pt>
                      <c:pt idx="20722">
                        <c:v>2016-06-12 17:08</c:v>
                      </c:pt>
                      <c:pt idx="20723">
                        <c:v>2016-06-12 17:08</c:v>
                      </c:pt>
                      <c:pt idx="20724">
                        <c:v>2016-06-12 17:08</c:v>
                      </c:pt>
                      <c:pt idx="20725">
                        <c:v>2016-06-12 17:08</c:v>
                      </c:pt>
                      <c:pt idx="20726">
                        <c:v>2016-06-12 17:08</c:v>
                      </c:pt>
                      <c:pt idx="20727">
                        <c:v>2016-06-12 17:08</c:v>
                      </c:pt>
                      <c:pt idx="20728">
                        <c:v>2016-06-12 17:08</c:v>
                      </c:pt>
                      <c:pt idx="20729">
                        <c:v>2016-06-12 17:08</c:v>
                      </c:pt>
                      <c:pt idx="20730">
                        <c:v>2016-06-12 17:08</c:v>
                      </c:pt>
                      <c:pt idx="20731">
                        <c:v>2016-06-12 17:08</c:v>
                      </c:pt>
                      <c:pt idx="20732">
                        <c:v>2016-06-12 17:08</c:v>
                      </c:pt>
                      <c:pt idx="20733">
                        <c:v>2016-06-12 17:08</c:v>
                      </c:pt>
                      <c:pt idx="20734">
                        <c:v>2016-06-12 17:08</c:v>
                      </c:pt>
                      <c:pt idx="20735">
                        <c:v>2016-06-12 17:08</c:v>
                      </c:pt>
                      <c:pt idx="20736">
                        <c:v>2016-06-12 17:08</c:v>
                      </c:pt>
                      <c:pt idx="20737">
                        <c:v>2016-06-12 17:08</c:v>
                      </c:pt>
                      <c:pt idx="20738">
                        <c:v>2016-06-12 17:08</c:v>
                      </c:pt>
                      <c:pt idx="20739">
                        <c:v>2016-06-12 17:08</c:v>
                      </c:pt>
                      <c:pt idx="20740">
                        <c:v>2016-06-12 17:08</c:v>
                      </c:pt>
                      <c:pt idx="20741">
                        <c:v>2016-06-12 17:08</c:v>
                      </c:pt>
                      <c:pt idx="20742">
                        <c:v>2016-06-12 17:08</c:v>
                      </c:pt>
                      <c:pt idx="20743">
                        <c:v>2016-06-12 17:09</c:v>
                      </c:pt>
                      <c:pt idx="20744">
                        <c:v>2016-06-12 17:09</c:v>
                      </c:pt>
                      <c:pt idx="20745">
                        <c:v>2016-06-12 17:09</c:v>
                      </c:pt>
                      <c:pt idx="20746">
                        <c:v>2016-06-12 17:09</c:v>
                      </c:pt>
                      <c:pt idx="20747">
                        <c:v>2016-06-12 17:09</c:v>
                      </c:pt>
                      <c:pt idx="20748">
                        <c:v>2016-06-12 17:09</c:v>
                      </c:pt>
                      <c:pt idx="20749">
                        <c:v>2016-06-12 17:09</c:v>
                      </c:pt>
                      <c:pt idx="20750">
                        <c:v>2016-06-12 17:09</c:v>
                      </c:pt>
                      <c:pt idx="20751">
                        <c:v>2016-06-12 17:09</c:v>
                      </c:pt>
                      <c:pt idx="20752">
                        <c:v>2016-06-12 17:09</c:v>
                      </c:pt>
                      <c:pt idx="20753">
                        <c:v>2016-06-12 17:09</c:v>
                      </c:pt>
                      <c:pt idx="20754">
                        <c:v>2016-06-12 17:09</c:v>
                      </c:pt>
                      <c:pt idx="20755">
                        <c:v>2016-06-12 17:09</c:v>
                      </c:pt>
                      <c:pt idx="20756">
                        <c:v>2016-06-12 17:09</c:v>
                      </c:pt>
                      <c:pt idx="20757">
                        <c:v>2016-06-12 17:09</c:v>
                      </c:pt>
                      <c:pt idx="20758">
                        <c:v>2016-06-12 17:09</c:v>
                      </c:pt>
                      <c:pt idx="20759">
                        <c:v>2016-06-12 17:09</c:v>
                      </c:pt>
                      <c:pt idx="20760">
                        <c:v>2016-06-12 17:09</c:v>
                      </c:pt>
                      <c:pt idx="20761">
                        <c:v>2016-06-12 17:09</c:v>
                      </c:pt>
                      <c:pt idx="20762">
                        <c:v>2016-06-12 17:09</c:v>
                      </c:pt>
                      <c:pt idx="20763">
                        <c:v>2016-06-12 17:09</c:v>
                      </c:pt>
                      <c:pt idx="20764">
                        <c:v>2016-06-12 17:09</c:v>
                      </c:pt>
                      <c:pt idx="20765">
                        <c:v>2016-06-12 17:09</c:v>
                      </c:pt>
                      <c:pt idx="20766">
                        <c:v>2016-06-12 17:09</c:v>
                      </c:pt>
                      <c:pt idx="20767">
                        <c:v>2016-06-12 17:09</c:v>
                      </c:pt>
                      <c:pt idx="20768">
                        <c:v>2016-06-12 17:09</c:v>
                      </c:pt>
                      <c:pt idx="20769">
                        <c:v>2016-06-12 17:09</c:v>
                      </c:pt>
                      <c:pt idx="20770">
                        <c:v>2016-06-12 17:09</c:v>
                      </c:pt>
                      <c:pt idx="20771">
                        <c:v>2016-06-12 17:09</c:v>
                      </c:pt>
                      <c:pt idx="20772">
                        <c:v>2016-06-12 17:09</c:v>
                      </c:pt>
                      <c:pt idx="20773">
                        <c:v>2016-06-12 17:09</c:v>
                      </c:pt>
                      <c:pt idx="20774">
                        <c:v>2016-06-12 17:09</c:v>
                      </c:pt>
                      <c:pt idx="20775">
                        <c:v>2016-06-12 17:09</c:v>
                      </c:pt>
                      <c:pt idx="20776">
                        <c:v>2016-06-12 17:09</c:v>
                      </c:pt>
                      <c:pt idx="20777">
                        <c:v>2016-06-12 17:09</c:v>
                      </c:pt>
                      <c:pt idx="20778">
                        <c:v>2016-06-12 17:09</c:v>
                      </c:pt>
                      <c:pt idx="20779">
                        <c:v>2016-06-12 17:09</c:v>
                      </c:pt>
                      <c:pt idx="20780">
                        <c:v>2016-06-12 17:09</c:v>
                      </c:pt>
                      <c:pt idx="20781">
                        <c:v>2016-06-12 17:09</c:v>
                      </c:pt>
                      <c:pt idx="20782">
                        <c:v>2016-06-12 17:09</c:v>
                      </c:pt>
                      <c:pt idx="20783">
                        <c:v>2016-06-12 17:09</c:v>
                      </c:pt>
                      <c:pt idx="20784">
                        <c:v>2016-06-12 17:09</c:v>
                      </c:pt>
                      <c:pt idx="20785">
                        <c:v>2016-06-12 17:09</c:v>
                      </c:pt>
                      <c:pt idx="20786">
                        <c:v>2016-06-12 17:09</c:v>
                      </c:pt>
                      <c:pt idx="20787">
                        <c:v>2016-06-12 17:09</c:v>
                      </c:pt>
                      <c:pt idx="20788">
                        <c:v>2016-06-12 17:09</c:v>
                      </c:pt>
                      <c:pt idx="20789">
                        <c:v>2016-06-12 17:09</c:v>
                      </c:pt>
                      <c:pt idx="20790">
                        <c:v>2016-06-12 17:09</c:v>
                      </c:pt>
                      <c:pt idx="20791">
                        <c:v>2016-06-12 17:09</c:v>
                      </c:pt>
                      <c:pt idx="20792">
                        <c:v>2016-06-12 17:09</c:v>
                      </c:pt>
                      <c:pt idx="20793">
                        <c:v>2016-06-12 17:09</c:v>
                      </c:pt>
                      <c:pt idx="20794">
                        <c:v>2016-06-12 17:09</c:v>
                      </c:pt>
                      <c:pt idx="20795">
                        <c:v>2016-06-12 17:09</c:v>
                      </c:pt>
                      <c:pt idx="20796">
                        <c:v>2016-06-12 17:09</c:v>
                      </c:pt>
                      <c:pt idx="20797">
                        <c:v>2016-06-12 17:09</c:v>
                      </c:pt>
                      <c:pt idx="20798">
                        <c:v>2016-06-12 17:09</c:v>
                      </c:pt>
                      <c:pt idx="20799">
                        <c:v>2016-06-12 17:09</c:v>
                      </c:pt>
                      <c:pt idx="20800">
                        <c:v>2016-06-12 17:09</c:v>
                      </c:pt>
                      <c:pt idx="20801">
                        <c:v>2016-06-12 17:10</c:v>
                      </c:pt>
                      <c:pt idx="20802">
                        <c:v>2016-06-12 17:10</c:v>
                      </c:pt>
                      <c:pt idx="20803">
                        <c:v>2016-06-12 17:10</c:v>
                      </c:pt>
                      <c:pt idx="20804">
                        <c:v>2016-06-12 17:10</c:v>
                      </c:pt>
                      <c:pt idx="20805">
                        <c:v>2016-06-12 17:10</c:v>
                      </c:pt>
                      <c:pt idx="20806">
                        <c:v>2016-06-12 17:10</c:v>
                      </c:pt>
                      <c:pt idx="20807">
                        <c:v>2016-06-12 17:10</c:v>
                      </c:pt>
                      <c:pt idx="20808">
                        <c:v>2016-06-12 17:10</c:v>
                      </c:pt>
                      <c:pt idx="20809">
                        <c:v>2016-06-12 17:10</c:v>
                      </c:pt>
                      <c:pt idx="20810">
                        <c:v>2016-06-12 17:10</c:v>
                      </c:pt>
                      <c:pt idx="20811">
                        <c:v>2016-06-12 17:10</c:v>
                      </c:pt>
                      <c:pt idx="20812">
                        <c:v>2016-06-12 17:10</c:v>
                      </c:pt>
                      <c:pt idx="20813">
                        <c:v>2016-06-12 17:10</c:v>
                      </c:pt>
                      <c:pt idx="20814">
                        <c:v>2016-06-12 17:10</c:v>
                      </c:pt>
                      <c:pt idx="20815">
                        <c:v>2016-06-12 17:10</c:v>
                      </c:pt>
                      <c:pt idx="20816">
                        <c:v>2016-06-12 17:10</c:v>
                      </c:pt>
                      <c:pt idx="20817">
                        <c:v>2016-06-12 17:10</c:v>
                      </c:pt>
                      <c:pt idx="20818">
                        <c:v>2016-06-12 17:10</c:v>
                      </c:pt>
                      <c:pt idx="20819">
                        <c:v>2016-06-12 17:10</c:v>
                      </c:pt>
                      <c:pt idx="20820">
                        <c:v>2016-06-12 17:10</c:v>
                      </c:pt>
                      <c:pt idx="20821">
                        <c:v>2016-06-12 17:10</c:v>
                      </c:pt>
                      <c:pt idx="20822">
                        <c:v>2016-06-12 17:10</c:v>
                      </c:pt>
                      <c:pt idx="20823">
                        <c:v>2016-06-12 17:10</c:v>
                      </c:pt>
                      <c:pt idx="20824">
                        <c:v>2016-06-12 17:10</c:v>
                      </c:pt>
                      <c:pt idx="20825">
                        <c:v>2016-06-12 17:10</c:v>
                      </c:pt>
                      <c:pt idx="20826">
                        <c:v>2016-06-12 17:10</c:v>
                      </c:pt>
                      <c:pt idx="20827">
                        <c:v>2016-06-12 17:10</c:v>
                      </c:pt>
                      <c:pt idx="20828">
                        <c:v>2016-06-12 17:10</c:v>
                      </c:pt>
                      <c:pt idx="20829">
                        <c:v>2016-06-12 17:10</c:v>
                      </c:pt>
                      <c:pt idx="20830">
                        <c:v>2016-06-12 17:10</c:v>
                      </c:pt>
                      <c:pt idx="20831">
                        <c:v>2016-06-12 17:10</c:v>
                      </c:pt>
                      <c:pt idx="20832">
                        <c:v>2016-06-12 17:10</c:v>
                      </c:pt>
                      <c:pt idx="20833">
                        <c:v>2016-06-12 17:10</c:v>
                      </c:pt>
                      <c:pt idx="20834">
                        <c:v>2016-06-12 17:10</c:v>
                      </c:pt>
                      <c:pt idx="20835">
                        <c:v>2016-06-12 17:10</c:v>
                      </c:pt>
                      <c:pt idx="20836">
                        <c:v>2016-06-12 17:10</c:v>
                      </c:pt>
                      <c:pt idx="20837">
                        <c:v>2016-06-12 17:10</c:v>
                      </c:pt>
                      <c:pt idx="20838">
                        <c:v>2016-06-12 17:10</c:v>
                      </c:pt>
                      <c:pt idx="20839">
                        <c:v>2016-06-12 17:10</c:v>
                      </c:pt>
                      <c:pt idx="20840">
                        <c:v>2016-06-12 17:10</c:v>
                      </c:pt>
                      <c:pt idx="20841">
                        <c:v>2016-06-12 17:10</c:v>
                      </c:pt>
                      <c:pt idx="20842">
                        <c:v>2016-06-12 17:10</c:v>
                      </c:pt>
                      <c:pt idx="20843">
                        <c:v>2016-06-12 17:10</c:v>
                      </c:pt>
                      <c:pt idx="20844">
                        <c:v>2016-06-12 17:10</c:v>
                      </c:pt>
                      <c:pt idx="20845">
                        <c:v>2016-06-12 17:10</c:v>
                      </c:pt>
                      <c:pt idx="20846">
                        <c:v>2016-06-12 17:10</c:v>
                      </c:pt>
                      <c:pt idx="20847">
                        <c:v>2016-06-12 17:10</c:v>
                      </c:pt>
                      <c:pt idx="20848">
                        <c:v>2016-06-12 17:10</c:v>
                      </c:pt>
                      <c:pt idx="20849">
                        <c:v>2016-06-12 17:10</c:v>
                      </c:pt>
                      <c:pt idx="20850">
                        <c:v>2016-06-12 17:10</c:v>
                      </c:pt>
                      <c:pt idx="20851">
                        <c:v>2016-06-12 17:10</c:v>
                      </c:pt>
                      <c:pt idx="20852">
                        <c:v>2016-06-12 17:10</c:v>
                      </c:pt>
                      <c:pt idx="20853">
                        <c:v>2016-06-12 17:10</c:v>
                      </c:pt>
                      <c:pt idx="20854">
                        <c:v>2016-06-12 17:10</c:v>
                      </c:pt>
                      <c:pt idx="20855">
                        <c:v>2016-06-12 17:10</c:v>
                      </c:pt>
                      <c:pt idx="20856">
                        <c:v>2016-06-12 17:10</c:v>
                      </c:pt>
                      <c:pt idx="20857">
                        <c:v>2016-06-12 17:10</c:v>
                      </c:pt>
                      <c:pt idx="20858">
                        <c:v>2016-06-12 17:10</c:v>
                      </c:pt>
                      <c:pt idx="20859">
                        <c:v>2016-06-12 17:10</c:v>
                      </c:pt>
                      <c:pt idx="20860">
                        <c:v>2016-06-12 17:11</c:v>
                      </c:pt>
                      <c:pt idx="20861">
                        <c:v>2016-06-12 17:11</c:v>
                      </c:pt>
                      <c:pt idx="20862">
                        <c:v>2016-06-12 17:11</c:v>
                      </c:pt>
                      <c:pt idx="20863">
                        <c:v>2016-06-12 17:11</c:v>
                      </c:pt>
                      <c:pt idx="20864">
                        <c:v>2016-06-12 17:11</c:v>
                      </c:pt>
                      <c:pt idx="20865">
                        <c:v>2016-06-12 17:11</c:v>
                      </c:pt>
                      <c:pt idx="20866">
                        <c:v>2016-06-12 17:11</c:v>
                      </c:pt>
                      <c:pt idx="20867">
                        <c:v>2016-06-12 17:11</c:v>
                      </c:pt>
                      <c:pt idx="20868">
                        <c:v>2016-06-12 17:11</c:v>
                      </c:pt>
                      <c:pt idx="20869">
                        <c:v>2016-06-12 17:11</c:v>
                      </c:pt>
                      <c:pt idx="20870">
                        <c:v>2016-06-12 17:11</c:v>
                      </c:pt>
                      <c:pt idx="20871">
                        <c:v>2016-06-12 17:11</c:v>
                      </c:pt>
                      <c:pt idx="20872">
                        <c:v>2016-06-12 17:11</c:v>
                      </c:pt>
                      <c:pt idx="20873">
                        <c:v>2016-06-12 17:11</c:v>
                      </c:pt>
                      <c:pt idx="20874">
                        <c:v>2016-06-12 17:11</c:v>
                      </c:pt>
                      <c:pt idx="20875">
                        <c:v>2016-06-12 17:11</c:v>
                      </c:pt>
                      <c:pt idx="20876">
                        <c:v>2016-06-12 17:11</c:v>
                      </c:pt>
                      <c:pt idx="20877">
                        <c:v>2016-06-12 17:11</c:v>
                      </c:pt>
                      <c:pt idx="20878">
                        <c:v>2016-06-12 17:11</c:v>
                      </c:pt>
                      <c:pt idx="20879">
                        <c:v>2016-06-12 17:11</c:v>
                      </c:pt>
                      <c:pt idx="20880">
                        <c:v>2016-06-12 17:11</c:v>
                      </c:pt>
                      <c:pt idx="20881">
                        <c:v>2016-06-12 17:11</c:v>
                      </c:pt>
                      <c:pt idx="20882">
                        <c:v>2016-06-12 17:11</c:v>
                      </c:pt>
                      <c:pt idx="20883">
                        <c:v>2016-06-12 17:11</c:v>
                      </c:pt>
                      <c:pt idx="20884">
                        <c:v>2016-06-12 17:11</c:v>
                      </c:pt>
                      <c:pt idx="20885">
                        <c:v>2016-06-12 17:11</c:v>
                      </c:pt>
                      <c:pt idx="20886">
                        <c:v>2016-06-12 17:11</c:v>
                      </c:pt>
                      <c:pt idx="20887">
                        <c:v>2016-06-12 17:11</c:v>
                      </c:pt>
                      <c:pt idx="20888">
                        <c:v>2016-06-12 17:11</c:v>
                      </c:pt>
                      <c:pt idx="20889">
                        <c:v>2016-06-12 17:11</c:v>
                      </c:pt>
                      <c:pt idx="20890">
                        <c:v>2016-06-12 17:11</c:v>
                      </c:pt>
                      <c:pt idx="20891">
                        <c:v>2016-06-12 17:11</c:v>
                      </c:pt>
                      <c:pt idx="20892">
                        <c:v>2016-06-12 17:11</c:v>
                      </c:pt>
                      <c:pt idx="20893">
                        <c:v>2016-06-12 17:11</c:v>
                      </c:pt>
                      <c:pt idx="20894">
                        <c:v>2016-06-12 17:11</c:v>
                      </c:pt>
                      <c:pt idx="20895">
                        <c:v>2016-06-12 17:11</c:v>
                      </c:pt>
                      <c:pt idx="20896">
                        <c:v>2016-06-12 17:11</c:v>
                      </c:pt>
                      <c:pt idx="20897">
                        <c:v>2016-06-12 17:11</c:v>
                      </c:pt>
                      <c:pt idx="20898">
                        <c:v>2016-06-12 17:11</c:v>
                      </c:pt>
                      <c:pt idx="20899">
                        <c:v>2016-06-12 17:11</c:v>
                      </c:pt>
                      <c:pt idx="20900">
                        <c:v>2016-06-12 17:11</c:v>
                      </c:pt>
                      <c:pt idx="20901">
                        <c:v>2016-06-12 17:11</c:v>
                      </c:pt>
                      <c:pt idx="20902">
                        <c:v>2016-06-12 17:11</c:v>
                      </c:pt>
                      <c:pt idx="20903">
                        <c:v>2016-06-12 17:11</c:v>
                      </c:pt>
                      <c:pt idx="20904">
                        <c:v>2016-06-12 17:11</c:v>
                      </c:pt>
                      <c:pt idx="20905">
                        <c:v>2016-06-12 17:11</c:v>
                      </c:pt>
                      <c:pt idx="20906">
                        <c:v>2016-06-12 17:11</c:v>
                      </c:pt>
                      <c:pt idx="20907">
                        <c:v>2016-06-12 17:11</c:v>
                      </c:pt>
                      <c:pt idx="20908">
                        <c:v>2016-06-12 17:11</c:v>
                      </c:pt>
                      <c:pt idx="20909">
                        <c:v>2016-06-12 17:11</c:v>
                      </c:pt>
                      <c:pt idx="20910">
                        <c:v>2016-06-12 17:11</c:v>
                      </c:pt>
                      <c:pt idx="20911">
                        <c:v>2016-06-12 17:11</c:v>
                      </c:pt>
                      <c:pt idx="20912">
                        <c:v>2016-06-12 17:11</c:v>
                      </c:pt>
                      <c:pt idx="20913">
                        <c:v>2016-06-12 17:11</c:v>
                      </c:pt>
                      <c:pt idx="20914">
                        <c:v>2016-06-12 17:11</c:v>
                      </c:pt>
                      <c:pt idx="20915">
                        <c:v>2016-06-12 17:11</c:v>
                      </c:pt>
                      <c:pt idx="20916">
                        <c:v>2016-06-12 17:11</c:v>
                      </c:pt>
                      <c:pt idx="20917">
                        <c:v>2016-06-12 17:11</c:v>
                      </c:pt>
                      <c:pt idx="20918">
                        <c:v>2016-06-12 17:12</c:v>
                      </c:pt>
                      <c:pt idx="20919">
                        <c:v>2016-06-12 17:12</c:v>
                      </c:pt>
                      <c:pt idx="20920">
                        <c:v>2016-06-12 17:12</c:v>
                      </c:pt>
                      <c:pt idx="20921">
                        <c:v>2016-06-12 17:12</c:v>
                      </c:pt>
                      <c:pt idx="20922">
                        <c:v>2016-06-12 17:12</c:v>
                      </c:pt>
                      <c:pt idx="20923">
                        <c:v>2016-06-12 17:12</c:v>
                      </c:pt>
                      <c:pt idx="20924">
                        <c:v>2016-06-12 17:12</c:v>
                      </c:pt>
                      <c:pt idx="20925">
                        <c:v>2016-06-12 17:12</c:v>
                      </c:pt>
                      <c:pt idx="20926">
                        <c:v>2016-06-12 17:12</c:v>
                      </c:pt>
                      <c:pt idx="20927">
                        <c:v>2016-06-12 17:12</c:v>
                      </c:pt>
                      <c:pt idx="20928">
                        <c:v>2016-06-12 17:12</c:v>
                      </c:pt>
                      <c:pt idx="20929">
                        <c:v>2016-06-12 17:12</c:v>
                      </c:pt>
                      <c:pt idx="20930">
                        <c:v>2016-06-12 17:12</c:v>
                      </c:pt>
                      <c:pt idx="20931">
                        <c:v>2016-06-12 17:12</c:v>
                      </c:pt>
                      <c:pt idx="20932">
                        <c:v>2016-06-12 17:12</c:v>
                      </c:pt>
                      <c:pt idx="20933">
                        <c:v>2016-06-12 17:12</c:v>
                      </c:pt>
                      <c:pt idx="20934">
                        <c:v>2016-06-12 17:12</c:v>
                      </c:pt>
                      <c:pt idx="20935">
                        <c:v>2016-06-12 17:12</c:v>
                      </c:pt>
                      <c:pt idx="20936">
                        <c:v>2016-06-12 17:12</c:v>
                      </c:pt>
                      <c:pt idx="20937">
                        <c:v>2016-06-12 17:12</c:v>
                      </c:pt>
                      <c:pt idx="20938">
                        <c:v>2016-06-12 17:12</c:v>
                      </c:pt>
                      <c:pt idx="20939">
                        <c:v>2016-06-12 17:12</c:v>
                      </c:pt>
                      <c:pt idx="20940">
                        <c:v>2016-06-12 17:12</c:v>
                      </c:pt>
                      <c:pt idx="20941">
                        <c:v>2016-06-12 17:12</c:v>
                      </c:pt>
                      <c:pt idx="20942">
                        <c:v>2016-06-12 17:12</c:v>
                      </c:pt>
                      <c:pt idx="20943">
                        <c:v>2016-06-12 17:12</c:v>
                      </c:pt>
                      <c:pt idx="20944">
                        <c:v>2016-06-12 17:12</c:v>
                      </c:pt>
                      <c:pt idx="20945">
                        <c:v>2016-06-12 17:12</c:v>
                      </c:pt>
                      <c:pt idx="20946">
                        <c:v>2016-06-12 17:12</c:v>
                      </c:pt>
                      <c:pt idx="20947">
                        <c:v>2016-06-12 17:12</c:v>
                      </c:pt>
                      <c:pt idx="20948">
                        <c:v>2016-06-12 17:12</c:v>
                      </c:pt>
                      <c:pt idx="20949">
                        <c:v>2016-06-12 17:12</c:v>
                      </c:pt>
                      <c:pt idx="20950">
                        <c:v>2016-06-12 17:12</c:v>
                      </c:pt>
                      <c:pt idx="20951">
                        <c:v>2016-06-12 17:12</c:v>
                      </c:pt>
                      <c:pt idx="20952">
                        <c:v>2016-06-12 17:12</c:v>
                      </c:pt>
                      <c:pt idx="20953">
                        <c:v>2016-06-12 17:12</c:v>
                      </c:pt>
                      <c:pt idx="20954">
                        <c:v>2016-06-12 17:12</c:v>
                      </c:pt>
                      <c:pt idx="20955">
                        <c:v>2016-06-12 17:12</c:v>
                      </c:pt>
                      <c:pt idx="20956">
                        <c:v>2016-06-12 17:12</c:v>
                      </c:pt>
                      <c:pt idx="20957">
                        <c:v>2016-06-12 17:12</c:v>
                      </c:pt>
                      <c:pt idx="20958">
                        <c:v>2016-06-12 17:12</c:v>
                      </c:pt>
                      <c:pt idx="20959">
                        <c:v>2016-06-12 17:12</c:v>
                      </c:pt>
                      <c:pt idx="20960">
                        <c:v>2016-06-12 17:12</c:v>
                      </c:pt>
                      <c:pt idx="20961">
                        <c:v>2016-06-12 17:12</c:v>
                      </c:pt>
                      <c:pt idx="20962">
                        <c:v>2016-06-12 17:12</c:v>
                      </c:pt>
                      <c:pt idx="20963">
                        <c:v>2016-06-12 17:12</c:v>
                      </c:pt>
                      <c:pt idx="20964">
                        <c:v>2016-06-12 17:12</c:v>
                      </c:pt>
                      <c:pt idx="20965">
                        <c:v>2016-06-12 17:12</c:v>
                      </c:pt>
                      <c:pt idx="20966">
                        <c:v>2016-06-12 17:12</c:v>
                      </c:pt>
                      <c:pt idx="20967">
                        <c:v>2016-06-12 17:12</c:v>
                      </c:pt>
                      <c:pt idx="20968">
                        <c:v>2016-06-12 17:12</c:v>
                      </c:pt>
                      <c:pt idx="20969">
                        <c:v>2016-06-12 17:12</c:v>
                      </c:pt>
                      <c:pt idx="20970">
                        <c:v>2016-06-12 17:12</c:v>
                      </c:pt>
                      <c:pt idx="20971">
                        <c:v>2016-06-12 17:12</c:v>
                      </c:pt>
                      <c:pt idx="20972">
                        <c:v>2016-06-12 17:12</c:v>
                      </c:pt>
                      <c:pt idx="20973">
                        <c:v>2016-06-12 17:12</c:v>
                      </c:pt>
                      <c:pt idx="20974">
                        <c:v>2016-06-12 17:13</c:v>
                      </c:pt>
                      <c:pt idx="20975">
                        <c:v>2016-06-12 17:13</c:v>
                      </c:pt>
                      <c:pt idx="20976">
                        <c:v>2016-06-12 17:13</c:v>
                      </c:pt>
                      <c:pt idx="20977">
                        <c:v>2016-06-12 17:13</c:v>
                      </c:pt>
                      <c:pt idx="20978">
                        <c:v>2016-06-12 17:13</c:v>
                      </c:pt>
                      <c:pt idx="20979">
                        <c:v>2016-06-12 17:13</c:v>
                      </c:pt>
                      <c:pt idx="20980">
                        <c:v>2016-06-12 17:13</c:v>
                      </c:pt>
                      <c:pt idx="20981">
                        <c:v>2016-06-12 17:13</c:v>
                      </c:pt>
                      <c:pt idx="20982">
                        <c:v>2016-06-12 17:13</c:v>
                      </c:pt>
                      <c:pt idx="20983">
                        <c:v>2016-06-12 17:13</c:v>
                      </c:pt>
                      <c:pt idx="20984">
                        <c:v>2016-06-12 17:13</c:v>
                      </c:pt>
                      <c:pt idx="20985">
                        <c:v>2016-06-12 17:13</c:v>
                      </c:pt>
                      <c:pt idx="20986">
                        <c:v>2016-06-12 17:13</c:v>
                      </c:pt>
                      <c:pt idx="20987">
                        <c:v>2016-06-12 17:13</c:v>
                      </c:pt>
                      <c:pt idx="20988">
                        <c:v>2016-06-12 17:13</c:v>
                      </c:pt>
                      <c:pt idx="20989">
                        <c:v>2016-06-12 17:13</c:v>
                      </c:pt>
                      <c:pt idx="20990">
                        <c:v>2016-06-12 17:13</c:v>
                      </c:pt>
                      <c:pt idx="20991">
                        <c:v>2016-06-12 17:13</c:v>
                      </c:pt>
                      <c:pt idx="20992">
                        <c:v>2016-06-12 17:13</c:v>
                      </c:pt>
                      <c:pt idx="20993">
                        <c:v>2016-06-12 17:13</c:v>
                      </c:pt>
                      <c:pt idx="20994">
                        <c:v>2016-06-12 17:13</c:v>
                      </c:pt>
                      <c:pt idx="20995">
                        <c:v>2016-06-12 17:13</c:v>
                      </c:pt>
                      <c:pt idx="20996">
                        <c:v>2016-06-12 17:13</c:v>
                      </c:pt>
                      <c:pt idx="20997">
                        <c:v>2016-06-12 17:13</c:v>
                      </c:pt>
                      <c:pt idx="20998">
                        <c:v>2016-06-12 17:13</c:v>
                      </c:pt>
                      <c:pt idx="20999">
                        <c:v>2016-06-12 17:13</c:v>
                      </c:pt>
                      <c:pt idx="21000">
                        <c:v>2016-06-12 17:13</c:v>
                      </c:pt>
                      <c:pt idx="21001">
                        <c:v>2016-06-12 17:13</c:v>
                      </c:pt>
                      <c:pt idx="21002">
                        <c:v>2016-06-12 17:13</c:v>
                      </c:pt>
                      <c:pt idx="21003">
                        <c:v>2016-06-12 17:13</c:v>
                      </c:pt>
                      <c:pt idx="21004">
                        <c:v>2016-06-12 17:13</c:v>
                      </c:pt>
                      <c:pt idx="21005">
                        <c:v>2016-06-12 17:13</c:v>
                      </c:pt>
                      <c:pt idx="21006">
                        <c:v>2016-06-12 17:13</c:v>
                      </c:pt>
                      <c:pt idx="21007">
                        <c:v>2016-06-12 17:13</c:v>
                      </c:pt>
                      <c:pt idx="21008">
                        <c:v>2016-06-12 17:13</c:v>
                      </c:pt>
                      <c:pt idx="21009">
                        <c:v>2016-06-12 17:13</c:v>
                      </c:pt>
                      <c:pt idx="21010">
                        <c:v>2016-06-12 17:13</c:v>
                      </c:pt>
                      <c:pt idx="21011">
                        <c:v>2016-06-12 17:13</c:v>
                      </c:pt>
                      <c:pt idx="21012">
                        <c:v>2016-06-12 17:13</c:v>
                      </c:pt>
                      <c:pt idx="21013">
                        <c:v>2016-06-12 17:13</c:v>
                      </c:pt>
                      <c:pt idx="21014">
                        <c:v>2016-06-12 17:13</c:v>
                      </c:pt>
                      <c:pt idx="21015">
                        <c:v>2016-06-12 17:13</c:v>
                      </c:pt>
                      <c:pt idx="21016">
                        <c:v>2016-06-12 17:13</c:v>
                      </c:pt>
                      <c:pt idx="21017">
                        <c:v>2016-06-12 17:13</c:v>
                      </c:pt>
                      <c:pt idx="21018">
                        <c:v>2016-06-12 17:13</c:v>
                      </c:pt>
                      <c:pt idx="21019">
                        <c:v>2016-06-12 17:13</c:v>
                      </c:pt>
                      <c:pt idx="21020">
                        <c:v>2016-06-12 17:13</c:v>
                      </c:pt>
                      <c:pt idx="21021">
                        <c:v>2016-06-12 17:13</c:v>
                      </c:pt>
                      <c:pt idx="21022">
                        <c:v>2016-06-12 17:13</c:v>
                      </c:pt>
                      <c:pt idx="21023">
                        <c:v>2016-06-12 17:13</c:v>
                      </c:pt>
                      <c:pt idx="21024">
                        <c:v>2016-06-12 17:13</c:v>
                      </c:pt>
                      <c:pt idx="21025">
                        <c:v>2016-06-12 17:13</c:v>
                      </c:pt>
                      <c:pt idx="21026">
                        <c:v>2016-06-12 17:13</c:v>
                      </c:pt>
                      <c:pt idx="21027">
                        <c:v>2016-06-12 17:13</c:v>
                      </c:pt>
                      <c:pt idx="21028">
                        <c:v>2016-06-12 17:13</c:v>
                      </c:pt>
                      <c:pt idx="21029">
                        <c:v>2016-06-12 17:13</c:v>
                      </c:pt>
                      <c:pt idx="21030">
                        <c:v>2016-06-12 17:14</c:v>
                      </c:pt>
                      <c:pt idx="21031">
                        <c:v>2016-06-12 17:14</c:v>
                      </c:pt>
                      <c:pt idx="21032">
                        <c:v>2016-06-12 17:14</c:v>
                      </c:pt>
                      <c:pt idx="21033">
                        <c:v>2016-06-12 17:14</c:v>
                      </c:pt>
                      <c:pt idx="21034">
                        <c:v>2016-06-12 17:14</c:v>
                      </c:pt>
                      <c:pt idx="21035">
                        <c:v>2016-06-12 17:14</c:v>
                      </c:pt>
                      <c:pt idx="21036">
                        <c:v>2016-06-12 17:14</c:v>
                      </c:pt>
                      <c:pt idx="21037">
                        <c:v>2016-06-12 17:14</c:v>
                      </c:pt>
                      <c:pt idx="21038">
                        <c:v>2016-06-12 17:14</c:v>
                      </c:pt>
                      <c:pt idx="21039">
                        <c:v>2016-06-12 17:14</c:v>
                      </c:pt>
                      <c:pt idx="21040">
                        <c:v>2016-06-12 17:14</c:v>
                      </c:pt>
                      <c:pt idx="21041">
                        <c:v>2016-06-12 17:14</c:v>
                      </c:pt>
                      <c:pt idx="21042">
                        <c:v>2016-06-12 17:14</c:v>
                      </c:pt>
                      <c:pt idx="21043">
                        <c:v>2016-06-12 17:14</c:v>
                      </c:pt>
                      <c:pt idx="21044">
                        <c:v>2016-06-12 17:14</c:v>
                      </c:pt>
                      <c:pt idx="21045">
                        <c:v>2016-06-12 17:14</c:v>
                      </c:pt>
                      <c:pt idx="21046">
                        <c:v>2016-06-12 17:14</c:v>
                      </c:pt>
                      <c:pt idx="21047">
                        <c:v>2016-06-12 17:14</c:v>
                      </c:pt>
                      <c:pt idx="21048">
                        <c:v>2016-06-12 17:14</c:v>
                      </c:pt>
                      <c:pt idx="21049">
                        <c:v>2016-06-12 17:14</c:v>
                      </c:pt>
                      <c:pt idx="21050">
                        <c:v>2016-06-12 17:14</c:v>
                      </c:pt>
                      <c:pt idx="21051">
                        <c:v>2016-06-12 17:14</c:v>
                      </c:pt>
                      <c:pt idx="21052">
                        <c:v>2016-06-12 17:14</c:v>
                      </c:pt>
                      <c:pt idx="21053">
                        <c:v>2016-06-12 17:14</c:v>
                      </c:pt>
                      <c:pt idx="21054">
                        <c:v>2016-06-12 17:14</c:v>
                      </c:pt>
                      <c:pt idx="21055">
                        <c:v>2016-06-12 17:14</c:v>
                      </c:pt>
                      <c:pt idx="21056">
                        <c:v>2016-06-12 17:14</c:v>
                      </c:pt>
                      <c:pt idx="21057">
                        <c:v>2016-06-12 17:14</c:v>
                      </c:pt>
                      <c:pt idx="21058">
                        <c:v>2016-06-12 17:14</c:v>
                      </c:pt>
                      <c:pt idx="21059">
                        <c:v>2016-06-12 17:14</c:v>
                      </c:pt>
                      <c:pt idx="21060">
                        <c:v>2016-06-12 17:14</c:v>
                      </c:pt>
                      <c:pt idx="21061">
                        <c:v>2016-06-12 17:14</c:v>
                      </c:pt>
                      <c:pt idx="21062">
                        <c:v>2016-06-12 17:14</c:v>
                      </c:pt>
                      <c:pt idx="21063">
                        <c:v>2016-06-12 17:14</c:v>
                      </c:pt>
                      <c:pt idx="21064">
                        <c:v>2016-06-12 17:14</c:v>
                      </c:pt>
                      <c:pt idx="21065">
                        <c:v>2016-06-12 17:14</c:v>
                      </c:pt>
                      <c:pt idx="21066">
                        <c:v>2016-06-12 17:14</c:v>
                      </c:pt>
                      <c:pt idx="21067">
                        <c:v>2016-06-12 17:14</c:v>
                      </c:pt>
                      <c:pt idx="21068">
                        <c:v>2016-06-12 17:14</c:v>
                      </c:pt>
                      <c:pt idx="21069">
                        <c:v>2016-06-12 17:14</c:v>
                      </c:pt>
                      <c:pt idx="21070">
                        <c:v>2016-06-12 17:14</c:v>
                      </c:pt>
                      <c:pt idx="21071">
                        <c:v>2016-06-12 17:14</c:v>
                      </c:pt>
                      <c:pt idx="21072">
                        <c:v>2016-06-12 17:14</c:v>
                      </c:pt>
                      <c:pt idx="21073">
                        <c:v>2016-06-12 17:14</c:v>
                      </c:pt>
                      <c:pt idx="21074">
                        <c:v>2016-06-12 17:14</c:v>
                      </c:pt>
                      <c:pt idx="21075">
                        <c:v>2016-06-12 17:14</c:v>
                      </c:pt>
                      <c:pt idx="21076">
                        <c:v>2016-06-12 17:14</c:v>
                      </c:pt>
                      <c:pt idx="21077">
                        <c:v>2016-06-12 17:14</c:v>
                      </c:pt>
                      <c:pt idx="21078">
                        <c:v>2016-06-12 17:14</c:v>
                      </c:pt>
                      <c:pt idx="21079">
                        <c:v>2016-06-12 17:14</c:v>
                      </c:pt>
                      <c:pt idx="21080">
                        <c:v>2016-06-12 17:14</c:v>
                      </c:pt>
                      <c:pt idx="21081">
                        <c:v>2016-06-12 17:14</c:v>
                      </c:pt>
                      <c:pt idx="21082">
                        <c:v>2016-06-12 17:14</c:v>
                      </c:pt>
                      <c:pt idx="21083">
                        <c:v>2016-06-12 17:14</c:v>
                      </c:pt>
                      <c:pt idx="21084">
                        <c:v>2016-06-12 17:14</c:v>
                      </c:pt>
                      <c:pt idx="21085">
                        <c:v>2016-06-12 17:14</c:v>
                      </c:pt>
                      <c:pt idx="21086">
                        <c:v>2016-06-12 17:14</c:v>
                      </c:pt>
                      <c:pt idx="21087">
                        <c:v>2016-06-12 17:14</c:v>
                      </c:pt>
                      <c:pt idx="21088">
                        <c:v>2016-06-12 17:15</c:v>
                      </c:pt>
                      <c:pt idx="21089">
                        <c:v>2016-06-12 17:15</c:v>
                      </c:pt>
                      <c:pt idx="21090">
                        <c:v>2016-06-12 17:15</c:v>
                      </c:pt>
                      <c:pt idx="21091">
                        <c:v>2016-06-12 17:15</c:v>
                      </c:pt>
                      <c:pt idx="21092">
                        <c:v>2016-06-12 17:15</c:v>
                      </c:pt>
                      <c:pt idx="21093">
                        <c:v>2016-06-12 17:15</c:v>
                      </c:pt>
                      <c:pt idx="21094">
                        <c:v>2016-06-12 17:15</c:v>
                      </c:pt>
                      <c:pt idx="21095">
                        <c:v>2016-06-12 17:15</c:v>
                      </c:pt>
                      <c:pt idx="21096">
                        <c:v>2016-06-12 17:15</c:v>
                      </c:pt>
                      <c:pt idx="21097">
                        <c:v>2016-06-12 17:15</c:v>
                      </c:pt>
                      <c:pt idx="21098">
                        <c:v>2016-06-12 17:15</c:v>
                      </c:pt>
                      <c:pt idx="21099">
                        <c:v>2016-06-12 17:15</c:v>
                      </c:pt>
                      <c:pt idx="21100">
                        <c:v>2016-06-12 17:15</c:v>
                      </c:pt>
                      <c:pt idx="21101">
                        <c:v>2016-06-12 17:15</c:v>
                      </c:pt>
                      <c:pt idx="21102">
                        <c:v>2016-06-12 17:15</c:v>
                      </c:pt>
                      <c:pt idx="21103">
                        <c:v>2016-06-12 17:15</c:v>
                      </c:pt>
                      <c:pt idx="21104">
                        <c:v>2016-06-12 17:15</c:v>
                      </c:pt>
                      <c:pt idx="21105">
                        <c:v>2016-06-12 17:15</c:v>
                      </c:pt>
                      <c:pt idx="21106">
                        <c:v>2016-06-12 17:15</c:v>
                      </c:pt>
                      <c:pt idx="21107">
                        <c:v>2016-06-12 17:15</c:v>
                      </c:pt>
                      <c:pt idx="21108">
                        <c:v>2016-06-12 17:15</c:v>
                      </c:pt>
                      <c:pt idx="21109">
                        <c:v>2016-06-12 17:15</c:v>
                      </c:pt>
                      <c:pt idx="21110">
                        <c:v>2016-06-12 17:15</c:v>
                      </c:pt>
                      <c:pt idx="21111">
                        <c:v>2016-06-12 17:15</c:v>
                      </c:pt>
                      <c:pt idx="21112">
                        <c:v>2016-06-12 17:15</c:v>
                      </c:pt>
                      <c:pt idx="21113">
                        <c:v>2016-06-12 17:15</c:v>
                      </c:pt>
                      <c:pt idx="21114">
                        <c:v>2016-06-12 17:15</c:v>
                      </c:pt>
                      <c:pt idx="21115">
                        <c:v>2016-06-12 17:15</c:v>
                      </c:pt>
                      <c:pt idx="21116">
                        <c:v>2016-06-12 17:15</c:v>
                      </c:pt>
                      <c:pt idx="21117">
                        <c:v>2016-06-12 17:15</c:v>
                      </c:pt>
                      <c:pt idx="21118">
                        <c:v>2016-06-12 17:15</c:v>
                      </c:pt>
                      <c:pt idx="21119">
                        <c:v>2016-06-12 17:15</c:v>
                      </c:pt>
                      <c:pt idx="21120">
                        <c:v>2016-06-12 17:15</c:v>
                      </c:pt>
                      <c:pt idx="21121">
                        <c:v>2016-06-12 17:15</c:v>
                      </c:pt>
                      <c:pt idx="21122">
                        <c:v>2016-06-12 17:15</c:v>
                      </c:pt>
                      <c:pt idx="21123">
                        <c:v>2016-06-12 17:15</c:v>
                      </c:pt>
                      <c:pt idx="21124">
                        <c:v>2016-06-12 17:15</c:v>
                      </c:pt>
                      <c:pt idx="21125">
                        <c:v>2016-06-12 17:15</c:v>
                      </c:pt>
                      <c:pt idx="21126">
                        <c:v>2016-06-12 17:15</c:v>
                      </c:pt>
                      <c:pt idx="21127">
                        <c:v>2016-06-12 17:15</c:v>
                      </c:pt>
                      <c:pt idx="21128">
                        <c:v>2016-06-12 17:15</c:v>
                      </c:pt>
                      <c:pt idx="21129">
                        <c:v>2016-06-12 17:15</c:v>
                      </c:pt>
                      <c:pt idx="21130">
                        <c:v>2016-06-12 17:15</c:v>
                      </c:pt>
                      <c:pt idx="21131">
                        <c:v>2016-06-12 17:15</c:v>
                      </c:pt>
                      <c:pt idx="21132">
                        <c:v>2016-06-12 17:15</c:v>
                      </c:pt>
                      <c:pt idx="21133">
                        <c:v>2016-06-12 17:15</c:v>
                      </c:pt>
                      <c:pt idx="21134">
                        <c:v>2016-06-12 17:15</c:v>
                      </c:pt>
                      <c:pt idx="21135">
                        <c:v>2016-06-12 17:15</c:v>
                      </c:pt>
                      <c:pt idx="21136">
                        <c:v>2016-06-12 17:15</c:v>
                      </c:pt>
                      <c:pt idx="21137">
                        <c:v>2016-06-12 17:15</c:v>
                      </c:pt>
                      <c:pt idx="21138">
                        <c:v>2016-06-12 17:15</c:v>
                      </c:pt>
                      <c:pt idx="21139">
                        <c:v>2016-06-12 17:15</c:v>
                      </c:pt>
                      <c:pt idx="21140">
                        <c:v>2016-06-12 17:15</c:v>
                      </c:pt>
                      <c:pt idx="21141">
                        <c:v>2016-06-12 17:15</c:v>
                      </c:pt>
                      <c:pt idx="21142">
                        <c:v>2016-06-12 17:15</c:v>
                      </c:pt>
                      <c:pt idx="21143">
                        <c:v>2016-06-12 17:15</c:v>
                      </c:pt>
                      <c:pt idx="21144">
                        <c:v>2016-06-12 17:15</c:v>
                      </c:pt>
                      <c:pt idx="21145">
                        <c:v>2016-06-12 17:15</c:v>
                      </c:pt>
                      <c:pt idx="21146">
                        <c:v>2016-06-12 17:16</c:v>
                      </c:pt>
                      <c:pt idx="21147">
                        <c:v>2016-06-12 17:16</c:v>
                      </c:pt>
                      <c:pt idx="21148">
                        <c:v>2016-06-12 17:16</c:v>
                      </c:pt>
                      <c:pt idx="21149">
                        <c:v>2016-06-12 17:16</c:v>
                      </c:pt>
                      <c:pt idx="21150">
                        <c:v>2016-06-12 17:16</c:v>
                      </c:pt>
                      <c:pt idx="21151">
                        <c:v>2016-06-12 17:16</c:v>
                      </c:pt>
                      <c:pt idx="21152">
                        <c:v>2016-06-12 17:16</c:v>
                      </c:pt>
                      <c:pt idx="21153">
                        <c:v>2016-06-12 17:16</c:v>
                      </c:pt>
                      <c:pt idx="21154">
                        <c:v>2016-06-12 17:16</c:v>
                      </c:pt>
                      <c:pt idx="21155">
                        <c:v>2016-06-12 17:16</c:v>
                      </c:pt>
                      <c:pt idx="21156">
                        <c:v>2016-06-12 17:16</c:v>
                      </c:pt>
                      <c:pt idx="21157">
                        <c:v>2016-06-12 17:16</c:v>
                      </c:pt>
                      <c:pt idx="21158">
                        <c:v>2016-06-12 17:16</c:v>
                      </c:pt>
                      <c:pt idx="21159">
                        <c:v>2016-06-12 17:16</c:v>
                      </c:pt>
                      <c:pt idx="21160">
                        <c:v>2016-06-12 17:16</c:v>
                      </c:pt>
                      <c:pt idx="21161">
                        <c:v>2016-06-12 17:16</c:v>
                      </c:pt>
                      <c:pt idx="21162">
                        <c:v>2016-06-12 17:16</c:v>
                      </c:pt>
                      <c:pt idx="21163">
                        <c:v>2016-06-12 17:16</c:v>
                      </c:pt>
                      <c:pt idx="21164">
                        <c:v>2016-06-12 17:16</c:v>
                      </c:pt>
                      <c:pt idx="21165">
                        <c:v>2016-06-12 17:16</c:v>
                      </c:pt>
                      <c:pt idx="21166">
                        <c:v>2016-06-12 17:16</c:v>
                      </c:pt>
                      <c:pt idx="21167">
                        <c:v>2016-06-12 17:16</c:v>
                      </c:pt>
                      <c:pt idx="21168">
                        <c:v>2016-06-12 17:16</c:v>
                      </c:pt>
                      <c:pt idx="21169">
                        <c:v>2016-06-12 17:16</c:v>
                      </c:pt>
                      <c:pt idx="21170">
                        <c:v>2016-06-12 17:16</c:v>
                      </c:pt>
                      <c:pt idx="21171">
                        <c:v>2016-06-12 17:16</c:v>
                      </c:pt>
                      <c:pt idx="21172">
                        <c:v>2016-06-12 17:16</c:v>
                      </c:pt>
                      <c:pt idx="21173">
                        <c:v>2016-06-12 17:16</c:v>
                      </c:pt>
                      <c:pt idx="21174">
                        <c:v>2016-06-12 17:16</c:v>
                      </c:pt>
                      <c:pt idx="21175">
                        <c:v>2016-06-12 17:16</c:v>
                      </c:pt>
                      <c:pt idx="21176">
                        <c:v>2016-06-12 17:16</c:v>
                      </c:pt>
                      <c:pt idx="21177">
                        <c:v>2016-06-12 17:16</c:v>
                      </c:pt>
                      <c:pt idx="21178">
                        <c:v>2016-06-12 17:16</c:v>
                      </c:pt>
                      <c:pt idx="21179">
                        <c:v>2016-06-12 17:16</c:v>
                      </c:pt>
                      <c:pt idx="21180">
                        <c:v>2016-06-12 17:16</c:v>
                      </c:pt>
                      <c:pt idx="21181">
                        <c:v>2016-06-12 17:16</c:v>
                      </c:pt>
                      <c:pt idx="21182">
                        <c:v>2016-06-12 17:16</c:v>
                      </c:pt>
                      <c:pt idx="21183">
                        <c:v>2016-06-12 17:16</c:v>
                      </c:pt>
                      <c:pt idx="21184">
                        <c:v>2016-06-12 17:16</c:v>
                      </c:pt>
                      <c:pt idx="21185">
                        <c:v>2016-06-12 17:16</c:v>
                      </c:pt>
                      <c:pt idx="21186">
                        <c:v>2016-06-12 17:16</c:v>
                      </c:pt>
                      <c:pt idx="21187">
                        <c:v>2016-06-12 17:16</c:v>
                      </c:pt>
                      <c:pt idx="21188">
                        <c:v>2016-06-12 17:16</c:v>
                      </c:pt>
                      <c:pt idx="21189">
                        <c:v>2016-06-12 17:16</c:v>
                      </c:pt>
                      <c:pt idx="21190">
                        <c:v>2016-06-12 17:16</c:v>
                      </c:pt>
                      <c:pt idx="21191">
                        <c:v>2016-06-12 17:16</c:v>
                      </c:pt>
                      <c:pt idx="21192">
                        <c:v>2016-06-12 17:16</c:v>
                      </c:pt>
                      <c:pt idx="21193">
                        <c:v>2016-06-12 17:16</c:v>
                      </c:pt>
                      <c:pt idx="21194">
                        <c:v>2016-06-12 17:16</c:v>
                      </c:pt>
                      <c:pt idx="21195">
                        <c:v>2016-06-12 17:16</c:v>
                      </c:pt>
                      <c:pt idx="21196">
                        <c:v>2016-06-12 17:16</c:v>
                      </c:pt>
                      <c:pt idx="21197">
                        <c:v>2016-06-12 17:16</c:v>
                      </c:pt>
                      <c:pt idx="21198">
                        <c:v>2016-06-12 17:16</c:v>
                      </c:pt>
                      <c:pt idx="21199">
                        <c:v>2016-06-12 17:16</c:v>
                      </c:pt>
                      <c:pt idx="21200">
                        <c:v>2016-06-12 17:16</c:v>
                      </c:pt>
                      <c:pt idx="21201">
                        <c:v>2016-06-12 17:16</c:v>
                      </c:pt>
                      <c:pt idx="21202">
                        <c:v>2016-06-12 17:16</c:v>
                      </c:pt>
                      <c:pt idx="21203">
                        <c:v>2016-06-12 17:16</c:v>
                      </c:pt>
                      <c:pt idx="21204">
                        <c:v>2016-06-12 17:16</c:v>
                      </c:pt>
                      <c:pt idx="21205">
                        <c:v>2016-06-12 17:17</c:v>
                      </c:pt>
                      <c:pt idx="21206">
                        <c:v>2016-06-12 17:17</c:v>
                      </c:pt>
                      <c:pt idx="21207">
                        <c:v>2016-06-12 17:17</c:v>
                      </c:pt>
                      <c:pt idx="21208">
                        <c:v>2016-06-12 17:17</c:v>
                      </c:pt>
                      <c:pt idx="21209">
                        <c:v>2016-06-12 17:17</c:v>
                      </c:pt>
                      <c:pt idx="21210">
                        <c:v>2016-06-12 17:17</c:v>
                      </c:pt>
                      <c:pt idx="21211">
                        <c:v>2016-06-12 17:17</c:v>
                      </c:pt>
                      <c:pt idx="21212">
                        <c:v>2016-06-12 17:17</c:v>
                      </c:pt>
                      <c:pt idx="21213">
                        <c:v>2016-06-12 17:17</c:v>
                      </c:pt>
                      <c:pt idx="21214">
                        <c:v>2016-06-12 17:17</c:v>
                      </c:pt>
                      <c:pt idx="21215">
                        <c:v>2016-06-12 17:17</c:v>
                      </c:pt>
                      <c:pt idx="21216">
                        <c:v>2016-06-12 17:17</c:v>
                      </c:pt>
                      <c:pt idx="21217">
                        <c:v>2016-06-12 17:17</c:v>
                      </c:pt>
                      <c:pt idx="21218">
                        <c:v>2016-06-12 17:17</c:v>
                      </c:pt>
                      <c:pt idx="21219">
                        <c:v>2016-06-12 17:17</c:v>
                      </c:pt>
                      <c:pt idx="21220">
                        <c:v>2016-06-12 17:17</c:v>
                      </c:pt>
                      <c:pt idx="21221">
                        <c:v>2016-06-12 17:17</c:v>
                      </c:pt>
                      <c:pt idx="21222">
                        <c:v>2016-06-12 17:17</c:v>
                      </c:pt>
                      <c:pt idx="21223">
                        <c:v>2016-06-12 17:17</c:v>
                      </c:pt>
                      <c:pt idx="21224">
                        <c:v>2016-06-12 17:17</c:v>
                      </c:pt>
                      <c:pt idx="21225">
                        <c:v>2016-06-12 17:17</c:v>
                      </c:pt>
                      <c:pt idx="21226">
                        <c:v>2016-06-12 17:17</c:v>
                      </c:pt>
                      <c:pt idx="21227">
                        <c:v>2016-06-12 17:17</c:v>
                      </c:pt>
                      <c:pt idx="21228">
                        <c:v>2016-06-12 17:17</c:v>
                      </c:pt>
                      <c:pt idx="21229">
                        <c:v>2016-06-12 17:17</c:v>
                      </c:pt>
                      <c:pt idx="21230">
                        <c:v>2016-06-12 17:17</c:v>
                      </c:pt>
                      <c:pt idx="21231">
                        <c:v>2016-06-12 17:17</c:v>
                      </c:pt>
                      <c:pt idx="21232">
                        <c:v>2016-06-12 17:17</c:v>
                      </c:pt>
                      <c:pt idx="21233">
                        <c:v>2016-06-12 17:17</c:v>
                      </c:pt>
                      <c:pt idx="21234">
                        <c:v>2016-06-12 17:17</c:v>
                      </c:pt>
                      <c:pt idx="21235">
                        <c:v>2016-06-12 17:17</c:v>
                      </c:pt>
                      <c:pt idx="21236">
                        <c:v>2016-06-12 17:17</c:v>
                      </c:pt>
                      <c:pt idx="21237">
                        <c:v>2016-06-12 17:17</c:v>
                      </c:pt>
                      <c:pt idx="21238">
                        <c:v>2016-06-12 17:17</c:v>
                      </c:pt>
                      <c:pt idx="21239">
                        <c:v>2016-06-12 17:17</c:v>
                      </c:pt>
                      <c:pt idx="21240">
                        <c:v>2016-06-12 17:17</c:v>
                      </c:pt>
                      <c:pt idx="21241">
                        <c:v>2016-06-12 17:17</c:v>
                      </c:pt>
                      <c:pt idx="21242">
                        <c:v>2016-06-12 17:17</c:v>
                      </c:pt>
                      <c:pt idx="21243">
                        <c:v>2016-06-12 17:17</c:v>
                      </c:pt>
                      <c:pt idx="21244">
                        <c:v>2016-06-12 17:17</c:v>
                      </c:pt>
                      <c:pt idx="21245">
                        <c:v>2016-06-12 17:17</c:v>
                      </c:pt>
                      <c:pt idx="21246">
                        <c:v>2016-06-12 17:17</c:v>
                      </c:pt>
                      <c:pt idx="21247">
                        <c:v>2016-06-12 17:17</c:v>
                      </c:pt>
                      <c:pt idx="21248">
                        <c:v>2016-06-12 17:17</c:v>
                      </c:pt>
                      <c:pt idx="21249">
                        <c:v>2016-06-12 17:17</c:v>
                      </c:pt>
                      <c:pt idx="21250">
                        <c:v>2016-06-12 17:17</c:v>
                      </c:pt>
                      <c:pt idx="21251">
                        <c:v>2016-06-12 17:17</c:v>
                      </c:pt>
                      <c:pt idx="21252">
                        <c:v>2016-06-12 17:17</c:v>
                      </c:pt>
                      <c:pt idx="21253">
                        <c:v>2016-06-12 17:17</c:v>
                      </c:pt>
                      <c:pt idx="21254">
                        <c:v>2016-06-12 17:17</c:v>
                      </c:pt>
                      <c:pt idx="21255">
                        <c:v>2016-06-12 17:17</c:v>
                      </c:pt>
                      <c:pt idx="21256">
                        <c:v>2016-06-12 17:17</c:v>
                      </c:pt>
                      <c:pt idx="21257">
                        <c:v>2016-06-12 17:17</c:v>
                      </c:pt>
                      <c:pt idx="21258">
                        <c:v>2016-06-12 17:17</c:v>
                      </c:pt>
                      <c:pt idx="21259">
                        <c:v>2016-06-12 17:17</c:v>
                      </c:pt>
                      <c:pt idx="21260">
                        <c:v>2016-06-12 17:18</c:v>
                      </c:pt>
                      <c:pt idx="21261">
                        <c:v>2016-06-12 17:18</c:v>
                      </c:pt>
                      <c:pt idx="21262">
                        <c:v>2016-06-12 17:18</c:v>
                      </c:pt>
                      <c:pt idx="21263">
                        <c:v>2016-06-12 17:18</c:v>
                      </c:pt>
                      <c:pt idx="21264">
                        <c:v>2016-06-12 17:18</c:v>
                      </c:pt>
                      <c:pt idx="21265">
                        <c:v>2016-06-12 17:18</c:v>
                      </c:pt>
                      <c:pt idx="21266">
                        <c:v>2016-06-12 17:18</c:v>
                      </c:pt>
                      <c:pt idx="21267">
                        <c:v>2016-06-12 17:18</c:v>
                      </c:pt>
                      <c:pt idx="21268">
                        <c:v>2016-06-12 17:18</c:v>
                      </c:pt>
                      <c:pt idx="21269">
                        <c:v>2016-06-12 17:18</c:v>
                      </c:pt>
                      <c:pt idx="21270">
                        <c:v>2016-06-12 17:18</c:v>
                      </c:pt>
                      <c:pt idx="21271">
                        <c:v>2016-06-12 17:18</c:v>
                      </c:pt>
                      <c:pt idx="21272">
                        <c:v>2016-06-12 17:18</c:v>
                      </c:pt>
                      <c:pt idx="21273">
                        <c:v>2016-06-12 17:18</c:v>
                      </c:pt>
                      <c:pt idx="21274">
                        <c:v>2016-06-12 17:18</c:v>
                      </c:pt>
                      <c:pt idx="21275">
                        <c:v>2016-06-12 17:18</c:v>
                      </c:pt>
                      <c:pt idx="21276">
                        <c:v>2016-06-12 17:18</c:v>
                      </c:pt>
                      <c:pt idx="21277">
                        <c:v>2016-06-12 17:18</c:v>
                      </c:pt>
                      <c:pt idx="21278">
                        <c:v>2016-06-12 17:18</c:v>
                      </c:pt>
                      <c:pt idx="21279">
                        <c:v>2016-06-12 17:18</c:v>
                      </c:pt>
                      <c:pt idx="21280">
                        <c:v>2016-06-12 17:18</c:v>
                      </c:pt>
                      <c:pt idx="21281">
                        <c:v>2016-06-12 17:18</c:v>
                      </c:pt>
                      <c:pt idx="21282">
                        <c:v>2016-06-12 17:18</c:v>
                      </c:pt>
                      <c:pt idx="21283">
                        <c:v>2016-06-12 17:18</c:v>
                      </c:pt>
                      <c:pt idx="21284">
                        <c:v>2016-06-12 17:18</c:v>
                      </c:pt>
                      <c:pt idx="21285">
                        <c:v>2016-06-12 17:18</c:v>
                      </c:pt>
                      <c:pt idx="21286">
                        <c:v>2016-06-12 17:18</c:v>
                      </c:pt>
                      <c:pt idx="21287">
                        <c:v>2016-06-12 17:18</c:v>
                      </c:pt>
                      <c:pt idx="21288">
                        <c:v>2016-06-12 17:18</c:v>
                      </c:pt>
                      <c:pt idx="21289">
                        <c:v>2016-06-12 17:18</c:v>
                      </c:pt>
                      <c:pt idx="21290">
                        <c:v>2016-06-12 17:18</c:v>
                      </c:pt>
                      <c:pt idx="21291">
                        <c:v>2016-06-12 17:18</c:v>
                      </c:pt>
                      <c:pt idx="21292">
                        <c:v>2016-06-12 17:18</c:v>
                      </c:pt>
                      <c:pt idx="21293">
                        <c:v>2016-06-12 17:18</c:v>
                      </c:pt>
                      <c:pt idx="21294">
                        <c:v>2016-06-12 17:18</c:v>
                      </c:pt>
                      <c:pt idx="21295">
                        <c:v>2016-06-12 17:18</c:v>
                      </c:pt>
                      <c:pt idx="21296">
                        <c:v>2016-06-12 17:18</c:v>
                      </c:pt>
                      <c:pt idx="21297">
                        <c:v>2016-06-12 17:18</c:v>
                      </c:pt>
                      <c:pt idx="21298">
                        <c:v>2016-06-12 17:18</c:v>
                      </c:pt>
                      <c:pt idx="21299">
                        <c:v>2016-06-12 17:18</c:v>
                      </c:pt>
                      <c:pt idx="21300">
                        <c:v>2016-06-12 17:18</c:v>
                      </c:pt>
                      <c:pt idx="21301">
                        <c:v>2016-06-12 17:18</c:v>
                      </c:pt>
                      <c:pt idx="21302">
                        <c:v>2016-06-12 17:18</c:v>
                      </c:pt>
                      <c:pt idx="21303">
                        <c:v>2016-06-12 17:18</c:v>
                      </c:pt>
                      <c:pt idx="21304">
                        <c:v>2016-06-12 17:18</c:v>
                      </c:pt>
                      <c:pt idx="21305">
                        <c:v>2016-06-12 17:18</c:v>
                      </c:pt>
                      <c:pt idx="21306">
                        <c:v>2016-06-12 17:18</c:v>
                      </c:pt>
                      <c:pt idx="21307">
                        <c:v>2016-06-12 17:18</c:v>
                      </c:pt>
                      <c:pt idx="21308">
                        <c:v>2016-06-12 17:18</c:v>
                      </c:pt>
                      <c:pt idx="21309">
                        <c:v>2016-06-12 17:18</c:v>
                      </c:pt>
                      <c:pt idx="21310">
                        <c:v>2016-06-12 17:18</c:v>
                      </c:pt>
                      <c:pt idx="21311">
                        <c:v>2016-06-12 17:18</c:v>
                      </c:pt>
                      <c:pt idx="21312">
                        <c:v>2016-06-12 17:18</c:v>
                      </c:pt>
                      <c:pt idx="21313">
                        <c:v>2016-06-12 17:18</c:v>
                      </c:pt>
                      <c:pt idx="21314">
                        <c:v>2016-06-12 17:18</c:v>
                      </c:pt>
                      <c:pt idx="21315">
                        <c:v>2016-06-12 17:18</c:v>
                      </c:pt>
                      <c:pt idx="21316">
                        <c:v>2016-06-12 17:18</c:v>
                      </c:pt>
                      <c:pt idx="21317">
                        <c:v>2016-06-12 17:19</c:v>
                      </c:pt>
                      <c:pt idx="21318">
                        <c:v>2016-06-12 17:19</c:v>
                      </c:pt>
                      <c:pt idx="21319">
                        <c:v>2016-06-12 17:19</c:v>
                      </c:pt>
                      <c:pt idx="21320">
                        <c:v>2016-06-12 17:19</c:v>
                      </c:pt>
                      <c:pt idx="21321">
                        <c:v>2016-06-12 17:19</c:v>
                      </c:pt>
                      <c:pt idx="21322">
                        <c:v>2016-06-12 17:19</c:v>
                      </c:pt>
                      <c:pt idx="21323">
                        <c:v>2016-06-12 17:19</c:v>
                      </c:pt>
                      <c:pt idx="21324">
                        <c:v>2016-06-12 17:19</c:v>
                      </c:pt>
                      <c:pt idx="21325">
                        <c:v>2016-06-12 17:19</c:v>
                      </c:pt>
                      <c:pt idx="21326">
                        <c:v>2016-06-12 17:19</c:v>
                      </c:pt>
                      <c:pt idx="21327">
                        <c:v>2016-06-12 17:19</c:v>
                      </c:pt>
                      <c:pt idx="21328">
                        <c:v>2016-06-12 17:19</c:v>
                      </c:pt>
                      <c:pt idx="21329">
                        <c:v>2016-06-12 17:19</c:v>
                      </c:pt>
                      <c:pt idx="21330">
                        <c:v>2016-06-12 17:19</c:v>
                      </c:pt>
                      <c:pt idx="21331">
                        <c:v>2016-06-12 17:19</c:v>
                      </c:pt>
                      <c:pt idx="21332">
                        <c:v>2016-06-12 17:19</c:v>
                      </c:pt>
                      <c:pt idx="21333">
                        <c:v>2016-06-12 17:19</c:v>
                      </c:pt>
                      <c:pt idx="21334">
                        <c:v>2016-06-12 17:19</c:v>
                      </c:pt>
                      <c:pt idx="21335">
                        <c:v>2016-06-12 17:19</c:v>
                      </c:pt>
                      <c:pt idx="21336">
                        <c:v>2016-06-12 17:19</c:v>
                      </c:pt>
                      <c:pt idx="21337">
                        <c:v>2016-06-12 17:19</c:v>
                      </c:pt>
                      <c:pt idx="21338">
                        <c:v>2016-06-12 17:19</c:v>
                      </c:pt>
                      <c:pt idx="21339">
                        <c:v>2016-06-12 17:19</c:v>
                      </c:pt>
                      <c:pt idx="21340">
                        <c:v>2016-06-12 17:19</c:v>
                      </c:pt>
                      <c:pt idx="21341">
                        <c:v>2016-06-12 17:19</c:v>
                      </c:pt>
                      <c:pt idx="21342">
                        <c:v>2016-06-12 17:19</c:v>
                      </c:pt>
                      <c:pt idx="21343">
                        <c:v>2016-06-12 17:19</c:v>
                      </c:pt>
                      <c:pt idx="21344">
                        <c:v>2016-06-12 17:19</c:v>
                      </c:pt>
                      <c:pt idx="21345">
                        <c:v>2016-06-12 17:19</c:v>
                      </c:pt>
                      <c:pt idx="21346">
                        <c:v>2016-06-12 17:19</c:v>
                      </c:pt>
                      <c:pt idx="21347">
                        <c:v>2016-06-12 17:19</c:v>
                      </c:pt>
                      <c:pt idx="21348">
                        <c:v>2016-06-12 17:19</c:v>
                      </c:pt>
                      <c:pt idx="21349">
                        <c:v>2016-06-12 17:19</c:v>
                      </c:pt>
                      <c:pt idx="21350">
                        <c:v>2016-06-12 17:19</c:v>
                      </c:pt>
                      <c:pt idx="21351">
                        <c:v>2016-06-12 17:19</c:v>
                      </c:pt>
                      <c:pt idx="21352">
                        <c:v>2016-06-12 17:19</c:v>
                      </c:pt>
                      <c:pt idx="21353">
                        <c:v>2016-06-12 17:19</c:v>
                      </c:pt>
                      <c:pt idx="21354">
                        <c:v>2016-06-12 17:19</c:v>
                      </c:pt>
                      <c:pt idx="21355">
                        <c:v>2016-06-12 17:19</c:v>
                      </c:pt>
                      <c:pt idx="21356">
                        <c:v>2016-06-12 17:19</c:v>
                      </c:pt>
                      <c:pt idx="21357">
                        <c:v>2016-06-12 17:19</c:v>
                      </c:pt>
                      <c:pt idx="21358">
                        <c:v>2016-06-12 17:19</c:v>
                      </c:pt>
                      <c:pt idx="21359">
                        <c:v>2016-06-12 17:19</c:v>
                      </c:pt>
                      <c:pt idx="21360">
                        <c:v>2016-06-12 17:19</c:v>
                      </c:pt>
                      <c:pt idx="21361">
                        <c:v>2016-06-12 17:19</c:v>
                      </c:pt>
                      <c:pt idx="21362">
                        <c:v>2016-06-12 17:19</c:v>
                      </c:pt>
                      <c:pt idx="21363">
                        <c:v>2016-06-12 17:19</c:v>
                      </c:pt>
                      <c:pt idx="21364">
                        <c:v>2016-06-12 17:19</c:v>
                      </c:pt>
                      <c:pt idx="21365">
                        <c:v>2016-06-12 17:19</c:v>
                      </c:pt>
                      <c:pt idx="21366">
                        <c:v>2016-06-12 17:19</c:v>
                      </c:pt>
                      <c:pt idx="21367">
                        <c:v>2016-06-12 17:19</c:v>
                      </c:pt>
                      <c:pt idx="21368">
                        <c:v>2016-06-12 17:19</c:v>
                      </c:pt>
                      <c:pt idx="21369">
                        <c:v>2016-06-12 17:19</c:v>
                      </c:pt>
                      <c:pt idx="21370">
                        <c:v>2016-06-12 17:19</c:v>
                      </c:pt>
                      <c:pt idx="21371">
                        <c:v>2016-06-12 17:19</c:v>
                      </c:pt>
                      <c:pt idx="21372">
                        <c:v>2016-06-12 17:19</c:v>
                      </c:pt>
                      <c:pt idx="21373">
                        <c:v>2016-06-12 17:19</c:v>
                      </c:pt>
                      <c:pt idx="21374">
                        <c:v>2016-06-12 17:20</c:v>
                      </c:pt>
                      <c:pt idx="21375">
                        <c:v>2016-06-12 17:20</c:v>
                      </c:pt>
                      <c:pt idx="21376">
                        <c:v>2016-06-12 17:20</c:v>
                      </c:pt>
                      <c:pt idx="21377">
                        <c:v>2016-06-12 17:20</c:v>
                      </c:pt>
                      <c:pt idx="21378">
                        <c:v>2016-06-12 17:20</c:v>
                      </c:pt>
                      <c:pt idx="21379">
                        <c:v>2016-06-12 17:20</c:v>
                      </c:pt>
                      <c:pt idx="21380">
                        <c:v>2016-06-12 17:20</c:v>
                      </c:pt>
                      <c:pt idx="21381">
                        <c:v>2016-06-12 17:20</c:v>
                      </c:pt>
                      <c:pt idx="21382">
                        <c:v>2016-06-12 17:20</c:v>
                      </c:pt>
                      <c:pt idx="21383">
                        <c:v>2016-06-12 17:20</c:v>
                      </c:pt>
                      <c:pt idx="21384">
                        <c:v>2016-06-12 17:20</c:v>
                      </c:pt>
                      <c:pt idx="21385">
                        <c:v>2016-06-12 17:20</c:v>
                      </c:pt>
                      <c:pt idx="21386">
                        <c:v>2016-06-12 17:20</c:v>
                      </c:pt>
                      <c:pt idx="21387">
                        <c:v>2016-06-12 17:20</c:v>
                      </c:pt>
                      <c:pt idx="21388">
                        <c:v>2016-06-12 17:20</c:v>
                      </c:pt>
                      <c:pt idx="21389">
                        <c:v>2016-06-12 17:20</c:v>
                      </c:pt>
                      <c:pt idx="21390">
                        <c:v>2016-06-12 17:20</c:v>
                      </c:pt>
                      <c:pt idx="21391">
                        <c:v>2016-06-12 17:20</c:v>
                      </c:pt>
                      <c:pt idx="21392">
                        <c:v>2016-06-12 17:20</c:v>
                      </c:pt>
                      <c:pt idx="21393">
                        <c:v>2016-06-12 17:20</c:v>
                      </c:pt>
                      <c:pt idx="21394">
                        <c:v>2016-06-12 17:20</c:v>
                      </c:pt>
                      <c:pt idx="21395">
                        <c:v>2016-06-12 17:20</c:v>
                      </c:pt>
                      <c:pt idx="21396">
                        <c:v>2016-06-12 17:20</c:v>
                      </c:pt>
                      <c:pt idx="21397">
                        <c:v>2016-06-12 17:20</c:v>
                      </c:pt>
                      <c:pt idx="21398">
                        <c:v>2016-06-12 17:20</c:v>
                      </c:pt>
                      <c:pt idx="21399">
                        <c:v>2016-06-12 17:20</c:v>
                      </c:pt>
                      <c:pt idx="21400">
                        <c:v>2016-06-12 17:20</c:v>
                      </c:pt>
                      <c:pt idx="21401">
                        <c:v>2016-06-12 17:20</c:v>
                      </c:pt>
                      <c:pt idx="21402">
                        <c:v>2016-06-12 17:20</c:v>
                      </c:pt>
                      <c:pt idx="21403">
                        <c:v>2016-06-12 17:20</c:v>
                      </c:pt>
                      <c:pt idx="21404">
                        <c:v>2016-06-12 17:20</c:v>
                      </c:pt>
                      <c:pt idx="21405">
                        <c:v>2016-06-12 17:20</c:v>
                      </c:pt>
                      <c:pt idx="21406">
                        <c:v>2016-06-12 17:20</c:v>
                      </c:pt>
                      <c:pt idx="21407">
                        <c:v>2016-06-12 17:20</c:v>
                      </c:pt>
                      <c:pt idx="21408">
                        <c:v>2016-06-12 17:20</c:v>
                      </c:pt>
                      <c:pt idx="21409">
                        <c:v>2016-06-12 17:20</c:v>
                      </c:pt>
                      <c:pt idx="21410">
                        <c:v>2016-06-12 17:20</c:v>
                      </c:pt>
                      <c:pt idx="21411">
                        <c:v>2016-06-12 17:20</c:v>
                      </c:pt>
                      <c:pt idx="21412">
                        <c:v>2016-06-12 17:20</c:v>
                      </c:pt>
                      <c:pt idx="21413">
                        <c:v>2016-06-12 17:20</c:v>
                      </c:pt>
                      <c:pt idx="21414">
                        <c:v>2016-06-12 17:20</c:v>
                      </c:pt>
                      <c:pt idx="21415">
                        <c:v>2016-06-12 17:20</c:v>
                      </c:pt>
                      <c:pt idx="21416">
                        <c:v>2016-06-12 17:20</c:v>
                      </c:pt>
                      <c:pt idx="21417">
                        <c:v>2016-06-12 17:20</c:v>
                      </c:pt>
                      <c:pt idx="21418">
                        <c:v>2016-06-12 17:20</c:v>
                      </c:pt>
                      <c:pt idx="21419">
                        <c:v>2016-06-12 17:20</c:v>
                      </c:pt>
                      <c:pt idx="21420">
                        <c:v>2016-06-12 17:20</c:v>
                      </c:pt>
                      <c:pt idx="21421">
                        <c:v>2016-06-12 17:20</c:v>
                      </c:pt>
                      <c:pt idx="21422">
                        <c:v>2016-06-12 17:20</c:v>
                      </c:pt>
                      <c:pt idx="21423">
                        <c:v>2016-06-12 17:20</c:v>
                      </c:pt>
                      <c:pt idx="21424">
                        <c:v>2016-06-12 17:20</c:v>
                      </c:pt>
                      <c:pt idx="21425">
                        <c:v>2016-06-12 17:20</c:v>
                      </c:pt>
                      <c:pt idx="21426">
                        <c:v>2016-06-12 17:20</c:v>
                      </c:pt>
                      <c:pt idx="21427">
                        <c:v>2016-06-12 17:20</c:v>
                      </c:pt>
                      <c:pt idx="21428">
                        <c:v>2016-06-12 17:20</c:v>
                      </c:pt>
                      <c:pt idx="21429">
                        <c:v>2016-06-12 17:20</c:v>
                      </c:pt>
                      <c:pt idx="21430">
                        <c:v>2016-06-12 17:20</c:v>
                      </c:pt>
                      <c:pt idx="21431">
                        <c:v>2016-06-12 17:20</c:v>
                      </c:pt>
                      <c:pt idx="21432">
                        <c:v>2016-06-12 17:21</c:v>
                      </c:pt>
                      <c:pt idx="21433">
                        <c:v>2016-06-12 17:21</c:v>
                      </c:pt>
                      <c:pt idx="21434">
                        <c:v>2016-06-12 17:21</c:v>
                      </c:pt>
                      <c:pt idx="21435">
                        <c:v>2016-06-12 17:21</c:v>
                      </c:pt>
                      <c:pt idx="21436">
                        <c:v>2016-06-12 17:21</c:v>
                      </c:pt>
                      <c:pt idx="21437">
                        <c:v>2016-06-12 17:21</c:v>
                      </c:pt>
                      <c:pt idx="21438">
                        <c:v>2016-06-12 17:21</c:v>
                      </c:pt>
                      <c:pt idx="21439">
                        <c:v>2016-06-12 17:21</c:v>
                      </c:pt>
                      <c:pt idx="21440">
                        <c:v>2016-06-12 17:21</c:v>
                      </c:pt>
                      <c:pt idx="21441">
                        <c:v>2016-06-12 17:21</c:v>
                      </c:pt>
                      <c:pt idx="21442">
                        <c:v>2016-06-12 17:21</c:v>
                      </c:pt>
                      <c:pt idx="21443">
                        <c:v>2016-06-12 17:21</c:v>
                      </c:pt>
                      <c:pt idx="21444">
                        <c:v>2016-06-12 17:21</c:v>
                      </c:pt>
                      <c:pt idx="21445">
                        <c:v>2016-06-12 17:21</c:v>
                      </c:pt>
                      <c:pt idx="21446">
                        <c:v>2016-06-12 17:21</c:v>
                      </c:pt>
                      <c:pt idx="21447">
                        <c:v>2016-06-12 17:21</c:v>
                      </c:pt>
                      <c:pt idx="21448">
                        <c:v>2016-06-12 17:21</c:v>
                      </c:pt>
                      <c:pt idx="21449">
                        <c:v>2016-06-12 17:21</c:v>
                      </c:pt>
                      <c:pt idx="21450">
                        <c:v>2016-06-12 17:21</c:v>
                      </c:pt>
                      <c:pt idx="21451">
                        <c:v>2016-06-12 17:21</c:v>
                      </c:pt>
                      <c:pt idx="21452">
                        <c:v>2016-06-12 17:21</c:v>
                      </c:pt>
                      <c:pt idx="21453">
                        <c:v>2016-06-12 17:21</c:v>
                      </c:pt>
                      <c:pt idx="21454">
                        <c:v>2016-06-12 17:21</c:v>
                      </c:pt>
                      <c:pt idx="21455">
                        <c:v>2016-06-12 17:21</c:v>
                      </c:pt>
                      <c:pt idx="21456">
                        <c:v>2016-06-12 17:21</c:v>
                      </c:pt>
                      <c:pt idx="21457">
                        <c:v>2016-06-12 17:21</c:v>
                      </c:pt>
                      <c:pt idx="21458">
                        <c:v>2016-06-12 17:21</c:v>
                      </c:pt>
                      <c:pt idx="21459">
                        <c:v>2016-06-12 17:21</c:v>
                      </c:pt>
                      <c:pt idx="21460">
                        <c:v>2016-06-12 17:21</c:v>
                      </c:pt>
                      <c:pt idx="21461">
                        <c:v>2016-06-12 17:21</c:v>
                      </c:pt>
                      <c:pt idx="21462">
                        <c:v>2016-06-12 17:21</c:v>
                      </c:pt>
                      <c:pt idx="21463">
                        <c:v>2016-06-12 17:21</c:v>
                      </c:pt>
                      <c:pt idx="21464">
                        <c:v>2016-06-12 17:21</c:v>
                      </c:pt>
                      <c:pt idx="21465">
                        <c:v>2016-06-12 17:21</c:v>
                      </c:pt>
                      <c:pt idx="21466">
                        <c:v>2016-06-12 17:21</c:v>
                      </c:pt>
                      <c:pt idx="21467">
                        <c:v>2016-06-12 17:21</c:v>
                      </c:pt>
                      <c:pt idx="21468">
                        <c:v>2016-06-12 17:21</c:v>
                      </c:pt>
                      <c:pt idx="21469">
                        <c:v>2016-06-12 17:21</c:v>
                      </c:pt>
                      <c:pt idx="21470">
                        <c:v>2016-06-12 17:21</c:v>
                      </c:pt>
                      <c:pt idx="21471">
                        <c:v>2016-06-12 17:21</c:v>
                      </c:pt>
                      <c:pt idx="21472">
                        <c:v>2016-06-12 17:21</c:v>
                      </c:pt>
                      <c:pt idx="21473">
                        <c:v>2016-06-12 17:21</c:v>
                      </c:pt>
                      <c:pt idx="21474">
                        <c:v>2016-06-12 17:21</c:v>
                      </c:pt>
                      <c:pt idx="21475">
                        <c:v>2016-06-12 17:21</c:v>
                      </c:pt>
                      <c:pt idx="21476">
                        <c:v>2016-06-12 17:21</c:v>
                      </c:pt>
                      <c:pt idx="21477">
                        <c:v>2016-06-12 17:21</c:v>
                      </c:pt>
                      <c:pt idx="21478">
                        <c:v>2016-06-12 17:21</c:v>
                      </c:pt>
                      <c:pt idx="21479">
                        <c:v>2016-06-12 17:21</c:v>
                      </c:pt>
                      <c:pt idx="21480">
                        <c:v>2016-06-12 17:21</c:v>
                      </c:pt>
                      <c:pt idx="21481">
                        <c:v>2016-06-12 17:21</c:v>
                      </c:pt>
                      <c:pt idx="21482">
                        <c:v>2016-06-12 17:21</c:v>
                      </c:pt>
                      <c:pt idx="21483">
                        <c:v>2016-06-12 17:21</c:v>
                      </c:pt>
                      <c:pt idx="21484">
                        <c:v>2016-06-12 17:21</c:v>
                      </c:pt>
                      <c:pt idx="21485">
                        <c:v>2016-06-12 17:21</c:v>
                      </c:pt>
                      <c:pt idx="21486">
                        <c:v>2016-06-12 17:21</c:v>
                      </c:pt>
                      <c:pt idx="21487">
                        <c:v>2016-06-12 17:21</c:v>
                      </c:pt>
                      <c:pt idx="21488">
                        <c:v>2016-06-12 17:21</c:v>
                      </c:pt>
                      <c:pt idx="21489">
                        <c:v>2016-06-12 17:22</c:v>
                      </c:pt>
                      <c:pt idx="21490">
                        <c:v>2016-06-12 17:22</c:v>
                      </c:pt>
                      <c:pt idx="21491">
                        <c:v>2016-06-12 17:22</c:v>
                      </c:pt>
                      <c:pt idx="21492">
                        <c:v>2016-06-12 17:22</c:v>
                      </c:pt>
                      <c:pt idx="21493">
                        <c:v>2016-06-12 17:22</c:v>
                      </c:pt>
                      <c:pt idx="21494">
                        <c:v>2016-06-12 17:22</c:v>
                      </c:pt>
                      <c:pt idx="21495">
                        <c:v>2016-06-12 17:22</c:v>
                      </c:pt>
                      <c:pt idx="21496">
                        <c:v>2016-06-12 17:22</c:v>
                      </c:pt>
                      <c:pt idx="21497">
                        <c:v>2016-06-12 17:22</c:v>
                      </c:pt>
                      <c:pt idx="21498">
                        <c:v>2016-06-12 17:22</c:v>
                      </c:pt>
                      <c:pt idx="21499">
                        <c:v>2016-06-12 17:22</c:v>
                      </c:pt>
                      <c:pt idx="21500">
                        <c:v>2016-06-12 17:22</c:v>
                      </c:pt>
                      <c:pt idx="21501">
                        <c:v>2016-06-12 17:22</c:v>
                      </c:pt>
                      <c:pt idx="21502">
                        <c:v>2016-06-12 17:22</c:v>
                      </c:pt>
                      <c:pt idx="21503">
                        <c:v>2016-06-12 17:22</c:v>
                      </c:pt>
                      <c:pt idx="21504">
                        <c:v>2016-06-12 17:22</c:v>
                      </c:pt>
                      <c:pt idx="21505">
                        <c:v>2016-06-12 17:22</c:v>
                      </c:pt>
                      <c:pt idx="21506">
                        <c:v>2016-06-12 17:22</c:v>
                      </c:pt>
                      <c:pt idx="21507">
                        <c:v>2016-06-12 17:22</c:v>
                      </c:pt>
                      <c:pt idx="21508">
                        <c:v>2016-06-12 17:22</c:v>
                      </c:pt>
                      <c:pt idx="21509">
                        <c:v>2016-06-12 17:22</c:v>
                      </c:pt>
                      <c:pt idx="21510">
                        <c:v>2016-06-12 17:22</c:v>
                      </c:pt>
                      <c:pt idx="21511">
                        <c:v>2016-06-12 17:22</c:v>
                      </c:pt>
                      <c:pt idx="21512">
                        <c:v>2016-06-12 17:22</c:v>
                      </c:pt>
                      <c:pt idx="21513">
                        <c:v>2016-06-12 17:22</c:v>
                      </c:pt>
                      <c:pt idx="21514">
                        <c:v>2016-06-12 17:22</c:v>
                      </c:pt>
                      <c:pt idx="21515">
                        <c:v>2016-06-12 17:22</c:v>
                      </c:pt>
                      <c:pt idx="21516">
                        <c:v>2016-06-12 17:22</c:v>
                      </c:pt>
                      <c:pt idx="21517">
                        <c:v>2016-06-12 17:22</c:v>
                      </c:pt>
                      <c:pt idx="21518">
                        <c:v>2016-06-12 17:22</c:v>
                      </c:pt>
                      <c:pt idx="21519">
                        <c:v>2016-06-12 17:22</c:v>
                      </c:pt>
                      <c:pt idx="21520">
                        <c:v>2016-06-12 17:22</c:v>
                      </c:pt>
                      <c:pt idx="21521">
                        <c:v>2016-06-12 17:22</c:v>
                      </c:pt>
                      <c:pt idx="21522">
                        <c:v>2016-06-12 17:22</c:v>
                      </c:pt>
                      <c:pt idx="21523">
                        <c:v>2016-06-12 17:22</c:v>
                      </c:pt>
                      <c:pt idx="21524">
                        <c:v>2016-06-12 17:22</c:v>
                      </c:pt>
                      <c:pt idx="21525">
                        <c:v>2016-06-12 17:22</c:v>
                      </c:pt>
                      <c:pt idx="21526">
                        <c:v>2016-06-12 17:22</c:v>
                      </c:pt>
                      <c:pt idx="21527">
                        <c:v>2016-06-12 17:22</c:v>
                      </c:pt>
                      <c:pt idx="21528">
                        <c:v>2016-06-12 17:22</c:v>
                      </c:pt>
                      <c:pt idx="21529">
                        <c:v>2016-06-12 17:22</c:v>
                      </c:pt>
                      <c:pt idx="21530">
                        <c:v>2016-06-12 17:22</c:v>
                      </c:pt>
                      <c:pt idx="21531">
                        <c:v>2016-06-12 17:22</c:v>
                      </c:pt>
                      <c:pt idx="21532">
                        <c:v>2016-06-12 17:22</c:v>
                      </c:pt>
                      <c:pt idx="21533">
                        <c:v>2016-06-12 17:22</c:v>
                      </c:pt>
                      <c:pt idx="21534">
                        <c:v>2016-06-12 17:22</c:v>
                      </c:pt>
                      <c:pt idx="21535">
                        <c:v>2016-06-12 17:22</c:v>
                      </c:pt>
                      <c:pt idx="21536">
                        <c:v>2016-06-12 17:22</c:v>
                      </c:pt>
                      <c:pt idx="21537">
                        <c:v>2016-06-12 17:22</c:v>
                      </c:pt>
                      <c:pt idx="21538">
                        <c:v>2016-06-12 17:22</c:v>
                      </c:pt>
                      <c:pt idx="21539">
                        <c:v>2016-06-12 17:22</c:v>
                      </c:pt>
                      <c:pt idx="21540">
                        <c:v>2016-06-12 17:22</c:v>
                      </c:pt>
                      <c:pt idx="21541">
                        <c:v>2016-06-12 17:22</c:v>
                      </c:pt>
                      <c:pt idx="21542">
                        <c:v>2016-06-12 17:22</c:v>
                      </c:pt>
                      <c:pt idx="21543">
                        <c:v>2016-06-12 17:22</c:v>
                      </c:pt>
                      <c:pt idx="21544">
                        <c:v>2016-06-12 17:22</c:v>
                      </c:pt>
                      <c:pt idx="21545">
                        <c:v>2016-06-12 17:22</c:v>
                      </c:pt>
                      <c:pt idx="21546">
                        <c:v>2016-06-12 17:22</c:v>
                      </c:pt>
                      <c:pt idx="21547">
                        <c:v>2016-06-12 17:22</c:v>
                      </c:pt>
                      <c:pt idx="21548">
                        <c:v>2016-06-12 17:22</c:v>
                      </c:pt>
                      <c:pt idx="21549">
                        <c:v>2016-06-12 17:23</c:v>
                      </c:pt>
                      <c:pt idx="21550">
                        <c:v>2016-06-12 17:23</c:v>
                      </c:pt>
                      <c:pt idx="21551">
                        <c:v>2016-06-12 17:23</c:v>
                      </c:pt>
                      <c:pt idx="21552">
                        <c:v>2016-06-12 17:23</c:v>
                      </c:pt>
                      <c:pt idx="21553">
                        <c:v>2016-06-12 17:23</c:v>
                      </c:pt>
                      <c:pt idx="21554">
                        <c:v>2016-06-12 17:23</c:v>
                      </c:pt>
                      <c:pt idx="21555">
                        <c:v>2016-06-12 17:23</c:v>
                      </c:pt>
                      <c:pt idx="21556">
                        <c:v>2016-06-12 17:23</c:v>
                      </c:pt>
                      <c:pt idx="21557">
                        <c:v>2016-06-12 17:23</c:v>
                      </c:pt>
                      <c:pt idx="21558">
                        <c:v>2016-06-12 17:23</c:v>
                      </c:pt>
                      <c:pt idx="21559">
                        <c:v>2016-06-12 17:23</c:v>
                      </c:pt>
                      <c:pt idx="21560">
                        <c:v>2016-06-12 17:23</c:v>
                      </c:pt>
                      <c:pt idx="21561">
                        <c:v>2016-06-12 17:23</c:v>
                      </c:pt>
                      <c:pt idx="21562">
                        <c:v>2016-06-12 17:23</c:v>
                      </c:pt>
                      <c:pt idx="21563">
                        <c:v>2016-06-12 17:23</c:v>
                      </c:pt>
                      <c:pt idx="21564">
                        <c:v>2016-06-12 17:23</c:v>
                      </c:pt>
                      <c:pt idx="21565">
                        <c:v>2016-06-12 17:23</c:v>
                      </c:pt>
                      <c:pt idx="21566">
                        <c:v>2016-06-12 17:23</c:v>
                      </c:pt>
                      <c:pt idx="21567">
                        <c:v>2016-06-12 17:23</c:v>
                      </c:pt>
                      <c:pt idx="21568">
                        <c:v>2016-06-12 17:23</c:v>
                      </c:pt>
                      <c:pt idx="21569">
                        <c:v>2016-06-12 17:23</c:v>
                      </c:pt>
                      <c:pt idx="21570">
                        <c:v>2016-06-12 17:23</c:v>
                      </c:pt>
                      <c:pt idx="21571">
                        <c:v>2016-06-12 17:23</c:v>
                      </c:pt>
                      <c:pt idx="21572">
                        <c:v>2016-06-12 17:23</c:v>
                      </c:pt>
                      <c:pt idx="21573">
                        <c:v>2016-06-12 17:23</c:v>
                      </c:pt>
                      <c:pt idx="21574">
                        <c:v>2016-06-12 17:23</c:v>
                      </c:pt>
                      <c:pt idx="21575">
                        <c:v>2016-06-12 17:23</c:v>
                      </c:pt>
                      <c:pt idx="21576">
                        <c:v>2016-06-12 17:23</c:v>
                      </c:pt>
                      <c:pt idx="21577">
                        <c:v>2016-06-12 17:23</c:v>
                      </c:pt>
                      <c:pt idx="21578">
                        <c:v>2016-06-12 17:23</c:v>
                      </c:pt>
                      <c:pt idx="21579">
                        <c:v>2016-06-12 17:23</c:v>
                      </c:pt>
                      <c:pt idx="21580">
                        <c:v>2016-06-12 17:23</c:v>
                      </c:pt>
                      <c:pt idx="21581">
                        <c:v>2016-06-12 17:23</c:v>
                      </c:pt>
                      <c:pt idx="21582">
                        <c:v>2016-06-12 17:23</c:v>
                      </c:pt>
                      <c:pt idx="21583">
                        <c:v>2016-06-12 17:23</c:v>
                      </c:pt>
                      <c:pt idx="21584">
                        <c:v>2016-06-12 17:23</c:v>
                      </c:pt>
                      <c:pt idx="21585">
                        <c:v>2016-06-12 17:23</c:v>
                      </c:pt>
                      <c:pt idx="21586">
                        <c:v>2016-06-12 17:23</c:v>
                      </c:pt>
                      <c:pt idx="21587">
                        <c:v>2016-06-12 17:23</c:v>
                      </c:pt>
                      <c:pt idx="21588">
                        <c:v>2016-06-12 17:23</c:v>
                      </c:pt>
                      <c:pt idx="21589">
                        <c:v>2016-06-12 17:23</c:v>
                      </c:pt>
                      <c:pt idx="21590">
                        <c:v>2016-06-12 17:23</c:v>
                      </c:pt>
                      <c:pt idx="21591">
                        <c:v>2016-06-12 17:23</c:v>
                      </c:pt>
                      <c:pt idx="21592">
                        <c:v>2016-06-12 17:23</c:v>
                      </c:pt>
                      <c:pt idx="21593">
                        <c:v>2016-06-12 17:23</c:v>
                      </c:pt>
                      <c:pt idx="21594">
                        <c:v>2016-06-12 17:23</c:v>
                      </c:pt>
                      <c:pt idx="21595">
                        <c:v>2016-06-12 17:23</c:v>
                      </c:pt>
                      <c:pt idx="21596">
                        <c:v>2016-06-12 17:23</c:v>
                      </c:pt>
                      <c:pt idx="21597">
                        <c:v>2016-06-12 17:23</c:v>
                      </c:pt>
                      <c:pt idx="21598">
                        <c:v>2016-06-12 17:23</c:v>
                      </c:pt>
                      <c:pt idx="21599">
                        <c:v>2016-06-12 17:23</c:v>
                      </c:pt>
                      <c:pt idx="21600">
                        <c:v>2016-06-12 17:23</c:v>
                      </c:pt>
                      <c:pt idx="21601">
                        <c:v>2016-06-12 17:23</c:v>
                      </c:pt>
                      <c:pt idx="21602">
                        <c:v>2016-06-12 17:23</c:v>
                      </c:pt>
                      <c:pt idx="21603">
                        <c:v>2016-06-12 17:23</c:v>
                      </c:pt>
                      <c:pt idx="21604">
                        <c:v>2016-06-12 17:24</c:v>
                      </c:pt>
                      <c:pt idx="21605">
                        <c:v>2016-06-12 17:24</c:v>
                      </c:pt>
                      <c:pt idx="21606">
                        <c:v>2016-06-12 17:24</c:v>
                      </c:pt>
                      <c:pt idx="21607">
                        <c:v>2016-06-12 17:24</c:v>
                      </c:pt>
                      <c:pt idx="21608">
                        <c:v>2016-06-12 17:24</c:v>
                      </c:pt>
                      <c:pt idx="21609">
                        <c:v>2016-06-12 17:24</c:v>
                      </c:pt>
                      <c:pt idx="21610">
                        <c:v>2016-06-12 17:24</c:v>
                      </c:pt>
                      <c:pt idx="21611">
                        <c:v>2016-06-12 17:24</c:v>
                      </c:pt>
                      <c:pt idx="21612">
                        <c:v>2016-06-12 17:24</c:v>
                      </c:pt>
                      <c:pt idx="21613">
                        <c:v>2016-06-12 17:24</c:v>
                      </c:pt>
                      <c:pt idx="21614">
                        <c:v>2016-06-12 17:24</c:v>
                      </c:pt>
                      <c:pt idx="21615">
                        <c:v>2016-06-12 17:24</c:v>
                      </c:pt>
                      <c:pt idx="21616">
                        <c:v>2016-06-12 17:24</c:v>
                      </c:pt>
                      <c:pt idx="21617">
                        <c:v>2016-06-12 17:24</c:v>
                      </c:pt>
                      <c:pt idx="21618">
                        <c:v>2016-06-12 17:24</c:v>
                      </c:pt>
                      <c:pt idx="21619">
                        <c:v>2016-06-12 17:24</c:v>
                      </c:pt>
                      <c:pt idx="21620">
                        <c:v>2016-06-12 17:24</c:v>
                      </c:pt>
                      <c:pt idx="21621">
                        <c:v>2016-06-12 17:24</c:v>
                      </c:pt>
                      <c:pt idx="21622">
                        <c:v>2016-06-12 17:24</c:v>
                      </c:pt>
                      <c:pt idx="21623">
                        <c:v>2016-06-12 17:24</c:v>
                      </c:pt>
                      <c:pt idx="21624">
                        <c:v>2016-06-12 17:24</c:v>
                      </c:pt>
                      <c:pt idx="21625">
                        <c:v>2016-06-12 17:24</c:v>
                      </c:pt>
                      <c:pt idx="21626">
                        <c:v>2016-06-12 17:24</c:v>
                      </c:pt>
                      <c:pt idx="21627">
                        <c:v>2016-06-12 17:24</c:v>
                      </c:pt>
                      <c:pt idx="21628">
                        <c:v>2016-06-12 17:24</c:v>
                      </c:pt>
                      <c:pt idx="21629">
                        <c:v>2016-06-12 17:24</c:v>
                      </c:pt>
                      <c:pt idx="21630">
                        <c:v>2016-06-12 17:24</c:v>
                      </c:pt>
                      <c:pt idx="21631">
                        <c:v>2016-06-12 17:24</c:v>
                      </c:pt>
                      <c:pt idx="21632">
                        <c:v>2016-06-12 17:24</c:v>
                      </c:pt>
                      <c:pt idx="21633">
                        <c:v>2016-06-12 17:24</c:v>
                      </c:pt>
                      <c:pt idx="21634">
                        <c:v>2016-06-12 17:24</c:v>
                      </c:pt>
                      <c:pt idx="21635">
                        <c:v>2016-06-12 17:24</c:v>
                      </c:pt>
                      <c:pt idx="21636">
                        <c:v>2016-06-12 17:24</c:v>
                      </c:pt>
                      <c:pt idx="21637">
                        <c:v>2016-06-12 17:24</c:v>
                      </c:pt>
                      <c:pt idx="21638">
                        <c:v>2016-06-12 17:24</c:v>
                      </c:pt>
                      <c:pt idx="21639">
                        <c:v>2016-06-12 17:24</c:v>
                      </c:pt>
                      <c:pt idx="21640">
                        <c:v>2016-06-12 17:24</c:v>
                      </c:pt>
                      <c:pt idx="21641">
                        <c:v>2016-06-12 17:24</c:v>
                      </c:pt>
                      <c:pt idx="21642">
                        <c:v>2016-06-12 17:24</c:v>
                      </c:pt>
                      <c:pt idx="21643">
                        <c:v>2016-06-12 17:24</c:v>
                      </c:pt>
                      <c:pt idx="21644">
                        <c:v>2016-06-12 17:24</c:v>
                      </c:pt>
                      <c:pt idx="21645">
                        <c:v>2016-06-12 17:24</c:v>
                      </c:pt>
                      <c:pt idx="21646">
                        <c:v>2016-06-12 17:24</c:v>
                      </c:pt>
                      <c:pt idx="21647">
                        <c:v>2016-06-12 17:24</c:v>
                      </c:pt>
                      <c:pt idx="21648">
                        <c:v>2016-06-12 17:24</c:v>
                      </c:pt>
                      <c:pt idx="21649">
                        <c:v>2016-06-12 17:24</c:v>
                      </c:pt>
                      <c:pt idx="21650">
                        <c:v>2016-06-12 17:24</c:v>
                      </c:pt>
                      <c:pt idx="21651">
                        <c:v>2016-06-12 17:24</c:v>
                      </c:pt>
                      <c:pt idx="21652">
                        <c:v>2016-06-12 17:24</c:v>
                      </c:pt>
                      <c:pt idx="21653">
                        <c:v>2016-06-12 17:24</c:v>
                      </c:pt>
                      <c:pt idx="21654">
                        <c:v>2016-06-12 17:24</c:v>
                      </c:pt>
                      <c:pt idx="21655">
                        <c:v>2016-06-12 17:24</c:v>
                      </c:pt>
                      <c:pt idx="21656">
                        <c:v>2016-06-12 17:24</c:v>
                      </c:pt>
                      <c:pt idx="21657">
                        <c:v>2016-06-12 17:24</c:v>
                      </c:pt>
                      <c:pt idx="21658">
                        <c:v>2016-06-12 17:24</c:v>
                      </c:pt>
                      <c:pt idx="21659">
                        <c:v>2016-06-12 17:24</c:v>
                      </c:pt>
                      <c:pt idx="21660">
                        <c:v>2016-06-12 17:24</c:v>
                      </c:pt>
                      <c:pt idx="21661">
                        <c:v>2016-06-12 17:24</c:v>
                      </c:pt>
                      <c:pt idx="21662">
                        <c:v>2016-06-12 17:25</c:v>
                      </c:pt>
                      <c:pt idx="21663">
                        <c:v>2016-06-12 17:25</c:v>
                      </c:pt>
                      <c:pt idx="21664">
                        <c:v>2016-06-12 17:25</c:v>
                      </c:pt>
                      <c:pt idx="21665">
                        <c:v>2016-06-12 17:25</c:v>
                      </c:pt>
                      <c:pt idx="21666">
                        <c:v>2016-06-12 17:25</c:v>
                      </c:pt>
                      <c:pt idx="21667">
                        <c:v>2016-06-12 17:25</c:v>
                      </c:pt>
                      <c:pt idx="21668">
                        <c:v>2016-06-12 17:25</c:v>
                      </c:pt>
                      <c:pt idx="21669">
                        <c:v>2016-06-12 17:25</c:v>
                      </c:pt>
                      <c:pt idx="21670">
                        <c:v>2016-06-12 17:25</c:v>
                      </c:pt>
                      <c:pt idx="21671">
                        <c:v>2016-06-12 17:25</c:v>
                      </c:pt>
                      <c:pt idx="21672">
                        <c:v>2016-06-12 17:25</c:v>
                      </c:pt>
                      <c:pt idx="21673">
                        <c:v>2016-06-12 17:25</c:v>
                      </c:pt>
                      <c:pt idx="21674">
                        <c:v>2016-06-12 17:25</c:v>
                      </c:pt>
                      <c:pt idx="21675">
                        <c:v>2016-06-12 17:25</c:v>
                      </c:pt>
                      <c:pt idx="21676">
                        <c:v>2016-06-12 17:25</c:v>
                      </c:pt>
                      <c:pt idx="21677">
                        <c:v>2016-06-12 17:25</c:v>
                      </c:pt>
                      <c:pt idx="21678">
                        <c:v>2016-06-12 17:25</c:v>
                      </c:pt>
                      <c:pt idx="21679">
                        <c:v>2016-06-12 17:25</c:v>
                      </c:pt>
                      <c:pt idx="21680">
                        <c:v>2016-06-12 17:25</c:v>
                      </c:pt>
                      <c:pt idx="21681">
                        <c:v>2016-06-12 17:25</c:v>
                      </c:pt>
                      <c:pt idx="21682">
                        <c:v>2016-06-12 17:25</c:v>
                      </c:pt>
                      <c:pt idx="21683">
                        <c:v>2016-06-12 17:25</c:v>
                      </c:pt>
                      <c:pt idx="21684">
                        <c:v>2016-06-12 17:25</c:v>
                      </c:pt>
                      <c:pt idx="21685">
                        <c:v>2016-06-12 17:25</c:v>
                      </c:pt>
                      <c:pt idx="21686">
                        <c:v>2016-06-12 17:25</c:v>
                      </c:pt>
                      <c:pt idx="21687">
                        <c:v>2016-06-12 17:25</c:v>
                      </c:pt>
                      <c:pt idx="21688">
                        <c:v>2016-06-12 17:25</c:v>
                      </c:pt>
                      <c:pt idx="21689">
                        <c:v>2016-06-12 17:25</c:v>
                      </c:pt>
                      <c:pt idx="21690">
                        <c:v>2016-06-12 17:25</c:v>
                      </c:pt>
                      <c:pt idx="21691">
                        <c:v>2016-06-12 17:25</c:v>
                      </c:pt>
                      <c:pt idx="21692">
                        <c:v>2016-06-12 17:25</c:v>
                      </c:pt>
                      <c:pt idx="21693">
                        <c:v>2016-06-12 17:25</c:v>
                      </c:pt>
                      <c:pt idx="21694">
                        <c:v>2016-06-12 17:25</c:v>
                      </c:pt>
                      <c:pt idx="21695">
                        <c:v>2016-06-12 17:25</c:v>
                      </c:pt>
                      <c:pt idx="21696">
                        <c:v>2016-06-12 17:25</c:v>
                      </c:pt>
                      <c:pt idx="21697">
                        <c:v>2016-06-12 17:25</c:v>
                      </c:pt>
                      <c:pt idx="21698">
                        <c:v>2016-06-12 17:25</c:v>
                      </c:pt>
                      <c:pt idx="21699">
                        <c:v>2016-06-12 17:25</c:v>
                      </c:pt>
                      <c:pt idx="21700">
                        <c:v>2016-06-12 17:25</c:v>
                      </c:pt>
                      <c:pt idx="21701">
                        <c:v>2016-06-12 17:25</c:v>
                      </c:pt>
                      <c:pt idx="21702">
                        <c:v>2016-06-12 17:25</c:v>
                      </c:pt>
                      <c:pt idx="21703">
                        <c:v>2016-06-12 17:25</c:v>
                      </c:pt>
                      <c:pt idx="21704">
                        <c:v>2016-06-12 17:25</c:v>
                      </c:pt>
                      <c:pt idx="21705">
                        <c:v>2016-06-12 17:25</c:v>
                      </c:pt>
                      <c:pt idx="21706">
                        <c:v>2016-06-12 17:25</c:v>
                      </c:pt>
                      <c:pt idx="21707">
                        <c:v>2016-06-12 17:25</c:v>
                      </c:pt>
                      <c:pt idx="21708">
                        <c:v>2016-06-12 17:25</c:v>
                      </c:pt>
                      <c:pt idx="21709">
                        <c:v>2016-06-12 17:25</c:v>
                      </c:pt>
                      <c:pt idx="21710">
                        <c:v>2016-06-12 17:25</c:v>
                      </c:pt>
                      <c:pt idx="21711">
                        <c:v>2016-06-12 17:25</c:v>
                      </c:pt>
                      <c:pt idx="21712">
                        <c:v>2016-06-12 17:25</c:v>
                      </c:pt>
                      <c:pt idx="21713">
                        <c:v>2016-06-12 17:25</c:v>
                      </c:pt>
                      <c:pt idx="21714">
                        <c:v>2016-06-12 17:25</c:v>
                      </c:pt>
                      <c:pt idx="21715">
                        <c:v>2016-06-12 17:25</c:v>
                      </c:pt>
                      <c:pt idx="21716">
                        <c:v>2016-06-12 17:25</c:v>
                      </c:pt>
                      <c:pt idx="21717">
                        <c:v>2016-06-12 17:25</c:v>
                      </c:pt>
                      <c:pt idx="21718">
                        <c:v>2016-06-12 17:25</c:v>
                      </c:pt>
                      <c:pt idx="21719">
                        <c:v>2016-06-12 17:25</c:v>
                      </c:pt>
                      <c:pt idx="21720">
                        <c:v>2016-06-12 17:26</c:v>
                      </c:pt>
                      <c:pt idx="21721">
                        <c:v>2016-06-12 17:26</c:v>
                      </c:pt>
                      <c:pt idx="21722">
                        <c:v>2016-06-12 17:26</c:v>
                      </c:pt>
                      <c:pt idx="21723">
                        <c:v>2016-06-12 17:26</c:v>
                      </c:pt>
                      <c:pt idx="21724">
                        <c:v>2016-06-12 17:26</c:v>
                      </c:pt>
                      <c:pt idx="21725">
                        <c:v>2016-06-12 17:26</c:v>
                      </c:pt>
                      <c:pt idx="21726">
                        <c:v>2016-06-12 17:26</c:v>
                      </c:pt>
                      <c:pt idx="21727">
                        <c:v>2016-06-12 17:26</c:v>
                      </c:pt>
                      <c:pt idx="21728">
                        <c:v>2016-06-12 17:26</c:v>
                      </c:pt>
                      <c:pt idx="21729">
                        <c:v>2016-06-12 17:26</c:v>
                      </c:pt>
                      <c:pt idx="21730">
                        <c:v>2016-06-12 17:26</c:v>
                      </c:pt>
                      <c:pt idx="21731">
                        <c:v>2016-06-12 17:26</c:v>
                      </c:pt>
                      <c:pt idx="21732">
                        <c:v>2016-06-12 17:26</c:v>
                      </c:pt>
                      <c:pt idx="21733">
                        <c:v>2016-06-12 17:26</c:v>
                      </c:pt>
                      <c:pt idx="21734">
                        <c:v>2016-06-12 17:26</c:v>
                      </c:pt>
                      <c:pt idx="21735">
                        <c:v>2016-06-12 17:26</c:v>
                      </c:pt>
                      <c:pt idx="21736">
                        <c:v>2016-06-12 17:26</c:v>
                      </c:pt>
                      <c:pt idx="21737">
                        <c:v>2016-06-12 17:26</c:v>
                      </c:pt>
                      <c:pt idx="21738">
                        <c:v>2016-06-12 17:26</c:v>
                      </c:pt>
                      <c:pt idx="21739">
                        <c:v>2016-06-12 17:26</c:v>
                      </c:pt>
                      <c:pt idx="21740">
                        <c:v>2016-06-12 17:26</c:v>
                      </c:pt>
                      <c:pt idx="21741">
                        <c:v>2016-06-12 17:26</c:v>
                      </c:pt>
                      <c:pt idx="21742">
                        <c:v>2016-06-12 17:26</c:v>
                      </c:pt>
                      <c:pt idx="21743">
                        <c:v>2016-06-12 17:26</c:v>
                      </c:pt>
                      <c:pt idx="21744">
                        <c:v>2016-06-12 17:26</c:v>
                      </c:pt>
                      <c:pt idx="21745">
                        <c:v>2016-06-12 17:26</c:v>
                      </c:pt>
                      <c:pt idx="21746">
                        <c:v>2016-06-12 17:26</c:v>
                      </c:pt>
                      <c:pt idx="21747">
                        <c:v>2016-06-12 17:26</c:v>
                      </c:pt>
                      <c:pt idx="21748">
                        <c:v>2016-06-12 17:26</c:v>
                      </c:pt>
                      <c:pt idx="21749">
                        <c:v>2016-06-12 17:26</c:v>
                      </c:pt>
                      <c:pt idx="21750">
                        <c:v>2016-06-12 17:26</c:v>
                      </c:pt>
                      <c:pt idx="21751">
                        <c:v>2016-06-12 17:26</c:v>
                      </c:pt>
                      <c:pt idx="21752">
                        <c:v>2016-06-12 17:26</c:v>
                      </c:pt>
                      <c:pt idx="21753">
                        <c:v>2016-06-12 17:26</c:v>
                      </c:pt>
                      <c:pt idx="21754">
                        <c:v>2016-06-12 17:26</c:v>
                      </c:pt>
                      <c:pt idx="21755">
                        <c:v>2016-06-12 17:26</c:v>
                      </c:pt>
                      <c:pt idx="21756">
                        <c:v>2016-06-12 17:26</c:v>
                      </c:pt>
                      <c:pt idx="21757">
                        <c:v>2016-06-12 17:26</c:v>
                      </c:pt>
                      <c:pt idx="21758">
                        <c:v>2016-06-12 17:26</c:v>
                      </c:pt>
                      <c:pt idx="21759">
                        <c:v>2016-06-12 17:26</c:v>
                      </c:pt>
                      <c:pt idx="21760">
                        <c:v>2016-06-12 17:26</c:v>
                      </c:pt>
                      <c:pt idx="21761">
                        <c:v>2016-06-12 17:26</c:v>
                      </c:pt>
                      <c:pt idx="21762">
                        <c:v>2016-06-12 17:26</c:v>
                      </c:pt>
                      <c:pt idx="21763">
                        <c:v>2016-06-12 17:26</c:v>
                      </c:pt>
                      <c:pt idx="21764">
                        <c:v>2016-06-12 17:26</c:v>
                      </c:pt>
                      <c:pt idx="21765">
                        <c:v>2016-06-12 17:26</c:v>
                      </c:pt>
                      <c:pt idx="21766">
                        <c:v>2016-06-12 17:26</c:v>
                      </c:pt>
                      <c:pt idx="21767">
                        <c:v>2016-06-12 17:26</c:v>
                      </c:pt>
                      <c:pt idx="21768">
                        <c:v>2016-06-12 17:26</c:v>
                      </c:pt>
                      <c:pt idx="21769">
                        <c:v>2016-06-12 17:26</c:v>
                      </c:pt>
                      <c:pt idx="21770">
                        <c:v>2016-06-12 17:26</c:v>
                      </c:pt>
                      <c:pt idx="21771">
                        <c:v>2016-06-12 17:26</c:v>
                      </c:pt>
                      <c:pt idx="21772">
                        <c:v>2016-06-12 17:26</c:v>
                      </c:pt>
                      <c:pt idx="21773">
                        <c:v>2016-06-12 17:26</c:v>
                      </c:pt>
                      <c:pt idx="21774">
                        <c:v>2016-06-12 17:26</c:v>
                      </c:pt>
                      <c:pt idx="21775">
                        <c:v>2016-06-12 17:26</c:v>
                      </c:pt>
                      <c:pt idx="21776">
                        <c:v>2016-06-12 17:26</c:v>
                      </c:pt>
                      <c:pt idx="21777">
                        <c:v>2016-06-12 17:27</c:v>
                      </c:pt>
                      <c:pt idx="21778">
                        <c:v>2016-06-12 17:27</c:v>
                      </c:pt>
                      <c:pt idx="21779">
                        <c:v>2016-06-12 17:27</c:v>
                      </c:pt>
                      <c:pt idx="21780">
                        <c:v>2016-06-12 17:27</c:v>
                      </c:pt>
                      <c:pt idx="21781">
                        <c:v>2016-06-12 17:27</c:v>
                      </c:pt>
                      <c:pt idx="21782">
                        <c:v>2016-06-12 17:27</c:v>
                      </c:pt>
                      <c:pt idx="21783">
                        <c:v>2016-06-12 17:27</c:v>
                      </c:pt>
                      <c:pt idx="21784">
                        <c:v>2016-06-12 17:27</c:v>
                      </c:pt>
                      <c:pt idx="21785">
                        <c:v>2016-06-12 17:27</c:v>
                      </c:pt>
                      <c:pt idx="21786">
                        <c:v>2016-06-12 17:27</c:v>
                      </c:pt>
                      <c:pt idx="21787">
                        <c:v>2016-06-12 17:27</c:v>
                      </c:pt>
                      <c:pt idx="21788">
                        <c:v>2016-06-12 17:27</c:v>
                      </c:pt>
                      <c:pt idx="21789">
                        <c:v>2016-06-12 17:27</c:v>
                      </c:pt>
                      <c:pt idx="21790">
                        <c:v>2016-06-12 17:27</c:v>
                      </c:pt>
                      <c:pt idx="21791">
                        <c:v>2016-06-12 17:27</c:v>
                      </c:pt>
                      <c:pt idx="21792">
                        <c:v>2016-06-12 17:27</c:v>
                      </c:pt>
                      <c:pt idx="21793">
                        <c:v>2016-06-12 17:27</c:v>
                      </c:pt>
                      <c:pt idx="21794">
                        <c:v>2016-06-12 17:27</c:v>
                      </c:pt>
                      <c:pt idx="21795">
                        <c:v>2016-06-12 17:27</c:v>
                      </c:pt>
                      <c:pt idx="21796">
                        <c:v>2016-06-12 17:27</c:v>
                      </c:pt>
                      <c:pt idx="21797">
                        <c:v>2016-06-12 17:27</c:v>
                      </c:pt>
                      <c:pt idx="21798">
                        <c:v>2016-06-12 17:27</c:v>
                      </c:pt>
                      <c:pt idx="21799">
                        <c:v>2016-06-12 17:27</c:v>
                      </c:pt>
                      <c:pt idx="21800">
                        <c:v>2016-06-12 17:27</c:v>
                      </c:pt>
                      <c:pt idx="21801">
                        <c:v>2016-06-12 17:27</c:v>
                      </c:pt>
                      <c:pt idx="21802">
                        <c:v>2016-06-12 17:27</c:v>
                      </c:pt>
                      <c:pt idx="21803">
                        <c:v>2016-06-12 17:27</c:v>
                      </c:pt>
                      <c:pt idx="21804">
                        <c:v>2016-06-12 17:27</c:v>
                      </c:pt>
                      <c:pt idx="21805">
                        <c:v>2016-06-12 17:27</c:v>
                      </c:pt>
                      <c:pt idx="21806">
                        <c:v>2016-06-12 17:27</c:v>
                      </c:pt>
                      <c:pt idx="21807">
                        <c:v>2016-06-12 17:27</c:v>
                      </c:pt>
                      <c:pt idx="21808">
                        <c:v>2016-06-12 17:27</c:v>
                      </c:pt>
                      <c:pt idx="21809">
                        <c:v>2016-06-12 17:27</c:v>
                      </c:pt>
                      <c:pt idx="21810">
                        <c:v>2016-06-12 17:27</c:v>
                      </c:pt>
                      <c:pt idx="21811">
                        <c:v>2016-06-12 17:27</c:v>
                      </c:pt>
                      <c:pt idx="21812">
                        <c:v>2016-06-12 17:27</c:v>
                      </c:pt>
                      <c:pt idx="21813">
                        <c:v>2016-06-12 17:27</c:v>
                      </c:pt>
                      <c:pt idx="21814">
                        <c:v>2016-06-12 17:27</c:v>
                      </c:pt>
                      <c:pt idx="21815">
                        <c:v>2016-06-12 17:27</c:v>
                      </c:pt>
                      <c:pt idx="21816">
                        <c:v>2016-06-12 17:27</c:v>
                      </c:pt>
                      <c:pt idx="21817">
                        <c:v>2016-06-12 17:27</c:v>
                      </c:pt>
                      <c:pt idx="21818">
                        <c:v>2016-06-12 17:27</c:v>
                      </c:pt>
                      <c:pt idx="21819">
                        <c:v>2016-06-12 17:27</c:v>
                      </c:pt>
                      <c:pt idx="21820">
                        <c:v>2016-06-12 17:27</c:v>
                      </c:pt>
                      <c:pt idx="21821">
                        <c:v>2016-06-12 17:27</c:v>
                      </c:pt>
                      <c:pt idx="21822">
                        <c:v>2016-06-12 17:27</c:v>
                      </c:pt>
                      <c:pt idx="21823">
                        <c:v>2016-06-12 17:27</c:v>
                      </c:pt>
                      <c:pt idx="21824">
                        <c:v>2016-06-12 17:27</c:v>
                      </c:pt>
                      <c:pt idx="21825">
                        <c:v>2016-06-12 17:27</c:v>
                      </c:pt>
                      <c:pt idx="21826">
                        <c:v>2016-06-12 17:27</c:v>
                      </c:pt>
                      <c:pt idx="21827">
                        <c:v>2016-06-12 17:27</c:v>
                      </c:pt>
                      <c:pt idx="21828">
                        <c:v>2016-06-12 17:27</c:v>
                      </c:pt>
                      <c:pt idx="21829">
                        <c:v>2016-06-12 17:27</c:v>
                      </c:pt>
                      <c:pt idx="21830">
                        <c:v>2016-06-12 17:27</c:v>
                      </c:pt>
                      <c:pt idx="21831">
                        <c:v>2016-06-12 17:27</c:v>
                      </c:pt>
                      <c:pt idx="21832">
                        <c:v>2016-06-12 17:27</c:v>
                      </c:pt>
                      <c:pt idx="21833">
                        <c:v>2016-06-12 17:27</c:v>
                      </c:pt>
                      <c:pt idx="21834">
                        <c:v>2016-06-12 17:27</c:v>
                      </c:pt>
                      <c:pt idx="21835">
                        <c:v>2016-06-12 17:27</c:v>
                      </c:pt>
                      <c:pt idx="21836">
                        <c:v>2016-06-12 17:27</c:v>
                      </c:pt>
                      <c:pt idx="21837">
                        <c:v>2016-06-12 17:28</c:v>
                      </c:pt>
                      <c:pt idx="21838">
                        <c:v>2016-06-12 17:28</c:v>
                      </c:pt>
                      <c:pt idx="21839">
                        <c:v>2016-06-12 17:28</c:v>
                      </c:pt>
                      <c:pt idx="21840">
                        <c:v>2016-06-12 17:28</c:v>
                      </c:pt>
                      <c:pt idx="21841">
                        <c:v>2016-06-12 17:28</c:v>
                      </c:pt>
                      <c:pt idx="21842">
                        <c:v>2016-06-12 17:28</c:v>
                      </c:pt>
                      <c:pt idx="21843">
                        <c:v>2016-06-12 17:28</c:v>
                      </c:pt>
                      <c:pt idx="21844">
                        <c:v>2016-06-12 17:28</c:v>
                      </c:pt>
                      <c:pt idx="21845">
                        <c:v>2016-06-12 17:28</c:v>
                      </c:pt>
                      <c:pt idx="21846">
                        <c:v>2016-06-12 17:28</c:v>
                      </c:pt>
                      <c:pt idx="21847">
                        <c:v>2016-06-12 17:28</c:v>
                      </c:pt>
                      <c:pt idx="21848">
                        <c:v>2016-06-12 17:28</c:v>
                      </c:pt>
                      <c:pt idx="21849">
                        <c:v>2016-06-12 17:28</c:v>
                      </c:pt>
                      <c:pt idx="21850">
                        <c:v>2016-06-12 17:28</c:v>
                      </c:pt>
                      <c:pt idx="21851">
                        <c:v>2016-06-12 17:28</c:v>
                      </c:pt>
                      <c:pt idx="21852">
                        <c:v>2016-06-12 17:28</c:v>
                      </c:pt>
                      <c:pt idx="21853">
                        <c:v>2016-06-12 17:28</c:v>
                      </c:pt>
                      <c:pt idx="21854">
                        <c:v>2016-06-12 17:28</c:v>
                      </c:pt>
                      <c:pt idx="21855">
                        <c:v>2016-06-12 17:28</c:v>
                      </c:pt>
                      <c:pt idx="21856">
                        <c:v>2016-06-12 17:28</c:v>
                      </c:pt>
                      <c:pt idx="21857">
                        <c:v>2016-06-12 17:28</c:v>
                      </c:pt>
                      <c:pt idx="21858">
                        <c:v>2016-06-12 17:28</c:v>
                      </c:pt>
                      <c:pt idx="21859">
                        <c:v>2016-06-12 17:28</c:v>
                      </c:pt>
                      <c:pt idx="21860">
                        <c:v>2016-06-12 17:28</c:v>
                      </c:pt>
                      <c:pt idx="21861">
                        <c:v>2016-06-12 17:28</c:v>
                      </c:pt>
                      <c:pt idx="21862">
                        <c:v>2016-06-12 17:28</c:v>
                      </c:pt>
                      <c:pt idx="21863">
                        <c:v>2016-06-12 17:28</c:v>
                      </c:pt>
                      <c:pt idx="21864">
                        <c:v>2016-06-12 17:28</c:v>
                      </c:pt>
                      <c:pt idx="21865">
                        <c:v>2016-06-12 17:28</c:v>
                      </c:pt>
                      <c:pt idx="21866">
                        <c:v>2016-06-12 17:28</c:v>
                      </c:pt>
                      <c:pt idx="21867">
                        <c:v>2016-06-12 17:28</c:v>
                      </c:pt>
                      <c:pt idx="21868">
                        <c:v>2016-06-12 17:28</c:v>
                      </c:pt>
                      <c:pt idx="21869">
                        <c:v>2016-06-12 17:28</c:v>
                      </c:pt>
                      <c:pt idx="21870">
                        <c:v>2016-06-12 17:28</c:v>
                      </c:pt>
                      <c:pt idx="21871">
                        <c:v>2016-06-12 17:28</c:v>
                      </c:pt>
                      <c:pt idx="21872">
                        <c:v>2016-06-12 17:28</c:v>
                      </c:pt>
                      <c:pt idx="21873">
                        <c:v>2016-06-12 17:28</c:v>
                      </c:pt>
                      <c:pt idx="21874">
                        <c:v>2016-06-12 17:28</c:v>
                      </c:pt>
                      <c:pt idx="21875">
                        <c:v>2016-06-12 17:28</c:v>
                      </c:pt>
                      <c:pt idx="21876">
                        <c:v>2016-06-12 17:28</c:v>
                      </c:pt>
                      <c:pt idx="21877">
                        <c:v>2016-06-12 17:28</c:v>
                      </c:pt>
                      <c:pt idx="21878">
                        <c:v>2016-06-12 17:28</c:v>
                      </c:pt>
                      <c:pt idx="21879">
                        <c:v>2016-06-12 17:28</c:v>
                      </c:pt>
                      <c:pt idx="21880">
                        <c:v>2016-06-12 17:28</c:v>
                      </c:pt>
                      <c:pt idx="21881">
                        <c:v>2016-06-12 17:28</c:v>
                      </c:pt>
                      <c:pt idx="21882">
                        <c:v>2016-06-12 17:28</c:v>
                      </c:pt>
                      <c:pt idx="21883">
                        <c:v>2016-06-12 17:28</c:v>
                      </c:pt>
                      <c:pt idx="21884">
                        <c:v>2016-06-12 17:28</c:v>
                      </c:pt>
                      <c:pt idx="21885">
                        <c:v>2016-06-12 17:28</c:v>
                      </c:pt>
                      <c:pt idx="21886">
                        <c:v>2016-06-12 17:28</c:v>
                      </c:pt>
                      <c:pt idx="21887">
                        <c:v>2016-06-12 17:28</c:v>
                      </c:pt>
                      <c:pt idx="21888">
                        <c:v>2016-06-12 17:28</c:v>
                      </c:pt>
                      <c:pt idx="21889">
                        <c:v>2016-06-12 17:28</c:v>
                      </c:pt>
                      <c:pt idx="21890">
                        <c:v>2016-06-12 17:28</c:v>
                      </c:pt>
                      <c:pt idx="21891">
                        <c:v>2016-06-12 17:28</c:v>
                      </c:pt>
                      <c:pt idx="21892">
                        <c:v>2016-06-12 17:28</c:v>
                      </c:pt>
                      <c:pt idx="21893">
                        <c:v>2016-06-12 17:28</c:v>
                      </c:pt>
                      <c:pt idx="21894">
                        <c:v>2016-06-12 17:28</c:v>
                      </c:pt>
                      <c:pt idx="21895">
                        <c:v>2016-06-12 17:29</c:v>
                      </c:pt>
                      <c:pt idx="21896">
                        <c:v>2016-06-12 17:29</c:v>
                      </c:pt>
                      <c:pt idx="21897">
                        <c:v>2016-06-12 17:29</c:v>
                      </c:pt>
                      <c:pt idx="21898">
                        <c:v>2016-06-12 17:29</c:v>
                      </c:pt>
                      <c:pt idx="21899">
                        <c:v>2016-06-12 17:29</c:v>
                      </c:pt>
                      <c:pt idx="21900">
                        <c:v>2016-06-12 17:29</c:v>
                      </c:pt>
                      <c:pt idx="21901">
                        <c:v>2016-06-12 17:29</c:v>
                      </c:pt>
                      <c:pt idx="21902">
                        <c:v>2016-06-12 17:29</c:v>
                      </c:pt>
                      <c:pt idx="21903">
                        <c:v>2016-06-12 17:29</c:v>
                      </c:pt>
                      <c:pt idx="21904">
                        <c:v>2016-06-12 17:29</c:v>
                      </c:pt>
                      <c:pt idx="21905">
                        <c:v>2016-06-12 17:29</c:v>
                      </c:pt>
                      <c:pt idx="21906">
                        <c:v>2016-06-12 17:29</c:v>
                      </c:pt>
                      <c:pt idx="21907">
                        <c:v>2016-06-12 17:29</c:v>
                      </c:pt>
                      <c:pt idx="21908">
                        <c:v>2016-06-12 17:29</c:v>
                      </c:pt>
                      <c:pt idx="21909">
                        <c:v>2016-06-12 17:29</c:v>
                      </c:pt>
                      <c:pt idx="21910">
                        <c:v>2016-06-12 17:29</c:v>
                      </c:pt>
                      <c:pt idx="21911">
                        <c:v>2016-06-12 17:29</c:v>
                      </c:pt>
                      <c:pt idx="21912">
                        <c:v>2016-06-12 17:29</c:v>
                      </c:pt>
                      <c:pt idx="21913">
                        <c:v>2016-06-12 17:29</c:v>
                      </c:pt>
                      <c:pt idx="21914">
                        <c:v>2016-06-12 17:29</c:v>
                      </c:pt>
                      <c:pt idx="21915">
                        <c:v>2016-06-12 17:29</c:v>
                      </c:pt>
                      <c:pt idx="21916">
                        <c:v>2016-06-12 17:29</c:v>
                      </c:pt>
                      <c:pt idx="21917">
                        <c:v>2016-06-12 17:29</c:v>
                      </c:pt>
                      <c:pt idx="21918">
                        <c:v>2016-06-12 17:29</c:v>
                      </c:pt>
                      <c:pt idx="21919">
                        <c:v>2016-06-12 17:29</c:v>
                      </c:pt>
                      <c:pt idx="21920">
                        <c:v>2016-06-12 17:29</c:v>
                      </c:pt>
                      <c:pt idx="21921">
                        <c:v>2016-06-12 17:29</c:v>
                      </c:pt>
                      <c:pt idx="21922">
                        <c:v>2016-06-12 17:29</c:v>
                      </c:pt>
                      <c:pt idx="21923">
                        <c:v>2016-06-12 17:29</c:v>
                      </c:pt>
                      <c:pt idx="21924">
                        <c:v>2016-06-12 17:29</c:v>
                      </c:pt>
                      <c:pt idx="21925">
                        <c:v>2016-06-12 17:29</c:v>
                      </c:pt>
                      <c:pt idx="21926">
                        <c:v>2016-06-12 17:29</c:v>
                      </c:pt>
                      <c:pt idx="21927">
                        <c:v>2016-06-12 17:29</c:v>
                      </c:pt>
                      <c:pt idx="21928">
                        <c:v>2016-06-12 17:29</c:v>
                      </c:pt>
                      <c:pt idx="21929">
                        <c:v>2016-06-12 17:29</c:v>
                      </c:pt>
                      <c:pt idx="21930">
                        <c:v>2016-06-12 17:29</c:v>
                      </c:pt>
                      <c:pt idx="21931">
                        <c:v>2016-06-12 17:29</c:v>
                      </c:pt>
                      <c:pt idx="21932">
                        <c:v>2016-06-12 17:29</c:v>
                      </c:pt>
                      <c:pt idx="21933">
                        <c:v>2016-06-12 17:29</c:v>
                      </c:pt>
                      <c:pt idx="21934">
                        <c:v>2016-06-12 17:29</c:v>
                      </c:pt>
                      <c:pt idx="21935">
                        <c:v>2016-06-12 17:29</c:v>
                      </c:pt>
                      <c:pt idx="21936">
                        <c:v>2016-06-12 17:29</c:v>
                      </c:pt>
                      <c:pt idx="21937">
                        <c:v>2016-06-12 17:29</c:v>
                      </c:pt>
                      <c:pt idx="21938">
                        <c:v>2016-06-12 17:29</c:v>
                      </c:pt>
                      <c:pt idx="21939">
                        <c:v>2016-06-12 17:29</c:v>
                      </c:pt>
                      <c:pt idx="21940">
                        <c:v>2016-06-12 17:29</c:v>
                      </c:pt>
                      <c:pt idx="21941">
                        <c:v>2016-06-12 17:29</c:v>
                      </c:pt>
                      <c:pt idx="21942">
                        <c:v>2016-06-12 17:29</c:v>
                      </c:pt>
                      <c:pt idx="21943">
                        <c:v>2016-06-12 17:29</c:v>
                      </c:pt>
                      <c:pt idx="21944">
                        <c:v>2016-06-12 17:29</c:v>
                      </c:pt>
                      <c:pt idx="21945">
                        <c:v>2016-06-12 17:29</c:v>
                      </c:pt>
                      <c:pt idx="21946">
                        <c:v>2016-06-12 17:29</c:v>
                      </c:pt>
                      <c:pt idx="21947">
                        <c:v>2016-06-12 17:29</c:v>
                      </c:pt>
                      <c:pt idx="21948">
                        <c:v>2016-06-12 17:29</c:v>
                      </c:pt>
                      <c:pt idx="21949">
                        <c:v>2016-06-12 17:29</c:v>
                      </c:pt>
                      <c:pt idx="21950">
                        <c:v>2016-06-12 17:29</c:v>
                      </c:pt>
                      <c:pt idx="21951">
                        <c:v>2016-06-12 17:29</c:v>
                      </c:pt>
                      <c:pt idx="21952">
                        <c:v>2016-06-12 17:30</c:v>
                      </c:pt>
                      <c:pt idx="21953">
                        <c:v>2016-06-12 17:30</c:v>
                      </c:pt>
                      <c:pt idx="21954">
                        <c:v>2016-06-12 17:30</c:v>
                      </c:pt>
                      <c:pt idx="21955">
                        <c:v>2016-06-12 17:30</c:v>
                      </c:pt>
                      <c:pt idx="21956">
                        <c:v>2016-06-12 17:30</c:v>
                      </c:pt>
                      <c:pt idx="21957">
                        <c:v>2016-06-12 17:30</c:v>
                      </c:pt>
                      <c:pt idx="21958">
                        <c:v>2016-06-12 17:30</c:v>
                      </c:pt>
                      <c:pt idx="21959">
                        <c:v>2016-06-12 17:30</c:v>
                      </c:pt>
                      <c:pt idx="21960">
                        <c:v>2016-06-12 17:30</c:v>
                      </c:pt>
                      <c:pt idx="21961">
                        <c:v>2016-06-12 17:30</c:v>
                      </c:pt>
                      <c:pt idx="21962">
                        <c:v>2016-06-12 17:30</c:v>
                      </c:pt>
                      <c:pt idx="21963">
                        <c:v>2016-06-12 17:30</c:v>
                      </c:pt>
                      <c:pt idx="21964">
                        <c:v>2016-06-12 17:30</c:v>
                      </c:pt>
                      <c:pt idx="21965">
                        <c:v>2016-06-12 17:30</c:v>
                      </c:pt>
                      <c:pt idx="21966">
                        <c:v>2016-06-12 17:30</c:v>
                      </c:pt>
                      <c:pt idx="21967">
                        <c:v>2016-06-12 17:30</c:v>
                      </c:pt>
                      <c:pt idx="21968">
                        <c:v>2016-06-12 17:30</c:v>
                      </c:pt>
                      <c:pt idx="21969">
                        <c:v>2016-06-12 17:30</c:v>
                      </c:pt>
                      <c:pt idx="21970">
                        <c:v>2016-06-12 17:30</c:v>
                      </c:pt>
                      <c:pt idx="21971">
                        <c:v>2016-06-12 17:30</c:v>
                      </c:pt>
                      <c:pt idx="21972">
                        <c:v>2016-06-12 17:30</c:v>
                      </c:pt>
                      <c:pt idx="21973">
                        <c:v>2016-06-12 17:30</c:v>
                      </c:pt>
                      <c:pt idx="21974">
                        <c:v>2016-06-12 17:30</c:v>
                      </c:pt>
                      <c:pt idx="21975">
                        <c:v>2016-06-12 17:30</c:v>
                      </c:pt>
                      <c:pt idx="21976">
                        <c:v>2016-06-12 17:30</c:v>
                      </c:pt>
                      <c:pt idx="21977">
                        <c:v>2016-06-12 17:30</c:v>
                      </c:pt>
                      <c:pt idx="21978">
                        <c:v>2016-06-12 17:30</c:v>
                      </c:pt>
                      <c:pt idx="21979">
                        <c:v>2016-06-12 17:30</c:v>
                      </c:pt>
                      <c:pt idx="21980">
                        <c:v>2016-06-12 17:30</c:v>
                      </c:pt>
                      <c:pt idx="21981">
                        <c:v>2016-06-12 17:30</c:v>
                      </c:pt>
                      <c:pt idx="21982">
                        <c:v>2016-06-12 17:30</c:v>
                      </c:pt>
                      <c:pt idx="21983">
                        <c:v>2016-06-12 17:30</c:v>
                      </c:pt>
                      <c:pt idx="21984">
                        <c:v>2016-06-12 17:30</c:v>
                      </c:pt>
                      <c:pt idx="21985">
                        <c:v>2016-06-12 17:30</c:v>
                      </c:pt>
                      <c:pt idx="21986">
                        <c:v>2016-06-12 17:30</c:v>
                      </c:pt>
                      <c:pt idx="21987">
                        <c:v>2016-06-12 17:30</c:v>
                      </c:pt>
                      <c:pt idx="21988">
                        <c:v>2016-06-12 17:30</c:v>
                      </c:pt>
                      <c:pt idx="21989">
                        <c:v>2016-06-12 17:30</c:v>
                      </c:pt>
                      <c:pt idx="21990">
                        <c:v>2016-06-12 17:30</c:v>
                      </c:pt>
                      <c:pt idx="21991">
                        <c:v>2016-06-12 17:30</c:v>
                      </c:pt>
                      <c:pt idx="21992">
                        <c:v>2016-06-12 17:30</c:v>
                      </c:pt>
                      <c:pt idx="21993">
                        <c:v>2016-06-12 17:30</c:v>
                      </c:pt>
                      <c:pt idx="21994">
                        <c:v>2016-06-12 17:30</c:v>
                      </c:pt>
                      <c:pt idx="21995">
                        <c:v>2016-06-12 17:30</c:v>
                      </c:pt>
                      <c:pt idx="21996">
                        <c:v>2016-06-12 17:30</c:v>
                      </c:pt>
                      <c:pt idx="21997">
                        <c:v>2016-06-12 17:30</c:v>
                      </c:pt>
                      <c:pt idx="21998">
                        <c:v>2016-06-12 17:30</c:v>
                      </c:pt>
                      <c:pt idx="21999">
                        <c:v>2016-06-12 17:30</c:v>
                      </c:pt>
                      <c:pt idx="22000">
                        <c:v>2016-06-12 17:30</c:v>
                      </c:pt>
                      <c:pt idx="22001">
                        <c:v>2016-06-12 17:30</c:v>
                      </c:pt>
                      <c:pt idx="22002">
                        <c:v>2016-06-12 17:30</c:v>
                      </c:pt>
                      <c:pt idx="22003">
                        <c:v>2016-06-12 17:30</c:v>
                      </c:pt>
                      <c:pt idx="22004">
                        <c:v>2016-06-12 17:30</c:v>
                      </c:pt>
                      <c:pt idx="22005">
                        <c:v>2016-06-12 17:30</c:v>
                      </c:pt>
                      <c:pt idx="22006">
                        <c:v>2016-06-12 17:30</c:v>
                      </c:pt>
                      <c:pt idx="22007">
                        <c:v>2016-06-12 17:31</c:v>
                      </c:pt>
                      <c:pt idx="22008">
                        <c:v>2016-06-12 17:31</c:v>
                      </c:pt>
                      <c:pt idx="22009">
                        <c:v>2016-06-12 17:31</c:v>
                      </c:pt>
                      <c:pt idx="22010">
                        <c:v>2016-06-12 17:31</c:v>
                      </c:pt>
                      <c:pt idx="22011">
                        <c:v>2016-06-12 17:31</c:v>
                      </c:pt>
                      <c:pt idx="22012">
                        <c:v>2016-06-12 17:31</c:v>
                      </c:pt>
                      <c:pt idx="22013">
                        <c:v>2016-06-12 17:31</c:v>
                      </c:pt>
                      <c:pt idx="22014">
                        <c:v>2016-06-12 17:31</c:v>
                      </c:pt>
                      <c:pt idx="22015">
                        <c:v>2016-06-12 17:31</c:v>
                      </c:pt>
                      <c:pt idx="22016">
                        <c:v>2016-06-12 17:31</c:v>
                      </c:pt>
                      <c:pt idx="22017">
                        <c:v>2016-06-12 17:31</c:v>
                      </c:pt>
                      <c:pt idx="22018">
                        <c:v>2016-06-12 17:31</c:v>
                      </c:pt>
                      <c:pt idx="22019">
                        <c:v>2016-06-12 17:31</c:v>
                      </c:pt>
                      <c:pt idx="22020">
                        <c:v>2016-06-12 17:31</c:v>
                      </c:pt>
                      <c:pt idx="22021">
                        <c:v>2016-06-12 17:31</c:v>
                      </c:pt>
                      <c:pt idx="22022">
                        <c:v>2016-06-12 17:31</c:v>
                      </c:pt>
                      <c:pt idx="22023">
                        <c:v>2016-06-12 17:31</c:v>
                      </c:pt>
                      <c:pt idx="22024">
                        <c:v>2016-06-12 17:31</c:v>
                      </c:pt>
                      <c:pt idx="22025">
                        <c:v>2016-06-12 17:31</c:v>
                      </c:pt>
                      <c:pt idx="22026">
                        <c:v>2016-06-12 17:31</c:v>
                      </c:pt>
                      <c:pt idx="22027">
                        <c:v>2016-06-12 17:31</c:v>
                      </c:pt>
                      <c:pt idx="22028">
                        <c:v>2016-06-12 17:31</c:v>
                      </c:pt>
                      <c:pt idx="22029">
                        <c:v>2016-06-12 17:31</c:v>
                      </c:pt>
                      <c:pt idx="22030">
                        <c:v>2016-06-12 17:31</c:v>
                      </c:pt>
                      <c:pt idx="22031">
                        <c:v>2016-06-12 17:31</c:v>
                      </c:pt>
                      <c:pt idx="22032">
                        <c:v>2016-06-12 17:31</c:v>
                      </c:pt>
                      <c:pt idx="22033">
                        <c:v>2016-06-12 17:31</c:v>
                      </c:pt>
                      <c:pt idx="22034">
                        <c:v>2016-06-12 17:31</c:v>
                      </c:pt>
                      <c:pt idx="22035">
                        <c:v>2016-06-12 17:31</c:v>
                      </c:pt>
                      <c:pt idx="22036">
                        <c:v>2016-06-12 17:31</c:v>
                      </c:pt>
                      <c:pt idx="22037">
                        <c:v>2016-06-12 17:31</c:v>
                      </c:pt>
                      <c:pt idx="22038">
                        <c:v>2016-06-12 17:31</c:v>
                      </c:pt>
                      <c:pt idx="22039">
                        <c:v>2016-06-12 17:31</c:v>
                      </c:pt>
                      <c:pt idx="22040">
                        <c:v>2016-06-12 17:31</c:v>
                      </c:pt>
                      <c:pt idx="22041">
                        <c:v>2016-06-12 17:31</c:v>
                      </c:pt>
                      <c:pt idx="22042">
                        <c:v>2016-06-12 17:31</c:v>
                      </c:pt>
                      <c:pt idx="22043">
                        <c:v>2016-06-12 17:31</c:v>
                      </c:pt>
                      <c:pt idx="22044">
                        <c:v>2016-06-12 17:31</c:v>
                      </c:pt>
                      <c:pt idx="22045">
                        <c:v>2016-06-12 17:31</c:v>
                      </c:pt>
                      <c:pt idx="22046">
                        <c:v>2016-06-12 17:31</c:v>
                      </c:pt>
                      <c:pt idx="22047">
                        <c:v>2016-06-12 17:31</c:v>
                      </c:pt>
                      <c:pt idx="22048">
                        <c:v>2016-06-12 17:31</c:v>
                      </c:pt>
                      <c:pt idx="22049">
                        <c:v>2016-06-12 17:31</c:v>
                      </c:pt>
                      <c:pt idx="22050">
                        <c:v>2016-06-12 17:31</c:v>
                      </c:pt>
                      <c:pt idx="22051">
                        <c:v>2016-06-12 17:31</c:v>
                      </c:pt>
                      <c:pt idx="22052">
                        <c:v>2016-06-12 17:31</c:v>
                      </c:pt>
                      <c:pt idx="22053">
                        <c:v>2016-06-12 17:31</c:v>
                      </c:pt>
                      <c:pt idx="22054">
                        <c:v>2016-06-12 17:31</c:v>
                      </c:pt>
                      <c:pt idx="22055">
                        <c:v>2016-06-12 17:31</c:v>
                      </c:pt>
                      <c:pt idx="22056">
                        <c:v>2016-06-12 17:31</c:v>
                      </c:pt>
                      <c:pt idx="22057">
                        <c:v>2016-06-12 17:31</c:v>
                      </c:pt>
                      <c:pt idx="22058">
                        <c:v>2016-06-12 17:31</c:v>
                      </c:pt>
                      <c:pt idx="22059">
                        <c:v>2016-06-12 17:31</c:v>
                      </c:pt>
                      <c:pt idx="22060">
                        <c:v>2016-06-12 17:31</c:v>
                      </c:pt>
                      <c:pt idx="22061">
                        <c:v>2016-06-12 17:31</c:v>
                      </c:pt>
                      <c:pt idx="22062">
                        <c:v>2016-06-12 17:32</c:v>
                      </c:pt>
                      <c:pt idx="22063">
                        <c:v>2016-06-12 17:32</c:v>
                      </c:pt>
                      <c:pt idx="22064">
                        <c:v>2016-06-12 17:32</c:v>
                      </c:pt>
                      <c:pt idx="22065">
                        <c:v>2016-06-12 17:32</c:v>
                      </c:pt>
                      <c:pt idx="22066">
                        <c:v>2016-06-12 17:32</c:v>
                      </c:pt>
                      <c:pt idx="22067">
                        <c:v>2016-06-12 17:32</c:v>
                      </c:pt>
                      <c:pt idx="22068">
                        <c:v>2016-06-12 17:32</c:v>
                      </c:pt>
                      <c:pt idx="22069">
                        <c:v>2016-06-12 17:32</c:v>
                      </c:pt>
                      <c:pt idx="22070">
                        <c:v>2016-06-12 17:32</c:v>
                      </c:pt>
                      <c:pt idx="22071">
                        <c:v>2016-06-12 17:32</c:v>
                      </c:pt>
                      <c:pt idx="22072">
                        <c:v>2016-06-12 17:32</c:v>
                      </c:pt>
                      <c:pt idx="22073">
                        <c:v>2016-06-12 17:32</c:v>
                      </c:pt>
                      <c:pt idx="22074">
                        <c:v>2016-06-12 17:32</c:v>
                      </c:pt>
                      <c:pt idx="22075">
                        <c:v>2016-06-12 17:32</c:v>
                      </c:pt>
                      <c:pt idx="22076">
                        <c:v>2016-06-12 17:32</c:v>
                      </c:pt>
                      <c:pt idx="22077">
                        <c:v>2016-06-12 17:32</c:v>
                      </c:pt>
                      <c:pt idx="22078">
                        <c:v>2016-06-12 17:32</c:v>
                      </c:pt>
                      <c:pt idx="22079">
                        <c:v>2016-06-12 17:32</c:v>
                      </c:pt>
                      <c:pt idx="22080">
                        <c:v>2016-06-12 17:32</c:v>
                      </c:pt>
                      <c:pt idx="22081">
                        <c:v>2016-06-12 17:32</c:v>
                      </c:pt>
                      <c:pt idx="22082">
                        <c:v>2016-06-12 17:32</c:v>
                      </c:pt>
                      <c:pt idx="22083">
                        <c:v>2016-06-12 17:32</c:v>
                      </c:pt>
                      <c:pt idx="22084">
                        <c:v>2016-06-12 17:32</c:v>
                      </c:pt>
                      <c:pt idx="22085">
                        <c:v>2016-06-12 17:32</c:v>
                      </c:pt>
                      <c:pt idx="22086">
                        <c:v>2016-06-12 17:32</c:v>
                      </c:pt>
                      <c:pt idx="22087">
                        <c:v>2016-06-12 17:32</c:v>
                      </c:pt>
                      <c:pt idx="22088">
                        <c:v>2016-06-12 17:32</c:v>
                      </c:pt>
                      <c:pt idx="22089">
                        <c:v>2016-06-12 17:32</c:v>
                      </c:pt>
                      <c:pt idx="22090">
                        <c:v>2016-06-12 17:32</c:v>
                      </c:pt>
                      <c:pt idx="22091">
                        <c:v>2016-06-12 17:32</c:v>
                      </c:pt>
                      <c:pt idx="22092">
                        <c:v>2016-06-12 17:32</c:v>
                      </c:pt>
                      <c:pt idx="22093">
                        <c:v>2016-06-12 17:32</c:v>
                      </c:pt>
                      <c:pt idx="22094">
                        <c:v>2016-06-12 17:32</c:v>
                      </c:pt>
                      <c:pt idx="22095">
                        <c:v>2016-06-12 17:32</c:v>
                      </c:pt>
                      <c:pt idx="22096">
                        <c:v>2016-06-12 17:32</c:v>
                      </c:pt>
                      <c:pt idx="22097">
                        <c:v>2016-06-12 17:32</c:v>
                      </c:pt>
                      <c:pt idx="22098">
                        <c:v>2016-06-12 17:32</c:v>
                      </c:pt>
                      <c:pt idx="22099">
                        <c:v>2016-06-12 17:32</c:v>
                      </c:pt>
                      <c:pt idx="22100">
                        <c:v>2016-06-12 17:32</c:v>
                      </c:pt>
                      <c:pt idx="22101">
                        <c:v>2016-06-12 17:32</c:v>
                      </c:pt>
                      <c:pt idx="22102">
                        <c:v>2016-06-12 17:32</c:v>
                      </c:pt>
                      <c:pt idx="22103">
                        <c:v>2016-06-12 17:32</c:v>
                      </c:pt>
                      <c:pt idx="22104">
                        <c:v>2016-06-12 17:32</c:v>
                      </c:pt>
                      <c:pt idx="22105">
                        <c:v>2016-06-12 17:32</c:v>
                      </c:pt>
                      <c:pt idx="22106">
                        <c:v>2016-06-12 17:32</c:v>
                      </c:pt>
                      <c:pt idx="22107">
                        <c:v>2016-06-12 17:32</c:v>
                      </c:pt>
                      <c:pt idx="22108">
                        <c:v>2016-06-12 17:32</c:v>
                      </c:pt>
                      <c:pt idx="22109">
                        <c:v>2016-06-12 17:32</c:v>
                      </c:pt>
                      <c:pt idx="22110">
                        <c:v>2016-06-12 17:32</c:v>
                      </c:pt>
                      <c:pt idx="22111">
                        <c:v>2016-06-12 17:32</c:v>
                      </c:pt>
                      <c:pt idx="22112">
                        <c:v>2016-06-12 17:32</c:v>
                      </c:pt>
                      <c:pt idx="22113">
                        <c:v>2016-06-12 17:32</c:v>
                      </c:pt>
                      <c:pt idx="22114">
                        <c:v>2016-06-12 17:32</c:v>
                      </c:pt>
                      <c:pt idx="22115">
                        <c:v>2016-06-12 17:32</c:v>
                      </c:pt>
                      <c:pt idx="22116">
                        <c:v>2016-06-12 17:32</c:v>
                      </c:pt>
                      <c:pt idx="22117">
                        <c:v>2016-06-12 17:32</c:v>
                      </c:pt>
                      <c:pt idx="22118">
                        <c:v>2016-06-12 17:32</c:v>
                      </c:pt>
                      <c:pt idx="22119">
                        <c:v>2016-06-12 17:32</c:v>
                      </c:pt>
                      <c:pt idx="22120">
                        <c:v>2016-06-12 17:32</c:v>
                      </c:pt>
                      <c:pt idx="22121">
                        <c:v>2016-06-12 17:32</c:v>
                      </c:pt>
                      <c:pt idx="22122">
                        <c:v>2016-06-12 17:33</c:v>
                      </c:pt>
                      <c:pt idx="22123">
                        <c:v>2016-06-12 17:33</c:v>
                      </c:pt>
                      <c:pt idx="22124">
                        <c:v>2016-06-12 17:33</c:v>
                      </c:pt>
                      <c:pt idx="22125">
                        <c:v>2016-06-12 17:33</c:v>
                      </c:pt>
                      <c:pt idx="22126">
                        <c:v>2016-06-12 17:33</c:v>
                      </c:pt>
                      <c:pt idx="22127">
                        <c:v>2016-06-12 17:33</c:v>
                      </c:pt>
                      <c:pt idx="22128">
                        <c:v>2016-06-12 17:33</c:v>
                      </c:pt>
                      <c:pt idx="22129">
                        <c:v>2016-06-12 17:33</c:v>
                      </c:pt>
                      <c:pt idx="22130">
                        <c:v>2016-06-12 17:33</c:v>
                      </c:pt>
                      <c:pt idx="22131">
                        <c:v>2016-06-12 17:33</c:v>
                      </c:pt>
                      <c:pt idx="22132">
                        <c:v>2016-06-12 17:33</c:v>
                      </c:pt>
                      <c:pt idx="22133">
                        <c:v>2016-06-12 17:33</c:v>
                      </c:pt>
                      <c:pt idx="22134">
                        <c:v>2016-06-12 17:33</c:v>
                      </c:pt>
                      <c:pt idx="22135">
                        <c:v>2016-06-12 17:33</c:v>
                      </c:pt>
                      <c:pt idx="22136">
                        <c:v>2016-06-12 17:33</c:v>
                      </c:pt>
                      <c:pt idx="22137">
                        <c:v>2016-06-12 17:33</c:v>
                      </c:pt>
                      <c:pt idx="22138">
                        <c:v>2016-06-12 17:33</c:v>
                      </c:pt>
                      <c:pt idx="22139">
                        <c:v>2016-06-12 17:33</c:v>
                      </c:pt>
                      <c:pt idx="22140">
                        <c:v>2016-06-12 17:33</c:v>
                      </c:pt>
                      <c:pt idx="22141">
                        <c:v>2016-06-12 17:33</c:v>
                      </c:pt>
                      <c:pt idx="22142">
                        <c:v>2016-06-12 17:33</c:v>
                      </c:pt>
                      <c:pt idx="22143">
                        <c:v>2016-06-12 17:33</c:v>
                      </c:pt>
                      <c:pt idx="22144">
                        <c:v>2016-06-12 17:33</c:v>
                      </c:pt>
                      <c:pt idx="22145">
                        <c:v>2016-06-12 17:33</c:v>
                      </c:pt>
                      <c:pt idx="22146">
                        <c:v>2016-06-12 17:33</c:v>
                      </c:pt>
                      <c:pt idx="22147">
                        <c:v>2016-06-12 17:33</c:v>
                      </c:pt>
                      <c:pt idx="22148">
                        <c:v>2016-06-12 17:33</c:v>
                      </c:pt>
                      <c:pt idx="22149">
                        <c:v>2016-06-12 17:33</c:v>
                      </c:pt>
                      <c:pt idx="22150">
                        <c:v>2016-06-12 17:33</c:v>
                      </c:pt>
                      <c:pt idx="22151">
                        <c:v>2016-06-12 17:33</c:v>
                      </c:pt>
                      <c:pt idx="22152">
                        <c:v>2016-06-12 17:33</c:v>
                      </c:pt>
                      <c:pt idx="22153">
                        <c:v>2016-06-12 17:33</c:v>
                      </c:pt>
                      <c:pt idx="22154">
                        <c:v>2016-06-12 17:33</c:v>
                      </c:pt>
                      <c:pt idx="22155">
                        <c:v>2016-06-12 17:33</c:v>
                      </c:pt>
                      <c:pt idx="22156">
                        <c:v>2016-06-12 17:33</c:v>
                      </c:pt>
                      <c:pt idx="22157">
                        <c:v>2016-06-12 17:33</c:v>
                      </c:pt>
                      <c:pt idx="22158">
                        <c:v>2016-06-12 17:33</c:v>
                      </c:pt>
                      <c:pt idx="22159">
                        <c:v>2016-06-12 17:33</c:v>
                      </c:pt>
                      <c:pt idx="22160">
                        <c:v>2016-06-12 17:33</c:v>
                      </c:pt>
                      <c:pt idx="22161">
                        <c:v>2016-06-12 17:33</c:v>
                      </c:pt>
                      <c:pt idx="22162">
                        <c:v>2016-06-12 17:33</c:v>
                      </c:pt>
                      <c:pt idx="22163">
                        <c:v>2016-06-12 17:33</c:v>
                      </c:pt>
                      <c:pt idx="22164">
                        <c:v>2016-06-12 17:33</c:v>
                      </c:pt>
                      <c:pt idx="22165">
                        <c:v>2016-06-12 17:33</c:v>
                      </c:pt>
                      <c:pt idx="22166">
                        <c:v>2016-06-12 17:33</c:v>
                      </c:pt>
                      <c:pt idx="22167">
                        <c:v>2016-06-12 17:33</c:v>
                      </c:pt>
                      <c:pt idx="22168">
                        <c:v>2016-06-12 17:33</c:v>
                      </c:pt>
                      <c:pt idx="22169">
                        <c:v>2016-06-12 17:33</c:v>
                      </c:pt>
                      <c:pt idx="22170">
                        <c:v>2016-06-12 17:33</c:v>
                      </c:pt>
                      <c:pt idx="22171">
                        <c:v>2016-06-12 17:33</c:v>
                      </c:pt>
                      <c:pt idx="22172">
                        <c:v>2016-06-12 17:33</c:v>
                      </c:pt>
                      <c:pt idx="22173">
                        <c:v>2016-06-12 17:33</c:v>
                      </c:pt>
                      <c:pt idx="22174">
                        <c:v>2016-06-12 17:33</c:v>
                      </c:pt>
                      <c:pt idx="22175">
                        <c:v>2016-06-12 17:33</c:v>
                      </c:pt>
                      <c:pt idx="22176">
                        <c:v>2016-06-12 17:33</c:v>
                      </c:pt>
                      <c:pt idx="22177">
                        <c:v>2016-06-12 17:33</c:v>
                      </c:pt>
                      <c:pt idx="22178">
                        <c:v>2016-06-12 17:33</c:v>
                      </c:pt>
                      <c:pt idx="22179">
                        <c:v>2016-06-12 17:33</c:v>
                      </c:pt>
                      <c:pt idx="22180">
                        <c:v>2016-06-12 17:33</c:v>
                      </c:pt>
                      <c:pt idx="22181">
                        <c:v>2016-06-12 17:34</c:v>
                      </c:pt>
                      <c:pt idx="22182">
                        <c:v>2016-06-12 17:34</c:v>
                      </c:pt>
                      <c:pt idx="22183">
                        <c:v>2016-06-12 17:34</c:v>
                      </c:pt>
                      <c:pt idx="22184">
                        <c:v>2016-06-12 17:34</c:v>
                      </c:pt>
                      <c:pt idx="22185">
                        <c:v>2016-06-12 17:34</c:v>
                      </c:pt>
                      <c:pt idx="22186">
                        <c:v>2016-06-12 17:34</c:v>
                      </c:pt>
                      <c:pt idx="22187">
                        <c:v>2016-06-12 17:34</c:v>
                      </c:pt>
                      <c:pt idx="22188">
                        <c:v>2016-06-12 17:34</c:v>
                      </c:pt>
                      <c:pt idx="22189">
                        <c:v>2016-06-12 17:34</c:v>
                      </c:pt>
                      <c:pt idx="22190">
                        <c:v>2016-06-12 17:34</c:v>
                      </c:pt>
                      <c:pt idx="22191">
                        <c:v>2016-06-12 17:34</c:v>
                      </c:pt>
                      <c:pt idx="22192">
                        <c:v>2016-06-12 17:34</c:v>
                      </c:pt>
                      <c:pt idx="22193">
                        <c:v>2016-06-12 17:34</c:v>
                      </c:pt>
                      <c:pt idx="22194">
                        <c:v>2016-06-12 17:34</c:v>
                      </c:pt>
                      <c:pt idx="22195">
                        <c:v>2016-06-12 17:34</c:v>
                      </c:pt>
                      <c:pt idx="22196">
                        <c:v>2016-06-12 17:34</c:v>
                      </c:pt>
                      <c:pt idx="22197">
                        <c:v>2016-06-12 17:34</c:v>
                      </c:pt>
                      <c:pt idx="22198">
                        <c:v>2016-06-12 17:34</c:v>
                      </c:pt>
                      <c:pt idx="22199">
                        <c:v>2016-06-12 17:34</c:v>
                      </c:pt>
                      <c:pt idx="22200">
                        <c:v>2016-06-12 17:34</c:v>
                      </c:pt>
                      <c:pt idx="22201">
                        <c:v>2016-06-12 17:34</c:v>
                      </c:pt>
                      <c:pt idx="22202">
                        <c:v>2016-06-12 17:34</c:v>
                      </c:pt>
                      <c:pt idx="22203">
                        <c:v>2016-06-12 17:34</c:v>
                      </c:pt>
                      <c:pt idx="22204">
                        <c:v>2016-06-12 17:34</c:v>
                      </c:pt>
                      <c:pt idx="22205">
                        <c:v>2016-06-12 17:34</c:v>
                      </c:pt>
                      <c:pt idx="22206">
                        <c:v>2016-06-12 17:34</c:v>
                      </c:pt>
                      <c:pt idx="22207">
                        <c:v>2016-06-12 17:34</c:v>
                      </c:pt>
                      <c:pt idx="22208">
                        <c:v>2016-06-12 17:34</c:v>
                      </c:pt>
                      <c:pt idx="22209">
                        <c:v>2016-06-12 17:34</c:v>
                      </c:pt>
                      <c:pt idx="22210">
                        <c:v>2016-06-12 17:34</c:v>
                      </c:pt>
                      <c:pt idx="22211">
                        <c:v>2016-06-12 17:34</c:v>
                      </c:pt>
                      <c:pt idx="22212">
                        <c:v>2016-06-12 17:34</c:v>
                      </c:pt>
                      <c:pt idx="22213">
                        <c:v>2016-06-12 17:34</c:v>
                      </c:pt>
                      <c:pt idx="22214">
                        <c:v>2016-06-12 17:34</c:v>
                      </c:pt>
                      <c:pt idx="22215">
                        <c:v>2016-06-12 17:34</c:v>
                      </c:pt>
                      <c:pt idx="22216">
                        <c:v>2016-06-12 17:34</c:v>
                      </c:pt>
                      <c:pt idx="22217">
                        <c:v>2016-06-12 17:34</c:v>
                      </c:pt>
                      <c:pt idx="22218">
                        <c:v>2016-06-12 17:34</c:v>
                      </c:pt>
                      <c:pt idx="22219">
                        <c:v>2016-06-12 17:34</c:v>
                      </c:pt>
                      <c:pt idx="22220">
                        <c:v>2016-06-12 17:34</c:v>
                      </c:pt>
                      <c:pt idx="22221">
                        <c:v>2016-06-12 17:34</c:v>
                      </c:pt>
                      <c:pt idx="22222">
                        <c:v>2016-06-12 17:34</c:v>
                      </c:pt>
                      <c:pt idx="22223">
                        <c:v>2016-06-12 17:34</c:v>
                      </c:pt>
                      <c:pt idx="22224">
                        <c:v>2016-06-12 17:34</c:v>
                      </c:pt>
                      <c:pt idx="22225">
                        <c:v>2016-06-12 17:34</c:v>
                      </c:pt>
                      <c:pt idx="22226">
                        <c:v>2016-06-12 17:34</c:v>
                      </c:pt>
                      <c:pt idx="22227">
                        <c:v>2016-06-12 17:34</c:v>
                      </c:pt>
                      <c:pt idx="22228">
                        <c:v>2016-06-12 17:34</c:v>
                      </c:pt>
                      <c:pt idx="22229">
                        <c:v>2016-06-12 17:34</c:v>
                      </c:pt>
                      <c:pt idx="22230">
                        <c:v>2016-06-12 17:34</c:v>
                      </c:pt>
                      <c:pt idx="22231">
                        <c:v>2016-06-12 17:34</c:v>
                      </c:pt>
                      <c:pt idx="22232">
                        <c:v>2016-06-12 17:34</c:v>
                      </c:pt>
                      <c:pt idx="22233">
                        <c:v>2016-06-12 17:34</c:v>
                      </c:pt>
                      <c:pt idx="22234">
                        <c:v>2016-06-12 17:34</c:v>
                      </c:pt>
                      <c:pt idx="22235">
                        <c:v>2016-06-12 17:34</c:v>
                      </c:pt>
                      <c:pt idx="22236">
                        <c:v>2016-06-12 17:34</c:v>
                      </c:pt>
                      <c:pt idx="22237">
                        <c:v>2016-06-12 17:34</c:v>
                      </c:pt>
                      <c:pt idx="22238">
                        <c:v>2016-06-12 17:35</c:v>
                      </c:pt>
                      <c:pt idx="22239">
                        <c:v>2016-06-12 17:35</c:v>
                      </c:pt>
                      <c:pt idx="22240">
                        <c:v>2016-06-12 17:35</c:v>
                      </c:pt>
                      <c:pt idx="22241">
                        <c:v>2016-06-12 17:35</c:v>
                      </c:pt>
                      <c:pt idx="22242">
                        <c:v>2016-06-12 17:35</c:v>
                      </c:pt>
                      <c:pt idx="22243">
                        <c:v>2016-06-12 17:35</c:v>
                      </c:pt>
                      <c:pt idx="22244">
                        <c:v>2016-06-12 17:35</c:v>
                      </c:pt>
                      <c:pt idx="22245">
                        <c:v>2016-06-12 17:35</c:v>
                      </c:pt>
                      <c:pt idx="22246">
                        <c:v>2016-06-12 17:35</c:v>
                      </c:pt>
                      <c:pt idx="22247">
                        <c:v>2016-06-12 17:35</c:v>
                      </c:pt>
                      <c:pt idx="22248">
                        <c:v>2016-06-12 17:35</c:v>
                      </c:pt>
                      <c:pt idx="22249">
                        <c:v>2016-06-12 17:35</c:v>
                      </c:pt>
                      <c:pt idx="22250">
                        <c:v>2016-06-12 17:35</c:v>
                      </c:pt>
                      <c:pt idx="22251">
                        <c:v>2016-06-12 17:35</c:v>
                      </c:pt>
                      <c:pt idx="22252">
                        <c:v>2016-06-12 17:35</c:v>
                      </c:pt>
                      <c:pt idx="22253">
                        <c:v>2016-06-12 17:35</c:v>
                      </c:pt>
                      <c:pt idx="22254">
                        <c:v>2016-06-12 17:35</c:v>
                      </c:pt>
                      <c:pt idx="22255">
                        <c:v>2016-06-12 17:35</c:v>
                      </c:pt>
                      <c:pt idx="22256">
                        <c:v>2016-06-12 17:35</c:v>
                      </c:pt>
                      <c:pt idx="22257">
                        <c:v>2016-06-12 17:35</c:v>
                      </c:pt>
                      <c:pt idx="22258">
                        <c:v>2016-06-12 17:35</c:v>
                      </c:pt>
                      <c:pt idx="22259">
                        <c:v>2016-06-12 17:35</c:v>
                      </c:pt>
                      <c:pt idx="22260">
                        <c:v>2016-06-12 17:35</c:v>
                      </c:pt>
                      <c:pt idx="22261">
                        <c:v>2016-06-12 17:35</c:v>
                      </c:pt>
                      <c:pt idx="22262">
                        <c:v>2016-06-12 17:35</c:v>
                      </c:pt>
                      <c:pt idx="22263">
                        <c:v>2016-06-12 17:35</c:v>
                      </c:pt>
                      <c:pt idx="22264">
                        <c:v>2016-06-12 17:35</c:v>
                      </c:pt>
                      <c:pt idx="22265">
                        <c:v>2016-06-12 17:35</c:v>
                      </c:pt>
                      <c:pt idx="22266">
                        <c:v>2016-06-12 17:35</c:v>
                      </c:pt>
                      <c:pt idx="22267">
                        <c:v>2016-06-12 17:35</c:v>
                      </c:pt>
                      <c:pt idx="22268">
                        <c:v>2016-06-12 17:35</c:v>
                      </c:pt>
                      <c:pt idx="22269">
                        <c:v>2016-06-12 17:35</c:v>
                      </c:pt>
                      <c:pt idx="22270">
                        <c:v>2016-06-12 17:35</c:v>
                      </c:pt>
                      <c:pt idx="22271">
                        <c:v>2016-06-12 17:35</c:v>
                      </c:pt>
                      <c:pt idx="22272">
                        <c:v>2016-06-12 17:35</c:v>
                      </c:pt>
                      <c:pt idx="22273">
                        <c:v>2016-06-12 17:35</c:v>
                      </c:pt>
                      <c:pt idx="22274">
                        <c:v>2016-06-12 17:35</c:v>
                      </c:pt>
                      <c:pt idx="22275">
                        <c:v>2016-06-12 17:35</c:v>
                      </c:pt>
                      <c:pt idx="22276">
                        <c:v>2016-06-12 17:35</c:v>
                      </c:pt>
                      <c:pt idx="22277">
                        <c:v>2016-06-12 17:35</c:v>
                      </c:pt>
                      <c:pt idx="22278">
                        <c:v>2016-06-12 17:35</c:v>
                      </c:pt>
                      <c:pt idx="22279">
                        <c:v>2016-06-12 17:35</c:v>
                      </c:pt>
                      <c:pt idx="22280">
                        <c:v>2016-06-12 17:35</c:v>
                      </c:pt>
                      <c:pt idx="22281">
                        <c:v>2016-06-12 17:35</c:v>
                      </c:pt>
                      <c:pt idx="22282">
                        <c:v>2016-06-12 17:35</c:v>
                      </c:pt>
                      <c:pt idx="22283">
                        <c:v>2016-06-12 17:35</c:v>
                      </c:pt>
                      <c:pt idx="22284">
                        <c:v>2016-06-12 17:35</c:v>
                      </c:pt>
                      <c:pt idx="22285">
                        <c:v>2016-06-12 17:35</c:v>
                      </c:pt>
                      <c:pt idx="22286">
                        <c:v>2016-06-12 17:35</c:v>
                      </c:pt>
                      <c:pt idx="22287">
                        <c:v>2016-06-12 17:35</c:v>
                      </c:pt>
                      <c:pt idx="22288">
                        <c:v>2016-06-12 17:35</c:v>
                      </c:pt>
                      <c:pt idx="22289">
                        <c:v>2016-06-12 17:35</c:v>
                      </c:pt>
                      <c:pt idx="22290">
                        <c:v>2016-06-12 17:35</c:v>
                      </c:pt>
                      <c:pt idx="22291">
                        <c:v>2016-06-12 17:35</c:v>
                      </c:pt>
                      <c:pt idx="22292">
                        <c:v>2016-06-12 17:35</c:v>
                      </c:pt>
                      <c:pt idx="22293">
                        <c:v>2016-06-12 17:35</c:v>
                      </c:pt>
                      <c:pt idx="22294">
                        <c:v>2016-06-12 17:35</c:v>
                      </c:pt>
                      <c:pt idx="22295">
                        <c:v>2016-06-12 17:36</c:v>
                      </c:pt>
                      <c:pt idx="22296">
                        <c:v>2016-06-12 17:36</c:v>
                      </c:pt>
                      <c:pt idx="22297">
                        <c:v>2016-06-12 17:36</c:v>
                      </c:pt>
                      <c:pt idx="22298">
                        <c:v>2016-06-12 17:36</c:v>
                      </c:pt>
                      <c:pt idx="22299">
                        <c:v>2016-06-12 17:36</c:v>
                      </c:pt>
                      <c:pt idx="22300">
                        <c:v>2016-06-12 17:36</c:v>
                      </c:pt>
                      <c:pt idx="22301">
                        <c:v>2016-06-12 17:36</c:v>
                      </c:pt>
                      <c:pt idx="22302">
                        <c:v>2016-06-12 17:36</c:v>
                      </c:pt>
                      <c:pt idx="22303">
                        <c:v>2016-06-12 17:36</c:v>
                      </c:pt>
                      <c:pt idx="22304">
                        <c:v>2016-06-12 17:36</c:v>
                      </c:pt>
                      <c:pt idx="22305">
                        <c:v>2016-06-12 17:36</c:v>
                      </c:pt>
                      <c:pt idx="22306">
                        <c:v>2016-06-12 17:36</c:v>
                      </c:pt>
                      <c:pt idx="22307">
                        <c:v>2016-06-12 17:36</c:v>
                      </c:pt>
                      <c:pt idx="22308">
                        <c:v>2016-06-12 17:36</c:v>
                      </c:pt>
                      <c:pt idx="22309">
                        <c:v>2016-06-12 17:36</c:v>
                      </c:pt>
                      <c:pt idx="22310">
                        <c:v>2016-06-12 17:36</c:v>
                      </c:pt>
                      <c:pt idx="22311">
                        <c:v>2016-06-12 17:36</c:v>
                      </c:pt>
                      <c:pt idx="22312">
                        <c:v>2016-06-12 17:36</c:v>
                      </c:pt>
                      <c:pt idx="22313">
                        <c:v>2016-06-12 17:36</c:v>
                      </c:pt>
                      <c:pt idx="22314">
                        <c:v>2016-06-12 17:36</c:v>
                      </c:pt>
                      <c:pt idx="22315">
                        <c:v>2016-06-12 17:36</c:v>
                      </c:pt>
                      <c:pt idx="22316">
                        <c:v>2016-06-12 17:36</c:v>
                      </c:pt>
                      <c:pt idx="22317">
                        <c:v>2016-06-12 17:36</c:v>
                      </c:pt>
                      <c:pt idx="22318">
                        <c:v>2016-06-12 17:36</c:v>
                      </c:pt>
                      <c:pt idx="22319">
                        <c:v>2016-06-12 17:36</c:v>
                      </c:pt>
                      <c:pt idx="22320">
                        <c:v>2016-06-12 17:36</c:v>
                      </c:pt>
                      <c:pt idx="22321">
                        <c:v>2016-06-12 17:36</c:v>
                      </c:pt>
                      <c:pt idx="22322">
                        <c:v>2016-06-12 17:36</c:v>
                      </c:pt>
                      <c:pt idx="22323">
                        <c:v>2016-06-12 17:36</c:v>
                      </c:pt>
                      <c:pt idx="22324">
                        <c:v>2016-06-12 17:36</c:v>
                      </c:pt>
                      <c:pt idx="22325">
                        <c:v>2016-06-12 17:36</c:v>
                      </c:pt>
                      <c:pt idx="22326">
                        <c:v>2016-06-12 17:36</c:v>
                      </c:pt>
                      <c:pt idx="22327">
                        <c:v>2016-06-12 17:36</c:v>
                      </c:pt>
                      <c:pt idx="22328">
                        <c:v>2016-06-12 17:36</c:v>
                      </c:pt>
                      <c:pt idx="22329">
                        <c:v>2016-06-12 17:36</c:v>
                      </c:pt>
                      <c:pt idx="22330">
                        <c:v>2016-06-12 17:36</c:v>
                      </c:pt>
                      <c:pt idx="22331">
                        <c:v>2016-06-12 17:36</c:v>
                      </c:pt>
                      <c:pt idx="22332">
                        <c:v>2016-06-12 17:36</c:v>
                      </c:pt>
                      <c:pt idx="22333">
                        <c:v>2016-06-12 17:36</c:v>
                      </c:pt>
                      <c:pt idx="22334">
                        <c:v>2016-06-12 17:36</c:v>
                      </c:pt>
                      <c:pt idx="22335">
                        <c:v>2016-06-12 17:36</c:v>
                      </c:pt>
                      <c:pt idx="22336">
                        <c:v>2016-06-12 17:36</c:v>
                      </c:pt>
                      <c:pt idx="22337">
                        <c:v>2016-06-12 17:36</c:v>
                      </c:pt>
                      <c:pt idx="22338">
                        <c:v>2016-06-12 17:36</c:v>
                      </c:pt>
                      <c:pt idx="22339">
                        <c:v>2016-06-12 17:36</c:v>
                      </c:pt>
                      <c:pt idx="22340">
                        <c:v>2016-06-12 17:36</c:v>
                      </c:pt>
                      <c:pt idx="22341">
                        <c:v>2016-06-12 17:36</c:v>
                      </c:pt>
                      <c:pt idx="22342">
                        <c:v>2016-06-12 17:36</c:v>
                      </c:pt>
                      <c:pt idx="22343">
                        <c:v>2016-06-12 17:36</c:v>
                      </c:pt>
                      <c:pt idx="22344">
                        <c:v>2016-06-12 17:36</c:v>
                      </c:pt>
                      <c:pt idx="22345">
                        <c:v>2016-06-12 17:36</c:v>
                      </c:pt>
                      <c:pt idx="22346">
                        <c:v>2016-06-12 17:36</c:v>
                      </c:pt>
                      <c:pt idx="22347">
                        <c:v>2016-06-12 17:36</c:v>
                      </c:pt>
                      <c:pt idx="22348">
                        <c:v>2016-06-12 17:36</c:v>
                      </c:pt>
                      <c:pt idx="22349">
                        <c:v>2016-06-12 17:36</c:v>
                      </c:pt>
                      <c:pt idx="22350">
                        <c:v>2016-06-12 17:36</c:v>
                      </c:pt>
                      <c:pt idx="22351">
                        <c:v>2016-06-12 17:36</c:v>
                      </c:pt>
                      <c:pt idx="22352">
                        <c:v>2016-06-12 17:36</c:v>
                      </c:pt>
                      <c:pt idx="22353">
                        <c:v>2016-06-12 17:36</c:v>
                      </c:pt>
                      <c:pt idx="22354">
                        <c:v>2016-06-12 17:37</c:v>
                      </c:pt>
                      <c:pt idx="22355">
                        <c:v>2016-06-12 17:37</c:v>
                      </c:pt>
                      <c:pt idx="22356">
                        <c:v>2016-06-12 17:37</c:v>
                      </c:pt>
                      <c:pt idx="22357">
                        <c:v>2016-06-12 17:37</c:v>
                      </c:pt>
                      <c:pt idx="22358">
                        <c:v>2016-06-12 17:37</c:v>
                      </c:pt>
                      <c:pt idx="22359">
                        <c:v>2016-06-12 17:37</c:v>
                      </c:pt>
                      <c:pt idx="22360">
                        <c:v>2016-06-12 17:37</c:v>
                      </c:pt>
                      <c:pt idx="22361">
                        <c:v>2016-06-12 17:37</c:v>
                      </c:pt>
                      <c:pt idx="22362">
                        <c:v>2016-06-12 17:37</c:v>
                      </c:pt>
                      <c:pt idx="22363">
                        <c:v>2016-06-12 17:37</c:v>
                      </c:pt>
                      <c:pt idx="22364">
                        <c:v>2016-06-12 17:37</c:v>
                      </c:pt>
                      <c:pt idx="22365">
                        <c:v>2016-06-12 17:37</c:v>
                      </c:pt>
                      <c:pt idx="22366">
                        <c:v>2016-06-12 17:37</c:v>
                      </c:pt>
                      <c:pt idx="22367">
                        <c:v>2016-06-12 17:37</c:v>
                      </c:pt>
                      <c:pt idx="22368">
                        <c:v>2016-06-12 17:37</c:v>
                      </c:pt>
                      <c:pt idx="22369">
                        <c:v>2016-06-12 17:37</c:v>
                      </c:pt>
                      <c:pt idx="22370">
                        <c:v>2016-06-12 17:37</c:v>
                      </c:pt>
                      <c:pt idx="22371">
                        <c:v>2016-06-12 17:37</c:v>
                      </c:pt>
                      <c:pt idx="22372">
                        <c:v>2016-06-12 17:37</c:v>
                      </c:pt>
                      <c:pt idx="22373">
                        <c:v>2016-06-12 17:37</c:v>
                      </c:pt>
                      <c:pt idx="22374">
                        <c:v>2016-06-12 17:37</c:v>
                      </c:pt>
                      <c:pt idx="22375">
                        <c:v>2016-06-12 17:37</c:v>
                      </c:pt>
                      <c:pt idx="22376">
                        <c:v>2016-06-12 17:37</c:v>
                      </c:pt>
                      <c:pt idx="22377">
                        <c:v>2016-06-12 17:37</c:v>
                      </c:pt>
                      <c:pt idx="22378">
                        <c:v>2016-06-12 17:37</c:v>
                      </c:pt>
                      <c:pt idx="22379">
                        <c:v>2016-06-12 17:37</c:v>
                      </c:pt>
                      <c:pt idx="22380">
                        <c:v>2016-06-12 17:37</c:v>
                      </c:pt>
                      <c:pt idx="22381">
                        <c:v>2016-06-12 17:37</c:v>
                      </c:pt>
                      <c:pt idx="22382">
                        <c:v>2016-06-12 17:37</c:v>
                      </c:pt>
                      <c:pt idx="22383">
                        <c:v>2016-06-12 17:37</c:v>
                      </c:pt>
                      <c:pt idx="22384">
                        <c:v>2016-06-12 17:37</c:v>
                      </c:pt>
                      <c:pt idx="22385">
                        <c:v>2016-06-12 17:37</c:v>
                      </c:pt>
                      <c:pt idx="22386">
                        <c:v>2016-06-12 17:37</c:v>
                      </c:pt>
                      <c:pt idx="22387">
                        <c:v>2016-06-12 17:37</c:v>
                      </c:pt>
                      <c:pt idx="22388">
                        <c:v>2016-06-12 17:37</c:v>
                      </c:pt>
                      <c:pt idx="22389">
                        <c:v>2016-06-12 17:37</c:v>
                      </c:pt>
                      <c:pt idx="22390">
                        <c:v>2016-06-12 17:37</c:v>
                      </c:pt>
                      <c:pt idx="22391">
                        <c:v>2016-06-12 17:37</c:v>
                      </c:pt>
                      <c:pt idx="22392">
                        <c:v>2016-06-12 17:37</c:v>
                      </c:pt>
                      <c:pt idx="22393">
                        <c:v>2016-06-12 17:37</c:v>
                      </c:pt>
                      <c:pt idx="22394">
                        <c:v>2016-06-12 17:37</c:v>
                      </c:pt>
                      <c:pt idx="22395">
                        <c:v>2016-06-12 17:37</c:v>
                      </c:pt>
                      <c:pt idx="22396">
                        <c:v>2016-06-12 17:37</c:v>
                      </c:pt>
                      <c:pt idx="22397">
                        <c:v>2016-06-12 17:37</c:v>
                      </c:pt>
                      <c:pt idx="22398">
                        <c:v>2016-06-12 17:37</c:v>
                      </c:pt>
                      <c:pt idx="22399">
                        <c:v>2016-06-12 17:37</c:v>
                      </c:pt>
                      <c:pt idx="22400">
                        <c:v>2016-06-12 17:37</c:v>
                      </c:pt>
                      <c:pt idx="22401">
                        <c:v>2016-06-12 17:37</c:v>
                      </c:pt>
                      <c:pt idx="22402">
                        <c:v>2016-06-12 17:37</c:v>
                      </c:pt>
                      <c:pt idx="22403">
                        <c:v>2016-06-12 17:37</c:v>
                      </c:pt>
                      <c:pt idx="22404">
                        <c:v>2016-06-12 17:37</c:v>
                      </c:pt>
                      <c:pt idx="22405">
                        <c:v>2016-06-12 17:37</c:v>
                      </c:pt>
                      <c:pt idx="22406">
                        <c:v>2016-06-12 17:37</c:v>
                      </c:pt>
                      <c:pt idx="22407">
                        <c:v>2016-06-12 17:37</c:v>
                      </c:pt>
                      <c:pt idx="22408">
                        <c:v>2016-06-12 17:37</c:v>
                      </c:pt>
                      <c:pt idx="22409">
                        <c:v>2016-06-12 17:37</c:v>
                      </c:pt>
                      <c:pt idx="22410">
                        <c:v>2016-06-12 17:37</c:v>
                      </c:pt>
                      <c:pt idx="22411">
                        <c:v>2016-06-12 17:37</c:v>
                      </c:pt>
                      <c:pt idx="22412">
                        <c:v>2016-06-12 17:37</c:v>
                      </c:pt>
                      <c:pt idx="22413">
                        <c:v>2016-06-12 17:38</c:v>
                      </c:pt>
                      <c:pt idx="22414">
                        <c:v>2016-06-12 17:38</c:v>
                      </c:pt>
                      <c:pt idx="22415">
                        <c:v>2016-06-12 17:38</c:v>
                      </c:pt>
                      <c:pt idx="22416">
                        <c:v>2016-06-12 17:38</c:v>
                      </c:pt>
                      <c:pt idx="22417">
                        <c:v>2016-06-12 17:38</c:v>
                      </c:pt>
                      <c:pt idx="22418">
                        <c:v>2016-06-12 17:38</c:v>
                      </c:pt>
                      <c:pt idx="22419">
                        <c:v>2016-06-12 17:38</c:v>
                      </c:pt>
                      <c:pt idx="22420">
                        <c:v>2016-06-12 17:38</c:v>
                      </c:pt>
                      <c:pt idx="22421">
                        <c:v>2016-06-12 17:38</c:v>
                      </c:pt>
                      <c:pt idx="22422">
                        <c:v>2016-06-12 17:38</c:v>
                      </c:pt>
                      <c:pt idx="22423">
                        <c:v>2016-06-12 17:38</c:v>
                      </c:pt>
                      <c:pt idx="22424">
                        <c:v>2016-06-12 17:38</c:v>
                      </c:pt>
                      <c:pt idx="22425">
                        <c:v>2016-06-12 17:38</c:v>
                      </c:pt>
                      <c:pt idx="22426">
                        <c:v>2016-06-12 17:38</c:v>
                      </c:pt>
                      <c:pt idx="22427">
                        <c:v>2016-06-12 17:38</c:v>
                      </c:pt>
                      <c:pt idx="22428">
                        <c:v>2016-06-12 17:38</c:v>
                      </c:pt>
                      <c:pt idx="22429">
                        <c:v>2016-06-12 17:38</c:v>
                      </c:pt>
                      <c:pt idx="22430">
                        <c:v>2016-06-12 17:38</c:v>
                      </c:pt>
                      <c:pt idx="22431">
                        <c:v>2016-06-12 17:38</c:v>
                      </c:pt>
                      <c:pt idx="22432">
                        <c:v>2016-06-12 17:38</c:v>
                      </c:pt>
                      <c:pt idx="22433">
                        <c:v>2016-06-12 17:38</c:v>
                      </c:pt>
                      <c:pt idx="22434">
                        <c:v>2016-06-12 17:38</c:v>
                      </c:pt>
                      <c:pt idx="22435">
                        <c:v>2016-06-12 17:38</c:v>
                      </c:pt>
                      <c:pt idx="22436">
                        <c:v>2016-06-12 17:38</c:v>
                      </c:pt>
                      <c:pt idx="22437">
                        <c:v>2016-06-12 17:38</c:v>
                      </c:pt>
                      <c:pt idx="22438">
                        <c:v>2016-06-12 17:38</c:v>
                      </c:pt>
                      <c:pt idx="22439">
                        <c:v>2016-06-12 17:38</c:v>
                      </c:pt>
                      <c:pt idx="22440">
                        <c:v>2016-06-12 17:38</c:v>
                      </c:pt>
                      <c:pt idx="22441">
                        <c:v>2016-06-12 17:38</c:v>
                      </c:pt>
                      <c:pt idx="22442">
                        <c:v>2016-06-12 17:38</c:v>
                      </c:pt>
                      <c:pt idx="22443">
                        <c:v>2016-06-12 17:38</c:v>
                      </c:pt>
                      <c:pt idx="22444">
                        <c:v>2016-06-12 17:38</c:v>
                      </c:pt>
                      <c:pt idx="22445">
                        <c:v>2016-06-12 17:38</c:v>
                      </c:pt>
                      <c:pt idx="22446">
                        <c:v>2016-06-12 17:38</c:v>
                      </c:pt>
                      <c:pt idx="22447">
                        <c:v>2016-06-12 17:38</c:v>
                      </c:pt>
                      <c:pt idx="22448">
                        <c:v>2016-06-12 17:38</c:v>
                      </c:pt>
                      <c:pt idx="22449">
                        <c:v>2016-06-12 17:38</c:v>
                      </c:pt>
                      <c:pt idx="22450">
                        <c:v>2016-06-12 17:38</c:v>
                      </c:pt>
                      <c:pt idx="22451">
                        <c:v>2016-06-12 17:38</c:v>
                      </c:pt>
                      <c:pt idx="22452">
                        <c:v>2016-06-12 17:38</c:v>
                      </c:pt>
                      <c:pt idx="22453">
                        <c:v>2016-06-12 17:38</c:v>
                      </c:pt>
                      <c:pt idx="22454">
                        <c:v>2016-06-12 17:38</c:v>
                      </c:pt>
                      <c:pt idx="22455">
                        <c:v>2016-06-12 17:38</c:v>
                      </c:pt>
                      <c:pt idx="22456">
                        <c:v>2016-06-12 17:38</c:v>
                      </c:pt>
                      <c:pt idx="22457">
                        <c:v>2016-06-12 17:38</c:v>
                      </c:pt>
                      <c:pt idx="22458">
                        <c:v>2016-06-12 17:38</c:v>
                      </c:pt>
                      <c:pt idx="22459">
                        <c:v>2016-06-12 17:38</c:v>
                      </c:pt>
                      <c:pt idx="22460">
                        <c:v>2016-06-12 17:38</c:v>
                      </c:pt>
                      <c:pt idx="22461">
                        <c:v>2016-06-12 17:38</c:v>
                      </c:pt>
                      <c:pt idx="22462">
                        <c:v>2016-06-12 17:38</c:v>
                      </c:pt>
                      <c:pt idx="22463">
                        <c:v>2016-06-12 17:38</c:v>
                      </c:pt>
                      <c:pt idx="22464">
                        <c:v>2016-06-12 17:38</c:v>
                      </c:pt>
                      <c:pt idx="22465">
                        <c:v>2016-06-12 17:38</c:v>
                      </c:pt>
                      <c:pt idx="22466">
                        <c:v>2016-06-12 17:38</c:v>
                      </c:pt>
                      <c:pt idx="22467">
                        <c:v>2016-06-12 17:38</c:v>
                      </c:pt>
                      <c:pt idx="22468">
                        <c:v>2016-06-12 17:38</c:v>
                      </c:pt>
                      <c:pt idx="22469">
                        <c:v>2016-06-12 17:38</c:v>
                      </c:pt>
                      <c:pt idx="22470">
                        <c:v>2016-06-12 17:39</c:v>
                      </c:pt>
                      <c:pt idx="22471">
                        <c:v>2016-06-12 17:39</c:v>
                      </c:pt>
                      <c:pt idx="22472">
                        <c:v>2016-06-12 17:39</c:v>
                      </c:pt>
                      <c:pt idx="22473">
                        <c:v>2016-06-12 17:39</c:v>
                      </c:pt>
                      <c:pt idx="22474">
                        <c:v>2016-06-12 17:39</c:v>
                      </c:pt>
                      <c:pt idx="22475">
                        <c:v>2016-06-12 17:39</c:v>
                      </c:pt>
                      <c:pt idx="22476">
                        <c:v>2016-06-12 17:39</c:v>
                      </c:pt>
                      <c:pt idx="22477">
                        <c:v>2016-06-12 17:39</c:v>
                      </c:pt>
                      <c:pt idx="22478">
                        <c:v>2016-06-12 17:39</c:v>
                      </c:pt>
                      <c:pt idx="22479">
                        <c:v>2016-06-12 17:39</c:v>
                      </c:pt>
                      <c:pt idx="22480">
                        <c:v>2016-06-12 17:39</c:v>
                      </c:pt>
                      <c:pt idx="22481">
                        <c:v>2016-06-12 17:39</c:v>
                      </c:pt>
                      <c:pt idx="22482">
                        <c:v>2016-06-12 17:39</c:v>
                      </c:pt>
                      <c:pt idx="22483">
                        <c:v>2016-06-12 17:39</c:v>
                      </c:pt>
                      <c:pt idx="22484">
                        <c:v>2016-06-12 17:39</c:v>
                      </c:pt>
                      <c:pt idx="22485">
                        <c:v>2016-06-12 17:39</c:v>
                      </c:pt>
                      <c:pt idx="22486">
                        <c:v>2016-06-12 17:39</c:v>
                      </c:pt>
                      <c:pt idx="22487">
                        <c:v>2016-06-12 17:39</c:v>
                      </c:pt>
                      <c:pt idx="22488">
                        <c:v>2016-06-12 17:39</c:v>
                      </c:pt>
                      <c:pt idx="22489">
                        <c:v>2016-06-12 17:39</c:v>
                      </c:pt>
                      <c:pt idx="22490">
                        <c:v>2016-06-12 17:39</c:v>
                      </c:pt>
                      <c:pt idx="22491">
                        <c:v>2016-06-12 17:39</c:v>
                      </c:pt>
                      <c:pt idx="22492">
                        <c:v>2016-06-12 17:39</c:v>
                      </c:pt>
                      <c:pt idx="22493">
                        <c:v>2016-06-12 17:39</c:v>
                      </c:pt>
                      <c:pt idx="22494">
                        <c:v>2016-06-12 17:39</c:v>
                      </c:pt>
                      <c:pt idx="22495">
                        <c:v>2016-06-12 17:39</c:v>
                      </c:pt>
                      <c:pt idx="22496">
                        <c:v>2016-06-12 17:39</c:v>
                      </c:pt>
                      <c:pt idx="22497">
                        <c:v>2016-06-12 17:39</c:v>
                      </c:pt>
                      <c:pt idx="22498">
                        <c:v>2016-06-12 17:39</c:v>
                      </c:pt>
                      <c:pt idx="22499">
                        <c:v>2016-06-12 17:39</c:v>
                      </c:pt>
                      <c:pt idx="22500">
                        <c:v>2016-06-12 17:39</c:v>
                      </c:pt>
                      <c:pt idx="22501">
                        <c:v>2016-06-12 17:39</c:v>
                      </c:pt>
                      <c:pt idx="22502">
                        <c:v>2016-06-12 17:39</c:v>
                      </c:pt>
                      <c:pt idx="22503">
                        <c:v>2016-06-12 17:39</c:v>
                      </c:pt>
                      <c:pt idx="22504">
                        <c:v>2016-06-12 17:39</c:v>
                      </c:pt>
                      <c:pt idx="22505">
                        <c:v>2016-06-12 17:39</c:v>
                      </c:pt>
                      <c:pt idx="22506">
                        <c:v>2016-06-12 17:39</c:v>
                      </c:pt>
                      <c:pt idx="22507">
                        <c:v>2016-06-12 17:39</c:v>
                      </c:pt>
                      <c:pt idx="22508">
                        <c:v>2016-06-12 17:39</c:v>
                      </c:pt>
                      <c:pt idx="22509">
                        <c:v>2016-06-12 17:39</c:v>
                      </c:pt>
                      <c:pt idx="22510">
                        <c:v>2016-06-12 17:39</c:v>
                      </c:pt>
                      <c:pt idx="22511">
                        <c:v>2016-06-12 17:39</c:v>
                      </c:pt>
                      <c:pt idx="22512">
                        <c:v>2016-06-12 17:39</c:v>
                      </c:pt>
                      <c:pt idx="22513">
                        <c:v>2016-06-12 17:39</c:v>
                      </c:pt>
                      <c:pt idx="22514">
                        <c:v>2016-06-12 17:39</c:v>
                      </c:pt>
                      <c:pt idx="22515">
                        <c:v>2016-06-12 17:39</c:v>
                      </c:pt>
                      <c:pt idx="22516">
                        <c:v>2016-06-12 17:39</c:v>
                      </c:pt>
                      <c:pt idx="22517">
                        <c:v>2016-06-12 17:39</c:v>
                      </c:pt>
                      <c:pt idx="22518">
                        <c:v>2016-06-12 17:39</c:v>
                      </c:pt>
                      <c:pt idx="22519">
                        <c:v>2016-06-12 17:39</c:v>
                      </c:pt>
                      <c:pt idx="22520">
                        <c:v>2016-06-12 17:39</c:v>
                      </c:pt>
                      <c:pt idx="22521">
                        <c:v>2016-06-12 17:39</c:v>
                      </c:pt>
                      <c:pt idx="22522">
                        <c:v>2016-06-12 17:39</c:v>
                      </c:pt>
                      <c:pt idx="22523">
                        <c:v>2016-06-12 17:39</c:v>
                      </c:pt>
                      <c:pt idx="22524">
                        <c:v>2016-06-12 17:39</c:v>
                      </c:pt>
                      <c:pt idx="22525">
                        <c:v>2016-06-12 17:39</c:v>
                      </c:pt>
                      <c:pt idx="22526">
                        <c:v>2016-06-12 17:39</c:v>
                      </c:pt>
                      <c:pt idx="22527">
                        <c:v>2016-06-12 17:39</c:v>
                      </c:pt>
                      <c:pt idx="22528">
                        <c:v>2016-06-12 17:40</c:v>
                      </c:pt>
                      <c:pt idx="22529">
                        <c:v>2016-06-12 17:40</c:v>
                      </c:pt>
                      <c:pt idx="22530">
                        <c:v>2016-06-12 17:40</c:v>
                      </c:pt>
                      <c:pt idx="22531">
                        <c:v>2016-06-12 17:40</c:v>
                      </c:pt>
                      <c:pt idx="22532">
                        <c:v>2016-06-12 17:40</c:v>
                      </c:pt>
                      <c:pt idx="22533">
                        <c:v>2016-06-12 17:40</c:v>
                      </c:pt>
                      <c:pt idx="22534">
                        <c:v>2016-06-12 17:40</c:v>
                      </c:pt>
                      <c:pt idx="22535">
                        <c:v>2016-06-12 17:40</c:v>
                      </c:pt>
                      <c:pt idx="22536">
                        <c:v>2016-06-12 17:40</c:v>
                      </c:pt>
                      <c:pt idx="22537">
                        <c:v>2016-06-12 17:40</c:v>
                      </c:pt>
                      <c:pt idx="22538">
                        <c:v>2016-06-12 17:40</c:v>
                      </c:pt>
                      <c:pt idx="22539">
                        <c:v>2016-06-12 17:40</c:v>
                      </c:pt>
                      <c:pt idx="22540">
                        <c:v>2016-06-12 17:40</c:v>
                      </c:pt>
                      <c:pt idx="22541">
                        <c:v>2016-06-12 17:40</c:v>
                      </c:pt>
                      <c:pt idx="22542">
                        <c:v>2016-06-12 17:40</c:v>
                      </c:pt>
                      <c:pt idx="22543">
                        <c:v>2016-06-12 17:40</c:v>
                      </c:pt>
                      <c:pt idx="22544">
                        <c:v>2016-06-12 17:40</c:v>
                      </c:pt>
                      <c:pt idx="22545">
                        <c:v>2016-06-12 17:40</c:v>
                      </c:pt>
                      <c:pt idx="22546">
                        <c:v>2016-06-12 17:40</c:v>
                      </c:pt>
                      <c:pt idx="22547">
                        <c:v>2016-06-12 17:40</c:v>
                      </c:pt>
                      <c:pt idx="22548">
                        <c:v>2016-06-12 17:40</c:v>
                      </c:pt>
                      <c:pt idx="22549">
                        <c:v>2016-06-12 17:40</c:v>
                      </c:pt>
                      <c:pt idx="22550">
                        <c:v>2016-06-12 17:40</c:v>
                      </c:pt>
                      <c:pt idx="22551">
                        <c:v>2016-06-12 17:40</c:v>
                      </c:pt>
                      <c:pt idx="22552">
                        <c:v>2016-06-12 17:40</c:v>
                      </c:pt>
                      <c:pt idx="22553">
                        <c:v>2016-06-12 17:40</c:v>
                      </c:pt>
                      <c:pt idx="22554">
                        <c:v>2016-06-12 17:40</c:v>
                      </c:pt>
                      <c:pt idx="22555">
                        <c:v>2016-06-12 17:40</c:v>
                      </c:pt>
                      <c:pt idx="22556">
                        <c:v>2016-06-12 17:40</c:v>
                      </c:pt>
                      <c:pt idx="22557">
                        <c:v>2016-06-12 17:40</c:v>
                      </c:pt>
                      <c:pt idx="22558">
                        <c:v>2016-06-12 17:40</c:v>
                      </c:pt>
                      <c:pt idx="22559">
                        <c:v>2016-06-12 17:40</c:v>
                      </c:pt>
                      <c:pt idx="22560">
                        <c:v>2016-06-12 17:40</c:v>
                      </c:pt>
                      <c:pt idx="22561">
                        <c:v>2016-06-12 17:40</c:v>
                      </c:pt>
                      <c:pt idx="22562">
                        <c:v>2016-06-12 17:40</c:v>
                      </c:pt>
                      <c:pt idx="22563">
                        <c:v>2016-06-12 17:40</c:v>
                      </c:pt>
                      <c:pt idx="22564">
                        <c:v>2016-06-12 17:40</c:v>
                      </c:pt>
                      <c:pt idx="22565">
                        <c:v>2016-06-12 17:40</c:v>
                      </c:pt>
                      <c:pt idx="22566">
                        <c:v>2016-06-12 17:40</c:v>
                      </c:pt>
                      <c:pt idx="22567">
                        <c:v>2016-06-12 17:40</c:v>
                      </c:pt>
                      <c:pt idx="22568">
                        <c:v>2016-06-12 17:40</c:v>
                      </c:pt>
                      <c:pt idx="22569">
                        <c:v>2016-06-12 17:40</c:v>
                      </c:pt>
                      <c:pt idx="22570">
                        <c:v>2016-06-12 17:40</c:v>
                      </c:pt>
                      <c:pt idx="22571">
                        <c:v>2016-06-12 17:40</c:v>
                      </c:pt>
                      <c:pt idx="22572">
                        <c:v>2016-06-12 17:40</c:v>
                      </c:pt>
                      <c:pt idx="22573">
                        <c:v>2016-06-12 17:40</c:v>
                      </c:pt>
                      <c:pt idx="22574">
                        <c:v>2016-06-12 17:40</c:v>
                      </c:pt>
                      <c:pt idx="22575">
                        <c:v>2016-06-12 17:40</c:v>
                      </c:pt>
                      <c:pt idx="22576">
                        <c:v>2016-06-12 17:40</c:v>
                      </c:pt>
                      <c:pt idx="22577">
                        <c:v>2016-06-12 17:40</c:v>
                      </c:pt>
                      <c:pt idx="22578">
                        <c:v>2016-06-12 17:40</c:v>
                      </c:pt>
                      <c:pt idx="22579">
                        <c:v>2016-06-12 17:40</c:v>
                      </c:pt>
                      <c:pt idx="22580">
                        <c:v>2016-06-12 17:40</c:v>
                      </c:pt>
                      <c:pt idx="22581">
                        <c:v>2016-06-12 17:40</c:v>
                      </c:pt>
                      <c:pt idx="22582">
                        <c:v>2016-06-12 17:40</c:v>
                      </c:pt>
                      <c:pt idx="22583">
                        <c:v>2016-06-12 17:41</c:v>
                      </c:pt>
                      <c:pt idx="22584">
                        <c:v>2016-06-12 17:41</c:v>
                      </c:pt>
                      <c:pt idx="22585">
                        <c:v>2016-06-12 17:41</c:v>
                      </c:pt>
                      <c:pt idx="22586">
                        <c:v>2016-06-12 17:41</c:v>
                      </c:pt>
                      <c:pt idx="22587">
                        <c:v>2016-06-12 17:41</c:v>
                      </c:pt>
                      <c:pt idx="22588">
                        <c:v>2016-06-12 17:41</c:v>
                      </c:pt>
                      <c:pt idx="22589">
                        <c:v>2016-06-12 17:41</c:v>
                      </c:pt>
                      <c:pt idx="22590">
                        <c:v>2016-06-12 17:41</c:v>
                      </c:pt>
                      <c:pt idx="22591">
                        <c:v>2016-06-12 17:41</c:v>
                      </c:pt>
                      <c:pt idx="22592">
                        <c:v>2016-06-12 17:41</c:v>
                      </c:pt>
                      <c:pt idx="22593">
                        <c:v>2016-06-12 17:41</c:v>
                      </c:pt>
                      <c:pt idx="22594">
                        <c:v>2016-06-12 17:41</c:v>
                      </c:pt>
                      <c:pt idx="22595">
                        <c:v>2016-06-12 17:41</c:v>
                      </c:pt>
                      <c:pt idx="22596">
                        <c:v>2016-06-12 17:41</c:v>
                      </c:pt>
                      <c:pt idx="22597">
                        <c:v>2016-06-12 17:41</c:v>
                      </c:pt>
                      <c:pt idx="22598">
                        <c:v>2016-06-12 17:41</c:v>
                      </c:pt>
                      <c:pt idx="22599">
                        <c:v>2016-06-12 17:41</c:v>
                      </c:pt>
                      <c:pt idx="22600">
                        <c:v>2016-06-12 17:41</c:v>
                      </c:pt>
                      <c:pt idx="22601">
                        <c:v>2016-06-12 17:41</c:v>
                      </c:pt>
                      <c:pt idx="22602">
                        <c:v>2016-06-12 17:41</c:v>
                      </c:pt>
                      <c:pt idx="22603">
                        <c:v>2016-06-12 17:41</c:v>
                      </c:pt>
                      <c:pt idx="22604">
                        <c:v>2016-06-12 17:41</c:v>
                      </c:pt>
                      <c:pt idx="22605">
                        <c:v>2016-06-12 17:41</c:v>
                      </c:pt>
                      <c:pt idx="22606">
                        <c:v>2016-06-12 17:41</c:v>
                      </c:pt>
                      <c:pt idx="22607">
                        <c:v>2016-06-12 17:41</c:v>
                      </c:pt>
                      <c:pt idx="22608">
                        <c:v>2016-06-12 17:41</c:v>
                      </c:pt>
                      <c:pt idx="22609">
                        <c:v>2016-06-12 17:41</c:v>
                      </c:pt>
                      <c:pt idx="22610">
                        <c:v>2016-06-12 17:41</c:v>
                      </c:pt>
                      <c:pt idx="22611">
                        <c:v>2016-06-12 17:41</c:v>
                      </c:pt>
                      <c:pt idx="22612">
                        <c:v>2016-06-12 17:41</c:v>
                      </c:pt>
                      <c:pt idx="22613">
                        <c:v>2016-06-12 17:41</c:v>
                      </c:pt>
                      <c:pt idx="22614">
                        <c:v>2016-06-12 17:41</c:v>
                      </c:pt>
                      <c:pt idx="22615">
                        <c:v>2016-06-12 17:41</c:v>
                      </c:pt>
                      <c:pt idx="22616">
                        <c:v>2016-06-12 17:41</c:v>
                      </c:pt>
                      <c:pt idx="22617">
                        <c:v>2016-06-12 17:41</c:v>
                      </c:pt>
                      <c:pt idx="22618">
                        <c:v>2016-06-12 17:41</c:v>
                      </c:pt>
                      <c:pt idx="22619">
                        <c:v>2016-06-12 17:41</c:v>
                      </c:pt>
                      <c:pt idx="22620">
                        <c:v>2016-06-12 17:41</c:v>
                      </c:pt>
                      <c:pt idx="22621">
                        <c:v>2016-06-12 17:41</c:v>
                      </c:pt>
                      <c:pt idx="22622">
                        <c:v>2016-06-12 17:41</c:v>
                      </c:pt>
                      <c:pt idx="22623">
                        <c:v>2016-06-12 17:41</c:v>
                      </c:pt>
                      <c:pt idx="22624">
                        <c:v>2016-06-12 17:41</c:v>
                      </c:pt>
                      <c:pt idx="22625">
                        <c:v>2016-06-12 17:41</c:v>
                      </c:pt>
                      <c:pt idx="22626">
                        <c:v>2016-06-12 17:41</c:v>
                      </c:pt>
                      <c:pt idx="22627">
                        <c:v>2016-06-12 17:41</c:v>
                      </c:pt>
                      <c:pt idx="22628">
                        <c:v>2016-06-12 17:41</c:v>
                      </c:pt>
                      <c:pt idx="22629">
                        <c:v>2016-06-12 17:41</c:v>
                      </c:pt>
                      <c:pt idx="22630">
                        <c:v>2016-06-12 17:41</c:v>
                      </c:pt>
                      <c:pt idx="22631">
                        <c:v>2016-06-12 17:41</c:v>
                      </c:pt>
                      <c:pt idx="22632">
                        <c:v>2016-06-12 17:41</c:v>
                      </c:pt>
                      <c:pt idx="22633">
                        <c:v>2016-06-12 17:41</c:v>
                      </c:pt>
                      <c:pt idx="22634">
                        <c:v>2016-06-12 17:41</c:v>
                      </c:pt>
                      <c:pt idx="22635">
                        <c:v>2016-06-12 17:41</c:v>
                      </c:pt>
                      <c:pt idx="22636">
                        <c:v>2016-06-12 17:41</c:v>
                      </c:pt>
                      <c:pt idx="22637">
                        <c:v>2016-06-12 17:41</c:v>
                      </c:pt>
                      <c:pt idx="22638">
                        <c:v>2016-06-12 17:42</c:v>
                      </c:pt>
                      <c:pt idx="22639">
                        <c:v>2016-06-12 17:42</c:v>
                      </c:pt>
                      <c:pt idx="22640">
                        <c:v>2016-06-12 17:42</c:v>
                      </c:pt>
                      <c:pt idx="22641">
                        <c:v>2016-06-12 17:42</c:v>
                      </c:pt>
                      <c:pt idx="22642">
                        <c:v>2016-06-12 17:42</c:v>
                      </c:pt>
                      <c:pt idx="22643">
                        <c:v>2016-06-12 17:42</c:v>
                      </c:pt>
                      <c:pt idx="22644">
                        <c:v>2016-06-12 17:42</c:v>
                      </c:pt>
                      <c:pt idx="22645">
                        <c:v>2016-06-12 17:42</c:v>
                      </c:pt>
                      <c:pt idx="22646">
                        <c:v>2016-06-12 17:42</c:v>
                      </c:pt>
                      <c:pt idx="22647">
                        <c:v>2016-06-12 17:42</c:v>
                      </c:pt>
                      <c:pt idx="22648">
                        <c:v>2016-06-12 17:42</c:v>
                      </c:pt>
                      <c:pt idx="22649">
                        <c:v>2016-06-12 17:42</c:v>
                      </c:pt>
                      <c:pt idx="22650">
                        <c:v>2016-06-12 17:42</c:v>
                      </c:pt>
                      <c:pt idx="22651">
                        <c:v>2016-06-12 17:42</c:v>
                      </c:pt>
                      <c:pt idx="22652">
                        <c:v>2016-06-12 17:42</c:v>
                      </c:pt>
                      <c:pt idx="22653">
                        <c:v>2016-06-12 17:42</c:v>
                      </c:pt>
                      <c:pt idx="22654">
                        <c:v>2016-06-12 17:42</c:v>
                      </c:pt>
                      <c:pt idx="22655">
                        <c:v>2016-06-12 17:42</c:v>
                      </c:pt>
                      <c:pt idx="22656">
                        <c:v>2016-06-12 17:42</c:v>
                      </c:pt>
                      <c:pt idx="22657">
                        <c:v>2016-06-12 17:42</c:v>
                      </c:pt>
                      <c:pt idx="22658">
                        <c:v>2016-06-12 17:42</c:v>
                      </c:pt>
                      <c:pt idx="22659">
                        <c:v>2016-06-12 17:42</c:v>
                      </c:pt>
                      <c:pt idx="22660">
                        <c:v>2016-06-12 17:42</c:v>
                      </c:pt>
                      <c:pt idx="22661">
                        <c:v>2016-06-12 17:42</c:v>
                      </c:pt>
                      <c:pt idx="22662">
                        <c:v>2016-06-12 17:42</c:v>
                      </c:pt>
                      <c:pt idx="22663">
                        <c:v>2016-06-12 17:42</c:v>
                      </c:pt>
                      <c:pt idx="22664">
                        <c:v>2016-06-12 17:42</c:v>
                      </c:pt>
                      <c:pt idx="22665">
                        <c:v>2016-06-12 17:42</c:v>
                      </c:pt>
                      <c:pt idx="22666">
                        <c:v>2016-06-12 17:42</c:v>
                      </c:pt>
                      <c:pt idx="22667">
                        <c:v>2016-06-12 17:42</c:v>
                      </c:pt>
                      <c:pt idx="22668">
                        <c:v>2016-06-12 17:42</c:v>
                      </c:pt>
                      <c:pt idx="22669">
                        <c:v>2016-06-12 17:42</c:v>
                      </c:pt>
                      <c:pt idx="22670">
                        <c:v>2016-06-12 17:42</c:v>
                      </c:pt>
                      <c:pt idx="22671">
                        <c:v>2016-06-12 17:42</c:v>
                      </c:pt>
                      <c:pt idx="22672">
                        <c:v>2016-06-12 17:42</c:v>
                      </c:pt>
                      <c:pt idx="22673">
                        <c:v>2016-06-12 17:42</c:v>
                      </c:pt>
                      <c:pt idx="22674">
                        <c:v>2016-06-12 17:42</c:v>
                      </c:pt>
                      <c:pt idx="22675">
                        <c:v>2016-06-12 17:42</c:v>
                      </c:pt>
                      <c:pt idx="22676">
                        <c:v>2016-06-12 17:42</c:v>
                      </c:pt>
                      <c:pt idx="22677">
                        <c:v>2016-06-12 17:42</c:v>
                      </c:pt>
                      <c:pt idx="22678">
                        <c:v>2016-06-12 17:42</c:v>
                      </c:pt>
                      <c:pt idx="22679">
                        <c:v>2016-06-12 17:42</c:v>
                      </c:pt>
                      <c:pt idx="22680">
                        <c:v>2016-06-12 17:42</c:v>
                      </c:pt>
                      <c:pt idx="22681">
                        <c:v>2016-06-12 17:42</c:v>
                      </c:pt>
                      <c:pt idx="22682">
                        <c:v>2016-06-12 17:42</c:v>
                      </c:pt>
                      <c:pt idx="22683">
                        <c:v>2016-06-12 17:42</c:v>
                      </c:pt>
                      <c:pt idx="22684">
                        <c:v>2016-06-12 17:42</c:v>
                      </c:pt>
                      <c:pt idx="22685">
                        <c:v>2016-06-12 17:42</c:v>
                      </c:pt>
                      <c:pt idx="22686">
                        <c:v>2016-06-12 17:42</c:v>
                      </c:pt>
                      <c:pt idx="22687">
                        <c:v>2016-06-12 17:42</c:v>
                      </c:pt>
                      <c:pt idx="22688">
                        <c:v>2016-06-12 17:42</c:v>
                      </c:pt>
                      <c:pt idx="22689">
                        <c:v>2016-06-12 17:42</c:v>
                      </c:pt>
                      <c:pt idx="22690">
                        <c:v>2016-06-12 17:42</c:v>
                      </c:pt>
                      <c:pt idx="22691">
                        <c:v>2016-06-12 17:42</c:v>
                      </c:pt>
                      <c:pt idx="22692">
                        <c:v>2016-06-12 17:42</c:v>
                      </c:pt>
                      <c:pt idx="22693">
                        <c:v>2016-06-12 17:42</c:v>
                      </c:pt>
                      <c:pt idx="22694">
                        <c:v>2016-06-12 17:42</c:v>
                      </c:pt>
                      <c:pt idx="22695">
                        <c:v>2016-06-12 17:42</c:v>
                      </c:pt>
                      <c:pt idx="22696">
                        <c:v>2016-06-12 17:43</c:v>
                      </c:pt>
                      <c:pt idx="22697">
                        <c:v>2016-06-12 17:43</c:v>
                      </c:pt>
                      <c:pt idx="22698">
                        <c:v>2016-06-12 17:43</c:v>
                      </c:pt>
                      <c:pt idx="22699">
                        <c:v>2016-06-12 17:43</c:v>
                      </c:pt>
                      <c:pt idx="22700">
                        <c:v>2016-06-12 17:43</c:v>
                      </c:pt>
                      <c:pt idx="22701">
                        <c:v>2016-06-12 17:43</c:v>
                      </c:pt>
                      <c:pt idx="22702">
                        <c:v>2016-06-12 17:43</c:v>
                      </c:pt>
                      <c:pt idx="22703">
                        <c:v>2016-06-12 17:43</c:v>
                      </c:pt>
                      <c:pt idx="22704">
                        <c:v>2016-06-12 17:43</c:v>
                      </c:pt>
                      <c:pt idx="22705">
                        <c:v>2016-06-12 17:43</c:v>
                      </c:pt>
                      <c:pt idx="22706">
                        <c:v>2016-06-12 17:43</c:v>
                      </c:pt>
                      <c:pt idx="22707">
                        <c:v>2016-06-12 17:43</c:v>
                      </c:pt>
                      <c:pt idx="22708">
                        <c:v>2016-06-12 17:43</c:v>
                      </c:pt>
                      <c:pt idx="22709">
                        <c:v>2016-06-12 17:43</c:v>
                      </c:pt>
                      <c:pt idx="22710">
                        <c:v>2016-06-12 17:43</c:v>
                      </c:pt>
                      <c:pt idx="22711">
                        <c:v>2016-06-12 17:43</c:v>
                      </c:pt>
                      <c:pt idx="22712">
                        <c:v>2016-06-12 17:43</c:v>
                      </c:pt>
                      <c:pt idx="22713">
                        <c:v>2016-06-12 17:43</c:v>
                      </c:pt>
                      <c:pt idx="22714">
                        <c:v>2016-06-12 17:43</c:v>
                      </c:pt>
                      <c:pt idx="22715">
                        <c:v>2016-06-12 17:43</c:v>
                      </c:pt>
                      <c:pt idx="22716">
                        <c:v>2016-06-12 17:43</c:v>
                      </c:pt>
                      <c:pt idx="22717">
                        <c:v>2016-06-12 17:43</c:v>
                      </c:pt>
                      <c:pt idx="22718">
                        <c:v>2016-06-12 17:43</c:v>
                      </c:pt>
                      <c:pt idx="22719">
                        <c:v>2016-06-12 17:43</c:v>
                      </c:pt>
                      <c:pt idx="22720">
                        <c:v>2016-06-12 17:43</c:v>
                      </c:pt>
                      <c:pt idx="22721">
                        <c:v>2016-06-12 17:43</c:v>
                      </c:pt>
                      <c:pt idx="22722">
                        <c:v>2016-06-12 17:43</c:v>
                      </c:pt>
                      <c:pt idx="22723">
                        <c:v>2016-06-12 17:43</c:v>
                      </c:pt>
                      <c:pt idx="22724">
                        <c:v>2016-06-12 17:43</c:v>
                      </c:pt>
                      <c:pt idx="22725">
                        <c:v>2016-06-12 17:43</c:v>
                      </c:pt>
                      <c:pt idx="22726">
                        <c:v>2016-06-12 17:43</c:v>
                      </c:pt>
                      <c:pt idx="22727">
                        <c:v>2016-06-12 17:43</c:v>
                      </c:pt>
                      <c:pt idx="22728">
                        <c:v>2016-06-12 17:43</c:v>
                      </c:pt>
                      <c:pt idx="22729">
                        <c:v>2016-06-12 17:43</c:v>
                      </c:pt>
                      <c:pt idx="22730">
                        <c:v>2016-06-12 17:43</c:v>
                      </c:pt>
                      <c:pt idx="22731">
                        <c:v>2016-06-12 17:43</c:v>
                      </c:pt>
                      <c:pt idx="22732">
                        <c:v>2016-06-12 17:43</c:v>
                      </c:pt>
                      <c:pt idx="22733">
                        <c:v>2016-06-12 17:43</c:v>
                      </c:pt>
                      <c:pt idx="22734">
                        <c:v>2016-06-12 17:43</c:v>
                      </c:pt>
                      <c:pt idx="22735">
                        <c:v>2016-06-12 17:43</c:v>
                      </c:pt>
                      <c:pt idx="22736">
                        <c:v>2016-06-12 17:43</c:v>
                      </c:pt>
                      <c:pt idx="22737">
                        <c:v>2016-06-12 17:43</c:v>
                      </c:pt>
                      <c:pt idx="22738">
                        <c:v>2016-06-12 17:43</c:v>
                      </c:pt>
                      <c:pt idx="22739">
                        <c:v>2016-06-12 17:43</c:v>
                      </c:pt>
                      <c:pt idx="22740">
                        <c:v>2016-06-12 17:43</c:v>
                      </c:pt>
                      <c:pt idx="22741">
                        <c:v>2016-06-12 17:43</c:v>
                      </c:pt>
                      <c:pt idx="22742">
                        <c:v>2016-06-12 17:43</c:v>
                      </c:pt>
                      <c:pt idx="22743">
                        <c:v>2016-06-12 17:43</c:v>
                      </c:pt>
                      <c:pt idx="22744">
                        <c:v>2016-06-12 17:43</c:v>
                      </c:pt>
                      <c:pt idx="22745">
                        <c:v>2016-06-12 17:43</c:v>
                      </c:pt>
                      <c:pt idx="22746">
                        <c:v>2016-06-12 17:43</c:v>
                      </c:pt>
                      <c:pt idx="22747">
                        <c:v>2016-06-12 17:43</c:v>
                      </c:pt>
                      <c:pt idx="22748">
                        <c:v>2016-06-12 17:43</c:v>
                      </c:pt>
                      <c:pt idx="22749">
                        <c:v>2016-06-12 17:43</c:v>
                      </c:pt>
                      <c:pt idx="22750">
                        <c:v>2016-06-12 17:43</c:v>
                      </c:pt>
                      <c:pt idx="22751">
                        <c:v>2016-06-12 17:43</c:v>
                      </c:pt>
                      <c:pt idx="22752">
                        <c:v>2016-06-12 17:43</c:v>
                      </c:pt>
                      <c:pt idx="22753">
                        <c:v>2016-06-12 17:43</c:v>
                      </c:pt>
                      <c:pt idx="22754">
                        <c:v>2016-06-12 17:43</c:v>
                      </c:pt>
                      <c:pt idx="22755">
                        <c:v>2016-06-12 17:44</c:v>
                      </c:pt>
                      <c:pt idx="22756">
                        <c:v>2016-06-12 17:44</c:v>
                      </c:pt>
                      <c:pt idx="22757">
                        <c:v>2016-06-12 17:44</c:v>
                      </c:pt>
                      <c:pt idx="22758">
                        <c:v>2016-06-12 17:44</c:v>
                      </c:pt>
                      <c:pt idx="22759">
                        <c:v>2016-06-12 17:44</c:v>
                      </c:pt>
                      <c:pt idx="22760">
                        <c:v>2016-06-12 17:44</c:v>
                      </c:pt>
                      <c:pt idx="22761">
                        <c:v>2016-06-12 17:44</c:v>
                      </c:pt>
                      <c:pt idx="22762">
                        <c:v>2016-06-12 17:44</c:v>
                      </c:pt>
                      <c:pt idx="22763">
                        <c:v>2016-06-12 17:44</c:v>
                      </c:pt>
                      <c:pt idx="22764">
                        <c:v>2016-06-12 17:44</c:v>
                      </c:pt>
                      <c:pt idx="22765">
                        <c:v>2016-06-12 17:44</c:v>
                      </c:pt>
                      <c:pt idx="22766">
                        <c:v>2016-06-12 17:44</c:v>
                      </c:pt>
                      <c:pt idx="22767">
                        <c:v>2016-06-12 17:44</c:v>
                      </c:pt>
                      <c:pt idx="22768">
                        <c:v>2016-06-12 17:44</c:v>
                      </c:pt>
                      <c:pt idx="22769">
                        <c:v>2016-06-12 17:44</c:v>
                      </c:pt>
                      <c:pt idx="22770">
                        <c:v>2016-06-12 17:44</c:v>
                      </c:pt>
                      <c:pt idx="22771">
                        <c:v>2016-06-12 17:44</c:v>
                      </c:pt>
                      <c:pt idx="22772">
                        <c:v>2016-06-12 17:44</c:v>
                      </c:pt>
                      <c:pt idx="22773">
                        <c:v>2016-06-12 17:44</c:v>
                      </c:pt>
                      <c:pt idx="22774">
                        <c:v>2016-06-12 17:44</c:v>
                      </c:pt>
                      <c:pt idx="22775">
                        <c:v>2016-06-12 17:44</c:v>
                      </c:pt>
                      <c:pt idx="22776">
                        <c:v>2016-06-12 17:44</c:v>
                      </c:pt>
                      <c:pt idx="22777">
                        <c:v>2016-06-12 17:44</c:v>
                      </c:pt>
                      <c:pt idx="22778">
                        <c:v>2016-06-12 17:44</c:v>
                      </c:pt>
                      <c:pt idx="22779">
                        <c:v>2016-06-12 17:44</c:v>
                      </c:pt>
                      <c:pt idx="22780">
                        <c:v>2016-06-12 17:44</c:v>
                      </c:pt>
                      <c:pt idx="22781">
                        <c:v>2016-06-12 17:44</c:v>
                      </c:pt>
                      <c:pt idx="22782">
                        <c:v>2016-06-12 17:44</c:v>
                      </c:pt>
                      <c:pt idx="22783">
                        <c:v>2016-06-12 17:44</c:v>
                      </c:pt>
                      <c:pt idx="22784">
                        <c:v>2016-06-12 17:44</c:v>
                      </c:pt>
                      <c:pt idx="22785">
                        <c:v>2016-06-12 17:44</c:v>
                      </c:pt>
                      <c:pt idx="22786">
                        <c:v>2016-06-12 17:44</c:v>
                      </c:pt>
                      <c:pt idx="22787">
                        <c:v>2016-06-12 17:44</c:v>
                      </c:pt>
                      <c:pt idx="22788">
                        <c:v>2016-06-12 17:44</c:v>
                      </c:pt>
                      <c:pt idx="22789">
                        <c:v>2016-06-12 17:44</c:v>
                      </c:pt>
                      <c:pt idx="22790">
                        <c:v>2016-06-12 17:44</c:v>
                      </c:pt>
                      <c:pt idx="22791">
                        <c:v>2016-06-12 17:44</c:v>
                      </c:pt>
                      <c:pt idx="22792">
                        <c:v>2016-06-12 17:44</c:v>
                      </c:pt>
                      <c:pt idx="22793">
                        <c:v>2016-06-12 17:44</c:v>
                      </c:pt>
                      <c:pt idx="22794">
                        <c:v>2016-06-12 17:44</c:v>
                      </c:pt>
                      <c:pt idx="22795">
                        <c:v>2016-06-12 17:44</c:v>
                      </c:pt>
                      <c:pt idx="22796">
                        <c:v>2016-06-12 17:44</c:v>
                      </c:pt>
                      <c:pt idx="22797">
                        <c:v>2016-06-12 17:44</c:v>
                      </c:pt>
                      <c:pt idx="22798">
                        <c:v>2016-06-12 17:44</c:v>
                      </c:pt>
                      <c:pt idx="22799">
                        <c:v>2016-06-12 17:44</c:v>
                      </c:pt>
                      <c:pt idx="22800">
                        <c:v>2016-06-12 17:44</c:v>
                      </c:pt>
                      <c:pt idx="22801">
                        <c:v>2016-06-12 17:44</c:v>
                      </c:pt>
                      <c:pt idx="22802">
                        <c:v>2016-06-12 17:44</c:v>
                      </c:pt>
                      <c:pt idx="22803">
                        <c:v>2016-06-12 17:44</c:v>
                      </c:pt>
                      <c:pt idx="22804">
                        <c:v>2016-06-12 17:44</c:v>
                      </c:pt>
                      <c:pt idx="22805">
                        <c:v>2016-06-12 17:44</c:v>
                      </c:pt>
                      <c:pt idx="22806">
                        <c:v>2016-06-12 17:44</c:v>
                      </c:pt>
                      <c:pt idx="22807">
                        <c:v>2016-06-12 17:44</c:v>
                      </c:pt>
                      <c:pt idx="22808">
                        <c:v>2016-06-12 17:44</c:v>
                      </c:pt>
                      <c:pt idx="22809">
                        <c:v>2016-06-12 17:44</c:v>
                      </c:pt>
                      <c:pt idx="22810">
                        <c:v>2016-06-12 17:44</c:v>
                      </c:pt>
                      <c:pt idx="22811">
                        <c:v>2016-06-12 17:44</c:v>
                      </c:pt>
                      <c:pt idx="22812">
                        <c:v>2016-06-12 17:45</c:v>
                      </c:pt>
                      <c:pt idx="22813">
                        <c:v>2016-06-12 17:45</c:v>
                      </c:pt>
                      <c:pt idx="22814">
                        <c:v>2016-06-12 17:45</c:v>
                      </c:pt>
                      <c:pt idx="22815">
                        <c:v>2016-06-12 17:45</c:v>
                      </c:pt>
                      <c:pt idx="22816">
                        <c:v>2016-06-12 17:45</c:v>
                      </c:pt>
                      <c:pt idx="22817">
                        <c:v>2016-06-12 17:45</c:v>
                      </c:pt>
                      <c:pt idx="22818">
                        <c:v>2016-06-12 17:45</c:v>
                      </c:pt>
                      <c:pt idx="22819">
                        <c:v>2016-06-12 17:45</c:v>
                      </c:pt>
                      <c:pt idx="22820">
                        <c:v>2016-06-12 17:45</c:v>
                      </c:pt>
                      <c:pt idx="22821">
                        <c:v>2016-06-12 17:45</c:v>
                      </c:pt>
                      <c:pt idx="22822">
                        <c:v>2016-06-12 17:45</c:v>
                      </c:pt>
                      <c:pt idx="22823">
                        <c:v>2016-06-12 17:45</c:v>
                      </c:pt>
                      <c:pt idx="22824">
                        <c:v>2016-06-12 17:45</c:v>
                      </c:pt>
                      <c:pt idx="22825">
                        <c:v>2016-06-12 17:45</c:v>
                      </c:pt>
                      <c:pt idx="22826">
                        <c:v>2016-06-12 17:45</c:v>
                      </c:pt>
                      <c:pt idx="22827">
                        <c:v>2016-06-12 17:45</c:v>
                      </c:pt>
                      <c:pt idx="22828">
                        <c:v>2016-06-12 17:45</c:v>
                      </c:pt>
                      <c:pt idx="22829">
                        <c:v>2016-06-12 17:45</c:v>
                      </c:pt>
                      <c:pt idx="22830">
                        <c:v>2016-06-12 17:45</c:v>
                      </c:pt>
                      <c:pt idx="22831">
                        <c:v>2016-06-12 17:45</c:v>
                      </c:pt>
                      <c:pt idx="22832">
                        <c:v>2016-06-12 17:45</c:v>
                      </c:pt>
                      <c:pt idx="22833">
                        <c:v>2016-06-12 17:45</c:v>
                      </c:pt>
                      <c:pt idx="22834">
                        <c:v>2016-06-12 17:45</c:v>
                      </c:pt>
                      <c:pt idx="22835">
                        <c:v>2016-06-12 17:45</c:v>
                      </c:pt>
                      <c:pt idx="22836">
                        <c:v>2016-06-12 17:45</c:v>
                      </c:pt>
                      <c:pt idx="22837">
                        <c:v>2016-06-12 17:45</c:v>
                      </c:pt>
                      <c:pt idx="22838">
                        <c:v>2016-06-12 17:45</c:v>
                      </c:pt>
                      <c:pt idx="22839">
                        <c:v>2016-06-12 17:45</c:v>
                      </c:pt>
                      <c:pt idx="22840">
                        <c:v>2016-06-12 17:45</c:v>
                      </c:pt>
                      <c:pt idx="22841">
                        <c:v>2016-06-12 17:45</c:v>
                      </c:pt>
                      <c:pt idx="22842">
                        <c:v>2016-06-12 17:45</c:v>
                      </c:pt>
                      <c:pt idx="22843">
                        <c:v>2016-06-12 17:45</c:v>
                      </c:pt>
                      <c:pt idx="22844">
                        <c:v>2016-06-12 17:45</c:v>
                      </c:pt>
                      <c:pt idx="22845">
                        <c:v>2016-06-12 17:45</c:v>
                      </c:pt>
                      <c:pt idx="22846">
                        <c:v>2016-06-12 17:45</c:v>
                      </c:pt>
                      <c:pt idx="22847">
                        <c:v>2016-06-12 17:45</c:v>
                      </c:pt>
                      <c:pt idx="22848">
                        <c:v>2016-06-12 17:45</c:v>
                      </c:pt>
                      <c:pt idx="22849">
                        <c:v>2016-06-12 17:45</c:v>
                      </c:pt>
                      <c:pt idx="22850">
                        <c:v>2016-06-12 17:45</c:v>
                      </c:pt>
                      <c:pt idx="22851">
                        <c:v>2016-06-12 17:45</c:v>
                      </c:pt>
                      <c:pt idx="22852">
                        <c:v>2016-06-12 17:45</c:v>
                      </c:pt>
                      <c:pt idx="22853">
                        <c:v>2016-06-12 17:45</c:v>
                      </c:pt>
                      <c:pt idx="22854">
                        <c:v>2016-06-12 17:45</c:v>
                      </c:pt>
                      <c:pt idx="22855">
                        <c:v>2016-06-12 17:45</c:v>
                      </c:pt>
                      <c:pt idx="22856">
                        <c:v>2016-06-12 17:45</c:v>
                      </c:pt>
                      <c:pt idx="22857">
                        <c:v>2016-06-12 17:45</c:v>
                      </c:pt>
                      <c:pt idx="22858">
                        <c:v>2016-06-12 17:45</c:v>
                      </c:pt>
                      <c:pt idx="22859">
                        <c:v>2016-06-12 17:45</c:v>
                      </c:pt>
                      <c:pt idx="22860">
                        <c:v>2016-06-12 17:45</c:v>
                      </c:pt>
                      <c:pt idx="22861">
                        <c:v>2016-06-12 17:45</c:v>
                      </c:pt>
                      <c:pt idx="22862">
                        <c:v>2016-06-12 17:45</c:v>
                      </c:pt>
                      <c:pt idx="22863">
                        <c:v>2016-06-12 17:45</c:v>
                      </c:pt>
                      <c:pt idx="22864">
                        <c:v>2016-06-12 17:45</c:v>
                      </c:pt>
                      <c:pt idx="22865">
                        <c:v>2016-06-12 17:45</c:v>
                      </c:pt>
                      <c:pt idx="22866">
                        <c:v>2016-06-12 17:45</c:v>
                      </c:pt>
                      <c:pt idx="22867">
                        <c:v>2016-06-12 17:45</c:v>
                      </c:pt>
                      <c:pt idx="22868">
                        <c:v>2016-06-12 17:45</c:v>
                      </c:pt>
                      <c:pt idx="22869">
                        <c:v>2016-06-12 17:45</c:v>
                      </c:pt>
                      <c:pt idx="22870">
                        <c:v>2016-06-12 17:45</c:v>
                      </c:pt>
                      <c:pt idx="22871">
                        <c:v>2016-06-12 17:46</c:v>
                      </c:pt>
                      <c:pt idx="22872">
                        <c:v>2016-06-12 17:46</c:v>
                      </c:pt>
                      <c:pt idx="22873">
                        <c:v>2016-06-12 17:46</c:v>
                      </c:pt>
                      <c:pt idx="22874">
                        <c:v>2016-06-12 17:46</c:v>
                      </c:pt>
                      <c:pt idx="22875">
                        <c:v>2016-06-12 17:46</c:v>
                      </c:pt>
                      <c:pt idx="22876">
                        <c:v>2016-06-12 17:46</c:v>
                      </c:pt>
                      <c:pt idx="22877">
                        <c:v>2016-06-12 17:46</c:v>
                      </c:pt>
                      <c:pt idx="22878">
                        <c:v>2016-06-12 17:46</c:v>
                      </c:pt>
                      <c:pt idx="22879">
                        <c:v>2016-06-12 17:46</c:v>
                      </c:pt>
                      <c:pt idx="22880">
                        <c:v>2016-06-12 17:46</c:v>
                      </c:pt>
                      <c:pt idx="22881">
                        <c:v>2016-06-12 17:46</c:v>
                      </c:pt>
                      <c:pt idx="22882">
                        <c:v>2016-06-12 17:46</c:v>
                      </c:pt>
                      <c:pt idx="22883">
                        <c:v>2016-06-12 17:46</c:v>
                      </c:pt>
                      <c:pt idx="22884">
                        <c:v>2016-06-12 17:46</c:v>
                      </c:pt>
                      <c:pt idx="22885">
                        <c:v>2016-06-12 17:46</c:v>
                      </c:pt>
                      <c:pt idx="22886">
                        <c:v>2016-06-12 17:46</c:v>
                      </c:pt>
                      <c:pt idx="22887">
                        <c:v>2016-06-12 17:46</c:v>
                      </c:pt>
                      <c:pt idx="22888">
                        <c:v>2016-06-12 17:46</c:v>
                      </c:pt>
                      <c:pt idx="22889">
                        <c:v>2016-06-12 17:46</c:v>
                      </c:pt>
                      <c:pt idx="22890">
                        <c:v>2016-06-12 17:46</c:v>
                      </c:pt>
                      <c:pt idx="22891">
                        <c:v>2016-06-12 17:46</c:v>
                      </c:pt>
                      <c:pt idx="22892">
                        <c:v>2016-06-12 17:46</c:v>
                      </c:pt>
                      <c:pt idx="22893">
                        <c:v>2016-06-12 17:46</c:v>
                      </c:pt>
                      <c:pt idx="22894">
                        <c:v>2016-06-12 17:46</c:v>
                      </c:pt>
                      <c:pt idx="22895">
                        <c:v>2016-06-12 17:46</c:v>
                      </c:pt>
                      <c:pt idx="22896">
                        <c:v>2016-06-12 17:46</c:v>
                      </c:pt>
                      <c:pt idx="22897">
                        <c:v>2016-06-12 17:46</c:v>
                      </c:pt>
                      <c:pt idx="22898">
                        <c:v>2016-06-12 17:46</c:v>
                      </c:pt>
                      <c:pt idx="22899">
                        <c:v>2016-06-12 17:46</c:v>
                      </c:pt>
                      <c:pt idx="22900">
                        <c:v>2016-06-12 17:46</c:v>
                      </c:pt>
                      <c:pt idx="22901">
                        <c:v>2016-06-12 17:46</c:v>
                      </c:pt>
                      <c:pt idx="22902">
                        <c:v>2016-06-12 17:46</c:v>
                      </c:pt>
                      <c:pt idx="22903">
                        <c:v>2016-06-12 17:46</c:v>
                      </c:pt>
                      <c:pt idx="22904">
                        <c:v>2016-06-12 17:46</c:v>
                      </c:pt>
                      <c:pt idx="22905">
                        <c:v>2016-06-12 17:46</c:v>
                      </c:pt>
                      <c:pt idx="22906">
                        <c:v>2016-06-12 17:46</c:v>
                      </c:pt>
                      <c:pt idx="22907">
                        <c:v>2016-06-12 17:46</c:v>
                      </c:pt>
                      <c:pt idx="22908">
                        <c:v>2016-06-12 17:46</c:v>
                      </c:pt>
                      <c:pt idx="22909">
                        <c:v>2016-06-12 17:46</c:v>
                      </c:pt>
                      <c:pt idx="22910">
                        <c:v>2016-06-12 17:46</c:v>
                      </c:pt>
                      <c:pt idx="22911">
                        <c:v>2016-06-12 17:46</c:v>
                      </c:pt>
                      <c:pt idx="22912">
                        <c:v>2016-06-12 17:46</c:v>
                      </c:pt>
                      <c:pt idx="22913">
                        <c:v>2016-06-12 17:46</c:v>
                      </c:pt>
                      <c:pt idx="22914">
                        <c:v>2016-06-12 17:46</c:v>
                      </c:pt>
                      <c:pt idx="22915">
                        <c:v>2016-06-12 17:46</c:v>
                      </c:pt>
                      <c:pt idx="22916">
                        <c:v>2016-06-12 17:46</c:v>
                      </c:pt>
                      <c:pt idx="22917">
                        <c:v>2016-06-12 17:46</c:v>
                      </c:pt>
                      <c:pt idx="22918">
                        <c:v>2016-06-12 17:46</c:v>
                      </c:pt>
                      <c:pt idx="22919">
                        <c:v>2016-06-12 17:46</c:v>
                      </c:pt>
                      <c:pt idx="22920">
                        <c:v>2016-06-12 17:46</c:v>
                      </c:pt>
                      <c:pt idx="22921">
                        <c:v>2016-06-12 17:46</c:v>
                      </c:pt>
                      <c:pt idx="22922">
                        <c:v>2016-06-12 17:46</c:v>
                      </c:pt>
                      <c:pt idx="22923">
                        <c:v>2016-06-12 17:47</c:v>
                      </c:pt>
                      <c:pt idx="22924">
                        <c:v>2016-06-12 17:47</c:v>
                      </c:pt>
                      <c:pt idx="22925">
                        <c:v>2016-06-12 17:47</c:v>
                      </c:pt>
                      <c:pt idx="22926">
                        <c:v>2016-06-12 17:47</c:v>
                      </c:pt>
                      <c:pt idx="22927">
                        <c:v>2016-06-12 17:47</c:v>
                      </c:pt>
                      <c:pt idx="22928">
                        <c:v>2016-06-12 17:47</c:v>
                      </c:pt>
                      <c:pt idx="22929">
                        <c:v>2016-06-12 17:47</c:v>
                      </c:pt>
                      <c:pt idx="22930">
                        <c:v>2016-06-12 17:47</c:v>
                      </c:pt>
                      <c:pt idx="22931">
                        <c:v>2016-06-12 17:47</c:v>
                      </c:pt>
                      <c:pt idx="22932">
                        <c:v>2016-06-12 17:47</c:v>
                      </c:pt>
                      <c:pt idx="22933">
                        <c:v>2016-06-12 17:47</c:v>
                      </c:pt>
                      <c:pt idx="22934">
                        <c:v>2016-06-12 17:47</c:v>
                      </c:pt>
                      <c:pt idx="22935">
                        <c:v>2016-06-12 17:47</c:v>
                      </c:pt>
                      <c:pt idx="22936">
                        <c:v>2016-06-12 17:47</c:v>
                      </c:pt>
                      <c:pt idx="22937">
                        <c:v>2016-06-12 17:47</c:v>
                      </c:pt>
                      <c:pt idx="22938">
                        <c:v>2016-06-12 17:47</c:v>
                      </c:pt>
                      <c:pt idx="22939">
                        <c:v>2016-06-12 17:47</c:v>
                      </c:pt>
                      <c:pt idx="22940">
                        <c:v>2016-06-12 17:47</c:v>
                      </c:pt>
                      <c:pt idx="22941">
                        <c:v>2016-06-12 17:47</c:v>
                      </c:pt>
                      <c:pt idx="22942">
                        <c:v>2016-06-12 17:47</c:v>
                      </c:pt>
                      <c:pt idx="22943">
                        <c:v>2016-06-12 17:47</c:v>
                      </c:pt>
                      <c:pt idx="22944">
                        <c:v>2016-06-12 17:47</c:v>
                      </c:pt>
                      <c:pt idx="22945">
                        <c:v>2016-06-12 17:47</c:v>
                      </c:pt>
                      <c:pt idx="22946">
                        <c:v>2016-06-12 17:47</c:v>
                      </c:pt>
                      <c:pt idx="22947">
                        <c:v>2016-06-12 17:47</c:v>
                      </c:pt>
                      <c:pt idx="22948">
                        <c:v>2016-06-12 17:47</c:v>
                      </c:pt>
                      <c:pt idx="22949">
                        <c:v>2016-06-12 17:47</c:v>
                      </c:pt>
                      <c:pt idx="22950">
                        <c:v>2016-06-12 17:47</c:v>
                      </c:pt>
                      <c:pt idx="22951">
                        <c:v>2016-06-12 17:47</c:v>
                      </c:pt>
                      <c:pt idx="22952">
                        <c:v>2016-06-12 17:47</c:v>
                      </c:pt>
                      <c:pt idx="22953">
                        <c:v>2016-06-12 17:47</c:v>
                      </c:pt>
                      <c:pt idx="22954">
                        <c:v>2016-06-12 17:47</c:v>
                      </c:pt>
                      <c:pt idx="22955">
                        <c:v>2016-06-12 17:47</c:v>
                      </c:pt>
                      <c:pt idx="22956">
                        <c:v>2016-06-12 17:47</c:v>
                      </c:pt>
                      <c:pt idx="22957">
                        <c:v>2016-06-12 17:47</c:v>
                      </c:pt>
                      <c:pt idx="22958">
                        <c:v>2016-06-12 17:47</c:v>
                      </c:pt>
                      <c:pt idx="22959">
                        <c:v>2016-06-12 17:47</c:v>
                      </c:pt>
                      <c:pt idx="22960">
                        <c:v>2016-06-12 17:47</c:v>
                      </c:pt>
                      <c:pt idx="22961">
                        <c:v>2016-06-12 17:47</c:v>
                      </c:pt>
                      <c:pt idx="22962">
                        <c:v>2016-06-12 17:47</c:v>
                      </c:pt>
                      <c:pt idx="22963">
                        <c:v>2016-06-12 17:47</c:v>
                      </c:pt>
                      <c:pt idx="22964">
                        <c:v>2016-06-12 17:47</c:v>
                      </c:pt>
                      <c:pt idx="22965">
                        <c:v>2016-06-12 17:47</c:v>
                      </c:pt>
                      <c:pt idx="22966">
                        <c:v>2016-06-12 17:47</c:v>
                      </c:pt>
                      <c:pt idx="22967">
                        <c:v>2016-06-12 17:47</c:v>
                      </c:pt>
                      <c:pt idx="22968">
                        <c:v>2016-06-12 17:47</c:v>
                      </c:pt>
                      <c:pt idx="22969">
                        <c:v>2016-06-12 17:47</c:v>
                      </c:pt>
                      <c:pt idx="22970">
                        <c:v>2016-06-12 17:47</c:v>
                      </c:pt>
                      <c:pt idx="22971">
                        <c:v>2016-06-12 17:47</c:v>
                      </c:pt>
                      <c:pt idx="22972">
                        <c:v>2016-06-12 17:47</c:v>
                      </c:pt>
                      <c:pt idx="22973">
                        <c:v>2016-06-12 17:47</c:v>
                      </c:pt>
                      <c:pt idx="22974">
                        <c:v>2016-06-12 17:47</c:v>
                      </c:pt>
                      <c:pt idx="22975">
                        <c:v>2016-06-12 17:47</c:v>
                      </c:pt>
                      <c:pt idx="22976">
                        <c:v>2016-06-12 17:47</c:v>
                      </c:pt>
                      <c:pt idx="22977">
                        <c:v>2016-06-12 17:47</c:v>
                      </c:pt>
                      <c:pt idx="22978">
                        <c:v>2016-06-12 17:47</c:v>
                      </c:pt>
                      <c:pt idx="22979">
                        <c:v>2016-06-12 17:47</c:v>
                      </c:pt>
                      <c:pt idx="22980">
                        <c:v>2016-06-12 17:47</c:v>
                      </c:pt>
                      <c:pt idx="22981">
                        <c:v>2016-06-12 17:48</c:v>
                      </c:pt>
                      <c:pt idx="22982">
                        <c:v>2016-06-12 17:48</c:v>
                      </c:pt>
                      <c:pt idx="22983">
                        <c:v>2016-06-12 17:48</c:v>
                      </c:pt>
                      <c:pt idx="22984">
                        <c:v>2016-06-12 17:48</c:v>
                      </c:pt>
                      <c:pt idx="22985">
                        <c:v>2016-06-12 17:48</c:v>
                      </c:pt>
                      <c:pt idx="22986">
                        <c:v>2016-06-12 17:48</c:v>
                      </c:pt>
                      <c:pt idx="22987">
                        <c:v>2016-06-12 17:48</c:v>
                      </c:pt>
                      <c:pt idx="22988">
                        <c:v>2016-06-12 17:48</c:v>
                      </c:pt>
                      <c:pt idx="22989">
                        <c:v>2016-06-12 17:48</c:v>
                      </c:pt>
                      <c:pt idx="22990">
                        <c:v>2016-06-12 17:48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usr1_1!$B$2:$B$22991</c15:sqref>
                        </c15:formulaRef>
                      </c:ext>
                    </c:extLst>
                    <c:numCache>
                      <c:formatCode>m/d/yyyy\ h:mm</c:formatCode>
                      <c:ptCount val="22990"/>
                      <c:pt idx="0">
                        <c:v>42533.416678240741</c:v>
                      </c:pt>
                      <c:pt idx="1">
                        <c:v>42533.416689814818</c:v>
                      </c:pt>
                      <c:pt idx="2">
                        <c:v>42533.416701388887</c:v>
                      </c:pt>
                      <c:pt idx="3">
                        <c:v>42533.416712962964</c:v>
                      </c:pt>
                      <c:pt idx="4">
                        <c:v>42533.416724537034</c:v>
                      </c:pt>
                      <c:pt idx="5">
                        <c:v>42533.41673611111</c:v>
                      </c:pt>
                      <c:pt idx="6">
                        <c:v>42533.416759259257</c:v>
                      </c:pt>
                      <c:pt idx="7">
                        <c:v>42533.416770833333</c:v>
                      </c:pt>
                      <c:pt idx="8">
                        <c:v>42533.41678240741</c:v>
                      </c:pt>
                      <c:pt idx="9">
                        <c:v>42533.41679398148</c:v>
                      </c:pt>
                      <c:pt idx="10">
                        <c:v>42533.416805555556</c:v>
                      </c:pt>
                      <c:pt idx="11">
                        <c:v>42533.416817129626</c:v>
                      </c:pt>
                      <c:pt idx="12">
                        <c:v>42533.416828703703</c:v>
                      </c:pt>
                      <c:pt idx="13">
                        <c:v>42533.41684027778</c:v>
                      </c:pt>
                      <c:pt idx="14">
                        <c:v>42533.416851851849</c:v>
                      </c:pt>
                      <c:pt idx="15">
                        <c:v>42533.416863425926</c:v>
                      </c:pt>
                      <c:pt idx="16">
                        <c:v>42533.416875000003</c:v>
                      </c:pt>
                      <c:pt idx="17">
                        <c:v>42533.416886574072</c:v>
                      </c:pt>
                      <c:pt idx="18">
                        <c:v>42533.416898148149</c:v>
                      </c:pt>
                      <c:pt idx="19">
                        <c:v>42533.416909722226</c:v>
                      </c:pt>
                      <c:pt idx="20">
                        <c:v>42533.416921296295</c:v>
                      </c:pt>
                      <c:pt idx="21">
                        <c:v>42533.416932870372</c:v>
                      </c:pt>
                      <c:pt idx="22">
                        <c:v>42533.416944444441</c:v>
                      </c:pt>
                      <c:pt idx="23">
                        <c:v>42533.416956018518</c:v>
                      </c:pt>
                      <c:pt idx="24">
                        <c:v>42533.416967592595</c:v>
                      </c:pt>
                      <c:pt idx="25">
                        <c:v>42533.416979166665</c:v>
                      </c:pt>
                      <c:pt idx="26">
                        <c:v>42533.416990740741</c:v>
                      </c:pt>
                      <c:pt idx="27">
                        <c:v>42533.417002314818</c:v>
                      </c:pt>
                      <c:pt idx="28">
                        <c:v>42533.417013888888</c:v>
                      </c:pt>
                      <c:pt idx="29">
                        <c:v>42533.417025462964</c:v>
                      </c:pt>
                      <c:pt idx="30">
                        <c:v>42533.417037037034</c:v>
                      </c:pt>
                      <c:pt idx="31">
                        <c:v>42533.417048611111</c:v>
                      </c:pt>
                      <c:pt idx="32">
                        <c:v>42533.417060185187</c:v>
                      </c:pt>
                      <c:pt idx="33">
                        <c:v>42533.417071759257</c:v>
                      </c:pt>
                      <c:pt idx="34">
                        <c:v>42533.417083333334</c:v>
                      </c:pt>
                      <c:pt idx="35">
                        <c:v>42533.417094907411</c:v>
                      </c:pt>
                      <c:pt idx="36">
                        <c:v>42533.41710648148</c:v>
                      </c:pt>
                      <c:pt idx="37">
                        <c:v>42533.417118055557</c:v>
                      </c:pt>
                      <c:pt idx="38">
                        <c:v>42533.417129629626</c:v>
                      </c:pt>
                      <c:pt idx="39">
                        <c:v>42533.417141203703</c:v>
                      </c:pt>
                      <c:pt idx="40">
                        <c:v>42533.41715277778</c:v>
                      </c:pt>
                      <c:pt idx="41">
                        <c:v>42533.417164351849</c:v>
                      </c:pt>
                      <c:pt idx="42">
                        <c:v>42533.417175925926</c:v>
                      </c:pt>
                      <c:pt idx="43">
                        <c:v>42533.417187500003</c:v>
                      </c:pt>
                      <c:pt idx="44">
                        <c:v>42533.417199074072</c:v>
                      </c:pt>
                      <c:pt idx="45">
                        <c:v>42533.417210648149</c:v>
                      </c:pt>
                      <c:pt idx="46">
                        <c:v>42533.417222222219</c:v>
                      </c:pt>
                      <c:pt idx="47">
                        <c:v>42533.417233796295</c:v>
                      </c:pt>
                      <c:pt idx="48">
                        <c:v>42533.417245370372</c:v>
                      </c:pt>
                      <c:pt idx="49">
                        <c:v>42533.417256944442</c:v>
                      </c:pt>
                      <c:pt idx="50">
                        <c:v>42533.417268518519</c:v>
                      </c:pt>
                      <c:pt idx="51">
                        <c:v>42533.417280092595</c:v>
                      </c:pt>
                      <c:pt idx="52">
                        <c:v>42533.417291666665</c:v>
                      </c:pt>
                      <c:pt idx="53">
                        <c:v>42533.417303240742</c:v>
                      </c:pt>
                      <c:pt idx="54">
                        <c:v>42533.417314814818</c:v>
                      </c:pt>
                      <c:pt idx="55">
                        <c:v>42533.417326388888</c:v>
                      </c:pt>
                      <c:pt idx="56">
                        <c:v>42533.417337962965</c:v>
                      </c:pt>
                      <c:pt idx="57">
                        <c:v>42533.417349537034</c:v>
                      </c:pt>
                      <c:pt idx="58">
                        <c:v>42533.417361111111</c:v>
                      </c:pt>
                      <c:pt idx="59">
                        <c:v>42533.417372685188</c:v>
                      </c:pt>
                      <c:pt idx="60">
                        <c:v>42533.417384259257</c:v>
                      </c:pt>
                      <c:pt idx="61">
                        <c:v>42533.417395833334</c:v>
                      </c:pt>
                      <c:pt idx="62">
                        <c:v>42533.417407407411</c:v>
                      </c:pt>
                      <c:pt idx="63">
                        <c:v>42533.41741898148</c:v>
                      </c:pt>
                      <c:pt idx="64">
                        <c:v>42533.417430555557</c:v>
                      </c:pt>
                      <c:pt idx="65">
                        <c:v>42533.417442129627</c:v>
                      </c:pt>
                      <c:pt idx="66">
                        <c:v>42533.417453703703</c:v>
                      </c:pt>
                      <c:pt idx="67">
                        <c:v>42533.41746527778</c:v>
                      </c:pt>
                      <c:pt idx="68">
                        <c:v>42533.41747685185</c:v>
                      </c:pt>
                      <c:pt idx="69">
                        <c:v>42533.417488425926</c:v>
                      </c:pt>
                      <c:pt idx="70">
                        <c:v>42533.417500000003</c:v>
                      </c:pt>
                      <c:pt idx="71">
                        <c:v>42533.417511574073</c:v>
                      </c:pt>
                      <c:pt idx="72">
                        <c:v>42533.417523148149</c:v>
                      </c:pt>
                      <c:pt idx="73">
                        <c:v>42533.417534722219</c:v>
                      </c:pt>
                      <c:pt idx="74">
                        <c:v>42533.417546296296</c:v>
                      </c:pt>
                      <c:pt idx="75">
                        <c:v>42533.417569444442</c:v>
                      </c:pt>
                      <c:pt idx="76">
                        <c:v>42533.417592592596</c:v>
                      </c:pt>
                      <c:pt idx="77">
                        <c:v>42533.417604166665</c:v>
                      </c:pt>
                      <c:pt idx="78">
                        <c:v>42533.417615740742</c:v>
                      </c:pt>
                      <c:pt idx="79">
                        <c:v>42533.417627314811</c:v>
                      </c:pt>
                      <c:pt idx="80">
                        <c:v>42533.417638888888</c:v>
                      </c:pt>
                      <c:pt idx="81">
                        <c:v>42533.417662037034</c:v>
                      </c:pt>
                      <c:pt idx="82">
                        <c:v>42533.417685185188</c:v>
                      </c:pt>
                      <c:pt idx="83">
                        <c:v>42533.417696759258</c:v>
                      </c:pt>
                      <c:pt idx="84">
                        <c:v>42533.417708333334</c:v>
                      </c:pt>
                      <c:pt idx="85">
                        <c:v>42533.417719907404</c:v>
                      </c:pt>
                      <c:pt idx="86">
                        <c:v>42533.417731481481</c:v>
                      </c:pt>
                      <c:pt idx="87">
                        <c:v>42533.417743055557</c:v>
                      </c:pt>
                      <c:pt idx="88">
                        <c:v>42533.417754629627</c:v>
                      </c:pt>
                      <c:pt idx="89">
                        <c:v>42533.417766203704</c:v>
                      </c:pt>
                      <c:pt idx="90">
                        <c:v>42533.41777777778</c:v>
                      </c:pt>
                      <c:pt idx="91">
                        <c:v>42533.41778935185</c:v>
                      </c:pt>
                      <c:pt idx="92">
                        <c:v>42533.417800925927</c:v>
                      </c:pt>
                      <c:pt idx="93">
                        <c:v>42533.417812500003</c:v>
                      </c:pt>
                      <c:pt idx="94">
                        <c:v>42533.417824074073</c:v>
                      </c:pt>
                      <c:pt idx="95">
                        <c:v>42533.41783564815</c:v>
                      </c:pt>
                      <c:pt idx="96">
                        <c:v>42533.417847222219</c:v>
                      </c:pt>
                      <c:pt idx="97">
                        <c:v>42533.417858796296</c:v>
                      </c:pt>
                      <c:pt idx="98">
                        <c:v>42533.417870370373</c:v>
                      </c:pt>
                      <c:pt idx="99">
                        <c:v>42533.417881944442</c:v>
                      </c:pt>
                      <c:pt idx="100">
                        <c:v>42533.417893518519</c:v>
                      </c:pt>
                      <c:pt idx="101">
                        <c:v>42533.417905092596</c:v>
                      </c:pt>
                      <c:pt idx="102">
                        <c:v>42533.417916666665</c:v>
                      </c:pt>
                      <c:pt idx="103">
                        <c:v>42533.417928240742</c:v>
                      </c:pt>
                      <c:pt idx="104">
                        <c:v>42533.417939814812</c:v>
                      </c:pt>
                      <c:pt idx="105">
                        <c:v>42533.417951388888</c:v>
                      </c:pt>
                      <c:pt idx="106">
                        <c:v>42533.417962962965</c:v>
                      </c:pt>
                      <c:pt idx="107">
                        <c:v>42533.417986111112</c:v>
                      </c:pt>
                      <c:pt idx="108">
                        <c:v>42533.417997685188</c:v>
                      </c:pt>
                      <c:pt idx="109">
                        <c:v>42533.418009259258</c:v>
                      </c:pt>
                      <c:pt idx="110">
                        <c:v>42533.418020833335</c:v>
                      </c:pt>
                      <c:pt idx="111">
                        <c:v>42533.418032407404</c:v>
                      </c:pt>
                      <c:pt idx="112">
                        <c:v>42533.418043981481</c:v>
                      </c:pt>
                      <c:pt idx="113">
                        <c:v>42533.418055555558</c:v>
                      </c:pt>
                      <c:pt idx="114">
                        <c:v>42533.418067129627</c:v>
                      </c:pt>
                      <c:pt idx="115">
                        <c:v>42533.418078703704</c:v>
                      </c:pt>
                      <c:pt idx="116">
                        <c:v>42533.418090277781</c:v>
                      </c:pt>
                      <c:pt idx="117">
                        <c:v>42533.41810185185</c:v>
                      </c:pt>
                      <c:pt idx="118">
                        <c:v>42533.418113425927</c:v>
                      </c:pt>
                      <c:pt idx="119">
                        <c:v>42533.418124999997</c:v>
                      </c:pt>
                      <c:pt idx="120">
                        <c:v>42533.418136574073</c:v>
                      </c:pt>
                      <c:pt idx="121">
                        <c:v>42533.41814814815</c:v>
                      </c:pt>
                      <c:pt idx="122">
                        <c:v>42533.41815972222</c:v>
                      </c:pt>
                      <c:pt idx="123">
                        <c:v>42533.418171296296</c:v>
                      </c:pt>
                      <c:pt idx="124">
                        <c:v>42533.418182870373</c:v>
                      </c:pt>
                      <c:pt idx="125">
                        <c:v>42533.418206018519</c:v>
                      </c:pt>
                      <c:pt idx="126">
                        <c:v>42533.418217592596</c:v>
                      </c:pt>
                      <c:pt idx="127">
                        <c:v>42533.418229166666</c:v>
                      </c:pt>
                      <c:pt idx="128">
                        <c:v>42533.418240740742</c:v>
                      </c:pt>
                      <c:pt idx="129">
                        <c:v>42533.418252314812</c:v>
                      </c:pt>
                      <c:pt idx="130">
                        <c:v>42533.418263888889</c:v>
                      </c:pt>
                      <c:pt idx="131">
                        <c:v>42533.418275462966</c:v>
                      </c:pt>
                      <c:pt idx="132">
                        <c:v>42533.418287037035</c:v>
                      </c:pt>
                      <c:pt idx="133">
                        <c:v>42533.418321759258</c:v>
                      </c:pt>
                      <c:pt idx="134">
                        <c:v>42533.418333333335</c:v>
                      </c:pt>
                      <c:pt idx="135">
                        <c:v>42533.418344907404</c:v>
                      </c:pt>
                      <c:pt idx="136">
                        <c:v>42533.418356481481</c:v>
                      </c:pt>
                      <c:pt idx="137">
                        <c:v>42533.418379629627</c:v>
                      </c:pt>
                      <c:pt idx="138">
                        <c:v>42533.418391203704</c:v>
                      </c:pt>
                      <c:pt idx="139">
                        <c:v>42533.418402777781</c:v>
                      </c:pt>
                      <c:pt idx="140">
                        <c:v>42533.418414351851</c:v>
                      </c:pt>
                      <c:pt idx="141">
                        <c:v>42533.418425925927</c:v>
                      </c:pt>
                      <c:pt idx="142">
                        <c:v>42533.418437499997</c:v>
                      </c:pt>
                      <c:pt idx="143">
                        <c:v>42533.418449074074</c:v>
                      </c:pt>
                      <c:pt idx="144">
                        <c:v>42533.41846064815</c:v>
                      </c:pt>
                      <c:pt idx="145">
                        <c:v>42533.41847222222</c:v>
                      </c:pt>
                      <c:pt idx="146">
                        <c:v>42533.418483796297</c:v>
                      </c:pt>
                      <c:pt idx="147">
                        <c:v>42533.418495370373</c:v>
                      </c:pt>
                      <c:pt idx="148">
                        <c:v>42533.418506944443</c:v>
                      </c:pt>
                      <c:pt idx="149">
                        <c:v>42533.41851851852</c:v>
                      </c:pt>
                      <c:pt idx="150">
                        <c:v>42533.418530092589</c:v>
                      </c:pt>
                      <c:pt idx="151">
                        <c:v>42533.418541666666</c:v>
                      </c:pt>
                      <c:pt idx="152">
                        <c:v>42533.418553240743</c:v>
                      </c:pt>
                      <c:pt idx="153">
                        <c:v>42533.418564814812</c:v>
                      </c:pt>
                      <c:pt idx="154">
                        <c:v>42533.418576388889</c:v>
                      </c:pt>
                      <c:pt idx="155">
                        <c:v>42533.418587962966</c:v>
                      </c:pt>
                      <c:pt idx="156">
                        <c:v>42533.418599537035</c:v>
                      </c:pt>
                      <c:pt idx="157">
                        <c:v>42533.418611111112</c:v>
                      </c:pt>
                      <c:pt idx="158">
                        <c:v>42533.418622685182</c:v>
                      </c:pt>
                      <c:pt idx="159">
                        <c:v>42533.418634259258</c:v>
                      </c:pt>
                      <c:pt idx="160">
                        <c:v>42533.418645833335</c:v>
                      </c:pt>
                      <c:pt idx="161">
                        <c:v>42533.418657407405</c:v>
                      </c:pt>
                      <c:pt idx="162">
                        <c:v>42533.418668981481</c:v>
                      </c:pt>
                      <c:pt idx="163">
                        <c:v>42533.418680555558</c:v>
                      </c:pt>
                      <c:pt idx="164">
                        <c:v>42533.418692129628</c:v>
                      </c:pt>
                      <c:pt idx="165">
                        <c:v>42533.418703703705</c:v>
                      </c:pt>
                      <c:pt idx="166">
                        <c:v>42533.418715277781</c:v>
                      </c:pt>
                      <c:pt idx="167">
                        <c:v>42533.418726851851</c:v>
                      </c:pt>
                      <c:pt idx="168">
                        <c:v>42533.418738425928</c:v>
                      </c:pt>
                      <c:pt idx="169">
                        <c:v>42533.418749999997</c:v>
                      </c:pt>
                      <c:pt idx="170">
                        <c:v>42533.418761574074</c:v>
                      </c:pt>
                      <c:pt idx="171">
                        <c:v>42533.418773148151</c:v>
                      </c:pt>
                      <c:pt idx="172">
                        <c:v>42533.41878472222</c:v>
                      </c:pt>
                      <c:pt idx="173">
                        <c:v>42533.418796296297</c:v>
                      </c:pt>
                      <c:pt idx="174">
                        <c:v>42533.418807870374</c:v>
                      </c:pt>
                      <c:pt idx="175">
                        <c:v>42533.418819444443</c:v>
                      </c:pt>
                      <c:pt idx="176">
                        <c:v>42533.418842592589</c:v>
                      </c:pt>
                      <c:pt idx="177">
                        <c:v>42533.418854166666</c:v>
                      </c:pt>
                      <c:pt idx="178">
                        <c:v>42533.418865740743</c:v>
                      </c:pt>
                      <c:pt idx="179">
                        <c:v>42533.418877314813</c:v>
                      </c:pt>
                      <c:pt idx="180">
                        <c:v>42533.418888888889</c:v>
                      </c:pt>
                      <c:pt idx="181">
                        <c:v>42533.418900462966</c:v>
                      </c:pt>
                      <c:pt idx="182">
                        <c:v>42533.418912037036</c:v>
                      </c:pt>
                      <c:pt idx="183">
                        <c:v>42533.418923611112</c:v>
                      </c:pt>
                      <c:pt idx="184">
                        <c:v>42533.418935185182</c:v>
                      </c:pt>
                      <c:pt idx="185">
                        <c:v>42533.418946759259</c:v>
                      </c:pt>
                      <c:pt idx="186">
                        <c:v>42533.418958333335</c:v>
                      </c:pt>
                      <c:pt idx="187">
                        <c:v>42533.418969907405</c:v>
                      </c:pt>
                      <c:pt idx="188">
                        <c:v>42533.418981481482</c:v>
                      </c:pt>
                      <c:pt idx="189">
                        <c:v>42533.418993055559</c:v>
                      </c:pt>
                      <c:pt idx="190">
                        <c:v>42533.419004629628</c:v>
                      </c:pt>
                      <c:pt idx="191">
                        <c:v>42533.419016203705</c:v>
                      </c:pt>
                      <c:pt idx="192">
                        <c:v>42533.419027777774</c:v>
                      </c:pt>
                      <c:pt idx="193">
                        <c:v>42533.419039351851</c:v>
                      </c:pt>
                      <c:pt idx="194">
                        <c:v>42533.419050925928</c:v>
                      </c:pt>
                      <c:pt idx="195">
                        <c:v>42533.419062499997</c:v>
                      </c:pt>
                      <c:pt idx="196">
                        <c:v>42533.419074074074</c:v>
                      </c:pt>
                      <c:pt idx="197">
                        <c:v>42533.419085648151</c:v>
                      </c:pt>
                      <c:pt idx="198">
                        <c:v>42533.419108796297</c:v>
                      </c:pt>
                      <c:pt idx="199">
                        <c:v>42533.419120370374</c:v>
                      </c:pt>
                      <c:pt idx="200">
                        <c:v>42533.419131944444</c:v>
                      </c:pt>
                      <c:pt idx="201">
                        <c:v>42533.41914351852</c:v>
                      </c:pt>
                      <c:pt idx="202">
                        <c:v>42533.41915509259</c:v>
                      </c:pt>
                      <c:pt idx="203">
                        <c:v>42533.419166666667</c:v>
                      </c:pt>
                      <c:pt idx="204">
                        <c:v>42533.419178240743</c:v>
                      </c:pt>
                      <c:pt idx="205">
                        <c:v>42533.419189814813</c:v>
                      </c:pt>
                      <c:pt idx="206">
                        <c:v>42533.41920138889</c:v>
                      </c:pt>
                      <c:pt idx="207">
                        <c:v>42533.419212962966</c:v>
                      </c:pt>
                      <c:pt idx="208">
                        <c:v>42533.419224537036</c:v>
                      </c:pt>
                      <c:pt idx="209">
                        <c:v>42533.419236111113</c:v>
                      </c:pt>
                      <c:pt idx="210">
                        <c:v>42533.419247685182</c:v>
                      </c:pt>
                      <c:pt idx="211">
                        <c:v>42533.419259259259</c:v>
                      </c:pt>
                      <c:pt idx="212">
                        <c:v>42533.419270833336</c:v>
                      </c:pt>
                      <c:pt idx="213">
                        <c:v>42533.419282407405</c:v>
                      </c:pt>
                      <c:pt idx="214">
                        <c:v>42533.419293981482</c:v>
                      </c:pt>
                      <c:pt idx="215">
                        <c:v>42533.419305555559</c:v>
                      </c:pt>
                      <c:pt idx="216">
                        <c:v>42533.419317129628</c:v>
                      </c:pt>
                      <c:pt idx="217">
                        <c:v>42533.419328703705</c:v>
                      </c:pt>
                      <c:pt idx="218">
                        <c:v>42533.419340277775</c:v>
                      </c:pt>
                      <c:pt idx="219">
                        <c:v>42533.419351851851</c:v>
                      </c:pt>
                      <c:pt idx="220">
                        <c:v>42533.419363425928</c:v>
                      </c:pt>
                      <c:pt idx="221">
                        <c:v>42533.419374999998</c:v>
                      </c:pt>
                      <c:pt idx="222">
                        <c:v>42533.419386574074</c:v>
                      </c:pt>
                      <c:pt idx="223">
                        <c:v>42533.419398148151</c:v>
                      </c:pt>
                      <c:pt idx="224">
                        <c:v>42533.419409722221</c:v>
                      </c:pt>
                      <c:pt idx="225">
                        <c:v>42533.419421296298</c:v>
                      </c:pt>
                      <c:pt idx="226">
                        <c:v>42533.419432870367</c:v>
                      </c:pt>
                      <c:pt idx="227">
                        <c:v>42533.419444444444</c:v>
                      </c:pt>
                      <c:pt idx="228">
                        <c:v>42533.419456018521</c:v>
                      </c:pt>
                      <c:pt idx="229">
                        <c:v>42533.41946759259</c:v>
                      </c:pt>
                      <c:pt idx="230">
                        <c:v>42533.419479166667</c:v>
                      </c:pt>
                      <c:pt idx="231">
                        <c:v>42533.419490740744</c:v>
                      </c:pt>
                      <c:pt idx="232">
                        <c:v>42533.419502314813</c:v>
                      </c:pt>
                      <c:pt idx="233">
                        <c:v>42533.41951388889</c:v>
                      </c:pt>
                      <c:pt idx="234">
                        <c:v>42533.419525462959</c:v>
                      </c:pt>
                      <c:pt idx="235">
                        <c:v>42533.419537037036</c:v>
                      </c:pt>
                      <c:pt idx="236">
                        <c:v>42533.419548611113</c:v>
                      </c:pt>
                      <c:pt idx="237">
                        <c:v>42533.419560185182</c:v>
                      </c:pt>
                      <c:pt idx="238">
                        <c:v>42533.419571759259</c:v>
                      </c:pt>
                      <c:pt idx="239">
                        <c:v>42533.419583333336</c:v>
                      </c:pt>
                      <c:pt idx="240">
                        <c:v>42533.419594907406</c:v>
                      </c:pt>
                      <c:pt idx="241">
                        <c:v>42533.419606481482</c:v>
                      </c:pt>
                      <c:pt idx="242">
                        <c:v>42533.419618055559</c:v>
                      </c:pt>
                      <c:pt idx="243">
                        <c:v>42533.419629629629</c:v>
                      </c:pt>
                      <c:pt idx="244">
                        <c:v>42533.419652777775</c:v>
                      </c:pt>
                      <c:pt idx="245">
                        <c:v>42533.419664351852</c:v>
                      </c:pt>
                      <c:pt idx="246">
                        <c:v>42533.419675925928</c:v>
                      </c:pt>
                      <c:pt idx="247">
                        <c:v>42533.419687499998</c:v>
                      </c:pt>
                      <c:pt idx="248">
                        <c:v>42533.419699074075</c:v>
                      </c:pt>
                      <c:pt idx="249">
                        <c:v>42533.419710648152</c:v>
                      </c:pt>
                      <c:pt idx="250">
                        <c:v>42533.419722222221</c:v>
                      </c:pt>
                      <c:pt idx="251">
                        <c:v>42533.419733796298</c:v>
                      </c:pt>
                      <c:pt idx="252">
                        <c:v>42533.419745370367</c:v>
                      </c:pt>
                      <c:pt idx="253">
                        <c:v>42533.419756944444</c:v>
                      </c:pt>
                      <c:pt idx="254">
                        <c:v>42533.419768518521</c:v>
                      </c:pt>
                      <c:pt idx="255">
                        <c:v>42533.41978009259</c:v>
                      </c:pt>
                      <c:pt idx="256">
                        <c:v>42533.419791666667</c:v>
                      </c:pt>
                      <c:pt idx="257">
                        <c:v>42533.419803240744</c:v>
                      </c:pt>
                      <c:pt idx="258">
                        <c:v>42533.41982638889</c:v>
                      </c:pt>
                      <c:pt idx="259">
                        <c:v>42533.41983796296</c:v>
                      </c:pt>
                      <c:pt idx="260">
                        <c:v>42533.419849537036</c:v>
                      </c:pt>
                      <c:pt idx="261">
                        <c:v>42533.419861111113</c:v>
                      </c:pt>
                      <c:pt idx="262">
                        <c:v>42533.419872685183</c:v>
                      </c:pt>
                      <c:pt idx="263">
                        <c:v>42533.41988425926</c:v>
                      </c:pt>
                      <c:pt idx="264">
                        <c:v>42533.419895833336</c:v>
                      </c:pt>
                      <c:pt idx="265">
                        <c:v>42533.419907407406</c:v>
                      </c:pt>
                      <c:pt idx="266">
                        <c:v>42533.419918981483</c:v>
                      </c:pt>
                      <c:pt idx="267">
                        <c:v>42533.419930555552</c:v>
                      </c:pt>
                      <c:pt idx="268">
                        <c:v>42533.419942129629</c:v>
                      </c:pt>
                      <c:pt idx="269">
                        <c:v>42533.419953703706</c:v>
                      </c:pt>
                      <c:pt idx="270">
                        <c:v>42533.419965277775</c:v>
                      </c:pt>
                      <c:pt idx="271">
                        <c:v>42533.419976851852</c:v>
                      </c:pt>
                      <c:pt idx="272">
                        <c:v>42533.419988425929</c:v>
                      </c:pt>
                      <c:pt idx="273">
                        <c:v>42533.42</c:v>
                      </c:pt>
                      <c:pt idx="274">
                        <c:v>42533.420011574075</c:v>
                      </c:pt>
                      <c:pt idx="275">
                        <c:v>42533.420023148145</c:v>
                      </c:pt>
                      <c:pt idx="276">
                        <c:v>42533.420034722221</c:v>
                      </c:pt>
                      <c:pt idx="277">
                        <c:v>42533.420046296298</c:v>
                      </c:pt>
                      <c:pt idx="278">
                        <c:v>42533.420057870368</c:v>
                      </c:pt>
                      <c:pt idx="279">
                        <c:v>42533.420069444444</c:v>
                      </c:pt>
                      <c:pt idx="280">
                        <c:v>42533.420081018521</c:v>
                      </c:pt>
                      <c:pt idx="281">
                        <c:v>42533.420092592591</c:v>
                      </c:pt>
                      <c:pt idx="282">
                        <c:v>42533.420104166667</c:v>
                      </c:pt>
                      <c:pt idx="283">
                        <c:v>42533.420115740744</c:v>
                      </c:pt>
                      <c:pt idx="284">
                        <c:v>42533.420138888891</c:v>
                      </c:pt>
                      <c:pt idx="285">
                        <c:v>42533.42015046296</c:v>
                      </c:pt>
                      <c:pt idx="286">
                        <c:v>42533.420162037037</c:v>
                      </c:pt>
                      <c:pt idx="287">
                        <c:v>42533.420185185183</c:v>
                      </c:pt>
                      <c:pt idx="288">
                        <c:v>42533.42019675926</c:v>
                      </c:pt>
                      <c:pt idx="289">
                        <c:v>42533.420208333337</c:v>
                      </c:pt>
                      <c:pt idx="290">
                        <c:v>42533.420219907406</c:v>
                      </c:pt>
                      <c:pt idx="291">
                        <c:v>42533.420231481483</c:v>
                      </c:pt>
                      <c:pt idx="292">
                        <c:v>42533.420254629629</c:v>
                      </c:pt>
                      <c:pt idx="293">
                        <c:v>42533.420266203706</c:v>
                      </c:pt>
                      <c:pt idx="294">
                        <c:v>42533.420277777775</c:v>
                      </c:pt>
                      <c:pt idx="295">
                        <c:v>42533.420289351852</c:v>
                      </c:pt>
                      <c:pt idx="296">
                        <c:v>42533.420300925929</c:v>
                      </c:pt>
                      <c:pt idx="297">
                        <c:v>42533.420324074075</c:v>
                      </c:pt>
                      <c:pt idx="298">
                        <c:v>42533.420335648145</c:v>
                      </c:pt>
                      <c:pt idx="299">
                        <c:v>42533.420347222222</c:v>
                      </c:pt>
                      <c:pt idx="300">
                        <c:v>42533.420358796298</c:v>
                      </c:pt>
                      <c:pt idx="301">
                        <c:v>42533.420370370368</c:v>
                      </c:pt>
                      <c:pt idx="302">
                        <c:v>42533.420381944445</c:v>
                      </c:pt>
                      <c:pt idx="303">
                        <c:v>42533.420393518521</c:v>
                      </c:pt>
                      <c:pt idx="304">
                        <c:v>42533.420405092591</c:v>
                      </c:pt>
                      <c:pt idx="305">
                        <c:v>42533.420416666668</c:v>
                      </c:pt>
                      <c:pt idx="306">
                        <c:v>42533.420428240737</c:v>
                      </c:pt>
                      <c:pt idx="307">
                        <c:v>42533.420439814814</c:v>
                      </c:pt>
                      <c:pt idx="308">
                        <c:v>42533.420451388891</c:v>
                      </c:pt>
                      <c:pt idx="309">
                        <c:v>42533.42046296296</c:v>
                      </c:pt>
                      <c:pt idx="310">
                        <c:v>42533.420474537037</c:v>
                      </c:pt>
                      <c:pt idx="311">
                        <c:v>42533.420486111114</c:v>
                      </c:pt>
                      <c:pt idx="312">
                        <c:v>42533.420497685183</c:v>
                      </c:pt>
                      <c:pt idx="313">
                        <c:v>42533.42050925926</c:v>
                      </c:pt>
                      <c:pt idx="314">
                        <c:v>42533.420520833337</c:v>
                      </c:pt>
                      <c:pt idx="315">
                        <c:v>42533.420532407406</c:v>
                      </c:pt>
                      <c:pt idx="316">
                        <c:v>42533.420543981483</c:v>
                      </c:pt>
                      <c:pt idx="317">
                        <c:v>42533.420555555553</c:v>
                      </c:pt>
                      <c:pt idx="318">
                        <c:v>42533.420567129629</c:v>
                      </c:pt>
                      <c:pt idx="319">
                        <c:v>42533.420578703706</c:v>
                      </c:pt>
                      <c:pt idx="320">
                        <c:v>42533.420590277776</c:v>
                      </c:pt>
                      <c:pt idx="321">
                        <c:v>42533.420601851853</c:v>
                      </c:pt>
                      <c:pt idx="322">
                        <c:v>42533.420613425929</c:v>
                      </c:pt>
                      <c:pt idx="323">
                        <c:v>42533.420624999999</c:v>
                      </c:pt>
                      <c:pt idx="324">
                        <c:v>42533.420636574076</c:v>
                      </c:pt>
                      <c:pt idx="325">
                        <c:v>42533.420648148145</c:v>
                      </c:pt>
                      <c:pt idx="326">
                        <c:v>42533.420659722222</c:v>
                      </c:pt>
                      <c:pt idx="327">
                        <c:v>42533.420671296299</c:v>
                      </c:pt>
                      <c:pt idx="328">
                        <c:v>42533.420682870368</c:v>
                      </c:pt>
                      <c:pt idx="329">
                        <c:v>42533.420694444445</c:v>
                      </c:pt>
                      <c:pt idx="330">
                        <c:v>42533.420706018522</c:v>
                      </c:pt>
                      <c:pt idx="331">
                        <c:v>42533.420717592591</c:v>
                      </c:pt>
                      <c:pt idx="332">
                        <c:v>42533.420740740738</c:v>
                      </c:pt>
                      <c:pt idx="333">
                        <c:v>42533.420752314814</c:v>
                      </c:pt>
                      <c:pt idx="334">
                        <c:v>42533.420763888891</c:v>
                      </c:pt>
                      <c:pt idx="335">
                        <c:v>42533.420775462961</c:v>
                      </c:pt>
                      <c:pt idx="336">
                        <c:v>42533.420787037037</c:v>
                      </c:pt>
                      <c:pt idx="337">
                        <c:v>42533.420798611114</c:v>
                      </c:pt>
                      <c:pt idx="338">
                        <c:v>42533.420810185184</c:v>
                      </c:pt>
                      <c:pt idx="339">
                        <c:v>42533.42082175926</c:v>
                      </c:pt>
                      <c:pt idx="340">
                        <c:v>42533.42083333333</c:v>
                      </c:pt>
                      <c:pt idx="341">
                        <c:v>42533.420844907407</c:v>
                      </c:pt>
                      <c:pt idx="342">
                        <c:v>42533.420856481483</c:v>
                      </c:pt>
                      <c:pt idx="343">
                        <c:v>42533.420868055553</c:v>
                      </c:pt>
                      <c:pt idx="344">
                        <c:v>42533.42087962963</c:v>
                      </c:pt>
                      <c:pt idx="345">
                        <c:v>42533.420891203707</c:v>
                      </c:pt>
                      <c:pt idx="346">
                        <c:v>42533.420902777776</c:v>
                      </c:pt>
                      <c:pt idx="347">
                        <c:v>42533.420914351853</c:v>
                      </c:pt>
                      <c:pt idx="348">
                        <c:v>42533.420925925922</c:v>
                      </c:pt>
                      <c:pt idx="349">
                        <c:v>42533.420937499999</c:v>
                      </c:pt>
                      <c:pt idx="350">
                        <c:v>42533.420949074076</c:v>
                      </c:pt>
                      <c:pt idx="351">
                        <c:v>42533.420960648145</c:v>
                      </c:pt>
                      <c:pt idx="352">
                        <c:v>42533.420972222222</c:v>
                      </c:pt>
                      <c:pt idx="353">
                        <c:v>42533.420983796299</c:v>
                      </c:pt>
                      <c:pt idx="354">
                        <c:v>42533.420995370368</c:v>
                      </c:pt>
                      <c:pt idx="355">
                        <c:v>42533.421006944445</c:v>
                      </c:pt>
                      <c:pt idx="356">
                        <c:v>42533.421030092592</c:v>
                      </c:pt>
                      <c:pt idx="357">
                        <c:v>42533.421041666668</c:v>
                      </c:pt>
                      <c:pt idx="358">
                        <c:v>42533.421053240738</c:v>
                      </c:pt>
                      <c:pt idx="359">
                        <c:v>42533.421064814815</c:v>
                      </c:pt>
                      <c:pt idx="360">
                        <c:v>42533.421076388891</c:v>
                      </c:pt>
                      <c:pt idx="361">
                        <c:v>42533.421087962961</c:v>
                      </c:pt>
                      <c:pt idx="362">
                        <c:v>42533.421099537038</c:v>
                      </c:pt>
                      <c:pt idx="363">
                        <c:v>42533.421111111114</c:v>
                      </c:pt>
                      <c:pt idx="364">
                        <c:v>42533.421122685184</c:v>
                      </c:pt>
                      <c:pt idx="365">
                        <c:v>42533.421134259261</c:v>
                      </c:pt>
                      <c:pt idx="366">
                        <c:v>42533.42114583333</c:v>
                      </c:pt>
                      <c:pt idx="367">
                        <c:v>42533.421157407407</c:v>
                      </c:pt>
                      <c:pt idx="368">
                        <c:v>42533.421168981484</c:v>
                      </c:pt>
                      <c:pt idx="369">
                        <c:v>42533.421180555553</c:v>
                      </c:pt>
                      <c:pt idx="370">
                        <c:v>42533.42119212963</c:v>
                      </c:pt>
                      <c:pt idx="371">
                        <c:v>42533.421203703707</c:v>
                      </c:pt>
                      <c:pt idx="372">
                        <c:v>42533.421215277776</c:v>
                      </c:pt>
                      <c:pt idx="373">
                        <c:v>42533.421226851853</c:v>
                      </c:pt>
                      <c:pt idx="374">
                        <c:v>42533.421238425923</c:v>
                      </c:pt>
                      <c:pt idx="375">
                        <c:v>42533.421249999999</c:v>
                      </c:pt>
                      <c:pt idx="376">
                        <c:v>42533.421261574076</c:v>
                      </c:pt>
                      <c:pt idx="377">
                        <c:v>42533.421273148146</c:v>
                      </c:pt>
                      <c:pt idx="378">
                        <c:v>42533.421284722222</c:v>
                      </c:pt>
                      <c:pt idx="379">
                        <c:v>42533.421296296299</c:v>
                      </c:pt>
                      <c:pt idx="380">
                        <c:v>42533.421307870369</c:v>
                      </c:pt>
                      <c:pt idx="381">
                        <c:v>42533.421319444446</c:v>
                      </c:pt>
                      <c:pt idx="382">
                        <c:v>42533.421331018515</c:v>
                      </c:pt>
                      <c:pt idx="383">
                        <c:v>42533.421342592592</c:v>
                      </c:pt>
                      <c:pt idx="384">
                        <c:v>42533.421354166669</c:v>
                      </c:pt>
                      <c:pt idx="385">
                        <c:v>42533.421365740738</c:v>
                      </c:pt>
                      <c:pt idx="386">
                        <c:v>42533.421377314815</c:v>
                      </c:pt>
                      <c:pt idx="387">
                        <c:v>42533.421388888892</c:v>
                      </c:pt>
                      <c:pt idx="388">
                        <c:v>42533.421400462961</c:v>
                      </c:pt>
                      <c:pt idx="389">
                        <c:v>42533.421412037038</c:v>
                      </c:pt>
                      <c:pt idx="390">
                        <c:v>42533.421423611115</c:v>
                      </c:pt>
                      <c:pt idx="391">
                        <c:v>42533.421435185184</c:v>
                      </c:pt>
                      <c:pt idx="392">
                        <c:v>42533.421446759261</c:v>
                      </c:pt>
                      <c:pt idx="393">
                        <c:v>42533.421458333331</c:v>
                      </c:pt>
                      <c:pt idx="394">
                        <c:v>42533.421469907407</c:v>
                      </c:pt>
                      <c:pt idx="395">
                        <c:v>42533.421481481484</c:v>
                      </c:pt>
                      <c:pt idx="396">
                        <c:v>42533.421493055554</c:v>
                      </c:pt>
                      <c:pt idx="397">
                        <c:v>42533.42150462963</c:v>
                      </c:pt>
                      <c:pt idx="398">
                        <c:v>42533.421516203707</c:v>
                      </c:pt>
                      <c:pt idx="399">
                        <c:v>42533.421527777777</c:v>
                      </c:pt>
                      <c:pt idx="400">
                        <c:v>42533.421550925923</c:v>
                      </c:pt>
                      <c:pt idx="401">
                        <c:v>42533.4215625</c:v>
                      </c:pt>
                      <c:pt idx="402">
                        <c:v>42533.421574074076</c:v>
                      </c:pt>
                      <c:pt idx="403">
                        <c:v>42533.421585648146</c:v>
                      </c:pt>
                      <c:pt idx="404">
                        <c:v>42533.421597222223</c:v>
                      </c:pt>
                      <c:pt idx="405">
                        <c:v>42533.4216087963</c:v>
                      </c:pt>
                      <c:pt idx="406">
                        <c:v>42533.421620370369</c:v>
                      </c:pt>
                      <c:pt idx="407">
                        <c:v>42533.421631944446</c:v>
                      </c:pt>
                      <c:pt idx="408">
                        <c:v>42533.421655092592</c:v>
                      </c:pt>
                      <c:pt idx="409">
                        <c:v>42533.421666666669</c:v>
                      </c:pt>
                      <c:pt idx="410">
                        <c:v>42533.421678240738</c:v>
                      </c:pt>
                      <c:pt idx="411">
                        <c:v>42533.421689814815</c:v>
                      </c:pt>
                      <c:pt idx="412">
                        <c:v>42533.421701388892</c:v>
                      </c:pt>
                      <c:pt idx="413">
                        <c:v>42533.421712962961</c:v>
                      </c:pt>
                      <c:pt idx="414">
                        <c:v>42533.421724537038</c:v>
                      </c:pt>
                      <c:pt idx="415">
                        <c:v>42533.421736111108</c:v>
                      </c:pt>
                      <c:pt idx="416">
                        <c:v>42533.421747685185</c:v>
                      </c:pt>
                      <c:pt idx="417">
                        <c:v>42533.421759259261</c:v>
                      </c:pt>
                      <c:pt idx="418">
                        <c:v>42533.421770833331</c:v>
                      </c:pt>
                      <c:pt idx="419">
                        <c:v>42533.421782407408</c:v>
                      </c:pt>
                      <c:pt idx="420">
                        <c:v>42533.421793981484</c:v>
                      </c:pt>
                      <c:pt idx="421">
                        <c:v>42533.421805555554</c:v>
                      </c:pt>
                      <c:pt idx="422">
                        <c:v>42533.421817129631</c:v>
                      </c:pt>
                      <c:pt idx="423">
                        <c:v>42533.4218287037</c:v>
                      </c:pt>
                      <c:pt idx="424">
                        <c:v>42533.421840277777</c:v>
                      </c:pt>
                      <c:pt idx="425">
                        <c:v>42533.421851851854</c:v>
                      </c:pt>
                      <c:pt idx="426">
                        <c:v>42533.421863425923</c:v>
                      </c:pt>
                      <c:pt idx="427">
                        <c:v>42533.421875</c:v>
                      </c:pt>
                      <c:pt idx="428">
                        <c:v>42533.421886574077</c:v>
                      </c:pt>
                      <c:pt idx="429">
                        <c:v>42533.421898148146</c:v>
                      </c:pt>
                      <c:pt idx="430">
                        <c:v>42533.421909722223</c:v>
                      </c:pt>
                      <c:pt idx="431">
                        <c:v>42533.4219212963</c:v>
                      </c:pt>
                      <c:pt idx="432">
                        <c:v>42533.421932870369</c:v>
                      </c:pt>
                      <c:pt idx="433">
                        <c:v>42533.421944444446</c:v>
                      </c:pt>
                      <c:pt idx="434">
                        <c:v>42533.421956018516</c:v>
                      </c:pt>
                      <c:pt idx="435">
                        <c:v>42533.421967592592</c:v>
                      </c:pt>
                      <c:pt idx="436">
                        <c:v>42533.421979166669</c:v>
                      </c:pt>
                      <c:pt idx="437">
                        <c:v>42533.421990740739</c:v>
                      </c:pt>
                      <c:pt idx="438">
                        <c:v>42533.422002314815</c:v>
                      </c:pt>
                      <c:pt idx="439">
                        <c:v>42533.422013888892</c:v>
                      </c:pt>
                      <c:pt idx="440">
                        <c:v>42533.422025462962</c:v>
                      </c:pt>
                      <c:pt idx="441">
                        <c:v>42533.422037037039</c:v>
                      </c:pt>
                      <c:pt idx="442">
                        <c:v>42533.422048611108</c:v>
                      </c:pt>
                      <c:pt idx="443">
                        <c:v>42533.422060185185</c:v>
                      </c:pt>
                      <c:pt idx="444">
                        <c:v>42533.422071759262</c:v>
                      </c:pt>
                      <c:pt idx="445">
                        <c:v>42533.422083333331</c:v>
                      </c:pt>
                      <c:pt idx="446">
                        <c:v>42533.422094907408</c:v>
                      </c:pt>
                      <c:pt idx="447">
                        <c:v>42533.422106481485</c:v>
                      </c:pt>
                      <c:pt idx="448">
                        <c:v>42533.422118055554</c:v>
                      </c:pt>
                      <c:pt idx="449">
                        <c:v>42533.422129629631</c:v>
                      </c:pt>
                      <c:pt idx="450">
                        <c:v>42533.4221412037</c:v>
                      </c:pt>
                      <c:pt idx="451">
                        <c:v>42533.422152777777</c:v>
                      </c:pt>
                      <c:pt idx="452">
                        <c:v>42533.422164351854</c:v>
                      </c:pt>
                      <c:pt idx="453">
                        <c:v>42533.422175925924</c:v>
                      </c:pt>
                      <c:pt idx="454">
                        <c:v>42533.4221875</c:v>
                      </c:pt>
                      <c:pt idx="455">
                        <c:v>42533.422199074077</c:v>
                      </c:pt>
                      <c:pt idx="456">
                        <c:v>42533.422210648147</c:v>
                      </c:pt>
                      <c:pt idx="457">
                        <c:v>42533.422222222223</c:v>
                      </c:pt>
                      <c:pt idx="458">
                        <c:v>42533.422233796293</c:v>
                      </c:pt>
                      <c:pt idx="459">
                        <c:v>42533.422256944446</c:v>
                      </c:pt>
                      <c:pt idx="460">
                        <c:v>42533.422268518516</c:v>
                      </c:pt>
                      <c:pt idx="461">
                        <c:v>42533.422280092593</c:v>
                      </c:pt>
                      <c:pt idx="462">
                        <c:v>42533.422291666669</c:v>
                      </c:pt>
                      <c:pt idx="463">
                        <c:v>42533.422303240739</c:v>
                      </c:pt>
                      <c:pt idx="464">
                        <c:v>42533.422314814816</c:v>
                      </c:pt>
                      <c:pt idx="465">
                        <c:v>42533.422326388885</c:v>
                      </c:pt>
                      <c:pt idx="466">
                        <c:v>42533.422337962962</c:v>
                      </c:pt>
                      <c:pt idx="467">
                        <c:v>42533.422349537039</c:v>
                      </c:pt>
                      <c:pt idx="468">
                        <c:v>42533.422361111108</c:v>
                      </c:pt>
                      <c:pt idx="469">
                        <c:v>42533.422372685185</c:v>
                      </c:pt>
                      <c:pt idx="470">
                        <c:v>42533.422384259262</c:v>
                      </c:pt>
                      <c:pt idx="471">
                        <c:v>42533.422395833331</c:v>
                      </c:pt>
                      <c:pt idx="472">
                        <c:v>42533.422407407408</c:v>
                      </c:pt>
                      <c:pt idx="473">
                        <c:v>42533.422418981485</c:v>
                      </c:pt>
                      <c:pt idx="474">
                        <c:v>42533.422430555554</c:v>
                      </c:pt>
                      <c:pt idx="475">
                        <c:v>42533.422442129631</c:v>
                      </c:pt>
                      <c:pt idx="476">
                        <c:v>42533.422453703701</c:v>
                      </c:pt>
                      <c:pt idx="477">
                        <c:v>42533.422465277778</c:v>
                      </c:pt>
                      <c:pt idx="478">
                        <c:v>42533.422476851854</c:v>
                      </c:pt>
                      <c:pt idx="479">
                        <c:v>42533.422488425924</c:v>
                      </c:pt>
                      <c:pt idx="480">
                        <c:v>42533.422500000001</c:v>
                      </c:pt>
                      <c:pt idx="481">
                        <c:v>42533.422511574077</c:v>
                      </c:pt>
                      <c:pt idx="482">
                        <c:v>42533.422523148147</c:v>
                      </c:pt>
                      <c:pt idx="483">
                        <c:v>42533.422534722224</c:v>
                      </c:pt>
                      <c:pt idx="484">
                        <c:v>42533.422546296293</c:v>
                      </c:pt>
                      <c:pt idx="485">
                        <c:v>42533.42255787037</c:v>
                      </c:pt>
                      <c:pt idx="486">
                        <c:v>42533.422581018516</c:v>
                      </c:pt>
                      <c:pt idx="487">
                        <c:v>42533.422592592593</c:v>
                      </c:pt>
                      <c:pt idx="488">
                        <c:v>42533.42260416667</c:v>
                      </c:pt>
                      <c:pt idx="489">
                        <c:v>42533.422615740739</c:v>
                      </c:pt>
                      <c:pt idx="490">
                        <c:v>42533.422627314816</c:v>
                      </c:pt>
                      <c:pt idx="491">
                        <c:v>42533.422638888886</c:v>
                      </c:pt>
                      <c:pt idx="492">
                        <c:v>42533.422650462962</c:v>
                      </c:pt>
                      <c:pt idx="493">
                        <c:v>42533.422662037039</c:v>
                      </c:pt>
                      <c:pt idx="494">
                        <c:v>42533.422673611109</c:v>
                      </c:pt>
                      <c:pt idx="495">
                        <c:v>42533.422685185185</c:v>
                      </c:pt>
                      <c:pt idx="496">
                        <c:v>42533.422696759262</c:v>
                      </c:pt>
                      <c:pt idx="497">
                        <c:v>42533.422708333332</c:v>
                      </c:pt>
                      <c:pt idx="498">
                        <c:v>42533.422719907408</c:v>
                      </c:pt>
                      <c:pt idx="499">
                        <c:v>42533.422731481478</c:v>
                      </c:pt>
                      <c:pt idx="500">
                        <c:v>42533.422743055555</c:v>
                      </c:pt>
                      <c:pt idx="501">
                        <c:v>42533.422754629632</c:v>
                      </c:pt>
                      <c:pt idx="502">
                        <c:v>42533.422766203701</c:v>
                      </c:pt>
                      <c:pt idx="503">
                        <c:v>42533.422777777778</c:v>
                      </c:pt>
                      <c:pt idx="504">
                        <c:v>42533.422789351855</c:v>
                      </c:pt>
                      <c:pt idx="505">
                        <c:v>42533.422800925924</c:v>
                      </c:pt>
                      <c:pt idx="506">
                        <c:v>42533.422812500001</c:v>
                      </c:pt>
                      <c:pt idx="507">
                        <c:v>42533.422824074078</c:v>
                      </c:pt>
                      <c:pt idx="508">
                        <c:v>42533.422835648147</c:v>
                      </c:pt>
                      <c:pt idx="509">
                        <c:v>42533.422847222224</c:v>
                      </c:pt>
                      <c:pt idx="510">
                        <c:v>42533.422858796293</c:v>
                      </c:pt>
                      <c:pt idx="511">
                        <c:v>42533.42287037037</c:v>
                      </c:pt>
                      <c:pt idx="512">
                        <c:v>42533.422881944447</c:v>
                      </c:pt>
                      <c:pt idx="513">
                        <c:v>42533.422893518517</c:v>
                      </c:pt>
                      <c:pt idx="514">
                        <c:v>42533.422905092593</c:v>
                      </c:pt>
                      <c:pt idx="515">
                        <c:v>42533.42291666667</c:v>
                      </c:pt>
                      <c:pt idx="516">
                        <c:v>42533.42292824074</c:v>
                      </c:pt>
                      <c:pt idx="517">
                        <c:v>42533.422939814816</c:v>
                      </c:pt>
                      <c:pt idx="518">
                        <c:v>42533.422951388886</c:v>
                      </c:pt>
                      <c:pt idx="519">
                        <c:v>42533.422962962963</c:v>
                      </c:pt>
                      <c:pt idx="520">
                        <c:v>42533.422974537039</c:v>
                      </c:pt>
                      <c:pt idx="521">
                        <c:v>42533.422986111109</c:v>
                      </c:pt>
                      <c:pt idx="522">
                        <c:v>42533.422997685186</c:v>
                      </c:pt>
                      <c:pt idx="523">
                        <c:v>42533.423009259262</c:v>
                      </c:pt>
                      <c:pt idx="524">
                        <c:v>42533.423020833332</c:v>
                      </c:pt>
                      <c:pt idx="525">
                        <c:v>42533.423032407409</c:v>
                      </c:pt>
                      <c:pt idx="526">
                        <c:v>42533.423043981478</c:v>
                      </c:pt>
                      <c:pt idx="527">
                        <c:v>42533.423055555555</c:v>
                      </c:pt>
                      <c:pt idx="528">
                        <c:v>42533.423067129632</c:v>
                      </c:pt>
                      <c:pt idx="529">
                        <c:v>42533.423078703701</c:v>
                      </c:pt>
                      <c:pt idx="530">
                        <c:v>42533.423090277778</c:v>
                      </c:pt>
                      <c:pt idx="531">
                        <c:v>42533.423113425924</c:v>
                      </c:pt>
                      <c:pt idx="532">
                        <c:v>42533.423125000001</c:v>
                      </c:pt>
                      <c:pt idx="533">
                        <c:v>42533.423136574071</c:v>
                      </c:pt>
                      <c:pt idx="534">
                        <c:v>42533.423148148147</c:v>
                      </c:pt>
                      <c:pt idx="535">
                        <c:v>42533.423159722224</c:v>
                      </c:pt>
                      <c:pt idx="536">
                        <c:v>42533.423171296294</c:v>
                      </c:pt>
                      <c:pt idx="537">
                        <c:v>42533.423182870371</c:v>
                      </c:pt>
                      <c:pt idx="538">
                        <c:v>42533.423206018517</c:v>
                      </c:pt>
                      <c:pt idx="539">
                        <c:v>42533.423217592594</c:v>
                      </c:pt>
                      <c:pt idx="540">
                        <c:v>42533.423229166663</c:v>
                      </c:pt>
                      <c:pt idx="541">
                        <c:v>42533.42324074074</c:v>
                      </c:pt>
                      <c:pt idx="542">
                        <c:v>42533.423252314817</c:v>
                      </c:pt>
                      <c:pt idx="543">
                        <c:v>42533.423275462963</c:v>
                      </c:pt>
                      <c:pt idx="544">
                        <c:v>42533.42328703704</c:v>
                      </c:pt>
                      <c:pt idx="545">
                        <c:v>42533.423298611109</c:v>
                      </c:pt>
                      <c:pt idx="546">
                        <c:v>42533.423310185186</c:v>
                      </c:pt>
                      <c:pt idx="547">
                        <c:v>42533.423333333332</c:v>
                      </c:pt>
                      <c:pt idx="548">
                        <c:v>42533.423344907409</c:v>
                      </c:pt>
                      <c:pt idx="549">
                        <c:v>42533.423356481479</c:v>
                      </c:pt>
                      <c:pt idx="550">
                        <c:v>42533.423368055555</c:v>
                      </c:pt>
                      <c:pt idx="551">
                        <c:v>42533.423379629632</c:v>
                      </c:pt>
                      <c:pt idx="552">
                        <c:v>42533.423391203702</c:v>
                      </c:pt>
                      <c:pt idx="553">
                        <c:v>42533.423402777778</c:v>
                      </c:pt>
                      <c:pt idx="554">
                        <c:v>42533.423414351855</c:v>
                      </c:pt>
                      <c:pt idx="555">
                        <c:v>42533.423425925925</c:v>
                      </c:pt>
                      <c:pt idx="556">
                        <c:v>42533.423437500001</c:v>
                      </c:pt>
                      <c:pt idx="557">
                        <c:v>42533.423449074071</c:v>
                      </c:pt>
                      <c:pt idx="558">
                        <c:v>42533.423460648148</c:v>
                      </c:pt>
                      <c:pt idx="559">
                        <c:v>42533.423472222225</c:v>
                      </c:pt>
                      <c:pt idx="560">
                        <c:v>42533.423483796294</c:v>
                      </c:pt>
                      <c:pt idx="561">
                        <c:v>42533.423495370371</c:v>
                      </c:pt>
                      <c:pt idx="562">
                        <c:v>42533.423506944448</c:v>
                      </c:pt>
                      <c:pt idx="563">
                        <c:v>42533.423518518517</c:v>
                      </c:pt>
                      <c:pt idx="564">
                        <c:v>42533.423541666663</c:v>
                      </c:pt>
                      <c:pt idx="565">
                        <c:v>42533.42355324074</c:v>
                      </c:pt>
                      <c:pt idx="566">
                        <c:v>42533.423564814817</c:v>
                      </c:pt>
                      <c:pt idx="567">
                        <c:v>42533.423576388886</c:v>
                      </c:pt>
                      <c:pt idx="568">
                        <c:v>42533.423587962963</c:v>
                      </c:pt>
                      <c:pt idx="569">
                        <c:v>42533.423611111109</c:v>
                      </c:pt>
                      <c:pt idx="570">
                        <c:v>42533.423622685186</c:v>
                      </c:pt>
                      <c:pt idx="571">
                        <c:v>42533.423634259256</c:v>
                      </c:pt>
                      <c:pt idx="572">
                        <c:v>42533.423645833333</c:v>
                      </c:pt>
                      <c:pt idx="573">
                        <c:v>42533.423657407409</c:v>
                      </c:pt>
                      <c:pt idx="574">
                        <c:v>42533.423668981479</c:v>
                      </c:pt>
                      <c:pt idx="575">
                        <c:v>42533.423680555556</c:v>
                      </c:pt>
                      <c:pt idx="576">
                        <c:v>42533.423692129632</c:v>
                      </c:pt>
                      <c:pt idx="577">
                        <c:v>42533.423703703702</c:v>
                      </c:pt>
                      <c:pt idx="578">
                        <c:v>42533.423715277779</c:v>
                      </c:pt>
                      <c:pt idx="579">
                        <c:v>42533.423726851855</c:v>
                      </c:pt>
                      <c:pt idx="580">
                        <c:v>42533.423738425925</c:v>
                      </c:pt>
                      <c:pt idx="581">
                        <c:v>42533.423750000002</c:v>
                      </c:pt>
                      <c:pt idx="582">
                        <c:v>42533.423761574071</c:v>
                      </c:pt>
                      <c:pt idx="583">
                        <c:v>42533.423773148148</c:v>
                      </c:pt>
                      <c:pt idx="584">
                        <c:v>42533.423784722225</c:v>
                      </c:pt>
                      <c:pt idx="585">
                        <c:v>42533.423796296294</c:v>
                      </c:pt>
                      <c:pt idx="586">
                        <c:v>42533.423807870371</c:v>
                      </c:pt>
                      <c:pt idx="587">
                        <c:v>42533.423819444448</c:v>
                      </c:pt>
                      <c:pt idx="588">
                        <c:v>42533.423831018517</c:v>
                      </c:pt>
                      <c:pt idx="589">
                        <c:v>42533.423842592594</c:v>
                      </c:pt>
                      <c:pt idx="590">
                        <c:v>42533.423854166664</c:v>
                      </c:pt>
                      <c:pt idx="591">
                        <c:v>42533.42386574074</c:v>
                      </c:pt>
                      <c:pt idx="592">
                        <c:v>42533.423877314817</c:v>
                      </c:pt>
                      <c:pt idx="593">
                        <c:v>42533.423888888887</c:v>
                      </c:pt>
                      <c:pt idx="594">
                        <c:v>42533.423900462964</c:v>
                      </c:pt>
                      <c:pt idx="595">
                        <c:v>42533.42391203704</c:v>
                      </c:pt>
                      <c:pt idx="596">
                        <c:v>42533.423935185187</c:v>
                      </c:pt>
                      <c:pt idx="597">
                        <c:v>42533.423946759256</c:v>
                      </c:pt>
                      <c:pt idx="598">
                        <c:v>42533.423958333333</c:v>
                      </c:pt>
                      <c:pt idx="599">
                        <c:v>42533.42396990741</c:v>
                      </c:pt>
                      <c:pt idx="600">
                        <c:v>42533.423981481479</c:v>
                      </c:pt>
                      <c:pt idx="601">
                        <c:v>42533.423993055556</c:v>
                      </c:pt>
                      <c:pt idx="602">
                        <c:v>42533.424004629633</c:v>
                      </c:pt>
                      <c:pt idx="603">
                        <c:v>42533.424016203702</c:v>
                      </c:pt>
                      <c:pt idx="604">
                        <c:v>42533.424027777779</c:v>
                      </c:pt>
                      <c:pt idx="605">
                        <c:v>42533.424039351848</c:v>
                      </c:pt>
                      <c:pt idx="606">
                        <c:v>42533.424050925925</c:v>
                      </c:pt>
                      <c:pt idx="607">
                        <c:v>42533.424062500002</c:v>
                      </c:pt>
                      <c:pt idx="608">
                        <c:v>42533.424074074072</c:v>
                      </c:pt>
                      <c:pt idx="609">
                        <c:v>42533.424085648148</c:v>
                      </c:pt>
                      <c:pt idx="610">
                        <c:v>42533.424097222225</c:v>
                      </c:pt>
                      <c:pt idx="611">
                        <c:v>42533.424108796295</c:v>
                      </c:pt>
                      <c:pt idx="612">
                        <c:v>42533.424120370371</c:v>
                      </c:pt>
                      <c:pt idx="613">
                        <c:v>42533.424131944441</c:v>
                      </c:pt>
                      <c:pt idx="614">
                        <c:v>42533.424143518518</c:v>
                      </c:pt>
                      <c:pt idx="615">
                        <c:v>42533.424155092594</c:v>
                      </c:pt>
                      <c:pt idx="616">
                        <c:v>42533.424166666664</c:v>
                      </c:pt>
                      <c:pt idx="617">
                        <c:v>42533.424178240741</c:v>
                      </c:pt>
                      <c:pt idx="618">
                        <c:v>42533.424189814818</c:v>
                      </c:pt>
                      <c:pt idx="619">
                        <c:v>42533.424201388887</c:v>
                      </c:pt>
                      <c:pt idx="620">
                        <c:v>42533.424212962964</c:v>
                      </c:pt>
                      <c:pt idx="621">
                        <c:v>42533.424224537041</c:v>
                      </c:pt>
                      <c:pt idx="622">
                        <c:v>42533.42423611111</c:v>
                      </c:pt>
                      <c:pt idx="623">
                        <c:v>42533.424247685187</c:v>
                      </c:pt>
                      <c:pt idx="624">
                        <c:v>42533.424259259256</c:v>
                      </c:pt>
                      <c:pt idx="625">
                        <c:v>42533.424270833333</c:v>
                      </c:pt>
                      <c:pt idx="626">
                        <c:v>42533.42428240741</c:v>
                      </c:pt>
                      <c:pt idx="627">
                        <c:v>42533.424293981479</c:v>
                      </c:pt>
                      <c:pt idx="628">
                        <c:v>42533.424305555556</c:v>
                      </c:pt>
                      <c:pt idx="629">
                        <c:v>42533.424317129633</c:v>
                      </c:pt>
                      <c:pt idx="630">
                        <c:v>42533.424328703702</c:v>
                      </c:pt>
                      <c:pt idx="631">
                        <c:v>42533.424340277779</c:v>
                      </c:pt>
                      <c:pt idx="632">
                        <c:v>42533.424363425926</c:v>
                      </c:pt>
                      <c:pt idx="633">
                        <c:v>42533.424375000002</c:v>
                      </c:pt>
                      <c:pt idx="634">
                        <c:v>42533.424386574072</c:v>
                      </c:pt>
                      <c:pt idx="635">
                        <c:v>42533.424398148149</c:v>
                      </c:pt>
                      <c:pt idx="636">
                        <c:v>42533.424409722225</c:v>
                      </c:pt>
                      <c:pt idx="637">
                        <c:v>42533.424421296295</c:v>
                      </c:pt>
                      <c:pt idx="638">
                        <c:v>42533.424432870372</c:v>
                      </c:pt>
                      <c:pt idx="639">
                        <c:v>42533.424444444441</c:v>
                      </c:pt>
                      <c:pt idx="640">
                        <c:v>42533.424456018518</c:v>
                      </c:pt>
                      <c:pt idx="641">
                        <c:v>42533.424467592595</c:v>
                      </c:pt>
                      <c:pt idx="642">
                        <c:v>42533.424479166664</c:v>
                      </c:pt>
                      <c:pt idx="643">
                        <c:v>42533.424490740741</c:v>
                      </c:pt>
                      <c:pt idx="644">
                        <c:v>42533.424502314818</c:v>
                      </c:pt>
                      <c:pt idx="645">
                        <c:v>42533.424513888887</c:v>
                      </c:pt>
                      <c:pt idx="646">
                        <c:v>42533.424537037034</c:v>
                      </c:pt>
                      <c:pt idx="647">
                        <c:v>42533.42454861111</c:v>
                      </c:pt>
                      <c:pt idx="648">
                        <c:v>42533.424560185187</c:v>
                      </c:pt>
                      <c:pt idx="649">
                        <c:v>42533.424571759257</c:v>
                      </c:pt>
                      <c:pt idx="650">
                        <c:v>42533.424583333333</c:v>
                      </c:pt>
                      <c:pt idx="651">
                        <c:v>42533.42459490741</c:v>
                      </c:pt>
                      <c:pt idx="652">
                        <c:v>42533.424618055556</c:v>
                      </c:pt>
                      <c:pt idx="653">
                        <c:v>42533.424629629626</c:v>
                      </c:pt>
                      <c:pt idx="654">
                        <c:v>42533.424641203703</c:v>
                      </c:pt>
                      <c:pt idx="655">
                        <c:v>42533.42465277778</c:v>
                      </c:pt>
                      <c:pt idx="656">
                        <c:v>42533.424664351849</c:v>
                      </c:pt>
                      <c:pt idx="657">
                        <c:v>42533.424675925926</c:v>
                      </c:pt>
                      <c:pt idx="658">
                        <c:v>42533.424687500003</c:v>
                      </c:pt>
                      <c:pt idx="659">
                        <c:v>42533.424699074072</c:v>
                      </c:pt>
                      <c:pt idx="660">
                        <c:v>42533.424710648149</c:v>
                      </c:pt>
                      <c:pt idx="661">
                        <c:v>42533.424733796295</c:v>
                      </c:pt>
                      <c:pt idx="662">
                        <c:v>42533.424745370372</c:v>
                      </c:pt>
                      <c:pt idx="663">
                        <c:v>42533.424756944441</c:v>
                      </c:pt>
                      <c:pt idx="664">
                        <c:v>42533.424768518518</c:v>
                      </c:pt>
                      <c:pt idx="665">
                        <c:v>42533.424780092595</c:v>
                      </c:pt>
                      <c:pt idx="666">
                        <c:v>42533.424791666665</c:v>
                      </c:pt>
                      <c:pt idx="667">
                        <c:v>42533.424803240741</c:v>
                      </c:pt>
                      <c:pt idx="668">
                        <c:v>42533.424814814818</c:v>
                      </c:pt>
                      <c:pt idx="669">
                        <c:v>42533.424826388888</c:v>
                      </c:pt>
                      <c:pt idx="670">
                        <c:v>42533.424837962964</c:v>
                      </c:pt>
                      <c:pt idx="671">
                        <c:v>42533.424849537034</c:v>
                      </c:pt>
                      <c:pt idx="672">
                        <c:v>42533.424861111111</c:v>
                      </c:pt>
                      <c:pt idx="673">
                        <c:v>42533.424872685187</c:v>
                      </c:pt>
                      <c:pt idx="674">
                        <c:v>42533.424884259257</c:v>
                      </c:pt>
                      <c:pt idx="675">
                        <c:v>42533.424895833334</c:v>
                      </c:pt>
                      <c:pt idx="676">
                        <c:v>42533.424907407411</c:v>
                      </c:pt>
                      <c:pt idx="677">
                        <c:v>42533.42491898148</c:v>
                      </c:pt>
                      <c:pt idx="678">
                        <c:v>42533.424930555557</c:v>
                      </c:pt>
                      <c:pt idx="679">
                        <c:v>42533.424942129626</c:v>
                      </c:pt>
                      <c:pt idx="680">
                        <c:v>42533.424953703703</c:v>
                      </c:pt>
                      <c:pt idx="681">
                        <c:v>42533.42496527778</c:v>
                      </c:pt>
                      <c:pt idx="682">
                        <c:v>42533.424976851849</c:v>
                      </c:pt>
                      <c:pt idx="683">
                        <c:v>42533.424988425926</c:v>
                      </c:pt>
                      <c:pt idx="684">
                        <c:v>42533.425011574072</c:v>
                      </c:pt>
                      <c:pt idx="685">
                        <c:v>42533.425034722219</c:v>
                      </c:pt>
                      <c:pt idx="686">
                        <c:v>42533.425046296295</c:v>
                      </c:pt>
                      <c:pt idx="687">
                        <c:v>42533.425057870372</c:v>
                      </c:pt>
                      <c:pt idx="688">
                        <c:v>42533.425069444442</c:v>
                      </c:pt>
                      <c:pt idx="689">
                        <c:v>42533.425081018519</c:v>
                      </c:pt>
                      <c:pt idx="690">
                        <c:v>42533.425092592595</c:v>
                      </c:pt>
                      <c:pt idx="691">
                        <c:v>42533.425104166665</c:v>
                      </c:pt>
                      <c:pt idx="692">
                        <c:v>42533.425115740742</c:v>
                      </c:pt>
                      <c:pt idx="693">
                        <c:v>42533.425127314818</c:v>
                      </c:pt>
                      <c:pt idx="694">
                        <c:v>42533.425150462965</c:v>
                      </c:pt>
                      <c:pt idx="695">
                        <c:v>42533.425162037034</c:v>
                      </c:pt>
                      <c:pt idx="696">
                        <c:v>42533.425185185188</c:v>
                      </c:pt>
                      <c:pt idx="697">
                        <c:v>42533.425196759257</c:v>
                      </c:pt>
                      <c:pt idx="698">
                        <c:v>42533.425208333334</c:v>
                      </c:pt>
                      <c:pt idx="699">
                        <c:v>42533.425219907411</c:v>
                      </c:pt>
                      <c:pt idx="700">
                        <c:v>42533.42523148148</c:v>
                      </c:pt>
                      <c:pt idx="701">
                        <c:v>42533.425243055557</c:v>
                      </c:pt>
                      <c:pt idx="702">
                        <c:v>42533.425254629627</c:v>
                      </c:pt>
                      <c:pt idx="703">
                        <c:v>42533.425266203703</c:v>
                      </c:pt>
                      <c:pt idx="704">
                        <c:v>42533.42527777778</c:v>
                      </c:pt>
                      <c:pt idx="705">
                        <c:v>42533.42528935185</c:v>
                      </c:pt>
                      <c:pt idx="706">
                        <c:v>42533.425300925926</c:v>
                      </c:pt>
                      <c:pt idx="707">
                        <c:v>42533.425312500003</c:v>
                      </c:pt>
                      <c:pt idx="708">
                        <c:v>42533.425324074073</c:v>
                      </c:pt>
                      <c:pt idx="709">
                        <c:v>42533.425335648149</c:v>
                      </c:pt>
                      <c:pt idx="710">
                        <c:v>42533.425358796296</c:v>
                      </c:pt>
                      <c:pt idx="711">
                        <c:v>42533.425370370373</c:v>
                      </c:pt>
                      <c:pt idx="712">
                        <c:v>42533.425381944442</c:v>
                      </c:pt>
                      <c:pt idx="713">
                        <c:v>42533.425393518519</c:v>
                      </c:pt>
                      <c:pt idx="714">
                        <c:v>42533.425405092596</c:v>
                      </c:pt>
                      <c:pt idx="715">
                        <c:v>42533.425416666665</c:v>
                      </c:pt>
                      <c:pt idx="716">
                        <c:v>42533.425428240742</c:v>
                      </c:pt>
                      <c:pt idx="717">
                        <c:v>42533.425451388888</c:v>
                      </c:pt>
                      <c:pt idx="718">
                        <c:v>42533.425462962965</c:v>
                      </c:pt>
                      <c:pt idx="719">
                        <c:v>42533.425474537034</c:v>
                      </c:pt>
                      <c:pt idx="720">
                        <c:v>42533.425486111111</c:v>
                      </c:pt>
                      <c:pt idx="721">
                        <c:v>42533.425497685188</c:v>
                      </c:pt>
                      <c:pt idx="722">
                        <c:v>42533.425509259258</c:v>
                      </c:pt>
                      <c:pt idx="723">
                        <c:v>42533.425520833334</c:v>
                      </c:pt>
                      <c:pt idx="724">
                        <c:v>42533.425532407404</c:v>
                      </c:pt>
                      <c:pt idx="725">
                        <c:v>42533.425543981481</c:v>
                      </c:pt>
                      <c:pt idx="726">
                        <c:v>42533.425555555557</c:v>
                      </c:pt>
                      <c:pt idx="727">
                        <c:v>42533.425578703704</c:v>
                      </c:pt>
                      <c:pt idx="728">
                        <c:v>42533.42559027778</c:v>
                      </c:pt>
                      <c:pt idx="729">
                        <c:v>42533.42560185185</c:v>
                      </c:pt>
                      <c:pt idx="730">
                        <c:v>42533.425613425927</c:v>
                      </c:pt>
                      <c:pt idx="731">
                        <c:v>42533.425625000003</c:v>
                      </c:pt>
                      <c:pt idx="732">
                        <c:v>42533.425636574073</c:v>
                      </c:pt>
                      <c:pt idx="733">
                        <c:v>42533.42564814815</c:v>
                      </c:pt>
                      <c:pt idx="734">
                        <c:v>42533.425659722219</c:v>
                      </c:pt>
                      <c:pt idx="735">
                        <c:v>42533.425671296296</c:v>
                      </c:pt>
                      <c:pt idx="736">
                        <c:v>42533.425682870373</c:v>
                      </c:pt>
                      <c:pt idx="737">
                        <c:v>42533.425694444442</c:v>
                      </c:pt>
                      <c:pt idx="738">
                        <c:v>42533.425706018519</c:v>
                      </c:pt>
                      <c:pt idx="739">
                        <c:v>42533.425717592596</c:v>
                      </c:pt>
                      <c:pt idx="740">
                        <c:v>42533.425729166665</c:v>
                      </c:pt>
                      <c:pt idx="741">
                        <c:v>42533.425740740742</c:v>
                      </c:pt>
                      <c:pt idx="742">
                        <c:v>42533.425752314812</c:v>
                      </c:pt>
                      <c:pt idx="743">
                        <c:v>42533.425775462965</c:v>
                      </c:pt>
                      <c:pt idx="744">
                        <c:v>42533.425787037035</c:v>
                      </c:pt>
                      <c:pt idx="745">
                        <c:v>42533.425798611112</c:v>
                      </c:pt>
                      <c:pt idx="746">
                        <c:v>42533.425810185188</c:v>
                      </c:pt>
                      <c:pt idx="747">
                        <c:v>42533.425833333335</c:v>
                      </c:pt>
                      <c:pt idx="748">
                        <c:v>42533.425844907404</c:v>
                      </c:pt>
                      <c:pt idx="749">
                        <c:v>42533.425856481481</c:v>
                      </c:pt>
                      <c:pt idx="750">
                        <c:v>42533.425868055558</c:v>
                      </c:pt>
                      <c:pt idx="751">
                        <c:v>42533.425879629627</c:v>
                      </c:pt>
                      <c:pt idx="752">
                        <c:v>42533.425891203704</c:v>
                      </c:pt>
                      <c:pt idx="753">
                        <c:v>42533.425902777781</c:v>
                      </c:pt>
                      <c:pt idx="754">
                        <c:v>42533.42591435185</c:v>
                      </c:pt>
                      <c:pt idx="755">
                        <c:v>42533.425925925927</c:v>
                      </c:pt>
                      <c:pt idx="756">
                        <c:v>42533.425937499997</c:v>
                      </c:pt>
                      <c:pt idx="757">
                        <c:v>42533.425949074073</c:v>
                      </c:pt>
                      <c:pt idx="758">
                        <c:v>42533.42596064815</c:v>
                      </c:pt>
                      <c:pt idx="759">
                        <c:v>42533.42597222222</c:v>
                      </c:pt>
                      <c:pt idx="760">
                        <c:v>42533.425995370373</c:v>
                      </c:pt>
                      <c:pt idx="761">
                        <c:v>42533.426006944443</c:v>
                      </c:pt>
                      <c:pt idx="762">
                        <c:v>42533.426018518519</c:v>
                      </c:pt>
                      <c:pt idx="763">
                        <c:v>42533.426030092596</c:v>
                      </c:pt>
                      <c:pt idx="764">
                        <c:v>42533.426041666666</c:v>
                      </c:pt>
                      <c:pt idx="765">
                        <c:v>42533.426053240742</c:v>
                      </c:pt>
                      <c:pt idx="766">
                        <c:v>42533.426064814812</c:v>
                      </c:pt>
                      <c:pt idx="767">
                        <c:v>42533.426076388889</c:v>
                      </c:pt>
                      <c:pt idx="768">
                        <c:v>42533.426087962966</c:v>
                      </c:pt>
                      <c:pt idx="769">
                        <c:v>42533.426099537035</c:v>
                      </c:pt>
                      <c:pt idx="770">
                        <c:v>42533.426111111112</c:v>
                      </c:pt>
                      <c:pt idx="771">
                        <c:v>42533.426122685189</c:v>
                      </c:pt>
                      <c:pt idx="772">
                        <c:v>42533.426134259258</c:v>
                      </c:pt>
                      <c:pt idx="773">
                        <c:v>42533.426157407404</c:v>
                      </c:pt>
                      <c:pt idx="774">
                        <c:v>42533.426168981481</c:v>
                      </c:pt>
                      <c:pt idx="775">
                        <c:v>42533.426180555558</c:v>
                      </c:pt>
                      <c:pt idx="776">
                        <c:v>42533.426192129627</c:v>
                      </c:pt>
                      <c:pt idx="777">
                        <c:v>42533.426203703704</c:v>
                      </c:pt>
                      <c:pt idx="778">
                        <c:v>42533.426215277781</c:v>
                      </c:pt>
                      <c:pt idx="779">
                        <c:v>42533.426226851851</c:v>
                      </c:pt>
                      <c:pt idx="780">
                        <c:v>42533.426238425927</c:v>
                      </c:pt>
                      <c:pt idx="781">
                        <c:v>42533.426249999997</c:v>
                      </c:pt>
                      <c:pt idx="782">
                        <c:v>42533.426261574074</c:v>
                      </c:pt>
                      <c:pt idx="783">
                        <c:v>42533.42627314815</c:v>
                      </c:pt>
                      <c:pt idx="784">
                        <c:v>42533.42628472222</c:v>
                      </c:pt>
                      <c:pt idx="785">
                        <c:v>42533.426307870373</c:v>
                      </c:pt>
                      <c:pt idx="786">
                        <c:v>42533.426319444443</c:v>
                      </c:pt>
                      <c:pt idx="787">
                        <c:v>42533.42633101852</c:v>
                      </c:pt>
                      <c:pt idx="788">
                        <c:v>42533.426342592589</c:v>
                      </c:pt>
                      <c:pt idx="789">
                        <c:v>42533.426354166666</c:v>
                      </c:pt>
                      <c:pt idx="790">
                        <c:v>42533.426365740743</c:v>
                      </c:pt>
                      <c:pt idx="791">
                        <c:v>42533.426377314812</c:v>
                      </c:pt>
                      <c:pt idx="792">
                        <c:v>42533.426388888889</c:v>
                      </c:pt>
                      <c:pt idx="793">
                        <c:v>42533.426400462966</c:v>
                      </c:pt>
                      <c:pt idx="794">
                        <c:v>42533.426412037035</c:v>
                      </c:pt>
                      <c:pt idx="795">
                        <c:v>42533.426423611112</c:v>
                      </c:pt>
                      <c:pt idx="796">
                        <c:v>42533.426435185182</c:v>
                      </c:pt>
                      <c:pt idx="797">
                        <c:v>42533.426446759258</c:v>
                      </c:pt>
                      <c:pt idx="798">
                        <c:v>42533.426469907405</c:v>
                      </c:pt>
                      <c:pt idx="799">
                        <c:v>42533.426481481481</c:v>
                      </c:pt>
                      <c:pt idx="800">
                        <c:v>42533.426493055558</c:v>
                      </c:pt>
                      <c:pt idx="801">
                        <c:v>42533.426504629628</c:v>
                      </c:pt>
                      <c:pt idx="802">
                        <c:v>42533.426516203705</c:v>
                      </c:pt>
                      <c:pt idx="803">
                        <c:v>42533.426527777781</c:v>
                      </c:pt>
                      <c:pt idx="804">
                        <c:v>42533.426539351851</c:v>
                      </c:pt>
                      <c:pt idx="805">
                        <c:v>42533.426550925928</c:v>
                      </c:pt>
                      <c:pt idx="806">
                        <c:v>42533.426562499997</c:v>
                      </c:pt>
                      <c:pt idx="807">
                        <c:v>42533.426574074074</c:v>
                      </c:pt>
                      <c:pt idx="808">
                        <c:v>42533.426585648151</c:v>
                      </c:pt>
                      <c:pt idx="809">
                        <c:v>42533.42659722222</c:v>
                      </c:pt>
                      <c:pt idx="810">
                        <c:v>42533.426608796297</c:v>
                      </c:pt>
                      <c:pt idx="811">
                        <c:v>42533.426620370374</c:v>
                      </c:pt>
                      <c:pt idx="812">
                        <c:v>42533.426631944443</c:v>
                      </c:pt>
                      <c:pt idx="813">
                        <c:v>42533.42664351852</c:v>
                      </c:pt>
                      <c:pt idx="814">
                        <c:v>42533.426655092589</c:v>
                      </c:pt>
                      <c:pt idx="815">
                        <c:v>42533.426666666666</c:v>
                      </c:pt>
                      <c:pt idx="816">
                        <c:v>42533.426678240743</c:v>
                      </c:pt>
                      <c:pt idx="817">
                        <c:v>42533.426701388889</c:v>
                      </c:pt>
                      <c:pt idx="818">
                        <c:v>42533.426712962966</c:v>
                      </c:pt>
                      <c:pt idx="819">
                        <c:v>42533.426724537036</c:v>
                      </c:pt>
                      <c:pt idx="820">
                        <c:v>42533.426736111112</c:v>
                      </c:pt>
                      <c:pt idx="821">
                        <c:v>42533.426747685182</c:v>
                      </c:pt>
                      <c:pt idx="822">
                        <c:v>42533.426759259259</c:v>
                      </c:pt>
                      <c:pt idx="823">
                        <c:v>42533.426770833335</c:v>
                      </c:pt>
                      <c:pt idx="824">
                        <c:v>42533.426782407405</c:v>
                      </c:pt>
                      <c:pt idx="825">
                        <c:v>42533.426793981482</c:v>
                      </c:pt>
                      <c:pt idx="826">
                        <c:v>42533.426805555559</c:v>
                      </c:pt>
                      <c:pt idx="827">
                        <c:v>42533.426817129628</c:v>
                      </c:pt>
                      <c:pt idx="828">
                        <c:v>42533.426828703705</c:v>
                      </c:pt>
                      <c:pt idx="829">
                        <c:v>42533.426840277774</c:v>
                      </c:pt>
                      <c:pt idx="830">
                        <c:v>42533.426851851851</c:v>
                      </c:pt>
                      <c:pt idx="831">
                        <c:v>42533.426863425928</c:v>
                      </c:pt>
                      <c:pt idx="832">
                        <c:v>42533.426874999997</c:v>
                      </c:pt>
                      <c:pt idx="833">
                        <c:v>42533.426886574074</c:v>
                      </c:pt>
                      <c:pt idx="834">
                        <c:v>42533.426898148151</c:v>
                      </c:pt>
                      <c:pt idx="835">
                        <c:v>42533.42690972222</c:v>
                      </c:pt>
                      <c:pt idx="836">
                        <c:v>42533.426921296297</c:v>
                      </c:pt>
                      <c:pt idx="837">
                        <c:v>42533.426932870374</c:v>
                      </c:pt>
                      <c:pt idx="838">
                        <c:v>42533.42695601852</c:v>
                      </c:pt>
                      <c:pt idx="839">
                        <c:v>42533.42696759259</c:v>
                      </c:pt>
                      <c:pt idx="840">
                        <c:v>42533.426979166667</c:v>
                      </c:pt>
                      <c:pt idx="841">
                        <c:v>42533.426990740743</c:v>
                      </c:pt>
                      <c:pt idx="842">
                        <c:v>42533.427002314813</c:v>
                      </c:pt>
                      <c:pt idx="843">
                        <c:v>42533.42701388889</c:v>
                      </c:pt>
                      <c:pt idx="844">
                        <c:v>42533.427025462966</c:v>
                      </c:pt>
                      <c:pt idx="845">
                        <c:v>42533.427037037036</c:v>
                      </c:pt>
                      <c:pt idx="846">
                        <c:v>42533.427048611113</c:v>
                      </c:pt>
                      <c:pt idx="847">
                        <c:v>42533.427060185182</c:v>
                      </c:pt>
                      <c:pt idx="848">
                        <c:v>42533.427071759259</c:v>
                      </c:pt>
                      <c:pt idx="849">
                        <c:v>42533.427083333336</c:v>
                      </c:pt>
                      <c:pt idx="850">
                        <c:v>42533.427094907405</c:v>
                      </c:pt>
                      <c:pt idx="851">
                        <c:v>42533.427106481482</c:v>
                      </c:pt>
                      <c:pt idx="852">
                        <c:v>42533.427118055559</c:v>
                      </c:pt>
                      <c:pt idx="853">
                        <c:v>42533.427152777775</c:v>
                      </c:pt>
                      <c:pt idx="854">
                        <c:v>42533.427164351851</c:v>
                      </c:pt>
                      <c:pt idx="855">
                        <c:v>42533.427175925928</c:v>
                      </c:pt>
                      <c:pt idx="856">
                        <c:v>42533.427187499998</c:v>
                      </c:pt>
                      <c:pt idx="857">
                        <c:v>42533.427199074074</c:v>
                      </c:pt>
                      <c:pt idx="858">
                        <c:v>42533.427222222221</c:v>
                      </c:pt>
                      <c:pt idx="859">
                        <c:v>42533.427233796298</c:v>
                      </c:pt>
                      <c:pt idx="860">
                        <c:v>42533.427245370367</c:v>
                      </c:pt>
                      <c:pt idx="861">
                        <c:v>42533.427256944444</c:v>
                      </c:pt>
                      <c:pt idx="862">
                        <c:v>42533.427268518521</c:v>
                      </c:pt>
                      <c:pt idx="863">
                        <c:v>42533.42728009259</c:v>
                      </c:pt>
                      <c:pt idx="864">
                        <c:v>42533.427291666667</c:v>
                      </c:pt>
                      <c:pt idx="865">
                        <c:v>42533.427303240744</c:v>
                      </c:pt>
                      <c:pt idx="866">
                        <c:v>42533.427314814813</c:v>
                      </c:pt>
                      <c:pt idx="867">
                        <c:v>42533.42732638889</c:v>
                      </c:pt>
                      <c:pt idx="868">
                        <c:v>42533.427337962959</c:v>
                      </c:pt>
                      <c:pt idx="869">
                        <c:v>42533.427349537036</c:v>
                      </c:pt>
                      <c:pt idx="870">
                        <c:v>42533.427361111113</c:v>
                      </c:pt>
                      <c:pt idx="871">
                        <c:v>42533.427372685182</c:v>
                      </c:pt>
                      <c:pt idx="872">
                        <c:v>42533.427384259259</c:v>
                      </c:pt>
                      <c:pt idx="873">
                        <c:v>42533.427395833336</c:v>
                      </c:pt>
                      <c:pt idx="874">
                        <c:v>42533.427407407406</c:v>
                      </c:pt>
                      <c:pt idx="875">
                        <c:v>42533.427418981482</c:v>
                      </c:pt>
                      <c:pt idx="876">
                        <c:v>42533.427430555559</c:v>
                      </c:pt>
                      <c:pt idx="877">
                        <c:v>42533.427442129629</c:v>
                      </c:pt>
                      <c:pt idx="878">
                        <c:v>42533.427453703705</c:v>
                      </c:pt>
                      <c:pt idx="879">
                        <c:v>42533.427465277775</c:v>
                      </c:pt>
                      <c:pt idx="880">
                        <c:v>42533.427476851852</c:v>
                      </c:pt>
                      <c:pt idx="881">
                        <c:v>42533.427488425928</c:v>
                      </c:pt>
                      <c:pt idx="882">
                        <c:v>42533.427499999998</c:v>
                      </c:pt>
                      <c:pt idx="883">
                        <c:v>42533.427511574075</c:v>
                      </c:pt>
                      <c:pt idx="884">
                        <c:v>42533.427534722221</c:v>
                      </c:pt>
                      <c:pt idx="885">
                        <c:v>42533.427546296298</c:v>
                      </c:pt>
                      <c:pt idx="886">
                        <c:v>42533.427557870367</c:v>
                      </c:pt>
                      <c:pt idx="887">
                        <c:v>42533.427569444444</c:v>
                      </c:pt>
                      <c:pt idx="888">
                        <c:v>42533.427581018521</c:v>
                      </c:pt>
                      <c:pt idx="889">
                        <c:v>42533.42759259259</c:v>
                      </c:pt>
                      <c:pt idx="890">
                        <c:v>42533.427604166667</c:v>
                      </c:pt>
                      <c:pt idx="891">
                        <c:v>42533.427615740744</c:v>
                      </c:pt>
                      <c:pt idx="892">
                        <c:v>42533.427627314813</c:v>
                      </c:pt>
                      <c:pt idx="893">
                        <c:v>42533.42763888889</c:v>
                      </c:pt>
                      <c:pt idx="894">
                        <c:v>42533.42765046296</c:v>
                      </c:pt>
                      <c:pt idx="895">
                        <c:v>42533.427662037036</c:v>
                      </c:pt>
                      <c:pt idx="896">
                        <c:v>42533.427673611113</c:v>
                      </c:pt>
                      <c:pt idx="897">
                        <c:v>42533.427685185183</c:v>
                      </c:pt>
                      <c:pt idx="898">
                        <c:v>42533.427708333336</c:v>
                      </c:pt>
                      <c:pt idx="899">
                        <c:v>42533.427743055552</c:v>
                      </c:pt>
                      <c:pt idx="900">
                        <c:v>42533.427754629629</c:v>
                      </c:pt>
                      <c:pt idx="901">
                        <c:v>42533.427766203706</c:v>
                      </c:pt>
                      <c:pt idx="902">
                        <c:v>42533.427777777775</c:v>
                      </c:pt>
                      <c:pt idx="903">
                        <c:v>42533.427789351852</c:v>
                      </c:pt>
                      <c:pt idx="904">
                        <c:v>42533.427800925929</c:v>
                      </c:pt>
                      <c:pt idx="905">
                        <c:v>42533.427812499998</c:v>
                      </c:pt>
                      <c:pt idx="906">
                        <c:v>42533.427824074075</c:v>
                      </c:pt>
                      <c:pt idx="907">
                        <c:v>42533.427835648145</c:v>
                      </c:pt>
                      <c:pt idx="908">
                        <c:v>42533.427847222221</c:v>
                      </c:pt>
                      <c:pt idx="909">
                        <c:v>42533.427858796298</c:v>
                      </c:pt>
                      <c:pt idx="910">
                        <c:v>42533.427870370368</c:v>
                      </c:pt>
                      <c:pt idx="911">
                        <c:v>42533.427881944444</c:v>
                      </c:pt>
                      <c:pt idx="912">
                        <c:v>42533.427893518521</c:v>
                      </c:pt>
                      <c:pt idx="913">
                        <c:v>42533.427905092591</c:v>
                      </c:pt>
                      <c:pt idx="914">
                        <c:v>42533.427916666667</c:v>
                      </c:pt>
                      <c:pt idx="915">
                        <c:v>42533.427928240744</c:v>
                      </c:pt>
                      <c:pt idx="916">
                        <c:v>42533.427939814814</c:v>
                      </c:pt>
                      <c:pt idx="917">
                        <c:v>42533.427951388891</c:v>
                      </c:pt>
                      <c:pt idx="918">
                        <c:v>42533.42796296296</c:v>
                      </c:pt>
                      <c:pt idx="919">
                        <c:v>42533.427974537037</c:v>
                      </c:pt>
                      <c:pt idx="920">
                        <c:v>42533.427986111114</c:v>
                      </c:pt>
                      <c:pt idx="921">
                        <c:v>42533.427997685183</c:v>
                      </c:pt>
                      <c:pt idx="922">
                        <c:v>42533.42800925926</c:v>
                      </c:pt>
                      <c:pt idx="923">
                        <c:v>42533.428020833337</c:v>
                      </c:pt>
                      <c:pt idx="924">
                        <c:v>42533.428032407406</c:v>
                      </c:pt>
                      <c:pt idx="925">
                        <c:v>42533.428043981483</c:v>
                      </c:pt>
                      <c:pt idx="926">
                        <c:v>42533.428055555552</c:v>
                      </c:pt>
                      <c:pt idx="927">
                        <c:v>42533.428067129629</c:v>
                      </c:pt>
                      <c:pt idx="928">
                        <c:v>42533.428078703706</c:v>
                      </c:pt>
                      <c:pt idx="929">
                        <c:v>42533.428090277775</c:v>
                      </c:pt>
                      <c:pt idx="930">
                        <c:v>42533.428101851852</c:v>
                      </c:pt>
                      <c:pt idx="931">
                        <c:v>42533.428113425929</c:v>
                      </c:pt>
                      <c:pt idx="932">
                        <c:v>42533.428124999999</c:v>
                      </c:pt>
                      <c:pt idx="933">
                        <c:v>42533.428136574075</c:v>
                      </c:pt>
                      <c:pt idx="934">
                        <c:v>42533.428148148145</c:v>
                      </c:pt>
                      <c:pt idx="935">
                        <c:v>42533.428159722222</c:v>
                      </c:pt>
                      <c:pt idx="936">
                        <c:v>42533.428171296298</c:v>
                      </c:pt>
                      <c:pt idx="937">
                        <c:v>42533.428182870368</c:v>
                      </c:pt>
                      <c:pt idx="938">
                        <c:v>42533.428194444445</c:v>
                      </c:pt>
                      <c:pt idx="939">
                        <c:v>42533.428206018521</c:v>
                      </c:pt>
                      <c:pt idx="940">
                        <c:v>42533.428217592591</c:v>
                      </c:pt>
                      <c:pt idx="941">
                        <c:v>42533.428229166668</c:v>
                      </c:pt>
                      <c:pt idx="942">
                        <c:v>42533.428240740737</c:v>
                      </c:pt>
                      <c:pt idx="943">
                        <c:v>42533.428252314814</c:v>
                      </c:pt>
                      <c:pt idx="944">
                        <c:v>42533.428263888891</c:v>
                      </c:pt>
                      <c:pt idx="945">
                        <c:v>42533.42827546296</c:v>
                      </c:pt>
                      <c:pt idx="946">
                        <c:v>42533.428287037037</c:v>
                      </c:pt>
                      <c:pt idx="947">
                        <c:v>42533.428298611114</c:v>
                      </c:pt>
                      <c:pt idx="948">
                        <c:v>42533.428310185183</c:v>
                      </c:pt>
                      <c:pt idx="949">
                        <c:v>42533.42832175926</c:v>
                      </c:pt>
                      <c:pt idx="950">
                        <c:v>42533.428333333337</c:v>
                      </c:pt>
                      <c:pt idx="951">
                        <c:v>42533.428344907406</c:v>
                      </c:pt>
                      <c:pt idx="952">
                        <c:v>42533.428356481483</c:v>
                      </c:pt>
                      <c:pt idx="953">
                        <c:v>42533.428368055553</c:v>
                      </c:pt>
                      <c:pt idx="954">
                        <c:v>42533.428379629629</c:v>
                      </c:pt>
                      <c:pt idx="955">
                        <c:v>42533.428391203706</c:v>
                      </c:pt>
                      <c:pt idx="956">
                        <c:v>42533.428402777776</c:v>
                      </c:pt>
                      <c:pt idx="957">
                        <c:v>42533.428414351853</c:v>
                      </c:pt>
                      <c:pt idx="958">
                        <c:v>42533.428425925929</c:v>
                      </c:pt>
                      <c:pt idx="959">
                        <c:v>42533.428437499999</c:v>
                      </c:pt>
                      <c:pt idx="960">
                        <c:v>42533.428449074076</c:v>
                      </c:pt>
                      <c:pt idx="961">
                        <c:v>42533.428460648145</c:v>
                      </c:pt>
                      <c:pt idx="962">
                        <c:v>42533.428472222222</c:v>
                      </c:pt>
                      <c:pt idx="963">
                        <c:v>42533.428483796299</c:v>
                      </c:pt>
                      <c:pt idx="964">
                        <c:v>42533.428495370368</c:v>
                      </c:pt>
                      <c:pt idx="965">
                        <c:v>42533.428506944445</c:v>
                      </c:pt>
                      <c:pt idx="966">
                        <c:v>42533.428518518522</c:v>
                      </c:pt>
                      <c:pt idx="967">
                        <c:v>42533.428530092591</c:v>
                      </c:pt>
                      <c:pt idx="968">
                        <c:v>42533.428553240738</c:v>
                      </c:pt>
                      <c:pt idx="969">
                        <c:v>42533.428564814814</c:v>
                      </c:pt>
                      <c:pt idx="970">
                        <c:v>42533.428576388891</c:v>
                      </c:pt>
                      <c:pt idx="971">
                        <c:v>42533.428587962961</c:v>
                      </c:pt>
                      <c:pt idx="972">
                        <c:v>42533.428599537037</c:v>
                      </c:pt>
                      <c:pt idx="973">
                        <c:v>42533.428611111114</c:v>
                      </c:pt>
                      <c:pt idx="974">
                        <c:v>42533.428622685184</c:v>
                      </c:pt>
                      <c:pt idx="975">
                        <c:v>42533.42863425926</c:v>
                      </c:pt>
                      <c:pt idx="976">
                        <c:v>42533.42864583333</c:v>
                      </c:pt>
                      <c:pt idx="977">
                        <c:v>42533.428657407407</c:v>
                      </c:pt>
                      <c:pt idx="978">
                        <c:v>42533.428668981483</c:v>
                      </c:pt>
                      <c:pt idx="979">
                        <c:v>42533.428680555553</c:v>
                      </c:pt>
                      <c:pt idx="980">
                        <c:v>42533.42869212963</c:v>
                      </c:pt>
                      <c:pt idx="981">
                        <c:v>42533.428703703707</c:v>
                      </c:pt>
                      <c:pt idx="982">
                        <c:v>42533.428715277776</c:v>
                      </c:pt>
                      <c:pt idx="983">
                        <c:v>42533.428726851853</c:v>
                      </c:pt>
                      <c:pt idx="984">
                        <c:v>42533.428738425922</c:v>
                      </c:pt>
                      <c:pt idx="985">
                        <c:v>42533.428749999999</c:v>
                      </c:pt>
                      <c:pt idx="986">
                        <c:v>42533.428761574076</c:v>
                      </c:pt>
                      <c:pt idx="987">
                        <c:v>42533.428773148145</c:v>
                      </c:pt>
                      <c:pt idx="988">
                        <c:v>42533.428784722222</c:v>
                      </c:pt>
                      <c:pt idx="989">
                        <c:v>42533.428796296299</c:v>
                      </c:pt>
                      <c:pt idx="990">
                        <c:v>42533.428807870368</c:v>
                      </c:pt>
                      <c:pt idx="991">
                        <c:v>42533.428819444445</c:v>
                      </c:pt>
                      <c:pt idx="992">
                        <c:v>42533.428831018522</c:v>
                      </c:pt>
                      <c:pt idx="993">
                        <c:v>42533.428842592592</c:v>
                      </c:pt>
                      <c:pt idx="994">
                        <c:v>42533.428854166668</c:v>
                      </c:pt>
                      <c:pt idx="995">
                        <c:v>42533.428877314815</c:v>
                      </c:pt>
                      <c:pt idx="996">
                        <c:v>42533.428888888891</c:v>
                      </c:pt>
                      <c:pt idx="997">
                        <c:v>42533.428900462961</c:v>
                      </c:pt>
                      <c:pt idx="998">
                        <c:v>42533.428912037038</c:v>
                      </c:pt>
                      <c:pt idx="999">
                        <c:v>42533.428923611114</c:v>
                      </c:pt>
                      <c:pt idx="1000">
                        <c:v>42533.428935185184</c:v>
                      </c:pt>
                      <c:pt idx="1001">
                        <c:v>42533.428946759261</c:v>
                      </c:pt>
                      <c:pt idx="1002">
                        <c:v>42533.42895833333</c:v>
                      </c:pt>
                      <c:pt idx="1003">
                        <c:v>42533.428969907407</c:v>
                      </c:pt>
                      <c:pt idx="1004">
                        <c:v>42533.428981481484</c:v>
                      </c:pt>
                      <c:pt idx="1005">
                        <c:v>42533.428993055553</c:v>
                      </c:pt>
                      <c:pt idx="1006">
                        <c:v>42533.42900462963</c:v>
                      </c:pt>
                      <c:pt idx="1007">
                        <c:v>42533.429027777776</c:v>
                      </c:pt>
                      <c:pt idx="1008">
                        <c:v>42533.429039351853</c:v>
                      </c:pt>
                      <c:pt idx="1009">
                        <c:v>42533.429050925923</c:v>
                      </c:pt>
                      <c:pt idx="1010">
                        <c:v>42533.429062499999</c:v>
                      </c:pt>
                      <c:pt idx="1011">
                        <c:v>42533.429074074076</c:v>
                      </c:pt>
                      <c:pt idx="1012">
                        <c:v>42533.429085648146</c:v>
                      </c:pt>
                      <c:pt idx="1013">
                        <c:v>42533.429097222222</c:v>
                      </c:pt>
                      <c:pt idx="1014">
                        <c:v>42533.429108796299</c:v>
                      </c:pt>
                      <c:pt idx="1015">
                        <c:v>42533.429120370369</c:v>
                      </c:pt>
                      <c:pt idx="1016">
                        <c:v>42533.429131944446</c:v>
                      </c:pt>
                      <c:pt idx="1017">
                        <c:v>42533.429143518515</c:v>
                      </c:pt>
                      <c:pt idx="1018">
                        <c:v>42533.429155092592</c:v>
                      </c:pt>
                      <c:pt idx="1019">
                        <c:v>42533.429166666669</c:v>
                      </c:pt>
                      <c:pt idx="1020">
                        <c:v>42533.429178240738</c:v>
                      </c:pt>
                      <c:pt idx="1021">
                        <c:v>42533.429189814815</c:v>
                      </c:pt>
                      <c:pt idx="1022">
                        <c:v>42533.429201388892</c:v>
                      </c:pt>
                      <c:pt idx="1023">
                        <c:v>42533.429212962961</c:v>
                      </c:pt>
                      <c:pt idx="1024">
                        <c:v>42533.429224537038</c:v>
                      </c:pt>
                      <c:pt idx="1025">
                        <c:v>42533.429236111115</c:v>
                      </c:pt>
                      <c:pt idx="1026">
                        <c:v>42533.429247685184</c:v>
                      </c:pt>
                      <c:pt idx="1027">
                        <c:v>42533.429259259261</c:v>
                      </c:pt>
                      <c:pt idx="1028">
                        <c:v>42533.429270833331</c:v>
                      </c:pt>
                      <c:pt idx="1029">
                        <c:v>42533.429282407407</c:v>
                      </c:pt>
                      <c:pt idx="1030">
                        <c:v>42533.429293981484</c:v>
                      </c:pt>
                      <c:pt idx="1031">
                        <c:v>42533.429305555554</c:v>
                      </c:pt>
                      <c:pt idx="1032">
                        <c:v>42533.42931712963</c:v>
                      </c:pt>
                      <c:pt idx="1033">
                        <c:v>42533.429328703707</c:v>
                      </c:pt>
                      <c:pt idx="1034">
                        <c:v>42533.429340277777</c:v>
                      </c:pt>
                      <c:pt idx="1035">
                        <c:v>42533.429351851853</c:v>
                      </c:pt>
                      <c:pt idx="1036">
                        <c:v>42533.429363425923</c:v>
                      </c:pt>
                      <c:pt idx="1037">
                        <c:v>42533.429375</c:v>
                      </c:pt>
                      <c:pt idx="1038">
                        <c:v>42533.429386574076</c:v>
                      </c:pt>
                      <c:pt idx="1039">
                        <c:v>42533.429398148146</c:v>
                      </c:pt>
                      <c:pt idx="1040">
                        <c:v>42533.429409722223</c:v>
                      </c:pt>
                      <c:pt idx="1041">
                        <c:v>42533.4294212963</c:v>
                      </c:pt>
                      <c:pt idx="1042">
                        <c:v>42533.429432870369</c:v>
                      </c:pt>
                      <c:pt idx="1043">
                        <c:v>42533.429444444446</c:v>
                      </c:pt>
                      <c:pt idx="1044">
                        <c:v>42533.429456018515</c:v>
                      </c:pt>
                      <c:pt idx="1045">
                        <c:v>42533.429467592592</c:v>
                      </c:pt>
                      <c:pt idx="1046">
                        <c:v>42533.429479166669</c:v>
                      </c:pt>
                      <c:pt idx="1047">
                        <c:v>42533.429490740738</c:v>
                      </c:pt>
                      <c:pt idx="1048">
                        <c:v>42533.429502314815</c:v>
                      </c:pt>
                      <c:pt idx="1049">
                        <c:v>42533.429513888892</c:v>
                      </c:pt>
                      <c:pt idx="1050">
                        <c:v>42533.429525462961</c:v>
                      </c:pt>
                      <c:pt idx="1051">
                        <c:v>42533.429537037038</c:v>
                      </c:pt>
                      <c:pt idx="1052">
                        <c:v>42533.429548611108</c:v>
                      </c:pt>
                      <c:pt idx="1053">
                        <c:v>42533.429560185185</c:v>
                      </c:pt>
                      <c:pt idx="1054">
                        <c:v>42533.429571759261</c:v>
                      </c:pt>
                      <c:pt idx="1055">
                        <c:v>42533.429583333331</c:v>
                      </c:pt>
                      <c:pt idx="1056">
                        <c:v>42533.429594907408</c:v>
                      </c:pt>
                      <c:pt idx="1057">
                        <c:v>42533.429606481484</c:v>
                      </c:pt>
                      <c:pt idx="1058">
                        <c:v>42533.429618055554</c:v>
                      </c:pt>
                      <c:pt idx="1059">
                        <c:v>42533.429629629631</c:v>
                      </c:pt>
                      <c:pt idx="1060">
                        <c:v>42533.4296412037</c:v>
                      </c:pt>
                      <c:pt idx="1061">
                        <c:v>42533.429664351854</c:v>
                      </c:pt>
                      <c:pt idx="1062">
                        <c:v>42533.429675925923</c:v>
                      </c:pt>
                      <c:pt idx="1063">
                        <c:v>42533.4296875</c:v>
                      </c:pt>
                      <c:pt idx="1064">
                        <c:v>42533.429699074077</c:v>
                      </c:pt>
                      <c:pt idx="1065">
                        <c:v>42533.429710648146</c:v>
                      </c:pt>
                      <c:pt idx="1066">
                        <c:v>42533.429722222223</c:v>
                      </c:pt>
                      <c:pt idx="1067">
                        <c:v>42533.4297337963</c:v>
                      </c:pt>
                      <c:pt idx="1068">
                        <c:v>42533.429745370369</c:v>
                      </c:pt>
                      <c:pt idx="1069">
                        <c:v>42533.429756944446</c:v>
                      </c:pt>
                      <c:pt idx="1070">
                        <c:v>42533.429768518516</c:v>
                      </c:pt>
                      <c:pt idx="1071">
                        <c:v>42533.429780092592</c:v>
                      </c:pt>
                      <c:pt idx="1072">
                        <c:v>42533.429791666669</c:v>
                      </c:pt>
                      <c:pt idx="1073">
                        <c:v>42533.429803240739</c:v>
                      </c:pt>
                      <c:pt idx="1074">
                        <c:v>42533.429814814815</c:v>
                      </c:pt>
                      <c:pt idx="1075">
                        <c:v>42533.429826388892</c:v>
                      </c:pt>
                      <c:pt idx="1076">
                        <c:v>42533.429837962962</c:v>
                      </c:pt>
                      <c:pt idx="1077">
                        <c:v>42533.429849537039</c:v>
                      </c:pt>
                      <c:pt idx="1078">
                        <c:v>42533.429861111108</c:v>
                      </c:pt>
                      <c:pt idx="1079">
                        <c:v>42533.429872685185</c:v>
                      </c:pt>
                      <c:pt idx="1080">
                        <c:v>42533.429884259262</c:v>
                      </c:pt>
                      <c:pt idx="1081">
                        <c:v>42533.429907407408</c:v>
                      </c:pt>
                      <c:pt idx="1082">
                        <c:v>42533.429918981485</c:v>
                      </c:pt>
                      <c:pt idx="1083">
                        <c:v>42533.429930555554</c:v>
                      </c:pt>
                      <c:pt idx="1084">
                        <c:v>42533.429942129631</c:v>
                      </c:pt>
                      <c:pt idx="1085">
                        <c:v>42533.4299537037</c:v>
                      </c:pt>
                      <c:pt idx="1086">
                        <c:v>42533.429965277777</c:v>
                      </c:pt>
                      <c:pt idx="1087">
                        <c:v>42533.429988425924</c:v>
                      </c:pt>
                      <c:pt idx="1088">
                        <c:v>42533.43</c:v>
                      </c:pt>
                      <c:pt idx="1089">
                        <c:v>42533.430011574077</c:v>
                      </c:pt>
                      <c:pt idx="1090">
                        <c:v>42533.430046296293</c:v>
                      </c:pt>
                      <c:pt idx="1091">
                        <c:v>42533.43005787037</c:v>
                      </c:pt>
                      <c:pt idx="1092">
                        <c:v>42533.430081018516</c:v>
                      </c:pt>
                      <c:pt idx="1093">
                        <c:v>42533.430092592593</c:v>
                      </c:pt>
                      <c:pt idx="1094">
                        <c:v>42533.430104166669</c:v>
                      </c:pt>
                      <c:pt idx="1095">
                        <c:v>42533.430115740739</c:v>
                      </c:pt>
                      <c:pt idx="1096">
                        <c:v>42533.430127314816</c:v>
                      </c:pt>
                      <c:pt idx="1097">
                        <c:v>42533.430138888885</c:v>
                      </c:pt>
                      <c:pt idx="1098">
                        <c:v>42533.430150462962</c:v>
                      </c:pt>
                      <c:pt idx="1099">
                        <c:v>42533.430162037039</c:v>
                      </c:pt>
                      <c:pt idx="1100">
                        <c:v>42533.430173611108</c:v>
                      </c:pt>
                      <c:pt idx="1101">
                        <c:v>42533.430185185185</c:v>
                      </c:pt>
                      <c:pt idx="1102">
                        <c:v>42533.430196759262</c:v>
                      </c:pt>
                      <c:pt idx="1103">
                        <c:v>42533.430208333331</c:v>
                      </c:pt>
                      <c:pt idx="1104">
                        <c:v>42533.430219907408</c:v>
                      </c:pt>
                      <c:pt idx="1105">
                        <c:v>42533.430231481485</c:v>
                      </c:pt>
                      <c:pt idx="1106">
                        <c:v>42533.430243055554</c:v>
                      </c:pt>
                      <c:pt idx="1107">
                        <c:v>42533.430254629631</c:v>
                      </c:pt>
                      <c:pt idx="1108">
                        <c:v>42533.430266203701</c:v>
                      </c:pt>
                      <c:pt idx="1109">
                        <c:v>42533.430277777778</c:v>
                      </c:pt>
                      <c:pt idx="1110">
                        <c:v>42533.430289351854</c:v>
                      </c:pt>
                      <c:pt idx="1111">
                        <c:v>42533.430300925924</c:v>
                      </c:pt>
                      <c:pt idx="1112">
                        <c:v>42533.430312500001</c:v>
                      </c:pt>
                      <c:pt idx="1113">
                        <c:v>42533.430324074077</c:v>
                      </c:pt>
                      <c:pt idx="1114">
                        <c:v>42533.430335648147</c:v>
                      </c:pt>
                      <c:pt idx="1115">
                        <c:v>42533.430347222224</c:v>
                      </c:pt>
                      <c:pt idx="1116">
                        <c:v>42533.430358796293</c:v>
                      </c:pt>
                      <c:pt idx="1117">
                        <c:v>42533.43037037037</c:v>
                      </c:pt>
                      <c:pt idx="1118">
                        <c:v>42533.430381944447</c:v>
                      </c:pt>
                      <c:pt idx="1119">
                        <c:v>42533.430393518516</c:v>
                      </c:pt>
                      <c:pt idx="1120">
                        <c:v>42533.430405092593</c:v>
                      </c:pt>
                      <c:pt idx="1121">
                        <c:v>42533.43041666667</c:v>
                      </c:pt>
                      <c:pt idx="1122">
                        <c:v>42533.430428240739</c:v>
                      </c:pt>
                      <c:pt idx="1123">
                        <c:v>42533.430439814816</c:v>
                      </c:pt>
                      <c:pt idx="1124">
                        <c:v>42533.430451388886</c:v>
                      </c:pt>
                      <c:pt idx="1125">
                        <c:v>42533.430462962962</c:v>
                      </c:pt>
                      <c:pt idx="1126">
                        <c:v>42533.430474537039</c:v>
                      </c:pt>
                      <c:pt idx="1127">
                        <c:v>42533.430486111109</c:v>
                      </c:pt>
                      <c:pt idx="1128">
                        <c:v>42533.430497685185</c:v>
                      </c:pt>
                      <c:pt idx="1129">
                        <c:v>42533.430509259262</c:v>
                      </c:pt>
                      <c:pt idx="1130">
                        <c:v>42533.430520833332</c:v>
                      </c:pt>
                      <c:pt idx="1131">
                        <c:v>42533.430532407408</c:v>
                      </c:pt>
                      <c:pt idx="1132">
                        <c:v>42533.430555555555</c:v>
                      </c:pt>
                      <c:pt idx="1133">
                        <c:v>42533.430567129632</c:v>
                      </c:pt>
                      <c:pt idx="1134">
                        <c:v>42533.430578703701</c:v>
                      </c:pt>
                      <c:pt idx="1135">
                        <c:v>42533.430590277778</c:v>
                      </c:pt>
                      <c:pt idx="1136">
                        <c:v>42533.430601851855</c:v>
                      </c:pt>
                      <c:pt idx="1137">
                        <c:v>42533.430613425924</c:v>
                      </c:pt>
                      <c:pt idx="1138">
                        <c:v>42533.430625000001</c:v>
                      </c:pt>
                      <c:pt idx="1139">
                        <c:v>42533.430636574078</c:v>
                      </c:pt>
                      <c:pt idx="1140">
                        <c:v>42533.430648148147</c:v>
                      </c:pt>
                      <c:pt idx="1141">
                        <c:v>42533.430659722224</c:v>
                      </c:pt>
                      <c:pt idx="1142">
                        <c:v>42533.430671296293</c:v>
                      </c:pt>
                      <c:pt idx="1143">
                        <c:v>42533.43068287037</c:v>
                      </c:pt>
                      <c:pt idx="1144">
                        <c:v>42533.430694444447</c:v>
                      </c:pt>
                      <c:pt idx="1145">
                        <c:v>42533.430706018517</c:v>
                      </c:pt>
                      <c:pt idx="1146">
                        <c:v>42533.430717592593</c:v>
                      </c:pt>
                      <c:pt idx="1147">
                        <c:v>42533.43074074074</c:v>
                      </c:pt>
                      <c:pt idx="1148">
                        <c:v>42533.430752314816</c:v>
                      </c:pt>
                      <c:pt idx="1149">
                        <c:v>42533.430763888886</c:v>
                      </c:pt>
                      <c:pt idx="1150">
                        <c:v>42533.430775462963</c:v>
                      </c:pt>
                      <c:pt idx="1151">
                        <c:v>42533.430787037039</c:v>
                      </c:pt>
                      <c:pt idx="1152">
                        <c:v>42533.430810185186</c:v>
                      </c:pt>
                      <c:pt idx="1153">
                        <c:v>42533.430821759262</c:v>
                      </c:pt>
                      <c:pt idx="1154">
                        <c:v>42533.430833333332</c:v>
                      </c:pt>
                      <c:pt idx="1155">
                        <c:v>42533.430844907409</c:v>
                      </c:pt>
                      <c:pt idx="1156">
                        <c:v>42533.430856481478</c:v>
                      </c:pt>
                      <c:pt idx="1157">
                        <c:v>42533.430868055555</c:v>
                      </c:pt>
                      <c:pt idx="1158">
                        <c:v>42533.430879629632</c:v>
                      </c:pt>
                      <c:pt idx="1159">
                        <c:v>42533.430902777778</c:v>
                      </c:pt>
                      <c:pt idx="1160">
                        <c:v>42533.430914351855</c:v>
                      </c:pt>
                      <c:pt idx="1161">
                        <c:v>42533.430925925924</c:v>
                      </c:pt>
                      <c:pt idx="1162">
                        <c:v>42533.430937500001</c:v>
                      </c:pt>
                      <c:pt idx="1163">
                        <c:v>42533.430949074071</c:v>
                      </c:pt>
                      <c:pt idx="1164">
                        <c:v>42533.430960648147</c:v>
                      </c:pt>
                      <c:pt idx="1165">
                        <c:v>42533.430972222224</c:v>
                      </c:pt>
                      <c:pt idx="1166">
                        <c:v>42533.430983796294</c:v>
                      </c:pt>
                      <c:pt idx="1167">
                        <c:v>42533.430995370371</c:v>
                      </c:pt>
                      <c:pt idx="1168">
                        <c:v>42533.431006944447</c:v>
                      </c:pt>
                      <c:pt idx="1169">
                        <c:v>42533.431018518517</c:v>
                      </c:pt>
                      <c:pt idx="1170">
                        <c:v>42533.431030092594</c:v>
                      </c:pt>
                      <c:pt idx="1171">
                        <c:v>42533.431041666663</c:v>
                      </c:pt>
                      <c:pt idx="1172">
                        <c:v>42533.43105324074</c:v>
                      </c:pt>
                      <c:pt idx="1173">
                        <c:v>42533.431064814817</c:v>
                      </c:pt>
                      <c:pt idx="1174">
                        <c:v>42533.431076388886</c:v>
                      </c:pt>
                      <c:pt idx="1175">
                        <c:v>42533.431087962963</c:v>
                      </c:pt>
                      <c:pt idx="1176">
                        <c:v>42533.43109953704</c:v>
                      </c:pt>
                      <c:pt idx="1177">
                        <c:v>42533.431111111109</c:v>
                      </c:pt>
                      <c:pt idx="1178">
                        <c:v>42533.431122685186</c:v>
                      </c:pt>
                      <c:pt idx="1179">
                        <c:v>42533.431134259263</c:v>
                      </c:pt>
                      <c:pt idx="1180">
                        <c:v>42533.431157407409</c:v>
                      </c:pt>
                      <c:pt idx="1181">
                        <c:v>42533.431168981479</c:v>
                      </c:pt>
                      <c:pt idx="1182">
                        <c:v>42533.431180555555</c:v>
                      </c:pt>
                      <c:pt idx="1183">
                        <c:v>42533.431192129632</c:v>
                      </c:pt>
                      <c:pt idx="1184">
                        <c:v>42533.431203703702</c:v>
                      </c:pt>
                      <c:pt idx="1185">
                        <c:v>42533.431215277778</c:v>
                      </c:pt>
                      <c:pt idx="1186">
                        <c:v>42533.431226851855</c:v>
                      </c:pt>
                      <c:pt idx="1187">
                        <c:v>42533.431238425925</c:v>
                      </c:pt>
                      <c:pt idx="1188">
                        <c:v>42533.431250000001</c:v>
                      </c:pt>
                      <c:pt idx="1189">
                        <c:v>42533.431261574071</c:v>
                      </c:pt>
                      <c:pt idx="1190">
                        <c:v>42533.431273148148</c:v>
                      </c:pt>
                      <c:pt idx="1191">
                        <c:v>42533.431284722225</c:v>
                      </c:pt>
                      <c:pt idx="1192">
                        <c:v>42533.431296296294</c:v>
                      </c:pt>
                      <c:pt idx="1193">
                        <c:v>42533.431307870371</c:v>
                      </c:pt>
                      <c:pt idx="1194">
                        <c:v>42533.431319444448</c:v>
                      </c:pt>
                      <c:pt idx="1195">
                        <c:v>42533.431331018517</c:v>
                      </c:pt>
                      <c:pt idx="1196">
                        <c:v>42533.431342592594</c:v>
                      </c:pt>
                      <c:pt idx="1197">
                        <c:v>42533.431354166663</c:v>
                      </c:pt>
                      <c:pt idx="1198">
                        <c:v>42533.43136574074</c:v>
                      </c:pt>
                      <c:pt idx="1199">
                        <c:v>42533.431377314817</c:v>
                      </c:pt>
                      <c:pt idx="1200">
                        <c:v>42533.431388888886</c:v>
                      </c:pt>
                      <c:pt idx="1201">
                        <c:v>42533.431400462963</c:v>
                      </c:pt>
                      <c:pt idx="1202">
                        <c:v>42533.43141203704</c:v>
                      </c:pt>
                      <c:pt idx="1203">
                        <c:v>42533.431423611109</c:v>
                      </c:pt>
                      <c:pt idx="1204">
                        <c:v>42533.431435185186</c:v>
                      </c:pt>
                      <c:pt idx="1205">
                        <c:v>42533.431446759256</c:v>
                      </c:pt>
                      <c:pt idx="1206">
                        <c:v>42533.431458333333</c:v>
                      </c:pt>
                      <c:pt idx="1207">
                        <c:v>42533.431469907409</c:v>
                      </c:pt>
                      <c:pt idx="1208">
                        <c:v>42533.431481481479</c:v>
                      </c:pt>
                      <c:pt idx="1209">
                        <c:v>42533.431493055556</c:v>
                      </c:pt>
                      <c:pt idx="1210">
                        <c:v>42533.431516203702</c:v>
                      </c:pt>
                      <c:pt idx="1211">
                        <c:v>42533.431527777779</c:v>
                      </c:pt>
                      <c:pt idx="1212">
                        <c:v>42533.431539351855</c:v>
                      </c:pt>
                      <c:pt idx="1213">
                        <c:v>42533.431550925925</c:v>
                      </c:pt>
                      <c:pt idx="1214">
                        <c:v>42533.431562500002</c:v>
                      </c:pt>
                      <c:pt idx="1215">
                        <c:v>42533.431574074071</c:v>
                      </c:pt>
                      <c:pt idx="1216">
                        <c:v>42533.431585648148</c:v>
                      </c:pt>
                      <c:pt idx="1217">
                        <c:v>42533.431597222225</c:v>
                      </c:pt>
                      <c:pt idx="1218">
                        <c:v>42533.431608796294</c:v>
                      </c:pt>
                      <c:pt idx="1219">
                        <c:v>42533.431620370371</c:v>
                      </c:pt>
                      <c:pt idx="1220">
                        <c:v>42533.431631944448</c:v>
                      </c:pt>
                      <c:pt idx="1221">
                        <c:v>42533.431643518517</c:v>
                      </c:pt>
                      <c:pt idx="1222">
                        <c:v>42533.431666666664</c:v>
                      </c:pt>
                      <c:pt idx="1223">
                        <c:v>42533.43167824074</c:v>
                      </c:pt>
                      <c:pt idx="1224">
                        <c:v>42533.431689814817</c:v>
                      </c:pt>
                      <c:pt idx="1225">
                        <c:v>42533.431701388887</c:v>
                      </c:pt>
                      <c:pt idx="1226">
                        <c:v>42533.431712962964</c:v>
                      </c:pt>
                      <c:pt idx="1227">
                        <c:v>42533.43172453704</c:v>
                      </c:pt>
                      <c:pt idx="1228">
                        <c:v>42533.43173611111</c:v>
                      </c:pt>
                      <c:pt idx="1229">
                        <c:v>42533.431747685187</c:v>
                      </c:pt>
                      <c:pt idx="1230">
                        <c:v>42533.431759259256</c:v>
                      </c:pt>
                      <c:pt idx="1231">
                        <c:v>42533.431770833333</c:v>
                      </c:pt>
                      <c:pt idx="1232">
                        <c:v>42533.43178240741</c:v>
                      </c:pt>
                      <c:pt idx="1233">
                        <c:v>42533.431793981479</c:v>
                      </c:pt>
                      <c:pt idx="1234">
                        <c:v>42533.431805555556</c:v>
                      </c:pt>
                      <c:pt idx="1235">
                        <c:v>42533.431817129633</c:v>
                      </c:pt>
                      <c:pt idx="1236">
                        <c:v>42533.431828703702</c:v>
                      </c:pt>
                      <c:pt idx="1237">
                        <c:v>42533.431840277779</c:v>
                      </c:pt>
                      <c:pt idx="1238">
                        <c:v>42533.431851851848</c:v>
                      </c:pt>
                      <c:pt idx="1239">
                        <c:v>42533.431863425925</c:v>
                      </c:pt>
                      <c:pt idx="1240">
                        <c:v>42533.431875000002</c:v>
                      </c:pt>
                      <c:pt idx="1241">
                        <c:v>42533.431886574072</c:v>
                      </c:pt>
                      <c:pt idx="1242">
                        <c:v>42533.431898148148</c:v>
                      </c:pt>
                      <c:pt idx="1243">
                        <c:v>42533.431909722225</c:v>
                      </c:pt>
                      <c:pt idx="1244">
                        <c:v>42533.431921296295</c:v>
                      </c:pt>
                      <c:pt idx="1245">
                        <c:v>42533.431932870371</c:v>
                      </c:pt>
                      <c:pt idx="1246">
                        <c:v>42533.431944444441</c:v>
                      </c:pt>
                      <c:pt idx="1247">
                        <c:v>42533.431956018518</c:v>
                      </c:pt>
                      <c:pt idx="1248">
                        <c:v>42533.431967592594</c:v>
                      </c:pt>
                      <c:pt idx="1249">
                        <c:v>42533.431979166664</c:v>
                      </c:pt>
                      <c:pt idx="1250">
                        <c:v>42533.431990740741</c:v>
                      </c:pt>
                      <c:pt idx="1251">
                        <c:v>42533.432002314818</c:v>
                      </c:pt>
                      <c:pt idx="1252">
                        <c:v>42533.432013888887</c:v>
                      </c:pt>
                      <c:pt idx="1253">
                        <c:v>42533.432037037041</c:v>
                      </c:pt>
                      <c:pt idx="1254">
                        <c:v>42533.43204861111</c:v>
                      </c:pt>
                      <c:pt idx="1255">
                        <c:v>42533.432060185187</c:v>
                      </c:pt>
                      <c:pt idx="1256">
                        <c:v>42533.432071759256</c:v>
                      </c:pt>
                      <c:pt idx="1257">
                        <c:v>42533.432083333333</c:v>
                      </c:pt>
                      <c:pt idx="1258">
                        <c:v>42533.43209490741</c:v>
                      </c:pt>
                      <c:pt idx="1259">
                        <c:v>42533.432106481479</c:v>
                      </c:pt>
                      <c:pt idx="1260">
                        <c:v>42533.432118055556</c:v>
                      </c:pt>
                      <c:pt idx="1261">
                        <c:v>42533.432129629633</c:v>
                      </c:pt>
                      <c:pt idx="1262">
                        <c:v>42533.432141203702</c:v>
                      </c:pt>
                      <c:pt idx="1263">
                        <c:v>42533.432152777779</c:v>
                      </c:pt>
                      <c:pt idx="1264">
                        <c:v>42533.432175925926</c:v>
                      </c:pt>
                      <c:pt idx="1265">
                        <c:v>42533.432187500002</c:v>
                      </c:pt>
                      <c:pt idx="1266">
                        <c:v>42533.432199074072</c:v>
                      </c:pt>
                      <c:pt idx="1267">
                        <c:v>42533.432210648149</c:v>
                      </c:pt>
                      <c:pt idx="1268">
                        <c:v>42533.432222222225</c:v>
                      </c:pt>
                      <c:pt idx="1269">
                        <c:v>42533.432233796295</c:v>
                      </c:pt>
                      <c:pt idx="1270">
                        <c:v>42533.432245370372</c:v>
                      </c:pt>
                      <c:pt idx="1271">
                        <c:v>42533.432256944441</c:v>
                      </c:pt>
                      <c:pt idx="1272">
                        <c:v>42533.432268518518</c:v>
                      </c:pt>
                      <c:pt idx="1273">
                        <c:v>42533.432280092595</c:v>
                      </c:pt>
                      <c:pt idx="1274">
                        <c:v>42533.432291666664</c:v>
                      </c:pt>
                      <c:pt idx="1275">
                        <c:v>42533.432303240741</c:v>
                      </c:pt>
                      <c:pt idx="1276">
                        <c:v>42533.432314814818</c:v>
                      </c:pt>
                      <c:pt idx="1277">
                        <c:v>42533.432326388887</c:v>
                      </c:pt>
                      <c:pt idx="1278">
                        <c:v>42533.432337962964</c:v>
                      </c:pt>
                      <c:pt idx="1279">
                        <c:v>42533.432349537034</c:v>
                      </c:pt>
                      <c:pt idx="1280">
                        <c:v>42533.43236111111</c:v>
                      </c:pt>
                      <c:pt idx="1281">
                        <c:v>42533.432372685187</c:v>
                      </c:pt>
                      <c:pt idx="1282">
                        <c:v>42533.432384259257</c:v>
                      </c:pt>
                      <c:pt idx="1283">
                        <c:v>42533.432395833333</c:v>
                      </c:pt>
                      <c:pt idx="1284">
                        <c:v>42533.43240740741</c:v>
                      </c:pt>
                      <c:pt idx="1285">
                        <c:v>42533.43241898148</c:v>
                      </c:pt>
                      <c:pt idx="1286">
                        <c:v>42533.432430555556</c:v>
                      </c:pt>
                      <c:pt idx="1287">
                        <c:v>42533.432442129626</c:v>
                      </c:pt>
                      <c:pt idx="1288">
                        <c:v>42533.432453703703</c:v>
                      </c:pt>
                      <c:pt idx="1289">
                        <c:v>42533.43246527778</c:v>
                      </c:pt>
                      <c:pt idx="1290">
                        <c:v>42533.432476851849</c:v>
                      </c:pt>
                      <c:pt idx="1291">
                        <c:v>42533.432488425926</c:v>
                      </c:pt>
                      <c:pt idx="1292">
                        <c:v>42533.432500000003</c:v>
                      </c:pt>
                      <c:pt idx="1293">
                        <c:v>42533.432511574072</c:v>
                      </c:pt>
                      <c:pt idx="1294">
                        <c:v>42533.432523148149</c:v>
                      </c:pt>
                      <c:pt idx="1295">
                        <c:v>42533.432534722226</c:v>
                      </c:pt>
                      <c:pt idx="1296">
                        <c:v>42533.432546296295</c:v>
                      </c:pt>
                      <c:pt idx="1297">
                        <c:v>42533.432557870372</c:v>
                      </c:pt>
                      <c:pt idx="1298">
                        <c:v>42533.432569444441</c:v>
                      </c:pt>
                      <c:pt idx="1299">
                        <c:v>42533.432581018518</c:v>
                      </c:pt>
                      <c:pt idx="1300">
                        <c:v>42533.432592592595</c:v>
                      </c:pt>
                      <c:pt idx="1301">
                        <c:v>42533.432604166665</c:v>
                      </c:pt>
                      <c:pt idx="1302">
                        <c:v>42533.432615740741</c:v>
                      </c:pt>
                      <c:pt idx="1303">
                        <c:v>42533.432627314818</c:v>
                      </c:pt>
                      <c:pt idx="1304">
                        <c:v>42533.432638888888</c:v>
                      </c:pt>
                      <c:pt idx="1305">
                        <c:v>42533.432650462964</c:v>
                      </c:pt>
                      <c:pt idx="1306">
                        <c:v>42533.432662037034</c:v>
                      </c:pt>
                      <c:pt idx="1307">
                        <c:v>42533.432685185187</c:v>
                      </c:pt>
                      <c:pt idx="1308">
                        <c:v>42533.432696759257</c:v>
                      </c:pt>
                      <c:pt idx="1309">
                        <c:v>42533.432708333334</c:v>
                      </c:pt>
                      <c:pt idx="1310">
                        <c:v>42533.432719907411</c:v>
                      </c:pt>
                      <c:pt idx="1311">
                        <c:v>42533.43273148148</c:v>
                      </c:pt>
                      <c:pt idx="1312">
                        <c:v>42533.432743055557</c:v>
                      </c:pt>
                      <c:pt idx="1313">
                        <c:v>42533.432754629626</c:v>
                      </c:pt>
                      <c:pt idx="1314">
                        <c:v>42533.432766203703</c:v>
                      </c:pt>
                      <c:pt idx="1315">
                        <c:v>42533.43277777778</c:v>
                      </c:pt>
                      <c:pt idx="1316">
                        <c:v>42533.432789351849</c:v>
                      </c:pt>
                      <c:pt idx="1317">
                        <c:v>42533.432800925926</c:v>
                      </c:pt>
                      <c:pt idx="1318">
                        <c:v>42533.432812500003</c:v>
                      </c:pt>
                      <c:pt idx="1319">
                        <c:v>42533.432824074072</c:v>
                      </c:pt>
                      <c:pt idx="1320">
                        <c:v>42533.432835648149</c:v>
                      </c:pt>
                      <c:pt idx="1321">
                        <c:v>42533.432847222219</c:v>
                      </c:pt>
                      <c:pt idx="1322">
                        <c:v>42533.432858796295</c:v>
                      </c:pt>
                      <c:pt idx="1323">
                        <c:v>42533.432870370372</c:v>
                      </c:pt>
                      <c:pt idx="1324">
                        <c:v>42533.432881944442</c:v>
                      </c:pt>
                      <c:pt idx="1325">
                        <c:v>42533.432893518519</c:v>
                      </c:pt>
                      <c:pt idx="1326">
                        <c:v>42533.432916666665</c:v>
                      </c:pt>
                      <c:pt idx="1327">
                        <c:v>42533.432928240742</c:v>
                      </c:pt>
                      <c:pt idx="1328">
                        <c:v>42533.432939814818</c:v>
                      </c:pt>
                      <c:pt idx="1329">
                        <c:v>42533.432962962965</c:v>
                      </c:pt>
                      <c:pt idx="1330">
                        <c:v>42533.432974537034</c:v>
                      </c:pt>
                      <c:pt idx="1331">
                        <c:v>42533.432986111111</c:v>
                      </c:pt>
                      <c:pt idx="1332">
                        <c:v>42533.432997685188</c:v>
                      </c:pt>
                      <c:pt idx="1333">
                        <c:v>42533.433009259257</c:v>
                      </c:pt>
                      <c:pt idx="1334">
                        <c:v>42533.433020833334</c:v>
                      </c:pt>
                      <c:pt idx="1335">
                        <c:v>42533.433032407411</c:v>
                      </c:pt>
                      <c:pt idx="1336">
                        <c:v>42533.43304398148</c:v>
                      </c:pt>
                      <c:pt idx="1337">
                        <c:v>42533.433055555557</c:v>
                      </c:pt>
                      <c:pt idx="1338">
                        <c:v>42533.433067129627</c:v>
                      </c:pt>
                      <c:pt idx="1339">
                        <c:v>42533.433078703703</c:v>
                      </c:pt>
                      <c:pt idx="1340">
                        <c:v>42533.43310185185</c:v>
                      </c:pt>
                      <c:pt idx="1341">
                        <c:v>42533.433113425926</c:v>
                      </c:pt>
                      <c:pt idx="1342">
                        <c:v>42533.433125000003</c:v>
                      </c:pt>
                      <c:pt idx="1343">
                        <c:v>42533.433136574073</c:v>
                      </c:pt>
                      <c:pt idx="1344">
                        <c:v>42533.433148148149</c:v>
                      </c:pt>
                      <c:pt idx="1345">
                        <c:v>42533.433159722219</c:v>
                      </c:pt>
                      <c:pt idx="1346">
                        <c:v>42533.433182870373</c:v>
                      </c:pt>
                      <c:pt idx="1347">
                        <c:v>42533.433194444442</c:v>
                      </c:pt>
                      <c:pt idx="1348">
                        <c:v>42533.433217592596</c:v>
                      </c:pt>
                      <c:pt idx="1349">
                        <c:v>42533.433229166665</c:v>
                      </c:pt>
                      <c:pt idx="1350">
                        <c:v>42533.433240740742</c:v>
                      </c:pt>
                      <c:pt idx="1351">
                        <c:v>42533.433252314811</c:v>
                      </c:pt>
                      <c:pt idx="1352">
                        <c:v>42533.433263888888</c:v>
                      </c:pt>
                      <c:pt idx="1353">
                        <c:v>42533.433275462965</c:v>
                      </c:pt>
                      <c:pt idx="1354">
                        <c:v>42533.433287037034</c:v>
                      </c:pt>
                      <c:pt idx="1355">
                        <c:v>42533.433298611111</c:v>
                      </c:pt>
                      <c:pt idx="1356">
                        <c:v>42533.433310185188</c:v>
                      </c:pt>
                      <c:pt idx="1357">
                        <c:v>42533.433321759258</c:v>
                      </c:pt>
                      <c:pt idx="1358">
                        <c:v>42533.433333333334</c:v>
                      </c:pt>
                      <c:pt idx="1359">
                        <c:v>42533.433344907404</c:v>
                      </c:pt>
                      <c:pt idx="1360">
                        <c:v>42533.433356481481</c:v>
                      </c:pt>
                      <c:pt idx="1361">
                        <c:v>42533.433379629627</c:v>
                      </c:pt>
                      <c:pt idx="1362">
                        <c:v>42533.433391203704</c:v>
                      </c:pt>
                      <c:pt idx="1363">
                        <c:v>42533.43340277778</c:v>
                      </c:pt>
                      <c:pt idx="1364">
                        <c:v>42533.43341435185</c:v>
                      </c:pt>
                      <c:pt idx="1365">
                        <c:v>42533.433425925927</c:v>
                      </c:pt>
                      <c:pt idx="1366">
                        <c:v>42533.433437500003</c:v>
                      </c:pt>
                      <c:pt idx="1367">
                        <c:v>42533.433449074073</c:v>
                      </c:pt>
                      <c:pt idx="1368">
                        <c:v>42533.43346064815</c:v>
                      </c:pt>
                      <c:pt idx="1369">
                        <c:v>42533.433472222219</c:v>
                      </c:pt>
                      <c:pt idx="1370">
                        <c:v>42533.433483796296</c:v>
                      </c:pt>
                      <c:pt idx="1371">
                        <c:v>42533.433495370373</c:v>
                      </c:pt>
                      <c:pt idx="1372">
                        <c:v>42533.433506944442</c:v>
                      </c:pt>
                      <c:pt idx="1373">
                        <c:v>42533.433518518519</c:v>
                      </c:pt>
                      <c:pt idx="1374">
                        <c:v>42533.433530092596</c:v>
                      </c:pt>
                      <c:pt idx="1375">
                        <c:v>42533.433541666665</c:v>
                      </c:pt>
                      <c:pt idx="1376">
                        <c:v>42533.433553240742</c:v>
                      </c:pt>
                      <c:pt idx="1377">
                        <c:v>42533.433564814812</c:v>
                      </c:pt>
                      <c:pt idx="1378">
                        <c:v>42533.433576388888</c:v>
                      </c:pt>
                      <c:pt idx="1379">
                        <c:v>42533.433587962965</c:v>
                      </c:pt>
                      <c:pt idx="1380">
                        <c:v>42533.433599537035</c:v>
                      </c:pt>
                      <c:pt idx="1381">
                        <c:v>42533.433611111112</c:v>
                      </c:pt>
                      <c:pt idx="1382">
                        <c:v>42533.433622685188</c:v>
                      </c:pt>
                      <c:pt idx="1383">
                        <c:v>42533.433634259258</c:v>
                      </c:pt>
                      <c:pt idx="1384">
                        <c:v>42533.433645833335</c:v>
                      </c:pt>
                      <c:pt idx="1385">
                        <c:v>42533.433657407404</c:v>
                      </c:pt>
                      <c:pt idx="1386">
                        <c:v>42533.433668981481</c:v>
                      </c:pt>
                      <c:pt idx="1387">
                        <c:v>42533.433680555558</c:v>
                      </c:pt>
                      <c:pt idx="1388">
                        <c:v>42533.433692129627</c:v>
                      </c:pt>
                      <c:pt idx="1389">
                        <c:v>42533.433703703704</c:v>
                      </c:pt>
                      <c:pt idx="1390">
                        <c:v>42533.433715277781</c:v>
                      </c:pt>
                      <c:pt idx="1391">
                        <c:v>42533.43372685185</c:v>
                      </c:pt>
                      <c:pt idx="1392">
                        <c:v>42533.433738425927</c:v>
                      </c:pt>
                      <c:pt idx="1393">
                        <c:v>42533.433749999997</c:v>
                      </c:pt>
                      <c:pt idx="1394">
                        <c:v>42533.433761574073</c:v>
                      </c:pt>
                      <c:pt idx="1395">
                        <c:v>42533.43377314815</c:v>
                      </c:pt>
                      <c:pt idx="1396">
                        <c:v>42533.43378472222</c:v>
                      </c:pt>
                      <c:pt idx="1397">
                        <c:v>42533.433796296296</c:v>
                      </c:pt>
                      <c:pt idx="1398">
                        <c:v>42533.433807870373</c:v>
                      </c:pt>
                      <c:pt idx="1399">
                        <c:v>42533.433819444443</c:v>
                      </c:pt>
                      <c:pt idx="1400">
                        <c:v>42533.433831018519</c:v>
                      </c:pt>
                      <c:pt idx="1401">
                        <c:v>42533.433842592596</c:v>
                      </c:pt>
                      <c:pt idx="1402">
                        <c:v>42533.433854166666</c:v>
                      </c:pt>
                      <c:pt idx="1403">
                        <c:v>42533.433865740742</c:v>
                      </c:pt>
                      <c:pt idx="1404">
                        <c:v>42533.433877314812</c:v>
                      </c:pt>
                      <c:pt idx="1405">
                        <c:v>42533.433888888889</c:v>
                      </c:pt>
                      <c:pt idx="1406">
                        <c:v>42533.433900462966</c:v>
                      </c:pt>
                      <c:pt idx="1407">
                        <c:v>42533.433912037035</c:v>
                      </c:pt>
                      <c:pt idx="1408">
                        <c:v>42533.433923611112</c:v>
                      </c:pt>
                      <c:pt idx="1409">
                        <c:v>42533.433935185189</c:v>
                      </c:pt>
                      <c:pt idx="1410">
                        <c:v>42533.433946759258</c:v>
                      </c:pt>
                      <c:pt idx="1411">
                        <c:v>42533.433958333335</c:v>
                      </c:pt>
                      <c:pt idx="1412">
                        <c:v>42533.433969907404</c:v>
                      </c:pt>
                      <c:pt idx="1413">
                        <c:v>42533.434004629627</c:v>
                      </c:pt>
                      <c:pt idx="1414">
                        <c:v>42533.434027777781</c:v>
                      </c:pt>
                      <c:pt idx="1415">
                        <c:v>42533.434039351851</c:v>
                      </c:pt>
                      <c:pt idx="1416">
                        <c:v>42533.434050925927</c:v>
                      </c:pt>
                      <c:pt idx="1417">
                        <c:v>42533.434062499997</c:v>
                      </c:pt>
                      <c:pt idx="1418">
                        <c:v>42533.434074074074</c:v>
                      </c:pt>
                      <c:pt idx="1419">
                        <c:v>42533.43408564815</c:v>
                      </c:pt>
                      <c:pt idx="1420">
                        <c:v>42533.43409722222</c:v>
                      </c:pt>
                      <c:pt idx="1421">
                        <c:v>42533.434108796297</c:v>
                      </c:pt>
                      <c:pt idx="1422">
                        <c:v>42533.434120370373</c:v>
                      </c:pt>
                      <c:pt idx="1423">
                        <c:v>42533.434131944443</c:v>
                      </c:pt>
                      <c:pt idx="1424">
                        <c:v>42533.43414351852</c:v>
                      </c:pt>
                      <c:pt idx="1425">
                        <c:v>42533.434155092589</c:v>
                      </c:pt>
                      <c:pt idx="1426">
                        <c:v>42533.434166666666</c:v>
                      </c:pt>
                      <c:pt idx="1427">
                        <c:v>42533.434178240743</c:v>
                      </c:pt>
                      <c:pt idx="1428">
                        <c:v>42533.434189814812</c:v>
                      </c:pt>
                      <c:pt idx="1429">
                        <c:v>42533.434201388889</c:v>
                      </c:pt>
                      <c:pt idx="1430">
                        <c:v>42533.434212962966</c:v>
                      </c:pt>
                      <c:pt idx="1431">
                        <c:v>42533.434224537035</c:v>
                      </c:pt>
                      <c:pt idx="1432">
                        <c:v>42533.434236111112</c:v>
                      </c:pt>
                      <c:pt idx="1433">
                        <c:v>42533.434247685182</c:v>
                      </c:pt>
                      <c:pt idx="1434">
                        <c:v>42533.434259259258</c:v>
                      </c:pt>
                      <c:pt idx="1435">
                        <c:v>42533.434270833335</c:v>
                      </c:pt>
                      <c:pt idx="1436">
                        <c:v>42533.434282407405</c:v>
                      </c:pt>
                      <c:pt idx="1437">
                        <c:v>42533.434305555558</c:v>
                      </c:pt>
                      <c:pt idx="1438">
                        <c:v>42533.434317129628</c:v>
                      </c:pt>
                      <c:pt idx="1439">
                        <c:v>42533.434328703705</c:v>
                      </c:pt>
                      <c:pt idx="1440">
                        <c:v>42533.434340277781</c:v>
                      </c:pt>
                      <c:pt idx="1441">
                        <c:v>42533.434351851851</c:v>
                      </c:pt>
                      <c:pt idx="1442">
                        <c:v>42533.434363425928</c:v>
                      </c:pt>
                      <c:pt idx="1443">
                        <c:v>42533.434374999997</c:v>
                      </c:pt>
                      <c:pt idx="1444">
                        <c:v>42533.434386574074</c:v>
                      </c:pt>
                      <c:pt idx="1445">
                        <c:v>42533.434398148151</c:v>
                      </c:pt>
                      <c:pt idx="1446">
                        <c:v>42533.43440972222</c:v>
                      </c:pt>
                      <c:pt idx="1447">
                        <c:v>42533.434421296297</c:v>
                      </c:pt>
                      <c:pt idx="1448">
                        <c:v>42533.434432870374</c:v>
                      </c:pt>
                      <c:pt idx="1449">
                        <c:v>42533.434444444443</c:v>
                      </c:pt>
                      <c:pt idx="1450">
                        <c:v>42533.43445601852</c:v>
                      </c:pt>
                      <c:pt idx="1451">
                        <c:v>42533.434467592589</c:v>
                      </c:pt>
                      <c:pt idx="1452">
                        <c:v>42533.434479166666</c:v>
                      </c:pt>
                      <c:pt idx="1453">
                        <c:v>42533.434490740743</c:v>
                      </c:pt>
                      <c:pt idx="1454">
                        <c:v>42533.434502314813</c:v>
                      </c:pt>
                      <c:pt idx="1455">
                        <c:v>42533.434513888889</c:v>
                      </c:pt>
                      <c:pt idx="1456">
                        <c:v>42533.434525462966</c:v>
                      </c:pt>
                      <c:pt idx="1457">
                        <c:v>42533.434537037036</c:v>
                      </c:pt>
                      <c:pt idx="1458">
                        <c:v>42533.434560185182</c:v>
                      </c:pt>
                      <c:pt idx="1459">
                        <c:v>42533.434571759259</c:v>
                      </c:pt>
                      <c:pt idx="1460">
                        <c:v>42533.434583333335</c:v>
                      </c:pt>
                      <c:pt idx="1461">
                        <c:v>42533.434594907405</c:v>
                      </c:pt>
                      <c:pt idx="1462">
                        <c:v>42533.434606481482</c:v>
                      </c:pt>
                      <c:pt idx="1463">
                        <c:v>42533.434618055559</c:v>
                      </c:pt>
                      <c:pt idx="1464">
                        <c:v>42533.434629629628</c:v>
                      </c:pt>
                      <c:pt idx="1465">
                        <c:v>42533.434641203705</c:v>
                      </c:pt>
                      <c:pt idx="1466">
                        <c:v>42533.434652777774</c:v>
                      </c:pt>
                      <c:pt idx="1467">
                        <c:v>42533.434664351851</c:v>
                      </c:pt>
                      <c:pt idx="1468">
                        <c:v>42533.434675925928</c:v>
                      </c:pt>
                      <c:pt idx="1469">
                        <c:v>42533.434687499997</c:v>
                      </c:pt>
                      <c:pt idx="1470">
                        <c:v>42533.434699074074</c:v>
                      </c:pt>
                      <c:pt idx="1471">
                        <c:v>42533.434710648151</c:v>
                      </c:pt>
                      <c:pt idx="1472">
                        <c:v>42533.43472222222</c:v>
                      </c:pt>
                      <c:pt idx="1473">
                        <c:v>42533.434733796297</c:v>
                      </c:pt>
                      <c:pt idx="1474">
                        <c:v>42533.434745370374</c:v>
                      </c:pt>
                      <c:pt idx="1475">
                        <c:v>42533.434756944444</c:v>
                      </c:pt>
                      <c:pt idx="1476">
                        <c:v>42533.43476851852</c:v>
                      </c:pt>
                      <c:pt idx="1477">
                        <c:v>42533.43478009259</c:v>
                      </c:pt>
                      <c:pt idx="1478">
                        <c:v>42533.434791666667</c:v>
                      </c:pt>
                      <c:pt idx="1479">
                        <c:v>42533.434803240743</c:v>
                      </c:pt>
                      <c:pt idx="1480">
                        <c:v>42533.434814814813</c:v>
                      </c:pt>
                      <c:pt idx="1481">
                        <c:v>42533.43482638889</c:v>
                      </c:pt>
                      <c:pt idx="1482">
                        <c:v>42533.434837962966</c:v>
                      </c:pt>
                      <c:pt idx="1483">
                        <c:v>42533.434849537036</c:v>
                      </c:pt>
                      <c:pt idx="1484">
                        <c:v>42533.434861111113</c:v>
                      </c:pt>
                      <c:pt idx="1485">
                        <c:v>42533.434872685182</c:v>
                      </c:pt>
                      <c:pt idx="1486">
                        <c:v>42533.434884259259</c:v>
                      </c:pt>
                      <c:pt idx="1487">
                        <c:v>42533.434895833336</c:v>
                      </c:pt>
                      <c:pt idx="1488">
                        <c:v>42533.434907407405</c:v>
                      </c:pt>
                      <c:pt idx="1489">
                        <c:v>42533.434918981482</c:v>
                      </c:pt>
                      <c:pt idx="1490">
                        <c:v>42533.434942129628</c:v>
                      </c:pt>
                      <c:pt idx="1491">
                        <c:v>42533.434953703705</c:v>
                      </c:pt>
                      <c:pt idx="1492">
                        <c:v>42533.434965277775</c:v>
                      </c:pt>
                      <c:pt idx="1493">
                        <c:v>42533.434976851851</c:v>
                      </c:pt>
                      <c:pt idx="1494">
                        <c:v>42533.434988425928</c:v>
                      </c:pt>
                      <c:pt idx="1495">
                        <c:v>42533.434999999998</c:v>
                      </c:pt>
                      <c:pt idx="1496">
                        <c:v>42533.435011574074</c:v>
                      </c:pt>
                      <c:pt idx="1497">
                        <c:v>42533.435023148151</c:v>
                      </c:pt>
                      <c:pt idx="1498">
                        <c:v>42533.435034722221</c:v>
                      </c:pt>
                      <c:pt idx="1499">
                        <c:v>42533.435046296298</c:v>
                      </c:pt>
                      <c:pt idx="1500">
                        <c:v>42533.435057870367</c:v>
                      </c:pt>
                      <c:pt idx="1501">
                        <c:v>42533.435069444444</c:v>
                      </c:pt>
                      <c:pt idx="1502">
                        <c:v>42533.435081018521</c:v>
                      </c:pt>
                      <c:pt idx="1503">
                        <c:v>42533.43509259259</c:v>
                      </c:pt>
                      <c:pt idx="1504">
                        <c:v>42533.435104166667</c:v>
                      </c:pt>
                      <c:pt idx="1505">
                        <c:v>42533.435115740744</c:v>
                      </c:pt>
                      <c:pt idx="1506">
                        <c:v>42533.435127314813</c:v>
                      </c:pt>
                      <c:pt idx="1507">
                        <c:v>42533.43513888889</c:v>
                      </c:pt>
                      <c:pt idx="1508">
                        <c:v>42533.435162037036</c:v>
                      </c:pt>
                      <c:pt idx="1509">
                        <c:v>42533.435173611113</c:v>
                      </c:pt>
                      <c:pt idx="1510">
                        <c:v>42533.435185185182</c:v>
                      </c:pt>
                      <c:pt idx="1511">
                        <c:v>42533.435196759259</c:v>
                      </c:pt>
                      <c:pt idx="1512">
                        <c:v>42533.435208333336</c:v>
                      </c:pt>
                      <c:pt idx="1513">
                        <c:v>42533.435219907406</c:v>
                      </c:pt>
                      <c:pt idx="1514">
                        <c:v>42533.435231481482</c:v>
                      </c:pt>
                      <c:pt idx="1515">
                        <c:v>42533.435243055559</c:v>
                      </c:pt>
                      <c:pt idx="1516">
                        <c:v>42533.435254629629</c:v>
                      </c:pt>
                      <c:pt idx="1517">
                        <c:v>42533.435266203705</c:v>
                      </c:pt>
                      <c:pt idx="1518">
                        <c:v>42533.435277777775</c:v>
                      </c:pt>
                      <c:pt idx="1519">
                        <c:v>42533.435289351852</c:v>
                      </c:pt>
                      <c:pt idx="1520">
                        <c:v>42533.435300925928</c:v>
                      </c:pt>
                      <c:pt idx="1521">
                        <c:v>42533.435312499998</c:v>
                      </c:pt>
                      <c:pt idx="1522">
                        <c:v>42533.435324074075</c:v>
                      </c:pt>
                      <c:pt idx="1523">
                        <c:v>42533.435335648152</c:v>
                      </c:pt>
                      <c:pt idx="1524">
                        <c:v>42533.435347222221</c:v>
                      </c:pt>
                      <c:pt idx="1525">
                        <c:v>42533.435358796298</c:v>
                      </c:pt>
                      <c:pt idx="1526">
                        <c:v>42533.435370370367</c:v>
                      </c:pt>
                      <c:pt idx="1527">
                        <c:v>42533.435381944444</c:v>
                      </c:pt>
                      <c:pt idx="1528">
                        <c:v>42533.435393518521</c:v>
                      </c:pt>
                      <c:pt idx="1529">
                        <c:v>42533.43540509259</c:v>
                      </c:pt>
                      <c:pt idx="1530">
                        <c:v>42533.435416666667</c:v>
                      </c:pt>
                      <c:pt idx="1531">
                        <c:v>42533.435428240744</c:v>
                      </c:pt>
                      <c:pt idx="1532">
                        <c:v>42533.435439814813</c:v>
                      </c:pt>
                      <c:pt idx="1533">
                        <c:v>42533.43545138889</c:v>
                      </c:pt>
                      <c:pt idx="1534">
                        <c:v>42533.43546296296</c:v>
                      </c:pt>
                      <c:pt idx="1535">
                        <c:v>42533.435474537036</c:v>
                      </c:pt>
                      <c:pt idx="1536">
                        <c:v>42533.435486111113</c:v>
                      </c:pt>
                      <c:pt idx="1537">
                        <c:v>42533.435497685183</c:v>
                      </c:pt>
                      <c:pt idx="1538">
                        <c:v>42533.43550925926</c:v>
                      </c:pt>
                      <c:pt idx="1539">
                        <c:v>42533.435520833336</c:v>
                      </c:pt>
                      <c:pt idx="1540">
                        <c:v>42533.435532407406</c:v>
                      </c:pt>
                      <c:pt idx="1541">
                        <c:v>42533.435543981483</c:v>
                      </c:pt>
                      <c:pt idx="1542">
                        <c:v>42533.435555555552</c:v>
                      </c:pt>
                      <c:pt idx="1543">
                        <c:v>42533.435567129629</c:v>
                      </c:pt>
                      <c:pt idx="1544">
                        <c:v>42533.435578703706</c:v>
                      </c:pt>
                      <c:pt idx="1545">
                        <c:v>42533.435590277775</c:v>
                      </c:pt>
                      <c:pt idx="1546">
                        <c:v>42533.435601851852</c:v>
                      </c:pt>
                      <c:pt idx="1547">
                        <c:v>42533.435613425929</c:v>
                      </c:pt>
                      <c:pt idx="1548">
                        <c:v>42533.435624999998</c:v>
                      </c:pt>
                      <c:pt idx="1549">
                        <c:v>42533.435636574075</c:v>
                      </c:pt>
                      <c:pt idx="1550">
                        <c:v>42533.435648148145</c:v>
                      </c:pt>
                      <c:pt idx="1551">
                        <c:v>42533.435659722221</c:v>
                      </c:pt>
                      <c:pt idx="1552">
                        <c:v>42533.435671296298</c:v>
                      </c:pt>
                      <c:pt idx="1553">
                        <c:v>42533.435682870368</c:v>
                      </c:pt>
                      <c:pt idx="1554">
                        <c:v>42533.435694444444</c:v>
                      </c:pt>
                      <c:pt idx="1555">
                        <c:v>42533.435706018521</c:v>
                      </c:pt>
                      <c:pt idx="1556">
                        <c:v>42533.435717592591</c:v>
                      </c:pt>
                      <c:pt idx="1557">
                        <c:v>42533.435729166667</c:v>
                      </c:pt>
                      <c:pt idx="1558">
                        <c:v>42533.435740740744</c:v>
                      </c:pt>
                      <c:pt idx="1559">
                        <c:v>42533.435752314814</c:v>
                      </c:pt>
                      <c:pt idx="1560">
                        <c:v>42533.435763888891</c:v>
                      </c:pt>
                      <c:pt idx="1561">
                        <c:v>42533.43577546296</c:v>
                      </c:pt>
                      <c:pt idx="1562">
                        <c:v>42533.435787037037</c:v>
                      </c:pt>
                      <c:pt idx="1563">
                        <c:v>42533.435798611114</c:v>
                      </c:pt>
                      <c:pt idx="1564">
                        <c:v>42533.435810185183</c:v>
                      </c:pt>
                      <c:pt idx="1565">
                        <c:v>42533.43582175926</c:v>
                      </c:pt>
                      <c:pt idx="1566">
                        <c:v>42533.435833333337</c:v>
                      </c:pt>
                      <c:pt idx="1567">
                        <c:v>42533.435844907406</c:v>
                      </c:pt>
                      <c:pt idx="1568">
                        <c:v>42533.435856481483</c:v>
                      </c:pt>
                      <c:pt idx="1569">
                        <c:v>42533.435868055552</c:v>
                      </c:pt>
                      <c:pt idx="1570">
                        <c:v>42533.435879629629</c:v>
                      </c:pt>
                      <c:pt idx="1571">
                        <c:v>42533.435891203706</c:v>
                      </c:pt>
                      <c:pt idx="1572">
                        <c:v>42533.435902777775</c:v>
                      </c:pt>
                      <c:pt idx="1573">
                        <c:v>42533.435914351852</c:v>
                      </c:pt>
                      <c:pt idx="1574">
                        <c:v>42533.435925925929</c:v>
                      </c:pt>
                      <c:pt idx="1575">
                        <c:v>42533.435937499999</c:v>
                      </c:pt>
                      <c:pt idx="1576">
                        <c:v>42533.435949074075</c:v>
                      </c:pt>
                      <c:pt idx="1577">
                        <c:v>42533.435960648145</c:v>
                      </c:pt>
                      <c:pt idx="1578">
                        <c:v>42533.435972222222</c:v>
                      </c:pt>
                      <c:pt idx="1579">
                        <c:v>42533.435983796298</c:v>
                      </c:pt>
                      <c:pt idx="1580">
                        <c:v>42533.435995370368</c:v>
                      </c:pt>
                      <c:pt idx="1581">
                        <c:v>42533.436006944445</c:v>
                      </c:pt>
                      <c:pt idx="1582">
                        <c:v>42533.436018518521</c:v>
                      </c:pt>
                      <c:pt idx="1583">
                        <c:v>42533.436041666668</c:v>
                      </c:pt>
                      <c:pt idx="1584">
                        <c:v>42533.436053240737</c:v>
                      </c:pt>
                      <c:pt idx="1585">
                        <c:v>42533.436064814814</c:v>
                      </c:pt>
                      <c:pt idx="1586">
                        <c:v>42533.436076388891</c:v>
                      </c:pt>
                      <c:pt idx="1587">
                        <c:v>42533.43608796296</c:v>
                      </c:pt>
                      <c:pt idx="1588">
                        <c:v>42533.436099537037</c:v>
                      </c:pt>
                      <c:pt idx="1589">
                        <c:v>42533.436111111114</c:v>
                      </c:pt>
                      <c:pt idx="1590">
                        <c:v>42533.436122685183</c:v>
                      </c:pt>
                      <c:pt idx="1591">
                        <c:v>42533.43613425926</c:v>
                      </c:pt>
                      <c:pt idx="1592">
                        <c:v>42533.436145833337</c:v>
                      </c:pt>
                      <c:pt idx="1593">
                        <c:v>42533.436157407406</c:v>
                      </c:pt>
                      <c:pt idx="1594">
                        <c:v>42533.436168981483</c:v>
                      </c:pt>
                      <c:pt idx="1595">
                        <c:v>42533.436180555553</c:v>
                      </c:pt>
                      <c:pt idx="1596">
                        <c:v>42533.436192129629</c:v>
                      </c:pt>
                      <c:pt idx="1597">
                        <c:v>42533.436203703706</c:v>
                      </c:pt>
                      <c:pt idx="1598">
                        <c:v>42533.436215277776</c:v>
                      </c:pt>
                      <c:pt idx="1599">
                        <c:v>42533.436226851853</c:v>
                      </c:pt>
                      <c:pt idx="1600">
                        <c:v>42533.436238425929</c:v>
                      </c:pt>
                      <c:pt idx="1601">
                        <c:v>42533.436249999999</c:v>
                      </c:pt>
                      <c:pt idx="1602">
                        <c:v>42533.436261574076</c:v>
                      </c:pt>
                      <c:pt idx="1603">
                        <c:v>42533.436273148145</c:v>
                      </c:pt>
                      <c:pt idx="1604">
                        <c:v>42533.436284722222</c:v>
                      </c:pt>
                      <c:pt idx="1605">
                        <c:v>42533.436296296299</c:v>
                      </c:pt>
                      <c:pt idx="1606">
                        <c:v>42533.436307870368</c:v>
                      </c:pt>
                      <c:pt idx="1607">
                        <c:v>42533.436319444445</c:v>
                      </c:pt>
                      <c:pt idx="1608">
                        <c:v>42533.436331018522</c:v>
                      </c:pt>
                      <c:pt idx="1609">
                        <c:v>42533.436342592591</c:v>
                      </c:pt>
                      <c:pt idx="1610">
                        <c:v>42533.436354166668</c:v>
                      </c:pt>
                      <c:pt idx="1611">
                        <c:v>42533.436377314814</c:v>
                      </c:pt>
                      <c:pt idx="1612">
                        <c:v>42533.436388888891</c:v>
                      </c:pt>
                      <c:pt idx="1613">
                        <c:v>42533.436400462961</c:v>
                      </c:pt>
                      <c:pt idx="1614">
                        <c:v>42533.436412037037</c:v>
                      </c:pt>
                      <c:pt idx="1615">
                        <c:v>42533.436423611114</c:v>
                      </c:pt>
                      <c:pt idx="1616">
                        <c:v>42533.436435185184</c:v>
                      </c:pt>
                      <c:pt idx="1617">
                        <c:v>42533.43644675926</c:v>
                      </c:pt>
                      <c:pt idx="1618">
                        <c:v>42533.43645833333</c:v>
                      </c:pt>
                      <c:pt idx="1619">
                        <c:v>42533.436469907407</c:v>
                      </c:pt>
                      <c:pt idx="1620">
                        <c:v>42533.436481481483</c:v>
                      </c:pt>
                      <c:pt idx="1621">
                        <c:v>42533.436493055553</c:v>
                      </c:pt>
                      <c:pt idx="1622">
                        <c:v>42533.43650462963</c:v>
                      </c:pt>
                      <c:pt idx="1623">
                        <c:v>42533.436516203707</c:v>
                      </c:pt>
                      <c:pt idx="1624">
                        <c:v>42533.436527777776</c:v>
                      </c:pt>
                      <c:pt idx="1625">
                        <c:v>42533.436539351853</c:v>
                      </c:pt>
                      <c:pt idx="1626">
                        <c:v>42533.436550925922</c:v>
                      </c:pt>
                      <c:pt idx="1627">
                        <c:v>42533.436562499999</c:v>
                      </c:pt>
                      <c:pt idx="1628">
                        <c:v>42533.436574074076</c:v>
                      </c:pt>
                      <c:pt idx="1629">
                        <c:v>42533.436597222222</c:v>
                      </c:pt>
                      <c:pt idx="1630">
                        <c:v>42533.436608796299</c:v>
                      </c:pt>
                      <c:pt idx="1631">
                        <c:v>42533.436631944445</c:v>
                      </c:pt>
                      <c:pt idx="1632">
                        <c:v>42533.436643518522</c:v>
                      </c:pt>
                      <c:pt idx="1633">
                        <c:v>42533.436655092592</c:v>
                      </c:pt>
                      <c:pt idx="1634">
                        <c:v>42533.436666666668</c:v>
                      </c:pt>
                      <c:pt idx="1635">
                        <c:v>42533.436678240738</c:v>
                      </c:pt>
                      <c:pt idx="1636">
                        <c:v>42533.436689814815</c:v>
                      </c:pt>
                      <c:pt idx="1637">
                        <c:v>42533.436701388891</c:v>
                      </c:pt>
                      <c:pt idx="1638">
                        <c:v>42533.436712962961</c:v>
                      </c:pt>
                      <c:pt idx="1639">
                        <c:v>42533.436724537038</c:v>
                      </c:pt>
                      <c:pt idx="1640">
                        <c:v>42533.436736111114</c:v>
                      </c:pt>
                      <c:pt idx="1641">
                        <c:v>42533.436747685184</c:v>
                      </c:pt>
                      <c:pt idx="1642">
                        <c:v>42533.436759259261</c:v>
                      </c:pt>
                      <c:pt idx="1643">
                        <c:v>42533.43677083333</c:v>
                      </c:pt>
                      <c:pt idx="1644">
                        <c:v>42533.436782407407</c:v>
                      </c:pt>
                      <c:pt idx="1645">
                        <c:v>42533.436793981484</c:v>
                      </c:pt>
                      <c:pt idx="1646">
                        <c:v>42533.436805555553</c:v>
                      </c:pt>
                      <c:pt idx="1647">
                        <c:v>42533.43681712963</c:v>
                      </c:pt>
                      <c:pt idx="1648">
                        <c:v>42533.436828703707</c:v>
                      </c:pt>
                      <c:pt idx="1649">
                        <c:v>42533.436840277776</c:v>
                      </c:pt>
                      <c:pt idx="1650">
                        <c:v>42533.436851851853</c:v>
                      </c:pt>
                      <c:pt idx="1651">
                        <c:v>42533.436863425923</c:v>
                      </c:pt>
                      <c:pt idx="1652">
                        <c:v>42533.436886574076</c:v>
                      </c:pt>
                      <c:pt idx="1653">
                        <c:v>42533.436898148146</c:v>
                      </c:pt>
                      <c:pt idx="1654">
                        <c:v>42533.436909722222</c:v>
                      </c:pt>
                      <c:pt idx="1655">
                        <c:v>42533.436932870369</c:v>
                      </c:pt>
                      <c:pt idx="1656">
                        <c:v>42533.436944444446</c:v>
                      </c:pt>
                      <c:pt idx="1657">
                        <c:v>42533.436967592592</c:v>
                      </c:pt>
                      <c:pt idx="1658">
                        <c:v>42533.436979166669</c:v>
                      </c:pt>
                      <c:pt idx="1659">
                        <c:v>42533.436990740738</c:v>
                      </c:pt>
                      <c:pt idx="1660">
                        <c:v>42533.437002314815</c:v>
                      </c:pt>
                      <c:pt idx="1661">
                        <c:v>42533.437013888892</c:v>
                      </c:pt>
                      <c:pt idx="1662">
                        <c:v>42533.437025462961</c:v>
                      </c:pt>
                      <c:pt idx="1663">
                        <c:v>42533.437037037038</c:v>
                      </c:pt>
                      <c:pt idx="1664">
                        <c:v>42533.437048611115</c:v>
                      </c:pt>
                      <c:pt idx="1665">
                        <c:v>42533.437060185184</c:v>
                      </c:pt>
                      <c:pt idx="1666">
                        <c:v>42533.437071759261</c:v>
                      </c:pt>
                      <c:pt idx="1667">
                        <c:v>42533.437083333331</c:v>
                      </c:pt>
                      <c:pt idx="1668">
                        <c:v>42533.437094907407</c:v>
                      </c:pt>
                      <c:pt idx="1669">
                        <c:v>42533.437106481484</c:v>
                      </c:pt>
                      <c:pt idx="1670">
                        <c:v>42533.437118055554</c:v>
                      </c:pt>
                      <c:pt idx="1671">
                        <c:v>42533.43712962963</c:v>
                      </c:pt>
                      <c:pt idx="1672">
                        <c:v>42533.437141203707</c:v>
                      </c:pt>
                      <c:pt idx="1673">
                        <c:v>42533.437152777777</c:v>
                      </c:pt>
                      <c:pt idx="1674">
                        <c:v>42533.437164351853</c:v>
                      </c:pt>
                      <c:pt idx="1675">
                        <c:v>42533.437175925923</c:v>
                      </c:pt>
                      <c:pt idx="1676">
                        <c:v>42533.4371875</c:v>
                      </c:pt>
                      <c:pt idx="1677">
                        <c:v>42533.437199074076</c:v>
                      </c:pt>
                      <c:pt idx="1678">
                        <c:v>42533.437210648146</c:v>
                      </c:pt>
                      <c:pt idx="1679">
                        <c:v>42533.437222222223</c:v>
                      </c:pt>
                      <c:pt idx="1680">
                        <c:v>42533.4372337963</c:v>
                      </c:pt>
                      <c:pt idx="1681">
                        <c:v>42533.437245370369</c:v>
                      </c:pt>
                      <c:pt idx="1682">
                        <c:v>42533.437256944446</c:v>
                      </c:pt>
                      <c:pt idx="1683">
                        <c:v>42533.437268518515</c:v>
                      </c:pt>
                      <c:pt idx="1684">
                        <c:v>42533.437280092592</c:v>
                      </c:pt>
                      <c:pt idx="1685">
                        <c:v>42533.437291666669</c:v>
                      </c:pt>
                      <c:pt idx="1686">
                        <c:v>42533.437303240738</c:v>
                      </c:pt>
                      <c:pt idx="1687">
                        <c:v>42533.437314814815</c:v>
                      </c:pt>
                      <c:pt idx="1688">
                        <c:v>42533.437326388892</c:v>
                      </c:pt>
                      <c:pt idx="1689">
                        <c:v>42533.437337962961</c:v>
                      </c:pt>
                      <c:pt idx="1690">
                        <c:v>42533.437349537038</c:v>
                      </c:pt>
                      <c:pt idx="1691">
                        <c:v>42533.437361111108</c:v>
                      </c:pt>
                      <c:pt idx="1692">
                        <c:v>42533.437372685185</c:v>
                      </c:pt>
                      <c:pt idx="1693">
                        <c:v>42533.437384259261</c:v>
                      </c:pt>
                      <c:pt idx="1694">
                        <c:v>42533.437395833331</c:v>
                      </c:pt>
                      <c:pt idx="1695">
                        <c:v>42533.437407407408</c:v>
                      </c:pt>
                      <c:pt idx="1696">
                        <c:v>42533.437418981484</c:v>
                      </c:pt>
                      <c:pt idx="1697">
                        <c:v>42533.437430555554</c:v>
                      </c:pt>
                      <c:pt idx="1698">
                        <c:v>42533.437442129631</c:v>
                      </c:pt>
                      <c:pt idx="1699">
                        <c:v>42533.4374537037</c:v>
                      </c:pt>
                      <c:pt idx="1700">
                        <c:v>42533.437476851854</c:v>
                      </c:pt>
                      <c:pt idx="1701">
                        <c:v>42533.437488425923</c:v>
                      </c:pt>
                      <c:pt idx="1702">
                        <c:v>42533.4375</c:v>
                      </c:pt>
                      <c:pt idx="1703">
                        <c:v>42533.437511574077</c:v>
                      </c:pt>
                      <c:pt idx="1704">
                        <c:v>42533.437523148146</c:v>
                      </c:pt>
                      <c:pt idx="1705">
                        <c:v>42533.437534722223</c:v>
                      </c:pt>
                      <c:pt idx="1706">
                        <c:v>42533.4375462963</c:v>
                      </c:pt>
                      <c:pt idx="1707">
                        <c:v>42533.437557870369</c:v>
                      </c:pt>
                      <c:pt idx="1708">
                        <c:v>42533.437569444446</c:v>
                      </c:pt>
                      <c:pt idx="1709">
                        <c:v>42533.437581018516</c:v>
                      </c:pt>
                      <c:pt idx="1710">
                        <c:v>42533.437592592592</c:v>
                      </c:pt>
                      <c:pt idx="1711">
                        <c:v>42533.437604166669</c:v>
                      </c:pt>
                      <c:pt idx="1712">
                        <c:v>42533.437615740739</c:v>
                      </c:pt>
                      <c:pt idx="1713">
                        <c:v>42533.437627314815</c:v>
                      </c:pt>
                      <c:pt idx="1714">
                        <c:v>42533.437638888892</c:v>
                      </c:pt>
                      <c:pt idx="1715">
                        <c:v>42533.437650462962</c:v>
                      </c:pt>
                      <c:pt idx="1716">
                        <c:v>42533.437662037039</c:v>
                      </c:pt>
                      <c:pt idx="1717">
                        <c:v>42533.437673611108</c:v>
                      </c:pt>
                      <c:pt idx="1718">
                        <c:v>42533.437685185185</c:v>
                      </c:pt>
                      <c:pt idx="1719">
                        <c:v>42533.437708333331</c:v>
                      </c:pt>
                      <c:pt idx="1720">
                        <c:v>42533.437719907408</c:v>
                      </c:pt>
                      <c:pt idx="1721">
                        <c:v>42533.437731481485</c:v>
                      </c:pt>
                      <c:pt idx="1722">
                        <c:v>42533.437743055554</c:v>
                      </c:pt>
                      <c:pt idx="1723">
                        <c:v>42533.437754629631</c:v>
                      </c:pt>
                      <c:pt idx="1724">
                        <c:v>42533.4377662037</c:v>
                      </c:pt>
                      <c:pt idx="1725">
                        <c:v>42533.437777777777</c:v>
                      </c:pt>
                      <c:pt idx="1726">
                        <c:v>42533.437789351854</c:v>
                      </c:pt>
                      <c:pt idx="1727">
                        <c:v>42533.437800925924</c:v>
                      </c:pt>
                      <c:pt idx="1728">
                        <c:v>42533.4378125</c:v>
                      </c:pt>
                      <c:pt idx="1729">
                        <c:v>42533.437824074077</c:v>
                      </c:pt>
                      <c:pt idx="1730">
                        <c:v>42533.437835648147</c:v>
                      </c:pt>
                      <c:pt idx="1731">
                        <c:v>42533.437847222223</c:v>
                      </c:pt>
                      <c:pt idx="1732">
                        <c:v>42533.437858796293</c:v>
                      </c:pt>
                      <c:pt idx="1733">
                        <c:v>42533.43787037037</c:v>
                      </c:pt>
                      <c:pt idx="1734">
                        <c:v>42533.437881944446</c:v>
                      </c:pt>
                      <c:pt idx="1735">
                        <c:v>42533.437893518516</c:v>
                      </c:pt>
                      <c:pt idx="1736">
                        <c:v>42533.437905092593</c:v>
                      </c:pt>
                      <c:pt idx="1737">
                        <c:v>42533.437916666669</c:v>
                      </c:pt>
                      <c:pt idx="1738">
                        <c:v>42533.437928240739</c:v>
                      </c:pt>
                      <c:pt idx="1739">
                        <c:v>42533.437939814816</c:v>
                      </c:pt>
                      <c:pt idx="1740">
                        <c:v>42533.437951388885</c:v>
                      </c:pt>
                      <c:pt idx="1741">
                        <c:v>42533.437962962962</c:v>
                      </c:pt>
                      <c:pt idx="1742">
                        <c:v>42533.437974537039</c:v>
                      </c:pt>
                      <c:pt idx="1743">
                        <c:v>42533.437986111108</c:v>
                      </c:pt>
                      <c:pt idx="1744">
                        <c:v>42533.437997685185</c:v>
                      </c:pt>
                      <c:pt idx="1745">
                        <c:v>42533.438009259262</c:v>
                      </c:pt>
                      <c:pt idx="1746">
                        <c:v>42533.438020833331</c:v>
                      </c:pt>
                      <c:pt idx="1747">
                        <c:v>42533.438032407408</c:v>
                      </c:pt>
                      <c:pt idx="1748">
                        <c:v>42533.438043981485</c:v>
                      </c:pt>
                      <c:pt idx="1749">
                        <c:v>42533.438055555554</c:v>
                      </c:pt>
                      <c:pt idx="1750">
                        <c:v>42533.438067129631</c:v>
                      </c:pt>
                      <c:pt idx="1751">
                        <c:v>42533.438078703701</c:v>
                      </c:pt>
                      <c:pt idx="1752">
                        <c:v>42533.438090277778</c:v>
                      </c:pt>
                      <c:pt idx="1753">
                        <c:v>42533.438101851854</c:v>
                      </c:pt>
                      <c:pt idx="1754">
                        <c:v>42533.438113425924</c:v>
                      </c:pt>
                      <c:pt idx="1755">
                        <c:v>42533.438125000001</c:v>
                      </c:pt>
                      <c:pt idx="1756">
                        <c:v>42533.438136574077</c:v>
                      </c:pt>
                      <c:pt idx="1757">
                        <c:v>42533.438148148147</c:v>
                      </c:pt>
                      <c:pt idx="1758">
                        <c:v>42533.438159722224</c:v>
                      </c:pt>
                      <c:pt idx="1759">
                        <c:v>42533.438171296293</c:v>
                      </c:pt>
                      <c:pt idx="1760">
                        <c:v>42533.43818287037</c:v>
                      </c:pt>
                      <c:pt idx="1761">
                        <c:v>42533.438194444447</c:v>
                      </c:pt>
                      <c:pt idx="1762">
                        <c:v>42533.438206018516</c:v>
                      </c:pt>
                      <c:pt idx="1763">
                        <c:v>42533.438217592593</c:v>
                      </c:pt>
                      <c:pt idx="1764">
                        <c:v>42533.43822916667</c:v>
                      </c:pt>
                      <c:pt idx="1765">
                        <c:v>42533.438240740739</c:v>
                      </c:pt>
                      <c:pt idx="1766">
                        <c:v>42533.438252314816</c:v>
                      </c:pt>
                      <c:pt idx="1767">
                        <c:v>42533.438263888886</c:v>
                      </c:pt>
                      <c:pt idx="1768">
                        <c:v>42533.438275462962</c:v>
                      </c:pt>
                      <c:pt idx="1769">
                        <c:v>42533.438287037039</c:v>
                      </c:pt>
                      <c:pt idx="1770">
                        <c:v>42533.438298611109</c:v>
                      </c:pt>
                      <c:pt idx="1771">
                        <c:v>42533.438310185185</c:v>
                      </c:pt>
                      <c:pt idx="1772">
                        <c:v>42533.438321759262</c:v>
                      </c:pt>
                      <c:pt idx="1773">
                        <c:v>42533.438333333332</c:v>
                      </c:pt>
                      <c:pt idx="1774">
                        <c:v>42533.438344907408</c:v>
                      </c:pt>
                      <c:pt idx="1775">
                        <c:v>42533.438356481478</c:v>
                      </c:pt>
                      <c:pt idx="1776">
                        <c:v>42533.438368055555</c:v>
                      </c:pt>
                      <c:pt idx="1777">
                        <c:v>42533.438379629632</c:v>
                      </c:pt>
                      <c:pt idx="1778">
                        <c:v>42533.438391203701</c:v>
                      </c:pt>
                      <c:pt idx="1779">
                        <c:v>42533.438402777778</c:v>
                      </c:pt>
                      <c:pt idx="1780">
                        <c:v>42533.438414351855</c:v>
                      </c:pt>
                      <c:pt idx="1781">
                        <c:v>42533.438425925924</c:v>
                      </c:pt>
                      <c:pt idx="1782">
                        <c:v>42533.438449074078</c:v>
                      </c:pt>
                      <c:pt idx="1783">
                        <c:v>42533.438460648147</c:v>
                      </c:pt>
                      <c:pt idx="1784">
                        <c:v>42533.438472222224</c:v>
                      </c:pt>
                      <c:pt idx="1785">
                        <c:v>42533.438483796293</c:v>
                      </c:pt>
                      <c:pt idx="1786">
                        <c:v>42533.43849537037</c:v>
                      </c:pt>
                      <c:pt idx="1787">
                        <c:v>42533.438506944447</c:v>
                      </c:pt>
                      <c:pt idx="1788">
                        <c:v>42533.438518518517</c:v>
                      </c:pt>
                      <c:pt idx="1789">
                        <c:v>42533.438530092593</c:v>
                      </c:pt>
                      <c:pt idx="1790">
                        <c:v>42533.43854166667</c:v>
                      </c:pt>
                      <c:pt idx="1791">
                        <c:v>42533.43855324074</c:v>
                      </c:pt>
                      <c:pt idx="1792">
                        <c:v>42533.438564814816</c:v>
                      </c:pt>
                      <c:pt idx="1793">
                        <c:v>42533.438576388886</c:v>
                      </c:pt>
                      <c:pt idx="1794">
                        <c:v>42533.438587962963</c:v>
                      </c:pt>
                      <c:pt idx="1795">
                        <c:v>42533.438599537039</c:v>
                      </c:pt>
                      <c:pt idx="1796">
                        <c:v>42533.438611111109</c:v>
                      </c:pt>
                      <c:pt idx="1797">
                        <c:v>42533.438622685186</c:v>
                      </c:pt>
                      <c:pt idx="1798">
                        <c:v>42533.438634259262</c:v>
                      </c:pt>
                      <c:pt idx="1799">
                        <c:v>42533.438645833332</c:v>
                      </c:pt>
                      <c:pt idx="1800">
                        <c:v>42533.438657407409</c:v>
                      </c:pt>
                      <c:pt idx="1801">
                        <c:v>42533.438668981478</c:v>
                      </c:pt>
                      <c:pt idx="1802">
                        <c:v>42533.438680555555</c:v>
                      </c:pt>
                      <c:pt idx="1803">
                        <c:v>42533.438692129632</c:v>
                      </c:pt>
                      <c:pt idx="1804">
                        <c:v>42533.438703703701</c:v>
                      </c:pt>
                      <c:pt idx="1805">
                        <c:v>42533.438715277778</c:v>
                      </c:pt>
                      <c:pt idx="1806">
                        <c:v>42533.438726851855</c:v>
                      </c:pt>
                      <c:pt idx="1807">
                        <c:v>42533.438738425924</c:v>
                      </c:pt>
                      <c:pt idx="1808">
                        <c:v>42533.438750000001</c:v>
                      </c:pt>
                      <c:pt idx="1809">
                        <c:v>42533.438761574071</c:v>
                      </c:pt>
                      <c:pt idx="1810">
                        <c:v>42533.438773148147</c:v>
                      </c:pt>
                      <c:pt idx="1811">
                        <c:v>42533.438784722224</c:v>
                      </c:pt>
                      <c:pt idx="1812">
                        <c:v>42533.438796296294</c:v>
                      </c:pt>
                      <c:pt idx="1813">
                        <c:v>42533.438807870371</c:v>
                      </c:pt>
                      <c:pt idx="1814">
                        <c:v>42533.438819444447</c:v>
                      </c:pt>
                      <c:pt idx="1815">
                        <c:v>42533.438831018517</c:v>
                      </c:pt>
                      <c:pt idx="1816">
                        <c:v>42533.438842592594</c:v>
                      </c:pt>
                      <c:pt idx="1817">
                        <c:v>42533.438854166663</c:v>
                      </c:pt>
                      <c:pt idx="1818">
                        <c:v>42533.43886574074</c:v>
                      </c:pt>
                      <c:pt idx="1819">
                        <c:v>42533.438877314817</c:v>
                      </c:pt>
                      <c:pt idx="1820">
                        <c:v>42533.438888888886</c:v>
                      </c:pt>
                      <c:pt idx="1821">
                        <c:v>42533.438900462963</c:v>
                      </c:pt>
                      <c:pt idx="1822">
                        <c:v>42533.438923611109</c:v>
                      </c:pt>
                      <c:pt idx="1823">
                        <c:v>42533.438935185186</c:v>
                      </c:pt>
                      <c:pt idx="1824">
                        <c:v>42533.438946759263</c:v>
                      </c:pt>
                      <c:pt idx="1825">
                        <c:v>42533.438969907409</c:v>
                      </c:pt>
                      <c:pt idx="1826">
                        <c:v>42533.438993055555</c:v>
                      </c:pt>
                      <c:pt idx="1827">
                        <c:v>42533.439004629632</c:v>
                      </c:pt>
                      <c:pt idx="1828">
                        <c:v>42533.439016203702</c:v>
                      </c:pt>
                      <c:pt idx="1829">
                        <c:v>42533.439027777778</c:v>
                      </c:pt>
                      <c:pt idx="1830">
                        <c:v>42533.439039351855</c:v>
                      </c:pt>
                      <c:pt idx="1831">
                        <c:v>42533.439050925925</c:v>
                      </c:pt>
                      <c:pt idx="1832">
                        <c:v>42533.439062500001</c:v>
                      </c:pt>
                      <c:pt idx="1833">
                        <c:v>42533.439074074071</c:v>
                      </c:pt>
                      <c:pt idx="1834">
                        <c:v>42533.439085648148</c:v>
                      </c:pt>
                      <c:pt idx="1835">
                        <c:v>42533.439097222225</c:v>
                      </c:pt>
                      <c:pt idx="1836">
                        <c:v>42533.439108796294</c:v>
                      </c:pt>
                      <c:pt idx="1837">
                        <c:v>42533.439120370371</c:v>
                      </c:pt>
                      <c:pt idx="1838">
                        <c:v>42533.439131944448</c:v>
                      </c:pt>
                      <c:pt idx="1839">
                        <c:v>42533.439143518517</c:v>
                      </c:pt>
                      <c:pt idx="1840">
                        <c:v>42533.439166666663</c:v>
                      </c:pt>
                      <c:pt idx="1841">
                        <c:v>42533.43917824074</c:v>
                      </c:pt>
                      <c:pt idx="1842">
                        <c:v>42533.439189814817</c:v>
                      </c:pt>
                      <c:pt idx="1843">
                        <c:v>42533.439201388886</c:v>
                      </c:pt>
                      <c:pt idx="1844">
                        <c:v>42533.439212962963</c:v>
                      </c:pt>
                      <c:pt idx="1845">
                        <c:v>42533.43922453704</c:v>
                      </c:pt>
                      <c:pt idx="1846">
                        <c:v>42533.439236111109</c:v>
                      </c:pt>
                      <c:pt idx="1847">
                        <c:v>42533.439247685186</c:v>
                      </c:pt>
                      <c:pt idx="1848">
                        <c:v>42533.439259259256</c:v>
                      </c:pt>
                      <c:pt idx="1849">
                        <c:v>42533.439270833333</c:v>
                      </c:pt>
                      <c:pt idx="1850">
                        <c:v>42533.439282407409</c:v>
                      </c:pt>
                      <c:pt idx="1851">
                        <c:v>42533.439293981479</c:v>
                      </c:pt>
                      <c:pt idx="1852">
                        <c:v>42533.439305555556</c:v>
                      </c:pt>
                      <c:pt idx="1853">
                        <c:v>42533.439317129632</c:v>
                      </c:pt>
                      <c:pt idx="1854">
                        <c:v>42533.439328703702</c:v>
                      </c:pt>
                      <c:pt idx="1855">
                        <c:v>42533.439340277779</c:v>
                      </c:pt>
                      <c:pt idx="1856">
                        <c:v>42533.439351851855</c:v>
                      </c:pt>
                      <c:pt idx="1857">
                        <c:v>42533.439363425925</c:v>
                      </c:pt>
                      <c:pt idx="1858">
                        <c:v>42533.439375000002</c:v>
                      </c:pt>
                      <c:pt idx="1859">
                        <c:v>42533.439386574071</c:v>
                      </c:pt>
                      <c:pt idx="1860">
                        <c:v>42533.439398148148</c:v>
                      </c:pt>
                      <c:pt idx="1861">
                        <c:v>42533.439409722225</c:v>
                      </c:pt>
                      <c:pt idx="1862">
                        <c:v>42533.439421296294</c:v>
                      </c:pt>
                      <c:pt idx="1863">
                        <c:v>42533.439432870371</c:v>
                      </c:pt>
                      <c:pt idx="1864">
                        <c:v>42533.439444444448</c:v>
                      </c:pt>
                      <c:pt idx="1865">
                        <c:v>42533.439456018517</c:v>
                      </c:pt>
                      <c:pt idx="1866">
                        <c:v>42533.439467592594</c:v>
                      </c:pt>
                      <c:pt idx="1867">
                        <c:v>42533.439479166664</c:v>
                      </c:pt>
                      <c:pt idx="1868">
                        <c:v>42533.43949074074</c:v>
                      </c:pt>
                      <c:pt idx="1869">
                        <c:v>42533.439502314817</c:v>
                      </c:pt>
                      <c:pt idx="1870">
                        <c:v>42533.439513888887</c:v>
                      </c:pt>
                      <c:pt idx="1871">
                        <c:v>42533.439525462964</c:v>
                      </c:pt>
                      <c:pt idx="1872">
                        <c:v>42533.43953703704</c:v>
                      </c:pt>
                      <c:pt idx="1873">
                        <c:v>42533.43954861111</c:v>
                      </c:pt>
                      <c:pt idx="1874">
                        <c:v>42533.439560185187</c:v>
                      </c:pt>
                      <c:pt idx="1875">
                        <c:v>42533.439571759256</c:v>
                      </c:pt>
                      <c:pt idx="1876">
                        <c:v>42533.439583333333</c:v>
                      </c:pt>
                      <c:pt idx="1877">
                        <c:v>42533.43959490741</c:v>
                      </c:pt>
                      <c:pt idx="1878">
                        <c:v>42533.439606481479</c:v>
                      </c:pt>
                      <c:pt idx="1879">
                        <c:v>42533.439618055556</c:v>
                      </c:pt>
                      <c:pt idx="1880">
                        <c:v>42533.439629629633</c:v>
                      </c:pt>
                      <c:pt idx="1881">
                        <c:v>42533.439641203702</c:v>
                      </c:pt>
                      <c:pt idx="1882">
                        <c:v>42533.439664351848</c:v>
                      </c:pt>
                      <c:pt idx="1883">
                        <c:v>42533.439675925925</c:v>
                      </c:pt>
                      <c:pt idx="1884">
                        <c:v>42533.439687500002</c:v>
                      </c:pt>
                      <c:pt idx="1885">
                        <c:v>42533.439699074072</c:v>
                      </c:pt>
                      <c:pt idx="1886">
                        <c:v>42533.439710648148</c:v>
                      </c:pt>
                      <c:pt idx="1887">
                        <c:v>42533.439722222225</c:v>
                      </c:pt>
                      <c:pt idx="1888">
                        <c:v>42533.439733796295</c:v>
                      </c:pt>
                      <c:pt idx="1889">
                        <c:v>42533.439745370371</c:v>
                      </c:pt>
                      <c:pt idx="1890">
                        <c:v>42533.439756944441</c:v>
                      </c:pt>
                      <c:pt idx="1891">
                        <c:v>42533.439768518518</c:v>
                      </c:pt>
                      <c:pt idx="1892">
                        <c:v>42533.439780092594</c:v>
                      </c:pt>
                      <c:pt idx="1893">
                        <c:v>42533.439791666664</c:v>
                      </c:pt>
                      <c:pt idx="1894">
                        <c:v>42533.439803240741</c:v>
                      </c:pt>
                      <c:pt idx="1895">
                        <c:v>42533.439814814818</c:v>
                      </c:pt>
                      <c:pt idx="1896">
                        <c:v>42533.439826388887</c:v>
                      </c:pt>
                      <c:pt idx="1897">
                        <c:v>42533.439837962964</c:v>
                      </c:pt>
                      <c:pt idx="1898">
                        <c:v>42533.439849537041</c:v>
                      </c:pt>
                      <c:pt idx="1899">
                        <c:v>42533.43986111111</c:v>
                      </c:pt>
                      <c:pt idx="1900">
                        <c:v>42533.439884259256</c:v>
                      </c:pt>
                      <c:pt idx="1901">
                        <c:v>42533.439895833333</c:v>
                      </c:pt>
                      <c:pt idx="1902">
                        <c:v>42533.43990740741</c:v>
                      </c:pt>
                      <c:pt idx="1903">
                        <c:v>42533.439918981479</c:v>
                      </c:pt>
                      <c:pt idx="1904">
                        <c:v>42533.439930555556</c:v>
                      </c:pt>
                      <c:pt idx="1905">
                        <c:v>42533.439942129633</c:v>
                      </c:pt>
                      <c:pt idx="1906">
                        <c:v>42533.439953703702</c:v>
                      </c:pt>
                      <c:pt idx="1907">
                        <c:v>42533.439965277779</c:v>
                      </c:pt>
                      <c:pt idx="1908">
                        <c:v>42533.439976851849</c:v>
                      </c:pt>
                      <c:pt idx="1909">
                        <c:v>42533.439988425926</c:v>
                      </c:pt>
                      <c:pt idx="1910">
                        <c:v>42533.440000000002</c:v>
                      </c:pt>
                      <c:pt idx="1911">
                        <c:v>42533.440011574072</c:v>
                      </c:pt>
                      <c:pt idx="1912">
                        <c:v>42533.440034722225</c:v>
                      </c:pt>
                      <c:pt idx="1913">
                        <c:v>42533.440046296295</c:v>
                      </c:pt>
                      <c:pt idx="1914">
                        <c:v>42533.440057870372</c:v>
                      </c:pt>
                      <c:pt idx="1915">
                        <c:v>42533.440069444441</c:v>
                      </c:pt>
                      <c:pt idx="1916">
                        <c:v>42533.440081018518</c:v>
                      </c:pt>
                      <c:pt idx="1917">
                        <c:v>42533.440092592595</c:v>
                      </c:pt>
                      <c:pt idx="1918">
                        <c:v>42533.440104166664</c:v>
                      </c:pt>
                      <c:pt idx="1919">
                        <c:v>42533.440115740741</c:v>
                      </c:pt>
                      <c:pt idx="1920">
                        <c:v>42533.440127314818</c:v>
                      </c:pt>
                      <c:pt idx="1921">
                        <c:v>42533.440138888887</c:v>
                      </c:pt>
                      <c:pt idx="1922">
                        <c:v>42533.440150462964</c:v>
                      </c:pt>
                      <c:pt idx="1923">
                        <c:v>42533.440162037034</c:v>
                      </c:pt>
                      <c:pt idx="1924">
                        <c:v>42533.44017361111</c:v>
                      </c:pt>
                      <c:pt idx="1925">
                        <c:v>42533.440185185187</c:v>
                      </c:pt>
                      <c:pt idx="1926">
                        <c:v>42533.440196759257</c:v>
                      </c:pt>
                      <c:pt idx="1927">
                        <c:v>42533.440208333333</c:v>
                      </c:pt>
                      <c:pt idx="1928">
                        <c:v>42533.44021990741</c:v>
                      </c:pt>
                      <c:pt idx="1929">
                        <c:v>42533.44023148148</c:v>
                      </c:pt>
                      <c:pt idx="1930">
                        <c:v>42533.440243055556</c:v>
                      </c:pt>
                      <c:pt idx="1931">
                        <c:v>42533.440254629626</c:v>
                      </c:pt>
                      <c:pt idx="1932">
                        <c:v>42533.440266203703</c:v>
                      </c:pt>
                      <c:pt idx="1933">
                        <c:v>42533.44027777778</c:v>
                      </c:pt>
                      <c:pt idx="1934">
                        <c:v>42533.440289351849</c:v>
                      </c:pt>
                      <c:pt idx="1935">
                        <c:v>42533.440300925926</c:v>
                      </c:pt>
                      <c:pt idx="1936">
                        <c:v>42533.440312500003</c:v>
                      </c:pt>
                      <c:pt idx="1937">
                        <c:v>42533.440324074072</c:v>
                      </c:pt>
                      <c:pt idx="1938">
                        <c:v>42533.440335648149</c:v>
                      </c:pt>
                      <c:pt idx="1939">
                        <c:v>42533.440347222226</c:v>
                      </c:pt>
                      <c:pt idx="1940">
                        <c:v>42533.440358796295</c:v>
                      </c:pt>
                      <c:pt idx="1941">
                        <c:v>42533.440370370372</c:v>
                      </c:pt>
                      <c:pt idx="1942">
                        <c:v>42533.440381944441</c:v>
                      </c:pt>
                      <c:pt idx="1943">
                        <c:v>42533.440393518518</c:v>
                      </c:pt>
                      <c:pt idx="1944">
                        <c:v>42533.440405092595</c:v>
                      </c:pt>
                      <c:pt idx="1945">
                        <c:v>42533.440416666665</c:v>
                      </c:pt>
                      <c:pt idx="1946">
                        <c:v>42533.440428240741</c:v>
                      </c:pt>
                      <c:pt idx="1947">
                        <c:v>42533.440439814818</c:v>
                      </c:pt>
                      <c:pt idx="1948">
                        <c:v>42533.440451388888</c:v>
                      </c:pt>
                      <c:pt idx="1949">
                        <c:v>42533.440474537034</c:v>
                      </c:pt>
                      <c:pt idx="1950">
                        <c:v>42533.440486111111</c:v>
                      </c:pt>
                      <c:pt idx="1951">
                        <c:v>42533.440497685187</c:v>
                      </c:pt>
                      <c:pt idx="1952">
                        <c:v>42533.440509259257</c:v>
                      </c:pt>
                      <c:pt idx="1953">
                        <c:v>42533.440532407411</c:v>
                      </c:pt>
                      <c:pt idx="1954">
                        <c:v>42533.44054398148</c:v>
                      </c:pt>
                      <c:pt idx="1955">
                        <c:v>42533.440555555557</c:v>
                      </c:pt>
                      <c:pt idx="1956">
                        <c:v>42533.440567129626</c:v>
                      </c:pt>
                      <c:pt idx="1957">
                        <c:v>42533.440578703703</c:v>
                      </c:pt>
                      <c:pt idx="1958">
                        <c:v>42533.44059027778</c:v>
                      </c:pt>
                      <c:pt idx="1959">
                        <c:v>42533.440601851849</c:v>
                      </c:pt>
                      <c:pt idx="1960">
                        <c:v>42533.440613425926</c:v>
                      </c:pt>
                      <c:pt idx="1961">
                        <c:v>42533.440625000003</c:v>
                      </c:pt>
                      <c:pt idx="1962">
                        <c:v>42533.440636574072</c:v>
                      </c:pt>
                      <c:pt idx="1963">
                        <c:v>42533.440648148149</c:v>
                      </c:pt>
                      <c:pt idx="1964">
                        <c:v>42533.440659722219</c:v>
                      </c:pt>
                      <c:pt idx="1965">
                        <c:v>42533.440671296295</c:v>
                      </c:pt>
                      <c:pt idx="1966">
                        <c:v>42533.440682870372</c:v>
                      </c:pt>
                      <c:pt idx="1967">
                        <c:v>42533.440694444442</c:v>
                      </c:pt>
                      <c:pt idx="1968">
                        <c:v>42533.440706018519</c:v>
                      </c:pt>
                      <c:pt idx="1969">
                        <c:v>42533.440717592595</c:v>
                      </c:pt>
                      <c:pt idx="1970">
                        <c:v>42533.440729166665</c:v>
                      </c:pt>
                      <c:pt idx="1971">
                        <c:v>42533.440740740742</c:v>
                      </c:pt>
                      <c:pt idx="1972">
                        <c:v>42533.440752314818</c:v>
                      </c:pt>
                      <c:pt idx="1973">
                        <c:v>42533.440763888888</c:v>
                      </c:pt>
                      <c:pt idx="1974">
                        <c:v>42533.440775462965</c:v>
                      </c:pt>
                      <c:pt idx="1975">
                        <c:v>42533.440787037034</c:v>
                      </c:pt>
                      <c:pt idx="1976">
                        <c:v>42533.440798611111</c:v>
                      </c:pt>
                      <c:pt idx="1977">
                        <c:v>42533.440810185188</c:v>
                      </c:pt>
                      <c:pt idx="1978">
                        <c:v>42533.440833333334</c:v>
                      </c:pt>
                      <c:pt idx="1979">
                        <c:v>42533.440844907411</c:v>
                      </c:pt>
                      <c:pt idx="1980">
                        <c:v>42533.44085648148</c:v>
                      </c:pt>
                      <c:pt idx="1981">
                        <c:v>42533.440868055557</c:v>
                      </c:pt>
                      <c:pt idx="1982">
                        <c:v>42533.440879629627</c:v>
                      </c:pt>
                      <c:pt idx="1983">
                        <c:v>42533.440891203703</c:v>
                      </c:pt>
                      <c:pt idx="1984">
                        <c:v>42533.44090277778</c:v>
                      </c:pt>
                      <c:pt idx="1985">
                        <c:v>42533.44091435185</c:v>
                      </c:pt>
                      <c:pt idx="1986">
                        <c:v>42533.440925925926</c:v>
                      </c:pt>
                      <c:pt idx="1987">
                        <c:v>42533.440937500003</c:v>
                      </c:pt>
                      <c:pt idx="1988">
                        <c:v>42533.440949074073</c:v>
                      </c:pt>
                      <c:pt idx="1989">
                        <c:v>42533.440960648149</c:v>
                      </c:pt>
                      <c:pt idx="1990">
                        <c:v>42533.440972222219</c:v>
                      </c:pt>
                      <c:pt idx="1991">
                        <c:v>42533.440983796296</c:v>
                      </c:pt>
                      <c:pt idx="1992">
                        <c:v>42533.440995370373</c:v>
                      </c:pt>
                      <c:pt idx="1993">
                        <c:v>42533.441006944442</c:v>
                      </c:pt>
                      <c:pt idx="1994">
                        <c:v>42533.441018518519</c:v>
                      </c:pt>
                      <c:pt idx="1995">
                        <c:v>42533.441030092596</c:v>
                      </c:pt>
                      <c:pt idx="1996">
                        <c:v>42533.441041666665</c:v>
                      </c:pt>
                      <c:pt idx="1997">
                        <c:v>42533.441053240742</c:v>
                      </c:pt>
                      <c:pt idx="1998">
                        <c:v>42533.441076388888</c:v>
                      </c:pt>
                      <c:pt idx="1999">
                        <c:v>42533.441087962965</c:v>
                      </c:pt>
                      <c:pt idx="2000">
                        <c:v>42533.441099537034</c:v>
                      </c:pt>
                      <c:pt idx="2001">
                        <c:v>42533.441111111111</c:v>
                      </c:pt>
                      <c:pt idx="2002">
                        <c:v>42533.441122685188</c:v>
                      </c:pt>
                      <c:pt idx="2003">
                        <c:v>42533.441134259258</c:v>
                      </c:pt>
                      <c:pt idx="2004">
                        <c:v>42533.441145833334</c:v>
                      </c:pt>
                      <c:pt idx="2005">
                        <c:v>42533.441168981481</c:v>
                      </c:pt>
                      <c:pt idx="2006">
                        <c:v>42533.441180555557</c:v>
                      </c:pt>
                      <c:pt idx="2007">
                        <c:v>42533.441192129627</c:v>
                      </c:pt>
                      <c:pt idx="2008">
                        <c:v>42533.441203703704</c:v>
                      </c:pt>
                      <c:pt idx="2009">
                        <c:v>42533.44121527778</c:v>
                      </c:pt>
                      <c:pt idx="2010">
                        <c:v>42533.44122685185</c:v>
                      </c:pt>
                      <c:pt idx="2011">
                        <c:v>42533.441238425927</c:v>
                      </c:pt>
                      <c:pt idx="2012">
                        <c:v>42533.441250000003</c:v>
                      </c:pt>
                      <c:pt idx="2013">
                        <c:v>42533.441261574073</c:v>
                      </c:pt>
                      <c:pt idx="2014">
                        <c:v>42533.44127314815</c:v>
                      </c:pt>
                      <c:pt idx="2015">
                        <c:v>42533.441284722219</c:v>
                      </c:pt>
                      <c:pt idx="2016">
                        <c:v>42533.441296296296</c:v>
                      </c:pt>
                      <c:pt idx="2017">
                        <c:v>42533.441307870373</c:v>
                      </c:pt>
                      <c:pt idx="2018">
                        <c:v>42533.441319444442</c:v>
                      </c:pt>
                      <c:pt idx="2019">
                        <c:v>42533.441331018519</c:v>
                      </c:pt>
                      <c:pt idx="2020">
                        <c:v>42533.441342592596</c:v>
                      </c:pt>
                      <c:pt idx="2021">
                        <c:v>42533.441354166665</c:v>
                      </c:pt>
                      <c:pt idx="2022">
                        <c:v>42533.441365740742</c:v>
                      </c:pt>
                      <c:pt idx="2023">
                        <c:v>42533.441377314812</c:v>
                      </c:pt>
                      <c:pt idx="2024">
                        <c:v>42533.441388888888</c:v>
                      </c:pt>
                      <c:pt idx="2025">
                        <c:v>42533.441400462965</c:v>
                      </c:pt>
                      <c:pt idx="2026">
                        <c:v>42533.441412037035</c:v>
                      </c:pt>
                      <c:pt idx="2027">
                        <c:v>42533.441423611112</c:v>
                      </c:pt>
                      <c:pt idx="2028">
                        <c:v>42533.441435185188</c:v>
                      </c:pt>
                      <c:pt idx="2029">
                        <c:v>42533.441446759258</c:v>
                      </c:pt>
                      <c:pt idx="2030">
                        <c:v>42533.441458333335</c:v>
                      </c:pt>
                      <c:pt idx="2031">
                        <c:v>42533.441469907404</c:v>
                      </c:pt>
                      <c:pt idx="2032">
                        <c:v>42533.441481481481</c:v>
                      </c:pt>
                      <c:pt idx="2033">
                        <c:v>42533.441493055558</c:v>
                      </c:pt>
                      <c:pt idx="2034">
                        <c:v>42533.441504629627</c:v>
                      </c:pt>
                      <c:pt idx="2035">
                        <c:v>42533.441527777781</c:v>
                      </c:pt>
                      <c:pt idx="2036">
                        <c:v>42533.44153935185</c:v>
                      </c:pt>
                      <c:pt idx="2037">
                        <c:v>42533.441550925927</c:v>
                      </c:pt>
                      <c:pt idx="2038">
                        <c:v>42533.441562499997</c:v>
                      </c:pt>
                      <c:pt idx="2039">
                        <c:v>42533.441574074073</c:v>
                      </c:pt>
                      <c:pt idx="2040">
                        <c:v>42533.44158564815</c:v>
                      </c:pt>
                      <c:pt idx="2041">
                        <c:v>42533.44159722222</c:v>
                      </c:pt>
                      <c:pt idx="2042">
                        <c:v>42533.441608796296</c:v>
                      </c:pt>
                      <c:pt idx="2043">
                        <c:v>42533.441620370373</c:v>
                      </c:pt>
                      <c:pt idx="2044">
                        <c:v>42533.441631944443</c:v>
                      </c:pt>
                      <c:pt idx="2045">
                        <c:v>42533.441643518519</c:v>
                      </c:pt>
                      <c:pt idx="2046">
                        <c:v>42533.441655092596</c:v>
                      </c:pt>
                      <c:pt idx="2047">
                        <c:v>42533.441666666666</c:v>
                      </c:pt>
                      <c:pt idx="2048">
                        <c:v>42533.441678240742</c:v>
                      </c:pt>
                      <c:pt idx="2049">
                        <c:v>42533.441689814812</c:v>
                      </c:pt>
                      <c:pt idx="2050">
                        <c:v>42533.441701388889</c:v>
                      </c:pt>
                      <c:pt idx="2051">
                        <c:v>42533.441712962966</c:v>
                      </c:pt>
                      <c:pt idx="2052">
                        <c:v>42533.441724537035</c:v>
                      </c:pt>
                      <c:pt idx="2053">
                        <c:v>42533.441736111112</c:v>
                      </c:pt>
                      <c:pt idx="2054">
                        <c:v>42533.441747685189</c:v>
                      </c:pt>
                      <c:pt idx="2055">
                        <c:v>42533.441759259258</c:v>
                      </c:pt>
                      <c:pt idx="2056">
                        <c:v>42533.441770833335</c:v>
                      </c:pt>
                      <c:pt idx="2057">
                        <c:v>42533.441782407404</c:v>
                      </c:pt>
                      <c:pt idx="2058">
                        <c:v>42533.441793981481</c:v>
                      </c:pt>
                      <c:pt idx="2059">
                        <c:v>42533.441805555558</c:v>
                      </c:pt>
                      <c:pt idx="2060">
                        <c:v>42533.441817129627</c:v>
                      </c:pt>
                      <c:pt idx="2061">
                        <c:v>42533.441828703704</c:v>
                      </c:pt>
                      <c:pt idx="2062">
                        <c:v>42533.441840277781</c:v>
                      </c:pt>
                      <c:pt idx="2063">
                        <c:v>42533.441851851851</c:v>
                      </c:pt>
                      <c:pt idx="2064">
                        <c:v>42533.441863425927</c:v>
                      </c:pt>
                      <c:pt idx="2065">
                        <c:v>42533.441874999997</c:v>
                      </c:pt>
                      <c:pt idx="2066">
                        <c:v>42533.441886574074</c:v>
                      </c:pt>
                      <c:pt idx="2067">
                        <c:v>42533.44189814815</c:v>
                      </c:pt>
                      <c:pt idx="2068">
                        <c:v>42533.44190972222</c:v>
                      </c:pt>
                      <c:pt idx="2069">
                        <c:v>42533.441921296297</c:v>
                      </c:pt>
                      <c:pt idx="2070">
                        <c:v>42533.441932870373</c:v>
                      </c:pt>
                      <c:pt idx="2071">
                        <c:v>42533.441944444443</c:v>
                      </c:pt>
                      <c:pt idx="2072">
                        <c:v>42533.44195601852</c:v>
                      </c:pt>
                      <c:pt idx="2073">
                        <c:v>42533.441967592589</c:v>
                      </c:pt>
                      <c:pt idx="2074">
                        <c:v>42533.441979166666</c:v>
                      </c:pt>
                      <c:pt idx="2075">
                        <c:v>42533.441990740743</c:v>
                      </c:pt>
                      <c:pt idx="2076">
                        <c:v>42533.442002314812</c:v>
                      </c:pt>
                      <c:pt idx="2077">
                        <c:v>42533.442013888889</c:v>
                      </c:pt>
                      <c:pt idx="2078">
                        <c:v>42533.442025462966</c:v>
                      </c:pt>
                      <c:pt idx="2079">
                        <c:v>42533.442037037035</c:v>
                      </c:pt>
                      <c:pt idx="2080">
                        <c:v>42533.442048611112</c:v>
                      </c:pt>
                      <c:pt idx="2081">
                        <c:v>42533.442060185182</c:v>
                      </c:pt>
                      <c:pt idx="2082">
                        <c:v>42533.442071759258</c:v>
                      </c:pt>
                      <c:pt idx="2083">
                        <c:v>42533.442083333335</c:v>
                      </c:pt>
                      <c:pt idx="2084">
                        <c:v>42533.442106481481</c:v>
                      </c:pt>
                      <c:pt idx="2085">
                        <c:v>42533.442118055558</c:v>
                      </c:pt>
                      <c:pt idx="2086">
                        <c:v>42533.442129629628</c:v>
                      </c:pt>
                      <c:pt idx="2087">
                        <c:v>42533.442141203705</c:v>
                      </c:pt>
                      <c:pt idx="2088">
                        <c:v>42533.442152777781</c:v>
                      </c:pt>
                      <c:pt idx="2089">
                        <c:v>42533.442175925928</c:v>
                      </c:pt>
                      <c:pt idx="2090">
                        <c:v>42533.442187499997</c:v>
                      </c:pt>
                      <c:pt idx="2091">
                        <c:v>42533.442199074074</c:v>
                      </c:pt>
                      <c:pt idx="2092">
                        <c:v>42533.442210648151</c:v>
                      </c:pt>
                      <c:pt idx="2093">
                        <c:v>42533.44222222222</c:v>
                      </c:pt>
                      <c:pt idx="2094">
                        <c:v>42533.442233796297</c:v>
                      </c:pt>
                      <c:pt idx="2095">
                        <c:v>42533.442245370374</c:v>
                      </c:pt>
                      <c:pt idx="2096">
                        <c:v>42533.442256944443</c:v>
                      </c:pt>
                      <c:pt idx="2097">
                        <c:v>42533.44226851852</c:v>
                      </c:pt>
                      <c:pt idx="2098">
                        <c:v>42533.442280092589</c:v>
                      </c:pt>
                      <c:pt idx="2099">
                        <c:v>42533.442291666666</c:v>
                      </c:pt>
                      <c:pt idx="2100">
                        <c:v>42533.442303240743</c:v>
                      </c:pt>
                      <c:pt idx="2101">
                        <c:v>42533.442314814813</c:v>
                      </c:pt>
                      <c:pt idx="2102">
                        <c:v>42533.442326388889</c:v>
                      </c:pt>
                      <c:pt idx="2103">
                        <c:v>42533.442337962966</c:v>
                      </c:pt>
                      <c:pt idx="2104">
                        <c:v>42533.442349537036</c:v>
                      </c:pt>
                      <c:pt idx="2105">
                        <c:v>42533.442361111112</c:v>
                      </c:pt>
                      <c:pt idx="2106">
                        <c:v>42533.442372685182</c:v>
                      </c:pt>
                      <c:pt idx="2107">
                        <c:v>42533.442384259259</c:v>
                      </c:pt>
                      <c:pt idx="2108">
                        <c:v>42533.442395833335</c:v>
                      </c:pt>
                      <c:pt idx="2109">
                        <c:v>42533.442407407405</c:v>
                      </c:pt>
                      <c:pt idx="2110">
                        <c:v>42533.442418981482</c:v>
                      </c:pt>
                      <c:pt idx="2111">
                        <c:v>42533.442430555559</c:v>
                      </c:pt>
                      <c:pt idx="2112">
                        <c:v>42533.442453703705</c:v>
                      </c:pt>
                      <c:pt idx="2113">
                        <c:v>42533.442465277774</c:v>
                      </c:pt>
                      <c:pt idx="2114">
                        <c:v>42533.442476851851</c:v>
                      </c:pt>
                      <c:pt idx="2115">
                        <c:v>42533.442488425928</c:v>
                      </c:pt>
                      <c:pt idx="2116">
                        <c:v>42533.442499999997</c:v>
                      </c:pt>
                      <c:pt idx="2117">
                        <c:v>42533.442511574074</c:v>
                      </c:pt>
                      <c:pt idx="2118">
                        <c:v>42533.442523148151</c:v>
                      </c:pt>
                      <c:pt idx="2119">
                        <c:v>42533.44253472222</c:v>
                      </c:pt>
                      <c:pt idx="2120">
                        <c:v>42533.442546296297</c:v>
                      </c:pt>
                      <c:pt idx="2121">
                        <c:v>42533.442557870374</c:v>
                      </c:pt>
                      <c:pt idx="2122">
                        <c:v>42533.44258101852</c:v>
                      </c:pt>
                      <c:pt idx="2123">
                        <c:v>42533.44259259259</c:v>
                      </c:pt>
                      <c:pt idx="2124">
                        <c:v>42533.442615740743</c:v>
                      </c:pt>
                      <c:pt idx="2125">
                        <c:v>42533.442627314813</c:v>
                      </c:pt>
                      <c:pt idx="2126">
                        <c:v>42533.44263888889</c:v>
                      </c:pt>
                      <c:pt idx="2127">
                        <c:v>42533.442650462966</c:v>
                      </c:pt>
                      <c:pt idx="2128">
                        <c:v>42533.442662037036</c:v>
                      </c:pt>
                      <c:pt idx="2129">
                        <c:v>42533.442685185182</c:v>
                      </c:pt>
                      <c:pt idx="2130">
                        <c:v>42533.442696759259</c:v>
                      </c:pt>
                      <c:pt idx="2131">
                        <c:v>42533.442708333336</c:v>
                      </c:pt>
                      <c:pt idx="2132">
                        <c:v>42533.442719907405</c:v>
                      </c:pt>
                      <c:pt idx="2133">
                        <c:v>42533.442731481482</c:v>
                      </c:pt>
                      <c:pt idx="2134">
                        <c:v>42533.442743055559</c:v>
                      </c:pt>
                      <c:pt idx="2135">
                        <c:v>42533.442754629628</c:v>
                      </c:pt>
                      <c:pt idx="2136">
                        <c:v>42533.442766203705</c:v>
                      </c:pt>
                      <c:pt idx="2137">
                        <c:v>42533.442777777775</c:v>
                      </c:pt>
                      <c:pt idx="2138">
                        <c:v>42533.442789351851</c:v>
                      </c:pt>
                      <c:pt idx="2139">
                        <c:v>42533.442800925928</c:v>
                      </c:pt>
                      <c:pt idx="2140">
                        <c:v>42533.442812499998</c:v>
                      </c:pt>
                      <c:pt idx="2141">
                        <c:v>42533.442824074074</c:v>
                      </c:pt>
                      <c:pt idx="2142">
                        <c:v>42533.442835648151</c:v>
                      </c:pt>
                      <c:pt idx="2143">
                        <c:v>42533.442847222221</c:v>
                      </c:pt>
                      <c:pt idx="2144">
                        <c:v>42533.442858796298</c:v>
                      </c:pt>
                      <c:pt idx="2145">
                        <c:v>42533.442870370367</c:v>
                      </c:pt>
                      <c:pt idx="2146">
                        <c:v>42533.442881944444</c:v>
                      </c:pt>
                      <c:pt idx="2147">
                        <c:v>42533.442893518521</c:v>
                      </c:pt>
                      <c:pt idx="2148">
                        <c:v>42533.44290509259</c:v>
                      </c:pt>
                      <c:pt idx="2149">
                        <c:v>42533.442916666667</c:v>
                      </c:pt>
                      <c:pt idx="2150">
                        <c:v>42533.442928240744</c:v>
                      </c:pt>
                      <c:pt idx="2151">
                        <c:v>42533.442939814813</c:v>
                      </c:pt>
                      <c:pt idx="2152">
                        <c:v>42533.44295138889</c:v>
                      </c:pt>
                      <c:pt idx="2153">
                        <c:v>42533.442962962959</c:v>
                      </c:pt>
                      <c:pt idx="2154">
                        <c:v>42533.442974537036</c:v>
                      </c:pt>
                      <c:pt idx="2155">
                        <c:v>42533.442997685182</c:v>
                      </c:pt>
                      <c:pt idx="2156">
                        <c:v>42533.443020833336</c:v>
                      </c:pt>
                      <c:pt idx="2157">
                        <c:v>42533.443032407406</c:v>
                      </c:pt>
                      <c:pt idx="2158">
                        <c:v>42533.443043981482</c:v>
                      </c:pt>
                      <c:pt idx="2159">
                        <c:v>42533.443055555559</c:v>
                      </c:pt>
                      <c:pt idx="2160">
                        <c:v>42533.443067129629</c:v>
                      </c:pt>
                      <c:pt idx="2161">
                        <c:v>42533.443078703705</c:v>
                      </c:pt>
                      <c:pt idx="2162">
                        <c:v>42533.443090277775</c:v>
                      </c:pt>
                      <c:pt idx="2163">
                        <c:v>42533.443101851852</c:v>
                      </c:pt>
                      <c:pt idx="2164">
                        <c:v>42533.443113425928</c:v>
                      </c:pt>
                      <c:pt idx="2165">
                        <c:v>42533.443124999998</c:v>
                      </c:pt>
                      <c:pt idx="2166">
                        <c:v>42533.443136574075</c:v>
                      </c:pt>
                      <c:pt idx="2167">
                        <c:v>42533.443148148152</c:v>
                      </c:pt>
                      <c:pt idx="2168">
                        <c:v>42533.443159722221</c:v>
                      </c:pt>
                      <c:pt idx="2169">
                        <c:v>42533.443171296298</c:v>
                      </c:pt>
                      <c:pt idx="2170">
                        <c:v>42533.443182870367</c:v>
                      </c:pt>
                      <c:pt idx="2171">
                        <c:v>42533.443194444444</c:v>
                      </c:pt>
                      <c:pt idx="2172">
                        <c:v>42533.443206018521</c:v>
                      </c:pt>
                      <c:pt idx="2173">
                        <c:v>42533.44321759259</c:v>
                      </c:pt>
                      <c:pt idx="2174">
                        <c:v>42533.443229166667</c:v>
                      </c:pt>
                      <c:pt idx="2175">
                        <c:v>42533.443240740744</c:v>
                      </c:pt>
                      <c:pt idx="2176">
                        <c:v>42533.443252314813</c:v>
                      </c:pt>
                      <c:pt idx="2177">
                        <c:v>42533.44326388889</c:v>
                      </c:pt>
                      <c:pt idx="2178">
                        <c:v>42533.44327546296</c:v>
                      </c:pt>
                      <c:pt idx="2179">
                        <c:v>42533.443287037036</c:v>
                      </c:pt>
                      <c:pt idx="2180">
                        <c:v>42533.443298611113</c:v>
                      </c:pt>
                      <c:pt idx="2181">
                        <c:v>42533.443310185183</c:v>
                      </c:pt>
                      <c:pt idx="2182">
                        <c:v>42533.44332175926</c:v>
                      </c:pt>
                      <c:pt idx="2183">
                        <c:v>42533.443333333336</c:v>
                      </c:pt>
                      <c:pt idx="2184">
                        <c:v>42533.443344907406</c:v>
                      </c:pt>
                      <c:pt idx="2185">
                        <c:v>42533.443356481483</c:v>
                      </c:pt>
                      <c:pt idx="2186">
                        <c:v>42533.443368055552</c:v>
                      </c:pt>
                      <c:pt idx="2187">
                        <c:v>42533.443379629629</c:v>
                      </c:pt>
                      <c:pt idx="2188">
                        <c:v>42533.443391203706</c:v>
                      </c:pt>
                      <c:pt idx="2189">
                        <c:v>42533.443402777775</c:v>
                      </c:pt>
                      <c:pt idx="2190">
                        <c:v>42533.443414351852</c:v>
                      </c:pt>
                      <c:pt idx="2191">
                        <c:v>42533.443425925929</c:v>
                      </c:pt>
                      <c:pt idx="2192">
                        <c:v>42533.443437499998</c:v>
                      </c:pt>
                      <c:pt idx="2193">
                        <c:v>42533.443460648145</c:v>
                      </c:pt>
                      <c:pt idx="2194">
                        <c:v>42533.443472222221</c:v>
                      </c:pt>
                      <c:pt idx="2195">
                        <c:v>42533.443483796298</c:v>
                      </c:pt>
                      <c:pt idx="2196">
                        <c:v>42533.443506944444</c:v>
                      </c:pt>
                      <c:pt idx="2197">
                        <c:v>42533.443518518521</c:v>
                      </c:pt>
                      <c:pt idx="2198">
                        <c:v>42533.443530092591</c:v>
                      </c:pt>
                      <c:pt idx="2199">
                        <c:v>42533.443541666667</c:v>
                      </c:pt>
                      <c:pt idx="2200">
                        <c:v>42533.443553240744</c:v>
                      </c:pt>
                      <c:pt idx="2201">
                        <c:v>42533.443564814814</c:v>
                      </c:pt>
                      <c:pt idx="2202">
                        <c:v>42533.443576388891</c:v>
                      </c:pt>
                      <c:pt idx="2203">
                        <c:v>42533.44358796296</c:v>
                      </c:pt>
                      <c:pt idx="2204">
                        <c:v>42533.443599537037</c:v>
                      </c:pt>
                      <c:pt idx="2205">
                        <c:v>42533.443611111114</c:v>
                      </c:pt>
                      <c:pt idx="2206">
                        <c:v>42533.443622685183</c:v>
                      </c:pt>
                      <c:pt idx="2207">
                        <c:v>42533.44363425926</c:v>
                      </c:pt>
                      <c:pt idx="2208">
                        <c:v>42533.443645833337</c:v>
                      </c:pt>
                      <c:pt idx="2209">
                        <c:v>42533.443657407406</c:v>
                      </c:pt>
                      <c:pt idx="2210">
                        <c:v>42533.443668981483</c:v>
                      </c:pt>
                      <c:pt idx="2211">
                        <c:v>42533.443680555552</c:v>
                      </c:pt>
                      <c:pt idx="2212">
                        <c:v>42533.443692129629</c:v>
                      </c:pt>
                      <c:pt idx="2213">
                        <c:v>42533.443703703706</c:v>
                      </c:pt>
                      <c:pt idx="2214">
                        <c:v>42533.443715277775</c:v>
                      </c:pt>
                      <c:pt idx="2215">
                        <c:v>42533.443726851852</c:v>
                      </c:pt>
                      <c:pt idx="2216">
                        <c:v>42533.443738425929</c:v>
                      </c:pt>
                      <c:pt idx="2217">
                        <c:v>42533.443749999999</c:v>
                      </c:pt>
                      <c:pt idx="2218">
                        <c:v>42533.443773148145</c:v>
                      </c:pt>
                      <c:pt idx="2219">
                        <c:v>42533.443784722222</c:v>
                      </c:pt>
                      <c:pt idx="2220">
                        <c:v>42533.443796296298</c:v>
                      </c:pt>
                      <c:pt idx="2221">
                        <c:v>42533.443807870368</c:v>
                      </c:pt>
                      <c:pt idx="2222">
                        <c:v>42533.443819444445</c:v>
                      </c:pt>
                      <c:pt idx="2223">
                        <c:v>42533.443831018521</c:v>
                      </c:pt>
                      <c:pt idx="2224">
                        <c:v>42533.443842592591</c:v>
                      </c:pt>
                      <c:pt idx="2225">
                        <c:v>42533.443854166668</c:v>
                      </c:pt>
                      <c:pt idx="2226">
                        <c:v>42533.443865740737</c:v>
                      </c:pt>
                      <c:pt idx="2227">
                        <c:v>42533.443877314814</c:v>
                      </c:pt>
                      <c:pt idx="2228">
                        <c:v>42533.443888888891</c:v>
                      </c:pt>
                      <c:pt idx="2229">
                        <c:v>42533.44390046296</c:v>
                      </c:pt>
                      <c:pt idx="2230">
                        <c:v>42533.443912037037</c:v>
                      </c:pt>
                      <c:pt idx="2231">
                        <c:v>42533.443923611114</c:v>
                      </c:pt>
                      <c:pt idx="2232">
                        <c:v>42533.443935185183</c:v>
                      </c:pt>
                      <c:pt idx="2233">
                        <c:v>42533.44394675926</c:v>
                      </c:pt>
                      <c:pt idx="2234">
                        <c:v>42533.443958333337</c:v>
                      </c:pt>
                      <c:pt idx="2235">
                        <c:v>42533.443969907406</c:v>
                      </c:pt>
                      <c:pt idx="2236">
                        <c:v>42533.443981481483</c:v>
                      </c:pt>
                      <c:pt idx="2237">
                        <c:v>42533.443993055553</c:v>
                      </c:pt>
                      <c:pt idx="2238">
                        <c:v>42533.444004629629</c:v>
                      </c:pt>
                      <c:pt idx="2239">
                        <c:v>42533.444016203706</c:v>
                      </c:pt>
                      <c:pt idx="2240">
                        <c:v>42533.444027777776</c:v>
                      </c:pt>
                      <c:pt idx="2241">
                        <c:v>42533.444039351853</c:v>
                      </c:pt>
                      <c:pt idx="2242">
                        <c:v>42533.444050925929</c:v>
                      </c:pt>
                      <c:pt idx="2243">
                        <c:v>42533.444062499999</c:v>
                      </c:pt>
                      <c:pt idx="2244">
                        <c:v>42533.444074074076</c:v>
                      </c:pt>
                      <c:pt idx="2245">
                        <c:v>42533.444085648145</c:v>
                      </c:pt>
                      <c:pt idx="2246">
                        <c:v>42533.444097222222</c:v>
                      </c:pt>
                      <c:pt idx="2247">
                        <c:v>42533.444108796299</c:v>
                      </c:pt>
                      <c:pt idx="2248">
                        <c:v>42533.444120370368</c:v>
                      </c:pt>
                      <c:pt idx="2249">
                        <c:v>42533.444131944445</c:v>
                      </c:pt>
                      <c:pt idx="2250">
                        <c:v>42533.444143518522</c:v>
                      </c:pt>
                      <c:pt idx="2251">
                        <c:v>42533.444155092591</c:v>
                      </c:pt>
                      <c:pt idx="2252">
                        <c:v>42533.444166666668</c:v>
                      </c:pt>
                      <c:pt idx="2253">
                        <c:v>42533.444178240738</c:v>
                      </c:pt>
                      <c:pt idx="2254">
                        <c:v>42533.444189814814</c:v>
                      </c:pt>
                      <c:pt idx="2255">
                        <c:v>42533.444201388891</c:v>
                      </c:pt>
                      <c:pt idx="2256">
                        <c:v>42533.444212962961</c:v>
                      </c:pt>
                      <c:pt idx="2257">
                        <c:v>42533.444224537037</c:v>
                      </c:pt>
                      <c:pt idx="2258">
                        <c:v>42533.444236111114</c:v>
                      </c:pt>
                      <c:pt idx="2259">
                        <c:v>42533.444247685184</c:v>
                      </c:pt>
                      <c:pt idx="2260">
                        <c:v>42533.44425925926</c:v>
                      </c:pt>
                      <c:pt idx="2261">
                        <c:v>42533.44427083333</c:v>
                      </c:pt>
                      <c:pt idx="2262">
                        <c:v>42533.444282407407</c:v>
                      </c:pt>
                      <c:pt idx="2263">
                        <c:v>42533.444293981483</c:v>
                      </c:pt>
                      <c:pt idx="2264">
                        <c:v>42533.444305555553</c:v>
                      </c:pt>
                      <c:pt idx="2265">
                        <c:v>42533.44431712963</c:v>
                      </c:pt>
                      <c:pt idx="2266">
                        <c:v>42533.444328703707</c:v>
                      </c:pt>
                      <c:pt idx="2267">
                        <c:v>42533.444340277776</c:v>
                      </c:pt>
                      <c:pt idx="2268">
                        <c:v>42533.444351851853</c:v>
                      </c:pt>
                      <c:pt idx="2269">
                        <c:v>42533.444363425922</c:v>
                      </c:pt>
                      <c:pt idx="2270">
                        <c:v>42533.444374999999</c:v>
                      </c:pt>
                      <c:pt idx="2271">
                        <c:v>42533.444398148145</c:v>
                      </c:pt>
                      <c:pt idx="2272">
                        <c:v>42533.444421296299</c:v>
                      </c:pt>
                      <c:pt idx="2273">
                        <c:v>42533.444432870368</c:v>
                      </c:pt>
                      <c:pt idx="2274">
                        <c:v>42533.444456018522</c:v>
                      </c:pt>
                      <c:pt idx="2275">
                        <c:v>42533.444467592592</c:v>
                      </c:pt>
                      <c:pt idx="2276">
                        <c:v>42533.444479166668</c:v>
                      </c:pt>
                      <c:pt idx="2277">
                        <c:v>42533.444490740738</c:v>
                      </c:pt>
                      <c:pt idx="2278">
                        <c:v>42533.444513888891</c:v>
                      </c:pt>
                      <c:pt idx="2279">
                        <c:v>42533.444525462961</c:v>
                      </c:pt>
                      <c:pt idx="2280">
                        <c:v>42533.444537037038</c:v>
                      </c:pt>
                      <c:pt idx="2281">
                        <c:v>42533.444548611114</c:v>
                      </c:pt>
                      <c:pt idx="2282">
                        <c:v>42533.444560185184</c:v>
                      </c:pt>
                      <c:pt idx="2283">
                        <c:v>42533.444571759261</c:v>
                      </c:pt>
                      <c:pt idx="2284">
                        <c:v>42533.44458333333</c:v>
                      </c:pt>
                      <c:pt idx="2285">
                        <c:v>42533.444594907407</c:v>
                      </c:pt>
                      <c:pt idx="2286">
                        <c:v>42533.444606481484</c:v>
                      </c:pt>
                      <c:pt idx="2287">
                        <c:v>42533.444618055553</c:v>
                      </c:pt>
                      <c:pt idx="2288">
                        <c:v>42533.444652777776</c:v>
                      </c:pt>
                      <c:pt idx="2289">
                        <c:v>42533.444664351853</c:v>
                      </c:pt>
                      <c:pt idx="2290">
                        <c:v>42533.444675925923</c:v>
                      </c:pt>
                      <c:pt idx="2291">
                        <c:v>42533.444687499999</c:v>
                      </c:pt>
                      <c:pt idx="2292">
                        <c:v>42533.444699074076</c:v>
                      </c:pt>
                      <c:pt idx="2293">
                        <c:v>42533.444710648146</c:v>
                      </c:pt>
                      <c:pt idx="2294">
                        <c:v>42533.444722222222</c:v>
                      </c:pt>
                      <c:pt idx="2295">
                        <c:v>42533.444733796299</c:v>
                      </c:pt>
                      <c:pt idx="2296">
                        <c:v>42533.444745370369</c:v>
                      </c:pt>
                      <c:pt idx="2297">
                        <c:v>42533.444756944446</c:v>
                      </c:pt>
                      <c:pt idx="2298">
                        <c:v>42533.444768518515</c:v>
                      </c:pt>
                      <c:pt idx="2299">
                        <c:v>42533.444780092592</c:v>
                      </c:pt>
                      <c:pt idx="2300">
                        <c:v>42533.444803240738</c:v>
                      </c:pt>
                      <c:pt idx="2301">
                        <c:v>42533.444826388892</c:v>
                      </c:pt>
                      <c:pt idx="2302">
                        <c:v>42533.444837962961</c:v>
                      </c:pt>
                      <c:pt idx="2303">
                        <c:v>42533.444849537038</c:v>
                      </c:pt>
                      <c:pt idx="2304">
                        <c:v>42533.444861111115</c:v>
                      </c:pt>
                      <c:pt idx="2305">
                        <c:v>42533.444872685184</c:v>
                      </c:pt>
                      <c:pt idx="2306">
                        <c:v>42533.444884259261</c:v>
                      </c:pt>
                      <c:pt idx="2307">
                        <c:v>42533.444895833331</c:v>
                      </c:pt>
                      <c:pt idx="2308">
                        <c:v>42533.444907407407</c:v>
                      </c:pt>
                      <c:pt idx="2309">
                        <c:v>42533.444918981484</c:v>
                      </c:pt>
                      <c:pt idx="2310">
                        <c:v>42533.444930555554</c:v>
                      </c:pt>
                      <c:pt idx="2311">
                        <c:v>42533.44494212963</c:v>
                      </c:pt>
                      <c:pt idx="2312">
                        <c:v>42533.444953703707</c:v>
                      </c:pt>
                      <c:pt idx="2313">
                        <c:v>42533.444965277777</c:v>
                      </c:pt>
                      <c:pt idx="2314">
                        <c:v>42533.444988425923</c:v>
                      </c:pt>
                      <c:pt idx="2315">
                        <c:v>42533.445</c:v>
                      </c:pt>
                      <c:pt idx="2316">
                        <c:v>42533.445011574076</c:v>
                      </c:pt>
                      <c:pt idx="2317">
                        <c:v>42533.445023148146</c:v>
                      </c:pt>
                      <c:pt idx="2318">
                        <c:v>42533.445034722223</c:v>
                      </c:pt>
                      <c:pt idx="2319">
                        <c:v>42533.4450462963</c:v>
                      </c:pt>
                      <c:pt idx="2320">
                        <c:v>42533.445057870369</c:v>
                      </c:pt>
                      <c:pt idx="2321">
                        <c:v>42533.445069444446</c:v>
                      </c:pt>
                      <c:pt idx="2322">
                        <c:v>42533.445081018515</c:v>
                      </c:pt>
                      <c:pt idx="2323">
                        <c:v>42533.445092592592</c:v>
                      </c:pt>
                      <c:pt idx="2324">
                        <c:v>42533.445104166669</c:v>
                      </c:pt>
                      <c:pt idx="2325">
                        <c:v>42533.445115740738</c:v>
                      </c:pt>
                      <c:pt idx="2326">
                        <c:v>42533.445127314815</c:v>
                      </c:pt>
                      <c:pt idx="2327">
                        <c:v>42533.445138888892</c:v>
                      </c:pt>
                      <c:pt idx="2328">
                        <c:v>42533.445150462961</c:v>
                      </c:pt>
                      <c:pt idx="2329">
                        <c:v>42533.445162037038</c:v>
                      </c:pt>
                      <c:pt idx="2330">
                        <c:v>42533.445173611108</c:v>
                      </c:pt>
                      <c:pt idx="2331">
                        <c:v>42533.445185185185</c:v>
                      </c:pt>
                      <c:pt idx="2332">
                        <c:v>42533.445196759261</c:v>
                      </c:pt>
                      <c:pt idx="2333">
                        <c:v>42533.445208333331</c:v>
                      </c:pt>
                      <c:pt idx="2334">
                        <c:v>42533.445219907408</c:v>
                      </c:pt>
                      <c:pt idx="2335">
                        <c:v>42533.445231481484</c:v>
                      </c:pt>
                      <c:pt idx="2336">
                        <c:v>42533.445243055554</c:v>
                      </c:pt>
                      <c:pt idx="2337">
                        <c:v>42533.445254629631</c:v>
                      </c:pt>
                      <c:pt idx="2338">
                        <c:v>42533.4452662037</c:v>
                      </c:pt>
                      <c:pt idx="2339">
                        <c:v>42533.445277777777</c:v>
                      </c:pt>
                      <c:pt idx="2340">
                        <c:v>42533.445289351854</c:v>
                      </c:pt>
                      <c:pt idx="2341">
                        <c:v>42533.445300925923</c:v>
                      </c:pt>
                      <c:pt idx="2342">
                        <c:v>42533.4453125</c:v>
                      </c:pt>
                      <c:pt idx="2343">
                        <c:v>42533.445324074077</c:v>
                      </c:pt>
                      <c:pt idx="2344">
                        <c:v>42533.445335648146</c:v>
                      </c:pt>
                      <c:pt idx="2345">
                        <c:v>42533.445347222223</c:v>
                      </c:pt>
                      <c:pt idx="2346">
                        <c:v>42533.4453587963</c:v>
                      </c:pt>
                      <c:pt idx="2347">
                        <c:v>42533.445370370369</c:v>
                      </c:pt>
                      <c:pt idx="2348">
                        <c:v>42533.445381944446</c:v>
                      </c:pt>
                      <c:pt idx="2349">
                        <c:v>42533.445393518516</c:v>
                      </c:pt>
                      <c:pt idx="2350">
                        <c:v>42533.445405092592</c:v>
                      </c:pt>
                      <c:pt idx="2351">
                        <c:v>42533.445416666669</c:v>
                      </c:pt>
                      <c:pt idx="2352">
                        <c:v>42533.445428240739</c:v>
                      </c:pt>
                      <c:pt idx="2353">
                        <c:v>42533.445439814815</c:v>
                      </c:pt>
                      <c:pt idx="2354">
                        <c:v>42533.445451388892</c:v>
                      </c:pt>
                      <c:pt idx="2355">
                        <c:v>42533.445474537039</c:v>
                      </c:pt>
                      <c:pt idx="2356">
                        <c:v>42533.445486111108</c:v>
                      </c:pt>
                      <c:pt idx="2357">
                        <c:v>42533.445497685185</c:v>
                      </c:pt>
                      <c:pt idx="2358">
                        <c:v>42533.445509259262</c:v>
                      </c:pt>
                      <c:pt idx="2359">
                        <c:v>42533.445520833331</c:v>
                      </c:pt>
                      <c:pt idx="2360">
                        <c:v>42533.445532407408</c:v>
                      </c:pt>
                      <c:pt idx="2361">
                        <c:v>42533.445543981485</c:v>
                      </c:pt>
                      <c:pt idx="2362">
                        <c:v>42533.445555555554</c:v>
                      </c:pt>
                      <c:pt idx="2363">
                        <c:v>42533.445567129631</c:v>
                      </c:pt>
                      <c:pt idx="2364">
                        <c:v>42533.4455787037</c:v>
                      </c:pt>
                      <c:pt idx="2365">
                        <c:v>42533.445590277777</c:v>
                      </c:pt>
                      <c:pt idx="2366">
                        <c:v>42533.445601851854</c:v>
                      </c:pt>
                      <c:pt idx="2367">
                        <c:v>42533.445613425924</c:v>
                      </c:pt>
                      <c:pt idx="2368">
                        <c:v>42533.445625</c:v>
                      </c:pt>
                      <c:pt idx="2369">
                        <c:v>42533.445636574077</c:v>
                      </c:pt>
                      <c:pt idx="2370">
                        <c:v>42533.445648148147</c:v>
                      </c:pt>
                      <c:pt idx="2371">
                        <c:v>42533.445659722223</c:v>
                      </c:pt>
                      <c:pt idx="2372">
                        <c:v>42533.445671296293</c:v>
                      </c:pt>
                      <c:pt idx="2373">
                        <c:v>42533.445706018516</c:v>
                      </c:pt>
                      <c:pt idx="2374">
                        <c:v>42533.445717592593</c:v>
                      </c:pt>
                      <c:pt idx="2375">
                        <c:v>42533.445729166669</c:v>
                      </c:pt>
                      <c:pt idx="2376">
                        <c:v>42533.445740740739</c:v>
                      </c:pt>
                      <c:pt idx="2377">
                        <c:v>42533.445752314816</c:v>
                      </c:pt>
                      <c:pt idx="2378">
                        <c:v>42533.445763888885</c:v>
                      </c:pt>
                      <c:pt idx="2379">
                        <c:v>42533.445775462962</c:v>
                      </c:pt>
                      <c:pt idx="2380">
                        <c:v>42533.445787037039</c:v>
                      </c:pt>
                      <c:pt idx="2381">
                        <c:v>42533.445798611108</c:v>
                      </c:pt>
                      <c:pt idx="2382">
                        <c:v>42533.445810185185</c:v>
                      </c:pt>
                      <c:pt idx="2383">
                        <c:v>42533.445821759262</c:v>
                      </c:pt>
                      <c:pt idx="2384">
                        <c:v>42533.445833333331</c:v>
                      </c:pt>
                      <c:pt idx="2385">
                        <c:v>42533.445844907408</c:v>
                      </c:pt>
                      <c:pt idx="2386">
                        <c:v>42533.445856481485</c:v>
                      </c:pt>
                      <c:pt idx="2387">
                        <c:v>42533.445868055554</c:v>
                      </c:pt>
                      <c:pt idx="2388">
                        <c:v>42533.445879629631</c:v>
                      </c:pt>
                      <c:pt idx="2389">
                        <c:v>42533.445891203701</c:v>
                      </c:pt>
                      <c:pt idx="2390">
                        <c:v>42533.445902777778</c:v>
                      </c:pt>
                      <c:pt idx="2391">
                        <c:v>42533.445925925924</c:v>
                      </c:pt>
                      <c:pt idx="2392">
                        <c:v>42533.445937500001</c:v>
                      </c:pt>
                      <c:pt idx="2393">
                        <c:v>42533.445949074077</c:v>
                      </c:pt>
                      <c:pt idx="2394">
                        <c:v>42533.445960648147</c:v>
                      </c:pt>
                      <c:pt idx="2395">
                        <c:v>42533.445972222224</c:v>
                      </c:pt>
                      <c:pt idx="2396">
                        <c:v>42533.445983796293</c:v>
                      </c:pt>
                      <c:pt idx="2397">
                        <c:v>42533.44599537037</c:v>
                      </c:pt>
                      <c:pt idx="2398">
                        <c:v>42533.446006944447</c:v>
                      </c:pt>
                      <c:pt idx="2399">
                        <c:v>42533.446018518516</c:v>
                      </c:pt>
                      <c:pt idx="2400">
                        <c:v>42533.446030092593</c:v>
                      </c:pt>
                      <c:pt idx="2401">
                        <c:v>42533.44604166667</c:v>
                      </c:pt>
                      <c:pt idx="2402">
                        <c:v>42533.446053240739</c:v>
                      </c:pt>
                      <c:pt idx="2403">
                        <c:v>42533.446064814816</c:v>
                      </c:pt>
                      <c:pt idx="2404">
                        <c:v>42533.446076388886</c:v>
                      </c:pt>
                      <c:pt idx="2405">
                        <c:v>42533.446087962962</c:v>
                      </c:pt>
                      <c:pt idx="2406">
                        <c:v>42533.446099537039</c:v>
                      </c:pt>
                      <c:pt idx="2407">
                        <c:v>42533.446111111109</c:v>
                      </c:pt>
                      <c:pt idx="2408">
                        <c:v>42533.446122685185</c:v>
                      </c:pt>
                      <c:pt idx="2409">
                        <c:v>42533.446134259262</c:v>
                      </c:pt>
                      <c:pt idx="2410">
                        <c:v>42533.446157407408</c:v>
                      </c:pt>
                      <c:pt idx="2411">
                        <c:v>42533.446168981478</c:v>
                      </c:pt>
                      <c:pt idx="2412">
                        <c:v>42533.446180555555</c:v>
                      </c:pt>
                      <c:pt idx="2413">
                        <c:v>42533.446192129632</c:v>
                      </c:pt>
                      <c:pt idx="2414">
                        <c:v>42533.446203703701</c:v>
                      </c:pt>
                      <c:pt idx="2415">
                        <c:v>42533.446215277778</c:v>
                      </c:pt>
                      <c:pt idx="2416">
                        <c:v>42533.446226851855</c:v>
                      </c:pt>
                      <c:pt idx="2417">
                        <c:v>42533.446238425924</c:v>
                      </c:pt>
                      <c:pt idx="2418">
                        <c:v>42533.446250000001</c:v>
                      </c:pt>
                      <c:pt idx="2419">
                        <c:v>42533.446261574078</c:v>
                      </c:pt>
                      <c:pt idx="2420">
                        <c:v>42533.446273148147</c:v>
                      </c:pt>
                      <c:pt idx="2421">
                        <c:v>42533.446284722224</c:v>
                      </c:pt>
                      <c:pt idx="2422">
                        <c:v>42533.446296296293</c:v>
                      </c:pt>
                      <c:pt idx="2423">
                        <c:v>42533.44630787037</c:v>
                      </c:pt>
                      <c:pt idx="2424">
                        <c:v>42533.446319444447</c:v>
                      </c:pt>
                      <c:pt idx="2425">
                        <c:v>42533.446331018517</c:v>
                      </c:pt>
                      <c:pt idx="2426">
                        <c:v>42533.446342592593</c:v>
                      </c:pt>
                      <c:pt idx="2427">
                        <c:v>42533.44636574074</c:v>
                      </c:pt>
                      <c:pt idx="2428">
                        <c:v>42533.446377314816</c:v>
                      </c:pt>
                      <c:pt idx="2429">
                        <c:v>42533.446388888886</c:v>
                      </c:pt>
                      <c:pt idx="2430">
                        <c:v>42533.446400462963</c:v>
                      </c:pt>
                      <c:pt idx="2431">
                        <c:v>42533.446412037039</c:v>
                      </c:pt>
                      <c:pt idx="2432">
                        <c:v>42533.446423611109</c:v>
                      </c:pt>
                      <c:pt idx="2433">
                        <c:v>42533.446435185186</c:v>
                      </c:pt>
                      <c:pt idx="2434">
                        <c:v>42533.446446759262</c:v>
                      </c:pt>
                      <c:pt idx="2435">
                        <c:v>42533.446458333332</c:v>
                      </c:pt>
                      <c:pt idx="2436">
                        <c:v>42533.446469907409</c:v>
                      </c:pt>
                      <c:pt idx="2437">
                        <c:v>42533.446481481478</c:v>
                      </c:pt>
                      <c:pt idx="2438">
                        <c:v>42533.446493055555</c:v>
                      </c:pt>
                      <c:pt idx="2439">
                        <c:v>42533.446504629632</c:v>
                      </c:pt>
                      <c:pt idx="2440">
                        <c:v>42533.446516203701</c:v>
                      </c:pt>
                      <c:pt idx="2441">
                        <c:v>42533.446527777778</c:v>
                      </c:pt>
                      <c:pt idx="2442">
                        <c:v>42533.446550925924</c:v>
                      </c:pt>
                      <c:pt idx="2443">
                        <c:v>42533.446562500001</c:v>
                      </c:pt>
                      <c:pt idx="2444">
                        <c:v>42533.446574074071</c:v>
                      </c:pt>
                      <c:pt idx="2445">
                        <c:v>42533.446585648147</c:v>
                      </c:pt>
                      <c:pt idx="2446">
                        <c:v>42533.446597222224</c:v>
                      </c:pt>
                      <c:pt idx="2447">
                        <c:v>42533.446608796294</c:v>
                      </c:pt>
                      <c:pt idx="2448">
                        <c:v>42533.446620370371</c:v>
                      </c:pt>
                      <c:pt idx="2449">
                        <c:v>42533.446631944447</c:v>
                      </c:pt>
                      <c:pt idx="2450">
                        <c:v>42533.446643518517</c:v>
                      </c:pt>
                      <c:pt idx="2451">
                        <c:v>42533.446655092594</c:v>
                      </c:pt>
                      <c:pt idx="2452">
                        <c:v>42533.446666666663</c:v>
                      </c:pt>
                      <c:pt idx="2453">
                        <c:v>42533.44667824074</c:v>
                      </c:pt>
                      <c:pt idx="2454">
                        <c:v>42533.446689814817</c:v>
                      </c:pt>
                      <c:pt idx="2455">
                        <c:v>42533.446701388886</c:v>
                      </c:pt>
                      <c:pt idx="2456">
                        <c:v>42533.446712962963</c:v>
                      </c:pt>
                      <c:pt idx="2457">
                        <c:v>42533.44672453704</c:v>
                      </c:pt>
                      <c:pt idx="2458">
                        <c:v>42533.446736111109</c:v>
                      </c:pt>
                      <c:pt idx="2459">
                        <c:v>42533.446747685186</c:v>
                      </c:pt>
                      <c:pt idx="2460">
                        <c:v>42533.446759259263</c:v>
                      </c:pt>
                      <c:pt idx="2461">
                        <c:v>42533.446770833332</c:v>
                      </c:pt>
                      <c:pt idx="2462">
                        <c:v>42533.446793981479</c:v>
                      </c:pt>
                      <c:pt idx="2463">
                        <c:v>42533.446805555555</c:v>
                      </c:pt>
                      <c:pt idx="2464">
                        <c:v>42533.446817129632</c:v>
                      </c:pt>
                      <c:pt idx="2465">
                        <c:v>42533.446828703702</c:v>
                      </c:pt>
                      <c:pt idx="2466">
                        <c:v>42533.446840277778</c:v>
                      </c:pt>
                      <c:pt idx="2467">
                        <c:v>42533.446851851855</c:v>
                      </c:pt>
                      <c:pt idx="2468">
                        <c:v>42533.446863425925</c:v>
                      </c:pt>
                      <c:pt idx="2469">
                        <c:v>42533.446886574071</c:v>
                      </c:pt>
                      <c:pt idx="2470">
                        <c:v>42533.446898148148</c:v>
                      </c:pt>
                      <c:pt idx="2471">
                        <c:v>42533.446909722225</c:v>
                      </c:pt>
                      <c:pt idx="2472">
                        <c:v>42533.446921296294</c:v>
                      </c:pt>
                      <c:pt idx="2473">
                        <c:v>42533.446932870371</c:v>
                      </c:pt>
                      <c:pt idx="2474">
                        <c:v>42533.446944444448</c:v>
                      </c:pt>
                      <c:pt idx="2475">
                        <c:v>42533.446967592594</c:v>
                      </c:pt>
                      <c:pt idx="2476">
                        <c:v>42533.446979166663</c:v>
                      </c:pt>
                      <c:pt idx="2477">
                        <c:v>42533.44699074074</c:v>
                      </c:pt>
                      <c:pt idx="2478">
                        <c:v>42533.447002314817</c:v>
                      </c:pt>
                      <c:pt idx="2479">
                        <c:v>42533.447013888886</c:v>
                      </c:pt>
                      <c:pt idx="2480">
                        <c:v>42533.44703703704</c:v>
                      </c:pt>
                      <c:pt idx="2481">
                        <c:v>42533.447048611109</c:v>
                      </c:pt>
                      <c:pt idx="2482">
                        <c:v>42533.447060185186</c:v>
                      </c:pt>
                      <c:pt idx="2483">
                        <c:v>42533.447071759256</c:v>
                      </c:pt>
                      <c:pt idx="2484">
                        <c:v>42533.447083333333</c:v>
                      </c:pt>
                      <c:pt idx="2485">
                        <c:v>42533.447094907409</c:v>
                      </c:pt>
                      <c:pt idx="2486">
                        <c:v>42533.447106481479</c:v>
                      </c:pt>
                      <c:pt idx="2487">
                        <c:v>42533.447129629632</c:v>
                      </c:pt>
                      <c:pt idx="2488">
                        <c:v>42533.447141203702</c:v>
                      </c:pt>
                      <c:pt idx="2489">
                        <c:v>42533.447152777779</c:v>
                      </c:pt>
                      <c:pt idx="2490">
                        <c:v>42533.447164351855</c:v>
                      </c:pt>
                      <c:pt idx="2491">
                        <c:v>42533.447175925925</c:v>
                      </c:pt>
                      <c:pt idx="2492">
                        <c:v>42533.447187500002</c:v>
                      </c:pt>
                      <c:pt idx="2493">
                        <c:v>42533.447199074071</c:v>
                      </c:pt>
                      <c:pt idx="2494">
                        <c:v>42533.447210648148</c:v>
                      </c:pt>
                      <c:pt idx="2495">
                        <c:v>42533.447222222225</c:v>
                      </c:pt>
                      <c:pt idx="2496">
                        <c:v>42533.447233796294</c:v>
                      </c:pt>
                      <c:pt idx="2497">
                        <c:v>42533.447245370371</c:v>
                      </c:pt>
                      <c:pt idx="2498">
                        <c:v>42533.447256944448</c:v>
                      </c:pt>
                      <c:pt idx="2499">
                        <c:v>42533.447280092594</c:v>
                      </c:pt>
                      <c:pt idx="2500">
                        <c:v>42533.447291666664</c:v>
                      </c:pt>
                      <c:pt idx="2501">
                        <c:v>42533.44730324074</c:v>
                      </c:pt>
                      <c:pt idx="2502">
                        <c:v>42533.447314814817</c:v>
                      </c:pt>
                      <c:pt idx="2503">
                        <c:v>42533.447326388887</c:v>
                      </c:pt>
                      <c:pt idx="2504">
                        <c:v>42533.447337962964</c:v>
                      </c:pt>
                      <c:pt idx="2505">
                        <c:v>42533.44734953704</c:v>
                      </c:pt>
                      <c:pt idx="2506">
                        <c:v>42533.44736111111</c:v>
                      </c:pt>
                      <c:pt idx="2507">
                        <c:v>42533.447372685187</c:v>
                      </c:pt>
                      <c:pt idx="2508">
                        <c:v>42533.447384259256</c:v>
                      </c:pt>
                      <c:pt idx="2509">
                        <c:v>42533.447395833333</c:v>
                      </c:pt>
                      <c:pt idx="2510">
                        <c:v>42533.44740740741</c:v>
                      </c:pt>
                      <c:pt idx="2511">
                        <c:v>42533.447418981479</c:v>
                      </c:pt>
                      <c:pt idx="2512">
                        <c:v>42533.447430555556</c:v>
                      </c:pt>
                      <c:pt idx="2513">
                        <c:v>42533.447442129633</c:v>
                      </c:pt>
                      <c:pt idx="2514">
                        <c:v>42533.447453703702</c:v>
                      </c:pt>
                      <c:pt idx="2515">
                        <c:v>42533.447465277779</c:v>
                      </c:pt>
                      <c:pt idx="2516">
                        <c:v>42533.447476851848</c:v>
                      </c:pt>
                      <c:pt idx="2517">
                        <c:v>42533.447488425925</c:v>
                      </c:pt>
                      <c:pt idx="2518">
                        <c:v>42533.447500000002</c:v>
                      </c:pt>
                      <c:pt idx="2519">
                        <c:v>42533.447511574072</c:v>
                      </c:pt>
                      <c:pt idx="2520">
                        <c:v>42533.447523148148</c:v>
                      </c:pt>
                      <c:pt idx="2521">
                        <c:v>42533.447534722225</c:v>
                      </c:pt>
                      <c:pt idx="2522">
                        <c:v>42533.447546296295</c:v>
                      </c:pt>
                      <c:pt idx="2523">
                        <c:v>42533.447557870371</c:v>
                      </c:pt>
                      <c:pt idx="2524">
                        <c:v>42533.447569444441</c:v>
                      </c:pt>
                      <c:pt idx="2525">
                        <c:v>42533.447581018518</c:v>
                      </c:pt>
                      <c:pt idx="2526">
                        <c:v>42533.447592592594</c:v>
                      </c:pt>
                      <c:pt idx="2527">
                        <c:v>42533.447604166664</c:v>
                      </c:pt>
                      <c:pt idx="2528">
                        <c:v>42533.447615740741</c:v>
                      </c:pt>
                      <c:pt idx="2529">
                        <c:v>42533.447627314818</c:v>
                      </c:pt>
                      <c:pt idx="2530">
                        <c:v>42533.447638888887</c:v>
                      </c:pt>
                      <c:pt idx="2531">
                        <c:v>42533.447650462964</c:v>
                      </c:pt>
                      <c:pt idx="2532">
                        <c:v>42533.447662037041</c:v>
                      </c:pt>
                      <c:pt idx="2533">
                        <c:v>42533.44767361111</c:v>
                      </c:pt>
                      <c:pt idx="2534">
                        <c:v>42533.447685185187</c:v>
                      </c:pt>
                      <c:pt idx="2535">
                        <c:v>42533.447696759256</c:v>
                      </c:pt>
                      <c:pt idx="2536">
                        <c:v>42533.447708333333</c:v>
                      </c:pt>
                      <c:pt idx="2537">
                        <c:v>42533.44771990741</c:v>
                      </c:pt>
                      <c:pt idx="2538">
                        <c:v>42533.447731481479</c:v>
                      </c:pt>
                      <c:pt idx="2539">
                        <c:v>42533.447743055556</c:v>
                      </c:pt>
                      <c:pt idx="2540">
                        <c:v>42533.447754629633</c:v>
                      </c:pt>
                      <c:pt idx="2541">
                        <c:v>42533.447777777779</c:v>
                      </c:pt>
                      <c:pt idx="2542">
                        <c:v>42533.447789351849</c:v>
                      </c:pt>
                      <c:pt idx="2543">
                        <c:v>42533.447800925926</c:v>
                      </c:pt>
                      <c:pt idx="2544">
                        <c:v>42533.447812500002</c:v>
                      </c:pt>
                      <c:pt idx="2545">
                        <c:v>42533.447824074072</c:v>
                      </c:pt>
                      <c:pt idx="2546">
                        <c:v>42533.447835648149</c:v>
                      </c:pt>
                      <c:pt idx="2547">
                        <c:v>42533.447847222225</c:v>
                      </c:pt>
                      <c:pt idx="2548">
                        <c:v>42533.447858796295</c:v>
                      </c:pt>
                      <c:pt idx="2549">
                        <c:v>42533.447870370372</c:v>
                      </c:pt>
                      <c:pt idx="2550">
                        <c:v>42533.447881944441</c:v>
                      </c:pt>
                      <c:pt idx="2551">
                        <c:v>42533.447893518518</c:v>
                      </c:pt>
                      <c:pt idx="2552">
                        <c:v>42533.447905092595</c:v>
                      </c:pt>
                      <c:pt idx="2553">
                        <c:v>42533.447916666664</c:v>
                      </c:pt>
                      <c:pt idx="2554">
                        <c:v>42533.447928240741</c:v>
                      </c:pt>
                      <c:pt idx="2555">
                        <c:v>42533.447939814818</c:v>
                      </c:pt>
                      <c:pt idx="2556">
                        <c:v>42533.447951388887</c:v>
                      </c:pt>
                      <c:pt idx="2557">
                        <c:v>42533.447962962964</c:v>
                      </c:pt>
                      <c:pt idx="2558">
                        <c:v>42533.447974537034</c:v>
                      </c:pt>
                      <c:pt idx="2559">
                        <c:v>42533.44798611111</c:v>
                      </c:pt>
                      <c:pt idx="2560">
                        <c:v>42533.447997685187</c:v>
                      </c:pt>
                      <c:pt idx="2561">
                        <c:v>42533.448009259257</c:v>
                      </c:pt>
                      <c:pt idx="2562">
                        <c:v>42533.448020833333</c:v>
                      </c:pt>
                      <c:pt idx="2563">
                        <c:v>42533.44803240741</c:v>
                      </c:pt>
                      <c:pt idx="2564">
                        <c:v>42533.44804398148</c:v>
                      </c:pt>
                      <c:pt idx="2565">
                        <c:v>42533.448055555556</c:v>
                      </c:pt>
                      <c:pt idx="2566">
                        <c:v>42533.448067129626</c:v>
                      </c:pt>
                      <c:pt idx="2567">
                        <c:v>42533.448078703703</c:v>
                      </c:pt>
                      <c:pt idx="2568">
                        <c:v>42533.44809027778</c:v>
                      </c:pt>
                      <c:pt idx="2569">
                        <c:v>42533.448113425926</c:v>
                      </c:pt>
                      <c:pt idx="2570">
                        <c:v>42533.448148148149</c:v>
                      </c:pt>
                      <c:pt idx="2571">
                        <c:v>42533.448159722226</c:v>
                      </c:pt>
                      <c:pt idx="2572">
                        <c:v>42533.448171296295</c:v>
                      </c:pt>
                      <c:pt idx="2573">
                        <c:v>42533.448182870372</c:v>
                      </c:pt>
                      <c:pt idx="2574">
                        <c:v>42533.448194444441</c:v>
                      </c:pt>
                      <c:pt idx="2575">
                        <c:v>42533.448206018518</c:v>
                      </c:pt>
                      <c:pt idx="2576">
                        <c:v>42533.448217592595</c:v>
                      </c:pt>
                      <c:pt idx="2577">
                        <c:v>42533.448229166665</c:v>
                      </c:pt>
                      <c:pt idx="2578">
                        <c:v>42533.448240740741</c:v>
                      </c:pt>
                      <c:pt idx="2579">
                        <c:v>42533.448252314818</c:v>
                      </c:pt>
                      <c:pt idx="2580">
                        <c:v>42533.448263888888</c:v>
                      </c:pt>
                      <c:pt idx="2581">
                        <c:v>42533.448275462964</c:v>
                      </c:pt>
                      <c:pt idx="2582">
                        <c:v>42533.448287037034</c:v>
                      </c:pt>
                      <c:pt idx="2583">
                        <c:v>42533.448298611111</c:v>
                      </c:pt>
                      <c:pt idx="2584">
                        <c:v>42533.448310185187</c:v>
                      </c:pt>
                      <c:pt idx="2585">
                        <c:v>42533.448321759257</c:v>
                      </c:pt>
                      <c:pt idx="2586">
                        <c:v>42533.448333333334</c:v>
                      </c:pt>
                      <c:pt idx="2587">
                        <c:v>42533.448344907411</c:v>
                      </c:pt>
                      <c:pt idx="2588">
                        <c:v>42533.44835648148</c:v>
                      </c:pt>
                      <c:pt idx="2589">
                        <c:v>42533.448368055557</c:v>
                      </c:pt>
                      <c:pt idx="2590">
                        <c:v>42533.448379629626</c:v>
                      </c:pt>
                      <c:pt idx="2591">
                        <c:v>42533.448391203703</c:v>
                      </c:pt>
                      <c:pt idx="2592">
                        <c:v>42533.44840277778</c:v>
                      </c:pt>
                      <c:pt idx="2593">
                        <c:v>42533.448414351849</c:v>
                      </c:pt>
                      <c:pt idx="2594">
                        <c:v>42533.448425925926</c:v>
                      </c:pt>
                      <c:pt idx="2595">
                        <c:v>42533.448437500003</c:v>
                      </c:pt>
                      <c:pt idx="2596">
                        <c:v>42533.448449074072</c:v>
                      </c:pt>
                      <c:pt idx="2597">
                        <c:v>42533.448460648149</c:v>
                      </c:pt>
                      <c:pt idx="2598">
                        <c:v>42533.448472222219</c:v>
                      </c:pt>
                      <c:pt idx="2599">
                        <c:v>42533.448483796295</c:v>
                      </c:pt>
                      <c:pt idx="2600">
                        <c:v>42533.448495370372</c:v>
                      </c:pt>
                      <c:pt idx="2601">
                        <c:v>42533.448506944442</c:v>
                      </c:pt>
                      <c:pt idx="2602">
                        <c:v>42533.448518518519</c:v>
                      </c:pt>
                      <c:pt idx="2603">
                        <c:v>42533.448530092595</c:v>
                      </c:pt>
                      <c:pt idx="2604">
                        <c:v>42533.448541666665</c:v>
                      </c:pt>
                      <c:pt idx="2605">
                        <c:v>42533.448553240742</c:v>
                      </c:pt>
                      <c:pt idx="2606">
                        <c:v>42533.448564814818</c:v>
                      </c:pt>
                      <c:pt idx="2607">
                        <c:v>42533.448576388888</c:v>
                      </c:pt>
                      <c:pt idx="2608">
                        <c:v>42533.448587962965</c:v>
                      </c:pt>
                      <c:pt idx="2609">
                        <c:v>42533.448599537034</c:v>
                      </c:pt>
                      <c:pt idx="2610">
                        <c:v>42533.448611111111</c:v>
                      </c:pt>
                      <c:pt idx="2611">
                        <c:v>42533.448622685188</c:v>
                      </c:pt>
                      <c:pt idx="2612">
                        <c:v>42533.448634259257</c:v>
                      </c:pt>
                      <c:pt idx="2613">
                        <c:v>42533.448645833334</c:v>
                      </c:pt>
                      <c:pt idx="2614">
                        <c:v>42533.448657407411</c:v>
                      </c:pt>
                      <c:pt idx="2615">
                        <c:v>42533.44866898148</c:v>
                      </c:pt>
                      <c:pt idx="2616">
                        <c:v>42533.448680555557</c:v>
                      </c:pt>
                      <c:pt idx="2617">
                        <c:v>42533.448692129627</c:v>
                      </c:pt>
                      <c:pt idx="2618">
                        <c:v>42533.448703703703</c:v>
                      </c:pt>
                      <c:pt idx="2619">
                        <c:v>42533.44871527778</c:v>
                      </c:pt>
                      <c:pt idx="2620">
                        <c:v>42533.44872685185</c:v>
                      </c:pt>
                      <c:pt idx="2621">
                        <c:v>42533.448738425926</c:v>
                      </c:pt>
                      <c:pt idx="2622">
                        <c:v>42533.448750000003</c:v>
                      </c:pt>
                      <c:pt idx="2623">
                        <c:v>42533.448761574073</c:v>
                      </c:pt>
                      <c:pt idx="2624">
                        <c:v>42533.448773148149</c:v>
                      </c:pt>
                      <c:pt idx="2625">
                        <c:v>42533.448784722219</c:v>
                      </c:pt>
                      <c:pt idx="2626">
                        <c:v>42533.448796296296</c:v>
                      </c:pt>
                      <c:pt idx="2627">
                        <c:v>42533.448807870373</c:v>
                      </c:pt>
                      <c:pt idx="2628">
                        <c:v>42533.448819444442</c:v>
                      </c:pt>
                      <c:pt idx="2629">
                        <c:v>42533.448831018519</c:v>
                      </c:pt>
                      <c:pt idx="2630">
                        <c:v>42533.448842592596</c:v>
                      </c:pt>
                      <c:pt idx="2631">
                        <c:v>42533.448854166665</c:v>
                      </c:pt>
                      <c:pt idx="2632">
                        <c:v>42533.448865740742</c:v>
                      </c:pt>
                      <c:pt idx="2633">
                        <c:v>42533.448877314811</c:v>
                      </c:pt>
                      <c:pt idx="2634">
                        <c:v>42533.448888888888</c:v>
                      </c:pt>
                      <c:pt idx="2635">
                        <c:v>42533.448900462965</c:v>
                      </c:pt>
                      <c:pt idx="2636">
                        <c:v>42533.448912037034</c:v>
                      </c:pt>
                      <c:pt idx="2637">
                        <c:v>42533.448923611111</c:v>
                      </c:pt>
                      <c:pt idx="2638">
                        <c:v>42533.448935185188</c:v>
                      </c:pt>
                      <c:pt idx="2639">
                        <c:v>42533.448946759258</c:v>
                      </c:pt>
                      <c:pt idx="2640">
                        <c:v>42533.448958333334</c:v>
                      </c:pt>
                      <c:pt idx="2641">
                        <c:v>42533.448981481481</c:v>
                      </c:pt>
                      <c:pt idx="2642">
                        <c:v>42533.448993055557</c:v>
                      </c:pt>
                      <c:pt idx="2643">
                        <c:v>42533.449004629627</c:v>
                      </c:pt>
                      <c:pt idx="2644">
                        <c:v>42533.449016203704</c:v>
                      </c:pt>
                      <c:pt idx="2645">
                        <c:v>42533.44902777778</c:v>
                      </c:pt>
                      <c:pt idx="2646">
                        <c:v>42533.44903935185</c:v>
                      </c:pt>
                      <c:pt idx="2647">
                        <c:v>42533.449050925927</c:v>
                      </c:pt>
                      <c:pt idx="2648">
                        <c:v>42533.449062500003</c:v>
                      </c:pt>
                      <c:pt idx="2649">
                        <c:v>42533.449074074073</c:v>
                      </c:pt>
                      <c:pt idx="2650">
                        <c:v>42533.44908564815</c:v>
                      </c:pt>
                      <c:pt idx="2651">
                        <c:v>42533.449097222219</c:v>
                      </c:pt>
                      <c:pt idx="2652">
                        <c:v>42533.449108796296</c:v>
                      </c:pt>
                      <c:pt idx="2653">
                        <c:v>42533.449120370373</c:v>
                      </c:pt>
                      <c:pt idx="2654">
                        <c:v>42533.449131944442</c:v>
                      </c:pt>
                      <c:pt idx="2655">
                        <c:v>42533.449143518519</c:v>
                      </c:pt>
                      <c:pt idx="2656">
                        <c:v>42533.449155092596</c:v>
                      </c:pt>
                      <c:pt idx="2657">
                        <c:v>42533.449166666665</c:v>
                      </c:pt>
                      <c:pt idx="2658">
                        <c:v>42533.449178240742</c:v>
                      </c:pt>
                      <c:pt idx="2659">
                        <c:v>42533.449189814812</c:v>
                      </c:pt>
                      <c:pt idx="2660">
                        <c:v>42533.449201388888</c:v>
                      </c:pt>
                      <c:pt idx="2661">
                        <c:v>42533.449212962965</c:v>
                      </c:pt>
                      <c:pt idx="2662">
                        <c:v>42533.449224537035</c:v>
                      </c:pt>
                      <c:pt idx="2663">
                        <c:v>42533.449236111112</c:v>
                      </c:pt>
                      <c:pt idx="2664">
                        <c:v>42533.449247685188</c:v>
                      </c:pt>
                      <c:pt idx="2665">
                        <c:v>42533.449259259258</c:v>
                      </c:pt>
                      <c:pt idx="2666">
                        <c:v>42533.449270833335</c:v>
                      </c:pt>
                      <c:pt idx="2667">
                        <c:v>42533.449282407404</c:v>
                      </c:pt>
                      <c:pt idx="2668">
                        <c:v>42533.449293981481</c:v>
                      </c:pt>
                      <c:pt idx="2669">
                        <c:v>42533.449305555558</c:v>
                      </c:pt>
                      <c:pt idx="2670">
                        <c:v>42533.449328703704</c:v>
                      </c:pt>
                      <c:pt idx="2671">
                        <c:v>42533.449340277781</c:v>
                      </c:pt>
                      <c:pt idx="2672">
                        <c:v>42533.44935185185</c:v>
                      </c:pt>
                      <c:pt idx="2673">
                        <c:v>42533.449374999997</c:v>
                      </c:pt>
                      <c:pt idx="2674">
                        <c:v>42533.449386574073</c:v>
                      </c:pt>
                      <c:pt idx="2675">
                        <c:v>42533.44939814815</c:v>
                      </c:pt>
                      <c:pt idx="2676">
                        <c:v>42533.44940972222</c:v>
                      </c:pt>
                      <c:pt idx="2677">
                        <c:v>42533.449421296296</c:v>
                      </c:pt>
                      <c:pt idx="2678">
                        <c:v>42533.449432870373</c:v>
                      </c:pt>
                      <c:pt idx="2679">
                        <c:v>42533.449444444443</c:v>
                      </c:pt>
                      <c:pt idx="2680">
                        <c:v>42533.449456018519</c:v>
                      </c:pt>
                      <c:pt idx="2681">
                        <c:v>42533.449467592596</c:v>
                      </c:pt>
                      <c:pt idx="2682">
                        <c:v>42533.449490740742</c:v>
                      </c:pt>
                      <c:pt idx="2683">
                        <c:v>42533.449502314812</c:v>
                      </c:pt>
                      <c:pt idx="2684">
                        <c:v>42533.449513888889</c:v>
                      </c:pt>
                      <c:pt idx="2685">
                        <c:v>42533.449525462966</c:v>
                      </c:pt>
                      <c:pt idx="2686">
                        <c:v>42533.449537037035</c:v>
                      </c:pt>
                      <c:pt idx="2687">
                        <c:v>42533.449560185189</c:v>
                      </c:pt>
                      <c:pt idx="2688">
                        <c:v>42533.449571759258</c:v>
                      </c:pt>
                      <c:pt idx="2689">
                        <c:v>42533.449583333335</c:v>
                      </c:pt>
                      <c:pt idx="2690">
                        <c:v>42533.449594907404</c:v>
                      </c:pt>
                      <c:pt idx="2691">
                        <c:v>42533.449606481481</c:v>
                      </c:pt>
                      <c:pt idx="2692">
                        <c:v>42533.449618055558</c:v>
                      </c:pt>
                      <c:pt idx="2693">
                        <c:v>42533.449641203704</c:v>
                      </c:pt>
                      <c:pt idx="2694">
                        <c:v>42533.449652777781</c:v>
                      </c:pt>
                      <c:pt idx="2695">
                        <c:v>42533.449664351851</c:v>
                      </c:pt>
                      <c:pt idx="2696">
                        <c:v>42533.449687499997</c:v>
                      </c:pt>
                      <c:pt idx="2697">
                        <c:v>42533.449699074074</c:v>
                      </c:pt>
                      <c:pt idx="2698">
                        <c:v>42533.44971064815</c:v>
                      </c:pt>
                      <c:pt idx="2699">
                        <c:v>42533.44972222222</c:v>
                      </c:pt>
                      <c:pt idx="2700">
                        <c:v>42533.449733796297</c:v>
                      </c:pt>
                      <c:pt idx="2701">
                        <c:v>42533.449745370373</c:v>
                      </c:pt>
                      <c:pt idx="2702">
                        <c:v>42533.449756944443</c:v>
                      </c:pt>
                      <c:pt idx="2703">
                        <c:v>42533.44976851852</c:v>
                      </c:pt>
                      <c:pt idx="2704">
                        <c:v>42533.449780092589</c:v>
                      </c:pt>
                      <c:pt idx="2705">
                        <c:v>42533.449791666666</c:v>
                      </c:pt>
                      <c:pt idx="2706">
                        <c:v>42533.449803240743</c:v>
                      </c:pt>
                      <c:pt idx="2707">
                        <c:v>42533.449814814812</c:v>
                      </c:pt>
                      <c:pt idx="2708">
                        <c:v>42533.449826388889</c:v>
                      </c:pt>
                      <c:pt idx="2709">
                        <c:v>42533.449849537035</c:v>
                      </c:pt>
                      <c:pt idx="2710">
                        <c:v>42533.449861111112</c:v>
                      </c:pt>
                      <c:pt idx="2711">
                        <c:v>42533.449872685182</c:v>
                      </c:pt>
                      <c:pt idx="2712">
                        <c:v>42533.449884259258</c:v>
                      </c:pt>
                      <c:pt idx="2713">
                        <c:v>42533.449895833335</c:v>
                      </c:pt>
                      <c:pt idx="2714">
                        <c:v>42533.449907407405</c:v>
                      </c:pt>
                      <c:pt idx="2715">
                        <c:v>42533.449918981481</c:v>
                      </c:pt>
                      <c:pt idx="2716">
                        <c:v>42533.449930555558</c:v>
                      </c:pt>
                      <c:pt idx="2717">
                        <c:v>42533.449942129628</c:v>
                      </c:pt>
                      <c:pt idx="2718">
                        <c:v>42533.449953703705</c:v>
                      </c:pt>
                      <c:pt idx="2719">
                        <c:v>42533.449965277781</c:v>
                      </c:pt>
                      <c:pt idx="2720">
                        <c:v>42533.449976851851</c:v>
                      </c:pt>
                      <c:pt idx="2721">
                        <c:v>42533.449988425928</c:v>
                      </c:pt>
                      <c:pt idx="2722">
                        <c:v>42533.45</c:v>
                      </c:pt>
                      <c:pt idx="2723">
                        <c:v>42533.450011574074</c:v>
                      </c:pt>
                      <c:pt idx="2724">
                        <c:v>42533.450023148151</c:v>
                      </c:pt>
                      <c:pt idx="2725">
                        <c:v>42533.45003472222</c:v>
                      </c:pt>
                      <c:pt idx="2726">
                        <c:v>42533.450046296297</c:v>
                      </c:pt>
                      <c:pt idx="2727">
                        <c:v>42533.450057870374</c:v>
                      </c:pt>
                      <c:pt idx="2728">
                        <c:v>42533.450069444443</c:v>
                      </c:pt>
                      <c:pt idx="2729">
                        <c:v>42533.45008101852</c:v>
                      </c:pt>
                      <c:pt idx="2730">
                        <c:v>42533.450092592589</c:v>
                      </c:pt>
                      <c:pt idx="2731">
                        <c:v>42533.450104166666</c:v>
                      </c:pt>
                      <c:pt idx="2732">
                        <c:v>42533.450115740743</c:v>
                      </c:pt>
                      <c:pt idx="2733">
                        <c:v>42533.450127314813</c:v>
                      </c:pt>
                      <c:pt idx="2734">
                        <c:v>42533.450138888889</c:v>
                      </c:pt>
                      <c:pt idx="2735">
                        <c:v>42533.450150462966</c:v>
                      </c:pt>
                      <c:pt idx="2736">
                        <c:v>42533.450162037036</c:v>
                      </c:pt>
                      <c:pt idx="2737">
                        <c:v>42533.450173611112</c:v>
                      </c:pt>
                      <c:pt idx="2738">
                        <c:v>42533.450185185182</c:v>
                      </c:pt>
                      <c:pt idx="2739">
                        <c:v>42533.450196759259</c:v>
                      </c:pt>
                      <c:pt idx="2740">
                        <c:v>42533.450208333335</c:v>
                      </c:pt>
                      <c:pt idx="2741">
                        <c:v>42533.450219907405</c:v>
                      </c:pt>
                      <c:pt idx="2742">
                        <c:v>42533.450231481482</c:v>
                      </c:pt>
                      <c:pt idx="2743">
                        <c:v>42533.450243055559</c:v>
                      </c:pt>
                      <c:pt idx="2744">
                        <c:v>42533.450254629628</c:v>
                      </c:pt>
                      <c:pt idx="2745">
                        <c:v>42533.450266203705</c:v>
                      </c:pt>
                      <c:pt idx="2746">
                        <c:v>42533.450277777774</c:v>
                      </c:pt>
                      <c:pt idx="2747">
                        <c:v>42533.450289351851</c:v>
                      </c:pt>
                      <c:pt idx="2748">
                        <c:v>42533.450300925928</c:v>
                      </c:pt>
                      <c:pt idx="2749">
                        <c:v>42533.450312499997</c:v>
                      </c:pt>
                      <c:pt idx="2750">
                        <c:v>42533.450324074074</c:v>
                      </c:pt>
                      <c:pt idx="2751">
                        <c:v>42533.450335648151</c:v>
                      </c:pt>
                      <c:pt idx="2752">
                        <c:v>42533.45034722222</c:v>
                      </c:pt>
                      <c:pt idx="2753">
                        <c:v>42533.450370370374</c:v>
                      </c:pt>
                      <c:pt idx="2754">
                        <c:v>42533.45039351852</c:v>
                      </c:pt>
                      <c:pt idx="2755">
                        <c:v>42533.450416666667</c:v>
                      </c:pt>
                      <c:pt idx="2756">
                        <c:v>42533.45045138889</c:v>
                      </c:pt>
                      <c:pt idx="2757">
                        <c:v>42533.450462962966</c:v>
                      </c:pt>
                      <c:pt idx="2758">
                        <c:v>42533.450474537036</c:v>
                      </c:pt>
                      <c:pt idx="2759">
                        <c:v>42533.450486111113</c:v>
                      </c:pt>
                      <c:pt idx="2760">
                        <c:v>42533.450497685182</c:v>
                      </c:pt>
                      <c:pt idx="2761">
                        <c:v>42533.450509259259</c:v>
                      </c:pt>
                      <c:pt idx="2762">
                        <c:v>42533.450520833336</c:v>
                      </c:pt>
                      <c:pt idx="2763">
                        <c:v>42533.450532407405</c:v>
                      </c:pt>
                      <c:pt idx="2764">
                        <c:v>42533.450543981482</c:v>
                      </c:pt>
                      <c:pt idx="2765">
                        <c:v>42533.450555555559</c:v>
                      </c:pt>
                      <c:pt idx="2766">
                        <c:v>42533.450567129628</c:v>
                      </c:pt>
                      <c:pt idx="2767">
                        <c:v>42533.450578703705</c:v>
                      </c:pt>
                      <c:pt idx="2768">
                        <c:v>42533.450590277775</c:v>
                      </c:pt>
                      <c:pt idx="2769">
                        <c:v>42533.450601851851</c:v>
                      </c:pt>
                      <c:pt idx="2770">
                        <c:v>42533.450613425928</c:v>
                      </c:pt>
                      <c:pt idx="2771">
                        <c:v>42533.450624999998</c:v>
                      </c:pt>
                      <c:pt idx="2772">
                        <c:v>42533.450636574074</c:v>
                      </c:pt>
                      <c:pt idx="2773">
                        <c:v>42533.450648148151</c:v>
                      </c:pt>
                      <c:pt idx="2774">
                        <c:v>42533.450659722221</c:v>
                      </c:pt>
                      <c:pt idx="2775">
                        <c:v>42533.450682870367</c:v>
                      </c:pt>
                      <c:pt idx="2776">
                        <c:v>42533.450694444444</c:v>
                      </c:pt>
                      <c:pt idx="2777">
                        <c:v>42533.450706018521</c:v>
                      </c:pt>
                      <c:pt idx="2778">
                        <c:v>42533.45071759259</c:v>
                      </c:pt>
                      <c:pt idx="2779">
                        <c:v>42533.450729166667</c:v>
                      </c:pt>
                      <c:pt idx="2780">
                        <c:v>42533.450740740744</c:v>
                      </c:pt>
                      <c:pt idx="2781">
                        <c:v>42533.450752314813</c:v>
                      </c:pt>
                      <c:pt idx="2782">
                        <c:v>42533.45076388889</c:v>
                      </c:pt>
                      <c:pt idx="2783">
                        <c:v>42533.450775462959</c:v>
                      </c:pt>
                      <c:pt idx="2784">
                        <c:v>42533.450787037036</c:v>
                      </c:pt>
                      <c:pt idx="2785">
                        <c:v>42533.450798611113</c:v>
                      </c:pt>
                      <c:pt idx="2786">
                        <c:v>42533.450810185182</c:v>
                      </c:pt>
                      <c:pt idx="2787">
                        <c:v>42533.450821759259</c:v>
                      </c:pt>
                      <c:pt idx="2788">
                        <c:v>42533.450833333336</c:v>
                      </c:pt>
                      <c:pt idx="2789">
                        <c:v>42533.450844907406</c:v>
                      </c:pt>
                      <c:pt idx="2790">
                        <c:v>42533.450856481482</c:v>
                      </c:pt>
                      <c:pt idx="2791">
                        <c:v>42533.450879629629</c:v>
                      </c:pt>
                      <c:pt idx="2792">
                        <c:v>42533.450891203705</c:v>
                      </c:pt>
                      <c:pt idx="2793">
                        <c:v>42533.450914351852</c:v>
                      </c:pt>
                      <c:pt idx="2794">
                        <c:v>42533.450925925928</c:v>
                      </c:pt>
                      <c:pt idx="2795">
                        <c:v>42533.450937499998</c:v>
                      </c:pt>
                      <c:pt idx="2796">
                        <c:v>42533.450949074075</c:v>
                      </c:pt>
                      <c:pt idx="2797">
                        <c:v>42533.450960648152</c:v>
                      </c:pt>
                      <c:pt idx="2798">
                        <c:v>42533.450972222221</c:v>
                      </c:pt>
                      <c:pt idx="2799">
                        <c:v>42533.450983796298</c:v>
                      </c:pt>
                      <c:pt idx="2800">
                        <c:v>42533.450995370367</c:v>
                      </c:pt>
                      <c:pt idx="2801">
                        <c:v>42533.451006944444</c:v>
                      </c:pt>
                      <c:pt idx="2802">
                        <c:v>42533.451018518521</c:v>
                      </c:pt>
                      <c:pt idx="2803">
                        <c:v>42533.45103009259</c:v>
                      </c:pt>
                      <c:pt idx="2804">
                        <c:v>42533.451041666667</c:v>
                      </c:pt>
                      <c:pt idx="2805">
                        <c:v>42533.451053240744</c:v>
                      </c:pt>
                      <c:pt idx="2806">
                        <c:v>42533.451064814813</c:v>
                      </c:pt>
                      <c:pt idx="2807">
                        <c:v>42533.45107638889</c:v>
                      </c:pt>
                      <c:pt idx="2808">
                        <c:v>42533.45108796296</c:v>
                      </c:pt>
                      <c:pt idx="2809">
                        <c:v>42533.451099537036</c:v>
                      </c:pt>
                      <c:pt idx="2810">
                        <c:v>42533.451111111113</c:v>
                      </c:pt>
                      <c:pt idx="2811">
                        <c:v>42533.451122685183</c:v>
                      </c:pt>
                      <c:pt idx="2812">
                        <c:v>42533.45113425926</c:v>
                      </c:pt>
                      <c:pt idx="2813">
                        <c:v>42533.451145833336</c:v>
                      </c:pt>
                      <c:pt idx="2814">
                        <c:v>42533.451157407406</c:v>
                      </c:pt>
                      <c:pt idx="2815">
                        <c:v>42533.451168981483</c:v>
                      </c:pt>
                      <c:pt idx="2816">
                        <c:v>42533.451180555552</c:v>
                      </c:pt>
                      <c:pt idx="2817">
                        <c:v>42533.451192129629</c:v>
                      </c:pt>
                      <c:pt idx="2818">
                        <c:v>42533.451203703706</c:v>
                      </c:pt>
                      <c:pt idx="2819">
                        <c:v>42533.451215277775</c:v>
                      </c:pt>
                      <c:pt idx="2820">
                        <c:v>42533.451226851852</c:v>
                      </c:pt>
                      <c:pt idx="2821">
                        <c:v>42533.451238425929</c:v>
                      </c:pt>
                      <c:pt idx="2822">
                        <c:v>42533.451249999998</c:v>
                      </c:pt>
                      <c:pt idx="2823">
                        <c:v>42533.451261574075</c:v>
                      </c:pt>
                      <c:pt idx="2824">
                        <c:v>42533.451273148145</c:v>
                      </c:pt>
                      <c:pt idx="2825">
                        <c:v>42533.451284722221</c:v>
                      </c:pt>
                      <c:pt idx="2826">
                        <c:v>42533.451296296298</c:v>
                      </c:pt>
                      <c:pt idx="2827">
                        <c:v>42533.451307870368</c:v>
                      </c:pt>
                      <c:pt idx="2828">
                        <c:v>42533.451319444444</c:v>
                      </c:pt>
                      <c:pt idx="2829">
                        <c:v>42533.451331018521</c:v>
                      </c:pt>
                      <c:pt idx="2830">
                        <c:v>42533.451342592591</c:v>
                      </c:pt>
                      <c:pt idx="2831">
                        <c:v>42533.451354166667</c:v>
                      </c:pt>
                      <c:pt idx="2832">
                        <c:v>42533.451365740744</c:v>
                      </c:pt>
                      <c:pt idx="2833">
                        <c:v>42533.451377314814</c:v>
                      </c:pt>
                      <c:pt idx="2834">
                        <c:v>42533.451388888891</c:v>
                      </c:pt>
                      <c:pt idx="2835">
                        <c:v>42533.45140046296</c:v>
                      </c:pt>
                      <c:pt idx="2836">
                        <c:v>42533.451412037037</c:v>
                      </c:pt>
                      <c:pt idx="2837">
                        <c:v>42533.451423611114</c:v>
                      </c:pt>
                      <c:pt idx="2838">
                        <c:v>42533.451435185183</c:v>
                      </c:pt>
                      <c:pt idx="2839">
                        <c:v>42533.45144675926</c:v>
                      </c:pt>
                      <c:pt idx="2840">
                        <c:v>42533.451458333337</c:v>
                      </c:pt>
                      <c:pt idx="2841">
                        <c:v>42533.451469907406</c:v>
                      </c:pt>
                      <c:pt idx="2842">
                        <c:v>42533.451481481483</c:v>
                      </c:pt>
                      <c:pt idx="2843">
                        <c:v>42533.451493055552</c:v>
                      </c:pt>
                      <c:pt idx="2844">
                        <c:v>42533.451504629629</c:v>
                      </c:pt>
                      <c:pt idx="2845">
                        <c:v>42533.451516203706</c:v>
                      </c:pt>
                      <c:pt idx="2846">
                        <c:v>42533.451527777775</c:v>
                      </c:pt>
                      <c:pt idx="2847">
                        <c:v>42533.451539351852</c:v>
                      </c:pt>
                      <c:pt idx="2848">
                        <c:v>42533.451550925929</c:v>
                      </c:pt>
                      <c:pt idx="2849">
                        <c:v>42533.451562499999</c:v>
                      </c:pt>
                      <c:pt idx="2850">
                        <c:v>42533.451574074075</c:v>
                      </c:pt>
                      <c:pt idx="2851">
                        <c:v>42533.451585648145</c:v>
                      </c:pt>
                      <c:pt idx="2852">
                        <c:v>42533.451597222222</c:v>
                      </c:pt>
                      <c:pt idx="2853">
                        <c:v>42533.451608796298</c:v>
                      </c:pt>
                      <c:pt idx="2854">
                        <c:v>42533.451620370368</c:v>
                      </c:pt>
                      <c:pt idx="2855">
                        <c:v>42533.451631944445</c:v>
                      </c:pt>
                      <c:pt idx="2856">
                        <c:v>42533.451655092591</c:v>
                      </c:pt>
                      <c:pt idx="2857">
                        <c:v>42533.451666666668</c:v>
                      </c:pt>
                      <c:pt idx="2858">
                        <c:v>42533.451678240737</c:v>
                      </c:pt>
                      <c:pt idx="2859">
                        <c:v>42533.451689814814</c:v>
                      </c:pt>
                      <c:pt idx="2860">
                        <c:v>42533.451701388891</c:v>
                      </c:pt>
                      <c:pt idx="2861">
                        <c:v>42533.45171296296</c:v>
                      </c:pt>
                      <c:pt idx="2862">
                        <c:v>42533.451724537037</c:v>
                      </c:pt>
                      <c:pt idx="2863">
                        <c:v>42533.451736111114</c:v>
                      </c:pt>
                      <c:pt idx="2864">
                        <c:v>42533.451747685183</c:v>
                      </c:pt>
                      <c:pt idx="2865">
                        <c:v>42533.45175925926</c:v>
                      </c:pt>
                      <c:pt idx="2866">
                        <c:v>42533.451770833337</c:v>
                      </c:pt>
                      <c:pt idx="2867">
                        <c:v>42533.451782407406</c:v>
                      </c:pt>
                      <c:pt idx="2868">
                        <c:v>42533.451793981483</c:v>
                      </c:pt>
                      <c:pt idx="2869">
                        <c:v>42533.451805555553</c:v>
                      </c:pt>
                      <c:pt idx="2870">
                        <c:v>42533.451817129629</c:v>
                      </c:pt>
                      <c:pt idx="2871">
                        <c:v>42533.451828703706</c:v>
                      </c:pt>
                      <c:pt idx="2872">
                        <c:v>42533.451840277776</c:v>
                      </c:pt>
                      <c:pt idx="2873">
                        <c:v>42533.451851851853</c:v>
                      </c:pt>
                      <c:pt idx="2874">
                        <c:v>42533.451863425929</c:v>
                      </c:pt>
                      <c:pt idx="2875">
                        <c:v>42533.451874999999</c:v>
                      </c:pt>
                      <c:pt idx="2876">
                        <c:v>42533.451886574076</c:v>
                      </c:pt>
                      <c:pt idx="2877">
                        <c:v>42533.451898148145</c:v>
                      </c:pt>
                      <c:pt idx="2878">
                        <c:v>42533.451909722222</c:v>
                      </c:pt>
                      <c:pt idx="2879">
                        <c:v>42533.451921296299</c:v>
                      </c:pt>
                      <c:pt idx="2880">
                        <c:v>42533.451932870368</c:v>
                      </c:pt>
                      <c:pt idx="2881">
                        <c:v>42533.451944444445</c:v>
                      </c:pt>
                      <c:pt idx="2882">
                        <c:v>42533.451956018522</c:v>
                      </c:pt>
                      <c:pt idx="2883">
                        <c:v>42533.451967592591</c:v>
                      </c:pt>
                      <c:pt idx="2884">
                        <c:v>42533.451979166668</c:v>
                      </c:pt>
                      <c:pt idx="2885">
                        <c:v>42533.451990740738</c:v>
                      </c:pt>
                      <c:pt idx="2886">
                        <c:v>42533.452002314814</c:v>
                      </c:pt>
                      <c:pt idx="2887">
                        <c:v>42533.452013888891</c:v>
                      </c:pt>
                      <c:pt idx="2888">
                        <c:v>42533.452025462961</c:v>
                      </c:pt>
                      <c:pt idx="2889">
                        <c:v>42533.452037037037</c:v>
                      </c:pt>
                      <c:pt idx="2890">
                        <c:v>42533.452048611114</c:v>
                      </c:pt>
                      <c:pt idx="2891">
                        <c:v>42533.452060185184</c:v>
                      </c:pt>
                      <c:pt idx="2892">
                        <c:v>42533.45207175926</c:v>
                      </c:pt>
                      <c:pt idx="2893">
                        <c:v>42533.45208333333</c:v>
                      </c:pt>
                      <c:pt idx="2894">
                        <c:v>42533.452094907407</c:v>
                      </c:pt>
                      <c:pt idx="2895">
                        <c:v>42533.452106481483</c:v>
                      </c:pt>
                      <c:pt idx="2896">
                        <c:v>42533.452118055553</c:v>
                      </c:pt>
                      <c:pt idx="2897">
                        <c:v>42533.45212962963</c:v>
                      </c:pt>
                      <c:pt idx="2898">
                        <c:v>42533.452141203707</c:v>
                      </c:pt>
                      <c:pt idx="2899">
                        <c:v>42533.452152777776</c:v>
                      </c:pt>
                      <c:pt idx="2900">
                        <c:v>42533.452164351853</c:v>
                      </c:pt>
                      <c:pt idx="2901">
                        <c:v>42533.452175925922</c:v>
                      </c:pt>
                      <c:pt idx="2902">
                        <c:v>42533.452187499999</c:v>
                      </c:pt>
                      <c:pt idx="2903">
                        <c:v>42533.452199074076</c:v>
                      </c:pt>
                      <c:pt idx="2904">
                        <c:v>42533.452210648145</c:v>
                      </c:pt>
                      <c:pt idx="2905">
                        <c:v>42533.452222222222</c:v>
                      </c:pt>
                      <c:pt idx="2906">
                        <c:v>42533.452233796299</c:v>
                      </c:pt>
                      <c:pt idx="2907">
                        <c:v>42533.452245370368</c:v>
                      </c:pt>
                      <c:pt idx="2908">
                        <c:v>42533.452256944445</c:v>
                      </c:pt>
                      <c:pt idx="2909">
                        <c:v>42533.452268518522</c:v>
                      </c:pt>
                      <c:pt idx="2910">
                        <c:v>42533.452280092592</c:v>
                      </c:pt>
                      <c:pt idx="2911">
                        <c:v>42533.452291666668</c:v>
                      </c:pt>
                      <c:pt idx="2912">
                        <c:v>42533.452303240738</c:v>
                      </c:pt>
                      <c:pt idx="2913">
                        <c:v>42533.452314814815</c:v>
                      </c:pt>
                      <c:pt idx="2914">
                        <c:v>42533.452326388891</c:v>
                      </c:pt>
                      <c:pt idx="2915">
                        <c:v>42533.452337962961</c:v>
                      </c:pt>
                      <c:pt idx="2916">
                        <c:v>42533.452349537038</c:v>
                      </c:pt>
                      <c:pt idx="2917">
                        <c:v>42533.452361111114</c:v>
                      </c:pt>
                      <c:pt idx="2918">
                        <c:v>42533.452372685184</c:v>
                      </c:pt>
                      <c:pt idx="2919">
                        <c:v>42533.452384259261</c:v>
                      </c:pt>
                      <c:pt idx="2920">
                        <c:v>42533.45239583333</c:v>
                      </c:pt>
                      <c:pt idx="2921">
                        <c:v>42533.452407407407</c:v>
                      </c:pt>
                      <c:pt idx="2922">
                        <c:v>42533.452418981484</c:v>
                      </c:pt>
                      <c:pt idx="2923">
                        <c:v>42533.452430555553</c:v>
                      </c:pt>
                      <c:pt idx="2924">
                        <c:v>42533.45244212963</c:v>
                      </c:pt>
                      <c:pt idx="2925">
                        <c:v>42533.452453703707</c:v>
                      </c:pt>
                      <c:pt idx="2926">
                        <c:v>42533.452465277776</c:v>
                      </c:pt>
                      <c:pt idx="2927">
                        <c:v>42533.452476851853</c:v>
                      </c:pt>
                      <c:pt idx="2928">
                        <c:v>42533.452488425923</c:v>
                      </c:pt>
                      <c:pt idx="2929">
                        <c:v>42533.452499999999</c:v>
                      </c:pt>
                      <c:pt idx="2930">
                        <c:v>42533.452511574076</c:v>
                      </c:pt>
                      <c:pt idx="2931">
                        <c:v>42533.452534722222</c:v>
                      </c:pt>
                      <c:pt idx="2932">
                        <c:v>42533.452546296299</c:v>
                      </c:pt>
                      <c:pt idx="2933">
                        <c:v>42533.452569444446</c:v>
                      </c:pt>
                      <c:pt idx="2934">
                        <c:v>42533.452581018515</c:v>
                      </c:pt>
                      <c:pt idx="2935">
                        <c:v>42533.452592592592</c:v>
                      </c:pt>
                      <c:pt idx="2936">
                        <c:v>42533.452604166669</c:v>
                      </c:pt>
                      <c:pt idx="2937">
                        <c:v>42533.452615740738</c:v>
                      </c:pt>
                      <c:pt idx="2938">
                        <c:v>42533.452627314815</c:v>
                      </c:pt>
                      <c:pt idx="2939">
                        <c:v>42533.452650462961</c:v>
                      </c:pt>
                      <c:pt idx="2940">
                        <c:v>42533.452662037038</c:v>
                      </c:pt>
                      <c:pt idx="2941">
                        <c:v>42533.452673611115</c:v>
                      </c:pt>
                      <c:pt idx="2942">
                        <c:v>42533.452685185184</c:v>
                      </c:pt>
                      <c:pt idx="2943">
                        <c:v>42533.452696759261</c:v>
                      </c:pt>
                      <c:pt idx="2944">
                        <c:v>42533.452708333331</c:v>
                      </c:pt>
                      <c:pt idx="2945">
                        <c:v>42533.452719907407</c:v>
                      </c:pt>
                      <c:pt idx="2946">
                        <c:v>42533.452731481484</c:v>
                      </c:pt>
                      <c:pt idx="2947">
                        <c:v>42533.452743055554</c:v>
                      </c:pt>
                      <c:pt idx="2948">
                        <c:v>42533.45275462963</c:v>
                      </c:pt>
                      <c:pt idx="2949">
                        <c:v>42533.452766203707</c:v>
                      </c:pt>
                      <c:pt idx="2950">
                        <c:v>42533.452777777777</c:v>
                      </c:pt>
                      <c:pt idx="2951">
                        <c:v>42533.452789351853</c:v>
                      </c:pt>
                      <c:pt idx="2952">
                        <c:v>42533.452800925923</c:v>
                      </c:pt>
                      <c:pt idx="2953">
                        <c:v>42533.4528125</c:v>
                      </c:pt>
                      <c:pt idx="2954">
                        <c:v>42533.452824074076</c:v>
                      </c:pt>
                      <c:pt idx="2955">
                        <c:v>42533.452835648146</c:v>
                      </c:pt>
                      <c:pt idx="2956">
                        <c:v>42533.452847222223</c:v>
                      </c:pt>
                      <c:pt idx="2957">
                        <c:v>42533.4528587963</c:v>
                      </c:pt>
                      <c:pt idx="2958">
                        <c:v>42533.452881944446</c:v>
                      </c:pt>
                      <c:pt idx="2959">
                        <c:v>42533.452893518515</c:v>
                      </c:pt>
                      <c:pt idx="2960">
                        <c:v>42533.452905092592</c:v>
                      </c:pt>
                      <c:pt idx="2961">
                        <c:v>42533.452916666669</c:v>
                      </c:pt>
                      <c:pt idx="2962">
                        <c:v>42533.452928240738</c:v>
                      </c:pt>
                      <c:pt idx="2963">
                        <c:v>42533.452939814815</c:v>
                      </c:pt>
                      <c:pt idx="2964">
                        <c:v>42533.452951388892</c:v>
                      </c:pt>
                      <c:pt idx="2965">
                        <c:v>42533.452962962961</c:v>
                      </c:pt>
                      <c:pt idx="2966">
                        <c:v>42533.452974537038</c:v>
                      </c:pt>
                      <c:pt idx="2967">
                        <c:v>42533.452986111108</c:v>
                      </c:pt>
                      <c:pt idx="2968">
                        <c:v>42533.453009259261</c:v>
                      </c:pt>
                      <c:pt idx="2969">
                        <c:v>42533.453020833331</c:v>
                      </c:pt>
                      <c:pt idx="2970">
                        <c:v>42533.453032407408</c:v>
                      </c:pt>
                      <c:pt idx="2971">
                        <c:v>42533.453043981484</c:v>
                      </c:pt>
                      <c:pt idx="2972">
                        <c:v>42533.453055555554</c:v>
                      </c:pt>
                      <c:pt idx="2973">
                        <c:v>42533.453067129631</c:v>
                      </c:pt>
                      <c:pt idx="2974">
                        <c:v>42533.4530787037</c:v>
                      </c:pt>
                      <c:pt idx="2975">
                        <c:v>42533.453090277777</c:v>
                      </c:pt>
                      <c:pt idx="2976">
                        <c:v>42533.453113425923</c:v>
                      </c:pt>
                      <c:pt idx="2977">
                        <c:v>42533.453125</c:v>
                      </c:pt>
                      <c:pt idx="2978">
                        <c:v>42533.453136574077</c:v>
                      </c:pt>
                      <c:pt idx="2979">
                        <c:v>42533.453148148146</c:v>
                      </c:pt>
                      <c:pt idx="2980">
                        <c:v>42533.453159722223</c:v>
                      </c:pt>
                      <c:pt idx="2981">
                        <c:v>42533.4531712963</c:v>
                      </c:pt>
                      <c:pt idx="2982">
                        <c:v>42533.453194444446</c:v>
                      </c:pt>
                      <c:pt idx="2983">
                        <c:v>42533.453206018516</c:v>
                      </c:pt>
                      <c:pt idx="2984">
                        <c:v>42533.453229166669</c:v>
                      </c:pt>
                      <c:pt idx="2985">
                        <c:v>42533.453240740739</c:v>
                      </c:pt>
                      <c:pt idx="2986">
                        <c:v>42533.453252314815</c:v>
                      </c:pt>
                      <c:pt idx="2987">
                        <c:v>42533.453263888892</c:v>
                      </c:pt>
                      <c:pt idx="2988">
                        <c:v>42533.453275462962</c:v>
                      </c:pt>
                      <c:pt idx="2989">
                        <c:v>42533.453287037039</c:v>
                      </c:pt>
                      <c:pt idx="2990">
                        <c:v>42533.453298611108</c:v>
                      </c:pt>
                      <c:pt idx="2991">
                        <c:v>42533.453310185185</c:v>
                      </c:pt>
                      <c:pt idx="2992">
                        <c:v>42533.453321759262</c:v>
                      </c:pt>
                      <c:pt idx="2993">
                        <c:v>42533.453333333331</c:v>
                      </c:pt>
                      <c:pt idx="2994">
                        <c:v>42533.453356481485</c:v>
                      </c:pt>
                      <c:pt idx="2995">
                        <c:v>42533.453368055554</c:v>
                      </c:pt>
                      <c:pt idx="2996">
                        <c:v>42533.453379629631</c:v>
                      </c:pt>
                      <c:pt idx="2997">
                        <c:v>42533.4533912037</c:v>
                      </c:pt>
                      <c:pt idx="2998">
                        <c:v>42533.453402777777</c:v>
                      </c:pt>
                      <c:pt idx="2999">
                        <c:v>42533.453425925924</c:v>
                      </c:pt>
                      <c:pt idx="3000">
                        <c:v>42533.4534375</c:v>
                      </c:pt>
                      <c:pt idx="3001">
                        <c:v>42533.453449074077</c:v>
                      </c:pt>
                      <c:pt idx="3002">
                        <c:v>42533.453460648147</c:v>
                      </c:pt>
                      <c:pt idx="3003">
                        <c:v>42533.453472222223</c:v>
                      </c:pt>
                      <c:pt idx="3004">
                        <c:v>42533.453483796293</c:v>
                      </c:pt>
                      <c:pt idx="3005">
                        <c:v>42533.45349537037</c:v>
                      </c:pt>
                      <c:pt idx="3006">
                        <c:v>42533.453506944446</c:v>
                      </c:pt>
                      <c:pt idx="3007">
                        <c:v>42533.453518518516</c:v>
                      </c:pt>
                      <c:pt idx="3008">
                        <c:v>42533.453530092593</c:v>
                      </c:pt>
                      <c:pt idx="3009">
                        <c:v>42533.453541666669</c:v>
                      </c:pt>
                      <c:pt idx="3010">
                        <c:v>42533.453553240739</c:v>
                      </c:pt>
                      <c:pt idx="3011">
                        <c:v>42533.453564814816</c:v>
                      </c:pt>
                      <c:pt idx="3012">
                        <c:v>42533.453576388885</c:v>
                      </c:pt>
                      <c:pt idx="3013">
                        <c:v>42533.453587962962</c:v>
                      </c:pt>
                      <c:pt idx="3014">
                        <c:v>42533.453599537039</c:v>
                      </c:pt>
                      <c:pt idx="3015">
                        <c:v>42533.453611111108</c:v>
                      </c:pt>
                      <c:pt idx="3016">
                        <c:v>42533.453622685185</c:v>
                      </c:pt>
                      <c:pt idx="3017">
                        <c:v>42533.453634259262</c:v>
                      </c:pt>
                      <c:pt idx="3018">
                        <c:v>42533.453645833331</c:v>
                      </c:pt>
                      <c:pt idx="3019">
                        <c:v>42533.453657407408</c:v>
                      </c:pt>
                      <c:pt idx="3020">
                        <c:v>42533.453668981485</c:v>
                      </c:pt>
                      <c:pt idx="3021">
                        <c:v>42533.453680555554</c:v>
                      </c:pt>
                      <c:pt idx="3022">
                        <c:v>42533.453692129631</c:v>
                      </c:pt>
                      <c:pt idx="3023">
                        <c:v>42533.453703703701</c:v>
                      </c:pt>
                      <c:pt idx="3024">
                        <c:v>42533.453715277778</c:v>
                      </c:pt>
                      <c:pt idx="3025">
                        <c:v>42533.453726851854</c:v>
                      </c:pt>
                      <c:pt idx="3026">
                        <c:v>42533.453738425924</c:v>
                      </c:pt>
                      <c:pt idx="3027">
                        <c:v>42533.453750000001</c:v>
                      </c:pt>
                      <c:pt idx="3028">
                        <c:v>42533.453761574077</c:v>
                      </c:pt>
                      <c:pt idx="3029">
                        <c:v>42533.453773148147</c:v>
                      </c:pt>
                      <c:pt idx="3030">
                        <c:v>42533.453784722224</c:v>
                      </c:pt>
                      <c:pt idx="3031">
                        <c:v>42533.453796296293</c:v>
                      </c:pt>
                      <c:pt idx="3032">
                        <c:v>42533.45380787037</c:v>
                      </c:pt>
                      <c:pt idx="3033">
                        <c:v>42533.453819444447</c:v>
                      </c:pt>
                      <c:pt idx="3034">
                        <c:v>42533.453831018516</c:v>
                      </c:pt>
                      <c:pt idx="3035">
                        <c:v>42533.453842592593</c:v>
                      </c:pt>
                      <c:pt idx="3036">
                        <c:v>42533.45385416667</c:v>
                      </c:pt>
                      <c:pt idx="3037">
                        <c:v>42533.453865740739</c:v>
                      </c:pt>
                      <c:pt idx="3038">
                        <c:v>42533.453888888886</c:v>
                      </c:pt>
                      <c:pt idx="3039">
                        <c:v>42533.453900462962</c:v>
                      </c:pt>
                      <c:pt idx="3040">
                        <c:v>42533.453923611109</c:v>
                      </c:pt>
                      <c:pt idx="3041">
                        <c:v>42533.453935185185</c:v>
                      </c:pt>
                      <c:pt idx="3042">
                        <c:v>42533.453946759262</c:v>
                      </c:pt>
                      <c:pt idx="3043">
                        <c:v>42533.453958333332</c:v>
                      </c:pt>
                      <c:pt idx="3044">
                        <c:v>42533.453969907408</c:v>
                      </c:pt>
                      <c:pt idx="3045">
                        <c:v>42533.453981481478</c:v>
                      </c:pt>
                      <c:pt idx="3046">
                        <c:v>42533.453993055555</c:v>
                      </c:pt>
                      <c:pt idx="3047">
                        <c:v>42533.454004629632</c:v>
                      </c:pt>
                      <c:pt idx="3048">
                        <c:v>42533.454016203701</c:v>
                      </c:pt>
                      <c:pt idx="3049">
                        <c:v>42533.454027777778</c:v>
                      </c:pt>
                      <c:pt idx="3050">
                        <c:v>42533.454050925924</c:v>
                      </c:pt>
                      <c:pt idx="3051">
                        <c:v>42533.454062500001</c:v>
                      </c:pt>
                      <c:pt idx="3052">
                        <c:v>42533.454074074078</c:v>
                      </c:pt>
                      <c:pt idx="3053">
                        <c:v>42533.454085648147</c:v>
                      </c:pt>
                      <c:pt idx="3054">
                        <c:v>42533.454097222224</c:v>
                      </c:pt>
                      <c:pt idx="3055">
                        <c:v>42533.454108796293</c:v>
                      </c:pt>
                      <c:pt idx="3056">
                        <c:v>42533.45412037037</c:v>
                      </c:pt>
                      <c:pt idx="3057">
                        <c:v>42533.454131944447</c:v>
                      </c:pt>
                      <c:pt idx="3058">
                        <c:v>42533.454143518517</c:v>
                      </c:pt>
                      <c:pt idx="3059">
                        <c:v>42533.454155092593</c:v>
                      </c:pt>
                      <c:pt idx="3060">
                        <c:v>42533.45416666667</c:v>
                      </c:pt>
                      <c:pt idx="3061">
                        <c:v>42533.45417824074</c:v>
                      </c:pt>
                      <c:pt idx="3062">
                        <c:v>42533.454189814816</c:v>
                      </c:pt>
                      <c:pt idx="3063">
                        <c:v>42533.454201388886</c:v>
                      </c:pt>
                      <c:pt idx="3064">
                        <c:v>42533.454212962963</c:v>
                      </c:pt>
                      <c:pt idx="3065">
                        <c:v>42533.454224537039</c:v>
                      </c:pt>
                      <c:pt idx="3066">
                        <c:v>42533.454236111109</c:v>
                      </c:pt>
                      <c:pt idx="3067">
                        <c:v>42533.454247685186</c:v>
                      </c:pt>
                      <c:pt idx="3068">
                        <c:v>42533.454259259262</c:v>
                      </c:pt>
                      <c:pt idx="3069">
                        <c:v>42533.454270833332</c:v>
                      </c:pt>
                      <c:pt idx="3070">
                        <c:v>42533.454282407409</c:v>
                      </c:pt>
                      <c:pt idx="3071">
                        <c:v>42533.454293981478</c:v>
                      </c:pt>
                      <c:pt idx="3072">
                        <c:v>42533.454305555555</c:v>
                      </c:pt>
                      <c:pt idx="3073">
                        <c:v>42533.454317129632</c:v>
                      </c:pt>
                      <c:pt idx="3074">
                        <c:v>42533.454328703701</c:v>
                      </c:pt>
                      <c:pt idx="3075">
                        <c:v>42533.454340277778</c:v>
                      </c:pt>
                      <c:pt idx="3076">
                        <c:v>42533.454351851855</c:v>
                      </c:pt>
                      <c:pt idx="3077">
                        <c:v>42533.454363425924</c:v>
                      </c:pt>
                      <c:pt idx="3078">
                        <c:v>42533.454375000001</c:v>
                      </c:pt>
                      <c:pt idx="3079">
                        <c:v>42533.454386574071</c:v>
                      </c:pt>
                      <c:pt idx="3080">
                        <c:v>42533.454398148147</c:v>
                      </c:pt>
                      <c:pt idx="3081">
                        <c:v>42533.454409722224</c:v>
                      </c:pt>
                      <c:pt idx="3082">
                        <c:v>42533.454421296294</c:v>
                      </c:pt>
                      <c:pt idx="3083">
                        <c:v>42533.454432870371</c:v>
                      </c:pt>
                      <c:pt idx="3084">
                        <c:v>42533.454456018517</c:v>
                      </c:pt>
                      <c:pt idx="3085">
                        <c:v>42533.454467592594</c:v>
                      </c:pt>
                      <c:pt idx="3086">
                        <c:v>42533.454479166663</c:v>
                      </c:pt>
                      <c:pt idx="3087">
                        <c:v>42533.45449074074</c:v>
                      </c:pt>
                      <c:pt idx="3088">
                        <c:v>42533.454502314817</c:v>
                      </c:pt>
                      <c:pt idx="3089">
                        <c:v>42533.454513888886</c:v>
                      </c:pt>
                      <c:pt idx="3090">
                        <c:v>42533.454525462963</c:v>
                      </c:pt>
                      <c:pt idx="3091">
                        <c:v>42533.45453703704</c:v>
                      </c:pt>
                      <c:pt idx="3092">
                        <c:v>42533.454560185186</c:v>
                      </c:pt>
                      <c:pt idx="3093">
                        <c:v>42533.454571759263</c:v>
                      </c:pt>
                      <c:pt idx="3094">
                        <c:v>42533.454583333332</c:v>
                      </c:pt>
                      <c:pt idx="3095">
                        <c:v>42533.454594907409</c:v>
                      </c:pt>
                      <c:pt idx="3096">
                        <c:v>42533.454606481479</c:v>
                      </c:pt>
                      <c:pt idx="3097">
                        <c:v>42533.454618055555</c:v>
                      </c:pt>
                      <c:pt idx="3098">
                        <c:v>42533.454641203702</c:v>
                      </c:pt>
                      <c:pt idx="3099">
                        <c:v>42533.454652777778</c:v>
                      </c:pt>
                      <c:pt idx="3100">
                        <c:v>42533.454664351855</c:v>
                      </c:pt>
                      <c:pt idx="3101">
                        <c:v>42533.454675925925</c:v>
                      </c:pt>
                      <c:pt idx="3102">
                        <c:v>42533.454699074071</c:v>
                      </c:pt>
                      <c:pt idx="3103">
                        <c:v>42533.454710648148</c:v>
                      </c:pt>
                      <c:pt idx="3104">
                        <c:v>42533.454722222225</c:v>
                      </c:pt>
                      <c:pt idx="3105">
                        <c:v>42533.454733796294</c:v>
                      </c:pt>
                      <c:pt idx="3106">
                        <c:v>42533.454745370371</c:v>
                      </c:pt>
                      <c:pt idx="3107">
                        <c:v>42533.454756944448</c:v>
                      </c:pt>
                      <c:pt idx="3108">
                        <c:v>42533.454768518517</c:v>
                      </c:pt>
                      <c:pt idx="3109">
                        <c:v>42533.454780092594</c:v>
                      </c:pt>
                      <c:pt idx="3110">
                        <c:v>42533.454791666663</c:v>
                      </c:pt>
                      <c:pt idx="3111">
                        <c:v>42533.45480324074</c:v>
                      </c:pt>
                      <c:pt idx="3112">
                        <c:v>42533.454837962963</c:v>
                      </c:pt>
                      <c:pt idx="3113">
                        <c:v>42533.45484953704</c:v>
                      </c:pt>
                      <c:pt idx="3114">
                        <c:v>42533.454861111109</c:v>
                      </c:pt>
                      <c:pt idx="3115">
                        <c:v>42533.454872685186</c:v>
                      </c:pt>
                      <c:pt idx="3116">
                        <c:v>42533.454884259256</c:v>
                      </c:pt>
                      <c:pt idx="3117">
                        <c:v>42533.454895833333</c:v>
                      </c:pt>
                      <c:pt idx="3118">
                        <c:v>42533.454907407409</c:v>
                      </c:pt>
                      <c:pt idx="3119">
                        <c:v>42533.454918981479</c:v>
                      </c:pt>
                      <c:pt idx="3120">
                        <c:v>42533.454930555556</c:v>
                      </c:pt>
                      <c:pt idx="3121">
                        <c:v>42533.454942129632</c:v>
                      </c:pt>
                      <c:pt idx="3122">
                        <c:v>42533.454953703702</c:v>
                      </c:pt>
                      <c:pt idx="3123">
                        <c:v>42533.454965277779</c:v>
                      </c:pt>
                      <c:pt idx="3124">
                        <c:v>42533.454976851855</c:v>
                      </c:pt>
                      <c:pt idx="3125">
                        <c:v>42533.454988425925</c:v>
                      </c:pt>
                      <c:pt idx="3126">
                        <c:v>42533.455000000002</c:v>
                      </c:pt>
                      <c:pt idx="3127">
                        <c:v>42533.455011574071</c:v>
                      </c:pt>
                      <c:pt idx="3128">
                        <c:v>42533.455023148148</c:v>
                      </c:pt>
                      <c:pt idx="3129">
                        <c:v>42533.455034722225</c:v>
                      </c:pt>
                      <c:pt idx="3130">
                        <c:v>42533.455046296294</c:v>
                      </c:pt>
                      <c:pt idx="3131">
                        <c:v>42533.455057870371</c:v>
                      </c:pt>
                      <c:pt idx="3132">
                        <c:v>42533.455069444448</c:v>
                      </c:pt>
                      <c:pt idx="3133">
                        <c:v>42533.455081018517</c:v>
                      </c:pt>
                      <c:pt idx="3134">
                        <c:v>42533.455092592594</c:v>
                      </c:pt>
                      <c:pt idx="3135">
                        <c:v>42533.455104166664</c:v>
                      </c:pt>
                      <c:pt idx="3136">
                        <c:v>42533.45511574074</c:v>
                      </c:pt>
                      <c:pt idx="3137">
                        <c:v>42533.455127314817</c:v>
                      </c:pt>
                      <c:pt idx="3138">
                        <c:v>42533.455138888887</c:v>
                      </c:pt>
                      <c:pt idx="3139">
                        <c:v>42533.455150462964</c:v>
                      </c:pt>
                      <c:pt idx="3140">
                        <c:v>42533.45516203704</c:v>
                      </c:pt>
                      <c:pt idx="3141">
                        <c:v>42533.45517361111</c:v>
                      </c:pt>
                      <c:pt idx="3142">
                        <c:v>42533.455185185187</c:v>
                      </c:pt>
                      <c:pt idx="3143">
                        <c:v>42533.455196759256</c:v>
                      </c:pt>
                      <c:pt idx="3144">
                        <c:v>42533.455208333333</c:v>
                      </c:pt>
                      <c:pt idx="3145">
                        <c:v>42533.45521990741</c:v>
                      </c:pt>
                      <c:pt idx="3146">
                        <c:v>42533.455231481479</c:v>
                      </c:pt>
                      <c:pt idx="3147">
                        <c:v>42533.455254629633</c:v>
                      </c:pt>
                      <c:pt idx="3148">
                        <c:v>42533.455266203702</c:v>
                      </c:pt>
                      <c:pt idx="3149">
                        <c:v>42533.455277777779</c:v>
                      </c:pt>
                      <c:pt idx="3150">
                        <c:v>42533.455289351848</c:v>
                      </c:pt>
                      <c:pt idx="3151">
                        <c:v>42533.455312500002</c:v>
                      </c:pt>
                      <c:pt idx="3152">
                        <c:v>42533.455324074072</c:v>
                      </c:pt>
                      <c:pt idx="3153">
                        <c:v>42533.455335648148</c:v>
                      </c:pt>
                      <c:pt idx="3154">
                        <c:v>42533.455347222225</c:v>
                      </c:pt>
                      <c:pt idx="3155">
                        <c:v>42533.455358796295</c:v>
                      </c:pt>
                      <c:pt idx="3156">
                        <c:v>42533.455370370371</c:v>
                      </c:pt>
                      <c:pt idx="3157">
                        <c:v>42533.455381944441</c:v>
                      </c:pt>
                      <c:pt idx="3158">
                        <c:v>42533.455393518518</c:v>
                      </c:pt>
                      <c:pt idx="3159">
                        <c:v>42533.455405092594</c:v>
                      </c:pt>
                      <c:pt idx="3160">
                        <c:v>42533.455416666664</c:v>
                      </c:pt>
                      <c:pt idx="3161">
                        <c:v>42533.455428240741</c:v>
                      </c:pt>
                      <c:pt idx="3162">
                        <c:v>42533.455451388887</c:v>
                      </c:pt>
                      <c:pt idx="3163">
                        <c:v>42533.455462962964</c:v>
                      </c:pt>
                      <c:pt idx="3164">
                        <c:v>42533.455474537041</c:v>
                      </c:pt>
                      <c:pt idx="3165">
                        <c:v>42533.45548611111</c:v>
                      </c:pt>
                      <c:pt idx="3166">
                        <c:v>42533.455497685187</c:v>
                      </c:pt>
                      <c:pt idx="3167">
                        <c:v>42533.455509259256</c:v>
                      </c:pt>
                      <c:pt idx="3168">
                        <c:v>42533.455520833333</c:v>
                      </c:pt>
                      <c:pt idx="3169">
                        <c:v>42533.45553240741</c:v>
                      </c:pt>
                      <c:pt idx="3170">
                        <c:v>42533.455543981479</c:v>
                      </c:pt>
                      <c:pt idx="3171">
                        <c:v>42533.455555555556</c:v>
                      </c:pt>
                      <c:pt idx="3172">
                        <c:v>42533.455567129633</c:v>
                      </c:pt>
                      <c:pt idx="3173">
                        <c:v>42533.455578703702</c:v>
                      </c:pt>
                      <c:pt idx="3174">
                        <c:v>42533.455590277779</c:v>
                      </c:pt>
                      <c:pt idx="3175">
                        <c:v>42533.455601851849</c:v>
                      </c:pt>
                      <c:pt idx="3176">
                        <c:v>42533.455613425926</c:v>
                      </c:pt>
                      <c:pt idx="3177">
                        <c:v>42533.455625000002</c:v>
                      </c:pt>
                      <c:pt idx="3178">
                        <c:v>42533.455636574072</c:v>
                      </c:pt>
                      <c:pt idx="3179">
                        <c:v>42533.455648148149</c:v>
                      </c:pt>
                      <c:pt idx="3180">
                        <c:v>42533.455671296295</c:v>
                      </c:pt>
                      <c:pt idx="3181">
                        <c:v>42533.455682870372</c:v>
                      </c:pt>
                      <c:pt idx="3182">
                        <c:v>42533.455694444441</c:v>
                      </c:pt>
                      <c:pt idx="3183">
                        <c:v>42533.455706018518</c:v>
                      </c:pt>
                      <c:pt idx="3184">
                        <c:v>42533.455717592595</c:v>
                      </c:pt>
                      <c:pt idx="3185">
                        <c:v>42533.455729166664</c:v>
                      </c:pt>
                      <c:pt idx="3186">
                        <c:v>42533.455740740741</c:v>
                      </c:pt>
                      <c:pt idx="3187">
                        <c:v>42533.455763888887</c:v>
                      </c:pt>
                      <c:pt idx="3188">
                        <c:v>42533.455775462964</c:v>
                      </c:pt>
                      <c:pt idx="3189">
                        <c:v>42533.455787037034</c:v>
                      </c:pt>
                      <c:pt idx="3190">
                        <c:v>42533.45579861111</c:v>
                      </c:pt>
                      <c:pt idx="3191">
                        <c:v>42533.455810185187</c:v>
                      </c:pt>
                      <c:pt idx="3192">
                        <c:v>42533.455821759257</c:v>
                      </c:pt>
                      <c:pt idx="3193">
                        <c:v>42533.455833333333</c:v>
                      </c:pt>
                      <c:pt idx="3194">
                        <c:v>42533.45584490741</c:v>
                      </c:pt>
                      <c:pt idx="3195">
                        <c:v>42533.455868055556</c:v>
                      </c:pt>
                      <c:pt idx="3196">
                        <c:v>42533.455879629626</c:v>
                      </c:pt>
                      <c:pt idx="3197">
                        <c:v>42533.455891203703</c:v>
                      </c:pt>
                      <c:pt idx="3198">
                        <c:v>42533.45590277778</c:v>
                      </c:pt>
                      <c:pt idx="3199">
                        <c:v>42533.455914351849</c:v>
                      </c:pt>
                      <c:pt idx="3200">
                        <c:v>42533.455925925926</c:v>
                      </c:pt>
                      <c:pt idx="3201">
                        <c:v>42533.455937500003</c:v>
                      </c:pt>
                      <c:pt idx="3202">
                        <c:v>42533.455949074072</c:v>
                      </c:pt>
                      <c:pt idx="3203">
                        <c:v>42533.455960648149</c:v>
                      </c:pt>
                      <c:pt idx="3204">
                        <c:v>42533.455972222226</c:v>
                      </c:pt>
                      <c:pt idx="3205">
                        <c:v>42533.455983796295</c:v>
                      </c:pt>
                      <c:pt idx="3206">
                        <c:v>42533.455995370372</c:v>
                      </c:pt>
                      <c:pt idx="3207">
                        <c:v>42533.456006944441</c:v>
                      </c:pt>
                      <c:pt idx="3208">
                        <c:v>42533.456018518518</c:v>
                      </c:pt>
                      <c:pt idx="3209">
                        <c:v>42533.456030092595</c:v>
                      </c:pt>
                      <c:pt idx="3210">
                        <c:v>42533.456041666665</c:v>
                      </c:pt>
                      <c:pt idx="3211">
                        <c:v>42533.456053240741</c:v>
                      </c:pt>
                      <c:pt idx="3212">
                        <c:v>42533.456064814818</c:v>
                      </c:pt>
                      <c:pt idx="3213">
                        <c:v>42533.456076388888</c:v>
                      </c:pt>
                      <c:pt idx="3214">
                        <c:v>42533.456087962964</c:v>
                      </c:pt>
                      <c:pt idx="3215">
                        <c:v>42533.456099537034</c:v>
                      </c:pt>
                      <c:pt idx="3216">
                        <c:v>42533.456122685187</c:v>
                      </c:pt>
                      <c:pt idx="3217">
                        <c:v>42533.456134259257</c:v>
                      </c:pt>
                      <c:pt idx="3218">
                        <c:v>42533.456145833334</c:v>
                      </c:pt>
                      <c:pt idx="3219">
                        <c:v>42533.456157407411</c:v>
                      </c:pt>
                      <c:pt idx="3220">
                        <c:v>42533.45616898148</c:v>
                      </c:pt>
                      <c:pt idx="3221">
                        <c:v>42533.456180555557</c:v>
                      </c:pt>
                      <c:pt idx="3222">
                        <c:v>42533.456192129626</c:v>
                      </c:pt>
                      <c:pt idx="3223">
                        <c:v>42533.456203703703</c:v>
                      </c:pt>
                      <c:pt idx="3224">
                        <c:v>42533.45621527778</c:v>
                      </c:pt>
                      <c:pt idx="3225">
                        <c:v>42533.456226851849</c:v>
                      </c:pt>
                      <c:pt idx="3226">
                        <c:v>42533.456238425926</c:v>
                      </c:pt>
                      <c:pt idx="3227">
                        <c:v>42533.456250000003</c:v>
                      </c:pt>
                      <c:pt idx="3228">
                        <c:v>42533.456261574072</c:v>
                      </c:pt>
                      <c:pt idx="3229">
                        <c:v>42533.456273148149</c:v>
                      </c:pt>
                      <c:pt idx="3230">
                        <c:v>42533.456284722219</c:v>
                      </c:pt>
                      <c:pt idx="3231">
                        <c:v>42533.456296296295</c:v>
                      </c:pt>
                      <c:pt idx="3232">
                        <c:v>42533.456307870372</c:v>
                      </c:pt>
                      <c:pt idx="3233">
                        <c:v>42533.456319444442</c:v>
                      </c:pt>
                      <c:pt idx="3234">
                        <c:v>42533.456331018519</c:v>
                      </c:pt>
                      <c:pt idx="3235">
                        <c:v>42533.456342592595</c:v>
                      </c:pt>
                      <c:pt idx="3236">
                        <c:v>42533.456354166665</c:v>
                      </c:pt>
                      <c:pt idx="3237">
                        <c:v>42533.456365740742</c:v>
                      </c:pt>
                      <c:pt idx="3238">
                        <c:v>42533.456377314818</c:v>
                      </c:pt>
                      <c:pt idx="3239">
                        <c:v>42533.456388888888</c:v>
                      </c:pt>
                      <c:pt idx="3240">
                        <c:v>42533.456400462965</c:v>
                      </c:pt>
                      <c:pt idx="3241">
                        <c:v>42533.456412037034</c:v>
                      </c:pt>
                      <c:pt idx="3242">
                        <c:v>42533.456423611111</c:v>
                      </c:pt>
                      <c:pt idx="3243">
                        <c:v>42533.456446759257</c:v>
                      </c:pt>
                      <c:pt idx="3244">
                        <c:v>42533.456458333334</c:v>
                      </c:pt>
                      <c:pt idx="3245">
                        <c:v>42533.456469907411</c:v>
                      </c:pt>
                      <c:pt idx="3246">
                        <c:v>42533.45648148148</c:v>
                      </c:pt>
                      <c:pt idx="3247">
                        <c:v>42533.456493055557</c:v>
                      </c:pt>
                      <c:pt idx="3248">
                        <c:v>42533.456504629627</c:v>
                      </c:pt>
                      <c:pt idx="3249">
                        <c:v>42533.456516203703</c:v>
                      </c:pt>
                      <c:pt idx="3250">
                        <c:v>42533.45652777778</c:v>
                      </c:pt>
                      <c:pt idx="3251">
                        <c:v>42533.45653935185</c:v>
                      </c:pt>
                      <c:pt idx="3252">
                        <c:v>42533.456550925926</c:v>
                      </c:pt>
                      <c:pt idx="3253">
                        <c:v>42533.456562500003</c:v>
                      </c:pt>
                      <c:pt idx="3254">
                        <c:v>42533.456574074073</c:v>
                      </c:pt>
                      <c:pt idx="3255">
                        <c:v>42533.456585648149</c:v>
                      </c:pt>
                      <c:pt idx="3256">
                        <c:v>42533.456597222219</c:v>
                      </c:pt>
                      <c:pt idx="3257">
                        <c:v>42533.456608796296</c:v>
                      </c:pt>
                      <c:pt idx="3258">
                        <c:v>42533.456620370373</c:v>
                      </c:pt>
                      <c:pt idx="3259">
                        <c:v>42533.456631944442</c:v>
                      </c:pt>
                      <c:pt idx="3260">
                        <c:v>42533.456643518519</c:v>
                      </c:pt>
                      <c:pt idx="3261">
                        <c:v>42533.456655092596</c:v>
                      </c:pt>
                      <c:pt idx="3262">
                        <c:v>42533.456666666665</c:v>
                      </c:pt>
                      <c:pt idx="3263">
                        <c:v>42533.456678240742</c:v>
                      </c:pt>
                      <c:pt idx="3264">
                        <c:v>42533.456689814811</c:v>
                      </c:pt>
                      <c:pt idx="3265">
                        <c:v>42533.456701388888</c:v>
                      </c:pt>
                      <c:pt idx="3266">
                        <c:v>42533.456712962965</c:v>
                      </c:pt>
                      <c:pt idx="3267">
                        <c:v>42533.456724537034</c:v>
                      </c:pt>
                      <c:pt idx="3268">
                        <c:v>42533.456747685188</c:v>
                      </c:pt>
                      <c:pt idx="3269">
                        <c:v>42533.456759259258</c:v>
                      </c:pt>
                      <c:pt idx="3270">
                        <c:v>42533.456770833334</c:v>
                      </c:pt>
                      <c:pt idx="3271">
                        <c:v>42533.456782407404</c:v>
                      </c:pt>
                      <c:pt idx="3272">
                        <c:v>42533.456793981481</c:v>
                      </c:pt>
                      <c:pt idx="3273">
                        <c:v>42533.456805555557</c:v>
                      </c:pt>
                      <c:pt idx="3274">
                        <c:v>42533.456817129627</c:v>
                      </c:pt>
                      <c:pt idx="3275">
                        <c:v>42533.456828703704</c:v>
                      </c:pt>
                      <c:pt idx="3276">
                        <c:v>42533.45684027778</c:v>
                      </c:pt>
                      <c:pt idx="3277">
                        <c:v>42533.45685185185</c:v>
                      </c:pt>
                      <c:pt idx="3278">
                        <c:v>42533.456863425927</c:v>
                      </c:pt>
                      <c:pt idx="3279">
                        <c:v>42533.456875000003</c:v>
                      </c:pt>
                      <c:pt idx="3280">
                        <c:v>42533.456886574073</c:v>
                      </c:pt>
                      <c:pt idx="3281">
                        <c:v>42533.45689814815</c:v>
                      </c:pt>
                      <c:pt idx="3282">
                        <c:v>42533.456909722219</c:v>
                      </c:pt>
                      <c:pt idx="3283">
                        <c:v>42533.456921296296</c:v>
                      </c:pt>
                      <c:pt idx="3284">
                        <c:v>42533.456932870373</c:v>
                      </c:pt>
                      <c:pt idx="3285">
                        <c:v>42533.456944444442</c:v>
                      </c:pt>
                      <c:pt idx="3286">
                        <c:v>42533.456956018519</c:v>
                      </c:pt>
                      <c:pt idx="3287">
                        <c:v>42533.456967592596</c:v>
                      </c:pt>
                      <c:pt idx="3288">
                        <c:v>42533.456979166665</c:v>
                      </c:pt>
                      <c:pt idx="3289">
                        <c:v>42533.456990740742</c:v>
                      </c:pt>
                      <c:pt idx="3290">
                        <c:v>42533.457002314812</c:v>
                      </c:pt>
                      <c:pt idx="3291">
                        <c:v>42533.457013888888</c:v>
                      </c:pt>
                      <c:pt idx="3292">
                        <c:v>42533.457025462965</c:v>
                      </c:pt>
                      <c:pt idx="3293">
                        <c:v>42533.457037037035</c:v>
                      </c:pt>
                      <c:pt idx="3294">
                        <c:v>42533.457048611112</c:v>
                      </c:pt>
                      <c:pt idx="3295">
                        <c:v>42533.457060185188</c:v>
                      </c:pt>
                      <c:pt idx="3296">
                        <c:v>42533.457071759258</c:v>
                      </c:pt>
                      <c:pt idx="3297">
                        <c:v>42533.457083333335</c:v>
                      </c:pt>
                      <c:pt idx="3298">
                        <c:v>42533.457094907404</c:v>
                      </c:pt>
                      <c:pt idx="3299">
                        <c:v>42533.457106481481</c:v>
                      </c:pt>
                      <c:pt idx="3300">
                        <c:v>42533.457118055558</c:v>
                      </c:pt>
                      <c:pt idx="3301">
                        <c:v>42533.457129629627</c:v>
                      </c:pt>
                      <c:pt idx="3302">
                        <c:v>42533.457141203704</c:v>
                      </c:pt>
                      <c:pt idx="3303">
                        <c:v>42533.457152777781</c:v>
                      </c:pt>
                      <c:pt idx="3304">
                        <c:v>42533.45716435185</c:v>
                      </c:pt>
                      <c:pt idx="3305">
                        <c:v>42533.457175925927</c:v>
                      </c:pt>
                      <c:pt idx="3306">
                        <c:v>42533.457187499997</c:v>
                      </c:pt>
                      <c:pt idx="3307">
                        <c:v>42533.457199074073</c:v>
                      </c:pt>
                      <c:pt idx="3308">
                        <c:v>42533.45721064815</c:v>
                      </c:pt>
                      <c:pt idx="3309">
                        <c:v>42533.45722222222</c:v>
                      </c:pt>
                      <c:pt idx="3310">
                        <c:v>42533.457233796296</c:v>
                      </c:pt>
                      <c:pt idx="3311">
                        <c:v>42533.457245370373</c:v>
                      </c:pt>
                      <c:pt idx="3312">
                        <c:v>42533.457256944443</c:v>
                      </c:pt>
                      <c:pt idx="3313">
                        <c:v>42533.457268518519</c:v>
                      </c:pt>
                      <c:pt idx="3314">
                        <c:v>42533.457280092596</c:v>
                      </c:pt>
                      <c:pt idx="3315">
                        <c:v>42533.457291666666</c:v>
                      </c:pt>
                      <c:pt idx="3316">
                        <c:v>42533.457303240742</c:v>
                      </c:pt>
                      <c:pt idx="3317">
                        <c:v>42533.457314814812</c:v>
                      </c:pt>
                      <c:pt idx="3318">
                        <c:v>42533.457326388889</c:v>
                      </c:pt>
                      <c:pt idx="3319">
                        <c:v>42533.457337962966</c:v>
                      </c:pt>
                      <c:pt idx="3320">
                        <c:v>42533.457349537035</c:v>
                      </c:pt>
                      <c:pt idx="3321">
                        <c:v>42533.457361111112</c:v>
                      </c:pt>
                      <c:pt idx="3322">
                        <c:v>42533.457372685189</c:v>
                      </c:pt>
                      <c:pt idx="3323">
                        <c:v>42533.457384259258</c:v>
                      </c:pt>
                      <c:pt idx="3324">
                        <c:v>42533.457395833335</c:v>
                      </c:pt>
                      <c:pt idx="3325">
                        <c:v>42533.457407407404</c:v>
                      </c:pt>
                      <c:pt idx="3326">
                        <c:v>42533.457418981481</c:v>
                      </c:pt>
                      <c:pt idx="3327">
                        <c:v>42533.457430555558</c:v>
                      </c:pt>
                      <c:pt idx="3328">
                        <c:v>42533.457442129627</c:v>
                      </c:pt>
                      <c:pt idx="3329">
                        <c:v>42533.457453703704</c:v>
                      </c:pt>
                      <c:pt idx="3330">
                        <c:v>42533.457465277781</c:v>
                      </c:pt>
                      <c:pt idx="3331">
                        <c:v>42533.457488425927</c:v>
                      </c:pt>
                      <c:pt idx="3332">
                        <c:v>42533.457499999997</c:v>
                      </c:pt>
                      <c:pt idx="3333">
                        <c:v>42533.457511574074</c:v>
                      </c:pt>
                      <c:pt idx="3334">
                        <c:v>42533.45753472222</c:v>
                      </c:pt>
                      <c:pt idx="3335">
                        <c:v>42533.457546296297</c:v>
                      </c:pt>
                      <c:pt idx="3336">
                        <c:v>42533.457557870373</c:v>
                      </c:pt>
                      <c:pt idx="3337">
                        <c:v>42533.45758101852</c:v>
                      </c:pt>
                      <c:pt idx="3338">
                        <c:v>42533.457592592589</c:v>
                      </c:pt>
                      <c:pt idx="3339">
                        <c:v>42533.457604166666</c:v>
                      </c:pt>
                      <c:pt idx="3340">
                        <c:v>42533.457615740743</c:v>
                      </c:pt>
                      <c:pt idx="3341">
                        <c:v>42533.457627314812</c:v>
                      </c:pt>
                      <c:pt idx="3342">
                        <c:v>42533.457638888889</c:v>
                      </c:pt>
                      <c:pt idx="3343">
                        <c:v>42533.457650462966</c:v>
                      </c:pt>
                      <c:pt idx="3344">
                        <c:v>42533.457662037035</c:v>
                      </c:pt>
                      <c:pt idx="3345">
                        <c:v>42533.457673611112</c:v>
                      </c:pt>
                      <c:pt idx="3346">
                        <c:v>42533.457685185182</c:v>
                      </c:pt>
                      <c:pt idx="3347">
                        <c:v>42533.457696759258</c:v>
                      </c:pt>
                      <c:pt idx="3348">
                        <c:v>42533.457708333335</c:v>
                      </c:pt>
                      <c:pt idx="3349">
                        <c:v>42533.457719907405</c:v>
                      </c:pt>
                      <c:pt idx="3350">
                        <c:v>42533.457731481481</c:v>
                      </c:pt>
                      <c:pt idx="3351">
                        <c:v>42533.457743055558</c:v>
                      </c:pt>
                      <c:pt idx="3352">
                        <c:v>42533.457754629628</c:v>
                      </c:pt>
                      <c:pt idx="3353">
                        <c:v>42533.457766203705</c:v>
                      </c:pt>
                      <c:pt idx="3354">
                        <c:v>42533.457777777781</c:v>
                      </c:pt>
                      <c:pt idx="3355">
                        <c:v>42533.457789351851</c:v>
                      </c:pt>
                      <c:pt idx="3356">
                        <c:v>42533.457800925928</c:v>
                      </c:pt>
                      <c:pt idx="3357">
                        <c:v>42533.457812499997</c:v>
                      </c:pt>
                      <c:pt idx="3358">
                        <c:v>42533.457824074074</c:v>
                      </c:pt>
                      <c:pt idx="3359">
                        <c:v>42533.45784722222</c:v>
                      </c:pt>
                      <c:pt idx="3360">
                        <c:v>42533.457858796297</c:v>
                      </c:pt>
                      <c:pt idx="3361">
                        <c:v>42533.457870370374</c:v>
                      </c:pt>
                      <c:pt idx="3362">
                        <c:v>42533.457881944443</c:v>
                      </c:pt>
                      <c:pt idx="3363">
                        <c:v>42533.45789351852</c:v>
                      </c:pt>
                      <c:pt idx="3364">
                        <c:v>42533.457905092589</c:v>
                      </c:pt>
                      <c:pt idx="3365">
                        <c:v>42533.457916666666</c:v>
                      </c:pt>
                      <c:pt idx="3366">
                        <c:v>42533.457928240743</c:v>
                      </c:pt>
                      <c:pt idx="3367">
                        <c:v>42533.457939814813</c:v>
                      </c:pt>
                      <c:pt idx="3368">
                        <c:v>42533.457951388889</c:v>
                      </c:pt>
                      <c:pt idx="3369">
                        <c:v>42533.457962962966</c:v>
                      </c:pt>
                      <c:pt idx="3370">
                        <c:v>42533.457974537036</c:v>
                      </c:pt>
                      <c:pt idx="3371">
                        <c:v>42533.457986111112</c:v>
                      </c:pt>
                      <c:pt idx="3372">
                        <c:v>42533.457997685182</c:v>
                      </c:pt>
                      <c:pt idx="3373">
                        <c:v>42533.458009259259</c:v>
                      </c:pt>
                      <c:pt idx="3374">
                        <c:v>42533.458020833335</c:v>
                      </c:pt>
                      <c:pt idx="3375">
                        <c:v>42533.458032407405</c:v>
                      </c:pt>
                      <c:pt idx="3376">
                        <c:v>42533.458043981482</c:v>
                      </c:pt>
                      <c:pt idx="3377">
                        <c:v>42533.458055555559</c:v>
                      </c:pt>
                      <c:pt idx="3378">
                        <c:v>42533.458067129628</c:v>
                      </c:pt>
                      <c:pt idx="3379">
                        <c:v>42533.458078703705</c:v>
                      </c:pt>
                      <c:pt idx="3380">
                        <c:v>42533.458090277774</c:v>
                      </c:pt>
                      <c:pt idx="3381">
                        <c:v>42533.458101851851</c:v>
                      </c:pt>
                      <c:pt idx="3382">
                        <c:v>42533.458113425928</c:v>
                      </c:pt>
                      <c:pt idx="3383">
                        <c:v>42533.458124999997</c:v>
                      </c:pt>
                      <c:pt idx="3384">
                        <c:v>42533.458136574074</c:v>
                      </c:pt>
                      <c:pt idx="3385">
                        <c:v>42533.458148148151</c:v>
                      </c:pt>
                      <c:pt idx="3386">
                        <c:v>42533.45815972222</c:v>
                      </c:pt>
                      <c:pt idx="3387">
                        <c:v>42533.458171296297</c:v>
                      </c:pt>
                      <c:pt idx="3388">
                        <c:v>42533.458182870374</c:v>
                      </c:pt>
                      <c:pt idx="3389">
                        <c:v>42533.458194444444</c:v>
                      </c:pt>
                      <c:pt idx="3390">
                        <c:v>42533.45820601852</c:v>
                      </c:pt>
                      <c:pt idx="3391">
                        <c:v>42533.45821759259</c:v>
                      </c:pt>
                      <c:pt idx="3392">
                        <c:v>42533.458229166667</c:v>
                      </c:pt>
                      <c:pt idx="3393">
                        <c:v>42533.458240740743</c:v>
                      </c:pt>
                      <c:pt idx="3394">
                        <c:v>42533.458252314813</c:v>
                      </c:pt>
                      <c:pt idx="3395">
                        <c:v>42533.45826388889</c:v>
                      </c:pt>
                      <c:pt idx="3396">
                        <c:v>42533.458275462966</c:v>
                      </c:pt>
                      <c:pt idx="3397">
                        <c:v>42533.458287037036</c:v>
                      </c:pt>
                      <c:pt idx="3398">
                        <c:v>42533.458298611113</c:v>
                      </c:pt>
                      <c:pt idx="3399">
                        <c:v>42533.458310185182</c:v>
                      </c:pt>
                      <c:pt idx="3400">
                        <c:v>42533.458321759259</c:v>
                      </c:pt>
                      <c:pt idx="3401">
                        <c:v>42533.458333333336</c:v>
                      </c:pt>
                      <c:pt idx="3402">
                        <c:v>42533.458344907405</c:v>
                      </c:pt>
                      <c:pt idx="3403">
                        <c:v>42533.458356481482</c:v>
                      </c:pt>
                      <c:pt idx="3404">
                        <c:v>42533.458368055559</c:v>
                      </c:pt>
                      <c:pt idx="3405">
                        <c:v>42533.458379629628</c:v>
                      </c:pt>
                      <c:pt idx="3406">
                        <c:v>42533.458391203705</c:v>
                      </c:pt>
                      <c:pt idx="3407">
                        <c:v>42533.458402777775</c:v>
                      </c:pt>
                      <c:pt idx="3408">
                        <c:v>42533.458414351851</c:v>
                      </c:pt>
                      <c:pt idx="3409">
                        <c:v>42533.458425925928</c:v>
                      </c:pt>
                      <c:pt idx="3410">
                        <c:v>42533.458437499998</c:v>
                      </c:pt>
                      <c:pt idx="3411">
                        <c:v>42533.458449074074</c:v>
                      </c:pt>
                      <c:pt idx="3412">
                        <c:v>42533.458460648151</c:v>
                      </c:pt>
                      <c:pt idx="3413">
                        <c:v>42533.458472222221</c:v>
                      </c:pt>
                      <c:pt idx="3414">
                        <c:v>42533.458483796298</c:v>
                      </c:pt>
                      <c:pt idx="3415">
                        <c:v>42533.458495370367</c:v>
                      </c:pt>
                      <c:pt idx="3416">
                        <c:v>42533.458506944444</c:v>
                      </c:pt>
                      <c:pt idx="3417">
                        <c:v>42533.458518518521</c:v>
                      </c:pt>
                      <c:pt idx="3418">
                        <c:v>42533.458541666667</c:v>
                      </c:pt>
                      <c:pt idx="3419">
                        <c:v>42533.458553240744</c:v>
                      </c:pt>
                      <c:pt idx="3420">
                        <c:v>42533.458564814813</c:v>
                      </c:pt>
                      <c:pt idx="3421">
                        <c:v>42533.45857638889</c:v>
                      </c:pt>
                      <c:pt idx="3422">
                        <c:v>42533.458587962959</c:v>
                      </c:pt>
                      <c:pt idx="3423">
                        <c:v>42533.458599537036</c:v>
                      </c:pt>
                      <c:pt idx="3424">
                        <c:v>42533.458611111113</c:v>
                      </c:pt>
                      <c:pt idx="3425">
                        <c:v>42533.458622685182</c:v>
                      </c:pt>
                      <c:pt idx="3426">
                        <c:v>42533.458634259259</c:v>
                      </c:pt>
                      <c:pt idx="3427">
                        <c:v>42533.458645833336</c:v>
                      </c:pt>
                      <c:pt idx="3428">
                        <c:v>42533.458657407406</c:v>
                      </c:pt>
                      <c:pt idx="3429">
                        <c:v>42533.458668981482</c:v>
                      </c:pt>
                      <c:pt idx="3430">
                        <c:v>42533.458680555559</c:v>
                      </c:pt>
                      <c:pt idx="3431">
                        <c:v>42533.458692129629</c:v>
                      </c:pt>
                      <c:pt idx="3432">
                        <c:v>42533.458703703705</c:v>
                      </c:pt>
                      <c:pt idx="3433">
                        <c:v>42533.458715277775</c:v>
                      </c:pt>
                      <c:pt idx="3434">
                        <c:v>42533.458726851852</c:v>
                      </c:pt>
                      <c:pt idx="3435">
                        <c:v>42533.458738425928</c:v>
                      </c:pt>
                      <c:pt idx="3436">
                        <c:v>42533.458749999998</c:v>
                      </c:pt>
                      <c:pt idx="3437">
                        <c:v>42533.458761574075</c:v>
                      </c:pt>
                      <c:pt idx="3438">
                        <c:v>42533.458773148152</c:v>
                      </c:pt>
                      <c:pt idx="3439">
                        <c:v>42533.458784722221</c:v>
                      </c:pt>
                      <c:pt idx="3440">
                        <c:v>42533.458796296298</c:v>
                      </c:pt>
                      <c:pt idx="3441">
                        <c:v>42533.458807870367</c:v>
                      </c:pt>
                      <c:pt idx="3442">
                        <c:v>42533.458819444444</c:v>
                      </c:pt>
                      <c:pt idx="3443">
                        <c:v>42533.458831018521</c:v>
                      </c:pt>
                      <c:pt idx="3444">
                        <c:v>42533.45884259259</c:v>
                      </c:pt>
                      <c:pt idx="3445">
                        <c:v>42533.458854166667</c:v>
                      </c:pt>
                      <c:pt idx="3446">
                        <c:v>42533.458865740744</c:v>
                      </c:pt>
                      <c:pt idx="3447">
                        <c:v>42533.458877314813</c:v>
                      </c:pt>
                      <c:pt idx="3448">
                        <c:v>42533.45888888889</c:v>
                      </c:pt>
                      <c:pt idx="3449">
                        <c:v>42533.45890046296</c:v>
                      </c:pt>
                      <c:pt idx="3450">
                        <c:v>42533.458912037036</c:v>
                      </c:pt>
                      <c:pt idx="3451">
                        <c:v>42533.458923611113</c:v>
                      </c:pt>
                      <c:pt idx="3452">
                        <c:v>42533.458935185183</c:v>
                      </c:pt>
                      <c:pt idx="3453">
                        <c:v>42533.45894675926</c:v>
                      </c:pt>
                      <c:pt idx="3454">
                        <c:v>42533.458958333336</c:v>
                      </c:pt>
                      <c:pt idx="3455">
                        <c:v>42533.458969907406</c:v>
                      </c:pt>
                      <c:pt idx="3456">
                        <c:v>42533.458981481483</c:v>
                      </c:pt>
                      <c:pt idx="3457">
                        <c:v>42533.458993055552</c:v>
                      </c:pt>
                      <c:pt idx="3458">
                        <c:v>42533.459004629629</c:v>
                      </c:pt>
                      <c:pt idx="3459">
                        <c:v>42533.459016203706</c:v>
                      </c:pt>
                      <c:pt idx="3460">
                        <c:v>42533.459027777775</c:v>
                      </c:pt>
                      <c:pt idx="3461">
                        <c:v>42533.459039351852</c:v>
                      </c:pt>
                      <c:pt idx="3462">
                        <c:v>42533.459050925929</c:v>
                      </c:pt>
                      <c:pt idx="3463">
                        <c:v>42533.459062499998</c:v>
                      </c:pt>
                      <c:pt idx="3464">
                        <c:v>42533.459074074075</c:v>
                      </c:pt>
                      <c:pt idx="3465">
                        <c:v>42533.459085648145</c:v>
                      </c:pt>
                      <c:pt idx="3466">
                        <c:v>42533.459097222221</c:v>
                      </c:pt>
                      <c:pt idx="3467">
                        <c:v>42533.459108796298</c:v>
                      </c:pt>
                      <c:pt idx="3468">
                        <c:v>42533.459120370368</c:v>
                      </c:pt>
                      <c:pt idx="3469">
                        <c:v>42533.459131944444</c:v>
                      </c:pt>
                      <c:pt idx="3470">
                        <c:v>42533.459155092591</c:v>
                      </c:pt>
                      <c:pt idx="3471">
                        <c:v>42533.459166666667</c:v>
                      </c:pt>
                      <c:pt idx="3472">
                        <c:v>42533.459178240744</c:v>
                      </c:pt>
                      <c:pt idx="3473">
                        <c:v>42533.459189814814</c:v>
                      </c:pt>
                      <c:pt idx="3474">
                        <c:v>42533.459201388891</c:v>
                      </c:pt>
                      <c:pt idx="3475">
                        <c:v>42533.45921296296</c:v>
                      </c:pt>
                      <c:pt idx="3476">
                        <c:v>42533.459236111114</c:v>
                      </c:pt>
                      <c:pt idx="3477">
                        <c:v>42533.459247685183</c:v>
                      </c:pt>
                      <c:pt idx="3478">
                        <c:v>42533.45925925926</c:v>
                      </c:pt>
                      <c:pt idx="3479">
                        <c:v>42533.459270833337</c:v>
                      </c:pt>
                      <c:pt idx="3480">
                        <c:v>42533.459282407406</c:v>
                      </c:pt>
                      <c:pt idx="3481">
                        <c:v>42533.459293981483</c:v>
                      </c:pt>
                      <c:pt idx="3482">
                        <c:v>42533.459305555552</c:v>
                      </c:pt>
                      <c:pt idx="3483">
                        <c:v>42533.459317129629</c:v>
                      </c:pt>
                      <c:pt idx="3484">
                        <c:v>42533.459328703706</c:v>
                      </c:pt>
                      <c:pt idx="3485">
                        <c:v>42533.459340277775</c:v>
                      </c:pt>
                      <c:pt idx="3486">
                        <c:v>42533.459351851852</c:v>
                      </c:pt>
                      <c:pt idx="3487">
                        <c:v>42533.459363425929</c:v>
                      </c:pt>
                      <c:pt idx="3488">
                        <c:v>42533.459374999999</c:v>
                      </c:pt>
                      <c:pt idx="3489">
                        <c:v>42533.459386574075</c:v>
                      </c:pt>
                      <c:pt idx="3490">
                        <c:v>42533.459398148145</c:v>
                      </c:pt>
                      <c:pt idx="3491">
                        <c:v>42533.459409722222</c:v>
                      </c:pt>
                      <c:pt idx="3492">
                        <c:v>42533.459421296298</c:v>
                      </c:pt>
                      <c:pt idx="3493">
                        <c:v>42533.459432870368</c:v>
                      </c:pt>
                      <c:pt idx="3494">
                        <c:v>42533.459444444445</c:v>
                      </c:pt>
                      <c:pt idx="3495">
                        <c:v>42533.459456018521</c:v>
                      </c:pt>
                      <c:pt idx="3496">
                        <c:v>42533.459467592591</c:v>
                      </c:pt>
                      <c:pt idx="3497">
                        <c:v>42533.459490740737</c:v>
                      </c:pt>
                      <c:pt idx="3498">
                        <c:v>42533.459502314814</c:v>
                      </c:pt>
                      <c:pt idx="3499">
                        <c:v>42533.459513888891</c:v>
                      </c:pt>
                      <c:pt idx="3500">
                        <c:v>42533.45952546296</c:v>
                      </c:pt>
                      <c:pt idx="3501">
                        <c:v>42533.459537037037</c:v>
                      </c:pt>
                      <c:pt idx="3502">
                        <c:v>42533.459548611114</c:v>
                      </c:pt>
                      <c:pt idx="3503">
                        <c:v>42533.459560185183</c:v>
                      </c:pt>
                      <c:pt idx="3504">
                        <c:v>42533.45957175926</c:v>
                      </c:pt>
                      <c:pt idx="3505">
                        <c:v>42533.459583333337</c:v>
                      </c:pt>
                      <c:pt idx="3506">
                        <c:v>42533.459594907406</c:v>
                      </c:pt>
                      <c:pt idx="3507">
                        <c:v>42533.459606481483</c:v>
                      </c:pt>
                      <c:pt idx="3508">
                        <c:v>42533.459618055553</c:v>
                      </c:pt>
                      <c:pt idx="3509">
                        <c:v>42533.459629629629</c:v>
                      </c:pt>
                      <c:pt idx="3510">
                        <c:v>42533.459641203706</c:v>
                      </c:pt>
                      <c:pt idx="3511">
                        <c:v>42533.459652777776</c:v>
                      </c:pt>
                      <c:pt idx="3512">
                        <c:v>42533.459664351853</c:v>
                      </c:pt>
                      <c:pt idx="3513">
                        <c:v>42533.459675925929</c:v>
                      </c:pt>
                      <c:pt idx="3514">
                        <c:v>42533.459687499999</c:v>
                      </c:pt>
                      <c:pt idx="3515">
                        <c:v>42533.459699074076</c:v>
                      </c:pt>
                      <c:pt idx="3516">
                        <c:v>42533.459710648145</c:v>
                      </c:pt>
                      <c:pt idx="3517">
                        <c:v>42533.459722222222</c:v>
                      </c:pt>
                      <c:pt idx="3518">
                        <c:v>42533.459733796299</c:v>
                      </c:pt>
                      <c:pt idx="3519">
                        <c:v>42533.459745370368</c:v>
                      </c:pt>
                      <c:pt idx="3520">
                        <c:v>42533.459756944445</c:v>
                      </c:pt>
                      <c:pt idx="3521">
                        <c:v>42533.459768518522</c:v>
                      </c:pt>
                      <c:pt idx="3522">
                        <c:v>42533.459780092591</c:v>
                      </c:pt>
                      <c:pt idx="3523">
                        <c:v>42533.459791666668</c:v>
                      </c:pt>
                      <c:pt idx="3524">
                        <c:v>42533.459803240738</c:v>
                      </c:pt>
                      <c:pt idx="3525">
                        <c:v>42533.459814814814</c:v>
                      </c:pt>
                      <c:pt idx="3526">
                        <c:v>42533.459826388891</c:v>
                      </c:pt>
                      <c:pt idx="3527">
                        <c:v>42533.459837962961</c:v>
                      </c:pt>
                      <c:pt idx="3528">
                        <c:v>42533.459861111114</c:v>
                      </c:pt>
                      <c:pt idx="3529">
                        <c:v>42533.459872685184</c:v>
                      </c:pt>
                      <c:pt idx="3530">
                        <c:v>42533.45989583333</c:v>
                      </c:pt>
                      <c:pt idx="3531">
                        <c:v>42533.459907407407</c:v>
                      </c:pt>
                      <c:pt idx="3532">
                        <c:v>42533.459918981483</c:v>
                      </c:pt>
                      <c:pt idx="3533">
                        <c:v>42533.459930555553</c:v>
                      </c:pt>
                      <c:pt idx="3534">
                        <c:v>42533.45994212963</c:v>
                      </c:pt>
                      <c:pt idx="3535">
                        <c:v>42533.459953703707</c:v>
                      </c:pt>
                      <c:pt idx="3536">
                        <c:v>42533.459965277776</c:v>
                      </c:pt>
                      <c:pt idx="3537">
                        <c:v>42533.459976851853</c:v>
                      </c:pt>
                      <c:pt idx="3538">
                        <c:v>42533.459988425922</c:v>
                      </c:pt>
                      <c:pt idx="3539">
                        <c:v>42533.46</c:v>
                      </c:pt>
                      <c:pt idx="3540">
                        <c:v>42533.460011574076</c:v>
                      </c:pt>
                      <c:pt idx="3541">
                        <c:v>42533.460023148145</c:v>
                      </c:pt>
                      <c:pt idx="3542">
                        <c:v>42533.460034722222</c:v>
                      </c:pt>
                      <c:pt idx="3543">
                        <c:v>42533.460046296299</c:v>
                      </c:pt>
                      <c:pt idx="3544">
                        <c:v>42533.460057870368</c:v>
                      </c:pt>
                      <c:pt idx="3545">
                        <c:v>42533.460081018522</c:v>
                      </c:pt>
                      <c:pt idx="3546">
                        <c:v>42533.460092592592</c:v>
                      </c:pt>
                      <c:pt idx="3547">
                        <c:v>42533.460104166668</c:v>
                      </c:pt>
                      <c:pt idx="3548">
                        <c:v>42533.460115740738</c:v>
                      </c:pt>
                      <c:pt idx="3549">
                        <c:v>42533.460127314815</c:v>
                      </c:pt>
                      <c:pt idx="3550">
                        <c:v>42533.460138888891</c:v>
                      </c:pt>
                      <c:pt idx="3551">
                        <c:v>42533.460150462961</c:v>
                      </c:pt>
                      <c:pt idx="3552">
                        <c:v>42533.460162037038</c:v>
                      </c:pt>
                      <c:pt idx="3553">
                        <c:v>42533.460173611114</c:v>
                      </c:pt>
                      <c:pt idx="3554">
                        <c:v>42533.460185185184</c:v>
                      </c:pt>
                      <c:pt idx="3555">
                        <c:v>42533.460196759261</c:v>
                      </c:pt>
                      <c:pt idx="3556">
                        <c:v>42533.46020833333</c:v>
                      </c:pt>
                      <c:pt idx="3557">
                        <c:v>42533.460219907407</c:v>
                      </c:pt>
                      <c:pt idx="3558">
                        <c:v>42533.460231481484</c:v>
                      </c:pt>
                      <c:pt idx="3559">
                        <c:v>42533.460243055553</c:v>
                      </c:pt>
                      <c:pt idx="3560">
                        <c:v>42533.46025462963</c:v>
                      </c:pt>
                      <c:pt idx="3561">
                        <c:v>42533.460266203707</c:v>
                      </c:pt>
                      <c:pt idx="3562">
                        <c:v>42533.460277777776</c:v>
                      </c:pt>
                      <c:pt idx="3563">
                        <c:v>42533.460289351853</c:v>
                      </c:pt>
                      <c:pt idx="3564">
                        <c:v>42533.460300925923</c:v>
                      </c:pt>
                      <c:pt idx="3565">
                        <c:v>42533.460312499999</c:v>
                      </c:pt>
                      <c:pt idx="3566">
                        <c:v>42533.460324074076</c:v>
                      </c:pt>
                      <c:pt idx="3567">
                        <c:v>42533.460335648146</c:v>
                      </c:pt>
                      <c:pt idx="3568">
                        <c:v>42533.460347222222</c:v>
                      </c:pt>
                      <c:pt idx="3569">
                        <c:v>42533.460358796299</c:v>
                      </c:pt>
                      <c:pt idx="3570">
                        <c:v>42533.460370370369</c:v>
                      </c:pt>
                      <c:pt idx="3571">
                        <c:v>42533.460381944446</c:v>
                      </c:pt>
                      <c:pt idx="3572">
                        <c:v>42533.460393518515</c:v>
                      </c:pt>
                      <c:pt idx="3573">
                        <c:v>42533.460405092592</c:v>
                      </c:pt>
                      <c:pt idx="3574">
                        <c:v>42533.460416666669</c:v>
                      </c:pt>
                      <c:pt idx="3575">
                        <c:v>42533.460428240738</c:v>
                      </c:pt>
                      <c:pt idx="3576">
                        <c:v>42533.460439814815</c:v>
                      </c:pt>
                      <c:pt idx="3577">
                        <c:v>42533.460451388892</c:v>
                      </c:pt>
                      <c:pt idx="3578">
                        <c:v>42533.460462962961</c:v>
                      </c:pt>
                      <c:pt idx="3579">
                        <c:v>42533.460474537038</c:v>
                      </c:pt>
                      <c:pt idx="3580">
                        <c:v>42533.460486111115</c:v>
                      </c:pt>
                      <c:pt idx="3581">
                        <c:v>42533.460497685184</c:v>
                      </c:pt>
                      <c:pt idx="3582">
                        <c:v>42533.460509259261</c:v>
                      </c:pt>
                      <c:pt idx="3583">
                        <c:v>42533.460520833331</c:v>
                      </c:pt>
                      <c:pt idx="3584">
                        <c:v>42533.460532407407</c:v>
                      </c:pt>
                      <c:pt idx="3585">
                        <c:v>42533.460543981484</c:v>
                      </c:pt>
                      <c:pt idx="3586">
                        <c:v>42533.460555555554</c:v>
                      </c:pt>
                      <c:pt idx="3587">
                        <c:v>42533.46056712963</c:v>
                      </c:pt>
                      <c:pt idx="3588">
                        <c:v>42533.460578703707</c:v>
                      </c:pt>
                      <c:pt idx="3589">
                        <c:v>42533.460590277777</c:v>
                      </c:pt>
                      <c:pt idx="3590">
                        <c:v>42533.460601851853</c:v>
                      </c:pt>
                      <c:pt idx="3591">
                        <c:v>42533.460613425923</c:v>
                      </c:pt>
                      <c:pt idx="3592">
                        <c:v>42533.460625</c:v>
                      </c:pt>
                      <c:pt idx="3593">
                        <c:v>42533.460636574076</c:v>
                      </c:pt>
                      <c:pt idx="3594">
                        <c:v>42533.460648148146</c:v>
                      </c:pt>
                      <c:pt idx="3595">
                        <c:v>42533.460659722223</c:v>
                      </c:pt>
                      <c:pt idx="3596">
                        <c:v>42533.4606712963</c:v>
                      </c:pt>
                      <c:pt idx="3597">
                        <c:v>42533.460682870369</c:v>
                      </c:pt>
                      <c:pt idx="3598">
                        <c:v>42533.460694444446</c:v>
                      </c:pt>
                      <c:pt idx="3599">
                        <c:v>42533.460706018515</c:v>
                      </c:pt>
                      <c:pt idx="3600">
                        <c:v>42533.460717592592</c:v>
                      </c:pt>
                      <c:pt idx="3601">
                        <c:v>42533.460729166669</c:v>
                      </c:pt>
                      <c:pt idx="3602">
                        <c:v>42533.460740740738</c:v>
                      </c:pt>
                      <c:pt idx="3603">
                        <c:v>42533.460763888892</c:v>
                      </c:pt>
                      <c:pt idx="3604">
                        <c:v>42533.460775462961</c:v>
                      </c:pt>
                      <c:pt idx="3605">
                        <c:v>42533.460787037038</c:v>
                      </c:pt>
                      <c:pt idx="3606">
                        <c:v>42533.460810185185</c:v>
                      </c:pt>
                      <c:pt idx="3607">
                        <c:v>42533.460821759261</c:v>
                      </c:pt>
                      <c:pt idx="3608">
                        <c:v>42533.460833333331</c:v>
                      </c:pt>
                      <c:pt idx="3609">
                        <c:v>42533.460844907408</c:v>
                      </c:pt>
                      <c:pt idx="3610">
                        <c:v>42533.460856481484</c:v>
                      </c:pt>
                      <c:pt idx="3611">
                        <c:v>42533.460868055554</c:v>
                      </c:pt>
                      <c:pt idx="3612">
                        <c:v>42533.460879629631</c:v>
                      </c:pt>
                      <c:pt idx="3613">
                        <c:v>42533.4608912037</c:v>
                      </c:pt>
                      <c:pt idx="3614">
                        <c:v>42533.460902777777</c:v>
                      </c:pt>
                      <c:pt idx="3615">
                        <c:v>42533.460914351854</c:v>
                      </c:pt>
                      <c:pt idx="3616">
                        <c:v>42533.460925925923</c:v>
                      </c:pt>
                      <c:pt idx="3617">
                        <c:v>42533.4609375</c:v>
                      </c:pt>
                      <c:pt idx="3618">
                        <c:v>42533.460949074077</c:v>
                      </c:pt>
                      <c:pt idx="3619">
                        <c:v>42533.460960648146</c:v>
                      </c:pt>
                      <c:pt idx="3620">
                        <c:v>42533.460972222223</c:v>
                      </c:pt>
                      <c:pt idx="3621">
                        <c:v>42533.4609837963</c:v>
                      </c:pt>
                      <c:pt idx="3622">
                        <c:v>42533.460995370369</c:v>
                      </c:pt>
                      <c:pt idx="3623">
                        <c:v>42533.461006944446</c:v>
                      </c:pt>
                      <c:pt idx="3624">
                        <c:v>42533.461018518516</c:v>
                      </c:pt>
                      <c:pt idx="3625">
                        <c:v>42533.461030092592</c:v>
                      </c:pt>
                      <c:pt idx="3626">
                        <c:v>42533.461041666669</c:v>
                      </c:pt>
                      <c:pt idx="3627">
                        <c:v>42533.461053240739</c:v>
                      </c:pt>
                      <c:pt idx="3628">
                        <c:v>42533.461076388892</c:v>
                      </c:pt>
                      <c:pt idx="3629">
                        <c:v>42533.461087962962</c:v>
                      </c:pt>
                      <c:pt idx="3630">
                        <c:v>42533.461099537039</c:v>
                      </c:pt>
                      <c:pt idx="3631">
                        <c:v>42533.461111111108</c:v>
                      </c:pt>
                      <c:pt idx="3632">
                        <c:v>42533.461122685185</c:v>
                      </c:pt>
                      <c:pt idx="3633">
                        <c:v>42533.461134259262</c:v>
                      </c:pt>
                      <c:pt idx="3634">
                        <c:v>42533.461145833331</c:v>
                      </c:pt>
                      <c:pt idx="3635">
                        <c:v>42533.461157407408</c:v>
                      </c:pt>
                      <c:pt idx="3636">
                        <c:v>42533.461168981485</c:v>
                      </c:pt>
                      <c:pt idx="3637">
                        <c:v>42533.461180555554</c:v>
                      </c:pt>
                      <c:pt idx="3638">
                        <c:v>42533.461192129631</c:v>
                      </c:pt>
                      <c:pt idx="3639">
                        <c:v>42533.4612037037</c:v>
                      </c:pt>
                      <c:pt idx="3640">
                        <c:v>42533.461215277777</c:v>
                      </c:pt>
                      <c:pt idx="3641">
                        <c:v>42533.461226851854</c:v>
                      </c:pt>
                      <c:pt idx="3642">
                        <c:v>42533.461238425924</c:v>
                      </c:pt>
                      <c:pt idx="3643">
                        <c:v>42533.46125</c:v>
                      </c:pt>
                      <c:pt idx="3644">
                        <c:v>42533.461261574077</c:v>
                      </c:pt>
                      <c:pt idx="3645">
                        <c:v>42533.461273148147</c:v>
                      </c:pt>
                      <c:pt idx="3646">
                        <c:v>42533.461284722223</c:v>
                      </c:pt>
                      <c:pt idx="3647">
                        <c:v>42533.461296296293</c:v>
                      </c:pt>
                      <c:pt idx="3648">
                        <c:v>42533.46130787037</c:v>
                      </c:pt>
                      <c:pt idx="3649">
                        <c:v>42533.461319444446</c:v>
                      </c:pt>
                      <c:pt idx="3650">
                        <c:v>42533.461331018516</c:v>
                      </c:pt>
                      <c:pt idx="3651">
                        <c:v>42533.461342592593</c:v>
                      </c:pt>
                      <c:pt idx="3652">
                        <c:v>42533.461354166669</c:v>
                      </c:pt>
                      <c:pt idx="3653">
                        <c:v>42533.461377314816</c:v>
                      </c:pt>
                      <c:pt idx="3654">
                        <c:v>42533.461388888885</c:v>
                      </c:pt>
                      <c:pt idx="3655">
                        <c:v>42533.461400462962</c:v>
                      </c:pt>
                      <c:pt idx="3656">
                        <c:v>42533.461412037039</c:v>
                      </c:pt>
                      <c:pt idx="3657">
                        <c:v>42533.461423611108</c:v>
                      </c:pt>
                      <c:pt idx="3658">
                        <c:v>42533.461435185185</c:v>
                      </c:pt>
                      <c:pt idx="3659">
                        <c:v>42533.461446759262</c:v>
                      </c:pt>
                      <c:pt idx="3660">
                        <c:v>42533.461458333331</c:v>
                      </c:pt>
                      <c:pt idx="3661">
                        <c:v>42533.461469907408</c:v>
                      </c:pt>
                      <c:pt idx="3662">
                        <c:v>42533.461481481485</c:v>
                      </c:pt>
                      <c:pt idx="3663">
                        <c:v>42533.461493055554</c:v>
                      </c:pt>
                      <c:pt idx="3664">
                        <c:v>42533.461504629631</c:v>
                      </c:pt>
                      <c:pt idx="3665">
                        <c:v>42533.461516203701</c:v>
                      </c:pt>
                      <c:pt idx="3666">
                        <c:v>42533.461527777778</c:v>
                      </c:pt>
                      <c:pt idx="3667">
                        <c:v>42533.461539351854</c:v>
                      </c:pt>
                      <c:pt idx="3668">
                        <c:v>42533.461550925924</c:v>
                      </c:pt>
                      <c:pt idx="3669">
                        <c:v>42533.461562500001</c:v>
                      </c:pt>
                      <c:pt idx="3670">
                        <c:v>42533.461574074077</c:v>
                      </c:pt>
                      <c:pt idx="3671">
                        <c:v>42533.461585648147</c:v>
                      </c:pt>
                      <c:pt idx="3672">
                        <c:v>42533.461597222224</c:v>
                      </c:pt>
                      <c:pt idx="3673">
                        <c:v>42533.461608796293</c:v>
                      </c:pt>
                      <c:pt idx="3674">
                        <c:v>42533.46162037037</c:v>
                      </c:pt>
                      <c:pt idx="3675">
                        <c:v>42533.461631944447</c:v>
                      </c:pt>
                      <c:pt idx="3676">
                        <c:v>42533.461643518516</c:v>
                      </c:pt>
                      <c:pt idx="3677">
                        <c:v>42533.461655092593</c:v>
                      </c:pt>
                      <c:pt idx="3678">
                        <c:v>42533.46166666667</c:v>
                      </c:pt>
                      <c:pt idx="3679">
                        <c:v>42533.461678240739</c:v>
                      </c:pt>
                      <c:pt idx="3680">
                        <c:v>42533.461689814816</c:v>
                      </c:pt>
                      <c:pt idx="3681">
                        <c:v>42533.461701388886</c:v>
                      </c:pt>
                      <c:pt idx="3682">
                        <c:v>42533.461712962962</c:v>
                      </c:pt>
                      <c:pt idx="3683">
                        <c:v>42533.461724537039</c:v>
                      </c:pt>
                      <c:pt idx="3684">
                        <c:v>42533.461736111109</c:v>
                      </c:pt>
                      <c:pt idx="3685">
                        <c:v>42533.461747685185</c:v>
                      </c:pt>
                      <c:pt idx="3686">
                        <c:v>42533.461759259262</c:v>
                      </c:pt>
                      <c:pt idx="3687">
                        <c:v>42533.461770833332</c:v>
                      </c:pt>
                      <c:pt idx="3688">
                        <c:v>42533.461782407408</c:v>
                      </c:pt>
                      <c:pt idx="3689">
                        <c:v>42533.461793981478</c:v>
                      </c:pt>
                      <c:pt idx="3690">
                        <c:v>42533.461805555555</c:v>
                      </c:pt>
                      <c:pt idx="3691">
                        <c:v>42533.461817129632</c:v>
                      </c:pt>
                      <c:pt idx="3692">
                        <c:v>42533.461828703701</c:v>
                      </c:pt>
                      <c:pt idx="3693">
                        <c:v>42533.461840277778</c:v>
                      </c:pt>
                      <c:pt idx="3694">
                        <c:v>42533.461863425924</c:v>
                      </c:pt>
                      <c:pt idx="3695">
                        <c:v>42533.461875000001</c:v>
                      </c:pt>
                      <c:pt idx="3696">
                        <c:v>42533.461886574078</c:v>
                      </c:pt>
                      <c:pt idx="3697">
                        <c:v>42533.461898148147</c:v>
                      </c:pt>
                      <c:pt idx="3698">
                        <c:v>42533.461909722224</c:v>
                      </c:pt>
                      <c:pt idx="3699">
                        <c:v>42533.461921296293</c:v>
                      </c:pt>
                      <c:pt idx="3700">
                        <c:v>42533.46193287037</c:v>
                      </c:pt>
                      <c:pt idx="3701">
                        <c:v>42533.461944444447</c:v>
                      </c:pt>
                      <c:pt idx="3702">
                        <c:v>42533.461956018517</c:v>
                      </c:pt>
                      <c:pt idx="3703">
                        <c:v>42533.461967592593</c:v>
                      </c:pt>
                      <c:pt idx="3704">
                        <c:v>42533.46197916667</c:v>
                      </c:pt>
                      <c:pt idx="3705">
                        <c:v>42533.46199074074</c:v>
                      </c:pt>
                      <c:pt idx="3706">
                        <c:v>42533.462002314816</c:v>
                      </c:pt>
                      <c:pt idx="3707">
                        <c:v>42533.462013888886</c:v>
                      </c:pt>
                      <c:pt idx="3708">
                        <c:v>42533.462025462963</c:v>
                      </c:pt>
                      <c:pt idx="3709">
                        <c:v>42533.462037037039</c:v>
                      </c:pt>
                      <c:pt idx="3710">
                        <c:v>42533.462048611109</c:v>
                      </c:pt>
                      <c:pt idx="3711">
                        <c:v>42533.462060185186</c:v>
                      </c:pt>
                      <c:pt idx="3712">
                        <c:v>42533.462071759262</c:v>
                      </c:pt>
                      <c:pt idx="3713">
                        <c:v>42533.462083333332</c:v>
                      </c:pt>
                      <c:pt idx="3714">
                        <c:v>42533.462094907409</c:v>
                      </c:pt>
                      <c:pt idx="3715">
                        <c:v>42533.462106481478</c:v>
                      </c:pt>
                      <c:pt idx="3716">
                        <c:v>42533.462118055555</c:v>
                      </c:pt>
                      <c:pt idx="3717">
                        <c:v>42533.462129629632</c:v>
                      </c:pt>
                      <c:pt idx="3718">
                        <c:v>42533.462141203701</c:v>
                      </c:pt>
                      <c:pt idx="3719">
                        <c:v>42533.462152777778</c:v>
                      </c:pt>
                      <c:pt idx="3720">
                        <c:v>42533.462164351855</c:v>
                      </c:pt>
                      <c:pt idx="3721">
                        <c:v>42533.462175925924</c:v>
                      </c:pt>
                      <c:pt idx="3722">
                        <c:v>42533.462187500001</c:v>
                      </c:pt>
                      <c:pt idx="3723">
                        <c:v>42533.462199074071</c:v>
                      </c:pt>
                      <c:pt idx="3724">
                        <c:v>42533.462210648147</c:v>
                      </c:pt>
                      <c:pt idx="3725">
                        <c:v>42533.462222222224</c:v>
                      </c:pt>
                      <c:pt idx="3726">
                        <c:v>42533.462233796294</c:v>
                      </c:pt>
                      <c:pt idx="3727">
                        <c:v>42533.462245370371</c:v>
                      </c:pt>
                      <c:pt idx="3728">
                        <c:v>42533.462256944447</c:v>
                      </c:pt>
                      <c:pt idx="3729">
                        <c:v>42533.462268518517</c:v>
                      </c:pt>
                      <c:pt idx="3730">
                        <c:v>42533.462280092594</c:v>
                      </c:pt>
                      <c:pt idx="3731">
                        <c:v>42533.462291666663</c:v>
                      </c:pt>
                      <c:pt idx="3732">
                        <c:v>42533.46230324074</c:v>
                      </c:pt>
                      <c:pt idx="3733">
                        <c:v>42533.462314814817</c:v>
                      </c:pt>
                      <c:pt idx="3734">
                        <c:v>42533.462326388886</c:v>
                      </c:pt>
                      <c:pt idx="3735">
                        <c:v>42533.462337962963</c:v>
                      </c:pt>
                      <c:pt idx="3736">
                        <c:v>42533.46234953704</c:v>
                      </c:pt>
                      <c:pt idx="3737">
                        <c:v>42533.462361111109</c:v>
                      </c:pt>
                      <c:pt idx="3738">
                        <c:v>42533.462372685186</c:v>
                      </c:pt>
                      <c:pt idx="3739">
                        <c:v>42533.462384259263</c:v>
                      </c:pt>
                      <c:pt idx="3740">
                        <c:v>42533.462395833332</c:v>
                      </c:pt>
                      <c:pt idx="3741">
                        <c:v>42533.462407407409</c:v>
                      </c:pt>
                      <c:pt idx="3742">
                        <c:v>42533.462418981479</c:v>
                      </c:pt>
                      <c:pt idx="3743">
                        <c:v>42533.462430555555</c:v>
                      </c:pt>
                      <c:pt idx="3744">
                        <c:v>42533.462442129632</c:v>
                      </c:pt>
                      <c:pt idx="3745">
                        <c:v>42533.462453703702</c:v>
                      </c:pt>
                      <c:pt idx="3746">
                        <c:v>42533.462465277778</c:v>
                      </c:pt>
                      <c:pt idx="3747">
                        <c:v>42533.462476851855</c:v>
                      </c:pt>
                      <c:pt idx="3748">
                        <c:v>42533.462488425925</c:v>
                      </c:pt>
                      <c:pt idx="3749">
                        <c:v>42533.462500000001</c:v>
                      </c:pt>
                      <c:pt idx="3750">
                        <c:v>42533.462511574071</c:v>
                      </c:pt>
                      <c:pt idx="3751">
                        <c:v>42533.462523148148</c:v>
                      </c:pt>
                      <c:pt idx="3752">
                        <c:v>42533.462534722225</c:v>
                      </c:pt>
                      <c:pt idx="3753">
                        <c:v>42533.462546296294</c:v>
                      </c:pt>
                      <c:pt idx="3754">
                        <c:v>42533.462557870371</c:v>
                      </c:pt>
                      <c:pt idx="3755">
                        <c:v>42533.462569444448</c:v>
                      </c:pt>
                      <c:pt idx="3756">
                        <c:v>42533.462581018517</c:v>
                      </c:pt>
                      <c:pt idx="3757">
                        <c:v>42533.462592592594</c:v>
                      </c:pt>
                      <c:pt idx="3758">
                        <c:v>42533.462604166663</c:v>
                      </c:pt>
                      <c:pt idx="3759">
                        <c:v>42533.46261574074</c:v>
                      </c:pt>
                      <c:pt idx="3760">
                        <c:v>42533.462638888886</c:v>
                      </c:pt>
                      <c:pt idx="3761">
                        <c:v>42533.462650462963</c:v>
                      </c:pt>
                      <c:pt idx="3762">
                        <c:v>42533.46266203704</c:v>
                      </c:pt>
                      <c:pt idx="3763">
                        <c:v>42533.462673611109</c:v>
                      </c:pt>
                      <c:pt idx="3764">
                        <c:v>42533.462685185186</c:v>
                      </c:pt>
                      <c:pt idx="3765">
                        <c:v>42533.462696759256</c:v>
                      </c:pt>
                      <c:pt idx="3766">
                        <c:v>42533.462708333333</c:v>
                      </c:pt>
                      <c:pt idx="3767">
                        <c:v>42533.462719907409</c:v>
                      </c:pt>
                      <c:pt idx="3768">
                        <c:v>42533.462731481479</c:v>
                      </c:pt>
                      <c:pt idx="3769">
                        <c:v>42533.462743055556</c:v>
                      </c:pt>
                      <c:pt idx="3770">
                        <c:v>42533.462754629632</c:v>
                      </c:pt>
                      <c:pt idx="3771">
                        <c:v>42533.462766203702</c:v>
                      </c:pt>
                      <c:pt idx="3772">
                        <c:v>42533.462777777779</c:v>
                      </c:pt>
                      <c:pt idx="3773">
                        <c:v>42533.462789351855</c:v>
                      </c:pt>
                      <c:pt idx="3774">
                        <c:v>42533.462800925925</c:v>
                      </c:pt>
                      <c:pt idx="3775">
                        <c:v>42533.462812500002</c:v>
                      </c:pt>
                      <c:pt idx="3776">
                        <c:v>42533.462824074071</c:v>
                      </c:pt>
                      <c:pt idx="3777">
                        <c:v>42533.462835648148</c:v>
                      </c:pt>
                      <c:pt idx="3778">
                        <c:v>42533.462847222225</c:v>
                      </c:pt>
                      <c:pt idx="3779">
                        <c:v>42533.462858796294</c:v>
                      </c:pt>
                      <c:pt idx="3780">
                        <c:v>42533.462870370371</c:v>
                      </c:pt>
                      <c:pt idx="3781">
                        <c:v>42533.462881944448</c:v>
                      </c:pt>
                      <c:pt idx="3782">
                        <c:v>42533.462893518517</c:v>
                      </c:pt>
                      <c:pt idx="3783">
                        <c:v>42533.462905092594</c:v>
                      </c:pt>
                      <c:pt idx="3784">
                        <c:v>42533.462916666664</c:v>
                      </c:pt>
                      <c:pt idx="3785">
                        <c:v>42533.46292824074</c:v>
                      </c:pt>
                      <c:pt idx="3786">
                        <c:v>42533.462939814817</c:v>
                      </c:pt>
                      <c:pt idx="3787">
                        <c:v>42533.462951388887</c:v>
                      </c:pt>
                      <c:pt idx="3788">
                        <c:v>42533.462962962964</c:v>
                      </c:pt>
                      <c:pt idx="3789">
                        <c:v>42533.46297453704</c:v>
                      </c:pt>
                      <c:pt idx="3790">
                        <c:v>42533.46298611111</c:v>
                      </c:pt>
                      <c:pt idx="3791">
                        <c:v>42533.462997685187</c:v>
                      </c:pt>
                      <c:pt idx="3792">
                        <c:v>42533.463009259256</c:v>
                      </c:pt>
                      <c:pt idx="3793">
                        <c:v>42533.463020833333</c:v>
                      </c:pt>
                      <c:pt idx="3794">
                        <c:v>42533.46303240741</c:v>
                      </c:pt>
                      <c:pt idx="3795">
                        <c:v>42533.463043981479</c:v>
                      </c:pt>
                      <c:pt idx="3796">
                        <c:v>42533.463055555556</c:v>
                      </c:pt>
                      <c:pt idx="3797">
                        <c:v>42533.463067129633</c:v>
                      </c:pt>
                      <c:pt idx="3798">
                        <c:v>42533.463078703702</c:v>
                      </c:pt>
                      <c:pt idx="3799">
                        <c:v>42533.463090277779</c:v>
                      </c:pt>
                      <c:pt idx="3800">
                        <c:v>42533.463101851848</c:v>
                      </c:pt>
                      <c:pt idx="3801">
                        <c:v>42533.463113425925</c:v>
                      </c:pt>
                      <c:pt idx="3802">
                        <c:v>42533.463125000002</c:v>
                      </c:pt>
                      <c:pt idx="3803">
                        <c:v>42533.463136574072</c:v>
                      </c:pt>
                      <c:pt idx="3804">
                        <c:v>42533.463148148148</c:v>
                      </c:pt>
                      <c:pt idx="3805">
                        <c:v>42533.463159722225</c:v>
                      </c:pt>
                      <c:pt idx="3806">
                        <c:v>42533.463171296295</c:v>
                      </c:pt>
                      <c:pt idx="3807">
                        <c:v>42533.463182870371</c:v>
                      </c:pt>
                      <c:pt idx="3808">
                        <c:v>42533.463194444441</c:v>
                      </c:pt>
                      <c:pt idx="3809">
                        <c:v>42533.463206018518</c:v>
                      </c:pt>
                      <c:pt idx="3810">
                        <c:v>42533.463217592594</c:v>
                      </c:pt>
                      <c:pt idx="3811">
                        <c:v>42533.463229166664</c:v>
                      </c:pt>
                      <c:pt idx="3812">
                        <c:v>42533.463240740741</c:v>
                      </c:pt>
                      <c:pt idx="3813">
                        <c:v>42533.463252314818</c:v>
                      </c:pt>
                      <c:pt idx="3814">
                        <c:v>42533.463263888887</c:v>
                      </c:pt>
                      <c:pt idx="3815">
                        <c:v>42533.463275462964</c:v>
                      </c:pt>
                      <c:pt idx="3816">
                        <c:v>42533.463287037041</c:v>
                      </c:pt>
                      <c:pt idx="3817">
                        <c:v>42533.46329861111</c:v>
                      </c:pt>
                      <c:pt idx="3818">
                        <c:v>42533.463310185187</c:v>
                      </c:pt>
                      <c:pt idx="3819">
                        <c:v>42533.463321759256</c:v>
                      </c:pt>
                      <c:pt idx="3820">
                        <c:v>42533.463333333333</c:v>
                      </c:pt>
                      <c:pt idx="3821">
                        <c:v>42533.46334490741</c:v>
                      </c:pt>
                      <c:pt idx="3822">
                        <c:v>42533.463356481479</c:v>
                      </c:pt>
                      <c:pt idx="3823">
                        <c:v>42533.463368055556</c:v>
                      </c:pt>
                      <c:pt idx="3824">
                        <c:v>42533.463379629633</c:v>
                      </c:pt>
                      <c:pt idx="3825">
                        <c:v>42533.463391203702</c:v>
                      </c:pt>
                      <c:pt idx="3826">
                        <c:v>42533.463402777779</c:v>
                      </c:pt>
                      <c:pt idx="3827">
                        <c:v>42533.463414351849</c:v>
                      </c:pt>
                      <c:pt idx="3828">
                        <c:v>42533.463425925926</c:v>
                      </c:pt>
                      <c:pt idx="3829">
                        <c:v>42533.463437500002</c:v>
                      </c:pt>
                      <c:pt idx="3830">
                        <c:v>42533.463449074072</c:v>
                      </c:pt>
                      <c:pt idx="3831">
                        <c:v>42533.463460648149</c:v>
                      </c:pt>
                      <c:pt idx="3832">
                        <c:v>42533.463472222225</c:v>
                      </c:pt>
                      <c:pt idx="3833">
                        <c:v>42533.463495370372</c:v>
                      </c:pt>
                      <c:pt idx="3834">
                        <c:v>42533.463506944441</c:v>
                      </c:pt>
                      <c:pt idx="3835">
                        <c:v>42533.463518518518</c:v>
                      </c:pt>
                      <c:pt idx="3836">
                        <c:v>42533.463530092595</c:v>
                      </c:pt>
                      <c:pt idx="3837">
                        <c:v>42533.463541666664</c:v>
                      </c:pt>
                      <c:pt idx="3838">
                        <c:v>42533.463553240741</c:v>
                      </c:pt>
                      <c:pt idx="3839">
                        <c:v>42533.463564814818</c:v>
                      </c:pt>
                      <c:pt idx="3840">
                        <c:v>42533.463576388887</c:v>
                      </c:pt>
                      <c:pt idx="3841">
                        <c:v>42533.463587962964</c:v>
                      </c:pt>
                      <c:pt idx="3842">
                        <c:v>42533.463599537034</c:v>
                      </c:pt>
                      <c:pt idx="3843">
                        <c:v>42533.46361111111</c:v>
                      </c:pt>
                      <c:pt idx="3844">
                        <c:v>42533.463622685187</c:v>
                      </c:pt>
                      <c:pt idx="3845">
                        <c:v>42533.463634259257</c:v>
                      </c:pt>
                      <c:pt idx="3846">
                        <c:v>42533.463645833333</c:v>
                      </c:pt>
                      <c:pt idx="3847">
                        <c:v>42533.46365740741</c:v>
                      </c:pt>
                      <c:pt idx="3848">
                        <c:v>42533.46366898148</c:v>
                      </c:pt>
                      <c:pt idx="3849">
                        <c:v>42533.463680555556</c:v>
                      </c:pt>
                      <c:pt idx="3850">
                        <c:v>42533.463692129626</c:v>
                      </c:pt>
                      <c:pt idx="3851">
                        <c:v>42533.463703703703</c:v>
                      </c:pt>
                      <c:pt idx="3852">
                        <c:v>42533.463726851849</c:v>
                      </c:pt>
                      <c:pt idx="3853">
                        <c:v>42533.463738425926</c:v>
                      </c:pt>
                      <c:pt idx="3854">
                        <c:v>42533.463750000003</c:v>
                      </c:pt>
                      <c:pt idx="3855">
                        <c:v>42533.463761574072</c:v>
                      </c:pt>
                      <c:pt idx="3856">
                        <c:v>42533.463773148149</c:v>
                      </c:pt>
                      <c:pt idx="3857">
                        <c:v>42533.463796296295</c:v>
                      </c:pt>
                      <c:pt idx="3858">
                        <c:v>42533.463807870372</c:v>
                      </c:pt>
                      <c:pt idx="3859">
                        <c:v>42533.463819444441</c:v>
                      </c:pt>
                      <c:pt idx="3860">
                        <c:v>42533.463831018518</c:v>
                      </c:pt>
                      <c:pt idx="3861">
                        <c:v>42533.463842592595</c:v>
                      </c:pt>
                      <c:pt idx="3862">
                        <c:v>42533.463854166665</c:v>
                      </c:pt>
                      <c:pt idx="3863">
                        <c:v>42533.463865740741</c:v>
                      </c:pt>
                      <c:pt idx="3864">
                        <c:v>42533.463877314818</c:v>
                      </c:pt>
                      <c:pt idx="3865">
                        <c:v>42533.463888888888</c:v>
                      </c:pt>
                      <c:pt idx="3866">
                        <c:v>42533.463900462964</c:v>
                      </c:pt>
                      <c:pt idx="3867">
                        <c:v>42533.463912037034</c:v>
                      </c:pt>
                      <c:pt idx="3868">
                        <c:v>42533.463923611111</c:v>
                      </c:pt>
                      <c:pt idx="3869">
                        <c:v>42533.463935185187</c:v>
                      </c:pt>
                      <c:pt idx="3870">
                        <c:v>42533.463946759257</c:v>
                      </c:pt>
                      <c:pt idx="3871">
                        <c:v>42533.463958333334</c:v>
                      </c:pt>
                      <c:pt idx="3872">
                        <c:v>42533.463969907411</c:v>
                      </c:pt>
                      <c:pt idx="3873">
                        <c:v>42533.46398148148</c:v>
                      </c:pt>
                      <c:pt idx="3874">
                        <c:v>42533.463993055557</c:v>
                      </c:pt>
                      <c:pt idx="3875">
                        <c:v>42533.464004629626</c:v>
                      </c:pt>
                      <c:pt idx="3876">
                        <c:v>42533.464016203703</c:v>
                      </c:pt>
                      <c:pt idx="3877">
                        <c:v>42533.46402777778</c:v>
                      </c:pt>
                      <c:pt idx="3878">
                        <c:v>42533.464039351849</c:v>
                      </c:pt>
                      <c:pt idx="3879">
                        <c:v>42533.464050925926</c:v>
                      </c:pt>
                      <c:pt idx="3880">
                        <c:v>42533.464062500003</c:v>
                      </c:pt>
                      <c:pt idx="3881">
                        <c:v>42533.464074074072</c:v>
                      </c:pt>
                      <c:pt idx="3882">
                        <c:v>42533.464097222219</c:v>
                      </c:pt>
                      <c:pt idx="3883">
                        <c:v>42533.464108796295</c:v>
                      </c:pt>
                      <c:pt idx="3884">
                        <c:v>42533.464120370372</c:v>
                      </c:pt>
                      <c:pt idx="3885">
                        <c:v>42533.464131944442</c:v>
                      </c:pt>
                      <c:pt idx="3886">
                        <c:v>42533.464143518519</c:v>
                      </c:pt>
                      <c:pt idx="3887">
                        <c:v>42533.464155092595</c:v>
                      </c:pt>
                      <c:pt idx="3888">
                        <c:v>42533.464166666665</c:v>
                      </c:pt>
                      <c:pt idx="3889">
                        <c:v>42533.464178240742</c:v>
                      </c:pt>
                      <c:pt idx="3890">
                        <c:v>42533.464189814818</c:v>
                      </c:pt>
                      <c:pt idx="3891">
                        <c:v>42533.464201388888</c:v>
                      </c:pt>
                      <c:pt idx="3892">
                        <c:v>42533.464212962965</c:v>
                      </c:pt>
                      <c:pt idx="3893">
                        <c:v>42533.464236111111</c:v>
                      </c:pt>
                      <c:pt idx="3894">
                        <c:v>42533.464247685188</c:v>
                      </c:pt>
                      <c:pt idx="3895">
                        <c:v>42533.464259259257</c:v>
                      </c:pt>
                      <c:pt idx="3896">
                        <c:v>42533.464270833334</c:v>
                      </c:pt>
                      <c:pt idx="3897">
                        <c:v>42533.464282407411</c:v>
                      </c:pt>
                      <c:pt idx="3898">
                        <c:v>42533.46429398148</c:v>
                      </c:pt>
                      <c:pt idx="3899">
                        <c:v>42533.464305555557</c:v>
                      </c:pt>
                      <c:pt idx="3900">
                        <c:v>42533.464317129627</c:v>
                      </c:pt>
                      <c:pt idx="3901">
                        <c:v>42533.464328703703</c:v>
                      </c:pt>
                      <c:pt idx="3902">
                        <c:v>42533.46434027778</c:v>
                      </c:pt>
                      <c:pt idx="3903">
                        <c:v>42533.46435185185</c:v>
                      </c:pt>
                      <c:pt idx="3904">
                        <c:v>42533.464363425926</c:v>
                      </c:pt>
                      <c:pt idx="3905">
                        <c:v>42533.464375000003</c:v>
                      </c:pt>
                      <c:pt idx="3906">
                        <c:v>42533.464386574073</c:v>
                      </c:pt>
                      <c:pt idx="3907">
                        <c:v>42533.464398148149</c:v>
                      </c:pt>
                      <c:pt idx="3908">
                        <c:v>42533.464409722219</c:v>
                      </c:pt>
                      <c:pt idx="3909">
                        <c:v>42533.464421296296</c:v>
                      </c:pt>
                      <c:pt idx="3910">
                        <c:v>42533.464432870373</c:v>
                      </c:pt>
                      <c:pt idx="3911">
                        <c:v>42533.464444444442</c:v>
                      </c:pt>
                      <c:pt idx="3912">
                        <c:v>42533.464456018519</c:v>
                      </c:pt>
                      <c:pt idx="3913">
                        <c:v>42533.464467592596</c:v>
                      </c:pt>
                      <c:pt idx="3914">
                        <c:v>42533.464479166665</c:v>
                      </c:pt>
                      <c:pt idx="3915">
                        <c:v>42533.464490740742</c:v>
                      </c:pt>
                      <c:pt idx="3916">
                        <c:v>42533.464502314811</c:v>
                      </c:pt>
                      <c:pt idx="3917">
                        <c:v>42533.464513888888</c:v>
                      </c:pt>
                      <c:pt idx="3918">
                        <c:v>42533.464525462965</c:v>
                      </c:pt>
                      <c:pt idx="3919">
                        <c:v>42533.464537037034</c:v>
                      </c:pt>
                      <c:pt idx="3920">
                        <c:v>42533.464548611111</c:v>
                      </c:pt>
                      <c:pt idx="3921">
                        <c:v>42533.464560185188</c:v>
                      </c:pt>
                      <c:pt idx="3922">
                        <c:v>42533.464571759258</c:v>
                      </c:pt>
                      <c:pt idx="3923">
                        <c:v>42533.464594907404</c:v>
                      </c:pt>
                      <c:pt idx="3924">
                        <c:v>42533.464606481481</c:v>
                      </c:pt>
                      <c:pt idx="3925">
                        <c:v>42533.464618055557</c:v>
                      </c:pt>
                      <c:pt idx="3926">
                        <c:v>42533.464629629627</c:v>
                      </c:pt>
                      <c:pt idx="3927">
                        <c:v>42533.464641203704</c:v>
                      </c:pt>
                      <c:pt idx="3928">
                        <c:v>42533.46465277778</c:v>
                      </c:pt>
                      <c:pt idx="3929">
                        <c:v>42533.46466435185</c:v>
                      </c:pt>
                      <c:pt idx="3930">
                        <c:v>42533.464675925927</c:v>
                      </c:pt>
                      <c:pt idx="3931">
                        <c:v>42533.464687500003</c:v>
                      </c:pt>
                      <c:pt idx="3932">
                        <c:v>42533.464699074073</c:v>
                      </c:pt>
                      <c:pt idx="3933">
                        <c:v>42533.46471064815</c:v>
                      </c:pt>
                      <c:pt idx="3934">
                        <c:v>42533.464722222219</c:v>
                      </c:pt>
                      <c:pt idx="3935">
                        <c:v>42533.464733796296</c:v>
                      </c:pt>
                      <c:pt idx="3936">
                        <c:v>42533.464756944442</c:v>
                      </c:pt>
                      <c:pt idx="3937">
                        <c:v>42533.464768518519</c:v>
                      </c:pt>
                      <c:pt idx="3938">
                        <c:v>42533.464780092596</c:v>
                      </c:pt>
                      <c:pt idx="3939">
                        <c:v>42533.464791666665</c:v>
                      </c:pt>
                      <c:pt idx="3940">
                        <c:v>42533.464803240742</c:v>
                      </c:pt>
                      <c:pt idx="3941">
                        <c:v>42533.464814814812</c:v>
                      </c:pt>
                      <c:pt idx="3942">
                        <c:v>42533.464826388888</c:v>
                      </c:pt>
                      <c:pt idx="3943">
                        <c:v>42533.464837962965</c:v>
                      </c:pt>
                      <c:pt idx="3944">
                        <c:v>42533.464849537035</c:v>
                      </c:pt>
                      <c:pt idx="3945">
                        <c:v>42533.464861111112</c:v>
                      </c:pt>
                      <c:pt idx="3946">
                        <c:v>42533.464872685188</c:v>
                      </c:pt>
                      <c:pt idx="3947">
                        <c:v>42533.464884259258</c:v>
                      </c:pt>
                      <c:pt idx="3948">
                        <c:v>42533.464895833335</c:v>
                      </c:pt>
                      <c:pt idx="3949">
                        <c:v>42533.464907407404</c:v>
                      </c:pt>
                      <c:pt idx="3950">
                        <c:v>42533.464918981481</c:v>
                      </c:pt>
                      <c:pt idx="3951">
                        <c:v>42533.464930555558</c:v>
                      </c:pt>
                      <c:pt idx="3952">
                        <c:v>42533.464942129627</c:v>
                      </c:pt>
                      <c:pt idx="3953">
                        <c:v>42533.464953703704</c:v>
                      </c:pt>
                      <c:pt idx="3954">
                        <c:v>42533.464965277781</c:v>
                      </c:pt>
                      <c:pt idx="3955">
                        <c:v>42533.46497685185</c:v>
                      </c:pt>
                      <c:pt idx="3956">
                        <c:v>42533.464988425927</c:v>
                      </c:pt>
                      <c:pt idx="3957">
                        <c:v>42533.464999999997</c:v>
                      </c:pt>
                      <c:pt idx="3958">
                        <c:v>42533.465011574073</c:v>
                      </c:pt>
                      <c:pt idx="3959">
                        <c:v>42533.46502314815</c:v>
                      </c:pt>
                      <c:pt idx="3960">
                        <c:v>42533.46503472222</c:v>
                      </c:pt>
                      <c:pt idx="3961">
                        <c:v>42533.465046296296</c:v>
                      </c:pt>
                      <c:pt idx="3962">
                        <c:v>42533.465057870373</c:v>
                      </c:pt>
                      <c:pt idx="3963">
                        <c:v>42533.465069444443</c:v>
                      </c:pt>
                      <c:pt idx="3964">
                        <c:v>42533.465081018519</c:v>
                      </c:pt>
                      <c:pt idx="3965">
                        <c:v>42533.465092592596</c:v>
                      </c:pt>
                      <c:pt idx="3966">
                        <c:v>42533.465104166666</c:v>
                      </c:pt>
                      <c:pt idx="3967">
                        <c:v>42533.465115740742</c:v>
                      </c:pt>
                      <c:pt idx="3968">
                        <c:v>42533.465127314812</c:v>
                      </c:pt>
                      <c:pt idx="3969">
                        <c:v>42533.465138888889</c:v>
                      </c:pt>
                      <c:pt idx="3970">
                        <c:v>42533.465150462966</c:v>
                      </c:pt>
                      <c:pt idx="3971">
                        <c:v>42533.465162037035</c:v>
                      </c:pt>
                      <c:pt idx="3972">
                        <c:v>42533.465173611112</c:v>
                      </c:pt>
                      <c:pt idx="3973">
                        <c:v>42533.465185185189</c:v>
                      </c:pt>
                      <c:pt idx="3974">
                        <c:v>42533.465196759258</c:v>
                      </c:pt>
                      <c:pt idx="3975">
                        <c:v>42533.465208333335</c:v>
                      </c:pt>
                      <c:pt idx="3976">
                        <c:v>42533.465219907404</c:v>
                      </c:pt>
                      <c:pt idx="3977">
                        <c:v>42533.465231481481</c:v>
                      </c:pt>
                      <c:pt idx="3978">
                        <c:v>42533.465243055558</c:v>
                      </c:pt>
                      <c:pt idx="3979">
                        <c:v>42533.465254629627</c:v>
                      </c:pt>
                      <c:pt idx="3980">
                        <c:v>42533.465266203704</c:v>
                      </c:pt>
                      <c:pt idx="3981">
                        <c:v>42533.465277777781</c:v>
                      </c:pt>
                      <c:pt idx="3982">
                        <c:v>42533.465289351851</c:v>
                      </c:pt>
                      <c:pt idx="3983">
                        <c:v>42533.465300925927</c:v>
                      </c:pt>
                      <c:pt idx="3984">
                        <c:v>42533.465312499997</c:v>
                      </c:pt>
                      <c:pt idx="3985">
                        <c:v>42533.465324074074</c:v>
                      </c:pt>
                      <c:pt idx="3986">
                        <c:v>42533.46533564815</c:v>
                      </c:pt>
                      <c:pt idx="3987">
                        <c:v>42533.46534722222</c:v>
                      </c:pt>
                      <c:pt idx="3988">
                        <c:v>42533.465358796297</c:v>
                      </c:pt>
                      <c:pt idx="3989">
                        <c:v>42533.465370370373</c:v>
                      </c:pt>
                      <c:pt idx="3990">
                        <c:v>42533.465381944443</c:v>
                      </c:pt>
                      <c:pt idx="3991">
                        <c:v>42533.46539351852</c:v>
                      </c:pt>
                      <c:pt idx="3992">
                        <c:v>42533.465405092589</c:v>
                      </c:pt>
                      <c:pt idx="3993">
                        <c:v>42533.465416666666</c:v>
                      </c:pt>
                      <c:pt idx="3994">
                        <c:v>42533.465428240743</c:v>
                      </c:pt>
                      <c:pt idx="3995">
                        <c:v>42533.465439814812</c:v>
                      </c:pt>
                      <c:pt idx="3996">
                        <c:v>42533.465451388889</c:v>
                      </c:pt>
                      <c:pt idx="3997">
                        <c:v>42533.465462962966</c:v>
                      </c:pt>
                      <c:pt idx="3998">
                        <c:v>42533.465474537035</c:v>
                      </c:pt>
                      <c:pt idx="3999">
                        <c:v>42533.465486111112</c:v>
                      </c:pt>
                      <c:pt idx="4000">
                        <c:v>42533.465497685182</c:v>
                      </c:pt>
                      <c:pt idx="4001">
                        <c:v>42533.465509259258</c:v>
                      </c:pt>
                      <c:pt idx="4002">
                        <c:v>42533.465520833335</c:v>
                      </c:pt>
                      <c:pt idx="4003">
                        <c:v>42533.465532407405</c:v>
                      </c:pt>
                      <c:pt idx="4004">
                        <c:v>42533.465543981481</c:v>
                      </c:pt>
                      <c:pt idx="4005">
                        <c:v>42533.465555555558</c:v>
                      </c:pt>
                      <c:pt idx="4006">
                        <c:v>42533.465567129628</c:v>
                      </c:pt>
                      <c:pt idx="4007">
                        <c:v>42533.465578703705</c:v>
                      </c:pt>
                      <c:pt idx="4008">
                        <c:v>42533.465590277781</c:v>
                      </c:pt>
                      <c:pt idx="4009">
                        <c:v>42533.465601851851</c:v>
                      </c:pt>
                      <c:pt idx="4010">
                        <c:v>42533.465613425928</c:v>
                      </c:pt>
                      <c:pt idx="4011">
                        <c:v>42533.465624999997</c:v>
                      </c:pt>
                      <c:pt idx="4012">
                        <c:v>42533.465636574074</c:v>
                      </c:pt>
                      <c:pt idx="4013">
                        <c:v>42533.465648148151</c:v>
                      </c:pt>
                      <c:pt idx="4014">
                        <c:v>42533.46565972222</c:v>
                      </c:pt>
                      <c:pt idx="4015">
                        <c:v>42533.465682870374</c:v>
                      </c:pt>
                      <c:pt idx="4016">
                        <c:v>42533.465694444443</c:v>
                      </c:pt>
                      <c:pt idx="4017">
                        <c:v>42533.46570601852</c:v>
                      </c:pt>
                      <c:pt idx="4018">
                        <c:v>42533.465717592589</c:v>
                      </c:pt>
                      <c:pt idx="4019">
                        <c:v>42533.465729166666</c:v>
                      </c:pt>
                      <c:pt idx="4020">
                        <c:v>42533.465740740743</c:v>
                      </c:pt>
                      <c:pt idx="4021">
                        <c:v>42533.465752314813</c:v>
                      </c:pt>
                      <c:pt idx="4022">
                        <c:v>42533.465763888889</c:v>
                      </c:pt>
                      <c:pt idx="4023">
                        <c:v>42533.465775462966</c:v>
                      </c:pt>
                      <c:pt idx="4024">
                        <c:v>42533.465787037036</c:v>
                      </c:pt>
                      <c:pt idx="4025">
                        <c:v>42533.465798611112</c:v>
                      </c:pt>
                      <c:pt idx="4026">
                        <c:v>42533.465810185182</c:v>
                      </c:pt>
                      <c:pt idx="4027">
                        <c:v>42533.465821759259</c:v>
                      </c:pt>
                      <c:pt idx="4028">
                        <c:v>42533.465833333335</c:v>
                      </c:pt>
                      <c:pt idx="4029">
                        <c:v>42533.465844907405</c:v>
                      </c:pt>
                      <c:pt idx="4030">
                        <c:v>42533.465856481482</c:v>
                      </c:pt>
                      <c:pt idx="4031">
                        <c:v>42533.465879629628</c:v>
                      </c:pt>
                      <c:pt idx="4032">
                        <c:v>42533.465891203705</c:v>
                      </c:pt>
                      <c:pt idx="4033">
                        <c:v>42533.465914351851</c:v>
                      </c:pt>
                      <c:pt idx="4034">
                        <c:v>42533.465925925928</c:v>
                      </c:pt>
                      <c:pt idx="4035">
                        <c:v>42533.465937499997</c:v>
                      </c:pt>
                      <c:pt idx="4036">
                        <c:v>42533.465949074074</c:v>
                      </c:pt>
                      <c:pt idx="4037">
                        <c:v>42533.465960648151</c:v>
                      </c:pt>
                      <c:pt idx="4038">
                        <c:v>42533.46597222222</c:v>
                      </c:pt>
                      <c:pt idx="4039">
                        <c:v>42533.465983796297</c:v>
                      </c:pt>
                      <c:pt idx="4040">
                        <c:v>42533.465995370374</c:v>
                      </c:pt>
                      <c:pt idx="4041">
                        <c:v>42533.466006944444</c:v>
                      </c:pt>
                      <c:pt idx="4042">
                        <c:v>42533.46601851852</c:v>
                      </c:pt>
                      <c:pt idx="4043">
                        <c:v>42533.46603009259</c:v>
                      </c:pt>
                      <c:pt idx="4044">
                        <c:v>42533.466041666667</c:v>
                      </c:pt>
                      <c:pt idx="4045">
                        <c:v>42533.466053240743</c:v>
                      </c:pt>
                      <c:pt idx="4046">
                        <c:v>42533.466064814813</c:v>
                      </c:pt>
                      <c:pt idx="4047">
                        <c:v>42533.46607638889</c:v>
                      </c:pt>
                      <c:pt idx="4048">
                        <c:v>42533.466087962966</c:v>
                      </c:pt>
                      <c:pt idx="4049">
                        <c:v>42533.466099537036</c:v>
                      </c:pt>
                      <c:pt idx="4050">
                        <c:v>42533.466111111113</c:v>
                      </c:pt>
                      <c:pt idx="4051">
                        <c:v>42533.466122685182</c:v>
                      </c:pt>
                      <c:pt idx="4052">
                        <c:v>42533.466134259259</c:v>
                      </c:pt>
                      <c:pt idx="4053">
                        <c:v>42533.466145833336</c:v>
                      </c:pt>
                      <c:pt idx="4054">
                        <c:v>42533.466157407405</c:v>
                      </c:pt>
                      <c:pt idx="4055">
                        <c:v>42533.466168981482</c:v>
                      </c:pt>
                      <c:pt idx="4056">
                        <c:v>42533.466180555559</c:v>
                      </c:pt>
                      <c:pt idx="4057">
                        <c:v>42533.466192129628</c:v>
                      </c:pt>
                      <c:pt idx="4058">
                        <c:v>42533.466203703705</c:v>
                      </c:pt>
                      <c:pt idx="4059">
                        <c:v>42533.466215277775</c:v>
                      </c:pt>
                      <c:pt idx="4060">
                        <c:v>42533.466226851851</c:v>
                      </c:pt>
                      <c:pt idx="4061">
                        <c:v>42533.466238425928</c:v>
                      </c:pt>
                      <c:pt idx="4062">
                        <c:v>42533.466249999998</c:v>
                      </c:pt>
                      <c:pt idx="4063">
                        <c:v>42533.466261574074</c:v>
                      </c:pt>
                      <c:pt idx="4064">
                        <c:v>42533.466273148151</c:v>
                      </c:pt>
                      <c:pt idx="4065">
                        <c:v>42533.466284722221</c:v>
                      </c:pt>
                      <c:pt idx="4066">
                        <c:v>42533.466296296298</c:v>
                      </c:pt>
                      <c:pt idx="4067">
                        <c:v>42533.466319444444</c:v>
                      </c:pt>
                      <c:pt idx="4068">
                        <c:v>42533.466331018521</c:v>
                      </c:pt>
                      <c:pt idx="4069">
                        <c:v>42533.46634259259</c:v>
                      </c:pt>
                      <c:pt idx="4070">
                        <c:v>42533.466354166667</c:v>
                      </c:pt>
                      <c:pt idx="4071">
                        <c:v>42533.466365740744</c:v>
                      </c:pt>
                      <c:pt idx="4072">
                        <c:v>42533.466377314813</c:v>
                      </c:pt>
                      <c:pt idx="4073">
                        <c:v>42533.46638888889</c:v>
                      </c:pt>
                      <c:pt idx="4074">
                        <c:v>42533.466400462959</c:v>
                      </c:pt>
                      <c:pt idx="4075">
                        <c:v>42533.466412037036</c:v>
                      </c:pt>
                      <c:pt idx="4076">
                        <c:v>42533.466423611113</c:v>
                      </c:pt>
                      <c:pt idx="4077">
                        <c:v>42533.466435185182</c:v>
                      </c:pt>
                      <c:pt idx="4078">
                        <c:v>42533.466446759259</c:v>
                      </c:pt>
                      <c:pt idx="4079">
                        <c:v>42533.466458333336</c:v>
                      </c:pt>
                      <c:pt idx="4080">
                        <c:v>42533.466469907406</c:v>
                      </c:pt>
                      <c:pt idx="4081">
                        <c:v>42533.466493055559</c:v>
                      </c:pt>
                      <c:pt idx="4082">
                        <c:v>42533.466504629629</c:v>
                      </c:pt>
                      <c:pt idx="4083">
                        <c:v>42533.466516203705</c:v>
                      </c:pt>
                      <c:pt idx="4084">
                        <c:v>42533.466539351852</c:v>
                      </c:pt>
                      <c:pt idx="4085">
                        <c:v>42533.466550925928</c:v>
                      </c:pt>
                      <c:pt idx="4086">
                        <c:v>42533.466562499998</c:v>
                      </c:pt>
                      <c:pt idx="4087">
                        <c:v>42533.466574074075</c:v>
                      </c:pt>
                      <c:pt idx="4088">
                        <c:v>42533.466585648152</c:v>
                      </c:pt>
                      <c:pt idx="4089">
                        <c:v>42533.466597222221</c:v>
                      </c:pt>
                      <c:pt idx="4090">
                        <c:v>42533.466608796298</c:v>
                      </c:pt>
                      <c:pt idx="4091">
                        <c:v>42533.466620370367</c:v>
                      </c:pt>
                      <c:pt idx="4092">
                        <c:v>42533.466631944444</c:v>
                      </c:pt>
                      <c:pt idx="4093">
                        <c:v>42533.466643518521</c:v>
                      </c:pt>
                      <c:pt idx="4094">
                        <c:v>42533.46665509259</c:v>
                      </c:pt>
                      <c:pt idx="4095">
                        <c:v>42533.466666666667</c:v>
                      </c:pt>
                      <c:pt idx="4096">
                        <c:v>42533.466678240744</c:v>
                      </c:pt>
                      <c:pt idx="4097">
                        <c:v>42533.466689814813</c:v>
                      </c:pt>
                      <c:pt idx="4098">
                        <c:v>42533.46670138889</c:v>
                      </c:pt>
                      <c:pt idx="4099">
                        <c:v>42533.46671296296</c:v>
                      </c:pt>
                      <c:pt idx="4100">
                        <c:v>42533.466724537036</c:v>
                      </c:pt>
                      <c:pt idx="4101">
                        <c:v>42533.466736111113</c:v>
                      </c:pt>
                      <c:pt idx="4102">
                        <c:v>42533.466747685183</c:v>
                      </c:pt>
                      <c:pt idx="4103">
                        <c:v>42533.46675925926</c:v>
                      </c:pt>
                      <c:pt idx="4104">
                        <c:v>42533.466770833336</c:v>
                      </c:pt>
                      <c:pt idx="4105">
                        <c:v>42533.466782407406</c:v>
                      </c:pt>
                      <c:pt idx="4106">
                        <c:v>42533.466793981483</c:v>
                      </c:pt>
                      <c:pt idx="4107">
                        <c:v>42533.466805555552</c:v>
                      </c:pt>
                      <c:pt idx="4108">
                        <c:v>42533.466817129629</c:v>
                      </c:pt>
                      <c:pt idx="4109">
                        <c:v>42533.466828703706</c:v>
                      </c:pt>
                      <c:pt idx="4110">
                        <c:v>42533.466840277775</c:v>
                      </c:pt>
                      <c:pt idx="4111">
                        <c:v>42533.466851851852</c:v>
                      </c:pt>
                      <c:pt idx="4112">
                        <c:v>42533.466863425929</c:v>
                      </c:pt>
                      <c:pt idx="4113">
                        <c:v>42533.466874999998</c:v>
                      </c:pt>
                      <c:pt idx="4114">
                        <c:v>42533.466886574075</c:v>
                      </c:pt>
                      <c:pt idx="4115">
                        <c:v>42533.466898148145</c:v>
                      </c:pt>
                      <c:pt idx="4116">
                        <c:v>42533.466909722221</c:v>
                      </c:pt>
                      <c:pt idx="4117">
                        <c:v>42533.466932870368</c:v>
                      </c:pt>
                      <c:pt idx="4118">
                        <c:v>42533.466944444444</c:v>
                      </c:pt>
                      <c:pt idx="4119">
                        <c:v>42533.466956018521</c:v>
                      </c:pt>
                      <c:pt idx="4120">
                        <c:v>42533.466967592591</c:v>
                      </c:pt>
                      <c:pt idx="4121">
                        <c:v>42533.466979166667</c:v>
                      </c:pt>
                      <c:pt idx="4122">
                        <c:v>42533.466990740744</c:v>
                      </c:pt>
                      <c:pt idx="4123">
                        <c:v>42533.467002314814</c:v>
                      </c:pt>
                      <c:pt idx="4124">
                        <c:v>42533.46702546296</c:v>
                      </c:pt>
                      <c:pt idx="4125">
                        <c:v>42533.467037037037</c:v>
                      </c:pt>
                      <c:pt idx="4126">
                        <c:v>42533.467048611114</c:v>
                      </c:pt>
                      <c:pt idx="4127">
                        <c:v>42533.467060185183</c:v>
                      </c:pt>
                      <c:pt idx="4128">
                        <c:v>42533.46707175926</c:v>
                      </c:pt>
                      <c:pt idx="4129">
                        <c:v>42533.467083333337</c:v>
                      </c:pt>
                      <c:pt idx="4130">
                        <c:v>42533.467094907406</c:v>
                      </c:pt>
                      <c:pt idx="4131">
                        <c:v>42533.467106481483</c:v>
                      </c:pt>
                      <c:pt idx="4132">
                        <c:v>42533.467118055552</c:v>
                      </c:pt>
                      <c:pt idx="4133">
                        <c:v>42533.467129629629</c:v>
                      </c:pt>
                      <c:pt idx="4134">
                        <c:v>42533.467141203706</c:v>
                      </c:pt>
                      <c:pt idx="4135">
                        <c:v>42533.467152777775</c:v>
                      </c:pt>
                      <c:pt idx="4136">
                        <c:v>42533.467164351852</c:v>
                      </c:pt>
                      <c:pt idx="4137">
                        <c:v>42533.467175925929</c:v>
                      </c:pt>
                      <c:pt idx="4138">
                        <c:v>42533.467187499999</c:v>
                      </c:pt>
                      <c:pt idx="4139">
                        <c:v>42533.467199074075</c:v>
                      </c:pt>
                      <c:pt idx="4140">
                        <c:v>42533.467210648145</c:v>
                      </c:pt>
                      <c:pt idx="4141">
                        <c:v>42533.467222222222</c:v>
                      </c:pt>
                      <c:pt idx="4142">
                        <c:v>42533.467233796298</c:v>
                      </c:pt>
                      <c:pt idx="4143">
                        <c:v>42533.467245370368</c:v>
                      </c:pt>
                      <c:pt idx="4144">
                        <c:v>42533.467256944445</c:v>
                      </c:pt>
                      <c:pt idx="4145">
                        <c:v>42533.467268518521</c:v>
                      </c:pt>
                      <c:pt idx="4146">
                        <c:v>42533.467280092591</c:v>
                      </c:pt>
                      <c:pt idx="4147">
                        <c:v>42533.467291666668</c:v>
                      </c:pt>
                      <c:pt idx="4148">
                        <c:v>42533.467303240737</c:v>
                      </c:pt>
                      <c:pt idx="4149">
                        <c:v>42533.467314814814</c:v>
                      </c:pt>
                      <c:pt idx="4150">
                        <c:v>42533.467326388891</c:v>
                      </c:pt>
                      <c:pt idx="4151">
                        <c:v>42533.46733796296</c:v>
                      </c:pt>
                      <c:pt idx="4152">
                        <c:v>42533.467349537037</c:v>
                      </c:pt>
                      <c:pt idx="4153">
                        <c:v>42533.467361111114</c:v>
                      </c:pt>
                      <c:pt idx="4154">
                        <c:v>42533.467372685183</c:v>
                      </c:pt>
                      <c:pt idx="4155">
                        <c:v>42533.46738425926</c:v>
                      </c:pt>
                      <c:pt idx="4156">
                        <c:v>42533.467395833337</c:v>
                      </c:pt>
                      <c:pt idx="4157">
                        <c:v>42533.467407407406</c:v>
                      </c:pt>
                      <c:pt idx="4158">
                        <c:v>42533.467418981483</c:v>
                      </c:pt>
                      <c:pt idx="4159">
                        <c:v>42533.467430555553</c:v>
                      </c:pt>
                      <c:pt idx="4160">
                        <c:v>42533.467442129629</c:v>
                      </c:pt>
                      <c:pt idx="4161">
                        <c:v>42533.467453703706</c:v>
                      </c:pt>
                      <c:pt idx="4162">
                        <c:v>42533.467465277776</c:v>
                      </c:pt>
                      <c:pt idx="4163">
                        <c:v>42533.467476851853</c:v>
                      </c:pt>
                      <c:pt idx="4164">
                        <c:v>42533.467488425929</c:v>
                      </c:pt>
                      <c:pt idx="4165">
                        <c:v>42533.467499999999</c:v>
                      </c:pt>
                      <c:pt idx="4166">
                        <c:v>42533.467511574076</c:v>
                      </c:pt>
                      <c:pt idx="4167">
                        <c:v>42533.467523148145</c:v>
                      </c:pt>
                      <c:pt idx="4168">
                        <c:v>42533.467534722222</c:v>
                      </c:pt>
                      <c:pt idx="4169">
                        <c:v>42533.467557870368</c:v>
                      </c:pt>
                      <c:pt idx="4170">
                        <c:v>42533.467569444445</c:v>
                      </c:pt>
                      <c:pt idx="4171">
                        <c:v>42533.467581018522</c:v>
                      </c:pt>
                      <c:pt idx="4172">
                        <c:v>42533.467592592591</c:v>
                      </c:pt>
                      <c:pt idx="4173">
                        <c:v>42533.467604166668</c:v>
                      </c:pt>
                      <c:pt idx="4174">
                        <c:v>42533.467615740738</c:v>
                      </c:pt>
                      <c:pt idx="4175">
                        <c:v>42533.467627314814</c:v>
                      </c:pt>
                      <c:pt idx="4176">
                        <c:v>42533.467638888891</c:v>
                      </c:pt>
                      <c:pt idx="4177">
                        <c:v>42533.467650462961</c:v>
                      </c:pt>
                      <c:pt idx="4178">
                        <c:v>42533.467662037037</c:v>
                      </c:pt>
                      <c:pt idx="4179">
                        <c:v>42533.467673611114</c:v>
                      </c:pt>
                      <c:pt idx="4180">
                        <c:v>42533.467685185184</c:v>
                      </c:pt>
                      <c:pt idx="4181">
                        <c:v>42533.46769675926</c:v>
                      </c:pt>
                      <c:pt idx="4182">
                        <c:v>42533.467719907407</c:v>
                      </c:pt>
                      <c:pt idx="4183">
                        <c:v>42533.467731481483</c:v>
                      </c:pt>
                      <c:pt idx="4184">
                        <c:v>42533.467743055553</c:v>
                      </c:pt>
                      <c:pt idx="4185">
                        <c:v>42533.46775462963</c:v>
                      </c:pt>
                      <c:pt idx="4186">
                        <c:v>42533.467766203707</c:v>
                      </c:pt>
                      <c:pt idx="4187">
                        <c:v>42533.467777777776</c:v>
                      </c:pt>
                      <c:pt idx="4188">
                        <c:v>42533.467800925922</c:v>
                      </c:pt>
                      <c:pt idx="4189">
                        <c:v>42533.467812499999</c:v>
                      </c:pt>
                      <c:pt idx="4190">
                        <c:v>42533.467824074076</c:v>
                      </c:pt>
                      <c:pt idx="4191">
                        <c:v>42533.467847222222</c:v>
                      </c:pt>
                      <c:pt idx="4192">
                        <c:v>42533.467858796299</c:v>
                      </c:pt>
                      <c:pt idx="4193">
                        <c:v>42533.467870370368</c:v>
                      </c:pt>
                      <c:pt idx="4194">
                        <c:v>42533.467881944445</c:v>
                      </c:pt>
                      <c:pt idx="4195">
                        <c:v>42533.467893518522</c:v>
                      </c:pt>
                      <c:pt idx="4196">
                        <c:v>42533.467905092592</c:v>
                      </c:pt>
                      <c:pt idx="4197">
                        <c:v>42533.467928240738</c:v>
                      </c:pt>
                      <c:pt idx="4198">
                        <c:v>42533.467939814815</c:v>
                      </c:pt>
                      <c:pt idx="4199">
                        <c:v>42533.467951388891</c:v>
                      </c:pt>
                      <c:pt idx="4200">
                        <c:v>42533.467962962961</c:v>
                      </c:pt>
                      <c:pt idx="4201">
                        <c:v>42533.467974537038</c:v>
                      </c:pt>
                      <c:pt idx="4202">
                        <c:v>42533.467986111114</c:v>
                      </c:pt>
                      <c:pt idx="4203">
                        <c:v>42533.467997685184</c:v>
                      </c:pt>
                      <c:pt idx="4204">
                        <c:v>42533.468009259261</c:v>
                      </c:pt>
                      <c:pt idx="4205">
                        <c:v>42533.46802083333</c:v>
                      </c:pt>
                      <c:pt idx="4206">
                        <c:v>42533.468032407407</c:v>
                      </c:pt>
                      <c:pt idx="4207">
                        <c:v>42533.468055555553</c:v>
                      </c:pt>
                      <c:pt idx="4208">
                        <c:v>42533.46806712963</c:v>
                      </c:pt>
                      <c:pt idx="4209">
                        <c:v>42533.468078703707</c:v>
                      </c:pt>
                      <c:pt idx="4210">
                        <c:v>42533.468090277776</c:v>
                      </c:pt>
                      <c:pt idx="4211">
                        <c:v>42533.468101851853</c:v>
                      </c:pt>
                      <c:pt idx="4212">
                        <c:v>42533.468113425923</c:v>
                      </c:pt>
                      <c:pt idx="4213">
                        <c:v>42533.468124999999</c:v>
                      </c:pt>
                      <c:pt idx="4214">
                        <c:v>42533.468136574076</c:v>
                      </c:pt>
                      <c:pt idx="4215">
                        <c:v>42533.468148148146</c:v>
                      </c:pt>
                      <c:pt idx="4216">
                        <c:v>42533.468159722222</c:v>
                      </c:pt>
                      <c:pt idx="4217">
                        <c:v>42533.468171296299</c:v>
                      </c:pt>
                      <c:pt idx="4218">
                        <c:v>42533.468194444446</c:v>
                      </c:pt>
                      <c:pt idx="4219">
                        <c:v>42533.468206018515</c:v>
                      </c:pt>
                      <c:pt idx="4220">
                        <c:v>42533.468217592592</c:v>
                      </c:pt>
                      <c:pt idx="4221">
                        <c:v>42533.468229166669</c:v>
                      </c:pt>
                      <c:pt idx="4222">
                        <c:v>42533.468240740738</c:v>
                      </c:pt>
                      <c:pt idx="4223">
                        <c:v>42533.468252314815</c:v>
                      </c:pt>
                      <c:pt idx="4224">
                        <c:v>42533.468263888892</c:v>
                      </c:pt>
                      <c:pt idx="4225">
                        <c:v>42533.468275462961</c:v>
                      </c:pt>
                      <c:pt idx="4226">
                        <c:v>42533.468298611115</c:v>
                      </c:pt>
                      <c:pt idx="4227">
                        <c:v>42533.468310185184</c:v>
                      </c:pt>
                      <c:pt idx="4228">
                        <c:v>42533.468321759261</c:v>
                      </c:pt>
                      <c:pt idx="4229">
                        <c:v>42533.468333333331</c:v>
                      </c:pt>
                      <c:pt idx="4230">
                        <c:v>42533.468344907407</c:v>
                      </c:pt>
                      <c:pt idx="4231">
                        <c:v>42533.468356481484</c:v>
                      </c:pt>
                      <c:pt idx="4232">
                        <c:v>42533.468368055554</c:v>
                      </c:pt>
                      <c:pt idx="4233">
                        <c:v>42533.46837962963</c:v>
                      </c:pt>
                      <c:pt idx="4234">
                        <c:v>42533.468391203707</c:v>
                      </c:pt>
                      <c:pt idx="4235">
                        <c:v>42533.468402777777</c:v>
                      </c:pt>
                      <c:pt idx="4236">
                        <c:v>42533.468414351853</c:v>
                      </c:pt>
                      <c:pt idx="4237">
                        <c:v>42533.468425925923</c:v>
                      </c:pt>
                      <c:pt idx="4238">
                        <c:v>42533.4684375</c:v>
                      </c:pt>
                      <c:pt idx="4239">
                        <c:v>42533.468449074076</c:v>
                      </c:pt>
                      <c:pt idx="4240">
                        <c:v>42533.468460648146</c:v>
                      </c:pt>
                      <c:pt idx="4241">
                        <c:v>42533.468472222223</c:v>
                      </c:pt>
                      <c:pt idx="4242">
                        <c:v>42533.4684837963</c:v>
                      </c:pt>
                      <c:pt idx="4243">
                        <c:v>42533.468495370369</c:v>
                      </c:pt>
                      <c:pt idx="4244">
                        <c:v>42533.468506944446</c:v>
                      </c:pt>
                      <c:pt idx="4245">
                        <c:v>42533.468518518515</c:v>
                      </c:pt>
                      <c:pt idx="4246">
                        <c:v>42533.468530092592</c:v>
                      </c:pt>
                      <c:pt idx="4247">
                        <c:v>42533.468541666669</c:v>
                      </c:pt>
                      <c:pt idx="4248">
                        <c:v>42533.468553240738</c:v>
                      </c:pt>
                      <c:pt idx="4249">
                        <c:v>42533.468564814815</c:v>
                      </c:pt>
                      <c:pt idx="4250">
                        <c:v>42533.468587962961</c:v>
                      </c:pt>
                      <c:pt idx="4251">
                        <c:v>42533.468599537038</c:v>
                      </c:pt>
                      <c:pt idx="4252">
                        <c:v>42533.468611111108</c:v>
                      </c:pt>
                      <c:pt idx="4253">
                        <c:v>42533.468622685185</c:v>
                      </c:pt>
                      <c:pt idx="4254">
                        <c:v>42533.468634259261</c:v>
                      </c:pt>
                      <c:pt idx="4255">
                        <c:v>42533.468657407408</c:v>
                      </c:pt>
                      <c:pt idx="4256">
                        <c:v>42533.468668981484</c:v>
                      </c:pt>
                      <c:pt idx="4257">
                        <c:v>42533.468680555554</c:v>
                      </c:pt>
                      <c:pt idx="4258">
                        <c:v>42533.468692129631</c:v>
                      </c:pt>
                      <c:pt idx="4259">
                        <c:v>42533.4687037037</c:v>
                      </c:pt>
                      <c:pt idx="4260">
                        <c:v>42533.468715277777</c:v>
                      </c:pt>
                      <c:pt idx="4261">
                        <c:v>42533.468726851854</c:v>
                      </c:pt>
                      <c:pt idx="4262">
                        <c:v>42533.468738425923</c:v>
                      </c:pt>
                      <c:pt idx="4263">
                        <c:v>42533.46875</c:v>
                      </c:pt>
                      <c:pt idx="4264">
                        <c:v>42533.468761574077</c:v>
                      </c:pt>
                      <c:pt idx="4265">
                        <c:v>42533.468773148146</c:v>
                      </c:pt>
                      <c:pt idx="4266">
                        <c:v>42533.468784722223</c:v>
                      </c:pt>
                      <c:pt idx="4267">
                        <c:v>42533.4687962963</c:v>
                      </c:pt>
                      <c:pt idx="4268">
                        <c:v>42533.468807870369</c:v>
                      </c:pt>
                      <c:pt idx="4269">
                        <c:v>42533.468819444446</c:v>
                      </c:pt>
                      <c:pt idx="4270">
                        <c:v>42533.468831018516</c:v>
                      </c:pt>
                      <c:pt idx="4271">
                        <c:v>42533.468842592592</c:v>
                      </c:pt>
                      <c:pt idx="4272">
                        <c:v>42533.468854166669</c:v>
                      </c:pt>
                      <c:pt idx="4273">
                        <c:v>42533.468865740739</c:v>
                      </c:pt>
                      <c:pt idx="4274">
                        <c:v>42533.468877314815</c:v>
                      </c:pt>
                      <c:pt idx="4275">
                        <c:v>42533.468888888892</c:v>
                      </c:pt>
                      <c:pt idx="4276">
                        <c:v>42533.468900462962</c:v>
                      </c:pt>
                      <c:pt idx="4277">
                        <c:v>42533.468912037039</c:v>
                      </c:pt>
                      <c:pt idx="4278">
                        <c:v>42533.468935185185</c:v>
                      </c:pt>
                      <c:pt idx="4279">
                        <c:v>42533.468946759262</c:v>
                      </c:pt>
                      <c:pt idx="4280">
                        <c:v>42533.468958333331</c:v>
                      </c:pt>
                      <c:pt idx="4281">
                        <c:v>42533.468969907408</c:v>
                      </c:pt>
                      <c:pt idx="4282">
                        <c:v>42533.468981481485</c:v>
                      </c:pt>
                      <c:pt idx="4283">
                        <c:v>42533.469004629631</c:v>
                      </c:pt>
                      <c:pt idx="4284">
                        <c:v>42533.4690162037</c:v>
                      </c:pt>
                      <c:pt idx="4285">
                        <c:v>42533.469027777777</c:v>
                      </c:pt>
                      <c:pt idx="4286">
                        <c:v>42533.469039351854</c:v>
                      </c:pt>
                      <c:pt idx="4287">
                        <c:v>42533.469050925924</c:v>
                      </c:pt>
                      <c:pt idx="4288">
                        <c:v>42533.4690625</c:v>
                      </c:pt>
                      <c:pt idx="4289">
                        <c:v>42533.469074074077</c:v>
                      </c:pt>
                      <c:pt idx="4290">
                        <c:v>42533.469085648147</c:v>
                      </c:pt>
                      <c:pt idx="4291">
                        <c:v>42533.469097222223</c:v>
                      </c:pt>
                      <c:pt idx="4292">
                        <c:v>42533.469108796293</c:v>
                      </c:pt>
                      <c:pt idx="4293">
                        <c:v>42533.46912037037</c:v>
                      </c:pt>
                      <c:pt idx="4294">
                        <c:v>42533.469131944446</c:v>
                      </c:pt>
                      <c:pt idx="4295">
                        <c:v>42533.469143518516</c:v>
                      </c:pt>
                      <c:pt idx="4296">
                        <c:v>42533.469155092593</c:v>
                      </c:pt>
                      <c:pt idx="4297">
                        <c:v>42533.469166666669</c:v>
                      </c:pt>
                      <c:pt idx="4298">
                        <c:v>42533.469178240739</c:v>
                      </c:pt>
                      <c:pt idx="4299">
                        <c:v>42533.469189814816</c:v>
                      </c:pt>
                      <c:pt idx="4300">
                        <c:v>42533.469201388885</c:v>
                      </c:pt>
                      <c:pt idx="4301">
                        <c:v>42533.469212962962</c:v>
                      </c:pt>
                      <c:pt idx="4302">
                        <c:v>42533.469224537039</c:v>
                      </c:pt>
                      <c:pt idx="4303">
                        <c:v>42533.469247685185</c:v>
                      </c:pt>
                      <c:pt idx="4304">
                        <c:v>42533.469259259262</c:v>
                      </c:pt>
                      <c:pt idx="4305">
                        <c:v>42533.469270833331</c:v>
                      </c:pt>
                      <c:pt idx="4306">
                        <c:v>42533.469282407408</c:v>
                      </c:pt>
                      <c:pt idx="4307">
                        <c:v>42533.469293981485</c:v>
                      </c:pt>
                      <c:pt idx="4308">
                        <c:v>42533.469305555554</c:v>
                      </c:pt>
                      <c:pt idx="4309">
                        <c:v>42533.469317129631</c:v>
                      </c:pt>
                      <c:pt idx="4310">
                        <c:v>42533.469328703701</c:v>
                      </c:pt>
                      <c:pt idx="4311">
                        <c:v>42533.469340277778</c:v>
                      </c:pt>
                      <c:pt idx="4312">
                        <c:v>42533.469351851854</c:v>
                      </c:pt>
                      <c:pt idx="4313">
                        <c:v>42533.469363425924</c:v>
                      </c:pt>
                      <c:pt idx="4314">
                        <c:v>42533.469375000001</c:v>
                      </c:pt>
                      <c:pt idx="4315">
                        <c:v>42533.469386574077</c:v>
                      </c:pt>
                      <c:pt idx="4316">
                        <c:v>42533.469398148147</c:v>
                      </c:pt>
                      <c:pt idx="4317">
                        <c:v>42533.469409722224</c:v>
                      </c:pt>
                      <c:pt idx="4318">
                        <c:v>42533.469421296293</c:v>
                      </c:pt>
                      <c:pt idx="4319">
                        <c:v>42533.46943287037</c:v>
                      </c:pt>
                      <c:pt idx="4320">
                        <c:v>42533.469444444447</c:v>
                      </c:pt>
                      <c:pt idx="4321">
                        <c:v>42533.469456018516</c:v>
                      </c:pt>
                      <c:pt idx="4322">
                        <c:v>42533.46947916667</c:v>
                      </c:pt>
                      <c:pt idx="4323">
                        <c:v>42533.469490740739</c:v>
                      </c:pt>
                      <c:pt idx="4324">
                        <c:v>42533.469502314816</c:v>
                      </c:pt>
                      <c:pt idx="4325">
                        <c:v>42533.469513888886</c:v>
                      </c:pt>
                      <c:pt idx="4326">
                        <c:v>42533.469525462962</c:v>
                      </c:pt>
                      <c:pt idx="4327">
                        <c:v>42533.469537037039</c:v>
                      </c:pt>
                      <c:pt idx="4328">
                        <c:v>42533.469548611109</c:v>
                      </c:pt>
                      <c:pt idx="4329">
                        <c:v>42533.469560185185</c:v>
                      </c:pt>
                      <c:pt idx="4330">
                        <c:v>42533.469571759262</c:v>
                      </c:pt>
                      <c:pt idx="4331">
                        <c:v>42533.469583333332</c:v>
                      </c:pt>
                      <c:pt idx="4332">
                        <c:v>42533.469594907408</c:v>
                      </c:pt>
                      <c:pt idx="4333">
                        <c:v>42533.469606481478</c:v>
                      </c:pt>
                      <c:pt idx="4334">
                        <c:v>42533.469618055555</c:v>
                      </c:pt>
                      <c:pt idx="4335">
                        <c:v>42533.469629629632</c:v>
                      </c:pt>
                      <c:pt idx="4336">
                        <c:v>42533.469641203701</c:v>
                      </c:pt>
                      <c:pt idx="4337">
                        <c:v>42533.469664351855</c:v>
                      </c:pt>
                      <c:pt idx="4338">
                        <c:v>42533.469687500001</c:v>
                      </c:pt>
                      <c:pt idx="4339">
                        <c:v>42533.469699074078</c:v>
                      </c:pt>
                      <c:pt idx="4340">
                        <c:v>42533.469710648147</c:v>
                      </c:pt>
                      <c:pt idx="4341">
                        <c:v>42533.469722222224</c:v>
                      </c:pt>
                      <c:pt idx="4342">
                        <c:v>42533.469733796293</c:v>
                      </c:pt>
                      <c:pt idx="4343">
                        <c:v>42533.46974537037</c:v>
                      </c:pt>
                      <c:pt idx="4344">
                        <c:v>42533.469756944447</c:v>
                      </c:pt>
                      <c:pt idx="4345">
                        <c:v>42533.469768518517</c:v>
                      </c:pt>
                      <c:pt idx="4346">
                        <c:v>42533.469780092593</c:v>
                      </c:pt>
                      <c:pt idx="4347">
                        <c:v>42533.46979166667</c:v>
                      </c:pt>
                      <c:pt idx="4348">
                        <c:v>42533.469814814816</c:v>
                      </c:pt>
                      <c:pt idx="4349">
                        <c:v>42533.469826388886</c:v>
                      </c:pt>
                      <c:pt idx="4350">
                        <c:v>42533.469849537039</c:v>
                      </c:pt>
                      <c:pt idx="4351">
                        <c:v>42533.469861111109</c:v>
                      </c:pt>
                      <c:pt idx="4352">
                        <c:v>42533.469872685186</c:v>
                      </c:pt>
                      <c:pt idx="4353">
                        <c:v>42533.469884259262</c:v>
                      </c:pt>
                      <c:pt idx="4354">
                        <c:v>42533.469895833332</c:v>
                      </c:pt>
                      <c:pt idx="4355">
                        <c:v>42533.469907407409</c:v>
                      </c:pt>
                      <c:pt idx="4356">
                        <c:v>42533.469918981478</c:v>
                      </c:pt>
                      <c:pt idx="4357">
                        <c:v>42533.469930555555</c:v>
                      </c:pt>
                      <c:pt idx="4358">
                        <c:v>42533.469942129632</c:v>
                      </c:pt>
                      <c:pt idx="4359">
                        <c:v>42533.469953703701</c:v>
                      </c:pt>
                      <c:pt idx="4360">
                        <c:v>42533.469965277778</c:v>
                      </c:pt>
                      <c:pt idx="4361">
                        <c:v>42533.469976851855</c:v>
                      </c:pt>
                      <c:pt idx="4362">
                        <c:v>42533.469988425924</c:v>
                      </c:pt>
                      <c:pt idx="4363">
                        <c:v>42533.47</c:v>
                      </c:pt>
                      <c:pt idx="4364">
                        <c:v>42533.470011574071</c:v>
                      </c:pt>
                      <c:pt idx="4365">
                        <c:v>42533.470023148147</c:v>
                      </c:pt>
                      <c:pt idx="4366">
                        <c:v>42533.470034722224</c:v>
                      </c:pt>
                      <c:pt idx="4367">
                        <c:v>42533.470046296294</c:v>
                      </c:pt>
                      <c:pt idx="4368">
                        <c:v>42533.470057870371</c:v>
                      </c:pt>
                      <c:pt idx="4369">
                        <c:v>42533.470069444447</c:v>
                      </c:pt>
                      <c:pt idx="4370">
                        <c:v>42533.470081018517</c:v>
                      </c:pt>
                      <c:pt idx="4371">
                        <c:v>42533.470092592594</c:v>
                      </c:pt>
                      <c:pt idx="4372">
                        <c:v>42533.470104166663</c:v>
                      </c:pt>
                      <c:pt idx="4373">
                        <c:v>42533.47011574074</c:v>
                      </c:pt>
                      <c:pt idx="4374">
                        <c:v>42533.470127314817</c:v>
                      </c:pt>
                      <c:pt idx="4375">
                        <c:v>42533.470138888886</c:v>
                      </c:pt>
                      <c:pt idx="4376">
                        <c:v>42533.470150462963</c:v>
                      </c:pt>
                      <c:pt idx="4377">
                        <c:v>42533.47016203704</c:v>
                      </c:pt>
                      <c:pt idx="4378">
                        <c:v>42533.470173611109</c:v>
                      </c:pt>
                      <c:pt idx="4379">
                        <c:v>42533.470185185186</c:v>
                      </c:pt>
                      <c:pt idx="4380">
                        <c:v>42533.470196759263</c:v>
                      </c:pt>
                      <c:pt idx="4381">
                        <c:v>42533.470208333332</c:v>
                      </c:pt>
                      <c:pt idx="4382">
                        <c:v>42533.470219907409</c:v>
                      </c:pt>
                      <c:pt idx="4383">
                        <c:v>42533.470231481479</c:v>
                      </c:pt>
                      <c:pt idx="4384">
                        <c:v>42533.470243055555</c:v>
                      </c:pt>
                      <c:pt idx="4385">
                        <c:v>42533.470266203702</c:v>
                      </c:pt>
                      <c:pt idx="4386">
                        <c:v>42533.470277777778</c:v>
                      </c:pt>
                      <c:pt idx="4387">
                        <c:v>42533.470289351855</c:v>
                      </c:pt>
                      <c:pt idx="4388">
                        <c:v>42533.470300925925</c:v>
                      </c:pt>
                      <c:pt idx="4389">
                        <c:v>42533.470312500001</c:v>
                      </c:pt>
                      <c:pt idx="4390">
                        <c:v>42533.470324074071</c:v>
                      </c:pt>
                      <c:pt idx="4391">
                        <c:v>42533.470335648148</c:v>
                      </c:pt>
                      <c:pt idx="4392">
                        <c:v>42533.470358796294</c:v>
                      </c:pt>
                      <c:pt idx="4393">
                        <c:v>42533.470370370371</c:v>
                      </c:pt>
                      <c:pt idx="4394">
                        <c:v>42533.470393518517</c:v>
                      </c:pt>
                      <c:pt idx="4395">
                        <c:v>42533.470405092594</c:v>
                      </c:pt>
                      <c:pt idx="4396">
                        <c:v>42533.470416666663</c:v>
                      </c:pt>
                      <c:pt idx="4397">
                        <c:v>42533.47042824074</c:v>
                      </c:pt>
                      <c:pt idx="4398">
                        <c:v>42533.470439814817</c:v>
                      </c:pt>
                      <c:pt idx="4399">
                        <c:v>42533.470451388886</c:v>
                      </c:pt>
                      <c:pt idx="4400">
                        <c:v>42533.470462962963</c:v>
                      </c:pt>
                      <c:pt idx="4401">
                        <c:v>42533.47047453704</c:v>
                      </c:pt>
                      <c:pt idx="4402">
                        <c:v>42533.470486111109</c:v>
                      </c:pt>
                      <c:pt idx="4403">
                        <c:v>42533.470497685186</c:v>
                      </c:pt>
                      <c:pt idx="4404">
                        <c:v>42533.470509259256</c:v>
                      </c:pt>
                      <c:pt idx="4405">
                        <c:v>42533.470520833333</c:v>
                      </c:pt>
                      <c:pt idx="4406">
                        <c:v>42533.470532407409</c:v>
                      </c:pt>
                      <c:pt idx="4407">
                        <c:v>42533.470543981479</c:v>
                      </c:pt>
                      <c:pt idx="4408">
                        <c:v>42533.470555555556</c:v>
                      </c:pt>
                      <c:pt idx="4409">
                        <c:v>42533.470567129632</c:v>
                      </c:pt>
                      <c:pt idx="4410">
                        <c:v>42533.470578703702</c:v>
                      </c:pt>
                      <c:pt idx="4411">
                        <c:v>42533.470590277779</c:v>
                      </c:pt>
                      <c:pt idx="4412">
                        <c:v>42533.470601851855</c:v>
                      </c:pt>
                      <c:pt idx="4413">
                        <c:v>42533.470613425925</c:v>
                      </c:pt>
                      <c:pt idx="4414">
                        <c:v>42533.470625000002</c:v>
                      </c:pt>
                      <c:pt idx="4415">
                        <c:v>42533.470636574071</c:v>
                      </c:pt>
                      <c:pt idx="4416">
                        <c:v>42533.470648148148</c:v>
                      </c:pt>
                      <c:pt idx="4417">
                        <c:v>42533.470659722225</c:v>
                      </c:pt>
                      <c:pt idx="4418">
                        <c:v>42533.470671296294</c:v>
                      </c:pt>
                      <c:pt idx="4419">
                        <c:v>42533.470682870371</c:v>
                      </c:pt>
                      <c:pt idx="4420">
                        <c:v>42533.470694444448</c:v>
                      </c:pt>
                      <c:pt idx="4421">
                        <c:v>42533.470706018517</c:v>
                      </c:pt>
                      <c:pt idx="4422">
                        <c:v>42533.470717592594</c:v>
                      </c:pt>
                      <c:pt idx="4423">
                        <c:v>42533.470729166664</c:v>
                      </c:pt>
                      <c:pt idx="4424">
                        <c:v>42533.47074074074</c:v>
                      </c:pt>
                      <c:pt idx="4425">
                        <c:v>42533.470752314817</c:v>
                      </c:pt>
                      <c:pt idx="4426">
                        <c:v>42533.470763888887</c:v>
                      </c:pt>
                      <c:pt idx="4427">
                        <c:v>42533.470775462964</c:v>
                      </c:pt>
                      <c:pt idx="4428">
                        <c:v>42533.47078703704</c:v>
                      </c:pt>
                      <c:pt idx="4429">
                        <c:v>42533.47079861111</c:v>
                      </c:pt>
                      <c:pt idx="4430">
                        <c:v>42533.470810185187</c:v>
                      </c:pt>
                      <c:pt idx="4431">
                        <c:v>42533.470821759256</c:v>
                      </c:pt>
                      <c:pt idx="4432">
                        <c:v>42533.470833333333</c:v>
                      </c:pt>
                      <c:pt idx="4433">
                        <c:v>42533.47084490741</c:v>
                      </c:pt>
                      <c:pt idx="4434">
                        <c:v>42533.470856481479</c:v>
                      </c:pt>
                      <c:pt idx="4435">
                        <c:v>42533.470868055556</c:v>
                      </c:pt>
                      <c:pt idx="4436">
                        <c:v>42533.470879629633</c:v>
                      </c:pt>
                      <c:pt idx="4437">
                        <c:v>42533.470891203702</c:v>
                      </c:pt>
                      <c:pt idx="4438">
                        <c:v>42533.470902777779</c:v>
                      </c:pt>
                      <c:pt idx="4439">
                        <c:v>42533.470914351848</c:v>
                      </c:pt>
                      <c:pt idx="4440">
                        <c:v>42533.470925925925</c:v>
                      </c:pt>
                      <c:pt idx="4441">
                        <c:v>42533.470937500002</c:v>
                      </c:pt>
                      <c:pt idx="4442">
                        <c:v>42533.470949074072</c:v>
                      </c:pt>
                      <c:pt idx="4443">
                        <c:v>42533.470960648148</c:v>
                      </c:pt>
                      <c:pt idx="4444">
                        <c:v>42533.470972222225</c:v>
                      </c:pt>
                      <c:pt idx="4445">
                        <c:v>42533.470983796295</c:v>
                      </c:pt>
                      <c:pt idx="4446">
                        <c:v>42533.470995370371</c:v>
                      </c:pt>
                      <c:pt idx="4447">
                        <c:v>42533.471006944441</c:v>
                      </c:pt>
                      <c:pt idx="4448">
                        <c:v>42533.471018518518</c:v>
                      </c:pt>
                      <c:pt idx="4449">
                        <c:v>42533.471030092594</c:v>
                      </c:pt>
                      <c:pt idx="4450">
                        <c:v>42533.471041666664</c:v>
                      </c:pt>
                      <c:pt idx="4451">
                        <c:v>42533.471053240741</c:v>
                      </c:pt>
                      <c:pt idx="4452">
                        <c:v>42533.471064814818</c:v>
                      </c:pt>
                      <c:pt idx="4453">
                        <c:v>42533.471076388887</c:v>
                      </c:pt>
                      <c:pt idx="4454">
                        <c:v>42533.471087962964</c:v>
                      </c:pt>
                      <c:pt idx="4455">
                        <c:v>42533.47111111111</c:v>
                      </c:pt>
                      <c:pt idx="4456">
                        <c:v>42533.471122685187</c:v>
                      </c:pt>
                      <c:pt idx="4457">
                        <c:v>42533.471134259256</c:v>
                      </c:pt>
                      <c:pt idx="4458">
                        <c:v>42533.471145833333</c:v>
                      </c:pt>
                      <c:pt idx="4459">
                        <c:v>42533.47115740741</c:v>
                      </c:pt>
                      <c:pt idx="4460">
                        <c:v>42533.471168981479</c:v>
                      </c:pt>
                      <c:pt idx="4461">
                        <c:v>42533.471180555556</c:v>
                      </c:pt>
                      <c:pt idx="4462">
                        <c:v>42533.471192129633</c:v>
                      </c:pt>
                      <c:pt idx="4463">
                        <c:v>42533.471203703702</c:v>
                      </c:pt>
                      <c:pt idx="4464">
                        <c:v>42533.471215277779</c:v>
                      </c:pt>
                      <c:pt idx="4465">
                        <c:v>42533.471226851849</c:v>
                      </c:pt>
                      <c:pt idx="4466">
                        <c:v>42533.471238425926</c:v>
                      </c:pt>
                      <c:pt idx="4467">
                        <c:v>42533.471250000002</c:v>
                      </c:pt>
                      <c:pt idx="4468">
                        <c:v>42533.471261574072</c:v>
                      </c:pt>
                      <c:pt idx="4469">
                        <c:v>42533.471273148149</c:v>
                      </c:pt>
                      <c:pt idx="4470">
                        <c:v>42533.471284722225</c:v>
                      </c:pt>
                      <c:pt idx="4471">
                        <c:v>42533.471296296295</c:v>
                      </c:pt>
                      <c:pt idx="4472">
                        <c:v>42533.471307870372</c:v>
                      </c:pt>
                      <c:pt idx="4473">
                        <c:v>42533.471319444441</c:v>
                      </c:pt>
                      <c:pt idx="4474">
                        <c:v>42533.471342592595</c:v>
                      </c:pt>
                      <c:pt idx="4475">
                        <c:v>42533.471365740741</c:v>
                      </c:pt>
                      <c:pt idx="4476">
                        <c:v>42533.471377314818</c:v>
                      </c:pt>
                      <c:pt idx="4477">
                        <c:v>42533.471388888887</c:v>
                      </c:pt>
                      <c:pt idx="4478">
                        <c:v>42533.471400462964</c:v>
                      </c:pt>
                      <c:pt idx="4479">
                        <c:v>42533.471412037034</c:v>
                      </c:pt>
                      <c:pt idx="4480">
                        <c:v>42533.47142361111</c:v>
                      </c:pt>
                      <c:pt idx="4481">
                        <c:v>42533.471435185187</c:v>
                      </c:pt>
                      <c:pt idx="4482">
                        <c:v>42533.471446759257</c:v>
                      </c:pt>
                      <c:pt idx="4483">
                        <c:v>42533.471458333333</c:v>
                      </c:pt>
                      <c:pt idx="4484">
                        <c:v>42533.47146990741</c:v>
                      </c:pt>
                      <c:pt idx="4485">
                        <c:v>42533.47148148148</c:v>
                      </c:pt>
                      <c:pt idx="4486">
                        <c:v>42533.471493055556</c:v>
                      </c:pt>
                      <c:pt idx="4487">
                        <c:v>42533.471504629626</c:v>
                      </c:pt>
                      <c:pt idx="4488">
                        <c:v>42533.471516203703</c:v>
                      </c:pt>
                      <c:pt idx="4489">
                        <c:v>42533.47152777778</c:v>
                      </c:pt>
                      <c:pt idx="4490">
                        <c:v>42533.471539351849</c:v>
                      </c:pt>
                      <c:pt idx="4491">
                        <c:v>42533.471550925926</c:v>
                      </c:pt>
                      <c:pt idx="4492">
                        <c:v>42533.471562500003</c:v>
                      </c:pt>
                      <c:pt idx="4493">
                        <c:v>42533.471574074072</c:v>
                      </c:pt>
                      <c:pt idx="4494">
                        <c:v>42533.471585648149</c:v>
                      </c:pt>
                      <c:pt idx="4495">
                        <c:v>42533.471597222226</c:v>
                      </c:pt>
                      <c:pt idx="4496">
                        <c:v>42533.471608796295</c:v>
                      </c:pt>
                      <c:pt idx="4497">
                        <c:v>42533.471620370372</c:v>
                      </c:pt>
                      <c:pt idx="4498">
                        <c:v>42533.471631944441</c:v>
                      </c:pt>
                      <c:pt idx="4499">
                        <c:v>42533.471643518518</c:v>
                      </c:pt>
                      <c:pt idx="4500">
                        <c:v>42533.471655092595</c:v>
                      </c:pt>
                      <c:pt idx="4501">
                        <c:v>42533.471666666665</c:v>
                      </c:pt>
                      <c:pt idx="4502">
                        <c:v>42533.471678240741</c:v>
                      </c:pt>
                      <c:pt idx="4503">
                        <c:v>42533.471689814818</c:v>
                      </c:pt>
                      <c:pt idx="4504">
                        <c:v>42533.471701388888</c:v>
                      </c:pt>
                      <c:pt idx="4505">
                        <c:v>42533.471712962964</c:v>
                      </c:pt>
                      <c:pt idx="4506">
                        <c:v>42533.471724537034</c:v>
                      </c:pt>
                      <c:pt idx="4507">
                        <c:v>42533.471736111111</c:v>
                      </c:pt>
                      <c:pt idx="4508">
                        <c:v>42533.471747685187</c:v>
                      </c:pt>
                      <c:pt idx="4509">
                        <c:v>42533.471759259257</c:v>
                      </c:pt>
                      <c:pt idx="4510">
                        <c:v>42533.471770833334</c:v>
                      </c:pt>
                      <c:pt idx="4511">
                        <c:v>42533.471782407411</c:v>
                      </c:pt>
                      <c:pt idx="4512">
                        <c:v>42533.47179398148</c:v>
                      </c:pt>
                      <c:pt idx="4513">
                        <c:v>42533.471805555557</c:v>
                      </c:pt>
                      <c:pt idx="4514">
                        <c:v>42533.471817129626</c:v>
                      </c:pt>
                      <c:pt idx="4515">
                        <c:v>42533.471828703703</c:v>
                      </c:pt>
                      <c:pt idx="4516">
                        <c:v>42533.47184027778</c:v>
                      </c:pt>
                      <c:pt idx="4517">
                        <c:v>42533.471851851849</c:v>
                      </c:pt>
                      <c:pt idx="4518">
                        <c:v>42533.471863425926</c:v>
                      </c:pt>
                      <c:pt idx="4519">
                        <c:v>42533.471875000003</c:v>
                      </c:pt>
                      <c:pt idx="4520">
                        <c:v>42533.471886574072</c:v>
                      </c:pt>
                      <c:pt idx="4521">
                        <c:v>42533.471898148149</c:v>
                      </c:pt>
                      <c:pt idx="4522">
                        <c:v>42533.471909722219</c:v>
                      </c:pt>
                      <c:pt idx="4523">
                        <c:v>42533.471921296295</c:v>
                      </c:pt>
                      <c:pt idx="4524">
                        <c:v>42533.471932870372</c:v>
                      </c:pt>
                      <c:pt idx="4525">
                        <c:v>42533.471944444442</c:v>
                      </c:pt>
                      <c:pt idx="4526">
                        <c:v>42533.471956018519</c:v>
                      </c:pt>
                      <c:pt idx="4527">
                        <c:v>42533.471967592595</c:v>
                      </c:pt>
                      <c:pt idx="4528">
                        <c:v>42533.471979166665</c:v>
                      </c:pt>
                      <c:pt idx="4529">
                        <c:v>42533.471990740742</c:v>
                      </c:pt>
                      <c:pt idx="4530">
                        <c:v>42533.472002314818</c:v>
                      </c:pt>
                      <c:pt idx="4531">
                        <c:v>42533.472013888888</c:v>
                      </c:pt>
                      <c:pt idx="4532">
                        <c:v>42533.472025462965</c:v>
                      </c:pt>
                      <c:pt idx="4533">
                        <c:v>42533.472037037034</c:v>
                      </c:pt>
                      <c:pt idx="4534">
                        <c:v>42533.472048611111</c:v>
                      </c:pt>
                      <c:pt idx="4535">
                        <c:v>42533.472060185188</c:v>
                      </c:pt>
                      <c:pt idx="4536">
                        <c:v>42533.472071759257</c:v>
                      </c:pt>
                      <c:pt idx="4537">
                        <c:v>42533.472083333334</c:v>
                      </c:pt>
                      <c:pt idx="4538">
                        <c:v>42533.472094907411</c:v>
                      </c:pt>
                      <c:pt idx="4539">
                        <c:v>42533.472118055557</c:v>
                      </c:pt>
                      <c:pt idx="4540">
                        <c:v>42533.472129629627</c:v>
                      </c:pt>
                      <c:pt idx="4541">
                        <c:v>42533.472141203703</c:v>
                      </c:pt>
                      <c:pt idx="4542">
                        <c:v>42533.47215277778</c:v>
                      </c:pt>
                      <c:pt idx="4543">
                        <c:v>42533.47216435185</c:v>
                      </c:pt>
                      <c:pt idx="4544">
                        <c:v>42533.472175925926</c:v>
                      </c:pt>
                      <c:pt idx="4545">
                        <c:v>42533.472187500003</c:v>
                      </c:pt>
                      <c:pt idx="4546">
                        <c:v>42533.472199074073</c:v>
                      </c:pt>
                      <c:pt idx="4547">
                        <c:v>42533.472210648149</c:v>
                      </c:pt>
                      <c:pt idx="4548">
                        <c:v>42533.472222222219</c:v>
                      </c:pt>
                      <c:pt idx="4549">
                        <c:v>42533.472233796296</c:v>
                      </c:pt>
                      <c:pt idx="4550">
                        <c:v>42533.472245370373</c:v>
                      </c:pt>
                      <c:pt idx="4551">
                        <c:v>42533.472256944442</c:v>
                      </c:pt>
                      <c:pt idx="4552">
                        <c:v>42533.472268518519</c:v>
                      </c:pt>
                      <c:pt idx="4553">
                        <c:v>42533.472280092596</c:v>
                      </c:pt>
                      <c:pt idx="4554">
                        <c:v>42533.472291666665</c:v>
                      </c:pt>
                      <c:pt idx="4555">
                        <c:v>42533.472303240742</c:v>
                      </c:pt>
                      <c:pt idx="4556">
                        <c:v>42533.472326388888</c:v>
                      </c:pt>
                      <c:pt idx="4557">
                        <c:v>42533.472337962965</c:v>
                      </c:pt>
                      <c:pt idx="4558">
                        <c:v>42533.472349537034</c:v>
                      </c:pt>
                      <c:pt idx="4559">
                        <c:v>42533.472361111111</c:v>
                      </c:pt>
                      <c:pt idx="4560">
                        <c:v>42533.472372685188</c:v>
                      </c:pt>
                      <c:pt idx="4561">
                        <c:v>42533.472395833334</c:v>
                      </c:pt>
                      <c:pt idx="4562">
                        <c:v>42533.472407407404</c:v>
                      </c:pt>
                      <c:pt idx="4563">
                        <c:v>42533.472430555557</c:v>
                      </c:pt>
                      <c:pt idx="4564">
                        <c:v>42533.472442129627</c:v>
                      </c:pt>
                      <c:pt idx="4565">
                        <c:v>42533.472453703704</c:v>
                      </c:pt>
                      <c:pt idx="4566">
                        <c:v>42533.47246527778</c:v>
                      </c:pt>
                      <c:pt idx="4567">
                        <c:v>42533.47247685185</c:v>
                      </c:pt>
                      <c:pt idx="4568">
                        <c:v>42533.472488425927</c:v>
                      </c:pt>
                      <c:pt idx="4569">
                        <c:v>42533.472500000003</c:v>
                      </c:pt>
                      <c:pt idx="4570">
                        <c:v>42533.472511574073</c:v>
                      </c:pt>
                      <c:pt idx="4571">
                        <c:v>42533.47252314815</c:v>
                      </c:pt>
                      <c:pt idx="4572">
                        <c:v>42533.472534722219</c:v>
                      </c:pt>
                      <c:pt idx="4573">
                        <c:v>42533.472546296296</c:v>
                      </c:pt>
                      <c:pt idx="4574">
                        <c:v>42533.472557870373</c:v>
                      </c:pt>
                      <c:pt idx="4575">
                        <c:v>42533.472569444442</c:v>
                      </c:pt>
                      <c:pt idx="4576">
                        <c:v>42533.472581018519</c:v>
                      </c:pt>
                      <c:pt idx="4577">
                        <c:v>42533.472592592596</c:v>
                      </c:pt>
                      <c:pt idx="4578">
                        <c:v>42533.472604166665</c:v>
                      </c:pt>
                      <c:pt idx="4579">
                        <c:v>42533.472615740742</c:v>
                      </c:pt>
                      <c:pt idx="4580">
                        <c:v>42533.472627314812</c:v>
                      </c:pt>
                      <c:pt idx="4581">
                        <c:v>42533.472638888888</c:v>
                      </c:pt>
                      <c:pt idx="4582">
                        <c:v>42533.472650462965</c:v>
                      </c:pt>
                      <c:pt idx="4583">
                        <c:v>42533.472662037035</c:v>
                      </c:pt>
                      <c:pt idx="4584">
                        <c:v>42533.472673611112</c:v>
                      </c:pt>
                      <c:pt idx="4585">
                        <c:v>42533.472685185188</c:v>
                      </c:pt>
                      <c:pt idx="4586">
                        <c:v>42533.472696759258</c:v>
                      </c:pt>
                      <c:pt idx="4587">
                        <c:v>42533.472708333335</c:v>
                      </c:pt>
                      <c:pt idx="4588">
                        <c:v>42533.472719907404</c:v>
                      </c:pt>
                      <c:pt idx="4589">
                        <c:v>42533.472731481481</c:v>
                      </c:pt>
                      <c:pt idx="4590">
                        <c:v>42533.472743055558</c:v>
                      </c:pt>
                      <c:pt idx="4591">
                        <c:v>42533.472754629627</c:v>
                      </c:pt>
                      <c:pt idx="4592">
                        <c:v>42533.472766203704</c:v>
                      </c:pt>
                      <c:pt idx="4593">
                        <c:v>42533.47278935185</c:v>
                      </c:pt>
                      <c:pt idx="4594">
                        <c:v>42533.472800925927</c:v>
                      </c:pt>
                      <c:pt idx="4595">
                        <c:v>42533.472812499997</c:v>
                      </c:pt>
                      <c:pt idx="4596">
                        <c:v>42533.472824074073</c:v>
                      </c:pt>
                      <c:pt idx="4597">
                        <c:v>42533.47283564815</c:v>
                      </c:pt>
                      <c:pt idx="4598">
                        <c:v>42533.47284722222</c:v>
                      </c:pt>
                      <c:pt idx="4599">
                        <c:v>42533.472858796296</c:v>
                      </c:pt>
                      <c:pt idx="4600">
                        <c:v>42533.472870370373</c:v>
                      </c:pt>
                      <c:pt idx="4601">
                        <c:v>42533.472881944443</c:v>
                      </c:pt>
                      <c:pt idx="4602">
                        <c:v>42533.472893518519</c:v>
                      </c:pt>
                      <c:pt idx="4603">
                        <c:v>42533.472905092596</c:v>
                      </c:pt>
                      <c:pt idx="4604">
                        <c:v>42533.472916666666</c:v>
                      </c:pt>
                      <c:pt idx="4605">
                        <c:v>42533.472928240742</c:v>
                      </c:pt>
                      <c:pt idx="4606">
                        <c:v>42533.472939814812</c:v>
                      </c:pt>
                      <c:pt idx="4607">
                        <c:v>42533.472951388889</c:v>
                      </c:pt>
                      <c:pt idx="4608">
                        <c:v>42533.472962962966</c:v>
                      </c:pt>
                      <c:pt idx="4609">
                        <c:v>42533.472974537035</c:v>
                      </c:pt>
                      <c:pt idx="4610">
                        <c:v>42533.472986111112</c:v>
                      </c:pt>
                      <c:pt idx="4611">
                        <c:v>42533.472997685189</c:v>
                      </c:pt>
                      <c:pt idx="4612">
                        <c:v>42533.473009259258</c:v>
                      </c:pt>
                      <c:pt idx="4613">
                        <c:v>42533.473020833335</c:v>
                      </c:pt>
                      <c:pt idx="4614">
                        <c:v>42533.473032407404</c:v>
                      </c:pt>
                      <c:pt idx="4615">
                        <c:v>42533.473055555558</c:v>
                      </c:pt>
                      <c:pt idx="4616">
                        <c:v>42533.473067129627</c:v>
                      </c:pt>
                      <c:pt idx="4617">
                        <c:v>42533.473078703704</c:v>
                      </c:pt>
                      <c:pt idx="4618">
                        <c:v>42533.473090277781</c:v>
                      </c:pt>
                      <c:pt idx="4619">
                        <c:v>42533.473101851851</c:v>
                      </c:pt>
                      <c:pt idx="4620">
                        <c:v>42533.473113425927</c:v>
                      </c:pt>
                      <c:pt idx="4621">
                        <c:v>42533.473124999997</c:v>
                      </c:pt>
                      <c:pt idx="4622">
                        <c:v>42533.473136574074</c:v>
                      </c:pt>
                      <c:pt idx="4623">
                        <c:v>42533.47314814815</c:v>
                      </c:pt>
                      <c:pt idx="4624">
                        <c:v>42533.47315972222</c:v>
                      </c:pt>
                      <c:pt idx="4625">
                        <c:v>42533.473171296297</c:v>
                      </c:pt>
                      <c:pt idx="4626">
                        <c:v>42533.473182870373</c:v>
                      </c:pt>
                      <c:pt idx="4627">
                        <c:v>42533.473194444443</c:v>
                      </c:pt>
                      <c:pt idx="4628">
                        <c:v>42533.47320601852</c:v>
                      </c:pt>
                      <c:pt idx="4629">
                        <c:v>42533.473217592589</c:v>
                      </c:pt>
                      <c:pt idx="4630">
                        <c:v>42533.473229166666</c:v>
                      </c:pt>
                      <c:pt idx="4631">
                        <c:v>42533.473240740743</c:v>
                      </c:pt>
                      <c:pt idx="4632">
                        <c:v>42533.473252314812</c:v>
                      </c:pt>
                      <c:pt idx="4633">
                        <c:v>42533.473263888889</c:v>
                      </c:pt>
                      <c:pt idx="4634">
                        <c:v>42533.473275462966</c:v>
                      </c:pt>
                      <c:pt idx="4635">
                        <c:v>42533.473287037035</c:v>
                      </c:pt>
                      <c:pt idx="4636">
                        <c:v>42533.473298611112</c:v>
                      </c:pt>
                      <c:pt idx="4637">
                        <c:v>42533.473310185182</c:v>
                      </c:pt>
                      <c:pt idx="4638">
                        <c:v>42533.473321759258</c:v>
                      </c:pt>
                      <c:pt idx="4639">
                        <c:v>42533.473333333335</c:v>
                      </c:pt>
                      <c:pt idx="4640">
                        <c:v>42533.473344907405</c:v>
                      </c:pt>
                      <c:pt idx="4641">
                        <c:v>42533.473356481481</c:v>
                      </c:pt>
                      <c:pt idx="4642">
                        <c:v>42533.473368055558</c:v>
                      </c:pt>
                      <c:pt idx="4643">
                        <c:v>42533.473379629628</c:v>
                      </c:pt>
                      <c:pt idx="4644">
                        <c:v>42533.473391203705</c:v>
                      </c:pt>
                      <c:pt idx="4645">
                        <c:v>42533.473402777781</c:v>
                      </c:pt>
                      <c:pt idx="4646">
                        <c:v>42533.473425925928</c:v>
                      </c:pt>
                      <c:pt idx="4647">
                        <c:v>42533.473437499997</c:v>
                      </c:pt>
                      <c:pt idx="4648">
                        <c:v>42533.473449074074</c:v>
                      </c:pt>
                      <c:pt idx="4649">
                        <c:v>42533.473460648151</c:v>
                      </c:pt>
                      <c:pt idx="4650">
                        <c:v>42533.47347222222</c:v>
                      </c:pt>
                      <c:pt idx="4651">
                        <c:v>42533.473483796297</c:v>
                      </c:pt>
                      <c:pt idx="4652">
                        <c:v>42533.473495370374</c:v>
                      </c:pt>
                      <c:pt idx="4653">
                        <c:v>42533.473506944443</c:v>
                      </c:pt>
                      <c:pt idx="4654">
                        <c:v>42533.47351851852</c:v>
                      </c:pt>
                      <c:pt idx="4655">
                        <c:v>42533.473530092589</c:v>
                      </c:pt>
                      <c:pt idx="4656">
                        <c:v>42533.473541666666</c:v>
                      </c:pt>
                      <c:pt idx="4657">
                        <c:v>42533.473553240743</c:v>
                      </c:pt>
                      <c:pt idx="4658">
                        <c:v>42533.473564814813</c:v>
                      </c:pt>
                      <c:pt idx="4659">
                        <c:v>42533.473576388889</c:v>
                      </c:pt>
                      <c:pt idx="4660">
                        <c:v>42533.473587962966</c:v>
                      </c:pt>
                      <c:pt idx="4661">
                        <c:v>42533.473599537036</c:v>
                      </c:pt>
                      <c:pt idx="4662">
                        <c:v>42533.473611111112</c:v>
                      </c:pt>
                      <c:pt idx="4663">
                        <c:v>42533.473622685182</c:v>
                      </c:pt>
                      <c:pt idx="4664">
                        <c:v>42533.473634259259</c:v>
                      </c:pt>
                      <c:pt idx="4665">
                        <c:v>42533.473645833335</c:v>
                      </c:pt>
                      <c:pt idx="4666">
                        <c:v>42533.473657407405</c:v>
                      </c:pt>
                      <c:pt idx="4667">
                        <c:v>42533.473680555559</c:v>
                      </c:pt>
                      <c:pt idx="4668">
                        <c:v>42533.473692129628</c:v>
                      </c:pt>
                      <c:pt idx="4669">
                        <c:v>42533.473715277774</c:v>
                      </c:pt>
                      <c:pt idx="4670">
                        <c:v>42533.473726851851</c:v>
                      </c:pt>
                      <c:pt idx="4671">
                        <c:v>42533.473738425928</c:v>
                      </c:pt>
                      <c:pt idx="4672">
                        <c:v>42533.473749999997</c:v>
                      </c:pt>
                      <c:pt idx="4673">
                        <c:v>42533.473761574074</c:v>
                      </c:pt>
                      <c:pt idx="4674">
                        <c:v>42533.473773148151</c:v>
                      </c:pt>
                      <c:pt idx="4675">
                        <c:v>42533.47378472222</c:v>
                      </c:pt>
                      <c:pt idx="4676">
                        <c:v>42533.473796296297</c:v>
                      </c:pt>
                      <c:pt idx="4677">
                        <c:v>42533.473807870374</c:v>
                      </c:pt>
                      <c:pt idx="4678">
                        <c:v>42533.473819444444</c:v>
                      </c:pt>
                      <c:pt idx="4679">
                        <c:v>42533.47383101852</c:v>
                      </c:pt>
                      <c:pt idx="4680">
                        <c:v>42533.47384259259</c:v>
                      </c:pt>
                      <c:pt idx="4681">
                        <c:v>42533.473854166667</c:v>
                      </c:pt>
                      <c:pt idx="4682">
                        <c:v>42533.473865740743</c:v>
                      </c:pt>
                      <c:pt idx="4683">
                        <c:v>42533.473877314813</c:v>
                      </c:pt>
                      <c:pt idx="4684">
                        <c:v>42533.473900462966</c:v>
                      </c:pt>
                      <c:pt idx="4685">
                        <c:v>42533.473912037036</c:v>
                      </c:pt>
                      <c:pt idx="4686">
                        <c:v>42533.473923611113</c:v>
                      </c:pt>
                      <c:pt idx="4687">
                        <c:v>42533.473935185182</c:v>
                      </c:pt>
                      <c:pt idx="4688">
                        <c:v>42533.473958333336</c:v>
                      </c:pt>
                      <c:pt idx="4689">
                        <c:v>42533.473969907405</c:v>
                      </c:pt>
                      <c:pt idx="4690">
                        <c:v>42533.473981481482</c:v>
                      </c:pt>
                      <c:pt idx="4691">
                        <c:v>42533.473993055559</c:v>
                      </c:pt>
                      <c:pt idx="4692">
                        <c:v>42533.474004629628</c:v>
                      </c:pt>
                      <c:pt idx="4693">
                        <c:v>42533.474016203705</c:v>
                      </c:pt>
                      <c:pt idx="4694">
                        <c:v>42533.474027777775</c:v>
                      </c:pt>
                      <c:pt idx="4695">
                        <c:v>42533.474039351851</c:v>
                      </c:pt>
                      <c:pt idx="4696">
                        <c:v>42533.474050925928</c:v>
                      </c:pt>
                      <c:pt idx="4697">
                        <c:v>42533.474062499998</c:v>
                      </c:pt>
                      <c:pt idx="4698">
                        <c:v>42533.474074074074</c:v>
                      </c:pt>
                      <c:pt idx="4699">
                        <c:v>42533.474085648151</c:v>
                      </c:pt>
                      <c:pt idx="4700">
                        <c:v>42533.474097222221</c:v>
                      </c:pt>
                      <c:pt idx="4701">
                        <c:v>42533.474108796298</c:v>
                      </c:pt>
                      <c:pt idx="4702">
                        <c:v>42533.474120370367</c:v>
                      </c:pt>
                      <c:pt idx="4703">
                        <c:v>42533.474131944444</c:v>
                      </c:pt>
                      <c:pt idx="4704">
                        <c:v>42533.474143518521</c:v>
                      </c:pt>
                      <c:pt idx="4705">
                        <c:v>42533.47415509259</c:v>
                      </c:pt>
                      <c:pt idx="4706">
                        <c:v>42533.474166666667</c:v>
                      </c:pt>
                      <c:pt idx="4707">
                        <c:v>42533.474178240744</c:v>
                      </c:pt>
                      <c:pt idx="4708">
                        <c:v>42533.474189814813</c:v>
                      </c:pt>
                      <c:pt idx="4709">
                        <c:v>42533.47420138889</c:v>
                      </c:pt>
                      <c:pt idx="4710">
                        <c:v>42533.474212962959</c:v>
                      </c:pt>
                      <c:pt idx="4711">
                        <c:v>42533.474224537036</c:v>
                      </c:pt>
                      <c:pt idx="4712">
                        <c:v>42533.474236111113</c:v>
                      </c:pt>
                      <c:pt idx="4713">
                        <c:v>42533.474247685182</c:v>
                      </c:pt>
                      <c:pt idx="4714">
                        <c:v>42533.474259259259</c:v>
                      </c:pt>
                      <c:pt idx="4715">
                        <c:v>42533.474270833336</c:v>
                      </c:pt>
                      <c:pt idx="4716">
                        <c:v>42533.474282407406</c:v>
                      </c:pt>
                      <c:pt idx="4717">
                        <c:v>42533.474293981482</c:v>
                      </c:pt>
                      <c:pt idx="4718">
                        <c:v>42533.474317129629</c:v>
                      </c:pt>
                      <c:pt idx="4719">
                        <c:v>42533.474328703705</c:v>
                      </c:pt>
                      <c:pt idx="4720">
                        <c:v>42533.474340277775</c:v>
                      </c:pt>
                      <c:pt idx="4721">
                        <c:v>42533.474363425928</c:v>
                      </c:pt>
                      <c:pt idx="4722">
                        <c:v>42533.474374999998</c:v>
                      </c:pt>
                      <c:pt idx="4723">
                        <c:v>42533.474386574075</c:v>
                      </c:pt>
                      <c:pt idx="4724">
                        <c:v>42533.474398148152</c:v>
                      </c:pt>
                      <c:pt idx="4725">
                        <c:v>42533.474409722221</c:v>
                      </c:pt>
                      <c:pt idx="4726">
                        <c:v>42533.474421296298</c:v>
                      </c:pt>
                      <c:pt idx="4727">
                        <c:v>42533.474432870367</c:v>
                      </c:pt>
                      <c:pt idx="4728">
                        <c:v>42533.474444444444</c:v>
                      </c:pt>
                      <c:pt idx="4729">
                        <c:v>42533.474456018521</c:v>
                      </c:pt>
                      <c:pt idx="4730">
                        <c:v>42533.47446759259</c:v>
                      </c:pt>
                      <c:pt idx="4731">
                        <c:v>42533.474479166667</c:v>
                      </c:pt>
                      <c:pt idx="4732">
                        <c:v>42533.474490740744</c:v>
                      </c:pt>
                      <c:pt idx="4733">
                        <c:v>42533.474502314813</c:v>
                      </c:pt>
                      <c:pt idx="4734">
                        <c:v>42533.47451388889</c:v>
                      </c:pt>
                      <c:pt idx="4735">
                        <c:v>42533.47452546296</c:v>
                      </c:pt>
                      <c:pt idx="4736">
                        <c:v>42533.474537037036</c:v>
                      </c:pt>
                      <c:pt idx="4737">
                        <c:v>42533.474548611113</c:v>
                      </c:pt>
                      <c:pt idx="4738">
                        <c:v>42533.474560185183</c:v>
                      </c:pt>
                      <c:pt idx="4739">
                        <c:v>42533.47457175926</c:v>
                      </c:pt>
                      <c:pt idx="4740">
                        <c:v>42533.474583333336</c:v>
                      </c:pt>
                      <c:pt idx="4741">
                        <c:v>42533.474594907406</c:v>
                      </c:pt>
                      <c:pt idx="4742">
                        <c:v>42533.474606481483</c:v>
                      </c:pt>
                      <c:pt idx="4743">
                        <c:v>42533.474618055552</c:v>
                      </c:pt>
                      <c:pt idx="4744">
                        <c:v>42533.474629629629</c:v>
                      </c:pt>
                      <c:pt idx="4745">
                        <c:v>42533.474641203706</c:v>
                      </c:pt>
                      <c:pt idx="4746">
                        <c:v>42533.474652777775</c:v>
                      </c:pt>
                      <c:pt idx="4747">
                        <c:v>42533.474664351852</c:v>
                      </c:pt>
                      <c:pt idx="4748">
                        <c:v>42533.474675925929</c:v>
                      </c:pt>
                      <c:pt idx="4749">
                        <c:v>42533.474687499998</c:v>
                      </c:pt>
                      <c:pt idx="4750">
                        <c:v>42533.474699074075</c:v>
                      </c:pt>
                      <c:pt idx="4751">
                        <c:v>42533.474710648145</c:v>
                      </c:pt>
                      <c:pt idx="4752">
                        <c:v>42533.474722222221</c:v>
                      </c:pt>
                      <c:pt idx="4753">
                        <c:v>42533.474733796298</c:v>
                      </c:pt>
                      <c:pt idx="4754">
                        <c:v>42533.474756944444</c:v>
                      </c:pt>
                      <c:pt idx="4755">
                        <c:v>42533.474768518521</c:v>
                      </c:pt>
                      <c:pt idx="4756">
                        <c:v>42533.474780092591</c:v>
                      </c:pt>
                      <c:pt idx="4757">
                        <c:v>42533.474791666667</c:v>
                      </c:pt>
                      <c:pt idx="4758">
                        <c:v>42533.474803240744</c:v>
                      </c:pt>
                      <c:pt idx="4759">
                        <c:v>42533.474814814814</c:v>
                      </c:pt>
                      <c:pt idx="4760">
                        <c:v>42533.474826388891</c:v>
                      </c:pt>
                      <c:pt idx="4761">
                        <c:v>42533.47483796296</c:v>
                      </c:pt>
                      <c:pt idx="4762">
                        <c:v>42533.474849537037</c:v>
                      </c:pt>
                      <c:pt idx="4763">
                        <c:v>42533.474861111114</c:v>
                      </c:pt>
                      <c:pt idx="4764">
                        <c:v>42533.474872685183</c:v>
                      </c:pt>
                      <c:pt idx="4765">
                        <c:v>42533.47488425926</c:v>
                      </c:pt>
                      <c:pt idx="4766">
                        <c:v>42533.474895833337</c:v>
                      </c:pt>
                      <c:pt idx="4767">
                        <c:v>42533.474907407406</c:v>
                      </c:pt>
                      <c:pt idx="4768">
                        <c:v>42533.474918981483</c:v>
                      </c:pt>
                      <c:pt idx="4769">
                        <c:v>42533.474930555552</c:v>
                      </c:pt>
                      <c:pt idx="4770">
                        <c:v>42533.474942129629</c:v>
                      </c:pt>
                      <c:pt idx="4771">
                        <c:v>42533.474965277775</c:v>
                      </c:pt>
                      <c:pt idx="4772">
                        <c:v>42533.474976851852</c:v>
                      </c:pt>
                      <c:pt idx="4773">
                        <c:v>42533.474988425929</c:v>
                      </c:pt>
                      <c:pt idx="4774">
                        <c:v>42533.474999999999</c:v>
                      </c:pt>
                      <c:pt idx="4775">
                        <c:v>42533.475011574075</c:v>
                      </c:pt>
                      <c:pt idx="4776">
                        <c:v>42533.475023148145</c:v>
                      </c:pt>
                      <c:pt idx="4777">
                        <c:v>42533.475034722222</c:v>
                      </c:pt>
                      <c:pt idx="4778">
                        <c:v>42533.475046296298</c:v>
                      </c:pt>
                      <c:pt idx="4779">
                        <c:v>42533.475057870368</c:v>
                      </c:pt>
                      <c:pt idx="4780">
                        <c:v>42533.475069444445</c:v>
                      </c:pt>
                      <c:pt idx="4781">
                        <c:v>42533.475081018521</c:v>
                      </c:pt>
                      <c:pt idx="4782">
                        <c:v>42533.475092592591</c:v>
                      </c:pt>
                      <c:pt idx="4783">
                        <c:v>42533.475104166668</c:v>
                      </c:pt>
                      <c:pt idx="4784">
                        <c:v>42533.475115740737</c:v>
                      </c:pt>
                      <c:pt idx="4785">
                        <c:v>42533.475127314814</c:v>
                      </c:pt>
                      <c:pt idx="4786">
                        <c:v>42533.475138888891</c:v>
                      </c:pt>
                      <c:pt idx="4787">
                        <c:v>42533.47515046296</c:v>
                      </c:pt>
                      <c:pt idx="4788">
                        <c:v>42533.475162037037</c:v>
                      </c:pt>
                      <c:pt idx="4789">
                        <c:v>42533.475173611114</c:v>
                      </c:pt>
                      <c:pt idx="4790">
                        <c:v>42533.475185185183</c:v>
                      </c:pt>
                      <c:pt idx="4791">
                        <c:v>42533.47519675926</c:v>
                      </c:pt>
                      <c:pt idx="4792">
                        <c:v>42533.475219907406</c:v>
                      </c:pt>
                      <c:pt idx="4793">
                        <c:v>42533.475231481483</c:v>
                      </c:pt>
                      <c:pt idx="4794">
                        <c:v>42533.475243055553</c:v>
                      </c:pt>
                      <c:pt idx="4795">
                        <c:v>42533.475254629629</c:v>
                      </c:pt>
                      <c:pt idx="4796">
                        <c:v>42533.475266203706</c:v>
                      </c:pt>
                      <c:pt idx="4797">
                        <c:v>42533.475277777776</c:v>
                      </c:pt>
                      <c:pt idx="4798">
                        <c:v>42533.475289351853</c:v>
                      </c:pt>
                      <c:pt idx="4799">
                        <c:v>42533.475300925929</c:v>
                      </c:pt>
                      <c:pt idx="4800">
                        <c:v>42533.475312499999</c:v>
                      </c:pt>
                      <c:pt idx="4801">
                        <c:v>42533.475324074076</c:v>
                      </c:pt>
                      <c:pt idx="4802">
                        <c:v>42533.475335648145</c:v>
                      </c:pt>
                      <c:pt idx="4803">
                        <c:v>42533.475347222222</c:v>
                      </c:pt>
                      <c:pt idx="4804">
                        <c:v>42533.475358796299</c:v>
                      </c:pt>
                      <c:pt idx="4805">
                        <c:v>42533.475370370368</c:v>
                      </c:pt>
                      <c:pt idx="4806">
                        <c:v>42533.475381944445</c:v>
                      </c:pt>
                      <c:pt idx="4807">
                        <c:v>42533.475393518522</c:v>
                      </c:pt>
                      <c:pt idx="4808">
                        <c:v>42533.475405092591</c:v>
                      </c:pt>
                      <c:pt idx="4809">
                        <c:v>42533.475416666668</c:v>
                      </c:pt>
                      <c:pt idx="4810">
                        <c:v>42533.475428240738</c:v>
                      </c:pt>
                      <c:pt idx="4811">
                        <c:v>42533.475439814814</c:v>
                      </c:pt>
                      <c:pt idx="4812">
                        <c:v>42533.475451388891</c:v>
                      </c:pt>
                      <c:pt idx="4813">
                        <c:v>42533.475462962961</c:v>
                      </c:pt>
                      <c:pt idx="4814">
                        <c:v>42533.475474537037</c:v>
                      </c:pt>
                      <c:pt idx="4815">
                        <c:v>42533.475486111114</c:v>
                      </c:pt>
                      <c:pt idx="4816">
                        <c:v>42533.475497685184</c:v>
                      </c:pt>
                      <c:pt idx="4817">
                        <c:v>42533.47552083333</c:v>
                      </c:pt>
                      <c:pt idx="4818">
                        <c:v>42533.475532407407</c:v>
                      </c:pt>
                      <c:pt idx="4819">
                        <c:v>42533.475543981483</c:v>
                      </c:pt>
                      <c:pt idx="4820">
                        <c:v>42533.475555555553</c:v>
                      </c:pt>
                      <c:pt idx="4821">
                        <c:v>42533.47556712963</c:v>
                      </c:pt>
                      <c:pt idx="4822">
                        <c:v>42533.475578703707</c:v>
                      </c:pt>
                      <c:pt idx="4823">
                        <c:v>42533.475590277776</c:v>
                      </c:pt>
                      <c:pt idx="4824">
                        <c:v>42533.475601851853</c:v>
                      </c:pt>
                      <c:pt idx="4825">
                        <c:v>42533.475613425922</c:v>
                      </c:pt>
                      <c:pt idx="4826">
                        <c:v>42533.475624999999</c:v>
                      </c:pt>
                      <c:pt idx="4827">
                        <c:v>42533.475636574076</c:v>
                      </c:pt>
                      <c:pt idx="4828">
                        <c:v>42533.475648148145</c:v>
                      </c:pt>
                      <c:pt idx="4829">
                        <c:v>42533.475659722222</c:v>
                      </c:pt>
                      <c:pt idx="4830">
                        <c:v>42533.475671296299</c:v>
                      </c:pt>
                      <c:pt idx="4831">
                        <c:v>42533.475682870368</c:v>
                      </c:pt>
                      <c:pt idx="4832">
                        <c:v>42533.475694444445</c:v>
                      </c:pt>
                      <c:pt idx="4833">
                        <c:v>42533.475706018522</c:v>
                      </c:pt>
                      <c:pt idx="4834">
                        <c:v>42533.475717592592</c:v>
                      </c:pt>
                      <c:pt idx="4835">
                        <c:v>42533.475729166668</c:v>
                      </c:pt>
                      <c:pt idx="4836">
                        <c:v>42533.475740740738</c:v>
                      </c:pt>
                      <c:pt idx="4837">
                        <c:v>42533.475752314815</c:v>
                      </c:pt>
                      <c:pt idx="4838">
                        <c:v>42533.475763888891</c:v>
                      </c:pt>
                      <c:pt idx="4839">
                        <c:v>42533.475775462961</c:v>
                      </c:pt>
                      <c:pt idx="4840">
                        <c:v>42533.475787037038</c:v>
                      </c:pt>
                      <c:pt idx="4841">
                        <c:v>42533.475798611114</c:v>
                      </c:pt>
                      <c:pt idx="4842">
                        <c:v>42533.475810185184</c:v>
                      </c:pt>
                      <c:pt idx="4843">
                        <c:v>42533.475821759261</c:v>
                      </c:pt>
                      <c:pt idx="4844">
                        <c:v>42533.47583333333</c:v>
                      </c:pt>
                      <c:pt idx="4845">
                        <c:v>42533.475844907407</c:v>
                      </c:pt>
                      <c:pt idx="4846">
                        <c:v>42533.475856481484</c:v>
                      </c:pt>
                      <c:pt idx="4847">
                        <c:v>42533.475868055553</c:v>
                      </c:pt>
                      <c:pt idx="4848">
                        <c:v>42533.47587962963</c:v>
                      </c:pt>
                      <c:pt idx="4849">
                        <c:v>42533.475891203707</c:v>
                      </c:pt>
                      <c:pt idx="4850">
                        <c:v>42533.475902777776</c:v>
                      </c:pt>
                      <c:pt idx="4851">
                        <c:v>42533.475914351853</c:v>
                      </c:pt>
                      <c:pt idx="4852">
                        <c:v>42533.475925925923</c:v>
                      </c:pt>
                      <c:pt idx="4853">
                        <c:v>42533.475937499999</c:v>
                      </c:pt>
                      <c:pt idx="4854">
                        <c:v>42533.475949074076</c:v>
                      </c:pt>
                      <c:pt idx="4855">
                        <c:v>42533.475960648146</c:v>
                      </c:pt>
                      <c:pt idx="4856">
                        <c:v>42533.475972222222</c:v>
                      </c:pt>
                      <c:pt idx="4857">
                        <c:v>42533.475983796299</c:v>
                      </c:pt>
                      <c:pt idx="4858">
                        <c:v>42533.475995370369</c:v>
                      </c:pt>
                      <c:pt idx="4859">
                        <c:v>42533.476006944446</c:v>
                      </c:pt>
                      <c:pt idx="4860">
                        <c:v>42533.476018518515</c:v>
                      </c:pt>
                      <c:pt idx="4861">
                        <c:v>42533.476030092592</c:v>
                      </c:pt>
                      <c:pt idx="4862">
                        <c:v>42533.476041666669</c:v>
                      </c:pt>
                      <c:pt idx="4863">
                        <c:v>42533.476053240738</c:v>
                      </c:pt>
                      <c:pt idx="4864">
                        <c:v>42533.476064814815</c:v>
                      </c:pt>
                      <c:pt idx="4865">
                        <c:v>42533.476076388892</c:v>
                      </c:pt>
                      <c:pt idx="4866">
                        <c:v>42533.476087962961</c:v>
                      </c:pt>
                      <c:pt idx="4867">
                        <c:v>42533.476099537038</c:v>
                      </c:pt>
                      <c:pt idx="4868">
                        <c:v>42533.476111111115</c:v>
                      </c:pt>
                      <c:pt idx="4869">
                        <c:v>42533.476122685184</c:v>
                      </c:pt>
                      <c:pt idx="4870">
                        <c:v>42533.476134259261</c:v>
                      </c:pt>
                      <c:pt idx="4871">
                        <c:v>42533.476145833331</c:v>
                      </c:pt>
                      <c:pt idx="4872">
                        <c:v>42533.476157407407</c:v>
                      </c:pt>
                      <c:pt idx="4873">
                        <c:v>42533.476168981484</c:v>
                      </c:pt>
                      <c:pt idx="4874">
                        <c:v>42533.476180555554</c:v>
                      </c:pt>
                      <c:pt idx="4875">
                        <c:v>42533.47619212963</c:v>
                      </c:pt>
                      <c:pt idx="4876">
                        <c:v>42533.476203703707</c:v>
                      </c:pt>
                      <c:pt idx="4877">
                        <c:v>42533.476215277777</c:v>
                      </c:pt>
                      <c:pt idx="4878">
                        <c:v>42533.476226851853</c:v>
                      </c:pt>
                      <c:pt idx="4879">
                        <c:v>42533.476238425923</c:v>
                      </c:pt>
                      <c:pt idx="4880">
                        <c:v>42533.47625</c:v>
                      </c:pt>
                      <c:pt idx="4881">
                        <c:v>42533.476261574076</c:v>
                      </c:pt>
                      <c:pt idx="4882">
                        <c:v>42533.476273148146</c:v>
                      </c:pt>
                      <c:pt idx="4883">
                        <c:v>42533.476284722223</c:v>
                      </c:pt>
                      <c:pt idx="4884">
                        <c:v>42533.4762962963</c:v>
                      </c:pt>
                      <c:pt idx="4885">
                        <c:v>42533.476307870369</c:v>
                      </c:pt>
                      <c:pt idx="4886">
                        <c:v>42533.476319444446</c:v>
                      </c:pt>
                      <c:pt idx="4887">
                        <c:v>42533.476331018515</c:v>
                      </c:pt>
                      <c:pt idx="4888">
                        <c:v>42533.476342592592</c:v>
                      </c:pt>
                      <c:pt idx="4889">
                        <c:v>42533.476354166669</c:v>
                      </c:pt>
                      <c:pt idx="4890">
                        <c:v>42533.476365740738</c:v>
                      </c:pt>
                      <c:pt idx="4891">
                        <c:v>42533.476377314815</c:v>
                      </c:pt>
                      <c:pt idx="4892">
                        <c:v>42533.476388888892</c:v>
                      </c:pt>
                      <c:pt idx="4893">
                        <c:v>42533.476400462961</c:v>
                      </c:pt>
                      <c:pt idx="4894">
                        <c:v>42533.476412037038</c:v>
                      </c:pt>
                      <c:pt idx="4895">
                        <c:v>42533.476423611108</c:v>
                      </c:pt>
                      <c:pt idx="4896">
                        <c:v>42533.476435185185</c:v>
                      </c:pt>
                      <c:pt idx="4897">
                        <c:v>42533.476446759261</c:v>
                      </c:pt>
                      <c:pt idx="4898">
                        <c:v>42533.476458333331</c:v>
                      </c:pt>
                      <c:pt idx="4899">
                        <c:v>42533.476469907408</c:v>
                      </c:pt>
                      <c:pt idx="4900">
                        <c:v>42533.476481481484</c:v>
                      </c:pt>
                      <c:pt idx="4901">
                        <c:v>42533.476493055554</c:v>
                      </c:pt>
                      <c:pt idx="4902">
                        <c:v>42533.476504629631</c:v>
                      </c:pt>
                      <c:pt idx="4903">
                        <c:v>42533.4765162037</c:v>
                      </c:pt>
                      <c:pt idx="4904">
                        <c:v>42533.476527777777</c:v>
                      </c:pt>
                      <c:pt idx="4905">
                        <c:v>42533.476539351854</c:v>
                      </c:pt>
                      <c:pt idx="4906">
                        <c:v>42533.476550925923</c:v>
                      </c:pt>
                      <c:pt idx="4907">
                        <c:v>42533.4765625</c:v>
                      </c:pt>
                      <c:pt idx="4908">
                        <c:v>42533.476574074077</c:v>
                      </c:pt>
                      <c:pt idx="4909">
                        <c:v>42533.476585648146</c:v>
                      </c:pt>
                      <c:pt idx="4910">
                        <c:v>42533.476597222223</c:v>
                      </c:pt>
                      <c:pt idx="4911">
                        <c:v>42533.4766087963</c:v>
                      </c:pt>
                      <c:pt idx="4912">
                        <c:v>42533.476620370369</c:v>
                      </c:pt>
                      <c:pt idx="4913">
                        <c:v>42533.476631944446</c:v>
                      </c:pt>
                      <c:pt idx="4914">
                        <c:v>42533.476643518516</c:v>
                      </c:pt>
                      <c:pt idx="4915">
                        <c:v>42533.476655092592</c:v>
                      </c:pt>
                      <c:pt idx="4916">
                        <c:v>42533.476666666669</c:v>
                      </c:pt>
                      <c:pt idx="4917">
                        <c:v>42533.476678240739</c:v>
                      </c:pt>
                      <c:pt idx="4918">
                        <c:v>42533.476689814815</c:v>
                      </c:pt>
                      <c:pt idx="4919">
                        <c:v>42533.476701388892</c:v>
                      </c:pt>
                      <c:pt idx="4920">
                        <c:v>42533.476712962962</c:v>
                      </c:pt>
                      <c:pt idx="4921">
                        <c:v>42533.476724537039</c:v>
                      </c:pt>
                      <c:pt idx="4922">
                        <c:v>42533.476736111108</c:v>
                      </c:pt>
                      <c:pt idx="4923">
                        <c:v>42533.476747685185</c:v>
                      </c:pt>
                      <c:pt idx="4924">
                        <c:v>42533.476759259262</c:v>
                      </c:pt>
                      <c:pt idx="4925">
                        <c:v>42533.476770833331</c:v>
                      </c:pt>
                      <c:pt idx="4926">
                        <c:v>42533.476782407408</c:v>
                      </c:pt>
                      <c:pt idx="4927">
                        <c:v>42533.476793981485</c:v>
                      </c:pt>
                      <c:pt idx="4928">
                        <c:v>42533.476805555554</c:v>
                      </c:pt>
                      <c:pt idx="4929">
                        <c:v>42533.476817129631</c:v>
                      </c:pt>
                      <c:pt idx="4930">
                        <c:v>42533.4768287037</c:v>
                      </c:pt>
                      <c:pt idx="4931">
                        <c:v>42533.476851851854</c:v>
                      </c:pt>
                      <c:pt idx="4932">
                        <c:v>42533.476863425924</c:v>
                      </c:pt>
                      <c:pt idx="4933">
                        <c:v>42533.476875</c:v>
                      </c:pt>
                      <c:pt idx="4934">
                        <c:v>42533.476886574077</c:v>
                      </c:pt>
                      <c:pt idx="4935">
                        <c:v>42533.476898148147</c:v>
                      </c:pt>
                      <c:pt idx="4936">
                        <c:v>42533.476909722223</c:v>
                      </c:pt>
                      <c:pt idx="4937">
                        <c:v>42533.476921296293</c:v>
                      </c:pt>
                      <c:pt idx="4938">
                        <c:v>42533.47693287037</c:v>
                      </c:pt>
                      <c:pt idx="4939">
                        <c:v>42533.476956018516</c:v>
                      </c:pt>
                      <c:pt idx="4940">
                        <c:v>42533.476967592593</c:v>
                      </c:pt>
                      <c:pt idx="4941">
                        <c:v>42533.476979166669</c:v>
                      </c:pt>
                      <c:pt idx="4942">
                        <c:v>42533.476990740739</c:v>
                      </c:pt>
                      <c:pt idx="4943">
                        <c:v>42533.477002314816</c:v>
                      </c:pt>
                      <c:pt idx="4944">
                        <c:v>42533.477013888885</c:v>
                      </c:pt>
                      <c:pt idx="4945">
                        <c:v>42533.477025462962</c:v>
                      </c:pt>
                      <c:pt idx="4946">
                        <c:v>42533.477037037039</c:v>
                      </c:pt>
                      <c:pt idx="4947">
                        <c:v>42533.477048611108</c:v>
                      </c:pt>
                      <c:pt idx="4948">
                        <c:v>42533.477060185185</c:v>
                      </c:pt>
                      <c:pt idx="4949">
                        <c:v>42533.477071759262</c:v>
                      </c:pt>
                      <c:pt idx="4950">
                        <c:v>42533.477094907408</c:v>
                      </c:pt>
                      <c:pt idx="4951">
                        <c:v>42533.477118055554</c:v>
                      </c:pt>
                      <c:pt idx="4952">
                        <c:v>42533.477129629631</c:v>
                      </c:pt>
                      <c:pt idx="4953">
                        <c:v>42533.477141203701</c:v>
                      </c:pt>
                      <c:pt idx="4954">
                        <c:v>42533.477152777778</c:v>
                      </c:pt>
                      <c:pt idx="4955">
                        <c:v>42533.477164351854</c:v>
                      </c:pt>
                      <c:pt idx="4956">
                        <c:v>42533.477175925924</c:v>
                      </c:pt>
                      <c:pt idx="4957">
                        <c:v>42533.477187500001</c:v>
                      </c:pt>
                      <c:pt idx="4958">
                        <c:v>42533.477199074077</c:v>
                      </c:pt>
                      <c:pt idx="4959">
                        <c:v>42533.477210648147</c:v>
                      </c:pt>
                      <c:pt idx="4960">
                        <c:v>42533.477222222224</c:v>
                      </c:pt>
                      <c:pt idx="4961">
                        <c:v>42533.477233796293</c:v>
                      </c:pt>
                      <c:pt idx="4962">
                        <c:v>42533.47724537037</c:v>
                      </c:pt>
                      <c:pt idx="4963">
                        <c:v>42533.477256944447</c:v>
                      </c:pt>
                      <c:pt idx="4964">
                        <c:v>42533.477268518516</c:v>
                      </c:pt>
                      <c:pt idx="4965">
                        <c:v>42533.477280092593</c:v>
                      </c:pt>
                      <c:pt idx="4966">
                        <c:v>42533.47729166667</c:v>
                      </c:pt>
                      <c:pt idx="4967">
                        <c:v>42533.477303240739</c:v>
                      </c:pt>
                      <c:pt idx="4968">
                        <c:v>42533.477314814816</c:v>
                      </c:pt>
                      <c:pt idx="4969">
                        <c:v>42533.477326388886</c:v>
                      </c:pt>
                      <c:pt idx="4970">
                        <c:v>42533.477337962962</c:v>
                      </c:pt>
                      <c:pt idx="4971">
                        <c:v>42533.477361111109</c:v>
                      </c:pt>
                      <c:pt idx="4972">
                        <c:v>42533.477372685185</c:v>
                      </c:pt>
                      <c:pt idx="4973">
                        <c:v>42533.477384259262</c:v>
                      </c:pt>
                      <c:pt idx="4974">
                        <c:v>42533.477395833332</c:v>
                      </c:pt>
                      <c:pt idx="4975">
                        <c:v>42533.477407407408</c:v>
                      </c:pt>
                      <c:pt idx="4976">
                        <c:v>42533.477418981478</c:v>
                      </c:pt>
                      <c:pt idx="4977">
                        <c:v>42533.477430555555</c:v>
                      </c:pt>
                      <c:pt idx="4978">
                        <c:v>42533.477442129632</c:v>
                      </c:pt>
                      <c:pt idx="4979">
                        <c:v>42533.477453703701</c:v>
                      </c:pt>
                      <c:pt idx="4980">
                        <c:v>42533.477465277778</c:v>
                      </c:pt>
                      <c:pt idx="4981">
                        <c:v>42533.477476851855</c:v>
                      </c:pt>
                      <c:pt idx="4982">
                        <c:v>42533.477488425924</c:v>
                      </c:pt>
                      <c:pt idx="4983">
                        <c:v>42533.477500000001</c:v>
                      </c:pt>
                      <c:pt idx="4984">
                        <c:v>42533.477511574078</c:v>
                      </c:pt>
                      <c:pt idx="4985">
                        <c:v>42533.477523148147</c:v>
                      </c:pt>
                      <c:pt idx="4986">
                        <c:v>42533.477534722224</c:v>
                      </c:pt>
                      <c:pt idx="4987">
                        <c:v>42533.477546296293</c:v>
                      </c:pt>
                      <c:pt idx="4988">
                        <c:v>42533.477569444447</c:v>
                      </c:pt>
                      <c:pt idx="4989">
                        <c:v>42533.477581018517</c:v>
                      </c:pt>
                      <c:pt idx="4990">
                        <c:v>42533.477592592593</c:v>
                      </c:pt>
                      <c:pt idx="4991">
                        <c:v>42533.47760416667</c:v>
                      </c:pt>
                      <c:pt idx="4992">
                        <c:v>42533.47761574074</c:v>
                      </c:pt>
                      <c:pt idx="4993">
                        <c:v>42533.477638888886</c:v>
                      </c:pt>
                      <c:pt idx="4994">
                        <c:v>42533.477650462963</c:v>
                      </c:pt>
                      <c:pt idx="4995">
                        <c:v>42533.477662037039</c:v>
                      </c:pt>
                      <c:pt idx="4996">
                        <c:v>42533.477673611109</c:v>
                      </c:pt>
                      <c:pt idx="4997">
                        <c:v>42533.477685185186</c:v>
                      </c:pt>
                      <c:pt idx="4998">
                        <c:v>42533.477696759262</c:v>
                      </c:pt>
                      <c:pt idx="4999">
                        <c:v>42533.477719907409</c:v>
                      </c:pt>
                      <c:pt idx="5000">
                        <c:v>42533.477731481478</c:v>
                      </c:pt>
                      <c:pt idx="5001">
                        <c:v>42533.477743055555</c:v>
                      </c:pt>
                      <c:pt idx="5002">
                        <c:v>42533.477754629632</c:v>
                      </c:pt>
                      <c:pt idx="5003">
                        <c:v>42533.477766203701</c:v>
                      </c:pt>
                      <c:pt idx="5004">
                        <c:v>42533.477777777778</c:v>
                      </c:pt>
                      <c:pt idx="5005">
                        <c:v>42533.477789351855</c:v>
                      </c:pt>
                      <c:pt idx="5006">
                        <c:v>42533.477800925924</c:v>
                      </c:pt>
                      <c:pt idx="5007">
                        <c:v>42533.477812500001</c:v>
                      </c:pt>
                      <c:pt idx="5008">
                        <c:v>42533.477835648147</c:v>
                      </c:pt>
                      <c:pt idx="5009">
                        <c:v>42533.477847222224</c:v>
                      </c:pt>
                      <c:pt idx="5010">
                        <c:v>42533.477858796294</c:v>
                      </c:pt>
                      <c:pt idx="5011">
                        <c:v>42533.477870370371</c:v>
                      </c:pt>
                      <c:pt idx="5012">
                        <c:v>42533.477881944447</c:v>
                      </c:pt>
                      <c:pt idx="5013">
                        <c:v>42533.477893518517</c:v>
                      </c:pt>
                      <c:pt idx="5014">
                        <c:v>42533.477905092594</c:v>
                      </c:pt>
                      <c:pt idx="5015">
                        <c:v>42533.477916666663</c:v>
                      </c:pt>
                      <c:pt idx="5016">
                        <c:v>42533.477939814817</c:v>
                      </c:pt>
                      <c:pt idx="5017">
                        <c:v>42533.477951388886</c:v>
                      </c:pt>
                      <c:pt idx="5018">
                        <c:v>42533.477962962963</c:v>
                      </c:pt>
                      <c:pt idx="5019">
                        <c:v>42533.47797453704</c:v>
                      </c:pt>
                      <c:pt idx="5020">
                        <c:v>42533.477986111109</c:v>
                      </c:pt>
                      <c:pt idx="5021">
                        <c:v>42533.477997685186</c:v>
                      </c:pt>
                      <c:pt idx="5022">
                        <c:v>42533.478009259263</c:v>
                      </c:pt>
                      <c:pt idx="5023">
                        <c:v>42533.478020833332</c:v>
                      </c:pt>
                      <c:pt idx="5024">
                        <c:v>42533.478032407409</c:v>
                      </c:pt>
                      <c:pt idx="5025">
                        <c:v>42533.478043981479</c:v>
                      </c:pt>
                      <c:pt idx="5026">
                        <c:v>42533.478055555555</c:v>
                      </c:pt>
                      <c:pt idx="5027">
                        <c:v>42533.478067129632</c:v>
                      </c:pt>
                      <c:pt idx="5028">
                        <c:v>42533.478078703702</c:v>
                      </c:pt>
                      <c:pt idx="5029">
                        <c:v>42533.478090277778</c:v>
                      </c:pt>
                      <c:pt idx="5030">
                        <c:v>42533.478101851855</c:v>
                      </c:pt>
                      <c:pt idx="5031">
                        <c:v>42533.478113425925</c:v>
                      </c:pt>
                      <c:pt idx="5032">
                        <c:v>42533.478125000001</c:v>
                      </c:pt>
                      <c:pt idx="5033">
                        <c:v>42533.478136574071</c:v>
                      </c:pt>
                      <c:pt idx="5034">
                        <c:v>42533.478148148148</c:v>
                      </c:pt>
                      <c:pt idx="5035">
                        <c:v>42533.478159722225</c:v>
                      </c:pt>
                      <c:pt idx="5036">
                        <c:v>42533.478171296294</c:v>
                      </c:pt>
                      <c:pt idx="5037">
                        <c:v>42533.478182870371</c:v>
                      </c:pt>
                      <c:pt idx="5038">
                        <c:v>42533.478194444448</c:v>
                      </c:pt>
                      <c:pt idx="5039">
                        <c:v>42533.478206018517</c:v>
                      </c:pt>
                      <c:pt idx="5040">
                        <c:v>42533.478217592594</c:v>
                      </c:pt>
                      <c:pt idx="5041">
                        <c:v>42533.47824074074</c:v>
                      </c:pt>
                      <c:pt idx="5042">
                        <c:v>42533.478252314817</c:v>
                      </c:pt>
                      <c:pt idx="5043">
                        <c:v>42533.478263888886</c:v>
                      </c:pt>
                      <c:pt idx="5044">
                        <c:v>42533.478275462963</c:v>
                      </c:pt>
                      <c:pt idx="5045">
                        <c:v>42533.47828703704</c:v>
                      </c:pt>
                      <c:pt idx="5046">
                        <c:v>42533.478298611109</c:v>
                      </c:pt>
                      <c:pt idx="5047">
                        <c:v>42533.478310185186</c:v>
                      </c:pt>
                      <c:pt idx="5048">
                        <c:v>42533.478321759256</c:v>
                      </c:pt>
                      <c:pt idx="5049">
                        <c:v>42533.478333333333</c:v>
                      </c:pt>
                      <c:pt idx="5050">
                        <c:v>42533.478344907409</c:v>
                      </c:pt>
                      <c:pt idx="5051">
                        <c:v>42533.478356481479</c:v>
                      </c:pt>
                      <c:pt idx="5052">
                        <c:v>42533.478368055556</c:v>
                      </c:pt>
                      <c:pt idx="5053">
                        <c:v>42533.478379629632</c:v>
                      </c:pt>
                      <c:pt idx="5054">
                        <c:v>42533.478391203702</c:v>
                      </c:pt>
                      <c:pt idx="5055">
                        <c:v>42533.478402777779</c:v>
                      </c:pt>
                      <c:pt idx="5056">
                        <c:v>42533.478414351855</c:v>
                      </c:pt>
                      <c:pt idx="5057">
                        <c:v>42533.478425925925</c:v>
                      </c:pt>
                      <c:pt idx="5058">
                        <c:v>42533.478437500002</c:v>
                      </c:pt>
                      <c:pt idx="5059">
                        <c:v>42533.478449074071</c:v>
                      </c:pt>
                      <c:pt idx="5060">
                        <c:v>42533.478460648148</c:v>
                      </c:pt>
                      <c:pt idx="5061">
                        <c:v>42533.478472222225</c:v>
                      </c:pt>
                      <c:pt idx="5062">
                        <c:v>42533.478483796294</c:v>
                      </c:pt>
                      <c:pt idx="5063">
                        <c:v>42533.478495370371</c:v>
                      </c:pt>
                      <c:pt idx="5064">
                        <c:v>42533.478506944448</c:v>
                      </c:pt>
                      <c:pt idx="5065">
                        <c:v>42533.478518518517</c:v>
                      </c:pt>
                      <c:pt idx="5066">
                        <c:v>42533.478541666664</c:v>
                      </c:pt>
                      <c:pt idx="5067">
                        <c:v>42533.47855324074</c:v>
                      </c:pt>
                      <c:pt idx="5068">
                        <c:v>42533.478564814817</c:v>
                      </c:pt>
                      <c:pt idx="5069">
                        <c:v>42533.478576388887</c:v>
                      </c:pt>
                      <c:pt idx="5070">
                        <c:v>42533.478587962964</c:v>
                      </c:pt>
                      <c:pt idx="5071">
                        <c:v>42533.47859953704</c:v>
                      </c:pt>
                      <c:pt idx="5072">
                        <c:v>42533.47861111111</c:v>
                      </c:pt>
                      <c:pt idx="5073">
                        <c:v>42533.478622685187</c:v>
                      </c:pt>
                      <c:pt idx="5074">
                        <c:v>42533.478634259256</c:v>
                      </c:pt>
                      <c:pt idx="5075">
                        <c:v>42533.478645833333</c:v>
                      </c:pt>
                      <c:pt idx="5076">
                        <c:v>42533.47865740741</c:v>
                      </c:pt>
                      <c:pt idx="5077">
                        <c:v>42533.478668981479</c:v>
                      </c:pt>
                      <c:pt idx="5078">
                        <c:v>42533.478680555556</c:v>
                      </c:pt>
                      <c:pt idx="5079">
                        <c:v>42533.478692129633</c:v>
                      </c:pt>
                      <c:pt idx="5080">
                        <c:v>42533.478703703702</c:v>
                      </c:pt>
                      <c:pt idx="5081">
                        <c:v>42533.478715277779</c:v>
                      </c:pt>
                      <c:pt idx="5082">
                        <c:v>42533.478726851848</c:v>
                      </c:pt>
                      <c:pt idx="5083">
                        <c:v>42533.478738425925</c:v>
                      </c:pt>
                      <c:pt idx="5084">
                        <c:v>42533.478750000002</c:v>
                      </c:pt>
                      <c:pt idx="5085">
                        <c:v>42533.478773148148</c:v>
                      </c:pt>
                      <c:pt idx="5086">
                        <c:v>42533.478784722225</c:v>
                      </c:pt>
                      <c:pt idx="5087">
                        <c:v>42533.478796296295</c:v>
                      </c:pt>
                      <c:pt idx="5088">
                        <c:v>42533.478807870371</c:v>
                      </c:pt>
                      <c:pt idx="5089">
                        <c:v>42533.478819444441</c:v>
                      </c:pt>
                      <c:pt idx="5090">
                        <c:v>42533.478831018518</c:v>
                      </c:pt>
                      <c:pt idx="5091">
                        <c:v>42533.478842592594</c:v>
                      </c:pt>
                      <c:pt idx="5092">
                        <c:v>42533.478854166664</c:v>
                      </c:pt>
                      <c:pt idx="5093">
                        <c:v>42533.478865740741</c:v>
                      </c:pt>
                      <c:pt idx="5094">
                        <c:v>42533.478877314818</c:v>
                      </c:pt>
                      <c:pt idx="5095">
                        <c:v>42533.478888888887</c:v>
                      </c:pt>
                      <c:pt idx="5096">
                        <c:v>42533.478900462964</c:v>
                      </c:pt>
                      <c:pt idx="5097">
                        <c:v>42533.478912037041</c:v>
                      </c:pt>
                      <c:pt idx="5098">
                        <c:v>42533.47892361111</c:v>
                      </c:pt>
                      <c:pt idx="5099">
                        <c:v>42533.478935185187</c:v>
                      </c:pt>
                      <c:pt idx="5100">
                        <c:v>42533.478946759256</c:v>
                      </c:pt>
                      <c:pt idx="5101">
                        <c:v>42533.478958333333</c:v>
                      </c:pt>
                      <c:pt idx="5102">
                        <c:v>42533.47896990741</c:v>
                      </c:pt>
                      <c:pt idx="5103">
                        <c:v>42533.478981481479</c:v>
                      </c:pt>
                      <c:pt idx="5104">
                        <c:v>42533.478993055556</c:v>
                      </c:pt>
                      <c:pt idx="5105">
                        <c:v>42533.479004629633</c:v>
                      </c:pt>
                      <c:pt idx="5106">
                        <c:v>42533.479016203702</c:v>
                      </c:pt>
                      <c:pt idx="5107">
                        <c:v>42533.479027777779</c:v>
                      </c:pt>
                      <c:pt idx="5108">
                        <c:v>42533.479039351849</c:v>
                      </c:pt>
                      <c:pt idx="5109">
                        <c:v>42533.479050925926</c:v>
                      </c:pt>
                      <c:pt idx="5110">
                        <c:v>42533.479062500002</c:v>
                      </c:pt>
                      <c:pt idx="5111">
                        <c:v>42533.479074074072</c:v>
                      </c:pt>
                      <c:pt idx="5112">
                        <c:v>42533.479085648149</c:v>
                      </c:pt>
                      <c:pt idx="5113">
                        <c:v>42533.479097222225</c:v>
                      </c:pt>
                      <c:pt idx="5114">
                        <c:v>42533.479108796295</c:v>
                      </c:pt>
                      <c:pt idx="5115">
                        <c:v>42533.479120370372</c:v>
                      </c:pt>
                      <c:pt idx="5116">
                        <c:v>42533.479131944441</c:v>
                      </c:pt>
                      <c:pt idx="5117">
                        <c:v>42533.479143518518</c:v>
                      </c:pt>
                      <c:pt idx="5118">
                        <c:v>42533.479155092595</c:v>
                      </c:pt>
                      <c:pt idx="5119">
                        <c:v>42533.479166666664</c:v>
                      </c:pt>
                      <c:pt idx="5120">
                        <c:v>42533.479178240741</c:v>
                      </c:pt>
                      <c:pt idx="5121">
                        <c:v>42533.479201388887</c:v>
                      </c:pt>
                      <c:pt idx="5122">
                        <c:v>42533.479212962964</c:v>
                      </c:pt>
                      <c:pt idx="5123">
                        <c:v>42533.479224537034</c:v>
                      </c:pt>
                      <c:pt idx="5124">
                        <c:v>42533.47923611111</c:v>
                      </c:pt>
                      <c:pt idx="5125">
                        <c:v>42533.479247685187</c:v>
                      </c:pt>
                      <c:pt idx="5126">
                        <c:v>42533.479259259257</c:v>
                      </c:pt>
                      <c:pt idx="5127">
                        <c:v>42533.479270833333</c:v>
                      </c:pt>
                      <c:pt idx="5128">
                        <c:v>42533.47928240741</c:v>
                      </c:pt>
                      <c:pt idx="5129">
                        <c:v>42533.47929398148</c:v>
                      </c:pt>
                      <c:pt idx="5130">
                        <c:v>42533.479305555556</c:v>
                      </c:pt>
                      <c:pt idx="5131">
                        <c:v>42533.479317129626</c:v>
                      </c:pt>
                      <c:pt idx="5132">
                        <c:v>42533.479328703703</c:v>
                      </c:pt>
                      <c:pt idx="5133">
                        <c:v>42533.47934027778</c:v>
                      </c:pt>
                      <c:pt idx="5134">
                        <c:v>42533.479351851849</c:v>
                      </c:pt>
                      <c:pt idx="5135">
                        <c:v>42533.479363425926</c:v>
                      </c:pt>
                      <c:pt idx="5136">
                        <c:v>42533.479375000003</c:v>
                      </c:pt>
                      <c:pt idx="5137">
                        <c:v>42533.479386574072</c:v>
                      </c:pt>
                      <c:pt idx="5138">
                        <c:v>42533.479398148149</c:v>
                      </c:pt>
                      <c:pt idx="5139">
                        <c:v>42533.479409722226</c:v>
                      </c:pt>
                      <c:pt idx="5140">
                        <c:v>42533.479421296295</c:v>
                      </c:pt>
                      <c:pt idx="5141">
                        <c:v>42533.479432870372</c:v>
                      </c:pt>
                      <c:pt idx="5142">
                        <c:v>42533.479444444441</c:v>
                      </c:pt>
                      <c:pt idx="5143">
                        <c:v>42533.479456018518</c:v>
                      </c:pt>
                      <c:pt idx="5144">
                        <c:v>42533.479467592595</c:v>
                      </c:pt>
                      <c:pt idx="5145">
                        <c:v>42533.479479166665</c:v>
                      </c:pt>
                      <c:pt idx="5146">
                        <c:v>42533.479490740741</c:v>
                      </c:pt>
                      <c:pt idx="5147">
                        <c:v>42533.479502314818</c:v>
                      </c:pt>
                      <c:pt idx="5148">
                        <c:v>42533.479513888888</c:v>
                      </c:pt>
                      <c:pt idx="5149">
                        <c:v>42533.479525462964</c:v>
                      </c:pt>
                      <c:pt idx="5150">
                        <c:v>42533.479537037034</c:v>
                      </c:pt>
                      <c:pt idx="5151">
                        <c:v>42533.479548611111</c:v>
                      </c:pt>
                      <c:pt idx="5152">
                        <c:v>42533.479560185187</c:v>
                      </c:pt>
                      <c:pt idx="5153">
                        <c:v>42533.479571759257</c:v>
                      </c:pt>
                      <c:pt idx="5154">
                        <c:v>42533.479583333334</c:v>
                      </c:pt>
                      <c:pt idx="5155">
                        <c:v>42533.479594907411</c:v>
                      </c:pt>
                      <c:pt idx="5156">
                        <c:v>42533.47960648148</c:v>
                      </c:pt>
                      <c:pt idx="5157">
                        <c:v>42533.479618055557</c:v>
                      </c:pt>
                      <c:pt idx="5158">
                        <c:v>42533.479629629626</c:v>
                      </c:pt>
                      <c:pt idx="5159">
                        <c:v>42533.479641203703</c:v>
                      </c:pt>
                      <c:pt idx="5160">
                        <c:v>42533.47965277778</c:v>
                      </c:pt>
                      <c:pt idx="5161">
                        <c:v>42533.479664351849</c:v>
                      </c:pt>
                      <c:pt idx="5162">
                        <c:v>42533.479675925926</c:v>
                      </c:pt>
                      <c:pt idx="5163">
                        <c:v>42533.479687500003</c:v>
                      </c:pt>
                      <c:pt idx="5164">
                        <c:v>42533.479699074072</c:v>
                      </c:pt>
                      <c:pt idx="5165">
                        <c:v>42533.479710648149</c:v>
                      </c:pt>
                      <c:pt idx="5166">
                        <c:v>42533.479722222219</c:v>
                      </c:pt>
                      <c:pt idx="5167">
                        <c:v>42533.479733796295</c:v>
                      </c:pt>
                      <c:pt idx="5168">
                        <c:v>42533.479745370372</c:v>
                      </c:pt>
                      <c:pt idx="5169">
                        <c:v>42533.479756944442</c:v>
                      </c:pt>
                      <c:pt idx="5170">
                        <c:v>42533.479768518519</c:v>
                      </c:pt>
                      <c:pt idx="5171">
                        <c:v>42533.479780092595</c:v>
                      </c:pt>
                      <c:pt idx="5172">
                        <c:v>42533.479791666665</c:v>
                      </c:pt>
                      <c:pt idx="5173">
                        <c:v>42533.479803240742</c:v>
                      </c:pt>
                      <c:pt idx="5174">
                        <c:v>42533.479814814818</c:v>
                      </c:pt>
                      <c:pt idx="5175">
                        <c:v>42533.479826388888</c:v>
                      </c:pt>
                      <c:pt idx="5176">
                        <c:v>42533.479837962965</c:v>
                      </c:pt>
                      <c:pt idx="5177">
                        <c:v>42533.479849537034</c:v>
                      </c:pt>
                      <c:pt idx="5178">
                        <c:v>42533.479872685188</c:v>
                      </c:pt>
                      <c:pt idx="5179">
                        <c:v>42533.479895833334</c:v>
                      </c:pt>
                      <c:pt idx="5180">
                        <c:v>42533.479907407411</c:v>
                      </c:pt>
                      <c:pt idx="5181">
                        <c:v>42533.47991898148</c:v>
                      </c:pt>
                      <c:pt idx="5182">
                        <c:v>42533.479930555557</c:v>
                      </c:pt>
                      <c:pt idx="5183">
                        <c:v>42533.479942129627</c:v>
                      </c:pt>
                      <c:pt idx="5184">
                        <c:v>42533.479953703703</c:v>
                      </c:pt>
                      <c:pt idx="5185">
                        <c:v>42533.47996527778</c:v>
                      </c:pt>
                      <c:pt idx="5186">
                        <c:v>42533.47997685185</c:v>
                      </c:pt>
                      <c:pt idx="5187">
                        <c:v>42533.479988425926</c:v>
                      </c:pt>
                      <c:pt idx="5188">
                        <c:v>42533.48</c:v>
                      </c:pt>
                      <c:pt idx="5189">
                        <c:v>42533.480011574073</c:v>
                      </c:pt>
                      <c:pt idx="5190">
                        <c:v>42533.480023148149</c:v>
                      </c:pt>
                      <c:pt idx="5191">
                        <c:v>42533.480034722219</c:v>
                      </c:pt>
                      <c:pt idx="5192">
                        <c:v>42533.480046296296</c:v>
                      </c:pt>
                      <c:pt idx="5193">
                        <c:v>42533.480069444442</c:v>
                      </c:pt>
                      <c:pt idx="5194">
                        <c:v>42533.480081018519</c:v>
                      </c:pt>
                      <c:pt idx="5195">
                        <c:v>42533.480092592596</c:v>
                      </c:pt>
                      <c:pt idx="5196">
                        <c:v>42533.480104166665</c:v>
                      </c:pt>
                      <c:pt idx="5197">
                        <c:v>42533.480115740742</c:v>
                      </c:pt>
                      <c:pt idx="5198">
                        <c:v>42533.480127314811</c:v>
                      </c:pt>
                      <c:pt idx="5199">
                        <c:v>42533.480138888888</c:v>
                      </c:pt>
                      <c:pt idx="5200">
                        <c:v>42533.480150462965</c:v>
                      </c:pt>
                      <c:pt idx="5201">
                        <c:v>42533.480162037034</c:v>
                      </c:pt>
                      <c:pt idx="5202">
                        <c:v>42533.480173611111</c:v>
                      </c:pt>
                      <c:pt idx="5203">
                        <c:v>42533.480185185188</c:v>
                      </c:pt>
                      <c:pt idx="5204">
                        <c:v>42533.480208333334</c:v>
                      </c:pt>
                      <c:pt idx="5205">
                        <c:v>42533.480219907404</c:v>
                      </c:pt>
                      <c:pt idx="5206">
                        <c:v>42533.480231481481</c:v>
                      </c:pt>
                      <c:pt idx="5207">
                        <c:v>42533.480243055557</c:v>
                      </c:pt>
                      <c:pt idx="5208">
                        <c:v>42533.480254629627</c:v>
                      </c:pt>
                      <c:pt idx="5209">
                        <c:v>42533.480266203704</c:v>
                      </c:pt>
                      <c:pt idx="5210">
                        <c:v>42533.48027777778</c:v>
                      </c:pt>
                      <c:pt idx="5211">
                        <c:v>42533.48028935185</c:v>
                      </c:pt>
                      <c:pt idx="5212">
                        <c:v>42533.480312500003</c:v>
                      </c:pt>
                      <c:pt idx="5213">
                        <c:v>42533.480324074073</c:v>
                      </c:pt>
                      <c:pt idx="5214">
                        <c:v>42533.48033564815</c:v>
                      </c:pt>
                      <c:pt idx="5215">
                        <c:v>42533.480347222219</c:v>
                      </c:pt>
                      <c:pt idx="5216">
                        <c:v>42533.480358796296</c:v>
                      </c:pt>
                      <c:pt idx="5217">
                        <c:v>42533.480370370373</c:v>
                      </c:pt>
                      <c:pt idx="5218">
                        <c:v>42533.480381944442</c:v>
                      </c:pt>
                      <c:pt idx="5219">
                        <c:v>42533.480393518519</c:v>
                      </c:pt>
                      <c:pt idx="5220">
                        <c:v>42533.480405092596</c:v>
                      </c:pt>
                      <c:pt idx="5221">
                        <c:v>42533.480416666665</c:v>
                      </c:pt>
                      <c:pt idx="5222">
                        <c:v>42533.480428240742</c:v>
                      </c:pt>
                      <c:pt idx="5223">
                        <c:v>42533.480439814812</c:v>
                      </c:pt>
                      <c:pt idx="5224">
                        <c:v>42533.480451388888</c:v>
                      </c:pt>
                      <c:pt idx="5225">
                        <c:v>42533.480462962965</c:v>
                      </c:pt>
                      <c:pt idx="5226">
                        <c:v>42533.480474537035</c:v>
                      </c:pt>
                      <c:pt idx="5227">
                        <c:v>42533.480486111112</c:v>
                      </c:pt>
                      <c:pt idx="5228">
                        <c:v>42533.480497685188</c:v>
                      </c:pt>
                      <c:pt idx="5229">
                        <c:v>42533.480509259258</c:v>
                      </c:pt>
                      <c:pt idx="5230">
                        <c:v>42533.480520833335</c:v>
                      </c:pt>
                      <c:pt idx="5231">
                        <c:v>42533.480532407404</c:v>
                      </c:pt>
                      <c:pt idx="5232">
                        <c:v>42533.480543981481</c:v>
                      </c:pt>
                      <c:pt idx="5233">
                        <c:v>42533.480555555558</c:v>
                      </c:pt>
                      <c:pt idx="5234">
                        <c:v>42533.480567129627</c:v>
                      </c:pt>
                      <c:pt idx="5235">
                        <c:v>42533.480578703704</c:v>
                      </c:pt>
                      <c:pt idx="5236">
                        <c:v>42533.48060185185</c:v>
                      </c:pt>
                      <c:pt idx="5237">
                        <c:v>42533.480613425927</c:v>
                      </c:pt>
                      <c:pt idx="5238">
                        <c:v>42533.480624999997</c:v>
                      </c:pt>
                      <c:pt idx="5239">
                        <c:v>42533.480636574073</c:v>
                      </c:pt>
                      <c:pt idx="5240">
                        <c:v>42533.48064814815</c:v>
                      </c:pt>
                      <c:pt idx="5241">
                        <c:v>42533.48065972222</c:v>
                      </c:pt>
                      <c:pt idx="5242">
                        <c:v>42533.480671296296</c:v>
                      </c:pt>
                      <c:pt idx="5243">
                        <c:v>42533.480682870373</c:v>
                      </c:pt>
                      <c:pt idx="5244">
                        <c:v>42533.480694444443</c:v>
                      </c:pt>
                      <c:pt idx="5245">
                        <c:v>42533.480706018519</c:v>
                      </c:pt>
                      <c:pt idx="5246">
                        <c:v>42533.480717592596</c:v>
                      </c:pt>
                      <c:pt idx="5247">
                        <c:v>42533.480729166666</c:v>
                      </c:pt>
                      <c:pt idx="5248">
                        <c:v>42533.480740740742</c:v>
                      </c:pt>
                      <c:pt idx="5249">
                        <c:v>42533.480752314812</c:v>
                      </c:pt>
                      <c:pt idx="5250">
                        <c:v>42533.480763888889</c:v>
                      </c:pt>
                      <c:pt idx="5251">
                        <c:v>42533.480775462966</c:v>
                      </c:pt>
                      <c:pt idx="5252">
                        <c:v>42533.480787037035</c:v>
                      </c:pt>
                      <c:pt idx="5253">
                        <c:v>42533.480798611112</c:v>
                      </c:pt>
                      <c:pt idx="5254">
                        <c:v>42533.480810185189</c:v>
                      </c:pt>
                      <c:pt idx="5255">
                        <c:v>42533.480821759258</c:v>
                      </c:pt>
                      <c:pt idx="5256">
                        <c:v>42533.480833333335</c:v>
                      </c:pt>
                      <c:pt idx="5257">
                        <c:v>42533.480856481481</c:v>
                      </c:pt>
                      <c:pt idx="5258">
                        <c:v>42533.480868055558</c:v>
                      </c:pt>
                      <c:pt idx="5259">
                        <c:v>42533.480879629627</c:v>
                      </c:pt>
                      <c:pt idx="5260">
                        <c:v>42533.480891203704</c:v>
                      </c:pt>
                      <c:pt idx="5261">
                        <c:v>42533.480902777781</c:v>
                      </c:pt>
                      <c:pt idx="5262">
                        <c:v>42533.480914351851</c:v>
                      </c:pt>
                      <c:pt idx="5263">
                        <c:v>42533.480925925927</c:v>
                      </c:pt>
                      <c:pt idx="5264">
                        <c:v>42533.480937499997</c:v>
                      </c:pt>
                      <c:pt idx="5265">
                        <c:v>42533.480949074074</c:v>
                      </c:pt>
                      <c:pt idx="5266">
                        <c:v>42533.48096064815</c:v>
                      </c:pt>
                      <c:pt idx="5267">
                        <c:v>42533.48097222222</c:v>
                      </c:pt>
                      <c:pt idx="5268">
                        <c:v>42533.480983796297</c:v>
                      </c:pt>
                      <c:pt idx="5269">
                        <c:v>42533.480995370373</c:v>
                      </c:pt>
                      <c:pt idx="5270">
                        <c:v>42533.481006944443</c:v>
                      </c:pt>
                      <c:pt idx="5271">
                        <c:v>42533.48101851852</c:v>
                      </c:pt>
                      <c:pt idx="5272">
                        <c:v>42533.481030092589</c:v>
                      </c:pt>
                      <c:pt idx="5273">
                        <c:v>42533.481041666666</c:v>
                      </c:pt>
                      <c:pt idx="5274">
                        <c:v>42533.481053240743</c:v>
                      </c:pt>
                      <c:pt idx="5275">
                        <c:v>42533.481064814812</c:v>
                      </c:pt>
                      <c:pt idx="5276">
                        <c:v>42533.481076388889</c:v>
                      </c:pt>
                      <c:pt idx="5277">
                        <c:v>42533.481087962966</c:v>
                      </c:pt>
                      <c:pt idx="5278">
                        <c:v>42533.481099537035</c:v>
                      </c:pt>
                      <c:pt idx="5279">
                        <c:v>42533.481122685182</c:v>
                      </c:pt>
                      <c:pt idx="5280">
                        <c:v>42533.481134259258</c:v>
                      </c:pt>
                      <c:pt idx="5281">
                        <c:v>42533.481145833335</c:v>
                      </c:pt>
                      <c:pt idx="5282">
                        <c:v>42533.481168981481</c:v>
                      </c:pt>
                      <c:pt idx="5283">
                        <c:v>42533.481180555558</c:v>
                      </c:pt>
                      <c:pt idx="5284">
                        <c:v>42533.481192129628</c:v>
                      </c:pt>
                      <c:pt idx="5285">
                        <c:v>42533.481203703705</c:v>
                      </c:pt>
                      <c:pt idx="5286">
                        <c:v>42533.481215277781</c:v>
                      </c:pt>
                      <c:pt idx="5287">
                        <c:v>42533.481238425928</c:v>
                      </c:pt>
                      <c:pt idx="5288">
                        <c:v>42533.481249999997</c:v>
                      </c:pt>
                      <c:pt idx="5289">
                        <c:v>42533.481261574074</c:v>
                      </c:pt>
                      <c:pt idx="5290">
                        <c:v>42533.481273148151</c:v>
                      </c:pt>
                      <c:pt idx="5291">
                        <c:v>42533.48128472222</c:v>
                      </c:pt>
                      <c:pt idx="5292">
                        <c:v>42533.481296296297</c:v>
                      </c:pt>
                      <c:pt idx="5293">
                        <c:v>42533.481307870374</c:v>
                      </c:pt>
                      <c:pt idx="5294">
                        <c:v>42533.481319444443</c:v>
                      </c:pt>
                      <c:pt idx="5295">
                        <c:v>42533.48133101852</c:v>
                      </c:pt>
                      <c:pt idx="5296">
                        <c:v>42533.481342592589</c:v>
                      </c:pt>
                      <c:pt idx="5297">
                        <c:v>42533.481354166666</c:v>
                      </c:pt>
                      <c:pt idx="5298">
                        <c:v>42533.481377314813</c:v>
                      </c:pt>
                      <c:pt idx="5299">
                        <c:v>42533.481388888889</c:v>
                      </c:pt>
                      <c:pt idx="5300">
                        <c:v>42533.481400462966</c:v>
                      </c:pt>
                      <c:pt idx="5301">
                        <c:v>42533.481412037036</c:v>
                      </c:pt>
                      <c:pt idx="5302">
                        <c:v>42533.481423611112</c:v>
                      </c:pt>
                      <c:pt idx="5303">
                        <c:v>42533.481435185182</c:v>
                      </c:pt>
                      <c:pt idx="5304">
                        <c:v>42533.481446759259</c:v>
                      </c:pt>
                      <c:pt idx="5305">
                        <c:v>42533.481458333335</c:v>
                      </c:pt>
                      <c:pt idx="5306">
                        <c:v>42533.481469907405</c:v>
                      </c:pt>
                      <c:pt idx="5307">
                        <c:v>42533.481481481482</c:v>
                      </c:pt>
                      <c:pt idx="5308">
                        <c:v>42533.481493055559</c:v>
                      </c:pt>
                      <c:pt idx="5309">
                        <c:v>42533.481504629628</c:v>
                      </c:pt>
                      <c:pt idx="5310">
                        <c:v>42533.481516203705</c:v>
                      </c:pt>
                      <c:pt idx="5311">
                        <c:v>42533.481527777774</c:v>
                      </c:pt>
                      <c:pt idx="5312">
                        <c:v>42533.481539351851</c:v>
                      </c:pt>
                      <c:pt idx="5313">
                        <c:v>42533.481550925928</c:v>
                      </c:pt>
                      <c:pt idx="5314">
                        <c:v>42533.481562499997</c:v>
                      </c:pt>
                      <c:pt idx="5315">
                        <c:v>42533.481574074074</c:v>
                      </c:pt>
                      <c:pt idx="5316">
                        <c:v>42533.481585648151</c:v>
                      </c:pt>
                      <c:pt idx="5317">
                        <c:v>42533.48159722222</c:v>
                      </c:pt>
                      <c:pt idx="5318">
                        <c:v>42533.481608796297</c:v>
                      </c:pt>
                      <c:pt idx="5319">
                        <c:v>42533.481620370374</c:v>
                      </c:pt>
                      <c:pt idx="5320">
                        <c:v>42533.481631944444</c:v>
                      </c:pt>
                      <c:pt idx="5321">
                        <c:v>42533.48164351852</c:v>
                      </c:pt>
                      <c:pt idx="5322">
                        <c:v>42533.48165509259</c:v>
                      </c:pt>
                      <c:pt idx="5323">
                        <c:v>42533.481666666667</c:v>
                      </c:pt>
                      <c:pt idx="5324">
                        <c:v>42533.481689814813</c:v>
                      </c:pt>
                      <c:pt idx="5325">
                        <c:v>42533.48170138889</c:v>
                      </c:pt>
                      <c:pt idx="5326">
                        <c:v>42533.481712962966</c:v>
                      </c:pt>
                      <c:pt idx="5327">
                        <c:v>42533.481724537036</c:v>
                      </c:pt>
                      <c:pt idx="5328">
                        <c:v>42533.481736111113</c:v>
                      </c:pt>
                      <c:pt idx="5329">
                        <c:v>42533.481747685182</c:v>
                      </c:pt>
                      <c:pt idx="5330">
                        <c:v>42533.481759259259</c:v>
                      </c:pt>
                      <c:pt idx="5331">
                        <c:v>42533.481770833336</c:v>
                      </c:pt>
                      <c:pt idx="5332">
                        <c:v>42533.481782407405</c:v>
                      </c:pt>
                      <c:pt idx="5333">
                        <c:v>42533.481793981482</c:v>
                      </c:pt>
                      <c:pt idx="5334">
                        <c:v>42533.481805555559</c:v>
                      </c:pt>
                      <c:pt idx="5335">
                        <c:v>42533.481817129628</c:v>
                      </c:pt>
                      <c:pt idx="5336">
                        <c:v>42533.481828703705</c:v>
                      </c:pt>
                      <c:pt idx="5337">
                        <c:v>42533.481840277775</c:v>
                      </c:pt>
                      <c:pt idx="5338">
                        <c:v>42533.481851851851</c:v>
                      </c:pt>
                      <c:pt idx="5339">
                        <c:v>42533.481863425928</c:v>
                      </c:pt>
                      <c:pt idx="5340">
                        <c:v>42533.481874999998</c:v>
                      </c:pt>
                      <c:pt idx="5341">
                        <c:v>42533.481886574074</c:v>
                      </c:pt>
                      <c:pt idx="5342">
                        <c:v>42533.481909722221</c:v>
                      </c:pt>
                      <c:pt idx="5343">
                        <c:v>42533.481921296298</c:v>
                      </c:pt>
                      <c:pt idx="5344">
                        <c:v>42533.481932870367</c:v>
                      </c:pt>
                      <c:pt idx="5345">
                        <c:v>42533.481944444444</c:v>
                      </c:pt>
                      <c:pt idx="5346">
                        <c:v>42533.481956018521</c:v>
                      </c:pt>
                      <c:pt idx="5347">
                        <c:v>42533.48196759259</c:v>
                      </c:pt>
                      <c:pt idx="5348">
                        <c:v>42533.481979166667</c:v>
                      </c:pt>
                      <c:pt idx="5349">
                        <c:v>42533.482002314813</c:v>
                      </c:pt>
                      <c:pt idx="5350">
                        <c:v>42533.48201388889</c:v>
                      </c:pt>
                      <c:pt idx="5351">
                        <c:v>42533.482025462959</c:v>
                      </c:pt>
                      <c:pt idx="5352">
                        <c:v>42533.482037037036</c:v>
                      </c:pt>
                      <c:pt idx="5353">
                        <c:v>42533.482048611113</c:v>
                      </c:pt>
                      <c:pt idx="5354">
                        <c:v>42533.482060185182</c:v>
                      </c:pt>
                      <c:pt idx="5355">
                        <c:v>42533.482071759259</c:v>
                      </c:pt>
                      <c:pt idx="5356">
                        <c:v>42533.482083333336</c:v>
                      </c:pt>
                      <c:pt idx="5357">
                        <c:v>42533.482094907406</c:v>
                      </c:pt>
                      <c:pt idx="5358">
                        <c:v>42533.482106481482</c:v>
                      </c:pt>
                      <c:pt idx="5359">
                        <c:v>42533.482118055559</c:v>
                      </c:pt>
                      <c:pt idx="5360">
                        <c:v>42533.482129629629</c:v>
                      </c:pt>
                      <c:pt idx="5361">
                        <c:v>42533.482141203705</c:v>
                      </c:pt>
                      <c:pt idx="5362">
                        <c:v>42533.482152777775</c:v>
                      </c:pt>
                      <c:pt idx="5363">
                        <c:v>42533.482164351852</c:v>
                      </c:pt>
                      <c:pt idx="5364">
                        <c:v>42533.482175925928</c:v>
                      </c:pt>
                      <c:pt idx="5365">
                        <c:v>42533.482187499998</c:v>
                      </c:pt>
                      <c:pt idx="5366">
                        <c:v>42533.482199074075</c:v>
                      </c:pt>
                      <c:pt idx="5367">
                        <c:v>42533.482210648152</c:v>
                      </c:pt>
                      <c:pt idx="5368">
                        <c:v>42533.482222222221</c:v>
                      </c:pt>
                      <c:pt idx="5369">
                        <c:v>42533.482233796298</c:v>
                      </c:pt>
                      <c:pt idx="5370">
                        <c:v>42533.482245370367</c:v>
                      </c:pt>
                      <c:pt idx="5371">
                        <c:v>42533.482268518521</c:v>
                      </c:pt>
                      <c:pt idx="5372">
                        <c:v>42533.48228009259</c:v>
                      </c:pt>
                      <c:pt idx="5373">
                        <c:v>42533.482303240744</c:v>
                      </c:pt>
                      <c:pt idx="5374">
                        <c:v>42533.482314814813</c:v>
                      </c:pt>
                      <c:pt idx="5375">
                        <c:v>42533.48232638889</c:v>
                      </c:pt>
                      <c:pt idx="5376">
                        <c:v>42533.48233796296</c:v>
                      </c:pt>
                      <c:pt idx="5377">
                        <c:v>42533.482349537036</c:v>
                      </c:pt>
                      <c:pt idx="5378">
                        <c:v>42533.482361111113</c:v>
                      </c:pt>
                      <c:pt idx="5379">
                        <c:v>42533.482372685183</c:v>
                      </c:pt>
                      <c:pt idx="5380">
                        <c:v>42533.482395833336</c:v>
                      </c:pt>
                      <c:pt idx="5381">
                        <c:v>42533.482407407406</c:v>
                      </c:pt>
                      <c:pt idx="5382">
                        <c:v>42533.482418981483</c:v>
                      </c:pt>
                      <c:pt idx="5383">
                        <c:v>42533.482430555552</c:v>
                      </c:pt>
                      <c:pt idx="5384">
                        <c:v>42533.482442129629</c:v>
                      </c:pt>
                      <c:pt idx="5385">
                        <c:v>42533.482453703706</c:v>
                      </c:pt>
                      <c:pt idx="5386">
                        <c:v>42533.482465277775</c:v>
                      </c:pt>
                      <c:pt idx="5387">
                        <c:v>42533.482476851852</c:v>
                      </c:pt>
                      <c:pt idx="5388">
                        <c:v>42533.482488425929</c:v>
                      </c:pt>
                      <c:pt idx="5389">
                        <c:v>42533.482499999998</c:v>
                      </c:pt>
                      <c:pt idx="5390">
                        <c:v>42533.482511574075</c:v>
                      </c:pt>
                      <c:pt idx="5391">
                        <c:v>42533.482523148145</c:v>
                      </c:pt>
                      <c:pt idx="5392">
                        <c:v>42533.482534722221</c:v>
                      </c:pt>
                      <c:pt idx="5393">
                        <c:v>42533.482557870368</c:v>
                      </c:pt>
                      <c:pt idx="5394">
                        <c:v>42533.482569444444</c:v>
                      </c:pt>
                      <c:pt idx="5395">
                        <c:v>42533.482581018521</c:v>
                      </c:pt>
                      <c:pt idx="5396">
                        <c:v>42533.482592592591</c:v>
                      </c:pt>
                      <c:pt idx="5397">
                        <c:v>42533.482604166667</c:v>
                      </c:pt>
                      <c:pt idx="5398">
                        <c:v>42533.482615740744</c:v>
                      </c:pt>
                      <c:pt idx="5399">
                        <c:v>42533.482627314814</c:v>
                      </c:pt>
                      <c:pt idx="5400">
                        <c:v>42533.482638888891</c:v>
                      </c:pt>
                      <c:pt idx="5401">
                        <c:v>42533.482662037037</c:v>
                      </c:pt>
                      <c:pt idx="5402">
                        <c:v>42533.482673611114</c:v>
                      </c:pt>
                      <c:pt idx="5403">
                        <c:v>42533.482685185183</c:v>
                      </c:pt>
                      <c:pt idx="5404">
                        <c:v>42533.48269675926</c:v>
                      </c:pt>
                      <c:pt idx="5405">
                        <c:v>42533.482708333337</c:v>
                      </c:pt>
                      <c:pt idx="5406">
                        <c:v>42533.482719907406</c:v>
                      </c:pt>
                      <c:pt idx="5407">
                        <c:v>42533.482743055552</c:v>
                      </c:pt>
                      <c:pt idx="5408">
                        <c:v>42533.482766203706</c:v>
                      </c:pt>
                      <c:pt idx="5409">
                        <c:v>42533.482777777775</c:v>
                      </c:pt>
                      <c:pt idx="5410">
                        <c:v>42533.482789351852</c:v>
                      </c:pt>
                      <c:pt idx="5411">
                        <c:v>42533.482800925929</c:v>
                      </c:pt>
                      <c:pt idx="5412">
                        <c:v>42533.482812499999</c:v>
                      </c:pt>
                      <c:pt idx="5413">
                        <c:v>42533.482824074075</c:v>
                      </c:pt>
                      <c:pt idx="5414">
                        <c:v>42533.482835648145</c:v>
                      </c:pt>
                      <c:pt idx="5415">
                        <c:v>42533.482847222222</c:v>
                      </c:pt>
                      <c:pt idx="5416">
                        <c:v>42533.482858796298</c:v>
                      </c:pt>
                      <c:pt idx="5417">
                        <c:v>42533.482870370368</c:v>
                      </c:pt>
                      <c:pt idx="5418">
                        <c:v>42533.482881944445</c:v>
                      </c:pt>
                      <c:pt idx="5419">
                        <c:v>42533.482893518521</c:v>
                      </c:pt>
                      <c:pt idx="5420">
                        <c:v>42533.482905092591</c:v>
                      </c:pt>
                      <c:pt idx="5421">
                        <c:v>42533.482916666668</c:v>
                      </c:pt>
                      <c:pt idx="5422">
                        <c:v>42533.482928240737</c:v>
                      </c:pt>
                      <c:pt idx="5423">
                        <c:v>42533.482939814814</c:v>
                      </c:pt>
                      <c:pt idx="5424">
                        <c:v>42533.482951388891</c:v>
                      </c:pt>
                      <c:pt idx="5425">
                        <c:v>42533.48296296296</c:v>
                      </c:pt>
                      <c:pt idx="5426">
                        <c:v>42533.482986111114</c:v>
                      </c:pt>
                      <c:pt idx="5427">
                        <c:v>42533.482997685183</c:v>
                      </c:pt>
                      <c:pt idx="5428">
                        <c:v>42533.48300925926</c:v>
                      </c:pt>
                      <c:pt idx="5429">
                        <c:v>42533.483020833337</c:v>
                      </c:pt>
                      <c:pt idx="5430">
                        <c:v>42533.483032407406</c:v>
                      </c:pt>
                      <c:pt idx="5431">
                        <c:v>42533.483043981483</c:v>
                      </c:pt>
                      <c:pt idx="5432">
                        <c:v>42533.483055555553</c:v>
                      </c:pt>
                      <c:pt idx="5433">
                        <c:v>42533.483067129629</c:v>
                      </c:pt>
                      <c:pt idx="5434">
                        <c:v>42533.483078703706</c:v>
                      </c:pt>
                      <c:pt idx="5435">
                        <c:v>42533.483090277776</c:v>
                      </c:pt>
                      <c:pt idx="5436">
                        <c:v>42533.483101851853</c:v>
                      </c:pt>
                      <c:pt idx="5437">
                        <c:v>42533.483113425929</c:v>
                      </c:pt>
                      <c:pt idx="5438">
                        <c:v>42533.483124999999</c:v>
                      </c:pt>
                      <c:pt idx="5439">
                        <c:v>42533.483136574076</c:v>
                      </c:pt>
                      <c:pt idx="5440">
                        <c:v>42533.483148148145</c:v>
                      </c:pt>
                      <c:pt idx="5441">
                        <c:v>42533.483159722222</c:v>
                      </c:pt>
                      <c:pt idx="5442">
                        <c:v>42533.483171296299</c:v>
                      </c:pt>
                      <c:pt idx="5443">
                        <c:v>42533.483182870368</c:v>
                      </c:pt>
                      <c:pt idx="5444">
                        <c:v>42533.483194444445</c:v>
                      </c:pt>
                      <c:pt idx="5445">
                        <c:v>42533.483206018522</c:v>
                      </c:pt>
                      <c:pt idx="5446">
                        <c:v>42533.483217592591</c:v>
                      </c:pt>
                      <c:pt idx="5447">
                        <c:v>42533.483229166668</c:v>
                      </c:pt>
                      <c:pt idx="5448">
                        <c:v>42533.483240740738</c:v>
                      </c:pt>
                      <c:pt idx="5449">
                        <c:v>42533.483252314814</c:v>
                      </c:pt>
                      <c:pt idx="5450">
                        <c:v>42533.483263888891</c:v>
                      </c:pt>
                      <c:pt idx="5451">
                        <c:v>42533.483275462961</c:v>
                      </c:pt>
                      <c:pt idx="5452">
                        <c:v>42533.483298611114</c:v>
                      </c:pt>
                      <c:pt idx="5453">
                        <c:v>42533.483310185184</c:v>
                      </c:pt>
                      <c:pt idx="5454">
                        <c:v>42533.48332175926</c:v>
                      </c:pt>
                      <c:pt idx="5455">
                        <c:v>42533.48333333333</c:v>
                      </c:pt>
                      <c:pt idx="5456">
                        <c:v>42533.483344907407</c:v>
                      </c:pt>
                      <c:pt idx="5457">
                        <c:v>42533.483356481483</c:v>
                      </c:pt>
                      <c:pt idx="5458">
                        <c:v>42533.483368055553</c:v>
                      </c:pt>
                      <c:pt idx="5459">
                        <c:v>42533.48337962963</c:v>
                      </c:pt>
                      <c:pt idx="5460">
                        <c:v>42533.483391203707</c:v>
                      </c:pt>
                      <c:pt idx="5461">
                        <c:v>42533.483402777776</c:v>
                      </c:pt>
                      <c:pt idx="5462">
                        <c:v>42533.483414351853</c:v>
                      </c:pt>
                      <c:pt idx="5463">
                        <c:v>42533.483425925922</c:v>
                      </c:pt>
                      <c:pt idx="5464">
                        <c:v>42533.483437499999</c:v>
                      </c:pt>
                      <c:pt idx="5465">
                        <c:v>42533.483449074076</c:v>
                      </c:pt>
                      <c:pt idx="5466">
                        <c:v>42533.483460648145</c:v>
                      </c:pt>
                      <c:pt idx="5467">
                        <c:v>42533.483472222222</c:v>
                      </c:pt>
                      <c:pt idx="5468">
                        <c:v>42533.483495370368</c:v>
                      </c:pt>
                      <c:pt idx="5469">
                        <c:v>42533.483506944445</c:v>
                      </c:pt>
                      <c:pt idx="5470">
                        <c:v>42533.483518518522</c:v>
                      </c:pt>
                      <c:pt idx="5471">
                        <c:v>42533.483530092592</c:v>
                      </c:pt>
                      <c:pt idx="5472">
                        <c:v>42533.483541666668</c:v>
                      </c:pt>
                      <c:pt idx="5473">
                        <c:v>42533.483553240738</c:v>
                      </c:pt>
                      <c:pt idx="5474">
                        <c:v>42533.483564814815</c:v>
                      </c:pt>
                      <c:pt idx="5475">
                        <c:v>42533.483576388891</c:v>
                      </c:pt>
                      <c:pt idx="5476">
                        <c:v>42533.483587962961</c:v>
                      </c:pt>
                      <c:pt idx="5477">
                        <c:v>42533.483599537038</c:v>
                      </c:pt>
                      <c:pt idx="5478">
                        <c:v>42533.483611111114</c:v>
                      </c:pt>
                      <c:pt idx="5479">
                        <c:v>42533.483622685184</c:v>
                      </c:pt>
                      <c:pt idx="5480">
                        <c:v>42533.483634259261</c:v>
                      </c:pt>
                      <c:pt idx="5481">
                        <c:v>42533.48364583333</c:v>
                      </c:pt>
                      <c:pt idx="5482">
                        <c:v>42533.483657407407</c:v>
                      </c:pt>
                      <c:pt idx="5483">
                        <c:v>42533.483668981484</c:v>
                      </c:pt>
                      <c:pt idx="5484">
                        <c:v>42533.483680555553</c:v>
                      </c:pt>
                      <c:pt idx="5485">
                        <c:v>42533.48369212963</c:v>
                      </c:pt>
                      <c:pt idx="5486">
                        <c:v>42533.483703703707</c:v>
                      </c:pt>
                      <c:pt idx="5487">
                        <c:v>42533.483715277776</c:v>
                      </c:pt>
                      <c:pt idx="5488">
                        <c:v>42533.483726851853</c:v>
                      </c:pt>
                      <c:pt idx="5489">
                        <c:v>42533.483738425923</c:v>
                      </c:pt>
                      <c:pt idx="5490">
                        <c:v>42533.483749999999</c:v>
                      </c:pt>
                      <c:pt idx="5491">
                        <c:v>42533.483761574076</c:v>
                      </c:pt>
                      <c:pt idx="5492">
                        <c:v>42533.483773148146</c:v>
                      </c:pt>
                      <c:pt idx="5493">
                        <c:v>42533.483784722222</c:v>
                      </c:pt>
                      <c:pt idx="5494">
                        <c:v>42533.483796296299</c:v>
                      </c:pt>
                      <c:pt idx="5495">
                        <c:v>42533.483807870369</c:v>
                      </c:pt>
                      <c:pt idx="5496">
                        <c:v>42533.483819444446</c:v>
                      </c:pt>
                      <c:pt idx="5497">
                        <c:v>42533.483831018515</c:v>
                      </c:pt>
                      <c:pt idx="5498">
                        <c:v>42533.483842592592</c:v>
                      </c:pt>
                      <c:pt idx="5499">
                        <c:v>42533.483854166669</c:v>
                      </c:pt>
                      <c:pt idx="5500">
                        <c:v>42533.483865740738</c:v>
                      </c:pt>
                      <c:pt idx="5501">
                        <c:v>42533.483877314815</c:v>
                      </c:pt>
                      <c:pt idx="5502">
                        <c:v>42533.483888888892</c:v>
                      </c:pt>
                      <c:pt idx="5503">
                        <c:v>42533.483900462961</c:v>
                      </c:pt>
                      <c:pt idx="5504">
                        <c:v>42533.483912037038</c:v>
                      </c:pt>
                      <c:pt idx="5505">
                        <c:v>42533.483923611115</c:v>
                      </c:pt>
                      <c:pt idx="5506">
                        <c:v>42533.483935185184</c:v>
                      </c:pt>
                      <c:pt idx="5507">
                        <c:v>42533.483946759261</c:v>
                      </c:pt>
                      <c:pt idx="5508">
                        <c:v>42533.483958333331</c:v>
                      </c:pt>
                      <c:pt idx="5509">
                        <c:v>42533.483969907407</c:v>
                      </c:pt>
                      <c:pt idx="5510">
                        <c:v>42533.483993055554</c:v>
                      </c:pt>
                      <c:pt idx="5511">
                        <c:v>42533.48400462963</c:v>
                      </c:pt>
                      <c:pt idx="5512">
                        <c:v>42533.484016203707</c:v>
                      </c:pt>
                      <c:pt idx="5513">
                        <c:v>42533.484027777777</c:v>
                      </c:pt>
                      <c:pt idx="5514">
                        <c:v>42533.484039351853</c:v>
                      </c:pt>
                      <c:pt idx="5515">
                        <c:v>42533.484050925923</c:v>
                      </c:pt>
                      <c:pt idx="5516">
                        <c:v>42533.4840625</c:v>
                      </c:pt>
                      <c:pt idx="5517">
                        <c:v>42533.484074074076</c:v>
                      </c:pt>
                      <c:pt idx="5518">
                        <c:v>42533.484085648146</c:v>
                      </c:pt>
                      <c:pt idx="5519">
                        <c:v>42533.484097222223</c:v>
                      </c:pt>
                      <c:pt idx="5520">
                        <c:v>42533.4841087963</c:v>
                      </c:pt>
                      <c:pt idx="5521">
                        <c:v>42533.484120370369</c:v>
                      </c:pt>
                      <c:pt idx="5522">
                        <c:v>42533.484131944446</c:v>
                      </c:pt>
                      <c:pt idx="5523">
                        <c:v>42533.484143518515</c:v>
                      </c:pt>
                      <c:pt idx="5524">
                        <c:v>42533.484155092592</c:v>
                      </c:pt>
                      <c:pt idx="5525">
                        <c:v>42533.484166666669</c:v>
                      </c:pt>
                      <c:pt idx="5526">
                        <c:v>42533.484178240738</c:v>
                      </c:pt>
                      <c:pt idx="5527">
                        <c:v>42533.484189814815</c:v>
                      </c:pt>
                      <c:pt idx="5528">
                        <c:v>42533.484201388892</c:v>
                      </c:pt>
                      <c:pt idx="5529">
                        <c:v>42533.484212962961</c:v>
                      </c:pt>
                      <c:pt idx="5530">
                        <c:v>42533.484236111108</c:v>
                      </c:pt>
                      <c:pt idx="5531">
                        <c:v>42533.484247685185</c:v>
                      </c:pt>
                      <c:pt idx="5532">
                        <c:v>42533.484259259261</c:v>
                      </c:pt>
                      <c:pt idx="5533">
                        <c:v>42533.484270833331</c:v>
                      </c:pt>
                      <c:pt idx="5534">
                        <c:v>42533.484282407408</c:v>
                      </c:pt>
                      <c:pt idx="5535">
                        <c:v>42533.484293981484</c:v>
                      </c:pt>
                      <c:pt idx="5536">
                        <c:v>42533.484305555554</c:v>
                      </c:pt>
                      <c:pt idx="5537">
                        <c:v>42533.484317129631</c:v>
                      </c:pt>
                      <c:pt idx="5538">
                        <c:v>42533.4843287037</c:v>
                      </c:pt>
                      <c:pt idx="5539">
                        <c:v>42533.484340277777</c:v>
                      </c:pt>
                      <c:pt idx="5540">
                        <c:v>42533.484351851854</c:v>
                      </c:pt>
                      <c:pt idx="5541">
                        <c:v>42533.484363425923</c:v>
                      </c:pt>
                      <c:pt idx="5542">
                        <c:v>42533.484375</c:v>
                      </c:pt>
                      <c:pt idx="5543">
                        <c:v>42533.484386574077</c:v>
                      </c:pt>
                      <c:pt idx="5544">
                        <c:v>42533.484398148146</c:v>
                      </c:pt>
                      <c:pt idx="5545">
                        <c:v>42533.484409722223</c:v>
                      </c:pt>
                      <c:pt idx="5546">
                        <c:v>42533.4844212963</c:v>
                      </c:pt>
                      <c:pt idx="5547">
                        <c:v>42533.484432870369</c:v>
                      </c:pt>
                      <c:pt idx="5548">
                        <c:v>42533.484444444446</c:v>
                      </c:pt>
                      <c:pt idx="5549">
                        <c:v>42533.484456018516</c:v>
                      </c:pt>
                      <c:pt idx="5550">
                        <c:v>42533.484467592592</c:v>
                      </c:pt>
                      <c:pt idx="5551">
                        <c:v>42533.484479166669</c:v>
                      </c:pt>
                      <c:pt idx="5552">
                        <c:v>42533.484490740739</c:v>
                      </c:pt>
                      <c:pt idx="5553">
                        <c:v>42533.484502314815</c:v>
                      </c:pt>
                      <c:pt idx="5554">
                        <c:v>42533.484513888892</c:v>
                      </c:pt>
                      <c:pt idx="5555">
                        <c:v>42533.484525462962</c:v>
                      </c:pt>
                      <c:pt idx="5556">
                        <c:v>42533.484537037039</c:v>
                      </c:pt>
                      <c:pt idx="5557">
                        <c:v>42533.484548611108</c:v>
                      </c:pt>
                      <c:pt idx="5558">
                        <c:v>42533.484560185185</c:v>
                      </c:pt>
                      <c:pt idx="5559">
                        <c:v>42533.484571759262</c:v>
                      </c:pt>
                      <c:pt idx="5560">
                        <c:v>42533.484583333331</c:v>
                      </c:pt>
                      <c:pt idx="5561">
                        <c:v>42533.484594907408</c:v>
                      </c:pt>
                      <c:pt idx="5562">
                        <c:v>42533.484606481485</c:v>
                      </c:pt>
                      <c:pt idx="5563">
                        <c:v>42533.484618055554</c:v>
                      </c:pt>
                      <c:pt idx="5564">
                        <c:v>42533.484629629631</c:v>
                      </c:pt>
                      <c:pt idx="5565">
                        <c:v>42533.4846412037</c:v>
                      </c:pt>
                      <c:pt idx="5566">
                        <c:v>42533.484652777777</c:v>
                      </c:pt>
                      <c:pt idx="5567">
                        <c:v>42533.484664351854</c:v>
                      </c:pt>
                      <c:pt idx="5568">
                        <c:v>42533.484675925924</c:v>
                      </c:pt>
                      <c:pt idx="5569">
                        <c:v>42533.4846875</c:v>
                      </c:pt>
                      <c:pt idx="5570">
                        <c:v>42533.484699074077</c:v>
                      </c:pt>
                      <c:pt idx="5571">
                        <c:v>42533.484710648147</c:v>
                      </c:pt>
                      <c:pt idx="5572">
                        <c:v>42533.484722222223</c:v>
                      </c:pt>
                      <c:pt idx="5573">
                        <c:v>42533.484733796293</c:v>
                      </c:pt>
                      <c:pt idx="5574">
                        <c:v>42533.48474537037</c:v>
                      </c:pt>
                      <c:pt idx="5575">
                        <c:v>42533.484756944446</c:v>
                      </c:pt>
                      <c:pt idx="5576">
                        <c:v>42533.484768518516</c:v>
                      </c:pt>
                      <c:pt idx="5577">
                        <c:v>42533.484780092593</c:v>
                      </c:pt>
                      <c:pt idx="5578">
                        <c:v>42533.484791666669</c:v>
                      </c:pt>
                      <c:pt idx="5579">
                        <c:v>42533.484803240739</c:v>
                      </c:pt>
                      <c:pt idx="5580">
                        <c:v>42533.484814814816</c:v>
                      </c:pt>
                      <c:pt idx="5581">
                        <c:v>42533.484826388885</c:v>
                      </c:pt>
                      <c:pt idx="5582">
                        <c:v>42533.484849537039</c:v>
                      </c:pt>
                      <c:pt idx="5583">
                        <c:v>42533.484861111108</c:v>
                      </c:pt>
                      <c:pt idx="5584">
                        <c:v>42533.484872685185</c:v>
                      </c:pt>
                      <c:pt idx="5585">
                        <c:v>42533.484895833331</c:v>
                      </c:pt>
                      <c:pt idx="5586">
                        <c:v>42533.484907407408</c:v>
                      </c:pt>
                      <c:pt idx="5587">
                        <c:v>42533.484918981485</c:v>
                      </c:pt>
                      <c:pt idx="5588">
                        <c:v>42533.484930555554</c:v>
                      </c:pt>
                      <c:pt idx="5589">
                        <c:v>42533.484942129631</c:v>
                      </c:pt>
                      <c:pt idx="5590">
                        <c:v>42533.484953703701</c:v>
                      </c:pt>
                      <c:pt idx="5591">
                        <c:v>42533.484965277778</c:v>
                      </c:pt>
                      <c:pt idx="5592">
                        <c:v>42533.484976851854</c:v>
                      </c:pt>
                      <c:pt idx="5593">
                        <c:v>42533.484988425924</c:v>
                      </c:pt>
                      <c:pt idx="5594">
                        <c:v>42533.485000000001</c:v>
                      </c:pt>
                      <c:pt idx="5595">
                        <c:v>42533.485011574077</c:v>
                      </c:pt>
                      <c:pt idx="5596">
                        <c:v>42533.485023148147</c:v>
                      </c:pt>
                      <c:pt idx="5597">
                        <c:v>42533.485034722224</c:v>
                      </c:pt>
                      <c:pt idx="5598">
                        <c:v>42533.485046296293</c:v>
                      </c:pt>
                      <c:pt idx="5599">
                        <c:v>42533.48505787037</c:v>
                      </c:pt>
                      <c:pt idx="5600">
                        <c:v>42533.485069444447</c:v>
                      </c:pt>
                      <c:pt idx="5601">
                        <c:v>42533.485081018516</c:v>
                      </c:pt>
                      <c:pt idx="5602">
                        <c:v>42533.485092592593</c:v>
                      </c:pt>
                      <c:pt idx="5603">
                        <c:v>42533.48510416667</c:v>
                      </c:pt>
                      <c:pt idx="5604">
                        <c:v>42533.485115740739</c:v>
                      </c:pt>
                      <c:pt idx="5605">
                        <c:v>42533.485127314816</c:v>
                      </c:pt>
                      <c:pt idx="5606">
                        <c:v>42533.485138888886</c:v>
                      </c:pt>
                      <c:pt idx="5607">
                        <c:v>42533.485150462962</c:v>
                      </c:pt>
                      <c:pt idx="5608">
                        <c:v>42533.485162037039</c:v>
                      </c:pt>
                      <c:pt idx="5609">
                        <c:v>42533.485173611109</c:v>
                      </c:pt>
                      <c:pt idx="5610">
                        <c:v>42533.485185185185</c:v>
                      </c:pt>
                      <c:pt idx="5611">
                        <c:v>42533.485196759262</c:v>
                      </c:pt>
                      <c:pt idx="5612">
                        <c:v>42533.485208333332</c:v>
                      </c:pt>
                      <c:pt idx="5613">
                        <c:v>42533.485219907408</c:v>
                      </c:pt>
                      <c:pt idx="5614">
                        <c:v>42533.485231481478</c:v>
                      </c:pt>
                      <c:pt idx="5615">
                        <c:v>42533.485243055555</c:v>
                      </c:pt>
                      <c:pt idx="5616">
                        <c:v>42533.485254629632</c:v>
                      </c:pt>
                      <c:pt idx="5617">
                        <c:v>42533.485266203701</c:v>
                      </c:pt>
                      <c:pt idx="5618">
                        <c:v>42533.485277777778</c:v>
                      </c:pt>
                      <c:pt idx="5619">
                        <c:v>42533.485289351855</c:v>
                      </c:pt>
                      <c:pt idx="5620">
                        <c:v>42533.485300925924</c:v>
                      </c:pt>
                      <c:pt idx="5621">
                        <c:v>42533.485312500001</c:v>
                      </c:pt>
                      <c:pt idx="5622">
                        <c:v>42533.485324074078</c:v>
                      </c:pt>
                      <c:pt idx="5623">
                        <c:v>42533.485335648147</c:v>
                      </c:pt>
                      <c:pt idx="5624">
                        <c:v>42533.485347222224</c:v>
                      </c:pt>
                      <c:pt idx="5625">
                        <c:v>42533.485358796293</c:v>
                      </c:pt>
                      <c:pt idx="5626">
                        <c:v>42533.48537037037</c:v>
                      </c:pt>
                      <c:pt idx="5627">
                        <c:v>42533.485381944447</c:v>
                      </c:pt>
                      <c:pt idx="5628">
                        <c:v>42533.485393518517</c:v>
                      </c:pt>
                      <c:pt idx="5629">
                        <c:v>42533.485405092593</c:v>
                      </c:pt>
                      <c:pt idx="5630">
                        <c:v>42533.48541666667</c:v>
                      </c:pt>
                      <c:pt idx="5631">
                        <c:v>42533.48542824074</c:v>
                      </c:pt>
                      <c:pt idx="5632">
                        <c:v>42533.485439814816</c:v>
                      </c:pt>
                      <c:pt idx="5633">
                        <c:v>42533.485451388886</c:v>
                      </c:pt>
                      <c:pt idx="5634">
                        <c:v>42533.485462962963</c:v>
                      </c:pt>
                      <c:pt idx="5635">
                        <c:v>42533.485474537039</c:v>
                      </c:pt>
                      <c:pt idx="5636">
                        <c:v>42533.485486111109</c:v>
                      </c:pt>
                      <c:pt idx="5637">
                        <c:v>42533.485497685186</c:v>
                      </c:pt>
                      <c:pt idx="5638">
                        <c:v>42533.485509259262</c:v>
                      </c:pt>
                      <c:pt idx="5639">
                        <c:v>42533.485520833332</c:v>
                      </c:pt>
                      <c:pt idx="5640">
                        <c:v>42533.485532407409</c:v>
                      </c:pt>
                      <c:pt idx="5641">
                        <c:v>42533.485543981478</c:v>
                      </c:pt>
                      <c:pt idx="5642">
                        <c:v>42533.485555555555</c:v>
                      </c:pt>
                      <c:pt idx="5643">
                        <c:v>42533.485567129632</c:v>
                      </c:pt>
                      <c:pt idx="5644">
                        <c:v>42533.485578703701</c:v>
                      </c:pt>
                      <c:pt idx="5645">
                        <c:v>42533.485590277778</c:v>
                      </c:pt>
                      <c:pt idx="5646">
                        <c:v>42533.485601851855</c:v>
                      </c:pt>
                      <c:pt idx="5647">
                        <c:v>42533.485613425924</c:v>
                      </c:pt>
                      <c:pt idx="5648">
                        <c:v>42533.485625000001</c:v>
                      </c:pt>
                      <c:pt idx="5649">
                        <c:v>42533.485636574071</c:v>
                      </c:pt>
                      <c:pt idx="5650">
                        <c:v>42533.485648148147</c:v>
                      </c:pt>
                      <c:pt idx="5651">
                        <c:v>42533.485659722224</c:v>
                      </c:pt>
                      <c:pt idx="5652">
                        <c:v>42533.485671296294</c:v>
                      </c:pt>
                      <c:pt idx="5653">
                        <c:v>42533.485682870371</c:v>
                      </c:pt>
                      <c:pt idx="5654">
                        <c:v>42533.485694444447</c:v>
                      </c:pt>
                      <c:pt idx="5655">
                        <c:v>42533.485706018517</c:v>
                      </c:pt>
                      <c:pt idx="5656">
                        <c:v>42533.485717592594</c:v>
                      </c:pt>
                      <c:pt idx="5657">
                        <c:v>42533.48574074074</c:v>
                      </c:pt>
                      <c:pt idx="5658">
                        <c:v>42533.485752314817</c:v>
                      </c:pt>
                      <c:pt idx="5659">
                        <c:v>42533.485763888886</c:v>
                      </c:pt>
                      <c:pt idx="5660">
                        <c:v>42533.485775462963</c:v>
                      </c:pt>
                      <c:pt idx="5661">
                        <c:v>42533.48578703704</c:v>
                      </c:pt>
                      <c:pt idx="5662">
                        <c:v>42533.485798611109</c:v>
                      </c:pt>
                      <c:pt idx="5663">
                        <c:v>42533.485810185186</c:v>
                      </c:pt>
                      <c:pt idx="5664">
                        <c:v>42533.485821759263</c:v>
                      </c:pt>
                      <c:pt idx="5665">
                        <c:v>42533.485833333332</c:v>
                      </c:pt>
                      <c:pt idx="5666">
                        <c:v>42533.485844907409</c:v>
                      </c:pt>
                      <c:pt idx="5667">
                        <c:v>42533.485856481479</c:v>
                      </c:pt>
                      <c:pt idx="5668">
                        <c:v>42533.485868055555</c:v>
                      </c:pt>
                      <c:pt idx="5669">
                        <c:v>42533.485879629632</c:v>
                      </c:pt>
                      <c:pt idx="5670">
                        <c:v>42533.485891203702</c:v>
                      </c:pt>
                      <c:pt idx="5671">
                        <c:v>42533.485902777778</c:v>
                      </c:pt>
                      <c:pt idx="5672">
                        <c:v>42533.485914351855</c:v>
                      </c:pt>
                      <c:pt idx="5673">
                        <c:v>42533.485937500001</c:v>
                      </c:pt>
                      <c:pt idx="5674">
                        <c:v>42533.485949074071</c:v>
                      </c:pt>
                      <c:pt idx="5675">
                        <c:v>42533.485972222225</c:v>
                      </c:pt>
                      <c:pt idx="5676">
                        <c:v>42533.485983796294</c:v>
                      </c:pt>
                      <c:pt idx="5677">
                        <c:v>42533.485995370371</c:v>
                      </c:pt>
                      <c:pt idx="5678">
                        <c:v>42533.486006944448</c:v>
                      </c:pt>
                      <c:pt idx="5679">
                        <c:v>42533.486030092594</c:v>
                      </c:pt>
                      <c:pt idx="5680">
                        <c:v>42533.486041666663</c:v>
                      </c:pt>
                      <c:pt idx="5681">
                        <c:v>42533.48605324074</c:v>
                      </c:pt>
                      <c:pt idx="5682">
                        <c:v>42533.486064814817</c:v>
                      </c:pt>
                      <c:pt idx="5683">
                        <c:v>42533.486076388886</c:v>
                      </c:pt>
                      <c:pt idx="5684">
                        <c:v>42533.486087962963</c:v>
                      </c:pt>
                      <c:pt idx="5685">
                        <c:v>42533.48609953704</c:v>
                      </c:pt>
                      <c:pt idx="5686">
                        <c:v>42533.486111111109</c:v>
                      </c:pt>
                      <c:pt idx="5687">
                        <c:v>42533.486122685186</c:v>
                      </c:pt>
                      <c:pt idx="5688">
                        <c:v>42533.486134259256</c:v>
                      </c:pt>
                      <c:pt idx="5689">
                        <c:v>42533.486145833333</c:v>
                      </c:pt>
                      <c:pt idx="5690">
                        <c:v>42533.486157407409</c:v>
                      </c:pt>
                      <c:pt idx="5691">
                        <c:v>42533.486168981479</c:v>
                      </c:pt>
                      <c:pt idx="5692">
                        <c:v>42533.486180555556</c:v>
                      </c:pt>
                      <c:pt idx="5693">
                        <c:v>42533.486192129632</c:v>
                      </c:pt>
                      <c:pt idx="5694">
                        <c:v>42533.486203703702</c:v>
                      </c:pt>
                      <c:pt idx="5695">
                        <c:v>42533.486215277779</c:v>
                      </c:pt>
                      <c:pt idx="5696">
                        <c:v>42533.486226851855</c:v>
                      </c:pt>
                      <c:pt idx="5697">
                        <c:v>42533.486238425925</c:v>
                      </c:pt>
                      <c:pt idx="5698">
                        <c:v>42533.486250000002</c:v>
                      </c:pt>
                      <c:pt idx="5699">
                        <c:v>42533.486261574071</c:v>
                      </c:pt>
                      <c:pt idx="5700">
                        <c:v>42533.486273148148</c:v>
                      </c:pt>
                      <c:pt idx="5701">
                        <c:v>42533.486284722225</c:v>
                      </c:pt>
                      <c:pt idx="5702">
                        <c:v>42533.486296296294</c:v>
                      </c:pt>
                      <c:pt idx="5703">
                        <c:v>42533.486307870371</c:v>
                      </c:pt>
                      <c:pt idx="5704">
                        <c:v>42533.486319444448</c:v>
                      </c:pt>
                      <c:pt idx="5705">
                        <c:v>42533.486331018517</c:v>
                      </c:pt>
                      <c:pt idx="5706">
                        <c:v>42533.486342592594</c:v>
                      </c:pt>
                      <c:pt idx="5707">
                        <c:v>42533.486354166664</c:v>
                      </c:pt>
                      <c:pt idx="5708">
                        <c:v>42533.48636574074</c:v>
                      </c:pt>
                      <c:pt idx="5709">
                        <c:v>42533.486377314817</c:v>
                      </c:pt>
                      <c:pt idx="5710">
                        <c:v>42533.486388888887</c:v>
                      </c:pt>
                      <c:pt idx="5711">
                        <c:v>42533.486400462964</c:v>
                      </c:pt>
                      <c:pt idx="5712">
                        <c:v>42533.48641203704</c:v>
                      </c:pt>
                      <c:pt idx="5713">
                        <c:v>42533.48642361111</c:v>
                      </c:pt>
                      <c:pt idx="5714">
                        <c:v>42533.486435185187</c:v>
                      </c:pt>
                      <c:pt idx="5715">
                        <c:v>42533.486446759256</c:v>
                      </c:pt>
                      <c:pt idx="5716">
                        <c:v>42533.486458333333</c:v>
                      </c:pt>
                      <c:pt idx="5717">
                        <c:v>42533.48646990741</c:v>
                      </c:pt>
                      <c:pt idx="5718">
                        <c:v>42533.486481481479</c:v>
                      </c:pt>
                      <c:pt idx="5719">
                        <c:v>42533.486493055556</c:v>
                      </c:pt>
                      <c:pt idx="5720">
                        <c:v>42533.486504629633</c:v>
                      </c:pt>
                      <c:pt idx="5721">
                        <c:v>42533.486516203702</c:v>
                      </c:pt>
                      <c:pt idx="5722">
                        <c:v>42533.486527777779</c:v>
                      </c:pt>
                      <c:pt idx="5723">
                        <c:v>42533.486539351848</c:v>
                      </c:pt>
                      <c:pt idx="5724">
                        <c:v>42533.486550925925</c:v>
                      </c:pt>
                      <c:pt idx="5725">
                        <c:v>42533.486562500002</c:v>
                      </c:pt>
                      <c:pt idx="5726">
                        <c:v>42533.486574074072</c:v>
                      </c:pt>
                      <c:pt idx="5727">
                        <c:v>42533.486597222225</c:v>
                      </c:pt>
                      <c:pt idx="5728">
                        <c:v>42533.486608796295</c:v>
                      </c:pt>
                      <c:pt idx="5729">
                        <c:v>42533.486620370371</c:v>
                      </c:pt>
                      <c:pt idx="5730">
                        <c:v>42533.486631944441</c:v>
                      </c:pt>
                      <c:pt idx="5731">
                        <c:v>42533.486643518518</c:v>
                      </c:pt>
                      <c:pt idx="5732">
                        <c:v>42533.486655092594</c:v>
                      </c:pt>
                      <c:pt idx="5733">
                        <c:v>42533.486666666664</c:v>
                      </c:pt>
                      <c:pt idx="5734">
                        <c:v>42533.486678240741</c:v>
                      </c:pt>
                      <c:pt idx="5735">
                        <c:v>42533.486689814818</c:v>
                      </c:pt>
                      <c:pt idx="5736">
                        <c:v>42533.486712962964</c:v>
                      </c:pt>
                      <c:pt idx="5737">
                        <c:v>42533.486724537041</c:v>
                      </c:pt>
                      <c:pt idx="5738">
                        <c:v>42533.486747685187</c:v>
                      </c:pt>
                      <c:pt idx="5739">
                        <c:v>42533.486759259256</c:v>
                      </c:pt>
                      <c:pt idx="5740">
                        <c:v>42533.486770833333</c:v>
                      </c:pt>
                      <c:pt idx="5741">
                        <c:v>42533.48678240741</c:v>
                      </c:pt>
                      <c:pt idx="5742">
                        <c:v>42533.486793981479</c:v>
                      </c:pt>
                      <c:pt idx="5743">
                        <c:v>42533.486805555556</c:v>
                      </c:pt>
                      <c:pt idx="5744">
                        <c:v>42533.486817129633</c:v>
                      </c:pt>
                      <c:pt idx="5745">
                        <c:v>42533.486828703702</c:v>
                      </c:pt>
                      <c:pt idx="5746">
                        <c:v>42533.486840277779</c:v>
                      </c:pt>
                      <c:pt idx="5747">
                        <c:v>42533.486851851849</c:v>
                      </c:pt>
                      <c:pt idx="5748">
                        <c:v>42533.486863425926</c:v>
                      </c:pt>
                      <c:pt idx="5749">
                        <c:v>42533.486875000002</c:v>
                      </c:pt>
                      <c:pt idx="5750">
                        <c:v>42533.486886574072</c:v>
                      </c:pt>
                      <c:pt idx="5751">
                        <c:v>42533.486898148149</c:v>
                      </c:pt>
                      <c:pt idx="5752">
                        <c:v>42533.486921296295</c:v>
                      </c:pt>
                      <c:pt idx="5753">
                        <c:v>42533.486932870372</c:v>
                      </c:pt>
                      <c:pt idx="5754">
                        <c:v>42533.486944444441</c:v>
                      </c:pt>
                      <c:pt idx="5755">
                        <c:v>42533.486967592595</c:v>
                      </c:pt>
                      <c:pt idx="5756">
                        <c:v>42533.486979166664</c:v>
                      </c:pt>
                      <c:pt idx="5757">
                        <c:v>42533.486990740741</c:v>
                      </c:pt>
                      <c:pt idx="5758">
                        <c:v>42533.487002314818</c:v>
                      </c:pt>
                      <c:pt idx="5759">
                        <c:v>42533.487013888887</c:v>
                      </c:pt>
                      <c:pt idx="5760">
                        <c:v>42533.487025462964</c:v>
                      </c:pt>
                      <c:pt idx="5761">
                        <c:v>42533.487037037034</c:v>
                      </c:pt>
                      <c:pt idx="5762">
                        <c:v>42533.48704861111</c:v>
                      </c:pt>
                      <c:pt idx="5763">
                        <c:v>42533.487060185187</c:v>
                      </c:pt>
                      <c:pt idx="5764">
                        <c:v>42533.487071759257</c:v>
                      </c:pt>
                      <c:pt idx="5765">
                        <c:v>42533.487083333333</c:v>
                      </c:pt>
                      <c:pt idx="5766">
                        <c:v>42533.48709490741</c:v>
                      </c:pt>
                      <c:pt idx="5767">
                        <c:v>42533.48710648148</c:v>
                      </c:pt>
                      <c:pt idx="5768">
                        <c:v>42533.487118055556</c:v>
                      </c:pt>
                      <c:pt idx="5769">
                        <c:v>42533.487129629626</c:v>
                      </c:pt>
                      <c:pt idx="5770">
                        <c:v>42533.487141203703</c:v>
                      </c:pt>
                      <c:pt idx="5771">
                        <c:v>42533.48715277778</c:v>
                      </c:pt>
                      <c:pt idx="5772">
                        <c:v>42533.487164351849</c:v>
                      </c:pt>
                      <c:pt idx="5773">
                        <c:v>42533.487175925926</c:v>
                      </c:pt>
                      <c:pt idx="5774">
                        <c:v>42533.487187500003</c:v>
                      </c:pt>
                      <c:pt idx="5775">
                        <c:v>42533.487199074072</c:v>
                      </c:pt>
                      <c:pt idx="5776">
                        <c:v>42533.487210648149</c:v>
                      </c:pt>
                      <c:pt idx="5777">
                        <c:v>42533.487222222226</c:v>
                      </c:pt>
                      <c:pt idx="5778">
                        <c:v>42533.487233796295</c:v>
                      </c:pt>
                      <c:pt idx="5779">
                        <c:v>42533.487256944441</c:v>
                      </c:pt>
                      <c:pt idx="5780">
                        <c:v>42533.487268518518</c:v>
                      </c:pt>
                      <c:pt idx="5781">
                        <c:v>42533.487280092595</c:v>
                      </c:pt>
                      <c:pt idx="5782">
                        <c:v>42533.487291666665</c:v>
                      </c:pt>
                      <c:pt idx="5783">
                        <c:v>42533.487303240741</c:v>
                      </c:pt>
                      <c:pt idx="5784">
                        <c:v>42533.487314814818</c:v>
                      </c:pt>
                      <c:pt idx="5785">
                        <c:v>42533.487326388888</c:v>
                      </c:pt>
                      <c:pt idx="5786">
                        <c:v>42533.487337962964</c:v>
                      </c:pt>
                      <c:pt idx="5787">
                        <c:v>42533.487361111111</c:v>
                      </c:pt>
                      <c:pt idx="5788">
                        <c:v>42533.487372685187</c:v>
                      </c:pt>
                      <c:pt idx="5789">
                        <c:v>42533.487384259257</c:v>
                      </c:pt>
                      <c:pt idx="5790">
                        <c:v>42533.487395833334</c:v>
                      </c:pt>
                      <c:pt idx="5791">
                        <c:v>42533.487407407411</c:v>
                      </c:pt>
                      <c:pt idx="5792">
                        <c:v>42533.48741898148</c:v>
                      </c:pt>
                      <c:pt idx="5793">
                        <c:v>42533.487430555557</c:v>
                      </c:pt>
                      <c:pt idx="5794">
                        <c:v>42533.487442129626</c:v>
                      </c:pt>
                      <c:pt idx="5795">
                        <c:v>42533.48746527778</c:v>
                      </c:pt>
                      <c:pt idx="5796">
                        <c:v>42533.487476851849</c:v>
                      </c:pt>
                      <c:pt idx="5797">
                        <c:v>42533.487488425926</c:v>
                      </c:pt>
                      <c:pt idx="5798">
                        <c:v>42533.487500000003</c:v>
                      </c:pt>
                      <c:pt idx="5799">
                        <c:v>42533.487511574072</c:v>
                      </c:pt>
                      <c:pt idx="5800">
                        <c:v>42533.487523148149</c:v>
                      </c:pt>
                      <c:pt idx="5801">
                        <c:v>42533.487534722219</c:v>
                      </c:pt>
                      <c:pt idx="5802">
                        <c:v>42533.487546296295</c:v>
                      </c:pt>
                      <c:pt idx="5803">
                        <c:v>42533.487557870372</c:v>
                      </c:pt>
                      <c:pt idx="5804">
                        <c:v>42533.487569444442</c:v>
                      </c:pt>
                      <c:pt idx="5805">
                        <c:v>42533.487581018519</c:v>
                      </c:pt>
                      <c:pt idx="5806">
                        <c:v>42533.487592592595</c:v>
                      </c:pt>
                      <c:pt idx="5807">
                        <c:v>42533.487604166665</c:v>
                      </c:pt>
                      <c:pt idx="5808">
                        <c:v>42533.487615740742</c:v>
                      </c:pt>
                      <c:pt idx="5809">
                        <c:v>42533.487627314818</c:v>
                      </c:pt>
                      <c:pt idx="5810">
                        <c:v>42533.487638888888</c:v>
                      </c:pt>
                      <c:pt idx="5811">
                        <c:v>42533.487650462965</c:v>
                      </c:pt>
                      <c:pt idx="5812">
                        <c:v>42533.487662037034</c:v>
                      </c:pt>
                      <c:pt idx="5813">
                        <c:v>42533.487673611111</c:v>
                      </c:pt>
                      <c:pt idx="5814">
                        <c:v>42533.487685185188</c:v>
                      </c:pt>
                      <c:pt idx="5815">
                        <c:v>42533.487696759257</c:v>
                      </c:pt>
                      <c:pt idx="5816">
                        <c:v>42533.487708333334</c:v>
                      </c:pt>
                      <c:pt idx="5817">
                        <c:v>42533.487719907411</c:v>
                      </c:pt>
                      <c:pt idx="5818">
                        <c:v>42533.48773148148</c:v>
                      </c:pt>
                      <c:pt idx="5819">
                        <c:v>42533.487743055557</c:v>
                      </c:pt>
                      <c:pt idx="5820">
                        <c:v>42533.487754629627</c:v>
                      </c:pt>
                      <c:pt idx="5821">
                        <c:v>42533.487766203703</c:v>
                      </c:pt>
                      <c:pt idx="5822">
                        <c:v>42533.48777777778</c:v>
                      </c:pt>
                      <c:pt idx="5823">
                        <c:v>42533.48778935185</c:v>
                      </c:pt>
                      <c:pt idx="5824">
                        <c:v>42533.487800925926</c:v>
                      </c:pt>
                      <c:pt idx="5825">
                        <c:v>42533.487812500003</c:v>
                      </c:pt>
                      <c:pt idx="5826">
                        <c:v>42533.487835648149</c:v>
                      </c:pt>
                      <c:pt idx="5827">
                        <c:v>42533.487847222219</c:v>
                      </c:pt>
                      <c:pt idx="5828">
                        <c:v>42533.487858796296</c:v>
                      </c:pt>
                      <c:pt idx="5829">
                        <c:v>42533.487870370373</c:v>
                      </c:pt>
                      <c:pt idx="5830">
                        <c:v>42533.487893518519</c:v>
                      </c:pt>
                      <c:pt idx="5831">
                        <c:v>42533.487905092596</c:v>
                      </c:pt>
                      <c:pt idx="5832">
                        <c:v>42533.487916666665</c:v>
                      </c:pt>
                      <c:pt idx="5833">
                        <c:v>42533.487928240742</c:v>
                      </c:pt>
                      <c:pt idx="5834">
                        <c:v>42533.487939814811</c:v>
                      </c:pt>
                      <c:pt idx="5835">
                        <c:v>42533.487951388888</c:v>
                      </c:pt>
                      <c:pt idx="5836">
                        <c:v>42533.487962962965</c:v>
                      </c:pt>
                      <c:pt idx="5837">
                        <c:v>42533.487986111111</c:v>
                      </c:pt>
                      <c:pt idx="5838">
                        <c:v>42533.487997685188</c:v>
                      </c:pt>
                      <c:pt idx="5839">
                        <c:v>42533.488009259258</c:v>
                      </c:pt>
                      <c:pt idx="5840">
                        <c:v>42533.488020833334</c:v>
                      </c:pt>
                      <c:pt idx="5841">
                        <c:v>42533.488032407404</c:v>
                      </c:pt>
                      <c:pt idx="5842">
                        <c:v>42533.488043981481</c:v>
                      </c:pt>
                      <c:pt idx="5843">
                        <c:v>42533.488055555557</c:v>
                      </c:pt>
                      <c:pt idx="5844">
                        <c:v>42533.488067129627</c:v>
                      </c:pt>
                      <c:pt idx="5845">
                        <c:v>42533.488078703704</c:v>
                      </c:pt>
                      <c:pt idx="5846">
                        <c:v>42533.48809027778</c:v>
                      </c:pt>
                      <c:pt idx="5847">
                        <c:v>42533.48810185185</c:v>
                      </c:pt>
                      <c:pt idx="5848">
                        <c:v>42533.488113425927</c:v>
                      </c:pt>
                      <c:pt idx="5849">
                        <c:v>42533.488125000003</c:v>
                      </c:pt>
                      <c:pt idx="5850">
                        <c:v>42533.488136574073</c:v>
                      </c:pt>
                      <c:pt idx="5851">
                        <c:v>42533.48814814815</c:v>
                      </c:pt>
                      <c:pt idx="5852">
                        <c:v>42533.488159722219</c:v>
                      </c:pt>
                      <c:pt idx="5853">
                        <c:v>42533.488171296296</c:v>
                      </c:pt>
                      <c:pt idx="5854">
                        <c:v>42533.488182870373</c:v>
                      </c:pt>
                      <c:pt idx="5855">
                        <c:v>42533.488194444442</c:v>
                      </c:pt>
                      <c:pt idx="5856">
                        <c:v>42533.488206018519</c:v>
                      </c:pt>
                      <c:pt idx="5857">
                        <c:v>42533.488217592596</c:v>
                      </c:pt>
                      <c:pt idx="5858">
                        <c:v>42533.488229166665</c:v>
                      </c:pt>
                      <c:pt idx="5859">
                        <c:v>42533.488240740742</c:v>
                      </c:pt>
                      <c:pt idx="5860">
                        <c:v>42533.488252314812</c:v>
                      </c:pt>
                      <c:pt idx="5861">
                        <c:v>42533.488263888888</c:v>
                      </c:pt>
                      <c:pt idx="5862">
                        <c:v>42533.488275462965</c:v>
                      </c:pt>
                      <c:pt idx="5863">
                        <c:v>42533.488287037035</c:v>
                      </c:pt>
                      <c:pt idx="5864">
                        <c:v>42533.488298611112</c:v>
                      </c:pt>
                      <c:pt idx="5865">
                        <c:v>42533.488310185188</c:v>
                      </c:pt>
                      <c:pt idx="5866">
                        <c:v>42533.488321759258</c:v>
                      </c:pt>
                      <c:pt idx="5867">
                        <c:v>42533.488333333335</c:v>
                      </c:pt>
                      <c:pt idx="5868">
                        <c:v>42533.488344907404</c:v>
                      </c:pt>
                      <c:pt idx="5869">
                        <c:v>42533.488356481481</c:v>
                      </c:pt>
                      <c:pt idx="5870">
                        <c:v>42533.488368055558</c:v>
                      </c:pt>
                      <c:pt idx="5871">
                        <c:v>42533.488379629627</c:v>
                      </c:pt>
                      <c:pt idx="5872">
                        <c:v>42533.488391203704</c:v>
                      </c:pt>
                      <c:pt idx="5873">
                        <c:v>42533.488402777781</c:v>
                      </c:pt>
                      <c:pt idx="5874">
                        <c:v>42533.48841435185</c:v>
                      </c:pt>
                      <c:pt idx="5875">
                        <c:v>42533.488425925927</c:v>
                      </c:pt>
                      <c:pt idx="5876">
                        <c:v>42533.488437499997</c:v>
                      </c:pt>
                      <c:pt idx="5877">
                        <c:v>42533.488449074073</c:v>
                      </c:pt>
                      <c:pt idx="5878">
                        <c:v>42533.48846064815</c:v>
                      </c:pt>
                      <c:pt idx="5879">
                        <c:v>42533.48847222222</c:v>
                      </c:pt>
                      <c:pt idx="5880">
                        <c:v>42533.488483796296</c:v>
                      </c:pt>
                      <c:pt idx="5881">
                        <c:v>42533.488495370373</c:v>
                      </c:pt>
                      <c:pt idx="5882">
                        <c:v>42533.488506944443</c:v>
                      </c:pt>
                      <c:pt idx="5883">
                        <c:v>42533.488518518519</c:v>
                      </c:pt>
                      <c:pt idx="5884">
                        <c:v>42533.488530092596</c:v>
                      </c:pt>
                      <c:pt idx="5885">
                        <c:v>42533.488541666666</c:v>
                      </c:pt>
                      <c:pt idx="5886">
                        <c:v>42533.488553240742</c:v>
                      </c:pt>
                      <c:pt idx="5887">
                        <c:v>42533.488564814812</c:v>
                      </c:pt>
                      <c:pt idx="5888">
                        <c:v>42533.488576388889</c:v>
                      </c:pt>
                      <c:pt idx="5889">
                        <c:v>42533.488587962966</c:v>
                      </c:pt>
                      <c:pt idx="5890">
                        <c:v>42533.488599537035</c:v>
                      </c:pt>
                      <c:pt idx="5891">
                        <c:v>42533.488611111112</c:v>
                      </c:pt>
                      <c:pt idx="5892">
                        <c:v>42533.488622685189</c:v>
                      </c:pt>
                      <c:pt idx="5893">
                        <c:v>42533.488634259258</c:v>
                      </c:pt>
                      <c:pt idx="5894">
                        <c:v>42533.488645833335</c:v>
                      </c:pt>
                      <c:pt idx="5895">
                        <c:v>42533.488657407404</c:v>
                      </c:pt>
                      <c:pt idx="5896">
                        <c:v>42533.488668981481</c:v>
                      </c:pt>
                      <c:pt idx="5897">
                        <c:v>42533.488680555558</c:v>
                      </c:pt>
                      <c:pt idx="5898">
                        <c:v>42533.488692129627</c:v>
                      </c:pt>
                      <c:pt idx="5899">
                        <c:v>42533.488715277781</c:v>
                      </c:pt>
                      <c:pt idx="5900">
                        <c:v>42533.488726851851</c:v>
                      </c:pt>
                      <c:pt idx="5901">
                        <c:v>42533.488738425927</c:v>
                      </c:pt>
                      <c:pt idx="5902">
                        <c:v>42533.488749999997</c:v>
                      </c:pt>
                      <c:pt idx="5903">
                        <c:v>42533.488761574074</c:v>
                      </c:pt>
                      <c:pt idx="5904">
                        <c:v>42533.48877314815</c:v>
                      </c:pt>
                      <c:pt idx="5905">
                        <c:v>42533.48878472222</c:v>
                      </c:pt>
                      <c:pt idx="5906">
                        <c:v>42533.488796296297</c:v>
                      </c:pt>
                      <c:pt idx="5907">
                        <c:v>42533.488807870373</c:v>
                      </c:pt>
                      <c:pt idx="5908">
                        <c:v>42533.488819444443</c:v>
                      </c:pt>
                      <c:pt idx="5909">
                        <c:v>42533.48883101852</c:v>
                      </c:pt>
                      <c:pt idx="5910">
                        <c:v>42533.488842592589</c:v>
                      </c:pt>
                      <c:pt idx="5911">
                        <c:v>42533.488854166666</c:v>
                      </c:pt>
                      <c:pt idx="5912">
                        <c:v>42533.488865740743</c:v>
                      </c:pt>
                      <c:pt idx="5913">
                        <c:v>42533.488877314812</c:v>
                      </c:pt>
                      <c:pt idx="5914">
                        <c:v>42533.488888888889</c:v>
                      </c:pt>
                      <c:pt idx="5915">
                        <c:v>42533.488900462966</c:v>
                      </c:pt>
                      <c:pt idx="5916">
                        <c:v>42533.488923611112</c:v>
                      </c:pt>
                      <c:pt idx="5917">
                        <c:v>42533.488935185182</c:v>
                      </c:pt>
                      <c:pt idx="5918">
                        <c:v>42533.488946759258</c:v>
                      </c:pt>
                      <c:pt idx="5919">
                        <c:v>42533.488958333335</c:v>
                      </c:pt>
                      <c:pt idx="5920">
                        <c:v>42533.488969907405</c:v>
                      </c:pt>
                      <c:pt idx="5921">
                        <c:v>42533.488981481481</c:v>
                      </c:pt>
                      <c:pt idx="5922">
                        <c:v>42533.488993055558</c:v>
                      </c:pt>
                      <c:pt idx="5923">
                        <c:v>42533.489004629628</c:v>
                      </c:pt>
                      <c:pt idx="5924">
                        <c:v>42533.489016203705</c:v>
                      </c:pt>
                      <c:pt idx="5925">
                        <c:v>42533.489027777781</c:v>
                      </c:pt>
                      <c:pt idx="5926">
                        <c:v>42533.489039351851</c:v>
                      </c:pt>
                      <c:pt idx="5927">
                        <c:v>42533.489050925928</c:v>
                      </c:pt>
                      <c:pt idx="5928">
                        <c:v>42533.489062499997</c:v>
                      </c:pt>
                      <c:pt idx="5929">
                        <c:v>42533.489074074074</c:v>
                      </c:pt>
                      <c:pt idx="5930">
                        <c:v>42533.489085648151</c:v>
                      </c:pt>
                      <c:pt idx="5931">
                        <c:v>42533.48909722222</c:v>
                      </c:pt>
                      <c:pt idx="5932">
                        <c:v>42533.489108796297</c:v>
                      </c:pt>
                      <c:pt idx="5933">
                        <c:v>42533.489120370374</c:v>
                      </c:pt>
                      <c:pt idx="5934">
                        <c:v>42533.489131944443</c:v>
                      </c:pt>
                      <c:pt idx="5935">
                        <c:v>42533.48914351852</c:v>
                      </c:pt>
                      <c:pt idx="5936">
                        <c:v>42533.489155092589</c:v>
                      </c:pt>
                      <c:pt idx="5937">
                        <c:v>42533.489166666666</c:v>
                      </c:pt>
                      <c:pt idx="5938">
                        <c:v>42533.489178240743</c:v>
                      </c:pt>
                      <c:pt idx="5939">
                        <c:v>42533.489189814813</c:v>
                      </c:pt>
                      <c:pt idx="5940">
                        <c:v>42533.489201388889</c:v>
                      </c:pt>
                      <c:pt idx="5941">
                        <c:v>42533.489212962966</c:v>
                      </c:pt>
                      <c:pt idx="5942">
                        <c:v>42533.489224537036</c:v>
                      </c:pt>
                      <c:pt idx="5943">
                        <c:v>42533.489236111112</c:v>
                      </c:pt>
                      <c:pt idx="5944">
                        <c:v>42533.489247685182</c:v>
                      </c:pt>
                      <c:pt idx="5945">
                        <c:v>42533.489259259259</c:v>
                      </c:pt>
                      <c:pt idx="5946">
                        <c:v>42533.489270833335</c:v>
                      </c:pt>
                      <c:pt idx="5947">
                        <c:v>42533.489282407405</c:v>
                      </c:pt>
                      <c:pt idx="5948">
                        <c:v>42533.489293981482</c:v>
                      </c:pt>
                      <c:pt idx="5949">
                        <c:v>42533.489305555559</c:v>
                      </c:pt>
                      <c:pt idx="5950">
                        <c:v>42533.489317129628</c:v>
                      </c:pt>
                      <c:pt idx="5951">
                        <c:v>42533.489328703705</c:v>
                      </c:pt>
                      <c:pt idx="5952">
                        <c:v>42533.489340277774</c:v>
                      </c:pt>
                      <c:pt idx="5953">
                        <c:v>42533.489351851851</c:v>
                      </c:pt>
                      <c:pt idx="5954">
                        <c:v>42533.489363425928</c:v>
                      </c:pt>
                      <c:pt idx="5955">
                        <c:v>42533.489374999997</c:v>
                      </c:pt>
                      <c:pt idx="5956">
                        <c:v>42533.489386574074</c:v>
                      </c:pt>
                      <c:pt idx="5957">
                        <c:v>42533.489398148151</c:v>
                      </c:pt>
                      <c:pt idx="5958">
                        <c:v>42533.48940972222</c:v>
                      </c:pt>
                      <c:pt idx="5959">
                        <c:v>42533.489421296297</c:v>
                      </c:pt>
                      <c:pt idx="5960">
                        <c:v>42533.489432870374</c:v>
                      </c:pt>
                      <c:pt idx="5961">
                        <c:v>42533.489444444444</c:v>
                      </c:pt>
                      <c:pt idx="5962">
                        <c:v>42533.48945601852</c:v>
                      </c:pt>
                      <c:pt idx="5963">
                        <c:v>42533.48946759259</c:v>
                      </c:pt>
                      <c:pt idx="5964">
                        <c:v>42533.489479166667</c:v>
                      </c:pt>
                      <c:pt idx="5965">
                        <c:v>42533.489490740743</c:v>
                      </c:pt>
                      <c:pt idx="5966">
                        <c:v>42533.489502314813</c:v>
                      </c:pt>
                      <c:pt idx="5967">
                        <c:v>42533.48951388889</c:v>
                      </c:pt>
                      <c:pt idx="5968">
                        <c:v>42533.489525462966</c:v>
                      </c:pt>
                      <c:pt idx="5969">
                        <c:v>42533.489537037036</c:v>
                      </c:pt>
                      <c:pt idx="5970">
                        <c:v>42533.489548611113</c:v>
                      </c:pt>
                      <c:pt idx="5971">
                        <c:v>42533.489560185182</c:v>
                      </c:pt>
                      <c:pt idx="5972">
                        <c:v>42533.489571759259</c:v>
                      </c:pt>
                      <c:pt idx="5973">
                        <c:v>42533.489583333336</c:v>
                      </c:pt>
                      <c:pt idx="5974">
                        <c:v>42533.489594907405</c:v>
                      </c:pt>
                      <c:pt idx="5975">
                        <c:v>42533.489606481482</c:v>
                      </c:pt>
                      <c:pt idx="5976">
                        <c:v>42533.489618055559</c:v>
                      </c:pt>
                      <c:pt idx="5977">
                        <c:v>42533.489629629628</c:v>
                      </c:pt>
                      <c:pt idx="5978">
                        <c:v>42533.489641203705</c:v>
                      </c:pt>
                      <c:pt idx="5979">
                        <c:v>42533.489652777775</c:v>
                      </c:pt>
                      <c:pt idx="5980">
                        <c:v>42533.489664351851</c:v>
                      </c:pt>
                      <c:pt idx="5981">
                        <c:v>42533.489675925928</c:v>
                      </c:pt>
                      <c:pt idx="5982">
                        <c:v>42533.489687499998</c:v>
                      </c:pt>
                      <c:pt idx="5983">
                        <c:v>42533.489699074074</c:v>
                      </c:pt>
                      <c:pt idx="5984">
                        <c:v>42533.489710648151</c:v>
                      </c:pt>
                      <c:pt idx="5985">
                        <c:v>42533.489722222221</c:v>
                      </c:pt>
                      <c:pt idx="5986">
                        <c:v>42533.489733796298</c:v>
                      </c:pt>
                      <c:pt idx="5987">
                        <c:v>42533.489745370367</c:v>
                      </c:pt>
                      <c:pt idx="5988">
                        <c:v>42533.489756944444</c:v>
                      </c:pt>
                      <c:pt idx="5989">
                        <c:v>42533.489768518521</c:v>
                      </c:pt>
                      <c:pt idx="5990">
                        <c:v>42533.48978009259</c:v>
                      </c:pt>
                      <c:pt idx="5991">
                        <c:v>42533.489803240744</c:v>
                      </c:pt>
                      <c:pt idx="5992">
                        <c:v>42533.489814814813</c:v>
                      </c:pt>
                      <c:pt idx="5993">
                        <c:v>42533.48982638889</c:v>
                      </c:pt>
                      <c:pt idx="5994">
                        <c:v>42533.489837962959</c:v>
                      </c:pt>
                      <c:pt idx="5995">
                        <c:v>42533.489849537036</c:v>
                      </c:pt>
                      <c:pt idx="5996">
                        <c:v>42533.489861111113</c:v>
                      </c:pt>
                      <c:pt idx="5997">
                        <c:v>42533.489872685182</c:v>
                      </c:pt>
                      <c:pt idx="5998">
                        <c:v>42533.489884259259</c:v>
                      </c:pt>
                      <c:pt idx="5999">
                        <c:v>42533.489895833336</c:v>
                      </c:pt>
                      <c:pt idx="6000">
                        <c:v>42533.489907407406</c:v>
                      </c:pt>
                      <c:pt idx="6001">
                        <c:v>42533.489918981482</c:v>
                      </c:pt>
                      <c:pt idx="6002">
                        <c:v>42533.489930555559</c:v>
                      </c:pt>
                      <c:pt idx="6003">
                        <c:v>42533.489942129629</c:v>
                      </c:pt>
                      <c:pt idx="6004">
                        <c:v>42533.489953703705</c:v>
                      </c:pt>
                      <c:pt idx="6005">
                        <c:v>42533.489965277775</c:v>
                      </c:pt>
                      <c:pt idx="6006">
                        <c:v>42533.489976851852</c:v>
                      </c:pt>
                      <c:pt idx="6007">
                        <c:v>42533.489988425928</c:v>
                      </c:pt>
                      <c:pt idx="6008">
                        <c:v>42533.49</c:v>
                      </c:pt>
                      <c:pt idx="6009">
                        <c:v>42533.490011574075</c:v>
                      </c:pt>
                      <c:pt idx="6010">
                        <c:v>42533.490034722221</c:v>
                      </c:pt>
                      <c:pt idx="6011">
                        <c:v>42533.490057870367</c:v>
                      </c:pt>
                      <c:pt idx="6012">
                        <c:v>42533.490069444444</c:v>
                      </c:pt>
                      <c:pt idx="6013">
                        <c:v>42533.490081018521</c:v>
                      </c:pt>
                      <c:pt idx="6014">
                        <c:v>42533.49009259259</c:v>
                      </c:pt>
                      <c:pt idx="6015">
                        <c:v>42533.490104166667</c:v>
                      </c:pt>
                      <c:pt idx="6016">
                        <c:v>42533.490115740744</c:v>
                      </c:pt>
                      <c:pt idx="6017">
                        <c:v>42533.490127314813</c:v>
                      </c:pt>
                      <c:pt idx="6018">
                        <c:v>42533.49013888889</c:v>
                      </c:pt>
                      <c:pt idx="6019">
                        <c:v>42533.49015046296</c:v>
                      </c:pt>
                      <c:pt idx="6020">
                        <c:v>42533.490162037036</c:v>
                      </c:pt>
                      <c:pt idx="6021">
                        <c:v>42533.490173611113</c:v>
                      </c:pt>
                      <c:pt idx="6022">
                        <c:v>42533.490185185183</c:v>
                      </c:pt>
                      <c:pt idx="6023">
                        <c:v>42533.49019675926</c:v>
                      </c:pt>
                      <c:pt idx="6024">
                        <c:v>42533.490219907406</c:v>
                      </c:pt>
                      <c:pt idx="6025">
                        <c:v>42533.490231481483</c:v>
                      </c:pt>
                      <c:pt idx="6026">
                        <c:v>42533.490243055552</c:v>
                      </c:pt>
                      <c:pt idx="6027">
                        <c:v>42533.490254629629</c:v>
                      </c:pt>
                      <c:pt idx="6028">
                        <c:v>42533.490266203706</c:v>
                      </c:pt>
                      <c:pt idx="6029">
                        <c:v>42533.490277777775</c:v>
                      </c:pt>
                      <c:pt idx="6030">
                        <c:v>42533.490289351852</c:v>
                      </c:pt>
                      <c:pt idx="6031">
                        <c:v>42533.490300925929</c:v>
                      </c:pt>
                      <c:pt idx="6032">
                        <c:v>42533.490312499998</c:v>
                      </c:pt>
                      <c:pt idx="6033">
                        <c:v>42533.490324074075</c:v>
                      </c:pt>
                      <c:pt idx="6034">
                        <c:v>42533.490335648145</c:v>
                      </c:pt>
                      <c:pt idx="6035">
                        <c:v>42533.490358796298</c:v>
                      </c:pt>
                      <c:pt idx="6036">
                        <c:v>42533.490370370368</c:v>
                      </c:pt>
                      <c:pt idx="6037">
                        <c:v>42533.490381944444</c:v>
                      </c:pt>
                      <c:pt idx="6038">
                        <c:v>42533.490393518521</c:v>
                      </c:pt>
                      <c:pt idx="6039">
                        <c:v>42533.490405092591</c:v>
                      </c:pt>
                      <c:pt idx="6040">
                        <c:v>42533.490416666667</c:v>
                      </c:pt>
                      <c:pt idx="6041">
                        <c:v>42533.490428240744</c:v>
                      </c:pt>
                      <c:pt idx="6042">
                        <c:v>42533.490439814814</c:v>
                      </c:pt>
                      <c:pt idx="6043">
                        <c:v>42533.49046296296</c:v>
                      </c:pt>
                      <c:pt idx="6044">
                        <c:v>42533.490474537037</c:v>
                      </c:pt>
                      <c:pt idx="6045">
                        <c:v>42533.490486111114</c:v>
                      </c:pt>
                      <c:pt idx="6046">
                        <c:v>42533.490497685183</c:v>
                      </c:pt>
                      <c:pt idx="6047">
                        <c:v>42533.49050925926</c:v>
                      </c:pt>
                      <c:pt idx="6048">
                        <c:v>42533.490520833337</c:v>
                      </c:pt>
                      <c:pt idx="6049">
                        <c:v>42533.490532407406</c:v>
                      </c:pt>
                      <c:pt idx="6050">
                        <c:v>42533.490543981483</c:v>
                      </c:pt>
                      <c:pt idx="6051">
                        <c:v>42533.490555555552</c:v>
                      </c:pt>
                      <c:pt idx="6052">
                        <c:v>42533.490567129629</c:v>
                      </c:pt>
                      <c:pt idx="6053">
                        <c:v>42533.490578703706</c:v>
                      </c:pt>
                      <c:pt idx="6054">
                        <c:v>42533.490590277775</c:v>
                      </c:pt>
                      <c:pt idx="6055">
                        <c:v>42533.490601851852</c:v>
                      </c:pt>
                      <c:pt idx="6056">
                        <c:v>42533.490613425929</c:v>
                      </c:pt>
                      <c:pt idx="6057">
                        <c:v>42533.490624999999</c:v>
                      </c:pt>
                      <c:pt idx="6058">
                        <c:v>42533.490636574075</c:v>
                      </c:pt>
                      <c:pt idx="6059">
                        <c:v>42533.490648148145</c:v>
                      </c:pt>
                      <c:pt idx="6060">
                        <c:v>42533.490659722222</c:v>
                      </c:pt>
                      <c:pt idx="6061">
                        <c:v>42533.490671296298</c:v>
                      </c:pt>
                      <c:pt idx="6062">
                        <c:v>42533.490682870368</c:v>
                      </c:pt>
                      <c:pt idx="6063">
                        <c:v>42533.490694444445</c:v>
                      </c:pt>
                      <c:pt idx="6064">
                        <c:v>42533.490706018521</c:v>
                      </c:pt>
                      <c:pt idx="6065">
                        <c:v>42533.490717592591</c:v>
                      </c:pt>
                      <c:pt idx="6066">
                        <c:v>42533.490729166668</c:v>
                      </c:pt>
                      <c:pt idx="6067">
                        <c:v>42533.490740740737</c:v>
                      </c:pt>
                      <c:pt idx="6068">
                        <c:v>42533.490752314814</c:v>
                      </c:pt>
                      <c:pt idx="6069">
                        <c:v>42533.490763888891</c:v>
                      </c:pt>
                      <c:pt idx="6070">
                        <c:v>42533.49077546296</c:v>
                      </c:pt>
                      <c:pt idx="6071">
                        <c:v>42533.490787037037</c:v>
                      </c:pt>
                      <c:pt idx="6072">
                        <c:v>42533.490798611114</c:v>
                      </c:pt>
                      <c:pt idx="6073">
                        <c:v>42533.490810185183</c:v>
                      </c:pt>
                      <c:pt idx="6074">
                        <c:v>42533.49082175926</c:v>
                      </c:pt>
                      <c:pt idx="6075">
                        <c:v>42533.490833333337</c:v>
                      </c:pt>
                      <c:pt idx="6076">
                        <c:v>42533.490844907406</c:v>
                      </c:pt>
                      <c:pt idx="6077">
                        <c:v>42533.490856481483</c:v>
                      </c:pt>
                      <c:pt idx="6078">
                        <c:v>42533.490879629629</c:v>
                      </c:pt>
                      <c:pt idx="6079">
                        <c:v>42533.490891203706</c:v>
                      </c:pt>
                      <c:pt idx="6080">
                        <c:v>42533.490902777776</c:v>
                      </c:pt>
                      <c:pt idx="6081">
                        <c:v>42533.490914351853</c:v>
                      </c:pt>
                      <c:pt idx="6082">
                        <c:v>42533.490925925929</c:v>
                      </c:pt>
                      <c:pt idx="6083">
                        <c:v>42533.490937499999</c:v>
                      </c:pt>
                      <c:pt idx="6084">
                        <c:v>42533.490949074076</c:v>
                      </c:pt>
                      <c:pt idx="6085">
                        <c:v>42533.490960648145</c:v>
                      </c:pt>
                      <c:pt idx="6086">
                        <c:v>42533.490972222222</c:v>
                      </c:pt>
                      <c:pt idx="6087">
                        <c:v>42533.490995370368</c:v>
                      </c:pt>
                      <c:pt idx="6088">
                        <c:v>42533.491006944445</c:v>
                      </c:pt>
                      <c:pt idx="6089">
                        <c:v>42533.491018518522</c:v>
                      </c:pt>
                      <c:pt idx="6090">
                        <c:v>42533.491030092591</c:v>
                      </c:pt>
                      <c:pt idx="6091">
                        <c:v>42533.491041666668</c:v>
                      </c:pt>
                      <c:pt idx="6092">
                        <c:v>42533.491064814814</c:v>
                      </c:pt>
                      <c:pt idx="6093">
                        <c:v>42533.491076388891</c:v>
                      </c:pt>
                      <c:pt idx="6094">
                        <c:v>42533.491087962961</c:v>
                      </c:pt>
                      <c:pt idx="6095">
                        <c:v>42533.491099537037</c:v>
                      </c:pt>
                      <c:pt idx="6096">
                        <c:v>42533.491111111114</c:v>
                      </c:pt>
                      <c:pt idx="6097">
                        <c:v>42533.491122685184</c:v>
                      </c:pt>
                      <c:pt idx="6098">
                        <c:v>42533.49113425926</c:v>
                      </c:pt>
                      <c:pt idx="6099">
                        <c:v>42533.49114583333</c:v>
                      </c:pt>
                      <c:pt idx="6100">
                        <c:v>42533.491168981483</c:v>
                      </c:pt>
                      <c:pt idx="6101">
                        <c:v>42533.491180555553</c:v>
                      </c:pt>
                      <c:pt idx="6102">
                        <c:v>42533.49119212963</c:v>
                      </c:pt>
                      <c:pt idx="6103">
                        <c:v>42533.491203703707</c:v>
                      </c:pt>
                      <c:pt idx="6104">
                        <c:v>42533.491215277776</c:v>
                      </c:pt>
                      <c:pt idx="6105">
                        <c:v>42533.491226851853</c:v>
                      </c:pt>
                      <c:pt idx="6106">
                        <c:v>42533.491238425922</c:v>
                      </c:pt>
                      <c:pt idx="6107">
                        <c:v>42533.491249999999</c:v>
                      </c:pt>
                      <c:pt idx="6108">
                        <c:v>42533.491261574076</c:v>
                      </c:pt>
                      <c:pt idx="6109">
                        <c:v>42533.491273148145</c:v>
                      </c:pt>
                      <c:pt idx="6110">
                        <c:v>42533.491284722222</c:v>
                      </c:pt>
                      <c:pt idx="6111">
                        <c:v>42533.491296296299</c:v>
                      </c:pt>
                      <c:pt idx="6112">
                        <c:v>42533.491307870368</c:v>
                      </c:pt>
                      <c:pt idx="6113">
                        <c:v>42533.491319444445</c:v>
                      </c:pt>
                      <c:pt idx="6114">
                        <c:v>42533.491331018522</c:v>
                      </c:pt>
                      <c:pt idx="6115">
                        <c:v>42533.491342592592</c:v>
                      </c:pt>
                      <c:pt idx="6116">
                        <c:v>42533.491354166668</c:v>
                      </c:pt>
                      <c:pt idx="6117">
                        <c:v>42533.491365740738</c:v>
                      </c:pt>
                      <c:pt idx="6118">
                        <c:v>42533.491388888891</c:v>
                      </c:pt>
                      <c:pt idx="6119">
                        <c:v>42533.491400462961</c:v>
                      </c:pt>
                      <c:pt idx="6120">
                        <c:v>42533.491412037038</c:v>
                      </c:pt>
                      <c:pt idx="6121">
                        <c:v>42533.491423611114</c:v>
                      </c:pt>
                      <c:pt idx="6122">
                        <c:v>42533.491446759261</c:v>
                      </c:pt>
                      <c:pt idx="6123">
                        <c:v>42533.49145833333</c:v>
                      </c:pt>
                      <c:pt idx="6124">
                        <c:v>42533.491469907407</c:v>
                      </c:pt>
                      <c:pt idx="6125">
                        <c:v>42533.491481481484</c:v>
                      </c:pt>
                      <c:pt idx="6126">
                        <c:v>42533.491493055553</c:v>
                      </c:pt>
                      <c:pt idx="6127">
                        <c:v>42533.49150462963</c:v>
                      </c:pt>
                      <c:pt idx="6128">
                        <c:v>42533.491516203707</c:v>
                      </c:pt>
                      <c:pt idx="6129">
                        <c:v>42533.491527777776</c:v>
                      </c:pt>
                      <c:pt idx="6130">
                        <c:v>42533.491539351853</c:v>
                      </c:pt>
                      <c:pt idx="6131">
                        <c:v>42533.491550925923</c:v>
                      </c:pt>
                      <c:pt idx="6132">
                        <c:v>42533.491562499999</c:v>
                      </c:pt>
                      <c:pt idx="6133">
                        <c:v>42533.491574074076</c:v>
                      </c:pt>
                      <c:pt idx="6134">
                        <c:v>42533.491585648146</c:v>
                      </c:pt>
                      <c:pt idx="6135">
                        <c:v>42533.491608796299</c:v>
                      </c:pt>
                      <c:pt idx="6136">
                        <c:v>42533.491631944446</c:v>
                      </c:pt>
                      <c:pt idx="6137">
                        <c:v>42533.491643518515</c:v>
                      </c:pt>
                      <c:pt idx="6138">
                        <c:v>42533.491655092592</c:v>
                      </c:pt>
                      <c:pt idx="6139">
                        <c:v>42533.491666666669</c:v>
                      </c:pt>
                      <c:pt idx="6140">
                        <c:v>42533.491678240738</c:v>
                      </c:pt>
                      <c:pt idx="6141">
                        <c:v>42533.491689814815</c:v>
                      </c:pt>
                      <c:pt idx="6142">
                        <c:v>42533.491701388892</c:v>
                      </c:pt>
                      <c:pt idx="6143">
                        <c:v>42533.491712962961</c:v>
                      </c:pt>
                      <c:pt idx="6144">
                        <c:v>42533.491724537038</c:v>
                      </c:pt>
                      <c:pt idx="6145">
                        <c:v>42533.491747685184</c:v>
                      </c:pt>
                      <c:pt idx="6146">
                        <c:v>42533.491759259261</c:v>
                      </c:pt>
                      <c:pt idx="6147">
                        <c:v>42533.491770833331</c:v>
                      </c:pt>
                      <c:pt idx="6148">
                        <c:v>42533.491782407407</c:v>
                      </c:pt>
                      <c:pt idx="6149">
                        <c:v>42533.491793981484</c:v>
                      </c:pt>
                      <c:pt idx="6150">
                        <c:v>42533.491805555554</c:v>
                      </c:pt>
                      <c:pt idx="6151">
                        <c:v>42533.49181712963</c:v>
                      </c:pt>
                      <c:pt idx="6152">
                        <c:v>42533.491828703707</c:v>
                      </c:pt>
                      <c:pt idx="6153">
                        <c:v>42533.491840277777</c:v>
                      </c:pt>
                      <c:pt idx="6154">
                        <c:v>42533.491851851853</c:v>
                      </c:pt>
                      <c:pt idx="6155">
                        <c:v>42533.491863425923</c:v>
                      </c:pt>
                      <c:pt idx="6156">
                        <c:v>42533.491875</c:v>
                      </c:pt>
                      <c:pt idx="6157">
                        <c:v>42533.491886574076</c:v>
                      </c:pt>
                      <c:pt idx="6158">
                        <c:v>42533.491898148146</c:v>
                      </c:pt>
                      <c:pt idx="6159">
                        <c:v>42533.491909722223</c:v>
                      </c:pt>
                      <c:pt idx="6160">
                        <c:v>42533.4919212963</c:v>
                      </c:pt>
                      <c:pt idx="6161">
                        <c:v>42533.491932870369</c:v>
                      </c:pt>
                      <c:pt idx="6162">
                        <c:v>42533.491944444446</c:v>
                      </c:pt>
                      <c:pt idx="6163">
                        <c:v>42533.491956018515</c:v>
                      </c:pt>
                      <c:pt idx="6164">
                        <c:v>42533.491967592592</c:v>
                      </c:pt>
                      <c:pt idx="6165">
                        <c:v>42533.491979166669</c:v>
                      </c:pt>
                      <c:pt idx="6166">
                        <c:v>42533.491990740738</c:v>
                      </c:pt>
                      <c:pt idx="6167">
                        <c:v>42533.492002314815</c:v>
                      </c:pt>
                      <c:pt idx="6168">
                        <c:v>42533.492013888892</c:v>
                      </c:pt>
                      <c:pt idx="6169">
                        <c:v>42533.492025462961</c:v>
                      </c:pt>
                      <c:pt idx="6170">
                        <c:v>42533.492037037038</c:v>
                      </c:pt>
                      <c:pt idx="6171">
                        <c:v>42533.492048611108</c:v>
                      </c:pt>
                      <c:pt idx="6172">
                        <c:v>42533.492060185185</c:v>
                      </c:pt>
                      <c:pt idx="6173">
                        <c:v>42533.492071759261</c:v>
                      </c:pt>
                      <c:pt idx="6174">
                        <c:v>42533.492083333331</c:v>
                      </c:pt>
                      <c:pt idx="6175">
                        <c:v>42533.492094907408</c:v>
                      </c:pt>
                      <c:pt idx="6176">
                        <c:v>42533.492106481484</c:v>
                      </c:pt>
                      <c:pt idx="6177">
                        <c:v>42533.492118055554</c:v>
                      </c:pt>
                      <c:pt idx="6178">
                        <c:v>42533.492129629631</c:v>
                      </c:pt>
                      <c:pt idx="6179">
                        <c:v>42533.4921412037</c:v>
                      </c:pt>
                      <c:pt idx="6180">
                        <c:v>42533.492152777777</c:v>
                      </c:pt>
                      <c:pt idx="6181">
                        <c:v>42533.492164351854</c:v>
                      </c:pt>
                      <c:pt idx="6182">
                        <c:v>42533.492175925923</c:v>
                      </c:pt>
                      <c:pt idx="6183">
                        <c:v>42533.4921875</c:v>
                      </c:pt>
                      <c:pt idx="6184">
                        <c:v>42533.492199074077</c:v>
                      </c:pt>
                      <c:pt idx="6185">
                        <c:v>42533.492210648146</c:v>
                      </c:pt>
                      <c:pt idx="6186">
                        <c:v>42533.492222222223</c:v>
                      </c:pt>
                      <c:pt idx="6187">
                        <c:v>42533.4922337963</c:v>
                      </c:pt>
                      <c:pt idx="6188">
                        <c:v>42533.492245370369</c:v>
                      </c:pt>
                      <c:pt idx="6189">
                        <c:v>42533.492256944446</c:v>
                      </c:pt>
                      <c:pt idx="6190">
                        <c:v>42533.492268518516</c:v>
                      </c:pt>
                      <c:pt idx="6191">
                        <c:v>42533.492280092592</c:v>
                      </c:pt>
                      <c:pt idx="6192">
                        <c:v>42533.492291666669</c:v>
                      </c:pt>
                      <c:pt idx="6193">
                        <c:v>42533.492303240739</c:v>
                      </c:pt>
                      <c:pt idx="6194">
                        <c:v>42533.492314814815</c:v>
                      </c:pt>
                      <c:pt idx="6195">
                        <c:v>42533.492326388892</c:v>
                      </c:pt>
                      <c:pt idx="6196">
                        <c:v>42533.492337962962</c:v>
                      </c:pt>
                      <c:pt idx="6197">
                        <c:v>42533.492349537039</c:v>
                      </c:pt>
                      <c:pt idx="6198">
                        <c:v>42533.492361111108</c:v>
                      </c:pt>
                      <c:pt idx="6199">
                        <c:v>42533.492372685185</c:v>
                      </c:pt>
                      <c:pt idx="6200">
                        <c:v>42533.492384259262</c:v>
                      </c:pt>
                      <c:pt idx="6201">
                        <c:v>42533.492395833331</c:v>
                      </c:pt>
                      <c:pt idx="6202">
                        <c:v>42533.492407407408</c:v>
                      </c:pt>
                      <c:pt idx="6203">
                        <c:v>42533.492418981485</c:v>
                      </c:pt>
                      <c:pt idx="6204">
                        <c:v>42533.492442129631</c:v>
                      </c:pt>
                      <c:pt idx="6205">
                        <c:v>42533.4924537037</c:v>
                      </c:pt>
                      <c:pt idx="6206">
                        <c:v>42533.492465277777</c:v>
                      </c:pt>
                      <c:pt idx="6207">
                        <c:v>42533.492476851854</c:v>
                      </c:pt>
                      <c:pt idx="6208">
                        <c:v>42533.492488425924</c:v>
                      </c:pt>
                      <c:pt idx="6209">
                        <c:v>42533.4925</c:v>
                      </c:pt>
                      <c:pt idx="6210">
                        <c:v>42533.492511574077</c:v>
                      </c:pt>
                      <c:pt idx="6211">
                        <c:v>42533.492523148147</c:v>
                      </c:pt>
                      <c:pt idx="6212">
                        <c:v>42533.492546296293</c:v>
                      </c:pt>
                      <c:pt idx="6213">
                        <c:v>42533.49255787037</c:v>
                      </c:pt>
                      <c:pt idx="6214">
                        <c:v>42533.492569444446</c:v>
                      </c:pt>
                      <c:pt idx="6215">
                        <c:v>42533.492581018516</c:v>
                      </c:pt>
                      <c:pt idx="6216">
                        <c:v>42533.492592592593</c:v>
                      </c:pt>
                      <c:pt idx="6217">
                        <c:v>42533.492604166669</c:v>
                      </c:pt>
                      <c:pt idx="6218">
                        <c:v>42533.492615740739</c:v>
                      </c:pt>
                      <c:pt idx="6219">
                        <c:v>42533.492627314816</c:v>
                      </c:pt>
                      <c:pt idx="6220">
                        <c:v>42533.492650462962</c:v>
                      </c:pt>
                      <c:pt idx="6221">
                        <c:v>42533.492662037039</c:v>
                      </c:pt>
                      <c:pt idx="6222">
                        <c:v>42533.492673611108</c:v>
                      </c:pt>
                      <c:pt idx="6223">
                        <c:v>42533.492685185185</c:v>
                      </c:pt>
                      <c:pt idx="6224">
                        <c:v>42533.492708333331</c:v>
                      </c:pt>
                      <c:pt idx="6225">
                        <c:v>42533.492731481485</c:v>
                      </c:pt>
                      <c:pt idx="6226">
                        <c:v>42533.492743055554</c:v>
                      </c:pt>
                      <c:pt idx="6227">
                        <c:v>42533.492766203701</c:v>
                      </c:pt>
                      <c:pt idx="6228">
                        <c:v>42533.492777777778</c:v>
                      </c:pt>
                      <c:pt idx="6229">
                        <c:v>42533.492789351854</c:v>
                      </c:pt>
                      <c:pt idx="6230">
                        <c:v>42533.492800925924</c:v>
                      </c:pt>
                      <c:pt idx="6231">
                        <c:v>42533.492812500001</c:v>
                      </c:pt>
                      <c:pt idx="6232">
                        <c:v>42533.492824074077</c:v>
                      </c:pt>
                      <c:pt idx="6233">
                        <c:v>42533.492835648147</c:v>
                      </c:pt>
                      <c:pt idx="6234">
                        <c:v>42533.492847222224</c:v>
                      </c:pt>
                      <c:pt idx="6235">
                        <c:v>42533.492858796293</c:v>
                      </c:pt>
                      <c:pt idx="6236">
                        <c:v>42533.49287037037</c:v>
                      </c:pt>
                      <c:pt idx="6237">
                        <c:v>42533.492881944447</c:v>
                      </c:pt>
                      <c:pt idx="6238">
                        <c:v>42533.492893518516</c:v>
                      </c:pt>
                      <c:pt idx="6239">
                        <c:v>42533.492905092593</c:v>
                      </c:pt>
                      <c:pt idx="6240">
                        <c:v>42533.49291666667</c:v>
                      </c:pt>
                      <c:pt idx="6241">
                        <c:v>42533.492928240739</c:v>
                      </c:pt>
                      <c:pt idx="6242">
                        <c:v>42533.492939814816</c:v>
                      </c:pt>
                      <c:pt idx="6243">
                        <c:v>42533.492951388886</c:v>
                      </c:pt>
                      <c:pt idx="6244">
                        <c:v>42533.492962962962</c:v>
                      </c:pt>
                      <c:pt idx="6245">
                        <c:v>42533.492974537039</c:v>
                      </c:pt>
                      <c:pt idx="6246">
                        <c:v>42533.492986111109</c:v>
                      </c:pt>
                      <c:pt idx="6247">
                        <c:v>42533.492997685185</c:v>
                      </c:pt>
                      <c:pt idx="6248">
                        <c:v>42533.493009259262</c:v>
                      </c:pt>
                      <c:pt idx="6249">
                        <c:v>42533.493020833332</c:v>
                      </c:pt>
                      <c:pt idx="6250">
                        <c:v>42533.493032407408</c:v>
                      </c:pt>
                      <c:pt idx="6251">
                        <c:v>42533.493043981478</c:v>
                      </c:pt>
                      <c:pt idx="6252">
                        <c:v>42533.493055555555</c:v>
                      </c:pt>
                      <c:pt idx="6253">
                        <c:v>42533.493067129632</c:v>
                      </c:pt>
                      <c:pt idx="6254">
                        <c:v>42533.493078703701</c:v>
                      </c:pt>
                      <c:pt idx="6255">
                        <c:v>42533.493090277778</c:v>
                      </c:pt>
                      <c:pt idx="6256">
                        <c:v>42533.493101851855</c:v>
                      </c:pt>
                      <c:pt idx="6257">
                        <c:v>42533.493113425924</c:v>
                      </c:pt>
                      <c:pt idx="6258">
                        <c:v>42533.493125000001</c:v>
                      </c:pt>
                      <c:pt idx="6259">
                        <c:v>42533.493136574078</c:v>
                      </c:pt>
                      <c:pt idx="6260">
                        <c:v>42533.493148148147</c:v>
                      </c:pt>
                      <c:pt idx="6261">
                        <c:v>42533.493159722224</c:v>
                      </c:pt>
                      <c:pt idx="6262">
                        <c:v>42533.493171296293</c:v>
                      </c:pt>
                      <c:pt idx="6263">
                        <c:v>42533.49318287037</c:v>
                      </c:pt>
                      <c:pt idx="6264">
                        <c:v>42533.493194444447</c:v>
                      </c:pt>
                      <c:pt idx="6265">
                        <c:v>42533.493206018517</c:v>
                      </c:pt>
                      <c:pt idx="6266">
                        <c:v>42533.493217592593</c:v>
                      </c:pt>
                      <c:pt idx="6267">
                        <c:v>42533.49322916667</c:v>
                      </c:pt>
                      <c:pt idx="6268">
                        <c:v>42533.49324074074</c:v>
                      </c:pt>
                      <c:pt idx="6269">
                        <c:v>42533.493252314816</c:v>
                      </c:pt>
                      <c:pt idx="6270">
                        <c:v>42533.493263888886</c:v>
                      </c:pt>
                      <c:pt idx="6271">
                        <c:v>42533.493275462963</c:v>
                      </c:pt>
                      <c:pt idx="6272">
                        <c:v>42533.493287037039</c:v>
                      </c:pt>
                      <c:pt idx="6273">
                        <c:v>42533.493298611109</c:v>
                      </c:pt>
                      <c:pt idx="6274">
                        <c:v>42533.493310185186</c:v>
                      </c:pt>
                      <c:pt idx="6275">
                        <c:v>42533.493321759262</c:v>
                      </c:pt>
                      <c:pt idx="6276">
                        <c:v>42533.493344907409</c:v>
                      </c:pt>
                      <c:pt idx="6277">
                        <c:v>42533.493356481478</c:v>
                      </c:pt>
                      <c:pt idx="6278">
                        <c:v>42533.493368055555</c:v>
                      </c:pt>
                      <c:pt idx="6279">
                        <c:v>42533.493379629632</c:v>
                      </c:pt>
                      <c:pt idx="6280">
                        <c:v>42533.493391203701</c:v>
                      </c:pt>
                      <c:pt idx="6281">
                        <c:v>42533.493402777778</c:v>
                      </c:pt>
                      <c:pt idx="6282">
                        <c:v>42533.493414351855</c:v>
                      </c:pt>
                      <c:pt idx="6283">
                        <c:v>42533.493425925924</c:v>
                      </c:pt>
                      <c:pt idx="6284">
                        <c:v>42533.493437500001</c:v>
                      </c:pt>
                      <c:pt idx="6285">
                        <c:v>42533.493449074071</c:v>
                      </c:pt>
                      <c:pt idx="6286">
                        <c:v>42533.493460648147</c:v>
                      </c:pt>
                      <c:pt idx="6287">
                        <c:v>42533.493472222224</c:v>
                      </c:pt>
                      <c:pt idx="6288">
                        <c:v>42533.493483796294</c:v>
                      </c:pt>
                      <c:pt idx="6289">
                        <c:v>42533.493495370371</c:v>
                      </c:pt>
                      <c:pt idx="6290">
                        <c:v>42533.493506944447</c:v>
                      </c:pt>
                      <c:pt idx="6291">
                        <c:v>42533.493518518517</c:v>
                      </c:pt>
                      <c:pt idx="6292">
                        <c:v>42533.493541666663</c:v>
                      </c:pt>
                      <c:pt idx="6293">
                        <c:v>42533.493564814817</c:v>
                      </c:pt>
                      <c:pt idx="6294">
                        <c:v>42533.493576388886</c:v>
                      </c:pt>
                      <c:pt idx="6295">
                        <c:v>42533.49359953704</c:v>
                      </c:pt>
                      <c:pt idx="6296">
                        <c:v>42533.493611111109</c:v>
                      </c:pt>
                      <c:pt idx="6297">
                        <c:v>42533.493622685186</c:v>
                      </c:pt>
                      <c:pt idx="6298">
                        <c:v>42533.493634259263</c:v>
                      </c:pt>
                      <c:pt idx="6299">
                        <c:v>42533.493645833332</c:v>
                      </c:pt>
                      <c:pt idx="6300">
                        <c:v>42533.493657407409</c:v>
                      </c:pt>
                      <c:pt idx="6301">
                        <c:v>42533.493668981479</c:v>
                      </c:pt>
                      <c:pt idx="6302">
                        <c:v>42533.493680555555</c:v>
                      </c:pt>
                      <c:pt idx="6303">
                        <c:v>42533.493692129632</c:v>
                      </c:pt>
                      <c:pt idx="6304">
                        <c:v>42533.493703703702</c:v>
                      </c:pt>
                      <c:pt idx="6305">
                        <c:v>42533.493715277778</c:v>
                      </c:pt>
                      <c:pt idx="6306">
                        <c:v>42533.493726851855</c:v>
                      </c:pt>
                      <c:pt idx="6307">
                        <c:v>42533.493738425925</c:v>
                      </c:pt>
                      <c:pt idx="6308">
                        <c:v>42533.493750000001</c:v>
                      </c:pt>
                      <c:pt idx="6309">
                        <c:v>42533.493761574071</c:v>
                      </c:pt>
                      <c:pt idx="6310">
                        <c:v>42533.493773148148</c:v>
                      </c:pt>
                      <c:pt idx="6311">
                        <c:v>42533.493784722225</c:v>
                      </c:pt>
                      <c:pt idx="6312">
                        <c:v>42533.493807870371</c:v>
                      </c:pt>
                      <c:pt idx="6313">
                        <c:v>42533.493819444448</c:v>
                      </c:pt>
                      <c:pt idx="6314">
                        <c:v>42533.493831018517</c:v>
                      </c:pt>
                      <c:pt idx="6315">
                        <c:v>42533.493842592594</c:v>
                      </c:pt>
                      <c:pt idx="6316">
                        <c:v>42533.493854166663</c:v>
                      </c:pt>
                      <c:pt idx="6317">
                        <c:v>42533.49386574074</c:v>
                      </c:pt>
                      <c:pt idx="6318">
                        <c:v>42533.493877314817</c:v>
                      </c:pt>
                      <c:pt idx="6319">
                        <c:v>42533.493888888886</c:v>
                      </c:pt>
                      <c:pt idx="6320">
                        <c:v>42533.493900462963</c:v>
                      </c:pt>
                      <c:pt idx="6321">
                        <c:v>42533.49391203704</c:v>
                      </c:pt>
                      <c:pt idx="6322">
                        <c:v>42533.493923611109</c:v>
                      </c:pt>
                      <c:pt idx="6323">
                        <c:v>42533.493935185186</c:v>
                      </c:pt>
                      <c:pt idx="6324">
                        <c:v>42533.493946759256</c:v>
                      </c:pt>
                      <c:pt idx="6325">
                        <c:v>42533.493958333333</c:v>
                      </c:pt>
                      <c:pt idx="6326">
                        <c:v>42533.493969907409</c:v>
                      </c:pt>
                      <c:pt idx="6327">
                        <c:v>42533.493981481479</c:v>
                      </c:pt>
                      <c:pt idx="6328">
                        <c:v>42533.493993055556</c:v>
                      </c:pt>
                      <c:pt idx="6329">
                        <c:v>42533.494004629632</c:v>
                      </c:pt>
                      <c:pt idx="6330">
                        <c:v>42533.494016203702</c:v>
                      </c:pt>
                      <c:pt idx="6331">
                        <c:v>42533.494027777779</c:v>
                      </c:pt>
                      <c:pt idx="6332">
                        <c:v>42533.494039351855</c:v>
                      </c:pt>
                      <c:pt idx="6333">
                        <c:v>42533.494050925925</c:v>
                      </c:pt>
                      <c:pt idx="6334">
                        <c:v>42533.494062500002</c:v>
                      </c:pt>
                      <c:pt idx="6335">
                        <c:v>42533.494074074071</c:v>
                      </c:pt>
                      <c:pt idx="6336">
                        <c:v>42533.494085648148</c:v>
                      </c:pt>
                      <c:pt idx="6337">
                        <c:v>42533.494097222225</c:v>
                      </c:pt>
                      <c:pt idx="6338">
                        <c:v>42533.494108796294</c:v>
                      </c:pt>
                      <c:pt idx="6339">
                        <c:v>42533.494120370371</c:v>
                      </c:pt>
                      <c:pt idx="6340">
                        <c:v>42533.494131944448</c:v>
                      </c:pt>
                      <c:pt idx="6341">
                        <c:v>42533.494143518517</c:v>
                      </c:pt>
                      <c:pt idx="6342">
                        <c:v>42533.494155092594</c:v>
                      </c:pt>
                      <c:pt idx="6343">
                        <c:v>42533.494166666664</c:v>
                      </c:pt>
                      <c:pt idx="6344">
                        <c:v>42533.49417824074</c:v>
                      </c:pt>
                      <c:pt idx="6345">
                        <c:v>42533.494189814817</c:v>
                      </c:pt>
                      <c:pt idx="6346">
                        <c:v>42533.494201388887</c:v>
                      </c:pt>
                      <c:pt idx="6347">
                        <c:v>42533.494212962964</c:v>
                      </c:pt>
                      <c:pt idx="6348">
                        <c:v>42533.49422453704</c:v>
                      </c:pt>
                      <c:pt idx="6349">
                        <c:v>42533.49423611111</c:v>
                      </c:pt>
                      <c:pt idx="6350">
                        <c:v>42533.494247685187</c:v>
                      </c:pt>
                      <c:pt idx="6351">
                        <c:v>42533.494259259256</c:v>
                      </c:pt>
                      <c:pt idx="6352">
                        <c:v>42533.494270833333</c:v>
                      </c:pt>
                      <c:pt idx="6353">
                        <c:v>42533.49428240741</c:v>
                      </c:pt>
                      <c:pt idx="6354">
                        <c:v>42533.494293981479</c:v>
                      </c:pt>
                      <c:pt idx="6355">
                        <c:v>42533.494305555556</c:v>
                      </c:pt>
                      <c:pt idx="6356">
                        <c:v>42533.494317129633</c:v>
                      </c:pt>
                      <c:pt idx="6357">
                        <c:v>42533.494328703702</c:v>
                      </c:pt>
                      <c:pt idx="6358">
                        <c:v>42533.494340277779</c:v>
                      </c:pt>
                      <c:pt idx="6359">
                        <c:v>42533.494351851848</c:v>
                      </c:pt>
                      <c:pt idx="6360">
                        <c:v>42533.494363425925</c:v>
                      </c:pt>
                      <c:pt idx="6361">
                        <c:v>42533.494375000002</c:v>
                      </c:pt>
                      <c:pt idx="6362">
                        <c:v>42533.494386574072</c:v>
                      </c:pt>
                      <c:pt idx="6363">
                        <c:v>42533.494398148148</c:v>
                      </c:pt>
                      <c:pt idx="6364">
                        <c:v>42533.494409722225</c:v>
                      </c:pt>
                      <c:pt idx="6365">
                        <c:v>42533.494421296295</c:v>
                      </c:pt>
                      <c:pt idx="6366">
                        <c:v>42533.494432870371</c:v>
                      </c:pt>
                      <c:pt idx="6367">
                        <c:v>42533.494444444441</c:v>
                      </c:pt>
                      <c:pt idx="6368">
                        <c:v>42533.494456018518</c:v>
                      </c:pt>
                      <c:pt idx="6369">
                        <c:v>42533.494467592594</c:v>
                      </c:pt>
                      <c:pt idx="6370">
                        <c:v>42533.494479166664</c:v>
                      </c:pt>
                      <c:pt idx="6371">
                        <c:v>42533.494490740741</c:v>
                      </c:pt>
                      <c:pt idx="6372">
                        <c:v>42533.494502314818</c:v>
                      </c:pt>
                      <c:pt idx="6373">
                        <c:v>42533.494513888887</c:v>
                      </c:pt>
                      <c:pt idx="6374">
                        <c:v>42533.494525462964</c:v>
                      </c:pt>
                      <c:pt idx="6375">
                        <c:v>42533.494537037041</c:v>
                      </c:pt>
                      <c:pt idx="6376">
                        <c:v>42533.49454861111</c:v>
                      </c:pt>
                      <c:pt idx="6377">
                        <c:v>42533.494560185187</c:v>
                      </c:pt>
                      <c:pt idx="6378">
                        <c:v>42533.494571759256</c:v>
                      </c:pt>
                      <c:pt idx="6379">
                        <c:v>42533.494583333333</c:v>
                      </c:pt>
                      <c:pt idx="6380">
                        <c:v>42533.49459490741</c:v>
                      </c:pt>
                      <c:pt idx="6381">
                        <c:v>42533.494606481479</c:v>
                      </c:pt>
                      <c:pt idx="6382">
                        <c:v>42533.494618055556</c:v>
                      </c:pt>
                      <c:pt idx="6383">
                        <c:v>42533.494629629633</c:v>
                      </c:pt>
                      <c:pt idx="6384">
                        <c:v>42533.494641203702</c:v>
                      </c:pt>
                      <c:pt idx="6385">
                        <c:v>42533.494664351849</c:v>
                      </c:pt>
                      <c:pt idx="6386">
                        <c:v>42533.494675925926</c:v>
                      </c:pt>
                      <c:pt idx="6387">
                        <c:v>42533.494687500002</c:v>
                      </c:pt>
                      <c:pt idx="6388">
                        <c:v>42533.494699074072</c:v>
                      </c:pt>
                      <c:pt idx="6389">
                        <c:v>42533.494710648149</c:v>
                      </c:pt>
                      <c:pt idx="6390">
                        <c:v>42533.494722222225</c:v>
                      </c:pt>
                      <c:pt idx="6391">
                        <c:v>42533.494733796295</c:v>
                      </c:pt>
                      <c:pt idx="6392">
                        <c:v>42533.494745370372</c:v>
                      </c:pt>
                      <c:pt idx="6393">
                        <c:v>42533.494756944441</c:v>
                      </c:pt>
                      <c:pt idx="6394">
                        <c:v>42533.494768518518</c:v>
                      </c:pt>
                      <c:pt idx="6395">
                        <c:v>42533.494780092595</c:v>
                      </c:pt>
                      <c:pt idx="6396">
                        <c:v>42533.494791666664</c:v>
                      </c:pt>
                      <c:pt idx="6397">
                        <c:v>42533.494803240741</c:v>
                      </c:pt>
                      <c:pt idx="6398">
                        <c:v>42533.494814814818</c:v>
                      </c:pt>
                      <c:pt idx="6399">
                        <c:v>42533.494826388887</c:v>
                      </c:pt>
                      <c:pt idx="6400">
                        <c:v>42533.494837962964</c:v>
                      </c:pt>
                      <c:pt idx="6401">
                        <c:v>42533.494849537034</c:v>
                      </c:pt>
                      <c:pt idx="6402">
                        <c:v>42533.494872685187</c:v>
                      </c:pt>
                      <c:pt idx="6403">
                        <c:v>42533.494884259257</c:v>
                      </c:pt>
                      <c:pt idx="6404">
                        <c:v>42533.494895833333</c:v>
                      </c:pt>
                      <c:pt idx="6405">
                        <c:v>42533.49490740741</c:v>
                      </c:pt>
                      <c:pt idx="6406">
                        <c:v>42533.49491898148</c:v>
                      </c:pt>
                      <c:pt idx="6407">
                        <c:v>42533.494930555556</c:v>
                      </c:pt>
                      <c:pt idx="6408">
                        <c:v>42533.494942129626</c:v>
                      </c:pt>
                      <c:pt idx="6409">
                        <c:v>42533.494953703703</c:v>
                      </c:pt>
                      <c:pt idx="6410">
                        <c:v>42533.49496527778</c:v>
                      </c:pt>
                      <c:pt idx="6411">
                        <c:v>42533.494976851849</c:v>
                      </c:pt>
                      <c:pt idx="6412">
                        <c:v>42533.494988425926</c:v>
                      </c:pt>
                      <c:pt idx="6413">
                        <c:v>42533.495000000003</c:v>
                      </c:pt>
                      <c:pt idx="6414">
                        <c:v>42533.495011574072</c:v>
                      </c:pt>
                      <c:pt idx="6415">
                        <c:v>42533.495023148149</c:v>
                      </c:pt>
                      <c:pt idx="6416">
                        <c:v>42533.495034722226</c:v>
                      </c:pt>
                      <c:pt idx="6417">
                        <c:v>42533.495046296295</c:v>
                      </c:pt>
                      <c:pt idx="6418">
                        <c:v>42533.495057870372</c:v>
                      </c:pt>
                      <c:pt idx="6419">
                        <c:v>42533.495069444441</c:v>
                      </c:pt>
                      <c:pt idx="6420">
                        <c:v>42533.495081018518</c:v>
                      </c:pt>
                      <c:pt idx="6421">
                        <c:v>42533.495092592595</c:v>
                      </c:pt>
                      <c:pt idx="6422">
                        <c:v>42533.495104166665</c:v>
                      </c:pt>
                      <c:pt idx="6423">
                        <c:v>42533.495115740741</c:v>
                      </c:pt>
                      <c:pt idx="6424">
                        <c:v>42533.495127314818</c:v>
                      </c:pt>
                      <c:pt idx="6425">
                        <c:v>42533.495138888888</c:v>
                      </c:pt>
                      <c:pt idx="6426">
                        <c:v>42533.495150462964</c:v>
                      </c:pt>
                      <c:pt idx="6427">
                        <c:v>42533.495162037034</c:v>
                      </c:pt>
                      <c:pt idx="6428">
                        <c:v>42533.495173611111</c:v>
                      </c:pt>
                      <c:pt idx="6429">
                        <c:v>42533.495185185187</c:v>
                      </c:pt>
                      <c:pt idx="6430">
                        <c:v>42533.495196759257</c:v>
                      </c:pt>
                      <c:pt idx="6431">
                        <c:v>42533.495208333334</c:v>
                      </c:pt>
                      <c:pt idx="6432">
                        <c:v>42533.495219907411</c:v>
                      </c:pt>
                      <c:pt idx="6433">
                        <c:v>42533.49523148148</c:v>
                      </c:pt>
                      <c:pt idx="6434">
                        <c:v>42533.495243055557</c:v>
                      </c:pt>
                      <c:pt idx="6435">
                        <c:v>42533.495254629626</c:v>
                      </c:pt>
                      <c:pt idx="6436">
                        <c:v>42533.495266203703</c:v>
                      </c:pt>
                      <c:pt idx="6437">
                        <c:v>42533.49527777778</c:v>
                      </c:pt>
                      <c:pt idx="6438">
                        <c:v>42533.495289351849</c:v>
                      </c:pt>
                      <c:pt idx="6439">
                        <c:v>42533.495300925926</c:v>
                      </c:pt>
                      <c:pt idx="6440">
                        <c:v>42533.495312500003</c:v>
                      </c:pt>
                      <c:pt idx="6441">
                        <c:v>42533.495324074072</c:v>
                      </c:pt>
                      <c:pt idx="6442">
                        <c:v>42533.495335648149</c:v>
                      </c:pt>
                      <c:pt idx="6443">
                        <c:v>42533.495347222219</c:v>
                      </c:pt>
                      <c:pt idx="6444">
                        <c:v>42533.495370370372</c:v>
                      </c:pt>
                      <c:pt idx="6445">
                        <c:v>42533.495381944442</c:v>
                      </c:pt>
                      <c:pt idx="6446">
                        <c:v>42533.495393518519</c:v>
                      </c:pt>
                      <c:pt idx="6447">
                        <c:v>42533.495405092595</c:v>
                      </c:pt>
                      <c:pt idx="6448">
                        <c:v>42533.495416666665</c:v>
                      </c:pt>
                      <c:pt idx="6449">
                        <c:v>42533.495439814818</c:v>
                      </c:pt>
                      <c:pt idx="6450">
                        <c:v>42533.495451388888</c:v>
                      </c:pt>
                      <c:pt idx="6451">
                        <c:v>42533.495462962965</c:v>
                      </c:pt>
                      <c:pt idx="6452">
                        <c:v>42533.495474537034</c:v>
                      </c:pt>
                      <c:pt idx="6453">
                        <c:v>42533.495486111111</c:v>
                      </c:pt>
                      <c:pt idx="6454">
                        <c:v>42533.495497685188</c:v>
                      </c:pt>
                      <c:pt idx="6455">
                        <c:v>42533.495509259257</c:v>
                      </c:pt>
                      <c:pt idx="6456">
                        <c:v>42533.495520833334</c:v>
                      </c:pt>
                      <c:pt idx="6457">
                        <c:v>42533.495532407411</c:v>
                      </c:pt>
                      <c:pt idx="6458">
                        <c:v>42533.49554398148</c:v>
                      </c:pt>
                      <c:pt idx="6459">
                        <c:v>42533.495555555557</c:v>
                      </c:pt>
                      <c:pt idx="6460">
                        <c:v>42533.495567129627</c:v>
                      </c:pt>
                      <c:pt idx="6461">
                        <c:v>42533.495578703703</c:v>
                      </c:pt>
                      <c:pt idx="6462">
                        <c:v>42533.49559027778</c:v>
                      </c:pt>
                      <c:pt idx="6463">
                        <c:v>42533.49560185185</c:v>
                      </c:pt>
                      <c:pt idx="6464">
                        <c:v>42533.495613425926</c:v>
                      </c:pt>
                      <c:pt idx="6465">
                        <c:v>42533.495625000003</c:v>
                      </c:pt>
                      <c:pt idx="6466">
                        <c:v>42533.495636574073</c:v>
                      </c:pt>
                      <c:pt idx="6467">
                        <c:v>42533.495648148149</c:v>
                      </c:pt>
                      <c:pt idx="6468">
                        <c:v>42533.495659722219</c:v>
                      </c:pt>
                      <c:pt idx="6469">
                        <c:v>42533.495671296296</c:v>
                      </c:pt>
                      <c:pt idx="6470">
                        <c:v>42533.495682870373</c:v>
                      </c:pt>
                      <c:pt idx="6471">
                        <c:v>42533.495694444442</c:v>
                      </c:pt>
                      <c:pt idx="6472">
                        <c:v>42533.495706018519</c:v>
                      </c:pt>
                      <c:pt idx="6473">
                        <c:v>42533.495717592596</c:v>
                      </c:pt>
                      <c:pt idx="6474">
                        <c:v>42533.495729166665</c:v>
                      </c:pt>
                      <c:pt idx="6475">
                        <c:v>42533.495752314811</c:v>
                      </c:pt>
                      <c:pt idx="6476">
                        <c:v>42533.495763888888</c:v>
                      </c:pt>
                      <c:pt idx="6477">
                        <c:v>42533.495775462965</c:v>
                      </c:pt>
                      <c:pt idx="6478">
                        <c:v>42533.495787037034</c:v>
                      </c:pt>
                      <c:pt idx="6479">
                        <c:v>42533.495798611111</c:v>
                      </c:pt>
                      <c:pt idx="6480">
                        <c:v>42533.495810185188</c:v>
                      </c:pt>
                      <c:pt idx="6481">
                        <c:v>42533.495821759258</c:v>
                      </c:pt>
                      <c:pt idx="6482">
                        <c:v>42533.495833333334</c:v>
                      </c:pt>
                      <c:pt idx="6483">
                        <c:v>42533.495844907404</c:v>
                      </c:pt>
                      <c:pt idx="6484">
                        <c:v>42533.495856481481</c:v>
                      </c:pt>
                      <c:pt idx="6485">
                        <c:v>42533.495879629627</c:v>
                      </c:pt>
                      <c:pt idx="6486">
                        <c:v>42533.495891203704</c:v>
                      </c:pt>
                      <c:pt idx="6487">
                        <c:v>42533.49590277778</c:v>
                      </c:pt>
                      <c:pt idx="6488">
                        <c:v>42533.49591435185</c:v>
                      </c:pt>
                      <c:pt idx="6489">
                        <c:v>42533.495925925927</c:v>
                      </c:pt>
                      <c:pt idx="6490">
                        <c:v>42533.495937500003</c:v>
                      </c:pt>
                      <c:pt idx="6491">
                        <c:v>42533.495949074073</c:v>
                      </c:pt>
                      <c:pt idx="6492">
                        <c:v>42533.49596064815</c:v>
                      </c:pt>
                      <c:pt idx="6493">
                        <c:v>42533.495972222219</c:v>
                      </c:pt>
                      <c:pt idx="6494">
                        <c:v>42533.495983796296</c:v>
                      </c:pt>
                      <c:pt idx="6495">
                        <c:v>42533.495995370373</c:v>
                      </c:pt>
                      <c:pt idx="6496">
                        <c:v>42533.496006944442</c:v>
                      </c:pt>
                      <c:pt idx="6497">
                        <c:v>42533.496018518519</c:v>
                      </c:pt>
                      <c:pt idx="6498">
                        <c:v>42533.496030092596</c:v>
                      </c:pt>
                      <c:pt idx="6499">
                        <c:v>42533.496041666665</c:v>
                      </c:pt>
                      <c:pt idx="6500">
                        <c:v>42533.496053240742</c:v>
                      </c:pt>
                      <c:pt idx="6501">
                        <c:v>42533.496064814812</c:v>
                      </c:pt>
                      <c:pt idx="6502">
                        <c:v>42533.496076388888</c:v>
                      </c:pt>
                      <c:pt idx="6503">
                        <c:v>42533.496087962965</c:v>
                      </c:pt>
                      <c:pt idx="6504">
                        <c:v>42533.496099537035</c:v>
                      </c:pt>
                      <c:pt idx="6505">
                        <c:v>42533.496111111112</c:v>
                      </c:pt>
                      <c:pt idx="6506">
                        <c:v>42533.496122685188</c:v>
                      </c:pt>
                      <c:pt idx="6507">
                        <c:v>42533.496134259258</c:v>
                      </c:pt>
                      <c:pt idx="6508">
                        <c:v>42533.496145833335</c:v>
                      </c:pt>
                      <c:pt idx="6509">
                        <c:v>42533.496157407404</c:v>
                      </c:pt>
                      <c:pt idx="6510">
                        <c:v>42533.496168981481</c:v>
                      </c:pt>
                      <c:pt idx="6511">
                        <c:v>42533.496180555558</c:v>
                      </c:pt>
                      <c:pt idx="6512">
                        <c:v>42533.496192129627</c:v>
                      </c:pt>
                      <c:pt idx="6513">
                        <c:v>42533.496203703704</c:v>
                      </c:pt>
                      <c:pt idx="6514">
                        <c:v>42533.496215277781</c:v>
                      </c:pt>
                      <c:pt idx="6515">
                        <c:v>42533.49622685185</c:v>
                      </c:pt>
                      <c:pt idx="6516">
                        <c:v>42533.496249999997</c:v>
                      </c:pt>
                      <c:pt idx="6517">
                        <c:v>42533.496261574073</c:v>
                      </c:pt>
                      <c:pt idx="6518">
                        <c:v>42533.49627314815</c:v>
                      </c:pt>
                      <c:pt idx="6519">
                        <c:v>42533.496296296296</c:v>
                      </c:pt>
                      <c:pt idx="6520">
                        <c:v>42533.496319444443</c:v>
                      </c:pt>
                      <c:pt idx="6521">
                        <c:v>42533.496331018519</c:v>
                      </c:pt>
                      <c:pt idx="6522">
                        <c:v>42533.496342592596</c:v>
                      </c:pt>
                      <c:pt idx="6523">
                        <c:v>42533.496354166666</c:v>
                      </c:pt>
                      <c:pt idx="6524">
                        <c:v>42533.496365740742</c:v>
                      </c:pt>
                      <c:pt idx="6525">
                        <c:v>42533.496377314812</c:v>
                      </c:pt>
                      <c:pt idx="6526">
                        <c:v>42533.496388888889</c:v>
                      </c:pt>
                      <c:pt idx="6527">
                        <c:v>42533.496400462966</c:v>
                      </c:pt>
                      <c:pt idx="6528">
                        <c:v>42533.496423611112</c:v>
                      </c:pt>
                      <c:pt idx="6529">
                        <c:v>42533.496435185189</c:v>
                      </c:pt>
                      <c:pt idx="6530">
                        <c:v>42533.496446759258</c:v>
                      </c:pt>
                      <c:pt idx="6531">
                        <c:v>42533.496458333335</c:v>
                      </c:pt>
                      <c:pt idx="6532">
                        <c:v>42533.496469907404</c:v>
                      </c:pt>
                      <c:pt idx="6533">
                        <c:v>42533.496481481481</c:v>
                      </c:pt>
                      <c:pt idx="6534">
                        <c:v>42533.496493055558</c:v>
                      </c:pt>
                      <c:pt idx="6535">
                        <c:v>42533.496504629627</c:v>
                      </c:pt>
                      <c:pt idx="6536">
                        <c:v>42533.496516203704</c:v>
                      </c:pt>
                      <c:pt idx="6537">
                        <c:v>42533.496527777781</c:v>
                      </c:pt>
                      <c:pt idx="6538">
                        <c:v>42533.496539351851</c:v>
                      </c:pt>
                      <c:pt idx="6539">
                        <c:v>42533.496550925927</c:v>
                      </c:pt>
                      <c:pt idx="6540">
                        <c:v>42533.496562499997</c:v>
                      </c:pt>
                      <c:pt idx="6541">
                        <c:v>42533.496574074074</c:v>
                      </c:pt>
                      <c:pt idx="6542">
                        <c:v>42533.49658564815</c:v>
                      </c:pt>
                      <c:pt idx="6543">
                        <c:v>42533.49659722222</c:v>
                      </c:pt>
                      <c:pt idx="6544">
                        <c:v>42533.496608796297</c:v>
                      </c:pt>
                      <c:pt idx="6545">
                        <c:v>42533.496620370373</c:v>
                      </c:pt>
                      <c:pt idx="6546">
                        <c:v>42533.496631944443</c:v>
                      </c:pt>
                      <c:pt idx="6547">
                        <c:v>42533.49664351852</c:v>
                      </c:pt>
                      <c:pt idx="6548">
                        <c:v>42533.496655092589</c:v>
                      </c:pt>
                      <c:pt idx="6549">
                        <c:v>42533.496666666666</c:v>
                      </c:pt>
                      <c:pt idx="6550">
                        <c:v>42533.496678240743</c:v>
                      </c:pt>
                      <c:pt idx="6551">
                        <c:v>42533.496689814812</c:v>
                      </c:pt>
                      <c:pt idx="6552">
                        <c:v>42533.496701388889</c:v>
                      </c:pt>
                      <c:pt idx="6553">
                        <c:v>42533.496712962966</c:v>
                      </c:pt>
                      <c:pt idx="6554">
                        <c:v>42533.496724537035</c:v>
                      </c:pt>
                      <c:pt idx="6555">
                        <c:v>42533.496736111112</c:v>
                      </c:pt>
                      <c:pt idx="6556">
                        <c:v>42533.496747685182</c:v>
                      </c:pt>
                      <c:pt idx="6557">
                        <c:v>42533.496759259258</c:v>
                      </c:pt>
                      <c:pt idx="6558">
                        <c:v>42533.496770833335</c:v>
                      </c:pt>
                      <c:pt idx="6559">
                        <c:v>42533.496782407405</c:v>
                      </c:pt>
                      <c:pt idx="6560">
                        <c:v>42533.496793981481</c:v>
                      </c:pt>
                      <c:pt idx="6561">
                        <c:v>42533.496805555558</c:v>
                      </c:pt>
                      <c:pt idx="6562">
                        <c:v>42533.496817129628</c:v>
                      </c:pt>
                      <c:pt idx="6563">
                        <c:v>42533.496828703705</c:v>
                      </c:pt>
                      <c:pt idx="6564">
                        <c:v>42533.496840277781</c:v>
                      </c:pt>
                      <c:pt idx="6565">
                        <c:v>42533.496851851851</c:v>
                      </c:pt>
                      <c:pt idx="6566">
                        <c:v>42533.496863425928</c:v>
                      </c:pt>
                      <c:pt idx="6567">
                        <c:v>42533.496874999997</c:v>
                      </c:pt>
                      <c:pt idx="6568">
                        <c:v>42533.496886574074</c:v>
                      </c:pt>
                      <c:pt idx="6569">
                        <c:v>42533.496898148151</c:v>
                      </c:pt>
                      <c:pt idx="6570">
                        <c:v>42533.49690972222</c:v>
                      </c:pt>
                      <c:pt idx="6571">
                        <c:v>42533.496921296297</c:v>
                      </c:pt>
                      <c:pt idx="6572">
                        <c:v>42533.496932870374</c:v>
                      </c:pt>
                      <c:pt idx="6573">
                        <c:v>42533.496944444443</c:v>
                      </c:pt>
                      <c:pt idx="6574">
                        <c:v>42533.49695601852</c:v>
                      </c:pt>
                      <c:pt idx="6575">
                        <c:v>42533.496967592589</c:v>
                      </c:pt>
                      <c:pt idx="6576">
                        <c:v>42533.496979166666</c:v>
                      </c:pt>
                      <c:pt idx="6577">
                        <c:v>42533.496990740743</c:v>
                      </c:pt>
                      <c:pt idx="6578">
                        <c:v>42533.497002314813</c:v>
                      </c:pt>
                      <c:pt idx="6579">
                        <c:v>42533.497013888889</c:v>
                      </c:pt>
                      <c:pt idx="6580">
                        <c:v>42533.497025462966</c:v>
                      </c:pt>
                      <c:pt idx="6581">
                        <c:v>42533.497037037036</c:v>
                      </c:pt>
                      <c:pt idx="6582">
                        <c:v>42533.497048611112</c:v>
                      </c:pt>
                      <c:pt idx="6583">
                        <c:v>42533.497060185182</c:v>
                      </c:pt>
                      <c:pt idx="6584">
                        <c:v>42533.497071759259</c:v>
                      </c:pt>
                      <c:pt idx="6585">
                        <c:v>42533.497083333335</c:v>
                      </c:pt>
                      <c:pt idx="6586">
                        <c:v>42533.497094907405</c:v>
                      </c:pt>
                      <c:pt idx="6587">
                        <c:v>42533.497106481482</c:v>
                      </c:pt>
                      <c:pt idx="6588">
                        <c:v>42533.497118055559</c:v>
                      </c:pt>
                      <c:pt idx="6589">
                        <c:v>42533.497129629628</c:v>
                      </c:pt>
                      <c:pt idx="6590">
                        <c:v>42533.497141203705</c:v>
                      </c:pt>
                      <c:pt idx="6591">
                        <c:v>42533.497152777774</c:v>
                      </c:pt>
                      <c:pt idx="6592">
                        <c:v>42533.497164351851</c:v>
                      </c:pt>
                      <c:pt idx="6593">
                        <c:v>42533.497175925928</c:v>
                      </c:pt>
                      <c:pt idx="6594">
                        <c:v>42533.497187499997</c:v>
                      </c:pt>
                      <c:pt idx="6595">
                        <c:v>42533.497199074074</c:v>
                      </c:pt>
                      <c:pt idx="6596">
                        <c:v>42533.497210648151</c:v>
                      </c:pt>
                      <c:pt idx="6597">
                        <c:v>42533.49722222222</c:v>
                      </c:pt>
                      <c:pt idx="6598">
                        <c:v>42533.497233796297</c:v>
                      </c:pt>
                      <c:pt idx="6599">
                        <c:v>42533.497256944444</c:v>
                      </c:pt>
                      <c:pt idx="6600">
                        <c:v>42533.49726851852</c:v>
                      </c:pt>
                      <c:pt idx="6601">
                        <c:v>42533.49728009259</c:v>
                      </c:pt>
                      <c:pt idx="6602">
                        <c:v>42533.497291666667</c:v>
                      </c:pt>
                      <c:pt idx="6603">
                        <c:v>42533.497303240743</c:v>
                      </c:pt>
                      <c:pt idx="6604">
                        <c:v>42533.497314814813</c:v>
                      </c:pt>
                      <c:pt idx="6605">
                        <c:v>42533.49732638889</c:v>
                      </c:pt>
                      <c:pt idx="6606">
                        <c:v>42533.497337962966</c:v>
                      </c:pt>
                      <c:pt idx="6607">
                        <c:v>42533.497349537036</c:v>
                      </c:pt>
                      <c:pt idx="6608">
                        <c:v>42533.497361111113</c:v>
                      </c:pt>
                      <c:pt idx="6609">
                        <c:v>42533.497372685182</c:v>
                      </c:pt>
                      <c:pt idx="6610">
                        <c:v>42533.497384259259</c:v>
                      </c:pt>
                      <c:pt idx="6611">
                        <c:v>42533.497395833336</c:v>
                      </c:pt>
                      <c:pt idx="6612">
                        <c:v>42533.497407407405</c:v>
                      </c:pt>
                      <c:pt idx="6613">
                        <c:v>42533.497418981482</c:v>
                      </c:pt>
                      <c:pt idx="6614">
                        <c:v>42533.497430555559</c:v>
                      </c:pt>
                      <c:pt idx="6615">
                        <c:v>42533.497442129628</c:v>
                      </c:pt>
                      <c:pt idx="6616">
                        <c:v>42533.497453703705</c:v>
                      </c:pt>
                      <c:pt idx="6617">
                        <c:v>42533.497465277775</c:v>
                      </c:pt>
                      <c:pt idx="6618">
                        <c:v>42533.497476851851</c:v>
                      </c:pt>
                      <c:pt idx="6619">
                        <c:v>42533.497488425928</c:v>
                      </c:pt>
                      <c:pt idx="6620">
                        <c:v>42533.497499999998</c:v>
                      </c:pt>
                      <c:pt idx="6621">
                        <c:v>42533.497511574074</c:v>
                      </c:pt>
                      <c:pt idx="6622">
                        <c:v>42533.497523148151</c:v>
                      </c:pt>
                      <c:pt idx="6623">
                        <c:v>42533.497534722221</c:v>
                      </c:pt>
                      <c:pt idx="6624">
                        <c:v>42533.497546296298</c:v>
                      </c:pt>
                      <c:pt idx="6625">
                        <c:v>42533.497557870367</c:v>
                      </c:pt>
                      <c:pt idx="6626">
                        <c:v>42533.497569444444</c:v>
                      </c:pt>
                      <c:pt idx="6627">
                        <c:v>42533.497581018521</c:v>
                      </c:pt>
                      <c:pt idx="6628">
                        <c:v>42533.49759259259</c:v>
                      </c:pt>
                      <c:pt idx="6629">
                        <c:v>42533.497604166667</c:v>
                      </c:pt>
                      <c:pt idx="6630">
                        <c:v>42533.497615740744</c:v>
                      </c:pt>
                      <c:pt idx="6631">
                        <c:v>42533.497627314813</c:v>
                      </c:pt>
                      <c:pt idx="6632">
                        <c:v>42533.49763888889</c:v>
                      </c:pt>
                      <c:pt idx="6633">
                        <c:v>42533.497650462959</c:v>
                      </c:pt>
                      <c:pt idx="6634">
                        <c:v>42533.497662037036</c:v>
                      </c:pt>
                      <c:pt idx="6635">
                        <c:v>42533.497673611113</c:v>
                      </c:pt>
                      <c:pt idx="6636">
                        <c:v>42533.497696759259</c:v>
                      </c:pt>
                      <c:pt idx="6637">
                        <c:v>42533.497708333336</c:v>
                      </c:pt>
                      <c:pt idx="6638">
                        <c:v>42533.497719907406</c:v>
                      </c:pt>
                      <c:pt idx="6639">
                        <c:v>42533.497731481482</c:v>
                      </c:pt>
                      <c:pt idx="6640">
                        <c:v>42533.497743055559</c:v>
                      </c:pt>
                      <c:pt idx="6641">
                        <c:v>42533.497754629629</c:v>
                      </c:pt>
                      <c:pt idx="6642">
                        <c:v>42533.497766203705</c:v>
                      </c:pt>
                      <c:pt idx="6643">
                        <c:v>42533.497777777775</c:v>
                      </c:pt>
                      <c:pt idx="6644">
                        <c:v>42533.497789351852</c:v>
                      </c:pt>
                      <c:pt idx="6645">
                        <c:v>42533.497800925928</c:v>
                      </c:pt>
                      <c:pt idx="6646">
                        <c:v>42533.497812499998</c:v>
                      </c:pt>
                      <c:pt idx="6647">
                        <c:v>42533.497824074075</c:v>
                      </c:pt>
                      <c:pt idx="6648">
                        <c:v>42533.497835648152</c:v>
                      </c:pt>
                      <c:pt idx="6649">
                        <c:v>42533.497858796298</c:v>
                      </c:pt>
                      <c:pt idx="6650">
                        <c:v>42533.497870370367</c:v>
                      </c:pt>
                      <c:pt idx="6651">
                        <c:v>42533.497881944444</c:v>
                      </c:pt>
                      <c:pt idx="6652">
                        <c:v>42533.497893518521</c:v>
                      </c:pt>
                      <c:pt idx="6653">
                        <c:v>42533.49790509259</c:v>
                      </c:pt>
                      <c:pt idx="6654">
                        <c:v>42533.497916666667</c:v>
                      </c:pt>
                      <c:pt idx="6655">
                        <c:v>42533.497928240744</c:v>
                      </c:pt>
                      <c:pt idx="6656">
                        <c:v>42533.497939814813</c:v>
                      </c:pt>
                      <c:pt idx="6657">
                        <c:v>42533.49795138889</c:v>
                      </c:pt>
                      <c:pt idx="6658">
                        <c:v>42533.49796296296</c:v>
                      </c:pt>
                      <c:pt idx="6659">
                        <c:v>42533.497974537036</c:v>
                      </c:pt>
                      <c:pt idx="6660">
                        <c:v>42533.497986111113</c:v>
                      </c:pt>
                      <c:pt idx="6661">
                        <c:v>42533.497997685183</c:v>
                      </c:pt>
                      <c:pt idx="6662">
                        <c:v>42533.49800925926</c:v>
                      </c:pt>
                      <c:pt idx="6663">
                        <c:v>42533.498020833336</c:v>
                      </c:pt>
                      <c:pt idx="6664">
                        <c:v>42533.498032407406</c:v>
                      </c:pt>
                      <c:pt idx="6665">
                        <c:v>42533.498043981483</c:v>
                      </c:pt>
                      <c:pt idx="6666">
                        <c:v>42533.498055555552</c:v>
                      </c:pt>
                      <c:pt idx="6667">
                        <c:v>42533.498067129629</c:v>
                      </c:pt>
                      <c:pt idx="6668">
                        <c:v>42533.498090277775</c:v>
                      </c:pt>
                      <c:pt idx="6669">
                        <c:v>42533.498101851852</c:v>
                      </c:pt>
                      <c:pt idx="6670">
                        <c:v>42533.498113425929</c:v>
                      </c:pt>
                      <c:pt idx="6671">
                        <c:v>42533.498124999998</c:v>
                      </c:pt>
                      <c:pt idx="6672">
                        <c:v>42533.498136574075</c:v>
                      </c:pt>
                      <c:pt idx="6673">
                        <c:v>42533.498148148145</c:v>
                      </c:pt>
                      <c:pt idx="6674">
                        <c:v>42533.498159722221</c:v>
                      </c:pt>
                      <c:pt idx="6675">
                        <c:v>42533.498171296298</c:v>
                      </c:pt>
                      <c:pt idx="6676">
                        <c:v>42533.498182870368</c:v>
                      </c:pt>
                      <c:pt idx="6677">
                        <c:v>42533.498194444444</c:v>
                      </c:pt>
                      <c:pt idx="6678">
                        <c:v>42533.498206018521</c:v>
                      </c:pt>
                      <c:pt idx="6679">
                        <c:v>42533.498217592591</c:v>
                      </c:pt>
                      <c:pt idx="6680">
                        <c:v>42533.498229166667</c:v>
                      </c:pt>
                      <c:pt idx="6681">
                        <c:v>42533.498240740744</c:v>
                      </c:pt>
                      <c:pt idx="6682">
                        <c:v>42533.498252314814</c:v>
                      </c:pt>
                      <c:pt idx="6683">
                        <c:v>42533.498263888891</c:v>
                      </c:pt>
                      <c:pt idx="6684">
                        <c:v>42533.49827546296</c:v>
                      </c:pt>
                      <c:pt idx="6685">
                        <c:v>42533.498287037037</c:v>
                      </c:pt>
                      <c:pt idx="6686">
                        <c:v>42533.498298611114</c:v>
                      </c:pt>
                      <c:pt idx="6687">
                        <c:v>42533.498310185183</c:v>
                      </c:pt>
                      <c:pt idx="6688">
                        <c:v>42533.49832175926</c:v>
                      </c:pt>
                      <c:pt idx="6689">
                        <c:v>42533.498333333337</c:v>
                      </c:pt>
                      <c:pt idx="6690">
                        <c:v>42533.498356481483</c:v>
                      </c:pt>
                      <c:pt idx="6691">
                        <c:v>42533.498368055552</c:v>
                      </c:pt>
                      <c:pt idx="6692">
                        <c:v>42533.498379629629</c:v>
                      </c:pt>
                      <c:pt idx="6693">
                        <c:v>42533.498391203706</c:v>
                      </c:pt>
                      <c:pt idx="6694">
                        <c:v>42533.498402777775</c:v>
                      </c:pt>
                      <c:pt idx="6695">
                        <c:v>42533.498414351852</c:v>
                      </c:pt>
                      <c:pt idx="6696">
                        <c:v>42533.498425925929</c:v>
                      </c:pt>
                      <c:pt idx="6697">
                        <c:v>42533.498437499999</c:v>
                      </c:pt>
                      <c:pt idx="6698">
                        <c:v>42533.498449074075</c:v>
                      </c:pt>
                      <c:pt idx="6699">
                        <c:v>42533.498460648145</c:v>
                      </c:pt>
                      <c:pt idx="6700">
                        <c:v>42533.498483796298</c:v>
                      </c:pt>
                      <c:pt idx="6701">
                        <c:v>42533.498495370368</c:v>
                      </c:pt>
                      <c:pt idx="6702">
                        <c:v>42533.498506944445</c:v>
                      </c:pt>
                      <c:pt idx="6703">
                        <c:v>42533.498518518521</c:v>
                      </c:pt>
                      <c:pt idx="6704">
                        <c:v>42533.498530092591</c:v>
                      </c:pt>
                      <c:pt idx="6705">
                        <c:v>42533.498541666668</c:v>
                      </c:pt>
                      <c:pt idx="6706">
                        <c:v>42533.498553240737</c:v>
                      </c:pt>
                      <c:pt idx="6707">
                        <c:v>42533.498564814814</c:v>
                      </c:pt>
                      <c:pt idx="6708">
                        <c:v>42533.498576388891</c:v>
                      </c:pt>
                      <c:pt idx="6709">
                        <c:v>42533.49858796296</c:v>
                      </c:pt>
                      <c:pt idx="6710">
                        <c:v>42533.498599537037</c:v>
                      </c:pt>
                      <c:pt idx="6711">
                        <c:v>42533.498611111114</c:v>
                      </c:pt>
                      <c:pt idx="6712">
                        <c:v>42533.498622685183</c:v>
                      </c:pt>
                      <c:pt idx="6713">
                        <c:v>42533.49863425926</c:v>
                      </c:pt>
                      <c:pt idx="6714">
                        <c:v>42533.498645833337</c:v>
                      </c:pt>
                      <c:pt idx="6715">
                        <c:v>42533.498657407406</c:v>
                      </c:pt>
                      <c:pt idx="6716">
                        <c:v>42533.498668981483</c:v>
                      </c:pt>
                      <c:pt idx="6717">
                        <c:v>42533.498680555553</c:v>
                      </c:pt>
                      <c:pt idx="6718">
                        <c:v>42533.498692129629</c:v>
                      </c:pt>
                      <c:pt idx="6719">
                        <c:v>42533.498703703706</c:v>
                      </c:pt>
                      <c:pt idx="6720">
                        <c:v>42533.498726851853</c:v>
                      </c:pt>
                      <c:pt idx="6721">
                        <c:v>42533.498738425929</c:v>
                      </c:pt>
                      <c:pt idx="6722">
                        <c:v>42533.498749999999</c:v>
                      </c:pt>
                      <c:pt idx="6723">
                        <c:v>42533.498761574076</c:v>
                      </c:pt>
                      <c:pt idx="6724">
                        <c:v>42533.498773148145</c:v>
                      </c:pt>
                      <c:pt idx="6725">
                        <c:v>42533.498784722222</c:v>
                      </c:pt>
                      <c:pt idx="6726">
                        <c:v>42533.498796296299</c:v>
                      </c:pt>
                      <c:pt idx="6727">
                        <c:v>42533.498807870368</c:v>
                      </c:pt>
                      <c:pt idx="6728">
                        <c:v>42533.498819444445</c:v>
                      </c:pt>
                      <c:pt idx="6729">
                        <c:v>42533.498831018522</c:v>
                      </c:pt>
                      <c:pt idx="6730">
                        <c:v>42533.498842592591</c:v>
                      </c:pt>
                      <c:pt idx="6731">
                        <c:v>42533.498854166668</c:v>
                      </c:pt>
                      <c:pt idx="6732">
                        <c:v>42533.498865740738</c:v>
                      </c:pt>
                      <c:pt idx="6733">
                        <c:v>42533.498877314814</c:v>
                      </c:pt>
                      <c:pt idx="6734">
                        <c:v>42533.498888888891</c:v>
                      </c:pt>
                      <c:pt idx="6735">
                        <c:v>42533.498900462961</c:v>
                      </c:pt>
                      <c:pt idx="6736">
                        <c:v>42533.498912037037</c:v>
                      </c:pt>
                      <c:pt idx="6737">
                        <c:v>42533.498923611114</c:v>
                      </c:pt>
                      <c:pt idx="6738">
                        <c:v>42533.498935185184</c:v>
                      </c:pt>
                      <c:pt idx="6739">
                        <c:v>42533.49894675926</c:v>
                      </c:pt>
                      <c:pt idx="6740">
                        <c:v>42533.49895833333</c:v>
                      </c:pt>
                      <c:pt idx="6741">
                        <c:v>42533.498969907407</c:v>
                      </c:pt>
                      <c:pt idx="6742">
                        <c:v>42533.498981481483</c:v>
                      </c:pt>
                      <c:pt idx="6743">
                        <c:v>42533.498993055553</c:v>
                      </c:pt>
                      <c:pt idx="6744">
                        <c:v>42533.499016203707</c:v>
                      </c:pt>
                      <c:pt idx="6745">
                        <c:v>42533.499027777776</c:v>
                      </c:pt>
                      <c:pt idx="6746">
                        <c:v>42533.499039351853</c:v>
                      </c:pt>
                      <c:pt idx="6747">
                        <c:v>42533.499050925922</c:v>
                      </c:pt>
                      <c:pt idx="6748">
                        <c:v>42533.499062499999</c:v>
                      </c:pt>
                      <c:pt idx="6749">
                        <c:v>42533.499074074076</c:v>
                      </c:pt>
                      <c:pt idx="6750">
                        <c:v>42533.499085648145</c:v>
                      </c:pt>
                      <c:pt idx="6751">
                        <c:v>42533.499097222222</c:v>
                      </c:pt>
                      <c:pt idx="6752">
                        <c:v>42533.499108796299</c:v>
                      </c:pt>
                      <c:pt idx="6753">
                        <c:v>42533.499120370368</c:v>
                      </c:pt>
                      <c:pt idx="6754">
                        <c:v>42533.499131944445</c:v>
                      </c:pt>
                      <c:pt idx="6755">
                        <c:v>42533.499143518522</c:v>
                      </c:pt>
                      <c:pt idx="6756">
                        <c:v>42533.499155092592</c:v>
                      </c:pt>
                      <c:pt idx="6757">
                        <c:v>42533.499166666668</c:v>
                      </c:pt>
                      <c:pt idx="6758">
                        <c:v>42533.499178240738</c:v>
                      </c:pt>
                      <c:pt idx="6759">
                        <c:v>42533.499189814815</c:v>
                      </c:pt>
                      <c:pt idx="6760">
                        <c:v>42533.499201388891</c:v>
                      </c:pt>
                      <c:pt idx="6761">
                        <c:v>42533.499212962961</c:v>
                      </c:pt>
                      <c:pt idx="6762">
                        <c:v>42533.499224537038</c:v>
                      </c:pt>
                      <c:pt idx="6763">
                        <c:v>42533.499236111114</c:v>
                      </c:pt>
                      <c:pt idx="6764">
                        <c:v>42533.499247685184</c:v>
                      </c:pt>
                      <c:pt idx="6765">
                        <c:v>42533.499259259261</c:v>
                      </c:pt>
                      <c:pt idx="6766">
                        <c:v>42533.49927083333</c:v>
                      </c:pt>
                      <c:pt idx="6767">
                        <c:v>42533.499282407407</c:v>
                      </c:pt>
                      <c:pt idx="6768">
                        <c:v>42533.499293981484</c:v>
                      </c:pt>
                      <c:pt idx="6769">
                        <c:v>42533.499305555553</c:v>
                      </c:pt>
                      <c:pt idx="6770">
                        <c:v>42533.49931712963</c:v>
                      </c:pt>
                      <c:pt idx="6771">
                        <c:v>42533.499328703707</c:v>
                      </c:pt>
                      <c:pt idx="6772">
                        <c:v>42533.499340277776</c:v>
                      </c:pt>
                      <c:pt idx="6773">
                        <c:v>42533.499351851853</c:v>
                      </c:pt>
                      <c:pt idx="6774">
                        <c:v>42533.499363425923</c:v>
                      </c:pt>
                      <c:pt idx="6775">
                        <c:v>42533.499374999999</c:v>
                      </c:pt>
                      <c:pt idx="6776">
                        <c:v>42533.499386574076</c:v>
                      </c:pt>
                      <c:pt idx="6777">
                        <c:v>42533.499398148146</c:v>
                      </c:pt>
                      <c:pt idx="6778">
                        <c:v>42533.499409722222</c:v>
                      </c:pt>
                      <c:pt idx="6779">
                        <c:v>42533.499421296299</c:v>
                      </c:pt>
                      <c:pt idx="6780">
                        <c:v>42533.499432870369</c:v>
                      </c:pt>
                      <c:pt idx="6781">
                        <c:v>42533.499444444446</c:v>
                      </c:pt>
                      <c:pt idx="6782">
                        <c:v>42533.499456018515</c:v>
                      </c:pt>
                      <c:pt idx="6783">
                        <c:v>42533.499467592592</c:v>
                      </c:pt>
                      <c:pt idx="6784">
                        <c:v>42533.499490740738</c:v>
                      </c:pt>
                      <c:pt idx="6785">
                        <c:v>42533.499502314815</c:v>
                      </c:pt>
                      <c:pt idx="6786">
                        <c:v>42533.499513888892</c:v>
                      </c:pt>
                      <c:pt idx="6787">
                        <c:v>42533.499525462961</c:v>
                      </c:pt>
                      <c:pt idx="6788">
                        <c:v>42533.499537037038</c:v>
                      </c:pt>
                      <c:pt idx="6789">
                        <c:v>42533.499548611115</c:v>
                      </c:pt>
                      <c:pt idx="6790">
                        <c:v>42533.499560185184</c:v>
                      </c:pt>
                      <c:pt idx="6791">
                        <c:v>42533.499571759261</c:v>
                      </c:pt>
                      <c:pt idx="6792">
                        <c:v>42533.499583333331</c:v>
                      </c:pt>
                      <c:pt idx="6793">
                        <c:v>42533.499594907407</c:v>
                      </c:pt>
                      <c:pt idx="6794">
                        <c:v>42533.499606481484</c:v>
                      </c:pt>
                      <c:pt idx="6795">
                        <c:v>42533.499618055554</c:v>
                      </c:pt>
                      <c:pt idx="6796">
                        <c:v>42533.49962962963</c:v>
                      </c:pt>
                      <c:pt idx="6797">
                        <c:v>42533.499641203707</c:v>
                      </c:pt>
                      <c:pt idx="6798">
                        <c:v>42533.499652777777</c:v>
                      </c:pt>
                      <c:pt idx="6799">
                        <c:v>42533.499664351853</c:v>
                      </c:pt>
                      <c:pt idx="6800">
                        <c:v>42533.499675925923</c:v>
                      </c:pt>
                      <c:pt idx="6801">
                        <c:v>42533.4996875</c:v>
                      </c:pt>
                      <c:pt idx="6802">
                        <c:v>42533.499699074076</c:v>
                      </c:pt>
                      <c:pt idx="6803">
                        <c:v>42533.499710648146</c:v>
                      </c:pt>
                      <c:pt idx="6804">
                        <c:v>42533.499722222223</c:v>
                      </c:pt>
                      <c:pt idx="6805">
                        <c:v>42533.4997337963</c:v>
                      </c:pt>
                      <c:pt idx="6806">
                        <c:v>42533.499745370369</c:v>
                      </c:pt>
                      <c:pt idx="6807">
                        <c:v>42533.499756944446</c:v>
                      </c:pt>
                      <c:pt idx="6808">
                        <c:v>42533.499768518515</c:v>
                      </c:pt>
                      <c:pt idx="6809">
                        <c:v>42533.499780092592</c:v>
                      </c:pt>
                      <c:pt idx="6810">
                        <c:v>42533.499791666669</c:v>
                      </c:pt>
                      <c:pt idx="6811">
                        <c:v>42533.499803240738</c:v>
                      </c:pt>
                      <c:pt idx="6812">
                        <c:v>42533.499814814815</c:v>
                      </c:pt>
                      <c:pt idx="6813">
                        <c:v>42533.499826388892</c:v>
                      </c:pt>
                      <c:pt idx="6814">
                        <c:v>42533.499837962961</c:v>
                      </c:pt>
                      <c:pt idx="6815">
                        <c:v>42533.499849537038</c:v>
                      </c:pt>
                      <c:pt idx="6816">
                        <c:v>42533.499861111108</c:v>
                      </c:pt>
                      <c:pt idx="6817">
                        <c:v>42533.499884259261</c:v>
                      </c:pt>
                      <c:pt idx="6818">
                        <c:v>42533.499895833331</c:v>
                      </c:pt>
                      <c:pt idx="6819">
                        <c:v>42533.499907407408</c:v>
                      </c:pt>
                      <c:pt idx="6820">
                        <c:v>42533.499918981484</c:v>
                      </c:pt>
                      <c:pt idx="6821">
                        <c:v>42533.499930555554</c:v>
                      </c:pt>
                      <c:pt idx="6822">
                        <c:v>42533.499942129631</c:v>
                      </c:pt>
                      <c:pt idx="6823">
                        <c:v>42533.4999537037</c:v>
                      </c:pt>
                      <c:pt idx="6824">
                        <c:v>42533.499965277777</c:v>
                      </c:pt>
                      <c:pt idx="6825">
                        <c:v>42533.499976851854</c:v>
                      </c:pt>
                      <c:pt idx="6826">
                        <c:v>42533.499988425923</c:v>
                      </c:pt>
                      <c:pt idx="6827">
                        <c:v>42533.5</c:v>
                      </c:pt>
                      <c:pt idx="6828">
                        <c:v>42533.500011574077</c:v>
                      </c:pt>
                      <c:pt idx="6829">
                        <c:v>42533.500023148146</c:v>
                      </c:pt>
                      <c:pt idx="6830">
                        <c:v>42533.500034722223</c:v>
                      </c:pt>
                      <c:pt idx="6831">
                        <c:v>42533.5000462963</c:v>
                      </c:pt>
                      <c:pt idx="6832">
                        <c:v>42533.500057870369</c:v>
                      </c:pt>
                      <c:pt idx="6833">
                        <c:v>42533.500069444446</c:v>
                      </c:pt>
                      <c:pt idx="6834">
                        <c:v>42533.500081018516</c:v>
                      </c:pt>
                      <c:pt idx="6835">
                        <c:v>42533.500092592592</c:v>
                      </c:pt>
                      <c:pt idx="6836">
                        <c:v>42533.500104166669</c:v>
                      </c:pt>
                      <c:pt idx="6837">
                        <c:v>42533.500115740739</c:v>
                      </c:pt>
                      <c:pt idx="6838">
                        <c:v>42533.500127314815</c:v>
                      </c:pt>
                      <c:pt idx="6839">
                        <c:v>42533.500138888892</c:v>
                      </c:pt>
                      <c:pt idx="6840">
                        <c:v>42533.500150462962</c:v>
                      </c:pt>
                      <c:pt idx="6841">
                        <c:v>42533.500162037039</c:v>
                      </c:pt>
                      <c:pt idx="6842">
                        <c:v>42533.500173611108</c:v>
                      </c:pt>
                      <c:pt idx="6843">
                        <c:v>42533.500185185185</c:v>
                      </c:pt>
                      <c:pt idx="6844">
                        <c:v>42533.500196759262</c:v>
                      </c:pt>
                      <c:pt idx="6845">
                        <c:v>42533.500208333331</c:v>
                      </c:pt>
                      <c:pt idx="6846">
                        <c:v>42533.500219907408</c:v>
                      </c:pt>
                      <c:pt idx="6847">
                        <c:v>42533.500231481485</c:v>
                      </c:pt>
                      <c:pt idx="6848">
                        <c:v>42533.500243055554</c:v>
                      </c:pt>
                      <c:pt idx="6849">
                        <c:v>42533.500254629631</c:v>
                      </c:pt>
                      <c:pt idx="6850">
                        <c:v>42533.5002662037</c:v>
                      </c:pt>
                      <c:pt idx="6851">
                        <c:v>42533.500277777777</c:v>
                      </c:pt>
                      <c:pt idx="6852">
                        <c:v>42533.500289351854</c:v>
                      </c:pt>
                      <c:pt idx="6853">
                        <c:v>42533.500300925924</c:v>
                      </c:pt>
                      <c:pt idx="6854">
                        <c:v>42533.5003125</c:v>
                      </c:pt>
                      <c:pt idx="6855">
                        <c:v>42533.500324074077</c:v>
                      </c:pt>
                      <c:pt idx="6856">
                        <c:v>42533.500335648147</c:v>
                      </c:pt>
                      <c:pt idx="6857">
                        <c:v>42533.500358796293</c:v>
                      </c:pt>
                      <c:pt idx="6858">
                        <c:v>42533.50037037037</c:v>
                      </c:pt>
                      <c:pt idx="6859">
                        <c:v>42533.500381944446</c:v>
                      </c:pt>
                      <c:pt idx="6860">
                        <c:v>42533.500393518516</c:v>
                      </c:pt>
                      <c:pt idx="6861">
                        <c:v>42533.500405092593</c:v>
                      </c:pt>
                      <c:pt idx="6862">
                        <c:v>42533.500416666669</c:v>
                      </c:pt>
                      <c:pt idx="6863">
                        <c:v>42533.500428240739</c:v>
                      </c:pt>
                      <c:pt idx="6864">
                        <c:v>42533.500439814816</c:v>
                      </c:pt>
                      <c:pt idx="6865">
                        <c:v>42533.500451388885</c:v>
                      </c:pt>
                      <c:pt idx="6866">
                        <c:v>42533.500462962962</c:v>
                      </c:pt>
                      <c:pt idx="6867">
                        <c:v>42533.500474537039</c:v>
                      </c:pt>
                      <c:pt idx="6868">
                        <c:v>42533.500486111108</c:v>
                      </c:pt>
                      <c:pt idx="6869">
                        <c:v>42533.500497685185</c:v>
                      </c:pt>
                      <c:pt idx="6870">
                        <c:v>42533.500509259262</c:v>
                      </c:pt>
                      <c:pt idx="6871">
                        <c:v>42533.500520833331</c:v>
                      </c:pt>
                      <c:pt idx="6872">
                        <c:v>42533.500532407408</c:v>
                      </c:pt>
                      <c:pt idx="6873">
                        <c:v>42533.500543981485</c:v>
                      </c:pt>
                      <c:pt idx="6874">
                        <c:v>42533.500555555554</c:v>
                      </c:pt>
                      <c:pt idx="6875">
                        <c:v>42533.500567129631</c:v>
                      </c:pt>
                      <c:pt idx="6876">
                        <c:v>42533.500578703701</c:v>
                      </c:pt>
                      <c:pt idx="6877">
                        <c:v>42533.500590277778</c:v>
                      </c:pt>
                      <c:pt idx="6878">
                        <c:v>42533.500601851854</c:v>
                      </c:pt>
                      <c:pt idx="6879">
                        <c:v>42533.500625000001</c:v>
                      </c:pt>
                      <c:pt idx="6880">
                        <c:v>42533.500636574077</c:v>
                      </c:pt>
                      <c:pt idx="6881">
                        <c:v>42533.500648148147</c:v>
                      </c:pt>
                      <c:pt idx="6882">
                        <c:v>42533.500659722224</c:v>
                      </c:pt>
                      <c:pt idx="6883">
                        <c:v>42533.500671296293</c:v>
                      </c:pt>
                      <c:pt idx="6884">
                        <c:v>42533.50068287037</c:v>
                      </c:pt>
                      <c:pt idx="6885">
                        <c:v>42533.500694444447</c:v>
                      </c:pt>
                      <c:pt idx="6886">
                        <c:v>42533.500706018516</c:v>
                      </c:pt>
                      <c:pt idx="6887">
                        <c:v>42533.500717592593</c:v>
                      </c:pt>
                      <c:pt idx="6888">
                        <c:v>42533.50072916667</c:v>
                      </c:pt>
                      <c:pt idx="6889">
                        <c:v>42533.500740740739</c:v>
                      </c:pt>
                      <c:pt idx="6890">
                        <c:v>42533.500752314816</c:v>
                      </c:pt>
                      <c:pt idx="6891">
                        <c:v>42533.500763888886</c:v>
                      </c:pt>
                      <c:pt idx="6892">
                        <c:v>42533.500775462962</c:v>
                      </c:pt>
                      <c:pt idx="6893">
                        <c:v>42533.500787037039</c:v>
                      </c:pt>
                      <c:pt idx="6894">
                        <c:v>42533.500798611109</c:v>
                      </c:pt>
                      <c:pt idx="6895">
                        <c:v>42533.500810185185</c:v>
                      </c:pt>
                      <c:pt idx="6896">
                        <c:v>42533.500821759262</c:v>
                      </c:pt>
                      <c:pt idx="6897">
                        <c:v>42533.500833333332</c:v>
                      </c:pt>
                      <c:pt idx="6898">
                        <c:v>42533.500844907408</c:v>
                      </c:pt>
                      <c:pt idx="6899">
                        <c:v>42533.500856481478</c:v>
                      </c:pt>
                      <c:pt idx="6900">
                        <c:v>42533.500868055555</c:v>
                      </c:pt>
                      <c:pt idx="6901">
                        <c:v>42533.500879629632</c:v>
                      </c:pt>
                      <c:pt idx="6902">
                        <c:v>42533.500891203701</c:v>
                      </c:pt>
                      <c:pt idx="6903">
                        <c:v>42533.500902777778</c:v>
                      </c:pt>
                      <c:pt idx="6904">
                        <c:v>42533.500914351855</c:v>
                      </c:pt>
                      <c:pt idx="6905">
                        <c:v>42533.500925925924</c:v>
                      </c:pt>
                      <c:pt idx="6906">
                        <c:v>42533.500937500001</c:v>
                      </c:pt>
                      <c:pt idx="6907">
                        <c:v>42533.500949074078</c:v>
                      </c:pt>
                      <c:pt idx="6908">
                        <c:v>42533.500960648147</c:v>
                      </c:pt>
                      <c:pt idx="6909">
                        <c:v>42533.500972222224</c:v>
                      </c:pt>
                      <c:pt idx="6910">
                        <c:v>42533.500983796293</c:v>
                      </c:pt>
                      <c:pt idx="6911">
                        <c:v>42533.50099537037</c:v>
                      </c:pt>
                      <c:pt idx="6912">
                        <c:v>42533.501006944447</c:v>
                      </c:pt>
                      <c:pt idx="6913">
                        <c:v>42533.501018518517</c:v>
                      </c:pt>
                      <c:pt idx="6914">
                        <c:v>42533.501030092593</c:v>
                      </c:pt>
                      <c:pt idx="6915">
                        <c:v>42533.50105324074</c:v>
                      </c:pt>
                      <c:pt idx="6916">
                        <c:v>42533.501064814816</c:v>
                      </c:pt>
                      <c:pt idx="6917">
                        <c:v>42533.501076388886</c:v>
                      </c:pt>
                      <c:pt idx="6918">
                        <c:v>42533.501087962963</c:v>
                      </c:pt>
                      <c:pt idx="6919">
                        <c:v>42533.501099537039</c:v>
                      </c:pt>
                      <c:pt idx="6920">
                        <c:v>42533.501111111109</c:v>
                      </c:pt>
                      <c:pt idx="6921">
                        <c:v>42533.501134259262</c:v>
                      </c:pt>
                      <c:pt idx="6922">
                        <c:v>42533.501145833332</c:v>
                      </c:pt>
                      <c:pt idx="6923">
                        <c:v>42533.501157407409</c:v>
                      </c:pt>
                      <c:pt idx="6924">
                        <c:v>42533.501168981478</c:v>
                      </c:pt>
                      <c:pt idx="6925">
                        <c:v>42533.501180555555</c:v>
                      </c:pt>
                      <c:pt idx="6926">
                        <c:v>42533.501192129632</c:v>
                      </c:pt>
                      <c:pt idx="6927">
                        <c:v>42533.501203703701</c:v>
                      </c:pt>
                      <c:pt idx="6928">
                        <c:v>42533.501215277778</c:v>
                      </c:pt>
                      <c:pt idx="6929">
                        <c:v>42533.501226851855</c:v>
                      </c:pt>
                      <c:pt idx="6930">
                        <c:v>42533.501238425924</c:v>
                      </c:pt>
                      <c:pt idx="6931">
                        <c:v>42533.501250000001</c:v>
                      </c:pt>
                      <c:pt idx="6932">
                        <c:v>42533.501261574071</c:v>
                      </c:pt>
                      <c:pt idx="6933">
                        <c:v>42533.501273148147</c:v>
                      </c:pt>
                      <c:pt idx="6934">
                        <c:v>42533.501284722224</c:v>
                      </c:pt>
                      <c:pt idx="6935">
                        <c:v>42533.501296296294</c:v>
                      </c:pt>
                      <c:pt idx="6936">
                        <c:v>42533.501307870371</c:v>
                      </c:pt>
                      <c:pt idx="6937">
                        <c:v>42533.501319444447</c:v>
                      </c:pt>
                      <c:pt idx="6938">
                        <c:v>42533.501331018517</c:v>
                      </c:pt>
                      <c:pt idx="6939">
                        <c:v>42533.501342592594</c:v>
                      </c:pt>
                      <c:pt idx="6940">
                        <c:v>42533.501354166663</c:v>
                      </c:pt>
                      <c:pt idx="6941">
                        <c:v>42533.50136574074</c:v>
                      </c:pt>
                      <c:pt idx="6942">
                        <c:v>42533.501377314817</c:v>
                      </c:pt>
                      <c:pt idx="6943">
                        <c:v>42533.501388888886</c:v>
                      </c:pt>
                      <c:pt idx="6944">
                        <c:v>42533.501400462963</c:v>
                      </c:pt>
                      <c:pt idx="6945">
                        <c:v>42533.50141203704</c:v>
                      </c:pt>
                      <c:pt idx="6946">
                        <c:v>42533.501423611109</c:v>
                      </c:pt>
                      <c:pt idx="6947">
                        <c:v>42533.501435185186</c:v>
                      </c:pt>
                      <c:pt idx="6948">
                        <c:v>42533.501446759263</c:v>
                      </c:pt>
                      <c:pt idx="6949">
                        <c:v>42533.501458333332</c:v>
                      </c:pt>
                      <c:pt idx="6950">
                        <c:v>42533.501469907409</c:v>
                      </c:pt>
                      <c:pt idx="6951">
                        <c:v>42533.501481481479</c:v>
                      </c:pt>
                      <c:pt idx="6952">
                        <c:v>42533.501493055555</c:v>
                      </c:pt>
                      <c:pt idx="6953">
                        <c:v>42533.501504629632</c:v>
                      </c:pt>
                      <c:pt idx="6954">
                        <c:v>42533.501516203702</c:v>
                      </c:pt>
                      <c:pt idx="6955">
                        <c:v>42533.501527777778</c:v>
                      </c:pt>
                      <c:pt idx="6956">
                        <c:v>42533.501539351855</c:v>
                      </c:pt>
                      <c:pt idx="6957">
                        <c:v>42533.501550925925</c:v>
                      </c:pt>
                      <c:pt idx="6958">
                        <c:v>42533.501562500001</c:v>
                      </c:pt>
                      <c:pt idx="6959">
                        <c:v>42533.501574074071</c:v>
                      </c:pt>
                      <c:pt idx="6960">
                        <c:v>42533.501585648148</c:v>
                      </c:pt>
                      <c:pt idx="6961">
                        <c:v>42533.501597222225</c:v>
                      </c:pt>
                      <c:pt idx="6962">
                        <c:v>42533.501608796294</c:v>
                      </c:pt>
                      <c:pt idx="6963">
                        <c:v>42533.501620370371</c:v>
                      </c:pt>
                      <c:pt idx="6964">
                        <c:v>42533.501631944448</c:v>
                      </c:pt>
                      <c:pt idx="6965">
                        <c:v>42533.501643518517</c:v>
                      </c:pt>
                      <c:pt idx="6966">
                        <c:v>42533.501655092594</c:v>
                      </c:pt>
                      <c:pt idx="6967">
                        <c:v>42533.501666666663</c:v>
                      </c:pt>
                      <c:pt idx="6968">
                        <c:v>42533.50167824074</c:v>
                      </c:pt>
                      <c:pt idx="6969">
                        <c:v>42533.501689814817</c:v>
                      </c:pt>
                      <c:pt idx="6970">
                        <c:v>42533.501701388886</c:v>
                      </c:pt>
                      <c:pt idx="6971">
                        <c:v>42533.501712962963</c:v>
                      </c:pt>
                      <c:pt idx="6972">
                        <c:v>42533.50172453704</c:v>
                      </c:pt>
                      <c:pt idx="6973">
                        <c:v>42533.501736111109</c:v>
                      </c:pt>
                      <c:pt idx="6974">
                        <c:v>42533.501747685186</c:v>
                      </c:pt>
                      <c:pt idx="6975">
                        <c:v>42533.501759259256</c:v>
                      </c:pt>
                      <c:pt idx="6976">
                        <c:v>42533.501770833333</c:v>
                      </c:pt>
                      <c:pt idx="6977">
                        <c:v>42533.501782407409</c:v>
                      </c:pt>
                      <c:pt idx="6978">
                        <c:v>42533.501793981479</c:v>
                      </c:pt>
                      <c:pt idx="6979">
                        <c:v>42533.501805555556</c:v>
                      </c:pt>
                      <c:pt idx="6980">
                        <c:v>42533.501817129632</c:v>
                      </c:pt>
                      <c:pt idx="6981">
                        <c:v>42533.501828703702</c:v>
                      </c:pt>
                      <c:pt idx="6982">
                        <c:v>42533.501840277779</c:v>
                      </c:pt>
                      <c:pt idx="6983">
                        <c:v>42533.501863425925</c:v>
                      </c:pt>
                      <c:pt idx="6984">
                        <c:v>42533.501875000002</c:v>
                      </c:pt>
                      <c:pt idx="6985">
                        <c:v>42533.501886574071</c:v>
                      </c:pt>
                      <c:pt idx="6986">
                        <c:v>42533.501898148148</c:v>
                      </c:pt>
                      <c:pt idx="6987">
                        <c:v>42533.501909722225</c:v>
                      </c:pt>
                      <c:pt idx="6988">
                        <c:v>42533.501921296294</c:v>
                      </c:pt>
                      <c:pt idx="6989">
                        <c:v>42533.501932870371</c:v>
                      </c:pt>
                      <c:pt idx="6990">
                        <c:v>42533.501956018517</c:v>
                      </c:pt>
                      <c:pt idx="6991">
                        <c:v>42533.501967592594</c:v>
                      </c:pt>
                      <c:pt idx="6992">
                        <c:v>42533.501979166664</c:v>
                      </c:pt>
                      <c:pt idx="6993">
                        <c:v>42533.50199074074</c:v>
                      </c:pt>
                      <c:pt idx="6994">
                        <c:v>42533.502002314817</c:v>
                      </c:pt>
                      <c:pt idx="6995">
                        <c:v>42533.502013888887</c:v>
                      </c:pt>
                      <c:pt idx="6996">
                        <c:v>42533.502025462964</c:v>
                      </c:pt>
                      <c:pt idx="6997">
                        <c:v>42533.50203703704</c:v>
                      </c:pt>
                      <c:pt idx="6998">
                        <c:v>42533.50204861111</c:v>
                      </c:pt>
                      <c:pt idx="6999">
                        <c:v>42533.502060185187</c:v>
                      </c:pt>
                      <c:pt idx="7000">
                        <c:v>42533.502071759256</c:v>
                      </c:pt>
                      <c:pt idx="7001">
                        <c:v>42533.502083333333</c:v>
                      </c:pt>
                      <c:pt idx="7002">
                        <c:v>42533.50209490741</c:v>
                      </c:pt>
                      <c:pt idx="7003">
                        <c:v>42533.502106481479</c:v>
                      </c:pt>
                      <c:pt idx="7004">
                        <c:v>42533.502118055556</c:v>
                      </c:pt>
                      <c:pt idx="7005">
                        <c:v>42533.502129629633</c:v>
                      </c:pt>
                      <c:pt idx="7006">
                        <c:v>42533.502141203702</c:v>
                      </c:pt>
                      <c:pt idx="7007">
                        <c:v>42533.502152777779</c:v>
                      </c:pt>
                      <c:pt idx="7008">
                        <c:v>42533.502164351848</c:v>
                      </c:pt>
                      <c:pt idx="7009">
                        <c:v>42533.502175925925</c:v>
                      </c:pt>
                      <c:pt idx="7010">
                        <c:v>42533.502187500002</c:v>
                      </c:pt>
                      <c:pt idx="7011">
                        <c:v>42533.502199074072</c:v>
                      </c:pt>
                      <c:pt idx="7012">
                        <c:v>42533.502210648148</c:v>
                      </c:pt>
                      <c:pt idx="7013">
                        <c:v>42533.502222222225</c:v>
                      </c:pt>
                      <c:pt idx="7014">
                        <c:v>42533.502233796295</c:v>
                      </c:pt>
                      <c:pt idx="7015">
                        <c:v>42533.502256944441</c:v>
                      </c:pt>
                      <c:pt idx="7016">
                        <c:v>42533.502268518518</c:v>
                      </c:pt>
                      <c:pt idx="7017">
                        <c:v>42533.502280092594</c:v>
                      </c:pt>
                      <c:pt idx="7018">
                        <c:v>42533.502291666664</c:v>
                      </c:pt>
                      <c:pt idx="7019">
                        <c:v>42533.502303240741</c:v>
                      </c:pt>
                      <c:pt idx="7020">
                        <c:v>42533.502314814818</c:v>
                      </c:pt>
                      <c:pt idx="7021">
                        <c:v>42533.502326388887</c:v>
                      </c:pt>
                      <c:pt idx="7022">
                        <c:v>42533.502337962964</c:v>
                      </c:pt>
                      <c:pt idx="7023">
                        <c:v>42533.502349537041</c:v>
                      </c:pt>
                      <c:pt idx="7024">
                        <c:v>42533.50236111111</c:v>
                      </c:pt>
                      <c:pt idx="7025">
                        <c:v>42533.502372685187</c:v>
                      </c:pt>
                      <c:pt idx="7026">
                        <c:v>42533.502384259256</c:v>
                      </c:pt>
                      <c:pt idx="7027">
                        <c:v>42533.502395833333</c:v>
                      </c:pt>
                      <c:pt idx="7028">
                        <c:v>42533.50240740741</c:v>
                      </c:pt>
                      <c:pt idx="7029">
                        <c:v>42533.502418981479</c:v>
                      </c:pt>
                      <c:pt idx="7030">
                        <c:v>42533.502430555556</c:v>
                      </c:pt>
                      <c:pt idx="7031">
                        <c:v>42533.502453703702</c:v>
                      </c:pt>
                      <c:pt idx="7032">
                        <c:v>42533.502465277779</c:v>
                      </c:pt>
                      <c:pt idx="7033">
                        <c:v>42533.502476851849</c:v>
                      </c:pt>
                      <c:pt idx="7034">
                        <c:v>42533.502488425926</c:v>
                      </c:pt>
                      <c:pt idx="7035">
                        <c:v>42533.502500000002</c:v>
                      </c:pt>
                      <c:pt idx="7036">
                        <c:v>42533.502511574072</c:v>
                      </c:pt>
                      <c:pt idx="7037">
                        <c:v>42533.502523148149</c:v>
                      </c:pt>
                      <c:pt idx="7038">
                        <c:v>42533.502534722225</c:v>
                      </c:pt>
                      <c:pt idx="7039">
                        <c:v>42533.502546296295</c:v>
                      </c:pt>
                      <c:pt idx="7040">
                        <c:v>42533.502557870372</c:v>
                      </c:pt>
                      <c:pt idx="7041">
                        <c:v>42533.502569444441</c:v>
                      </c:pt>
                      <c:pt idx="7042">
                        <c:v>42533.502581018518</c:v>
                      </c:pt>
                      <c:pt idx="7043">
                        <c:v>42533.502592592595</c:v>
                      </c:pt>
                      <c:pt idx="7044">
                        <c:v>42533.502604166664</c:v>
                      </c:pt>
                      <c:pt idx="7045">
                        <c:v>42533.502615740741</c:v>
                      </c:pt>
                      <c:pt idx="7046">
                        <c:v>42533.502627314818</c:v>
                      </c:pt>
                      <c:pt idx="7047">
                        <c:v>42533.502638888887</c:v>
                      </c:pt>
                      <c:pt idx="7048">
                        <c:v>42533.502650462964</c:v>
                      </c:pt>
                      <c:pt idx="7049">
                        <c:v>42533.502662037034</c:v>
                      </c:pt>
                      <c:pt idx="7050">
                        <c:v>42533.50267361111</c:v>
                      </c:pt>
                      <c:pt idx="7051">
                        <c:v>42533.502685185187</c:v>
                      </c:pt>
                      <c:pt idx="7052">
                        <c:v>42533.502696759257</c:v>
                      </c:pt>
                      <c:pt idx="7053">
                        <c:v>42533.502708333333</c:v>
                      </c:pt>
                      <c:pt idx="7054">
                        <c:v>42533.50271990741</c:v>
                      </c:pt>
                      <c:pt idx="7055">
                        <c:v>42533.50273148148</c:v>
                      </c:pt>
                      <c:pt idx="7056">
                        <c:v>42533.502743055556</c:v>
                      </c:pt>
                      <c:pt idx="7057">
                        <c:v>42533.502754629626</c:v>
                      </c:pt>
                      <c:pt idx="7058">
                        <c:v>42533.502766203703</c:v>
                      </c:pt>
                      <c:pt idx="7059">
                        <c:v>42533.50277777778</c:v>
                      </c:pt>
                      <c:pt idx="7060">
                        <c:v>42533.502789351849</c:v>
                      </c:pt>
                      <c:pt idx="7061">
                        <c:v>42533.502800925926</c:v>
                      </c:pt>
                      <c:pt idx="7062">
                        <c:v>42533.502812500003</c:v>
                      </c:pt>
                      <c:pt idx="7063">
                        <c:v>42533.502824074072</c:v>
                      </c:pt>
                      <c:pt idx="7064">
                        <c:v>42533.502835648149</c:v>
                      </c:pt>
                      <c:pt idx="7065">
                        <c:v>42533.502858796295</c:v>
                      </c:pt>
                      <c:pt idx="7066">
                        <c:v>42533.502870370372</c:v>
                      </c:pt>
                      <c:pt idx="7067">
                        <c:v>42533.502881944441</c:v>
                      </c:pt>
                      <c:pt idx="7068">
                        <c:v>42533.502893518518</c:v>
                      </c:pt>
                      <c:pt idx="7069">
                        <c:v>42533.502905092595</c:v>
                      </c:pt>
                      <c:pt idx="7070">
                        <c:v>42533.502916666665</c:v>
                      </c:pt>
                      <c:pt idx="7071">
                        <c:v>42533.502928240741</c:v>
                      </c:pt>
                      <c:pt idx="7072">
                        <c:v>42533.502939814818</c:v>
                      </c:pt>
                      <c:pt idx="7073">
                        <c:v>42533.502951388888</c:v>
                      </c:pt>
                      <c:pt idx="7074">
                        <c:v>42533.502962962964</c:v>
                      </c:pt>
                      <c:pt idx="7075">
                        <c:v>42533.502974537034</c:v>
                      </c:pt>
                      <c:pt idx="7076">
                        <c:v>42533.502986111111</c:v>
                      </c:pt>
                      <c:pt idx="7077">
                        <c:v>42533.502997685187</c:v>
                      </c:pt>
                      <c:pt idx="7078">
                        <c:v>42533.503009259257</c:v>
                      </c:pt>
                      <c:pt idx="7079">
                        <c:v>42533.503020833334</c:v>
                      </c:pt>
                      <c:pt idx="7080">
                        <c:v>42533.503032407411</c:v>
                      </c:pt>
                      <c:pt idx="7081">
                        <c:v>42533.50304398148</c:v>
                      </c:pt>
                      <c:pt idx="7082">
                        <c:v>42533.503055555557</c:v>
                      </c:pt>
                      <c:pt idx="7083">
                        <c:v>42533.503067129626</c:v>
                      </c:pt>
                      <c:pt idx="7084">
                        <c:v>42533.503078703703</c:v>
                      </c:pt>
                      <c:pt idx="7085">
                        <c:v>42533.50309027778</c:v>
                      </c:pt>
                      <c:pt idx="7086">
                        <c:v>42533.503101851849</c:v>
                      </c:pt>
                      <c:pt idx="7087">
                        <c:v>42533.503113425926</c:v>
                      </c:pt>
                      <c:pt idx="7088">
                        <c:v>42533.503125000003</c:v>
                      </c:pt>
                      <c:pt idx="7089">
                        <c:v>42533.503136574072</c:v>
                      </c:pt>
                      <c:pt idx="7090">
                        <c:v>42533.503148148149</c:v>
                      </c:pt>
                      <c:pt idx="7091">
                        <c:v>42533.503159722219</c:v>
                      </c:pt>
                      <c:pt idx="7092">
                        <c:v>42533.503171296295</c:v>
                      </c:pt>
                      <c:pt idx="7093">
                        <c:v>42533.503194444442</c:v>
                      </c:pt>
                      <c:pt idx="7094">
                        <c:v>42533.503206018519</c:v>
                      </c:pt>
                      <c:pt idx="7095">
                        <c:v>42533.503217592595</c:v>
                      </c:pt>
                      <c:pt idx="7096">
                        <c:v>42533.503229166665</c:v>
                      </c:pt>
                      <c:pt idx="7097">
                        <c:v>42533.503240740742</c:v>
                      </c:pt>
                      <c:pt idx="7098">
                        <c:v>42533.503252314818</c:v>
                      </c:pt>
                      <c:pt idx="7099">
                        <c:v>42533.503263888888</c:v>
                      </c:pt>
                      <c:pt idx="7100">
                        <c:v>42533.503275462965</c:v>
                      </c:pt>
                      <c:pt idx="7101">
                        <c:v>42533.503287037034</c:v>
                      </c:pt>
                      <c:pt idx="7102">
                        <c:v>42533.503310185188</c:v>
                      </c:pt>
                      <c:pt idx="7103">
                        <c:v>42533.503321759257</c:v>
                      </c:pt>
                      <c:pt idx="7104">
                        <c:v>42533.503333333334</c:v>
                      </c:pt>
                      <c:pt idx="7105">
                        <c:v>42533.503344907411</c:v>
                      </c:pt>
                      <c:pt idx="7106">
                        <c:v>42533.50335648148</c:v>
                      </c:pt>
                      <c:pt idx="7107">
                        <c:v>42533.503368055557</c:v>
                      </c:pt>
                      <c:pt idx="7108">
                        <c:v>42533.503379629627</c:v>
                      </c:pt>
                      <c:pt idx="7109">
                        <c:v>42533.503391203703</c:v>
                      </c:pt>
                      <c:pt idx="7110">
                        <c:v>42533.50340277778</c:v>
                      </c:pt>
                      <c:pt idx="7111">
                        <c:v>42533.50341435185</c:v>
                      </c:pt>
                      <c:pt idx="7112">
                        <c:v>42533.503425925926</c:v>
                      </c:pt>
                      <c:pt idx="7113">
                        <c:v>42533.503437500003</c:v>
                      </c:pt>
                      <c:pt idx="7114">
                        <c:v>42533.503449074073</c:v>
                      </c:pt>
                      <c:pt idx="7115">
                        <c:v>42533.503460648149</c:v>
                      </c:pt>
                      <c:pt idx="7116">
                        <c:v>42533.503472222219</c:v>
                      </c:pt>
                      <c:pt idx="7117">
                        <c:v>42533.503483796296</c:v>
                      </c:pt>
                      <c:pt idx="7118">
                        <c:v>42533.503495370373</c:v>
                      </c:pt>
                      <c:pt idx="7119">
                        <c:v>42533.503506944442</c:v>
                      </c:pt>
                      <c:pt idx="7120">
                        <c:v>42533.503518518519</c:v>
                      </c:pt>
                      <c:pt idx="7121">
                        <c:v>42533.503530092596</c:v>
                      </c:pt>
                      <c:pt idx="7122">
                        <c:v>42533.503541666665</c:v>
                      </c:pt>
                      <c:pt idx="7123">
                        <c:v>42533.503564814811</c:v>
                      </c:pt>
                      <c:pt idx="7124">
                        <c:v>42533.503576388888</c:v>
                      </c:pt>
                      <c:pt idx="7125">
                        <c:v>42533.503587962965</c:v>
                      </c:pt>
                      <c:pt idx="7126">
                        <c:v>42533.503599537034</c:v>
                      </c:pt>
                      <c:pt idx="7127">
                        <c:v>42533.503611111111</c:v>
                      </c:pt>
                      <c:pt idx="7128">
                        <c:v>42533.503622685188</c:v>
                      </c:pt>
                      <c:pt idx="7129">
                        <c:v>42533.503634259258</c:v>
                      </c:pt>
                      <c:pt idx="7130">
                        <c:v>42533.503645833334</c:v>
                      </c:pt>
                      <c:pt idx="7131">
                        <c:v>42533.503657407404</c:v>
                      </c:pt>
                      <c:pt idx="7132">
                        <c:v>42533.503668981481</c:v>
                      </c:pt>
                      <c:pt idx="7133">
                        <c:v>42533.503680555557</c:v>
                      </c:pt>
                      <c:pt idx="7134">
                        <c:v>42533.503692129627</c:v>
                      </c:pt>
                      <c:pt idx="7135">
                        <c:v>42533.503703703704</c:v>
                      </c:pt>
                      <c:pt idx="7136">
                        <c:v>42533.50371527778</c:v>
                      </c:pt>
                      <c:pt idx="7137">
                        <c:v>42533.50372685185</c:v>
                      </c:pt>
                      <c:pt idx="7138">
                        <c:v>42533.503738425927</c:v>
                      </c:pt>
                      <c:pt idx="7139">
                        <c:v>42533.503750000003</c:v>
                      </c:pt>
                      <c:pt idx="7140">
                        <c:v>42533.503761574073</c:v>
                      </c:pt>
                      <c:pt idx="7141">
                        <c:v>42533.50377314815</c:v>
                      </c:pt>
                      <c:pt idx="7142">
                        <c:v>42533.503784722219</c:v>
                      </c:pt>
                      <c:pt idx="7143">
                        <c:v>42533.503796296296</c:v>
                      </c:pt>
                      <c:pt idx="7144">
                        <c:v>42533.503807870373</c:v>
                      </c:pt>
                      <c:pt idx="7145">
                        <c:v>42533.503819444442</c:v>
                      </c:pt>
                      <c:pt idx="7146">
                        <c:v>42533.503831018519</c:v>
                      </c:pt>
                      <c:pt idx="7147">
                        <c:v>42533.503842592596</c:v>
                      </c:pt>
                      <c:pt idx="7148">
                        <c:v>42533.503854166665</c:v>
                      </c:pt>
                      <c:pt idx="7149">
                        <c:v>42533.503865740742</c:v>
                      </c:pt>
                      <c:pt idx="7150">
                        <c:v>42533.503877314812</c:v>
                      </c:pt>
                      <c:pt idx="7151">
                        <c:v>42533.503888888888</c:v>
                      </c:pt>
                      <c:pt idx="7152">
                        <c:v>42533.503900462965</c:v>
                      </c:pt>
                      <c:pt idx="7153">
                        <c:v>42533.503912037035</c:v>
                      </c:pt>
                      <c:pt idx="7154">
                        <c:v>42533.503923611112</c:v>
                      </c:pt>
                      <c:pt idx="7155">
                        <c:v>42533.503935185188</c:v>
                      </c:pt>
                      <c:pt idx="7156">
                        <c:v>42533.503946759258</c:v>
                      </c:pt>
                      <c:pt idx="7157">
                        <c:v>42533.503958333335</c:v>
                      </c:pt>
                      <c:pt idx="7158">
                        <c:v>42533.503969907404</c:v>
                      </c:pt>
                      <c:pt idx="7159">
                        <c:v>42533.503993055558</c:v>
                      </c:pt>
                      <c:pt idx="7160">
                        <c:v>42533.504016203704</c:v>
                      </c:pt>
                      <c:pt idx="7161">
                        <c:v>42533.504027777781</c:v>
                      </c:pt>
                      <c:pt idx="7162">
                        <c:v>42533.50403935185</c:v>
                      </c:pt>
                      <c:pt idx="7163">
                        <c:v>42533.504050925927</c:v>
                      </c:pt>
                      <c:pt idx="7164">
                        <c:v>42533.504062499997</c:v>
                      </c:pt>
                      <c:pt idx="7165">
                        <c:v>42533.504074074073</c:v>
                      </c:pt>
                      <c:pt idx="7166">
                        <c:v>42533.50408564815</c:v>
                      </c:pt>
                      <c:pt idx="7167">
                        <c:v>42533.50409722222</c:v>
                      </c:pt>
                      <c:pt idx="7168">
                        <c:v>42533.504108796296</c:v>
                      </c:pt>
                      <c:pt idx="7169">
                        <c:v>42533.504120370373</c:v>
                      </c:pt>
                      <c:pt idx="7170">
                        <c:v>42533.504131944443</c:v>
                      </c:pt>
                      <c:pt idx="7171">
                        <c:v>42533.504143518519</c:v>
                      </c:pt>
                      <c:pt idx="7172">
                        <c:v>42533.504155092596</c:v>
                      </c:pt>
                      <c:pt idx="7173">
                        <c:v>42533.504166666666</c:v>
                      </c:pt>
                      <c:pt idx="7174">
                        <c:v>42533.504178240742</c:v>
                      </c:pt>
                      <c:pt idx="7175">
                        <c:v>42533.504189814812</c:v>
                      </c:pt>
                      <c:pt idx="7176">
                        <c:v>42533.504201388889</c:v>
                      </c:pt>
                      <c:pt idx="7177">
                        <c:v>42533.504212962966</c:v>
                      </c:pt>
                      <c:pt idx="7178">
                        <c:v>42533.504224537035</c:v>
                      </c:pt>
                      <c:pt idx="7179">
                        <c:v>42533.504247685189</c:v>
                      </c:pt>
                      <c:pt idx="7180">
                        <c:v>42533.504259259258</c:v>
                      </c:pt>
                      <c:pt idx="7181">
                        <c:v>42533.504270833335</c:v>
                      </c:pt>
                      <c:pt idx="7182">
                        <c:v>42533.504282407404</c:v>
                      </c:pt>
                      <c:pt idx="7183">
                        <c:v>42533.504293981481</c:v>
                      </c:pt>
                      <c:pt idx="7184">
                        <c:v>42533.504305555558</c:v>
                      </c:pt>
                      <c:pt idx="7185">
                        <c:v>42533.504317129627</c:v>
                      </c:pt>
                      <c:pt idx="7186">
                        <c:v>42533.504328703704</c:v>
                      </c:pt>
                      <c:pt idx="7187">
                        <c:v>42533.504340277781</c:v>
                      </c:pt>
                      <c:pt idx="7188">
                        <c:v>42533.504351851851</c:v>
                      </c:pt>
                      <c:pt idx="7189">
                        <c:v>42533.504363425927</c:v>
                      </c:pt>
                      <c:pt idx="7190">
                        <c:v>42533.504374999997</c:v>
                      </c:pt>
                      <c:pt idx="7191">
                        <c:v>42533.504386574074</c:v>
                      </c:pt>
                      <c:pt idx="7192">
                        <c:v>42533.50439814815</c:v>
                      </c:pt>
                      <c:pt idx="7193">
                        <c:v>42533.50440972222</c:v>
                      </c:pt>
                      <c:pt idx="7194">
                        <c:v>42533.504421296297</c:v>
                      </c:pt>
                      <c:pt idx="7195">
                        <c:v>42533.504432870373</c:v>
                      </c:pt>
                      <c:pt idx="7196">
                        <c:v>42533.504444444443</c:v>
                      </c:pt>
                      <c:pt idx="7197">
                        <c:v>42533.50445601852</c:v>
                      </c:pt>
                      <c:pt idx="7198">
                        <c:v>42533.504467592589</c:v>
                      </c:pt>
                      <c:pt idx="7199">
                        <c:v>42533.504479166666</c:v>
                      </c:pt>
                      <c:pt idx="7200">
                        <c:v>42533.504490740743</c:v>
                      </c:pt>
                      <c:pt idx="7201">
                        <c:v>42533.504502314812</c:v>
                      </c:pt>
                      <c:pt idx="7202">
                        <c:v>42533.504513888889</c:v>
                      </c:pt>
                      <c:pt idx="7203">
                        <c:v>42533.504525462966</c:v>
                      </c:pt>
                      <c:pt idx="7204">
                        <c:v>42533.504537037035</c:v>
                      </c:pt>
                      <c:pt idx="7205">
                        <c:v>42533.504548611112</c:v>
                      </c:pt>
                      <c:pt idx="7206">
                        <c:v>42533.504560185182</c:v>
                      </c:pt>
                      <c:pt idx="7207">
                        <c:v>42533.504583333335</c:v>
                      </c:pt>
                      <c:pt idx="7208">
                        <c:v>42533.504594907405</c:v>
                      </c:pt>
                      <c:pt idx="7209">
                        <c:v>42533.504606481481</c:v>
                      </c:pt>
                      <c:pt idx="7210">
                        <c:v>42533.504618055558</c:v>
                      </c:pt>
                      <c:pt idx="7211">
                        <c:v>42533.504629629628</c:v>
                      </c:pt>
                      <c:pt idx="7212">
                        <c:v>42533.504641203705</c:v>
                      </c:pt>
                      <c:pt idx="7213">
                        <c:v>42533.504652777781</c:v>
                      </c:pt>
                      <c:pt idx="7214">
                        <c:v>42533.504664351851</c:v>
                      </c:pt>
                      <c:pt idx="7215">
                        <c:v>42533.504675925928</c:v>
                      </c:pt>
                      <c:pt idx="7216">
                        <c:v>42533.504687499997</c:v>
                      </c:pt>
                      <c:pt idx="7217">
                        <c:v>42533.504699074074</c:v>
                      </c:pt>
                      <c:pt idx="7218">
                        <c:v>42533.504710648151</c:v>
                      </c:pt>
                      <c:pt idx="7219">
                        <c:v>42533.50472222222</c:v>
                      </c:pt>
                      <c:pt idx="7220">
                        <c:v>42533.504733796297</c:v>
                      </c:pt>
                      <c:pt idx="7221">
                        <c:v>42533.504745370374</c:v>
                      </c:pt>
                      <c:pt idx="7222">
                        <c:v>42533.504756944443</c:v>
                      </c:pt>
                      <c:pt idx="7223">
                        <c:v>42533.50476851852</c:v>
                      </c:pt>
                      <c:pt idx="7224">
                        <c:v>42533.504780092589</c:v>
                      </c:pt>
                      <c:pt idx="7225">
                        <c:v>42533.504791666666</c:v>
                      </c:pt>
                      <c:pt idx="7226">
                        <c:v>42533.504803240743</c:v>
                      </c:pt>
                      <c:pt idx="7227">
                        <c:v>42533.504814814813</c:v>
                      </c:pt>
                      <c:pt idx="7228">
                        <c:v>42533.504826388889</c:v>
                      </c:pt>
                      <c:pt idx="7229">
                        <c:v>42533.504837962966</c:v>
                      </c:pt>
                      <c:pt idx="7230">
                        <c:v>42533.504861111112</c:v>
                      </c:pt>
                      <c:pt idx="7231">
                        <c:v>42533.504872685182</c:v>
                      </c:pt>
                      <c:pt idx="7232">
                        <c:v>42533.504884259259</c:v>
                      </c:pt>
                      <c:pt idx="7233">
                        <c:v>42533.504895833335</c:v>
                      </c:pt>
                      <c:pt idx="7234">
                        <c:v>42533.504907407405</c:v>
                      </c:pt>
                      <c:pt idx="7235">
                        <c:v>42533.504918981482</c:v>
                      </c:pt>
                      <c:pt idx="7236">
                        <c:v>42533.504930555559</c:v>
                      </c:pt>
                      <c:pt idx="7237">
                        <c:v>42533.504942129628</c:v>
                      </c:pt>
                      <c:pt idx="7238">
                        <c:v>42533.504953703705</c:v>
                      </c:pt>
                      <c:pt idx="7239">
                        <c:v>42533.504965277774</c:v>
                      </c:pt>
                      <c:pt idx="7240">
                        <c:v>42533.504976851851</c:v>
                      </c:pt>
                      <c:pt idx="7241">
                        <c:v>42533.504988425928</c:v>
                      </c:pt>
                      <c:pt idx="7242">
                        <c:v>42533.504999999997</c:v>
                      </c:pt>
                      <c:pt idx="7243">
                        <c:v>42533.505011574074</c:v>
                      </c:pt>
                      <c:pt idx="7244">
                        <c:v>42533.505023148151</c:v>
                      </c:pt>
                      <c:pt idx="7245">
                        <c:v>42533.50503472222</c:v>
                      </c:pt>
                      <c:pt idx="7246">
                        <c:v>42533.505046296297</c:v>
                      </c:pt>
                      <c:pt idx="7247">
                        <c:v>42533.505057870374</c:v>
                      </c:pt>
                      <c:pt idx="7248">
                        <c:v>42533.505069444444</c:v>
                      </c:pt>
                      <c:pt idx="7249">
                        <c:v>42533.50508101852</c:v>
                      </c:pt>
                      <c:pt idx="7250">
                        <c:v>42533.50509259259</c:v>
                      </c:pt>
                      <c:pt idx="7251">
                        <c:v>42533.505104166667</c:v>
                      </c:pt>
                      <c:pt idx="7252">
                        <c:v>42533.505115740743</c:v>
                      </c:pt>
                      <c:pt idx="7253">
                        <c:v>42533.505127314813</c:v>
                      </c:pt>
                      <c:pt idx="7254">
                        <c:v>42533.50513888889</c:v>
                      </c:pt>
                      <c:pt idx="7255">
                        <c:v>42533.505150462966</c:v>
                      </c:pt>
                      <c:pt idx="7256">
                        <c:v>42533.505162037036</c:v>
                      </c:pt>
                      <c:pt idx="7257">
                        <c:v>42533.505173611113</c:v>
                      </c:pt>
                      <c:pt idx="7258">
                        <c:v>42533.505185185182</c:v>
                      </c:pt>
                      <c:pt idx="7259">
                        <c:v>42533.505196759259</c:v>
                      </c:pt>
                      <c:pt idx="7260">
                        <c:v>42533.505208333336</c:v>
                      </c:pt>
                      <c:pt idx="7261">
                        <c:v>42533.505219907405</c:v>
                      </c:pt>
                      <c:pt idx="7262">
                        <c:v>42533.505231481482</c:v>
                      </c:pt>
                      <c:pt idx="7263">
                        <c:v>42533.505243055559</c:v>
                      </c:pt>
                      <c:pt idx="7264">
                        <c:v>42533.505254629628</c:v>
                      </c:pt>
                      <c:pt idx="7265">
                        <c:v>42533.505266203705</c:v>
                      </c:pt>
                      <c:pt idx="7266">
                        <c:v>42533.505277777775</c:v>
                      </c:pt>
                      <c:pt idx="7267">
                        <c:v>42533.505289351851</c:v>
                      </c:pt>
                      <c:pt idx="7268">
                        <c:v>42533.505300925928</c:v>
                      </c:pt>
                      <c:pt idx="7269">
                        <c:v>42533.505312499998</c:v>
                      </c:pt>
                      <c:pt idx="7270">
                        <c:v>42533.505324074074</c:v>
                      </c:pt>
                      <c:pt idx="7271">
                        <c:v>42533.505335648151</c:v>
                      </c:pt>
                      <c:pt idx="7272">
                        <c:v>42533.505347222221</c:v>
                      </c:pt>
                      <c:pt idx="7273">
                        <c:v>42533.505358796298</c:v>
                      </c:pt>
                      <c:pt idx="7274">
                        <c:v>42533.505370370367</c:v>
                      </c:pt>
                      <c:pt idx="7275">
                        <c:v>42533.505381944444</c:v>
                      </c:pt>
                      <c:pt idx="7276">
                        <c:v>42533.505393518521</c:v>
                      </c:pt>
                      <c:pt idx="7277">
                        <c:v>42533.50540509259</c:v>
                      </c:pt>
                      <c:pt idx="7278">
                        <c:v>42533.505416666667</c:v>
                      </c:pt>
                      <c:pt idx="7279">
                        <c:v>42533.505428240744</c:v>
                      </c:pt>
                      <c:pt idx="7280">
                        <c:v>42533.505439814813</c:v>
                      </c:pt>
                      <c:pt idx="7281">
                        <c:v>42533.50545138889</c:v>
                      </c:pt>
                      <c:pt idx="7282">
                        <c:v>42533.505462962959</c:v>
                      </c:pt>
                      <c:pt idx="7283">
                        <c:v>42533.505474537036</c:v>
                      </c:pt>
                      <c:pt idx="7284">
                        <c:v>42533.505486111113</c:v>
                      </c:pt>
                      <c:pt idx="7285">
                        <c:v>42533.505497685182</c:v>
                      </c:pt>
                      <c:pt idx="7286">
                        <c:v>42533.505509259259</c:v>
                      </c:pt>
                      <c:pt idx="7287">
                        <c:v>42533.505520833336</c:v>
                      </c:pt>
                      <c:pt idx="7288">
                        <c:v>42533.505532407406</c:v>
                      </c:pt>
                      <c:pt idx="7289">
                        <c:v>42533.505543981482</c:v>
                      </c:pt>
                      <c:pt idx="7290">
                        <c:v>42533.505555555559</c:v>
                      </c:pt>
                      <c:pt idx="7291">
                        <c:v>42533.505567129629</c:v>
                      </c:pt>
                      <c:pt idx="7292">
                        <c:v>42533.505578703705</c:v>
                      </c:pt>
                      <c:pt idx="7293">
                        <c:v>42533.505590277775</c:v>
                      </c:pt>
                      <c:pt idx="7294">
                        <c:v>42533.505613425928</c:v>
                      </c:pt>
                      <c:pt idx="7295">
                        <c:v>42533.505624999998</c:v>
                      </c:pt>
                      <c:pt idx="7296">
                        <c:v>42533.505636574075</c:v>
                      </c:pt>
                      <c:pt idx="7297">
                        <c:v>42533.505648148152</c:v>
                      </c:pt>
                      <c:pt idx="7298">
                        <c:v>42533.505659722221</c:v>
                      </c:pt>
                      <c:pt idx="7299">
                        <c:v>42533.505671296298</c:v>
                      </c:pt>
                      <c:pt idx="7300">
                        <c:v>42533.505694444444</c:v>
                      </c:pt>
                      <c:pt idx="7301">
                        <c:v>42533.505706018521</c:v>
                      </c:pt>
                      <c:pt idx="7302">
                        <c:v>42533.50571759259</c:v>
                      </c:pt>
                      <c:pt idx="7303">
                        <c:v>42533.505729166667</c:v>
                      </c:pt>
                      <c:pt idx="7304">
                        <c:v>42533.505740740744</c:v>
                      </c:pt>
                      <c:pt idx="7305">
                        <c:v>42533.505752314813</c:v>
                      </c:pt>
                      <c:pt idx="7306">
                        <c:v>42533.50576388889</c:v>
                      </c:pt>
                      <c:pt idx="7307">
                        <c:v>42533.50577546296</c:v>
                      </c:pt>
                      <c:pt idx="7308">
                        <c:v>42533.505787037036</c:v>
                      </c:pt>
                      <c:pt idx="7309">
                        <c:v>42533.505798611113</c:v>
                      </c:pt>
                      <c:pt idx="7310">
                        <c:v>42533.505810185183</c:v>
                      </c:pt>
                      <c:pt idx="7311">
                        <c:v>42533.50582175926</c:v>
                      </c:pt>
                      <c:pt idx="7312">
                        <c:v>42533.505833333336</c:v>
                      </c:pt>
                      <c:pt idx="7313">
                        <c:v>42533.505844907406</c:v>
                      </c:pt>
                      <c:pt idx="7314">
                        <c:v>42533.505856481483</c:v>
                      </c:pt>
                      <c:pt idx="7315">
                        <c:v>42533.505868055552</c:v>
                      </c:pt>
                      <c:pt idx="7316">
                        <c:v>42533.505879629629</c:v>
                      </c:pt>
                      <c:pt idx="7317">
                        <c:v>42533.505891203706</c:v>
                      </c:pt>
                      <c:pt idx="7318">
                        <c:v>42533.505902777775</c:v>
                      </c:pt>
                      <c:pt idx="7319">
                        <c:v>42533.505914351852</c:v>
                      </c:pt>
                      <c:pt idx="7320">
                        <c:v>42533.505925925929</c:v>
                      </c:pt>
                      <c:pt idx="7321">
                        <c:v>42533.505937499998</c:v>
                      </c:pt>
                      <c:pt idx="7322">
                        <c:v>42533.505949074075</c:v>
                      </c:pt>
                      <c:pt idx="7323">
                        <c:v>42533.505960648145</c:v>
                      </c:pt>
                      <c:pt idx="7324">
                        <c:v>42533.505972222221</c:v>
                      </c:pt>
                      <c:pt idx="7325">
                        <c:v>42533.505995370368</c:v>
                      </c:pt>
                      <c:pt idx="7326">
                        <c:v>42533.506006944444</c:v>
                      </c:pt>
                      <c:pt idx="7327">
                        <c:v>42533.506018518521</c:v>
                      </c:pt>
                      <c:pt idx="7328">
                        <c:v>42533.506030092591</c:v>
                      </c:pt>
                      <c:pt idx="7329">
                        <c:v>42533.506041666667</c:v>
                      </c:pt>
                      <c:pt idx="7330">
                        <c:v>42533.506053240744</c:v>
                      </c:pt>
                      <c:pt idx="7331">
                        <c:v>42533.506064814814</c:v>
                      </c:pt>
                      <c:pt idx="7332">
                        <c:v>42533.50608796296</c:v>
                      </c:pt>
                      <c:pt idx="7333">
                        <c:v>42533.506099537037</c:v>
                      </c:pt>
                      <c:pt idx="7334">
                        <c:v>42533.506111111114</c:v>
                      </c:pt>
                      <c:pt idx="7335">
                        <c:v>42533.506122685183</c:v>
                      </c:pt>
                      <c:pt idx="7336">
                        <c:v>42533.50613425926</c:v>
                      </c:pt>
                      <c:pt idx="7337">
                        <c:v>42533.506145833337</c:v>
                      </c:pt>
                      <c:pt idx="7338">
                        <c:v>42533.506157407406</c:v>
                      </c:pt>
                      <c:pt idx="7339">
                        <c:v>42533.506168981483</c:v>
                      </c:pt>
                      <c:pt idx="7340">
                        <c:v>42533.506180555552</c:v>
                      </c:pt>
                      <c:pt idx="7341">
                        <c:v>42533.506192129629</c:v>
                      </c:pt>
                      <c:pt idx="7342">
                        <c:v>42533.506203703706</c:v>
                      </c:pt>
                      <c:pt idx="7343">
                        <c:v>42533.506215277775</c:v>
                      </c:pt>
                      <c:pt idx="7344">
                        <c:v>42533.506226851852</c:v>
                      </c:pt>
                      <c:pt idx="7345">
                        <c:v>42533.506238425929</c:v>
                      </c:pt>
                      <c:pt idx="7346">
                        <c:v>42533.506249999999</c:v>
                      </c:pt>
                      <c:pt idx="7347">
                        <c:v>42533.506261574075</c:v>
                      </c:pt>
                      <c:pt idx="7348">
                        <c:v>42533.506273148145</c:v>
                      </c:pt>
                      <c:pt idx="7349">
                        <c:v>42533.506284722222</c:v>
                      </c:pt>
                      <c:pt idx="7350">
                        <c:v>42533.506296296298</c:v>
                      </c:pt>
                      <c:pt idx="7351">
                        <c:v>42533.506307870368</c:v>
                      </c:pt>
                      <c:pt idx="7352">
                        <c:v>42533.506319444445</c:v>
                      </c:pt>
                      <c:pt idx="7353">
                        <c:v>42533.506331018521</c:v>
                      </c:pt>
                      <c:pt idx="7354">
                        <c:v>42533.506342592591</c:v>
                      </c:pt>
                      <c:pt idx="7355">
                        <c:v>42533.506354166668</c:v>
                      </c:pt>
                      <c:pt idx="7356">
                        <c:v>42533.506365740737</c:v>
                      </c:pt>
                      <c:pt idx="7357">
                        <c:v>42533.506377314814</c:v>
                      </c:pt>
                      <c:pt idx="7358">
                        <c:v>42533.506388888891</c:v>
                      </c:pt>
                      <c:pt idx="7359">
                        <c:v>42533.50640046296</c:v>
                      </c:pt>
                      <c:pt idx="7360">
                        <c:v>42533.506412037037</c:v>
                      </c:pt>
                      <c:pt idx="7361">
                        <c:v>42533.506423611114</c:v>
                      </c:pt>
                      <c:pt idx="7362">
                        <c:v>42533.506435185183</c:v>
                      </c:pt>
                      <c:pt idx="7363">
                        <c:v>42533.50644675926</c:v>
                      </c:pt>
                      <c:pt idx="7364">
                        <c:v>42533.506458333337</c:v>
                      </c:pt>
                      <c:pt idx="7365">
                        <c:v>42533.506469907406</c:v>
                      </c:pt>
                      <c:pt idx="7366">
                        <c:v>42533.506481481483</c:v>
                      </c:pt>
                      <c:pt idx="7367">
                        <c:v>42533.506493055553</c:v>
                      </c:pt>
                      <c:pt idx="7368">
                        <c:v>42533.506504629629</c:v>
                      </c:pt>
                      <c:pt idx="7369">
                        <c:v>42533.506516203706</c:v>
                      </c:pt>
                      <c:pt idx="7370">
                        <c:v>42533.506527777776</c:v>
                      </c:pt>
                      <c:pt idx="7371">
                        <c:v>42533.506539351853</c:v>
                      </c:pt>
                      <c:pt idx="7372">
                        <c:v>42533.506550925929</c:v>
                      </c:pt>
                      <c:pt idx="7373">
                        <c:v>42533.506562499999</c:v>
                      </c:pt>
                      <c:pt idx="7374">
                        <c:v>42533.506574074076</c:v>
                      </c:pt>
                      <c:pt idx="7375">
                        <c:v>42533.506585648145</c:v>
                      </c:pt>
                      <c:pt idx="7376">
                        <c:v>42533.506597222222</c:v>
                      </c:pt>
                      <c:pt idx="7377">
                        <c:v>42533.506608796299</c:v>
                      </c:pt>
                      <c:pt idx="7378">
                        <c:v>42533.506620370368</c:v>
                      </c:pt>
                      <c:pt idx="7379">
                        <c:v>42533.506631944445</c:v>
                      </c:pt>
                      <c:pt idx="7380">
                        <c:v>42533.506643518522</c:v>
                      </c:pt>
                      <c:pt idx="7381">
                        <c:v>42533.506655092591</c:v>
                      </c:pt>
                      <c:pt idx="7382">
                        <c:v>42533.506666666668</c:v>
                      </c:pt>
                      <c:pt idx="7383">
                        <c:v>42533.506678240738</c:v>
                      </c:pt>
                      <c:pt idx="7384">
                        <c:v>42533.506689814814</c:v>
                      </c:pt>
                      <c:pt idx="7385">
                        <c:v>42533.506701388891</c:v>
                      </c:pt>
                      <c:pt idx="7386">
                        <c:v>42533.506712962961</c:v>
                      </c:pt>
                      <c:pt idx="7387">
                        <c:v>42533.506724537037</c:v>
                      </c:pt>
                      <c:pt idx="7388">
                        <c:v>42533.506736111114</c:v>
                      </c:pt>
                      <c:pt idx="7389">
                        <c:v>42533.506747685184</c:v>
                      </c:pt>
                      <c:pt idx="7390">
                        <c:v>42533.50675925926</c:v>
                      </c:pt>
                      <c:pt idx="7391">
                        <c:v>42533.50677083333</c:v>
                      </c:pt>
                      <c:pt idx="7392">
                        <c:v>42533.506782407407</c:v>
                      </c:pt>
                      <c:pt idx="7393">
                        <c:v>42533.506793981483</c:v>
                      </c:pt>
                      <c:pt idx="7394">
                        <c:v>42533.506805555553</c:v>
                      </c:pt>
                      <c:pt idx="7395">
                        <c:v>42533.50681712963</c:v>
                      </c:pt>
                      <c:pt idx="7396">
                        <c:v>42533.506828703707</c:v>
                      </c:pt>
                      <c:pt idx="7397">
                        <c:v>42533.506840277776</c:v>
                      </c:pt>
                      <c:pt idx="7398">
                        <c:v>42533.506851851853</c:v>
                      </c:pt>
                      <c:pt idx="7399">
                        <c:v>42533.506874999999</c:v>
                      </c:pt>
                      <c:pt idx="7400">
                        <c:v>42533.506898148145</c:v>
                      </c:pt>
                      <c:pt idx="7401">
                        <c:v>42533.506909722222</c:v>
                      </c:pt>
                      <c:pt idx="7402">
                        <c:v>42533.506921296299</c:v>
                      </c:pt>
                      <c:pt idx="7403">
                        <c:v>42533.506932870368</c:v>
                      </c:pt>
                      <c:pt idx="7404">
                        <c:v>42533.506944444445</c:v>
                      </c:pt>
                      <c:pt idx="7405">
                        <c:v>42533.506956018522</c:v>
                      </c:pt>
                      <c:pt idx="7406">
                        <c:v>42533.506967592592</c:v>
                      </c:pt>
                      <c:pt idx="7407">
                        <c:v>42533.506979166668</c:v>
                      </c:pt>
                      <c:pt idx="7408">
                        <c:v>42533.507002314815</c:v>
                      </c:pt>
                      <c:pt idx="7409">
                        <c:v>42533.507013888891</c:v>
                      </c:pt>
                      <c:pt idx="7410">
                        <c:v>42533.507025462961</c:v>
                      </c:pt>
                      <c:pt idx="7411">
                        <c:v>42533.507037037038</c:v>
                      </c:pt>
                      <c:pt idx="7412">
                        <c:v>42533.507048611114</c:v>
                      </c:pt>
                      <c:pt idx="7413">
                        <c:v>42533.507060185184</c:v>
                      </c:pt>
                      <c:pt idx="7414">
                        <c:v>42533.507071759261</c:v>
                      </c:pt>
                      <c:pt idx="7415">
                        <c:v>42533.50708333333</c:v>
                      </c:pt>
                      <c:pt idx="7416">
                        <c:v>42533.507094907407</c:v>
                      </c:pt>
                      <c:pt idx="7417">
                        <c:v>42533.507106481484</c:v>
                      </c:pt>
                      <c:pt idx="7418">
                        <c:v>42533.507118055553</c:v>
                      </c:pt>
                      <c:pt idx="7419">
                        <c:v>42533.507141203707</c:v>
                      </c:pt>
                      <c:pt idx="7420">
                        <c:v>42533.507152777776</c:v>
                      </c:pt>
                      <c:pt idx="7421">
                        <c:v>42533.507164351853</c:v>
                      </c:pt>
                      <c:pt idx="7422">
                        <c:v>42533.507175925923</c:v>
                      </c:pt>
                      <c:pt idx="7423">
                        <c:v>42533.507187499999</c:v>
                      </c:pt>
                      <c:pt idx="7424">
                        <c:v>42533.507199074076</c:v>
                      </c:pt>
                      <c:pt idx="7425">
                        <c:v>42533.507210648146</c:v>
                      </c:pt>
                      <c:pt idx="7426">
                        <c:v>42533.507222222222</c:v>
                      </c:pt>
                      <c:pt idx="7427">
                        <c:v>42533.507233796299</c:v>
                      </c:pt>
                      <c:pt idx="7428">
                        <c:v>42533.507245370369</c:v>
                      </c:pt>
                      <c:pt idx="7429">
                        <c:v>42533.507256944446</c:v>
                      </c:pt>
                      <c:pt idx="7430">
                        <c:v>42533.507268518515</c:v>
                      </c:pt>
                      <c:pt idx="7431">
                        <c:v>42533.507280092592</c:v>
                      </c:pt>
                      <c:pt idx="7432">
                        <c:v>42533.507291666669</c:v>
                      </c:pt>
                      <c:pt idx="7433">
                        <c:v>42533.507303240738</c:v>
                      </c:pt>
                      <c:pt idx="7434">
                        <c:v>42533.507314814815</c:v>
                      </c:pt>
                      <c:pt idx="7435">
                        <c:v>42533.507326388892</c:v>
                      </c:pt>
                      <c:pt idx="7436">
                        <c:v>42533.507337962961</c:v>
                      </c:pt>
                      <c:pt idx="7437">
                        <c:v>42533.507349537038</c:v>
                      </c:pt>
                      <c:pt idx="7438">
                        <c:v>42533.507361111115</c:v>
                      </c:pt>
                      <c:pt idx="7439">
                        <c:v>42533.507372685184</c:v>
                      </c:pt>
                      <c:pt idx="7440">
                        <c:v>42533.507384259261</c:v>
                      </c:pt>
                      <c:pt idx="7441">
                        <c:v>42533.507395833331</c:v>
                      </c:pt>
                      <c:pt idx="7442">
                        <c:v>42533.507407407407</c:v>
                      </c:pt>
                      <c:pt idx="7443">
                        <c:v>42533.507418981484</c:v>
                      </c:pt>
                      <c:pt idx="7444">
                        <c:v>42533.507430555554</c:v>
                      </c:pt>
                      <c:pt idx="7445">
                        <c:v>42533.50744212963</c:v>
                      </c:pt>
                      <c:pt idx="7446">
                        <c:v>42533.507453703707</c:v>
                      </c:pt>
                      <c:pt idx="7447">
                        <c:v>42533.507465277777</c:v>
                      </c:pt>
                      <c:pt idx="7448">
                        <c:v>42533.507476851853</c:v>
                      </c:pt>
                      <c:pt idx="7449">
                        <c:v>42533.507488425923</c:v>
                      </c:pt>
                      <c:pt idx="7450">
                        <c:v>42533.5075</c:v>
                      </c:pt>
                      <c:pt idx="7451">
                        <c:v>42533.507511574076</c:v>
                      </c:pt>
                      <c:pt idx="7452">
                        <c:v>42533.507523148146</c:v>
                      </c:pt>
                      <c:pt idx="7453">
                        <c:v>42533.507534722223</c:v>
                      </c:pt>
                      <c:pt idx="7454">
                        <c:v>42533.5075462963</c:v>
                      </c:pt>
                      <c:pt idx="7455">
                        <c:v>42533.507557870369</c:v>
                      </c:pt>
                      <c:pt idx="7456">
                        <c:v>42533.507569444446</c:v>
                      </c:pt>
                      <c:pt idx="7457">
                        <c:v>42533.507581018515</c:v>
                      </c:pt>
                      <c:pt idx="7458">
                        <c:v>42533.507592592592</c:v>
                      </c:pt>
                      <c:pt idx="7459">
                        <c:v>42533.507604166669</c:v>
                      </c:pt>
                      <c:pt idx="7460">
                        <c:v>42533.507615740738</c:v>
                      </c:pt>
                      <c:pt idx="7461">
                        <c:v>42533.507627314815</c:v>
                      </c:pt>
                      <c:pt idx="7462">
                        <c:v>42533.507638888892</c:v>
                      </c:pt>
                      <c:pt idx="7463">
                        <c:v>42533.507650462961</c:v>
                      </c:pt>
                      <c:pt idx="7464">
                        <c:v>42533.507662037038</c:v>
                      </c:pt>
                      <c:pt idx="7465">
                        <c:v>42533.507673611108</c:v>
                      </c:pt>
                      <c:pt idx="7466">
                        <c:v>42533.507685185185</c:v>
                      </c:pt>
                      <c:pt idx="7467">
                        <c:v>42533.507696759261</c:v>
                      </c:pt>
                      <c:pt idx="7468">
                        <c:v>42533.507708333331</c:v>
                      </c:pt>
                      <c:pt idx="7469">
                        <c:v>42533.507719907408</c:v>
                      </c:pt>
                      <c:pt idx="7470">
                        <c:v>42533.507731481484</c:v>
                      </c:pt>
                      <c:pt idx="7471">
                        <c:v>42533.507743055554</c:v>
                      </c:pt>
                      <c:pt idx="7472">
                        <c:v>42533.507754629631</c:v>
                      </c:pt>
                      <c:pt idx="7473">
                        <c:v>42533.5077662037</c:v>
                      </c:pt>
                      <c:pt idx="7474">
                        <c:v>42533.507777777777</c:v>
                      </c:pt>
                      <c:pt idx="7475">
                        <c:v>42533.507789351854</c:v>
                      </c:pt>
                      <c:pt idx="7476">
                        <c:v>42533.507800925923</c:v>
                      </c:pt>
                      <c:pt idx="7477">
                        <c:v>42533.5078125</c:v>
                      </c:pt>
                      <c:pt idx="7478">
                        <c:v>42533.507824074077</c:v>
                      </c:pt>
                      <c:pt idx="7479">
                        <c:v>42533.507835648146</c:v>
                      </c:pt>
                      <c:pt idx="7480">
                        <c:v>42533.507847222223</c:v>
                      </c:pt>
                      <c:pt idx="7481">
                        <c:v>42533.5078587963</c:v>
                      </c:pt>
                      <c:pt idx="7482">
                        <c:v>42533.507870370369</c:v>
                      </c:pt>
                      <c:pt idx="7483">
                        <c:v>42533.507881944446</c:v>
                      </c:pt>
                      <c:pt idx="7484">
                        <c:v>42533.507893518516</c:v>
                      </c:pt>
                      <c:pt idx="7485">
                        <c:v>42533.507905092592</c:v>
                      </c:pt>
                      <c:pt idx="7486">
                        <c:v>42533.507916666669</c:v>
                      </c:pt>
                      <c:pt idx="7487">
                        <c:v>42533.507928240739</c:v>
                      </c:pt>
                      <c:pt idx="7488">
                        <c:v>42533.507939814815</c:v>
                      </c:pt>
                      <c:pt idx="7489">
                        <c:v>42533.507951388892</c:v>
                      </c:pt>
                      <c:pt idx="7490">
                        <c:v>42533.507962962962</c:v>
                      </c:pt>
                      <c:pt idx="7491">
                        <c:v>42533.507974537039</c:v>
                      </c:pt>
                      <c:pt idx="7492">
                        <c:v>42533.507986111108</c:v>
                      </c:pt>
                      <c:pt idx="7493">
                        <c:v>42533.507997685185</c:v>
                      </c:pt>
                      <c:pt idx="7494">
                        <c:v>42533.508009259262</c:v>
                      </c:pt>
                      <c:pt idx="7495">
                        <c:v>42533.508020833331</c:v>
                      </c:pt>
                      <c:pt idx="7496">
                        <c:v>42533.508032407408</c:v>
                      </c:pt>
                      <c:pt idx="7497">
                        <c:v>42533.508043981485</c:v>
                      </c:pt>
                      <c:pt idx="7498">
                        <c:v>42533.508055555554</c:v>
                      </c:pt>
                      <c:pt idx="7499">
                        <c:v>42533.508067129631</c:v>
                      </c:pt>
                      <c:pt idx="7500">
                        <c:v>42533.5080787037</c:v>
                      </c:pt>
                      <c:pt idx="7501">
                        <c:v>42533.508090277777</c:v>
                      </c:pt>
                      <c:pt idx="7502">
                        <c:v>42533.508101851854</c:v>
                      </c:pt>
                      <c:pt idx="7503">
                        <c:v>42533.508113425924</c:v>
                      </c:pt>
                      <c:pt idx="7504">
                        <c:v>42533.508125</c:v>
                      </c:pt>
                      <c:pt idx="7505">
                        <c:v>42533.508136574077</c:v>
                      </c:pt>
                      <c:pt idx="7506">
                        <c:v>42533.508148148147</c:v>
                      </c:pt>
                      <c:pt idx="7507">
                        <c:v>42533.508159722223</c:v>
                      </c:pt>
                      <c:pt idx="7508">
                        <c:v>42533.508171296293</c:v>
                      </c:pt>
                      <c:pt idx="7509">
                        <c:v>42533.50818287037</c:v>
                      </c:pt>
                      <c:pt idx="7510">
                        <c:v>42533.508194444446</c:v>
                      </c:pt>
                      <c:pt idx="7511">
                        <c:v>42533.508206018516</c:v>
                      </c:pt>
                      <c:pt idx="7512">
                        <c:v>42533.508217592593</c:v>
                      </c:pt>
                      <c:pt idx="7513">
                        <c:v>42533.508229166669</c:v>
                      </c:pt>
                      <c:pt idx="7514">
                        <c:v>42533.508240740739</c:v>
                      </c:pt>
                      <c:pt idx="7515">
                        <c:v>42533.508252314816</c:v>
                      </c:pt>
                      <c:pt idx="7516">
                        <c:v>42533.508263888885</c:v>
                      </c:pt>
                      <c:pt idx="7517">
                        <c:v>42533.508275462962</c:v>
                      </c:pt>
                      <c:pt idx="7518">
                        <c:v>42533.508287037039</c:v>
                      </c:pt>
                      <c:pt idx="7519">
                        <c:v>42533.508298611108</c:v>
                      </c:pt>
                      <c:pt idx="7520">
                        <c:v>42533.508310185185</c:v>
                      </c:pt>
                      <c:pt idx="7521">
                        <c:v>42533.508321759262</c:v>
                      </c:pt>
                      <c:pt idx="7522">
                        <c:v>42533.508333333331</c:v>
                      </c:pt>
                      <c:pt idx="7523">
                        <c:v>42533.508344907408</c:v>
                      </c:pt>
                      <c:pt idx="7524">
                        <c:v>42533.508356481485</c:v>
                      </c:pt>
                      <c:pt idx="7525">
                        <c:v>42533.508368055554</c:v>
                      </c:pt>
                      <c:pt idx="7526">
                        <c:v>42533.508379629631</c:v>
                      </c:pt>
                      <c:pt idx="7527">
                        <c:v>42533.508391203701</c:v>
                      </c:pt>
                      <c:pt idx="7528">
                        <c:v>42533.508402777778</c:v>
                      </c:pt>
                      <c:pt idx="7529">
                        <c:v>42533.508414351854</c:v>
                      </c:pt>
                      <c:pt idx="7530">
                        <c:v>42533.508425925924</c:v>
                      </c:pt>
                      <c:pt idx="7531">
                        <c:v>42533.508437500001</c:v>
                      </c:pt>
                      <c:pt idx="7532">
                        <c:v>42533.508449074077</c:v>
                      </c:pt>
                      <c:pt idx="7533">
                        <c:v>42533.508460648147</c:v>
                      </c:pt>
                      <c:pt idx="7534">
                        <c:v>42533.508472222224</c:v>
                      </c:pt>
                      <c:pt idx="7535">
                        <c:v>42533.508483796293</c:v>
                      </c:pt>
                      <c:pt idx="7536">
                        <c:v>42533.50849537037</c:v>
                      </c:pt>
                      <c:pt idx="7537">
                        <c:v>42533.508506944447</c:v>
                      </c:pt>
                      <c:pt idx="7538">
                        <c:v>42533.508518518516</c:v>
                      </c:pt>
                      <c:pt idx="7539">
                        <c:v>42533.508530092593</c:v>
                      </c:pt>
                      <c:pt idx="7540">
                        <c:v>42533.508553240739</c:v>
                      </c:pt>
                      <c:pt idx="7541">
                        <c:v>42533.508564814816</c:v>
                      </c:pt>
                      <c:pt idx="7542">
                        <c:v>42533.508576388886</c:v>
                      </c:pt>
                      <c:pt idx="7543">
                        <c:v>42533.508587962962</c:v>
                      </c:pt>
                      <c:pt idx="7544">
                        <c:v>42533.508611111109</c:v>
                      </c:pt>
                      <c:pt idx="7545">
                        <c:v>42533.508622685185</c:v>
                      </c:pt>
                      <c:pt idx="7546">
                        <c:v>42533.508634259262</c:v>
                      </c:pt>
                      <c:pt idx="7547">
                        <c:v>42533.508645833332</c:v>
                      </c:pt>
                      <c:pt idx="7548">
                        <c:v>42533.508657407408</c:v>
                      </c:pt>
                      <c:pt idx="7549">
                        <c:v>42533.508668981478</c:v>
                      </c:pt>
                      <c:pt idx="7550">
                        <c:v>42533.508680555555</c:v>
                      </c:pt>
                      <c:pt idx="7551">
                        <c:v>42533.508692129632</c:v>
                      </c:pt>
                      <c:pt idx="7552">
                        <c:v>42533.508703703701</c:v>
                      </c:pt>
                      <c:pt idx="7553">
                        <c:v>42533.508715277778</c:v>
                      </c:pt>
                      <c:pt idx="7554">
                        <c:v>42533.508726851855</c:v>
                      </c:pt>
                      <c:pt idx="7555">
                        <c:v>42533.508738425924</c:v>
                      </c:pt>
                      <c:pt idx="7556">
                        <c:v>42533.508750000001</c:v>
                      </c:pt>
                      <c:pt idx="7557">
                        <c:v>42533.508761574078</c:v>
                      </c:pt>
                      <c:pt idx="7558">
                        <c:v>42533.508784722224</c:v>
                      </c:pt>
                      <c:pt idx="7559">
                        <c:v>42533.508796296293</c:v>
                      </c:pt>
                      <c:pt idx="7560">
                        <c:v>42533.50880787037</c:v>
                      </c:pt>
                      <c:pt idx="7561">
                        <c:v>42533.508819444447</c:v>
                      </c:pt>
                      <c:pt idx="7562">
                        <c:v>42533.508831018517</c:v>
                      </c:pt>
                      <c:pt idx="7563">
                        <c:v>42533.508842592593</c:v>
                      </c:pt>
                      <c:pt idx="7564">
                        <c:v>42533.50886574074</c:v>
                      </c:pt>
                      <c:pt idx="7565">
                        <c:v>42533.508877314816</c:v>
                      </c:pt>
                      <c:pt idx="7566">
                        <c:v>42533.508888888886</c:v>
                      </c:pt>
                      <c:pt idx="7567">
                        <c:v>42533.508900462963</c:v>
                      </c:pt>
                      <c:pt idx="7568">
                        <c:v>42533.508912037039</c:v>
                      </c:pt>
                      <c:pt idx="7569">
                        <c:v>42533.508923611109</c:v>
                      </c:pt>
                      <c:pt idx="7570">
                        <c:v>42533.508935185186</c:v>
                      </c:pt>
                      <c:pt idx="7571">
                        <c:v>42533.508946759262</c:v>
                      </c:pt>
                      <c:pt idx="7572">
                        <c:v>42533.508958333332</c:v>
                      </c:pt>
                      <c:pt idx="7573">
                        <c:v>42533.508969907409</c:v>
                      </c:pt>
                      <c:pt idx="7574">
                        <c:v>42533.508981481478</c:v>
                      </c:pt>
                      <c:pt idx="7575">
                        <c:v>42533.508993055555</c:v>
                      </c:pt>
                      <c:pt idx="7576">
                        <c:v>42533.509004629632</c:v>
                      </c:pt>
                      <c:pt idx="7577">
                        <c:v>42533.509016203701</c:v>
                      </c:pt>
                      <c:pt idx="7578">
                        <c:v>42533.509027777778</c:v>
                      </c:pt>
                      <c:pt idx="7579">
                        <c:v>42533.509039351855</c:v>
                      </c:pt>
                      <c:pt idx="7580">
                        <c:v>42533.509050925924</c:v>
                      </c:pt>
                      <c:pt idx="7581">
                        <c:v>42533.509062500001</c:v>
                      </c:pt>
                      <c:pt idx="7582">
                        <c:v>42533.509074074071</c:v>
                      </c:pt>
                      <c:pt idx="7583">
                        <c:v>42533.509085648147</c:v>
                      </c:pt>
                      <c:pt idx="7584">
                        <c:v>42533.509097222224</c:v>
                      </c:pt>
                      <c:pt idx="7585">
                        <c:v>42533.509108796294</c:v>
                      </c:pt>
                      <c:pt idx="7586">
                        <c:v>42533.509120370371</c:v>
                      </c:pt>
                      <c:pt idx="7587">
                        <c:v>42533.509131944447</c:v>
                      </c:pt>
                      <c:pt idx="7588">
                        <c:v>42533.509143518517</c:v>
                      </c:pt>
                      <c:pt idx="7589">
                        <c:v>42533.509155092594</c:v>
                      </c:pt>
                      <c:pt idx="7590">
                        <c:v>42533.509166666663</c:v>
                      </c:pt>
                      <c:pt idx="7591">
                        <c:v>42533.50917824074</c:v>
                      </c:pt>
                      <c:pt idx="7592">
                        <c:v>42533.509189814817</c:v>
                      </c:pt>
                      <c:pt idx="7593">
                        <c:v>42533.509201388886</c:v>
                      </c:pt>
                      <c:pt idx="7594">
                        <c:v>42533.509212962963</c:v>
                      </c:pt>
                      <c:pt idx="7595">
                        <c:v>42533.50922453704</c:v>
                      </c:pt>
                      <c:pt idx="7596">
                        <c:v>42533.509236111109</c:v>
                      </c:pt>
                      <c:pt idx="7597">
                        <c:v>42533.509247685186</c:v>
                      </c:pt>
                      <c:pt idx="7598">
                        <c:v>42533.509259259263</c:v>
                      </c:pt>
                      <c:pt idx="7599">
                        <c:v>42533.520868055559</c:v>
                      </c:pt>
                      <c:pt idx="7600">
                        <c:v>42533.520879629628</c:v>
                      </c:pt>
                      <c:pt idx="7601">
                        <c:v>42533.520891203705</c:v>
                      </c:pt>
                      <c:pt idx="7602">
                        <c:v>42533.520902777775</c:v>
                      </c:pt>
                      <c:pt idx="7603">
                        <c:v>42533.520914351851</c:v>
                      </c:pt>
                      <c:pt idx="7604">
                        <c:v>42533.520925925928</c:v>
                      </c:pt>
                      <c:pt idx="7605">
                        <c:v>42533.520937499998</c:v>
                      </c:pt>
                      <c:pt idx="7606">
                        <c:v>42533.520949074074</c:v>
                      </c:pt>
                      <c:pt idx="7607">
                        <c:v>42533.520960648151</c:v>
                      </c:pt>
                      <c:pt idx="7608">
                        <c:v>42533.520972222221</c:v>
                      </c:pt>
                      <c:pt idx="7609">
                        <c:v>42533.520983796298</c:v>
                      </c:pt>
                      <c:pt idx="7610">
                        <c:v>42533.520995370367</c:v>
                      </c:pt>
                      <c:pt idx="7611">
                        <c:v>42533.521006944444</c:v>
                      </c:pt>
                      <c:pt idx="7612">
                        <c:v>42533.521018518521</c:v>
                      </c:pt>
                      <c:pt idx="7613">
                        <c:v>42533.52103009259</c:v>
                      </c:pt>
                      <c:pt idx="7614">
                        <c:v>42533.521041666667</c:v>
                      </c:pt>
                      <c:pt idx="7615">
                        <c:v>42533.521053240744</c:v>
                      </c:pt>
                      <c:pt idx="7616">
                        <c:v>42533.521064814813</c:v>
                      </c:pt>
                      <c:pt idx="7617">
                        <c:v>42533.52107638889</c:v>
                      </c:pt>
                      <c:pt idx="7618">
                        <c:v>42533.521099537036</c:v>
                      </c:pt>
                      <c:pt idx="7619">
                        <c:v>42533.521111111113</c:v>
                      </c:pt>
                      <c:pt idx="7620">
                        <c:v>42533.521122685182</c:v>
                      </c:pt>
                      <c:pt idx="7621">
                        <c:v>42533.521134259259</c:v>
                      </c:pt>
                      <c:pt idx="7622">
                        <c:v>42533.521145833336</c:v>
                      </c:pt>
                      <c:pt idx="7623">
                        <c:v>42533.521157407406</c:v>
                      </c:pt>
                      <c:pt idx="7624">
                        <c:v>42533.521168981482</c:v>
                      </c:pt>
                      <c:pt idx="7625">
                        <c:v>42533.521180555559</c:v>
                      </c:pt>
                      <c:pt idx="7626">
                        <c:v>42533.521192129629</c:v>
                      </c:pt>
                      <c:pt idx="7627">
                        <c:v>42533.521203703705</c:v>
                      </c:pt>
                      <c:pt idx="7628">
                        <c:v>42533.521215277775</c:v>
                      </c:pt>
                      <c:pt idx="7629">
                        <c:v>42533.521226851852</c:v>
                      </c:pt>
                      <c:pt idx="7630">
                        <c:v>42533.521249999998</c:v>
                      </c:pt>
                      <c:pt idx="7631">
                        <c:v>42533.521261574075</c:v>
                      </c:pt>
                      <c:pt idx="7632">
                        <c:v>42533.521273148152</c:v>
                      </c:pt>
                      <c:pt idx="7633">
                        <c:v>42533.521284722221</c:v>
                      </c:pt>
                      <c:pt idx="7634">
                        <c:v>42533.521296296298</c:v>
                      </c:pt>
                      <c:pt idx="7635">
                        <c:v>42533.521307870367</c:v>
                      </c:pt>
                      <c:pt idx="7636">
                        <c:v>42533.521319444444</c:v>
                      </c:pt>
                      <c:pt idx="7637">
                        <c:v>42533.521331018521</c:v>
                      </c:pt>
                      <c:pt idx="7638">
                        <c:v>42533.521354166667</c:v>
                      </c:pt>
                      <c:pt idx="7639">
                        <c:v>42533.521365740744</c:v>
                      </c:pt>
                      <c:pt idx="7640">
                        <c:v>42533.521377314813</c:v>
                      </c:pt>
                      <c:pt idx="7641">
                        <c:v>42533.52138888889</c:v>
                      </c:pt>
                      <c:pt idx="7642">
                        <c:v>42533.52140046296</c:v>
                      </c:pt>
                      <c:pt idx="7643">
                        <c:v>42533.521412037036</c:v>
                      </c:pt>
                      <c:pt idx="7644">
                        <c:v>42533.521423611113</c:v>
                      </c:pt>
                      <c:pt idx="7645">
                        <c:v>42533.521435185183</c:v>
                      </c:pt>
                      <c:pt idx="7646">
                        <c:v>42533.52144675926</c:v>
                      </c:pt>
                      <c:pt idx="7647">
                        <c:v>42533.521458333336</c:v>
                      </c:pt>
                      <c:pt idx="7648">
                        <c:v>42533.521469907406</c:v>
                      </c:pt>
                      <c:pt idx="7649">
                        <c:v>42533.521481481483</c:v>
                      </c:pt>
                      <c:pt idx="7650">
                        <c:v>42533.521493055552</c:v>
                      </c:pt>
                      <c:pt idx="7651">
                        <c:v>42533.521504629629</c:v>
                      </c:pt>
                      <c:pt idx="7652">
                        <c:v>42533.521516203706</c:v>
                      </c:pt>
                      <c:pt idx="7653">
                        <c:v>42533.521527777775</c:v>
                      </c:pt>
                      <c:pt idx="7654">
                        <c:v>42533.521539351852</c:v>
                      </c:pt>
                      <c:pt idx="7655">
                        <c:v>42533.521550925929</c:v>
                      </c:pt>
                      <c:pt idx="7656">
                        <c:v>42533.521574074075</c:v>
                      </c:pt>
                      <c:pt idx="7657">
                        <c:v>42533.521585648145</c:v>
                      </c:pt>
                      <c:pt idx="7658">
                        <c:v>42533.521597222221</c:v>
                      </c:pt>
                      <c:pt idx="7659">
                        <c:v>42533.521608796298</c:v>
                      </c:pt>
                      <c:pt idx="7660">
                        <c:v>42533.521620370368</c:v>
                      </c:pt>
                      <c:pt idx="7661">
                        <c:v>42533.521631944444</c:v>
                      </c:pt>
                      <c:pt idx="7662">
                        <c:v>42533.521643518521</c:v>
                      </c:pt>
                      <c:pt idx="7663">
                        <c:v>42533.521655092591</c:v>
                      </c:pt>
                      <c:pt idx="7664">
                        <c:v>42533.521666666667</c:v>
                      </c:pt>
                      <c:pt idx="7665">
                        <c:v>42533.521678240744</c:v>
                      </c:pt>
                      <c:pt idx="7666">
                        <c:v>42533.521701388891</c:v>
                      </c:pt>
                      <c:pt idx="7667">
                        <c:v>42533.52171296296</c:v>
                      </c:pt>
                      <c:pt idx="7668">
                        <c:v>42533.521724537037</c:v>
                      </c:pt>
                      <c:pt idx="7669">
                        <c:v>42533.521736111114</c:v>
                      </c:pt>
                      <c:pt idx="7670">
                        <c:v>42533.521747685183</c:v>
                      </c:pt>
                      <c:pt idx="7671">
                        <c:v>42533.52175925926</c:v>
                      </c:pt>
                      <c:pt idx="7672">
                        <c:v>42533.521770833337</c:v>
                      </c:pt>
                      <c:pt idx="7673">
                        <c:v>42533.521782407406</c:v>
                      </c:pt>
                      <c:pt idx="7674">
                        <c:v>42533.521793981483</c:v>
                      </c:pt>
                      <c:pt idx="7675">
                        <c:v>42533.521805555552</c:v>
                      </c:pt>
                      <c:pt idx="7676">
                        <c:v>42533.521828703706</c:v>
                      </c:pt>
                      <c:pt idx="7677">
                        <c:v>42533.521840277775</c:v>
                      </c:pt>
                      <c:pt idx="7678">
                        <c:v>42533.521851851852</c:v>
                      </c:pt>
                      <c:pt idx="7679">
                        <c:v>42533.521863425929</c:v>
                      </c:pt>
                      <c:pt idx="7680">
                        <c:v>42533.521886574075</c:v>
                      </c:pt>
                      <c:pt idx="7681">
                        <c:v>42533.521898148145</c:v>
                      </c:pt>
                      <c:pt idx="7682">
                        <c:v>42533.521909722222</c:v>
                      </c:pt>
                      <c:pt idx="7683">
                        <c:v>42533.521921296298</c:v>
                      </c:pt>
                      <c:pt idx="7684">
                        <c:v>42533.521932870368</c:v>
                      </c:pt>
                      <c:pt idx="7685">
                        <c:v>42533.521944444445</c:v>
                      </c:pt>
                      <c:pt idx="7686">
                        <c:v>42533.521956018521</c:v>
                      </c:pt>
                      <c:pt idx="7687">
                        <c:v>42533.521967592591</c:v>
                      </c:pt>
                      <c:pt idx="7688">
                        <c:v>42533.521979166668</c:v>
                      </c:pt>
                      <c:pt idx="7689">
                        <c:v>42533.521990740737</c:v>
                      </c:pt>
                      <c:pt idx="7690">
                        <c:v>42533.522002314814</c:v>
                      </c:pt>
                      <c:pt idx="7691">
                        <c:v>42533.522013888891</c:v>
                      </c:pt>
                      <c:pt idx="7692">
                        <c:v>42533.52202546296</c:v>
                      </c:pt>
                      <c:pt idx="7693">
                        <c:v>42533.522037037037</c:v>
                      </c:pt>
                      <c:pt idx="7694">
                        <c:v>42533.522048611114</c:v>
                      </c:pt>
                      <c:pt idx="7695">
                        <c:v>42533.52207175926</c:v>
                      </c:pt>
                      <c:pt idx="7696">
                        <c:v>42533.522083333337</c:v>
                      </c:pt>
                      <c:pt idx="7697">
                        <c:v>42533.522094907406</c:v>
                      </c:pt>
                      <c:pt idx="7698">
                        <c:v>42533.522106481483</c:v>
                      </c:pt>
                      <c:pt idx="7699">
                        <c:v>42533.522118055553</c:v>
                      </c:pt>
                      <c:pt idx="7700">
                        <c:v>42533.522129629629</c:v>
                      </c:pt>
                      <c:pt idx="7701">
                        <c:v>42533.522141203706</c:v>
                      </c:pt>
                      <c:pt idx="7702">
                        <c:v>42533.522152777776</c:v>
                      </c:pt>
                      <c:pt idx="7703">
                        <c:v>42533.522164351853</c:v>
                      </c:pt>
                      <c:pt idx="7704">
                        <c:v>42533.522175925929</c:v>
                      </c:pt>
                      <c:pt idx="7705">
                        <c:v>42533.522199074076</c:v>
                      </c:pt>
                      <c:pt idx="7706">
                        <c:v>42533.522210648145</c:v>
                      </c:pt>
                      <c:pt idx="7707">
                        <c:v>42533.522222222222</c:v>
                      </c:pt>
                      <c:pt idx="7708">
                        <c:v>42533.522233796299</c:v>
                      </c:pt>
                      <c:pt idx="7709">
                        <c:v>42533.522245370368</c:v>
                      </c:pt>
                      <c:pt idx="7710">
                        <c:v>42533.522256944445</c:v>
                      </c:pt>
                      <c:pt idx="7711">
                        <c:v>42533.522268518522</c:v>
                      </c:pt>
                      <c:pt idx="7712">
                        <c:v>42533.522280092591</c:v>
                      </c:pt>
                      <c:pt idx="7713">
                        <c:v>42533.522291666668</c:v>
                      </c:pt>
                      <c:pt idx="7714">
                        <c:v>42533.522303240738</c:v>
                      </c:pt>
                      <c:pt idx="7715">
                        <c:v>42533.522314814814</c:v>
                      </c:pt>
                      <c:pt idx="7716">
                        <c:v>42533.522326388891</c:v>
                      </c:pt>
                      <c:pt idx="7717">
                        <c:v>42533.522337962961</c:v>
                      </c:pt>
                      <c:pt idx="7718">
                        <c:v>42533.522349537037</c:v>
                      </c:pt>
                      <c:pt idx="7719">
                        <c:v>42533.522361111114</c:v>
                      </c:pt>
                      <c:pt idx="7720">
                        <c:v>42533.522372685184</c:v>
                      </c:pt>
                      <c:pt idx="7721">
                        <c:v>42533.52238425926</c:v>
                      </c:pt>
                      <c:pt idx="7722">
                        <c:v>42533.52239583333</c:v>
                      </c:pt>
                      <c:pt idx="7723">
                        <c:v>42533.522418981483</c:v>
                      </c:pt>
                      <c:pt idx="7724">
                        <c:v>42533.522430555553</c:v>
                      </c:pt>
                      <c:pt idx="7725">
                        <c:v>42533.52244212963</c:v>
                      </c:pt>
                      <c:pt idx="7726">
                        <c:v>42533.522453703707</c:v>
                      </c:pt>
                      <c:pt idx="7727">
                        <c:v>42533.522465277776</c:v>
                      </c:pt>
                      <c:pt idx="7728">
                        <c:v>42533.522476851853</c:v>
                      </c:pt>
                      <c:pt idx="7729">
                        <c:v>42533.522488425922</c:v>
                      </c:pt>
                      <c:pt idx="7730">
                        <c:v>42533.522499999999</c:v>
                      </c:pt>
                      <c:pt idx="7731">
                        <c:v>42533.522511574076</c:v>
                      </c:pt>
                      <c:pt idx="7732">
                        <c:v>42533.522523148145</c:v>
                      </c:pt>
                      <c:pt idx="7733">
                        <c:v>42533.522534722222</c:v>
                      </c:pt>
                      <c:pt idx="7734">
                        <c:v>42533.522546296299</c:v>
                      </c:pt>
                      <c:pt idx="7735">
                        <c:v>42533.522557870368</c:v>
                      </c:pt>
                      <c:pt idx="7736">
                        <c:v>42533.522592592592</c:v>
                      </c:pt>
                      <c:pt idx="7737">
                        <c:v>42533.522604166668</c:v>
                      </c:pt>
                      <c:pt idx="7738">
                        <c:v>42533.522615740738</c:v>
                      </c:pt>
                      <c:pt idx="7739">
                        <c:v>42533.522638888891</c:v>
                      </c:pt>
                      <c:pt idx="7740">
                        <c:v>42533.522650462961</c:v>
                      </c:pt>
                      <c:pt idx="7741">
                        <c:v>42533.522662037038</c:v>
                      </c:pt>
                      <c:pt idx="7742">
                        <c:v>42533.522673611114</c:v>
                      </c:pt>
                      <c:pt idx="7743">
                        <c:v>42533.522685185184</c:v>
                      </c:pt>
                      <c:pt idx="7744">
                        <c:v>42533.522696759261</c:v>
                      </c:pt>
                      <c:pt idx="7745">
                        <c:v>42533.52270833333</c:v>
                      </c:pt>
                      <c:pt idx="7746">
                        <c:v>42533.522719907407</c:v>
                      </c:pt>
                      <c:pt idx="7747">
                        <c:v>42533.522731481484</c:v>
                      </c:pt>
                      <c:pt idx="7748">
                        <c:v>42533.522743055553</c:v>
                      </c:pt>
                      <c:pt idx="7749">
                        <c:v>42533.52275462963</c:v>
                      </c:pt>
                      <c:pt idx="7750">
                        <c:v>42533.522766203707</c:v>
                      </c:pt>
                      <c:pt idx="7751">
                        <c:v>42533.522777777776</c:v>
                      </c:pt>
                      <c:pt idx="7752">
                        <c:v>42533.522789351853</c:v>
                      </c:pt>
                      <c:pt idx="7753">
                        <c:v>42533.522800925923</c:v>
                      </c:pt>
                      <c:pt idx="7754">
                        <c:v>42533.522812499999</c:v>
                      </c:pt>
                      <c:pt idx="7755">
                        <c:v>42533.522824074076</c:v>
                      </c:pt>
                      <c:pt idx="7756">
                        <c:v>42533.522835648146</c:v>
                      </c:pt>
                      <c:pt idx="7757">
                        <c:v>42533.522847222222</c:v>
                      </c:pt>
                      <c:pt idx="7758">
                        <c:v>42533.522870370369</c:v>
                      </c:pt>
                      <c:pt idx="7759">
                        <c:v>42533.522881944446</c:v>
                      </c:pt>
                      <c:pt idx="7760">
                        <c:v>42533.522905092592</c:v>
                      </c:pt>
                      <c:pt idx="7761">
                        <c:v>42533.522916666669</c:v>
                      </c:pt>
                      <c:pt idx="7762">
                        <c:v>42533.522928240738</c:v>
                      </c:pt>
                      <c:pt idx="7763">
                        <c:v>42533.522939814815</c:v>
                      </c:pt>
                      <c:pt idx="7764">
                        <c:v>42533.522951388892</c:v>
                      </c:pt>
                      <c:pt idx="7765">
                        <c:v>42533.522962962961</c:v>
                      </c:pt>
                      <c:pt idx="7766">
                        <c:v>42533.522974537038</c:v>
                      </c:pt>
                      <c:pt idx="7767">
                        <c:v>42533.522986111115</c:v>
                      </c:pt>
                      <c:pt idx="7768">
                        <c:v>42533.522997685184</c:v>
                      </c:pt>
                      <c:pt idx="7769">
                        <c:v>42533.523009259261</c:v>
                      </c:pt>
                      <c:pt idx="7770">
                        <c:v>42533.523020833331</c:v>
                      </c:pt>
                      <c:pt idx="7771">
                        <c:v>42533.523032407407</c:v>
                      </c:pt>
                      <c:pt idx="7772">
                        <c:v>42533.523055555554</c:v>
                      </c:pt>
                      <c:pt idx="7773">
                        <c:v>42533.52306712963</c:v>
                      </c:pt>
                      <c:pt idx="7774">
                        <c:v>42533.523078703707</c:v>
                      </c:pt>
                      <c:pt idx="7775">
                        <c:v>42533.523090277777</c:v>
                      </c:pt>
                      <c:pt idx="7776">
                        <c:v>42533.523101851853</c:v>
                      </c:pt>
                      <c:pt idx="7777">
                        <c:v>42533.523113425923</c:v>
                      </c:pt>
                      <c:pt idx="7778">
                        <c:v>42533.523125</c:v>
                      </c:pt>
                      <c:pt idx="7779">
                        <c:v>42533.523136574076</c:v>
                      </c:pt>
                      <c:pt idx="7780">
                        <c:v>42533.523148148146</c:v>
                      </c:pt>
                      <c:pt idx="7781">
                        <c:v>42533.523159722223</c:v>
                      </c:pt>
                      <c:pt idx="7782">
                        <c:v>42533.5231712963</c:v>
                      </c:pt>
                      <c:pt idx="7783">
                        <c:v>42533.523182870369</c:v>
                      </c:pt>
                      <c:pt idx="7784">
                        <c:v>42533.523194444446</c:v>
                      </c:pt>
                      <c:pt idx="7785">
                        <c:v>42533.523206018515</c:v>
                      </c:pt>
                      <c:pt idx="7786">
                        <c:v>42533.523217592592</c:v>
                      </c:pt>
                      <c:pt idx="7787">
                        <c:v>42533.523229166669</c:v>
                      </c:pt>
                      <c:pt idx="7788">
                        <c:v>42533.523240740738</c:v>
                      </c:pt>
                      <c:pt idx="7789">
                        <c:v>42533.523252314815</c:v>
                      </c:pt>
                      <c:pt idx="7790">
                        <c:v>42533.523263888892</c:v>
                      </c:pt>
                      <c:pt idx="7791">
                        <c:v>42533.523275462961</c:v>
                      </c:pt>
                      <c:pt idx="7792">
                        <c:v>42533.523287037038</c:v>
                      </c:pt>
                      <c:pt idx="7793">
                        <c:v>42533.523298611108</c:v>
                      </c:pt>
                      <c:pt idx="7794">
                        <c:v>42533.523321759261</c:v>
                      </c:pt>
                      <c:pt idx="7795">
                        <c:v>42533.523333333331</c:v>
                      </c:pt>
                      <c:pt idx="7796">
                        <c:v>42533.523344907408</c:v>
                      </c:pt>
                      <c:pt idx="7797">
                        <c:v>42533.523356481484</c:v>
                      </c:pt>
                      <c:pt idx="7798">
                        <c:v>42533.523368055554</c:v>
                      </c:pt>
                      <c:pt idx="7799">
                        <c:v>42533.523379629631</c:v>
                      </c:pt>
                      <c:pt idx="7800">
                        <c:v>42533.5233912037</c:v>
                      </c:pt>
                      <c:pt idx="7801">
                        <c:v>42533.523402777777</c:v>
                      </c:pt>
                      <c:pt idx="7802">
                        <c:v>42533.523414351854</c:v>
                      </c:pt>
                      <c:pt idx="7803">
                        <c:v>42533.523425925923</c:v>
                      </c:pt>
                      <c:pt idx="7804">
                        <c:v>42533.5234375</c:v>
                      </c:pt>
                      <c:pt idx="7805">
                        <c:v>42533.523449074077</c:v>
                      </c:pt>
                      <c:pt idx="7806">
                        <c:v>42533.523460648146</c:v>
                      </c:pt>
                      <c:pt idx="7807">
                        <c:v>42533.523472222223</c:v>
                      </c:pt>
                      <c:pt idx="7808">
                        <c:v>42533.5234837963</c:v>
                      </c:pt>
                      <c:pt idx="7809">
                        <c:v>42533.523495370369</c:v>
                      </c:pt>
                      <c:pt idx="7810">
                        <c:v>42533.523506944446</c:v>
                      </c:pt>
                      <c:pt idx="7811">
                        <c:v>42533.523518518516</c:v>
                      </c:pt>
                      <c:pt idx="7812">
                        <c:v>42533.523530092592</c:v>
                      </c:pt>
                      <c:pt idx="7813">
                        <c:v>42533.523541666669</c:v>
                      </c:pt>
                      <c:pt idx="7814">
                        <c:v>42533.523553240739</c:v>
                      </c:pt>
                      <c:pt idx="7815">
                        <c:v>42533.523564814815</c:v>
                      </c:pt>
                      <c:pt idx="7816">
                        <c:v>42533.523576388892</c:v>
                      </c:pt>
                      <c:pt idx="7817">
                        <c:v>42533.523587962962</c:v>
                      </c:pt>
                      <c:pt idx="7818">
                        <c:v>42533.523599537039</c:v>
                      </c:pt>
                      <c:pt idx="7819">
                        <c:v>42533.523611111108</c:v>
                      </c:pt>
                      <c:pt idx="7820">
                        <c:v>42533.523622685185</c:v>
                      </c:pt>
                      <c:pt idx="7821">
                        <c:v>42533.523634259262</c:v>
                      </c:pt>
                      <c:pt idx="7822">
                        <c:v>42533.523645833331</c:v>
                      </c:pt>
                      <c:pt idx="7823">
                        <c:v>42533.523657407408</c:v>
                      </c:pt>
                      <c:pt idx="7824">
                        <c:v>42533.523668981485</c:v>
                      </c:pt>
                      <c:pt idx="7825">
                        <c:v>42533.523680555554</c:v>
                      </c:pt>
                      <c:pt idx="7826">
                        <c:v>42533.523692129631</c:v>
                      </c:pt>
                      <c:pt idx="7827">
                        <c:v>42533.5237037037</c:v>
                      </c:pt>
                      <c:pt idx="7828">
                        <c:v>42533.523715277777</c:v>
                      </c:pt>
                      <c:pt idx="7829">
                        <c:v>42533.523726851854</c:v>
                      </c:pt>
                      <c:pt idx="7830">
                        <c:v>42533.523738425924</c:v>
                      </c:pt>
                      <c:pt idx="7831">
                        <c:v>42533.52375</c:v>
                      </c:pt>
                      <c:pt idx="7832">
                        <c:v>42533.523761574077</c:v>
                      </c:pt>
                      <c:pt idx="7833">
                        <c:v>42533.523773148147</c:v>
                      </c:pt>
                      <c:pt idx="7834">
                        <c:v>42533.523784722223</c:v>
                      </c:pt>
                      <c:pt idx="7835">
                        <c:v>42533.523796296293</c:v>
                      </c:pt>
                      <c:pt idx="7836">
                        <c:v>42533.52380787037</c:v>
                      </c:pt>
                      <c:pt idx="7837">
                        <c:v>42533.523819444446</c:v>
                      </c:pt>
                      <c:pt idx="7838">
                        <c:v>42533.523831018516</c:v>
                      </c:pt>
                      <c:pt idx="7839">
                        <c:v>42533.523842592593</c:v>
                      </c:pt>
                      <c:pt idx="7840">
                        <c:v>42533.523854166669</c:v>
                      </c:pt>
                      <c:pt idx="7841">
                        <c:v>42533.523865740739</c:v>
                      </c:pt>
                      <c:pt idx="7842">
                        <c:v>42533.523877314816</c:v>
                      </c:pt>
                      <c:pt idx="7843">
                        <c:v>42533.523888888885</c:v>
                      </c:pt>
                      <c:pt idx="7844">
                        <c:v>42533.523900462962</c:v>
                      </c:pt>
                      <c:pt idx="7845">
                        <c:v>42533.523912037039</c:v>
                      </c:pt>
                      <c:pt idx="7846">
                        <c:v>42533.523923611108</c:v>
                      </c:pt>
                      <c:pt idx="7847">
                        <c:v>42533.523935185185</c:v>
                      </c:pt>
                      <c:pt idx="7848">
                        <c:v>42533.523946759262</c:v>
                      </c:pt>
                      <c:pt idx="7849">
                        <c:v>42533.523958333331</c:v>
                      </c:pt>
                      <c:pt idx="7850">
                        <c:v>42533.523969907408</c:v>
                      </c:pt>
                      <c:pt idx="7851">
                        <c:v>42533.523981481485</c:v>
                      </c:pt>
                      <c:pt idx="7852">
                        <c:v>42533.523993055554</c:v>
                      </c:pt>
                      <c:pt idx="7853">
                        <c:v>42533.524004629631</c:v>
                      </c:pt>
                      <c:pt idx="7854">
                        <c:v>42533.524016203701</c:v>
                      </c:pt>
                      <c:pt idx="7855">
                        <c:v>42533.524027777778</c:v>
                      </c:pt>
                      <c:pt idx="7856">
                        <c:v>42533.524039351854</c:v>
                      </c:pt>
                      <c:pt idx="7857">
                        <c:v>42533.524050925924</c:v>
                      </c:pt>
                      <c:pt idx="7858">
                        <c:v>42533.524062500001</c:v>
                      </c:pt>
                      <c:pt idx="7859">
                        <c:v>42533.524074074077</c:v>
                      </c:pt>
                      <c:pt idx="7860">
                        <c:v>42533.524085648147</c:v>
                      </c:pt>
                      <c:pt idx="7861">
                        <c:v>42533.524097222224</c:v>
                      </c:pt>
                      <c:pt idx="7862">
                        <c:v>42533.524108796293</c:v>
                      </c:pt>
                      <c:pt idx="7863">
                        <c:v>42533.524131944447</c:v>
                      </c:pt>
                      <c:pt idx="7864">
                        <c:v>42533.524143518516</c:v>
                      </c:pt>
                      <c:pt idx="7865">
                        <c:v>42533.524155092593</c:v>
                      </c:pt>
                      <c:pt idx="7866">
                        <c:v>42533.524178240739</c:v>
                      </c:pt>
                      <c:pt idx="7867">
                        <c:v>42533.524189814816</c:v>
                      </c:pt>
                      <c:pt idx="7868">
                        <c:v>42533.524201388886</c:v>
                      </c:pt>
                      <c:pt idx="7869">
                        <c:v>42533.524212962962</c:v>
                      </c:pt>
                      <c:pt idx="7870">
                        <c:v>42533.524224537039</c:v>
                      </c:pt>
                      <c:pt idx="7871">
                        <c:v>42533.524236111109</c:v>
                      </c:pt>
                      <c:pt idx="7872">
                        <c:v>42533.524247685185</c:v>
                      </c:pt>
                      <c:pt idx="7873">
                        <c:v>42533.524259259262</c:v>
                      </c:pt>
                      <c:pt idx="7874">
                        <c:v>42533.524270833332</c:v>
                      </c:pt>
                      <c:pt idx="7875">
                        <c:v>42533.524282407408</c:v>
                      </c:pt>
                      <c:pt idx="7876">
                        <c:v>42533.524293981478</c:v>
                      </c:pt>
                      <c:pt idx="7877">
                        <c:v>42533.524305555555</c:v>
                      </c:pt>
                      <c:pt idx="7878">
                        <c:v>42533.524317129632</c:v>
                      </c:pt>
                      <c:pt idx="7879">
                        <c:v>42533.524328703701</c:v>
                      </c:pt>
                      <c:pt idx="7880">
                        <c:v>42533.524340277778</c:v>
                      </c:pt>
                      <c:pt idx="7881">
                        <c:v>42533.524351851855</c:v>
                      </c:pt>
                      <c:pt idx="7882">
                        <c:v>42533.524363425924</c:v>
                      </c:pt>
                      <c:pt idx="7883">
                        <c:v>42533.524375000001</c:v>
                      </c:pt>
                      <c:pt idx="7884">
                        <c:v>42533.524386574078</c:v>
                      </c:pt>
                      <c:pt idx="7885">
                        <c:v>42533.524398148147</c:v>
                      </c:pt>
                      <c:pt idx="7886">
                        <c:v>42533.524409722224</c:v>
                      </c:pt>
                      <c:pt idx="7887">
                        <c:v>42533.524421296293</c:v>
                      </c:pt>
                      <c:pt idx="7888">
                        <c:v>42533.52443287037</c:v>
                      </c:pt>
                      <c:pt idx="7889">
                        <c:v>42533.524444444447</c:v>
                      </c:pt>
                      <c:pt idx="7890">
                        <c:v>42533.524456018517</c:v>
                      </c:pt>
                      <c:pt idx="7891">
                        <c:v>42533.524467592593</c:v>
                      </c:pt>
                      <c:pt idx="7892">
                        <c:v>42533.52447916667</c:v>
                      </c:pt>
                      <c:pt idx="7893">
                        <c:v>42533.52449074074</c:v>
                      </c:pt>
                      <c:pt idx="7894">
                        <c:v>42533.524502314816</c:v>
                      </c:pt>
                      <c:pt idx="7895">
                        <c:v>42533.524513888886</c:v>
                      </c:pt>
                      <c:pt idx="7896">
                        <c:v>42533.524525462963</c:v>
                      </c:pt>
                      <c:pt idx="7897">
                        <c:v>42533.524537037039</c:v>
                      </c:pt>
                      <c:pt idx="7898">
                        <c:v>42533.524548611109</c:v>
                      </c:pt>
                      <c:pt idx="7899">
                        <c:v>42533.524560185186</c:v>
                      </c:pt>
                      <c:pt idx="7900">
                        <c:v>42533.524571759262</c:v>
                      </c:pt>
                      <c:pt idx="7901">
                        <c:v>42533.524583333332</c:v>
                      </c:pt>
                      <c:pt idx="7902">
                        <c:v>42533.524594907409</c:v>
                      </c:pt>
                      <c:pt idx="7903">
                        <c:v>42533.524606481478</c:v>
                      </c:pt>
                      <c:pt idx="7904">
                        <c:v>42533.524618055555</c:v>
                      </c:pt>
                      <c:pt idx="7905">
                        <c:v>42533.524629629632</c:v>
                      </c:pt>
                      <c:pt idx="7906">
                        <c:v>42533.524641203701</c:v>
                      </c:pt>
                      <c:pt idx="7907">
                        <c:v>42533.524664351855</c:v>
                      </c:pt>
                      <c:pt idx="7908">
                        <c:v>42533.524675925924</c:v>
                      </c:pt>
                      <c:pt idx="7909">
                        <c:v>42533.524687500001</c:v>
                      </c:pt>
                      <c:pt idx="7910">
                        <c:v>42533.524699074071</c:v>
                      </c:pt>
                      <c:pt idx="7911">
                        <c:v>42533.524710648147</c:v>
                      </c:pt>
                      <c:pt idx="7912">
                        <c:v>42533.524722222224</c:v>
                      </c:pt>
                      <c:pt idx="7913">
                        <c:v>42533.524733796294</c:v>
                      </c:pt>
                      <c:pt idx="7914">
                        <c:v>42533.524745370371</c:v>
                      </c:pt>
                      <c:pt idx="7915">
                        <c:v>42533.524756944447</c:v>
                      </c:pt>
                      <c:pt idx="7916">
                        <c:v>42533.524768518517</c:v>
                      </c:pt>
                      <c:pt idx="7917">
                        <c:v>42533.524780092594</c:v>
                      </c:pt>
                      <c:pt idx="7918">
                        <c:v>42533.524791666663</c:v>
                      </c:pt>
                      <c:pt idx="7919">
                        <c:v>42533.52480324074</c:v>
                      </c:pt>
                      <c:pt idx="7920">
                        <c:v>42533.524814814817</c:v>
                      </c:pt>
                      <c:pt idx="7921">
                        <c:v>42533.524826388886</c:v>
                      </c:pt>
                      <c:pt idx="7922">
                        <c:v>42533.52484953704</c:v>
                      </c:pt>
                      <c:pt idx="7923">
                        <c:v>42533.524861111109</c:v>
                      </c:pt>
                      <c:pt idx="7924">
                        <c:v>42533.524872685186</c:v>
                      </c:pt>
                      <c:pt idx="7925">
                        <c:v>42533.524884259263</c:v>
                      </c:pt>
                      <c:pt idx="7926">
                        <c:v>42533.524895833332</c:v>
                      </c:pt>
                      <c:pt idx="7927">
                        <c:v>42533.524907407409</c:v>
                      </c:pt>
                      <c:pt idx="7928">
                        <c:v>42533.524918981479</c:v>
                      </c:pt>
                      <c:pt idx="7929">
                        <c:v>42533.524930555555</c:v>
                      </c:pt>
                      <c:pt idx="7930">
                        <c:v>42533.524942129632</c:v>
                      </c:pt>
                      <c:pt idx="7931">
                        <c:v>42533.524965277778</c:v>
                      </c:pt>
                      <c:pt idx="7932">
                        <c:v>42533.524976851855</c:v>
                      </c:pt>
                      <c:pt idx="7933">
                        <c:v>42533.524988425925</c:v>
                      </c:pt>
                      <c:pt idx="7934">
                        <c:v>42533.525011574071</c:v>
                      </c:pt>
                      <c:pt idx="7935">
                        <c:v>42533.525023148148</c:v>
                      </c:pt>
                      <c:pt idx="7936">
                        <c:v>42533.525034722225</c:v>
                      </c:pt>
                      <c:pt idx="7937">
                        <c:v>42533.525046296294</c:v>
                      </c:pt>
                      <c:pt idx="7938">
                        <c:v>42533.525057870371</c:v>
                      </c:pt>
                      <c:pt idx="7939">
                        <c:v>42533.525069444448</c:v>
                      </c:pt>
                      <c:pt idx="7940">
                        <c:v>42533.525081018517</c:v>
                      </c:pt>
                      <c:pt idx="7941">
                        <c:v>42533.525092592594</c:v>
                      </c:pt>
                      <c:pt idx="7942">
                        <c:v>42533.525104166663</c:v>
                      </c:pt>
                      <c:pt idx="7943">
                        <c:v>42533.52511574074</c:v>
                      </c:pt>
                      <c:pt idx="7944">
                        <c:v>42533.525127314817</c:v>
                      </c:pt>
                      <c:pt idx="7945">
                        <c:v>42533.525138888886</c:v>
                      </c:pt>
                      <c:pt idx="7946">
                        <c:v>42533.525150462963</c:v>
                      </c:pt>
                      <c:pt idx="7947">
                        <c:v>42533.52516203704</c:v>
                      </c:pt>
                      <c:pt idx="7948">
                        <c:v>42533.525173611109</c:v>
                      </c:pt>
                      <c:pt idx="7949">
                        <c:v>42533.525185185186</c:v>
                      </c:pt>
                      <c:pt idx="7950">
                        <c:v>42533.525196759256</c:v>
                      </c:pt>
                      <c:pt idx="7951">
                        <c:v>42533.525208333333</c:v>
                      </c:pt>
                      <c:pt idx="7952">
                        <c:v>42533.525219907409</c:v>
                      </c:pt>
                      <c:pt idx="7953">
                        <c:v>42533.525243055556</c:v>
                      </c:pt>
                      <c:pt idx="7954">
                        <c:v>42533.525254629632</c:v>
                      </c:pt>
                      <c:pt idx="7955">
                        <c:v>42533.525266203702</c:v>
                      </c:pt>
                      <c:pt idx="7956">
                        <c:v>42533.525277777779</c:v>
                      </c:pt>
                      <c:pt idx="7957">
                        <c:v>42533.525289351855</c:v>
                      </c:pt>
                      <c:pt idx="7958">
                        <c:v>42533.525300925925</c:v>
                      </c:pt>
                      <c:pt idx="7959">
                        <c:v>42533.525312500002</c:v>
                      </c:pt>
                      <c:pt idx="7960">
                        <c:v>42533.525324074071</c:v>
                      </c:pt>
                      <c:pt idx="7961">
                        <c:v>42533.525335648148</c:v>
                      </c:pt>
                      <c:pt idx="7962">
                        <c:v>42533.525347222225</c:v>
                      </c:pt>
                      <c:pt idx="7963">
                        <c:v>42533.525358796294</c:v>
                      </c:pt>
                      <c:pt idx="7964">
                        <c:v>42533.525370370371</c:v>
                      </c:pt>
                      <c:pt idx="7965">
                        <c:v>42533.525381944448</c:v>
                      </c:pt>
                      <c:pt idx="7966">
                        <c:v>42533.525393518517</c:v>
                      </c:pt>
                      <c:pt idx="7967">
                        <c:v>42533.525405092594</c:v>
                      </c:pt>
                      <c:pt idx="7968">
                        <c:v>42533.525416666664</c:v>
                      </c:pt>
                      <c:pt idx="7969">
                        <c:v>42533.52542824074</c:v>
                      </c:pt>
                      <c:pt idx="7970">
                        <c:v>42533.525439814817</c:v>
                      </c:pt>
                      <c:pt idx="7971">
                        <c:v>42533.525451388887</c:v>
                      </c:pt>
                      <c:pt idx="7972">
                        <c:v>42533.525462962964</c:v>
                      </c:pt>
                      <c:pt idx="7973">
                        <c:v>42533.52547453704</c:v>
                      </c:pt>
                      <c:pt idx="7974">
                        <c:v>42533.52548611111</c:v>
                      </c:pt>
                      <c:pt idx="7975">
                        <c:v>42533.525497685187</c:v>
                      </c:pt>
                      <c:pt idx="7976">
                        <c:v>42533.525509259256</c:v>
                      </c:pt>
                      <c:pt idx="7977">
                        <c:v>42533.525520833333</c:v>
                      </c:pt>
                      <c:pt idx="7978">
                        <c:v>42533.52553240741</c:v>
                      </c:pt>
                      <c:pt idx="7979">
                        <c:v>42533.525543981479</c:v>
                      </c:pt>
                      <c:pt idx="7980">
                        <c:v>42533.525555555556</c:v>
                      </c:pt>
                      <c:pt idx="7981">
                        <c:v>42533.525567129633</c:v>
                      </c:pt>
                      <c:pt idx="7982">
                        <c:v>42533.525578703702</c:v>
                      </c:pt>
                      <c:pt idx="7983">
                        <c:v>42533.525590277779</c:v>
                      </c:pt>
                      <c:pt idx="7984">
                        <c:v>42533.525601851848</c:v>
                      </c:pt>
                      <c:pt idx="7985">
                        <c:v>42533.525613425925</c:v>
                      </c:pt>
                      <c:pt idx="7986">
                        <c:v>42533.525625000002</c:v>
                      </c:pt>
                      <c:pt idx="7987">
                        <c:v>42533.525636574072</c:v>
                      </c:pt>
                      <c:pt idx="7988">
                        <c:v>42533.525648148148</c:v>
                      </c:pt>
                      <c:pt idx="7989">
                        <c:v>42533.525659722225</c:v>
                      </c:pt>
                      <c:pt idx="7990">
                        <c:v>42533.525671296295</c:v>
                      </c:pt>
                      <c:pt idx="7991">
                        <c:v>42533.525706018518</c:v>
                      </c:pt>
                      <c:pt idx="7992">
                        <c:v>42533.525717592594</c:v>
                      </c:pt>
                      <c:pt idx="7993">
                        <c:v>42533.525729166664</c:v>
                      </c:pt>
                      <c:pt idx="7994">
                        <c:v>42533.525740740741</c:v>
                      </c:pt>
                      <c:pt idx="7995">
                        <c:v>42533.525752314818</c:v>
                      </c:pt>
                      <c:pt idx="7996">
                        <c:v>42533.525775462964</c:v>
                      </c:pt>
                      <c:pt idx="7997">
                        <c:v>42533.525787037041</c:v>
                      </c:pt>
                      <c:pt idx="7998">
                        <c:v>42533.52579861111</c:v>
                      </c:pt>
                      <c:pt idx="7999">
                        <c:v>42533.525810185187</c:v>
                      </c:pt>
                      <c:pt idx="8000">
                        <c:v>42533.525821759256</c:v>
                      </c:pt>
                      <c:pt idx="8001">
                        <c:v>42533.525833333333</c:v>
                      </c:pt>
                      <c:pt idx="8002">
                        <c:v>42533.52584490741</c:v>
                      </c:pt>
                      <c:pt idx="8003">
                        <c:v>42533.525856481479</c:v>
                      </c:pt>
                      <c:pt idx="8004">
                        <c:v>42533.525868055556</c:v>
                      </c:pt>
                      <c:pt idx="8005">
                        <c:v>42533.525879629633</c:v>
                      </c:pt>
                      <c:pt idx="8006">
                        <c:v>42533.525891203702</c:v>
                      </c:pt>
                      <c:pt idx="8007">
                        <c:v>42533.525902777779</c:v>
                      </c:pt>
                      <c:pt idx="8008">
                        <c:v>42533.525914351849</c:v>
                      </c:pt>
                      <c:pt idx="8009">
                        <c:v>42533.525937500002</c:v>
                      </c:pt>
                      <c:pt idx="8010">
                        <c:v>42533.525960648149</c:v>
                      </c:pt>
                      <c:pt idx="8011">
                        <c:v>42533.525972222225</c:v>
                      </c:pt>
                      <c:pt idx="8012">
                        <c:v>42533.525983796295</c:v>
                      </c:pt>
                      <c:pt idx="8013">
                        <c:v>42533.525995370372</c:v>
                      </c:pt>
                      <c:pt idx="8014">
                        <c:v>42533.526006944441</c:v>
                      </c:pt>
                      <c:pt idx="8015">
                        <c:v>42533.526018518518</c:v>
                      </c:pt>
                      <c:pt idx="8016">
                        <c:v>42533.526030092595</c:v>
                      </c:pt>
                      <c:pt idx="8017">
                        <c:v>42533.526041666664</c:v>
                      </c:pt>
                      <c:pt idx="8018">
                        <c:v>42533.526053240741</c:v>
                      </c:pt>
                      <c:pt idx="8019">
                        <c:v>42533.526064814818</c:v>
                      </c:pt>
                      <c:pt idx="8020">
                        <c:v>42533.526076388887</c:v>
                      </c:pt>
                      <c:pt idx="8021">
                        <c:v>42533.526087962964</c:v>
                      </c:pt>
                      <c:pt idx="8022">
                        <c:v>42533.526099537034</c:v>
                      </c:pt>
                      <c:pt idx="8023">
                        <c:v>42533.52611111111</c:v>
                      </c:pt>
                      <c:pt idx="8024">
                        <c:v>42533.526122685187</c:v>
                      </c:pt>
                      <c:pt idx="8025">
                        <c:v>42533.526134259257</c:v>
                      </c:pt>
                      <c:pt idx="8026">
                        <c:v>42533.526145833333</c:v>
                      </c:pt>
                      <c:pt idx="8027">
                        <c:v>42533.52615740741</c:v>
                      </c:pt>
                      <c:pt idx="8028">
                        <c:v>42533.52616898148</c:v>
                      </c:pt>
                      <c:pt idx="8029">
                        <c:v>42533.526180555556</c:v>
                      </c:pt>
                      <c:pt idx="8030">
                        <c:v>42533.526192129626</c:v>
                      </c:pt>
                      <c:pt idx="8031">
                        <c:v>42533.526203703703</c:v>
                      </c:pt>
                      <c:pt idx="8032">
                        <c:v>42533.52621527778</c:v>
                      </c:pt>
                      <c:pt idx="8033">
                        <c:v>42533.526226851849</c:v>
                      </c:pt>
                      <c:pt idx="8034">
                        <c:v>42533.526238425926</c:v>
                      </c:pt>
                      <c:pt idx="8035">
                        <c:v>42533.526250000003</c:v>
                      </c:pt>
                      <c:pt idx="8036">
                        <c:v>42533.526261574072</c:v>
                      </c:pt>
                      <c:pt idx="8037">
                        <c:v>42533.526273148149</c:v>
                      </c:pt>
                      <c:pt idx="8038">
                        <c:v>42533.526284722226</c:v>
                      </c:pt>
                      <c:pt idx="8039">
                        <c:v>42533.526296296295</c:v>
                      </c:pt>
                      <c:pt idx="8040">
                        <c:v>42533.526307870372</c:v>
                      </c:pt>
                      <c:pt idx="8041">
                        <c:v>42533.526331018518</c:v>
                      </c:pt>
                      <c:pt idx="8042">
                        <c:v>42533.526342592595</c:v>
                      </c:pt>
                      <c:pt idx="8043">
                        <c:v>42533.526354166665</c:v>
                      </c:pt>
                      <c:pt idx="8044">
                        <c:v>42533.526365740741</c:v>
                      </c:pt>
                      <c:pt idx="8045">
                        <c:v>42533.526377314818</c:v>
                      </c:pt>
                      <c:pt idx="8046">
                        <c:v>42533.526388888888</c:v>
                      </c:pt>
                      <c:pt idx="8047">
                        <c:v>42533.526400462964</c:v>
                      </c:pt>
                      <c:pt idx="8048">
                        <c:v>42533.526412037034</c:v>
                      </c:pt>
                      <c:pt idx="8049">
                        <c:v>42533.526435185187</c:v>
                      </c:pt>
                      <c:pt idx="8050">
                        <c:v>42533.526446759257</c:v>
                      </c:pt>
                      <c:pt idx="8051">
                        <c:v>42533.526458333334</c:v>
                      </c:pt>
                      <c:pt idx="8052">
                        <c:v>42533.526469907411</c:v>
                      </c:pt>
                      <c:pt idx="8053">
                        <c:v>42533.52648148148</c:v>
                      </c:pt>
                      <c:pt idx="8054">
                        <c:v>42533.526493055557</c:v>
                      </c:pt>
                      <c:pt idx="8055">
                        <c:v>42533.526504629626</c:v>
                      </c:pt>
                      <c:pt idx="8056">
                        <c:v>42533.526516203703</c:v>
                      </c:pt>
                      <c:pt idx="8057">
                        <c:v>42533.52652777778</c:v>
                      </c:pt>
                      <c:pt idx="8058">
                        <c:v>42533.526539351849</c:v>
                      </c:pt>
                      <c:pt idx="8059">
                        <c:v>42533.526550925926</c:v>
                      </c:pt>
                      <c:pt idx="8060">
                        <c:v>42533.526562500003</c:v>
                      </c:pt>
                      <c:pt idx="8061">
                        <c:v>42533.526585648149</c:v>
                      </c:pt>
                      <c:pt idx="8062">
                        <c:v>42533.526597222219</c:v>
                      </c:pt>
                      <c:pt idx="8063">
                        <c:v>42533.526608796295</c:v>
                      </c:pt>
                      <c:pt idx="8064">
                        <c:v>42533.526620370372</c:v>
                      </c:pt>
                      <c:pt idx="8065">
                        <c:v>42533.526631944442</c:v>
                      </c:pt>
                      <c:pt idx="8066">
                        <c:v>42533.526643518519</c:v>
                      </c:pt>
                      <c:pt idx="8067">
                        <c:v>42533.526655092595</c:v>
                      </c:pt>
                      <c:pt idx="8068">
                        <c:v>42533.526666666665</c:v>
                      </c:pt>
                      <c:pt idx="8069">
                        <c:v>42533.526678240742</c:v>
                      </c:pt>
                      <c:pt idx="8070">
                        <c:v>42533.526689814818</c:v>
                      </c:pt>
                      <c:pt idx="8071">
                        <c:v>42533.526701388888</c:v>
                      </c:pt>
                      <c:pt idx="8072">
                        <c:v>42533.526712962965</c:v>
                      </c:pt>
                      <c:pt idx="8073">
                        <c:v>42533.526724537034</c:v>
                      </c:pt>
                      <c:pt idx="8074">
                        <c:v>42533.526736111111</c:v>
                      </c:pt>
                      <c:pt idx="8075">
                        <c:v>42533.526747685188</c:v>
                      </c:pt>
                      <c:pt idx="8076">
                        <c:v>42533.526759259257</c:v>
                      </c:pt>
                      <c:pt idx="8077">
                        <c:v>42533.526770833334</c:v>
                      </c:pt>
                      <c:pt idx="8078">
                        <c:v>42533.526782407411</c:v>
                      </c:pt>
                      <c:pt idx="8079">
                        <c:v>42533.52679398148</c:v>
                      </c:pt>
                      <c:pt idx="8080">
                        <c:v>42533.526805555557</c:v>
                      </c:pt>
                      <c:pt idx="8081">
                        <c:v>42533.526817129627</c:v>
                      </c:pt>
                      <c:pt idx="8082">
                        <c:v>42533.526828703703</c:v>
                      </c:pt>
                      <c:pt idx="8083">
                        <c:v>42533.52684027778</c:v>
                      </c:pt>
                      <c:pt idx="8084">
                        <c:v>42533.52685185185</c:v>
                      </c:pt>
                      <c:pt idx="8085">
                        <c:v>42533.526863425926</c:v>
                      </c:pt>
                      <c:pt idx="8086">
                        <c:v>42533.526875000003</c:v>
                      </c:pt>
                      <c:pt idx="8087">
                        <c:v>42533.526886574073</c:v>
                      </c:pt>
                      <c:pt idx="8088">
                        <c:v>42533.526898148149</c:v>
                      </c:pt>
                      <c:pt idx="8089">
                        <c:v>42533.526909722219</c:v>
                      </c:pt>
                      <c:pt idx="8090">
                        <c:v>42533.526921296296</c:v>
                      </c:pt>
                      <c:pt idx="8091">
                        <c:v>42533.526932870373</c:v>
                      </c:pt>
                      <c:pt idx="8092">
                        <c:v>42533.526956018519</c:v>
                      </c:pt>
                      <c:pt idx="8093">
                        <c:v>42533.526967592596</c:v>
                      </c:pt>
                      <c:pt idx="8094">
                        <c:v>42533.526979166665</c:v>
                      </c:pt>
                      <c:pt idx="8095">
                        <c:v>42533.526990740742</c:v>
                      </c:pt>
                      <c:pt idx="8096">
                        <c:v>42533.527002314811</c:v>
                      </c:pt>
                      <c:pt idx="8097">
                        <c:v>42533.527013888888</c:v>
                      </c:pt>
                      <c:pt idx="8098">
                        <c:v>42533.527025462965</c:v>
                      </c:pt>
                      <c:pt idx="8099">
                        <c:v>42533.527037037034</c:v>
                      </c:pt>
                      <c:pt idx="8100">
                        <c:v>42533.527060185188</c:v>
                      </c:pt>
                      <c:pt idx="8101">
                        <c:v>42533.527071759258</c:v>
                      </c:pt>
                      <c:pt idx="8102">
                        <c:v>42533.527083333334</c:v>
                      </c:pt>
                      <c:pt idx="8103">
                        <c:v>42533.527094907404</c:v>
                      </c:pt>
                      <c:pt idx="8104">
                        <c:v>42533.527106481481</c:v>
                      </c:pt>
                      <c:pt idx="8105">
                        <c:v>42533.527118055557</c:v>
                      </c:pt>
                      <c:pt idx="8106">
                        <c:v>42533.527129629627</c:v>
                      </c:pt>
                      <c:pt idx="8107">
                        <c:v>42533.527141203704</c:v>
                      </c:pt>
                      <c:pt idx="8108">
                        <c:v>42533.52715277778</c:v>
                      </c:pt>
                      <c:pt idx="8109">
                        <c:v>42533.52716435185</c:v>
                      </c:pt>
                      <c:pt idx="8110">
                        <c:v>42533.527175925927</c:v>
                      </c:pt>
                      <c:pt idx="8111">
                        <c:v>42533.527187500003</c:v>
                      </c:pt>
                      <c:pt idx="8112">
                        <c:v>42533.527199074073</c:v>
                      </c:pt>
                      <c:pt idx="8113">
                        <c:v>42533.52721064815</c:v>
                      </c:pt>
                      <c:pt idx="8114">
                        <c:v>42533.527222222219</c:v>
                      </c:pt>
                      <c:pt idx="8115">
                        <c:v>42533.527233796296</c:v>
                      </c:pt>
                      <c:pt idx="8116">
                        <c:v>42533.527245370373</c:v>
                      </c:pt>
                      <c:pt idx="8117">
                        <c:v>42533.527256944442</c:v>
                      </c:pt>
                      <c:pt idx="8118">
                        <c:v>42533.527268518519</c:v>
                      </c:pt>
                      <c:pt idx="8119">
                        <c:v>42533.527280092596</c:v>
                      </c:pt>
                      <c:pt idx="8120">
                        <c:v>42533.527291666665</c:v>
                      </c:pt>
                      <c:pt idx="8121">
                        <c:v>42533.527303240742</c:v>
                      </c:pt>
                      <c:pt idx="8122">
                        <c:v>42533.527314814812</c:v>
                      </c:pt>
                      <c:pt idx="8123">
                        <c:v>42533.527326388888</c:v>
                      </c:pt>
                      <c:pt idx="8124">
                        <c:v>42533.527337962965</c:v>
                      </c:pt>
                      <c:pt idx="8125">
                        <c:v>42533.527349537035</c:v>
                      </c:pt>
                      <c:pt idx="8126">
                        <c:v>42533.527361111112</c:v>
                      </c:pt>
                      <c:pt idx="8127">
                        <c:v>42533.527372685188</c:v>
                      </c:pt>
                      <c:pt idx="8128">
                        <c:v>42533.527384259258</c:v>
                      </c:pt>
                      <c:pt idx="8129">
                        <c:v>42533.527395833335</c:v>
                      </c:pt>
                      <c:pt idx="8130">
                        <c:v>42533.527407407404</c:v>
                      </c:pt>
                      <c:pt idx="8131">
                        <c:v>42533.527418981481</c:v>
                      </c:pt>
                      <c:pt idx="8132">
                        <c:v>42533.527430555558</c:v>
                      </c:pt>
                      <c:pt idx="8133">
                        <c:v>42533.527442129627</c:v>
                      </c:pt>
                      <c:pt idx="8134">
                        <c:v>42533.527465277781</c:v>
                      </c:pt>
                      <c:pt idx="8135">
                        <c:v>42533.52747685185</c:v>
                      </c:pt>
                      <c:pt idx="8136">
                        <c:v>42533.527488425927</c:v>
                      </c:pt>
                      <c:pt idx="8137">
                        <c:v>42533.527499999997</c:v>
                      </c:pt>
                      <c:pt idx="8138">
                        <c:v>42533.527511574073</c:v>
                      </c:pt>
                      <c:pt idx="8139">
                        <c:v>42533.52752314815</c:v>
                      </c:pt>
                      <c:pt idx="8140">
                        <c:v>42533.52753472222</c:v>
                      </c:pt>
                      <c:pt idx="8141">
                        <c:v>42533.527546296296</c:v>
                      </c:pt>
                      <c:pt idx="8142">
                        <c:v>42533.527557870373</c:v>
                      </c:pt>
                      <c:pt idx="8143">
                        <c:v>42533.527569444443</c:v>
                      </c:pt>
                      <c:pt idx="8144">
                        <c:v>42533.527581018519</c:v>
                      </c:pt>
                      <c:pt idx="8145">
                        <c:v>42533.527592592596</c:v>
                      </c:pt>
                      <c:pt idx="8146">
                        <c:v>42533.527604166666</c:v>
                      </c:pt>
                      <c:pt idx="8147">
                        <c:v>42533.527615740742</c:v>
                      </c:pt>
                      <c:pt idx="8148">
                        <c:v>42533.527627314812</c:v>
                      </c:pt>
                      <c:pt idx="8149">
                        <c:v>42533.527638888889</c:v>
                      </c:pt>
                      <c:pt idx="8150">
                        <c:v>42533.527650462966</c:v>
                      </c:pt>
                      <c:pt idx="8151">
                        <c:v>42533.527662037035</c:v>
                      </c:pt>
                      <c:pt idx="8152">
                        <c:v>42533.527673611112</c:v>
                      </c:pt>
                      <c:pt idx="8153">
                        <c:v>42533.527685185189</c:v>
                      </c:pt>
                      <c:pt idx="8154">
                        <c:v>42533.527696759258</c:v>
                      </c:pt>
                      <c:pt idx="8155">
                        <c:v>42533.527708333335</c:v>
                      </c:pt>
                      <c:pt idx="8156">
                        <c:v>42533.527719907404</c:v>
                      </c:pt>
                      <c:pt idx="8157">
                        <c:v>42533.527731481481</c:v>
                      </c:pt>
                      <c:pt idx="8158">
                        <c:v>42533.527743055558</c:v>
                      </c:pt>
                      <c:pt idx="8159">
                        <c:v>42533.527754629627</c:v>
                      </c:pt>
                      <c:pt idx="8160">
                        <c:v>42533.527766203704</c:v>
                      </c:pt>
                      <c:pt idx="8161">
                        <c:v>42533.527777777781</c:v>
                      </c:pt>
                      <c:pt idx="8162">
                        <c:v>42533.527789351851</c:v>
                      </c:pt>
                      <c:pt idx="8163">
                        <c:v>42533.527800925927</c:v>
                      </c:pt>
                      <c:pt idx="8164">
                        <c:v>42533.527812499997</c:v>
                      </c:pt>
                      <c:pt idx="8165">
                        <c:v>42533.527824074074</c:v>
                      </c:pt>
                      <c:pt idx="8166">
                        <c:v>42533.52783564815</c:v>
                      </c:pt>
                      <c:pt idx="8167">
                        <c:v>42533.52784722222</c:v>
                      </c:pt>
                      <c:pt idx="8168">
                        <c:v>42533.527858796297</c:v>
                      </c:pt>
                      <c:pt idx="8169">
                        <c:v>42533.527870370373</c:v>
                      </c:pt>
                      <c:pt idx="8170">
                        <c:v>42533.527881944443</c:v>
                      </c:pt>
                      <c:pt idx="8171">
                        <c:v>42533.52789351852</c:v>
                      </c:pt>
                      <c:pt idx="8172">
                        <c:v>42533.527905092589</c:v>
                      </c:pt>
                      <c:pt idx="8173">
                        <c:v>42533.527916666666</c:v>
                      </c:pt>
                      <c:pt idx="8174">
                        <c:v>42533.527928240743</c:v>
                      </c:pt>
                      <c:pt idx="8175">
                        <c:v>42533.527939814812</c:v>
                      </c:pt>
                      <c:pt idx="8176">
                        <c:v>42533.527951388889</c:v>
                      </c:pt>
                      <c:pt idx="8177">
                        <c:v>42533.527962962966</c:v>
                      </c:pt>
                      <c:pt idx="8178">
                        <c:v>42533.527974537035</c:v>
                      </c:pt>
                      <c:pt idx="8179">
                        <c:v>42533.527986111112</c:v>
                      </c:pt>
                      <c:pt idx="8180">
                        <c:v>42533.528009259258</c:v>
                      </c:pt>
                      <c:pt idx="8181">
                        <c:v>42533.528020833335</c:v>
                      </c:pt>
                      <c:pt idx="8182">
                        <c:v>42533.528032407405</c:v>
                      </c:pt>
                      <c:pt idx="8183">
                        <c:v>42533.528043981481</c:v>
                      </c:pt>
                      <c:pt idx="8184">
                        <c:v>42533.528055555558</c:v>
                      </c:pt>
                      <c:pt idx="8185">
                        <c:v>42533.528067129628</c:v>
                      </c:pt>
                      <c:pt idx="8186">
                        <c:v>42533.528078703705</c:v>
                      </c:pt>
                      <c:pt idx="8187">
                        <c:v>42533.528090277781</c:v>
                      </c:pt>
                      <c:pt idx="8188">
                        <c:v>42533.528101851851</c:v>
                      </c:pt>
                      <c:pt idx="8189">
                        <c:v>42533.528113425928</c:v>
                      </c:pt>
                      <c:pt idx="8190">
                        <c:v>42533.528124999997</c:v>
                      </c:pt>
                      <c:pt idx="8191">
                        <c:v>42533.528136574074</c:v>
                      </c:pt>
                      <c:pt idx="8192">
                        <c:v>42533.528148148151</c:v>
                      </c:pt>
                      <c:pt idx="8193">
                        <c:v>42533.52815972222</c:v>
                      </c:pt>
                      <c:pt idx="8194">
                        <c:v>42533.528171296297</c:v>
                      </c:pt>
                      <c:pt idx="8195">
                        <c:v>42533.528182870374</c:v>
                      </c:pt>
                      <c:pt idx="8196">
                        <c:v>42533.528194444443</c:v>
                      </c:pt>
                      <c:pt idx="8197">
                        <c:v>42533.52820601852</c:v>
                      </c:pt>
                      <c:pt idx="8198">
                        <c:v>42533.528217592589</c:v>
                      </c:pt>
                      <c:pt idx="8199">
                        <c:v>42533.528229166666</c:v>
                      </c:pt>
                      <c:pt idx="8200">
                        <c:v>42533.528240740743</c:v>
                      </c:pt>
                      <c:pt idx="8201">
                        <c:v>42533.528252314813</c:v>
                      </c:pt>
                      <c:pt idx="8202">
                        <c:v>42533.528263888889</c:v>
                      </c:pt>
                      <c:pt idx="8203">
                        <c:v>42533.528275462966</c:v>
                      </c:pt>
                      <c:pt idx="8204">
                        <c:v>42533.528287037036</c:v>
                      </c:pt>
                      <c:pt idx="8205">
                        <c:v>42533.528298611112</c:v>
                      </c:pt>
                      <c:pt idx="8206">
                        <c:v>42533.528310185182</c:v>
                      </c:pt>
                      <c:pt idx="8207">
                        <c:v>42533.528321759259</c:v>
                      </c:pt>
                      <c:pt idx="8208">
                        <c:v>42533.528333333335</c:v>
                      </c:pt>
                      <c:pt idx="8209">
                        <c:v>42533.528344907405</c:v>
                      </c:pt>
                      <c:pt idx="8210">
                        <c:v>42533.528356481482</c:v>
                      </c:pt>
                      <c:pt idx="8211">
                        <c:v>42533.528368055559</c:v>
                      </c:pt>
                      <c:pt idx="8212">
                        <c:v>42533.528379629628</c:v>
                      </c:pt>
                      <c:pt idx="8213">
                        <c:v>42533.528391203705</c:v>
                      </c:pt>
                      <c:pt idx="8214">
                        <c:v>42533.528402777774</c:v>
                      </c:pt>
                      <c:pt idx="8215">
                        <c:v>42533.528414351851</c:v>
                      </c:pt>
                      <c:pt idx="8216">
                        <c:v>42533.528425925928</c:v>
                      </c:pt>
                      <c:pt idx="8217">
                        <c:v>42533.528449074074</c:v>
                      </c:pt>
                      <c:pt idx="8218">
                        <c:v>42533.528460648151</c:v>
                      </c:pt>
                      <c:pt idx="8219">
                        <c:v>42533.52847222222</c:v>
                      </c:pt>
                      <c:pt idx="8220">
                        <c:v>42533.528483796297</c:v>
                      </c:pt>
                      <c:pt idx="8221">
                        <c:v>42533.528495370374</c:v>
                      </c:pt>
                      <c:pt idx="8222">
                        <c:v>42533.528506944444</c:v>
                      </c:pt>
                      <c:pt idx="8223">
                        <c:v>42533.52851851852</c:v>
                      </c:pt>
                      <c:pt idx="8224">
                        <c:v>42533.52853009259</c:v>
                      </c:pt>
                      <c:pt idx="8225">
                        <c:v>42533.528553240743</c:v>
                      </c:pt>
                      <c:pt idx="8226">
                        <c:v>42533.528564814813</c:v>
                      </c:pt>
                      <c:pt idx="8227">
                        <c:v>42533.52857638889</c:v>
                      </c:pt>
                      <c:pt idx="8228">
                        <c:v>42533.528587962966</c:v>
                      </c:pt>
                      <c:pt idx="8229">
                        <c:v>42533.528599537036</c:v>
                      </c:pt>
                      <c:pt idx="8230">
                        <c:v>42533.528611111113</c:v>
                      </c:pt>
                      <c:pt idx="8231">
                        <c:v>42533.528622685182</c:v>
                      </c:pt>
                      <c:pt idx="8232">
                        <c:v>42533.528634259259</c:v>
                      </c:pt>
                      <c:pt idx="8233">
                        <c:v>42533.528645833336</c:v>
                      </c:pt>
                      <c:pt idx="8234">
                        <c:v>42533.528657407405</c:v>
                      </c:pt>
                      <c:pt idx="8235">
                        <c:v>42533.528680555559</c:v>
                      </c:pt>
                      <c:pt idx="8236">
                        <c:v>42533.528692129628</c:v>
                      </c:pt>
                      <c:pt idx="8237">
                        <c:v>42533.528703703705</c:v>
                      </c:pt>
                      <c:pt idx="8238">
                        <c:v>42533.528715277775</c:v>
                      </c:pt>
                      <c:pt idx="8239">
                        <c:v>42533.528726851851</c:v>
                      </c:pt>
                      <c:pt idx="8240">
                        <c:v>42533.528738425928</c:v>
                      </c:pt>
                      <c:pt idx="8241">
                        <c:v>42533.528749999998</c:v>
                      </c:pt>
                      <c:pt idx="8242">
                        <c:v>42533.528761574074</c:v>
                      </c:pt>
                      <c:pt idx="8243">
                        <c:v>42533.528773148151</c:v>
                      </c:pt>
                      <c:pt idx="8244">
                        <c:v>42533.528784722221</c:v>
                      </c:pt>
                      <c:pt idx="8245">
                        <c:v>42533.528796296298</c:v>
                      </c:pt>
                      <c:pt idx="8246">
                        <c:v>42533.528807870367</c:v>
                      </c:pt>
                      <c:pt idx="8247">
                        <c:v>42533.528819444444</c:v>
                      </c:pt>
                      <c:pt idx="8248">
                        <c:v>42533.528831018521</c:v>
                      </c:pt>
                      <c:pt idx="8249">
                        <c:v>42533.52884259259</c:v>
                      </c:pt>
                      <c:pt idx="8250">
                        <c:v>42533.528854166667</c:v>
                      </c:pt>
                      <c:pt idx="8251">
                        <c:v>42533.528865740744</c:v>
                      </c:pt>
                      <c:pt idx="8252">
                        <c:v>42533.528877314813</c:v>
                      </c:pt>
                      <c:pt idx="8253">
                        <c:v>42533.52888888889</c:v>
                      </c:pt>
                      <c:pt idx="8254">
                        <c:v>42533.528900462959</c:v>
                      </c:pt>
                      <c:pt idx="8255">
                        <c:v>42533.528912037036</c:v>
                      </c:pt>
                      <c:pt idx="8256">
                        <c:v>42533.528923611113</c:v>
                      </c:pt>
                      <c:pt idx="8257">
                        <c:v>42533.528935185182</c:v>
                      </c:pt>
                      <c:pt idx="8258">
                        <c:v>42533.528946759259</c:v>
                      </c:pt>
                      <c:pt idx="8259">
                        <c:v>42533.528958333336</c:v>
                      </c:pt>
                      <c:pt idx="8260">
                        <c:v>42533.528969907406</c:v>
                      </c:pt>
                      <c:pt idx="8261">
                        <c:v>42533.528981481482</c:v>
                      </c:pt>
                      <c:pt idx="8262">
                        <c:v>42533.529016203705</c:v>
                      </c:pt>
                      <c:pt idx="8263">
                        <c:v>42533.529027777775</c:v>
                      </c:pt>
                      <c:pt idx="8264">
                        <c:v>42533.529039351852</c:v>
                      </c:pt>
                      <c:pt idx="8265">
                        <c:v>42533.529050925928</c:v>
                      </c:pt>
                      <c:pt idx="8266">
                        <c:v>42533.529062499998</c:v>
                      </c:pt>
                      <c:pt idx="8267">
                        <c:v>42533.529074074075</c:v>
                      </c:pt>
                      <c:pt idx="8268">
                        <c:v>42533.529085648152</c:v>
                      </c:pt>
                      <c:pt idx="8269">
                        <c:v>42533.529097222221</c:v>
                      </c:pt>
                      <c:pt idx="8270">
                        <c:v>42533.529108796298</c:v>
                      </c:pt>
                      <c:pt idx="8271">
                        <c:v>42533.529120370367</c:v>
                      </c:pt>
                      <c:pt idx="8272">
                        <c:v>42533.529131944444</c:v>
                      </c:pt>
                      <c:pt idx="8273">
                        <c:v>42533.529143518521</c:v>
                      </c:pt>
                      <c:pt idx="8274">
                        <c:v>42533.52915509259</c:v>
                      </c:pt>
                      <c:pt idx="8275">
                        <c:v>42533.529166666667</c:v>
                      </c:pt>
                      <c:pt idx="8276">
                        <c:v>42533.529189814813</c:v>
                      </c:pt>
                      <c:pt idx="8277">
                        <c:v>42533.52920138889</c:v>
                      </c:pt>
                      <c:pt idx="8278">
                        <c:v>42533.52921296296</c:v>
                      </c:pt>
                      <c:pt idx="8279">
                        <c:v>42533.529224537036</c:v>
                      </c:pt>
                      <c:pt idx="8280">
                        <c:v>42533.529236111113</c:v>
                      </c:pt>
                      <c:pt idx="8281">
                        <c:v>42533.529247685183</c:v>
                      </c:pt>
                      <c:pt idx="8282">
                        <c:v>42533.52925925926</c:v>
                      </c:pt>
                      <c:pt idx="8283">
                        <c:v>42533.529270833336</c:v>
                      </c:pt>
                      <c:pt idx="8284">
                        <c:v>42533.529282407406</c:v>
                      </c:pt>
                      <c:pt idx="8285">
                        <c:v>42533.529293981483</c:v>
                      </c:pt>
                      <c:pt idx="8286">
                        <c:v>42533.529305555552</c:v>
                      </c:pt>
                      <c:pt idx="8287">
                        <c:v>42533.529317129629</c:v>
                      </c:pt>
                      <c:pt idx="8288">
                        <c:v>42533.529328703706</c:v>
                      </c:pt>
                      <c:pt idx="8289">
                        <c:v>42533.529340277775</c:v>
                      </c:pt>
                      <c:pt idx="8290">
                        <c:v>42533.529351851852</c:v>
                      </c:pt>
                      <c:pt idx="8291">
                        <c:v>42533.529363425929</c:v>
                      </c:pt>
                      <c:pt idx="8292">
                        <c:v>42533.529374999998</c:v>
                      </c:pt>
                      <c:pt idx="8293">
                        <c:v>42533.529386574075</c:v>
                      </c:pt>
                      <c:pt idx="8294">
                        <c:v>42533.529398148145</c:v>
                      </c:pt>
                      <c:pt idx="8295">
                        <c:v>42533.529409722221</c:v>
                      </c:pt>
                      <c:pt idx="8296">
                        <c:v>42533.529421296298</c:v>
                      </c:pt>
                      <c:pt idx="8297">
                        <c:v>42533.529432870368</c:v>
                      </c:pt>
                      <c:pt idx="8298">
                        <c:v>42533.529444444444</c:v>
                      </c:pt>
                      <c:pt idx="8299">
                        <c:v>42533.529456018521</c:v>
                      </c:pt>
                      <c:pt idx="8300">
                        <c:v>42533.529467592591</c:v>
                      </c:pt>
                      <c:pt idx="8301">
                        <c:v>42533.529479166667</c:v>
                      </c:pt>
                      <c:pt idx="8302">
                        <c:v>42533.529490740744</c:v>
                      </c:pt>
                      <c:pt idx="8303">
                        <c:v>42533.529502314814</c:v>
                      </c:pt>
                      <c:pt idx="8304">
                        <c:v>42533.529513888891</c:v>
                      </c:pt>
                      <c:pt idx="8305">
                        <c:v>42533.52952546296</c:v>
                      </c:pt>
                      <c:pt idx="8306">
                        <c:v>42533.529537037037</c:v>
                      </c:pt>
                      <c:pt idx="8307">
                        <c:v>42533.529548611114</c:v>
                      </c:pt>
                      <c:pt idx="8308">
                        <c:v>42533.529560185183</c:v>
                      </c:pt>
                      <c:pt idx="8309">
                        <c:v>42533.52957175926</c:v>
                      </c:pt>
                      <c:pt idx="8310">
                        <c:v>42533.529583333337</c:v>
                      </c:pt>
                      <c:pt idx="8311">
                        <c:v>42533.529594907406</c:v>
                      </c:pt>
                      <c:pt idx="8312">
                        <c:v>42533.529606481483</c:v>
                      </c:pt>
                      <c:pt idx="8313">
                        <c:v>42533.529629629629</c:v>
                      </c:pt>
                      <c:pt idx="8314">
                        <c:v>42533.529641203706</c:v>
                      </c:pt>
                      <c:pt idx="8315">
                        <c:v>42533.529652777775</c:v>
                      </c:pt>
                      <c:pt idx="8316">
                        <c:v>42533.529664351852</c:v>
                      </c:pt>
                      <c:pt idx="8317">
                        <c:v>42533.529675925929</c:v>
                      </c:pt>
                      <c:pt idx="8318">
                        <c:v>42533.529687499999</c:v>
                      </c:pt>
                      <c:pt idx="8319">
                        <c:v>42533.529699074075</c:v>
                      </c:pt>
                      <c:pt idx="8320">
                        <c:v>42533.529722222222</c:v>
                      </c:pt>
                      <c:pt idx="8321">
                        <c:v>42533.529733796298</c:v>
                      </c:pt>
                      <c:pt idx="8322">
                        <c:v>42533.529745370368</c:v>
                      </c:pt>
                      <c:pt idx="8323">
                        <c:v>42533.529756944445</c:v>
                      </c:pt>
                      <c:pt idx="8324">
                        <c:v>42533.529768518521</c:v>
                      </c:pt>
                      <c:pt idx="8325">
                        <c:v>42533.529780092591</c:v>
                      </c:pt>
                      <c:pt idx="8326">
                        <c:v>42533.529791666668</c:v>
                      </c:pt>
                      <c:pt idx="8327">
                        <c:v>42533.529803240737</c:v>
                      </c:pt>
                      <c:pt idx="8328">
                        <c:v>42533.529814814814</c:v>
                      </c:pt>
                      <c:pt idx="8329">
                        <c:v>42533.529826388891</c:v>
                      </c:pt>
                      <c:pt idx="8330">
                        <c:v>42533.52983796296</c:v>
                      </c:pt>
                      <c:pt idx="8331">
                        <c:v>42533.529849537037</c:v>
                      </c:pt>
                      <c:pt idx="8332">
                        <c:v>42533.529861111114</c:v>
                      </c:pt>
                      <c:pt idx="8333">
                        <c:v>42533.529872685183</c:v>
                      </c:pt>
                      <c:pt idx="8334">
                        <c:v>42533.52988425926</c:v>
                      </c:pt>
                      <c:pt idx="8335">
                        <c:v>42533.529895833337</c:v>
                      </c:pt>
                      <c:pt idx="8336">
                        <c:v>42533.529907407406</c:v>
                      </c:pt>
                      <c:pt idx="8337">
                        <c:v>42533.529918981483</c:v>
                      </c:pt>
                      <c:pt idx="8338">
                        <c:v>42533.529930555553</c:v>
                      </c:pt>
                      <c:pt idx="8339">
                        <c:v>42533.529942129629</c:v>
                      </c:pt>
                      <c:pt idx="8340">
                        <c:v>42533.529953703706</c:v>
                      </c:pt>
                      <c:pt idx="8341">
                        <c:v>42533.529965277776</c:v>
                      </c:pt>
                      <c:pt idx="8342">
                        <c:v>42533.529976851853</c:v>
                      </c:pt>
                      <c:pt idx="8343">
                        <c:v>42533.529988425929</c:v>
                      </c:pt>
                      <c:pt idx="8344">
                        <c:v>42533.53</c:v>
                      </c:pt>
                      <c:pt idx="8345">
                        <c:v>42533.530011574076</c:v>
                      </c:pt>
                      <c:pt idx="8346">
                        <c:v>42533.530023148145</c:v>
                      </c:pt>
                      <c:pt idx="8347">
                        <c:v>42533.530046296299</c:v>
                      </c:pt>
                      <c:pt idx="8348">
                        <c:v>42533.530057870368</c:v>
                      </c:pt>
                      <c:pt idx="8349">
                        <c:v>42533.530069444445</c:v>
                      </c:pt>
                      <c:pt idx="8350">
                        <c:v>42533.530081018522</c:v>
                      </c:pt>
                      <c:pt idx="8351">
                        <c:v>42533.530092592591</c:v>
                      </c:pt>
                      <c:pt idx="8352">
                        <c:v>42533.530104166668</c:v>
                      </c:pt>
                      <c:pt idx="8353">
                        <c:v>42533.530115740738</c:v>
                      </c:pt>
                      <c:pt idx="8354">
                        <c:v>42533.530127314814</c:v>
                      </c:pt>
                      <c:pt idx="8355">
                        <c:v>42533.530138888891</c:v>
                      </c:pt>
                      <c:pt idx="8356">
                        <c:v>42533.530150462961</c:v>
                      </c:pt>
                      <c:pt idx="8357">
                        <c:v>42533.530162037037</c:v>
                      </c:pt>
                      <c:pt idx="8358">
                        <c:v>42533.530173611114</c:v>
                      </c:pt>
                      <c:pt idx="8359">
                        <c:v>42533.530185185184</c:v>
                      </c:pt>
                      <c:pt idx="8360">
                        <c:v>42533.53019675926</c:v>
                      </c:pt>
                      <c:pt idx="8361">
                        <c:v>42533.53020833333</c:v>
                      </c:pt>
                      <c:pt idx="8362">
                        <c:v>42533.530219907407</c:v>
                      </c:pt>
                      <c:pt idx="8363">
                        <c:v>42533.530231481483</c:v>
                      </c:pt>
                      <c:pt idx="8364">
                        <c:v>42533.530243055553</c:v>
                      </c:pt>
                      <c:pt idx="8365">
                        <c:v>42533.53025462963</c:v>
                      </c:pt>
                      <c:pt idx="8366">
                        <c:v>42533.530266203707</c:v>
                      </c:pt>
                      <c:pt idx="8367">
                        <c:v>42533.530277777776</c:v>
                      </c:pt>
                      <c:pt idx="8368">
                        <c:v>42533.530289351853</c:v>
                      </c:pt>
                      <c:pt idx="8369">
                        <c:v>42533.530300925922</c:v>
                      </c:pt>
                      <c:pt idx="8370">
                        <c:v>42533.530312499999</c:v>
                      </c:pt>
                      <c:pt idx="8371">
                        <c:v>42533.530324074076</c:v>
                      </c:pt>
                      <c:pt idx="8372">
                        <c:v>42533.530335648145</c:v>
                      </c:pt>
                      <c:pt idx="8373">
                        <c:v>42533.530347222222</c:v>
                      </c:pt>
                      <c:pt idx="8374">
                        <c:v>42533.530358796299</c:v>
                      </c:pt>
                      <c:pt idx="8375">
                        <c:v>42533.530381944445</c:v>
                      </c:pt>
                      <c:pt idx="8376">
                        <c:v>42533.530393518522</c:v>
                      </c:pt>
                      <c:pt idx="8377">
                        <c:v>42533.530405092592</c:v>
                      </c:pt>
                      <c:pt idx="8378">
                        <c:v>42533.530416666668</c:v>
                      </c:pt>
                      <c:pt idx="8379">
                        <c:v>42533.530428240738</c:v>
                      </c:pt>
                      <c:pt idx="8380">
                        <c:v>42533.530439814815</c:v>
                      </c:pt>
                      <c:pt idx="8381">
                        <c:v>42533.530451388891</c:v>
                      </c:pt>
                      <c:pt idx="8382">
                        <c:v>42533.530474537038</c:v>
                      </c:pt>
                      <c:pt idx="8383">
                        <c:v>42533.530486111114</c:v>
                      </c:pt>
                      <c:pt idx="8384">
                        <c:v>42533.530497685184</c:v>
                      </c:pt>
                      <c:pt idx="8385">
                        <c:v>42533.530509259261</c:v>
                      </c:pt>
                      <c:pt idx="8386">
                        <c:v>42533.53052083333</c:v>
                      </c:pt>
                      <c:pt idx="8387">
                        <c:v>42533.530532407407</c:v>
                      </c:pt>
                      <c:pt idx="8388">
                        <c:v>42533.530543981484</c:v>
                      </c:pt>
                      <c:pt idx="8389">
                        <c:v>42533.530555555553</c:v>
                      </c:pt>
                      <c:pt idx="8390">
                        <c:v>42533.53056712963</c:v>
                      </c:pt>
                      <c:pt idx="8391">
                        <c:v>42533.530578703707</c:v>
                      </c:pt>
                      <c:pt idx="8392">
                        <c:v>42533.530601851853</c:v>
                      </c:pt>
                      <c:pt idx="8393">
                        <c:v>42533.530613425923</c:v>
                      </c:pt>
                      <c:pt idx="8394">
                        <c:v>42533.530624999999</c:v>
                      </c:pt>
                      <c:pt idx="8395">
                        <c:v>42533.530636574076</c:v>
                      </c:pt>
                      <c:pt idx="8396">
                        <c:v>42533.530648148146</c:v>
                      </c:pt>
                      <c:pt idx="8397">
                        <c:v>42533.530659722222</c:v>
                      </c:pt>
                      <c:pt idx="8398">
                        <c:v>42533.530671296299</c:v>
                      </c:pt>
                      <c:pt idx="8399">
                        <c:v>42533.530682870369</c:v>
                      </c:pt>
                      <c:pt idx="8400">
                        <c:v>42533.530694444446</c:v>
                      </c:pt>
                      <c:pt idx="8401">
                        <c:v>42533.530706018515</c:v>
                      </c:pt>
                      <c:pt idx="8402">
                        <c:v>42533.530717592592</c:v>
                      </c:pt>
                      <c:pt idx="8403">
                        <c:v>42533.530729166669</c:v>
                      </c:pt>
                      <c:pt idx="8404">
                        <c:v>42533.530740740738</c:v>
                      </c:pt>
                      <c:pt idx="8405">
                        <c:v>42533.530752314815</c:v>
                      </c:pt>
                      <c:pt idx="8406">
                        <c:v>42533.530763888892</c:v>
                      </c:pt>
                      <c:pt idx="8407">
                        <c:v>42533.530775462961</c:v>
                      </c:pt>
                      <c:pt idx="8408">
                        <c:v>42533.530787037038</c:v>
                      </c:pt>
                      <c:pt idx="8409">
                        <c:v>42533.530798611115</c:v>
                      </c:pt>
                      <c:pt idx="8410">
                        <c:v>42533.530810185184</c:v>
                      </c:pt>
                      <c:pt idx="8411">
                        <c:v>42533.530821759261</c:v>
                      </c:pt>
                      <c:pt idx="8412">
                        <c:v>42533.530833333331</c:v>
                      </c:pt>
                      <c:pt idx="8413">
                        <c:v>42533.530844907407</c:v>
                      </c:pt>
                      <c:pt idx="8414">
                        <c:v>42533.530856481484</c:v>
                      </c:pt>
                      <c:pt idx="8415">
                        <c:v>42533.530868055554</c:v>
                      </c:pt>
                      <c:pt idx="8416">
                        <c:v>42533.53087962963</c:v>
                      </c:pt>
                      <c:pt idx="8417">
                        <c:v>42533.530891203707</c:v>
                      </c:pt>
                      <c:pt idx="8418">
                        <c:v>42533.530902777777</c:v>
                      </c:pt>
                      <c:pt idx="8419">
                        <c:v>42533.530914351853</c:v>
                      </c:pt>
                      <c:pt idx="8420">
                        <c:v>42533.530925925923</c:v>
                      </c:pt>
                      <c:pt idx="8421">
                        <c:v>42533.5309375</c:v>
                      </c:pt>
                      <c:pt idx="8422">
                        <c:v>42533.530949074076</c:v>
                      </c:pt>
                      <c:pt idx="8423">
                        <c:v>42533.530960648146</c:v>
                      </c:pt>
                      <c:pt idx="8424">
                        <c:v>42533.530972222223</c:v>
                      </c:pt>
                      <c:pt idx="8425">
                        <c:v>42533.5309837963</c:v>
                      </c:pt>
                      <c:pt idx="8426">
                        <c:v>42533.530995370369</c:v>
                      </c:pt>
                      <c:pt idx="8427">
                        <c:v>42533.531006944446</c:v>
                      </c:pt>
                      <c:pt idx="8428">
                        <c:v>42533.531018518515</c:v>
                      </c:pt>
                      <c:pt idx="8429">
                        <c:v>42533.531030092592</c:v>
                      </c:pt>
                      <c:pt idx="8430">
                        <c:v>42533.531041666669</c:v>
                      </c:pt>
                      <c:pt idx="8431">
                        <c:v>42533.531053240738</c:v>
                      </c:pt>
                      <c:pt idx="8432">
                        <c:v>42533.531064814815</c:v>
                      </c:pt>
                      <c:pt idx="8433">
                        <c:v>42533.531076388892</c:v>
                      </c:pt>
                      <c:pt idx="8434">
                        <c:v>42533.531087962961</c:v>
                      </c:pt>
                      <c:pt idx="8435">
                        <c:v>42533.531099537038</c:v>
                      </c:pt>
                      <c:pt idx="8436">
                        <c:v>42533.531111111108</c:v>
                      </c:pt>
                      <c:pt idx="8437">
                        <c:v>42533.531122685185</c:v>
                      </c:pt>
                      <c:pt idx="8438">
                        <c:v>42533.531134259261</c:v>
                      </c:pt>
                      <c:pt idx="8439">
                        <c:v>42533.531145833331</c:v>
                      </c:pt>
                      <c:pt idx="8440">
                        <c:v>42533.531157407408</c:v>
                      </c:pt>
                      <c:pt idx="8441">
                        <c:v>42533.531168981484</c:v>
                      </c:pt>
                      <c:pt idx="8442">
                        <c:v>42533.531180555554</c:v>
                      </c:pt>
                      <c:pt idx="8443">
                        <c:v>42533.531192129631</c:v>
                      </c:pt>
                      <c:pt idx="8444">
                        <c:v>42533.5312037037</c:v>
                      </c:pt>
                      <c:pt idx="8445">
                        <c:v>42533.531215277777</c:v>
                      </c:pt>
                      <c:pt idx="8446">
                        <c:v>42533.531226851854</c:v>
                      </c:pt>
                      <c:pt idx="8447">
                        <c:v>42533.531238425923</c:v>
                      </c:pt>
                      <c:pt idx="8448">
                        <c:v>42533.531261574077</c:v>
                      </c:pt>
                      <c:pt idx="8449">
                        <c:v>42533.531273148146</c:v>
                      </c:pt>
                      <c:pt idx="8450">
                        <c:v>42533.531284722223</c:v>
                      </c:pt>
                      <c:pt idx="8451">
                        <c:v>42533.5312962963</c:v>
                      </c:pt>
                      <c:pt idx="8452">
                        <c:v>42533.531307870369</c:v>
                      </c:pt>
                      <c:pt idx="8453">
                        <c:v>42533.531319444446</c:v>
                      </c:pt>
                      <c:pt idx="8454">
                        <c:v>42533.531331018516</c:v>
                      </c:pt>
                      <c:pt idx="8455">
                        <c:v>42533.531342592592</c:v>
                      </c:pt>
                      <c:pt idx="8456">
                        <c:v>42533.531354166669</c:v>
                      </c:pt>
                      <c:pt idx="8457">
                        <c:v>42533.531365740739</c:v>
                      </c:pt>
                      <c:pt idx="8458">
                        <c:v>42533.531377314815</c:v>
                      </c:pt>
                      <c:pt idx="8459">
                        <c:v>42533.531400462962</c:v>
                      </c:pt>
                      <c:pt idx="8460">
                        <c:v>42533.531412037039</c:v>
                      </c:pt>
                      <c:pt idx="8461">
                        <c:v>42533.531423611108</c:v>
                      </c:pt>
                      <c:pt idx="8462">
                        <c:v>42533.531435185185</c:v>
                      </c:pt>
                      <c:pt idx="8463">
                        <c:v>42533.531446759262</c:v>
                      </c:pt>
                      <c:pt idx="8464">
                        <c:v>42533.531458333331</c:v>
                      </c:pt>
                      <c:pt idx="8465">
                        <c:v>42533.531469907408</c:v>
                      </c:pt>
                      <c:pt idx="8466">
                        <c:v>42533.531481481485</c:v>
                      </c:pt>
                      <c:pt idx="8467">
                        <c:v>42533.531493055554</c:v>
                      </c:pt>
                      <c:pt idx="8468">
                        <c:v>42533.531504629631</c:v>
                      </c:pt>
                      <c:pt idx="8469">
                        <c:v>42533.5315162037</c:v>
                      </c:pt>
                      <c:pt idx="8470">
                        <c:v>42533.531527777777</c:v>
                      </c:pt>
                      <c:pt idx="8471">
                        <c:v>42533.531539351854</c:v>
                      </c:pt>
                      <c:pt idx="8472">
                        <c:v>42533.531550925924</c:v>
                      </c:pt>
                      <c:pt idx="8473">
                        <c:v>42533.5315625</c:v>
                      </c:pt>
                      <c:pt idx="8474">
                        <c:v>42533.531574074077</c:v>
                      </c:pt>
                      <c:pt idx="8475">
                        <c:v>42533.531585648147</c:v>
                      </c:pt>
                      <c:pt idx="8476">
                        <c:v>42533.531597222223</c:v>
                      </c:pt>
                      <c:pt idx="8477">
                        <c:v>42533.531608796293</c:v>
                      </c:pt>
                      <c:pt idx="8478">
                        <c:v>42533.53162037037</c:v>
                      </c:pt>
                      <c:pt idx="8479">
                        <c:v>42533.531631944446</c:v>
                      </c:pt>
                      <c:pt idx="8480">
                        <c:v>42533.531643518516</c:v>
                      </c:pt>
                      <c:pt idx="8481">
                        <c:v>42533.531655092593</c:v>
                      </c:pt>
                      <c:pt idx="8482">
                        <c:v>42533.531666666669</c:v>
                      </c:pt>
                      <c:pt idx="8483">
                        <c:v>42533.531678240739</c:v>
                      </c:pt>
                      <c:pt idx="8484">
                        <c:v>42533.531689814816</c:v>
                      </c:pt>
                      <c:pt idx="8485">
                        <c:v>42533.531701388885</c:v>
                      </c:pt>
                      <c:pt idx="8486">
                        <c:v>42533.531712962962</c:v>
                      </c:pt>
                      <c:pt idx="8487">
                        <c:v>42533.531724537039</c:v>
                      </c:pt>
                      <c:pt idx="8488">
                        <c:v>42533.531736111108</c:v>
                      </c:pt>
                      <c:pt idx="8489">
                        <c:v>42533.531747685185</c:v>
                      </c:pt>
                      <c:pt idx="8490">
                        <c:v>42533.531759259262</c:v>
                      </c:pt>
                      <c:pt idx="8491">
                        <c:v>42533.531770833331</c:v>
                      </c:pt>
                      <c:pt idx="8492">
                        <c:v>42533.531782407408</c:v>
                      </c:pt>
                      <c:pt idx="8493">
                        <c:v>42533.531793981485</c:v>
                      </c:pt>
                      <c:pt idx="8494">
                        <c:v>42533.531805555554</c:v>
                      </c:pt>
                      <c:pt idx="8495">
                        <c:v>42533.531817129631</c:v>
                      </c:pt>
                      <c:pt idx="8496">
                        <c:v>42533.531828703701</c:v>
                      </c:pt>
                      <c:pt idx="8497">
                        <c:v>42533.531840277778</c:v>
                      </c:pt>
                      <c:pt idx="8498">
                        <c:v>42533.531851851854</c:v>
                      </c:pt>
                      <c:pt idx="8499">
                        <c:v>42533.531875000001</c:v>
                      </c:pt>
                      <c:pt idx="8500">
                        <c:v>42533.531886574077</c:v>
                      </c:pt>
                      <c:pt idx="8501">
                        <c:v>42533.531898148147</c:v>
                      </c:pt>
                      <c:pt idx="8502">
                        <c:v>42533.531909722224</c:v>
                      </c:pt>
                      <c:pt idx="8503">
                        <c:v>42533.531921296293</c:v>
                      </c:pt>
                      <c:pt idx="8504">
                        <c:v>42533.53193287037</c:v>
                      </c:pt>
                      <c:pt idx="8505">
                        <c:v>42533.531944444447</c:v>
                      </c:pt>
                      <c:pt idx="8506">
                        <c:v>42533.531956018516</c:v>
                      </c:pt>
                      <c:pt idx="8507">
                        <c:v>42533.531967592593</c:v>
                      </c:pt>
                      <c:pt idx="8508">
                        <c:v>42533.53197916667</c:v>
                      </c:pt>
                      <c:pt idx="8509">
                        <c:v>42533.531990740739</c:v>
                      </c:pt>
                      <c:pt idx="8510">
                        <c:v>42533.532002314816</c:v>
                      </c:pt>
                      <c:pt idx="8511">
                        <c:v>42533.532013888886</c:v>
                      </c:pt>
                      <c:pt idx="8512">
                        <c:v>42533.532025462962</c:v>
                      </c:pt>
                      <c:pt idx="8513">
                        <c:v>42533.532037037039</c:v>
                      </c:pt>
                      <c:pt idx="8514">
                        <c:v>42533.532048611109</c:v>
                      </c:pt>
                      <c:pt idx="8515">
                        <c:v>42533.532060185185</c:v>
                      </c:pt>
                      <c:pt idx="8516">
                        <c:v>42533.532071759262</c:v>
                      </c:pt>
                      <c:pt idx="8517">
                        <c:v>42533.532083333332</c:v>
                      </c:pt>
                      <c:pt idx="8518">
                        <c:v>42533.532094907408</c:v>
                      </c:pt>
                      <c:pt idx="8519">
                        <c:v>42533.532106481478</c:v>
                      </c:pt>
                      <c:pt idx="8520">
                        <c:v>42533.532118055555</c:v>
                      </c:pt>
                      <c:pt idx="8521">
                        <c:v>42533.532129629632</c:v>
                      </c:pt>
                      <c:pt idx="8522">
                        <c:v>42533.532141203701</c:v>
                      </c:pt>
                      <c:pt idx="8523">
                        <c:v>42533.532152777778</c:v>
                      </c:pt>
                      <c:pt idx="8524">
                        <c:v>42533.532164351855</c:v>
                      </c:pt>
                      <c:pt idx="8525">
                        <c:v>42533.532175925924</c:v>
                      </c:pt>
                      <c:pt idx="8526">
                        <c:v>42533.532187500001</c:v>
                      </c:pt>
                      <c:pt idx="8527">
                        <c:v>42533.532199074078</c:v>
                      </c:pt>
                      <c:pt idx="8528">
                        <c:v>42533.532210648147</c:v>
                      </c:pt>
                      <c:pt idx="8529">
                        <c:v>42533.532222222224</c:v>
                      </c:pt>
                      <c:pt idx="8530">
                        <c:v>42533.532233796293</c:v>
                      </c:pt>
                      <c:pt idx="8531">
                        <c:v>42533.53224537037</c:v>
                      </c:pt>
                      <c:pt idx="8532">
                        <c:v>42533.532256944447</c:v>
                      </c:pt>
                      <c:pt idx="8533">
                        <c:v>42533.532268518517</c:v>
                      </c:pt>
                      <c:pt idx="8534">
                        <c:v>42533.532280092593</c:v>
                      </c:pt>
                      <c:pt idx="8535">
                        <c:v>42533.53229166667</c:v>
                      </c:pt>
                      <c:pt idx="8536">
                        <c:v>42533.53230324074</c:v>
                      </c:pt>
                      <c:pt idx="8537">
                        <c:v>42533.532314814816</c:v>
                      </c:pt>
                      <c:pt idx="8538">
                        <c:v>42533.532326388886</c:v>
                      </c:pt>
                      <c:pt idx="8539">
                        <c:v>42533.532337962963</c:v>
                      </c:pt>
                      <c:pt idx="8540">
                        <c:v>42533.532349537039</c:v>
                      </c:pt>
                      <c:pt idx="8541">
                        <c:v>42533.532361111109</c:v>
                      </c:pt>
                      <c:pt idx="8542">
                        <c:v>42533.532372685186</c:v>
                      </c:pt>
                      <c:pt idx="8543">
                        <c:v>42533.532384259262</c:v>
                      </c:pt>
                      <c:pt idx="8544">
                        <c:v>42533.532395833332</c:v>
                      </c:pt>
                      <c:pt idx="8545">
                        <c:v>42533.532407407409</c:v>
                      </c:pt>
                      <c:pt idx="8546">
                        <c:v>42533.532418981478</c:v>
                      </c:pt>
                      <c:pt idx="8547">
                        <c:v>42533.532430555555</c:v>
                      </c:pt>
                      <c:pt idx="8548">
                        <c:v>42533.532442129632</c:v>
                      </c:pt>
                      <c:pt idx="8549">
                        <c:v>42533.532453703701</c:v>
                      </c:pt>
                      <c:pt idx="8550">
                        <c:v>42533.532476851855</c:v>
                      </c:pt>
                      <c:pt idx="8551">
                        <c:v>42533.532488425924</c:v>
                      </c:pt>
                      <c:pt idx="8552">
                        <c:v>42533.532500000001</c:v>
                      </c:pt>
                      <c:pt idx="8553">
                        <c:v>42533.532511574071</c:v>
                      </c:pt>
                      <c:pt idx="8554">
                        <c:v>42533.532523148147</c:v>
                      </c:pt>
                      <c:pt idx="8555">
                        <c:v>42533.532534722224</c:v>
                      </c:pt>
                      <c:pt idx="8556">
                        <c:v>42533.532546296294</c:v>
                      </c:pt>
                      <c:pt idx="8557">
                        <c:v>42533.532557870371</c:v>
                      </c:pt>
                      <c:pt idx="8558">
                        <c:v>42533.532569444447</c:v>
                      </c:pt>
                      <c:pt idx="8559">
                        <c:v>42533.532581018517</c:v>
                      </c:pt>
                      <c:pt idx="8560">
                        <c:v>42533.532592592594</c:v>
                      </c:pt>
                      <c:pt idx="8561">
                        <c:v>42533.532604166663</c:v>
                      </c:pt>
                      <c:pt idx="8562">
                        <c:v>42533.53261574074</c:v>
                      </c:pt>
                      <c:pt idx="8563">
                        <c:v>42533.532627314817</c:v>
                      </c:pt>
                      <c:pt idx="8564">
                        <c:v>42533.532638888886</c:v>
                      </c:pt>
                      <c:pt idx="8565">
                        <c:v>42533.532650462963</c:v>
                      </c:pt>
                      <c:pt idx="8566">
                        <c:v>42533.53266203704</c:v>
                      </c:pt>
                      <c:pt idx="8567">
                        <c:v>42533.532673611109</c:v>
                      </c:pt>
                      <c:pt idx="8568">
                        <c:v>42533.532685185186</c:v>
                      </c:pt>
                      <c:pt idx="8569">
                        <c:v>42533.532696759263</c:v>
                      </c:pt>
                      <c:pt idx="8570">
                        <c:v>42533.532708333332</c:v>
                      </c:pt>
                      <c:pt idx="8571">
                        <c:v>42533.532719907409</c:v>
                      </c:pt>
                      <c:pt idx="8572">
                        <c:v>42533.532731481479</c:v>
                      </c:pt>
                      <c:pt idx="8573">
                        <c:v>42533.532743055555</c:v>
                      </c:pt>
                      <c:pt idx="8574">
                        <c:v>42533.532754629632</c:v>
                      </c:pt>
                      <c:pt idx="8575">
                        <c:v>42533.532766203702</c:v>
                      </c:pt>
                      <c:pt idx="8576">
                        <c:v>42533.532777777778</c:v>
                      </c:pt>
                      <c:pt idx="8577">
                        <c:v>42533.532789351855</c:v>
                      </c:pt>
                      <c:pt idx="8578">
                        <c:v>42533.532800925925</c:v>
                      </c:pt>
                      <c:pt idx="8579">
                        <c:v>42533.532812500001</c:v>
                      </c:pt>
                      <c:pt idx="8580">
                        <c:v>42533.532824074071</c:v>
                      </c:pt>
                      <c:pt idx="8581">
                        <c:v>42533.532835648148</c:v>
                      </c:pt>
                      <c:pt idx="8582">
                        <c:v>42533.532847222225</c:v>
                      </c:pt>
                      <c:pt idx="8583">
                        <c:v>42533.532858796294</c:v>
                      </c:pt>
                      <c:pt idx="8584">
                        <c:v>42533.532870370371</c:v>
                      </c:pt>
                      <c:pt idx="8585">
                        <c:v>42533.532881944448</c:v>
                      </c:pt>
                      <c:pt idx="8586">
                        <c:v>42533.532893518517</c:v>
                      </c:pt>
                      <c:pt idx="8587">
                        <c:v>42533.532905092594</c:v>
                      </c:pt>
                      <c:pt idx="8588">
                        <c:v>42533.532916666663</c:v>
                      </c:pt>
                      <c:pt idx="8589">
                        <c:v>42533.53292824074</c:v>
                      </c:pt>
                      <c:pt idx="8590">
                        <c:v>42533.532939814817</c:v>
                      </c:pt>
                      <c:pt idx="8591">
                        <c:v>42533.532951388886</c:v>
                      </c:pt>
                      <c:pt idx="8592">
                        <c:v>42533.532962962963</c:v>
                      </c:pt>
                      <c:pt idx="8593">
                        <c:v>42533.53297453704</c:v>
                      </c:pt>
                      <c:pt idx="8594">
                        <c:v>42533.532997685186</c:v>
                      </c:pt>
                      <c:pt idx="8595">
                        <c:v>42533.533009259256</c:v>
                      </c:pt>
                      <c:pt idx="8596">
                        <c:v>42533.533020833333</c:v>
                      </c:pt>
                      <c:pt idx="8597">
                        <c:v>42533.533032407409</c:v>
                      </c:pt>
                      <c:pt idx="8598">
                        <c:v>42533.533043981479</c:v>
                      </c:pt>
                      <c:pt idx="8599">
                        <c:v>42533.533055555556</c:v>
                      </c:pt>
                      <c:pt idx="8600">
                        <c:v>42533.533067129632</c:v>
                      </c:pt>
                      <c:pt idx="8601">
                        <c:v>42533.533078703702</c:v>
                      </c:pt>
                      <c:pt idx="8602">
                        <c:v>42533.533090277779</c:v>
                      </c:pt>
                      <c:pt idx="8603">
                        <c:v>42533.533101851855</c:v>
                      </c:pt>
                      <c:pt idx="8604">
                        <c:v>42533.533113425925</c:v>
                      </c:pt>
                      <c:pt idx="8605">
                        <c:v>42533.533125000002</c:v>
                      </c:pt>
                      <c:pt idx="8606">
                        <c:v>42533.533136574071</c:v>
                      </c:pt>
                      <c:pt idx="8607">
                        <c:v>42533.533148148148</c:v>
                      </c:pt>
                      <c:pt idx="8608">
                        <c:v>42533.533159722225</c:v>
                      </c:pt>
                      <c:pt idx="8609">
                        <c:v>42533.533171296294</c:v>
                      </c:pt>
                      <c:pt idx="8610">
                        <c:v>42533.533182870371</c:v>
                      </c:pt>
                      <c:pt idx="8611">
                        <c:v>42533.533194444448</c:v>
                      </c:pt>
                      <c:pt idx="8612">
                        <c:v>42533.533206018517</c:v>
                      </c:pt>
                      <c:pt idx="8613">
                        <c:v>42533.533217592594</c:v>
                      </c:pt>
                      <c:pt idx="8614">
                        <c:v>42533.533229166664</c:v>
                      </c:pt>
                      <c:pt idx="8615">
                        <c:v>42533.53324074074</c:v>
                      </c:pt>
                      <c:pt idx="8616">
                        <c:v>42533.533252314817</c:v>
                      </c:pt>
                      <c:pt idx="8617">
                        <c:v>42533.533263888887</c:v>
                      </c:pt>
                      <c:pt idx="8618">
                        <c:v>42533.533275462964</c:v>
                      </c:pt>
                      <c:pt idx="8619">
                        <c:v>42533.53328703704</c:v>
                      </c:pt>
                      <c:pt idx="8620">
                        <c:v>42533.53329861111</c:v>
                      </c:pt>
                      <c:pt idx="8621">
                        <c:v>42533.533310185187</c:v>
                      </c:pt>
                      <c:pt idx="8622">
                        <c:v>42533.533321759256</c:v>
                      </c:pt>
                      <c:pt idx="8623">
                        <c:v>42533.533333333333</c:v>
                      </c:pt>
                      <c:pt idx="8624">
                        <c:v>42533.53334490741</c:v>
                      </c:pt>
                      <c:pt idx="8625">
                        <c:v>42533.533356481479</c:v>
                      </c:pt>
                      <c:pt idx="8626">
                        <c:v>42533.533368055556</c:v>
                      </c:pt>
                      <c:pt idx="8627">
                        <c:v>42533.533379629633</c:v>
                      </c:pt>
                      <c:pt idx="8628">
                        <c:v>42533.533391203702</c:v>
                      </c:pt>
                      <c:pt idx="8629">
                        <c:v>42533.533402777779</c:v>
                      </c:pt>
                      <c:pt idx="8630">
                        <c:v>42533.533414351848</c:v>
                      </c:pt>
                      <c:pt idx="8631">
                        <c:v>42533.533425925925</c:v>
                      </c:pt>
                      <c:pt idx="8632">
                        <c:v>42533.533437500002</c:v>
                      </c:pt>
                      <c:pt idx="8633">
                        <c:v>42533.533449074072</c:v>
                      </c:pt>
                      <c:pt idx="8634">
                        <c:v>42533.533460648148</c:v>
                      </c:pt>
                      <c:pt idx="8635">
                        <c:v>42533.533472222225</c:v>
                      </c:pt>
                      <c:pt idx="8636">
                        <c:v>42533.533495370371</c:v>
                      </c:pt>
                      <c:pt idx="8637">
                        <c:v>42533.533506944441</c:v>
                      </c:pt>
                      <c:pt idx="8638">
                        <c:v>42533.533518518518</c:v>
                      </c:pt>
                      <c:pt idx="8639">
                        <c:v>42533.533530092594</c:v>
                      </c:pt>
                      <c:pt idx="8640">
                        <c:v>42533.533541666664</c:v>
                      </c:pt>
                      <c:pt idx="8641">
                        <c:v>42533.533553240741</c:v>
                      </c:pt>
                      <c:pt idx="8642">
                        <c:v>42533.533564814818</c:v>
                      </c:pt>
                      <c:pt idx="8643">
                        <c:v>42533.533576388887</c:v>
                      </c:pt>
                      <c:pt idx="8644">
                        <c:v>42533.533587962964</c:v>
                      </c:pt>
                      <c:pt idx="8645">
                        <c:v>42533.533599537041</c:v>
                      </c:pt>
                      <c:pt idx="8646">
                        <c:v>42533.53361111111</c:v>
                      </c:pt>
                      <c:pt idx="8647">
                        <c:v>42533.533622685187</c:v>
                      </c:pt>
                      <c:pt idx="8648">
                        <c:v>42533.533634259256</c:v>
                      </c:pt>
                      <c:pt idx="8649">
                        <c:v>42533.533645833333</c:v>
                      </c:pt>
                      <c:pt idx="8650">
                        <c:v>42533.53365740741</c:v>
                      </c:pt>
                      <c:pt idx="8651">
                        <c:v>42533.533668981479</c:v>
                      </c:pt>
                      <c:pt idx="8652">
                        <c:v>42533.533680555556</c:v>
                      </c:pt>
                      <c:pt idx="8653">
                        <c:v>42533.533692129633</c:v>
                      </c:pt>
                      <c:pt idx="8654">
                        <c:v>42533.533703703702</c:v>
                      </c:pt>
                      <c:pt idx="8655">
                        <c:v>42533.533715277779</c:v>
                      </c:pt>
                      <c:pt idx="8656">
                        <c:v>42533.533726851849</c:v>
                      </c:pt>
                      <c:pt idx="8657">
                        <c:v>42533.533738425926</c:v>
                      </c:pt>
                      <c:pt idx="8658">
                        <c:v>42533.533750000002</c:v>
                      </c:pt>
                      <c:pt idx="8659">
                        <c:v>42533.533761574072</c:v>
                      </c:pt>
                      <c:pt idx="8660">
                        <c:v>42533.533773148149</c:v>
                      </c:pt>
                      <c:pt idx="8661">
                        <c:v>42533.533784722225</c:v>
                      </c:pt>
                      <c:pt idx="8662">
                        <c:v>42533.533807870372</c:v>
                      </c:pt>
                      <c:pt idx="8663">
                        <c:v>42533.533819444441</c:v>
                      </c:pt>
                      <c:pt idx="8664">
                        <c:v>42533.533831018518</c:v>
                      </c:pt>
                      <c:pt idx="8665">
                        <c:v>42533.533842592595</c:v>
                      </c:pt>
                      <c:pt idx="8666">
                        <c:v>42533.533854166664</c:v>
                      </c:pt>
                      <c:pt idx="8667">
                        <c:v>42533.533865740741</c:v>
                      </c:pt>
                      <c:pt idx="8668">
                        <c:v>42533.533877314818</c:v>
                      </c:pt>
                      <c:pt idx="8669">
                        <c:v>42533.533888888887</c:v>
                      </c:pt>
                      <c:pt idx="8670">
                        <c:v>42533.533900462964</c:v>
                      </c:pt>
                      <c:pt idx="8671">
                        <c:v>42533.533912037034</c:v>
                      </c:pt>
                      <c:pt idx="8672">
                        <c:v>42533.53392361111</c:v>
                      </c:pt>
                      <c:pt idx="8673">
                        <c:v>42533.533935185187</c:v>
                      </c:pt>
                      <c:pt idx="8674">
                        <c:v>42533.533946759257</c:v>
                      </c:pt>
                      <c:pt idx="8675">
                        <c:v>42533.533958333333</c:v>
                      </c:pt>
                      <c:pt idx="8676">
                        <c:v>42533.53396990741</c:v>
                      </c:pt>
                      <c:pt idx="8677">
                        <c:v>42533.53398148148</c:v>
                      </c:pt>
                      <c:pt idx="8678">
                        <c:v>42533.533993055556</c:v>
                      </c:pt>
                      <c:pt idx="8679">
                        <c:v>42533.534004629626</c:v>
                      </c:pt>
                      <c:pt idx="8680">
                        <c:v>42533.534016203703</c:v>
                      </c:pt>
                      <c:pt idx="8681">
                        <c:v>42533.53402777778</c:v>
                      </c:pt>
                      <c:pt idx="8682">
                        <c:v>42533.534050925926</c:v>
                      </c:pt>
                      <c:pt idx="8683">
                        <c:v>42533.534062500003</c:v>
                      </c:pt>
                      <c:pt idx="8684">
                        <c:v>42533.534074074072</c:v>
                      </c:pt>
                      <c:pt idx="8685">
                        <c:v>42533.534085648149</c:v>
                      </c:pt>
                      <c:pt idx="8686">
                        <c:v>42533.534097222226</c:v>
                      </c:pt>
                      <c:pt idx="8687">
                        <c:v>42533.534108796295</c:v>
                      </c:pt>
                      <c:pt idx="8688">
                        <c:v>42533.534120370372</c:v>
                      </c:pt>
                      <c:pt idx="8689">
                        <c:v>42533.534131944441</c:v>
                      </c:pt>
                      <c:pt idx="8690">
                        <c:v>42533.534143518518</c:v>
                      </c:pt>
                      <c:pt idx="8691">
                        <c:v>42533.534155092595</c:v>
                      </c:pt>
                      <c:pt idx="8692">
                        <c:v>42533.534166666665</c:v>
                      </c:pt>
                      <c:pt idx="8693">
                        <c:v>42533.534178240741</c:v>
                      </c:pt>
                      <c:pt idx="8694">
                        <c:v>42533.534189814818</c:v>
                      </c:pt>
                      <c:pt idx="8695">
                        <c:v>42533.534201388888</c:v>
                      </c:pt>
                      <c:pt idx="8696">
                        <c:v>42533.534212962964</c:v>
                      </c:pt>
                      <c:pt idx="8697">
                        <c:v>42533.534224537034</c:v>
                      </c:pt>
                      <c:pt idx="8698">
                        <c:v>42533.534236111111</c:v>
                      </c:pt>
                      <c:pt idx="8699">
                        <c:v>42533.534247685187</c:v>
                      </c:pt>
                      <c:pt idx="8700">
                        <c:v>42533.534259259257</c:v>
                      </c:pt>
                      <c:pt idx="8701">
                        <c:v>42533.534270833334</c:v>
                      </c:pt>
                      <c:pt idx="8702">
                        <c:v>42533.534282407411</c:v>
                      </c:pt>
                      <c:pt idx="8703">
                        <c:v>42533.534305555557</c:v>
                      </c:pt>
                      <c:pt idx="8704">
                        <c:v>42533.534317129626</c:v>
                      </c:pt>
                      <c:pt idx="8705">
                        <c:v>42533.534328703703</c:v>
                      </c:pt>
                      <c:pt idx="8706">
                        <c:v>42533.53434027778</c:v>
                      </c:pt>
                      <c:pt idx="8707">
                        <c:v>42533.534351851849</c:v>
                      </c:pt>
                      <c:pt idx="8708">
                        <c:v>42533.534363425926</c:v>
                      </c:pt>
                      <c:pt idx="8709">
                        <c:v>42533.534375000003</c:v>
                      </c:pt>
                      <c:pt idx="8710">
                        <c:v>42533.534398148149</c:v>
                      </c:pt>
                      <c:pt idx="8711">
                        <c:v>42533.534409722219</c:v>
                      </c:pt>
                      <c:pt idx="8712">
                        <c:v>42533.534421296295</c:v>
                      </c:pt>
                      <c:pt idx="8713">
                        <c:v>42533.534432870372</c:v>
                      </c:pt>
                      <c:pt idx="8714">
                        <c:v>42533.534444444442</c:v>
                      </c:pt>
                      <c:pt idx="8715">
                        <c:v>42533.534456018519</c:v>
                      </c:pt>
                      <c:pt idx="8716">
                        <c:v>42533.534467592595</c:v>
                      </c:pt>
                      <c:pt idx="8717">
                        <c:v>42533.534490740742</c:v>
                      </c:pt>
                      <c:pt idx="8718">
                        <c:v>42533.534502314818</c:v>
                      </c:pt>
                      <c:pt idx="8719">
                        <c:v>42533.534513888888</c:v>
                      </c:pt>
                      <c:pt idx="8720">
                        <c:v>42533.534525462965</c:v>
                      </c:pt>
                      <c:pt idx="8721">
                        <c:v>42533.534537037034</c:v>
                      </c:pt>
                      <c:pt idx="8722">
                        <c:v>42533.534548611111</c:v>
                      </c:pt>
                      <c:pt idx="8723">
                        <c:v>42533.534560185188</c:v>
                      </c:pt>
                      <c:pt idx="8724">
                        <c:v>42533.534571759257</c:v>
                      </c:pt>
                      <c:pt idx="8725">
                        <c:v>42533.534583333334</c:v>
                      </c:pt>
                      <c:pt idx="8726">
                        <c:v>42533.534594907411</c:v>
                      </c:pt>
                      <c:pt idx="8727">
                        <c:v>42533.53460648148</c:v>
                      </c:pt>
                      <c:pt idx="8728">
                        <c:v>42533.534618055557</c:v>
                      </c:pt>
                      <c:pt idx="8729">
                        <c:v>42533.534629629627</c:v>
                      </c:pt>
                      <c:pt idx="8730">
                        <c:v>42533.534641203703</c:v>
                      </c:pt>
                      <c:pt idx="8731">
                        <c:v>42533.53465277778</c:v>
                      </c:pt>
                      <c:pt idx="8732">
                        <c:v>42533.53466435185</c:v>
                      </c:pt>
                      <c:pt idx="8733">
                        <c:v>42533.534675925926</c:v>
                      </c:pt>
                      <c:pt idx="8734">
                        <c:v>42533.534687500003</c:v>
                      </c:pt>
                      <c:pt idx="8735">
                        <c:v>42533.534699074073</c:v>
                      </c:pt>
                      <c:pt idx="8736">
                        <c:v>42533.534710648149</c:v>
                      </c:pt>
                      <c:pt idx="8737">
                        <c:v>42533.534722222219</c:v>
                      </c:pt>
                      <c:pt idx="8738">
                        <c:v>42533.534733796296</c:v>
                      </c:pt>
                      <c:pt idx="8739">
                        <c:v>42533.534745370373</c:v>
                      </c:pt>
                      <c:pt idx="8740">
                        <c:v>42533.534756944442</c:v>
                      </c:pt>
                      <c:pt idx="8741">
                        <c:v>42533.534768518519</c:v>
                      </c:pt>
                      <c:pt idx="8742">
                        <c:v>42533.534780092596</c:v>
                      </c:pt>
                      <c:pt idx="8743">
                        <c:v>42533.534803240742</c:v>
                      </c:pt>
                      <c:pt idx="8744">
                        <c:v>42533.534814814811</c:v>
                      </c:pt>
                      <c:pt idx="8745">
                        <c:v>42533.534826388888</c:v>
                      </c:pt>
                      <c:pt idx="8746">
                        <c:v>42533.534837962965</c:v>
                      </c:pt>
                      <c:pt idx="8747">
                        <c:v>42533.534849537034</c:v>
                      </c:pt>
                      <c:pt idx="8748">
                        <c:v>42533.534861111111</c:v>
                      </c:pt>
                      <c:pt idx="8749">
                        <c:v>42533.534872685188</c:v>
                      </c:pt>
                      <c:pt idx="8750">
                        <c:v>42533.534884259258</c:v>
                      </c:pt>
                      <c:pt idx="8751">
                        <c:v>42533.534895833334</c:v>
                      </c:pt>
                      <c:pt idx="8752">
                        <c:v>42533.534907407404</c:v>
                      </c:pt>
                      <c:pt idx="8753">
                        <c:v>42533.534918981481</c:v>
                      </c:pt>
                      <c:pt idx="8754">
                        <c:v>42533.534930555557</c:v>
                      </c:pt>
                      <c:pt idx="8755">
                        <c:v>42533.534953703704</c:v>
                      </c:pt>
                      <c:pt idx="8756">
                        <c:v>42533.53497685185</c:v>
                      </c:pt>
                      <c:pt idx="8757">
                        <c:v>42533.534988425927</c:v>
                      </c:pt>
                      <c:pt idx="8758">
                        <c:v>42533.535000000003</c:v>
                      </c:pt>
                      <c:pt idx="8759">
                        <c:v>42533.535011574073</c:v>
                      </c:pt>
                      <c:pt idx="8760">
                        <c:v>42533.53502314815</c:v>
                      </c:pt>
                      <c:pt idx="8761">
                        <c:v>42533.535034722219</c:v>
                      </c:pt>
                      <c:pt idx="8762">
                        <c:v>42533.535046296296</c:v>
                      </c:pt>
                      <c:pt idx="8763">
                        <c:v>42533.535057870373</c:v>
                      </c:pt>
                      <c:pt idx="8764">
                        <c:v>42533.535069444442</c:v>
                      </c:pt>
                      <c:pt idx="8765">
                        <c:v>42533.535081018519</c:v>
                      </c:pt>
                      <c:pt idx="8766">
                        <c:v>42533.535092592596</c:v>
                      </c:pt>
                      <c:pt idx="8767">
                        <c:v>42533.535104166665</c:v>
                      </c:pt>
                      <c:pt idx="8768">
                        <c:v>42533.535115740742</c:v>
                      </c:pt>
                      <c:pt idx="8769">
                        <c:v>42533.535127314812</c:v>
                      </c:pt>
                      <c:pt idx="8770">
                        <c:v>42533.535138888888</c:v>
                      </c:pt>
                      <c:pt idx="8771">
                        <c:v>42533.535150462965</c:v>
                      </c:pt>
                      <c:pt idx="8772">
                        <c:v>42533.535162037035</c:v>
                      </c:pt>
                      <c:pt idx="8773">
                        <c:v>42533.535173611112</c:v>
                      </c:pt>
                      <c:pt idx="8774">
                        <c:v>42533.535185185188</c:v>
                      </c:pt>
                      <c:pt idx="8775">
                        <c:v>42533.535196759258</c:v>
                      </c:pt>
                      <c:pt idx="8776">
                        <c:v>42533.535208333335</c:v>
                      </c:pt>
                      <c:pt idx="8777">
                        <c:v>42533.535219907404</c:v>
                      </c:pt>
                      <c:pt idx="8778">
                        <c:v>42533.535231481481</c:v>
                      </c:pt>
                      <c:pt idx="8779">
                        <c:v>42533.535243055558</c:v>
                      </c:pt>
                      <c:pt idx="8780">
                        <c:v>42533.535254629627</c:v>
                      </c:pt>
                      <c:pt idx="8781">
                        <c:v>42533.535266203704</c:v>
                      </c:pt>
                      <c:pt idx="8782">
                        <c:v>42533.535277777781</c:v>
                      </c:pt>
                      <c:pt idx="8783">
                        <c:v>42533.53528935185</c:v>
                      </c:pt>
                      <c:pt idx="8784">
                        <c:v>42533.535300925927</c:v>
                      </c:pt>
                      <c:pt idx="8785">
                        <c:v>42533.535312499997</c:v>
                      </c:pt>
                      <c:pt idx="8786">
                        <c:v>42533.535324074073</c:v>
                      </c:pt>
                      <c:pt idx="8787">
                        <c:v>42533.53533564815</c:v>
                      </c:pt>
                      <c:pt idx="8788">
                        <c:v>42533.53534722222</c:v>
                      </c:pt>
                      <c:pt idx="8789">
                        <c:v>42533.535358796296</c:v>
                      </c:pt>
                      <c:pt idx="8790">
                        <c:v>42533.535370370373</c:v>
                      </c:pt>
                      <c:pt idx="8791">
                        <c:v>42533.535381944443</c:v>
                      </c:pt>
                      <c:pt idx="8792">
                        <c:v>42533.535393518519</c:v>
                      </c:pt>
                      <c:pt idx="8793">
                        <c:v>42533.535405092596</c:v>
                      </c:pt>
                      <c:pt idx="8794">
                        <c:v>42533.535416666666</c:v>
                      </c:pt>
                      <c:pt idx="8795">
                        <c:v>42533.535428240742</c:v>
                      </c:pt>
                      <c:pt idx="8796">
                        <c:v>42533.535439814812</c:v>
                      </c:pt>
                      <c:pt idx="8797">
                        <c:v>42533.535451388889</c:v>
                      </c:pt>
                      <c:pt idx="8798">
                        <c:v>42533.535462962966</c:v>
                      </c:pt>
                      <c:pt idx="8799">
                        <c:v>42533.535474537035</c:v>
                      </c:pt>
                      <c:pt idx="8800">
                        <c:v>42533.535497685189</c:v>
                      </c:pt>
                      <c:pt idx="8801">
                        <c:v>42533.535509259258</c:v>
                      </c:pt>
                      <c:pt idx="8802">
                        <c:v>42533.535520833335</c:v>
                      </c:pt>
                      <c:pt idx="8803">
                        <c:v>42533.535532407404</c:v>
                      </c:pt>
                      <c:pt idx="8804">
                        <c:v>42533.535543981481</c:v>
                      </c:pt>
                      <c:pt idx="8805">
                        <c:v>42533.535555555558</c:v>
                      </c:pt>
                      <c:pt idx="8806">
                        <c:v>42533.535567129627</c:v>
                      </c:pt>
                      <c:pt idx="8807">
                        <c:v>42533.535578703704</c:v>
                      </c:pt>
                      <c:pt idx="8808">
                        <c:v>42533.535590277781</c:v>
                      </c:pt>
                      <c:pt idx="8809">
                        <c:v>42533.535601851851</c:v>
                      </c:pt>
                      <c:pt idx="8810">
                        <c:v>42533.535613425927</c:v>
                      </c:pt>
                      <c:pt idx="8811">
                        <c:v>42533.535624999997</c:v>
                      </c:pt>
                      <c:pt idx="8812">
                        <c:v>42533.535636574074</c:v>
                      </c:pt>
                      <c:pt idx="8813">
                        <c:v>42533.53565972222</c:v>
                      </c:pt>
                      <c:pt idx="8814">
                        <c:v>42533.535671296297</c:v>
                      </c:pt>
                      <c:pt idx="8815">
                        <c:v>42533.535682870373</c:v>
                      </c:pt>
                      <c:pt idx="8816">
                        <c:v>42533.535694444443</c:v>
                      </c:pt>
                      <c:pt idx="8817">
                        <c:v>42533.53570601852</c:v>
                      </c:pt>
                      <c:pt idx="8818">
                        <c:v>42533.535729166666</c:v>
                      </c:pt>
                      <c:pt idx="8819">
                        <c:v>42533.535740740743</c:v>
                      </c:pt>
                      <c:pt idx="8820">
                        <c:v>42533.535752314812</c:v>
                      </c:pt>
                      <c:pt idx="8821">
                        <c:v>42533.535763888889</c:v>
                      </c:pt>
                      <c:pt idx="8822">
                        <c:v>42533.535775462966</c:v>
                      </c:pt>
                      <c:pt idx="8823">
                        <c:v>42533.535787037035</c:v>
                      </c:pt>
                      <c:pt idx="8824">
                        <c:v>42533.535798611112</c:v>
                      </c:pt>
                      <c:pt idx="8825">
                        <c:v>42533.535810185182</c:v>
                      </c:pt>
                      <c:pt idx="8826">
                        <c:v>42533.535821759258</c:v>
                      </c:pt>
                      <c:pt idx="8827">
                        <c:v>42533.535833333335</c:v>
                      </c:pt>
                      <c:pt idx="8828">
                        <c:v>42533.535844907405</c:v>
                      </c:pt>
                      <c:pt idx="8829">
                        <c:v>42533.535856481481</c:v>
                      </c:pt>
                      <c:pt idx="8830">
                        <c:v>42533.535868055558</c:v>
                      </c:pt>
                      <c:pt idx="8831">
                        <c:v>42533.535879629628</c:v>
                      </c:pt>
                      <c:pt idx="8832">
                        <c:v>42533.535891203705</c:v>
                      </c:pt>
                      <c:pt idx="8833">
                        <c:v>42533.535902777781</c:v>
                      </c:pt>
                      <c:pt idx="8834">
                        <c:v>42533.535925925928</c:v>
                      </c:pt>
                      <c:pt idx="8835">
                        <c:v>42533.535937499997</c:v>
                      </c:pt>
                      <c:pt idx="8836">
                        <c:v>42533.535949074074</c:v>
                      </c:pt>
                      <c:pt idx="8837">
                        <c:v>42533.535960648151</c:v>
                      </c:pt>
                      <c:pt idx="8838">
                        <c:v>42533.53597222222</c:v>
                      </c:pt>
                      <c:pt idx="8839">
                        <c:v>42533.535983796297</c:v>
                      </c:pt>
                      <c:pt idx="8840">
                        <c:v>42533.535995370374</c:v>
                      </c:pt>
                      <c:pt idx="8841">
                        <c:v>42533.536006944443</c:v>
                      </c:pt>
                      <c:pt idx="8842">
                        <c:v>42533.53601851852</c:v>
                      </c:pt>
                      <c:pt idx="8843">
                        <c:v>42533.536030092589</c:v>
                      </c:pt>
                      <c:pt idx="8844">
                        <c:v>42533.536041666666</c:v>
                      </c:pt>
                      <c:pt idx="8845">
                        <c:v>42533.536053240743</c:v>
                      </c:pt>
                      <c:pt idx="8846">
                        <c:v>42533.536064814813</c:v>
                      </c:pt>
                      <c:pt idx="8847">
                        <c:v>42533.536076388889</c:v>
                      </c:pt>
                      <c:pt idx="8848">
                        <c:v>42533.536087962966</c:v>
                      </c:pt>
                      <c:pt idx="8849">
                        <c:v>42533.536111111112</c:v>
                      </c:pt>
                      <c:pt idx="8850">
                        <c:v>42533.536122685182</c:v>
                      </c:pt>
                      <c:pt idx="8851">
                        <c:v>42533.536134259259</c:v>
                      </c:pt>
                      <c:pt idx="8852">
                        <c:v>42533.536145833335</c:v>
                      </c:pt>
                      <c:pt idx="8853">
                        <c:v>42533.536157407405</c:v>
                      </c:pt>
                      <c:pt idx="8854">
                        <c:v>42533.536168981482</c:v>
                      </c:pt>
                      <c:pt idx="8855">
                        <c:v>42533.536180555559</c:v>
                      </c:pt>
                      <c:pt idx="8856">
                        <c:v>42533.536192129628</c:v>
                      </c:pt>
                      <c:pt idx="8857">
                        <c:v>42533.536203703705</c:v>
                      </c:pt>
                      <c:pt idx="8858">
                        <c:v>42533.536215277774</c:v>
                      </c:pt>
                      <c:pt idx="8859">
                        <c:v>42533.536226851851</c:v>
                      </c:pt>
                      <c:pt idx="8860">
                        <c:v>42533.536249999997</c:v>
                      </c:pt>
                      <c:pt idx="8861">
                        <c:v>42533.536261574074</c:v>
                      </c:pt>
                      <c:pt idx="8862">
                        <c:v>42533.536273148151</c:v>
                      </c:pt>
                      <c:pt idx="8863">
                        <c:v>42533.53628472222</c:v>
                      </c:pt>
                      <c:pt idx="8864">
                        <c:v>42533.536296296297</c:v>
                      </c:pt>
                      <c:pt idx="8865">
                        <c:v>42533.536307870374</c:v>
                      </c:pt>
                      <c:pt idx="8866">
                        <c:v>42533.536319444444</c:v>
                      </c:pt>
                      <c:pt idx="8867">
                        <c:v>42533.53633101852</c:v>
                      </c:pt>
                      <c:pt idx="8868">
                        <c:v>42533.53634259259</c:v>
                      </c:pt>
                      <c:pt idx="8869">
                        <c:v>42533.536354166667</c:v>
                      </c:pt>
                      <c:pt idx="8870">
                        <c:v>42533.536365740743</c:v>
                      </c:pt>
                      <c:pt idx="8871">
                        <c:v>42533.536377314813</c:v>
                      </c:pt>
                      <c:pt idx="8872">
                        <c:v>42533.53638888889</c:v>
                      </c:pt>
                      <c:pt idx="8873">
                        <c:v>42533.536400462966</c:v>
                      </c:pt>
                      <c:pt idx="8874">
                        <c:v>42533.536412037036</c:v>
                      </c:pt>
                      <c:pt idx="8875">
                        <c:v>42533.536423611113</c:v>
                      </c:pt>
                      <c:pt idx="8876">
                        <c:v>42533.536435185182</c:v>
                      </c:pt>
                      <c:pt idx="8877">
                        <c:v>42533.536446759259</c:v>
                      </c:pt>
                      <c:pt idx="8878">
                        <c:v>42533.536458333336</c:v>
                      </c:pt>
                      <c:pt idx="8879">
                        <c:v>42533.536469907405</c:v>
                      </c:pt>
                      <c:pt idx="8880">
                        <c:v>42533.536481481482</c:v>
                      </c:pt>
                      <c:pt idx="8881">
                        <c:v>42533.536493055559</c:v>
                      </c:pt>
                      <c:pt idx="8882">
                        <c:v>42533.536504629628</c:v>
                      </c:pt>
                      <c:pt idx="8883">
                        <c:v>42533.536516203705</c:v>
                      </c:pt>
                      <c:pt idx="8884">
                        <c:v>42533.536539351851</c:v>
                      </c:pt>
                      <c:pt idx="8885">
                        <c:v>42533.536550925928</c:v>
                      </c:pt>
                      <c:pt idx="8886">
                        <c:v>42533.536562499998</c:v>
                      </c:pt>
                      <c:pt idx="8887">
                        <c:v>42533.536574074074</c:v>
                      </c:pt>
                      <c:pt idx="8888">
                        <c:v>42533.536585648151</c:v>
                      </c:pt>
                      <c:pt idx="8889">
                        <c:v>42533.536597222221</c:v>
                      </c:pt>
                      <c:pt idx="8890">
                        <c:v>42533.536608796298</c:v>
                      </c:pt>
                      <c:pt idx="8891">
                        <c:v>42533.536620370367</c:v>
                      </c:pt>
                      <c:pt idx="8892">
                        <c:v>42533.536643518521</c:v>
                      </c:pt>
                      <c:pt idx="8893">
                        <c:v>42533.53665509259</c:v>
                      </c:pt>
                      <c:pt idx="8894">
                        <c:v>42533.536666666667</c:v>
                      </c:pt>
                      <c:pt idx="8895">
                        <c:v>42533.536678240744</c:v>
                      </c:pt>
                      <c:pt idx="8896">
                        <c:v>42533.536689814813</c:v>
                      </c:pt>
                      <c:pt idx="8897">
                        <c:v>42533.53670138889</c:v>
                      </c:pt>
                      <c:pt idx="8898">
                        <c:v>42533.536712962959</c:v>
                      </c:pt>
                      <c:pt idx="8899">
                        <c:v>42533.536724537036</c:v>
                      </c:pt>
                      <c:pt idx="8900">
                        <c:v>42533.536736111113</c:v>
                      </c:pt>
                      <c:pt idx="8901">
                        <c:v>42533.536747685182</c:v>
                      </c:pt>
                      <c:pt idx="8902">
                        <c:v>42533.536759259259</c:v>
                      </c:pt>
                      <c:pt idx="8903">
                        <c:v>42533.536770833336</c:v>
                      </c:pt>
                      <c:pt idx="8904">
                        <c:v>42533.536782407406</c:v>
                      </c:pt>
                      <c:pt idx="8905">
                        <c:v>42533.536793981482</c:v>
                      </c:pt>
                      <c:pt idx="8906">
                        <c:v>42533.536805555559</c:v>
                      </c:pt>
                      <c:pt idx="8907">
                        <c:v>42533.536828703705</c:v>
                      </c:pt>
                      <c:pt idx="8908">
                        <c:v>42533.536840277775</c:v>
                      </c:pt>
                      <c:pt idx="8909">
                        <c:v>42533.536851851852</c:v>
                      </c:pt>
                      <c:pt idx="8910">
                        <c:v>42533.536874999998</c:v>
                      </c:pt>
                      <c:pt idx="8911">
                        <c:v>42533.536886574075</c:v>
                      </c:pt>
                      <c:pt idx="8912">
                        <c:v>42533.536898148152</c:v>
                      </c:pt>
                      <c:pt idx="8913">
                        <c:v>42533.536909722221</c:v>
                      </c:pt>
                      <c:pt idx="8914">
                        <c:v>42533.536921296298</c:v>
                      </c:pt>
                      <c:pt idx="8915">
                        <c:v>42533.536932870367</c:v>
                      </c:pt>
                      <c:pt idx="8916">
                        <c:v>42533.536944444444</c:v>
                      </c:pt>
                      <c:pt idx="8917">
                        <c:v>42533.536956018521</c:v>
                      </c:pt>
                      <c:pt idx="8918">
                        <c:v>42533.53696759259</c:v>
                      </c:pt>
                      <c:pt idx="8919">
                        <c:v>42533.536979166667</c:v>
                      </c:pt>
                      <c:pt idx="8920">
                        <c:v>42533.536990740744</c:v>
                      </c:pt>
                      <c:pt idx="8921">
                        <c:v>42533.537002314813</c:v>
                      </c:pt>
                      <c:pt idx="8922">
                        <c:v>42533.53701388889</c:v>
                      </c:pt>
                      <c:pt idx="8923">
                        <c:v>42533.53702546296</c:v>
                      </c:pt>
                      <c:pt idx="8924">
                        <c:v>42533.537037037036</c:v>
                      </c:pt>
                      <c:pt idx="8925">
                        <c:v>42533.537048611113</c:v>
                      </c:pt>
                      <c:pt idx="8926">
                        <c:v>42533.537060185183</c:v>
                      </c:pt>
                      <c:pt idx="8927">
                        <c:v>42533.53707175926</c:v>
                      </c:pt>
                      <c:pt idx="8928">
                        <c:v>42533.537083333336</c:v>
                      </c:pt>
                      <c:pt idx="8929">
                        <c:v>42533.537094907406</c:v>
                      </c:pt>
                      <c:pt idx="8930">
                        <c:v>42533.537118055552</c:v>
                      </c:pt>
                      <c:pt idx="8931">
                        <c:v>42533.537129629629</c:v>
                      </c:pt>
                      <c:pt idx="8932">
                        <c:v>42533.537141203706</c:v>
                      </c:pt>
                      <c:pt idx="8933">
                        <c:v>42533.537152777775</c:v>
                      </c:pt>
                      <c:pt idx="8934">
                        <c:v>42533.537164351852</c:v>
                      </c:pt>
                      <c:pt idx="8935">
                        <c:v>42533.537175925929</c:v>
                      </c:pt>
                      <c:pt idx="8936">
                        <c:v>42533.537187499998</c:v>
                      </c:pt>
                      <c:pt idx="8937">
                        <c:v>42533.537199074075</c:v>
                      </c:pt>
                      <c:pt idx="8938">
                        <c:v>42533.537210648145</c:v>
                      </c:pt>
                      <c:pt idx="8939">
                        <c:v>42533.537222222221</c:v>
                      </c:pt>
                      <c:pt idx="8940">
                        <c:v>42533.537233796298</c:v>
                      </c:pt>
                      <c:pt idx="8941">
                        <c:v>42533.537245370368</c:v>
                      </c:pt>
                      <c:pt idx="8942">
                        <c:v>42533.537256944444</c:v>
                      </c:pt>
                      <c:pt idx="8943">
                        <c:v>42533.537268518521</c:v>
                      </c:pt>
                      <c:pt idx="8944">
                        <c:v>42533.537280092591</c:v>
                      </c:pt>
                      <c:pt idx="8945">
                        <c:v>42533.537291666667</c:v>
                      </c:pt>
                      <c:pt idx="8946">
                        <c:v>42533.537303240744</c:v>
                      </c:pt>
                      <c:pt idx="8947">
                        <c:v>42533.537314814814</c:v>
                      </c:pt>
                      <c:pt idx="8948">
                        <c:v>42533.537326388891</c:v>
                      </c:pt>
                      <c:pt idx="8949">
                        <c:v>42533.53733796296</c:v>
                      </c:pt>
                      <c:pt idx="8950">
                        <c:v>42533.537349537037</c:v>
                      </c:pt>
                      <c:pt idx="8951">
                        <c:v>42533.537361111114</c:v>
                      </c:pt>
                      <c:pt idx="8952">
                        <c:v>42533.537372685183</c:v>
                      </c:pt>
                      <c:pt idx="8953">
                        <c:v>42533.53738425926</c:v>
                      </c:pt>
                      <c:pt idx="8954">
                        <c:v>42533.537395833337</c:v>
                      </c:pt>
                      <c:pt idx="8955">
                        <c:v>42533.537407407406</c:v>
                      </c:pt>
                      <c:pt idx="8956">
                        <c:v>42533.537418981483</c:v>
                      </c:pt>
                      <c:pt idx="8957">
                        <c:v>42533.537430555552</c:v>
                      </c:pt>
                      <c:pt idx="8958">
                        <c:v>42533.537453703706</c:v>
                      </c:pt>
                      <c:pt idx="8959">
                        <c:v>42533.537465277775</c:v>
                      </c:pt>
                      <c:pt idx="8960">
                        <c:v>42533.537476851852</c:v>
                      </c:pt>
                      <c:pt idx="8961">
                        <c:v>42533.537488425929</c:v>
                      </c:pt>
                      <c:pt idx="8962">
                        <c:v>42533.537499999999</c:v>
                      </c:pt>
                      <c:pt idx="8963">
                        <c:v>42533.537511574075</c:v>
                      </c:pt>
                      <c:pt idx="8964">
                        <c:v>42533.537523148145</c:v>
                      </c:pt>
                      <c:pt idx="8965">
                        <c:v>42533.537534722222</c:v>
                      </c:pt>
                      <c:pt idx="8966">
                        <c:v>42533.537546296298</c:v>
                      </c:pt>
                      <c:pt idx="8967">
                        <c:v>42533.537557870368</c:v>
                      </c:pt>
                      <c:pt idx="8968">
                        <c:v>42533.537569444445</c:v>
                      </c:pt>
                      <c:pt idx="8969">
                        <c:v>42533.537581018521</c:v>
                      </c:pt>
                      <c:pt idx="8970">
                        <c:v>42533.537592592591</c:v>
                      </c:pt>
                      <c:pt idx="8971">
                        <c:v>42533.537604166668</c:v>
                      </c:pt>
                      <c:pt idx="8972">
                        <c:v>42533.537615740737</c:v>
                      </c:pt>
                      <c:pt idx="8973">
                        <c:v>42533.537627314814</c:v>
                      </c:pt>
                      <c:pt idx="8974">
                        <c:v>42533.537638888891</c:v>
                      </c:pt>
                      <c:pt idx="8975">
                        <c:v>42533.53765046296</c:v>
                      </c:pt>
                      <c:pt idx="8976">
                        <c:v>42533.537662037037</c:v>
                      </c:pt>
                      <c:pt idx="8977">
                        <c:v>42533.537685185183</c:v>
                      </c:pt>
                      <c:pt idx="8978">
                        <c:v>42533.53769675926</c:v>
                      </c:pt>
                      <c:pt idx="8979">
                        <c:v>42533.537708333337</c:v>
                      </c:pt>
                      <c:pt idx="8980">
                        <c:v>42533.537719907406</c:v>
                      </c:pt>
                      <c:pt idx="8981">
                        <c:v>42533.537743055553</c:v>
                      </c:pt>
                      <c:pt idx="8982">
                        <c:v>42533.537754629629</c:v>
                      </c:pt>
                      <c:pt idx="8983">
                        <c:v>42533.537766203706</c:v>
                      </c:pt>
                      <c:pt idx="8984">
                        <c:v>42533.537777777776</c:v>
                      </c:pt>
                      <c:pt idx="8985">
                        <c:v>42533.537789351853</c:v>
                      </c:pt>
                      <c:pt idx="8986">
                        <c:v>42533.537800925929</c:v>
                      </c:pt>
                      <c:pt idx="8987">
                        <c:v>42533.537812499999</c:v>
                      </c:pt>
                      <c:pt idx="8988">
                        <c:v>42533.537824074076</c:v>
                      </c:pt>
                      <c:pt idx="8989">
                        <c:v>42533.537835648145</c:v>
                      </c:pt>
                      <c:pt idx="8990">
                        <c:v>42533.537847222222</c:v>
                      </c:pt>
                      <c:pt idx="8991">
                        <c:v>42533.537858796299</c:v>
                      </c:pt>
                      <c:pt idx="8992">
                        <c:v>42533.537870370368</c:v>
                      </c:pt>
                      <c:pt idx="8993">
                        <c:v>42533.537881944445</c:v>
                      </c:pt>
                      <c:pt idx="8994">
                        <c:v>42533.537893518522</c:v>
                      </c:pt>
                      <c:pt idx="8995">
                        <c:v>42533.537905092591</c:v>
                      </c:pt>
                      <c:pt idx="8996">
                        <c:v>42533.537916666668</c:v>
                      </c:pt>
                      <c:pt idx="8997">
                        <c:v>42533.537928240738</c:v>
                      </c:pt>
                      <c:pt idx="8998">
                        <c:v>42533.537939814814</c:v>
                      </c:pt>
                      <c:pt idx="8999">
                        <c:v>42533.537962962961</c:v>
                      </c:pt>
                      <c:pt idx="9000">
                        <c:v>42533.537974537037</c:v>
                      </c:pt>
                      <c:pt idx="9001">
                        <c:v>42533.537986111114</c:v>
                      </c:pt>
                      <c:pt idx="9002">
                        <c:v>42533.537997685184</c:v>
                      </c:pt>
                      <c:pt idx="9003">
                        <c:v>42533.53802083333</c:v>
                      </c:pt>
                      <c:pt idx="9004">
                        <c:v>42533.538032407407</c:v>
                      </c:pt>
                      <c:pt idx="9005">
                        <c:v>42533.538043981483</c:v>
                      </c:pt>
                      <c:pt idx="9006">
                        <c:v>42533.538055555553</c:v>
                      </c:pt>
                      <c:pt idx="9007">
                        <c:v>42533.53806712963</c:v>
                      </c:pt>
                      <c:pt idx="9008">
                        <c:v>42533.538078703707</c:v>
                      </c:pt>
                      <c:pt idx="9009">
                        <c:v>42533.538090277776</c:v>
                      </c:pt>
                      <c:pt idx="9010">
                        <c:v>42533.538101851853</c:v>
                      </c:pt>
                      <c:pt idx="9011">
                        <c:v>42533.538113425922</c:v>
                      </c:pt>
                      <c:pt idx="9012">
                        <c:v>42533.538124999999</c:v>
                      </c:pt>
                      <c:pt idx="9013">
                        <c:v>42533.538136574076</c:v>
                      </c:pt>
                      <c:pt idx="9014">
                        <c:v>42533.538148148145</c:v>
                      </c:pt>
                      <c:pt idx="9015">
                        <c:v>42533.538159722222</c:v>
                      </c:pt>
                      <c:pt idx="9016">
                        <c:v>42533.538171296299</c:v>
                      </c:pt>
                      <c:pt idx="9017">
                        <c:v>42533.538182870368</c:v>
                      </c:pt>
                      <c:pt idx="9018">
                        <c:v>42533.538194444445</c:v>
                      </c:pt>
                      <c:pt idx="9019">
                        <c:v>42533.538206018522</c:v>
                      </c:pt>
                      <c:pt idx="9020">
                        <c:v>42533.538217592592</c:v>
                      </c:pt>
                      <c:pt idx="9021">
                        <c:v>42533.538229166668</c:v>
                      </c:pt>
                      <c:pt idx="9022">
                        <c:v>42533.538240740738</c:v>
                      </c:pt>
                      <c:pt idx="9023">
                        <c:v>42533.538252314815</c:v>
                      </c:pt>
                      <c:pt idx="9024">
                        <c:v>42533.538263888891</c:v>
                      </c:pt>
                      <c:pt idx="9025">
                        <c:v>42533.538275462961</c:v>
                      </c:pt>
                      <c:pt idx="9026">
                        <c:v>42533.538287037038</c:v>
                      </c:pt>
                      <c:pt idx="9027">
                        <c:v>42533.538298611114</c:v>
                      </c:pt>
                      <c:pt idx="9028">
                        <c:v>42533.538310185184</c:v>
                      </c:pt>
                      <c:pt idx="9029">
                        <c:v>42533.538321759261</c:v>
                      </c:pt>
                      <c:pt idx="9030">
                        <c:v>42533.53833333333</c:v>
                      </c:pt>
                      <c:pt idx="9031">
                        <c:v>42533.538344907407</c:v>
                      </c:pt>
                      <c:pt idx="9032">
                        <c:v>42533.538356481484</c:v>
                      </c:pt>
                      <c:pt idx="9033">
                        <c:v>42533.538368055553</c:v>
                      </c:pt>
                      <c:pt idx="9034">
                        <c:v>42533.53837962963</c:v>
                      </c:pt>
                      <c:pt idx="9035">
                        <c:v>42533.538391203707</c:v>
                      </c:pt>
                      <c:pt idx="9036">
                        <c:v>42533.538402777776</c:v>
                      </c:pt>
                      <c:pt idx="9037">
                        <c:v>42533.538414351853</c:v>
                      </c:pt>
                      <c:pt idx="9038">
                        <c:v>42533.538425925923</c:v>
                      </c:pt>
                      <c:pt idx="9039">
                        <c:v>42533.538437499999</c:v>
                      </c:pt>
                      <c:pt idx="9040">
                        <c:v>42533.538449074076</c:v>
                      </c:pt>
                      <c:pt idx="9041">
                        <c:v>42533.538472222222</c:v>
                      </c:pt>
                      <c:pt idx="9042">
                        <c:v>42533.538483796299</c:v>
                      </c:pt>
                      <c:pt idx="9043">
                        <c:v>42533.538495370369</c:v>
                      </c:pt>
                      <c:pt idx="9044">
                        <c:v>42533.538506944446</c:v>
                      </c:pt>
                      <c:pt idx="9045">
                        <c:v>42533.538518518515</c:v>
                      </c:pt>
                      <c:pt idx="9046">
                        <c:v>42533.538530092592</c:v>
                      </c:pt>
                      <c:pt idx="9047">
                        <c:v>42533.538541666669</c:v>
                      </c:pt>
                      <c:pt idx="9048">
                        <c:v>42533.538553240738</c:v>
                      </c:pt>
                      <c:pt idx="9049">
                        <c:v>42533.538564814815</c:v>
                      </c:pt>
                      <c:pt idx="9050">
                        <c:v>42533.538576388892</c:v>
                      </c:pt>
                      <c:pt idx="9051">
                        <c:v>42533.538587962961</c:v>
                      </c:pt>
                      <c:pt idx="9052">
                        <c:v>42533.538599537038</c:v>
                      </c:pt>
                      <c:pt idx="9053">
                        <c:v>42533.538611111115</c:v>
                      </c:pt>
                      <c:pt idx="9054">
                        <c:v>42533.538622685184</c:v>
                      </c:pt>
                      <c:pt idx="9055">
                        <c:v>42533.538634259261</c:v>
                      </c:pt>
                      <c:pt idx="9056">
                        <c:v>42533.538645833331</c:v>
                      </c:pt>
                      <c:pt idx="9057">
                        <c:v>42533.538680555554</c:v>
                      </c:pt>
                      <c:pt idx="9058">
                        <c:v>42533.53869212963</c:v>
                      </c:pt>
                      <c:pt idx="9059">
                        <c:v>42533.538703703707</c:v>
                      </c:pt>
                      <c:pt idx="9060">
                        <c:v>42533.538715277777</c:v>
                      </c:pt>
                      <c:pt idx="9061">
                        <c:v>42533.538726851853</c:v>
                      </c:pt>
                      <c:pt idx="9062">
                        <c:v>42533.538738425923</c:v>
                      </c:pt>
                      <c:pt idx="9063">
                        <c:v>42533.53875</c:v>
                      </c:pt>
                      <c:pt idx="9064">
                        <c:v>42533.538761574076</c:v>
                      </c:pt>
                      <c:pt idx="9065">
                        <c:v>42533.538773148146</c:v>
                      </c:pt>
                      <c:pt idx="9066">
                        <c:v>42533.538784722223</c:v>
                      </c:pt>
                      <c:pt idx="9067">
                        <c:v>42533.5387962963</c:v>
                      </c:pt>
                      <c:pt idx="9068">
                        <c:v>42533.538807870369</c:v>
                      </c:pt>
                      <c:pt idx="9069">
                        <c:v>42533.538819444446</c:v>
                      </c:pt>
                      <c:pt idx="9070">
                        <c:v>42533.538831018515</c:v>
                      </c:pt>
                      <c:pt idx="9071">
                        <c:v>42533.538842592592</c:v>
                      </c:pt>
                      <c:pt idx="9072">
                        <c:v>42533.538854166669</c:v>
                      </c:pt>
                      <c:pt idx="9073">
                        <c:v>42533.538865740738</c:v>
                      </c:pt>
                      <c:pt idx="9074">
                        <c:v>42533.538877314815</c:v>
                      </c:pt>
                      <c:pt idx="9075">
                        <c:v>42533.538888888892</c:v>
                      </c:pt>
                      <c:pt idx="9076">
                        <c:v>42533.538900462961</c:v>
                      </c:pt>
                      <c:pt idx="9077">
                        <c:v>42533.538912037038</c:v>
                      </c:pt>
                      <c:pt idx="9078">
                        <c:v>42533.538935185185</c:v>
                      </c:pt>
                      <c:pt idx="9079">
                        <c:v>42533.538946759261</c:v>
                      </c:pt>
                      <c:pt idx="9080">
                        <c:v>42533.538958333331</c:v>
                      </c:pt>
                      <c:pt idx="9081">
                        <c:v>42533.538969907408</c:v>
                      </c:pt>
                      <c:pt idx="9082">
                        <c:v>42533.538981481484</c:v>
                      </c:pt>
                      <c:pt idx="9083">
                        <c:v>42533.538993055554</c:v>
                      </c:pt>
                      <c:pt idx="9084">
                        <c:v>42533.539004629631</c:v>
                      </c:pt>
                      <c:pt idx="9085">
                        <c:v>42533.5390162037</c:v>
                      </c:pt>
                      <c:pt idx="9086">
                        <c:v>42533.539027777777</c:v>
                      </c:pt>
                      <c:pt idx="9087">
                        <c:v>42533.539039351854</c:v>
                      </c:pt>
                      <c:pt idx="9088">
                        <c:v>42533.539050925923</c:v>
                      </c:pt>
                      <c:pt idx="9089">
                        <c:v>42533.5390625</c:v>
                      </c:pt>
                      <c:pt idx="9090">
                        <c:v>42533.539074074077</c:v>
                      </c:pt>
                      <c:pt idx="9091">
                        <c:v>42533.539085648146</c:v>
                      </c:pt>
                      <c:pt idx="9092">
                        <c:v>42533.539097222223</c:v>
                      </c:pt>
                      <c:pt idx="9093">
                        <c:v>42533.5391087963</c:v>
                      </c:pt>
                      <c:pt idx="9094">
                        <c:v>42533.539120370369</c:v>
                      </c:pt>
                      <c:pt idx="9095">
                        <c:v>42533.539131944446</c:v>
                      </c:pt>
                      <c:pt idx="9096">
                        <c:v>42533.539143518516</c:v>
                      </c:pt>
                      <c:pt idx="9097">
                        <c:v>42533.539155092592</c:v>
                      </c:pt>
                      <c:pt idx="9098">
                        <c:v>42533.539166666669</c:v>
                      </c:pt>
                      <c:pt idx="9099">
                        <c:v>42533.539178240739</c:v>
                      </c:pt>
                      <c:pt idx="9100">
                        <c:v>42533.539189814815</c:v>
                      </c:pt>
                      <c:pt idx="9101">
                        <c:v>42533.539201388892</c:v>
                      </c:pt>
                      <c:pt idx="9102">
                        <c:v>42533.539212962962</c:v>
                      </c:pt>
                      <c:pt idx="9103">
                        <c:v>42533.539224537039</c:v>
                      </c:pt>
                      <c:pt idx="9104">
                        <c:v>42533.539236111108</c:v>
                      </c:pt>
                      <c:pt idx="9105">
                        <c:v>42533.539247685185</c:v>
                      </c:pt>
                      <c:pt idx="9106">
                        <c:v>42533.539259259262</c:v>
                      </c:pt>
                      <c:pt idx="9107">
                        <c:v>42533.539270833331</c:v>
                      </c:pt>
                      <c:pt idx="9108">
                        <c:v>42533.539282407408</c:v>
                      </c:pt>
                      <c:pt idx="9109">
                        <c:v>42533.539305555554</c:v>
                      </c:pt>
                      <c:pt idx="9110">
                        <c:v>42533.539317129631</c:v>
                      </c:pt>
                      <c:pt idx="9111">
                        <c:v>42533.5393287037</c:v>
                      </c:pt>
                      <c:pt idx="9112">
                        <c:v>42533.539340277777</c:v>
                      </c:pt>
                      <c:pt idx="9113">
                        <c:v>42533.539351851854</c:v>
                      </c:pt>
                      <c:pt idx="9114">
                        <c:v>42533.539363425924</c:v>
                      </c:pt>
                      <c:pt idx="9115">
                        <c:v>42533.539375</c:v>
                      </c:pt>
                      <c:pt idx="9116">
                        <c:v>42533.539386574077</c:v>
                      </c:pt>
                      <c:pt idx="9117">
                        <c:v>42533.539398148147</c:v>
                      </c:pt>
                      <c:pt idx="9118">
                        <c:v>42533.539409722223</c:v>
                      </c:pt>
                      <c:pt idx="9119">
                        <c:v>42533.539421296293</c:v>
                      </c:pt>
                      <c:pt idx="9120">
                        <c:v>42533.539444444446</c:v>
                      </c:pt>
                      <c:pt idx="9121">
                        <c:v>42533.539456018516</c:v>
                      </c:pt>
                      <c:pt idx="9122">
                        <c:v>42533.539467592593</c:v>
                      </c:pt>
                      <c:pt idx="9123">
                        <c:v>42533.539479166669</c:v>
                      </c:pt>
                      <c:pt idx="9124">
                        <c:v>42533.539490740739</c:v>
                      </c:pt>
                      <c:pt idx="9125">
                        <c:v>42533.539502314816</c:v>
                      </c:pt>
                      <c:pt idx="9126">
                        <c:v>42533.539513888885</c:v>
                      </c:pt>
                      <c:pt idx="9127">
                        <c:v>42533.539525462962</c:v>
                      </c:pt>
                      <c:pt idx="9128">
                        <c:v>42533.539537037039</c:v>
                      </c:pt>
                      <c:pt idx="9129">
                        <c:v>42533.539548611108</c:v>
                      </c:pt>
                      <c:pt idx="9130">
                        <c:v>42533.539560185185</c:v>
                      </c:pt>
                      <c:pt idx="9131">
                        <c:v>42533.539571759262</c:v>
                      </c:pt>
                      <c:pt idx="9132">
                        <c:v>42533.539583333331</c:v>
                      </c:pt>
                      <c:pt idx="9133">
                        <c:v>42533.539594907408</c:v>
                      </c:pt>
                      <c:pt idx="9134">
                        <c:v>42533.539606481485</c:v>
                      </c:pt>
                      <c:pt idx="9135">
                        <c:v>42533.539618055554</c:v>
                      </c:pt>
                      <c:pt idx="9136">
                        <c:v>42533.539629629631</c:v>
                      </c:pt>
                      <c:pt idx="9137">
                        <c:v>42533.539641203701</c:v>
                      </c:pt>
                      <c:pt idx="9138">
                        <c:v>42533.539652777778</c:v>
                      </c:pt>
                      <c:pt idx="9139">
                        <c:v>42533.539664351854</c:v>
                      </c:pt>
                      <c:pt idx="9140">
                        <c:v>42533.539675925924</c:v>
                      </c:pt>
                      <c:pt idx="9141">
                        <c:v>42533.539687500001</c:v>
                      </c:pt>
                      <c:pt idx="9142">
                        <c:v>42533.539699074077</c:v>
                      </c:pt>
                      <c:pt idx="9143">
                        <c:v>42533.539710648147</c:v>
                      </c:pt>
                      <c:pt idx="9144">
                        <c:v>42533.539733796293</c:v>
                      </c:pt>
                      <c:pt idx="9145">
                        <c:v>42533.53974537037</c:v>
                      </c:pt>
                      <c:pt idx="9146">
                        <c:v>42533.539756944447</c:v>
                      </c:pt>
                      <c:pt idx="9147">
                        <c:v>42533.539768518516</c:v>
                      </c:pt>
                      <c:pt idx="9148">
                        <c:v>42533.539780092593</c:v>
                      </c:pt>
                      <c:pt idx="9149">
                        <c:v>42533.53979166667</c:v>
                      </c:pt>
                      <c:pt idx="9150">
                        <c:v>42533.539803240739</c:v>
                      </c:pt>
                      <c:pt idx="9151">
                        <c:v>42533.539814814816</c:v>
                      </c:pt>
                      <c:pt idx="9152">
                        <c:v>42533.539826388886</c:v>
                      </c:pt>
                      <c:pt idx="9153">
                        <c:v>42533.539837962962</c:v>
                      </c:pt>
                      <c:pt idx="9154">
                        <c:v>42533.539849537039</c:v>
                      </c:pt>
                      <c:pt idx="9155">
                        <c:v>42533.539861111109</c:v>
                      </c:pt>
                      <c:pt idx="9156">
                        <c:v>42533.539872685185</c:v>
                      </c:pt>
                      <c:pt idx="9157">
                        <c:v>42533.539884259262</c:v>
                      </c:pt>
                      <c:pt idx="9158">
                        <c:v>42533.539895833332</c:v>
                      </c:pt>
                      <c:pt idx="9159">
                        <c:v>42533.539907407408</c:v>
                      </c:pt>
                      <c:pt idx="9160">
                        <c:v>42533.539918981478</c:v>
                      </c:pt>
                      <c:pt idx="9161">
                        <c:v>42533.539930555555</c:v>
                      </c:pt>
                      <c:pt idx="9162">
                        <c:v>42533.539942129632</c:v>
                      </c:pt>
                      <c:pt idx="9163">
                        <c:v>42533.539965277778</c:v>
                      </c:pt>
                      <c:pt idx="9164">
                        <c:v>42533.539976851855</c:v>
                      </c:pt>
                      <c:pt idx="9165">
                        <c:v>42533.539988425924</c:v>
                      </c:pt>
                      <c:pt idx="9166">
                        <c:v>42533.54</c:v>
                      </c:pt>
                      <c:pt idx="9167">
                        <c:v>42533.540011574078</c:v>
                      </c:pt>
                      <c:pt idx="9168">
                        <c:v>42533.540023148147</c:v>
                      </c:pt>
                      <c:pt idx="9169">
                        <c:v>42533.540034722224</c:v>
                      </c:pt>
                      <c:pt idx="9170">
                        <c:v>42533.540046296293</c:v>
                      </c:pt>
                      <c:pt idx="9171">
                        <c:v>42533.54005787037</c:v>
                      </c:pt>
                      <c:pt idx="9172">
                        <c:v>42533.540069444447</c:v>
                      </c:pt>
                      <c:pt idx="9173">
                        <c:v>42533.540081018517</c:v>
                      </c:pt>
                      <c:pt idx="9174">
                        <c:v>42533.540092592593</c:v>
                      </c:pt>
                      <c:pt idx="9175">
                        <c:v>42533.54010416667</c:v>
                      </c:pt>
                      <c:pt idx="9176">
                        <c:v>42533.54011574074</c:v>
                      </c:pt>
                      <c:pt idx="9177">
                        <c:v>42533.540127314816</c:v>
                      </c:pt>
                      <c:pt idx="9178">
                        <c:v>42533.540138888886</c:v>
                      </c:pt>
                      <c:pt idx="9179">
                        <c:v>42533.540150462963</c:v>
                      </c:pt>
                      <c:pt idx="9180">
                        <c:v>42533.540162037039</c:v>
                      </c:pt>
                      <c:pt idx="9181">
                        <c:v>42533.540173611109</c:v>
                      </c:pt>
                      <c:pt idx="9182">
                        <c:v>42533.540185185186</c:v>
                      </c:pt>
                      <c:pt idx="9183">
                        <c:v>42533.540196759262</c:v>
                      </c:pt>
                      <c:pt idx="9184">
                        <c:v>42533.540208333332</c:v>
                      </c:pt>
                      <c:pt idx="9185">
                        <c:v>42533.540219907409</c:v>
                      </c:pt>
                      <c:pt idx="9186">
                        <c:v>42533.540231481478</c:v>
                      </c:pt>
                      <c:pt idx="9187">
                        <c:v>42533.540243055555</c:v>
                      </c:pt>
                      <c:pt idx="9188">
                        <c:v>42533.540254629632</c:v>
                      </c:pt>
                      <c:pt idx="9189">
                        <c:v>42533.540266203701</c:v>
                      </c:pt>
                      <c:pt idx="9190">
                        <c:v>42533.540277777778</c:v>
                      </c:pt>
                      <c:pt idx="9191">
                        <c:v>42533.540289351855</c:v>
                      </c:pt>
                      <c:pt idx="9192">
                        <c:v>42533.540300925924</c:v>
                      </c:pt>
                      <c:pt idx="9193">
                        <c:v>42533.540312500001</c:v>
                      </c:pt>
                      <c:pt idx="9194">
                        <c:v>42533.540324074071</c:v>
                      </c:pt>
                      <c:pt idx="9195">
                        <c:v>42533.540335648147</c:v>
                      </c:pt>
                      <c:pt idx="9196">
                        <c:v>42533.540347222224</c:v>
                      </c:pt>
                      <c:pt idx="9197">
                        <c:v>42533.540358796294</c:v>
                      </c:pt>
                      <c:pt idx="9198">
                        <c:v>42533.540370370371</c:v>
                      </c:pt>
                      <c:pt idx="9199">
                        <c:v>42533.540381944447</c:v>
                      </c:pt>
                      <c:pt idx="9200">
                        <c:v>42533.540393518517</c:v>
                      </c:pt>
                      <c:pt idx="9201">
                        <c:v>42533.540405092594</c:v>
                      </c:pt>
                      <c:pt idx="9202">
                        <c:v>42533.540416666663</c:v>
                      </c:pt>
                      <c:pt idx="9203">
                        <c:v>42533.54042824074</c:v>
                      </c:pt>
                      <c:pt idx="9204">
                        <c:v>42533.540439814817</c:v>
                      </c:pt>
                      <c:pt idx="9205">
                        <c:v>42533.540451388886</c:v>
                      </c:pt>
                      <c:pt idx="9206">
                        <c:v>42533.540462962963</c:v>
                      </c:pt>
                      <c:pt idx="9207">
                        <c:v>42533.54047453704</c:v>
                      </c:pt>
                      <c:pt idx="9208">
                        <c:v>42533.540486111109</c:v>
                      </c:pt>
                      <c:pt idx="9209">
                        <c:v>42533.540497685186</c:v>
                      </c:pt>
                      <c:pt idx="9210">
                        <c:v>42533.540520833332</c:v>
                      </c:pt>
                      <c:pt idx="9211">
                        <c:v>42533.540532407409</c:v>
                      </c:pt>
                      <c:pt idx="9212">
                        <c:v>42533.540543981479</c:v>
                      </c:pt>
                      <c:pt idx="9213">
                        <c:v>42533.540555555555</c:v>
                      </c:pt>
                      <c:pt idx="9214">
                        <c:v>42533.540567129632</c:v>
                      </c:pt>
                      <c:pt idx="9215">
                        <c:v>42533.540578703702</c:v>
                      </c:pt>
                      <c:pt idx="9216">
                        <c:v>42533.540590277778</c:v>
                      </c:pt>
                      <c:pt idx="9217">
                        <c:v>42533.540601851855</c:v>
                      </c:pt>
                      <c:pt idx="9218">
                        <c:v>42533.540613425925</c:v>
                      </c:pt>
                      <c:pt idx="9219">
                        <c:v>42533.540625000001</c:v>
                      </c:pt>
                      <c:pt idx="9220">
                        <c:v>42533.540636574071</c:v>
                      </c:pt>
                      <c:pt idx="9221">
                        <c:v>42533.540648148148</c:v>
                      </c:pt>
                      <c:pt idx="9222">
                        <c:v>42533.540659722225</c:v>
                      </c:pt>
                      <c:pt idx="9223">
                        <c:v>42533.540682870371</c:v>
                      </c:pt>
                      <c:pt idx="9224">
                        <c:v>42533.540694444448</c:v>
                      </c:pt>
                      <c:pt idx="9225">
                        <c:v>42533.540706018517</c:v>
                      </c:pt>
                      <c:pt idx="9226">
                        <c:v>42533.540717592594</c:v>
                      </c:pt>
                      <c:pt idx="9227">
                        <c:v>42533.540729166663</c:v>
                      </c:pt>
                      <c:pt idx="9228">
                        <c:v>42533.54074074074</c:v>
                      </c:pt>
                      <c:pt idx="9229">
                        <c:v>42533.540752314817</c:v>
                      </c:pt>
                      <c:pt idx="9230">
                        <c:v>42533.540763888886</c:v>
                      </c:pt>
                      <c:pt idx="9231">
                        <c:v>42533.540775462963</c:v>
                      </c:pt>
                      <c:pt idx="9232">
                        <c:v>42533.54078703704</c:v>
                      </c:pt>
                      <c:pt idx="9233">
                        <c:v>42533.540798611109</c:v>
                      </c:pt>
                      <c:pt idx="9234">
                        <c:v>42533.540810185186</c:v>
                      </c:pt>
                      <c:pt idx="9235">
                        <c:v>42533.540821759256</c:v>
                      </c:pt>
                      <c:pt idx="9236">
                        <c:v>42533.540833333333</c:v>
                      </c:pt>
                      <c:pt idx="9237">
                        <c:v>42533.540844907409</c:v>
                      </c:pt>
                      <c:pt idx="9238">
                        <c:v>42533.540856481479</c:v>
                      </c:pt>
                      <c:pt idx="9239">
                        <c:v>42533.540868055556</c:v>
                      </c:pt>
                      <c:pt idx="9240">
                        <c:v>42533.540879629632</c:v>
                      </c:pt>
                      <c:pt idx="9241">
                        <c:v>42533.540891203702</c:v>
                      </c:pt>
                      <c:pt idx="9242">
                        <c:v>42533.540902777779</c:v>
                      </c:pt>
                      <c:pt idx="9243">
                        <c:v>42533.540914351855</c:v>
                      </c:pt>
                      <c:pt idx="9244">
                        <c:v>42533.540925925925</c:v>
                      </c:pt>
                      <c:pt idx="9245">
                        <c:v>42533.540949074071</c:v>
                      </c:pt>
                      <c:pt idx="9246">
                        <c:v>42533.540960648148</c:v>
                      </c:pt>
                      <c:pt idx="9247">
                        <c:v>42533.540972222225</c:v>
                      </c:pt>
                      <c:pt idx="9248">
                        <c:v>42533.540983796294</c:v>
                      </c:pt>
                      <c:pt idx="9249">
                        <c:v>42533.540995370371</c:v>
                      </c:pt>
                      <c:pt idx="9250">
                        <c:v>42533.541006944448</c:v>
                      </c:pt>
                      <c:pt idx="9251">
                        <c:v>42533.541018518517</c:v>
                      </c:pt>
                      <c:pt idx="9252">
                        <c:v>42533.541030092594</c:v>
                      </c:pt>
                      <c:pt idx="9253">
                        <c:v>42533.541041666664</c:v>
                      </c:pt>
                      <c:pt idx="9254">
                        <c:v>42533.54105324074</c:v>
                      </c:pt>
                      <c:pt idx="9255">
                        <c:v>42533.541064814817</c:v>
                      </c:pt>
                      <c:pt idx="9256">
                        <c:v>42533.541076388887</c:v>
                      </c:pt>
                      <c:pt idx="9257">
                        <c:v>42533.541087962964</c:v>
                      </c:pt>
                      <c:pt idx="9258">
                        <c:v>42533.54109953704</c:v>
                      </c:pt>
                      <c:pt idx="9259">
                        <c:v>42533.54111111111</c:v>
                      </c:pt>
                      <c:pt idx="9260">
                        <c:v>42533.541122685187</c:v>
                      </c:pt>
                      <c:pt idx="9261">
                        <c:v>42533.541134259256</c:v>
                      </c:pt>
                      <c:pt idx="9262">
                        <c:v>42533.541145833333</c:v>
                      </c:pt>
                      <c:pt idx="9263">
                        <c:v>42533.54115740741</c:v>
                      </c:pt>
                      <c:pt idx="9264">
                        <c:v>42533.541168981479</c:v>
                      </c:pt>
                      <c:pt idx="9265">
                        <c:v>42533.541180555556</c:v>
                      </c:pt>
                      <c:pt idx="9266">
                        <c:v>42533.541192129633</c:v>
                      </c:pt>
                      <c:pt idx="9267">
                        <c:v>42533.541203703702</c:v>
                      </c:pt>
                      <c:pt idx="9268">
                        <c:v>42533.541215277779</c:v>
                      </c:pt>
                      <c:pt idx="9269">
                        <c:v>42533.541226851848</c:v>
                      </c:pt>
                      <c:pt idx="9270">
                        <c:v>42533.541238425925</c:v>
                      </c:pt>
                      <c:pt idx="9271">
                        <c:v>42533.541250000002</c:v>
                      </c:pt>
                      <c:pt idx="9272">
                        <c:v>42533.541261574072</c:v>
                      </c:pt>
                      <c:pt idx="9273">
                        <c:v>42533.541273148148</c:v>
                      </c:pt>
                      <c:pt idx="9274">
                        <c:v>42533.541284722225</c:v>
                      </c:pt>
                      <c:pt idx="9275">
                        <c:v>42533.541296296295</c:v>
                      </c:pt>
                      <c:pt idx="9276">
                        <c:v>42533.541307870371</c:v>
                      </c:pt>
                      <c:pt idx="9277">
                        <c:v>42533.541319444441</c:v>
                      </c:pt>
                      <c:pt idx="9278">
                        <c:v>42533.541331018518</c:v>
                      </c:pt>
                      <c:pt idx="9279">
                        <c:v>42533.541342592594</c:v>
                      </c:pt>
                      <c:pt idx="9280">
                        <c:v>42533.541354166664</c:v>
                      </c:pt>
                      <c:pt idx="9281">
                        <c:v>42533.541365740741</c:v>
                      </c:pt>
                      <c:pt idx="9282">
                        <c:v>42533.541377314818</c:v>
                      </c:pt>
                      <c:pt idx="9283">
                        <c:v>42533.541388888887</c:v>
                      </c:pt>
                      <c:pt idx="9284">
                        <c:v>42533.541400462964</c:v>
                      </c:pt>
                      <c:pt idx="9285">
                        <c:v>42533.541412037041</c:v>
                      </c:pt>
                      <c:pt idx="9286">
                        <c:v>42533.54142361111</c:v>
                      </c:pt>
                      <c:pt idx="9287">
                        <c:v>42533.541435185187</c:v>
                      </c:pt>
                      <c:pt idx="9288">
                        <c:v>42533.541446759256</c:v>
                      </c:pt>
                      <c:pt idx="9289">
                        <c:v>42533.541458333333</c:v>
                      </c:pt>
                      <c:pt idx="9290">
                        <c:v>42533.54146990741</c:v>
                      </c:pt>
                      <c:pt idx="9291">
                        <c:v>42533.541481481479</c:v>
                      </c:pt>
                      <c:pt idx="9292">
                        <c:v>42533.541493055556</c:v>
                      </c:pt>
                      <c:pt idx="9293">
                        <c:v>42533.541504629633</c:v>
                      </c:pt>
                      <c:pt idx="9294">
                        <c:v>42533.541516203702</c:v>
                      </c:pt>
                      <c:pt idx="9295">
                        <c:v>42533.541527777779</c:v>
                      </c:pt>
                      <c:pt idx="9296">
                        <c:v>42533.541539351849</c:v>
                      </c:pt>
                      <c:pt idx="9297">
                        <c:v>42533.541550925926</c:v>
                      </c:pt>
                      <c:pt idx="9298">
                        <c:v>42533.541562500002</c:v>
                      </c:pt>
                      <c:pt idx="9299">
                        <c:v>42533.541574074072</c:v>
                      </c:pt>
                      <c:pt idx="9300">
                        <c:v>42533.541585648149</c:v>
                      </c:pt>
                      <c:pt idx="9301">
                        <c:v>42533.541597222225</c:v>
                      </c:pt>
                      <c:pt idx="9302">
                        <c:v>42533.541608796295</c:v>
                      </c:pt>
                      <c:pt idx="9303">
                        <c:v>42533.541620370372</c:v>
                      </c:pt>
                      <c:pt idx="9304">
                        <c:v>42533.541631944441</c:v>
                      </c:pt>
                      <c:pt idx="9305">
                        <c:v>42533.541643518518</c:v>
                      </c:pt>
                      <c:pt idx="9306">
                        <c:v>42533.541655092595</c:v>
                      </c:pt>
                      <c:pt idx="9307">
                        <c:v>42533.541666666664</c:v>
                      </c:pt>
                      <c:pt idx="9308">
                        <c:v>42533.541678240741</c:v>
                      </c:pt>
                      <c:pt idx="9309">
                        <c:v>42533.541689814818</c:v>
                      </c:pt>
                      <c:pt idx="9310">
                        <c:v>42533.541701388887</c:v>
                      </c:pt>
                      <c:pt idx="9311">
                        <c:v>42533.541712962964</c:v>
                      </c:pt>
                      <c:pt idx="9312">
                        <c:v>42533.541724537034</c:v>
                      </c:pt>
                      <c:pt idx="9313">
                        <c:v>42533.54173611111</c:v>
                      </c:pt>
                      <c:pt idx="9314">
                        <c:v>42533.541747685187</c:v>
                      </c:pt>
                      <c:pt idx="9315">
                        <c:v>42533.541759259257</c:v>
                      </c:pt>
                      <c:pt idx="9316">
                        <c:v>42533.541770833333</c:v>
                      </c:pt>
                      <c:pt idx="9317">
                        <c:v>42533.54178240741</c:v>
                      </c:pt>
                      <c:pt idx="9318">
                        <c:v>42533.54179398148</c:v>
                      </c:pt>
                      <c:pt idx="9319">
                        <c:v>42533.541805555556</c:v>
                      </c:pt>
                      <c:pt idx="9320">
                        <c:v>42533.541817129626</c:v>
                      </c:pt>
                      <c:pt idx="9321">
                        <c:v>42533.54184027778</c:v>
                      </c:pt>
                      <c:pt idx="9322">
                        <c:v>42533.541851851849</c:v>
                      </c:pt>
                      <c:pt idx="9323">
                        <c:v>42533.541863425926</c:v>
                      </c:pt>
                      <c:pt idx="9324">
                        <c:v>42533.541875000003</c:v>
                      </c:pt>
                      <c:pt idx="9325">
                        <c:v>42533.541886574072</c:v>
                      </c:pt>
                      <c:pt idx="9326">
                        <c:v>42533.541898148149</c:v>
                      </c:pt>
                      <c:pt idx="9327">
                        <c:v>42533.541909722226</c:v>
                      </c:pt>
                      <c:pt idx="9328">
                        <c:v>42533.541921296295</c:v>
                      </c:pt>
                      <c:pt idx="9329">
                        <c:v>42533.541932870372</c:v>
                      </c:pt>
                      <c:pt idx="9330">
                        <c:v>42533.541944444441</c:v>
                      </c:pt>
                      <c:pt idx="9331">
                        <c:v>42533.541956018518</c:v>
                      </c:pt>
                      <c:pt idx="9332">
                        <c:v>42533.541967592595</c:v>
                      </c:pt>
                      <c:pt idx="9333">
                        <c:v>42533.541979166665</c:v>
                      </c:pt>
                      <c:pt idx="9334">
                        <c:v>42533.541990740741</c:v>
                      </c:pt>
                      <c:pt idx="9335">
                        <c:v>42533.542002314818</c:v>
                      </c:pt>
                      <c:pt idx="9336">
                        <c:v>42533.542013888888</c:v>
                      </c:pt>
                      <c:pt idx="9337">
                        <c:v>42533.542025462964</c:v>
                      </c:pt>
                      <c:pt idx="9338">
                        <c:v>42533.542037037034</c:v>
                      </c:pt>
                      <c:pt idx="9339">
                        <c:v>42533.542048611111</c:v>
                      </c:pt>
                      <c:pt idx="9340">
                        <c:v>42533.542060185187</c:v>
                      </c:pt>
                      <c:pt idx="9341">
                        <c:v>42533.542071759257</c:v>
                      </c:pt>
                      <c:pt idx="9342">
                        <c:v>42533.542083333334</c:v>
                      </c:pt>
                      <c:pt idx="9343">
                        <c:v>42533.542094907411</c:v>
                      </c:pt>
                      <c:pt idx="9344">
                        <c:v>42533.54210648148</c:v>
                      </c:pt>
                      <c:pt idx="9345">
                        <c:v>42533.542118055557</c:v>
                      </c:pt>
                      <c:pt idx="9346">
                        <c:v>42533.542129629626</c:v>
                      </c:pt>
                      <c:pt idx="9347">
                        <c:v>42533.542141203703</c:v>
                      </c:pt>
                      <c:pt idx="9348">
                        <c:v>42533.54215277778</c:v>
                      </c:pt>
                      <c:pt idx="9349">
                        <c:v>42533.542164351849</c:v>
                      </c:pt>
                      <c:pt idx="9350">
                        <c:v>42533.542175925926</c:v>
                      </c:pt>
                      <c:pt idx="9351">
                        <c:v>42533.542187500003</c:v>
                      </c:pt>
                      <c:pt idx="9352">
                        <c:v>42533.542199074072</c:v>
                      </c:pt>
                      <c:pt idx="9353">
                        <c:v>42533.542210648149</c:v>
                      </c:pt>
                      <c:pt idx="9354">
                        <c:v>42533.542222222219</c:v>
                      </c:pt>
                      <c:pt idx="9355">
                        <c:v>42533.542233796295</c:v>
                      </c:pt>
                      <c:pt idx="9356">
                        <c:v>42533.542245370372</c:v>
                      </c:pt>
                      <c:pt idx="9357">
                        <c:v>42533.542256944442</c:v>
                      </c:pt>
                      <c:pt idx="9358">
                        <c:v>42533.542268518519</c:v>
                      </c:pt>
                      <c:pt idx="9359">
                        <c:v>42533.542280092595</c:v>
                      </c:pt>
                      <c:pt idx="9360">
                        <c:v>42533.542291666665</c:v>
                      </c:pt>
                      <c:pt idx="9361">
                        <c:v>42533.542314814818</c:v>
                      </c:pt>
                      <c:pt idx="9362">
                        <c:v>42533.542326388888</c:v>
                      </c:pt>
                      <c:pt idx="9363">
                        <c:v>42533.542349537034</c:v>
                      </c:pt>
                      <c:pt idx="9364">
                        <c:v>42533.542361111111</c:v>
                      </c:pt>
                      <c:pt idx="9365">
                        <c:v>42533.542372685188</c:v>
                      </c:pt>
                      <c:pt idx="9366">
                        <c:v>42533.542384259257</c:v>
                      </c:pt>
                      <c:pt idx="9367">
                        <c:v>42533.542395833334</c:v>
                      </c:pt>
                      <c:pt idx="9368">
                        <c:v>42533.542407407411</c:v>
                      </c:pt>
                      <c:pt idx="9369">
                        <c:v>42533.54241898148</c:v>
                      </c:pt>
                      <c:pt idx="9370">
                        <c:v>42533.542430555557</c:v>
                      </c:pt>
                      <c:pt idx="9371">
                        <c:v>42533.542442129627</c:v>
                      </c:pt>
                      <c:pt idx="9372">
                        <c:v>42533.542453703703</c:v>
                      </c:pt>
                      <c:pt idx="9373">
                        <c:v>42533.54246527778</c:v>
                      </c:pt>
                      <c:pt idx="9374">
                        <c:v>42533.542488425926</c:v>
                      </c:pt>
                      <c:pt idx="9375">
                        <c:v>42533.542500000003</c:v>
                      </c:pt>
                      <c:pt idx="9376">
                        <c:v>42533.542511574073</c:v>
                      </c:pt>
                      <c:pt idx="9377">
                        <c:v>42533.542523148149</c:v>
                      </c:pt>
                      <c:pt idx="9378">
                        <c:v>42533.542534722219</c:v>
                      </c:pt>
                      <c:pt idx="9379">
                        <c:v>42533.542546296296</c:v>
                      </c:pt>
                      <c:pt idx="9380">
                        <c:v>42533.542557870373</c:v>
                      </c:pt>
                      <c:pt idx="9381">
                        <c:v>42533.542592592596</c:v>
                      </c:pt>
                      <c:pt idx="9382">
                        <c:v>42533.542604166665</c:v>
                      </c:pt>
                      <c:pt idx="9383">
                        <c:v>42533.542615740742</c:v>
                      </c:pt>
                      <c:pt idx="9384">
                        <c:v>42533.542650462965</c:v>
                      </c:pt>
                      <c:pt idx="9385">
                        <c:v>42533.542662037034</c:v>
                      </c:pt>
                      <c:pt idx="9386">
                        <c:v>42533.542673611111</c:v>
                      </c:pt>
                      <c:pt idx="9387">
                        <c:v>42533.542685185188</c:v>
                      </c:pt>
                      <c:pt idx="9388">
                        <c:v>42533.542696759258</c:v>
                      </c:pt>
                      <c:pt idx="9389">
                        <c:v>42533.542719907404</c:v>
                      </c:pt>
                      <c:pt idx="9390">
                        <c:v>42533.542731481481</c:v>
                      </c:pt>
                      <c:pt idx="9391">
                        <c:v>42533.542743055557</c:v>
                      </c:pt>
                      <c:pt idx="9392">
                        <c:v>42533.542754629627</c:v>
                      </c:pt>
                      <c:pt idx="9393">
                        <c:v>42533.542766203704</c:v>
                      </c:pt>
                      <c:pt idx="9394">
                        <c:v>42533.54277777778</c:v>
                      </c:pt>
                      <c:pt idx="9395">
                        <c:v>42533.54278935185</c:v>
                      </c:pt>
                      <c:pt idx="9396">
                        <c:v>42533.542800925927</c:v>
                      </c:pt>
                      <c:pt idx="9397">
                        <c:v>42533.542812500003</c:v>
                      </c:pt>
                      <c:pt idx="9398">
                        <c:v>42533.54283564815</c:v>
                      </c:pt>
                      <c:pt idx="9399">
                        <c:v>42533.542847222219</c:v>
                      </c:pt>
                      <c:pt idx="9400">
                        <c:v>42533.542858796296</c:v>
                      </c:pt>
                      <c:pt idx="9401">
                        <c:v>42533.542870370373</c:v>
                      </c:pt>
                      <c:pt idx="9402">
                        <c:v>42533.542881944442</c:v>
                      </c:pt>
                      <c:pt idx="9403">
                        <c:v>42533.542893518519</c:v>
                      </c:pt>
                      <c:pt idx="9404">
                        <c:v>42533.542905092596</c:v>
                      </c:pt>
                      <c:pt idx="9405">
                        <c:v>42533.542916666665</c:v>
                      </c:pt>
                      <c:pt idx="9406">
                        <c:v>42533.542928240742</c:v>
                      </c:pt>
                      <c:pt idx="9407">
                        <c:v>42533.542939814812</c:v>
                      </c:pt>
                      <c:pt idx="9408">
                        <c:v>42533.542951388888</c:v>
                      </c:pt>
                      <c:pt idx="9409">
                        <c:v>42533.542962962965</c:v>
                      </c:pt>
                      <c:pt idx="9410">
                        <c:v>42533.542974537035</c:v>
                      </c:pt>
                      <c:pt idx="9411">
                        <c:v>42533.542986111112</c:v>
                      </c:pt>
                      <c:pt idx="9412">
                        <c:v>42533.542997685188</c:v>
                      </c:pt>
                      <c:pt idx="9413">
                        <c:v>42533.543020833335</c:v>
                      </c:pt>
                      <c:pt idx="9414">
                        <c:v>42533.543032407404</c:v>
                      </c:pt>
                      <c:pt idx="9415">
                        <c:v>42533.543043981481</c:v>
                      </c:pt>
                      <c:pt idx="9416">
                        <c:v>42533.543055555558</c:v>
                      </c:pt>
                      <c:pt idx="9417">
                        <c:v>42533.543067129627</c:v>
                      </c:pt>
                      <c:pt idx="9418">
                        <c:v>42533.543078703704</c:v>
                      </c:pt>
                      <c:pt idx="9419">
                        <c:v>42533.543090277781</c:v>
                      </c:pt>
                      <c:pt idx="9420">
                        <c:v>42533.54310185185</c:v>
                      </c:pt>
                      <c:pt idx="9421">
                        <c:v>42533.543124999997</c:v>
                      </c:pt>
                      <c:pt idx="9422">
                        <c:v>42533.543136574073</c:v>
                      </c:pt>
                      <c:pt idx="9423">
                        <c:v>42533.54314814815</c:v>
                      </c:pt>
                      <c:pt idx="9424">
                        <c:v>42533.54315972222</c:v>
                      </c:pt>
                      <c:pt idx="9425">
                        <c:v>42533.543171296296</c:v>
                      </c:pt>
                      <c:pt idx="9426">
                        <c:v>42533.543194444443</c:v>
                      </c:pt>
                      <c:pt idx="9427">
                        <c:v>42533.543206018519</c:v>
                      </c:pt>
                      <c:pt idx="9428">
                        <c:v>42533.543217592596</c:v>
                      </c:pt>
                      <c:pt idx="9429">
                        <c:v>42533.543229166666</c:v>
                      </c:pt>
                      <c:pt idx="9430">
                        <c:v>42533.543240740742</c:v>
                      </c:pt>
                      <c:pt idx="9431">
                        <c:v>42533.543252314812</c:v>
                      </c:pt>
                      <c:pt idx="9432">
                        <c:v>42533.543263888889</c:v>
                      </c:pt>
                      <c:pt idx="9433">
                        <c:v>42533.543275462966</c:v>
                      </c:pt>
                      <c:pt idx="9434">
                        <c:v>42533.543287037035</c:v>
                      </c:pt>
                      <c:pt idx="9435">
                        <c:v>42533.543298611112</c:v>
                      </c:pt>
                      <c:pt idx="9436">
                        <c:v>42533.543310185189</c:v>
                      </c:pt>
                      <c:pt idx="9437">
                        <c:v>42533.543321759258</c:v>
                      </c:pt>
                      <c:pt idx="9438">
                        <c:v>42533.543333333335</c:v>
                      </c:pt>
                      <c:pt idx="9439">
                        <c:v>42533.543344907404</c:v>
                      </c:pt>
                      <c:pt idx="9440">
                        <c:v>42533.543356481481</c:v>
                      </c:pt>
                      <c:pt idx="9441">
                        <c:v>42533.543368055558</c:v>
                      </c:pt>
                      <c:pt idx="9442">
                        <c:v>42533.543379629627</c:v>
                      </c:pt>
                      <c:pt idx="9443">
                        <c:v>42533.543391203704</c:v>
                      </c:pt>
                      <c:pt idx="9444">
                        <c:v>42533.543402777781</c:v>
                      </c:pt>
                      <c:pt idx="9445">
                        <c:v>42533.543414351851</c:v>
                      </c:pt>
                      <c:pt idx="9446">
                        <c:v>42533.543425925927</c:v>
                      </c:pt>
                      <c:pt idx="9447">
                        <c:v>42533.543437499997</c:v>
                      </c:pt>
                      <c:pt idx="9448">
                        <c:v>42533.543449074074</c:v>
                      </c:pt>
                      <c:pt idx="9449">
                        <c:v>42533.54346064815</c:v>
                      </c:pt>
                      <c:pt idx="9450">
                        <c:v>42533.54347222222</c:v>
                      </c:pt>
                      <c:pt idx="9451">
                        <c:v>42533.543483796297</c:v>
                      </c:pt>
                      <c:pt idx="9452">
                        <c:v>42533.543495370373</c:v>
                      </c:pt>
                      <c:pt idx="9453">
                        <c:v>42533.543506944443</c:v>
                      </c:pt>
                      <c:pt idx="9454">
                        <c:v>42533.54351851852</c:v>
                      </c:pt>
                      <c:pt idx="9455">
                        <c:v>42533.543530092589</c:v>
                      </c:pt>
                      <c:pt idx="9456">
                        <c:v>42533.543541666666</c:v>
                      </c:pt>
                      <c:pt idx="9457">
                        <c:v>42533.543553240743</c:v>
                      </c:pt>
                      <c:pt idx="9458">
                        <c:v>42533.543564814812</c:v>
                      </c:pt>
                      <c:pt idx="9459">
                        <c:v>42533.543576388889</c:v>
                      </c:pt>
                      <c:pt idx="9460">
                        <c:v>42533.543587962966</c:v>
                      </c:pt>
                      <c:pt idx="9461">
                        <c:v>42533.543611111112</c:v>
                      </c:pt>
                      <c:pt idx="9462">
                        <c:v>42533.543622685182</c:v>
                      </c:pt>
                      <c:pt idx="9463">
                        <c:v>42533.543634259258</c:v>
                      </c:pt>
                      <c:pt idx="9464">
                        <c:v>42533.543645833335</c:v>
                      </c:pt>
                      <c:pt idx="9465">
                        <c:v>42533.543657407405</c:v>
                      </c:pt>
                      <c:pt idx="9466">
                        <c:v>42533.543668981481</c:v>
                      </c:pt>
                      <c:pt idx="9467">
                        <c:v>42533.543680555558</c:v>
                      </c:pt>
                      <c:pt idx="9468">
                        <c:v>42533.543692129628</c:v>
                      </c:pt>
                      <c:pt idx="9469">
                        <c:v>42533.543703703705</c:v>
                      </c:pt>
                      <c:pt idx="9470">
                        <c:v>42533.543715277781</c:v>
                      </c:pt>
                      <c:pt idx="9471">
                        <c:v>42533.543726851851</c:v>
                      </c:pt>
                      <c:pt idx="9472">
                        <c:v>42533.543738425928</c:v>
                      </c:pt>
                      <c:pt idx="9473">
                        <c:v>42533.543749999997</c:v>
                      </c:pt>
                      <c:pt idx="9474">
                        <c:v>42533.543761574074</c:v>
                      </c:pt>
                      <c:pt idx="9475">
                        <c:v>42533.543773148151</c:v>
                      </c:pt>
                      <c:pt idx="9476">
                        <c:v>42533.54378472222</c:v>
                      </c:pt>
                      <c:pt idx="9477">
                        <c:v>42533.543796296297</c:v>
                      </c:pt>
                      <c:pt idx="9478">
                        <c:v>42533.543807870374</c:v>
                      </c:pt>
                      <c:pt idx="9479">
                        <c:v>42533.543819444443</c:v>
                      </c:pt>
                      <c:pt idx="9480">
                        <c:v>42533.54383101852</c:v>
                      </c:pt>
                      <c:pt idx="9481">
                        <c:v>42533.543842592589</c:v>
                      </c:pt>
                      <c:pt idx="9482">
                        <c:v>42533.543854166666</c:v>
                      </c:pt>
                      <c:pt idx="9483">
                        <c:v>42533.543865740743</c:v>
                      </c:pt>
                      <c:pt idx="9484">
                        <c:v>42533.543877314813</c:v>
                      </c:pt>
                      <c:pt idx="9485">
                        <c:v>42533.543888888889</c:v>
                      </c:pt>
                      <c:pt idx="9486">
                        <c:v>42533.543912037036</c:v>
                      </c:pt>
                      <c:pt idx="9487">
                        <c:v>42533.543923611112</c:v>
                      </c:pt>
                      <c:pt idx="9488">
                        <c:v>42533.543935185182</c:v>
                      </c:pt>
                      <c:pt idx="9489">
                        <c:v>42533.543946759259</c:v>
                      </c:pt>
                      <c:pt idx="9490">
                        <c:v>42533.543958333335</c:v>
                      </c:pt>
                      <c:pt idx="9491">
                        <c:v>42533.543969907405</c:v>
                      </c:pt>
                      <c:pt idx="9492">
                        <c:v>42533.543981481482</c:v>
                      </c:pt>
                      <c:pt idx="9493">
                        <c:v>42533.543993055559</c:v>
                      </c:pt>
                      <c:pt idx="9494">
                        <c:v>42533.544004629628</c:v>
                      </c:pt>
                      <c:pt idx="9495">
                        <c:v>42533.544016203705</c:v>
                      </c:pt>
                      <c:pt idx="9496">
                        <c:v>42533.544027777774</c:v>
                      </c:pt>
                      <c:pt idx="9497">
                        <c:v>42533.544039351851</c:v>
                      </c:pt>
                      <c:pt idx="9498">
                        <c:v>42533.544050925928</c:v>
                      </c:pt>
                      <c:pt idx="9499">
                        <c:v>42533.544062499997</c:v>
                      </c:pt>
                      <c:pt idx="9500">
                        <c:v>42533.544074074074</c:v>
                      </c:pt>
                      <c:pt idx="9501">
                        <c:v>42533.544085648151</c:v>
                      </c:pt>
                      <c:pt idx="9502">
                        <c:v>42533.54409722222</c:v>
                      </c:pt>
                      <c:pt idx="9503">
                        <c:v>42533.544108796297</c:v>
                      </c:pt>
                      <c:pt idx="9504">
                        <c:v>42533.544120370374</c:v>
                      </c:pt>
                      <c:pt idx="9505">
                        <c:v>42533.544131944444</c:v>
                      </c:pt>
                      <c:pt idx="9506">
                        <c:v>42533.54414351852</c:v>
                      </c:pt>
                      <c:pt idx="9507">
                        <c:v>42533.544166666667</c:v>
                      </c:pt>
                      <c:pt idx="9508">
                        <c:v>42533.544178240743</c:v>
                      </c:pt>
                      <c:pt idx="9509">
                        <c:v>42533.544189814813</c:v>
                      </c:pt>
                      <c:pt idx="9510">
                        <c:v>42533.54420138889</c:v>
                      </c:pt>
                      <c:pt idx="9511">
                        <c:v>42533.544212962966</c:v>
                      </c:pt>
                      <c:pt idx="9512">
                        <c:v>42533.544224537036</c:v>
                      </c:pt>
                      <c:pt idx="9513">
                        <c:v>42533.544236111113</c:v>
                      </c:pt>
                      <c:pt idx="9514">
                        <c:v>42533.544247685182</c:v>
                      </c:pt>
                      <c:pt idx="9515">
                        <c:v>42533.544259259259</c:v>
                      </c:pt>
                      <c:pt idx="9516">
                        <c:v>42533.544270833336</c:v>
                      </c:pt>
                      <c:pt idx="9517">
                        <c:v>42533.544282407405</c:v>
                      </c:pt>
                      <c:pt idx="9518">
                        <c:v>42533.544293981482</c:v>
                      </c:pt>
                      <c:pt idx="9519">
                        <c:v>42533.544305555559</c:v>
                      </c:pt>
                      <c:pt idx="9520">
                        <c:v>42533.544317129628</c:v>
                      </c:pt>
                      <c:pt idx="9521">
                        <c:v>42533.544328703705</c:v>
                      </c:pt>
                      <c:pt idx="9522">
                        <c:v>42533.544340277775</c:v>
                      </c:pt>
                      <c:pt idx="9523">
                        <c:v>42533.544351851851</c:v>
                      </c:pt>
                      <c:pt idx="9524">
                        <c:v>42533.544363425928</c:v>
                      </c:pt>
                      <c:pt idx="9525">
                        <c:v>42533.544386574074</c:v>
                      </c:pt>
                      <c:pt idx="9526">
                        <c:v>42533.544409722221</c:v>
                      </c:pt>
                      <c:pt idx="9527">
                        <c:v>42533.544421296298</c:v>
                      </c:pt>
                      <c:pt idx="9528">
                        <c:v>42533.544432870367</c:v>
                      </c:pt>
                      <c:pt idx="9529">
                        <c:v>42533.544444444444</c:v>
                      </c:pt>
                      <c:pt idx="9530">
                        <c:v>42533.544456018521</c:v>
                      </c:pt>
                      <c:pt idx="9531">
                        <c:v>42533.54446759259</c:v>
                      </c:pt>
                      <c:pt idx="9532">
                        <c:v>42533.544490740744</c:v>
                      </c:pt>
                      <c:pt idx="9533">
                        <c:v>42533.544502314813</c:v>
                      </c:pt>
                      <c:pt idx="9534">
                        <c:v>42533.54451388889</c:v>
                      </c:pt>
                      <c:pt idx="9535">
                        <c:v>42533.544525462959</c:v>
                      </c:pt>
                      <c:pt idx="9536">
                        <c:v>42533.544537037036</c:v>
                      </c:pt>
                      <c:pt idx="9537">
                        <c:v>42533.544548611113</c:v>
                      </c:pt>
                      <c:pt idx="9538">
                        <c:v>42533.544560185182</c:v>
                      </c:pt>
                      <c:pt idx="9539">
                        <c:v>42533.544571759259</c:v>
                      </c:pt>
                      <c:pt idx="9540">
                        <c:v>42533.544583333336</c:v>
                      </c:pt>
                      <c:pt idx="9541">
                        <c:v>42533.544594907406</c:v>
                      </c:pt>
                      <c:pt idx="9542">
                        <c:v>42533.544606481482</c:v>
                      </c:pt>
                      <c:pt idx="9543">
                        <c:v>42533.544618055559</c:v>
                      </c:pt>
                      <c:pt idx="9544">
                        <c:v>42533.544629629629</c:v>
                      </c:pt>
                      <c:pt idx="9545">
                        <c:v>42533.544641203705</c:v>
                      </c:pt>
                      <c:pt idx="9546">
                        <c:v>42533.544652777775</c:v>
                      </c:pt>
                      <c:pt idx="9547">
                        <c:v>42533.544664351852</c:v>
                      </c:pt>
                      <c:pt idx="9548">
                        <c:v>42533.544675925928</c:v>
                      </c:pt>
                      <c:pt idx="9549">
                        <c:v>42533.544687499998</c:v>
                      </c:pt>
                      <c:pt idx="9550">
                        <c:v>42533.544699074075</c:v>
                      </c:pt>
                      <c:pt idx="9551">
                        <c:v>42533.544722222221</c:v>
                      </c:pt>
                      <c:pt idx="9552">
                        <c:v>42533.544733796298</c:v>
                      </c:pt>
                      <c:pt idx="9553">
                        <c:v>42533.544745370367</c:v>
                      </c:pt>
                      <c:pt idx="9554">
                        <c:v>42533.544756944444</c:v>
                      </c:pt>
                      <c:pt idx="9555">
                        <c:v>42533.544768518521</c:v>
                      </c:pt>
                      <c:pt idx="9556">
                        <c:v>42533.54478009259</c:v>
                      </c:pt>
                      <c:pt idx="9557">
                        <c:v>42533.544791666667</c:v>
                      </c:pt>
                      <c:pt idx="9558">
                        <c:v>42533.544803240744</c:v>
                      </c:pt>
                      <c:pt idx="9559">
                        <c:v>42533.544814814813</c:v>
                      </c:pt>
                      <c:pt idx="9560">
                        <c:v>42533.54482638889</c:v>
                      </c:pt>
                      <c:pt idx="9561">
                        <c:v>42533.54483796296</c:v>
                      </c:pt>
                      <c:pt idx="9562">
                        <c:v>42533.544849537036</c:v>
                      </c:pt>
                      <c:pt idx="9563">
                        <c:v>42533.544861111113</c:v>
                      </c:pt>
                      <c:pt idx="9564">
                        <c:v>42533.544872685183</c:v>
                      </c:pt>
                      <c:pt idx="9565">
                        <c:v>42533.54488425926</c:v>
                      </c:pt>
                      <c:pt idx="9566">
                        <c:v>42533.544895833336</c:v>
                      </c:pt>
                      <c:pt idx="9567">
                        <c:v>42533.544907407406</c:v>
                      </c:pt>
                      <c:pt idx="9568">
                        <c:v>42533.544918981483</c:v>
                      </c:pt>
                      <c:pt idx="9569">
                        <c:v>42533.544930555552</c:v>
                      </c:pt>
                      <c:pt idx="9570">
                        <c:v>42533.544942129629</c:v>
                      </c:pt>
                      <c:pt idx="9571">
                        <c:v>42533.544953703706</c:v>
                      </c:pt>
                      <c:pt idx="9572">
                        <c:v>42533.544965277775</c:v>
                      </c:pt>
                      <c:pt idx="9573">
                        <c:v>42533.544976851852</c:v>
                      </c:pt>
                      <c:pt idx="9574">
                        <c:v>42533.544988425929</c:v>
                      </c:pt>
                      <c:pt idx="9575">
                        <c:v>42533.545011574075</c:v>
                      </c:pt>
                      <c:pt idx="9576">
                        <c:v>42533.545023148145</c:v>
                      </c:pt>
                      <c:pt idx="9577">
                        <c:v>42533.545034722221</c:v>
                      </c:pt>
                      <c:pt idx="9578">
                        <c:v>42533.545046296298</c:v>
                      </c:pt>
                      <c:pt idx="9579">
                        <c:v>42533.545057870368</c:v>
                      </c:pt>
                      <c:pt idx="9580">
                        <c:v>42533.545069444444</c:v>
                      </c:pt>
                      <c:pt idx="9581">
                        <c:v>42533.545081018521</c:v>
                      </c:pt>
                      <c:pt idx="9582">
                        <c:v>42533.545092592591</c:v>
                      </c:pt>
                      <c:pt idx="9583">
                        <c:v>42533.545104166667</c:v>
                      </c:pt>
                      <c:pt idx="9584">
                        <c:v>42533.545115740744</c:v>
                      </c:pt>
                      <c:pt idx="9585">
                        <c:v>42533.545127314814</c:v>
                      </c:pt>
                      <c:pt idx="9586">
                        <c:v>42533.545138888891</c:v>
                      </c:pt>
                      <c:pt idx="9587">
                        <c:v>42533.54515046296</c:v>
                      </c:pt>
                      <c:pt idx="9588">
                        <c:v>42533.545162037037</c:v>
                      </c:pt>
                      <c:pt idx="9589">
                        <c:v>42533.545173611114</c:v>
                      </c:pt>
                      <c:pt idx="9590">
                        <c:v>42533.545185185183</c:v>
                      </c:pt>
                      <c:pt idx="9591">
                        <c:v>42533.54519675926</c:v>
                      </c:pt>
                      <c:pt idx="9592">
                        <c:v>42533.545208333337</c:v>
                      </c:pt>
                      <c:pt idx="9593">
                        <c:v>42533.545231481483</c:v>
                      </c:pt>
                      <c:pt idx="9594">
                        <c:v>42533.545243055552</c:v>
                      </c:pt>
                      <c:pt idx="9595">
                        <c:v>42533.545254629629</c:v>
                      </c:pt>
                      <c:pt idx="9596">
                        <c:v>42533.545266203706</c:v>
                      </c:pt>
                      <c:pt idx="9597">
                        <c:v>42533.545277777775</c:v>
                      </c:pt>
                      <c:pt idx="9598">
                        <c:v>42533.545289351852</c:v>
                      </c:pt>
                      <c:pt idx="9599">
                        <c:v>42533.545300925929</c:v>
                      </c:pt>
                      <c:pt idx="9600">
                        <c:v>42533.545312499999</c:v>
                      </c:pt>
                      <c:pt idx="9601">
                        <c:v>42533.545324074075</c:v>
                      </c:pt>
                      <c:pt idx="9602">
                        <c:v>42533.545335648145</c:v>
                      </c:pt>
                      <c:pt idx="9603">
                        <c:v>42533.545347222222</c:v>
                      </c:pt>
                      <c:pt idx="9604">
                        <c:v>42533.545358796298</c:v>
                      </c:pt>
                      <c:pt idx="9605">
                        <c:v>42533.545370370368</c:v>
                      </c:pt>
                      <c:pt idx="9606">
                        <c:v>42533.545381944445</c:v>
                      </c:pt>
                      <c:pt idx="9607">
                        <c:v>42533.545393518521</c:v>
                      </c:pt>
                      <c:pt idx="9608">
                        <c:v>42533.545405092591</c:v>
                      </c:pt>
                      <c:pt idx="9609">
                        <c:v>42533.545416666668</c:v>
                      </c:pt>
                      <c:pt idx="9610">
                        <c:v>42533.545428240737</c:v>
                      </c:pt>
                      <c:pt idx="9611">
                        <c:v>42533.545439814814</c:v>
                      </c:pt>
                      <c:pt idx="9612">
                        <c:v>42533.545451388891</c:v>
                      </c:pt>
                      <c:pt idx="9613">
                        <c:v>42533.54546296296</c:v>
                      </c:pt>
                      <c:pt idx="9614">
                        <c:v>42533.545474537037</c:v>
                      </c:pt>
                      <c:pt idx="9615">
                        <c:v>42533.545486111114</c:v>
                      </c:pt>
                      <c:pt idx="9616">
                        <c:v>42533.545497685183</c:v>
                      </c:pt>
                      <c:pt idx="9617">
                        <c:v>42533.54550925926</c:v>
                      </c:pt>
                      <c:pt idx="9618">
                        <c:v>42533.545520833337</c:v>
                      </c:pt>
                      <c:pt idx="9619">
                        <c:v>42533.545543981483</c:v>
                      </c:pt>
                      <c:pt idx="9620">
                        <c:v>42533.545555555553</c:v>
                      </c:pt>
                      <c:pt idx="9621">
                        <c:v>42533.545567129629</c:v>
                      </c:pt>
                      <c:pt idx="9622">
                        <c:v>42533.545578703706</c:v>
                      </c:pt>
                      <c:pt idx="9623">
                        <c:v>42533.545590277776</c:v>
                      </c:pt>
                      <c:pt idx="9624">
                        <c:v>42533.545601851853</c:v>
                      </c:pt>
                      <c:pt idx="9625">
                        <c:v>42533.545613425929</c:v>
                      </c:pt>
                      <c:pt idx="9626">
                        <c:v>42533.545624999999</c:v>
                      </c:pt>
                      <c:pt idx="9627">
                        <c:v>42533.545636574076</c:v>
                      </c:pt>
                      <c:pt idx="9628">
                        <c:v>42533.545648148145</c:v>
                      </c:pt>
                      <c:pt idx="9629">
                        <c:v>42533.545659722222</c:v>
                      </c:pt>
                      <c:pt idx="9630">
                        <c:v>42533.545671296299</c:v>
                      </c:pt>
                      <c:pt idx="9631">
                        <c:v>42533.545682870368</c:v>
                      </c:pt>
                      <c:pt idx="9632">
                        <c:v>42533.545694444445</c:v>
                      </c:pt>
                      <c:pt idx="9633">
                        <c:v>42533.545706018522</c:v>
                      </c:pt>
                      <c:pt idx="9634">
                        <c:v>42533.545717592591</c:v>
                      </c:pt>
                      <c:pt idx="9635">
                        <c:v>42533.545729166668</c:v>
                      </c:pt>
                      <c:pt idx="9636">
                        <c:v>42533.545740740738</c:v>
                      </c:pt>
                      <c:pt idx="9637">
                        <c:v>42533.545752314814</c:v>
                      </c:pt>
                      <c:pt idx="9638">
                        <c:v>42533.545763888891</c:v>
                      </c:pt>
                      <c:pt idx="9639">
                        <c:v>42533.545775462961</c:v>
                      </c:pt>
                      <c:pt idx="9640">
                        <c:v>42533.545787037037</c:v>
                      </c:pt>
                      <c:pt idx="9641">
                        <c:v>42533.545798611114</c:v>
                      </c:pt>
                      <c:pt idx="9642">
                        <c:v>42533.545810185184</c:v>
                      </c:pt>
                      <c:pt idx="9643">
                        <c:v>42533.54582175926</c:v>
                      </c:pt>
                      <c:pt idx="9644">
                        <c:v>42533.54583333333</c:v>
                      </c:pt>
                      <c:pt idx="9645">
                        <c:v>42533.545844907407</c:v>
                      </c:pt>
                      <c:pt idx="9646">
                        <c:v>42533.545856481483</c:v>
                      </c:pt>
                      <c:pt idx="9647">
                        <c:v>42533.545868055553</c:v>
                      </c:pt>
                      <c:pt idx="9648">
                        <c:v>42533.54587962963</c:v>
                      </c:pt>
                      <c:pt idx="9649">
                        <c:v>42533.545891203707</c:v>
                      </c:pt>
                      <c:pt idx="9650">
                        <c:v>42533.545902777776</c:v>
                      </c:pt>
                      <c:pt idx="9651">
                        <c:v>42533.545914351853</c:v>
                      </c:pt>
                      <c:pt idx="9652">
                        <c:v>42533.545925925922</c:v>
                      </c:pt>
                      <c:pt idx="9653">
                        <c:v>42533.545937499999</c:v>
                      </c:pt>
                      <c:pt idx="9654">
                        <c:v>42533.545960648145</c:v>
                      </c:pt>
                      <c:pt idx="9655">
                        <c:v>42533.545972222222</c:v>
                      </c:pt>
                      <c:pt idx="9656">
                        <c:v>42533.545983796299</c:v>
                      </c:pt>
                      <c:pt idx="9657">
                        <c:v>42533.545995370368</c:v>
                      </c:pt>
                      <c:pt idx="9658">
                        <c:v>42533.546006944445</c:v>
                      </c:pt>
                      <c:pt idx="9659">
                        <c:v>42533.546018518522</c:v>
                      </c:pt>
                      <c:pt idx="9660">
                        <c:v>42533.546030092592</c:v>
                      </c:pt>
                      <c:pt idx="9661">
                        <c:v>42533.546041666668</c:v>
                      </c:pt>
                      <c:pt idx="9662">
                        <c:v>42533.546053240738</c:v>
                      </c:pt>
                      <c:pt idx="9663">
                        <c:v>42533.546064814815</c:v>
                      </c:pt>
                      <c:pt idx="9664">
                        <c:v>42533.546076388891</c:v>
                      </c:pt>
                      <c:pt idx="9665">
                        <c:v>42533.546087962961</c:v>
                      </c:pt>
                      <c:pt idx="9666">
                        <c:v>42533.546099537038</c:v>
                      </c:pt>
                      <c:pt idx="9667">
                        <c:v>42533.546111111114</c:v>
                      </c:pt>
                      <c:pt idx="9668">
                        <c:v>42533.546122685184</c:v>
                      </c:pt>
                      <c:pt idx="9669">
                        <c:v>42533.546134259261</c:v>
                      </c:pt>
                      <c:pt idx="9670">
                        <c:v>42533.54614583333</c:v>
                      </c:pt>
                      <c:pt idx="9671">
                        <c:v>42533.546157407407</c:v>
                      </c:pt>
                      <c:pt idx="9672">
                        <c:v>42533.546168981484</c:v>
                      </c:pt>
                      <c:pt idx="9673">
                        <c:v>42533.546180555553</c:v>
                      </c:pt>
                      <c:pt idx="9674">
                        <c:v>42533.54619212963</c:v>
                      </c:pt>
                      <c:pt idx="9675">
                        <c:v>42533.546203703707</c:v>
                      </c:pt>
                      <c:pt idx="9676">
                        <c:v>42533.546215277776</c:v>
                      </c:pt>
                      <c:pt idx="9677">
                        <c:v>42533.546226851853</c:v>
                      </c:pt>
                      <c:pt idx="9678">
                        <c:v>42533.546238425923</c:v>
                      </c:pt>
                      <c:pt idx="9679">
                        <c:v>42533.546249999999</c:v>
                      </c:pt>
                      <c:pt idx="9680">
                        <c:v>42533.546261574076</c:v>
                      </c:pt>
                      <c:pt idx="9681">
                        <c:v>42533.546273148146</c:v>
                      </c:pt>
                      <c:pt idx="9682">
                        <c:v>42533.546296296299</c:v>
                      </c:pt>
                      <c:pt idx="9683">
                        <c:v>42533.546307870369</c:v>
                      </c:pt>
                      <c:pt idx="9684">
                        <c:v>42533.546319444446</c:v>
                      </c:pt>
                      <c:pt idx="9685">
                        <c:v>42533.546342592592</c:v>
                      </c:pt>
                      <c:pt idx="9686">
                        <c:v>42533.546354166669</c:v>
                      </c:pt>
                      <c:pt idx="9687">
                        <c:v>42533.546365740738</c:v>
                      </c:pt>
                      <c:pt idx="9688">
                        <c:v>42533.546377314815</c:v>
                      </c:pt>
                      <c:pt idx="9689">
                        <c:v>42533.546388888892</c:v>
                      </c:pt>
                      <c:pt idx="9690">
                        <c:v>42533.546400462961</c:v>
                      </c:pt>
                      <c:pt idx="9691">
                        <c:v>42533.546412037038</c:v>
                      </c:pt>
                      <c:pt idx="9692">
                        <c:v>42533.546423611115</c:v>
                      </c:pt>
                      <c:pt idx="9693">
                        <c:v>42533.546435185184</c:v>
                      </c:pt>
                      <c:pt idx="9694">
                        <c:v>42533.546446759261</c:v>
                      </c:pt>
                      <c:pt idx="9695">
                        <c:v>42533.546458333331</c:v>
                      </c:pt>
                      <c:pt idx="9696">
                        <c:v>42533.546469907407</c:v>
                      </c:pt>
                      <c:pt idx="9697">
                        <c:v>42533.546481481484</c:v>
                      </c:pt>
                      <c:pt idx="9698">
                        <c:v>42533.546493055554</c:v>
                      </c:pt>
                      <c:pt idx="9699">
                        <c:v>42533.54650462963</c:v>
                      </c:pt>
                      <c:pt idx="9700">
                        <c:v>42533.546516203707</c:v>
                      </c:pt>
                      <c:pt idx="9701">
                        <c:v>42533.546527777777</c:v>
                      </c:pt>
                      <c:pt idx="9702">
                        <c:v>42533.546539351853</c:v>
                      </c:pt>
                      <c:pt idx="9703">
                        <c:v>42533.546550925923</c:v>
                      </c:pt>
                      <c:pt idx="9704">
                        <c:v>42533.5465625</c:v>
                      </c:pt>
                      <c:pt idx="9705">
                        <c:v>42533.546574074076</c:v>
                      </c:pt>
                      <c:pt idx="9706">
                        <c:v>42533.546585648146</c:v>
                      </c:pt>
                      <c:pt idx="9707">
                        <c:v>42533.546597222223</c:v>
                      </c:pt>
                      <c:pt idx="9708">
                        <c:v>42533.546620370369</c:v>
                      </c:pt>
                      <c:pt idx="9709">
                        <c:v>42533.546631944446</c:v>
                      </c:pt>
                      <c:pt idx="9710">
                        <c:v>42533.546643518515</c:v>
                      </c:pt>
                      <c:pt idx="9711">
                        <c:v>42533.546655092592</c:v>
                      </c:pt>
                      <c:pt idx="9712">
                        <c:v>42533.546666666669</c:v>
                      </c:pt>
                      <c:pt idx="9713">
                        <c:v>42533.546678240738</c:v>
                      </c:pt>
                      <c:pt idx="9714">
                        <c:v>42533.546701388892</c:v>
                      </c:pt>
                      <c:pt idx="9715">
                        <c:v>42533.546712962961</c:v>
                      </c:pt>
                      <c:pt idx="9716">
                        <c:v>42533.546724537038</c:v>
                      </c:pt>
                      <c:pt idx="9717">
                        <c:v>42533.546736111108</c:v>
                      </c:pt>
                      <c:pt idx="9718">
                        <c:v>42533.546747685185</c:v>
                      </c:pt>
                      <c:pt idx="9719">
                        <c:v>42533.546759259261</c:v>
                      </c:pt>
                      <c:pt idx="9720">
                        <c:v>42533.546770833331</c:v>
                      </c:pt>
                      <c:pt idx="9721">
                        <c:v>42533.546782407408</c:v>
                      </c:pt>
                      <c:pt idx="9722">
                        <c:v>42533.546793981484</c:v>
                      </c:pt>
                      <c:pt idx="9723">
                        <c:v>42533.5468287037</c:v>
                      </c:pt>
                      <c:pt idx="9724">
                        <c:v>42533.546840277777</c:v>
                      </c:pt>
                      <c:pt idx="9725">
                        <c:v>42533.546851851854</c:v>
                      </c:pt>
                      <c:pt idx="9726">
                        <c:v>42533.546863425923</c:v>
                      </c:pt>
                      <c:pt idx="9727">
                        <c:v>42533.546875</c:v>
                      </c:pt>
                      <c:pt idx="9728">
                        <c:v>42533.546886574077</c:v>
                      </c:pt>
                      <c:pt idx="9729">
                        <c:v>42533.546898148146</c:v>
                      </c:pt>
                      <c:pt idx="9730">
                        <c:v>42533.546909722223</c:v>
                      </c:pt>
                      <c:pt idx="9731">
                        <c:v>42533.5469212963</c:v>
                      </c:pt>
                      <c:pt idx="9732">
                        <c:v>42533.546932870369</c:v>
                      </c:pt>
                      <c:pt idx="9733">
                        <c:v>42533.546944444446</c:v>
                      </c:pt>
                      <c:pt idx="9734">
                        <c:v>42533.546956018516</c:v>
                      </c:pt>
                      <c:pt idx="9735">
                        <c:v>42533.546967592592</c:v>
                      </c:pt>
                      <c:pt idx="9736">
                        <c:v>42533.546979166669</c:v>
                      </c:pt>
                      <c:pt idx="9737">
                        <c:v>42533.546990740739</c:v>
                      </c:pt>
                      <c:pt idx="9738">
                        <c:v>42533.547002314815</c:v>
                      </c:pt>
                      <c:pt idx="9739">
                        <c:v>42533.547013888892</c:v>
                      </c:pt>
                      <c:pt idx="9740">
                        <c:v>42533.547025462962</c:v>
                      </c:pt>
                      <c:pt idx="9741">
                        <c:v>42533.547037037039</c:v>
                      </c:pt>
                      <c:pt idx="9742">
                        <c:v>42533.547048611108</c:v>
                      </c:pt>
                      <c:pt idx="9743">
                        <c:v>42533.547060185185</c:v>
                      </c:pt>
                      <c:pt idx="9744">
                        <c:v>42533.547071759262</c:v>
                      </c:pt>
                      <c:pt idx="9745">
                        <c:v>42533.547094907408</c:v>
                      </c:pt>
                      <c:pt idx="9746">
                        <c:v>42533.547106481485</c:v>
                      </c:pt>
                      <c:pt idx="9747">
                        <c:v>42533.547118055554</c:v>
                      </c:pt>
                      <c:pt idx="9748">
                        <c:v>42533.547129629631</c:v>
                      </c:pt>
                      <c:pt idx="9749">
                        <c:v>42533.5471412037</c:v>
                      </c:pt>
                      <c:pt idx="9750">
                        <c:v>42533.547152777777</c:v>
                      </c:pt>
                      <c:pt idx="9751">
                        <c:v>42533.547175925924</c:v>
                      </c:pt>
                      <c:pt idx="9752">
                        <c:v>42533.5471875</c:v>
                      </c:pt>
                      <c:pt idx="9753">
                        <c:v>42533.547199074077</c:v>
                      </c:pt>
                      <c:pt idx="9754">
                        <c:v>42533.547210648147</c:v>
                      </c:pt>
                      <c:pt idx="9755">
                        <c:v>42533.547222222223</c:v>
                      </c:pt>
                      <c:pt idx="9756">
                        <c:v>42533.54724537037</c:v>
                      </c:pt>
                      <c:pt idx="9757">
                        <c:v>42533.547256944446</c:v>
                      </c:pt>
                      <c:pt idx="9758">
                        <c:v>42533.547268518516</c:v>
                      </c:pt>
                      <c:pt idx="9759">
                        <c:v>42533.547280092593</c:v>
                      </c:pt>
                      <c:pt idx="9760">
                        <c:v>42533.547291666669</c:v>
                      </c:pt>
                      <c:pt idx="9761">
                        <c:v>42533.547303240739</c:v>
                      </c:pt>
                      <c:pt idx="9762">
                        <c:v>42533.547314814816</c:v>
                      </c:pt>
                      <c:pt idx="9763">
                        <c:v>42533.547326388885</c:v>
                      </c:pt>
                      <c:pt idx="9764">
                        <c:v>42533.547337962962</c:v>
                      </c:pt>
                      <c:pt idx="9765">
                        <c:v>42533.547349537039</c:v>
                      </c:pt>
                      <c:pt idx="9766">
                        <c:v>42533.547361111108</c:v>
                      </c:pt>
                      <c:pt idx="9767">
                        <c:v>42533.547372685185</c:v>
                      </c:pt>
                      <c:pt idx="9768">
                        <c:v>42533.547384259262</c:v>
                      </c:pt>
                      <c:pt idx="9769">
                        <c:v>42533.547395833331</c:v>
                      </c:pt>
                      <c:pt idx="9770">
                        <c:v>42533.547407407408</c:v>
                      </c:pt>
                      <c:pt idx="9771">
                        <c:v>42533.547418981485</c:v>
                      </c:pt>
                      <c:pt idx="9772">
                        <c:v>42533.547430555554</c:v>
                      </c:pt>
                      <c:pt idx="9773">
                        <c:v>42533.547442129631</c:v>
                      </c:pt>
                      <c:pt idx="9774">
                        <c:v>42533.547453703701</c:v>
                      </c:pt>
                      <c:pt idx="9775">
                        <c:v>42533.547465277778</c:v>
                      </c:pt>
                      <c:pt idx="9776">
                        <c:v>42533.547476851854</c:v>
                      </c:pt>
                      <c:pt idx="9777">
                        <c:v>42533.547488425924</c:v>
                      </c:pt>
                      <c:pt idx="9778">
                        <c:v>42533.547500000001</c:v>
                      </c:pt>
                      <c:pt idx="9779">
                        <c:v>42533.547511574077</c:v>
                      </c:pt>
                      <c:pt idx="9780">
                        <c:v>42533.547523148147</c:v>
                      </c:pt>
                      <c:pt idx="9781">
                        <c:v>42533.547534722224</c:v>
                      </c:pt>
                      <c:pt idx="9782">
                        <c:v>42533.547546296293</c:v>
                      </c:pt>
                      <c:pt idx="9783">
                        <c:v>42533.54755787037</c:v>
                      </c:pt>
                      <c:pt idx="9784">
                        <c:v>42533.547569444447</c:v>
                      </c:pt>
                      <c:pt idx="9785">
                        <c:v>42533.547581018516</c:v>
                      </c:pt>
                      <c:pt idx="9786">
                        <c:v>42533.547592592593</c:v>
                      </c:pt>
                      <c:pt idx="9787">
                        <c:v>42533.54760416667</c:v>
                      </c:pt>
                      <c:pt idx="9788">
                        <c:v>42533.547615740739</c:v>
                      </c:pt>
                      <c:pt idx="9789">
                        <c:v>42533.547627314816</c:v>
                      </c:pt>
                      <c:pt idx="9790">
                        <c:v>42533.547638888886</c:v>
                      </c:pt>
                      <c:pt idx="9791">
                        <c:v>42533.547662037039</c:v>
                      </c:pt>
                      <c:pt idx="9792">
                        <c:v>42533.547673611109</c:v>
                      </c:pt>
                      <c:pt idx="9793">
                        <c:v>42533.547685185185</c:v>
                      </c:pt>
                      <c:pt idx="9794">
                        <c:v>42533.547696759262</c:v>
                      </c:pt>
                      <c:pt idx="9795">
                        <c:v>42533.547708333332</c:v>
                      </c:pt>
                      <c:pt idx="9796">
                        <c:v>42533.547719907408</c:v>
                      </c:pt>
                      <c:pt idx="9797">
                        <c:v>42533.547731481478</c:v>
                      </c:pt>
                      <c:pt idx="9798">
                        <c:v>42533.547754629632</c:v>
                      </c:pt>
                      <c:pt idx="9799">
                        <c:v>42533.547777777778</c:v>
                      </c:pt>
                      <c:pt idx="9800">
                        <c:v>42533.547789351855</c:v>
                      </c:pt>
                      <c:pt idx="9801">
                        <c:v>42533.547800925924</c:v>
                      </c:pt>
                      <c:pt idx="9802">
                        <c:v>42533.547812500001</c:v>
                      </c:pt>
                      <c:pt idx="9803">
                        <c:v>42533.547824074078</c:v>
                      </c:pt>
                      <c:pt idx="9804">
                        <c:v>42533.547835648147</c:v>
                      </c:pt>
                      <c:pt idx="9805">
                        <c:v>42533.547847222224</c:v>
                      </c:pt>
                      <c:pt idx="9806">
                        <c:v>42533.547858796293</c:v>
                      </c:pt>
                      <c:pt idx="9807">
                        <c:v>42533.54787037037</c:v>
                      </c:pt>
                      <c:pt idx="9808">
                        <c:v>42533.547881944447</c:v>
                      </c:pt>
                      <c:pt idx="9809">
                        <c:v>42533.547893518517</c:v>
                      </c:pt>
                      <c:pt idx="9810">
                        <c:v>42533.547905092593</c:v>
                      </c:pt>
                      <c:pt idx="9811">
                        <c:v>42533.54791666667</c:v>
                      </c:pt>
                      <c:pt idx="9812">
                        <c:v>42533.54792824074</c:v>
                      </c:pt>
                      <c:pt idx="9813">
                        <c:v>42533.547939814816</c:v>
                      </c:pt>
                      <c:pt idx="9814">
                        <c:v>42533.547951388886</c:v>
                      </c:pt>
                      <c:pt idx="9815">
                        <c:v>42533.547962962963</c:v>
                      </c:pt>
                      <c:pt idx="9816">
                        <c:v>42533.547974537039</c:v>
                      </c:pt>
                      <c:pt idx="9817">
                        <c:v>42533.547986111109</c:v>
                      </c:pt>
                      <c:pt idx="9818">
                        <c:v>42533.547997685186</c:v>
                      </c:pt>
                      <c:pt idx="9819">
                        <c:v>42533.548009259262</c:v>
                      </c:pt>
                      <c:pt idx="9820">
                        <c:v>42533.548032407409</c:v>
                      </c:pt>
                      <c:pt idx="9821">
                        <c:v>42533.548043981478</c:v>
                      </c:pt>
                      <c:pt idx="9822">
                        <c:v>42533.548055555555</c:v>
                      </c:pt>
                      <c:pt idx="9823">
                        <c:v>42533.548078703701</c:v>
                      </c:pt>
                      <c:pt idx="9824">
                        <c:v>42533.548090277778</c:v>
                      </c:pt>
                      <c:pt idx="9825">
                        <c:v>42533.548101851855</c:v>
                      </c:pt>
                      <c:pt idx="9826">
                        <c:v>42533.548113425924</c:v>
                      </c:pt>
                      <c:pt idx="9827">
                        <c:v>42533.548125000001</c:v>
                      </c:pt>
                      <c:pt idx="9828">
                        <c:v>42533.548136574071</c:v>
                      </c:pt>
                      <c:pt idx="9829">
                        <c:v>42533.548148148147</c:v>
                      </c:pt>
                      <c:pt idx="9830">
                        <c:v>42533.548159722224</c:v>
                      </c:pt>
                      <c:pt idx="9831">
                        <c:v>42533.548171296294</c:v>
                      </c:pt>
                      <c:pt idx="9832">
                        <c:v>42533.548182870371</c:v>
                      </c:pt>
                      <c:pt idx="9833">
                        <c:v>42533.548194444447</c:v>
                      </c:pt>
                      <c:pt idx="9834">
                        <c:v>42533.548206018517</c:v>
                      </c:pt>
                      <c:pt idx="9835">
                        <c:v>42533.548217592594</c:v>
                      </c:pt>
                      <c:pt idx="9836">
                        <c:v>42533.548229166663</c:v>
                      </c:pt>
                      <c:pt idx="9837">
                        <c:v>42533.54824074074</c:v>
                      </c:pt>
                      <c:pt idx="9838">
                        <c:v>42533.548252314817</c:v>
                      </c:pt>
                      <c:pt idx="9839">
                        <c:v>42533.548263888886</c:v>
                      </c:pt>
                      <c:pt idx="9840">
                        <c:v>42533.548275462963</c:v>
                      </c:pt>
                      <c:pt idx="9841">
                        <c:v>42533.54828703704</c:v>
                      </c:pt>
                      <c:pt idx="9842">
                        <c:v>42533.548298611109</c:v>
                      </c:pt>
                      <c:pt idx="9843">
                        <c:v>42533.548310185186</c:v>
                      </c:pt>
                      <c:pt idx="9844">
                        <c:v>42533.548321759263</c:v>
                      </c:pt>
                      <c:pt idx="9845">
                        <c:v>42533.548333333332</c:v>
                      </c:pt>
                      <c:pt idx="9846">
                        <c:v>42533.548344907409</c:v>
                      </c:pt>
                      <c:pt idx="9847">
                        <c:v>42533.548356481479</c:v>
                      </c:pt>
                      <c:pt idx="9848">
                        <c:v>42533.548368055555</c:v>
                      </c:pt>
                      <c:pt idx="9849">
                        <c:v>42533.548379629632</c:v>
                      </c:pt>
                      <c:pt idx="9850">
                        <c:v>42533.548391203702</c:v>
                      </c:pt>
                      <c:pt idx="9851">
                        <c:v>42533.548402777778</c:v>
                      </c:pt>
                      <c:pt idx="9852">
                        <c:v>42533.548414351855</c:v>
                      </c:pt>
                      <c:pt idx="9853">
                        <c:v>42533.548425925925</c:v>
                      </c:pt>
                      <c:pt idx="9854">
                        <c:v>42533.548437500001</c:v>
                      </c:pt>
                      <c:pt idx="9855">
                        <c:v>42533.548449074071</c:v>
                      </c:pt>
                      <c:pt idx="9856">
                        <c:v>42533.548460648148</c:v>
                      </c:pt>
                      <c:pt idx="9857">
                        <c:v>42533.548472222225</c:v>
                      </c:pt>
                      <c:pt idx="9858">
                        <c:v>42533.548483796294</c:v>
                      </c:pt>
                      <c:pt idx="9859">
                        <c:v>42533.548495370371</c:v>
                      </c:pt>
                      <c:pt idx="9860">
                        <c:v>42533.548506944448</c:v>
                      </c:pt>
                      <c:pt idx="9861">
                        <c:v>42533.548518518517</c:v>
                      </c:pt>
                      <c:pt idx="9862">
                        <c:v>42533.548530092594</c:v>
                      </c:pt>
                      <c:pt idx="9863">
                        <c:v>42533.548541666663</c:v>
                      </c:pt>
                      <c:pt idx="9864">
                        <c:v>42533.54855324074</c:v>
                      </c:pt>
                      <c:pt idx="9865">
                        <c:v>42533.548564814817</c:v>
                      </c:pt>
                      <c:pt idx="9866">
                        <c:v>42533.548576388886</c:v>
                      </c:pt>
                      <c:pt idx="9867">
                        <c:v>42533.548587962963</c:v>
                      </c:pt>
                      <c:pt idx="9868">
                        <c:v>42533.54859953704</c:v>
                      </c:pt>
                      <c:pt idx="9869">
                        <c:v>42533.548611111109</c:v>
                      </c:pt>
                      <c:pt idx="9870">
                        <c:v>42533.548622685186</c:v>
                      </c:pt>
                      <c:pt idx="9871">
                        <c:v>42533.548634259256</c:v>
                      </c:pt>
                      <c:pt idx="9872">
                        <c:v>42533.548645833333</c:v>
                      </c:pt>
                      <c:pt idx="9873">
                        <c:v>42533.548657407409</c:v>
                      </c:pt>
                      <c:pt idx="9874">
                        <c:v>42533.548668981479</c:v>
                      </c:pt>
                      <c:pt idx="9875">
                        <c:v>42533.548680555556</c:v>
                      </c:pt>
                      <c:pt idx="9876">
                        <c:v>42533.548692129632</c:v>
                      </c:pt>
                      <c:pt idx="9877">
                        <c:v>42533.548703703702</c:v>
                      </c:pt>
                      <c:pt idx="9878">
                        <c:v>42533.548726851855</c:v>
                      </c:pt>
                      <c:pt idx="9879">
                        <c:v>42533.548738425925</c:v>
                      </c:pt>
                      <c:pt idx="9880">
                        <c:v>42533.548750000002</c:v>
                      </c:pt>
                      <c:pt idx="9881">
                        <c:v>42533.548761574071</c:v>
                      </c:pt>
                      <c:pt idx="9882">
                        <c:v>42533.548773148148</c:v>
                      </c:pt>
                      <c:pt idx="9883">
                        <c:v>42533.548784722225</c:v>
                      </c:pt>
                      <c:pt idx="9884">
                        <c:v>42533.548796296294</c:v>
                      </c:pt>
                      <c:pt idx="9885">
                        <c:v>42533.548807870371</c:v>
                      </c:pt>
                      <c:pt idx="9886">
                        <c:v>42533.548819444448</c:v>
                      </c:pt>
                      <c:pt idx="9887">
                        <c:v>42533.548831018517</c:v>
                      </c:pt>
                      <c:pt idx="9888">
                        <c:v>42533.548842592594</c:v>
                      </c:pt>
                      <c:pt idx="9889">
                        <c:v>42533.548854166664</c:v>
                      </c:pt>
                      <c:pt idx="9890">
                        <c:v>42533.54886574074</c:v>
                      </c:pt>
                      <c:pt idx="9891">
                        <c:v>42533.548877314817</c:v>
                      </c:pt>
                      <c:pt idx="9892">
                        <c:v>42533.548888888887</c:v>
                      </c:pt>
                      <c:pt idx="9893">
                        <c:v>42533.548900462964</c:v>
                      </c:pt>
                      <c:pt idx="9894">
                        <c:v>42533.54891203704</c:v>
                      </c:pt>
                      <c:pt idx="9895">
                        <c:v>42533.54892361111</c:v>
                      </c:pt>
                      <c:pt idx="9896">
                        <c:v>42533.548946759256</c:v>
                      </c:pt>
                      <c:pt idx="9897">
                        <c:v>42533.548958333333</c:v>
                      </c:pt>
                      <c:pt idx="9898">
                        <c:v>42533.54896990741</c:v>
                      </c:pt>
                      <c:pt idx="9899">
                        <c:v>42533.548981481479</c:v>
                      </c:pt>
                      <c:pt idx="9900">
                        <c:v>42533.548993055556</c:v>
                      </c:pt>
                      <c:pt idx="9901">
                        <c:v>42533.549004629633</c:v>
                      </c:pt>
                      <c:pt idx="9902">
                        <c:v>42533.549016203702</c:v>
                      </c:pt>
                      <c:pt idx="9903">
                        <c:v>42533.549027777779</c:v>
                      </c:pt>
                      <c:pt idx="9904">
                        <c:v>42533.549039351848</c:v>
                      </c:pt>
                      <c:pt idx="9905">
                        <c:v>42533.549050925925</c:v>
                      </c:pt>
                      <c:pt idx="9906">
                        <c:v>42533.549062500002</c:v>
                      </c:pt>
                      <c:pt idx="9907">
                        <c:v>42533.549074074072</c:v>
                      </c:pt>
                      <c:pt idx="9908">
                        <c:v>42533.549085648148</c:v>
                      </c:pt>
                      <c:pt idx="9909">
                        <c:v>42533.549097222225</c:v>
                      </c:pt>
                      <c:pt idx="9910">
                        <c:v>42533.549108796295</c:v>
                      </c:pt>
                      <c:pt idx="9911">
                        <c:v>42533.549120370371</c:v>
                      </c:pt>
                      <c:pt idx="9912">
                        <c:v>42533.549131944441</c:v>
                      </c:pt>
                      <c:pt idx="9913">
                        <c:v>42533.549143518518</c:v>
                      </c:pt>
                      <c:pt idx="9914">
                        <c:v>42533.549155092594</c:v>
                      </c:pt>
                      <c:pt idx="9915">
                        <c:v>42533.549166666664</c:v>
                      </c:pt>
                      <c:pt idx="9916">
                        <c:v>42533.549178240741</c:v>
                      </c:pt>
                      <c:pt idx="9917">
                        <c:v>42533.549189814818</c:v>
                      </c:pt>
                      <c:pt idx="9918">
                        <c:v>42533.549212962964</c:v>
                      </c:pt>
                      <c:pt idx="9919">
                        <c:v>42533.549224537041</c:v>
                      </c:pt>
                      <c:pt idx="9920">
                        <c:v>42533.54923611111</c:v>
                      </c:pt>
                      <c:pt idx="9921">
                        <c:v>42533.549247685187</c:v>
                      </c:pt>
                      <c:pt idx="9922">
                        <c:v>42533.549259259256</c:v>
                      </c:pt>
                      <c:pt idx="9923">
                        <c:v>42533.549270833333</c:v>
                      </c:pt>
                      <c:pt idx="9924">
                        <c:v>42533.54928240741</c:v>
                      </c:pt>
                      <c:pt idx="9925">
                        <c:v>42533.549293981479</c:v>
                      </c:pt>
                      <c:pt idx="9926">
                        <c:v>42533.549305555556</c:v>
                      </c:pt>
                      <c:pt idx="9927">
                        <c:v>42533.549317129633</c:v>
                      </c:pt>
                      <c:pt idx="9928">
                        <c:v>42533.549328703702</c:v>
                      </c:pt>
                      <c:pt idx="9929">
                        <c:v>42533.549340277779</c:v>
                      </c:pt>
                      <c:pt idx="9930">
                        <c:v>42533.549351851849</c:v>
                      </c:pt>
                      <c:pt idx="9931">
                        <c:v>42533.549363425926</c:v>
                      </c:pt>
                      <c:pt idx="9932">
                        <c:v>42533.549375000002</c:v>
                      </c:pt>
                      <c:pt idx="9933">
                        <c:v>42533.549386574072</c:v>
                      </c:pt>
                      <c:pt idx="9934">
                        <c:v>42533.549398148149</c:v>
                      </c:pt>
                      <c:pt idx="9935">
                        <c:v>42533.549409722225</c:v>
                      </c:pt>
                      <c:pt idx="9936">
                        <c:v>42533.549421296295</c:v>
                      </c:pt>
                      <c:pt idx="9937">
                        <c:v>42533.549432870372</c:v>
                      </c:pt>
                      <c:pt idx="9938">
                        <c:v>42533.549456018518</c:v>
                      </c:pt>
                      <c:pt idx="9939">
                        <c:v>42533.549467592595</c:v>
                      </c:pt>
                      <c:pt idx="9940">
                        <c:v>42533.549479166664</c:v>
                      </c:pt>
                      <c:pt idx="9941">
                        <c:v>42533.549490740741</c:v>
                      </c:pt>
                      <c:pt idx="9942">
                        <c:v>42533.549502314818</c:v>
                      </c:pt>
                      <c:pt idx="9943">
                        <c:v>42533.549513888887</c:v>
                      </c:pt>
                      <c:pt idx="9944">
                        <c:v>42533.549525462964</c:v>
                      </c:pt>
                      <c:pt idx="9945">
                        <c:v>42533.549537037034</c:v>
                      </c:pt>
                      <c:pt idx="9946">
                        <c:v>42533.54954861111</c:v>
                      </c:pt>
                      <c:pt idx="9947">
                        <c:v>42533.549560185187</c:v>
                      </c:pt>
                      <c:pt idx="9948">
                        <c:v>42533.549571759257</c:v>
                      </c:pt>
                      <c:pt idx="9949">
                        <c:v>42533.549583333333</c:v>
                      </c:pt>
                      <c:pt idx="9950">
                        <c:v>42533.54959490741</c:v>
                      </c:pt>
                      <c:pt idx="9951">
                        <c:v>42533.54960648148</c:v>
                      </c:pt>
                      <c:pt idx="9952">
                        <c:v>42533.549618055556</c:v>
                      </c:pt>
                      <c:pt idx="9953">
                        <c:v>42533.549629629626</c:v>
                      </c:pt>
                      <c:pt idx="9954">
                        <c:v>42533.549641203703</c:v>
                      </c:pt>
                      <c:pt idx="9955">
                        <c:v>42533.54965277778</c:v>
                      </c:pt>
                      <c:pt idx="9956">
                        <c:v>42533.549664351849</c:v>
                      </c:pt>
                      <c:pt idx="9957">
                        <c:v>42533.549675925926</c:v>
                      </c:pt>
                      <c:pt idx="9958">
                        <c:v>42533.549687500003</c:v>
                      </c:pt>
                      <c:pt idx="9959">
                        <c:v>42533.549710648149</c:v>
                      </c:pt>
                      <c:pt idx="9960">
                        <c:v>42533.549722222226</c:v>
                      </c:pt>
                      <c:pt idx="9961">
                        <c:v>42533.549733796295</c:v>
                      </c:pt>
                      <c:pt idx="9962">
                        <c:v>42533.549745370372</c:v>
                      </c:pt>
                      <c:pt idx="9963">
                        <c:v>42533.549756944441</c:v>
                      </c:pt>
                      <c:pt idx="9964">
                        <c:v>42533.549768518518</c:v>
                      </c:pt>
                      <c:pt idx="9965">
                        <c:v>42533.549780092595</c:v>
                      </c:pt>
                      <c:pt idx="9966">
                        <c:v>42533.549791666665</c:v>
                      </c:pt>
                      <c:pt idx="9967">
                        <c:v>42533.549803240741</c:v>
                      </c:pt>
                      <c:pt idx="9968">
                        <c:v>42533.549814814818</c:v>
                      </c:pt>
                      <c:pt idx="9969">
                        <c:v>42533.549826388888</c:v>
                      </c:pt>
                      <c:pt idx="9970">
                        <c:v>42533.549837962964</c:v>
                      </c:pt>
                      <c:pt idx="9971">
                        <c:v>42533.549849537034</c:v>
                      </c:pt>
                      <c:pt idx="9972">
                        <c:v>42533.549861111111</c:v>
                      </c:pt>
                      <c:pt idx="9973">
                        <c:v>42533.549872685187</c:v>
                      </c:pt>
                      <c:pt idx="9974">
                        <c:v>42533.549884259257</c:v>
                      </c:pt>
                      <c:pt idx="9975">
                        <c:v>42533.549895833334</c:v>
                      </c:pt>
                      <c:pt idx="9976">
                        <c:v>42533.549907407411</c:v>
                      </c:pt>
                      <c:pt idx="9977">
                        <c:v>42533.54991898148</c:v>
                      </c:pt>
                      <c:pt idx="9978">
                        <c:v>42533.549930555557</c:v>
                      </c:pt>
                      <c:pt idx="9979">
                        <c:v>42533.549942129626</c:v>
                      </c:pt>
                      <c:pt idx="9980">
                        <c:v>42533.549953703703</c:v>
                      </c:pt>
                      <c:pt idx="9981">
                        <c:v>42533.54996527778</c:v>
                      </c:pt>
                      <c:pt idx="9982">
                        <c:v>42533.549976851849</c:v>
                      </c:pt>
                      <c:pt idx="9983">
                        <c:v>42533.549988425926</c:v>
                      </c:pt>
                      <c:pt idx="9984">
                        <c:v>42533.55</c:v>
                      </c:pt>
                      <c:pt idx="9985">
                        <c:v>42533.550011574072</c:v>
                      </c:pt>
                      <c:pt idx="9986">
                        <c:v>42533.550023148149</c:v>
                      </c:pt>
                      <c:pt idx="9987">
                        <c:v>42533.550034722219</c:v>
                      </c:pt>
                      <c:pt idx="9988">
                        <c:v>42533.550046296295</c:v>
                      </c:pt>
                      <c:pt idx="9989">
                        <c:v>42533.550057870372</c:v>
                      </c:pt>
                      <c:pt idx="9990">
                        <c:v>42533.550069444442</c:v>
                      </c:pt>
                      <c:pt idx="9991">
                        <c:v>42533.550081018519</c:v>
                      </c:pt>
                      <c:pt idx="9992">
                        <c:v>42533.550092592595</c:v>
                      </c:pt>
                      <c:pt idx="9993">
                        <c:v>42533.550104166665</c:v>
                      </c:pt>
                      <c:pt idx="9994">
                        <c:v>42533.550115740742</c:v>
                      </c:pt>
                      <c:pt idx="9995">
                        <c:v>42533.550138888888</c:v>
                      </c:pt>
                      <c:pt idx="9996">
                        <c:v>42533.550150462965</c:v>
                      </c:pt>
                      <c:pt idx="9997">
                        <c:v>42533.550162037034</c:v>
                      </c:pt>
                      <c:pt idx="9998">
                        <c:v>42533.550173611111</c:v>
                      </c:pt>
                      <c:pt idx="9999">
                        <c:v>42533.550185185188</c:v>
                      </c:pt>
                      <c:pt idx="10000">
                        <c:v>42533.550196759257</c:v>
                      </c:pt>
                      <c:pt idx="10001">
                        <c:v>42533.550208333334</c:v>
                      </c:pt>
                      <c:pt idx="10002">
                        <c:v>42533.550219907411</c:v>
                      </c:pt>
                      <c:pt idx="10003">
                        <c:v>42533.55023148148</c:v>
                      </c:pt>
                      <c:pt idx="10004">
                        <c:v>42533.550243055557</c:v>
                      </c:pt>
                      <c:pt idx="10005">
                        <c:v>42533.550254629627</c:v>
                      </c:pt>
                      <c:pt idx="10006">
                        <c:v>42533.550266203703</c:v>
                      </c:pt>
                      <c:pt idx="10007">
                        <c:v>42533.55027777778</c:v>
                      </c:pt>
                      <c:pt idx="10008">
                        <c:v>42533.55028935185</c:v>
                      </c:pt>
                      <c:pt idx="10009">
                        <c:v>42533.550300925926</c:v>
                      </c:pt>
                      <c:pt idx="10010">
                        <c:v>42533.550312500003</c:v>
                      </c:pt>
                      <c:pt idx="10011">
                        <c:v>42533.550324074073</c:v>
                      </c:pt>
                      <c:pt idx="10012">
                        <c:v>42533.550335648149</c:v>
                      </c:pt>
                      <c:pt idx="10013">
                        <c:v>42533.550358796296</c:v>
                      </c:pt>
                      <c:pt idx="10014">
                        <c:v>42533.550370370373</c:v>
                      </c:pt>
                      <c:pt idx="10015">
                        <c:v>42533.550381944442</c:v>
                      </c:pt>
                      <c:pt idx="10016">
                        <c:v>42533.550393518519</c:v>
                      </c:pt>
                      <c:pt idx="10017">
                        <c:v>42533.550405092596</c:v>
                      </c:pt>
                      <c:pt idx="10018">
                        <c:v>42533.550416666665</c:v>
                      </c:pt>
                      <c:pt idx="10019">
                        <c:v>42533.550428240742</c:v>
                      </c:pt>
                      <c:pt idx="10020">
                        <c:v>42533.550439814811</c:v>
                      </c:pt>
                      <c:pt idx="10021">
                        <c:v>42533.550451388888</c:v>
                      </c:pt>
                      <c:pt idx="10022">
                        <c:v>42533.550462962965</c:v>
                      </c:pt>
                      <c:pt idx="10023">
                        <c:v>42533.550474537034</c:v>
                      </c:pt>
                      <c:pt idx="10024">
                        <c:v>42533.550486111111</c:v>
                      </c:pt>
                      <c:pt idx="10025">
                        <c:v>42533.550497685188</c:v>
                      </c:pt>
                      <c:pt idx="10026">
                        <c:v>42533.550509259258</c:v>
                      </c:pt>
                      <c:pt idx="10027">
                        <c:v>42533.550520833334</c:v>
                      </c:pt>
                      <c:pt idx="10028">
                        <c:v>42533.550543981481</c:v>
                      </c:pt>
                      <c:pt idx="10029">
                        <c:v>42533.550555555557</c:v>
                      </c:pt>
                      <c:pt idx="10030">
                        <c:v>42533.550567129627</c:v>
                      </c:pt>
                      <c:pt idx="10031">
                        <c:v>42533.55059027778</c:v>
                      </c:pt>
                      <c:pt idx="10032">
                        <c:v>42533.55060185185</c:v>
                      </c:pt>
                      <c:pt idx="10033">
                        <c:v>42533.550613425927</c:v>
                      </c:pt>
                      <c:pt idx="10034">
                        <c:v>42533.550625000003</c:v>
                      </c:pt>
                      <c:pt idx="10035">
                        <c:v>42533.550636574073</c:v>
                      </c:pt>
                      <c:pt idx="10036">
                        <c:v>42533.55064814815</c:v>
                      </c:pt>
                      <c:pt idx="10037">
                        <c:v>42533.550659722219</c:v>
                      </c:pt>
                      <c:pt idx="10038">
                        <c:v>42533.550671296296</c:v>
                      </c:pt>
                      <c:pt idx="10039">
                        <c:v>42533.550682870373</c:v>
                      </c:pt>
                      <c:pt idx="10040">
                        <c:v>42533.550694444442</c:v>
                      </c:pt>
                      <c:pt idx="10041">
                        <c:v>42533.550706018519</c:v>
                      </c:pt>
                      <c:pt idx="10042">
                        <c:v>42533.550717592596</c:v>
                      </c:pt>
                      <c:pt idx="10043">
                        <c:v>42533.550740740742</c:v>
                      </c:pt>
                      <c:pt idx="10044">
                        <c:v>42533.550752314812</c:v>
                      </c:pt>
                      <c:pt idx="10045">
                        <c:v>42533.550763888888</c:v>
                      </c:pt>
                      <c:pt idx="10046">
                        <c:v>42533.550775462965</c:v>
                      </c:pt>
                      <c:pt idx="10047">
                        <c:v>42533.550787037035</c:v>
                      </c:pt>
                      <c:pt idx="10048">
                        <c:v>42533.550798611112</c:v>
                      </c:pt>
                      <c:pt idx="10049">
                        <c:v>42533.550810185188</c:v>
                      </c:pt>
                      <c:pt idx="10050">
                        <c:v>42533.550821759258</c:v>
                      </c:pt>
                      <c:pt idx="10051">
                        <c:v>42533.550833333335</c:v>
                      </c:pt>
                      <c:pt idx="10052">
                        <c:v>42533.550844907404</c:v>
                      </c:pt>
                      <c:pt idx="10053">
                        <c:v>42533.550856481481</c:v>
                      </c:pt>
                      <c:pt idx="10054">
                        <c:v>42533.550868055558</c:v>
                      </c:pt>
                      <c:pt idx="10055">
                        <c:v>42533.550879629627</c:v>
                      </c:pt>
                      <c:pt idx="10056">
                        <c:v>42533.550891203704</c:v>
                      </c:pt>
                      <c:pt idx="10057">
                        <c:v>42533.550902777781</c:v>
                      </c:pt>
                      <c:pt idx="10058">
                        <c:v>42533.55091435185</c:v>
                      </c:pt>
                      <c:pt idx="10059">
                        <c:v>42533.550937499997</c:v>
                      </c:pt>
                      <c:pt idx="10060">
                        <c:v>42533.550949074073</c:v>
                      </c:pt>
                      <c:pt idx="10061">
                        <c:v>42533.55096064815</c:v>
                      </c:pt>
                      <c:pt idx="10062">
                        <c:v>42533.55097222222</c:v>
                      </c:pt>
                      <c:pt idx="10063">
                        <c:v>42533.550983796296</c:v>
                      </c:pt>
                      <c:pt idx="10064">
                        <c:v>42533.550995370373</c:v>
                      </c:pt>
                      <c:pt idx="10065">
                        <c:v>42533.551006944443</c:v>
                      </c:pt>
                      <c:pt idx="10066">
                        <c:v>42533.551030092596</c:v>
                      </c:pt>
                      <c:pt idx="10067">
                        <c:v>42533.551041666666</c:v>
                      </c:pt>
                      <c:pt idx="10068">
                        <c:v>42533.551053240742</c:v>
                      </c:pt>
                      <c:pt idx="10069">
                        <c:v>42533.551064814812</c:v>
                      </c:pt>
                      <c:pt idx="10070">
                        <c:v>42533.551076388889</c:v>
                      </c:pt>
                      <c:pt idx="10071">
                        <c:v>42533.551087962966</c:v>
                      </c:pt>
                      <c:pt idx="10072">
                        <c:v>42533.551099537035</c:v>
                      </c:pt>
                      <c:pt idx="10073">
                        <c:v>42533.551111111112</c:v>
                      </c:pt>
                      <c:pt idx="10074">
                        <c:v>42533.551122685189</c:v>
                      </c:pt>
                      <c:pt idx="10075">
                        <c:v>42533.551134259258</c:v>
                      </c:pt>
                      <c:pt idx="10076">
                        <c:v>42533.551145833335</c:v>
                      </c:pt>
                      <c:pt idx="10077">
                        <c:v>42533.551157407404</c:v>
                      </c:pt>
                      <c:pt idx="10078">
                        <c:v>42533.551168981481</c:v>
                      </c:pt>
                      <c:pt idx="10079">
                        <c:v>42533.551180555558</c:v>
                      </c:pt>
                      <c:pt idx="10080">
                        <c:v>42533.551192129627</c:v>
                      </c:pt>
                      <c:pt idx="10081">
                        <c:v>42533.551203703704</c:v>
                      </c:pt>
                      <c:pt idx="10082">
                        <c:v>42533.551215277781</c:v>
                      </c:pt>
                      <c:pt idx="10083">
                        <c:v>42533.551226851851</c:v>
                      </c:pt>
                      <c:pt idx="10084">
                        <c:v>42533.551238425927</c:v>
                      </c:pt>
                      <c:pt idx="10085">
                        <c:v>42533.551249999997</c:v>
                      </c:pt>
                      <c:pt idx="10086">
                        <c:v>42533.551261574074</c:v>
                      </c:pt>
                      <c:pt idx="10087">
                        <c:v>42533.55127314815</c:v>
                      </c:pt>
                      <c:pt idx="10088">
                        <c:v>42533.55128472222</c:v>
                      </c:pt>
                      <c:pt idx="10089">
                        <c:v>42533.551296296297</c:v>
                      </c:pt>
                      <c:pt idx="10090">
                        <c:v>42533.551307870373</c:v>
                      </c:pt>
                      <c:pt idx="10091">
                        <c:v>42533.551319444443</c:v>
                      </c:pt>
                      <c:pt idx="10092">
                        <c:v>42533.55133101852</c:v>
                      </c:pt>
                      <c:pt idx="10093">
                        <c:v>42533.551342592589</c:v>
                      </c:pt>
                      <c:pt idx="10094">
                        <c:v>42533.551354166666</c:v>
                      </c:pt>
                      <c:pt idx="10095">
                        <c:v>42533.551365740743</c:v>
                      </c:pt>
                      <c:pt idx="10096">
                        <c:v>42533.551377314812</c:v>
                      </c:pt>
                      <c:pt idx="10097">
                        <c:v>42533.551388888889</c:v>
                      </c:pt>
                      <c:pt idx="10098">
                        <c:v>42533.551400462966</c:v>
                      </c:pt>
                      <c:pt idx="10099">
                        <c:v>42533.551423611112</c:v>
                      </c:pt>
                      <c:pt idx="10100">
                        <c:v>42533.551446759258</c:v>
                      </c:pt>
                      <c:pt idx="10101">
                        <c:v>42533.551458333335</c:v>
                      </c:pt>
                      <c:pt idx="10102">
                        <c:v>42533.551469907405</c:v>
                      </c:pt>
                      <c:pt idx="10103">
                        <c:v>42533.551481481481</c:v>
                      </c:pt>
                      <c:pt idx="10104">
                        <c:v>42533.551493055558</c:v>
                      </c:pt>
                      <c:pt idx="10105">
                        <c:v>42533.551504629628</c:v>
                      </c:pt>
                      <c:pt idx="10106">
                        <c:v>42533.551516203705</c:v>
                      </c:pt>
                      <c:pt idx="10107">
                        <c:v>42533.551527777781</c:v>
                      </c:pt>
                      <c:pt idx="10108">
                        <c:v>42533.551539351851</c:v>
                      </c:pt>
                      <c:pt idx="10109">
                        <c:v>42533.551550925928</c:v>
                      </c:pt>
                      <c:pt idx="10110">
                        <c:v>42533.551562499997</c:v>
                      </c:pt>
                      <c:pt idx="10111">
                        <c:v>42533.551585648151</c:v>
                      </c:pt>
                      <c:pt idx="10112">
                        <c:v>42533.55159722222</c:v>
                      </c:pt>
                      <c:pt idx="10113">
                        <c:v>42533.551608796297</c:v>
                      </c:pt>
                      <c:pt idx="10114">
                        <c:v>42533.551620370374</c:v>
                      </c:pt>
                      <c:pt idx="10115">
                        <c:v>42533.551631944443</c:v>
                      </c:pt>
                      <c:pt idx="10116">
                        <c:v>42533.55164351852</c:v>
                      </c:pt>
                      <c:pt idx="10117">
                        <c:v>42533.551655092589</c:v>
                      </c:pt>
                      <c:pt idx="10118">
                        <c:v>42533.551666666666</c:v>
                      </c:pt>
                      <c:pt idx="10119">
                        <c:v>42533.551678240743</c:v>
                      </c:pt>
                      <c:pt idx="10120">
                        <c:v>42533.551689814813</c:v>
                      </c:pt>
                      <c:pt idx="10121">
                        <c:v>42533.551701388889</c:v>
                      </c:pt>
                      <c:pt idx="10122">
                        <c:v>42533.551712962966</c:v>
                      </c:pt>
                      <c:pt idx="10123">
                        <c:v>42533.551724537036</c:v>
                      </c:pt>
                      <c:pt idx="10124">
                        <c:v>42533.551736111112</c:v>
                      </c:pt>
                      <c:pt idx="10125">
                        <c:v>42533.551747685182</c:v>
                      </c:pt>
                      <c:pt idx="10126">
                        <c:v>42533.551759259259</c:v>
                      </c:pt>
                      <c:pt idx="10127">
                        <c:v>42533.551782407405</c:v>
                      </c:pt>
                      <c:pt idx="10128">
                        <c:v>42533.551793981482</c:v>
                      </c:pt>
                      <c:pt idx="10129">
                        <c:v>42533.551805555559</c:v>
                      </c:pt>
                      <c:pt idx="10130">
                        <c:v>42533.551817129628</c:v>
                      </c:pt>
                      <c:pt idx="10131">
                        <c:v>42533.551828703705</c:v>
                      </c:pt>
                      <c:pt idx="10132">
                        <c:v>42533.551840277774</c:v>
                      </c:pt>
                      <c:pt idx="10133">
                        <c:v>42533.551851851851</c:v>
                      </c:pt>
                      <c:pt idx="10134">
                        <c:v>42533.551874999997</c:v>
                      </c:pt>
                      <c:pt idx="10135">
                        <c:v>42533.551886574074</c:v>
                      </c:pt>
                      <c:pt idx="10136">
                        <c:v>42533.551898148151</c:v>
                      </c:pt>
                      <c:pt idx="10137">
                        <c:v>42533.55190972222</c:v>
                      </c:pt>
                      <c:pt idx="10138">
                        <c:v>42533.551921296297</c:v>
                      </c:pt>
                      <c:pt idx="10139">
                        <c:v>42533.551932870374</c:v>
                      </c:pt>
                      <c:pt idx="10140">
                        <c:v>42533.551944444444</c:v>
                      </c:pt>
                      <c:pt idx="10141">
                        <c:v>42533.55195601852</c:v>
                      </c:pt>
                      <c:pt idx="10142">
                        <c:v>42533.55196759259</c:v>
                      </c:pt>
                      <c:pt idx="10143">
                        <c:v>42533.551979166667</c:v>
                      </c:pt>
                      <c:pt idx="10144">
                        <c:v>42533.551990740743</c:v>
                      </c:pt>
                      <c:pt idx="10145">
                        <c:v>42533.552002314813</c:v>
                      </c:pt>
                      <c:pt idx="10146">
                        <c:v>42533.55201388889</c:v>
                      </c:pt>
                      <c:pt idx="10147">
                        <c:v>42533.552025462966</c:v>
                      </c:pt>
                      <c:pt idx="10148">
                        <c:v>42533.552037037036</c:v>
                      </c:pt>
                      <c:pt idx="10149">
                        <c:v>42533.552060185182</c:v>
                      </c:pt>
                      <c:pt idx="10150">
                        <c:v>42533.552071759259</c:v>
                      </c:pt>
                      <c:pt idx="10151">
                        <c:v>42533.552083333336</c:v>
                      </c:pt>
                      <c:pt idx="10152">
                        <c:v>42533.552094907405</c:v>
                      </c:pt>
                      <c:pt idx="10153">
                        <c:v>42533.552106481482</c:v>
                      </c:pt>
                      <c:pt idx="10154">
                        <c:v>42533.552118055559</c:v>
                      </c:pt>
                      <c:pt idx="10155">
                        <c:v>42533.552129629628</c:v>
                      </c:pt>
                      <c:pt idx="10156">
                        <c:v>42533.552141203705</c:v>
                      </c:pt>
                      <c:pt idx="10157">
                        <c:v>42533.552152777775</c:v>
                      </c:pt>
                      <c:pt idx="10158">
                        <c:v>42533.552164351851</c:v>
                      </c:pt>
                      <c:pt idx="10159">
                        <c:v>42533.552175925928</c:v>
                      </c:pt>
                      <c:pt idx="10160">
                        <c:v>42533.552187499998</c:v>
                      </c:pt>
                      <c:pt idx="10161">
                        <c:v>42533.552199074074</c:v>
                      </c:pt>
                      <c:pt idx="10162">
                        <c:v>42533.552210648151</c:v>
                      </c:pt>
                      <c:pt idx="10163">
                        <c:v>42533.552222222221</c:v>
                      </c:pt>
                      <c:pt idx="10164">
                        <c:v>42533.552233796298</c:v>
                      </c:pt>
                      <c:pt idx="10165">
                        <c:v>42533.552245370367</c:v>
                      </c:pt>
                      <c:pt idx="10166">
                        <c:v>42533.552256944444</c:v>
                      </c:pt>
                      <c:pt idx="10167">
                        <c:v>42533.552268518521</c:v>
                      </c:pt>
                      <c:pt idx="10168">
                        <c:v>42533.55228009259</c:v>
                      </c:pt>
                      <c:pt idx="10169">
                        <c:v>42533.552291666667</c:v>
                      </c:pt>
                      <c:pt idx="10170">
                        <c:v>42533.552303240744</c:v>
                      </c:pt>
                      <c:pt idx="10171">
                        <c:v>42533.552314814813</c:v>
                      </c:pt>
                      <c:pt idx="10172">
                        <c:v>42533.552337962959</c:v>
                      </c:pt>
                      <c:pt idx="10173">
                        <c:v>42533.552349537036</c:v>
                      </c:pt>
                      <c:pt idx="10174">
                        <c:v>42533.552361111113</c:v>
                      </c:pt>
                      <c:pt idx="10175">
                        <c:v>42533.552372685182</c:v>
                      </c:pt>
                      <c:pt idx="10176">
                        <c:v>42533.552384259259</c:v>
                      </c:pt>
                      <c:pt idx="10177">
                        <c:v>42533.552395833336</c:v>
                      </c:pt>
                      <c:pt idx="10178">
                        <c:v>42533.552407407406</c:v>
                      </c:pt>
                      <c:pt idx="10179">
                        <c:v>42533.552418981482</c:v>
                      </c:pt>
                      <c:pt idx="10180">
                        <c:v>42533.552430555559</c:v>
                      </c:pt>
                      <c:pt idx="10181">
                        <c:v>42533.552442129629</c:v>
                      </c:pt>
                      <c:pt idx="10182">
                        <c:v>42533.552453703705</c:v>
                      </c:pt>
                      <c:pt idx="10183">
                        <c:v>42533.552465277775</c:v>
                      </c:pt>
                      <c:pt idx="10184">
                        <c:v>42533.552476851852</c:v>
                      </c:pt>
                      <c:pt idx="10185">
                        <c:v>42533.552488425928</c:v>
                      </c:pt>
                      <c:pt idx="10186">
                        <c:v>42533.552499999998</c:v>
                      </c:pt>
                      <c:pt idx="10187">
                        <c:v>42533.552511574075</c:v>
                      </c:pt>
                      <c:pt idx="10188">
                        <c:v>42533.552523148152</c:v>
                      </c:pt>
                      <c:pt idx="10189">
                        <c:v>42533.552534722221</c:v>
                      </c:pt>
                      <c:pt idx="10190">
                        <c:v>42533.552546296298</c:v>
                      </c:pt>
                      <c:pt idx="10191">
                        <c:v>42533.552557870367</c:v>
                      </c:pt>
                      <c:pt idx="10192">
                        <c:v>42533.552569444444</c:v>
                      </c:pt>
                      <c:pt idx="10193">
                        <c:v>42533.552581018521</c:v>
                      </c:pt>
                      <c:pt idx="10194">
                        <c:v>42533.55259259259</c:v>
                      </c:pt>
                      <c:pt idx="10195">
                        <c:v>42533.552615740744</c:v>
                      </c:pt>
                      <c:pt idx="10196">
                        <c:v>42533.552627314813</c:v>
                      </c:pt>
                      <c:pt idx="10197">
                        <c:v>42533.55263888889</c:v>
                      </c:pt>
                      <c:pt idx="10198">
                        <c:v>42533.55265046296</c:v>
                      </c:pt>
                      <c:pt idx="10199">
                        <c:v>42533.552662037036</c:v>
                      </c:pt>
                      <c:pt idx="10200">
                        <c:v>42533.552673611113</c:v>
                      </c:pt>
                      <c:pt idx="10201">
                        <c:v>42533.552685185183</c:v>
                      </c:pt>
                      <c:pt idx="10202">
                        <c:v>42533.55269675926</c:v>
                      </c:pt>
                      <c:pt idx="10203">
                        <c:v>42533.552708333336</c:v>
                      </c:pt>
                      <c:pt idx="10204">
                        <c:v>42533.552719907406</c:v>
                      </c:pt>
                      <c:pt idx="10205">
                        <c:v>42533.552731481483</c:v>
                      </c:pt>
                      <c:pt idx="10206">
                        <c:v>42533.552743055552</c:v>
                      </c:pt>
                      <c:pt idx="10207">
                        <c:v>42533.552766203706</c:v>
                      </c:pt>
                      <c:pt idx="10208">
                        <c:v>42533.552777777775</c:v>
                      </c:pt>
                      <c:pt idx="10209">
                        <c:v>42533.552789351852</c:v>
                      </c:pt>
                      <c:pt idx="10210">
                        <c:v>42533.552800925929</c:v>
                      </c:pt>
                      <c:pt idx="10211">
                        <c:v>42533.552812499998</c:v>
                      </c:pt>
                      <c:pt idx="10212">
                        <c:v>42533.552824074075</c:v>
                      </c:pt>
                      <c:pt idx="10213">
                        <c:v>42533.552835648145</c:v>
                      </c:pt>
                      <c:pt idx="10214">
                        <c:v>42533.552847222221</c:v>
                      </c:pt>
                      <c:pt idx="10215">
                        <c:v>42533.552858796298</c:v>
                      </c:pt>
                      <c:pt idx="10216">
                        <c:v>42533.552870370368</c:v>
                      </c:pt>
                      <c:pt idx="10217">
                        <c:v>42533.552881944444</c:v>
                      </c:pt>
                      <c:pt idx="10218">
                        <c:v>42533.552893518521</c:v>
                      </c:pt>
                      <c:pt idx="10219">
                        <c:v>42533.552905092591</c:v>
                      </c:pt>
                      <c:pt idx="10220">
                        <c:v>42533.552916666667</c:v>
                      </c:pt>
                      <c:pt idx="10221">
                        <c:v>42533.552928240744</c:v>
                      </c:pt>
                      <c:pt idx="10222">
                        <c:v>42533.552939814814</c:v>
                      </c:pt>
                      <c:pt idx="10223">
                        <c:v>42533.552951388891</c:v>
                      </c:pt>
                      <c:pt idx="10224">
                        <c:v>42533.55296296296</c:v>
                      </c:pt>
                      <c:pt idx="10225">
                        <c:v>42533.552974537037</c:v>
                      </c:pt>
                      <c:pt idx="10226">
                        <c:v>42533.552997685183</c:v>
                      </c:pt>
                      <c:pt idx="10227">
                        <c:v>42533.55300925926</c:v>
                      </c:pt>
                      <c:pt idx="10228">
                        <c:v>42533.553020833337</c:v>
                      </c:pt>
                      <c:pt idx="10229">
                        <c:v>42533.553032407406</c:v>
                      </c:pt>
                      <c:pt idx="10230">
                        <c:v>42533.553043981483</c:v>
                      </c:pt>
                      <c:pt idx="10231">
                        <c:v>42533.553055555552</c:v>
                      </c:pt>
                      <c:pt idx="10232">
                        <c:v>42533.553067129629</c:v>
                      </c:pt>
                      <c:pt idx="10233">
                        <c:v>42533.553078703706</c:v>
                      </c:pt>
                      <c:pt idx="10234">
                        <c:v>42533.553090277775</c:v>
                      </c:pt>
                      <c:pt idx="10235">
                        <c:v>42533.553101851852</c:v>
                      </c:pt>
                      <c:pt idx="10236">
                        <c:v>42533.553113425929</c:v>
                      </c:pt>
                      <c:pt idx="10237">
                        <c:v>42533.553124999999</c:v>
                      </c:pt>
                      <c:pt idx="10238">
                        <c:v>42533.553136574075</c:v>
                      </c:pt>
                      <c:pt idx="10239">
                        <c:v>42533.553148148145</c:v>
                      </c:pt>
                      <c:pt idx="10240">
                        <c:v>42533.553159722222</c:v>
                      </c:pt>
                      <c:pt idx="10241">
                        <c:v>42533.553171296298</c:v>
                      </c:pt>
                      <c:pt idx="10242">
                        <c:v>42533.553182870368</c:v>
                      </c:pt>
                      <c:pt idx="10243">
                        <c:v>42533.553194444445</c:v>
                      </c:pt>
                      <c:pt idx="10244">
                        <c:v>42533.553206018521</c:v>
                      </c:pt>
                      <c:pt idx="10245">
                        <c:v>42533.553229166668</c:v>
                      </c:pt>
                      <c:pt idx="10246">
                        <c:v>42533.553240740737</c:v>
                      </c:pt>
                      <c:pt idx="10247">
                        <c:v>42533.553263888891</c:v>
                      </c:pt>
                      <c:pt idx="10248">
                        <c:v>42533.553287037037</c:v>
                      </c:pt>
                      <c:pt idx="10249">
                        <c:v>42533.553298611114</c:v>
                      </c:pt>
                      <c:pt idx="10250">
                        <c:v>42533.553310185183</c:v>
                      </c:pt>
                      <c:pt idx="10251">
                        <c:v>42533.55332175926</c:v>
                      </c:pt>
                      <c:pt idx="10252">
                        <c:v>42533.553333333337</c:v>
                      </c:pt>
                      <c:pt idx="10253">
                        <c:v>42533.553344907406</c:v>
                      </c:pt>
                      <c:pt idx="10254">
                        <c:v>42533.553356481483</c:v>
                      </c:pt>
                      <c:pt idx="10255">
                        <c:v>42533.553368055553</c:v>
                      </c:pt>
                      <c:pt idx="10256">
                        <c:v>42533.553379629629</c:v>
                      </c:pt>
                      <c:pt idx="10257">
                        <c:v>42533.553391203706</c:v>
                      </c:pt>
                      <c:pt idx="10258">
                        <c:v>42533.553402777776</c:v>
                      </c:pt>
                      <c:pt idx="10259">
                        <c:v>42533.553414351853</c:v>
                      </c:pt>
                      <c:pt idx="10260">
                        <c:v>42533.553425925929</c:v>
                      </c:pt>
                      <c:pt idx="10261">
                        <c:v>42533.553437499999</c:v>
                      </c:pt>
                      <c:pt idx="10262">
                        <c:v>42533.553449074076</c:v>
                      </c:pt>
                      <c:pt idx="10263">
                        <c:v>42533.553460648145</c:v>
                      </c:pt>
                      <c:pt idx="10264">
                        <c:v>42533.553472222222</c:v>
                      </c:pt>
                      <c:pt idx="10265">
                        <c:v>42533.553483796299</c:v>
                      </c:pt>
                      <c:pt idx="10266">
                        <c:v>42533.553495370368</c:v>
                      </c:pt>
                      <c:pt idx="10267">
                        <c:v>42533.553506944445</c:v>
                      </c:pt>
                      <c:pt idx="10268">
                        <c:v>42533.553518518522</c:v>
                      </c:pt>
                      <c:pt idx="10269">
                        <c:v>42533.553530092591</c:v>
                      </c:pt>
                      <c:pt idx="10270">
                        <c:v>42533.553541666668</c:v>
                      </c:pt>
                      <c:pt idx="10271">
                        <c:v>42533.553553240738</c:v>
                      </c:pt>
                      <c:pt idx="10272">
                        <c:v>42533.553564814814</c:v>
                      </c:pt>
                      <c:pt idx="10273">
                        <c:v>42533.553576388891</c:v>
                      </c:pt>
                      <c:pt idx="10274">
                        <c:v>42533.553587962961</c:v>
                      </c:pt>
                      <c:pt idx="10275">
                        <c:v>42533.553599537037</c:v>
                      </c:pt>
                      <c:pt idx="10276">
                        <c:v>42533.55363425926</c:v>
                      </c:pt>
                      <c:pt idx="10277">
                        <c:v>42533.55364583333</c:v>
                      </c:pt>
                      <c:pt idx="10278">
                        <c:v>42533.553657407407</c:v>
                      </c:pt>
                      <c:pt idx="10279">
                        <c:v>42533.553668981483</c:v>
                      </c:pt>
                      <c:pt idx="10280">
                        <c:v>42533.553680555553</c:v>
                      </c:pt>
                      <c:pt idx="10281">
                        <c:v>42533.55369212963</c:v>
                      </c:pt>
                      <c:pt idx="10282">
                        <c:v>42533.553703703707</c:v>
                      </c:pt>
                      <c:pt idx="10283">
                        <c:v>42533.553715277776</c:v>
                      </c:pt>
                      <c:pt idx="10284">
                        <c:v>42533.553726851853</c:v>
                      </c:pt>
                      <c:pt idx="10285">
                        <c:v>42533.553738425922</c:v>
                      </c:pt>
                      <c:pt idx="10286">
                        <c:v>42533.553749999999</c:v>
                      </c:pt>
                      <c:pt idx="10287">
                        <c:v>42533.553761574076</c:v>
                      </c:pt>
                      <c:pt idx="10288">
                        <c:v>42533.553773148145</c:v>
                      </c:pt>
                      <c:pt idx="10289">
                        <c:v>42533.553784722222</c:v>
                      </c:pt>
                      <c:pt idx="10290">
                        <c:v>42533.553796296299</c:v>
                      </c:pt>
                      <c:pt idx="10291">
                        <c:v>42533.553807870368</c:v>
                      </c:pt>
                      <c:pt idx="10292">
                        <c:v>42533.553831018522</c:v>
                      </c:pt>
                      <c:pt idx="10293">
                        <c:v>42533.553842592592</c:v>
                      </c:pt>
                      <c:pt idx="10294">
                        <c:v>42533.553854166668</c:v>
                      </c:pt>
                      <c:pt idx="10295">
                        <c:v>42533.553865740738</c:v>
                      </c:pt>
                      <c:pt idx="10296">
                        <c:v>42533.553877314815</c:v>
                      </c:pt>
                      <c:pt idx="10297">
                        <c:v>42533.553888888891</c:v>
                      </c:pt>
                      <c:pt idx="10298">
                        <c:v>42533.553900462961</c:v>
                      </c:pt>
                      <c:pt idx="10299">
                        <c:v>42533.553912037038</c:v>
                      </c:pt>
                      <c:pt idx="10300">
                        <c:v>42533.553923611114</c:v>
                      </c:pt>
                      <c:pt idx="10301">
                        <c:v>42533.553935185184</c:v>
                      </c:pt>
                      <c:pt idx="10302">
                        <c:v>42533.553946759261</c:v>
                      </c:pt>
                      <c:pt idx="10303">
                        <c:v>42533.55395833333</c:v>
                      </c:pt>
                      <c:pt idx="10304">
                        <c:v>42533.553969907407</c:v>
                      </c:pt>
                      <c:pt idx="10305">
                        <c:v>42533.553981481484</c:v>
                      </c:pt>
                      <c:pt idx="10306">
                        <c:v>42533.553993055553</c:v>
                      </c:pt>
                      <c:pt idx="10307">
                        <c:v>42533.55400462963</c:v>
                      </c:pt>
                      <c:pt idx="10308">
                        <c:v>42533.554016203707</c:v>
                      </c:pt>
                      <c:pt idx="10309">
                        <c:v>42533.554027777776</c:v>
                      </c:pt>
                      <c:pt idx="10310">
                        <c:v>42533.554039351853</c:v>
                      </c:pt>
                      <c:pt idx="10311">
                        <c:v>42533.554050925923</c:v>
                      </c:pt>
                      <c:pt idx="10312">
                        <c:v>42533.554062499999</c:v>
                      </c:pt>
                      <c:pt idx="10313">
                        <c:v>42533.554074074076</c:v>
                      </c:pt>
                      <c:pt idx="10314">
                        <c:v>42533.554085648146</c:v>
                      </c:pt>
                      <c:pt idx="10315">
                        <c:v>42533.554097222222</c:v>
                      </c:pt>
                      <c:pt idx="10316">
                        <c:v>42533.554108796299</c:v>
                      </c:pt>
                      <c:pt idx="10317">
                        <c:v>42533.554120370369</c:v>
                      </c:pt>
                      <c:pt idx="10318">
                        <c:v>42533.554131944446</c:v>
                      </c:pt>
                      <c:pt idx="10319">
                        <c:v>42533.554143518515</c:v>
                      </c:pt>
                      <c:pt idx="10320">
                        <c:v>42533.554155092592</c:v>
                      </c:pt>
                      <c:pt idx="10321">
                        <c:v>42533.554166666669</c:v>
                      </c:pt>
                      <c:pt idx="10322">
                        <c:v>42533.554178240738</c:v>
                      </c:pt>
                      <c:pt idx="10323">
                        <c:v>42533.554189814815</c:v>
                      </c:pt>
                      <c:pt idx="10324">
                        <c:v>42533.554201388892</c:v>
                      </c:pt>
                      <c:pt idx="10325">
                        <c:v>42533.554212962961</c:v>
                      </c:pt>
                      <c:pt idx="10326">
                        <c:v>42533.554224537038</c:v>
                      </c:pt>
                      <c:pt idx="10327">
                        <c:v>42533.554236111115</c:v>
                      </c:pt>
                      <c:pt idx="10328">
                        <c:v>42533.554247685184</c:v>
                      </c:pt>
                      <c:pt idx="10329">
                        <c:v>42533.554259259261</c:v>
                      </c:pt>
                      <c:pt idx="10330">
                        <c:v>42533.554270833331</c:v>
                      </c:pt>
                      <c:pt idx="10331">
                        <c:v>42533.554282407407</c:v>
                      </c:pt>
                      <c:pt idx="10332">
                        <c:v>42533.554293981484</c:v>
                      </c:pt>
                      <c:pt idx="10333">
                        <c:v>42533.554305555554</c:v>
                      </c:pt>
                      <c:pt idx="10334">
                        <c:v>42533.55431712963</c:v>
                      </c:pt>
                      <c:pt idx="10335">
                        <c:v>42533.554328703707</c:v>
                      </c:pt>
                      <c:pt idx="10336">
                        <c:v>42533.554340277777</c:v>
                      </c:pt>
                      <c:pt idx="10337">
                        <c:v>42533.554351851853</c:v>
                      </c:pt>
                      <c:pt idx="10338">
                        <c:v>42533.554363425923</c:v>
                      </c:pt>
                      <c:pt idx="10339">
                        <c:v>42533.554375</c:v>
                      </c:pt>
                      <c:pt idx="10340">
                        <c:v>42533.554386574076</c:v>
                      </c:pt>
                      <c:pt idx="10341">
                        <c:v>42533.554398148146</c:v>
                      </c:pt>
                      <c:pt idx="10342">
                        <c:v>42533.554409722223</c:v>
                      </c:pt>
                      <c:pt idx="10343">
                        <c:v>42533.5544212963</c:v>
                      </c:pt>
                      <c:pt idx="10344">
                        <c:v>42533.554432870369</c:v>
                      </c:pt>
                      <c:pt idx="10345">
                        <c:v>42533.554444444446</c:v>
                      </c:pt>
                      <c:pt idx="10346">
                        <c:v>42533.554456018515</c:v>
                      </c:pt>
                      <c:pt idx="10347">
                        <c:v>42533.554467592592</c:v>
                      </c:pt>
                      <c:pt idx="10348">
                        <c:v>42533.554479166669</c:v>
                      </c:pt>
                      <c:pt idx="10349">
                        <c:v>42533.554490740738</c:v>
                      </c:pt>
                      <c:pt idx="10350">
                        <c:v>42533.554502314815</c:v>
                      </c:pt>
                      <c:pt idx="10351">
                        <c:v>42533.554513888892</c:v>
                      </c:pt>
                      <c:pt idx="10352">
                        <c:v>42533.554525462961</c:v>
                      </c:pt>
                      <c:pt idx="10353">
                        <c:v>42533.554548611108</c:v>
                      </c:pt>
                      <c:pt idx="10354">
                        <c:v>42533.554560185185</c:v>
                      </c:pt>
                      <c:pt idx="10355">
                        <c:v>42533.554571759261</c:v>
                      </c:pt>
                      <c:pt idx="10356">
                        <c:v>42533.554583333331</c:v>
                      </c:pt>
                      <c:pt idx="10357">
                        <c:v>42533.554594907408</c:v>
                      </c:pt>
                      <c:pt idx="10358">
                        <c:v>42533.554606481484</c:v>
                      </c:pt>
                      <c:pt idx="10359">
                        <c:v>42533.554618055554</c:v>
                      </c:pt>
                      <c:pt idx="10360">
                        <c:v>42533.554629629631</c:v>
                      </c:pt>
                      <c:pt idx="10361">
                        <c:v>42533.5546412037</c:v>
                      </c:pt>
                      <c:pt idx="10362">
                        <c:v>42533.554664351854</c:v>
                      </c:pt>
                      <c:pt idx="10363">
                        <c:v>42533.5546875</c:v>
                      </c:pt>
                      <c:pt idx="10364">
                        <c:v>42533.554699074077</c:v>
                      </c:pt>
                      <c:pt idx="10365">
                        <c:v>42533.554710648146</c:v>
                      </c:pt>
                      <c:pt idx="10366">
                        <c:v>42533.554722222223</c:v>
                      </c:pt>
                      <c:pt idx="10367">
                        <c:v>42533.5547337963</c:v>
                      </c:pt>
                      <c:pt idx="10368">
                        <c:v>42533.554745370369</c:v>
                      </c:pt>
                      <c:pt idx="10369">
                        <c:v>42533.554756944446</c:v>
                      </c:pt>
                      <c:pt idx="10370">
                        <c:v>42533.554768518516</c:v>
                      </c:pt>
                      <c:pt idx="10371">
                        <c:v>42533.554780092592</c:v>
                      </c:pt>
                      <c:pt idx="10372">
                        <c:v>42533.554791666669</c:v>
                      </c:pt>
                      <c:pt idx="10373">
                        <c:v>42533.554803240739</c:v>
                      </c:pt>
                      <c:pt idx="10374">
                        <c:v>42533.554814814815</c:v>
                      </c:pt>
                      <c:pt idx="10375">
                        <c:v>42533.554826388892</c:v>
                      </c:pt>
                      <c:pt idx="10376">
                        <c:v>42533.554837962962</c:v>
                      </c:pt>
                      <c:pt idx="10377">
                        <c:v>42533.554849537039</c:v>
                      </c:pt>
                      <c:pt idx="10378">
                        <c:v>42533.554861111108</c:v>
                      </c:pt>
                      <c:pt idx="10379">
                        <c:v>42533.554872685185</c:v>
                      </c:pt>
                      <c:pt idx="10380">
                        <c:v>42533.554884259262</c:v>
                      </c:pt>
                      <c:pt idx="10381">
                        <c:v>42533.554895833331</c:v>
                      </c:pt>
                      <c:pt idx="10382">
                        <c:v>42533.554907407408</c:v>
                      </c:pt>
                      <c:pt idx="10383">
                        <c:v>42533.554918981485</c:v>
                      </c:pt>
                      <c:pt idx="10384">
                        <c:v>42533.554930555554</c:v>
                      </c:pt>
                      <c:pt idx="10385">
                        <c:v>42533.554942129631</c:v>
                      </c:pt>
                      <c:pt idx="10386">
                        <c:v>42533.5549537037</c:v>
                      </c:pt>
                      <c:pt idx="10387">
                        <c:v>42533.554965277777</c:v>
                      </c:pt>
                      <c:pt idx="10388">
                        <c:v>42533.554976851854</c:v>
                      </c:pt>
                      <c:pt idx="10389">
                        <c:v>42533.554988425924</c:v>
                      </c:pt>
                      <c:pt idx="10390">
                        <c:v>42533.555</c:v>
                      </c:pt>
                      <c:pt idx="10391">
                        <c:v>42533.555011574077</c:v>
                      </c:pt>
                      <c:pt idx="10392">
                        <c:v>42533.555023148147</c:v>
                      </c:pt>
                      <c:pt idx="10393">
                        <c:v>42533.555034722223</c:v>
                      </c:pt>
                      <c:pt idx="10394">
                        <c:v>42533.555046296293</c:v>
                      </c:pt>
                      <c:pt idx="10395">
                        <c:v>42533.55505787037</c:v>
                      </c:pt>
                      <c:pt idx="10396">
                        <c:v>42533.555069444446</c:v>
                      </c:pt>
                      <c:pt idx="10397">
                        <c:v>42533.555081018516</c:v>
                      </c:pt>
                      <c:pt idx="10398">
                        <c:v>42533.555104166669</c:v>
                      </c:pt>
                      <c:pt idx="10399">
                        <c:v>42533.555115740739</c:v>
                      </c:pt>
                      <c:pt idx="10400">
                        <c:v>42533.555127314816</c:v>
                      </c:pt>
                      <c:pt idx="10401">
                        <c:v>42533.555138888885</c:v>
                      </c:pt>
                      <c:pt idx="10402">
                        <c:v>42533.555150462962</c:v>
                      </c:pt>
                      <c:pt idx="10403">
                        <c:v>42533.555162037039</c:v>
                      </c:pt>
                      <c:pt idx="10404">
                        <c:v>42533.555173611108</c:v>
                      </c:pt>
                      <c:pt idx="10405">
                        <c:v>42533.555185185185</c:v>
                      </c:pt>
                      <c:pt idx="10406">
                        <c:v>42533.555196759262</c:v>
                      </c:pt>
                      <c:pt idx="10407">
                        <c:v>42533.555208333331</c:v>
                      </c:pt>
                      <c:pt idx="10408">
                        <c:v>42533.555219907408</c:v>
                      </c:pt>
                      <c:pt idx="10409">
                        <c:v>42533.555231481485</c:v>
                      </c:pt>
                      <c:pt idx="10410">
                        <c:v>42533.555254629631</c:v>
                      </c:pt>
                      <c:pt idx="10411">
                        <c:v>42533.555266203701</c:v>
                      </c:pt>
                      <c:pt idx="10412">
                        <c:v>42533.555277777778</c:v>
                      </c:pt>
                      <c:pt idx="10413">
                        <c:v>42533.555289351854</c:v>
                      </c:pt>
                      <c:pt idx="10414">
                        <c:v>42533.555300925924</c:v>
                      </c:pt>
                      <c:pt idx="10415">
                        <c:v>42533.555312500001</c:v>
                      </c:pt>
                      <c:pt idx="10416">
                        <c:v>42533.555324074077</c:v>
                      </c:pt>
                      <c:pt idx="10417">
                        <c:v>42533.555335648147</c:v>
                      </c:pt>
                      <c:pt idx="10418">
                        <c:v>42533.555347222224</c:v>
                      </c:pt>
                      <c:pt idx="10419">
                        <c:v>42533.555358796293</c:v>
                      </c:pt>
                      <c:pt idx="10420">
                        <c:v>42533.55537037037</c:v>
                      </c:pt>
                      <c:pt idx="10421">
                        <c:v>42533.555381944447</c:v>
                      </c:pt>
                      <c:pt idx="10422">
                        <c:v>42533.555393518516</c:v>
                      </c:pt>
                      <c:pt idx="10423">
                        <c:v>42533.555405092593</c:v>
                      </c:pt>
                      <c:pt idx="10424">
                        <c:v>42533.55541666667</c:v>
                      </c:pt>
                      <c:pt idx="10425">
                        <c:v>42533.555428240739</c:v>
                      </c:pt>
                      <c:pt idx="10426">
                        <c:v>42533.555439814816</c:v>
                      </c:pt>
                      <c:pt idx="10427">
                        <c:v>42533.555451388886</c:v>
                      </c:pt>
                      <c:pt idx="10428">
                        <c:v>42533.555462962962</c:v>
                      </c:pt>
                      <c:pt idx="10429">
                        <c:v>42533.555474537039</c:v>
                      </c:pt>
                      <c:pt idx="10430">
                        <c:v>42533.555486111109</c:v>
                      </c:pt>
                      <c:pt idx="10431">
                        <c:v>42533.555497685185</c:v>
                      </c:pt>
                      <c:pt idx="10432">
                        <c:v>42533.555509259262</c:v>
                      </c:pt>
                      <c:pt idx="10433">
                        <c:v>42533.555520833332</c:v>
                      </c:pt>
                      <c:pt idx="10434">
                        <c:v>42533.555532407408</c:v>
                      </c:pt>
                      <c:pt idx="10435">
                        <c:v>42533.555543981478</c:v>
                      </c:pt>
                      <c:pt idx="10436">
                        <c:v>42533.555555555555</c:v>
                      </c:pt>
                      <c:pt idx="10437">
                        <c:v>42533.555567129632</c:v>
                      </c:pt>
                      <c:pt idx="10438">
                        <c:v>42533.555590277778</c:v>
                      </c:pt>
                      <c:pt idx="10439">
                        <c:v>42533.555601851855</c:v>
                      </c:pt>
                      <c:pt idx="10440">
                        <c:v>42533.555625000001</c:v>
                      </c:pt>
                      <c:pt idx="10441">
                        <c:v>42533.555648148147</c:v>
                      </c:pt>
                      <c:pt idx="10442">
                        <c:v>42533.555659722224</c:v>
                      </c:pt>
                      <c:pt idx="10443">
                        <c:v>42533.555671296293</c:v>
                      </c:pt>
                      <c:pt idx="10444">
                        <c:v>42533.55568287037</c:v>
                      </c:pt>
                      <c:pt idx="10445">
                        <c:v>42533.555717592593</c:v>
                      </c:pt>
                      <c:pt idx="10446">
                        <c:v>42533.55572916667</c:v>
                      </c:pt>
                      <c:pt idx="10447">
                        <c:v>42533.55574074074</c:v>
                      </c:pt>
                      <c:pt idx="10448">
                        <c:v>42533.555752314816</c:v>
                      </c:pt>
                      <c:pt idx="10449">
                        <c:v>42533.555763888886</c:v>
                      </c:pt>
                      <c:pt idx="10450">
                        <c:v>42533.555787037039</c:v>
                      </c:pt>
                      <c:pt idx="10451">
                        <c:v>42533.555798611109</c:v>
                      </c:pt>
                      <c:pt idx="10452">
                        <c:v>42533.555810185186</c:v>
                      </c:pt>
                      <c:pt idx="10453">
                        <c:v>42533.555821759262</c:v>
                      </c:pt>
                      <c:pt idx="10454">
                        <c:v>42533.555833333332</c:v>
                      </c:pt>
                      <c:pt idx="10455">
                        <c:v>42533.555844907409</c:v>
                      </c:pt>
                      <c:pt idx="10456">
                        <c:v>42533.555856481478</c:v>
                      </c:pt>
                      <c:pt idx="10457">
                        <c:v>42533.555868055555</c:v>
                      </c:pt>
                      <c:pt idx="10458">
                        <c:v>42533.555879629632</c:v>
                      </c:pt>
                      <c:pt idx="10459">
                        <c:v>42533.555891203701</c:v>
                      </c:pt>
                      <c:pt idx="10460">
                        <c:v>42533.555902777778</c:v>
                      </c:pt>
                      <c:pt idx="10461">
                        <c:v>42533.555914351855</c:v>
                      </c:pt>
                      <c:pt idx="10462">
                        <c:v>42533.555925925924</c:v>
                      </c:pt>
                      <c:pt idx="10463">
                        <c:v>42533.555937500001</c:v>
                      </c:pt>
                      <c:pt idx="10464">
                        <c:v>42533.555949074071</c:v>
                      </c:pt>
                      <c:pt idx="10465">
                        <c:v>42533.555960648147</c:v>
                      </c:pt>
                      <c:pt idx="10466">
                        <c:v>42533.555972222224</c:v>
                      </c:pt>
                      <c:pt idx="10467">
                        <c:v>42533.555983796294</c:v>
                      </c:pt>
                      <c:pt idx="10468">
                        <c:v>42533.556006944447</c:v>
                      </c:pt>
                      <c:pt idx="10469">
                        <c:v>42533.556018518517</c:v>
                      </c:pt>
                      <c:pt idx="10470">
                        <c:v>42533.556030092594</c:v>
                      </c:pt>
                      <c:pt idx="10471">
                        <c:v>42533.55605324074</c:v>
                      </c:pt>
                      <c:pt idx="10472">
                        <c:v>42533.556064814817</c:v>
                      </c:pt>
                      <c:pt idx="10473">
                        <c:v>42533.556076388886</c:v>
                      </c:pt>
                      <c:pt idx="10474">
                        <c:v>42533.556087962963</c:v>
                      </c:pt>
                      <c:pt idx="10475">
                        <c:v>42533.55609953704</c:v>
                      </c:pt>
                      <c:pt idx="10476">
                        <c:v>42533.556111111109</c:v>
                      </c:pt>
                      <c:pt idx="10477">
                        <c:v>42533.556122685186</c:v>
                      </c:pt>
                      <c:pt idx="10478">
                        <c:v>42533.556134259263</c:v>
                      </c:pt>
                      <c:pt idx="10479">
                        <c:v>42533.556145833332</c:v>
                      </c:pt>
                      <c:pt idx="10480">
                        <c:v>42533.556157407409</c:v>
                      </c:pt>
                      <c:pt idx="10481">
                        <c:v>42533.556168981479</c:v>
                      </c:pt>
                      <c:pt idx="10482">
                        <c:v>42533.556203703702</c:v>
                      </c:pt>
                      <c:pt idx="10483">
                        <c:v>42533.556215277778</c:v>
                      </c:pt>
                      <c:pt idx="10484">
                        <c:v>42533.556226851855</c:v>
                      </c:pt>
                      <c:pt idx="10485">
                        <c:v>42533.556238425925</c:v>
                      </c:pt>
                      <c:pt idx="10486">
                        <c:v>42533.556250000001</c:v>
                      </c:pt>
                      <c:pt idx="10487">
                        <c:v>42533.556261574071</c:v>
                      </c:pt>
                      <c:pt idx="10488">
                        <c:v>42533.556273148148</c:v>
                      </c:pt>
                      <c:pt idx="10489">
                        <c:v>42533.556284722225</c:v>
                      </c:pt>
                      <c:pt idx="10490">
                        <c:v>42533.556296296294</c:v>
                      </c:pt>
                      <c:pt idx="10491">
                        <c:v>42533.556307870371</c:v>
                      </c:pt>
                      <c:pt idx="10492">
                        <c:v>42533.556319444448</c:v>
                      </c:pt>
                      <c:pt idx="10493">
                        <c:v>42533.556331018517</c:v>
                      </c:pt>
                      <c:pt idx="10494">
                        <c:v>42533.556342592594</c:v>
                      </c:pt>
                      <c:pt idx="10495">
                        <c:v>42533.556354166663</c:v>
                      </c:pt>
                      <c:pt idx="10496">
                        <c:v>42533.55636574074</c:v>
                      </c:pt>
                      <c:pt idx="10497">
                        <c:v>42533.556377314817</c:v>
                      </c:pt>
                      <c:pt idx="10498">
                        <c:v>42533.556388888886</c:v>
                      </c:pt>
                      <c:pt idx="10499">
                        <c:v>42533.556400462963</c:v>
                      </c:pt>
                      <c:pt idx="10500">
                        <c:v>42533.55641203704</c:v>
                      </c:pt>
                      <c:pt idx="10501">
                        <c:v>42533.556423611109</c:v>
                      </c:pt>
                      <c:pt idx="10502">
                        <c:v>42533.556435185186</c:v>
                      </c:pt>
                      <c:pt idx="10503">
                        <c:v>42533.556446759256</c:v>
                      </c:pt>
                      <c:pt idx="10504">
                        <c:v>42533.556458333333</c:v>
                      </c:pt>
                      <c:pt idx="10505">
                        <c:v>42533.556469907409</c:v>
                      </c:pt>
                      <c:pt idx="10506">
                        <c:v>42533.556481481479</c:v>
                      </c:pt>
                      <c:pt idx="10507">
                        <c:v>42533.556493055556</c:v>
                      </c:pt>
                      <c:pt idx="10508">
                        <c:v>42533.556504629632</c:v>
                      </c:pt>
                      <c:pt idx="10509">
                        <c:v>42533.556516203702</c:v>
                      </c:pt>
                      <c:pt idx="10510">
                        <c:v>42533.556527777779</c:v>
                      </c:pt>
                      <c:pt idx="10511">
                        <c:v>42533.556539351855</c:v>
                      </c:pt>
                      <c:pt idx="10512">
                        <c:v>42533.556550925925</c:v>
                      </c:pt>
                      <c:pt idx="10513">
                        <c:v>42533.556562500002</c:v>
                      </c:pt>
                      <c:pt idx="10514">
                        <c:v>42533.556574074071</c:v>
                      </c:pt>
                      <c:pt idx="10515">
                        <c:v>42533.556585648148</c:v>
                      </c:pt>
                      <c:pt idx="10516">
                        <c:v>42533.556597222225</c:v>
                      </c:pt>
                      <c:pt idx="10517">
                        <c:v>42533.556608796294</c:v>
                      </c:pt>
                      <c:pt idx="10518">
                        <c:v>42533.556620370371</c:v>
                      </c:pt>
                      <c:pt idx="10519">
                        <c:v>42533.556631944448</c:v>
                      </c:pt>
                      <c:pt idx="10520">
                        <c:v>42533.556643518517</c:v>
                      </c:pt>
                      <c:pt idx="10521">
                        <c:v>42533.556666666664</c:v>
                      </c:pt>
                      <c:pt idx="10522">
                        <c:v>42533.55667824074</c:v>
                      </c:pt>
                      <c:pt idx="10523">
                        <c:v>42533.556689814817</c:v>
                      </c:pt>
                      <c:pt idx="10524">
                        <c:v>42533.556701388887</c:v>
                      </c:pt>
                      <c:pt idx="10525">
                        <c:v>42533.556712962964</c:v>
                      </c:pt>
                      <c:pt idx="10526">
                        <c:v>42533.55672453704</c:v>
                      </c:pt>
                      <c:pt idx="10527">
                        <c:v>42533.55673611111</c:v>
                      </c:pt>
                      <c:pt idx="10528">
                        <c:v>42533.556747685187</c:v>
                      </c:pt>
                      <c:pt idx="10529">
                        <c:v>42533.556759259256</c:v>
                      </c:pt>
                      <c:pt idx="10530">
                        <c:v>42533.556770833333</c:v>
                      </c:pt>
                      <c:pt idx="10531">
                        <c:v>42533.55678240741</c:v>
                      </c:pt>
                      <c:pt idx="10532">
                        <c:v>42533.556793981479</c:v>
                      </c:pt>
                      <c:pt idx="10533">
                        <c:v>42533.556817129633</c:v>
                      </c:pt>
                      <c:pt idx="10534">
                        <c:v>42533.556828703702</c:v>
                      </c:pt>
                      <c:pt idx="10535">
                        <c:v>42533.556840277779</c:v>
                      </c:pt>
                      <c:pt idx="10536">
                        <c:v>42533.556851851848</c:v>
                      </c:pt>
                      <c:pt idx="10537">
                        <c:v>42533.556863425925</c:v>
                      </c:pt>
                      <c:pt idx="10538">
                        <c:v>42533.556875000002</c:v>
                      </c:pt>
                      <c:pt idx="10539">
                        <c:v>42533.556886574072</c:v>
                      </c:pt>
                      <c:pt idx="10540">
                        <c:v>42533.556898148148</c:v>
                      </c:pt>
                      <c:pt idx="10541">
                        <c:v>42533.556909722225</c:v>
                      </c:pt>
                      <c:pt idx="10542">
                        <c:v>42533.556921296295</c:v>
                      </c:pt>
                      <c:pt idx="10543">
                        <c:v>42533.556932870371</c:v>
                      </c:pt>
                      <c:pt idx="10544">
                        <c:v>42533.556956018518</c:v>
                      </c:pt>
                      <c:pt idx="10545">
                        <c:v>42533.556967592594</c:v>
                      </c:pt>
                      <c:pt idx="10546">
                        <c:v>42533.556979166664</c:v>
                      </c:pt>
                      <c:pt idx="10547">
                        <c:v>42533.556990740741</c:v>
                      </c:pt>
                      <c:pt idx="10548">
                        <c:v>42533.557002314818</c:v>
                      </c:pt>
                      <c:pt idx="10549">
                        <c:v>42533.557013888887</c:v>
                      </c:pt>
                      <c:pt idx="10550">
                        <c:v>42533.557025462964</c:v>
                      </c:pt>
                      <c:pt idx="10551">
                        <c:v>42533.557037037041</c:v>
                      </c:pt>
                      <c:pt idx="10552">
                        <c:v>42533.55704861111</c:v>
                      </c:pt>
                      <c:pt idx="10553">
                        <c:v>42533.557060185187</c:v>
                      </c:pt>
                      <c:pt idx="10554">
                        <c:v>42533.557071759256</c:v>
                      </c:pt>
                      <c:pt idx="10555">
                        <c:v>42533.557083333333</c:v>
                      </c:pt>
                      <c:pt idx="10556">
                        <c:v>42533.55709490741</c:v>
                      </c:pt>
                      <c:pt idx="10557">
                        <c:v>42533.557106481479</c:v>
                      </c:pt>
                      <c:pt idx="10558">
                        <c:v>42533.557118055556</c:v>
                      </c:pt>
                      <c:pt idx="10559">
                        <c:v>42533.557129629633</c:v>
                      </c:pt>
                      <c:pt idx="10560">
                        <c:v>42533.557141203702</c:v>
                      </c:pt>
                      <c:pt idx="10561">
                        <c:v>42533.557152777779</c:v>
                      </c:pt>
                      <c:pt idx="10562">
                        <c:v>42533.557164351849</c:v>
                      </c:pt>
                      <c:pt idx="10563">
                        <c:v>42533.557175925926</c:v>
                      </c:pt>
                      <c:pt idx="10564">
                        <c:v>42533.557187500002</c:v>
                      </c:pt>
                      <c:pt idx="10565">
                        <c:v>42533.557199074072</c:v>
                      </c:pt>
                      <c:pt idx="10566">
                        <c:v>42533.557210648149</c:v>
                      </c:pt>
                      <c:pt idx="10567">
                        <c:v>42533.557222222225</c:v>
                      </c:pt>
                      <c:pt idx="10568">
                        <c:v>42533.557233796295</c:v>
                      </c:pt>
                      <c:pt idx="10569">
                        <c:v>42533.557245370372</c:v>
                      </c:pt>
                      <c:pt idx="10570">
                        <c:v>42533.557256944441</c:v>
                      </c:pt>
                      <c:pt idx="10571">
                        <c:v>42533.557268518518</c:v>
                      </c:pt>
                      <c:pt idx="10572">
                        <c:v>42533.557280092595</c:v>
                      </c:pt>
                      <c:pt idx="10573">
                        <c:v>42533.557291666664</c:v>
                      </c:pt>
                      <c:pt idx="10574">
                        <c:v>42533.557303240741</c:v>
                      </c:pt>
                      <c:pt idx="10575">
                        <c:v>42533.557314814818</c:v>
                      </c:pt>
                      <c:pt idx="10576">
                        <c:v>42533.557326388887</c:v>
                      </c:pt>
                      <c:pt idx="10577">
                        <c:v>42533.557337962964</c:v>
                      </c:pt>
                      <c:pt idx="10578">
                        <c:v>42533.557349537034</c:v>
                      </c:pt>
                      <c:pt idx="10579">
                        <c:v>42533.55736111111</c:v>
                      </c:pt>
                      <c:pt idx="10580">
                        <c:v>42533.557372685187</c:v>
                      </c:pt>
                      <c:pt idx="10581">
                        <c:v>42533.557384259257</c:v>
                      </c:pt>
                      <c:pt idx="10582">
                        <c:v>42533.557395833333</c:v>
                      </c:pt>
                      <c:pt idx="10583">
                        <c:v>42533.55740740741</c:v>
                      </c:pt>
                      <c:pt idx="10584">
                        <c:v>42533.55741898148</c:v>
                      </c:pt>
                      <c:pt idx="10585">
                        <c:v>42533.557430555556</c:v>
                      </c:pt>
                      <c:pt idx="10586">
                        <c:v>42533.557442129626</c:v>
                      </c:pt>
                      <c:pt idx="10587">
                        <c:v>42533.557453703703</c:v>
                      </c:pt>
                      <c:pt idx="10588">
                        <c:v>42533.55746527778</c:v>
                      </c:pt>
                      <c:pt idx="10589">
                        <c:v>42533.557476851849</c:v>
                      </c:pt>
                      <c:pt idx="10590">
                        <c:v>42533.557488425926</c:v>
                      </c:pt>
                      <c:pt idx="10591">
                        <c:v>42533.557500000003</c:v>
                      </c:pt>
                      <c:pt idx="10592">
                        <c:v>42533.557511574072</c:v>
                      </c:pt>
                      <c:pt idx="10593">
                        <c:v>42533.557523148149</c:v>
                      </c:pt>
                      <c:pt idx="10594">
                        <c:v>42533.557534722226</c:v>
                      </c:pt>
                      <c:pt idx="10595">
                        <c:v>42533.557546296295</c:v>
                      </c:pt>
                      <c:pt idx="10596">
                        <c:v>42533.557557870372</c:v>
                      </c:pt>
                      <c:pt idx="10597">
                        <c:v>42533.557569444441</c:v>
                      </c:pt>
                      <c:pt idx="10598">
                        <c:v>42533.557581018518</c:v>
                      </c:pt>
                      <c:pt idx="10599">
                        <c:v>42533.557604166665</c:v>
                      </c:pt>
                      <c:pt idx="10600">
                        <c:v>42533.557615740741</c:v>
                      </c:pt>
                      <c:pt idx="10601">
                        <c:v>42533.557627314818</c:v>
                      </c:pt>
                      <c:pt idx="10602">
                        <c:v>42533.557638888888</c:v>
                      </c:pt>
                      <c:pt idx="10603">
                        <c:v>42533.557650462964</c:v>
                      </c:pt>
                      <c:pt idx="10604">
                        <c:v>42533.557662037034</c:v>
                      </c:pt>
                      <c:pt idx="10605">
                        <c:v>42533.557685185187</c:v>
                      </c:pt>
                      <c:pt idx="10606">
                        <c:v>42533.557708333334</c:v>
                      </c:pt>
                      <c:pt idx="10607">
                        <c:v>42533.557719907411</c:v>
                      </c:pt>
                      <c:pt idx="10608">
                        <c:v>42533.55773148148</c:v>
                      </c:pt>
                      <c:pt idx="10609">
                        <c:v>42533.557743055557</c:v>
                      </c:pt>
                      <c:pt idx="10610">
                        <c:v>42533.557754629626</c:v>
                      </c:pt>
                      <c:pt idx="10611">
                        <c:v>42533.557766203703</c:v>
                      </c:pt>
                      <c:pt idx="10612">
                        <c:v>42533.557800925926</c:v>
                      </c:pt>
                      <c:pt idx="10613">
                        <c:v>42533.557812500003</c:v>
                      </c:pt>
                      <c:pt idx="10614">
                        <c:v>42533.557824074072</c:v>
                      </c:pt>
                      <c:pt idx="10615">
                        <c:v>42533.557835648149</c:v>
                      </c:pt>
                      <c:pt idx="10616">
                        <c:v>42533.557847222219</c:v>
                      </c:pt>
                      <c:pt idx="10617">
                        <c:v>42533.557858796295</c:v>
                      </c:pt>
                      <c:pt idx="10618">
                        <c:v>42533.557870370372</c:v>
                      </c:pt>
                      <c:pt idx="10619">
                        <c:v>42533.557881944442</c:v>
                      </c:pt>
                      <c:pt idx="10620">
                        <c:v>42533.557893518519</c:v>
                      </c:pt>
                      <c:pt idx="10621">
                        <c:v>42533.557905092595</c:v>
                      </c:pt>
                      <c:pt idx="10622">
                        <c:v>42533.557916666665</c:v>
                      </c:pt>
                      <c:pt idx="10623">
                        <c:v>42533.557928240742</c:v>
                      </c:pt>
                      <c:pt idx="10624">
                        <c:v>42533.557951388888</c:v>
                      </c:pt>
                      <c:pt idx="10625">
                        <c:v>42533.557962962965</c:v>
                      </c:pt>
                      <c:pt idx="10626">
                        <c:v>42533.557974537034</c:v>
                      </c:pt>
                      <c:pt idx="10627">
                        <c:v>42533.557986111111</c:v>
                      </c:pt>
                      <c:pt idx="10628">
                        <c:v>42533.557997685188</c:v>
                      </c:pt>
                      <c:pt idx="10629">
                        <c:v>42533.558009259257</c:v>
                      </c:pt>
                      <c:pt idx="10630">
                        <c:v>42533.558020833334</c:v>
                      </c:pt>
                      <c:pt idx="10631">
                        <c:v>42533.55804398148</c:v>
                      </c:pt>
                      <c:pt idx="10632">
                        <c:v>42533.558055555557</c:v>
                      </c:pt>
                      <c:pt idx="10633">
                        <c:v>42533.558067129627</c:v>
                      </c:pt>
                      <c:pt idx="10634">
                        <c:v>42533.558078703703</c:v>
                      </c:pt>
                      <c:pt idx="10635">
                        <c:v>42533.55809027778</c:v>
                      </c:pt>
                      <c:pt idx="10636">
                        <c:v>42533.55810185185</c:v>
                      </c:pt>
                      <c:pt idx="10637">
                        <c:v>42533.558113425926</c:v>
                      </c:pt>
                      <c:pt idx="10638">
                        <c:v>42533.558125000003</c:v>
                      </c:pt>
                      <c:pt idx="10639">
                        <c:v>42533.558136574073</c:v>
                      </c:pt>
                      <c:pt idx="10640">
                        <c:v>42533.558148148149</c:v>
                      </c:pt>
                      <c:pt idx="10641">
                        <c:v>42533.558159722219</c:v>
                      </c:pt>
                      <c:pt idx="10642">
                        <c:v>42533.558171296296</c:v>
                      </c:pt>
                      <c:pt idx="10643">
                        <c:v>42533.558182870373</c:v>
                      </c:pt>
                      <c:pt idx="10644">
                        <c:v>42533.558194444442</c:v>
                      </c:pt>
                      <c:pt idx="10645">
                        <c:v>42533.558206018519</c:v>
                      </c:pt>
                      <c:pt idx="10646">
                        <c:v>42533.558217592596</c:v>
                      </c:pt>
                      <c:pt idx="10647">
                        <c:v>42533.558229166665</c:v>
                      </c:pt>
                      <c:pt idx="10648">
                        <c:v>42533.558252314811</c:v>
                      </c:pt>
                      <c:pt idx="10649">
                        <c:v>42533.558263888888</c:v>
                      </c:pt>
                      <c:pt idx="10650">
                        <c:v>42533.558275462965</c:v>
                      </c:pt>
                      <c:pt idx="10651">
                        <c:v>42533.558287037034</c:v>
                      </c:pt>
                      <c:pt idx="10652">
                        <c:v>42533.558298611111</c:v>
                      </c:pt>
                      <c:pt idx="10653">
                        <c:v>42533.558310185188</c:v>
                      </c:pt>
                      <c:pt idx="10654">
                        <c:v>42533.558321759258</c:v>
                      </c:pt>
                      <c:pt idx="10655">
                        <c:v>42533.558333333334</c:v>
                      </c:pt>
                      <c:pt idx="10656">
                        <c:v>42533.558344907404</c:v>
                      </c:pt>
                      <c:pt idx="10657">
                        <c:v>42533.558356481481</c:v>
                      </c:pt>
                      <c:pt idx="10658">
                        <c:v>42533.558368055557</c:v>
                      </c:pt>
                      <c:pt idx="10659">
                        <c:v>42533.558379629627</c:v>
                      </c:pt>
                      <c:pt idx="10660">
                        <c:v>42533.558391203704</c:v>
                      </c:pt>
                      <c:pt idx="10661">
                        <c:v>42533.55840277778</c:v>
                      </c:pt>
                      <c:pt idx="10662">
                        <c:v>42533.55841435185</c:v>
                      </c:pt>
                      <c:pt idx="10663">
                        <c:v>42533.558425925927</c:v>
                      </c:pt>
                      <c:pt idx="10664">
                        <c:v>42533.558437500003</c:v>
                      </c:pt>
                      <c:pt idx="10665">
                        <c:v>42533.558449074073</c:v>
                      </c:pt>
                      <c:pt idx="10666">
                        <c:v>42533.558483796296</c:v>
                      </c:pt>
                      <c:pt idx="10667">
                        <c:v>42533.558495370373</c:v>
                      </c:pt>
                      <c:pt idx="10668">
                        <c:v>42533.558506944442</c:v>
                      </c:pt>
                      <c:pt idx="10669">
                        <c:v>42533.558518518519</c:v>
                      </c:pt>
                      <c:pt idx="10670">
                        <c:v>42533.558530092596</c:v>
                      </c:pt>
                      <c:pt idx="10671">
                        <c:v>42533.558541666665</c:v>
                      </c:pt>
                      <c:pt idx="10672">
                        <c:v>42533.558553240742</c:v>
                      </c:pt>
                      <c:pt idx="10673">
                        <c:v>42533.558564814812</c:v>
                      </c:pt>
                      <c:pt idx="10674">
                        <c:v>42533.558576388888</c:v>
                      </c:pt>
                      <c:pt idx="10675">
                        <c:v>42533.558587962965</c:v>
                      </c:pt>
                      <c:pt idx="10676">
                        <c:v>42533.558599537035</c:v>
                      </c:pt>
                      <c:pt idx="10677">
                        <c:v>42533.558611111112</c:v>
                      </c:pt>
                      <c:pt idx="10678">
                        <c:v>42533.558622685188</c:v>
                      </c:pt>
                      <c:pt idx="10679">
                        <c:v>42533.558634259258</c:v>
                      </c:pt>
                      <c:pt idx="10680">
                        <c:v>42533.558645833335</c:v>
                      </c:pt>
                      <c:pt idx="10681">
                        <c:v>42533.558657407404</c:v>
                      </c:pt>
                      <c:pt idx="10682">
                        <c:v>42533.558668981481</c:v>
                      </c:pt>
                      <c:pt idx="10683">
                        <c:v>42533.558680555558</c:v>
                      </c:pt>
                      <c:pt idx="10684">
                        <c:v>42533.558692129627</c:v>
                      </c:pt>
                      <c:pt idx="10685">
                        <c:v>42533.558703703704</c:v>
                      </c:pt>
                      <c:pt idx="10686">
                        <c:v>42533.558715277781</c:v>
                      </c:pt>
                      <c:pt idx="10687">
                        <c:v>42533.55872685185</c:v>
                      </c:pt>
                      <c:pt idx="10688">
                        <c:v>42533.558738425927</c:v>
                      </c:pt>
                      <c:pt idx="10689">
                        <c:v>42533.558749999997</c:v>
                      </c:pt>
                      <c:pt idx="10690">
                        <c:v>42533.558761574073</c:v>
                      </c:pt>
                      <c:pt idx="10691">
                        <c:v>42533.55877314815</c:v>
                      </c:pt>
                      <c:pt idx="10692">
                        <c:v>42533.55878472222</c:v>
                      </c:pt>
                      <c:pt idx="10693">
                        <c:v>42533.558796296296</c:v>
                      </c:pt>
                      <c:pt idx="10694">
                        <c:v>42533.558807870373</c:v>
                      </c:pt>
                      <c:pt idx="10695">
                        <c:v>42533.558819444443</c:v>
                      </c:pt>
                      <c:pt idx="10696">
                        <c:v>42533.558831018519</c:v>
                      </c:pt>
                      <c:pt idx="10697">
                        <c:v>42533.558842592596</c:v>
                      </c:pt>
                      <c:pt idx="10698">
                        <c:v>42533.558854166666</c:v>
                      </c:pt>
                      <c:pt idx="10699">
                        <c:v>42533.558865740742</c:v>
                      </c:pt>
                      <c:pt idx="10700">
                        <c:v>42533.558877314812</c:v>
                      </c:pt>
                      <c:pt idx="10701">
                        <c:v>42533.558888888889</c:v>
                      </c:pt>
                      <c:pt idx="10702">
                        <c:v>42533.558900462966</c:v>
                      </c:pt>
                      <c:pt idx="10703">
                        <c:v>42533.558912037035</c:v>
                      </c:pt>
                      <c:pt idx="10704">
                        <c:v>42533.558923611112</c:v>
                      </c:pt>
                      <c:pt idx="10705">
                        <c:v>42533.558935185189</c:v>
                      </c:pt>
                      <c:pt idx="10706">
                        <c:v>42533.558946759258</c:v>
                      </c:pt>
                      <c:pt idx="10707">
                        <c:v>42533.558958333335</c:v>
                      </c:pt>
                      <c:pt idx="10708">
                        <c:v>42533.558969907404</c:v>
                      </c:pt>
                      <c:pt idx="10709">
                        <c:v>42533.558981481481</c:v>
                      </c:pt>
                      <c:pt idx="10710">
                        <c:v>42533.558993055558</c:v>
                      </c:pt>
                      <c:pt idx="10711">
                        <c:v>42533.559004629627</c:v>
                      </c:pt>
                      <c:pt idx="10712">
                        <c:v>42533.559016203704</c:v>
                      </c:pt>
                      <c:pt idx="10713">
                        <c:v>42533.559027777781</c:v>
                      </c:pt>
                      <c:pt idx="10714">
                        <c:v>42533.559039351851</c:v>
                      </c:pt>
                      <c:pt idx="10715">
                        <c:v>42533.559050925927</c:v>
                      </c:pt>
                      <c:pt idx="10716">
                        <c:v>42533.559062499997</c:v>
                      </c:pt>
                      <c:pt idx="10717">
                        <c:v>42533.559074074074</c:v>
                      </c:pt>
                      <c:pt idx="10718">
                        <c:v>42533.55908564815</c:v>
                      </c:pt>
                      <c:pt idx="10719">
                        <c:v>42533.55909722222</c:v>
                      </c:pt>
                      <c:pt idx="10720">
                        <c:v>42533.559108796297</c:v>
                      </c:pt>
                      <c:pt idx="10721">
                        <c:v>42533.559120370373</c:v>
                      </c:pt>
                      <c:pt idx="10722">
                        <c:v>42533.559131944443</c:v>
                      </c:pt>
                      <c:pt idx="10723">
                        <c:v>42533.55914351852</c:v>
                      </c:pt>
                      <c:pt idx="10724">
                        <c:v>42533.559155092589</c:v>
                      </c:pt>
                      <c:pt idx="10725">
                        <c:v>42533.559166666666</c:v>
                      </c:pt>
                      <c:pt idx="10726">
                        <c:v>42533.559178240743</c:v>
                      </c:pt>
                      <c:pt idx="10727">
                        <c:v>42533.559189814812</c:v>
                      </c:pt>
                      <c:pt idx="10728">
                        <c:v>42533.559201388889</c:v>
                      </c:pt>
                      <c:pt idx="10729">
                        <c:v>42533.559212962966</c:v>
                      </c:pt>
                      <c:pt idx="10730">
                        <c:v>42533.559224537035</c:v>
                      </c:pt>
                      <c:pt idx="10731">
                        <c:v>42533.559236111112</c:v>
                      </c:pt>
                      <c:pt idx="10732">
                        <c:v>42533.559247685182</c:v>
                      </c:pt>
                      <c:pt idx="10733">
                        <c:v>42533.559259259258</c:v>
                      </c:pt>
                      <c:pt idx="10734">
                        <c:v>42533.559270833335</c:v>
                      </c:pt>
                      <c:pt idx="10735">
                        <c:v>42533.559282407405</c:v>
                      </c:pt>
                      <c:pt idx="10736">
                        <c:v>42533.559293981481</c:v>
                      </c:pt>
                      <c:pt idx="10737">
                        <c:v>42533.559305555558</c:v>
                      </c:pt>
                      <c:pt idx="10738">
                        <c:v>42533.559317129628</c:v>
                      </c:pt>
                      <c:pt idx="10739">
                        <c:v>42533.559328703705</c:v>
                      </c:pt>
                      <c:pt idx="10740">
                        <c:v>42533.559340277781</c:v>
                      </c:pt>
                      <c:pt idx="10741">
                        <c:v>42533.559351851851</c:v>
                      </c:pt>
                      <c:pt idx="10742">
                        <c:v>42533.559363425928</c:v>
                      </c:pt>
                      <c:pt idx="10743">
                        <c:v>42533.559374999997</c:v>
                      </c:pt>
                      <c:pt idx="10744">
                        <c:v>42533.559386574074</c:v>
                      </c:pt>
                      <c:pt idx="10745">
                        <c:v>42533.559398148151</c:v>
                      </c:pt>
                      <c:pt idx="10746">
                        <c:v>42533.55940972222</c:v>
                      </c:pt>
                      <c:pt idx="10747">
                        <c:v>42533.559421296297</c:v>
                      </c:pt>
                      <c:pt idx="10748">
                        <c:v>42533.559432870374</c:v>
                      </c:pt>
                      <c:pt idx="10749">
                        <c:v>42533.559444444443</c:v>
                      </c:pt>
                      <c:pt idx="10750">
                        <c:v>42533.55945601852</c:v>
                      </c:pt>
                      <c:pt idx="10751">
                        <c:v>42533.559467592589</c:v>
                      </c:pt>
                      <c:pt idx="10752">
                        <c:v>42533.559479166666</c:v>
                      </c:pt>
                      <c:pt idx="10753">
                        <c:v>42533.559490740743</c:v>
                      </c:pt>
                      <c:pt idx="10754">
                        <c:v>42533.559502314813</c:v>
                      </c:pt>
                      <c:pt idx="10755">
                        <c:v>42533.559513888889</c:v>
                      </c:pt>
                      <c:pt idx="10756">
                        <c:v>42533.559525462966</c:v>
                      </c:pt>
                      <c:pt idx="10757">
                        <c:v>42533.559537037036</c:v>
                      </c:pt>
                      <c:pt idx="10758">
                        <c:v>42533.559548611112</c:v>
                      </c:pt>
                      <c:pt idx="10759">
                        <c:v>42533.559560185182</c:v>
                      </c:pt>
                      <c:pt idx="10760">
                        <c:v>42533.559571759259</c:v>
                      </c:pt>
                      <c:pt idx="10761">
                        <c:v>42533.559583333335</c:v>
                      </c:pt>
                      <c:pt idx="10762">
                        <c:v>42533.559594907405</c:v>
                      </c:pt>
                      <c:pt idx="10763">
                        <c:v>42533.559606481482</c:v>
                      </c:pt>
                      <c:pt idx="10764">
                        <c:v>42533.559618055559</c:v>
                      </c:pt>
                      <c:pt idx="10765">
                        <c:v>42533.559629629628</c:v>
                      </c:pt>
                      <c:pt idx="10766">
                        <c:v>42533.559641203705</c:v>
                      </c:pt>
                      <c:pt idx="10767">
                        <c:v>42533.559664351851</c:v>
                      </c:pt>
                      <c:pt idx="10768">
                        <c:v>42533.559675925928</c:v>
                      </c:pt>
                      <c:pt idx="10769">
                        <c:v>42533.559687499997</c:v>
                      </c:pt>
                      <c:pt idx="10770">
                        <c:v>42533.559699074074</c:v>
                      </c:pt>
                      <c:pt idx="10771">
                        <c:v>42533.559710648151</c:v>
                      </c:pt>
                      <c:pt idx="10772">
                        <c:v>42533.55972222222</c:v>
                      </c:pt>
                      <c:pt idx="10773">
                        <c:v>42533.559733796297</c:v>
                      </c:pt>
                      <c:pt idx="10774">
                        <c:v>42533.559745370374</c:v>
                      </c:pt>
                      <c:pt idx="10775">
                        <c:v>42533.559756944444</c:v>
                      </c:pt>
                      <c:pt idx="10776">
                        <c:v>42533.55978009259</c:v>
                      </c:pt>
                      <c:pt idx="10777">
                        <c:v>42533.559791666667</c:v>
                      </c:pt>
                      <c:pt idx="10778">
                        <c:v>42533.559803240743</c:v>
                      </c:pt>
                      <c:pt idx="10779">
                        <c:v>42533.559814814813</c:v>
                      </c:pt>
                      <c:pt idx="10780">
                        <c:v>42533.55982638889</c:v>
                      </c:pt>
                      <c:pt idx="10781">
                        <c:v>42533.559837962966</c:v>
                      </c:pt>
                      <c:pt idx="10782">
                        <c:v>42533.559849537036</c:v>
                      </c:pt>
                      <c:pt idx="10783">
                        <c:v>42533.559861111113</c:v>
                      </c:pt>
                      <c:pt idx="10784">
                        <c:v>42533.559872685182</c:v>
                      </c:pt>
                      <c:pt idx="10785">
                        <c:v>42533.559884259259</c:v>
                      </c:pt>
                      <c:pt idx="10786">
                        <c:v>42533.559895833336</c:v>
                      </c:pt>
                      <c:pt idx="10787">
                        <c:v>42533.559907407405</c:v>
                      </c:pt>
                      <c:pt idx="10788">
                        <c:v>42533.559930555559</c:v>
                      </c:pt>
                      <c:pt idx="10789">
                        <c:v>42533.559942129628</c:v>
                      </c:pt>
                      <c:pt idx="10790">
                        <c:v>42533.559953703705</c:v>
                      </c:pt>
                      <c:pt idx="10791">
                        <c:v>42533.559976851851</c:v>
                      </c:pt>
                      <c:pt idx="10792">
                        <c:v>42533.559988425928</c:v>
                      </c:pt>
                      <c:pt idx="10793">
                        <c:v>42533.56</c:v>
                      </c:pt>
                      <c:pt idx="10794">
                        <c:v>42533.560011574074</c:v>
                      </c:pt>
                      <c:pt idx="10795">
                        <c:v>42533.560023148151</c:v>
                      </c:pt>
                      <c:pt idx="10796">
                        <c:v>42533.560034722221</c:v>
                      </c:pt>
                      <c:pt idx="10797">
                        <c:v>42533.560046296298</c:v>
                      </c:pt>
                      <c:pt idx="10798">
                        <c:v>42533.560057870367</c:v>
                      </c:pt>
                      <c:pt idx="10799">
                        <c:v>42533.560069444444</c:v>
                      </c:pt>
                      <c:pt idx="10800">
                        <c:v>42533.56009259259</c:v>
                      </c:pt>
                      <c:pt idx="10801">
                        <c:v>42533.560104166667</c:v>
                      </c:pt>
                      <c:pt idx="10802">
                        <c:v>42533.560115740744</c:v>
                      </c:pt>
                      <c:pt idx="10803">
                        <c:v>42533.560127314813</c:v>
                      </c:pt>
                      <c:pt idx="10804">
                        <c:v>42533.560150462959</c:v>
                      </c:pt>
                      <c:pt idx="10805">
                        <c:v>42533.560162037036</c:v>
                      </c:pt>
                      <c:pt idx="10806">
                        <c:v>42533.560173611113</c:v>
                      </c:pt>
                      <c:pt idx="10807">
                        <c:v>42533.560185185182</c:v>
                      </c:pt>
                      <c:pt idx="10808">
                        <c:v>42533.560196759259</c:v>
                      </c:pt>
                      <c:pt idx="10809">
                        <c:v>42533.560208333336</c:v>
                      </c:pt>
                      <c:pt idx="10810">
                        <c:v>42533.560219907406</c:v>
                      </c:pt>
                      <c:pt idx="10811">
                        <c:v>42533.560231481482</c:v>
                      </c:pt>
                      <c:pt idx="10812">
                        <c:v>42533.560243055559</c:v>
                      </c:pt>
                      <c:pt idx="10813">
                        <c:v>42533.560254629629</c:v>
                      </c:pt>
                      <c:pt idx="10814">
                        <c:v>42533.560266203705</c:v>
                      </c:pt>
                      <c:pt idx="10815">
                        <c:v>42533.560277777775</c:v>
                      </c:pt>
                      <c:pt idx="10816">
                        <c:v>42533.560289351852</c:v>
                      </c:pt>
                      <c:pt idx="10817">
                        <c:v>42533.560300925928</c:v>
                      </c:pt>
                      <c:pt idx="10818">
                        <c:v>42533.560312499998</c:v>
                      </c:pt>
                      <c:pt idx="10819">
                        <c:v>42533.560324074075</c:v>
                      </c:pt>
                      <c:pt idx="10820">
                        <c:v>42533.560335648152</c:v>
                      </c:pt>
                      <c:pt idx="10821">
                        <c:v>42533.560347222221</c:v>
                      </c:pt>
                      <c:pt idx="10822">
                        <c:v>42533.560358796298</c:v>
                      </c:pt>
                      <c:pt idx="10823">
                        <c:v>42533.560370370367</c:v>
                      </c:pt>
                      <c:pt idx="10824">
                        <c:v>42533.560381944444</c:v>
                      </c:pt>
                      <c:pt idx="10825">
                        <c:v>42533.560393518521</c:v>
                      </c:pt>
                      <c:pt idx="10826">
                        <c:v>42533.56040509259</c:v>
                      </c:pt>
                      <c:pt idx="10827">
                        <c:v>42533.560416666667</c:v>
                      </c:pt>
                      <c:pt idx="10828">
                        <c:v>42533.560439814813</c:v>
                      </c:pt>
                      <c:pt idx="10829">
                        <c:v>42533.56045138889</c:v>
                      </c:pt>
                      <c:pt idx="10830">
                        <c:v>42533.56046296296</c:v>
                      </c:pt>
                      <c:pt idx="10831">
                        <c:v>42533.560474537036</c:v>
                      </c:pt>
                      <c:pt idx="10832">
                        <c:v>42533.560486111113</c:v>
                      </c:pt>
                      <c:pt idx="10833">
                        <c:v>42533.560497685183</c:v>
                      </c:pt>
                      <c:pt idx="10834">
                        <c:v>42533.56050925926</c:v>
                      </c:pt>
                      <c:pt idx="10835">
                        <c:v>42533.560520833336</c:v>
                      </c:pt>
                      <c:pt idx="10836">
                        <c:v>42533.560532407406</c:v>
                      </c:pt>
                      <c:pt idx="10837">
                        <c:v>42533.560543981483</c:v>
                      </c:pt>
                      <c:pt idx="10838">
                        <c:v>42533.560555555552</c:v>
                      </c:pt>
                      <c:pt idx="10839">
                        <c:v>42533.560567129629</c:v>
                      </c:pt>
                      <c:pt idx="10840">
                        <c:v>42533.560590277775</c:v>
                      </c:pt>
                      <c:pt idx="10841">
                        <c:v>42533.560601851852</c:v>
                      </c:pt>
                      <c:pt idx="10842">
                        <c:v>42533.560613425929</c:v>
                      </c:pt>
                      <c:pt idx="10843">
                        <c:v>42533.560624999998</c:v>
                      </c:pt>
                      <c:pt idx="10844">
                        <c:v>42533.560636574075</c:v>
                      </c:pt>
                      <c:pt idx="10845">
                        <c:v>42533.560648148145</c:v>
                      </c:pt>
                      <c:pt idx="10846">
                        <c:v>42533.560659722221</c:v>
                      </c:pt>
                      <c:pt idx="10847">
                        <c:v>42533.560671296298</c:v>
                      </c:pt>
                      <c:pt idx="10848">
                        <c:v>42533.560682870368</c:v>
                      </c:pt>
                      <c:pt idx="10849">
                        <c:v>42533.560694444444</c:v>
                      </c:pt>
                      <c:pt idx="10850">
                        <c:v>42533.560706018521</c:v>
                      </c:pt>
                      <c:pt idx="10851">
                        <c:v>42533.560740740744</c:v>
                      </c:pt>
                      <c:pt idx="10852">
                        <c:v>42533.560752314814</c:v>
                      </c:pt>
                      <c:pt idx="10853">
                        <c:v>42533.560763888891</c:v>
                      </c:pt>
                      <c:pt idx="10854">
                        <c:v>42533.56077546296</c:v>
                      </c:pt>
                      <c:pt idx="10855">
                        <c:v>42533.560787037037</c:v>
                      </c:pt>
                      <c:pt idx="10856">
                        <c:v>42533.560798611114</c:v>
                      </c:pt>
                      <c:pt idx="10857">
                        <c:v>42533.560810185183</c:v>
                      </c:pt>
                      <c:pt idx="10858">
                        <c:v>42533.56082175926</c:v>
                      </c:pt>
                      <c:pt idx="10859">
                        <c:v>42533.560833333337</c:v>
                      </c:pt>
                      <c:pt idx="10860">
                        <c:v>42533.560844907406</c:v>
                      </c:pt>
                      <c:pt idx="10861">
                        <c:v>42533.560856481483</c:v>
                      </c:pt>
                      <c:pt idx="10862">
                        <c:v>42533.560868055552</c:v>
                      </c:pt>
                      <c:pt idx="10863">
                        <c:v>42533.560879629629</c:v>
                      </c:pt>
                      <c:pt idx="10864">
                        <c:v>42533.560891203706</c:v>
                      </c:pt>
                      <c:pt idx="10865">
                        <c:v>42533.560902777775</c:v>
                      </c:pt>
                      <c:pt idx="10866">
                        <c:v>42533.560914351852</c:v>
                      </c:pt>
                      <c:pt idx="10867">
                        <c:v>42533.560925925929</c:v>
                      </c:pt>
                      <c:pt idx="10868">
                        <c:v>42533.560937499999</c:v>
                      </c:pt>
                      <c:pt idx="10869">
                        <c:v>42533.560949074075</c:v>
                      </c:pt>
                      <c:pt idx="10870">
                        <c:v>42533.560960648145</c:v>
                      </c:pt>
                      <c:pt idx="10871">
                        <c:v>42533.560972222222</c:v>
                      </c:pt>
                      <c:pt idx="10872">
                        <c:v>42533.560983796298</c:v>
                      </c:pt>
                      <c:pt idx="10873">
                        <c:v>42533.560995370368</c:v>
                      </c:pt>
                      <c:pt idx="10874">
                        <c:v>42533.561006944445</c:v>
                      </c:pt>
                      <c:pt idx="10875">
                        <c:v>42533.561018518521</c:v>
                      </c:pt>
                      <c:pt idx="10876">
                        <c:v>42533.561030092591</c:v>
                      </c:pt>
                      <c:pt idx="10877">
                        <c:v>42533.561041666668</c:v>
                      </c:pt>
                      <c:pt idx="10878">
                        <c:v>42533.561053240737</c:v>
                      </c:pt>
                      <c:pt idx="10879">
                        <c:v>42533.561064814814</c:v>
                      </c:pt>
                      <c:pt idx="10880">
                        <c:v>42533.561076388891</c:v>
                      </c:pt>
                      <c:pt idx="10881">
                        <c:v>42533.56108796296</c:v>
                      </c:pt>
                      <c:pt idx="10882">
                        <c:v>42533.561099537037</c:v>
                      </c:pt>
                      <c:pt idx="10883">
                        <c:v>42533.561111111114</c:v>
                      </c:pt>
                      <c:pt idx="10884">
                        <c:v>42533.561122685183</c:v>
                      </c:pt>
                      <c:pt idx="10885">
                        <c:v>42533.56113425926</c:v>
                      </c:pt>
                      <c:pt idx="10886">
                        <c:v>42533.561145833337</c:v>
                      </c:pt>
                      <c:pt idx="10887">
                        <c:v>42533.561157407406</c:v>
                      </c:pt>
                      <c:pt idx="10888">
                        <c:v>42533.561168981483</c:v>
                      </c:pt>
                      <c:pt idx="10889">
                        <c:v>42533.561180555553</c:v>
                      </c:pt>
                      <c:pt idx="10890">
                        <c:v>42533.561192129629</c:v>
                      </c:pt>
                      <c:pt idx="10891">
                        <c:v>42533.561203703706</c:v>
                      </c:pt>
                      <c:pt idx="10892">
                        <c:v>42533.561215277776</c:v>
                      </c:pt>
                      <c:pt idx="10893">
                        <c:v>42533.561226851853</c:v>
                      </c:pt>
                      <c:pt idx="10894">
                        <c:v>42533.561238425929</c:v>
                      </c:pt>
                      <c:pt idx="10895">
                        <c:v>42533.561249999999</c:v>
                      </c:pt>
                      <c:pt idx="10896">
                        <c:v>42533.561261574076</c:v>
                      </c:pt>
                      <c:pt idx="10897">
                        <c:v>42533.561273148145</c:v>
                      </c:pt>
                      <c:pt idx="10898">
                        <c:v>42533.561284722222</c:v>
                      </c:pt>
                      <c:pt idx="10899">
                        <c:v>42533.561296296299</c:v>
                      </c:pt>
                      <c:pt idx="10900">
                        <c:v>42533.561307870368</c:v>
                      </c:pt>
                      <c:pt idx="10901">
                        <c:v>42533.561319444445</c:v>
                      </c:pt>
                      <c:pt idx="10902">
                        <c:v>42533.561331018522</c:v>
                      </c:pt>
                      <c:pt idx="10903">
                        <c:v>42533.561342592591</c:v>
                      </c:pt>
                      <c:pt idx="10904">
                        <c:v>42533.561354166668</c:v>
                      </c:pt>
                      <c:pt idx="10905">
                        <c:v>42533.561365740738</c:v>
                      </c:pt>
                      <c:pt idx="10906">
                        <c:v>42533.561377314814</c:v>
                      </c:pt>
                      <c:pt idx="10907">
                        <c:v>42533.561388888891</c:v>
                      </c:pt>
                      <c:pt idx="10908">
                        <c:v>42533.561400462961</c:v>
                      </c:pt>
                      <c:pt idx="10909">
                        <c:v>42533.561412037037</c:v>
                      </c:pt>
                      <c:pt idx="10910">
                        <c:v>42533.561423611114</c:v>
                      </c:pt>
                      <c:pt idx="10911">
                        <c:v>42533.561435185184</c:v>
                      </c:pt>
                      <c:pt idx="10912">
                        <c:v>42533.56144675926</c:v>
                      </c:pt>
                      <c:pt idx="10913">
                        <c:v>42533.56145833333</c:v>
                      </c:pt>
                      <c:pt idx="10914">
                        <c:v>42533.561469907407</c:v>
                      </c:pt>
                      <c:pt idx="10915">
                        <c:v>42533.561481481483</c:v>
                      </c:pt>
                      <c:pt idx="10916">
                        <c:v>42533.561493055553</c:v>
                      </c:pt>
                      <c:pt idx="10917">
                        <c:v>42533.56150462963</c:v>
                      </c:pt>
                      <c:pt idx="10918">
                        <c:v>42533.561527777776</c:v>
                      </c:pt>
                      <c:pt idx="10919">
                        <c:v>42533.561539351853</c:v>
                      </c:pt>
                      <c:pt idx="10920">
                        <c:v>42533.561562499999</c:v>
                      </c:pt>
                      <c:pt idx="10921">
                        <c:v>42533.561574074076</c:v>
                      </c:pt>
                      <c:pt idx="10922">
                        <c:v>42533.561585648145</c:v>
                      </c:pt>
                      <c:pt idx="10923">
                        <c:v>42533.561597222222</c:v>
                      </c:pt>
                      <c:pt idx="10924">
                        <c:v>42533.561608796299</c:v>
                      </c:pt>
                      <c:pt idx="10925">
                        <c:v>42533.561620370368</c:v>
                      </c:pt>
                      <c:pt idx="10926">
                        <c:v>42533.561631944445</c:v>
                      </c:pt>
                      <c:pt idx="10927">
                        <c:v>42533.561643518522</c:v>
                      </c:pt>
                      <c:pt idx="10928">
                        <c:v>42533.561655092592</c:v>
                      </c:pt>
                      <c:pt idx="10929">
                        <c:v>42533.561666666668</c:v>
                      </c:pt>
                      <c:pt idx="10930">
                        <c:v>42533.561678240738</c:v>
                      </c:pt>
                      <c:pt idx="10931">
                        <c:v>42533.561689814815</c:v>
                      </c:pt>
                      <c:pt idx="10932">
                        <c:v>42533.561701388891</c:v>
                      </c:pt>
                      <c:pt idx="10933">
                        <c:v>42533.561712962961</c:v>
                      </c:pt>
                      <c:pt idx="10934">
                        <c:v>42533.561724537038</c:v>
                      </c:pt>
                      <c:pt idx="10935">
                        <c:v>42533.561736111114</c:v>
                      </c:pt>
                      <c:pt idx="10936">
                        <c:v>42533.561747685184</c:v>
                      </c:pt>
                      <c:pt idx="10937">
                        <c:v>42533.561759259261</c:v>
                      </c:pt>
                      <c:pt idx="10938">
                        <c:v>42533.56177083333</c:v>
                      </c:pt>
                      <c:pt idx="10939">
                        <c:v>42533.561782407407</c:v>
                      </c:pt>
                      <c:pt idx="10940">
                        <c:v>42533.561793981484</c:v>
                      </c:pt>
                      <c:pt idx="10941">
                        <c:v>42533.561805555553</c:v>
                      </c:pt>
                      <c:pt idx="10942">
                        <c:v>42533.56181712963</c:v>
                      </c:pt>
                      <c:pt idx="10943">
                        <c:v>42533.561828703707</c:v>
                      </c:pt>
                      <c:pt idx="10944">
                        <c:v>42533.561840277776</c:v>
                      </c:pt>
                      <c:pt idx="10945">
                        <c:v>42533.561851851853</c:v>
                      </c:pt>
                      <c:pt idx="10946">
                        <c:v>42533.561863425923</c:v>
                      </c:pt>
                      <c:pt idx="10947">
                        <c:v>42533.561874999999</c:v>
                      </c:pt>
                      <c:pt idx="10948">
                        <c:v>42533.561886574076</c:v>
                      </c:pt>
                      <c:pt idx="10949">
                        <c:v>42533.561898148146</c:v>
                      </c:pt>
                      <c:pt idx="10950">
                        <c:v>42533.561909722222</c:v>
                      </c:pt>
                      <c:pt idx="10951">
                        <c:v>42533.561921296299</c:v>
                      </c:pt>
                      <c:pt idx="10952">
                        <c:v>42533.561932870369</c:v>
                      </c:pt>
                      <c:pt idx="10953">
                        <c:v>42533.561944444446</c:v>
                      </c:pt>
                      <c:pt idx="10954">
                        <c:v>42533.561956018515</c:v>
                      </c:pt>
                      <c:pt idx="10955">
                        <c:v>42533.561967592592</c:v>
                      </c:pt>
                      <c:pt idx="10956">
                        <c:v>42533.561979166669</c:v>
                      </c:pt>
                      <c:pt idx="10957">
                        <c:v>42533.561990740738</c:v>
                      </c:pt>
                      <c:pt idx="10958">
                        <c:v>42533.562002314815</c:v>
                      </c:pt>
                      <c:pt idx="10959">
                        <c:v>42533.562013888892</c:v>
                      </c:pt>
                      <c:pt idx="10960">
                        <c:v>42533.562025462961</c:v>
                      </c:pt>
                      <c:pt idx="10961">
                        <c:v>42533.562037037038</c:v>
                      </c:pt>
                      <c:pt idx="10962">
                        <c:v>42533.562048611115</c:v>
                      </c:pt>
                      <c:pt idx="10963">
                        <c:v>42533.562060185184</c:v>
                      </c:pt>
                      <c:pt idx="10964">
                        <c:v>42533.562071759261</c:v>
                      </c:pt>
                      <c:pt idx="10965">
                        <c:v>42533.562083333331</c:v>
                      </c:pt>
                      <c:pt idx="10966">
                        <c:v>42533.562094907407</c:v>
                      </c:pt>
                      <c:pt idx="10967">
                        <c:v>42533.562106481484</c:v>
                      </c:pt>
                      <c:pt idx="10968">
                        <c:v>42533.562118055554</c:v>
                      </c:pt>
                      <c:pt idx="10969">
                        <c:v>42533.56212962963</c:v>
                      </c:pt>
                      <c:pt idx="10970">
                        <c:v>42533.562141203707</c:v>
                      </c:pt>
                      <c:pt idx="10971">
                        <c:v>42533.562152777777</c:v>
                      </c:pt>
                      <c:pt idx="10972">
                        <c:v>42533.562164351853</c:v>
                      </c:pt>
                      <c:pt idx="10973">
                        <c:v>42533.562175925923</c:v>
                      </c:pt>
                      <c:pt idx="10974">
                        <c:v>42533.5621875</c:v>
                      </c:pt>
                      <c:pt idx="10975">
                        <c:v>42533.562199074076</c:v>
                      </c:pt>
                      <c:pt idx="10976">
                        <c:v>42533.562210648146</c:v>
                      </c:pt>
                      <c:pt idx="10977">
                        <c:v>42533.562222222223</c:v>
                      </c:pt>
                      <c:pt idx="10978">
                        <c:v>42533.5622337963</c:v>
                      </c:pt>
                      <c:pt idx="10979">
                        <c:v>42533.562245370369</c:v>
                      </c:pt>
                      <c:pt idx="10980">
                        <c:v>42533.562256944446</c:v>
                      </c:pt>
                      <c:pt idx="10981">
                        <c:v>42533.562268518515</c:v>
                      </c:pt>
                      <c:pt idx="10982">
                        <c:v>42533.562280092592</c:v>
                      </c:pt>
                      <c:pt idx="10983">
                        <c:v>42533.562291666669</c:v>
                      </c:pt>
                      <c:pt idx="10984">
                        <c:v>42533.562303240738</c:v>
                      </c:pt>
                      <c:pt idx="10985">
                        <c:v>42533.562314814815</c:v>
                      </c:pt>
                      <c:pt idx="10986">
                        <c:v>42533.562326388892</c:v>
                      </c:pt>
                      <c:pt idx="10987">
                        <c:v>42533.562337962961</c:v>
                      </c:pt>
                      <c:pt idx="10988">
                        <c:v>42533.562349537038</c:v>
                      </c:pt>
                      <c:pt idx="10989">
                        <c:v>42533.562361111108</c:v>
                      </c:pt>
                      <c:pt idx="10990">
                        <c:v>42533.562372685185</c:v>
                      </c:pt>
                      <c:pt idx="10991">
                        <c:v>42533.562384259261</c:v>
                      </c:pt>
                      <c:pt idx="10992">
                        <c:v>42533.562395833331</c:v>
                      </c:pt>
                      <c:pt idx="10993">
                        <c:v>42533.562407407408</c:v>
                      </c:pt>
                      <c:pt idx="10994">
                        <c:v>42533.562418981484</c:v>
                      </c:pt>
                      <c:pt idx="10995">
                        <c:v>42533.562430555554</c:v>
                      </c:pt>
                      <c:pt idx="10996">
                        <c:v>42533.562442129631</c:v>
                      </c:pt>
                      <c:pt idx="10997">
                        <c:v>42533.5624537037</c:v>
                      </c:pt>
                      <c:pt idx="10998">
                        <c:v>42533.562465277777</c:v>
                      </c:pt>
                      <c:pt idx="10999">
                        <c:v>42533.562476851854</c:v>
                      </c:pt>
                      <c:pt idx="11000">
                        <c:v>42533.562488425923</c:v>
                      </c:pt>
                      <c:pt idx="11001">
                        <c:v>42533.5625</c:v>
                      </c:pt>
                      <c:pt idx="11002">
                        <c:v>42533.562511574077</c:v>
                      </c:pt>
                      <c:pt idx="11003">
                        <c:v>42533.562523148146</c:v>
                      </c:pt>
                      <c:pt idx="11004">
                        <c:v>42533.5625462963</c:v>
                      </c:pt>
                      <c:pt idx="11005">
                        <c:v>42533.562557870369</c:v>
                      </c:pt>
                      <c:pt idx="11006">
                        <c:v>42533.562569444446</c:v>
                      </c:pt>
                      <c:pt idx="11007">
                        <c:v>42533.562581018516</c:v>
                      </c:pt>
                      <c:pt idx="11008">
                        <c:v>42533.562592592592</c:v>
                      </c:pt>
                      <c:pt idx="11009">
                        <c:v>42533.562604166669</c:v>
                      </c:pt>
                      <c:pt idx="11010">
                        <c:v>42533.562615740739</c:v>
                      </c:pt>
                      <c:pt idx="11011">
                        <c:v>42533.562627314815</c:v>
                      </c:pt>
                      <c:pt idx="11012">
                        <c:v>42533.562638888892</c:v>
                      </c:pt>
                      <c:pt idx="11013">
                        <c:v>42533.562650462962</c:v>
                      </c:pt>
                      <c:pt idx="11014">
                        <c:v>42533.562662037039</c:v>
                      </c:pt>
                      <c:pt idx="11015">
                        <c:v>42533.562673611108</c:v>
                      </c:pt>
                      <c:pt idx="11016">
                        <c:v>42533.562685185185</c:v>
                      </c:pt>
                      <c:pt idx="11017">
                        <c:v>42533.562696759262</c:v>
                      </c:pt>
                      <c:pt idx="11018">
                        <c:v>42533.562708333331</c:v>
                      </c:pt>
                      <c:pt idx="11019">
                        <c:v>42533.562719907408</c:v>
                      </c:pt>
                      <c:pt idx="11020">
                        <c:v>42533.562731481485</c:v>
                      </c:pt>
                      <c:pt idx="11021">
                        <c:v>42533.562743055554</c:v>
                      </c:pt>
                      <c:pt idx="11022">
                        <c:v>42533.562754629631</c:v>
                      </c:pt>
                      <c:pt idx="11023">
                        <c:v>42533.5627662037</c:v>
                      </c:pt>
                      <c:pt idx="11024">
                        <c:v>42533.562777777777</c:v>
                      </c:pt>
                      <c:pt idx="11025">
                        <c:v>42533.562789351854</c:v>
                      </c:pt>
                      <c:pt idx="11026">
                        <c:v>42533.562800925924</c:v>
                      </c:pt>
                      <c:pt idx="11027">
                        <c:v>42533.5628125</c:v>
                      </c:pt>
                      <c:pt idx="11028">
                        <c:v>42533.562824074077</c:v>
                      </c:pt>
                      <c:pt idx="11029">
                        <c:v>42533.562835648147</c:v>
                      </c:pt>
                      <c:pt idx="11030">
                        <c:v>42533.562847222223</c:v>
                      </c:pt>
                      <c:pt idx="11031">
                        <c:v>42533.562858796293</c:v>
                      </c:pt>
                      <c:pt idx="11032">
                        <c:v>42533.56287037037</c:v>
                      </c:pt>
                      <c:pt idx="11033">
                        <c:v>42533.562881944446</c:v>
                      </c:pt>
                      <c:pt idx="11034">
                        <c:v>42533.562893518516</c:v>
                      </c:pt>
                      <c:pt idx="11035">
                        <c:v>42533.562905092593</c:v>
                      </c:pt>
                      <c:pt idx="11036">
                        <c:v>42533.562916666669</c:v>
                      </c:pt>
                      <c:pt idx="11037">
                        <c:v>42533.562928240739</c:v>
                      </c:pt>
                      <c:pt idx="11038">
                        <c:v>42533.562939814816</c:v>
                      </c:pt>
                      <c:pt idx="11039">
                        <c:v>42533.562951388885</c:v>
                      </c:pt>
                      <c:pt idx="11040">
                        <c:v>42533.562974537039</c:v>
                      </c:pt>
                      <c:pt idx="11041">
                        <c:v>42533.562986111108</c:v>
                      </c:pt>
                      <c:pt idx="11042">
                        <c:v>42533.562997685185</c:v>
                      </c:pt>
                      <c:pt idx="11043">
                        <c:v>42533.563009259262</c:v>
                      </c:pt>
                      <c:pt idx="11044">
                        <c:v>42533.563020833331</c:v>
                      </c:pt>
                      <c:pt idx="11045">
                        <c:v>42533.563032407408</c:v>
                      </c:pt>
                      <c:pt idx="11046">
                        <c:v>42533.563043981485</c:v>
                      </c:pt>
                      <c:pt idx="11047">
                        <c:v>42533.563055555554</c:v>
                      </c:pt>
                      <c:pt idx="11048">
                        <c:v>42533.563067129631</c:v>
                      </c:pt>
                      <c:pt idx="11049">
                        <c:v>42533.563078703701</c:v>
                      </c:pt>
                      <c:pt idx="11050">
                        <c:v>42533.563090277778</c:v>
                      </c:pt>
                      <c:pt idx="11051">
                        <c:v>42533.563101851854</c:v>
                      </c:pt>
                      <c:pt idx="11052">
                        <c:v>42533.563125000001</c:v>
                      </c:pt>
                      <c:pt idx="11053">
                        <c:v>42533.563136574077</c:v>
                      </c:pt>
                      <c:pt idx="11054">
                        <c:v>42533.563148148147</c:v>
                      </c:pt>
                      <c:pt idx="11055">
                        <c:v>42533.563159722224</c:v>
                      </c:pt>
                      <c:pt idx="11056">
                        <c:v>42533.563171296293</c:v>
                      </c:pt>
                      <c:pt idx="11057">
                        <c:v>42533.56318287037</c:v>
                      </c:pt>
                      <c:pt idx="11058">
                        <c:v>42533.563194444447</c:v>
                      </c:pt>
                      <c:pt idx="11059">
                        <c:v>42533.563217592593</c:v>
                      </c:pt>
                      <c:pt idx="11060">
                        <c:v>42533.56322916667</c:v>
                      </c:pt>
                      <c:pt idx="11061">
                        <c:v>42533.563240740739</c:v>
                      </c:pt>
                      <c:pt idx="11062">
                        <c:v>42533.563252314816</c:v>
                      </c:pt>
                      <c:pt idx="11063">
                        <c:v>42533.563263888886</c:v>
                      </c:pt>
                      <c:pt idx="11064">
                        <c:v>42533.563275462962</c:v>
                      </c:pt>
                      <c:pt idx="11065">
                        <c:v>42533.563287037039</c:v>
                      </c:pt>
                      <c:pt idx="11066">
                        <c:v>42533.563298611109</c:v>
                      </c:pt>
                      <c:pt idx="11067">
                        <c:v>42533.563310185185</c:v>
                      </c:pt>
                      <c:pt idx="11068">
                        <c:v>42533.563321759262</c:v>
                      </c:pt>
                      <c:pt idx="11069">
                        <c:v>42533.563333333332</c:v>
                      </c:pt>
                      <c:pt idx="11070">
                        <c:v>42533.563344907408</c:v>
                      </c:pt>
                      <c:pt idx="11071">
                        <c:v>42533.563368055555</c:v>
                      </c:pt>
                      <c:pt idx="11072">
                        <c:v>42533.563379629632</c:v>
                      </c:pt>
                      <c:pt idx="11073">
                        <c:v>42533.563391203701</c:v>
                      </c:pt>
                      <c:pt idx="11074">
                        <c:v>42533.563402777778</c:v>
                      </c:pt>
                      <c:pt idx="11075">
                        <c:v>42533.563414351855</c:v>
                      </c:pt>
                      <c:pt idx="11076">
                        <c:v>42533.563425925924</c:v>
                      </c:pt>
                      <c:pt idx="11077">
                        <c:v>42533.563437500001</c:v>
                      </c:pt>
                      <c:pt idx="11078">
                        <c:v>42533.563449074078</c:v>
                      </c:pt>
                      <c:pt idx="11079">
                        <c:v>42533.563460648147</c:v>
                      </c:pt>
                      <c:pt idx="11080">
                        <c:v>42533.563472222224</c:v>
                      </c:pt>
                      <c:pt idx="11081">
                        <c:v>42533.563483796293</c:v>
                      </c:pt>
                      <c:pt idx="11082">
                        <c:v>42533.56349537037</c:v>
                      </c:pt>
                      <c:pt idx="11083">
                        <c:v>42533.563506944447</c:v>
                      </c:pt>
                      <c:pt idx="11084">
                        <c:v>42533.563518518517</c:v>
                      </c:pt>
                      <c:pt idx="11085">
                        <c:v>42533.563530092593</c:v>
                      </c:pt>
                      <c:pt idx="11086">
                        <c:v>42533.56354166667</c:v>
                      </c:pt>
                      <c:pt idx="11087">
                        <c:v>42533.56355324074</c:v>
                      </c:pt>
                      <c:pt idx="11088">
                        <c:v>42533.563564814816</c:v>
                      </c:pt>
                      <c:pt idx="11089">
                        <c:v>42533.563576388886</c:v>
                      </c:pt>
                      <c:pt idx="11090">
                        <c:v>42533.563587962963</c:v>
                      </c:pt>
                      <c:pt idx="11091">
                        <c:v>42533.563599537039</c:v>
                      </c:pt>
                      <c:pt idx="11092">
                        <c:v>42533.563611111109</c:v>
                      </c:pt>
                      <c:pt idx="11093">
                        <c:v>42533.563622685186</c:v>
                      </c:pt>
                      <c:pt idx="11094">
                        <c:v>42533.563634259262</c:v>
                      </c:pt>
                      <c:pt idx="11095">
                        <c:v>42533.563645833332</c:v>
                      </c:pt>
                      <c:pt idx="11096">
                        <c:v>42533.563657407409</c:v>
                      </c:pt>
                      <c:pt idx="11097">
                        <c:v>42533.563668981478</c:v>
                      </c:pt>
                      <c:pt idx="11098">
                        <c:v>42533.563680555555</c:v>
                      </c:pt>
                      <c:pt idx="11099">
                        <c:v>42533.563692129632</c:v>
                      </c:pt>
                      <c:pt idx="11100">
                        <c:v>42533.563703703701</c:v>
                      </c:pt>
                      <c:pt idx="11101">
                        <c:v>42533.563715277778</c:v>
                      </c:pt>
                      <c:pt idx="11102">
                        <c:v>42533.563726851855</c:v>
                      </c:pt>
                      <c:pt idx="11103">
                        <c:v>42533.563738425924</c:v>
                      </c:pt>
                      <c:pt idx="11104">
                        <c:v>42533.563750000001</c:v>
                      </c:pt>
                      <c:pt idx="11105">
                        <c:v>42533.563761574071</c:v>
                      </c:pt>
                      <c:pt idx="11106">
                        <c:v>42533.563773148147</c:v>
                      </c:pt>
                      <c:pt idx="11107">
                        <c:v>42533.563784722224</c:v>
                      </c:pt>
                      <c:pt idx="11108">
                        <c:v>42533.563796296294</c:v>
                      </c:pt>
                      <c:pt idx="11109">
                        <c:v>42533.563807870371</c:v>
                      </c:pt>
                      <c:pt idx="11110">
                        <c:v>42533.563819444447</c:v>
                      </c:pt>
                      <c:pt idx="11111">
                        <c:v>42533.563831018517</c:v>
                      </c:pt>
                      <c:pt idx="11112">
                        <c:v>42533.563842592594</c:v>
                      </c:pt>
                      <c:pt idx="11113">
                        <c:v>42533.563854166663</c:v>
                      </c:pt>
                      <c:pt idx="11114">
                        <c:v>42533.56386574074</c:v>
                      </c:pt>
                      <c:pt idx="11115">
                        <c:v>42533.563877314817</c:v>
                      </c:pt>
                      <c:pt idx="11116">
                        <c:v>42533.563888888886</c:v>
                      </c:pt>
                      <c:pt idx="11117">
                        <c:v>42533.563900462963</c:v>
                      </c:pt>
                      <c:pt idx="11118">
                        <c:v>42533.56391203704</c:v>
                      </c:pt>
                      <c:pt idx="11119">
                        <c:v>42533.563923611109</c:v>
                      </c:pt>
                      <c:pt idx="11120">
                        <c:v>42533.563935185186</c:v>
                      </c:pt>
                      <c:pt idx="11121">
                        <c:v>42533.563958333332</c:v>
                      </c:pt>
                      <c:pt idx="11122">
                        <c:v>42533.563969907409</c:v>
                      </c:pt>
                      <c:pt idx="11123">
                        <c:v>42533.563981481479</c:v>
                      </c:pt>
                      <c:pt idx="11124">
                        <c:v>42533.563993055555</c:v>
                      </c:pt>
                      <c:pt idx="11125">
                        <c:v>42533.564004629632</c:v>
                      </c:pt>
                      <c:pt idx="11126">
                        <c:v>42533.564016203702</c:v>
                      </c:pt>
                      <c:pt idx="11127">
                        <c:v>42533.564027777778</c:v>
                      </c:pt>
                      <c:pt idx="11128">
                        <c:v>42533.564039351855</c:v>
                      </c:pt>
                      <c:pt idx="11129">
                        <c:v>42533.564050925925</c:v>
                      </c:pt>
                      <c:pt idx="11130">
                        <c:v>42533.564062500001</c:v>
                      </c:pt>
                      <c:pt idx="11131">
                        <c:v>42533.564074074071</c:v>
                      </c:pt>
                      <c:pt idx="11132">
                        <c:v>42533.564085648148</c:v>
                      </c:pt>
                      <c:pt idx="11133">
                        <c:v>42533.564097222225</c:v>
                      </c:pt>
                      <c:pt idx="11134">
                        <c:v>42533.564108796294</c:v>
                      </c:pt>
                      <c:pt idx="11135">
                        <c:v>42533.564120370371</c:v>
                      </c:pt>
                      <c:pt idx="11136">
                        <c:v>42533.564131944448</c:v>
                      </c:pt>
                      <c:pt idx="11137">
                        <c:v>42533.564143518517</c:v>
                      </c:pt>
                      <c:pt idx="11138">
                        <c:v>42533.564166666663</c:v>
                      </c:pt>
                      <c:pt idx="11139">
                        <c:v>42533.56417824074</c:v>
                      </c:pt>
                      <c:pt idx="11140">
                        <c:v>42533.564189814817</c:v>
                      </c:pt>
                      <c:pt idx="11141">
                        <c:v>42533.564201388886</c:v>
                      </c:pt>
                      <c:pt idx="11142">
                        <c:v>42533.56422453704</c:v>
                      </c:pt>
                      <c:pt idx="11143">
                        <c:v>42533.564236111109</c:v>
                      </c:pt>
                      <c:pt idx="11144">
                        <c:v>42533.564247685186</c:v>
                      </c:pt>
                      <c:pt idx="11145">
                        <c:v>42533.564259259256</c:v>
                      </c:pt>
                      <c:pt idx="11146">
                        <c:v>42533.564270833333</c:v>
                      </c:pt>
                      <c:pt idx="11147">
                        <c:v>42533.564282407409</c:v>
                      </c:pt>
                      <c:pt idx="11148">
                        <c:v>42533.564293981479</c:v>
                      </c:pt>
                      <c:pt idx="11149">
                        <c:v>42533.564305555556</c:v>
                      </c:pt>
                      <c:pt idx="11150">
                        <c:v>42533.564317129632</c:v>
                      </c:pt>
                      <c:pt idx="11151">
                        <c:v>42533.564328703702</c:v>
                      </c:pt>
                      <c:pt idx="11152">
                        <c:v>42533.564340277779</c:v>
                      </c:pt>
                      <c:pt idx="11153">
                        <c:v>42533.564351851855</c:v>
                      </c:pt>
                      <c:pt idx="11154">
                        <c:v>42533.564363425925</c:v>
                      </c:pt>
                      <c:pt idx="11155">
                        <c:v>42533.564375000002</c:v>
                      </c:pt>
                      <c:pt idx="11156">
                        <c:v>42533.564386574071</c:v>
                      </c:pt>
                      <c:pt idx="11157">
                        <c:v>42533.564398148148</c:v>
                      </c:pt>
                      <c:pt idx="11158">
                        <c:v>42533.564409722225</c:v>
                      </c:pt>
                      <c:pt idx="11159">
                        <c:v>42533.564421296294</c:v>
                      </c:pt>
                      <c:pt idx="11160">
                        <c:v>42533.564432870371</c:v>
                      </c:pt>
                      <c:pt idx="11161">
                        <c:v>42533.564444444448</c:v>
                      </c:pt>
                      <c:pt idx="11162">
                        <c:v>42533.564456018517</c:v>
                      </c:pt>
                      <c:pt idx="11163">
                        <c:v>42533.564467592594</c:v>
                      </c:pt>
                      <c:pt idx="11164">
                        <c:v>42533.564479166664</c:v>
                      </c:pt>
                      <c:pt idx="11165">
                        <c:v>42533.564502314817</c:v>
                      </c:pt>
                      <c:pt idx="11166">
                        <c:v>42533.564513888887</c:v>
                      </c:pt>
                      <c:pt idx="11167">
                        <c:v>42533.564525462964</c:v>
                      </c:pt>
                      <c:pt idx="11168">
                        <c:v>42533.56453703704</c:v>
                      </c:pt>
                      <c:pt idx="11169">
                        <c:v>42533.56454861111</c:v>
                      </c:pt>
                      <c:pt idx="11170">
                        <c:v>42533.564560185187</c:v>
                      </c:pt>
                      <c:pt idx="11171">
                        <c:v>42533.564571759256</c:v>
                      </c:pt>
                      <c:pt idx="11172">
                        <c:v>42533.564583333333</c:v>
                      </c:pt>
                      <c:pt idx="11173">
                        <c:v>42533.56459490741</c:v>
                      </c:pt>
                      <c:pt idx="11174">
                        <c:v>42533.564606481479</c:v>
                      </c:pt>
                      <c:pt idx="11175">
                        <c:v>42533.564618055556</c:v>
                      </c:pt>
                      <c:pt idx="11176">
                        <c:v>42533.564641203702</c:v>
                      </c:pt>
                      <c:pt idx="11177">
                        <c:v>42533.564652777779</c:v>
                      </c:pt>
                      <c:pt idx="11178">
                        <c:v>42533.564675925925</c:v>
                      </c:pt>
                      <c:pt idx="11179">
                        <c:v>42533.564687500002</c:v>
                      </c:pt>
                      <c:pt idx="11180">
                        <c:v>42533.564699074072</c:v>
                      </c:pt>
                      <c:pt idx="11181">
                        <c:v>42533.564710648148</c:v>
                      </c:pt>
                      <c:pt idx="11182">
                        <c:v>42533.564733796295</c:v>
                      </c:pt>
                      <c:pt idx="11183">
                        <c:v>42533.564745370371</c:v>
                      </c:pt>
                      <c:pt idx="11184">
                        <c:v>42533.564756944441</c:v>
                      </c:pt>
                      <c:pt idx="11185">
                        <c:v>42533.564768518518</c:v>
                      </c:pt>
                      <c:pt idx="11186">
                        <c:v>42533.564780092594</c:v>
                      </c:pt>
                      <c:pt idx="11187">
                        <c:v>42533.564791666664</c:v>
                      </c:pt>
                      <c:pt idx="11188">
                        <c:v>42533.564803240741</c:v>
                      </c:pt>
                      <c:pt idx="11189">
                        <c:v>42533.564814814818</c:v>
                      </c:pt>
                      <c:pt idx="11190">
                        <c:v>42533.564826388887</c:v>
                      </c:pt>
                      <c:pt idx="11191">
                        <c:v>42533.564837962964</c:v>
                      </c:pt>
                      <c:pt idx="11192">
                        <c:v>42533.564849537041</c:v>
                      </c:pt>
                      <c:pt idx="11193">
                        <c:v>42533.56486111111</c:v>
                      </c:pt>
                      <c:pt idx="11194">
                        <c:v>42533.564872685187</c:v>
                      </c:pt>
                      <c:pt idx="11195">
                        <c:v>42533.564884259256</c:v>
                      </c:pt>
                      <c:pt idx="11196">
                        <c:v>42533.56490740741</c:v>
                      </c:pt>
                      <c:pt idx="11197">
                        <c:v>42533.564918981479</c:v>
                      </c:pt>
                      <c:pt idx="11198">
                        <c:v>42533.564930555556</c:v>
                      </c:pt>
                      <c:pt idx="11199">
                        <c:v>42533.564942129633</c:v>
                      </c:pt>
                      <c:pt idx="11200">
                        <c:v>42533.564953703702</c:v>
                      </c:pt>
                      <c:pt idx="11201">
                        <c:v>42533.564965277779</c:v>
                      </c:pt>
                      <c:pt idx="11202">
                        <c:v>42533.564976851849</c:v>
                      </c:pt>
                      <c:pt idx="11203">
                        <c:v>42533.564988425926</c:v>
                      </c:pt>
                      <c:pt idx="11204">
                        <c:v>42533.565000000002</c:v>
                      </c:pt>
                      <c:pt idx="11205">
                        <c:v>42533.565011574072</c:v>
                      </c:pt>
                      <c:pt idx="11206">
                        <c:v>42533.565023148149</c:v>
                      </c:pt>
                      <c:pt idx="11207">
                        <c:v>42533.565034722225</c:v>
                      </c:pt>
                      <c:pt idx="11208">
                        <c:v>42533.565046296295</c:v>
                      </c:pt>
                      <c:pt idx="11209">
                        <c:v>42533.565057870372</c:v>
                      </c:pt>
                      <c:pt idx="11210">
                        <c:v>42533.565069444441</c:v>
                      </c:pt>
                      <c:pt idx="11211">
                        <c:v>42533.565081018518</c:v>
                      </c:pt>
                      <c:pt idx="11212">
                        <c:v>42533.565092592595</c:v>
                      </c:pt>
                      <c:pt idx="11213">
                        <c:v>42533.565104166664</c:v>
                      </c:pt>
                      <c:pt idx="11214">
                        <c:v>42533.565115740741</c:v>
                      </c:pt>
                      <c:pt idx="11215">
                        <c:v>42533.565127314818</c:v>
                      </c:pt>
                      <c:pt idx="11216">
                        <c:v>42533.565138888887</c:v>
                      </c:pt>
                      <c:pt idx="11217">
                        <c:v>42533.565150462964</c:v>
                      </c:pt>
                      <c:pt idx="11218">
                        <c:v>42533.565162037034</c:v>
                      </c:pt>
                      <c:pt idx="11219">
                        <c:v>42533.56517361111</c:v>
                      </c:pt>
                      <c:pt idx="11220">
                        <c:v>42533.565185185187</c:v>
                      </c:pt>
                      <c:pt idx="11221">
                        <c:v>42533.565196759257</c:v>
                      </c:pt>
                      <c:pt idx="11222">
                        <c:v>42533.565208333333</c:v>
                      </c:pt>
                      <c:pt idx="11223">
                        <c:v>42533.56521990741</c:v>
                      </c:pt>
                      <c:pt idx="11224">
                        <c:v>42533.56523148148</c:v>
                      </c:pt>
                      <c:pt idx="11225">
                        <c:v>42533.565243055556</c:v>
                      </c:pt>
                      <c:pt idx="11226">
                        <c:v>42533.565254629626</c:v>
                      </c:pt>
                      <c:pt idx="11227">
                        <c:v>42533.565266203703</c:v>
                      </c:pt>
                      <c:pt idx="11228">
                        <c:v>42533.56527777778</c:v>
                      </c:pt>
                      <c:pt idx="11229">
                        <c:v>42533.565289351849</c:v>
                      </c:pt>
                      <c:pt idx="11230">
                        <c:v>42533.565300925926</c:v>
                      </c:pt>
                      <c:pt idx="11231">
                        <c:v>42533.565312500003</c:v>
                      </c:pt>
                      <c:pt idx="11232">
                        <c:v>42533.565324074072</c:v>
                      </c:pt>
                      <c:pt idx="11233">
                        <c:v>42533.565335648149</c:v>
                      </c:pt>
                      <c:pt idx="11234">
                        <c:v>42533.565347222226</c:v>
                      </c:pt>
                      <c:pt idx="11235">
                        <c:v>42533.565358796295</c:v>
                      </c:pt>
                      <c:pt idx="11236">
                        <c:v>42533.565370370372</c:v>
                      </c:pt>
                      <c:pt idx="11237">
                        <c:v>42533.565381944441</c:v>
                      </c:pt>
                      <c:pt idx="11238">
                        <c:v>42533.565393518518</c:v>
                      </c:pt>
                      <c:pt idx="11239">
                        <c:v>42533.565405092595</c:v>
                      </c:pt>
                      <c:pt idx="11240">
                        <c:v>42533.565416666665</c:v>
                      </c:pt>
                      <c:pt idx="11241">
                        <c:v>42533.565428240741</c:v>
                      </c:pt>
                      <c:pt idx="11242">
                        <c:v>42533.565439814818</c:v>
                      </c:pt>
                      <c:pt idx="11243">
                        <c:v>42533.565451388888</c:v>
                      </c:pt>
                      <c:pt idx="11244">
                        <c:v>42533.565462962964</c:v>
                      </c:pt>
                      <c:pt idx="11245">
                        <c:v>42533.565474537034</c:v>
                      </c:pt>
                      <c:pt idx="11246">
                        <c:v>42533.565486111111</c:v>
                      </c:pt>
                      <c:pt idx="11247">
                        <c:v>42533.565497685187</c:v>
                      </c:pt>
                      <c:pt idx="11248">
                        <c:v>42533.565509259257</c:v>
                      </c:pt>
                      <c:pt idx="11249">
                        <c:v>42533.565520833334</c:v>
                      </c:pt>
                      <c:pt idx="11250">
                        <c:v>42533.565532407411</c:v>
                      </c:pt>
                      <c:pt idx="11251">
                        <c:v>42533.56554398148</c:v>
                      </c:pt>
                      <c:pt idx="11252">
                        <c:v>42533.565555555557</c:v>
                      </c:pt>
                      <c:pt idx="11253">
                        <c:v>42533.565567129626</c:v>
                      </c:pt>
                      <c:pt idx="11254">
                        <c:v>42533.565578703703</c:v>
                      </c:pt>
                      <c:pt idx="11255">
                        <c:v>42533.56559027778</c:v>
                      </c:pt>
                      <c:pt idx="11256">
                        <c:v>42533.565601851849</c:v>
                      </c:pt>
                      <c:pt idx="11257">
                        <c:v>42533.565613425926</c:v>
                      </c:pt>
                      <c:pt idx="11258">
                        <c:v>42533.565625000003</c:v>
                      </c:pt>
                      <c:pt idx="11259">
                        <c:v>42533.565636574072</c:v>
                      </c:pt>
                      <c:pt idx="11260">
                        <c:v>42533.565648148149</c:v>
                      </c:pt>
                      <c:pt idx="11261">
                        <c:v>42533.565659722219</c:v>
                      </c:pt>
                      <c:pt idx="11262">
                        <c:v>42533.565671296295</c:v>
                      </c:pt>
                      <c:pt idx="11263">
                        <c:v>42533.565682870372</c:v>
                      </c:pt>
                      <c:pt idx="11264">
                        <c:v>42533.565694444442</c:v>
                      </c:pt>
                      <c:pt idx="11265">
                        <c:v>42533.565706018519</c:v>
                      </c:pt>
                      <c:pt idx="11266">
                        <c:v>42533.565717592595</c:v>
                      </c:pt>
                      <c:pt idx="11267">
                        <c:v>42533.565740740742</c:v>
                      </c:pt>
                      <c:pt idx="11268">
                        <c:v>42533.565752314818</c:v>
                      </c:pt>
                      <c:pt idx="11269">
                        <c:v>42533.565763888888</c:v>
                      </c:pt>
                      <c:pt idx="11270">
                        <c:v>42533.565775462965</c:v>
                      </c:pt>
                      <c:pt idx="11271">
                        <c:v>42533.565787037034</c:v>
                      </c:pt>
                      <c:pt idx="11272">
                        <c:v>42533.565798611111</c:v>
                      </c:pt>
                      <c:pt idx="11273">
                        <c:v>42533.565810185188</c:v>
                      </c:pt>
                      <c:pt idx="11274">
                        <c:v>42533.565833333334</c:v>
                      </c:pt>
                      <c:pt idx="11275">
                        <c:v>42533.565844907411</c:v>
                      </c:pt>
                      <c:pt idx="11276">
                        <c:v>42533.56585648148</c:v>
                      </c:pt>
                      <c:pt idx="11277">
                        <c:v>42533.565868055557</c:v>
                      </c:pt>
                      <c:pt idx="11278">
                        <c:v>42533.565879629627</c:v>
                      </c:pt>
                      <c:pt idx="11279">
                        <c:v>42533.565891203703</c:v>
                      </c:pt>
                      <c:pt idx="11280">
                        <c:v>42533.56590277778</c:v>
                      </c:pt>
                      <c:pt idx="11281">
                        <c:v>42533.56591435185</c:v>
                      </c:pt>
                      <c:pt idx="11282">
                        <c:v>42533.565925925926</c:v>
                      </c:pt>
                      <c:pt idx="11283">
                        <c:v>42533.565937500003</c:v>
                      </c:pt>
                      <c:pt idx="11284">
                        <c:v>42533.565949074073</c:v>
                      </c:pt>
                      <c:pt idx="11285">
                        <c:v>42533.565960648149</c:v>
                      </c:pt>
                      <c:pt idx="11286">
                        <c:v>42533.565972222219</c:v>
                      </c:pt>
                      <c:pt idx="11287">
                        <c:v>42533.565983796296</c:v>
                      </c:pt>
                      <c:pt idx="11288">
                        <c:v>42533.565995370373</c:v>
                      </c:pt>
                      <c:pt idx="11289">
                        <c:v>42533.566006944442</c:v>
                      </c:pt>
                      <c:pt idx="11290">
                        <c:v>42533.566018518519</c:v>
                      </c:pt>
                      <c:pt idx="11291">
                        <c:v>42533.566030092596</c:v>
                      </c:pt>
                      <c:pt idx="11292">
                        <c:v>42533.566041666665</c:v>
                      </c:pt>
                      <c:pt idx="11293">
                        <c:v>42533.566053240742</c:v>
                      </c:pt>
                      <c:pt idx="11294">
                        <c:v>42533.566064814811</c:v>
                      </c:pt>
                      <c:pt idx="11295">
                        <c:v>42533.566076388888</c:v>
                      </c:pt>
                      <c:pt idx="11296">
                        <c:v>42533.566087962965</c:v>
                      </c:pt>
                      <c:pt idx="11297">
                        <c:v>42533.566111111111</c:v>
                      </c:pt>
                      <c:pt idx="11298">
                        <c:v>42533.566122685188</c:v>
                      </c:pt>
                      <c:pt idx="11299">
                        <c:v>42533.566134259258</c:v>
                      </c:pt>
                      <c:pt idx="11300">
                        <c:v>42533.566145833334</c:v>
                      </c:pt>
                      <c:pt idx="11301">
                        <c:v>42533.566157407404</c:v>
                      </c:pt>
                      <c:pt idx="11302">
                        <c:v>42533.566168981481</c:v>
                      </c:pt>
                      <c:pt idx="11303">
                        <c:v>42533.566180555557</c:v>
                      </c:pt>
                      <c:pt idx="11304">
                        <c:v>42533.566192129627</c:v>
                      </c:pt>
                      <c:pt idx="11305">
                        <c:v>42533.56621527778</c:v>
                      </c:pt>
                      <c:pt idx="11306">
                        <c:v>42533.56622685185</c:v>
                      </c:pt>
                      <c:pt idx="11307">
                        <c:v>42533.566238425927</c:v>
                      </c:pt>
                      <c:pt idx="11308">
                        <c:v>42533.566250000003</c:v>
                      </c:pt>
                      <c:pt idx="11309">
                        <c:v>42533.566261574073</c:v>
                      </c:pt>
                      <c:pt idx="11310">
                        <c:v>42533.56627314815</c:v>
                      </c:pt>
                      <c:pt idx="11311">
                        <c:v>42533.566296296296</c:v>
                      </c:pt>
                      <c:pt idx="11312">
                        <c:v>42533.566307870373</c:v>
                      </c:pt>
                      <c:pt idx="11313">
                        <c:v>42533.566319444442</c:v>
                      </c:pt>
                      <c:pt idx="11314">
                        <c:v>42533.566331018519</c:v>
                      </c:pt>
                      <c:pt idx="11315">
                        <c:v>42533.566342592596</c:v>
                      </c:pt>
                      <c:pt idx="11316">
                        <c:v>42533.566365740742</c:v>
                      </c:pt>
                      <c:pt idx="11317">
                        <c:v>42533.566377314812</c:v>
                      </c:pt>
                      <c:pt idx="11318">
                        <c:v>42533.566388888888</c:v>
                      </c:pt>
                      <c:pt idx="11319">
                        <c:v>42533.566400462965</c:v>
                      </c:pt>
                      <c:pt idx="11320">
                        <c:v>42533.566412037035</c:v>
                      </c:pt>
                      <c:pt idx="11321">
                        <c:v>42533.566423611112</c:v>
                      </c:pt>
                      <c:pt idx="11322">
                        <c:v>42533.566435185188</c:v>
                      </c:pt>
                      <c:pt idx="11323">
                        <c:v>42533.566446759258</c:v>
                      </c:pt>
                      <c:pt idx="11324">
                        <c:v>42533.566458333335</c:v>
                      </c:pt>
                      <c:pt idx="11325">
                        <c:v>42533.566469907404</c:v>
                      </c:pt>
                      <c:pt idx="11326">
                        <c:v>42533.566493055558</c:v>
                      </c:pt>
                      <c:pt idx="11327">
                        <c:v>42533.566504629627</c:v>
                      </c:pt>
                      <c:pt idx="11328">
                        <c:v>42533.566516203704</c:v>
                      </c:pt>
                      <c:pt idx="11329">
                        <c:v>42533.566527777781</c:v>
                      </c:pt>
                      <c:pt idx="11330">
                        <c:v>42533.56653935185</c:v>
                      </c:pt>
                      <c:pt idx="11331">
                        <c:v>42533.566550925927</c:v>
                      </c:pt>
                      <c:pt idx="11332">
                        <c:v>42533.566562499997</c:v>
                      </c:pt>
                      <c:pt idx="11333">
                        <c:v>42533.566574074073</c:v>
                      </c:pt>
                      <c:pt idx="11334">
                        <c:v>42533.56658564815</c:v>
                      </c:pt>
                      <c:pt idx="11335">
                        <c:v>42533.56659722222</c:v>
                      </c:pt>
                      <c:pt idx="11336">
                        <c:v>42533.566608796296</c:v>
                      </c:pt>
                      <c:pt idx="11337">
                        <c:v>42533.566620370373</c:v>
                      </c:pt>
                      <c:pt idx="11338">
                        <c:v>42533.566631944443</c:v>
                      </c:pt>
                      <c:pt idx="11339">
                        <c:v>42533.566643518519</c:v>
                      </c:pt>
                      <c:pt idx="11340">
                        <c:v>42533.566655092596</c:v>
                      </c:pt>
                      <c:pt idx="11341">
                        <c:v>42533.566666666666</c:v>
                      </c:pt>
                      <c:pt idx="11342">
                        <c:v>42533.566678240742</c:v>
                      </c:pt>
                      <c:pt idx="11343">
                        <c:v>42533.566701388889</c:v>
                      </c:pt>
                      <c:pt idx="11344">
                        <c:v>42533.566712962966</c:v>
                      </c:pt>
                      <c:pt idx="11345">
                        <c:v>42533.566724537035</c:v>
                      </c:pt>
                      <c:pt idx="11346">
                        <c:v>42533.566736111112</c:v>
                      </c:pt>
                      <c:pt idx="11347">
                        <c:v>42533.566747685189</c:v>
                      </c:pt>
                      <c:pt idx="11348">
                        <c:v>42533.566759259258</c:v>
                      </c:pt>
                      <c:pt idx="11349">
                        <c:v>42533.566770833335</c:v>
                      </c:pt>
                      <c:pt idx="11350">
                        <c:v>42533.566782407404</c:v>
                      </c:pt>
                      <c:pt idx="11351">
                        <c:v>42533.566793981481</c:v>
                      </c:pt>
                      <c:pt idx="11352">
                        <c:v>42533.566805555558</c:v>
                      </c:pt>
                      <c:pt idx="11353">
                        <c:v>42533.566817129627</c:v>
                      </c:pt>
                      <c:pt idx="11354">
                        <c:v>42533.566828703704</c:v>
                      </c:pt>
                      <c:pt idx="11355">
                        <c:v>42533.566840277781</c:v>
                      </c:pt>
                      <c:pt idx="11356">
                        <c:v>42533.566851851851</c:v>
                      </c:pt>
                      <c:pt idx="11357">
                        <c:v>42533.566863425927</c:v>
                      </c:pt>
                      <c:pt idx="11358">
                        <c:v>42533.566874999997</c:v>
                      </c:pt>
                      <c:pt idx="11359">
                        <c:v>42533.566886574074</c:v>
                      </c:pt>
                      <c:pt idx="11360">
                        <c:v>42533.56689814815</c:v>
                      </c:pt>
                      <c:pt idx="11361">
                        <c:v>42533.56690972222</c:v>
                      </c:pt>
                      <c:pt idx="11362">
                        <c:v>42533.566921296297</c:v>
                      </c:pt>
                      <c:pt idx="11363">
                        <c:v>42533.566932870373</c:v>
                      </c:pt>
                      <c:pt idx="11364">
                        <c:v>42533.566944444443</c:v>
                      </c:pt>
                      <c:pt idx="11365">
                        <c:v>42533.56695601852</c:v>
                      </c:pt>
                      <c:pt idx="11366">
                        <c:v>42533.566967592589</c:v>
                      </c:pt>
                      <c:pt idx="11367">
                        <c:v>42533.566979166666</c:v>
                      </c:pt>
                      <c:pt idx="11368">
                        <c:v>42533.566990740743</c:v>
                      </c:pt>
                      <c:pt idx="11369">
                        <c:v>42533.567002314812</c:v>
                      </c:pt>
                      <c:pt idx="11370">
                        <c:v>42533.567013888889</c:v>
                      </c:pt>
                      <c:pt idx="11371">
                        <c:v>42533.567025462966</c:v>
                      </c:pt>
                      <c:pt idx="11372">
                        <c:v>42533.567037037035</c:v>
                      </c:pt>
                      <c:pt idx="11373">
                        <c:v>42533.567048611112</c:v>
                      </c:pt>
                      <c:pt idx="11374">
                        <c:v>42533.567060185182</c:v>
                      </c:pt>
                      <c:pt idx="11375">
                        <c:v>42533.567071759258</c:v>
                      </c:pt>
                      <c:pt idx="11376">
                        <c:v>42533.567083333335</c:v>
                      </c:pt>
                      <c:pt idx="11377">
                        <c:v>42533.567094907405</c:v>
                      </c:pt>
                      <c:pt idx="11378">
                        <c:v>42533.567106481481</c:v>
                      </c:pt>
                      <c:pt idx="11379">
                        <c:v>42533.567118055558</c:v>
                      </c:pt>
                      <c:pt idx="11380">
                        <c:v>42533.567129629628</c:v>
                      </c:pt>
                      <c:pt idx="11381">
                        <c:v>42533.567141203705</c:v>
                      </c:pt>
                      <c:pt idx="11382">
                        <c:v>42533.567152777781</c:v>
                      </c:pt>
                      <c:pt idx="11383">
                        <c:v>42533.567164351851</c:v>
                      </c:pt>
                      <c:pt idx="11384">
                        <c:v>42533.567175925928</c:v>
                      </c:pt>
                      <c:pt idx="11385">
                        <c:v>42533.567187499997</c:v>
                      </c:pt>
                      <c:pt idx="11386">
                        <c:v>42533.567199074074</c:v>
                      </c:pt>
                      <c:pt idx="11387">
                        <c:v>42533.567210648151</c:v>
                      </c:pt>
                      <c:pt idx="11388">
                        <c:v>42533.56722222222</c:v>
                      </c:pt>
                      <c:pt idx="11389">
                        <c:v>42533.567233796297</c:v>
                      </c:pt>
                      <c:pt idx="11390">
                        <c:v>42533.567245370374</c:v>
                      </c:pt>
                      <c:pt idx="11391">
                        <c:v>42533.567256944443</c:v>
                      </c:pt>
                      <c:pt idx="11392">
                        <c:v>42533.56726851852</c:v>
                      </c:pt>
                      <c:pt idx="11393">
                        <c:v>42533.567280092589</c:v>
                      </c:pt>
                      <c:pt idx="11394">
                        <c:v>42533.567314814813</c:v>
                      </c:pt>
                      <c:pt idx="11395">
                        <c:v>42533.567326388889</c:v>
                      </c:pt>
                      <c:pt idx="11396">
                        <c:v>42533.567337962966</c:v>
                      </c:pt>
                      <c:pt idx="11397">
                        <c:v>42533.567349537036</c:v>
                      </c:pt>
                      <c:pt idx="11398">
                        <c:v>42533.567361111112</c:v>
                      </c:pt>
                      <c:pt idx="11399">
                        <c:v>42533.567372685182</c:v>
                      </c:pt>
                      <c:pt idx="11400">
                        <c:v>42533.567384259259</c:v>
                      </c:pt>
                      <c:pt idx="11401">
                        <c:v>42533.567395833335</c:v>
                      </c:pt>
                      <c:pt idx="11402">
                        <c:v>42533.567418981482</c:v>
                      </c:pt>
                      <c:pt idx="11403">
                        <c:v>42533.567430555559</c:v>
                      </c:pt>
                      <c:pt idx="11404">
                        <c:v>42533.567442129628</c:v>
                      </c:pt>
                      <c:pt idx="11405">
                        <c:v>42533.567453703705</c:v>
                      </c:pt>
                      <c:pt idx="11406">
                        <c:v>42533.567465277774</c:v>
                      </c:pt>
                      <c:pt idx="11407">
                        <c:v>42533.567476851851</c:v>
                      </c:pt>
                      <c:pt idx="11408">
                        <c:v>42533.567488425928</c:v>
                      </c:pt>
                      <c:pt idx="11409">
                        <c:v>42533.567499999997</c:v>
                      </c:pt>
                      <c:pt idx="11410">
                        <c:v>42533.567511574074</c:v>
                      </c:pt>
                      <c:pt idx="11411">
                        <c:v>42533.567523148151</c:v>
                      </c:pt>
                      <c:pt idx="11412">
                        <c:v>42533.567546296297</c:v>
                      </c:pt>
                      <c:pt idx="11413">
                        <c:v>42533.567557870374</c:v>
                      </c:pt>
                      <c:pt idx="11414">
                        <c:v>42533.567569444444</c:v>
                      </c:pt>
                      <c:pt idx="11415">
                        <c:v>42533.56758101852</c:v>
                      </c:pt>
                      <c:pt idx="11416">
                        <c:v>42533.56759259259</c:v>
                      </c:pt>
                      <c:pt idx="11417">
                        <c:v>42533.567604166667</c:v>
                      </c:pt>
                      <c:pt idx="11418">
                        <c:v>42533.567615740743</c:v>
                      </c:pt>
                      <c:pt idx="11419">
                        <c:v>42533.567627314813</c:v>
                      </c:pt>
                      <c:pt idx="11420">
                        <c:v>42533.56763888889</c:v>
                      </c:pt>
                      <c:pt idx="11421">
                        <c:v>42533.567650462966</c:v>
                      </c:pt>
                      <c:pt idx="11422">
                        <c:v>42533.567662037036</c:v>
                      </c:pt>
                      <c:pt idx="11423">
                        <c:v>42533.567673611113</c:v>
                      </c:pt>
                      <c:pt idx="11424">
                        <c:v>42533.567685185182</c:v>
                      </c:pt>
                      <c:pt idx="11425">
                        <c:v>42533.567696759259</c:v>
                      </c:pt>
                      <c:pt idx="11426">
                        <c:v>42533.567719907405</c:v>
                      </c:pt>
                      <c:pt idx="11427">
                        <c:v>42533.567731481482</c:v>
                      </c:pt>
                      <c:pt idx="11428">
                        <c:v>42533.567743055559</c:v>
                      </c:pt>
                      <c:pt idx="11429">
                        <c:v>42533.567754629628</c:v>
                      </c:pt>
                      <c:pt idx="11430">
                        <c:v>42533.567766203705</c:v>
                      </c:pt>
                      <c:pt idx="11431">
                        <c:v>42533.567777777775</c:v>
                      </c:pt>
                      <c:pt idx="11432">
                        <c:v>42533.567789351851</c:v>
                      </c:pt>
                      <c:pt idx="11433">
                        <c:v>42533.567800925928</c:v>
                      </c:pt>
                      <c:pt idx="11434">
                        <c:v>42533.567812499998</c:v>
                      </c:pt>
                      <c:pt idx="11435">
                        <c:v>42533.567835648151</c:v>
                      </c:pt>
                      <c:pt idx="11436">
                        <c:v>42533.567847222221</c:v>
                      </c:pt>
                      <c:pt idx="11437">
                        <c:v>42533.567858796298</c:v>
                      </c:pt>
                      <c:pt idx="11438">
                        <c:v>42533.567870370367</c:v>
                      </c:pt>
                      <c:pt idx="11439">
                        <c:v>42533.567881944444</c:v>
                      </c:pt>
                      <c:pt idx="11440">
                        <c:v>42533.567893518521</c:v>
                      </c:pt>
                      <c:pt idx="11441">
                        <c:v>42533.56790509259</c:v>
                      </c:pt>
                      <c:pt idx="11442">
                        <c:v>42533.567916666667</c:v>
                      </c:pt>
                      <c:pt idx="11443">
                        <c:v>42533.567928240744</c:v>
                      </c:pt>
                      <c:pt idx="11444">
                        <c:v>42533.567939814813</c:v>
                      </c:pt>
                      <c:pt idx="11445">
                        <c:v>42533.56795138889</c:v>
                      </c:pt>
                      <c:pt idx="11446">
                        <c:v>42533.567962962959</c:v>
                      </c:pt>
                      <c:pt idx="11447">
                        <c:v>42533.567974537036</c:v>
                      </c:pt>
                      <c:pt idx="11448">
                        <c:v>42533.567986111113</c:v>
                      </c:pt>
                      <c:pt idx="11449">
                        <c:v>42533.568009259259</c:v>
                      </c:pt>
                      <c:pt idx="11450">
                        <c:v>42533.568020833336</c:v>
                      </c:pt>
                      <c:pt idx="11451">
                        <c:v>42533.568032407406</c:v>
                      </c:pt>
                      <c:pt idx="11452">
                        <c:v>42533.568043981482</c:v>
                      </c:pt>
                      <c:pt idx="11453">
                        <c:v>42533.568055555559</c:v>
                      </c:pt>
                      <c:pt idx="11454">
                        <c:v>42533.568067129629</c:v>
                      </c:pt>
                      <c:pt idx="11455">
                        <c:v>42533.568078703705</c:v>
                      </c:pt>
                      <c:pt idx="11456">
                        <c:v>42533.568090277775</c:v>
                      </c:pt>
                      <c:pt idx="11457">
                        <c:v>42533.568101851852</c:v>
                      </c:pt>
                      <c:pt idx="11458">
                        <c:v>42533.568113425928</c:v>
                      </c:pt>
                      <c:pt idx="11459">
                        <c:v>42533.568124999998</c:v>
                      </c:pt>
                      <c:pt idx="11460">
                        <c:v>42533.568136574075</c:v>
                      </c:pt>
                      <c:pt idx="11461">
                        <c:v>42533.568148148152</c:v>
                      </c:pt>
                      <c:pt idx="11462">
                        <c:v>42533.568159722221</c:v>
                      </c:pt>
                      <c:pt idx="11463">
                        <c:v>42533.568171296298</c:v>
                      </c:pt>
                      <c:pt idx="11464">
                        <c:v>42533.568182870367</c:v>
                      </c:pt>
                      <c:pt idx="11465">
                        <c:v>42533.568194444444</c:v>
                      </c:pt>
                      <c:pt idx="11466">
                        <c:v>42533.568206018521</c:v>
                      </c:pt>
                      <c:pt idx="11467">
                        <c:v>42533.56821759259</c:v>
                      </c:pt>
                      <c:pt idx="11468">
                        <c:v>42533.568229166667</c:v>
                      </c:pt>
                      <c:pt idx="11469">
                        <c:v>42533.568240740744</c:v>
                      </c:pt>
                      <c:pt idx="11470">
                        <c:v>42533.568252314813</c:v>
                      </c:pt>
                      <c:pt idx="11471">
                        <c:v>42533.56826388889</c:v>
                      </c:pt>
                      <c:pt idx="11472">
                        <c:v>42533.56827546296</c:v>
                      </c:pt>
                      <c:pt idx="11473">
                        <c:v>42533.568287037036</c:v>
                      </c:pt>
                      <c:pt idx="11474">
                        <c:v>42533.568298611113</c:v>
                      </c:pt>
                      <c:pt idx="11475">
                        <c:v>42533.568310185183</c:v>
                      </c:pt>
                      <c:pt idx="11476">
                        <c:v>42533.56832175926</c:v>
                      </c:pt>
                      <c:pt idx="11477">
                        <c:v>42533.568333333336</c:v>
                      </c:pt>
                      <c:pt idx="11478">
                        <c:v>42533.568344907406</c:v>
                      </c:pt>
                      <c:pt idx="11479">
                        <c:v>42533.568356481483</c:v>
                      </c:pt>
                      <c:pt idx="11480">
                        <c:v>42533.568368055552</c:v>
                      </c:pt>
                      <c:pt idx="11481">
                        <c:v>42533.568379629629</c:v>
                      </c:pt>
                      <c:pt idx="11482">
                        <c:v>42533.568391203706</c:v>
                      </c:pt>
                      <c:pt idx="11483">
                        <c:v>42533.568402777775</c:v>
                      </c:pt>
                      <c:pt idx="11484">
                        <c:v>42533.568425925929</c:v>
                      </c:pt>
                      <c:pt idx="11485">
                        <c:v>42533.568437499998</c:v>
                      </c:pt>
                      <c:pt idx="11486">
                        <c:v>42533.568449074075</c:v>
                      </c:pt>
                      <c:pt idx="11487">
                        <c:v>42533.568472222221</c:v>
                      </c:pt>
                      <c:pt idx="11488">
                        <c:v>42533.568483796298</c:v>
                      </c:pt>
                      <c:pt idx="11489">
                        <c:v>42533.568495370368</c:v>
                      </c:pt>
                      <c:pt idx="11490">
                        <c:v>42533.568506944444</c:v>
                      </c:pt>
                      <c:pt idx="11491">
                        <c:v>42533.568518518521</c:v>
                      </c:pt>
                      <c:pt idx="11492">
                        <c:v>42533.568530092591</c:v>
                      </c:pt>
                      <c:pt idx="11493">
                        <c:v>42533.568541666667</c:v>
                      </c:pt>
                      <c:pt idx="11494">
                        <c:v>42533.568553240744</c:v>
                      </c:pt>
                      <c:pt idx="11495">
                        <c:v>42533.568564814814</c:v>
                      </c:pt>
                      <c:pt idx="11496">
                        <c:v>42533.568576388891</c:v>
                      </c:pt>
                      <c:pt idx="11497">
                        <c:v>42533.56858796296</c:v>
                      </c:pt>
                      <c:pt idx="11498">
                        <c:v>42533.568599537037</c:v>
                      </c:pt>
                      <c:pt idx="11499">
                        <c:v>42533.568611111114</c:v>
                      </c:pt>
                      <c:pt idx="11500">
                        <c:v>42533.568622685183</c:v>
                      </c:pt>
                      <c:pt idx="11501">
                        <c:v>42533.56863425926</c:v>
                      </c:pt>
                      <c:pt idx="11502">
                        <c:v>42533.568645833337</c:v>
                      </c:pt>
                      <c:pt idx="11503">
                        <c:v>42533.568657407406</c:v>
                      </c:pt>
                      <c:pt idx="11504">
                        <c:v>42533.568668981483</c:v>
                      </c:pt>
                      <c:pt idx="11505">
                        <c:v>42533.568680555552</c:v>
                      </c:pt>
                      <c:pt idx="11506">
                        <c:v>42533.568692129629</c:v>
                      </c:pt>
                      <c:pt idx="11507">
                        <c:v>42533.568703703706</c:v>
                      </c:pt>
                      <c:pt idx="11508">
                        <c:v>42533.568715277775</c:v>
                      </c:pt>
                      <c:pt idx="11509">
                        <c:v>42533.568726851852</c:v>
                      </c:pt>
                      <c:pt idx="11510">
                        <c:v>42533.568738425929</c:v>
                      </c:pt>
                      <c:pt idx="11511">
                        <c:v>42533.568749999999</c:v>
                      </c:pt>
                      <c:pt idx="11512">
                        <c:v>42533.568761574075</c:v>
                      </c:pt>
                      <c:pt idx="11513">
                        <c:v>42533.568773148145</c:v>
                      </c:pt>
                      <c:pt idx="11514">
                        <c:v>42533.568784722222</c:v>
                      </c:pt>
                      <c:pt idx="11515">
                        <c:v>42533.568796296298</c:v>
                      </c:pt>
                      <c:pt idx="11516">
                        <c:v>42533.568807870368</c:v>
                      </c:pt>
                      <c:pt idx="11517">
                        <c:v>42533.568819444445</c:v>
                      </c:pt>
                      <c:pt idx="11518">
                        <c:v>42533.568831018521</c:v>
                      </c:pt>
                      <c:pt idx="11519">
                        <c:v>42533.568842592591</c:v>
                      </c:pt>
                      <c:pt idx="11520">
                        <c:v>42533.568865740737</c:v>
                      </c:pt>
                      <c:pt idx="11521">
                        <c:v>42533.568877314814</c:v>
                      </c:pt>
                      <c:pt idx="11522">
                        <c:v>42533.568888888891</c:v>
                      </c:pt>
                      <c:pt idx="11523">
                        <c:v>42533.56890046296</c:v>
                      </c:pt>
                      <c:pt idx="11524">
                        <c:v>42533.568912037037</c:v>
                      </c:pt>
                      <c:pt idx="11525">
                        <c:v>42533.568923611114</c:v>
                      </c:pt>
                      <c:pt idx="11526">
                        <c:v>42533.568935185183</c:v>
                      </c:pt>
                      <c:pt idx="11527">
                        <c:v>42533.56894675926</c:v>
                      </c:pt>
                      <c:pt idx="11528">
                        <c:v>42533.568958333337</c:v>
                      </c:pt>
                      <c:pt idx="11529">
                        <c:v>42533.568969907406</c:v>
                      </c:pt>
                      <c:pt idx="11530">
                        <c:v>42533.568981481483</c:v>
                      </c:pt>
                      <c:pt idx="11531">
                        <c:v>42533.568993055553</c:v>
                      </c:pt>
                      <c:pt idx="11532">
                        <c:v>42533.569004629629</c:v>
                      </c:pt>
                      <c:pt idx="11533">
                        <c:v>42533.569016203706</c:v>
                      </c:pt>
                      <c:pt idx="11534">
                        <c:v>42533.569027777776</c:v>
                      </c:pt>
                      <c:pt idx="11535">
                        <c:v>42533.569039351853</c:v>
                      </c:pt>
                      <c:pt idx="11536">
                        <c:v>42533.569050925929</c:v>
                      </c:pt>
                      <c:pt idx="11537">
                        <c:v>42533.569062499999</c:v>
                      </c:pt>
                      <c:pt idx="11538">
                        <c:v>42533.569074074076</c:v>
                      </c:pt>
                      <c:pt idx="11539">
                        <c:v>42533.569097222222</c:v>
                      </c:pt>
                      <c:pt idx="11540">
                        <c:v>42533.569108796299</c:v>
                      </c:pt>
                      <c:pt idx="11541">
                        <c:v>42533.569120370368</c:v>
                      </c:pt>
                      <c:pt idx="11542">
                        <c:v>42533.569131944445</c:v>
                      </c:pt>
                      <c:pt idx="11543">
                        <c:v>42533.569143518522</c:v>
                      </c:pt>
                      <c:pt idx="11544">
                        <c:v>42533.569155092591</c:v>
                      </c:pt>
                      <c:pt idx="11545">
                        <c:v>42533.569166666668</c:v>
                      </c:pt>
                      <c:pt idx="11546">
                        <c:v>42533.569178240738</c:v>
                      </c:pt>
                      <c:pt idx="11547">
                        <c:v>42533.569189814814</c:v>
                      </c:pt>
                      <c:pt idx="11548">
                        <c:v>42533.569201388891</c:v>
                      </c:pt>
                      <c:pt idx="11549">
                        <c:v>42533.569212962961</c:v>
                      </c:pt>
                      <c:pt idx="11550">
                        <c:v>42533.569224537037</c:v>
                      </c:pt>
                      <c:pt idx="11551">
                        <c:v>42533.569236111114</c:v>
                      </c:pt>
                      <c:pt idx="11552">
                        <c:v>42533.569247685184</c:v>
                      </c:pt>
                      <c:pt idx="11553">
                        <c:v>42533.56925925926</c:v>
                      </c:pt>
                      <c:pt idx="11554">
                        <c:v>42533.56927083333</c:v>
                      </c:pt>
                      <c:pt idx="11555">
                        <c:v>42533.569282407407</c:v>
                      </c:pt>
                      <c:pt idx="11556">
                        <c:v>42533.569293981483</c:v>
                      </c:pt>
                      <c:pt idx="11557">
                        <c:v>42533.569305555553</c:v>
                      </c:pt>
                      <c:pt idx="11558">
                        <c:v>42533.56931712963</c:v>
                      </c:pt>
                      <c:pt idx="11559">
                        <c:v>42533.569328703707</c:v>
                      </c:pt>
                      <c:pt idx="11560">
                        <c:v>42533.569340277776</c:v>
                      </c:pt>
                      <c:pt idx="11561">
                        <c:v>42533.569351851853</c:v>
                      </c:pt>
                      <c:pt idx="11562">
                        <c:v>42533.569363425922</c:v>
                      </c:pt>
                      <c:pt idx="11563">
                        <c:v>42533.569374999999</c:v>
                      </c:pt>
                      <c:pt idx="11564">
                        <c:v>42533.569386574076</c:v>
                      </c:pt>
                      <c:pt idx="11565">
                        <c:v>42533.569398148145</c:v>
                      </c:pt>
                      <c:pt idx="11566">
                        <c:v>42533.569409722222</c:v>
                      </c:pt>
                      <c:pt idx="11567">
                        <c:v>42533.569421296299</c:v>
                      </c:pt>
                      <c:pt idx="11568">
                        <c:v>42533.569432870368</c:v>
                      </c:pt>
                      <c:pt idx="11569">
                        <c:v>42533.569444444445</c:v>
                      </c:pt>
                      <c:pt idx="11570">
                        <c:v>42533.569456018522</c:v>
                      </c:pt>
                      <c:pt idx="11571">
                        <c:v>42533.569467592592</c:v>
                      </c:pt>
                      <c:pt idx="11572">
                        <c:v>42533.569479166668</c:v>
                      </c:pt>
                      <c:pt idx="11573">
                        <c:v>42533.569490740738</c:v>
                      </c:pt>
                      <c:pt idx="11574">
                        <c:v>42533.569502314815</c:v>
                      </c:pt>
                      <c:pt idx="11575">
                        <c:v>42533.569513888891</c:v>
                      </c:pt>
                      <c:pt idx="11576">
                        <c:v>42533.569537037038</c:v>
                      </c:pt>
                      <c:pt idx="11577">
                        <c:v>42533.569548611114</c:v>
                      </c:pt>
                      <c:pt idx="11578">
                        <c:v>42533.569560185184</c:v>
                      </c:pt>
                      <c:pt idx="11579">
                        <c:v>42533.569571759261</c:v>
                      </c:pt>
                      <c:pt idx="11580">
                        <c:v>42533.56958333333</c:v>
                      </c:pt>
                      <c:pt idx="11581">
                        <c:v>42533.569594907407</c:v>
                      </c:pt>
                      <c:pt idx="11582">
                        <c:v>42533.569606481484</c:v>
                      </c:pt>
                      <c:pt idx="11583">
                        <c:v>42533.569618055553</c:v>
                      </c:pt>
                      <c:pt idx="11584">
                        <c:v>42533.56962962963</c:v>
                      </c:pt>
                      <c:pt idx="11585">
                        <c:v>42533.569641203707</c:v>
                      </c:pt>
                      <c:pt idx="11586">
                        <c:v>42533.569652777776</c:v>
                      </c:pt>
                      <c:pt idx="11587">
                        <c:v>42533.569664351853</c:v>
                      </c:pt>
                      <c:pt idx="11588">
                        <c:v>42533.569675925923</c:v>
                      </c:pt>
                      <c:pt idx="11589">
                        <c:v>42533.569687499999</c:v>
                      </c:pt>
                      <c:pt idx="11590">
                        <c:v>42533.569699074076</c:v>
                      </c:pt>
                      <c:pt idx="11591">
                        <c:v>42533.569710648146</c:v>
                      </c:pt>
                      <c:pt idx="11592">
                        <c:v>42533.569722222222</c:v>
                      </c:pt>
                      <c:pt idx="11593">
                        <c:v>42533.569733796299</c:v>
                      </c:pt>
                      <c:pt idx="11594">
                        <c:v>42533.569745370369</c:v>
                      </c:pt>
                      <c:pt idx="11595">
                        <c:v>42533.569756944446</c:v>
                      </c:pt>
                      <c:pt idx="11596">
                        <c:v>42533.569768518515</c:v>
                      </c:pt>
                      <c:pt idx="11597">
                        <c:v>42533.569780092592</c:v>
                      </c:pt>
                      <c:pt idx="11598">
                        <c:v>42533.569791666669</c:v>
                      </c:pt>
                      <c:pt idx="11599">
                        <c:v>42533.569803240738</c:v>
                      </c:pt>
                      <c:pt idx="11600">
                        <c:v>42533.569814814815</c:v>
                      </c:pt>
                      <c:pt idx="11601">
                        <c:v>42533.569826388892</c:v>
                      </c:pt>
                      <c:pt idx="11602">
                        <c:v>42533.569837962961</c:v>
                      </c:pt>
                      <c:pt idx="11603">
                        <c:v>42533.569849537038</c:v>
                      </c:pt>
                      <c:pt idx="11604">
                        <c:v>42533.569861111115</c:v>
                      </c:pt>
                      <c:pt idx="11605">
                        <c:v>42533.569872685184</c:v>
                      </c:pt>
                      <c:pt idx="11606">
                        <c:v>42533.569884259261</c:v>
                      </c:pt>
                      <c:pt idx="11607">
                        <c:v>42533.569895833331</c:v>
                      </c:pt>
                      <c:pt idx="11608">
                        <c:v>42533.569907407407</c:v>
                      </c:pt>
                      <c:pt idx="11609">
                        <c:v>42533.569918981484</c:v>
                      </c:pt>
                      <c:pt idx="11610">
                        <c:v>42533.569930555554</c:v>
                      </c:pt>
                      <c:pt idx="11611">
                        <c:v>42533.569953703707</c:v>
                      </c:pt>
                      <c:pt idx="11612">
                        <c:v>42533.569965277777</c:v>
                      </c:pt>
                      <c:pt idx="11613">
                        <c:v>42533.569976851853</c:v>
                      </c:pt>
                      <c:pt idx="11614">
                        <c:v>42533.569988425923</c:v>
                      </c:pt>
                      <c:pt idx="11615">
                        <c:v>42533.57</c:v>
                      </c:pt>
                      <c:pt idx="11616">
                        <c:v>42533.570011574076</c:v>
                      </c:pt>
                      <c:pt idx="11617">
                        <c:v>42533.570023148146</c:v>
                      </c:pt>
                      <c:pt idx="11618">
                        <c:v>42533.570034722223</c:v>
                      </c:pt>
                      <c:pt idx="11619">
                        <c:v>42533.5700462963</c:v>
                      </c:pt>
                      <c:pt idx="11620">
                        <c:v>42533.570057870369</c:v>
                      </c:pt>
                      <c:pt idx="11621">
                        <c:v>42533.570069444446</c:v>
                      </c:pt>
                      <c:pt idx="11622">
                        <c:v>42533.570081018515</c:v>
                      </c:pt>
                      <c:pt idx="11623">
                        <c:v>42533.570104166669</c:v>
                      </c:pt>
                      <c:pt idx="11624">
                        <c:v>42533.570115740738</c:v>
                      </c:pt>
                      <c:pt idx="11625">
                        <c:v>42533.570127314815</c:v>
                      </c:pt>
                      <c:pt idx="11626">
                        <c:v>42533.570138888892</c:v>
                      </c:pt>
                      <c:pt idx="11627">
                        <c:v>42533.570150462961</c:v>
                      </c:pt>
                      <c:pt idx="11628">
                        <c:v>42533.570162037038</c:v>
                      </c:pt>
                      <c:pt idx="11629">
                        <c:v>42533.570173611108</c:v>
                      </c:pt>
                      <c:pt idx="11630">
                        <c:v>42533.570185185185</c:v>
                      </c:pt>
                      <c:pt idx="11631">
                        <c:v>42533.570196759261</c:v>
                      </c:pt>
                      <c:pt idx="11632">
                        <c:v>42533.570208333331</c:v>
                      </c:pt>
                      <c:pt idx="11633">
                        <c:v>42533.570219907408</c:v>
                      </c:pt>
                      <c:pt idx="11634">
                        <c:v>42533.570231481484</c:v>
                      </c:pt>
                      <c:pt idx="11635">
                        <c:v>42533.570243055554</c:v>
                      </c:pt>
                      <c:pt idx="11636">
                        <c:v>42533.570254629631</c:v>
                      </c:pt>
                      <c:pt idx="11637">
                        <c:v>42533.5702662037</c:v>
                      </c:pt>
                      <c:pt idx="11638">
                        <c:v>42533.570277777777</c:v>
                      </c:pt>
                      <c:pt idx="11639">
                        <c:v>42533.570289351854</c:v>
                      </c:pt>
                      <c:pt idx="11640">
                        <c:v>42533.570300925923</c:v>
                      </c:pt>
                      <c:pt idx="11641">
                        <c:v>42533.5703125</c:v>
                      </c:pt>
                      <c:pt idx="11642">
                        <c:v>42533.570324074077</c:v>
                      </c:pt>
                      <c:pt idx="11643">
                        <c:v>42533.570335648146</c:v>
                      </c:pt>
                      <c:pt idx="11644">
                        <c:v>42533.570347222223</c:v>
                      </c:pt>
                      <c:pt idx="11645">
                        <c:v>42533.5703587963</c:v>
                      </c:pt>
                      <c:pt idx="11646">
                        <c:v>42533.570370370369</c:v>
                      </c:pt>
                      <c:pt idx="11647">
                        <c:v>42533.570381944446</c:v>
                      </c:pt>
                      <c:pt idx="11648">
                        <c:v>42533.570393518516</c:v>
                      </c:pt>
                      <c:pt idx="11649">
                        <c:v>42533.570428240739</c:v>
                      </c:pt>
                      <c:pt idx="11650">
                        <c:v>42533.570439814815</c:v>
                      </c:pt>
                      <c:pt idx="11651">
                        <c:v>42533.570451388892</c:v>
                      </c:pt>
                      <c:pt idx="11652">
                        <c:v>42533.570462962962</c:v>
                      </c:pt>
                      <c:pt idx="11653">
                        <c:v>42533.570474537039</c:v>
                      </c:pt>
                      <c:pt idx="11654">
                        <c:v>42533.570486111108</c:v>
                      </c:pt>
                      <c:pt idx="11655">
                        <c:v>42533.570497685185</c:v>
                      </c:pt>
                      <c:pt idx="11656">
                        <c:v>42533.570509259262</c:v>
                      </c:pt>
                      <c:pt idx="11657">
                        <c:v>42533.570532407408</c:v>
                      </c:pt>
                      <c:pt idx="11658">
                        <c:v>42533.570543981485</c:v>
                      </c:pt>
                      <c:pt idx="11659">
                        <c:v>42533.570555555554</c:v>
                      </c:pt>
                      <c:pt idx="11660">
                        <c:v>42533.570567129631</c:v>
                      </c:pt>
                      <c:pt idx="11661">
                        <c:v>42533.5705787037</c:v>
                      </c:pt>
                      <c:pt idx="11662">
                        <c:v>42533.570590277777</c:v>
                      </c:pt>
                      <c:pt idx="11663">
                        <c:v>42533.570601851854</c:v>
                      </c:pt>
                      <c:pt idx="11664">
                        <c:v>42533.570613425924</c:v>
                      </c:pt>
                      <c:pt idx="11665">
                        <c:v>42533.570636574077</c:v>
                      </c:pt>
                      <c:pt idx="11666">
                        <c:v>42533.570648148147</c:v>
                      </c:pt>
                      <c:pt idx="11667">
                        <c:v>42533.570659722223</c:v>
                      </c:pt>
                      <c:pt idx="11668">
                        <c:v>42533.57068287037</c:v>
                      </c:pt>
                      <c:pt idx="11669">
                        <c:v>42533.570694444446</c:v>
                      </c:pt>
                      <c:pt idx="11670">
                        <c:v>42533.570706018516</c:v>
                      </c:pt>
                      <c:pt idx="11671">
                        <c:v>42533.570717592593</c:v>
                      </c:pt>
                      <c:pt idx="11672">
                        <c:v>42533.570740740739</c:v>
                      </c:pt>
                      <c:pt idx="11673">
                        <c:v>42533.570752314816</c:v>
                      </c:pt>
                      <c:pt idx="11674">
                        <c:v>42533.570763888885</c:v>
                      </c:pt>
                      <c:pt idx="11675">
                        <c:v>42533.570775462962</c:v>
                      </c:pt>
                      <c:pt idx="11676">
                        <c:v>42533.570787037039</c:v>
                      </c:pt>
                      <c:pt idx="11677">
                        <c:v>42533.570798611108</c:v>
                      </c:pt>
                      <c:pt idx="11678">
                        <c:v>42533.570810185185</c:v>
                      </c:pt>
                      <c:pt idx="11679">
                        <c:v>42533.570821759262</c:v>
                      </c:pt>
                      <c:pt idx="11680">
                        <c:v>42533.570833333331</c:v>
                      </c:pt>
                      <c:pt idx="11681">
                        <c:v>42533.570844907408</c:v>
                      </c:pt>
                      <c:pt idx="11682">
                        <c:v>42533.570856481485</c:v>
                      </c:pt>
                      <c:pt idx="11683">
                        <c:v>42533.570868055554</c:v>
                      </c:pt>
                      <c:pt idx="11684">
                        <c:v>42533.570879629631</c:v>
                      </c:pt>
                      <c:pt idx="11685">
                        <c:v>42533.570891203701</c:v>
                      </c:pt>
                      <c:pt idx="11686">
                        <c:v>42533.570902777778</c:v>
                      </c:pt>
                      <c:pt idx="11687">
                        <c:v>42533.570914351854</c:v>
                      </c:pt>
                      <c:pt idx="11688">
                        <c:v>42533.570925925924</c:v>
                      </c:pt>
                      <c:pt idx="11689">
                        <c:v>42533.570937500001</c:v>
                      </c:pt>
                      <c:pt idx="11690">
                        <c:v>42533.570960648147</c:v>
                      </c:pt>
                      <c:pt idx="11691">
                        <c:v>42533.570972222224</c:v>
                      </c:pt>
                      <c:pt idx="11692">
                        <c:v>42533.570983796293</c:v>
                      </c:pt>
                      <c:pt idx="11693">
                        <c:v>42533.57099537037</c:v>
                      </c:pt>
                      <c:pt idx="11694">
                        <c:v>42533.571006944447</c:v>
                      </c:pt>
                      <c:pt idx="11695">
                        <c:v>42533.571018518516</c:v>
                      </c:pt>
                      <c:pt idx="11696">
                        <c:v>42533.571030092593</c:v>
                      </c:pt>
                      <c:pt idx="11697">
                        <c:v>42533.57104166667</c:v>
                      </c:pt>
                      <c:pt idx="11698">
                        <c:v>42533.571053240739</c:v>
                      </c:pt>
                      <c:pt idx="11699">
                        <c:v>42533.571064814816</c:v>
                      </c:pt>
                      <c:pt idx="11700">
                        <c:v>42533.571076388886</c:v>
                      </c:pt>
                      <c:pt idx="11701">
                        <c:v>42533.571087962962</c:v>
                      </c:pt>
                      <c:pt idx="11702">
                        <c:v>42533.571099537039</c:v>
                      </c:pt>
                      <c:pt idx="11703">
                        <c:v>42533.571111111109</c:v>
                      </c:pt>
                      <c:pt idx="11704">
                        <c:v>42533.571122685185</c:v>
                      </c:pt>
                      <c:pt idx="11705">
                        <c:v>42533.571145833332</c:v>
                      </c:pt>
                      <c:pt idx="11706">
                        <c:v>42533.571157407408</c:v>
                      </c:pt>
                      <c:pt idx="11707">
                        <c:v>42533.571168981478</c:v>
                      </c:pt>
                      <c:pt idx="11708">
                        <c:v>42533.571180555555</c:v>
                      </c:pt>
                      <c:pt idx="11709">
                        <c:v>42533.571192129632</c:v>
                      </c:pt>
                      <c:pt idx="11710">
                        <c:v>42533.571203703701</c:v>
                      </c:pt>
                      <c:pt idx="11711">
                        <c:v>42533.571215277778</c:v>
                      </c:pt>
                      <c:pt idx="11712">
                        <c:v>42533.571226851855</c:v>
                      </c:pt>
                      <c:pt idx="11713">
                        <c:v>42533.571238425924</c:v>
                      </c:pt>
                      <c:pt idx="11714">
                        <c:v>42533.571250000001</c:v>
                      </c:pt>
                      <c:pt idx="11715">
                        <c:v>42533.571261574078</c:v>
                      </c:pt>
                      <c:pt idx="11716">
                        <c:v>42533.571273148147</c:v>
                      </c:pt>
                      <c:pt idx="11717">
                        <c:v>42533.571284722224</c:v>
                      </c:pt>
                      <c:pt idx="11718">
                        <c:v>42533.571296296293</c:v>
                      </c:pt>
                      <c:pt idx="11719">
                        <c:v>42533.57130787037</c:v>
                      </c:pt>
                      <c:pt idx="11720">
                        <c:v>42533.571319444447</c:v>
                      </c:pt>
                      <c:pt idx="11721">
                        <c:v>42533.571331018517</c:v>
                      </c:pt>
                      <c:pt idx="11722">
                        <c:v>42533.571342592593</c:v>
                      </c:pt>
                      <c:pt idx="11723">
                        <c:v>42533.57135416667</c:v>
                      </c:pt>
                      <c:pt idx="11724">
                        <c:v>42533.57136574074</c:v>
                      </c:pt>
                      <c:pt idx="11725">
                        <c:v>42533.571377314816</c:v>
                      </c:pt>
                      <c:pt idx="11726">
                        <c:v>42533.571388888886</c:v>
                      </c:pt>
                      <c:pt idx="11727">
                        <c:v>42533.571400462963</c:v>
                      </c:pt>
                      <c:pt idx="11728">
                        <c:v>42533.571412037039</c:v>
                      </c:pt>
                      <c:pt idx="11729">
                        <c:v>42533.571423611109</c:v>
                      </c:pt>
                      <c:pt idx="11730">
                        <c:v>42533.571435185186</c:v>
                      </c:pt>
                      <c:pt idx="11731">
                        <c:v>42533.571446759262</c:v>
                      </c:pt>
                      <c:pt idx="11732">
                        <c:v>42533.571458333332</c:v>
                      </c:pt>
                      <c:pt idx="11733">
                        <c:v>42533.571469907409</c:v>
                      </c:pt>
                      <c:pt idx="11734">
                        <c:v>42533.571481481478</c:v>
                      </c:pt>
                      <c:pt idx="11735">
                        <c:v>42533.571493055555</c:v>
                      </c:pt>
                      <c:pt idx="11736">
                        <c:v>42533.571504629632</c:v>
                      </c:pt>
                      <c:pt idx="11737">
                        <c:v>42533.571516203701</c:v>
                      </c:pt>
                      <c:pt idx="11738">
                        <c:v>42533.571527777778</c:v>
                      </c:pt>
                      <c:pt idx="11739">
                        <c:v>42533.571539351855</c:v>
                      </c:pt>
                      <c:pt idx="11740">
                        <c:v>42533.571550925924</c:v>
                      </c:pt>
                      <c:pt idx="11741">
                        <c:v>42533.571562500001</c:v>
                      </c:pt>
                      <c:pt idx="11742">
                        <c:v>42533.571574074071</c:v>
                      </c:pt>
                      <c:pt idx="11743">
                        <c:v>42533.571585648147</c:v>
                      </c:pt>
                      <c:pt idx="11744">
                        <c:v>42533.571597222224</c:v>
                      </c:pt>
                      <c:pt idx="11745">
                        <c:v>42533.571608796294</c:v>
                      </c:pt>
                      <c:pt idx="11746">
                        <c:v>42533.571620370371</c:v>
                      </c:pt>
                      <c:pt idx="11747">
                        <c:v>42533.571631944447</c:v>
                      </c:pt>
                      <c:pt idx="11748">
                        <c:v>42533.571643518517</c:v>
                      </c:pt>
                      <c:pt idx="11749">
                        <c:v>42533.571655092594</c:v>
                      </c:pt>
                      <c:pt idx="11750">
                        <c:v>42533.571666666663</c:v>
                      </c:pt>
                      <c:pt idx="11751">
                        <c:v>42533.57167824074</c:v>
                      </c:pt>
                      <c:pt idx="11752">
                        <c:v>42533.571689814817</c:v>
                      </c:pt>
                      <c:pt idx="11753">
                        <c:v>42533.571701388886</c:v>
                      </c:pt>
                      <c:pt idx="11754">
                        <c:v>42533.571712962963</c:v>
                      </c:pt>
                      <c:pt idx="11755">
                        <c:v>42533.57172453704</c:v>
                      </c:pt>
                      <c:pt idx="11756">
                        <c:v>42533.571736111109</c:v>
                      </c:pt>
                      <c:pt idx="11757">
                        <c:v>42533.571747685186</c:v>
                      </c:pt>
                      <c:pt idx="11758">
                        <c:v>42533.571759259263</c:v>
                      </c:pt>
                      <c:pt idx="11759">
                        <c:v>42533.571770833332</c:v>
                      </c:pt>
                      <c:pt idx="11760">
                        <c:v>42533.571782407409</c:v>
                      </c:pt>
                      <c:pt idx="11761">
                        <c:v>42533.571793981479</c:v>
                      </c:pt>
                      <c:pt idx="11762">
                        <c:v>42533.571805555555</c:v>
                      </c:pt>
                      <c:pt idx="11763">
                        <c:v>42533.571828703702</c:v>
                      </c:pt>
                      <c:pt idx="11764">
                        <c:v>42533.571840277778</c:v>
                      </c:pt>
                      <c:pt idx="11765">
                        <c:v>42533.571851851855</c:v>
                      </c:pt>
                      <c:pt idx="11766">
                        <c:v>42533.571863425925</c:v>
                      </c:pt>
                      <c:pt idx="11767">
                        <c:v>42533.571875000001</c:v>
                      </c:pt>
                      <c:pt idx="11768">
                        <c:v>42533.571886574071</c:v>
                      </c:pt>
                      <c:pt idx="11769">
                        <c:v>42533.571898148148</c:v>
                      </c:pt>
                      <c:pt idx="11770">
                        <c:v>42533.571909722225</c:v>
                      </c:pt>
                      <c:pt idx="11771">
                        <c:v>42533.571921296294</c:v>
                      </c:pt>
                      <c:pt idx="11772">
                        <c:v>42533.571932870371</c:v>
                      </c:pt>
                      <c:pt idx="11773">
                        <c:v>42533.571944444448</c:v>
                      </c:pt>
                      <c:pt idx="11774">
                        <c:v>42533.571956018517</c:v>
                      </c:pt>
                      <c:pt idx="11775">
                        <c:v>42533.571967592594</c:v>
                      </c:pt>
                      <c:pt idx="11776">
                        <c:v>42533.571979166663</c:v>
                      </c:pt>
                      <c:pt idx="11777">
                        <c:v>42533.57199074074</c:v>
                      </c:pt>
                      <c:pt idx="11778">
                        <c:v>42533.572002314817</c:v>
                      </c:pt>
                      <c:pt idx="11779">
                        <c:v>42533.572013888886</c:v>
                      </c:pt>
                      <c:pt idx="11780">
                        <c:v>42533.572025462963</c:v>
                      </c:pt>
                      <c:pt idx="11781">
                        <c:v>42533.57203703704</c:v>
                      </c:pt>
                      <c:pt idx="11782">
                        <c:v>42533.572048611109</c:v>
                      </c:pt>
                      <c:pt idx="11783">
                        <c:v>42533.572060185186</c:v>
                      </c:pt>
                      <c:pt idx="11784">
                        <c:v>42533.572071759256</c:v>
                      </c:pt>
                      <c:pt idx="11785">
                        <c:v>42533.572083333333</c:v>
                      </c:pt>
                      <c:pt idx="11786">
                        <c:v>42533.572094907409</c:v>
                      </c:pt>
                      <c:pt idx="11787">
                        <c:v>42533.572106481479</c:v>
                      </c:pt>
                      <c:pt idx="11788">
                        <c:v>42533.572118055556</c:v>
                      </c:pt>
                      <c:pt idx="11789">
                        <c:v>42533.572129629632</c:v>
                      </c:pt>
                      <c:pt idx="11790">
                        <c:v>42533.572141203702</c:v>
                      </c:pt>
                      <c:pt idx="11791">
                        <c:v>42533.572152777779</c:v>
                      </c:pt>
                      <c:pt idx="11792">
                        <c:v>42533.572164351855</c:v>
                      </c:pt>
                      <c:pt idx="11793">
                        <c:v>42533.572175925925</c:v>
                      </c:pt>
                      <c:pt idx="11794">
                        <c:v>42533.572187500002</c:v>
                      </c:pt>
                      <c:pt idx="11795">
                        <c:v>42533.572199074071</c:v>
                      </c:pt>
                      <c:pt idx="11796">
                        <c:v>42533.572210648148</c:v>
                      </c:pt>
                      <c:pt idx="11797">
                        <c:v>42533.572222222225</c:v>
                      </c:pt>
                      <c:pt idx="11798">
                        <c:v>42533.572233796294</c:v>
                      </c:pt>
                      <c:pt idx="11799">
                        <c:v>42533.572245370371</c:v>
                      </c:pt>
                      <c:pt idx="11800">
                        <c:v>42533.572256944448</c:v>
                      </c:pt>
                      <c:pt idx="11801">
                        <c:v>42533.572268518517</c:v>
                      </c:pt>
                      <c:pt idx="11802">
                        <c:v>42533.572280092594</c:v>
                      </c:pt>
                      <c:pt idx="11803">
                        <c:v>42533.572291666664</c:v>
                      </c:pt>
                      <c:pt idx="11804">
                        <c:v>42533.57230324074</c:v>
                      </c:pt>
                      <c:pt idx="11805">
                        <c:v>42533.572314814817</c:v>
                      </c:pt>
                      <c:pt idx="11806">
                        <c:v>42533.572326388887</c:v>
                      </c:pt>
                      <c:pt idx="11807">
                        <c:v>42533.57234953704</c:v>
                      </c:pt>
                      <c:pt idx="11808">
                        <c:v>42533.57236111111</c:v>
                      </c:pt>
                      <c:pt idx="11809">
                        <c:v>42533.572372685187</c:v>
                      </c:pt>
                      <c:pt idx="11810">
                        <c:v>42533.572384259256</c:v>
                      </c:pt>
                      <c:pt idx="11811">
                        <c:v>42533.572395833333</c:v>
                      </c:pt>
                      <c:pt idx="11812">
                        <c:v>42533.57240740741</c:v>
                      </c:pt>
                      <c:pt idx="11813">
                        <c:v>42533.572418981479</c:v>
                      </c:pt>
                      <c:pt idx="11814">
                        <c:v>42533.572430555556</c:v>
                      </c:pt>
                      <c:pt idx="11815">
                        <c:v>42533.572442129633</c:v>
                      </c:pt>
                      <c:pt idx="11816">
                        <c:v>42533.572453703702</c:v>
                      </c:pt>
                      <c:pt idx="11817">
                        <c:v>42533.572465277779</c:v>
                      </c:pt>
                      <c:pt idx="11818">
                        <c:v>42533.572476851848</c:v>
                      </c:pt>
                      <c:pt idx="11819">
                        <c:v>42533.572488425925</c:v>
                      </c:pt>
                      <c:pt idx="11820">
                        <c:v>42533.572500000002</c:v>
                      </c:pt>
                      <c:pt idx="11821">
                        <c:v>42533.572511574072</c:v>
                      </c:pt>
                      <c:pt idx="11822">
                        <c:v>42533.572523148148</c:v>
                      </c:pt>
                      <c:pt idx="11823">
                        <c:v>42533.572534722225</c:v>
                      </c:pt>
                      <c:pt idx="11824">
                        <c:v>42533.572546296295</c:v>
                      </c:pt>
                      <c:pt idx="11825">
                        <c:v>42533.572557870371</c:v>
                      </c:pt>
                      <c:pt idx="11826">
                        <c:v>42533.572581018518</c:v>
                      </c:pt>
                      <c:pt idx="11827">
                        <c:v>42533.572592592594</c:v>
                      </c:pt>
                      <c:pt idx="11828">
                        <c:v>42533.572604166664</c:v>
                      </c:pt>
                      <c:pt idx="11829">
                        <c:v>42533.572615740741</c:v>
                      </c:pt>
                      <c:pt idx="11830">
                        <c:v>42533.572627314818</c:v>
                      </c:pt>
                      <c:pt idx="11831">
                        <c:v>42533.572638888887</c:v>
                      </c:pt>
                      <c:pt idx="11832">
                        <c:v>42533.572650462964</c:v>
                      </c:pt>
                      <c:pt idx="11833">
                        <c:v>42533.572662037041</c:v>
                      </c:pt>
                      <c:pt idx="11834">
                        <c:v>42533.57267361111</c:v>
                      </c:pt>
                      <c:pt idx="11835">
                        <c:v>42533.572685185187</c:v>
                      </c:pt>
                      <c:pt idx="11836">
                        <c:v>42533.572696759256</c:v>
                      </c:pt>
                      <c:pt idx="11837">
                        <c:v>42533.572708333333</c:v>
                      </c:pt>
                      <c:pt idx="11838">
                        <c:v>42533.57271990741</c:v>
                      </c:pt>
                      <c:pt idx="11839">
                        <c:v>42533.572731481479</c:v>
                      </c:pt>
                      <c:pt idx="11840">
                        <c:v>42533.572743055556</c:v>
                      </c:pt>
                      <c:pt idx="11841">
                        <c:v>42533.572766203702</c:v>
                      </c:pt>
                      <c:pt idx="11842">
                        <c:v>42533.572777777779</c:v>
                      </c:pt>
                      <c:pt idx="11843">
                        <c:v>42533.572789351849</c:v>
                      </c:pt>
                      <c:pt idx="11844">
                        <c:v>42533.572800925926</c:v>
                      </c:pt>
                      <c:pt idx="11845">
                        <c:v>42533.572812500002</c:v>
                      </c:pt>
                      <c:pt idx="11846">
                        <c:v>42533.572824074072</c:v>
                      </c:pt>
                      <c:pt idx="11847">
                        <c:v>42533.572835648149</c:v>
                      </c:pt>
                      <c:pt idx="11848">
                        <c:v>42533.572847222225</c:v>
                      </c:pt>
                      <c:pt idx="11849">
                        <c:v>42533.572858796295</c:v>
                      </c:pt>
                      <c:pt idx="11850">
                        <c:v>42533.572870370372</c:v>
                      </c:pt>
                      <c:pt idx="11851">
                        <c:v>42533.572881944441</c:v>
                      </c:pt>
                      <c:pt idx="11852">
                        <c:v>42533.572893518518</c:v>
                      </c:pt>
                      <c:pt idx="11853">
                        <c:v>42533.572905092595</c:v>
                      </c:pt>
                      <c:pt idx="11854">
                        <c:v>42533.572916666664</c:v>
                      </c:pt>
                      <c:pt idx="11855">
                        <c:v>42533.572928240741</c:v>
                      </c:pt>
                      <c:pt idx="11856">
                        <c:v>42533.572939814818</c:v>
                      </c:pt>
                      <c:pt idx="11857">
                        <c:v>42533.572951388887</c:v>
                      </c:pt>
                      <c:pt idx="11858">
                        <c:v>42533.572962962964</c:v>
                      </c:pt>
                      <c:pt idx="11859">
                        <c:v>42533.572974537034</c:v>
                      </c:pt>
                      <c:pt idx="11860">
                        <c:v>42533.57298611111</c:v>
                      </c:pt>
                      <c:pt idx="11861">
                        <c:v>42533.572997685187</c:v>
                      </c:pt>
                      <c:pt idx="11862">
                        <c:v>42533.573009259257</c:v>
                      </c:pt>
                      <c:pt idx="11863">
                        <c:v>42533.573020833333</c:v>
                      </c:pt>
                      <c:pt idx="11864">
                        <c:v>42533.57303240741</c:v>
                      </c:pt>
                      <c:pt idx="11865">
                        <c:v>42533.57304398148</c:v>
                      </c:pt>
                      <c:pt idx="11866">
                        <c:v>42533.573055555556</c:v>
                      </c:pt>
                      <c:pt idx="11867">
                        <c:v>42533.573067129626</c:v>
                      </c:pt>
                      <c:pt idx="11868">
                        <c:v>42533.573078703703</c:v>
                      </c:pt>
                      <c:pt idx="11869">
                        <c:v>42533.57309027778</c:v>
                      </c:pt>
                      <c:pt idx="11870">
                        <c:v>42533.573101851849</c:v>
                      </c:pt>
                      <c:pt idx="11871">
                        <c:v>42533.573113425926</c:v>
                      </c:pt>
                      <c:pt idx="11872">
                        <c:v>42533.573125000003</c:v>
                      </c:pt>
                      <c:pt idx="11873">
                        <c:v>42533.573136574072</c:v>
                      </c:pt>
                      <c:pt idx="11874">
                        <c:v>42533.573148148149</c:v>
                      </c:pt>
                      <c:pt idx="11875">
                        <c:v>42533.573159722226</c:v>
                      </c:pt>
                      <c:pt idx="11876">
                        <c:v>42533.573171296295</c:v>
                      </c:pt>
                      <c:pt idx="11877">
                        <c:v>42533.573182870372</c:v>
                      </c:pt>
                      <c:pt idx="11878">
                        <c:v>42533.573194444441</c:v>
                      </c:pt>
                      <c:pt idx="11879">
                        <c:v>42533.573206018518</c:v>
                      </c:pt>
                      <c:pt idx="11880">
                        <c:v>42533.573217592595</c:v>
                      </c:pt>
                      <c:pt idx="11881">
                        <c:v>42533.573229166665</c:v>
                      </c:pt>
                      <c:pt idx="11882">
                        <c:v>42533.573240740741</c:v>
                      </c:pt>
                      <c:pt idx="11883">
                        <c:v>42533.573252314818</c:v>
                      </c:pt>
                      <c:pt idx="11884">
                        <c:v>42533.573263888888</c:v>
                      </c:pt>
                      <c:pt idx="11885">
                        <c:v>42533.573275462964</c:v>
                      </c:pt>
                      <c:pt idx="11886">
                        <c:v>42533.573287037034</c:v>
                      </c:pt>
                      <c:pt idx="11887">
                        <c:v>42533.573298611111</c:v>
                      </c:pt>
                      <c:pt idx="11888">
                        <c:v>42533.573310185187</c:v>
                      </c:pt>
                      <c:pt idx="11889">
                        <c:v>42533.573333333334</c:v>
                      </c:pt>
                      <c:pt idx="11890">
                        <c:v>42533.573344907411</c:v>
                      </c:pt>
                      <c:pt idx="11891">
                        <c:v>42533.57335648148</c:v>
                      </c:pt>
                      <c:pt idx="11892">
                        <c:v>42533.573368055557</c:v>
                      </c:pt>
                      <c:pt idx="11893">
                        <c:v>42533.573379629626</c:v>
                      </c:pt>
                      <c:pt idx="11894">
                        <c:v>42533.573391203703</c:v>
                      </c:pt>
                      <c:pt idx="11895">
                        <c:v>42533.57340277778</c:v>
                      </c:pt>
                      <c:pt idx="11896">
                        <c:v>42533.573414351849</c:v>
                      </c:pt>
                      <c:pt idx="11897">
                        <c:v>42533.573425925926</c:v>
                      </c:pt>
                      <c:pt idx="11898">
                        <c:v>42533.573437500003</c:v>
                      </c:pt>
                      <c:pt idx="11899">
                        <c:v>42533.573449074072</c:v>
                      </c:pt>
                      <c:pt idx="11900">
                        <c:v>42533.573460648149</c:v>
                      </c:pt>
                      <c:pt idx="11901">
                        <c:v>42533.573472222219</c:v>
                      </c:pt>
                      <c:pt idx="11902">
                        <c:v>42533.573483796295</c:v>
                      </c:pt>
                      <c:pt idx="11903">
                        <c:v>42533.573495370372</c:v>
                      </c:pt>
                      <c:pt idx="11904">
                        <c:v>42533.573506944442</c:v>
                      </c:pt>
                      <c:pt idx="11905">
                        <c:v>42533.573518518519</c:v>
                      </c:pt>
                      <c:pt idx="11906">
                        <c:v>42533.573530092595</c:v>
                      </c:pt>
                      <c:pt idx="11907">
                        <c:v>42533.573541666665</c:v>
                      </c:pt>
                      <c:pt idx="11908">
                        <c:v>42533.573553240742</c:v>
                      </c:pt>
                      <c:pt idx="11909">
                        <c:v>42533.573564814818</c:v>
                      </c:pt>
                      <c:pt idx="11910">
                        <c:v>42533.573576388888</c:v>
                      </c:pt>
                      <c:pt idx="11911">
                        <c:v>42533.573587962965</c:v>
                      </c:pt>
                      <c:pt idx="11912">
                        <c:v>42533.573599537034</c:v>
                      </c:pt>
                      <c:pt idx="11913">
                        <c:v>42533.573611111111</c:v>
                      </c:pt>
                      <c:pt idx="11914">
                        <c:v>42533.573622685188</c:v>
                      </c:pt>
                      <c:pt idx="11915">
                        <c:v>42533.573634259257</c:v>
                      </c:pt>
                      <c:pt idx="11916">
                        <c:v>42533.573645833334</c:v>
                      </c:pt>
                      <c:pt idx="11917">
                        <c:v>42533.573657407411</c:v>
                      </c:pt>
                      <c:pt idx="11918">
                        <c:v>42533.57366898148</c:v>
                      </c:pt>
                      <c:pt idx="11919">
                        <c:v>42533.573680555557</c:v>
                      </c:pt>
                      <c:pt idx="11920">
                        <c:v>42533.573692129627</c:v>
                      </c:pt>
                      <c:pt idx="11921">
                        <c:v>42533.573703703703</c:v>
                      </c:pt>
                      <c:pt idx="11922">
                        <c:v>42533.57371527778</c:v>
                      </c:pt>
                      <c:pt idx="11923">
                        <c:v>42533.57372685185</c:v>
                      </c:pt>
                      <c:pt idx="11924">
                        <c:v>42533.573738425926</c:v>
                      </c:pt>
                      <c:pt idx="11925">
                        <c:v>42533.573750000003</c:v>
                      </c:pt>
                      <c:pt idx="11926">
                        <c:v>42533.573761574073</c:v>
                      </c:pt>
                      <c:pt idx="11927">
                        <c:v>42533.573773148149</c:v>
                      </c:pt>
                      <c:pt idx="11928">
                        <c:v>42533.573784722219</c:v>
                      </c:pt>
                      <c:pt idx="11929">
                        <c:v>42533.573796296296</c:v>
                      </c:pt>
                      <c:pt idx="11930">
                        <c:v>42533.573807870373</c:v>
                      </c:pt>
                      <c:pt idx="11931">
                        <c:v>42533.573819444442</c:v>
                      </c:pt>
                      <c:pt idx="11932">
                        <c:v>42533.573831018519</c:v>
                      </c:pt>
                      <c:pt idx="11933">
                        <c:v>42533.573842592596</c:v>
                      </c:pt>
                      <c:pt idx="11934">
                        <c:v>42533.573854166665</c:v>
                      </c:pt>
                      <c:pt idx="11935">
                        <c:v>42533.573865740742</c:v>
                      </c:pt>
                      <c:pt idx="11936">
                        <c:v>42533.573877314811</c:v>
                      </c:pt>
                      <c:pt idx="11937">
                        <c:v>42533.573888888888</c:v>
                      </c:pt>
                      <c:pt idx="11938">
                        <c:v>42533.573900462965</c:v>
                      </c:pt>
                      <c:pt idx="11939">
                        <c:v>42533.573912037034</c:v>
                      </c:pt>
                      <c:pt idx="11940">
                        <c:v>42533.573923611111</c:v>
                      </c:pt>
                      <c:pt idx="11941">
                        <c:v>42533.573935185188</c:v>
                      </c:pt>
                      <c:pt idx="11942">
                        <c:v>42533.573946759258</c:v>
                      </c:pt>
                      <c:pt idx="11943">
                        <c:v>42533.573958333334</c:v>
                      </c:pt>
                      <c:pt idx="11944">
                        <c:v>42533.573969907404</c:v>
                      </c:pt>
                      <c:pt idx="11945">
                        <c:v>42533.573981481481</c:v>
                      </c:pt>
                      <c:pt idx="11946">
                        <c:v>42533.573993055557</c:v>
                      </c:pt>
                      <c:pt idx="11947">
                        <c:v>42533.574004629627</c:v>
                      </c:pt>
                      <c:pt idx="11948">
                        <c:v>42533.574016203704</c:v>
                      </c:pt>
                      <c:pt idx="11949">
                        <c:v>42533.57402777778</c:v>
                      </c:pt>
                      <c:pt idx="11950">
                        <c:v>42533.57403935185</c:v>
                      </c:pt>
                      <c:pt idx="11951">
                        <c:v>42533.574050925927</c:v>
                      </c:pt>
                      <c:pt idx="11952">
                        <c:v>42533.574062500003</c:v>
                      </c:pt>
                      <c:pt idx="11953">
                        <c:v>42533.574074074073</c:v>
                      </c:pt>
                      <c:pt idx="11954">
                        <c:v>42533.57408564815</c:v>
                      </c:pt>
                      <c:pt idx="11955">
                        <c:v>42533.574097222219</c:v>
                      </c:pt>
                      <c:pt idx="11956">
                        <c:v>42533.574108796296</c:v>
                      </c:pt>
                      <c:pt idx="11957">
                        <c:v>42533.574120370373</c:v>
                      </c:pt>
                      <c:pt idx="11958">
                        <c:v>42533.574131944442</c:v>
                      </c:pt>
                      <c:pt idx="11959">
                        <c:v>42533.574143518519</c:v>
                      </c:pt>
                      <c:pt idx="11960">
                        <c:v>42533.574155092596</c:v>
                      </c:pt>
                      <c:pt idx="11961">
                        <c:v>42533.574166666665</c:v>
                      </c:pt>
                      <c:pt idx="11962">
                        <c:v>42533.574178240742</c:v>
                      </c:pt>
                      <c:pt idx="11963">
                        <c:v>42533.574189814812</c:v>
                      </c:pt>
                      <c:pt idx="11964">
                        <c:v>42533.574201388888</c:v>
                      </c:pt>
                      <c:pt idx="11965">
                        <c:v>42533.574212962965</c:v>
                      </c:pt>
                      <c:pt idx="11966">
                        <c:v>42533.574224537035</c:v>
                      </c:pt>
                      <c:pt idx="11967">
                        <c:v>42533.574236111112</c:v>
                      </c:pt>
                      <c:pt idx="11968">
                        <c:v>42533.574247685188</c:v>
                      </c:pt>
                      <c:pt idx="11969">
                        <c:v>42533.574259259258</c:v>
                      </c:pt>
                      <c:pt idx="11970">
                        <c:v>42533.574270833335</c:v>
                      </c:pt>
                      <c:pt idx="11971">
                        <c:v>42533.574282407404</c:v>
                      </c:pt>
                      <c:pt idx="11972">
                        <c:v>42533.574293981481</c:v>
                      </c:pt>
                      <c:pt idx="11973">
                        <c:v>42533.574305555558</c:v>
                      </c:pt>
                      <c:pt idx="11974">
                        <c:v>42533.574317129627</c:v>
                      </c:pt>
                      <c:pt idx="11975">
                        <c:v>42533.574328703704</c:v>
                      </c:pt>
                      <c:pt idx="11976">
                        <c:v>42533.574340277781</c:v>
                      </c:pt>
                      <c:pt idx="11977">
                        <c:v>42533.57435185185</c:v>
                      </c:pt>
                      <c:pt idx="11978">
                        <c:v>42533.574363425927</c:v>
                      </c:pt>
                      <c:pt idx="11979">
                        <c:v>42533.574374999997</c:v>
                      </c:pt>
                      <c:pt idx="11980">
                        <c:v>42533.574386574073</c:v>
                      </c:pt>
                      <c:pt idx="11981">
                        <c:v>42533.57439814815</c:v>
                      </c:pt>
                      <c:pt idx="11982">
                        <c:v>42533.57440972222</c:v>
                      </c:pt>
                      <c:pt idx="11983">
                        <c:v>42533.574421296296</c:v>
                      </c:pt>
                      <c:pt idx="11984">
                        <c:v>42533.574432870373</c:v>
                      </c:pt>
                      <c:pt idx="11985">
                        <c:v>42533.574444444443</c:v>
                      </c:pt>
                      <c:pt idx="11986">
                        <c:v>42533.574456018519</c:v>
                      </c:pt>
                      <c:pt idx="11987">
                        <c:v>42533.574467592596</c:v>
                      </c:pt>
                      <c:pt idx="11988">
                        <c:v>42533.574479166666</c:v>
                      </c:pt>
                      <c:pt idx="11989">
                        <c:v>42533.574490740742</c:v>
                      </c:pt>
                      <c:pt idx="11990">
                        <c:v>42533.574502314812</c:v>
                      </c:pt>
                      <c:pt idx="11991">
                        <c:v>42533.574513888889</c:v>
                      </c:pt>
                      <c:pt idx="11992">
                        <c:v>42533.574525462966</c:v>
                      </c:pt>
                      <c:pt idx="11993">
                        <c:v>42533.574537037035</c:v>
                      </c:pt>
                      <c:pt idx="11994">
                        <c:v>42533.574548611112</c:v>
                      </c:pt>
                      <c:pt idx="11995">
                        <c:v>42533.574560185189</c:v>
                      </c:pt>
                      <c:pt idx="11996">
                        <c:v>42533.574571759258</c:v>
                      </c:pt>
                      <c:pt idx="11997">
                        <c:v>42533.574583333335</c:v>
                      </c:pt>
                      <c:pt idx="11998">
                        <c:v>42533.574594907404</c:v>
                      </c:pt>
                      <c:pt idx="11999">
                        <c:v>42533.574606481481</c:v>
                      </c:pt>
                      <c:pt idx="12000">
                        <c:v>42533.574618055558</c:v>
                      </c:pt>
                      <c:pt idx="12001">
                        <c:v>42533.574629629627</c:v>
                      </c:pt>
                      <c:pt idx="12002">
                        <c:v>42533.574641203704</c:v>
                      </c:pt>
                      <c:pt idx="12003">
                        <c:v>42533.574652777781</c:v>
                      </c:pt>
                      <c:pt idx="12004">
                        <c:v>42533.574664351851</c:v>
                      </c:pt>
                      <c:pt idx="12005">
                        <c:v>42533.574675925927</c:v>
                      </c:pt>
                      <c:pt idx="12006">
                        <c:v>42533.574687499997</c:v>
                      </c:pt>
                      <c:pt idx="12007">
                        <c:v>42533.574699074074</c:v>
                      </c:pt>
                      <c:pt idx="12008">
                        <c:v>42533.57471064815</c:v>
                      </c:pt>
                      <c:pt idx="12009">
                        <c:v>42533.57472222222</c:v>
                      </c:pt>
                      <c:pt idx="12010">
                        <c:v>42533.574733796297</c:v>
                      </c:pt>
                      <c:pt idx="12011">
                        <c:v>42533.574745370373</c:v>
                      </c:pt>
                      <c:pt idx="12012">
                        <c:v>42533.574756944443</c:v>
                      </c:pt>
                      <c:pt idx="12013">
                        <c:v>42533.57476851852</c:v>
                      </c:pt>
                      <c:pt idx="12014">
                        <c:v>42533.574780092589</c:v>
                      </c:pt>
                      <c:pt idx="12015">
                        <c:v>42533.574791666666</c:v>
                      </c:pt>
                      <c:pt idx="12016">
                        <c:v>42533.574803240743</c:v>
                      </c:pt>
                      <c:pt idx="12017">
                        <c:v>42533.574814814812</c:v>
                      </c:pt>
                      <c:pt idx="12018">
                        <c:v>42533.574826388889</c:v>
                      </c:pt>
                      <c:pt idx="12019">
                        <c:v>42533.574837962966</c:v>
                      </c:pt>
                      <c:pt idx="12020">
                        <c:v>42533.574849537035</c:v>
                      </c:pt>
                      <c:pt idx="12021">
                        <c:v>42533.574861111112</c:v>
                      </c:pt>
                      <c:pt idx="12022">
                        <c:v>42533.574872685182</c:v>
                      </c:pt>
                      <c:pt idx="12023">
                        <c:v>42533.574884259258</c:v>
                      </c:pt>
                      <c:pt idx="12024">
                        <c:v>42533.574895833335</c:v>
                      </c:pt>
                      <c:pt idx="12025">
                        <c:v>42533.574907407405</c:v>
                      </c:pt>
                      <c:pt idx="12026">
                        <c:v>42533.574918981481</c:v>
                      </c:pt>
                      <c:pt idx="12027">
                        <c:v>42533.574930555558</c:v>
                      </c:pt>
                      <c:pt idx="12028">
                        <c:v>42533.574942129628</c:v>
                      </c:pt>
                      <c:pt idx="12029">
                        <c:v>42533.574953703705</c:v>
                      </c:pt>
                      <c:pt idx="12030">
                        <c:v>42533.574965277781</c:v>
                      </c:pt>
                      <c:pt idx="12031">
                        <c:v>42533.574976851851</c:v>
                      </c:pt>
                      <c:pt idx="12032">
                        <c:v>42533.574988425928</c:v>
                      </c:pt>
                      <c:pt idx="12033">
                        <c:v>42533.574999999997</c:v>
                      </c:pt>
                      <c:pt idx="12034">
                        <c:v>42533.575011574074</c:v>
                      </c:pt>
                      <c:pt idx="12035">
                        <c:v>42533.575023148151</c:v>
                      </c:pt>
                      <c:pt idx="12036">
                        <c:v>42533.57503472222</c:v>
                      </c:pt>
                      <c:pt idx="12037">
                        <c:v>42533.575046296297</c:v>
                      </c:pt>
                      <c:pt idx="12038">
                        <c:v>42533.575057870374</c:v>
                      </c:pt>
                      <c:pt idx="12039">
                        <c:v>42533.575069444443</c:v>
                      </c:pt>
                      <c:pt idx="12040">
                        <c:v>42533.57508101852</c:v>
                      </c:pt>
                      <c:pt idx="12041">
                        <c:v>42533.575092592589</c:v>
                      </c:pt>
                      <c:pt idx="12042">
                        <c:v>42533.575104166666</c:v>
                      </c:pt>
                      <c:pt idx="12043">
                        <c:v>42533.575115740743</c:v>
                      </c:pt>
                      <c:pt idx="12044">
                        <c:v>42533.575127314813</c:v>
                      </c:pt>
                      <c:pt idx="12045">
                        <c:v>42533.575138888889</c:v>
                      </c:pt>
                      <c:pt idx="12046">
                        <c:v>42533.575150462966</c:v>
                      </c:pt>
                      <c:pt idx="12047">
                        <c:v>42533.575162037036</c:v>
                      </c:pt>
                      <c:pt idx="12048">
                        <c:v>42533.575173611112</c:v>
                      </c:pt>
                      <c:pt idx="12049">
                        <c:v>42533.575185185182</c:v>
                      </c:pt>
                      <c:pt idx="12050">
                        <c:v>42533.575196759259</c:v>
                      </c:pt>
                      <c:pt idx="12051">
                        <c:v>42533.575208333335</c:v>
                      </c:pt>
                      <c:pt idx="12052">
                        <c:v>42533.575219907405</c:v>
                      </c:pt>
                      <c:pt idx="12053">
                        <c:v>42533.575231481482</c:v>
                      </c:pt>
                      <c:pt idx="12054">
                        <c:v>42533.575243055559</c:v>
                      </c:pt>
                      <c:pt idx="12055">
                        <c:v>42533.575254629628</c:v>
                      </c:pt>
                      <c:pt idx="12056">
                        <c:v>42533.575266203705</c:v>
                      </c:pt>
                      <c:pt idx="12057">
                        <c:v>42533.575277777774</c:v>
                      </c:pt>
                      <c:pt idx="12058">
                        <c:v>42533.575289351851</c:v>
                      </c:pt>
                      <c:pt idx="12059">
                        <c:v>42533.575300925928</c:v>
                      </c:pt>
                      <c:pt idx="12060">
                        <c:v>42533.575312499997</c:v>
                      </c:pt>
                      <c:pt idx="12061">
                        <c:v>42533.575324074074</c:v>
                      </c:pt>
                      <c:pt idx="12062">
                        <c:v>42533.575335648151</c:v>
                      </c:pt>
                      <c:pt idx="12063">
                        <c:v>42533.57534722222</c:v>
                      </c:pt>
                      <c:pt idx="12064">
                        <c:v>42533.575358796297</c:v>
                      </c:pt>
                      <c:pt idx="12065">
                        <c:v>42533.575381944444</c:v>
                      </c:pt>
                      <c:pt idx="12066">
                        <c:v>42533.57539351852</c:v>
                      </c:pt>
                      <c:pt idx="12067">
                        <c:v>42533.57540509259</c:v>
                      </c:pt>
                      <c:pt idx="12068">
                        <c:v>42533.575416666667</c:v>
                      </c:pt>
                      <c:pt idx="12069">
                        <c:v>42533.575428240743</c:v>
                      </c:pt>
                      <c:pt idx="12070">
                        <c:v>42533.575439814813</c:v>
                      </c:pt>
                      <c:pt idx="12071">
                        <c:v>42533.575462962966</c:v>
                      </c:pt>
                      <c:pt idx="12072">
                        <c:v>42533.575474537036</c:v>
                      </c:pt>
                      <c:pt idx="12073">
                        <c:v>42533.575486111113</c:v>
                      </c:pt>
                      <c:pt idx="12074">
                        <c:v>42533.575497685182</c:v>
                      </c:pt>
                      <c:pt idx="12075">
                        <c:v>42533.575509259259</c:v>
                      </c:pt>
                      <c:pt idx="12076">
                        <c:v>42533.575520833336</c:v>
                      </c:pt>
                      <c:pt idx="12077">
                        <c:v>42533.575532407405</c:v>
                      </c:pt>
                      <c:pt idx="12078">
                        <c:v>42533.575543981482</c:v>
                      </c:pt>
                      <c:pt idx="12079">
                        <c:v>42533.575555555559</c:v>
                      </c:pt>
                      <c:pt idx="12080">
                        <c:v>42533.575567129628</c:v>
                      </c:pt>
                      <c:pt idx="12081">
                        <c:v>42533.575578703705</c:v>
                      </c:pt>
                      <c:pt idx="12082">
                        <c:v>42533.575590277775</c:v>
                      </c:pt>
                      <c:pt idx="12083">
                        <c:v>42533.575601851851</c:v>
                      </c:pt>
                      <c:pt idx="12084">
                        <c:v>42533.575613425928</c:v>
                      </c:pt>
                      <c:pt idx="12085">
                        <c:v>42533.575624999998</c:v>
                      </c:pt>
                      <c:pt idx="12086">
                        <c:v>42533.575636574074</c:v>
                      </c:pt>
                      <c:pt idx="12087">
                        <c:v>42533.575648148151</c:v>
                      </c:pt>
                      <c:pt idx="12088">
                        <c:v>42533.575659722221</c:v>
                      </c:pt>
                      <c:pt idx="12089">
                        <c:v>42533.575671296298</c:v>
                      </c:pt>
                      <c:pt idx="12090">
                        <c:v>42533.575682870367</c:v>
                      </c:pt>
                      <c:pt idx="12091">
                        <c:v>42533.575694444444</c:v>
                      </c:pt>
                      <c:pt idx="12092">
                        <c:v>42533.575706018521</c:v>
                      </c:pt>
                      <c:pt idx="12093">
                        <c:v>42533.57571759259</c:v>
                      </c:pt>
                      <c:pt idx="12094">
                        <c:v>42533.575729166667</c:v>
                      </c:pt>
                      <c:pt idx="12095">
                        <c:v>42533.575740740744</c:v>
                      </c:pt>
                      <c:pt idx="12096">
                        <c:v>42533.575752314813</c:v>
                      </c:pt>
                      <c:pt idx="12097">
                        <c:v>42533.57576388889</c:v>
                      </c:pt>
                      <c:pt idx="12098">
                        <c:v>42533.575775462959</c:v>
                      </c:pt>
                      <c:pt idx="12099">
                        <c:v>42533.575787037036</c:v>
                      </c:pt>
                      <c:pt idx="12100">
                        <c:v>42533.575798611113</c:v>
                      </c:pt>
                      <c:pt idx="12101">
                        <c:v>42533.575810185182</c:v>
                      </c:pt>
                      <c:pt idx="12102">
                        <c:v>42533.575821759259</c:v>
                      </c:pt>
                      <c:pt idx="12103">
                        <c:v>42533.575833333336</c:v>
                      </c:pt>
                      <c:pt idx="12104">
                        <c:v>42533.575844907406</c:v>
                      </c:pt>
                      <c:pt idx="12105">
                        <c:v>42533.575856481482</c:v>
                      </c:pt>
                      <c:pt idx="12106">
                        <c:v>42533.575868055559</c:v>
                      </c:pt>
                      <c:pt idx="12107">
                        <c:v>42533.575879629629</c:v>
                      </c:pt>
                      <c:pt idx="12108">
                        <c:v>42533.575891203705</c:v>
                      </c:pt>
                      <c:pt idx="12109">
                        <c:v>42533.575902777775</c:v>
                      </c:pt>
                      <c:pt idx="12110">
                        <c:v>42533.575914351852</c:v>
                      </c:pt>
                      <c:pt idx="12111">
                        <c:v>42533.575925925928</c:v>
                      </c:pt>
                      <c:pt idx="12112">
                        <c:v>42533.575937499998</c:v>
                      </c:pt>
                      <c:pt idx="12113">
                        <c:v>42533.575949074075</c:v>
                      </c:pt>
                      <c:pt idx="12114">
                        <c:v>42533.575960648152</c:v>
                      </c:pt>
                      <c:pt idx="12115">
                        <c:v>42533.575972222221</c:v>
                      </c:pt>
                      <c:pt idx="12116">
                        <c:v>42533.575983796298</c:v>
                      </c:pt>
                      <c:pt idx="12117">
                        <c:v>42533.575995370367</c:v>
                      </c:pt>
                      <c:pt idx="12118">
                        <c:v>42533.576006944444</c:v>
                      </c:pt>
                      <c:pt idx="12119">
                        <c:v>42533.576018518521</c:v>
                      </c:pt>
                      <c:pt idx="12120">
                        <c:v>42533.57603009259</c:v>
                      </c:pt>
                      <c:pt idx="12121">
                        <c:v>42533.576041666667</c:v>
                      </c:pt>
                      <c:pt idx="12122">
                        <c:v>42533.576053240744</c:v>
                      </c:pt>
                      <c:pt idx="12123">
                        <c:v>42533.576064814813</c:v>
                      </c:pt>
                      <c:pt idx="12124">
                        <c:v>42533.57607638889</c:v>
                      </c:pt>
                      <c:pt idx="12125">
                        <c:v>42533.57608796296</c:v>
                      </c:pt>
                      <c:pt idx="12126">
                        <c:v>42533.576099537036</c:v>
                      </c:pt>
                      <c:pt idx="12127">
                        <c:v>42533.576111111113</c:v>
                      </c:pt>
                      <c:pt idx="12128">
                        <c:v>42533.576122685183</c:v>
                      </c:pt>
                      <c:pt idx="12129">
                        <c:v>42533.57613425926</c:v>
                      </c:pt>
                      <c:pt idx="12130">
                        <c:v>42533.576145833336</c:v>
                      </c:pt>
                      <c:pt idx="12131">
                        <c:v>42533.576157407406</c:v>
                      </c:pt>
                      <c:pt idx="12132">
                        <c:v>42533.576168981483</c:v>
                      </c:pt>
                      <c:pt idx="12133">
                        <c:v>42533.576180555552</c:v>
                      </c:pt>
                      <c:pt idx="12134">
                        <c:v>42533.576192129629</c:v>
                      </c:pt>
                      <c:pt idx="12135">
                        <c:v>42533.576203703706</c:v>
                      </c:pt>
                      <c:pt idx="12136">
                        <c:v>42533.576215277775</c:v>
                      </c:pt>
                      <c:pt idx="12137">
                        <c:v>42533.576226851852</c:v>
                      </c:pt>
                      <c:pt idx="12138">
                        <c:v>42533.576238425929</c:v>
                      </c:pt>
                      <c:pt idx="12139">
                        <c:v>42533.576249999998</c:v>
                      </c:pt>
                      <c:pt idx="12140">
                        <c:v>42533.576261574075</c:v>
                      </c:pt>
                      <c:pt idx="12141">
                        <c:v>42533.576273148145</c:v>
                      </c:pt>
                      <c:pt idx="12142">
                        <c:v>42533.576284722221</c:v>
                      </c:pt>
                      <c:pt idx="12143">
                        <c:v>42533.576296296298</c:v>
                      </c:pt>
                      <c:pt idx="12144">
                        <c:v>42533.576307870368</c:v>
                      </c:pt>
                      <c:pt idx="12145">
                        <c:v>42533.576319444444</c:v>
                      </c:pt>
                      <c:pt idx="12146">
                        <c:v>42533.576331018521</c:v>
                      </c:pt>
                      <c:pt idx="12147">
                        <c:v>42533.576342592591</c:v>
                      </c:pt>
                      <c:pt idx="12148">
                        <c:v>42533.576354166667</c:v>
                      </c:pt>
                      <c:pt idx="12149">
                        <c:v>42533.576365740744</c:v>
                      </c:pt>
                      <c:pt idx="12150">
                        <c:v>42533.576377314814</c:v>
                      </c:pt>
                      <c:pt idx="12151">
                        <c:v>42533.576388888891</c:v>
                      </c:pt>
                      <c:pt idx="12152">
                        <c:v>42533.57640046296</c:v>
                      </c:pt>
                      <c:pt idx="12153">
                        <c:v>42533.576412037037</c:v>
                      </c:pt>
                      <c:pt idx="12154">
                        <c:v>42533.576423611114</c:v>
                      </c:pt>
                      <c:pt idx="12155">
                        <c:v>42533.576435185183</c:v>
                      </c:pt>
                      <c:pt idx="12156">
                        <c:v>42533.57644675926</c:v>
                      </c:pt>
                      <c:pt idx="12157">
                        <c:v>42533.576469907406</c:v>
                      </c:pt>
                      <c:pt idx="12158">
                        <c:v>42533.576481481483</c:v>
                      </c:pt>
                      <c:pt idx="12159">
                        <c:v>42533.576493055552</c:v>
                      </c:pt>
                      <c:pt idx="12160">
                        <c:v>42533.576504629629</c:v>
                      </c:pt>
                      <c:pt idx="12161">
                        <c:v>42533.576516203706</c:v>
                      </c:pt>
                      <c:pt idx="12162">
                        <c:v>42533.576527777775</c:v>
                      </c:pt>
                      <c:pt idx="12163">
                        <c:v>42533.576539351852</c:v>
                      </c:pt>
                      <c:pt idx="12164">
                        <c:v>42533.576550925929</c:v>
                      </c:pt>
                      <c:pt idx="12165">
                        <c:v>42533.576562499999</c:v>
                      </c:pt>
                      <c:pt idx="12166">
                        <c:v>42533.576574074075</c:v>
                      </c:pt>
                      <c:pt idx="12167">
                        <c:v>42533.576585648145</c:v>
                      </c:pt>
                      <c:pt idx="12168">
                        <c:v>42533.576597222222</c:v>
                      </c:pt>
                      <c:pt idx="12169">
                        <c:v>42533.576608796298</c:v>
                      </c:pt>
                      <c:pt idx="12170">
                        <c:v>42533.576620370368</c:v>
                      </c:pt>
                      <c:pt idx="12171">
                        <c:v>42533.576631944445</c:v>
                      </c:pt>
                      <c:pt idx="12172">
                        <c:v>42533.576643518521</c:v>
                      </c:pt>
                      <c:pt idx="12173">
                        <c:v>42533.576655092591</c:v>
                      </c:pt>
                      <c:pt idx="12174">
                        <c:v>42533.576666666668</c:v>
                      </c:pt>
                      <c:pt idx="12175">
                        <c:v>42533.576678240737</c:v>
                      </c:pt>
                      <c:pt idx="12176">
                        <c:v>42533.576689814814</c:v>
                      </c:pt>
                      <c:pt idx="12177">
                        <c:v>42533.576701388891</c:v>
                      </c:pt>
                      <c:pt idx="12178">
                        <c:v>42533.57671296296</c:v>
                      </c:pt>
                      <c:pt idx="12179">
                        <c:v>42533.576724537037</c:v>
                      </c:pt>
                      <c:pt idx="12180">
                        <c:v>42533.576736111114</c:v>
                      </c:pt>
                      <c:pt idx="12181">
                        <c:v>42533.576747685183</c:v>
                      </c:pt>
                      <c:pt idx="12182">
                        <c:v>42533.57675925926</c:v>
                      </c:pt>
                      <c:pt idx="12183">
                        <c:v>42533.576770833337</c:v>
                      </c:pt>
                      <c:pt idx="12184">
                        <c:v>42533.576782407406</c:v>
                      </c:pt>
                      <c:pt idx="12185">
                        <c:v>42533.576793981483</c:v>
                      </c:pt>
                      <c:pt idx="12186">
                        <c:v>42533.576805555553</c:v>
                      </c:pt>
                      <c:pt idx="12187">
                        <c:v>42533.576817129629</c:v>
                      </c:pt>
                      <c:pt idx="12188">
                        <c:v>42533.576828703706</c:v>
                      </c:pt>
                      <c:pt idx="12189">
                        <c:v>42533.576840277776</c:v>
                      </c:pt>
                      <c:pt idx="12190">
                        <c:v>42533.576851851853</c:v>
                      </c:pt>
                      <c:pt idx="12191">
                        <c:v>42533.576863425929</c:v>
                      </c:pt>
                      <c:pt idx="12192">
                        <c:v>42533.576874999999</c:v>
                      </c:pt>
                      <c:pt idx="12193">
                        <c:v>42533.576886574076</c:v>
                      </c:pt>
                      <c:pt idx="12194">
                        <c:v>42533.576909722222</c:v>
                      </c:pt>
                      <c:pt idx="12195">
                        <c:v>42533.576921296299</c:v>
                      </c:pt>
                      <c:pt idx="12196">
                        <c:v>42533.576932870368</c:v>
                      </c:pt>
                      <c:pt idx="12197">
                        <c:v>42533.576944444445</c:v>
                      </c:pt>
                      <c:pt idx="12198">
                        <c:v>42533.576956018522</c:v>
                      </c:pt>
                      <c:pt idx="12199">
                        <c:v>42533.576967592591</c:v>
                      </c:pt>
                      <c:pt idx="12200">
                        <c:v>42533.576979166668</c:v>
                      </c:pt>
                      <c:pt idx="12201">
                        <c:v>42533.576990740738</c:v>
                      </c:pt>
                      <c:pt idx="12202">
                        <c:v>42533.577002314814</c:v>
                      </c:pt>
                      <c:pt idx="12203">
                        <c:v>42533.577013888891</c:v>
                      </c:pt>
                      <c:pt idx="12204">
                        <c:v>42533.577025462961</c:v>
                      </c:pt>
                      <c:pt idx="12205">
                        <c:v>42533.577037037037</c:v>
                      </c:pt>
                      <c:pt idx="12206">
                        <c:v>42533.577048611114</c:v>
                      </c:pt>
                      <c:pt idx="12207">
                        <c:v>42533.577060185184</c:v>
                      </c:pt>
                      <c:pt idx="12208">
                        <c:v>42533.57707175926</c:v>
                      </c:pt>
                      <c:pt idx="12209">
                        <c:v>42533.57708333333</c:v>
                      </c:pt>
                      <c:pt idx="12210">
                        <c:v>42533.577094907407</c:v>
                      </c:pt>
                      <c:pt idx="12211">
                        <c:v>42533.577106481483</c:v>
                      </c:pt>
                      <c:pt idx="12212">
                        <c:v>42533.577118055553</c:v>
                      </c:pt>
                      <c:pt idx="12213">
                        <c:v>42533.57712962963</c:v>
                      </c:pt>
                      <c:pt idx="12214">
                        <c:v>42533.577141203707</c:v>
                      </c:pt>
                      <c:pt idx="12215">
                        <c:v>42533.577152777776</c:v>
                      </c:pt>
                      <c:pt idx="12216">
                        <c:v>42533.577164351853</c:v>
                      </c:pt>
                      <c:pt idx="12217">
                        <c:v>42533.577175925922</c:v>
                      </c:pt>
                      <c:pt idx="12218">
                        <c:v>42533.577187499999</c:v>
                      </c:pt>
                      <c:pt idx="12219">
                        <c:v>42533.577199074076</c:v>
                      </c:pt>
                      <c:pt idx="12220">
                        <c:v>42533.577210648145</c:v>
                      </c:pt>
                      <c:pt idx="12221">
                        <c:v>42533.577222222222</c:v>
                      </c:pt>
                      <c:pt idx="12222">
                        <c:v>42533.577233796299</c:v>
                      </c:pt>
                      <c:pt idx="12223">
                        <c:v>42533.577245370368</c:v>
                      </c:pt>
                      <c:pt idx="12224">
                        <c:v>42533.577256944445</c:v>
                      </c:pt>
                      <c:pt idx="12225">
                        <c:v>42533.577268518522</c:v>
                      </c:pt>
                      <c:pt idx="12226">
                        <c:v>42533.577280092592</c:v>
                      </c:pt>
                      <c:pt idx="12227">
                        <c:v>42533.577291666668</c:v>
                      </c:pt>
                      <c:pt idx="12228">
                        <c:v>42533.577314814815</c:v>
                      </c:pt>
                      <c:pt idx="12229">
                        <c:v>42533.577326388891</c:v>
                      </c:pt>
                      <c:pt idx="12230">
                        <c:v>42533.577337962961</c:v>
                      </c:pt>
                      <c:pt idx="12231">
                        <c:v>42533.577361111114</c:v>
                      </c:pt>
                      <c:pt idx="12232">
                        <c:v>42533.577372685184</c:v>
                      </c:pt>
                      <c:pt idx="12233">
                        <c:v>42533.577384259261</c:v>
                      </c:pt>
                      <c:pt idx="12234">
                        <c:v>42533.57739583333</c:v>
                      </c:pt>
                      <c:pt idx="12235">
                        <c:v>42533.577407407407</c:v>
                      </c:pt>
                      <c:pt idx="12236">
                        <c:v>42533.577418981484</c:v>
                      </c:pt>
                      <c:pt idx="12237">
                        <c:v>42533.577430555553</c:v>
                      </c:pt>
                      <c:pt idx="12238">
                        <c:v>42533.57744212963</c:v>
                      </c:pt>
                      <c:pt idx="12239">
                        <c:v>42533.577453703707</c:v>
                      </c:pt>
                      <c:pt idx="12240">
                        <c:v>42533.577465277776</c:v>
                      </c:pt>
                      <c:pt idx="12241">
                        <c:v>42533.577476851853</c:v>
                      </c:pt>
                      <c:pt idx="12242">
                        <c:v>42533.577488425923</c:v>
                      </c:pt>
                      <c:pt idx="12243">
                        <c:v>42533.577499999999</c:v>
                      </c:pt>
                      <c:pt idx="12244">
                        <c:v>42533.577511574076</c:v>
                      </c:pt>
                      <c:pt idx="12245">
                        <c:v>42533.577523148146</c:v>
                      </c:pt>
                      <c:pt idx="12246">
                        <c:v>42533.577534722222</c:v>
                      </c:pt>
                      <c:pt idx="12247">
                        <c:v>42533.577546296299</c:v>
                      </c:pt>
                      <c:pt idx="12248">
                        <c:v>42533.577557870369</c:v>
                      </c:pt>
                      <c:pt idx="12249">
                        <c:v>42533.577569444446</c:v>
                      </c:pt>
                      <c:pt idx="12250">
                        <c:v>42533.577581018515</c:v>
                      </c:pt>
                      <c:pt idx="12251">
                        <c:v>42533.577592592592</c:v>
                      </c:pt>
                      <c:pt idx="12252">
                        <c:v>42533.577604166669</c:v>
                      </c:pt>
                      <c:pt idx="12253">
                        <c:v>42533.577615740738</c:v>
                      </c:pt>
                      <c:pt idx="12254">
                        <c:v>42533.577627314815</c:v>
                      </c:pt>
                      <c:pt idx="12255">
                        <c:v>42533.577638888892</c:v>
                      </c:pt>
                      <c:pt idx="12256">
                        <c:v>42533.577650462961</c:v>
                      </c:pt>
                      <c:pt idx="12257">
                        <c:v>42533.577662037038</c:v>
                      </c:pt>
                      <c:pt idx="12258">
                        <c:v>42533.577673611115</c:v>
                      </c:pt>
                      <c:pt idx="12259">
                        <c:v>42533.577685185184</c:v>
                      </c:pt>
                      <c:pt idx="12260">
                        <c:v>42533.577696759261</c:v>
                      </c:pt>
                      <c:pt idx="12261">
                        <c:v>42533.577708333331</c:v>
                      </c:pt>
                      <c:pt idx="12262">
                        <c:v>42533.577719907407</c:v>
                      </c:pt>
                      <c:pt idx="12263">
                        <c:v>42533.577731481484</c:v>
                      </c:pt>
                      <c:pt idx="12264">
                        <c:v>42533.577743055554</c:v>
                      </c:pt>
                      <c:pt idx="12265">
                        <c:v>42533.57775462963</c:v>
                      </c:pt>
                      <c:pt idx="12266">
                        <c:v>42533.577766203707</c:v>
                      </c:pt>
                      <c:pt idx="12267">
                        <c:v>42533.577777777777</c:v>
                      </c:pt>
                      <c:pt idx="12268">
                        <c:v>42533.577789351853</c:v>
                      </c:pt>
                      <c:pt idx="12269">
                        <c:v>42533.5778125</c:v>
                      </c:pt>
                      <c:pt idx="12270">
                        <c:v>42533.577824074076</c:v>
                      </c:pt>
                      <c:pt idx="12271">
                        <c:v>42533.577835648146</c:v>
                      </c:pt>
                      <c:pt idx="12272">
                        <c:v>42533.577847222223</c:v>
                      </c:pt>
                      <c:pt idx="12273">
                        <c:v>42533.5778587963</c:v>
                      </c:pt>
                      <c:pt idx="12274">
                        <c:v>42533.577870370369</c:v>
                      </c:pt>
                      <c:pt idx="12275">
                        <c:v>42533.577893518515</c:v>
                      </c:pt>
                      <c:pt idx="12276">
                        <c:v>42533.577916666669</c:v>
                      </c:pt>
                      <c:pt idx="12277">
                        <c:v>42533.577928240738</c:v>
                      </c:pt>
                      <c:pt idx="12278">
                        <c:v>42533.577939814815</c:v>
                      </c:pt>
                      <c:pt idx="12279">
                        <c:v>42533.577951388892</c:v>
                      </c:pt>
                      <c:pt idx="12280">
                        <c:v>42533.577974537038</c:v>
                      </c:pt>
                      <c:pt idx="12281">
                        <c:v>42533.577986111108</c:v>
                      </c:pt>
                      <c:pt idx="12282">
                        <c:v>42533.577997685185</c:v>
                      </c:pt>
                      <c:pt idx="12283">
                        <c:v>42533.578009259261</c:v>
                      </c:pt>
                      <c:pt idx="12284">
                        <c:v>42533.578020833331</c:v>
                      </c:pt>
                      <c:pt idx="12285">
                        <c:v>42533.578032407408</c:v>
                      </c:pt>
                      <c:pt idx="12286">
                        <c:v>42533.578043981484</c:v>
                      </c:pt>
                      <c:pt idx="12287">
                        <c:v>42533.578055555554</c:v>
                      </c:pt>
                      <c:pt idx="12288">
                        <c:v>42533.578067129631</c:v>
                      </c:pt>
                      <c:pt idx="12289">
                        <c:v>42533.5780787037</c:v>
                      </c:pt>
                      <c:pt idx="12290">
                        <c:v>42533.578090277777</c:v>
                      </c:pt>
                      <c:pt idx="12291">
                        <c:v>42533.578101851854</c:v>
                      </c:pt>
                      <c:pt idx="12292">
                        <c:v>42533.578113425923</c:v>
                      </c:pt>
                      <c:pt idx="12293">
                        <c:v>42533.578125</c:v>
                      </c:pt>
                      <c:pt idx="12294">
                        <c:v>42533.578136574077</c:v>
                      </c:pt>
                      <c:pt idx="12295">
                        <c:v>42533.578148148146</c:v>
                      </c:pt>
                      <c:pt idx="12296">
                        <c:v>42533.578159722223</c:v>
                      </c:pt>
                      <c:pt idx="12297">
                        <c:v>42533.5781712963</c:v>
                      </c:pt>
                      <c:pt idx="12298">
                        <c:v>42533.578182870369</c:v>
                      </c:pt>
                      <c:pt idx="12299">
                        <c:v>42533.578194444446</c:v>
                      </c:pt>
                      <c:pt idx="12300">
                        <c:v>42533.578206018516</c:v>
                      </c:pt>
                      <c:pt idx="12301">
                        <c:v>42533.578217592592</c:v>
                      </c:pt>
                      <c:pt idx="12302">
                        <c:v>42533.578252314815</c:v>
                      </c:pt>
                      <c:pt idx="12303">
                        <c:v>42533.578263888892</c:v>
                      </c:pt>
                      <c:pt idx="12304">
                        <c:v>42533.578275462962</c:v>
                      </c:pt>
                      <c:pt idx="12305">
                        <c:v>42533.578287037039</c:v>
                      </c:pt>
                      <c:pt idx="12306">
                        <c:v>42533.578298611108</c:v>
                      </c:pt>
                      <c:pt idx="12307">
                        <c:v>42533.578310185185</c:v>
                      </c:pt>
                      <c:pt idx="12308">
                        <c:v>42533.578321759262</c:v>
                      </c:pt>
                      <c:pt idx="12309">
                        <c:v>42533.578333333331</c:v>
                      </c:pt>
                      <c:pt idx="12310">
                        <c:v>42533.578344907408</c:v>
                      </c:pt>
                      <c:pt idx="12311">
                        <c:v>42533.578356481485</c:v>
                      </c:pt>
                      <c:pt idx="12312">
                        <c:v>42533.578368055554</c:v>
                      </c:pt>
                      <c:pt idx="12313">
                        <c:v>42533.578379629631</c:v>
                      </c:pt>
                      <c:pt idx="12314">
                        <c:v>42533.578402777777</c:v>
                      </c:pt>
                      <c:pt idx="12315">
                        <c:v>42533.578414351854</c:v>
                      </c:pt>
                      <c:pt idx="12316">
                        <c:v>42533.578425925924</c:v>
                      </c:pt>
                      <c:pt idx="12317">
                        <c:v>42533.578449074077</c:v>
                      </c:pt>
                      <c:pt idx="12318">
                        <c:v>42533.578460648147</c:v>
                      </c:pt>
                      <c:pt idx="12319">
                        <c:v>42533.578472222223</c:v>
                      </c:pt>
                      <c:pt idx="12320">
                        <c:v>42533.578483796293</c:v>
                      </c:pt>
                      <c:pt idx="12321">
                        <c:v>42533.57849537037</c:v>
                      </c:pt>
                      <c:pt idx="12322">
                        <c:v>42533.578506944446</c:v>
                      </c:pt>
                      <c:pt idx="12323">
                        <c:v>42533.578518518516</c:v>
                      </c:pt>
                      <c:pt idx="12324">
                        <c:v>42533.578530092593</c:v>
                      </c:pt>
                      <c:pt idx="12325">
                        <c:v>42533.578541666669</c:v>
                      </c:pt>
                      <c:pt idx="12326">
                        <c:v>42533.578553240739</c:v>
                      </c:pt>
                      <c:pt idx="12327">
                        <c:v>42533.578564814816</c:v>
                      </c:pt>
                      <c:pt idx="12328">
                        <c:v>42533.578576388885</c:v>
                      </c:pt>
                      <c:pt idx="12329">
                        <c:v>42533.578587962962</c:v>
                      </c:pt>
                      <c:pt idx="12330">
                        <c:v>42533.578599537039</c:v>
                      </c:pt>
                      <c:pt idx="12331">
                        <c:v>42533.578611111108</c:v>
                      </c:pt>
                      <c:pt idx="12332">
                        <c:v>42533.578622685185</c:v>
                      </c:pt>
                      <c:pt idx="12333">
                        <c:v>42533.578634259262</c:v>
                      </c:pt>
                      <c:pt idx="12334">
                        <c:v>42533.578645833331</c:v>
                      </c:pt>
                      <c:pt idx="12335">
                        <c:v>42533.578657407408</c:v>
                      </c:pt>
                      <c:pt idx="12336">
                        <c:v>42533.578668981485</c:v>
                      </c:pt>
                      <c:pt idx="12337">
                        <c:v>42533.578680555554</c:v>
                      </c:pt>
                      <c:pt idx="12338">
                        <c:v>42533.578692129631</c:v>
                      </c:pt>
                      <c:pt idx="12339">
                        <c:v>42533.578703703701</c:v>
                      </c:pt>
                      <c:pt idx="12340">
                        <c:v>42533.578715277778</c:v>
                      </c:pt>
                      <c:pt idx="12341">
                        <c:v>42533.578726851854</c:v>
                      </c:pt>
                      <c:pt idx="12342">
                        <c:v>42533.578738425924</c:v>
                      </c:pt>
                      <c:pt idx="12343">
                        <c:v>42533.578750000001</c:v>
                      </c:pt>
                      <c:pt idx="12344">
                        <c:v>42533.578761574077</c:v>
                      </c:pt>
                      <c:pt idx="12345">
                        <c:v>42533.578773148147</c:v>
                      </c:pt>
                      <c:pt idx="12346">
                        <c:v>42533.578784722224</c:v>
                      </c:pt>
                      <c:pt idx="12347">
                        <c:v>42533.578796296293</c:v>
                      </c:pt>
                      <c:pt idx="12348">
                        <c:v>42533.57880787037</c:v>
                      </c:pt>
                      <c:pt idx="12349">
                        <c:v>42533.578819444447</c:v>
                      </c:pt>
                      <c:pt idx="12350">
                        <c:v>42533.578831018516</c:v>
                      </c:pt>
                      <c:pt idx="12351">
                        <c:v>42533.57885416667</c:v>
                      </c:pt>
                      <c:pt idx="12352">
                        <c:v>42533.578865740739</c:v>
                      </c:pt>
                      <c:pt idx="12353">
                        <c:v>42533.578877314816</c:v>
                      </c:pt>
                      <c:pt idx="12354">
                        <c:v>42533.578888888886</c:v>
                      </c:pt>
                      <c:pt idx="12355">
                        <c:v>42533.578900462962</c:v>
                      </c:pt>
                      <c:pt idx="12356">
                        <c:v>42533.578912037039</c:v>
                      </c:pt>
                      <c:pt idx="12357">
                        <c:v>42533.578923611109</c:v>
                      </c:pt>
                      <c:pt idx="12358">
                        <c:v>42533.578935185185</c:v>
                      </c:pt>
                      <c:pt idx="12359">
                        <c:v>42533.578946759262</c:v>
                      </c:pt>
                      <c:pt idx="12360">
                        <c:v>42533.578958333332</c:v>
                      </c:pt>
                      <c:pt idx="12361">
                        <c:v>42533.578969907408</c:v>
                      </c:pt>
                      <c:pt idx="12362">
                        <c:v>42533.578981481478</c:v>
                      </c:pt>
                      <c:pt idx="12363">
                        <c:v>42533.578993055555</c:v>
                      </c:pt>
                      <c:pt idx="12364">
                        <c:v>42533.579004629632</c:v>
                      </c:pt>
                      <c:pt idx="12365">
                        <c:v>42533.579016203701</c:v>
                      </c:pt>
                      <c:pt idx="12366">
                        <c:v>42533.579027777778</c:v>
                      </c:pt>
                      <c:pt idx="12367">
                        <c:v>42533.579039351855</c:v>
                      </c:pt>
                      <c:pt idx="12368">
                        <c:v>42533.579050925924</c:v>
                      </c:pt>
                      <c:pt idx="12369">
                        <c:v>42533.579062500001</c:v>
                      </c:pt>
                      <c:pt idx="12370">
                        <c:v>42533.579074074078</c:v>
                      </c:pt>
                      <c:pt idx="12371">
                        <c:v>42533.579085648147</c:v>
                      </c:pt>
                      <c:pt idx="12372">
                        <c:v>42533.579097222224</c:v>
                      </c:pt>
                      <c:pt idx="12373">
                        <c:v>42533.579108796293</c:v>
                      </c:pt>
                      <c:pt idx="12374">
                        <c:v>42533.57912037037</c:v>
                      </c:pt>
                      <c:pt idx="12375">
                        <c:v>42533.579131944447</c:v>
                      </c:pt>
                      <c:pt idx="12376">
                        <c:v>42533.579143518517</c:v>
                      </c:pt>
                      <c:pt idx="12377">
                        <c:v>42533.579155092593</c:v>
                      </c:pt>
                      <c:pt idx="12378">
                        <c:v>42533.57916666667</c:v>
                      </c:pt>
                      <c:pt idx="12379">
                        <c:v>42533.57917824074</c:v>
                      </c:pt>
                      <c:pt idx="12380">
                        <c:v>42533.579189814816</c:v>
                      </c:pt>
                      <c:pt idx="12381">
                        <c:v>42533.579201388886</c:v>
                      </c:pt>
                      <c:pt idx="12382">
                        <c:v>42533.579212962963</c:v>
                      </c:pt>
                      <c:pt idx="12383">
                        <c:v>42533.579224537039</c:v>
                      </c:pt>
                      <c:pt idx="12384">
                        <c:v>42533.579236111109</c:v>
                      </c:pt>
                      <c:pt idx="12385">
                        <c:v>42533.579247685186</c:v>
                      </c:pt>
                      <c:pt idx="12386">
                        <c:v>42533.579259259262</c:v>
                      </c:pt>
                      <c:pt idx="12387">
                        <c:v>42533.579270833332</c:v>
                      </c:pt>
                      <c:pt idx="12388">
                        <c:v>42533.579282407409</c:v>
                      </c:pt>
                      <c:pt idx="12389">
                        <c:v>42533.579293981478</c:v>
                      </c:pt>
                      <c:pt idx="12390">
                        <c:v>42533.579305555555</c:v>
                      </c:pt>
                      <c:pt idx="12391">
                        <c:v>42533.579317129632</c:v>
                      </c:pt>
                      <c:pt idx="12392">
                        <c:v>42533.579328703701</c:v>
                      </c:pt>
                      <c:pt idx="12393">
                        <c:v>42533.579340277778</c:v>
                      </c:pt>
                      <c:pt idx="12394">
                        <c:v>42533.579351851855</c:v>
                      </c:pt>
                      <c:pt idx="12395">
                        <c:v>42533.579363425924</c:v>
                      </c:pt>
                      <c:pt idx="12396">
                        <c:v>42533.579375000001</c:v>
                      </c:pt>
                      <c:pt idx="12397">
                        <c:v>42533.579386574071</c:v>
                      </c:pt>
                      <c:pt idx="12398">
                        <c:v>42533.579398148147</c:v>
                      </c:pt>
                      <c:pt idx="12399">
                        <c:v>42533.579409722224</c:v>
                      </c:pt>
                      <c:pt idx="12400">
                        <c:v>42533.579421296294</c:v>
                      </c:pt>
                      <c:pt idx="12401">
                        <c:v>42533.579432870371</c:v>
                      </c:pt>
                      <c:pt idx="12402">
                        <c:v>42533.579444444447</c:v>
                      </c:pt>
                      <c:pt idx="12403">
                        <c:v>42533.579456018517</c:v>
                      </c:pt>
                      <c:pt idx="12404">
                        <c:v>42533.579467592594</c:v>
                      </c:pt>
                      <c:pt idx="12405">
                        <c:v>42533.579479166663</c:v>
                      </c:pt>
                      <c:pt idx="12406">
                        <c:v>42533.57949074074</c:v>
                      </c:pt>
                      <c:pt idx="12407">
                        <c:v>42533.579502314817</c:v>
                      </c:pt>
                      <c:pt idx="12408">
                        <c:v>42533.579513888886</c:v>
                      </c:pt>
                      <c:pt idx="12409">
                        <c:v>42533.579525462963</c:v>
                      </c:pt>
                      <c:pt idx="12410">
                        <c:v>42533.57953703704</c:v>
                      </c:pt>
                      <c:pt idx="12411">
                        <c:v>42533.579548611109</c:v>
                      </c:pt>
                      <c:pt idx="12412">
                        <c:v>42533.579560185186</c:v>
                      </c:pt>
                      <c:pt idx="12413">
                        <c:v>42533.579571759263</c:v>
                      </c:pt>
                      <c:pt idx="12414">
                        <c:v>42533.579583333332</c:v>
                      </c:pt>
                      <c:pt idx="12415">
                        <c:v>42533.579594907409</c:v>
                      </c:pt>
                      <c:pt idx="12416">
                        <c:v>42533.579606481479</c:v>
                      </c:pt>
                      <c:pt idx="12417">
                        <c:v>42533.579629629632</c:v>
                      </c:pt>
                      <c:pt idx="12418">
                        <c:v>42533.579641203702</c:v>
                      </c:pt>
                      <c:pt idx="12419">
                        <c:v>42533.579652777778</c:v>
                      </c:pt>
                      <c:pt idx="12420">
                        <c:v>42533.579664351855</c:v>
                      </c:pt>
                      <c:pt idx="12421">
                        <c:v>42533.579675925925</c:v>
                      </c:pt>
                      <c:pt idx="12422">
                        <c:v>42533.579687500001</c:v>
                      </c:pt>
                      <c:pt idx="12423">
                        <c:v>42533.579699074071</c:v>
                      </c:pt>
                      <c:pt idx="12424">
                        <c:v>42533.579710648148</c:v>
                      </c:pt>
                      <c:pt idx="12425">
                        <c:v>42533.579722222225</c:v>
                      </c:pt>
                      <c:pt idx="12426">
                        <c:v>42533.579733796294</c:v>
                      </c:pt>
                      <c:pt idx="12427">
                        <c:v>42533.579745370371</c:v>
                      </c:pt>
                      <c:pt idx="12428">
                        <c:v>42533.579756944448</c:v>
                      </c:pt>
                      <c:pt idx="12429">
                        <c:v>42533.579768518517</c:v>
                      </c:pt>
                      <c:pt idx="12430">
                        <c:v>42533.579780092594</c:v>
                      </c:pt>
                      <c:pt idx="12431">
                        <c:v>42533.579791666663</c:v>
                      </c:pt>
                      <c:pt idx="12432">
                        <c:v>42533.57980324074</c:v>
                      </c:pt>
                      <c:pt idx="12433">
                        <c:v>42533.579814814817</c:v>
                      </c:pt>
                      <c:pt idx="12434">
                        <c:v>42533.57984953704</c:v>
                      </c:pt>
                      <c:pt idx="12435">
                        <c:v>42533.579872685186</c:v>
                      </c:pt>
                      <c:pt idx="12436">
                        <c:v>42533.579884259256</c:v>
                      </c:pt>
                      <c:pt idx="12437">
                        <c:v>42533.579895833333</c:v>
                      </c:pt>
                      <c:pt idx="12438">
                        <c:v>42533.579907407409</c:v>
                      </c:pt>
                      <c:pt idx="12439">
                        <c:v>42533.579918981479</c:v>
                      </c:pt>
                      <c:pt idx="12440">
                        <c:v>42533.579930555556</c:v>
                      </c:pt>
                      <c:pt idx="12441">
                        <c:v>42533.579942129632</c:v>
                      </c:pt>
                      <c:pt idx="12442">
                        <c:v>42533.579953703702</c:v>
                      </c:pt>
                      <c:pt idx="12443">
                        <c:v>42533.579965277779</c:v>
                      </c:pt>
                      <c:pt idx="12444">
                        <c:v>42533.579976851855</c:v>
                      </c:pt>
                      <c:pt idx="12445">
                        <c:v>42533.579988425925</c:v>
                      </c:pt>
                      <c:pt idx="12446">
                        <c:v>42533.58</c:v>
                      </c:pt>
                      <c:pt idx="12447">
                        <c:v>42533.580011574071</c:v>
                      </c:pt>
                      <c:pt idx="12448">
                        <c:v>42533.580023148148</c:v>
                      </c:pt>
                      <c:pt idx="12449">
                        <c:v>42533.580046296294</c:v>
                      </c:pt>
                      <c:pt idx="12450">
                        <c:v>42533.580057870371</c:v>
                      </c:pt>
                      <c:pt idx="12451">
                        <c:v>42533.580069444448</c:v>
                      </c:pt>
                      <c:pt idx="12452">
                        <c:v>42533.580081018517</c:v>
                      </c:pt>
                      <c:pt idx="12453">
                        <c:v>42533.580092592594</c:v>
                      </c:pt>
                      <c:pt idx="12454">
                        <c:v>42533.580104166664</c:v>
                      </c:pt>
                      <c:pt idx="12455">
                        <c:v>42533.580127314817</c:v>
                      </c:pt>
                      <c:pt idx="12456">
                        <c:v>42533.580138888887</c:v>
                      </c:pt>
                      <c:pt idx="12457">
                        <c:v>42533.580150462964</c:v>
                      </c:pt>
                      <c:pt idx="12458">
                        <c:v>42533.58016203704</c:v>
                      </c:pt>
                      <c:pt idx="12459">
                        <c:v>42533.58017361111</c:v>
                      </c:pt>
                      <c:pt idx="12460">
                        <c:v>42533.580185185187</c:v>
                      </c:pt>
                      <c:pt idx="12461">
                        <c:v>42533.580196759256</c:v>
                      </c:pt>
                      <c:pt idx="12462">
                        <c:v>42533.580208333333</c:v>
                      </c:pt>
                      <c:pt idx="12463">
                        <c:v>42533.58021990741</c:v>
                      </c:pt>
                      <c:pt idx="12464">
                        <c:v>42533.580231481479</c:v>
                      </c:pt>
                      <c:pt idx="12465">
                        <c:v>42533.580243055556</c:v>
                      </c:pt>
                      <c:pt idx="12466">
                        <c:v>42533.580254629633</c:v>
                      </c:pt>
                      <c:pt idx="12467">
                        <c:v>42533.580266203702</c:v>
                      </c:pt>
                      <c:pt idx="12468">
                        <c:v>42533.580277777779</c:v>
                      </c:pt>
                      <c:pt idx="12469">
                        <c:v>42533.580289351848</c:v>
                      </c:pt>
                      <c:pt idx="12470">
                        <c:v>42533.580300925925</c:v>
                      </c:pt>
                      <c:pt idx="12471">
                        <c:v>42533.580312500002</c:v>
                      </c:pt>
                      <c:pt idx="12472">
                        <c:v>42533.580324074072</c:v>
                      </c:pt>
                      <c:pt idx="12473">
                        <c:v>42533.580335648148</c:v>
                      </c:pt>
                      <c:pt idx="12474">
                        <c:v>42533.580347222225</c:v>
                      </c:pt>
                      <c:pt idx="12475">
                        <c:v>42533.580358796295</c:v>
                      </c:pt>
                      <c:pt idx="12476">
                        <c:v>42533.580370370371</c:v>
                      </c:pt>
                      <c:pt idx="12477">
                        <c:v>42533.580381944441</c:v>
                      </c:pt>
                      <c:pt idx="12478">
                        <c:v>42533.580393518518</c:v>
                      </c:pt>
                      <c:pt idx="12479">
                        <c:v>42533.580405092594</c:v>
                      </c:pt>
                      <c:pt idx="12480">
                        <c:v>42533.580416666664</c:v>
                      </c:pt>
                      <c:pt idx="12481">
                        <c:v>42533.580428240741</c:v>
                      </c:pt>
                      <c:pt idx="12482">
                        <c:v>42533.580439814818</c:v>
                      </c:pt>
                      <c:pt idx="12483">
                        <c:v>42533.580451388887</c:v>
                      </c:pt>
                      <c:pt idx="12484">
                        <c:v>42533.580462962964</c:v>
                      </c:pt>
                      <c:pt idx="12485">
                        <c:v>42533.580474537041</c:v>
                      </c:pt>
                      <c:pt idx="12486">
                        <c:v>42533.58048611111</c:v>
                      </c:pt>
                      <c:pt idx="12487">
                        <c:v>42533.580497685187</c:v>
                      </c:pt>
                      <c:pt idx="12488">
                        <c:v>42533.580509259256</c:v>
                      </c:pt>
                      <c:pt idx="12489">
                        <c:v>42533.580520833333</c:v>
                      </c:pt>
                      <c:pt idx="12490">
                        <c:v>42533.58053240741</c:v>
                      </c:pt>
                      <c:pt idx="12491">
                        <c:v>42533.580543981479</c:v>
                      </c:pt>
                      <c:pt idx="12492">
                        <c:v>42533.580555555556</c:v>
                      </c:pt>
                      <c:pt idx="12493">
                        <c:v>42533.580567129633</c:v>
                      </c:pt>
                      <c:pt idx="12494">
                        <c:v>42533.580578703702</c:v>
                      </c:pt>
                      <c:pt idx="12495">
                        <c:v>42533.580590277779</c:v>
                      </c:pt>
                      <c:pt idx="12496">
                        <c:v>42533.580601851849</c:v>
                      </c:pt>
                      <c:pt idx="12497">
                        <c:v>42533.580613425926</c:v>
                      </c:pt>
                      <c:pt idx="12498">
                        <c:v>42533.580625000002</c:v>
                      </c:pt>
                      <c:pt idx="12499">
                        <c:v>42533.580636574072</c:v>
                      </c:pt>
                      <c:pt idx="12500">
                        <c:v>42533.580648148149</c:v>
                      </c:pt>
                      <c:pt idx="12501">
                        <c:v>42533.580659722225</c:v>
                      </c:pt>
                      <c:pt idx="12502">
                        <c:v>42533.580671296295</c:v>
                      </c:pt>
                      <c:pt idx="12503">
                        <c:v>42533.580682870372</c:v>
                      </c:pt>
                      <c:pt idx="12504">
                        <c:v>42533.580694444441</c:v>
                      </c:pt>
                      <c:pt idx="12505">
                        <c:v>42533.580706018518</c:v>
                      </c:pt>
                      <c:pt idx="12506">
                        <c:v>42533.580717592595</c:v>
                      </c:pt>
                      <c:pt idx="12507">
                        <c:v>42533.580729166664</c:v>
                      </c:pt>
                      <c:pt idx="12508">
                        <c:v>42533.580740740741</c:v>
                      </c:pt>
                      <c:pt idx="12509">
                        <c:v>42533.580752314818</c:v>
                      </c:pt>
                      <c:pt idx="12510">
                        <c:v>42533.580763888887</c:v>
                      </c:pt>
                      <c:pt idx="12511">
                        <c:v>42533.580775462964</c:v>
                      </c:pt>
                      <c:pt idx="12512">
                        <c:v>42533.580787037034</c:v>
                      </c:pt>
                      <c:pt idx="12513">
                        <c:v>42533.58079861111</c:v>
                      </c:pt>
                      <c:pt idx="12514">
                        <c:v>42533.580810185187</c:v>
                      </c:pt>
                      <c:pt idx="12515">
                        <c:v>42533.580821759257</c:v>
                      </c:pt>
                      <c:pt idx="12516">
                        <c:v>42533.580833333333</c:v>
                      </c:pt>
                      <c:pt idx="12517">
                        <c:v>42533.58084490741</c:v>
                      </c:pt>
                      <c:pt idx="12518">
                        <c:v>42533.580868055556</c:v>
                      </c:pt>
                      <c:pt idx="12519">
                        <c:v>42533.580879629626</c:v>
                      </c:pt>
                      <c:pt idx="12520">
                        <c:v>42533.580891203703</c:v>
                      </c:pt>
                      <c:pt idx="12521">
                        <c:v>42533.58090277778</c:v>
                      </c:pt>
                      <c:pt idx="12522">
                        <c:v>42533.580914351849</c:v>
                      </c:pt>
                      <c:pt idx="12523">
                        <c:v>42533.580925925926</c:v>
                      </c:pt>
                      <c:pt idx="12524">
                        <c:v>42533.580937500003</c:v>
                      </c:pt>
                      <c:pt idx="12525">
                        <c:v>42533.580949074072</c:v>
                      </c:pt>
                      <c:pt idx="12526">
                        <c:v>42533.580960648149</c:v>
                      </c:pt>
                      <c:pt idx="12527">
                        <c:v>42533.580972222226</c:v>
                      </c:pt>
                      <c:pt idx="12528">
                        <c:v>42533.580983796295</c:v>
                      </c:pt>
                      <c:pt idx="12529">
                        <c:v>42533.580995370372</c:v>
                      </c:pt>
                      <c:pt idx="12530">
                        <c:v>42533.581006944441</c:v>
                      </c:pt>
                      <c:pt idx="12531">
                        <c:v>42533.581018518518</c:v>
                      </c:pt>
                      <c:pt idx="12532">
                        <c:v>42533.581030092595</c:v>
                      </c:pt>
                      <c:pt idx="12533">
                        <c:v>42533.581041666665</c:v>
                      </c:pt>
                      <c:pt idx="12534">
                        <c:v>42533.581053240741</c:v>
                      </c:pt>
                      <c:pt idx="12535">
                        <c:v>42533.581064814818</c:v>
                      </c:pt>
                      <c:pt idx="12536">
                        <c:v>42533.581076388888</c:v>
                      </c:pt>
                      <c:pt idx="12537">
                        <c:v>42533.581087962964</c:v>
                      </c:pt>
                      <c:pt idx="12538">
                        <c:v>42533.581099537034</c:v>
                      </c:pt>
                      <c:pt idx="12539">
                        <c:v>42533.581111111111</c:v>
                      </c:pt>
                      <c:pt idx="12540">
                        <c:v>42533.581122685187</c:v>
                      </c:pt>
                      <c:pt idx="12541">
                        <c:v>42533.581134259257</c:v>
                      </c:pt>
                      <c:pt idx="12542">
                        <c:v>42533.581157407411</c:v>
                      </c:pt>
                      <c:pt idx="12543">
                        <c:v>42533.58116898148</c:v>
                      </c:pt>
                      <c:pt idx="12544">
                        <c:v>42533.581180555557</c:v>
                      </c:pt>
                      <c:pt idx="12545">
                        <c:v>42533.581192129626</c:v>
                      </c:pt>
                      <c:pt idx="12546">
                        <c:v>42533.58121527778</c:v>
                      </c:pt>
                      <c:pt idx="12547">
                        <c:v>42533.581226851849</c:v>
                      </c:pt>
                      <c:pt idx="12548">
                        <c:v>42533.581250000003</c:v>
                      </c:pt>
                      <c:pt idx="12549">
                        <c:v>42533.581261574072</c:v>
                      </c:pt>
                      <c:pt idx="12550">
                        <c:v>42533.581273148149</c:v>
                      </c:pt>
                      <c:pt idx="12551">
                        <c:v>42533.581284722219</c:v>
                      </c:pt>
                      <c:pt idx="12552">
                        <c:v>42533.581296296295</c:v>
                      </c:pt>
                      <c:pt idx="12553">
                        <c:v>42533.581307870372</c:v>
                      </c:pt>
                      <c:pt idx="12554">
                        <c:v>42533.581319444442</c:v>
                      </c:pt>
                      <c:pt idx="12555">
                        <c:v>42533.581331018519</c:v>
                      </c:pt>
                      <c:pt idx="12556">
                        <c:v>42533.581342592595</c:v>
                      </c:pt>
                      <c:pt idx="12557">
                        <c:v>42533.581354166665</c:v>
                      </c:pt>
                      <c:pt idx="12558">
                        <c:v>42533.581365740742</c:v>
                      </c:pt>
                      <c:pt idx="12559">
                        <c:v>42533.581377314818</c:v>
                      </c:pt>
                      <c:pt idx="12560">
                        <c:v>42533.581388888888</c:v>
                      </c:pt>
                      <c:pt idx="12561">
                        <c:v>42533.581400462965</c:v>
                      </c:pt>
                      <c:pt idx="12562">
                        <c:v>42533.581412037034</c:v>
                      </c:pt>
                      <c:pt idx="12563">
                        <c:v>42533.581423611111</c:v>
                      </c:pt>
                      <c:pt idx="12564">
                        <c:v>42533.581435185188</c:v>
                      </c:pt>
                      <c:pt idx="12565">
                        <c:v>42533.581458333334</c:v>
                      </c:pt>
                      <c:pt idx="12566">
                        <c:v>42533.581469907411</c:v>
                      </c:pt>
                      <c:pt idx="12567">
                        <c:v>42533.58148148148</c:v>
                      </c:pt>
                      <c:pt idx="12568">
                        <c:v>42533.581493055557</c:v>
                      </c:pt>
                      <c:pt idx="12569">
                        <c:v>42533.581504629627</c:v>
                      </c:pt>
                      <c:pt idx="12570">
                        <c:v>42533.581516203703</c:v>
                      </c:pt>
                      <c:pt idx="12571">
                        <c:v>42533.58152777778</c:v>
                      </c:pt>
                      <c:pt idx="12572">
                        <c:v>42533.58153935185</c:v>
                      </c:pt>
                      <c:pt idx="12573">
                        <c:v>42533.581550925926</c:v>
                      </c:pt>
                      <c:pt idx="12574">
                        <c:v>42533.581562500003</c:v>
                      </c:pt>
                      <c:pt idx="12575">
                        <c:v>42533.581574074073</c:v>
                      </c:pt>
                      <c:pt idx="12576">
                        <c:v>42533.581585648149</c:v>
                      </c:pt>
                      <c:pt idx="12577">
                        <c:v>42533.581597222219</c:v>
                      </c:pt>
                      <c:pt idx="12578">
                        <c:v>42533.581608796296</c:v>
                      </c:pt>
                      <c:pt idx="12579">
                        <c:v>42533.581620370373</c:v>
                      </c:pt>
                      <c:pt idx="12580">
                        <c:v>42533.581631944442</c:v>
                      </c:pt>
                      <c:pt idx="12581">
                        <c:v>42533.581643518519</c:v>
                      </c:pt>
                      <c:pt idx="12582">
                        <c:v>42533.581655092596</c:v>
                      </c:pt>
                      <c:pt idx="12583">
                        <c:v>42533.581666666665</c:v>
                      </c:pt>
                      <c:pt idx="12584">
                        <c:v>42533.581678240742</c:v>
                      </c:pt>
                      <c:pt idx="12585">
                        <c:v>42533.581689814811</c:v>
                      </c:pt>
                      <c:pt idx="12586">
                        <c:v>42533.581701388888</c:v>
                      </c:pt>
                      <c:pt idx="12587">
                        <c:v>42533.581712962965</c:v>
                      </c:pt>
                      <c:pt idx="12588">
                        <c:v>42533.581724537034</c:v>
                      </c:pt>
                      <c:pt idx="12589">
                        <c:v>42533.581736111111</c:v>
                      </c:pt>
                      <c:pt idx="12590">
                        <c:v>42533.581747685188</c:v>
                      </c:pt>
                      <c:pt idx="12591">
                        <c:v>42533.581759259258</c:v>
                      </c:pt>
                      <c:pt idx="12592">
                        <c:v>42533.581770833334</c:v>
                      </c:pt>
                      <c:pt idx="12593">
                        <c:v>42533.581782407404</c:v>
                      </c:pt>
                      <c:pt idx="12594">
                        <c:v>42533.581793981481</c:v>
                      </c:pt>
                      <c:pt idx="12595">
                        <c:v>42533.581805555557</c:v>
                      </c:pt>
                      <c:pt idx="12596">
                        <c:v>42533.581817129627</c:v>
                      </c:pt>
                      <c:pt idx="12597">
                        <c:v>42533.581828703704</c:v>
                      </c:pt>
                      <c:pt idx="12598">
                        <c:v>42533.58184027778</c:v>
                      </c:pt>
                      <c:pt idx="12599">
                        <c:v>42533.58185185185</c:v>
                      </c:pt>
                      <c:pt idx="12600">
                        <c:v>42533.581863425927</c:v>
                      </c:pt>
                      <c:pt idx="12601">
                        <c:v>42533.581875000003</c:v>
                      </c:pt>
                      <c:pt idx="12602">
                        <c:v>42533.581886574073</c:v>
                      </c:pt>
                      <c:pt idx="12603">
                        <c:v>42533.58189814815</c:v>
                      </c:pt>
                      <c:pt idx="12604">
                        <c:v>42533.581909722219</c:v>
                      </c:pt>
                      <c:pt idx="12605">
                        <c:v>42533.581921296296</c:v>
                      </c:pt>
                      <c:pt idx="12606">
                        <c:v>42533.581944444442</c:v>
                      </c:pt>
                      <c:pt idx="12607">
                        <c:v>42533.581956018519</c:v>
                      </c:pt>
                      <c:pt idx="12608">
                        <c:v>42533.581967592596</c:v>
                      </c:pt>
                      <c:pt idx="12609">
                        <c:v>42533.581979166665</c:v>
                      </c:pt>
                      <c:pt idx="12610">
                        <c:v>42533.581990740742</c:v>
                      </c:pt>
                      <c:pt idx="12611">
                        <c:v>42533.582002314812</c:v>
                      </c:pt>
                      <c:pt idx="12612">
                        <c:v>42533.582013888888</c:v>
                      </c:pt>
                      <c:pt idx="12613">
                        <c:v>42533.582025462965</c:v>
                      </c:pt>
                      <c:pt idx="12614">
                        <c:v>42533.582037037035</c:v>
                      </c:pt>
                      <c:pt idx="12615">
                        <c:v>42533.582048611112</c:v>
                      </c:pt>
                      <c:pt idx="12616">
                        <c:v>42533.582071759258</c:v>
                      </c:pt>
                      <c:pt idx="12617">
                        <c:v>42533.582083333335</c:v>
                      </c:pt>
                      <c:pt idx="12618">
                        <c:v>42533.582094907404</c:v>
                      </c:pt>
                      <c:pt idx="12619">
                        <c:v>42533.582106481481</c:v>
                      </c:pt>
                      <c:pt idx="12620">
                        <c:v>42533.582118055558</c:v>
                      </c:pt>
                      <c:pt idx="12621">
                        <c:v>42533.582129629627</c:v>
                      </c:pt>
                      <c:pt idx="12622">
                        <c:v>42533.582141203704</c:v>
                      </c:pt>
                      <c:pt idx="12623">
                        <c:v>42533.582152777781</c:v>
                      </c:pt>
                      <c:pt idx="12624">
                        <c:v>42533.58216435185</c:v>
                      </c:pt>
                      <c:pt idx="12625">
                        <c:v>42533.582175925927</c:v>
                      </c:pt>
                      <c:pt idx="12626">
                        <c:v>42533.582187499997</c:v>
                      </c:pt>
                      <c:pt idx="12627">
                        <c:v>42533.58221064815</c:v>
                      </c:pt>
                      <c:pt idx="12628">
                        <c:v>42533.58222222222</c:v>
                      </c:pt>
                      <c:pt idx="12629">
                        <c:v>42533.582245370373</c:v>
                      </c:pt>
                      <c:pt idx="12630">
                        <c:v>42533.582256944443</c:v>
                      </c:pt>
                      <c:pt idx="12631">
                        <c:v>42533.582280092596</c:v>
                      </c:pt>
                      <c:pt idx="12632">
                        <c:v>42533.582291666666</c:v>
                      </c:pt>
                      <c:pt idx="12633">
                        <c:v>42533.582303240742</c:v>
                      </c:pt>
                      <c:pt idx="12634">
                        <c:v>42533.582314814812</c:v>
                      </c:pt>
                      <c:pt idx="12635">
                        <c:v>42533.582326388889</c:v>
                      </c:pt>
                      <c:pt idx="12636">
                        <c:v>42533.582337962966</c:v>
                      </c:pt>
                      <c:pt idx="12637">
                        <c:v>42533.582349537035</c:v>
                      </c:pt>
                      <c:pt idx="12638">
                        <c:v>42533.582361111112</c:v>
                      </c:pt>
                      <c:pt idx="12639">
                        <c:v>42533.582372685189</c:v>
                      </c:pt>
                      <c:pt idx="12640">
                        <c:v>42533.582384259258</c:v>
                      </c:pt>
                      <c:pt idx="12641">
                        <c:v>42533.582395833335</c:v>
                      </c:pt>
                      <c:pt idx="12642">
                        <c:v>42533.582407407404</c:v>
                      </c:pt>
                      <c:pt idx="12643">
                        <c:v>42533.582418981481</c:v>
                      </c:pt>
                      <c:pt idx="12644">
                        <c:v>42533.582430555558</c:v>
                      </c:pt>
                      <c:pt idx="12645">
                        <c:v>42533.582453703704</c:v>
                      </c:pt>
                      <c:pt idx="12646">
                        <c:v>42533.582465277781</c:v>
                      </c:pt>
                      <c:pt idx="12647">
                        <c:v>42533.582476851851</c:v>
                      </c:pt>
                      <c:pt idx="12648">
                        <c:v>42533.582488425927</c:v>
                      </c:pt>
                      <c:pt idx="12649">
                        <c:v>42533.582499999997</c:v>
                      </c:pt>
                      <c:pt idx="12650">
                        <c:v>42533.582511574074</c:v>
                      </c:pt>
                      <c:pt idx="12651">
                        <c:v>42533.58252314815</c:v>
                      </c:pt>
                      <c:pt idx="12652">
                        <c:v>42533.58253472222</c:v>
                      </c:pt>
                      <c:pt idx="12653">
                        <c:v>42533.582546296297</c:v>
                      </c:pt>
                      <c:pt idx="12654">
                        <c:v>42533.582557870373</c:v>
                      </c:pt>
                      <c:pt idx="12655">
                        <c:v>42533.582569444443</c:v>
                      </c:pt>
                      <c:pt idx="12656">
                        <c:v>42533.58258101852</c:v>
                      </c:pt>
                      <c:pt idx="12657">
                        <c:v>42533.582592592589</c:v>
                      </c:pt>
                      <c:pt idx="12658">
                        <c:v>42533.582604166666</c:v>
                      </c:pt>
                      <c:pt idx="12659">
                        <c:v>42533.582615740743</c:v>
                      </c:pt>
                      <c:pt idx="12660">
                        <c:v>42533.582627314812</c:v>
                      </c:pt>
                      <c:pt idx="12661">
                        <c:v>42533.582638888889</c:v>
                      </c:pt>
                      <c:pt idx="12662">
                        <c:v>42533.582650462966</c:v>
                      </c:pt>
                      <c:pt idx="12663">
                        <c:v>42533.582662037035</c:v>
                      </c:pt>
                      <c:pt idx="12664">
                        <c:v>42533.582685185182</c:v>
                      </c:pt>
                      <c:pt idx="12665">
                        <c:v>42533.582708333335</c:v>
                      </c:pt>
                      <c:pt idx="12666">
                        <c:v>42533.582719907405</c:v>
                      </c:pt>
                      <c:pt idx="12667">
                        <c:v>42533.582731481481</c:v>
                      </c:pt>
                      <c:pt idx="12668">
                        <c:v>42533.582743055558</c:v>
                      </c:pt>
                      <c:pt idx="12669">
                        <c:v>42533.582754629628</c:v>
                      </c:pt>
                      <c:pt idx="12670">
                        <c:v>42533.582766203705</c:v>
                      </c:pt>
                      <c:pt idx="12671">
                        <c:v>42533.582777777781</c:v>
                      </c:pt>
                      <c:pt idx="12672">
                        <c:v>42533.582789351851</c:v>
                      </c:pt>
                      <c:pt idx="12673">
                        <c:v>42533.582800925928</c:v>
                      </c:pt>
                      <c:pt idx="12674">
                        <c:v>42533.582824074074</c:v>
                      </c:pt>
                      <c:pt idx="12675">
                        <c:v>42533.582835648151</c:v>
                      </c:pt>
                      <c:pt idx="12676">
                        <c:v>42533.58284722222</c:v>
                      </c:pt>
                      <c:pt idx="12677">
                        <c:v>42533.582858796297</c:v>
                      </c:pt>
                      <c:pt idx="12678">
                        <c:v>42533.582870370374</c:v>
                      </c:pt>
                      <c:pt idx="12679">
                        <c:v>42533.582881944443</c:v>
                      </c:pt>
                      <c:pt idx="12680">
                        <c:v>42533.582905092589</c:v>
                      </c:pt>
                      <c:pt idx="12681">
                        <c:v>42533.582916666666</c:v>
                      </c:pt>
                      <c:pt idx="12682">
                        <c:v>42533.582928240743</c:v>
                      </c:pt>
                      <c:pt idx="12683">
                        <c:v>42533.582939814813</c:v>
                      </c:pt>
                      <c:pt idx="12684">
                        <c:v>42533.582951388889</c:v>
                      </c:pt>
                      <c:pt idx="12685">
                        <c:v>42533.582962962966</c:v>
                      </c:pt>
                      <c:pt idx="12686">
                        <c:v>42533.582974537036</c:v>
                      </c:pt>
                      <c:pt idx="12687">
                        <c:v>42533.582986111112</c:v>
                      </c:pt>
                      <c:pt idx="12688">
                        <c:v>42533.583009259259</c:v>
                      </c:pt>
                      <c:pt idx="12689">
                        <c:v>42533.583032407405</c:v>
                      </c:pt>
                      <c:pt idx="12690">
                        <c:v>42533.583043981482</c:v>
                      </c:pt>
                      <c:pt idx="12691">
                        <c:v>42533.583055555559</c:v>
                      </c:pt>
                      <c:pt idx="12692">
                        <c:v>42533.583067129628</c:v>
                      </c:pt>
                      <c:pt idx="12693">
                        <c:v>42533.583078703705</c:v>
                      </c:pt>
                      <c:pt idx="12694">
                        <c:v>42533.583090277774</c:v>
                      </c:pt>
                      <c:pt idx="12695">
                        <c:v>42533.583101851851</c:v>
                      </c:pt>
                      <c:pt idx="12696">
                        <c:v>42533.583113425928</c:v>
                      </c:pt>
                      <c:pt idx="12697">
                        <c:v>42533.583124999997</c:v>
                      </c:pt>
                      <c:pt idx="12698">
                        <c:v>42533.583136574074</c:v>
                      </c:pt>
                      <c:pt idx="12699">
                        <c:v>42533.583148148151</c:v>
                      </c:pt>
                      <c:pt idx="12700">
                        <c:v>42533.58315972222</c:v>
                      </c:pt>
                      <c:pt idx="12701">
                        <c:v>42533.583171296297</c:v>
                      </c:pt>
                      <c:pt idx="12702">
                        <c:v>42533.583182870374</c:v>
                      </c:pt>
                      <c:pt idx="12703">
                        <c:v>42533.583194444444</c:v>
                      </c:pt>
                      <c:pt idx="12704">
                        <c:v>42533.58320601852</c:v>
                      </c:pt>
                      <c:pt idx="12705">
                        <c:v>42533.58321759259</c:v>
                      </c:pt>
                      <c:pt idx="12706">
                        <c:v>42533.583229166667</c:v>
                      </c:pt>
                      <c:pt idx="12707">
                        <c:v>42533.583240740743</c:v>
                      </c:pt>
                      <c:pt idx="12708">
                        <c:v>42533.583252314813</c:v>
                      </c:pt>
                      <c:pt idx="12709">
                        <c:v>42533.58326388889</c:v>
                      </c:pt>
                      <c:pt idx="12710">
                        <c:v>42533.583275462966</c:v>
                      </c:pt>
                      <c:pt idx="12711">
                        <c:v>42533.583298611113</c:v>
                      </c:pt>
                      <c:pt idx="12712">
                        <c:v>42533.583310185182</c:v>
                      </c:pt>
                      <c:pt idx="12713">
                        <c:v>42533.583333333336</c:v>
                      </c:pt>
                      <c:pt idx="12714">
                        <c:v>42533.583344907405</c:v>
                      </c:pt>
                      <c:pt idx="12715">
                        <c:v>42533.583356481482</c:v>
                      </c:pt>
                      <c:pt idx="12716">
                        <c:v>42533.583368055559</c:v>
                      </c:pt>
                      <c:pt idx="12717">
                        <c:v>42533.583379629628</c:v>
                      </c:pt>
                      <c:pt idx="12718">
                        <c:v>42533.583391203705</c:v>
                      </c:pt>
                      <c:pt idx="12719">
                        <c:v>42533.583402777775</c:v>
                      </c:pt>
                      <c:pt idx="12720">
                        <c:v>42533.583414351851</c:v>
                      </c:pt>
                      <c:pt idx="12721">
                        <c:v>42533.583425925928</c:v>
                      </c:pt>
                      <c:pt idx="12722">
                        <c:v>42533.583437499998</c:v>
                      </c:pt>
                      <c:pt idx="12723">
                        <c:v>42533.583449074074</c:v>
                      </c:pt>
                      <c:pt idx="12724">
                        <c:v>42533.583472222221</c:v>
                      </c:pt>
                      <c:pt idx="12725">
                        <c:v>42533.583483796298</c:v>
                      </c:pt>
                      <c:pt idx="12726">
                        <c:v>42533.583495370367</c:v>
                      </c:pt>
                      <c:pt idx="12727">
                        <c:v>42533.583506944444</c:v>
                      </c:pt>
                      <c:pt idx="12728">
                        <c:v>42533.583518518521</c:v>
                      </c:pt>
                      <c:pt idx="12729">
                        <c:v>42533.58353009259</c:v>
                      </c:pt>
                      <c:pt idx="12730">
                        <c:v>42533.583553240744</c:v>
                      </c:pt>
                      <c:pt idx="12731">
                        <c:v>42533.583564814813</c:v>
                      </c:pt>
                      <c:pt idx="12732">
                        <c:v>42533.58357638889</c:v>
                      </c:pt>
                      <c:pt idx="12733">
                        <c:v>42533.583587962959</c:v>
                      </c:pt>
                      <c:pt idx="12734">
                        <c:v>42533.583599537036</c:v>
                      </c:pt>
                      <c:pt idx="12735">
                        <c:v>42533.583611111113</c:v>
                      </c:pt>
                      <c:pt idx="12736">
                        <c:v>42533.583622685182</c:v>
                      </c:pt>
                      <c:pt idx="12737">
                        <c:v>42533.583634259259</c:v>
                      </c:pt>
                      <c:pt idx="12738">
                        <c:v>42533.583645833336</c:v>
                      </c:pt>
                      <c:pt idx="12739">
                        <c:v>42533.583657407406</c:v>
                      </c:pt>
                      <c:pt idx="12740">
                        <c:v>42533.583668981482</c:v>
                      </c:pt>
                      <c:pt idx="12741">
                        <c:v>42533.583680555559</c:v>
                      </c:pt>
                      <c:pt idx="12742">
                        <c:v>42533.583692129629</c:v>
                      </c:pt>
                      <c:pt idx="12743">
                        <c:v>42533.583703703705</c:v>
                      </c:pt>
                      <c:pt idx="12744">
                        <c:v>42533.583715277775</c:v>
                      </c:pt>
                      <c:pt idx="12745">
                        <c:v>42533.583726851852</c:v>
                      </c:pt>
                      <c:pt idx="12746">
                        <c:v>42533.583749999998</c:v>
                      </c:pt>
                      <c:pt idx="12747">
                        <c:v>42533.583761574075</c:v>
                      </c:pt>
                      <c:pt idx="12748">
                        <c:v>42533.583773148152</c:v>
                      </c:pt>
                      <c:pt idx="12749">
                        <c:v>42533.583784722221</c:v>
                      </c:pt>
                      <c:pt idx="12750">
                        <c:v>42533.583796296298</c:v>
                      </c:pt>
                      <c:pt idx="12751">
                        <c:v>42533.583807870367</c:v>
                      </c:pt>
                      <c:pt idx="12752">
                        <c:v>42533.583819444444</c:v>
                      </c:pt>
                      <c:pt idx="12753">
                        <c:v>42533.58384259259</c:v>
                      </c:pt>
                      <c:pt idx="12754">
                        <c:v>42533.583854166667</c:v>
                      </c:pt>
                      <c:pt idx="12755">
                        <c:v>42533.583865740744</c:v>
                      </c:pt>
                      <c:pt idx="12756">
                        <c:v>42533.583877314813</c:v>
                      </c:pt>
                      <c:pt idx="12757">
                        <c:v>42533.58388888889</c:v>
                      </c:pt>
                      <c:pt idx="12758">
                        <c:v>42533.58390046296</c:v>
                      </c:pt>
                      <c:pt idx="12759">
                        <c:v>42533.583912037036</c:v>
                      </c:pt>
                      <c:pt idx="12760">
                        <c:v>42533.583923611113</c:v>
                      </c:pt>
                      <c:pt idx="12761">
                        <c:v>42533.583935185183</c:v>
                      </c:pt>
                      <c:pt idx="12762">
                        <c:v>42533.58394675926</c:v>
                      </c:pt>
                      <c:pt idx="12763">
                        <c:v>42533.583958333336</c:v>
                      </c:pt>
                      <c:pt idx="12764">
                        <c:v>42533.583969907406</c:v>
                      </c:pt>
                      <c:pt idx="12765">
                        <c:v>42533.583981481483</c:v>
                      </c:pt>
                      <c:pt idx="12766">
                        <c:v>42533.583993055552</c:v>
                      </c:pt>
                      <c:pt idx="12767">
                        <c:v>42533.584004629629</c:v>
                      </c:pt>
                      <c:pt idx="12768">
                        <c:v>42533.584016203706</c:v>
                      </c:pt>
                      <c:pt idx="12769">
                        <c:v>42533.584027777775</c:v>
                      </c:pt>
                      <c:pt idx="12770">
                        <c:v>42533.584039351852</c:v>
                      </c:pt>
                      <c:pt idx="12771">
                        <c:v>42533.584050925929</c:v>
                      </c:pt>
                      <c:pt idx="12772">
                        <c:v>42533.584062499998</c:v>
                      </c:pt>
                      <c:pt idx="12773">
                        <c:v>42533.584074074075</c:v>
                      </c:pt>
                      <c:pt idx="12774">
                        <c:v>42533.584085648145</c:v>
                      </c:pt>
                      <c:pt idx="12775">
                        <c:v>42533.584097222221</c:v>
                      </c:pt>
                      <c:pt idx="12776">
                        <c:v>42533.584108796298</c:v>
                      </c:pt>
                      <c:pt idx="12777">
                        <c:v>42533.584120370368</c:v>
                      </c:pt>
                      <c:pt idx="12778">
                        <c:v>42533.584131944444</c:v>
                      </c:pt>
                      <c:pt idx="12779">
                        <c:v>42533.584143518521</c:v>
                      </c:pt>
                      <c:pt idx="12780">
                        <c:v>42533.584155092591</c:v>
                      </c:pt>
                      <c:pt idx="12781">
                        <c:v>42533.584166666667</c:v>
                      </c:pt>
                      <c:pt idx="12782">
                        <c:v>42533.584178240744</c:v>
                      </c:pt>
                      <c:pt idx="12783">
                        <c:v>42533.584189814814</c:v>
                      </c:pt>
                      <c:pt idx="12784">
                        <c:v>42533.584201388891</c:v>
                      </c:pt>
                      <c:pt idx="12785">
                        <c:v>42533.58421296296</c:v>
                      </c:pt>
                      <c:pt idx="12786">
                        <c:v>42533.584224537037</c:v>
                      </c:pt>
                      <c:pt idx="12787">
                        <c:v>42533.584247685183</c:v>
                      </c:pt>
                      <c:pt idx="12788">
                        <c:v>42533.58425925926</c:v>
                      </c:pt>
                      <c:pt idx="12789">
                        <c:v>42533.584270833337</c:v>
                      </c:pt>
                      <c:pt idx="12790">
                        <c:v>42533.584282407406</c:v>
                      </c:pt>
                      <c:pt idx="12791">
                        <c:v>42533.584305555552</c:v>
                      </c:pt>
                      <c:pt idx="12792">
                        <c:v>42533.584317129629</c:v>
                      </c:pt>
                      <c:pt idx="12793">
                        <c:v>42533.584328703706</c:v>
                      </c:pt>
                      <c:pt idx="12794">
                        <c:v>42533.584340277775</c:v>
                      </c:pt>
                      <c:pt idx="12795">
                        <c:v>42533.584351851852</c:v>
                      </c:pt>
                      <c:pt idx="12796">
                        <c:v>42533.584363425929</c:v>
                      </c:pt>
                      <c:pt idx="12797">
                        <c:v>42533.584374999999</c:v>
                      </c:pt>
                      <c:pt idx="12798">
                        <c:v>42533.584386574075</c:v>
                      </c:pt>
                      <c:pt idx="12799">
                        <c:v>42533.584398148145</c:v>
                      </c:pt>
                      <c:pt idx="12800">
                        <c:v>42533.584409722222</c:v>
                      </c:pt>
                      <c:pt idx="12801">
                        <c:v>42533.584421296298</c:v>
                      </c:pt>
                      <c:pt idx="12802">
                        <c:v>42533.584432870368</c:v>
                      </c:pt>
                      <c:pt idx="12803">
                        <c:v>42533.584444444445</c:v>
                      </c:pt>
                      <c:pt idx="12804">
                        <c:v>42533.584456018521</c:v>
                      </c:pt>
                      <c:pt idx="12805">
                        <c:v>42533.584467592591</c:v>
                      </c:pt>
                      <c:pt idx="12806">
                        <c:v>42533.584479166668</c:v>
                      </c:pt>
                      <c:pt idx="12807">
                        <c:v>42533.584490740737</c:v>
                      </c:pt>
                      <c:pt idx="12808">
                        <c:v>42533.584502314814</c:v>
                      </c:pt>
                      <c:pt idx="12809">
                        <c:v>42533.584513888891</c:v>
                      </c:pt>
                      <c:pt idx="12810">
                        <c:v>42533.58452546296</c:v>
                      </c:pt>
                      <c:pt idx="12811">
                        <c:v>42533.584537037037</c:v>
                      </c:pt>
                      <c:pt idx="12812">
                        <c:v>42533.584548611114</c:v>
                      </c:pt>
                      <c:pt idx="12813">
                        <c:v>42533.584560185183</c:v>
                      </c:pt>
                      <c:pt idx="12814">
                        <c:v>42533.58457175926</c:v>
                      </c:pt>
                      <c:pt idx="12815">
                        <c:v>42533.584583333337</c:v>
                      </c:pt>
                      <c:pt idx="12816">
                        <c:v>42533.584594907406</c:v>
                      </c:pt>
                      <c:pt idx="12817">
                        <c:v>42533.584606481483</c:v>
                      </c:pt>
                      <c:pt idx="12818">
                        <c:v>42533.584618055553</c:v>
                      </c:pt>
                      <c:pt idx="12819">
                        <c:v>42533.584629629629</c:v>
                      </c:pt>
                      <c:pt idx="12820">
                        <c:v>42533.584641203706</c:v>
                      </c:pt>
                      <c:pt idx="12821">
                        <c:v>42533.584652777776</c:v>
                      </c:pt>
                      <c:pt idx="12822">
                        <c:v>42533.584664351853</c:v>
                      </c:pt>
                      <c:pt idx="12823">
                        <c:v>42533.584675925929</c:v>
                      </c:pt>
                      <c:pt idx="12824">
                        <c:v>42533.584687499999</c:v>
                      </c:pt>
                      <c:pt idx="12825">
                        <c:v>42533.584699074076</c:v>
                      </c:pt>
                      <c:pt idx="12826">
                        <c:v>42533.584710648145</c:v>
                      </c:pt>
                      <c:pt idx="12827">
                        <c:v>42533.584722222222</c:v>
                      </c:pt>
                      <c:pt idx="12828">
                        <c:v>42533.584733796299</c:v>
                      </c:pt>
                      <c:pt idx="12829">
                        <c:v>42533.584745370368</c:v>
                      </c:pt>
                      <c:pt idx="12830">
                        <c:v>42533.584756944445</c:v>
                      </c:pt>
                      <c:pt idx="12831">
                        <c:v>42533.584768518522</c:v>
                      </c:pt>
                      <c:pt idx="12832">
                        <c:v>42533.584780092591</c:v>
                      </c:pt>
                      <c:pt idx="12833">
                        <c:v>42533.584791666668</c:v>
                      </c:pt>
                      <c:pt idx="12834">
                        <c:v>42533.584803240738</c:v>
                      </c:pt>
                      <c:pt idx="12835">
                        <c:v>42533.584814814814</c:v>
                      </c:pt>
                      <c:pt idx="12836">
                        <c:v>42533.584826388891</c:v>
                      </c:pt>
                      <c:pt idx="12837">
                        <c:v>42533.584837962961</c:v>
                      </c:pt>
                      <c:pt idx="12838">
                        <c:v>42533.584849537037</c:v>
                      </c:pt>
                      <c:pt idx="12839">
                        <c:v>42533.584861111114</c:v>
                      </c:pt>
                      <c:pt idx="12840">
                        <c:v>42533.584872685184</c:v>
                      </c:pt>
                      <c:pt idx="12841">
                        <c:v>42533.58489583333</c:v>
                      </c:pt>
                      <c:pt idx="12842">
                        <c:v>42533.584907407407</c:v>
                      </c:pt>
                      <c:pt idx="12843">
                        <c:v>42533.584918981483</c:v>
                      </c:pt>
                      <c:pt idx="12844">
                        <c:v>42533.584930555553</c:v>
                      </c:pt>
                      <c:pt idx="12845">
                        <c:v>42533.58494212963</c:v>
                      </c:pt>
                      <c:pt idx="12846">
                        <c:v>42533.584953703707</c:v>
                      </c:pt>
                      <c:pt idx="12847">
                        <c:v>42533.584965277776</c:v>
                      </c:pt>
                      <c:pt idx="12848">
                        <c:v>42533.584976851853</c:v>
                      </c:pt>
                      <c:pt idx="12849">
                        <c:v>42533.584988425922</c:v>
                      </c:pt>
                      <c:pt idx="12850">
                        <c:v>42533.584999999999</c:v>
                      </c:pt>
                      <c:pt idx="12851">
                        <c:v>42533.585011574076</c:v>
                      </c:pt>
                      <c:pt idx="12852">
                        <c:v>42533.585023148145</c:v>
                      </c:pt>
                      <c:pt idx="12853">
                        <c:v>42533.585034722222</c:v>
                      </c:pt>
                      <c:pt idx="12854">
                        <c:v>42533.585046296299</c:v>
                      </c:pt>
                      <c:pt idx="12855">
                        <c:v>42533.585057870368</c:v>
                      </c:pt>
                      <c:pt idx="12856">
                        <c:v>42533.585069444445</c:v>
                      </c:pt>
                      <c:pt idx="12857">
                        <c:v>42533.585081018522</c:v>
                      </c:pt>
                      <c:pt idx="12858">
                        <c:v>42533.585092592592</c:v>
                      </c:pt>
                      <c:pt idx="12859">
                        <c:v>42533.585104166668</c:v>
                      </c:pt>
                      <c:pt idx="12860">
                        <c:v>42533.585127314815</c:v>
                      </c:pt>
                      <c:pt idx="12861">
                        <c:v>42533.585138888891</c:v>
                      </c:pt>
                      <c:pt idx="12862">
                        <c:v>42533.585150462961</c:v>
                      </c:pt>
                      <c:pt idx="12863">
                        <c:v>42533.585162037038</c:v>
                      </c:pt>
                      <c:pt idx="12864">
                        <c:v>42533.585173611114</c:v>
                      </c:pt>
                      <c:pt idx="12865">
                        <c:v>42533.585185185184</c:v>
                      </c:pt>
                      <c:pt idx="12866">
                        <c:v>42533.58520833333</c:v>
                      </c:pt>
                      <c:pt idx="12867">
                        <c:v>42533.585219907407</c:v>
                      </c:pt>
                      <c:pt idx="12868">
                        <c:v>42533.585231481484</c:v>
                      </c:pt>
                      <c:pt idx="12869">
                        <c:v>42533.585243055553</c:v>
                      </c:pt>
                      <c:pt idx="12870">
                        <c:v>42533.58525462963</c:v>
                      </c:pt>
                      <c:pt idx="12871">
                        <c:v>42533.585266203707</c:v>
                      </c:pt>
                      <c:pt idx="12872">
                        <c:v>42533.585277777776</c:v>
                      </c:pt>
                      <c:pt idx="12873">
                        <c:v>42533.585289351853</c:v>
                      </c:pt>
                      <c:pt idx="12874">
                        <c:v>42533.585300925923</c:v>
                      </c:pt>
                      <c:pt idx="12875">
                        <c:v>42533.585312499999</c:v>
                      </c:pt>
                      <c:pt idx="12876">
                        <c:v>42533.585324074076</c:v>
                      </c:pt>
                      <c:pt idx="12877">
                        <c:v>42533.585335648146</c:v>
                      </c:pt>
                      <c:pt idx="12878">
                        <c:v>42533.585347222222</c:v>
                      </c:pt>
                      <c:pt idx="12879">
                        <c:v>42533.585358796299</c:v>
                      </c:pt>
                      <c:pt idx="12880">
                        <c:v>42533.585370370369</c:v>
                      </c:pt>
                      <c:pt idx="12881">
                        <c:v>42533.585381944446</c:v>
                      </c:pt>
                      <c:pt idx="12882">
                        <c:v>42533.585393518515</c:v>
                      </c:pt>
                      <c:pt idx="12883">
                        <c:v>42533.585405092592</c:v>
                      </c:pt>
                      <c:pt idx="12884">
                        <c:v>42533.585416666669</c:v>
                      </c:pt>
                      <c:pt idx="12885">
                        <c:v>42533.585428240738</c:v>
                      </c:pt>
                      <c:pt idx="12886">
                        <c:v>42533.585439814815</c:v>
                      </c:pt>
                      <c:pt idx="12887">
                        <c:v>42533.585451388892</c:v>
                      </c:pt>
                      <c:pt idx="12888">
                        <c:v>42533.585462962961</c:v>
                      </c:pt>
                      <c:pt idx="12889">
                        <c:v>42533.585474537038</c:v>
                      </c:pt>
                      <c:pt idx="12890">
                        <c:v>42533.585486111115</c:v>
                      </c:pt>
                      <c:pt idx="12891">
                        <c:v>42533.585497685184</c:v>
                      </c:pt>
                      <c:pt idx="12892">
                        <c:v>42533.585509259261</c:v>
                      </c:pt>
                      <c:pt idx="12893">
                        <c:v>42533.585520833331</c:v>
                      </c:pt>
                      <c:pt idx="12894">
                        <c:v>42533.585532407407</c:v>
                      </c:pt>
                      <c:pt idx="12895">
                        <c:v>42533.585543981484</c:v>
                      </c:pt>
                      <c:pt idx="12896">
                        <c:v>42533.585555555554</c:v>
                      </c:pt>
                      <c:pt idx="12897">
                        <c:v>42533.58556712963</c:v>
                      </c:pt>
                      <c:pt idx="12898">
                        <c:v>42533.585578703707</c:v>
                      </c:pt>
                      <c:pt idx="12899">
                        <c:v>42533.585590277777</c:v>
                      </c:pt>
                      <c:pt idx="12900">
                        <c:v>42533.585601851853</c:v>
                      </c:pt>
                      <c:pt idx="12901">
                        <c:v>42533.585613425923</c:v>
                      </c:pt>
                      <c:pt idx="12902">
                        <c:v>42533.585625</c:v>
                      </c:pt>
                      <c:pt idx="12903">
                        <c:v>42533.585636574076</c:v>
                      </c:pt>
                      <c:pt idx="12904">
                        <c:v>42533.585648148146</c:v>
                      </c:pt>
                      <c:pt idx="12905">
                        <c:v>42533.585659722223</c:v>
                      </c:pt>
                      <c:pt idx="12906">
                        <c:v>42533.5856712963</c:v>
                      </c:pt>
                      <c:pt idx="12907">
                        <c:v>42533.585682870369</c:v>
                      </c:pt>
                      <c:pt idx="12908">
                        <c:v>42533.585694444446</c:v>
                      </c:pt>
                      <c:pt idx="12909">
                        <c:v>42533.585706018515</c:v>
                      </c:pt>
                      <c:pt idx="12910">
                        <c:v>42533.585717592592</c:v>
                      </c:pt>
                      <c:pt idx="12911">
                        <c:v>42533.585729166669</c:v>
                      </c:pt>
                      <c:pt idx="12912">
                        <c:v>42533.585740740738</c:v>
                      </c:pt>
                      <c:pt idx="12913">
                        <c:v>42533.585752314815</c:v>
                      </c:pt>
                      <c:pt idx="12914">
                        <c:v>42533.585763888892</c:v>
                      </c:pt>
                      <c:pt idx="12915">
                        <c:v>42533.585775462961</c:v>
                      </c:pt>
                      <c:pt idx="12916">
                        <c:v>42533.585787037038</c:v>
                      </c:pt>
                      <c:pt idx="12917">
                        <c:v>42533.585798611108</c:v>
                      </c:pt>
                      <c:pt idx="12918">
                        <c:v>42533.585810185185</c:v>
                      </c:pt>
                      <c:pt idx="12919">
                        <c:v>42533.585821759261</c:v>
                      </c:pt>
                      <c:pt idx="12920">
                        <c:v>42533.585833333331</c:v>
                      </c:pt>
                      <c:pt idx="12921">
                        <c:v>42533.585844907408</c:v>
                      </c:pt>
                      <c:pt idx="12922">
                        <c:v>42533.585856481484</c:v>
                      </c:pt>
                      <c:pt idx="12923">
                        <c:v>42533.585868055554</c:v>
                      </c:pt>
                      <c:pt idx="12924">
                        <c:v>42533.585879629631</c:v>
                      </c:pt>
                      <c:pt idx="12925">
                        <c:v>42533.5858912037</c:v>
                      </c:pt>
                      <c:pt idx="12926">
                        <c:v>42533.585902777777</c:v>
                      </c:pt>
                      <c:pt idx="12927">
                        <c:v>42533.585914351854</c:v>
                      </c:pt>
                      <c:pt idx="12928">
                        <c:v>42533.585925925923</c:v>
                      </c:pt>
                      <c:pt idx="12929">
                        <c:v>42533.5859375</c:v>
                      </c:pt>
                      <c:pt idx="12930">
                        <c:v>42533.585949074077</c:v>
                      </c:pt>
                      <c:pt idx="12931">
                        <c:v>42533.585960648146</c:v>
                      </c:pt>
                      <c:pt idx="12932">
                        <c:v>42533.585972222223</c:v>
                      </c:pt>
                      <c:pt idx="12933">
                        <c:v>42533.5859837963</c:v>
                      </c:pt>
                      <c:pt idx="12934">
                        <c:v>42533.585995370369</c:v>
                      </c:pt>
                      <c:pt idx="12935">
                        <c:v>42533.586006944446</c:v>
                      </c:pt>
                      <c:pt idx="12936">
                        <c:v>42533.586018518516</c:v>
                      </c:pt>
                      <c:pt idx="12937">
                        <c:v>42533.586030092592</c:v>
                      </c:pt>
                      <c:pt idx="12938">
                        <c:v>42533.586041666669</c:v>
                      </c:pt>
                      <c:pt idx="12939">
                        <c:v>42533.586053240739</c:v>
                      </c:pt>
                      <c:pt idx="12940">
                        <c:v>42533.586076388892</c:v>
                      </c:pt>
                      <c:pt idx="12941">
                        <c:v>42533.586087962962</c:v>
                      </c:pt>
                      <c:pt idx="12942">
                        <c:v>42533.586099537039</c:v>
                      </c:pt>
                      <c:pt idx="12943">
                        <c:v>42533.586111111108</c:v>
                      </c:pt>
                      <c:pt idx="12944">
                        <c:v>42533.586122685185</c:v>
                      </c:pt>
                      <c:pt idx="12945">
                        <c:v>42533.586134259262</c:v>
                      </c:pt>
                      <c:pt idx="12946">
                        <c:v>42533.586145833331</c:v>
                      </c:pt>
                      <c:pt idx="12947">
                        <c:v>42533.586157407408</c:v>
                      </c:pt>
                      <c:pt idx="12948">
                        <c:v>42533.586168981485</c:v>
                      </c:pt>
                      <c:pt idx="12949">
                        <c:v>42533.586180555554</c:v>
                      </c:pt>
                      <c:pt idx="12950">
                        <c:v>42533.586192129631</c:v>
                      </c:pt>
                      <c:pt idx="12951">
                        <c:v>42533.586215277777</c:v>
                      </c:pt>
                      <c:pt idx="12952">
                        <c:v>42533.586226851854</c:v>
                      </c:pt>
                      <c:pt idx="12953">
                        <c:v>42533.586238425924</c:v>
                      </c:pt>
                      <c:pt idx="12954">
                        <c:v>42533.58625</c:v>
                      </c:pt>
                      <c:pt idx="12955">
                        <c:v>42533.586261574077</c:v>
                      </c:pt>
                      <c:pt idx="12956">
                        <c:v>42533.586273148147</c:v>
                      </c:pt>
                      <c:pt idx="12957">
                        <c:v>42533.586284722223</c:v>
                      </c:pt>
                      <c:pt idx="12958">
                        <c:v>42533.586296296293</c:v>
                      </c:pt>
                      <c:pt idx="12959">
                        <c:v>42533.58630787037</c:v>
                      </c:pt>
                      <c:pt idx="12960">
                        <c:v>42533.586319444446</c:v>
                      </c:pt>
                      <c:pt idx="12961">
                        <c:v>42533.586331018516</c:v>
                      </c:pt>
                      <c:pt idx="12962">
                        <c:v>42533.586342592593</c:v>
                      </c:pt>
                      <c:pt idx="12963">
                        <c:v>42533.586354166669</c:v>
                      </c:pt>
                      <c:pt idx="12964">
                        <c:v>42533.586365740739</c:v>
                      </c:pt>
                      <c:pt idx="12965">
                        <c:v>42533.586377314816</c:v>
                      </c:pt>
                      <c:pt idx="12966">
                        <c:v>42533.586388888885</c:v>
                      </c:pt>
                      <c:pt idx="12967">
                        <c:v>42533.586400462962</c:v>
                      </c:pt>
                      <c:pt idx="12968">
                        <c:v>42533.586412037039</c:v>
                      </c:pt>
                      <c:pt idx="12969">
                        <c:v>42533.586423611108</c:v>
                      </c:pt>
                      <c:pt idx="12970">
                        <c:v>42533.586435185185</c:v>
                      </c:pt>
                      <c:pt idx="12971">
                        <c:v>42533.586446759262</c:v>
                      </c:pt>
                      <c:pt idx="12972">
                        <c:v>42533.586458333331</c:v>
                      </c:pt>
                      <c:pt idx="12973">
                        <c:v>42533.586469907408</c:v>
                      </c:pt>
                      <c:pt idx="12974">
                        <c:v>42533.586481481485</c:v>
                      </c:pt>
                      <c:pt idx="12975">
                        <c:v>42533.586493055554</c:v>
                      </c:pt>
                      <c:pt idx="12976">
                        <c:v>42533.586516203701</c:v>
                      </c:pt>
                      <c:pt idx="12977">
                        <c:v>42533.586527777778</c:v>
                      </c:pt>
                      <c:pt idx="12978">
                        <c:v>42533.586539351854</c:v>
                      </c:pt>
                      <c:pt idx="12979">
                        <c:v>42533.586550925924</c:v>
                      </c:pt>
                      <c:pt idx="12980">
                        <c:v>42533.586574074077</c:v>
                      </c:pt>
                      <c:pt idx="12981">
                        <c:v>42533.586585648147</c:v>
                      </c:pt>
                      <c:pt idx="12982">
                        <c:v>42533.586597222224</c:v>
                      </c:pt>
                      <c:pt idx="12983">
                        <c:v>42533.586608796293</c:v>
                      </c:pt>
                      <c:pt idx="12984">
                        <c:v>42533.58662037037</c:v>
                      </c:pt>
                      <c:pt idx="12985">
                        <c:v>42533.586631944447</c:v>
                      </c:pt>
                      <c:pt idx="12986">
                        <c:v>42533.586643518516</c:v>
                      </c:pt>
                      <c:pt idx="12987">
                        <c:v>42533.586655092593</c:v>
                      </c:pt>
                      <c:pt idx="12988">
                        <c:v>42533.58666666667</c:v>
                      </c:pt>
                      <c:pt idx="12989">
                        <c:v>42533.586678240739</c:v>
                      </c:pt>
                      <c:pt idx="12990">
                        <c:v>42533.586712962962</c:v>
                      </c:pt>
                      <c:pt idx="12991">
                        <c:v>42533.586724537039</c:v>
                      </c:pt>
                      <c:pt idx="12992">
                        <c:v>42533.586736111109</c:v>
                      </c:pt>
                      <c:pt idx="12993">
                        <c:v>42533.586747685185</c:v>
                      </c:pt>
                      <c:pt idx="12994">
                        <c:v>42533.586759259262</c:v>
                      </c:pt>
                      <c:pt idx="12995">
                        <c:v>42533.586770833332</c:v>
                      </c:pt>
                      <c:pt idx="12996">
                        <c:v>42533.586782407408</c:v>
                      </c:pt>
                      <c:pt idx="12997">
                        <c:v>42533.586793981478</c:v>
                      </c:pt>
                      <c:pt idx="12998">
                        <c:v>42533.586805555555</c:v>
                      </c:pt>
                      <c:pt idx="12999">
                        <c:v>42533.586817129632</c:v>
                      </c:pt>
                      <c:pt idx="13000">
                        <c:v>42533.586828703701</c:v>
                      </c:pt>
                      <c:pt idx="13001">
                        <c:v>42533.586840277778</c:v>
                      </c:pt>
                      <c:pt idx="13002">
                        <c:v>42533.586851851855</c:v>
                      </c:pt>
                      <c:pt idx="13003">
                        <c:v>42533.586863425924</c:v>
                      </c:pt>
                      <c:pt idx="13004">
                        <c:v>42533.586875000001</c:v>
                      </c:pt>
                      <c:pt idx="13005">
                        <c:v>42533.586886574078</c:v>
                      </c:pt>
                      <c:pt idx="13006">
                        <c:v>42533.586898148147</c:v>
                      </c:pt>
                      <c:pt idx="13007">
                        <c:v>42533.586909722224</c:v>
                      </c:pt>
                      <c:pt idx="13008">
                        <c:v>42533.586921296293</c:v>
                      </c:pt>
                      <c:pt idx="13009">
                        <c:v>42533.58693287037</c:v>
                      </c:pt>
                      <c:pt idx="13010">
                        <c:v>42533.586944444447</c:v>
                      </c:pt>
                      <c:pt idx="13011">
                        <c:v>42533.586956018517</c:v>
                      </c:pt>
                      <c:pt idx="13012">
                        <c:v>42533.586967592593</c:v>
                      </c:pt>
                      <c:pt idx="13013">
                        <c:v>42533.58697916667</c:v>
                      </c:pt>
                      <c:pt idx="13014">
                        <c:v>42533.58699074074</c:v>
                      </c:pt>
                      <c:pt idx="13015">
                        <c:v>42533.587002314816</c:v>
                      </c:pt>
                      <c:pt idx="13016">
                        <c:v>42533.587013888886</c:v>
                      </c:pt>
                      <c:pt idx="13017">
                        <c:v>42533.587025462963</c:v>
                      </c:pt>
                      <c:pt idx="13018">
                        <c:v>42533.587048611109</c:v>
                      </c:pt>
                      <c:pt idx="13019">
                        <c:v>42533.587060185186</c:v>
                      </c:pt>
                      <c:pt idx="13020">
                        <c:v>42533.587071759262</c:v>
                      </c:pt>
                      <c:pt idx="13021">
                        <c:v>42533.587083333332</c:v>
                      </c:pt>
                      <c:pt idx="13022">
                        <c:v>42533.587094907409</c:v>
                      </c:pt>
                      <c:pt idx="13023">
                        <c:v>42533.587106481478</c:v>
                      </c:pt>
                      <c:pt idx="13024">
                        <c:v>42533.587118055555</c:v>
                      </c:pt>
                      <c:pt idx="13025">
                        <c:v>42533.587129629632</c:v>
                      </c:pt>
                      <c:pt idx="13026">
                        <c:v>42533.587141203701</c:v>
                      </c:pt>
                      <c:pt idx="13027">
                        <c:v>42533.587152777778</c:v>
                      </c:pt>
                      <c:pt idx="13028">
                        <c:v>42533.587164351855</c:v>
                      </c:pt>
                      <c:pt idx="13029">
                        <c:v>42533.587175925924</c:v>
                      </c:pt>
                      <c:pt idx="13030">
                        <c:v>42533.587187500001</c:v>
                      </c:pt>
                      <c:pt idx="13031">
                        <c:v>42533.587199074071</c:v>
                      </c:pt>
                      <c:pt idx="13032">
                        <c:v>42533.587210648147</c:v>
                      </c:pt>
                      <c:pt idx="13033">
                        <c:v>42533.587222222224</c:v>
                      </c:pt>
                      <c:pt idx="13034">
                        <c:v>42533.587233796294</c:v>
                      </c:pt>
                      <c:pt idx="13035">
                        <c:v>42533.587245370371</c:v>
                      </c:pt>
                      <c:pt idx="13036">
                        <c:v>42533.587256944447</c:v>
                      </c:pt>
                      <c:pt idx="13037">
                        <c:v>42533.587268518517</c:v>
                      </c:pt>
                      <c:pt idx="13038">
                        <c:v>42533.587280092594</c:v>
                      </c:pt>
                      <c:pt idx="13039">
                        <c:v>42533.587291666663</c:v>
                      </c:pt>
                      <c:pt idx="13040">
                        <c:v>42533.58730324074</c:v>
                      </c:pt>
                      <c:pt idx="13041">
                        <c:v>42533.587314814817</c:v>
                      </c:pt>
                      <c:pt idx="13042">
                        <c:v>42533.587326388886</c:v>
                      </c:pt>
                      <c:pt idx="13043">
                        <c:v>42533.587337962963</c:v>
                      </c:pt>
                      <c:pt idx="13044">
                        <c:v>42533.58734953704</c:v>
                      </c:pt>
                      <c:pt idx="13045">
                        <c:v>42533.587361111109</c:v>
                      </c:pt>
                      <c:pt idx="13046">
                        <c:v>42533.587372685186</c:v>
                      </c:pt>
                      <c:pt idx="13047">
                        <c:v>42533.587384259263</c:v>
                      </c:pt>
                      <c:pt idx="13048">
                        <c:v>42533.587395833332</c:v>
                      </c:pt>
                      <c:pt idx="13049">
                        <c:v>42533.587407407409</c:v>
                      </c:pt>
                      <c:pt idx="13050">
                        <c:v>42533.587418981479</c:v>
                      </c:pt>
                      <c:pt idx="13051">
                        <c:v>42533.587430555555</c:v>
                      </c:pt>
                      <c:pt idx="13052">
                        <c:v>42533.587442129632</c:v>
                      </c:pt>
                      <c:pt idx="13053">
                        <c:v>42533.587453703702</c:v>
                      </c:pt>
                      <c:pt idx="13054">
                        <c:v>42533.587465277778</c:v>
                      </c:pt>
                      <c:pt idx="13055">
                        <c:v>42533.587476851855</c:v>
                      </c:pt>
                      <c:pt idx="13056">
                        <c:v>42533.587500000001</c:v>
                      </c:pt>
                      <c:pt idx="13057">
                        <c:v>42533.587511574071</c:v>
                      </c:pt>
                      <c:pt idx="13058">
                        <c:v>42533.587523148148</c:v>
                      </c:pt>
                      <c:pt idx="13059">
                        <c:v>42533.587534722225</c:v>
                      </c:pt>
                      <c:pt idx="13060">
                        <c:v>42533.587546296294</c:v>
                      </c:pt>
                      <c:pt idx="13061">
                        <c:v>42533.587557870371</c:v>
                      </c:pt>
                      <c:pt idx="13062">
                        <c:v>42533.587569444448</c:v>
                      </c:pt>
                      <c:pt idx="13063">
                        <c:v>42533.587581018517</c:v>
                      </c:pt>
                      <c:pt idx="13064">
                        <c:v>42533.587592592594</c:v>
                      </c:pt>
                      <c:pt idx="13065">
                        <c:v>42533.587604166663</c:v>
                      </c:pt>
                      <c:pt idx="13066">
                        <c:v>42533.58761574074</c:v>
                      </c:pt>
                      <c:pt idx="13067">
                        <c:v>42533.587638888886</c:v>
                      </c:pt>
                      <c:pt idx="13068">
                        <c:v>42533.587650462963</c:v>
                      </c:pt>
                      <c:pt idx="13069">
                        <c:v>42533.58766203704</c:v>
                      </c:pt>
                      <c:pt idx="13070">
                        <c:v>42533.587673611109</c:v>
                      </c:pt>
                      <c:pt idx="13071">
                        <c:v>42533.587685185186</c:v>
                      </c:pt>
                      <c:pt idx="13072">
                        <c:v>42533.587696759256</c:v>
                      </c:pt>
                      <c:pt idx="13073">
                        <c:v>42533.587719907409</c:v>
                      </c:pt>
                      <c:pt idx="13074">
                        <c:v>42533.587743055556</c:v>
                      </c:pt>
                      <c:pt idx="13075">
                        <c:v>42533.587754629632</c:v>
                      </c:pt>
                      <c:pt idx="13076">
                        <c:v>42533.587766203702</c:v>
                      </c:pt>
                      <c:pt idx="13077">
                        <c:v>42533.587777777779</c:v>
                      </c:pt>
                      <c:pt idx="13078">
                        <c:v>42533.587789351855</c:v>
                      </c:pt>
                      <c:pt idx="13079">
                        <c:v>42533.587800925925</c:v>
                      </c:pt>
                      <c:pt idx="13080">
                        <c:v>42533.587812500002</c:v>
                      </c:pt>
                      <c:pt idx="13081">
                        <c:v>42533.587824074071</c:v>
                      </c:pt>
                      <c:pt idx="13082">
                        <c:v>42533.587835648148</c:v>
                      </c:pt>
                      <c:pt idx="13083">
                        <c:v>42533.587847222225</c:v>
                      </c:pt>
                      <c:pt idx="13084">
                        <c:v>42533.587858796294</c:v>
                      </c:pt>
                      <c:pt idx="13085">
                        <c:v>42533.587870370371</c:v>
                      </c:pt>
                      <c:pt idx="13086">
                        <c:v>42533.587881944448</c:v>
                      </c:pt>
                      <c:pt idx="13087">
                        <c:v>42533.587893518517</c:v>
                      </c:pt>
                      <c:pt idx="13088">
                        <c:v>42533.587905092594</c:v>
                      </c:pt>
                      <c:pt idx="13089">
                        <c:v>42533.587916666664</c:v>
                      </c:pt>
                      <c:pt idx="13090">
                        <c:v>42533.58792824074</c:v>
                      </c:pt>
                      <c:pt idx="13091">
                        <c:v>42533.587939814817</c:v>
                      </c:pt>
                      <c:pt idx="13092">
                        <c:v>42533.587951388887</c:v>
                      </c:pt>
                      <c:pt idx="13093">
                        <c:v>42533.587962962964</c:v>
                      </c:pt>
                      <c:pt idx="13094">
                        <c:v>42533.58797453704</c:v>
                      </c:pt>
                      <c:pt idx="13095">
                        <c:v>42533.58798611111</c:v>
                      </c:pt>
                      <c:pt idx="13096">
                        <c:v>42533.587997685187</c:v>
                      </c:pt>
                      <c:pt idx="13097">
                        <c:v>42533.588009259256</c:v>
                      </c:pt>
                      <c:pt idx="13098">
                        <c:v>42533.588020833333</c:v>
                      </c:pt>
                      <c:pt idx="13099">
                        <c:v>42533.58803240741</c:v>
                      </c:pt>
                      <c:pt idx="13100">
                        <c:v>42533.588043981479</c:v>
                      </c:pt>
                      <c:pt idx="13101">
                        <c:v>42533.588055555556</c:v>
                      </c:pt>
                      <c:pt idx="13102">
                        <c:v>42533.588067129633</c:v>
                      </c:pt>
                      <c:pt idx="13103">
                        <c:v>42533.588078703702</c:v>
                      </c:pt>
                      <c:pt idx="13104">
                        <c:v>42533.588090277779</c:v>
                      </c:pt>
                      <c:pt idx="13105">
                        <c:v>42533.588101851848</c:v>
                      </c:pt>
                      <c:pt idx="13106">
                        <c:v>42533.588113425925</c:v>
                      </c:pt>
                      <c:pt idx="13107">
                        <c:v>42533.588125000002</c:v>
                      </c:pt>
                      <c:pt idx="13108">
                        <c:v>42533.588136574072</c:v>
                      </c:pt>
                      <c:pt idx="13109">
                        <c:v>42533.588148148148</c:v>
                      </c:pt>
                      <c:pt idx="13110">
                        <c:v>42533.588159722225</c:v>
                      </c:pt>
                      <c:pt idx="13111">
                        <c:v>42533.588171296295</c:v>
                      </c:pt>
                      <c:pt idx="13112">
                        <c:v>42533.588182870371</c:v>
                      </c:pt>
                      <c:pt idx="13113">
                        <c:v>42533.588194444441</c:v>
                      </c:pt>
                      <c:pt idx="13114">
                        <c:v>42533.588206018518</c:v>
                      </c:pt>
                      <c:pt idx="13115">
                        <c:v>42533.588217592594</c:v>
                      </c:pt>
                      <c:pt idx="13116">
                        <c:v>42533.588229166664</c:v>
                      </c:pt>
                      <c:pt idx="13117">
                        <c:v>42533.588240740741</c:v>
                      </c:pt>
                      <c:pt idx="13118">
                        <c:v>42533.588252314818</c:v>
                      </c:pt>
                      <c:pt idx="13119">
                        <c:v>42533.588263888887</c:v>
                      </c:pt>
                      <c:pt idx="13120">
                        <c:v>42533.588275462964</c:v>
                      </c:pt>
                      <c:pt idx="13121">
                        <c:v>42533.588287037041</c:v>
                      </c:pt>
                      <c:pt idx="13122">
                        <c:v>42533.58829861111</c:v>
                      </c:pt>
                      <c:pt idx="13123">
                        <c:v>42533.588310185187</c:v>
                      </c:pt>
                      <c:pt idx="13124">
                        <c:v>42533.588321759256</c:v>
                      </c:pt>
                      <c:pt idx="13125">
                        <c:v>42533.588333333333</c:v>
                      </c:pt>
                      <c:pt idx="13126">
                        <c:v>42533.58834490741</c:v>
                      </c:pt>
                      <c:pt idx="13127">
                        <c:v>42533.588356481479</c:v>
                      </c:pt>
                      <c:pt idx="13128">
                        <c:v>42533.588368055556</c:v>
                      </c:pt>
                      <c:pt idx="13129">
                        <c:v>42533.588379629633</c:v>
                      </c:pt>
                      <c:pt idx="13130">
                        <c:v>42533.588391203702</c:v>
                      </c:pt>
                      <c:pt idx="13131">
                        <c:v>42533.588402777779</c:v>
                      </c:pt>
                      <c:pt idx="13132">
                        <c:v>42533.588414351849</c:v>
                      </c:pt>
                      <c:pt idx="13133">
                        <c:v>42533.588425925926</c:v>
                      </c:pt>
                      <c:pt idx="13134">
                        <c:v>42533.588437500002</c:v>
                      </c:pt>
                      <c:pt idx="13135">
                        <c:v>42533.588449074072</c:v>
                      </c:pt>
                      <c:pt idx="13136">
                        <c:v>42533.588460648149</c:v>
                      </c:pt>
                      <c:pt idx="13137">
                        <c:v>42533.588472222225</c:v>
                      </c:pt>
                      <c:pt idx="13138">
                        <c:v>42533.588483796295</c:v>
                      </c:pt>
                      <c:pt idx="13139">
                        <c:v>42533.588495370372</c:v>
                      </c:pt>
                      <c:pt idx="13140">
                        <c:v>42533.588506944441</c:v>
                      </c:pt>
                      <c:pt idx="13141">
                        <c:v>42533.588518518518</c:v>
                      </c:pt>
                      <c:pt idx="13142">
                        <c:v>42533.588530092595</c:v>
                      </c:pt>
                      <c:pt idx="13143">
                        <c:v>42533.588541666664</c:v>
                      </c:pt>
                      <c:pt idx="13144">
                        <c:v>42533.588553240741</c:v>
                      </c:pt>
                      <c:pt idx="13145">
                        <c:v>42533.588564814818</c:v>
                      </c:pt>
                      <c:pt idx="13146">
                        <c:v>42533.588576388887</c:v>
                      </c:pt>
                      <c:pt idx="13147">
                        <c:v>42533.588587962964</c:v>
                      </c:pt>
                      <c:pt idx="13148">
                        <c:v>42533.588599537034</c:v>
                      </c:pt>
                      <c:pt idx="13149">
                        <c:v>42533.58861111111</c:v>
                      </c:pt>
                      <c:pt idx="13150">
                        <c:v>42533.588622685187</c:v>
                      </c:pt>
                      <c:pt idx="13151">
                        <c:v>42533.588634259257</c:v>
                      </c:pt>
                      <c:pt idx="13152">
                        <c:v>42533.588645833333</c:v>
                      </c:pt>
                      <c:pt idx="13153">
                        <c:v>42533.58865740741</c:v>
                      </c:pt>
                      <c:pt idx="13154">
                        <c:v>42533.58866898148</c:v>
                      </c:pt>
                      <c:pt idx="13155">
                        <c:v>42533.588680555556</c:v>
                      </c:pt>
                      <c:pt idx="13156">
                        <c:v>42533.588692129626</c:v>
                      </c:pt>
                      <c:pt idx="13157">
                        <c:v>42533.588703703703</c:v>
                      </c:pt>
                      <c:pt idx="13158">
                        <c:v>42533.588726851849</c:v>
                      </c:pt>
                      <c:pt idx="13159">
                        <c:v>42533.588750000003</c:v>
                      </c:pt>
                      <c:pt idx="13160">
                        <c:v>42533.588761574072</c:v>
                      </c:pt>
                      <c:pt idx="13161">
                        <c:v>42533.588773148149</c:v>
                      </c:pt>
                      <c:pt idx="13162">
                        <c:v>42533.588784722226</c:v>
                      </c:pt>
                      <c:pt idx="13163">
                        <c:v>42533.588796296295</c:v>
                      </c:pt>
                      <c:pt idx="13164">
                        <c:v>42533.588807870372</c:v>
                      </c:pt>
                      <c:pt idx="13165">
                        <c:v>42533.588831018518</c:v>
                      </c:pt>
                      <c:pt idx="13166">
                        <c:v>42533.588842592595</c:v>
                      </c:pt>
                      <c:pt idx="13167">
                        <c:v>42533.588854166665</c:v>
                      </c:pt>
                      <c:pt idx="13168">
                        <c:v>42533.588865740741</c:v>
                      </c:pt>
                      <c:pt idx="13169">
                        <c:v>42533.588888888888</c:v>
                      </c:pt>
                      <c:pt idx="13170">
                        <c:v>42533.588900462964</c:v>
                      </c:pt>
                      <c:pt idx="13171">
                        <c:v>42533.588912037034</c:v>
                      </c:pt>
                      <c:pt idx="13172">
                        <c:v>42533.588923611111</c:v>
                      </c:pt>
                      <c:pt idx="13173">
                        <c:v>42533.588935185187</c:v>
                      </c:pt>
                      <c:pt idx="13174">
                        <c:v>42533.588946759257</c:v>
                      </c:pt>
                      <c:pt idx="13175">
                        <c:v>42533.588958333334</c:v>
                      </c:pt>
                      <c:pt idx="13176">
                        <c:v>42533.588969907411</c:v>
                      </c:pt>
                      <c:pt idx="13177">
                        <c:v>42533.58898148148</c:v>
                      </c:pt>
                      <c:pt idx="13178">
                        <c:v>42533.588993055557</c:v>
                      </c:pt>
                      <c:pt idx="13179">
                        <c:v>42533.589004629626</c:v>
                      </c:pt>
                      <c:pt idx="13180">
                        <c:v>42533.589016203703</c:v>
                      </c:pt>
                      <c:pt idx="13181">
                        <c:v>42533.58902777778</c:v>
                      </c:pt>
                      <c:pt idx="13182">
                        <c:v>42533.589039351849</c:v>
                      </c:pt>
                      <c:pt idx="13183">
                        <c:v>42533.589050925926</c:v>
                      </c:pt>
                      <c:pt idx="13184">
                        <c:v>42533.589062500003</c:v>
                      </c:pt>
                      <c:pt idx="13185">
                        <c:v>42533.589074074072</c:v>
                      </c:pt>
                      <c:pt idx="13186">
                        <c:v>42533.589085648149</c:v>
                      </c:pt>
                      <c:pt idx="13187">
                        <c:v>42533.589097222219</c:v>
                      </c:pt>
                      <c:pt idx="13188">
                        <c:v>42533.589120370372</c:v>
                      </c:pt>
                      <c:pt idx="13189">
                        <c:v>42533.589131944442</c:v>
                      </c:pt>
                      <c:pt idx="13190">
                        <c:v>42533.589143518519</c:v>
                      </c:pt>
                      <c:pt idx="13191">
                        <c:v>42533.589155092595</c:v>
                      </c:pt>
                      <c:pt idx="13192">
                        <c:v>42533.589166666665</c:v>
                      </c:pt>
                      <c:pt idx="13193">
                        <c:v>42533.589178240742</c:v>
                      </c:pt>
                      <c:pt idx="13194">
                        <c:v>42533.589189814818</c:v>
                      </c:pt>
                      <c:pt idx="13195">
                        <c:v>42533.589201388888</c:v>
                      </c:pt>
                      <c:pt idx="13196">
                        <c:v>42533.589212962965</c:v>
                      </c:pt>
                      <c:pt idx="13197">
                        <c:v>42533.589224537034</c:v>
                      </c:pt>
                      <c:pt idx="13198">
                        <c:v>42533.589236111111</c:v>
                      </c:pt>
                      <c:pt idx="13199">
                        <c:v>42533.589247685188</c:v>
                      </c:pt>
                      <c:pt idx="13200">
                        <c:v>42533.589259259257</c:v>
                      </c:pt>
                      <c:pt idx="13201">
                        <c:v>42533.589282407411</c:v>
                      </c:pt>
                      <c:pt idx="13202">
                        <c:v>42533.58929398148</c:v>
                      </c:pt>
                      <c:pt idx="13203">
                        <c:v>42533.589305555557</c:v>
                      </c:pt>
                      <c:pt idx="13204">
                        <c:v>42533.589317129627</c:v>
                      </c:pt>
                      <c:pt idx="13205">
                        <c:v>42533.589328703703</c:v>
                      </c:pt>
                      <c:pt idx="13206">
                        <c:v>42533.58934027778</c:v>
                      </c:pt>
                      <c:pt idx="13207">
                        <c:v>42533.58935185185</c:v>
                      </c:pt>
                      <c:pt idx="13208">
                        <c:v>42533.589363425926</c:v>
                      </c:pt>
                      <c:pt idx="13209">
                        <c:v>42533.589375000003</c:v>
                      </c:pt>
                      <c:pt idx="13210">
                        <c:v>42533.589386574073</c:v>
                      </c:pt>
                      <c:pt idx="13211">
                        <c:v>42533.589398148149</c:v>
                      </c:pt>
                      <c:pt idx="13212">
                        <c:v>42533.589409722219</c:v>
                      </c:pt>
                      <c:pt idx="13213">
                        <c:v>42533.589421296296</c:v>
                      </c:pt>
                      <c:pt idx="13214">
                        <c:v>42533.589432870373</c:v>
                      </c:pt>
                      <c:pt idx="13215">
                        <c:v>42533.589444444442</c:v>
                      </c:pt>
                      <c:pt idx="13216">
                        <c:v>42533.589456018519</c:v>
                      </c:pt>
                      <c:pt idx="13217">
                        <c:v>42533.589467592596</c:v>
                      </c:pt>
                      <c:pt idx="13218">
                        <c:v>42533.589479166665</c:v>
                      </c:pt>
                      <c:pt idx="13219">
                        <c:v>42533.589490740742</c:v>
                      </c:pt>
                      <c:pt idx="13220">
                        <c:v>42533.589502314811</c:v>
                      </c:pt>
                      <c:pt idx="13221">
                        <c:v>42533.589513888888</c:v>
                      </c:pt>
                      <c:pt idx="13222">
                        <c:v>42533.589525462965</c:v>
                      </c:pt>
                      <c:pt idx="13223">
                        <c:v>42533.589537037034</c:v>
                      </c:pt>
                      <c:pt idx="13224">
                        <c:v>42533.589548611111</c:v>
                      </c:pt>
                      <c:pt idx="13225">
                        <c:v>42533.589560185188</c:v>
                      </c:pt>
                      <c:pt idx="13226">
                        <c:v>42533.589571759258</c:v>
                      </c:pt>
                      <c:pt idx="13227">
                        <c:v>42533.589583333334</c:v>
                      </c:pt>
                      <c:pt idx="13228">
                        <c:v>42533.589594907404</c:v>
                      </c:pt>
                      <c:pt idx="13229">
                        <c:v>42533.589606481481</c:v>
                      </c:pt>
                      <c:pt idx="13230">
                        <c:v>42533.589629629627</c:v>
                      </c:pt>
                      <c:pt idx="13231">
                        <c:v>42533.589641203704</c:v>
                      </c:pt>
                      <c:pt idx="13232">
                        <c:v>42533.58965277778</c:v>
                      </c:pt>
                      <c:pt idx="13233">
                        <c:v>42533.58966435185</c:v>
                      </c:pt>
                      <c:pt idx="13234">
                        <c:v>42533.589675925927</c:v>
                      </c:pt>
                      <c:pt idx="13235">
                        <c:v>42533.589699074073</c:v>
                      </c:pt>
                      <c:pt idx="13236">
                        <c:v>42533.58971064815</c:v>
                      </c:pt>
                      <c:pt idx="13237">
                        <c:v>42533.589722222219</c:v>
                      </c:pt>
                      <c:pt idx="13238">
                        <c:v>42533.589733796296</c:v>
                      </c:pt>
                      <c:pt idx="13239">
                        <c:v>42533.589745370373</c:v>
                      </c:pt>
                      <c:pt idx="13240">
                        <c:v>42533.589756944442</c:v>
                      </c:pt>
                      <c:pt idx="13241">
                        <c:v>42533.623182870368</c:v>
                      </c:pt>
                      <c:pt idx="13242">
                        <c:v>42533.623194444444</c:v>
                      </c:pt>
                      <c:pt idx="13243">
                        <c:v>42533.623206018521</c:v>
                      </c:pt>
                      <c:pt idx="13244">
                        <c:v>42533.623217592591</c:v>
                      </c:pt>
                      <c:pt idx="13245">
                        <c:v>42533.623229166667</c:v>
                      </c:pt>
                      <c:pt idx="13246">
                        <c:v>42533.623240740744</c:v>
                      </c:pt>
                      <c:pt idx="13247">
                        <c:v>42533.623252314814</c:v>
                      </c:pt>
                      <c:pt idx="13248">
                        <c:v>42533.623263888891</c:v>
                      </c:pt>
                      <c:pt idx="13249">
                        <c:v>42533.623287037037</c:v>
                      </c:pt>
                      <c:pt idx="13250">
                        <c:v>42533.623298611114</c:v>
                      </c:pt>
                      <c:pt idx="13251">
                        <c:v>42533.623310185183</c:v>
                      </c:pt>
                      <c:pt idx="13252">
                        <c:v>42533.62332175926</c:v>
                      </c:pt>
                      <c:pt idx="13253">
                        <c:v>42533.623333333337</c:v>
                      </c:pt>
                      <c:pt idx="13254">
                        <c:v>42533.623344907406</c:v>
                      </c:pt>
                      <c:pt idx="13255">
                        <c:v>42533.623356481483</c:v>
                      </c:pt>
                      <c:pt idx="13256">
                        <c:v>42533.623368055552</c:v>
                      </c:pt>
                      <c:pt idx="13257">
                        <c:v>42533.623379629629</c:v>
                      </c:pt>
                      <c:pt idx="13258">
                        <c:v>42533.623391203706</c:v>
                      </c:pt>
                      <c:pt idx="13259">
                        <c:v>42533.623402777775</c:v>
                      </c:pt>
                      <c:pt idx="13260">
                        <c:v>42533.623414351852</c:v>
                      </c:pt>
                      <c:pt idx="13261">
                        <c:v>42533.623425925929</c:v>
                      </c:pt>
                      <c:pt idx="13262">
                        <c:v>42533.623437499999</c:v>
                      </c:pt>
                      <c:pt idx="13263">
                        <c:v>42533.623449074075</c:v>
                      </c:pt>
                      <c:pt idx="13264">
                        <c:v>42533.623460648145</c:v>
                      </c:pt>
                      <c:pt idx="13265">
                        <c:v>42533.623472222222</c:v>
                      </c:pt>
                      <c:pt idx="13266">
                        <c:v>42533.623483796298</c:v>
                      </c:pt>
                      <c:pt idx="13267">
                        <c:v>42533.623495370368</c:v>
                      </c:pt>
                      <c:pt idx="13268">
                        <c:v>42533.623506944445</c:v>
                      </c:pt>
                      <c:pt idx="13269">
                        <c:v>42533.623518518521</c:v>
                      </c:pt>
                      <c:pt idx="13270">
                        <c:v>42533.623530092591</c:v>
                      </c:pt>
                      <c:pt idx="13271">
                        <c:v>42533.623541666668</c:v>
                      </c:pt>
                      <c:pt idx="13272">
                        <c:v>42533.623553240737</c:v>
                      </c:pt>
                      <c:pt idx="13273">
                        <c:v>42533.623564814814</c:v>
                      </c:pt>
                      <c:pt idx="13274">
                        <c:v>42533.623576388891</c:v>
                      </c:pt>
                      <c:pt idx="13275">
                        <c:v>42533.62358796296</c:v>
                      </c:pt>
                      <c:pt idx="13276">
                        <c:v>42533.623599537037</c:v>
                      </c:pt>
                      <c:pt idx="13277">
                        <c:v>42533.623611111114</c:v>
                      </c:pt>
                      <c:pt idx="13278">
                        <c:v>42533.623622685183</c:v>
                      </c:pt>
                      <c:pt idx="13279">
                        <c:v>42533.62363425926</c:v>
                      </c:pt>
                      <c:pt idx="13280">
                        <c:v>42533.623657407406</c:v>
                      </c:pt>
                      <c:pt idx="13281">
                        <c:v>42533.623668981483</c:v>
                      </c:pt>
                      <c:pt idx="13282">
                        <c:v>42533.623680555553</c:v>
                      </c:pt>
                      <c:pt idx="13283">
                        <c:v>42533.623692129629</c:v>
                      </c:pt>
                      <c:pt idx="13284">
                        <c:v>42533.623703703706</c:v>
                      </c:pt>
                      <c:pt idx="13285">
                        <c:v>42533.623715277776</c:v>
                      </c:pt>
                      <c:pt idx="13286">
                        <c:v>42533.623726851853</c:v>
                      </c:pt>
                      <c:pt idx="13287">
                        <c:v>42533.623738425929</c:v>
                      </c:pt>
                      <c:pt idx="13288">
                        <c:v>42533.623749999999</c:v>
                      </c:pt>
                      <c:pt idx="13289">
                        <c:v>42533.623761574076</c:v>
                      </c:pt>
                      <c:pt idx="13290">
                        <c:v>42533.623773148145</c:v>
                      </c:pt>
                      <c:pt idx="13291">
                        <c:v>42533.623784722222</c:v>
                      </c:pt>
                      <c:pt idx="13292">
                        <c:v>42533.623796296299</c:v>
                      </c:pt>
                      <c:pt idx="13293">
                        <c:v>42533.623807870368</c:v>
                      </c:pt>
                      <c:pt idx="13294">
                        <c:v>42533.623819444445</c:v>
                      </c:pt>
                      <c:pt idx="13295">
                        <c:v>42533.623831018522</c:v>
                      </c:pt>
                      <c:pt idx="13296">
                        <c:v>42533.623842592591</c:v>
                      </c:pt>
                      <c:pt idx="13297">
                        <c:v>42533.623854166668</c:v>
                      </c:pt>
                      <c:pt idx="13298">
                        <c:v>42533.623865740738</c:v>
                      </c:pt>
                      <c:pt idx="13299">
                        <c:v>42533.623877314814</c:v>
                      </c:pt>
                      <c:pt idx="13300">
                        <c:v>42533.623888888891</c:v>
                      </c:pt>
                      <c:pt idx="13301">
                        <c:v>42533.623900462961</c:v>
                      </c:pt>
                      <c:pt idx="13302">
                        <c:v>42533.623912037037</c:v>
                      </c:pt>
                      <c:pt idx="13303">
                        <c:v>42533.623923611114</c:v>
                      </c:pt>
                      <c:pt idx="13304">
                        <c:v>42533.623935185184</c:v>
                      </c:pt>
                      <c:pt idx="13305">
                        <c:v>42533.62394675926</c:v>
                      </c:pt>
                      <c:pt idx="13306">
                        <c:v>42533.62395833333</c:v>
                      </c:pt>
                      <c:pt idx="13307">
                        <c:v>42533.623969907407</c:v>
                      </c:pt>
                      <c:pt idx="13308">
                        <c:v>42533.623981481483</c:v>
                      </c:pt>
                      <c:pt idx="13309">
                        <c:v>42533.623993055553</c:v>
                      </c:pt>
                      <c:pt idx="13310">
                        <c:v>42533.62400462963</c:v>
                      </c:pt>
                      <c:pt idx="13311">
                        <c:v>42533.624016203707</c:v>
                      </c:pt>
                      <c:pt idx="13312">
                        <c:v>42533.624039351853</c:v>
                      </c:pt>
                      <c:pt idx="13313">
                        <c:v>42533.624050925922</c:v>
                      </c:pt>
                      <c:pt idx="13314">
                        <c:v>42533.624062499999</c:v>
                      </c:pt>
                      <c:pt idx="13315">
                        <c:v>42533.624074074076</c:v>
                      </c:pt>
                      <c:pt idx="13316">
                        <c:v>42533.624085648145</c:v>
                      </c:pt>
                      <c:pt idx="13317">
                        <c:v>42533.624097222222</c:v>
                      </c:pt>
                      <c:pt idx="13318">
                        <c:v>42533.624108796299</c:v>
                      </c:pt>
                      <c:pt idx="13319">
                        <c:v>42533.624120370368</c:v>
                      </c:pt>
                      <c:pt idx="13320">
                        <c:v>42533.624131944445</c:v>
                      </c:pt>
                      <c:pt idx="13321">
                        <c:v>42533.624143518522</c:v>
                      </c:pt>
                      <c:pt idx="13322">
                        <c:v>42533.624155092592</c:v>
                      </c:pt>
                      <c:pt idx="13323">
                        <c:v>42533.624166666668</c:v>
                      </c:pt>
                      <c:pt idx="13324">
                        <c:v>42533.624178240738</c:v>
                      </c:pt>
                      <c:pt idx="13325">
                        <c:v>42533.624189814815</c:v>
                      </c:pt>
                      <c:pt idx="13326">
                        <c:v>42533.624201388891</c:v>
                      </c:pt>
                      <c:pt idx="13327">
                        <c:v>42533.624212962961</c:v>
                      </c:pt>
                      <c:pt idx="13328">
                        <c:v>42533.624224537038</c:v>
                      </c:pt>
                      <c:pt idx="13329">
                        <c:v>42533.624236111114</c:v>
                      </c:pt>
                      <c:pt idx="13330">
                        <c:v>42533.624247685184</c:v>
                      </c:pt>
                      <c:pt idx="13331">
                        <c:v>42533.624259259261</c:v>
                      </c:pt>
                      <c:pt idx="13332">
                        <c:v>42533.62427083333</c:v>
                      </c:pt>
                      <c:pt idx="13333">
                        <c:v>42533.624282407407</c:v>
                      </c:pt>
                      <c:pt idx="13334">
                        <c:v>42533.624293981484</c:v>
                      </c:pt>
                      <c:pt idx="13335">
                        <c:v>42533.624305555553</c:v>
                      </c:pt>
                      <c:pt idx="13336">
                        <c:v>42533.62431712963</c:v>
                      </c:pt>
                      <c:pt idx="13337">
                        <c:v>42533.624328703707</c:v>
                      </c:pt>
                      <c:pt idx="13338">
                        <c:v>42533.624340277776</c:v>
                      </c:pt>
                      <c:pt idx="13339">
                        <c:v>42533.624351851853</c:v>
                      </c:pt>
                      <c:pt idx="13340">
                        <c:v>42533.624363425923</c:v>
                      </c:pt>
                      <c:pt idx="13341">
                        <c:v>42533.624374999999</c:v>
                      </c:pt>
                      <c:pt idx="13342">
                        <c:v>42533.624386574076</c:v>
                      </c:pt>
                      <c:pt idx="13343">
                        <c:v>42533.624398148146</c:v>
                      </c:pt>
                      <c:pt idx="13344">
                        <c:v>42533.624409722222</c:v>
                      </c:pt>
                      <c:pt idx="13345">
                        <c:v>42533.624421296299</c:v>
                      </c:pt>
                      <c:pt idx="13346">
                        <c:v>42533.624432870369</c:v>
                      </c:pt>
                      <c:pt idx="13347">
                        <c:v>42533.624444444446</c:v>
                      </c:pt>
                      <c:pt idx="13348">
                        <c:v>42533.624456018515</c:v>
                      </c:pt>
                      <c:pt idx="13349">
                        <c:v>42533.624467592592</c:v>
                      </c:pt>
                      <c:pt idx="13350">
                        <c:v>42533.624479166669</c:v>
                      </c:pt>
                      <c:pt idx="13351">
                        <c:v>42533.624490740738</c:v>
                      </c:pt>
                      <c:pt idx="13352">
                        <c:v>42533.624502314815</c:v>
                      </c:pt>
                      <c:pt idx="13353">
                        <c:v>42533.624513888892</c:v>
                      </c:pt>
                      <c:pt idx="13354">
                        <c:v>42533.624525462961</c:v>
                      </c:pt>
                      <c:pt idx="13355">
                        <c:v>42533.624537037038</c:v>
                      </c:pt>
                      <c:pt idx="13356">
                        <c:v>42533.624548611115</c:v>
                      </c:pt>
                      <c:pt idx="13357">
                        <c:v>42533.624560185184</c:v>
                      </c:pt>
                      <c:pt idx="13358">
                        <c:v>42533.624571759261</c:v>
                      </c:pt>
                      <c:pt idx="13359">
                        <c:v>42533.624583333331</c:v>
                      </c:pt>
                      <c:pt idx="13360">
                        <c:v>42533.624594907407</c:v>
                      </c:pt>
                      <c:pt idx="13361">
                        <c:v>42533.624606481484</c:v>
                      </c:pt>
                      <c:pt idx="13362">
                        <c:v>42533.624618055554</c:v>
                      </c:pt>
                      <c:pt idx="13363">
                        <c:v>42533.62462962963</c:v>
                      </c:pt>
                      <c:pt idx="13364">
                        <c:v>42533.624652777777</c:v>
                      </c:pt>
                      <c:pt idx="13365">
                        <c:v>42533.624664351853</c:v>
                      </c:pt>
                      <c:pt idx="13366">
                        <c:v>42533.624675925923</c:v>
                      </c:pt>
                      <c:pt idx="13367">
                        <c:v>42533.6246875</c:v>
                      </c:pt>
                      <c:pt idx="13368">
                        <c:v>42533.624699074076</c:v>
                      </c:pt>
                      <c:pt idx="13369">
                        <c:v>42533.624710648146</c:v>
                      </c:pt>
                      <c:pt idx="13370">
                        <c:v>42533.624722222223</c:v>
                      </c:pt>
                      <c:pt idx="13371">
                        <c:v>42533.6247337963</c:v>
                      </c:pt>
                      <c:pt idx="13372">
                        <c:v>42533.624745370369</c:v>
                      </c:pt>
                      <c:pt idx="13373">
                        <c:v>42533.624756944446</c:v>
                      </c:pt>
                      <c:pt idx="13374">
                        <c:v>42533.624768518515</c:v>
                      </c:pt>
                      <c:pt idx="13375">
                        <c:v>42533.624780092592</c:v>
                      </c:pt>
                      <c:pt idx="13376">
                        <c:v>42533.624791666669</c:v>
                      </c:pt>
                      <c:pt idx="13377">
                        <c:v>42533.624803240738</c:v>
                      </c:pt>
                      <c:pt idx="13378">
                        <c:v>42533.624814814815</c:v>
                      </c:pt>
                      <c:pt idx="13379">
                        <c:v>42533.624826388892</c:v>
                      </c:pt>
                      <c:pt idx="13380">
                        <c:v>42533.624849537038</c:v>
                      </c:pt>
                      <c:pt idx="13381">
                        <c:v>42533.624861111108</c:v>
                      </c:pt>
                      <c:pt idx="13382">
                        <c:v>42533.624872685185</c:v>
                      </c:pt>
                      <c:pt idx="13383">
                        <c:v>42533.624884259261</c:v>
                      </c:pt>
                      <c:pt idx="13384">
                        <c:v>42533.624895833331</c:v>
                      </c:pt>
                      <c:pt idx="13385">
                        <c:v>42533.624907407408</c:v>
                      </c:pt>
                      <c:pt idx="13386">
                        <c:v>42533.624918981484</c:v>
                      </c:pt>
                      <c:pt idx="13387">
                        <c:v>42533.624930555554</c:v>
                      </c:pt>
                      <c:pt idx="13388">
                        <c:v>42533.624942129631</c:v>
                      </c:pt>
                      <c:pt idx="13389">
                        <c:v>42533.6249537037</c:v>
                      </c:pt>
                      <c:pt idx="13390">
                        <c:v>42533.624965277777</c:v>
                      </c:pt>
                      <c:pt idx="13391">
                        <c:v>42533.624976851854</c:v>
                      </c:pt>
                      <c:pt idx="13392">
                        <c:v>42533.624988425923</c:v>
                      </c:pt>
                      <c:pt idx="13393">
                        <c:v>42533.625</c:v>
                      </c:pt>
                      <c:pt idx="13394">
                        <c:v>42533.625011574077</c:v>
                      </c:pt>
                      <c:pt idx="13395">
                        <c:v>42533.625034722223</c:v>
                      </c:pt>
                      <c:pt idx="13396">
                        <c:v>42533.6250462963</c:v>
                      </c:pt>
                      <c:pt idx="13397">
                        <c:v>42533.625057870369</c:v>
                      </c:pt>
                      <c:pt idx="13398">
                        <c:v>42533.625069444446</c:v>
                      </c:pt>
                      <c:pt idx="13399">
                        <c:v>42533.625081018516</c:v>
                      </c:pt>
                      <c:pt idx="13400">
                        <c:v>42533.625092592592</c:v>
                      </c:pt>
                      <c:pt idx="13401">
                        <c:v>42533.625104166669</c:v>
                      </c:pt>
                      <c:pt idx="13402">
                        <c:v>42533.625115740739</c:v>
                      </c:pt>
                      <c:pt idx="13403">
                        <c:v>42533.625127314815</c:v>
                      </c:pt>
                      <c:pt idx="13404">
                        <c:v>42533.625138888892</c:v>
                      </c:pt>
                      <c:pt idx="13405">
                        <c:v>42533.625150462962</c:v>
                      </c:pt>
                      <c:pt idx="13406">
                        <c:v>42533.625162037039</c:v>
                      </c:pt>
                      <c:pt idx="13407">
                        <c:v>42533.625185185185</c:v>
                      </c:pt>
                      <c:pt idx="13408">
                        <c:v>42533.625196759262</c:v>
                      </c:pt>
                      <c:pt idx="13409">
                        <c:v>42533.625208333331</c:v>
                      </c:pt>
                      <c:pt idx="13410">
                        <c:v>42533.625219907408</c:v>
                      </c:pt>
                      <c:pt idx="13411">
                        <c:v>42533.625231481485</c:v>
                      </c:pt>
                      <c:pt idx="13412">
                        <c:v>42533.625243055554</c:v>
                      </c:pt>
                      <c:pt idx="13413">
                        <c:v>42533.625254629631</c:v>
                      </c:pt>
                      <c:pt idx="13414">
                        <c:v>42533.6252662037</c:v>
                      </c:pt>
                      <c:pt idx="13415">
                        <c:v>42533.625277777777</c:v>
                      </c:pt>
                      <c:pt idx="13416">
                        <c:v>42533.625289351854</c:v>
                      </c:pt>
                      <c:pt idx="13417">
                        <c:v>42533.625300925924</c:v>
                      </c:pt>
                      <c:pt idx="13418">
                        <c:v>42533.6253125</c:v>
                      </c:pt>
                      <c:pt idx="13419">
                        <c:v>42533.625324074077</c:v>
                      </c:pt>
                      <c:pt idx="13420">
                        <c:v>42533.625335648147</c:v>
                      </c:pt>
                      <c:pt idx="13421">
                        <c:v>42533.625347222223</c:v>
                      </c:pt>
                      <c:pt idx="13422">
                        <c:v>42533.625358796293</c:v>
                      </c:pt>
                      <c:pt idx="13423">
                        <c:v>42533.62537037037</c:v>
                      </c:pt>
                      <c:pt idx="13424">
                        <c:v>42533.625381944446</c:v>
                      </c:pt>
                      <c:pt idx="13425">
                        <c:v>42533.625393518516</c:v>
                      </c:pt>
                      <c:pt idx="13426">
                        <c:v>42533.625405092593</c:v>
                      </c:pt>
                      <c:pt idx="13427">
                        <c:v>42533.625416666669</c:v>
                      </c:pt>
                      <c:pt idx="13428">
                        <c:v>42533.625428240739</c:v>
                      </c:pt>
                      <c:pt idx="13429">
                        <c:v>42533.625439814816</c:v>
                      </c:pt>
                      <c:pt idx="13430">
                        <c:v>42533.625451388885</c:v>
                      </c:pt>
                      <c:pt idx="13431">
                        <c:v>42533.625462962962</c:v>
                      </c:pt>
                      <c:pt idx="13432">
                        <c:v>42533.625474537039</c:v>
                      </c:pt>
                      <c:pt idx="13433">
                        <c:v>42533.625486111108</c:v>
                      </c:pt>
                      <c:pt idx="13434">
                        <c:v>42533.625497685185</c:v>
                      </c:pt>
                      <c:pt idx="13435">
                        <c:v>42533.625509259262</c:v>
                      </c:pt>
                      <c:pt idx="13436">
                        <c:v>42533.625520833331</c:v>
                      </c:pt>
                      <c:pt idx="13437">
                        <c:v>42533.625532407408</c:v>
                      </c:pt>
                      <c:pt idx="13438">
                        <c:v>42533.625543981485</c:v>
                      </c:pt>
                      <c:pt idx="13439">
                        <c:v>42533.625555555554</c:v>
                      </c:pt>
                      <c:pt idx="13440">
                        <c:v>42533.625567129631</c:v>
                      </c:pt>
                      <c:pt idx="13441">
                        <c:v>42533.625578703701</c:v>
                      </c:pt>
                      <c:pt idx="13442">
                        <c:v>42533.625590277778</c:v>
                      </c:pt>
                      <c:pt idx="13443">
                        <c:v>42533.625601851854</c:v>
                      </c:pt>
                      <c:pt idx="13444">
                        <c:v>42533.625625000001</c:v>
                      </c:pt>
                      <c:pt idx="13445">
                        <c:v>42533.625636574077</c:v>
                      </c:pt>
                      <c:pt idx="13446">
                        <c:v>42533.625648148147</c:v>
                      </c:pt>
                      <c:pt idx="13447">
                        <c:v>42533.625659722224</c:v>
                      </c:pt>
                      <c:pt idx="13448">
                        <c:v>42533.625671296293</c:v>
                      </c:pt>
                      <c:pt idx="13449">
                        <c:v>42533.62568287037</c:v>
                      </c:pt>
                      <c:pt idx="13450">
                        <c:v>42533.625694444447</c:v>
                      </c:pt>
                      <c:pt idx="13451">
                        <c:v>42533.625717592593</c:v>
                      </c:pt>
                      <c:pt idx="13452">
                        <c:v>42533.62572916667</c:v>
                      </c:pt>
                      <c:pt idx="13453">
                        <c:v>42533.625740740739</c:v>
                      </c:pt>
                      <c:pt idx="13454">
                        <c:v>42533.625752314816</c:v>
                      </c:pt>
                      <c:pt idx="13455">
                        <c:v>42533.625763888886</c:v>
                      </c:pt>
                      <c:pt idx="13456">
                        <c:v>42533.625775462962</c:v>
                      </c:pt>
                      <c:pt idx="13457">
                        <c:v>42533.625787037039</c:v>
                      </c:pt>
                      <c:pt idx="13458">
                        <c:v>42533.625798611109</c:v>
                      </c:pt>
                      <c:pt idx="13459">
                        <c:v>42533.625810185185</c:v>
                      </c:pt>
                      <c:pt idx="13460">
                        <c:v>42533.625821759262</c:v>
                      </c:pt>
                      <c:pt idx="13461">
                        <c:v>42533.625833333332</c:v>
                      </c:pt>
                      <c:pt idx="13462">
                        <c:v>42533.625844907408</c:v>
                      </c:pt>
                      <c:pt idx="13463">
                        <c:v>42533.625856481478</c:v>
                      </c:pt>
                      <c:pt idx="13464">
                        <c:v>42533.625868055555</c:v>
                      </c:pt>
                      <c:pt idx="13465">
                        <c:v>42533.625879629632</c:v>
                      </c:pt>
                      <c:pt idx="13466">
                        <c:v>42533.625891203701</c:v>
                      </c:pt>
                      <c:pt idx="13467">
                        <c:v>42533.625902777778</c:v>
                      </c:pt>
                      <c:pt idx="13468">
                        <c:v>42533.625914351855</c:v>
                      </c:pt>
                      <c:pt idx="13469">
                        <c:v>42533.625925925924</c:v>
                      </c:pt>
                      <c:pt idx="13470">
                        <c:v>42533.625937500001</c:v>
                      </c:pt>
                      <c:pt idx="13471">
                        <c:v>42533.625949074078</c:v>
                      </c:pt>
                      <c:pt idx="13472">
                        <c:v>42533.625960648147</c:v>
                      </c:pt>
                      <c:pt idx="13473">
                        <c:v>42533.625972222224</c:v>
                      </c:pt>
                      <c:pt idx="13474">
                        <c:v>42533.625983796293</c:v>
                      </c:pt>
                      <c:pt idx="13475">
                        <c:v>42533.62599537037</c:v>
                      </c:pt>
                      <c:pt idx="13476">
                        <c:v>42533.626006944447</c:v>
                      </c:pt>
                      <c:pt idx="13477">
                        <c:v>42533.626018518517</c:v>
                      </c:pt>
                      <c:pt idx="13478">
                        <c:v>42533.626030092593</c:v>
                      </c:pt>
                      <c:pt idx="13479">
                        <c:v>42533.62604166667</c:v>
                      </c:pt>
                      <c:pt idx="13480">
                        <c:v>42533.62605324074</c:v>
                      </c:pt>
                      <c:pt idx="13481">
                        <c:v>42533.626064814816</c:v>
                      </c:pt>
                      <c:pt idx="13482">
                        <c:v>42533.626076388886</c:v>
                      </c:pt>
                      <c:pt idx="13483">
                        <c:v>42533.626087962963</c:v>
                      </c:pt>
                      <c:pt idx="13484">
                        <c:v>42533.626099537039</c:v>
                      </c:pt>
                      <c:pt idx="13485">
                        <c:v>42533.626111111109</c:v>
                      </c:pt>
                      <c:pt idx="13486">
                        <c:v>42533.626122685186</c:v>
                      </c:pt>
                      <c:pt idx="13487">
                        <c:v>42533.626134259262</c:v>
                      </c:pt>
                      <c:pt idx="13488">
                        <c:v>42533.626145833332</c:v>
                      </c:pt>
                      <c:pt idx="13489">
                        <c:v>42533.626157407409</c:v>
                      </c:pt>
                      <c:pt idx="13490">
                        <c:v>42533.626168981478</c:v>
                      </c:pt>
                      <c:pt idx="13491">
                        <c:v>42533.626180555555</c:v>
                      </c:pt>
                      <c:pt idx="13492">
                        <c:v>42533.626192129632</c:v>
                      </c:pt>
                      <c:pt idx="13493">
                        <c:v>42533.626203703701</c:v>
                      </c:pt>
                      <c:pt idx="13494">
                        <c:v>42533.626215277778</c:v>
                      </c:pt>
                      <c:pt idx="13495">
                        <c:v>42533.626226851855</c:v>
                      </c:pt>
                      <c:pt idx="13496">
                        <c:v>42533.626238425924</c:v>
                      </c:pt>
                      <c:pt idx="13497">
                        <c:v>42533.626250000001</c:v>
                      </c:pt>
                      <c:pt idx="13498">
                        <c:v>42533.626261574071</c:v>
                      </c:pt>
                      <c:pt idx="13499">
                        <c:v>42533.626273148147</c:v>
                      </c:pt>
                      <c:pt idx="13500">
                        <c:v>42533.626284722224</c:v>
                      </c:pt>
                      <c:pt idx="13501">
                        <c:v>42533.626296296294</c:v>
                      </c:pt>
                      <c:pt idx="13502">
                        <c:v>42533.626307870371</c:v>
                      </c:pt>
                      <c:pt idx="13503">
                        <c:v>42533.626319444447</c:v>
                      </c:pt>
                      <c:pt idx="13504">
                        <c:v>42533.626331018517</c:v>
                      </c:pt>
                      <c:pt idx="13505">
                        <c:v>42533.626342592594</c:v>
                      </c:pt>
                      <c:pt idx="13506">
                        <c:v>42533.626354166663</c:v>
                      </c:pt>
                      <c:pt idx="13507">
                        <c:v>42533.62636574074</c:v>
                      </c:pt>
                      <c:pt idx="13508">
                        <c:v>42533.626377314817</c:v>
                      </c:pt>
                      <c:pt idx="13509">
                        <c:v>42533.626388888886</c:v>
                      </c:pt>
                      <c:pt idx="13510">
                        <c:v>42533.626400462963</c:v>
                      </c:pt>
                      <c:pt idx="13511">
                        <c:v>42533.62641203704</c:v>
                      </c:pt>
                      <c:pt idx="13512">
                        <c:v>42533.626423611109</c:v>
                      </c:pt>
                      <c:pt idx="13513">
                        <c:v>42533.626435185186</c:v>
                      </c:pt>
                      <c:pt idx="13514">
                        <c:v>42533.626446759263</c:v>
                      </c:pt>
                      <c:pt idx="13515">
                        <c:v>42533.626458333332</c:v>
                      </c:pt>
                      <c:pt idx="13516">
                        <c:v>42533.626469907409</c:v>
                      </c:pt>
                      <c:pt idx="13517">
                        <c:v>42533.626481481479</c:v>
                      </c:pt>
                      <c:pt idx="13518">
                        <c:v>42533.626493055555</c:v>
                      </c:pt>
                      <c:pt idx="13519">
                        <c:v>42533.626504629632</c:v>
                      </c:pt>
                      <c:pt idx="13520">
                        <c:v>42533.626516203702</c:v>
                      </c:pt>
                      <c:pt idx="13521">
                        <c:v>42533.626527777778</c:v>
                      </c:pt>
                      <c:pt idx="13522">
                        <c:v>42533.626539351855</c:v>
                      </c:pt>
                      <c:pt idx="13523">
                        <c:v>42533.626550925925</c:v>
                      </c:pt>
                      <c:pt idx="13524">
                        <c:v>42533.626562500001</c:v>
                      </c:pt>
                      <c:pt idx="13525">
                        <c:v>42533.626574074071</c:v>
                      </c:pt>
                      <c:pt idx="13526">
                        <c:v>42533.626597222225</c:v>
                      </c:pt>
                      <c:pt idx="13527">
                        <c:v>42533.626608796294</c:v>
                      </c:pt>
                      <c:pt idx="13528">
                        <c:v>42533.626631944448</c:v>
                      </c:pt>
                      <c:pt idx="13529">
                        <c:v>42533.626643518517</c:v>
                      </c:pt>
                      <c:pt idx="13530">
                        <c:v>42533.626655092594</c:v>
                      </c:pt>
                      <c:pt idx="13531">
                        <c:v>42533.626666666663</c:v>
                      </c:pt>
                      <c:pt idx="13532">
                        <c:v>42533.626701388886</c:v>
                      </c:pt>
                      <c:pt idx="13533">
                        <c:v>42533.62672453704</c:v>
                      </c:pt>
                      <c:pt idx="13534">
                        <c:v>42533.626747685186</c:v>
                      </c:pt>
                      <c:pt idx="13535">
                        <c:v>42533.626759259256</c:v>
                      </c:pt>
                      <c:pt idx="13536">
                        <c:v>42533.626770833333</c:v>
                      </c:pt>
                      <c:pt idx="13537">
                        <c:v>42533.626782407409</c:v>
                      </c:pt>
                      <c:pt idx="13538">
                        <c:v>42533.626793981479</c:v>
                      </c:pt>
                      <c:pt idx="13539">
                        <c:v>42533.626805555556</c:v>
                      </c:pt>
                      <c:pt idx="13540">
                        <c:v>42533.626817129632</c:v>
                      </c:pt>
                      <c:pt idx="13541">
                        <c:v>42533.626828703702</c:v>
                      </c:pt>
                      <c:pt idx="13542">
                        <c:v>42533.626840277779</c:v>
                      </c:pt>
                      <c:pt idx="13543">
                        <c:v>42533.626851851855</c:v>
                      </c:pt>
                      <c:pt idx="13544">
                        <c:v>42533.626863425925</c:v>
                      </c:pt>
                      <c:pt idx="13545">
                        <c:v>42533.626875000002</c:v>
                      </c:pt>
                      <c:pt idx="13546">
                        <c:v>42533.626886574071</c:v>
                      </c:pt>
                      <c:pt idx="13547">
                        <c:v>42533.626898148148</c:v>
                      </c:pt>
                      <c:pt idx="13548">
                        <c:v>42533.626909722225</c:v>
                      </c:pt>
                      <c:pt idx="13549">
                        <c:v>42533.626921296294</c:v>
                      </c:pt>
                      <c:pt idx="13550">
                        <c:v>42533.626932870371</c:v>
                      </c:pt>
                      <c:pt idx="13551">
                        <c:v>42533.626944444448</c:v>
                      </c:pt>
                      <c:pt idx="13552">
                        <c:v>42533.626956018517</c:v>
                      </c:pt>
                      <c:pt idx="13553">
                        <c:v>42533.626967592594</c:v>
                      </c:pt>
                      <c:pt idx="13554">
                        <c:v>42533.626979166664</c:v>
                      </c:pt>
                      <c:pt idx="13555">
                        <c:v>42533.62699074074</c:v>
                      </c:pt>
                      <c:pt idx="13556">
                        <c:v>42533.627002314817</c:v>
                      </c:pt>
                      <c:pt idx="13557">
                        <c:v>42533.627013888887</c:v>
                      </c:pt>
                      <c:pt idx="13558">
                        <c:v>42533.627025462964</c:v>
                      </c:pt>
                      <c:pt idx="13559">
                        <c:v>42533.62703703704</c:v>
                      </c:pt>
                      <c:pt idx="13560">
                        <c:v>42533.62704861111</c:v>
                      </c:pt>
                      <c:pt idx="13561">
                        <c:v>42533.627060185187</c:v>
                      </c:pt>
                      <c:pt idx="13562">
                        <c:v>42533.627071759256</c:v>
                      </c:pt>
                      <c:pt idx="13563">
                        <c:v>42533.627083333333</c:v>
                      </c:pt>
                      <c:pt idx="13564">
                        <c:v>42533.62709490741</c:v>
                      </c:pt>
                      <c:pt idx="13565">
                        <c:v>42533.627106481479</c:v>
                      </c:pt>
                      <c:pt idx="13566">
                        <c:v>42533.627118055556</c:v>
                      </c:pt>
                      <c:pt idx="13567">
                        <c:v>42533.627129629633</c:v>
                      </c:pt>
                      <c:pt idx="13568">
                        <c:v>42533.627141203702</c:v>
                      </c:pt>
                      <c:pt idx="13569">
                        <c:v>42533.627152777779</c:v>
                      </c:pt>
                      <c:pt idx="13570">
                        <c:v>42533.627164351848</c:v>
                      </c:pt>
                      <c:pt idx="13571">
                        <c:v>42533.627175925925</c:v>
                      </c:pt>
                      <c:pt idx="13572">
                        <c:v>42533.627187500002</c:v>
                      </c:pt>
                      <c:pt idx="13573">
                        <c:v>42533.627199074072</c:v>
                      </c:pt>
                      <c:pt idx="13574">
                        <c:v>42533.627210648148</c:v>
                      </c:pt>
                      <c:pt idx="13575">
                        <c:v>42533.627222222225</c:v>
                      </c:pt>
                      <c:pt idx="13576">
                        <c:v>42533.627233796295</c:v>
                      </c:pt>
                      <c:pt idx="13577">
                        <c:v>42533.627245370371</c:v>
                      </c:pt>
                      <c:pt idx="13578">
                        <c:v>42533.627256944441</c:v>
                      </c:pt>
                      <c:pt idx="13579">
                        <c:v>42533.627268518518</c:v>
                      </c:pt>
                      <c:pt idx="13580">
                        <c:v>42533.627280092594</c:v>
                      </c:pt>
                      <c:pt idx="13581">
                        <c:v>42533.627291666664</c:v>
                      </c:pt>
                      <c:pt idx="13582">
                        <c:v>42533.627303240741</c:v>
                      </c:pt>
                      <c:pt idx="13583">
                        <c:v>42533.627314814818</c:v>
                      </c:pt>
                      <c:pt idx="13584">
                        <c:v>42533.627326388887</c:v>
                      </c:pt>
                      <c:pt idx="13585">
                        <c:v>42533.627337962964</c:v>
                      </c:pt>
                      <c:pt idx="13586">
                        <c:v>42533.627349537041</c:v>
                      </c:pt>
                      <c:pt idx="13587">
                        <c:v>42533.62736111111</c:v>
                      </c:pt>
                      <c:pt idx="13588">
                        <c:v>42533.627372685187</c:v>
                      </c:pt>
                      <c:pt idx="13589">
                        <c:v>42533.627384259256</c:v>
                      </c:pt>
                      <c:pt idx="13590">
                        <c:v>42533.627395833333</c:v>
                      </c:pt>
                      <c:pt idx="13591">
                        <c:v>42533.62740740741</c:v>
                      </c:pt>
                      <c:pt idx="13592">
                        <c:v>42533.627418981479</c:v>
                      </c:pt>
                      <c:pt idx="13593">
                        <c:v>42533.627430555556</c:v>
                      </c:pt>
                      <c:pt idx="13594">
                        <c:v>42533.627442129633</c:v>
                      </c:pt>
                      <c:pt idx="13595">
                        <c:v>42533.627453703702</c:v>
                      </c:pt>
                      <c:pt idx="13596">
                        <c:v>42533.627465277779</c:v>
                      </c:pt>
                      <c:pt idx="13597">
                        <c:v>42533.627476851849</c:v>
                      </c:pt>
                      <c:pt idx="13598">
                        <c:v>42533.627488425926</c:v>
                      </c:pt>
                      <c:pt idx="13599">
                        <c:v>42533.627500000002</c:v>
                      </c:pt>
                      <c:pt idx="13600">
                        <c:v>42533.627511574072</c:v>
                      </c:pt>
                      <c:pt idx="13601">
                        <c:v>42533.627523148149</c:v>
                      </c:pt>
                      <c:pt idx="13602">
                        <c:v>42533.627534722225</c:v>
                      </c:pt>
                      <c:pt idx="13603">
                        <c:v>42533.627546296295</c:v>
                      </c:pt>
                      <c:pt idx="13604">
                        <c:v>42533.627557870372</c:v>
                      </c:pt>
                      <c:pt idx="13605">
                        <c:v>42533.627569444441</c:v>
                      </c:pt>
                      <c:pt idx="13606">
                        <c:v>42533.627581018518</c:v>
                      </c:pt>
                      <c:pt idx="13607">
                        <c:v>42533.627604166664</c:v>
                      </c:pt>
                      <c:pt idx="13608">
                        <c:v>42533.627615740741</c:v>
                      </c:pt>
                      <c:pt idx="13609">
                        <c:v>42533.627627314818</c:v>
                      </c:pt>
                      <c:pt idx="13610">
                        <c:v>42533.627638888887</c:v>
                      </c:pt>
                      <c:pt idx="13611">
                        <c:v>42533.627650462964</c:v>
                      </c:pt>
                      <c:pt idx="13612">
                        <c:v>42533.627662037034</c:v>
                      </c:pt>
                      <c:pt idx="13613">
                        <c:v>42533.62767361111</c:v>
                      </c:pt>
                      <c:pt idx="13614">
                        <c:v>42533.627685185187</c:v>
                      </c:pt>
                      <c:pt idx="13615">
                        <c:v>42533.627696759257</c:v>
                      </c:pt>
                      <c:pt idx="13616">
                        <c:v>42533.627708333333</c:v>
                      </c:pt>
                      <c:pt idx="13617">
                        <c:v>42533.62771990741</c:v>
                      </c:pt>
                      <c:pt idx="13618">
                        <c:v>42533.62773148148</c:v>
                      </c:pt>
                      <c:pt idx="13619">
                        <c:v>42533.627754629626</c:v>
                      </c:pt>
                      <c:pt idx="13620">
                        <c:v>42533.627766203703</c:v>
                      </c:pt>
                      <c:pt idx="13621">
                        <c:v>42533.62777777778</c:v>
                      </c:pt>
                      <c:pt idx="13622">
                        <c:v>42533.627789351849</c:v>
                      </c:pt>
                      <c:pt idx="13623">
                        <c:v>42533.627800925926</c:v>
                      </c:pt>
                      <c:pt idx="13624">
                        <c:v>42533.627812500003</c:v>
                      </c:pt>
                      <c:pt idx="13625">
                        <c:v>42533.627824074072</c:v>
                      </c:pt>
                      <c:pt idx="13626">
                        <c:v>42533.627835648149</c:v>
                      </c:pt>
                      <c:pt idx="13627">
                        <c:v>42533.627847222226</c:v>
                      </c:pt>
                      <c:pt idx="13628">
                        <c:v>42533.627858796295</c:v>
                      </c:pt>
                      <c:pt idx="13629">
                        <c:v>42533.627870370372</c:v>
                      </c:pt>
                      <c:pt idx="13630">
                        <c:v>42533.627881944441</c:v>
                      </c:pt>
                      <c:pt idx="13631">
                        <c:v>42533.627893518518</c:v>
                      </c:pt>
                      <c:pt idx="13632">
                        <c:v>42533.627905092595</c:v>
                      </c:pt>
                      <c:pt idx="13633">
                        <c:v>42533.627916666665</c:v>
                      </c:pt>
                      <c:pt idx="13634">
                        <c:v>42533.627928240741</c:v>
                      </c:pt>
                      <c:pt idx="13635">
                        <c:v>42533.627939814818</c:v>
                      </c:pt>
                      <c:pt idx="13636">
                        <c:v>42533.627951388888</c:v>
                      </c:pt>
                      <c:pt idx="13637">
                        <c:v>42533.627962962964</c:v>
                      </c:pt>
                      <c:pt idx="13638">
                        <c:v>42533.627974537034</c:v>
                      </c:pt>
                      <c:pt idx="13639">
                        <c:v>42533.627986111111</c:v>
                      </c:pt>
                      <c:pt idx="13640">
                        <c:v>42533.627997685187</c:v>
                      </c:pt>
                      <c:pt idx="13641">
                        <c:v>42533.628009259257</c:v>
                      </c:pt>
                      <c:pt idx="13642">
                        <c:v>42533.628020833334</c:v>
                      </c:pt>
                      <c:pt idx="13643">
                        <c:v>42533.628032407411</c:v>
                      </c:pt>
                      <c:pt idx="13644">
                        <c:v>42533.62804398148</c:v>
                      </c:pt>
                      <c:pt idx="13645">
                        <c:v>42533.628055555557</c:v>
                      </c:pt>
                      <c:pt idx="13646">
                        <c:v>42533.628067129626</c:v>
                      </c:pt>
                      <c:pt idx="13647">
                        <c:v>42533.628078703703</c:v>
                      </c:pt>
                      <c:pt idx="13648">
                        <c:v>42533.62809027778</c:v>
                      </c:pt>
                      <c:pt idx="13649">
                        <c:v>42533.628101851849</c:v>
                      </c:pt>
                      <c:pt idx="13650">
                        <c:v>42533.628113425926</c:v>
                      </c:pt>
                      <c:pt idx="13651">
                        <c:v>42533.628125000003</c:v>
                      </c:pt>
                      <c:pt idx="13652">
                        <c:v>42533.628136574072</c:v>
                      </c:pt>
                      <c:pt idx="13653">
                        <c:v>42533.628148148149</c:v>
                      </c:pt>
                      <c:pt idx="13654">
                        <c:v>42533.628159722219</c:v>
                      </c:pt>
                      <c:pt idx="13655">
                        <c:v>42533.628171296295</c:v>
                      </c:pt>
                      <c:pt idx="13656">
                        <c:v>42533.628182870372</c:v>
                      </c:pt>
                      <c:pt idx="13657">
                        <c:v>42533.628194444442</c:v>
                      </c:pt>
                      <c:pt idx="13658">
                        <c:v>42533.628206018519</c:v>
                      </c:pt>
                      <c:pt idx="13659">
                        <c:v>42533.628217592595</c:v>
                      </c:pt>
                      <c:pt idx="13660">
                        <c:v>42533.628229166665</c:v>
                      </c:pt>
                      <c:pt idx="13661">
                        <c:v>42533.628240740742</c:v>
                      </c:pt>
                      <c:pt idx="13662">
                        <c:v>42533.628252314818</c:v>
                      </c:pt>
                      <c:pt idx="13663">
                        <c:v>42533.628263888888</c:v>
                      </c:pt>
                      <c:pt idx="13664">
                        <c:v>42533.628275462965</c:v>
                      </c:pt>
                      <c:pt idx="13665">
                        <c:v>42533.628287037034</c:v>
                      </c:pt>
                      <c:pt idx="13666">
                        <c:v>42533.628298611111</c:v>
                      </c:pt>
                      <c:pt idx="13667">
                        <c:v>42533.628310185188</c:v>
                      </c:pt>
                      <c:pt idx="13668">
                        <c:v>42533.628321759257</c:v>
                      </c:pt>
                      <c:pt idx="13669">
                        <c:v>42533.628333333334</c:v>
                      </c:pt>
                      <c:pt idx="13670">
                        <c:v>42533.628344907411</c:v>
                      </c:pt>
                      <c:pt idx="13671">
                        <c:v>42533.628368055557</c:v>
                      </c:pt>
                      <c:pt idx="13672">
                        <c:v>42533.628379629627</c:v>
                      </c:pt>
                      <c:pt idx="13673">
                        <c:v>42533.628391203703</c:v>
                      </c:pt>
                      <c:pt idx="13674">
                        <c:v>42533.62840277778</c:v>
                      </c:pt>
                      <c:pt idx="13675">
                        <c:v>42533.62841435185</c:v>
                      </c:pt>
                      <c:pt idx="13676">
                        <c:v>42533.628425925926</c:v>
                      </c:pt>
                      <c:pt idx="13677">
                        <c:v>42533.628437500003</c:v>
                      </c:pt>
                      <c:pt idx="13678">
                        <c:v>42533.628449074073</c:v>
                      </c:pt>
                      <c:pt idx="13679">
                        <c:v>42533.628460648149</c:v>
                      </c:pt>
                      <c:pt idx="13680">
                        <c:v>42533.628472222219</c:v>
                      </c:pt>
                      <c:pt idx="13681">
                        <c:v>42533.628483796296</c:v>
                      </c:pt>
                      <c:pt idx="13682">
                        <c:v>42533.628495370373</c:v>
                      </c:pt>
                      <c:pt idx="13683">
                        <c:v>42533.628506944442</c:v>
                      </c:pt>
                      <c:pt idx="13684">
                        <c:v>42533.628518518519</c:v>
                      </c:pt>
                      <c:pt idx="13685">
                        <c:v>42533.628530092596</c:v>
                      </c:pt>
                      <c:pt idx="13686">
                        <c:v>42533.628541666665</c:v>
                      </c:pt>
                      <c:pt idx="13687">
                        <c:v>42533.628553240742</c:v>
                      </c:pt>
                      <c:pt idx="13688">
                        <c:v>42533.628564814811</c:v>
                      </c:pt>
                      <c:pt idx="13689">
                        <c:v>42533.628587962965</c:v>
                      </c:pt>
                      <c:pt idx="13690">
                        <c:v>42533.628599537034</c:v>
                      </c:pt>
                      <c:pt idx="13691">
                        <c:v>42533.628611111111</c:v>
                      </c:pt>
                      <c:pt idx="13692">
                        <c:v>42533.628622685188</c:v>
                      </c:pt>
                      <c:pt idx="13693">
                        <c:v>42533.628634259258</c:v>
                      </c:pt>
                      <c:pt idx="13694">
                        <c:v>42533.628645833334</c:v>
                      </c:pt>
                      <c:pt idx="13695">
                        <c:v>42533.628657407404</c:v>
                      </c:pt>
                      <c:pt idx="13696">
                        <c:v>42533.628668981481</c:v>
                      </c:pt>
                      <c:pt idx="13697">
                        <c:v>42533.628680555557</c:v>
                      </c:pt>
                      <c:pt idx="13698">
                        <c:v>42533.628692129627</c:v>
                      </c:pt>
                      <c:pt idx="13699">
                        <c:v>42533.628703703704</c:v>
                      </c:pt>
                      <c:pt idx="13700">
                        <c:v>42533.62871527778</c:v>
                      </c:pt>
                      <c:pt idx="13701">
                        <c:v>42533.62872685185</c:v>
                      </c:pt>
                      <c:pt idx="13702">
                        <c:v>42533.628738425927</c:v>
                      </c:pt>
                      <c:pt idx="13703">
                        <c:v>42533.628750000003</c:v>
                      </c:pt>
                      <c:pt idx="13704">
                        <c:v>42533.628761574073</c:v>
                      </c:pt>
                      <c:pt idx="13705">
                        <c:v>42533.62877314815</c:v>
                      </c:pt>
                      <c:pt idx="13706">
                        <c:v>42533.628784722219</c:v>
                      </c:pt>
                      <c:pt idx="13707">
                        <c:v>42533.628796296296</c:v>
                      </c:pt>
                      <c:pt idx="13708">
                        <c:v>42533.628807870373</c:v>
                      </c:pt>
                      <c:pt idx="13709">
                        <c:v>42533.628819444442</c:v>
                      </c:pt>
                      <c:pt idx="13710">
                        <c:v>42533.628831018519</c:v>
                      </c:pt>
                      <c:pt idx="13711">
                        <c:v>42533.628842592596</c:v>
                      </c:pt>
                      <c:pt idx="13712">
                        <c:v>42533.628854166665</c:v>
                      </c:pt>
                      <c:pt idx="13713">
                        <c:v>42533.628865740742</c:v>
                      </c:pt>
                      <c:pt idx="13714">
                        <c:v>42533.628877314812</c:v>
                      </c:pt>
                      <c:pt idx="13715">
                        <c:v>42533.628888888888</c:v>
                      </c:pt>
                      <c:pt idx="13716">
                        <c:v>42533.628900462965</c:v>
                      </c:pt>
                      <c:pt idx="13717">
                        <c:v>42533.628912037035</c:v>
                      </c:pt>
                      <c:pt idx="13718">
                        <c:v>42533.628923611112</c:v>
                      </c:pt>
                      <c:pt idx="13719">
                        <c:v>42533.628935185188</c:v>
                      </c:pt>
                      <c:pt idx="13720">
                        <c:v>42533.628946759258</c:v>
                      </c:pt>
                      <c:pt idx="13721">
                        <c:v>42533.628958333335</c:v>
                      </c:pt>
                      <c:pt idx="13722">
                        <c:v>42533.628969907404</c:v>
                      </c:pt>
                      <c:pt idx="13723">
                        <c:v>42533.628981481481</c:v>
                      </c:pt>
                      <c:pt idx="13724">
                        <c:v>42533.628993055558</c:v>
                      </c:pt>
                      <c:pt idx="13725">
                        <c:v>42533.629016203704</c:v>
                      </c:pt>
                      <c:pt idx="13726">
                        <c:v>42533.629027777781</c:v>
                      </c:pt>
                      <c:pt idx="13727">
                        <c:v>42533.629050925927</c:v>
                      </c:pt>
                      <c:pt idx="13728">
                        <c:v>42533.629062499997</c:v>
                      </c:pt>
                      <c:pt idx="13729">
                        <c:v>42533.629074074073</c:v>
                      </c:pt>
                      <c:pt idx="13730">
                        <c:v>42533.62908564815</c:v>
                      </c:pt>
                      <c:pt idx="13731">
                        <c:v>42533.62909722222</c:v>
                      </c:pt>
                      <c:pt idx="13732">
                        <c:v>42533.629108796296</c:v>
                      </c:pt>
                      <c:pt idx="13733">
                        <c:v>42533.629120370373</c:v>
                      </c:pt>
                      <c:pt idx="13734">
                        <c:v>42533.629131944443</c:v>
                      </c:pt>
                      <c:pt idx="13735">
                        <c:v>42533.629143518519</c:v>
                      </c:pt>
                      <c:pt idx="13736">
                        <c:v>42533.629155092596</c:v>
                      </c:pt>
                      <c:pt idx="13737">
                        <c:v>42533.629166666666</c:v>
                      </c:pt>
                      <c:pt idx="13738">
                        <c:v>42533.629178240742</c:v>
                      </c:pt>
                      <c:pt idx="13739">
                        <c:v>42533.629189814812</c:v>
                      </c:pt>
                      <c:pt idx="13740">
                        <c:v>42533.629201388889</c:v>
                      </c:pt>
                      <c:pt idx="13741">
                        <c:v>42533.629212962966</c:v>
                      </c:pt>
                      <c:pt idx="13742">
                        <c:v>42533.629224537035</c:v>
                      </c:pt>
                      <c:pt idx="13743">
                        <c:v>42533.629247685189</c:v>
                      </c:pt>
                      <c:pt idx="13744">
                        <c:v>42533.629259259258</c:v>
                      </c:pt>
                      <c:pt idx="13745">
                        <c:v>42533.629270833335</c:v>
                      </c:pt>
                      <c:pt idx="13746">
                        <c:v>42533.629282407404</c:v>
                      </c:pt>
                      <c:pt idx="13747">
                        <c:v>42533.629293981481</c:v>
                      </c:pt>
                      <c:pt idx="13748">
                        <c:v>42533.629305555558</c:v>
                      </c:pt>
                      <c:pt idx="13749">
                        <c:v>42533.629317129627</c:v>
                      </c:pt>
                      <c:pt idx="13750">
                        <c:v>42533.629328703704</c:v>
                      </c:pt>
                      <c:pt idx="13751">
                        <c:v>42533.629340277781</c:v>
                      </c:pt>
                      <c:pt idx="13752">
                        <c:v>42533.629351851851</c:v>
                      </c:pt>
                      <c:pt idx="13753">
                        <c:v>42533.629363425927</c:v>
                      </c:pt>
                      <c:pt idx="13754">
                        <c:v>42533.629374999997</c:v>
                      </c:pt>
                      <c:pt idx="13755">
                        <c:v>42533.629386574074</c:v>
                      </c:pt>
                      <c:pt idx="13756">
                        <c:v>42533.62939814815</c:v>
                      </c:pt>
                      <c:pt idx="13757">
                        <c:v>42533.62940972222</c:v>
                      </c:pt>
                      <c:pt idx="13758">
                        <c:v>42533.629421296297</c:v>
                      </c:pt>
                      <c:pt idx="13759">
                        <c:v>42533.629432870373</c:v>
                      </c:pt>
                      <c:pt idx="13760">
                        <c:v>42533.629444444443</c:v>
                      </c:pt>
                      <c:pt idx="13761">
                        <c:v>42533.62945601852</c:v>
                      </c:pt>
                      <c:pt idx="13762">
                        <c:v>42533.629467592589</c:v>
                      </c:pt>
                      <c:pt idx="13763">
                        <c:v>42533.629479166666</c:v>
                      </c:pt>
                      <c:pt idx="13764">
                        <c:v>42533.629490740743</c:v>
                      </c:pt>
                      <c:pt idx="13765">
                        <c:v>42533.629502314812</c:v>
                      </c:pt>
                      <c:pt idx="13766">
                        <c:v>42533.629513888889</c:v>
                      </c:pt>
                      <c:pt idx="13767">
                        <c:v>42533.629525462966</c:v>
                      </c:pt>
                      <c:pt idx="13768">
                        <c:v>42533.629537037035</c:v>
                      </c:pt>
                      <c:pt idx="13769">
                        <c:v>42533.629548611112</c:v>
                      </c:pt>
                      <c:pt idx="13770">
                        <c:v>42533.629560185182</c:v>
                      </c:pt>
                      <c:pt idx="13771">
                        <c:v>42533.629571759258</c:v>
                      </c:pt>
                      <c:pt idx="13772">
                        <c:v>42533.629583333335</c:v>
                      </c:pt>
                      <c:pt idx="13773">
                        <c:v>42533.629594907405</c:v>
                      </c:pt>
                      <c:pt idx="13774">
                        <c:v>42533.629606481481</c:v>
                      </c:pt>
                      <c:pt idx="13775">
                        <c:v>42533.629618055558</c:v>
                      </c:pt>
                      <c:pt idx="13776">
                        <c:v>42533.629629629628</c:v>
                      </c:pt>
                      <c:pt idx="13777">
                        <c:v>42533.629641203705</c:v>
                      </c:pt>
                      <c:pt idx="13778">
                        <c:v>42533.629652777781</c:v>
                      </c:pt>
                      <c:pt idx="13779">
                        <c:v>42533.629664351851</c:v>
                      </c:pt>
                      <c:pt idx="13780">
                        <c:v>42533.629675925928</c:v>
                      </c:pt>
                      <c:pt idx="13781">
                        <c:v>42533.629687499997</c:v>
                      </c:pt>
                      <c:pt idx="13782">
                        <c:v>42533.629699074074</c:v>
                      </c:pt>
                      <c:pt idx="13783">
                        <c:v>42533.629710648151</c:v>
                      </c:pt>
                      <c:pt idx="13784">
                        <c:v>42533.62972222222</c:v>
                      </c:pt>
                      <c:pt idx="13785">
                        <c:v>42533.629733796297</c:v>
                      </c:pt>
                      <c:pt idx="13786">
                        <c:v>42533.629745370374</c:v>
                      </c:pt>
                      <c:pt idx="13787">
                        <c:v>42533.629756944443</c:v>
                      </c:pt>
                      <c:pt idx="13788">
                        <c:v>42533.62976851852</c:v>
                      </c:pt>
                      <c:pt idx="13789">
                        <c:v>42533.629780092589</c:v>
                      </c:pt>
                      <c:pt idx="13790">
                        <c:v>42533.629791666666</c:v>
                      </c:pt>
                      <c:pt idx="13791">
                        <c:v>42533.629803240743</c:v>
                      </c:pt>
                      <c:pt idx="13792">
                        <c:v>42533.629814814813</c:v>
                      </c:pt>
                      <c:pt idx="13793">
                        <c:v>42533.629826388889</c:v>
                      </c:pt>
                      <c:pt idx="13794">
                        <c:v>42533.629837962966</c:v>
                      </c:pt>
                      <c:pt idx="13795">
                        <c:v>42533.629861111112</c:v>
                      </c:pt>
                      <c:pt idx="13796">
                        <c:v>42533.629872685182</c:v>
                      </c:pt>
                      <c:pt idx="13797">
                        <c:v>42533.629884259259</c:v>
                      </c:pt>
                      <c:pt idx="13798">
                        <c:v>42533.629895833335</c:v>
                      </c:pt>
                      <c:pt idx="13799">
                        <c:v>42533.629907407405</c:v>
                      </c:pt>
                      <c:pt idx="13800">
                        <c:v>42533.629918981482</c:v>
                      </c:pt>
                      <c:pt idx="13801">
                        <c:v>42533.629930555559</c:v>
                      </c:pt>
                      <c:pt idx="13802">
                        <c:v>42533.629942129628</c:v>
                      </c:pt>
                      <c:pt idx="13803">
                        <c:v>42533.629953703705</c:v>
                      </c:pt>
                      <c:pt idx="13804">
                        <c:v>42533.629965277774</c:v>
                      </c:pt>
                      <c:pt idx="13805">
                        <c:v>42533.629976851851</c:v>
                      </c:pt>
                      <c:pt idx="13806">
                        <c:v>42533.629988425928</c:v>
                      </c:pt>
                      <c:pt idx="13807">
                        <c:v>42533.63</c:v>
                      </c:pt>
                      <c:pt idx="13808">
                        <c:v>42533.630011574074</c:v>
                      </c:pt>
                      <c:pt idx="13809">
                        <c:v>42533.630023148151</c:v>
                      </c:pt>
                      <c:pt idx="13810">
                        <c:v>42533.630046296297</c:v>
                      </c:pt>
                      <c:pt idx="13811">
                        <c:v>42533.630057870374</c:v>
                      </c:pt>
                      <c:pt idx="13812">
                        <c:v>42533.630069444444</c:v>
                      </c:pt>
                      <c:pt idx="13813">
                        <c:v>42533.63008101852</c:v>
                      </c:pt>
                      <c:pt idx="13814">
                        <c:v>42533.63009259259</c:v>
                      </c:pt>
                      <c:pt idx="13815">
                        <c:v>42533.630104166667</c:v>
                      </c:pt>
                      <c:pt idx="13816">
                        <c:v>42533.630115740743</c:v>
                      </c:pt>
                      <c:pt idx="13817">
                        <c:v>42533.630127314813</c:v>
                      </c:pt>
                      <c:pt idx="13818">
                        <c:v>42533.63013888889</c:v>
                      </c:pt>
                      <c:pt idx="13819">
                        <c:v>42533.630150462966</c:v>
                      </c:pt>
                      <c:pt idx="13820">
                        <c:v>42533.630162037036</c:v>
                      </c:pt>
                      <c:pt idx="13821">
                        <c:v>42533.630173611113</c:v>
                      </c:pt>
                      <c:pt idx="13822">
                        <c:v>42533.630185185182</c:v>
                      </c:pt>
                      <c:pt idx="13823">
                        <c:v>42533.630196759259</c:v>
                      </c:pt>
                      <c:pt idx="13824">
                        <c:v>42533.630208333336</c:v>
                      </c:pt>
                      <c:pt idx="13825">
                        <c:v>42533.630219907405</c:v>
                      </c:pt>
                      <c:pt idx="13826">
                        <c:v>42533.630231481482</c:v>
                      </c:pt>
                      <c:pt idx="13827">
                        <c:v>42533.630243055559</c:v>
                      </c:pt>
                      <c:pt idx="13828">
                        <c:v>42533.630254629628</c:v>
                      </c:pt>
                      <c:pt idx="13829">
                        <c:v>42533.630266203705</c:v>
                      </c:pt>
                      <c:pt idx="13830">
                        <c:v>42533.630289351851</c:v>
                      </c:pt>
                      <c:pt idx="13831">
                        <c:v>42533.630300925928</c:v>
                      </c:pt>
                      <c:pt idx="13832">
                        <c:v>42533.630312499998</c:v>
                      </c:pt>
                      <c:pt idx="13833">
                        <c:v>42533.630324074074</c:v>
                      </c:pt>
                      <c:pt idx="13834">
                        <c:v>42533.630335648151</c:v>
                      </c:pt>
                      <c:pt idx="13835">
                        <c:v>42533.630347222221</c:v>
                      </c:pt>
                      <c:pt idx="13836">
                        <c:v>42533.630358796298</c:v>
                      </c:pt>
                      <c:pt idx="13837">
                        <c:v>42533.630370370367</c:v>
                      </c:pt>
                      <c:pt idx="13838">
                        <c:v>42533.630381944444</c:v>
                      </c:pt>
                      <c:pt idx="13839">
                        <c:v>42533.630393518521</c:v>
                      </c:pt>
                      <c:pt idx="13840">
                        <c:v>42533.63040509259</c:v>
                      </c:pt>
                      <c:pt idx="13841">
                        <c:v>42533.630416666667</c:v>
                      </c:pt>
                      <c:pt idx="13842">
                        <c:v>42533.630428240744</c:v>
                      </c:pt>
                      <c:pt idx="13843">
                        <c:v>42533.630439814813</c:v>
                      </c:pt>
                      <c:pt idx="13844">
                        <c:v>42533.63045138889</c:v>
                      </c:pt>
                      <c:pt idx="13845">
                        <c:v>42533.630462962959</c:v>
                      </c:pt>
                      <c:pt idx="13846">
                        <c:v>42533.630474537036</c:v>
                      </c:pt>
                      <c:pt idx="13847">
                        <c:v>42533.630486111113</c:v>
                      </c:pt>
                      <c:pt idx="13848">
                        <c:v>42533.630497685182</c:v>
                      </c:pt>
                      <c:pt idx="13849">
                        <c:v>42533.630509259259</c:v>
                      </c:pt>
                      <c:pt idx="13850">
                        <c:v>42533.630520833336</c:v>
                      </c:pt>
                      <c:pt idx="13851">
                        <c:v>42533.630532407406</c:v>
                      </c:pt>
                      <c:pt idx="13852">
                        <c:v>42533.630555555559</c:v>
                      </c:pt>
                      <c:pt idx="13853">
                        <c:v>42533.630567129629</c:v>
                      </c:pt>
                      <c:pt idx="13854">
                        <c:v>42533.630578703705</c:v>
                      </c:pt>
                      <c:pt idx="13855">
                        <c:v>42533.630590277775</c:v>
                      </c:pt>
                      <c:pt idx="13856">
                        <c:v>42533.630601851852</c:v>
                      </c:pt>
                      <c:pt idx="13857">
                        <c:v>42533.630613425928</c:v>
                      </c:pt>
                      <c:pt idx="13858">
                        <c:v>42533.630624999998</c:v>
                      </c:pt>
                      <c:pt idx="13859">
                        <c:v>42533.630636574075</c:v>
                      </c:pt>
                      <c:pt idx="13860">
                        <c:v>42533.630648148152</c:v>
                      </c:pt>
                      <c:pt idx="13861">
                        <c:v>42533.630659722221</c:v>
                      </c:pt>
                      <c:pt idx="13862">
                        <c:v>42533.630671296298</c:v>
                      </c:pt>
                      <c:pt idx="13863">
                        <c:v>42533.630682870367</c:v>
                      </c:pt>
                      <c:pt idx="13864">
                        <c:v>42533.630694444444</c:v>
                      </c:pt>
                      <c:pt idx="13865">
                        <c:v>42533.630706018521</c:v>
                      </c:pt>
                      <c:pt idx="13866">
                        <c:v>42533.63071759259</c:v>
                      </c:pt>
                      <c:pt idx="13867">
                        <c:v>42533.630729166667</c:v>
                      </c:pt>
                      <c:pt idx="13868">
                        <c:v>42533.630740740744</c:v>
                      </c:pt>
                      <c:pt idx="13869">
                        <c:v>42533.630752314813</c:v>
                      </c:pt>
                      <c:pt idx="13870">
                        <c:v>42533.63076388889</c:v>
                      </c:pt>
                      <c:pt idx="13871">
                        <c:v>42533.63077546296</c:v>
                      </c:pt>
                      <c:pt idx="13872">
                        <c:v>42533.630787037036</c:v>
                      </c:pt>
                      <c:pt idx="13873">
                        <c:v>42533.630798611113</c:v>
                      </c:pt>
                      <c:pt idx="13874">
                        <c:v>42533.630810185183</c:v>
                      </c:pt>
                      <c:pt idx="13875">
                        <c:v>42533.63082175926</c:v>
                      </c:pt>
                      <c:pt idx="13876">
                        <c:v>42533.630833333336</c:v>
                      </c:pt>
                      <c:pt idx="13877">
                        <c:v>42533.630844907406</c:v>
                      </c:pt>
                      <c:pt idx="13878">
                        <c:v>42533.630856481483</c:v>
                      </c:pt>
                      <c:pt idx="13879">
                        <c:v>42533.630868055552</c:v>
                      </c:pt>
                      <c:pt idx="13880">
                        <c:v>42533.630879629629</c:v>
                      </c:pt>
                      <c:pt idx="13881">
                        <c:v>42533.630891203706</c:v>
                      </c:pt>
                      <c:pt idx="13882">
                        <c:v>42533.630902777775</c:v>
                      </c:pt>
                      <c:pt idx="13883">
                        <c:v>42533.630914351852</c:v>
                      </c:pt>
                      <c:pt idx="13884">
                        <c:v>42533.630925925929</c:v>
                      </c:pt>
                      <c:pt idx="13885">
                        <c:v>42533.630937499998</c:v>
                      </c:pt>
                      <c:pt idx="13886">
                        <c:v>42533.630949074075</c:v>
                      </c:pt>
                      <c:pt idx="13887">
                        <c:v>42533.630972222221</c:v>
                      </c:pt>
                      <c:pt idx="13888">
                        <c:v>42533.630983796298</c:v>
                      </c:pt>
                      <c:pt idx="13889">
                        <c:v>42533.630995370368</c:v>
                      </c:pt>
                      <c:pt idx="13890">
                        <c:v>42533.631006944444</c:v>
                      </c:pt>
                      <c:pt idx="13891">
                        <c:v>42533.631018518521</c:v>
                      </c:pt>
                      <c:pt idx="13892">
                        <c:v>42533.631030092591</c:v>
                      </c:pt>
                      <c:pt idx="13893">
                        <c:v>42533.631041666667</c:v>
                      </c:pt>
                      <c:pt idx="13894">
                        <c:v>42533.631053240744</c:v>
                      </c:pt>
                      <c:pt idx="13895">
                        <c:v>42533.631064814814</c:v>
                      </c:pt>
                      <c:pt idx="13896">
                        <c:v>42533.631076388891</c:v>
                      </c:pt>
                      <c:pt idx="13897">
                        <c:v>42533.63108796296</c:v>
                      </c:pt>
                      <c:pt idx="13898">
                        <c:v>42533.631099537037</c:v>
                      </c:pt>
                      <c:pt idx="13899">
                        <c:v>42533.631111111114</c:v>
                      </c:pt>
                      <c:pt idx="13900">
                        <c:v>42533.631122685183</c:v>
                      </c:pt>
                      <c:pt idx="13901">
                        <c:v>42533.63113425926</c:v>
                      </c:pt>
                      <c:pt idx="13902">
                        <c:v>42533.631145833337</c:v>
                      </c:pt>
                      <c:pt idx="13903">
                        <c:v>42533.631157407406</c:v>
                      </c:pt>
                      <c:pt idx="13904">
                        <c:v>42533.631168981483</c:v>
                      </c:pt>
                      <c:pt idx="13905">
                        <c:v>42533.631180555552</c:v>
                      </c:pt>
                      <c:pt idx="13906">
                        <c:v>42533.631192129629</c:v>
                      </c:pt>
                      <c:pt idx="13907">
                        <c:v>42533.631203703706</c:v>
                      </c:pt>
                      <c:pt idx="13908">
                        <c:v>42533.631215277775</c:v>
                      </c:pt>
                      <c:pt idx="13909">
                        <c:v>42533.631226851852</c:v>
                      </c:pt>
                      <c:pt idx="13910">
                        <c:v>42533.631238425929</c:v>
                      </c:pt>
                      <c:pt idx="13911">
                        <c:v>42533.631249999999</c:v>
                      </c:pt>
                      <c:pt idx="13912">
                        <c:v>42533.631261574075</c:v>
                      </c:pt>
                      <c:pt idx="13913">
                        <c:v>42533.631273148145</c:v>
                      </c:pt>
                      <c:pt idx="13914">
                        <c:v>42533.631284722222</c:v>
                      </c:pt>
                      <c:pt idx="13915">
                        <c:v>42533.631296296298</c:v>
                      </c:pt>
                      <c:pt idx="13916">
                        <c:v>42533.631307870368</c:v>
                      </c:pt>
                      <c:pt idx="13917">
                        <c:v>42533.631331018521</c:v>
                      </c:pt>
                      <c:pt idx="13918">
                        <c:v>42533.631342592591</c:v>
                      </c:pt>
                      <c:pt idx="13919">
                        <c:v>42533.631354166668</c:v>
                      </c:pt>
                      <c:pt idx="13920">
                        <c:v>42533.631365740737</c:v>
                      </c:pt>
                      <c:pt idx="13921">
                        <c:v>42533.631377314814</c:v>
                      </c:pt>
                      <c:pt idx="13922">
                        <c:v>42533.631388888891</c:v>
                      </c:pt>
                      <c:pt idx="13923">
                        <c:v>42533.63140046296</c:v>
                      </c:pt>
                      <c:pt idx="13924">
                        <c:v>42533.631412037037</c:v>
                      </c:pt>
                      <c:pt idx="13925">
                        <c:v>42533.631423611114</c:v>
                      </c:pt>
                      <c:pt idx="13926">
                        <c:v>42533.631435185183</c:v>
                      </c:pt>
                      <c:pt idx="13927">
                        <c:v>42533.63144675926</c:v>
                      </c:pt>
                      <c:pt idx="13928">
                        <c:v>42533.631458333337</c:v>
                      </c:pt>
                      <c:pt idx="13929">
                        <c:v>42533.631469907406</c:v>
                      </c:pt>
                      <c:pt idx="13930">
                        <c:v>42533.631481481483</c:v>
                      </c:pt>
                      <c:pt idx="13931">
                        <c:v>42533.631504629629</c:v>
                      </c:pt>
                      <c:pt idx="13932">
                        <c:v>42533.631516203706</c:v>
                      </c:pt>
                      <c:pt idx="13933">
                        <c:v>42533.631527777776</c:v>
                      </c:pt>
                      <c:pt idx="13934">
                        <c:v>42533.631539351853</c:v>
                      </c:pt>
                      <c:pt idx="13935">
                        <c:v>42533.631550925929</c:v>
                      </c:pt>
                      <c:pt idx="13936">
                        <c:v>42533.631562499999</c:v>
                      </c:pt>
                      <c:pt idx="13937">
                        <c:v>42533.631574074076</c:v>
                      </c:pt>
                      <c:pt idx="13938">
                        <c:v>42533.631585648145</c:v>
                      </c:pt>
                      <c:pt idx="13939">
                        <c:v>42533.631597222222</c:v>
                      </c:pt>
                      <c:pt idx="13940">
                        <c:v>42533.631608796299</c:v>
                      </c:pt>
                      <c:pt idx="13941">
                        <c:v>42533.631620370368</c:v>
                      </c:pt>
                      <c:pt idx="13942">
                        <c:v>42533.631631944445</c:v>
                      </c:pt>
                      <c:pt idx="13943">
                        <c:v>42533.631643518522</c:v>
                      </c:pt>
                      <c:pt idx="13944">
                        <c:v>42533.631655092591</c:v>
                      </c:pt>
                      <c:pt idx="13945">
                        <c:v>42533.631666666668</c:v>
                      </c:pt>
                      <c:pt idx="13946">
                        <c:v>42533.631678240738</c:v>
                      </c:pt>
                      <c:pt idx="13947">
                        <c:v>42533.631689814814</c:v>
                      </c:pt>
                      <c:pt idx="13948">
                        <c:v>42533.631701388891</c:v>
                      </c:pt>
                      <c:pt idx="13949">
                        <c:v>42533.631712962961</c:v>
                      </c:pt>
                      <c:pt idx="13950">
                        <c:v>42533.631724537037</c:v>
                      </c:pt>
                      <c:pt idx="13951">
                        <c:v>42533.631736111114</c:v>
                      </c:pt>
                      <c:pt idx="13952">
                        <c:v>42533.631747685184</c:v>
                      </c:pt>
                      <c:pt idx="13953">
                        <c:v>42533.63175925926</c:v>
                      </c:pt>
                      <c:pt idx="13954">
                        <c:v>42533.63177083333</c:v>
                      </c:pt>
                      <c:pt idx="13955">
                        <c:v>42533.631782407407</c:v>
                      </c:pt>
                      <c:pt idx="13956">
                        <c:v>42533.631793981483</c:v>
                      </c:pt>
                      <c:pt idx="13957">
                        <c:v>42533.631805555553</c:v>
                      </c:pt>
                      <c:pt idx="13958">
                        <c:v>42533.63181712963</c:v>
                      </c:pt>
                      <c:pt idx="13959">
                        <c:v>42533.631828703707</c:v>
                      </c:pt>
                      <c:pt idx="13960">
                        <c:v>42533.631840277776</c:v>
                      </c:pt>
                      <c:pt idx="13961">
                        <c:v>42533.631851851853</c:v>
                      </c:pt>
                      <c:pt idx="13962">
                        <c:v>42533.631863425922</c:v>
                      </c:pt>
                      <c:pt idx="13963">
                        <c:v>42533.631874999999</c:v>
                      </c:pt>
                      <c:pt idx="13964">
                        <c:v>42533.631886574076</c:v>
                      </c:pt>
                      <c:pt idx="13965">
                        <c:v>42533.631898148145</c:v>
                      </c:pt>
                      <c:pt idx="13966">
                        <c:v>42533.631909722222</c:v>
                      </c:pt>
                      <c:pt idx="13967">
                        <c:v>42533.631921296299</c:v>
                      </c:pt>
                      <c:pt idx="13968">
                        <c:v>42533.631932870368</c:v>
                      </c:pt>
                      <c:pt idx="13969">
                        <c:v>42533.631944444445</c:v>
                      </c:pt>
                      <c:pt idx="13970">
                        <c:v>42533.631956018522</c:v>
                      </c:pt>
                      <c:pt idx="13971">
                        <c:v>42533.631967592592</c:v>
                      </c:pt>
                      <c:pt idx="13972">
                        <c:v>42533.631979166668</c:v>
                      </c:pt>
                      <c:pt idx="13973">
                        <c:v>42533.631990740738</c:v>
                      </c:pt>
                      <c:pt idx="13974">
                        <c:v>42533.632002314815</c:v>
                      </c:pt>
                      <c:pt idx="13975">
                        <c:v>42533.632013888891</c:v>
                      </c:pt>
                      <c:pt idx="13976">
                        <c:v>42533.632025462961</c:v>
                      </c:pt>
                      <c:pt idx="13977">
                        <c:v>42533.632037037038</c:v>
                      </c:pt>
                      <c:pt idx="13978">
                        <c:v>42533.632048611114</c:v>
                      </c:pt>
                      <c:pt idx="13979">
                        <c:v>42533.632060185184</c:v>
                      </c:pt>
                      <c:pt idx="13980">
                        <c:v>42533.632071759261</c:v>
                      </c:pt>
                      <c:pt idx="13981">
                        <c:v>42533.63208333333</c:v>
                      </c:pt>
                      <c:pt idx="13982">
                        <c:v>42533.632094907407</c:v>
                      </c:pt>
                      <c:pt idx="13983">
                        <c:v>42533.632106481484</c:v>
                      </c:pt>
                      <c:pt idx="13984">
                        <c:v>42533.632118055553</c:v>
                      </c:pt>
                      <c:pt idx="13985">
                        <c:v>42533.632141203707</c:v>
                      </c:pt>
                      <c:pt idx="13986">
                        <c:v>42533.632152777776</c:v>
                      </c:pt>
                      <c:pt idx="13987">
                        <c:v>42533.632164351853</c:v>
                      </c:pt>
                      <c:pt idx="13988">
                        <c:v>42533.632175925923</c:v>
                      </c:pt>
                      <c:pt idx="13989">
                        <c:v>42533.632187499999</c:v>
                      </c:pt>
                      <c:pt idx="13990">
                        <c:v>42533.632199074076</c:v>
                      </c:pt>
                      <c:pt idx="13991">
                        <c:v>42533.632210648146</c:v>
                      </c:pt>
                      <c:pt idx="13992">
                        <c:v>42533.632222222222</c:v>
                      </c:pt>
                      <c:pt idx="13993">
                        <c:v>42533.632233796299</c:v>
                      </c:pt>
                      <c:pt idx="13994">
                        <c:v>42533.632245370369</c:v>
                      </c:pt>
                      <c:pt idx="13995">
                        <c:v>42533.632256944446</c:v>
                      </c:pt>
                      <c:pt idx="13996">
                        <c:v>42533.632268518515</c:v>
                      </c:pt>
                      <c:pt idx="13997">
                        <c:v>42533.632280092592</c:v>
                      </c:pt>
                      <c:pt idx="13998">
                        <c:v>42533.632291666669</c:v>
                      </c:pt>
                      <c:pt idx="13999">
                        <c:v>42533.632303240738</c:v>
                      </c:pt>
                      <c:pt idx="14000">
                        <c:v>42533.632314814815</c:v>
                      </c:pt>
                      <c:pt idx="14001">
                        <c:v>42533.632326388892</c:v>
                      </c:pt>
                      <c:pt idx="14002">
                        <c:v>42533.632337962961</c:v>
                      </c:pt>
                      <c:pt idx="14003">
                        <c:v>42533.632349537038</c:v>
                      </c:pt>
                      <c:pt idx="14004">
                        <c:v>42533.632361111115</c:v>
                      </c:pt>
                      <c:pt idx="14005">
                        <c:v>42533.632372685184</c:v>
                      </c:pt>
                      <c:pt idx="14006">
                        <c:v>42533.632384259261</c:v>
                      </c:pt>
                      <c:pt idx="14007">
                        <c:v>42533.632395833331</c:v>
                      </c:pt>
                      <c:pt idx="14008">
                        <c:v>42533.632418981484</c:v>
                      </c:pt>
                      <c:pt idx="14009">
                        <c:v>42533.632430555554</c:v>
                      </c:pt>
                      <c:pt idx="14010">
                        <c:v>42533.63244212963</c:v>
                      </c:pt>
                      <c:pt idx="14011">
                        <c:v>42533.632453703707</c:v>
                      </c:pt>
                      <c:pt idx="14012">
                        <c:v>42533.632465277777</c:v>
                      </c:pt>
                      <c:pt idx="14013">
                        <c:v>42533.632476851853</c:v>
                      </c:pt>
                      <c:pt idx="14014">
                        <c:v>42533.632488425923</c:v>
                      </c:pt>
                      <c:pt idx="14015">
                        <c:v>42533.6325</c:v>
                      </c:pt>
                      <c:pt idx="14016">
                        <c:v>42533.632511574076</c:v>
                      </c:pt>
                      <c:pt idx="14017">
                        <c:v>42533.632523148146</c:v>
                      </c:pt>
                      <c:pt idx="14018">
                        <c:v>42533.632534722223</c:v>
                      </c:pt>
                      <c:pt idx="14019">
                        <c:v>42533.6325462963</c:v>
                      </c:pt>
                      <c:pt idx="14020">
                        <c:v>42533.632557870369</c:v>
                      </c:pt>
                      <c:pt idx="14021">
                        <c:v>42533.632569444446</c:v>
                      </c:pt>
                      <c:pt idx="14022">
                        <c:v>42533.632581018515</c:v>
                      </c:pt>
                      <c:pt idx="14023">
                        <c:v>42533.632592592592</c:v>
                      </c:pt>
                      <c:pt idx="14024">
                        <c:v>42533.632604166669</c:v>
                      </c:pt>
                      <c:pt idx="14025">
                        <c:v>42533.632615740738</c:v>
                      </c:pt>
                      <c:pt idx="14026">
                        <c:v>42533.632627314815</c:v>
                      </c:pt>
                      <c:pt idx="14027">
                        <c:v>42533.632638888892</c:v>
                      </c:pt>
                      <c:pt idx="14028">
                        <c:v>42533.632650462961</c:v>
                      </c:pt>
                      <c:pt idx="14029">
                        <c:v>42533.632662037038</c:v>
                      </c:pt>
                      <c:pt idx="14030">
                        <c:v>42533.632673611108</c:v>
                      </c:pt>
                      <c:pt idx="14031">
                        <c:v>42533.632685185185</c:v>
                      </c:pt>
                      <c:pt idx="14032">
                        <c:v>42533.632696759261</c:v>
                      </c:pt>
                      <c:pt idx="14033">
                        <c:v>42533.632708333331</c:v>
                      </c:pt>
                      <c:pt idx="14034">
                        <c:v>42533.632719907408</c:v>
                      </c:pt>
                      <c:pt idx="14035">
                        <c:v>42533.632731481484</c:v>
                      </c:pt>
                      <c:pt idx="14036">
                        <c:v>42533.632743055554</c:v>
                      </c:pt>
                      <c:pt idx="14037">
                        <c:v>42533.632754629631</c:v>
                      </c:pt>
                      <c:pt idx="14038">
                        <c:v>42533.6327662037</c:v>
                      </c:pt>
                      <c:pt idx="14039">
                        <c:v>42533.632777777777</c:v>
                      </c:pt>
                      <c:pt idx="14040">
                        <c:v>42533.632789351854</c:v>
                      </c:pt>
                      <c:pt idx="14041">
                        <c:v>42533.632800925923</c:v>
                      </c:pt>
                      <c:pt idx="14042">
                        <c:v>42533.6328125</c:v>
                      </c:pt>
                      <c:pt idx="14043">
                        <c:v>42533.632824074077</c:v>
                      </c:pt>
                      <c:pt idx="14044">
                        <c:v>42533.632835648146</c:v>
                      </c:pt>
                      <c:pt idx="14045">
                        <c:v>42533.632847222223</c:v>
                      </c:pt>
                      <c:pt idx="14046">
                        <c:v>42533.6328587963</c:v>
                      </c:pt>
                      <c:pt idx="14047">
                        <c:v>42533.632870370369</c:v>
                      </c:pt>
                      <c:pt idx="14048">
                        <c:v>42533.632881944446</c:v>
                      </c:pt>
                      <c:pt idx="14049">
                        <c:v>42533.632893518516</c:v>
                      </c:pt>
                      <c:pt idx="14050">
                        <c:v>42533.632905092592</c:v>
                      </c:pt>
                      <c:pt idx="14051">
                        <c:v>42533.632928240739</c:v>
                      </c:pt>
                      <c:pt idx="14052">
                        <c:v>42533.632939814815</c:v>
                      </c:pt>
                      <c:pt idx="14053">
                        <c:v>42533.632951388892</c:v>
                      </c:pt>
                      <c:pt idx="14054">
                        <c:v>42533.632962962962</c:v>
                      </c:pt>
                      <c:pt idx="14055">
                        <c:v>42533.632974537039</c:v>
                      </c:pt>
                      <c:pt idx="14056">
                        <c:v>42533.632986111108</c:v>
                      </c:pt>
                      <c:pt idx="14057">
                        <c:v>42533.632997685185</c:v>
                      </c:pt>
                      <c:pt idx="14058">
                        <c:v>42533.633009259262</c:v>
                      </c:pt>
                      <c:pt idx="14059">
                        <c:v>42533.633020833331</c:v>
                      </c:pt>
                      <c:pt idx="14060">
                        <c:v>42533.633043981485</c:v>
                      </c:pt>
                      <c:pt idx="14061">
                        <c:v>42533.633055555554</c:v>
                      </c:pt>
                      <c:pt idx="14062">
                        <c:v>42533.633067129631</c:v>
                      </c:pt>
                      <c:pt idx="14063">
                        <c:v>42533.6330787037</c:v>
                      </c:pt>
                      <c:pt idx="14064">
                        <c:v>42533.633090277777</c:v>
                      </c:pt>
                      <c:pt idx="14065">
                        <c:v>42533.633101851854</c:v>
                      </c:pt>
                      <c:pt idx="14066">
                        <c:v>42533.633113425924</c:v>
                      </c:pt>
                      <c:pt idx="14067">
                        <c:v>42533.633125</c:v>
                      </c:pt>
                      <c:pt idx="14068">
                        <c:v>42533.633136574077</c:v>
                      </c:pt>
                      <c:pt idx="14069">
                        <c:v>42533.633148148147</c:v>
                      </c:pt>
                      <c:pt idx="14070">
                        <c:v>42533.633159722223</c:v>
                      </c:pt>
                      <c:pt idx="14071">
                        <c:v>42533.63318287037</c:v>
                      </c:pt>
                      <c:pt idx="14072">
                        <c:v>42533.633194444446</c:v>
                      </c:pt>
                      <c:pt idx="14073">
                        <c:v>42533.633206018516</c:v>
                      </c:pt>
                      <c:pt idx="14074">
                        <c:v>42533.633217592593</c:v>
                      </c:pt>
                      <c:pt idx="14075">
                        <c:v>42533.633229166669</c:v>
                      </c:pt>
                      <c:pt idx="14076">
                        <c:v>42533.633240740739</c:v>
                      </c:pt>
                      <c:pt idx="14077">
                        <c:v>42533.633252314816</c:v>
                      </c:pt>
                      <c:pt idx="14078">
                        <c:v>42533.633263888885</c:v>
                      </c:pt>
                      <c:pt idx="14079">
                        <c:v>42533.633275462962</c:v>
                      </c:pt>
                      <c:pt idx="14080">
                        <c:v>42533.633287037039</c:v>
                      </c:pt>
                      <c:pt idx="14081">
                        <c:v>42533.633298611108</c:v>
                      </c:pt>
                      <c:pt idx="14082">
                        <c:v>42533.633310185185</c:v>
                      </c:pt>
                      <c:pt idx="14083">
                        <c:v>42533.633321759262</c:v>
                      </c:pt>
                      <c:pt idx="14084">
                        <c:v>42533.633333333331</c:v>
                      </c:pt>
                      <c:pt idx="14085">
                        <c:v>42533.633344907408</c:v>
                      </c:pt>
                      <c:pt idx="14086">
                        <c:v>42533.633356481485</c:v>
                      </c:pt>
                      <c:pt idx="14087">
                        <c:v>42533.633368055554</c:v>
                      </c:pt>
                      <c:pt idx="14088">
                        <c:v>42533.633379629631</c:v>
                      </c:pt>
                      <c:pt idx="14089">
                        <c:v>42533.633391203701</c:v>
                      </c:pt>
                      <c:pt idx="14090">
                        <c:v>42533.633402777778</c:v>
                      </c:pt>
                      <c:pt idx="14091">
                        <c:v>42533.633414351854</c:v>
                      </c:pt>
                      <c:pt idx="14092">
                        <c:v>42533.633425925924</c:v>
                      </c:pt>
                      <c:pt idx="14093">
                        <c:v>42533.633460648147</c:v>
                      </c:pt>
                      <c:pt idx="14094">
                        <c:v>42533.633472222224</c:v>
                      </c:pt>
                      <c:pt idx="14095">
                        <c:v>42533.633483796293</c:v>
                      </c:pt>
                      <c:pt idx="14096">
                        <c:v>42533.63349537037</c:v>
                      </c:pt>
                      <c:pt idx="14097">
                        <c:v>42533.633506944447</c:v>
                      </c:pt>
                      <c:pt idx="14098">
                        <c:v>42533.633518518516</c:v>
                      </c:pt>
                      <c:pt idx="14099">
                        <c:v>42533.63354166667</c:v>
                      </c:pt>
                      <c:pt idx="14100">
                        <c:v>42533.633553240739</c:v>
                      </c:pt>
                      <c:pt idx="14101">
                        <c:v>42533.633564814816</c:v>
                      </c:pt>
                      <c:pt idx="14102">
                        <c:v>42533.633576388886</c:v>
                      </c:pt>
                      <c:pt idx="14103">
                        <c:v>42533.633587962962</c:v>
                      </c:pt>
                      <c:pt idx="14104">
                        <c:v>42533.633599537039</c:v>
                      </c:pt>
                      <c:pt idx="14105">
                        <c:v>42533.633611111109</c:v>
                      </c:pt>
                      <c:pt idx="14106">
                        <c:v>42533.633622685185</c:v>
                      </c:pt>
                      <c:pt idx="14107">
                        <c:v>42533.633634259262</c:v>
                      </c:pt>
                      <c:pt idx="14108">
                        <c:v>42533.633645833332</c:v>
                      </c:pt>
                      <c:pt idx="14109">
                        <c:v>42533.633668981478</c:v>
                      </c:pt>
                      <c:pt idx="14110">
                        <c:v>42533.633692129632</c:v>
                      </c:pt>
                      <c:pt idx="14111">
                        <c:v>42533.633703703701</c:v>
                      </c:pt>
                      <c:pt idx="14112">
                        <c:v>42533.633715277778</c:v>
                      </c:pt>
                      <c:pt idx="14113">
                        <c:v>42533.633738425924</c:v>
                      </c:pt>
                      <c:pt idx="14114">
                        <c:v>42533.633750000001</c:v>
                      </c:pt>
                      <c:pt idx="14115">
                        <c:v>42533.633761574078</c:v>
                      </c:pt>
                      <c:pt idx="14116">
                        <c:v>42533.633773148147</c:v>
                      </c:pt>
                      <c:pt idx="14117">
                        <c:v>42533.633796296293</c:v>
                      </c:pt>
                      <c:pt idx="14118">
                        <c:v>42533.63380787037</c:v>
                      </c:pt>
                      <c:pt idx="14119">
                        <c:v>42533.633819444447</c:v>
                      </c:pt>
                      <c:pt idx="14120">
                        <c:v>42533.633831018517</c:v>
                      </c:pt>
                      <c:pt idx="14121">
                        <c:v>42533.63385416667</c:v>
                      </c:pt>
                      <c:pt idx="14122">
                        <c:v>42533.63386574074</c:v>
                      </c:pt>
                      <c:pt idx="14123">
                        <c:v>42533.633877314816</c:v>
                      </c:pt>
                      <c:pt idx="14124">
                        <c:v>42533.633888888886</c:v>
                      </c:pt>
                      <c:pt idx="14125">
                        <c:v>42533.633900462963</c:v>
                      </c:pt>
                      <c:pt idx="14126">
                        <c:v>42533.633912037039</c:v>
                      </c:pt>
                      <c:pt idx="14127">
                        <c:v>42533.633923611109</c:v>
                      </c:pt>
                      <c:pt idx="14128">
                        <c:v>42533.633946759262</c:v>
                      </c:pt>
                      <c:pt idx="14129">
                        <c:v>42533.633958333332</c:v>
                      </c:pt>
                      <c:pt idx="14130">
                        <c:v>42533.633969907409</c:v>
                      </c:pt>
                      <c:pt idx="14131">
                        <c:v>42533.633981481478</c:v>
                      </c:pt>
                      <c:pt idx="14132">
                        <c:v>42533.633993055555</c:v>
                      </c:pt>
                      <c:pt idx="14133">
                        <c:v>42533.634004629632</c:v>
                      </c:pt>
                      <c:pt idx="14134">
                        <c:v>42533.634016203701</c:v>
                      </c:pt>
                      <c:pt idx="14135">
                        <c:v>42533.634027777778</c:v>
                      </c:pt>
                      <c:pt idx="14136">
                        <c:v>42533.634039351855</c:v>
                      </c:pt>
                      <c:pt idx="14137">
                        <c:v>42533.634050925924</c:v>
                      </c:pt>
                      <c:pt idx="14138">
                        <c:v>42533.634062500001</c:v>
                      </c:pt>
                      <c:pt idx="14139">
                        <c:v>42533.634074074071</c:v>
                      </c:pt>
                      <c:pt idx="14140">
                        <c:v>42533.634085648147</c:v>
                      </c:pt>
                      <c:pt idx="14141">
                        <c:v>42533.634097222224</c:v>
                      </c:pt>
                      <c:pt idx="14142">
                        <c:v>42533.634108796294</c:v>
                      </c:pt>
                      <c:pt idx="14143">
                        <c:v>42533.634120370371</c:v>
                      </c:pt>
                      <c:pt idx="14144">
                        <c:v>42533.634131944447</c:v>
                      </c:pt>
                      <c:pt idx="14145">
                        <c:v>42533.634143518517</c:v>
                      </c:pt>
                      <c:pt idx="14146">
                        <c:v>42533.634155092594</c:v>
                      </c:pt>
                      <c:pt idx="14147">
                        <c:v>42533.634166666663</c:v>
                      </c:pt>
                      <c:pt idx="14148">
                        <c:v>42533.63417824074</c:v>
                      </c:pt>
                      <c:pt idx="14149">
                        <c:v>42533.634189814817</c:v>
                      </c:pt>
                      <c:pt idx="14150">
                        <c:v>42533.634201388886</c:v>
                      </c:pt>
                      <c:pt idx="14151">
                        <c:v>42533.634212962963</c:v>
                      </c:pt>
                      <c:pt idx="14152">
                        <c:v>42533.63422453704</c:v>
                      </c:pt>
                      <c:pt idx="14153">
                        <c:v>42533.634236111109</c:v>
                      </c:pt>
                      <c:pt idx="14154">
                        <c:v>42533.634259259263</c:v>
                      </c:pt>
                      <c:pt idx="14155">
                        <c:v>42533.634270833332</c:v>
                      </c:pt>
                      <c:pt idx="14156">
                        <c:v>42533.634282407409</c:v>
                      </c:pt>
                      <c:pt idx="14157">
                        <c:v>42533.634293981479</c:v>
                      </c:pt>
                      <c:pt idx="14158">
                        <c:v>42533.634305555555</c:v>
                      </c:pt>
                      <c:pt idx="14159">
                        <c:v>42533.634317129632</c:v>
                      </c:pt>
                      <c:pt idx="14160">
                        <c:v>42533.634328703702</c:v>
                      </c:pt>
                      <c:pt idx="14161">
                        <c:v>42533.634340277778</c:v>
                      </c:pt>
                      <c:pt idx="14162">
                        <c:v>42533.634351851855</c:v>
                      </c:pt>
                      <c:pt idx="14163">
                        <c:v>42533.634363425925</c:v>
                      </c:pt>
                      <c:pt idx="14164">
                        <c:v>42533.634375000001</c:v>
                      </c:pt>
                      <c:pt idx="14165">
                        <c:v>42533.634386574071</c:v>
                      </c:pt>
                      <c:pt idx="14166">
                        <c:v>42533.634398148148</c:v>
                      </c:pt>
                      <c:pt idx="14167">
                        <c:v>42533.634409722225</c:v>
                      </c:pt>
                      <c:pt idx="14168">
                        <c:v>42533.634421296294</c:v>
                      </c:pt>
                      <c:pt idx="14169">
                        <c:v>42533.634432870371</c:v>
                      </c:pt>
                      <c:pt idx="14170">
                        <c:v>42533.634444444448</c:v>
                      </c:pt>
                      <c:pt idx="14171">
                        <c:v>42533.634456018517</c:v>
                      </c:pt>
                      <c:pt idx="14172">
                        <c:v>42533.634467592594</c:v>
                      </c:pt>
                      <c:pt idx="14173">
                        <c:v>42533.634479166663</c:v>
                      </c:pt>
                      <c:pt idx="14174">
                        <c:v>42533.63449074074</c:v>
                      </c:pt>
                      <c:pt idx="14175">
                        <c:v>42533.634502314817</c:v>
                      </c:pt>
                      <c:pt idx="14176">
                        <c:v>42533.634513888886</c:v>
                      </c:pt>
                      <c:pt idx="14177">
                        <c:v>42533.634525462963</c:v>
                      </c:pt>
                      <c:pt idx="14178">
                        <c:v>42533.63453703704</c:v>
                      </c:pt>
                      <c:pt idx="14179">
                        <c:v>42533.634548611109</c:v>
                      </c:pt>
                      <c:pt idx="14180">
                        <c:v>42533.634560185186</c:v>
                      </c:pt>
                      <c:pt idx="14181">
                        <c:v>42533.634594907409</c:v>
                      </c:pt>
                      <c:pt idx="14182">
                        <c:v>42533.634606481479</c:v>
                      </c:pt>
                      <c:pt idx="14183">
                        <c:v>42533.634618055556</c:v>
                      </c:pt>
                      <c:pt idx="14184">
                        <c:v>42533.634629629632</c:v>
                      </c:pt>
                      <c:pt idx="14185">
                        <c:v>42533.634641203702</c:v>
                      </c:pt>
                      <c:pt idx="14186">
                        <c:v>42533.634652777779</c:v>
                      </c:pt>
                      <c:pt idx="14187">
                        <c:v>42533.634664351855</c:v>
                      </c:pt>
                      <c:pt idx="14188">
                        <c:v>42533.634675925925</c:v>
                      </c:pt>
                      <c:pt idx="14189">
                        <c:v>42533.634699074071</c:v>
                      </c:pt>
                      <c:pt idx="14190">
                        <c:v>42533.634710648148</c:v>
                      </c:pt>
                      <c:pt idx="14191">
                        <c:v>42533.634722222225</c:v>
                      </c:pt>
                      <c:pt idx="14192">
                        <c:v>42533.634733796294</c:v>
                      </c:pt>
                      <c:pt idx="14193">
                        <c:v>42533.634756944448</c:v>
                      </c:pt>
                      <c:pt idx="14194">
                        <c:v>42533.634768518517</c:v>
                      </c:pt>
                      <c:pt idx="14195">
                        <c:v>42533.634780092594</c:v>
                      </c:pt>
                      <c:pt idx="14196">
                        <c:v>42533.634791666664</c:v>
                      </c:pt>
                      <c:pt idx="14197">
                        <c:v>42533.63480324074</c:v>
                      </c:pt>
                      <c:pt idx="14198">
                        <c:v>42533.634814814817</c:v>
                      </c:pt>
                      <c:pt idx="14199">
                        <c:v>42533.634826388887</c:v>
                      </c:pt>
                      <c:pt idx="14200">
                        <c:v>42533.634837962964</c:v>
                      </c:pt>
                      <c:pt idx="14201">
                        <c:v>42533.63484953704</c:v>
                      </c:pt>
                      <c:pt idx="14202">
                        <c:v>42533.63486111111</c:v>
                      </c:pt>
                      <c:pt idx="14203">
                        <c:v>42533.634872685187</c:v>
                      </c:pt>
                      <c:pt idx="14204">
                        <c:v>42533.634884259256</c:v>
                      </c:pt>
                      <c:pt idx="14205">
                        <c:v>42533.634895833333</c:v>
                      </c:pt>
                      <c:pt idx="14206">
                        <c:v>42533.63490740741</c:v>
                      </c:pt>
                      <c:pt idx="14207">
                        <c:v>42533.634918981479</c:v>
                      </c:pt>
                      <c:pt idx="14208">
                        <c:v>42533.634930555556</c:v>
                      </c:pt>
                      <c:pt idx="14209">
                        <c:v>42533.634942129633</c:v>
                      </c:pt>
                      <c:pt idx="14210">
                        <c:v>42533.634953703702</c:v>
                      </c:pt>
                      <c:pt idx="14211">
                        <c:v>42533.634965277779</c:v>
                      </c:pt>
                      <c:pt idx="14212">
                        <c:v>42533.634976851848</c:v>
                      </c:pt>
                      <c:pt idx="14213">
                        <c:v>42533.634988425925</c:v>
                      </c:pt>
                      <c:pt idx="14214">
                        <c:v>42533.635000000002</c:v>
                      </c:pt>
                      <c:pt idx="14215">
                        <c:v>42533.635011574072</c:v>
                      </c:pt>
                      <c:pt idx="14216">
                        <c:v>42533.635023148148</c:v>
                      </c:pt>
                      <c:pt idx="14217">
                        <c:v>42533.635034722225</c:v>
                      </c:pt>
                      <c:pt idx="14218">
                        <c:v>42533.635046296295</c:v>
                      </c:pt>
                      <c:pt idx="14219">
                        <c:v>42533.635057870371</c:v>
                      </c:pt>
                      <c:pt idx="14220">
                        <c:v>42533.635069444441</c:v>
                      </c:pt>
                      <c:pt idx="14221">
                        <c:v>42533.635081018518</c:v>
                      </c:pt>
                      <c:pt idx="14222">
                        <c:v>42533.635092592594</c:v>
                      </c:pt>
                      <c:pt idx="14223">
                        <c:v>42533.635104166664</c:v>
                      </c:pt>
                      <c:pt idx="14224">
                        <c:v>42533.635115740741</c:v>
                      </c:pt>
                      <c:pt idx="14225">
                        <c:v>42533.635127314818</c:v>
                      </c:pt>
                      <c:pt idx="14226">
                        <c:v>42533.635138888887</c:v>
                      </c:pt>
                      <c:pt idx="14227">
                        <c:v>42533.635162037041</c:v>
                      </c:pt>
                      <c:pt idx="14228">
                        <c:v>42533.63517361111</c:v>
                      </c:pt>
                      <c:pt idx="14229">
                        <c:v>42533.635185185187</c:v>
                      </c:pt>
                      <c:pt idx="14230">
                        <c:v>42533.635196759256</c:v>
                      </c:pt>
                      <c:pt idx="14231">
                        <c:v>42533.63521990741</c:v>
                      </c:pt>
                      <c:pt idx="14232">
                        <c:v>42533.635231481479</c:v>
                      </c:pt>
                      <c:pt idx="14233">
                        <c:v>42533.635243055556</c:v>
                      </c:pt>
                      <c:pt idx="14234">
                        <c:v>42533.635254629633</c:v>
                      </c:pt>
                      <c:pt idx="14235">
                        <c:v>42533.635266203702</c:v>
                      </c:pt>
                      <c:pt idx="14236">
                        <c:v>42533.635277777779</c:v>
                      </c:pt>
                      <c:pt idx="14237">
                        <c:v>42533.635289351849</c:v>
                      </c:pt>
                      <c:pt idx="14238">
                        <c:v>42533.635300925926</c:v>
                      </c:pt>
                      <c:pt idx="14239">
                        <c:v>42533.635312500002</c:v>
                      </c:pt>
                      <c:pt idx="14240">
                        <c:v>42533.635324074072</c:v>
                      </c:pt>
                      <c:pt idx="14241">
                        <c:v>42533.635335648149</c:v>
                      </c:pt>
                      <c:pt idx="14242">
                        <c:v>42533.635347222225</c:v>
                      </c:pt>
                      <c:pt idx="14243">
                        <c:v>42533.635358796295</c:v>
                      </c:pt>
                      <c:pt idx="14244">
                        <c:v>42533.635370370372</c:v>
                      </c:pt>
                      <c:pt idx="14245">
                        <c:v>42533.635381944441</c:v>
                      </c:pt>
                      <c:pt idx="14246">
                        <c:v>42533.635393518518</c:v>
                      </c:pt>
                      <c:pt idx="14247">
                        <c:v>42533.635416666664</c:v>
                      </c:pt>
                      <c:pt idx="14248">
                        <c:v>42533.635428240741</c:v>
                      </c:pt>
                      <c:pt idx="14249">
                        <c:v>42533.635439814818</c:v>
                      </c:pt>
                      <c:pt idx="14250">
                        <c:v>42533.635451388887</c:v>
                      </c:pt>
                      <c:pt idx="14251">
                        <c:v>42533.635462962964</c:v>
                      </c:pt>
                      <c:pt idx="14252">
                        <c:v>42533.635474537034</c:v>
                      </c:pt>
                      <c:pt idx="14253">
                        <c:v>42533.63548611111</c:v>
                      </c:pt>
                      <c:pt idx="14254">
                        <c:v>42533.635497685187</c:v>
                      </c:pt>
                      <c:pt idx="14255">
                        <c:v>42533.635509259257</c:v>
                      </c:pt>
                      <c:pt idx="14256">
                        <c:v>42533.635520833333</c:v>
                      </c:pt>
                      <c:pt idx="14257">
                        <c:v>42533.63553240741</c:v>
                      </c:pt>
                      <c:pt idx="14258">
                        <c:v>42533.63554398148</c:v>
                      </c:pt>
                      <c:pt idx="14259">
                        <c:v>42533.635555555556</c:v>
                      </c:pt>
                      <c:pt idx="14260">
                        <c:v>42533.635567129626</c:v>
                      </c:pt>
                      <c:pt idx="14261">
                        <c:v>42533.635578703703</c:v>
                      </c:pt>
                      <c:pt idx="14262">
                        <c:v>42533.63559027778</c:v>
                      </c:pt>
                      <c:pt idx="14263">
                        <c:v>42533.635601851849</c:v>
                      </c:pt>
                      <c:pt idx="14264">
                        <c:v>42533.635613425926</c:v>
                      </c:pt>
                      <c:pt idx="14265">
                        <c:v>42533.635625000003</c:v>
                      </c:pt>
                      <c:pt idx="14266">
                        <c:v>42533.635636574072</c:v>
                      </c:pt>
                      <c:pt idx="14267">
                        <c:v>42533.635648148149</c:v>
                      </c:pt>
                      <c:pt idx="14268">
                        <c:v>42533.635659722226</c:v>
                      </c:pt>
                      <c:pt idx="14269">
                        <c:v>42533.635671296295</c:v>
                      </c:pt>
                      <c:pt idx="14270">
                        <c:v>42533.635682870372</c:v>
                      </c:pt>
                      <c:pt idx="14271">
                        <c:v>42533.635694444441</c:v>
                      </c:pt>
                      <c:pt idx="14272">
                        <c:v>42533.635706018518</c:v>
                      </c:pt>
                      <c:pt idx="14273">
                        <c:v>42533.635717592595</c:v>
                      </c:pt>
                      <c:pt idx="14274">
                        <c:v>42533.635729166665</c:v>
                      </c:pt>
                      <c:pt idx="14275">
                        <c:v>42533.635740740741</c:v>
                      </c:pt>
                      <c:pt idx="14276">
                        <c:v>42533.635752314818</c:v>
                      </c:pt>
                      <c:pt idx="14277">
                        <c:v>42533.635763888888</c:v>
                      </c:pt>
                      <c:pt idx="14278">
                        <c:v>42533.635775462964</c:v>
                      </c:pt>
                      <c:pt idx="14279">
                        <c:v>42533.635787037034</c:v>
                      </c:pt>
                      <c:pt idx="14280">
                        <c:v>42533.635798611111</c:v>
                      </c:pt>
                      <c:pt idx="14281">
                        <c:v>42533.635810185187</c:v>
                      </c:pt>
                      <c:pt idx="14282">
                        <c:v>42533.635821759257</c:v>
                      </c:pt>
                      <c:pt idx="14283">
                        <c:v>42533.635833333334</c:v>
                      </c:pt>
                      <c:pt idx="14284">
                        <c:v>42533.635844907411</c:v>
                      </c:pt>
                      <c:pt idx="14285">
                        <c:v>42533.63585648148</c:v>
                      </c:pt>
                      <c:pt idx="14286">
                        <c:v>42533.635868055557</c:v>
                      </c:pt>
                      <c:pt idx="14287">
                        <c:v>42533.635879629626</c:v>
                      </c:pt>
                      <c:pt idx="14288">
                        <c:v>42533.635891203703</c:v>
                      </c:pt>
                      <c:pt idx="14289">
                        <c:v>42533.63590277778</c:v>
                      </c:pt>
                      <c:pt idx="14290">
                        <c:v>42533.635914351849</c:v>
                      </c:pt>
                      <c:pt idx="14291">
                        <c:v>42533.635925925926</c:v>
                      </c:pt>
                      <c:pt idx="14292">
                        <c:v>42533.635937500003</c:v>
                      </c:pt>
                      <c:pt idx="14293">
                        <c:v>42533.635949074072</c:v>
                      </c:pt>
                      <c:pt idx="14294">
                        <c:v>42533.635960648149</c:v>
                      </c:pt>
                      <c:pt idx="14295">
                        <c:v>42533.635972222219</c:v>
                      </c:pt>
                      <c:pt idx="14296">
                        <c:v>42533.635983796295</c:v>
                      </c:pt>
                      <c:pt idx="14297">
                        <c:v>42533.635995370372</c:v>
                      </c:pt>
                      <c:pt idx="14298">
                        <c:v>42533.636006944442</c:v>
                      </c:pt>
                      <c:pt idx="14299">
                        <c:v>42533.636018518519</c:v>
                      </c:pt>
                      <c:pt idx="14300">
                        <c:v>42533.636030092595</c:v>
                      </c:pt>
                      <c:pt idx="14301">
                        <c:v>42533.636041666665</c:v>
                      </c:pt>
                      <c:pt idx="14302">
                        <c:v>42533.636053240742</c:v>
                      </c:pt>
                      <c:pt idx="14303">
                        <c:v>42533.636064814818</c:v>
                      </c:pt>
                      <c:pt idx="14304">
                        <c:v>42533.636076388888</c:v>
                      </c:pt>
                      <c:pt idx="14305">
                        <c:v>42533.636087962965</c:v>
                      </c:pt>
                      <c:pt idx="14306">
                        <c:v>42533.636099537034</c:v>
                      </c:pt>
                      <c:pt idx="14307">
                        <c:v>42533.636111111111</c:v>
                      </c:pt>
                      <c:pt idx="14308">
                        <c:v>42533.636122685188</c:v>
                      </c:pt>
                      <c:pt idx="14309">
                        <c:v>42533.636134259257</c:v>
                      </c:pt>
                      <c:pt idx="14310">
                        <c:v>42533.636145833334</c:v>
                      </c:pt>
                      <c:pt idx="14311">
                        <c:v>42533.636157407411</c:v>
                      </c:pt>
                      <c:pt idx="14312">
                        <c:v>42533.63616898148</c:v>
                      </c:pt>
                      <c:pt idx="14313">
                        <c:v>42533.636180555557</c:v>
                      </c:pt>
                      <c:pt idx="14314">
                        <c:v>42533.636192129627</c:v>
                      </c:pt>
                      <c:pt idx="14315">
                        <c:v>42533.636203703703</c:v>
                      </c:pt>
                      <c:pt idx="14316">
                        <c:v>42533.63621527778</c:v>
                      </c:pt>
                      <c:pt idx="14317">
                        <c:v>42533.63622685185</c:v>
                      </c:pt>
                      <c:pt idx="14318">
                        <c:v>42533.636238425926</c:v>
                      </c:pt>
                      <c:pt idx="14319">
                        <c:v>42533.636250000003</c:v>
                      </c:pt>
                      <c:pt idx="14320">
                        <c:v>42533.636261574073</c:v>
                      </c:pt>
                      <c:pt idx="14321">
                        <c:v>42533.636273148149</c:v>
                      </c:pt>
                      <c:pt idx="14322">
                        <c:v>42533.636284722219</c:v>
                      </c:pt>
                      <c:pt idx="14323">
                        <c:v>42533.636296296296</c:v>
                      </c:pt>
                      <c:pt idx="14324">
                        <c:v>42533.636307870373</c:v>
                      </c:pt>
                      <c:pt idx="14325">
                        <c:v>42533.636319444442</c:v>
                      </c:pt>
                      <c:pt idx="14326">
                        <c:v>42533.636331018519</c:v>
                      </c:pt>
                      <c:pt idx="14327">
                        <c:v>42533.636342592596</c:v>
                      </c:pt>
                      <c:pt idx="14328">
                        <c:v>42533.636354166665</c:v>
                      </c:pt>
                      <c:pt idx="14329">
                        <c:v>42533.636365740742</c:v>
                      </c:pt>
                      <c:pt idx="14330">
                        <c:v>42533.636377314811</c:v>
                      </c:pt>
                      <c:pt idx="14331">
                        <c:v>42533.636388888888</c:v>
                      </c:pt>
                      <c:pt idx="14332">
                        <c:v>42533.636400462965</c:v>
                      </c:pt>
                      <c:pt idx="14333">
                        <c:v>42533.636412037034</c:v>
                      </c:pt>
                      <c:pt idx="14334">
                        <c:v>42533.636423611111</c:v>
                      </c:pt>
                      <c:pt idx="14335">
                        <c:v>42533.636435185188</c:v>
                      </c:pt>
                      <c:pt idx="14336">
                        <c:v>42533.636458333334</c:v>
                      </c:pt>
                      <c:pt idx="14337">
                        <c:v>42533.636469907404</c:v>
                      </c:pt>
                      <c:pt idx="14338">
                        <c:v>42533.636493055557</c:v>
                      </c:pt>
                      <c:pt idx="14339">
                        <c:v>42533.636504629627</c:v>
                      </c:pt>
                      <c:pt idx="14340">
                        <c:v>42533.636516203704</c:v>
                      </c:pt>
                      <c:pt idx="14341">
                        <c:v>42533.63652777778</c:v>
                      </c:pt>
                      <c:pt idx="14342">
                        <c:v>42533.63653935185</c:v>
                      </c:pt>
                      <c:pt idx="14343">
                        <c:v>42533.636550925927</c:v>
                      </c:pt>
                      <c:pt idx="14344">
                        <c:v>42533.636562500003</c:v>
                      </c:pt>
                      <c:pt idx="14345">
                        <c:v>42533.636574074073</c:v>
                      </c:pt>
                      <c:pt idx="14346">
                        <c:v>42533.636597222219</c:v>
                      </c:pt>
                      <c:pt idx="14347">
                        <c:v>42533.636608796296</c:v>
                      </c:pt>
                      <c:pt idx="14348">
                        <c:v>42533.636620370373</c:v>
                      </c:pt>
                      <c:pt idx="14349">
                        <c:v>42533.636631944442</c:v>
                      </c:pt>
                      <c:pt idx="14350">
                        <c:v>42533.636643518519</c:v>
                      </c:pt>
                      <c:pt idx="14351">
                        <c:v>42533.636655092596</c:v>
                      </c:pt>
                      <c:pt idx="14352">
                        <c:v>42533.636666666665</c:v>
                      </c:pt>
                      <c:pt idx="14353">
                        <c:v>42533.636678240742</c:v>
                      </c:pt>
                      <c:pt idx="14354">
                        <c:v>42533.636689814812</c:v>
                      </c:pt>
                      <c:pt idx="14355">
                        <c:v>42533.636701388888</c:v>
                      </c:pt>
                      <c:pt idx="14356">
                        <c:v>42533.636712962965</c:v>
                      </c:pt>
                      <c:pt idx="14357">
                        <c:v>42533.636724537035</c:v>
                      </c:pt>
                      <c:pt idx="14358">
                        <c:v>42533.636759259258</c:v>
                      </c:pt>
                      <c:pt idx="14359">
                        <c:v>42533.636770833335</c:v>
                      </c:pt>
                      <c:pt idx="14360">
                        <c:v>42533.636782407404</c:v>
                      </c:pt>
                      <c:pt idx="14361">
                        <c:v>42533.636793981481</c:v>
                      </c:pt>
                      <c:pt idx="14362">
                        <c:v>42533.636805555558</c:v>
                      </c:pt>
                      <c:pt idx="14363">
                        <c:v>42533.636817129627</c:v>
                      </c:pt>
                      <c:pt idx="14364">
                        <c:v>42533.636828703704</c:v>
                      </c:pt>
                      <c:pt idx="14365">
                        <c:v>42533.636840277781</c:v>
                      </c:pt>
                      <c:pt idx="14366">
                        <c:v>42533.63685185185</c:v>
                      </c:pt>
                      <c:pt idx="14367">
                        <c:v>42533.636863425927</c:v>
                      </c:pt>
                      <c:pt idx="14368">
                        <c:v>42533.636874999997</c:v>
                      </c:pt>
                      <c:pt idx="14369">
                        <c:v>42533.636886574073</c:v>
                      </c:pt>
                      <c:pt idx="14370">
                        <c:v>42533.63689814815</c:v>
                      </c:pt>
                      <c:pt idx="14371">
                        <c:v>42533.63690972222</c:v>
                      </c:pt>
                      <c:pt idx="14372">
                        <c:v>42533.636921296296</c:v>
                      </c:pt>
                      <c:pt idx="14373">
                        <c:v>42533.636932870373</c:v>
                      </c:pt>
                      <c:pt idx="14374">
                        <c:v>42533.636944444443</c:v>
                      </c:pt>
                      <c:pt idx="14375">
                        <c:v>42533.636956018519</c:v>
                      </c:pt>
                      <c:pt idx="14376">
                        <c:v>42533.636967592596</c:v>
                      </c:pt>
                      <c:pt idx="14377">
                        <c:v>42533.636979166666</c:v>
                      </c:pt>
                      <c:pt idx="14378">
                        <c:v>42533.637002314812</c:v>
                      </c:pt>
                      <c:pt idx="14379">
                        <c:v>42533.637013888889</c:v>
                      </c:pt>
                      <c:pt idx="14380">
                        <c:v>42533.637037037035</c:v>
                      </c:pt>
                      <c:pt idx="14381">
                        <c:v>42533.637048611112</c:v>
                      </c:pt>
                      <c:pt idx="14382">
                        <c:v>42533.637060185189</c:v>
                      </c:pt>
                      <c:pt idx="14383">
                        <c:v>42533.637071759258</c:v>
                      </c:pt>
                      <c:pt idx="14384">
                        <c:v>42533.637083333335</c:v>
                      </c:pt>
                      <c:pt idx="14385">
                        <c:v>42533.637094907404</c:v>
                      </c:pt>
                      <c:pt idx="14386">
                        <c:v>42533.637106481481</c:v>
                      </c:pt>
                      <c:pt idx="14387">
                        <c:v>42533.637118055558</c:v>
                      </c:pt>
                      <c:pt idx="14388">
                        <c:v>42533.637129629627</c:v>
                      </c:pt>
                      <c:pt idx="14389">
                        <c:v>42533.637141203704</c:v>
                      </c:pt>
                      <c:pt idx="14390">
                        <c:v>42533.637152777781</c:v>
                      </c:pt>
                      <c:pt idx="14391">
                        <c:v>42533.637164351851</c:v>
                      </c:pt>
                      <c:pt idx="14392">
                        <c:v>42533.637175925927</c:v>
                      </c:pt>
                      <c:pt idx="14393">
                        <c:v>42533.637187499997</c:v>
                      </c:pt>
                      <c:pt idx="14394">
                        <c:v>42533.63721064815</c:v>
                      </c:pt>
                      <c:pt idx="14395">
                        <c:v>42533.63722222222</c:v>
                      </c:pt>
                      <c:pt idx="14396">
                        <c:v>42533.637233796297</c:v>
                      </c:pt>
                      <c:pt idx="14397">
                        <c:v>42533.637245370373</c:v>
                      </c:pt>
                      <c:pt idx="14398">
                        <c:v>42533.637256944443</c:v>
                      </c:pt>
                      <c:pt idx="14399">
                        <c:v>42533.63726851852</c:v>
                      </c:pt>
                      <c:pt idx="14400">
                        <c:v>42533.637280092589</c:v>
                      </c:pt>
                      <c:pt idx="14401">
                        <c:v>42533.637291666666</c:v>
                      </c:pt>
                      <c:pt idx="14402">
                        <c:v>42533.637303240743</c:v>
                      </c:pt>
                      <c:pt idx="14403">
                        <c:v>42533.637314814812</c:v>
                      </c:pt>
                      <c:pt idx="14404">
                        <c:v>42533.637326388889</c:v>
                      </c:pt>
                      <c:pt idx="14405">
                        <c:v>42533.637337962966</c:v>
                      </c:pt>
                      <c:pt idx="14406">
                        <c:v>42533.637349537035</c:v>
                      </c:pt>
                      <c:pt idx="14407">
                        <c:v>42533.637361111112</c:v>
                      </c:pt>
                      <c:pt idx="14408">
                        <c:v>42533.637372685182</c:v>
                      </c:pt>
                      <c:pt idx="14409">
                        <c:v>42533.637384259258</c:v>
                      </c:pt>
                      <c:pt idx="14410">
                        <c:v>42533.637395833335</c:v>
                      </c:pt>
                      <c:pt idx="14411">
                        <c:v>42533.637407407405</c:v>
                      </c:pt>
                      <c:pt idx="14412">
                        <c:v>42533.637418981481</c:v>
                      </c:pt>
                      <c:pt idx="14413">
                        <c:v>42533.637430555558</c:v>
                      </c:pt>
                      <c:pt idx="14414">
                        <c:v>42533.637442129628</c:v>
                      </c:pt>
                      <c:pt idx="14415">
                        <c:v>42533.637453703705</c:v>
                      </c:pt>
                      <c:pt idx="14416">
                        <c:v>42533.637465277781</c:v>
                      </c:pt>
                      <c:pt idx="14417">
                        <c:v>42533.637476851851</c:v>
                      </c:pt>
                      <c:pt idx="14418">
                        <c:v>42533.637488425928</c:v>
                      </c:pt>
                      <c:pt idx="14419">
                        <c:v>42533.637499999997</c:v>
                      </c:pt>
                      <c:pt idx="14420">
                        <c:v>42533.637511574074</c:v>
                      </c:pt>
                      <c:pt idx="14421">
                        <c:v>42533.637523148151</c:v>
                      </c:pt>
                      <c:pt idx="14422">
                        <c:v>42533.63753472222</c:v>
                      </c:pt>
                      <c:pt idx="14423">
                        <c:v>42533.637546296297</c:v>
                      </c:pt>
                      <c:pt idx="14424">
                        <c:v>42533.637557870374</c:v>
                      </c:pt>
                      <c:pt idx="14425">
                        <c:v>42533.637569444443</c:v>
                      </c:pt>
                      <c:pt idx="14426">
                        <c:v>42533.63758101852</c:v>
                      </c:pt>
                      <c:pt idx="14427">
                        <c:v>42533.637592592589</c:v>
                      </c:pt>
                      <c:pt idx="14428">
                        <c:v>42533.637604166666</c:v>
                      </c:pt>
                      <c:pt idx="14429">
                        <c:v>42533.637615740743</c:v>
                      </c:pt>
                      <c:pt idx="14430">
                        <c:v>42533.637627314813</c:v>
                      </c:pt>
                      <c:pt idx="14431">
                        <c:v>42533.637638888889</c:v>
                      </c:pt>
                      <c:pt idx="14432">
                        <c:v>42533.637650462966</c:v>
                      </c:pt>
                      <c:pt idx="14433">
                        <c:v>42533.637662037036</c:v>
                      </c:pt>
                      <c:pt idx="14434">
                        <c:v>42533.637685185182</c:v>
                      </c:pt>
                      <c:pt idx="14435">
                        <c:v>42533.637696759259</c:v>
                      </c:pt>
                      <c:pt idx="14436">
                        <c:v>42533.637708333335</c:v>
                      </c:pt>
                      <c:pt idx="14437">
                        <c:v>42533.637719907405</c:v>
                      </c:pt>
                      <c:pt idx="14438">
                        <c:v>42533.637731481482</c:v>
                      </c:pt>
                      <c:pt idx="14439">
                        <c:v>42533.637743055559</c:v>
                      </c:pt>
                      <c:pt idx="14440">
                        <c:v>42533.637754629628</c:v>
                      </c:pt>
                      <c:pt idx="14441">
                        <c:v>42533.637766203705</c:v>
                      </c:pt>
                      <c:pt idx="14442">
                        <c:v>42533.637777777774</c:v>
                      </c:pt>
                      <c:pt idx="14443">
                        <c:v>42533.637789351851</c:v>
                      </c:pt>
                      <c:pt idx="14444">
                        <c:v>42533.637800925928</c:v>
                      </c:pt>
                      <c:pt idx="14445">
                        <c:v>42533.637812499997</c:v>
                      </c:pt>
                      <c:pt idx="14446">
                        <c:v>42533.637824074074</c:v>
                      </c:pt>
                      <c:pt idx="14447">
                        <c:v>42533.637835648151</c:v>
                      </c:pt>
                      <c:pt idx="14448">
                        <c:v>42533.63784722222</c:v>
                      </c:pt>
                      <c:pt idx="14449">
                        <c:v>42533.637858796297</c:v>
                      </c:pt>
                      <c:pt idx="14450">
                        <c:v>42533.637870370374</c:v>
                      </c:pt>
                      <c:pt idx="14451">
                        <c:v>42533.637881944444</c:v>
                      </c:pt>
                      <c:pt idx="14452">
                        <c:v>42533.63789351852</c:v>
                      </c:pt>
                      <c:pt idx="14453">
                        <c:v>42533.63790509259</c:v>
                      </c:pt>
                      <c:pt idx="14454">
                        <c:v>42533.637916666667</c:v>
                      </c:pt>
                      <c:pt idx="14455">
                        <c:v>42533.637939814813</c:v>
                      </c:pt>
                      <c:pt idx="14456">
                        <c:v>42533.63795138889</c:v>
                      </c:pt>
                      <c:pt idx="14457">
                        <c:v>42533.637962962966</c:v>
                      </c:pt>
                      <c:pt idx="14458">
                        <c:v>42533.637974537036</c:v>
                      </c:pt>
                      <c:pt idx="14459">
                        <c:v>42533.637986111113</c:v>
                      </c:pt>
                      <c:pt idx="14460">
                        <c:v>42533.637997685182</c:v>
                      </c:pt>
                      <c:pt idx="14461">
                        <c:v>42533.638009259259</c:v>
                      </c:pt>
                      <c:pt idx="14462">
                        <c:v>42533.638020833336</c:v>
                      </c:pt>
                      <c:pt idx="14463">
                        <c:v>42533.638032407405</c:v>
                      </c:pt>
                      <c:pt idx="14464">
                        <c:v>42533.638043981482</c:v>
                      </c:pt>
                      <c:pt idx="14465">
                        <c:v>42533.638055555559</c:v>
                      </c:pt>
                      <c:pt idx="14466">
                        <c:v>42533.638067129628</c:v>
                      </c:pt>
                      <c:pt idx="14467">
                        <c:v>42533.638078703705</c:v>
                      </c:pt>
                      <c:pt idx="14468">
                        <c:v>42533.638090277775</c:v>
                      </c:pt>
                      <c:pt idx="14469">
                        <c:v>42533.638101851851</c:v>
                      </c:pt>
                      <c:pt idx="14470">
                        <c:v>42533.638113425928</c:v>
                      </c:pt>
                      <c:pt idx="14471">
                        <c:v>42533.638124999998</c:v>
                      </c:pt>
                      <c:pt idx="14472">
                        <c:v>42533.638136574074</c:v>
                      </c:pt>
                      <c:pt idx="14473">
                        <c:v>42533.638148148151</c:v>
                      </c:pt>
                      <c:pt idx="14474">
                        <c:v>42533.638159722221</c:v>
                      </c:pt>
                      <c:pt idx="14475">
                        <c:v>42533.638171296298</c:v>
                      </c:pt>
                      <c:pt idx="14476">
                        <c:v>42533.638182870367</c:v>
                      </c:pt>
                      <c:pt idx="14477">
                        <c:v>42533.638194444444</c:v>
                      </c:pt>
                      <c:pt idx="14478">
                        <c:v>42533.638206018521</c:v>
                      </c:pt>
                      <c:pt idx="14479">
                        <c:v>42533.63821759259</c:v>
                      </c:pt>
                      <c:pt idx="14480">
                        <c:v>42533.638252314813</c:v>
                      </c:pt>
                      <c:pt idx="14481">
                        <c:v>42533.63826388889</c:v>
                      </c:pt>
                      <c:pt idx="14482">
                        <c:v>42533.638275462959</c:v>
                      </c:pt>
                      <c:pt idx="14483">
                        <c:v>42533.638287037036</c:v>
                      </c:pt>
                      <c:pt idx="14484">
                        <c:v>42533.638298611113</c:v>
                      </c:pt>
                      <c:pt idx="14485">
                        <c:v>42533.638310185182</c:v>
                      </c:pt>
                      <c:pt idx="14486">
                        <c:v>42533.638321759259</c:v>
                      </c:pt>
                      <c:pt idx="14487">
                        <c:v>42533.638333333336</c:v>
                      </c:pt>
                      <c:pt idx="14488">
                        <c:v>42533.638344907406</c:v>
                      </c:pt>
                      <c:pt idx="14489">
                        <c:v>42533.638356481482</c:v>
                      </c:pt>
                      <c:pt idx="14490">
                        <c:v>42533.638379629629</c:v>
                      </c:pt>
                      <c:pt idx="14491">
                        <c:v>42533.638391203705</c:v>
                      </c:pt>
                      <c:pt idx="14492">
                        <c:v>42533.638402777775</c:v>
                      </c:pt>
                      <c:pt idx="14493">
                        <c:v>42533.638414351852</c:v>
                      </c:pt>
                      <c:pt idx="14494">
                        <c:v>42533.638437499998</c:v>
                      </c:pt>
                      <c:pt idx="14495">
                        <c:v>42533.638449074075</c:v>
                      </c:pt>
                      <c:pt idx="14496">
                        <c:v>42533.638460648152</c:v>
                      </c:pt>
                      <c:pt idx="14497">
                        <c:v>42533.638472222221</c:v>
                      </c:pt>
                      <c:pt idx="14498">
                        <c:v>42533.638483796298</c:v>
                      </c:pt>
                      <c:pt idx="14499">
                        <c:v>42533.638495370367</c:v>
                      </c:pt>
                      <c:pt idx="14500">
                        <c:v>42533.638506944444</c:v>
                      </c:pt>
                      <c:pt idx="14501">
                        <c:v>42533.638518518521</c:v>
                      </c:pt>
                      <c:pt idx="14502">
                        <c:v>42533.63853009259</c:v>
                      </c:pt>
                      <c:pt idx="14503">
                        <c:v>42533.638541666667</c:v>
                      </c:pt>
                      <c:pt idx="14504">
                        <c:v>42533.638553240744</c:v>
                      </c:pt>
                      <c:pt idx="14505">
                        <c:v>42533.638564814813</c:v>
                      </c:pt>
                      <c:pt idx="14506">
                        <c:v>42533.63857638889</c:v>
                      </c:pt>
                      <c:pt idx="14507">
                        <c:v>42533.63858796296</c:v>
                      </c:pt>
                      <c:pt idx="14508">
                        <c:v>42533.638599537036</c:v>
                      </c:pt>
                      <c:pt idx="14509">
                        <c:v>42533.638611111113</c:v>
                      </c:pt>
                      <c:pt idx="14510">
                        <c:v>42533.638622685183</c:v>
                      </c:pt>
                      <c:pt idx="14511">
                        <c:v>42533.63863425926</c:v>
                      </c:pt>
                      <c:pt idx="14512">
                        <c:v>42533.638645833336</c:v>
                      </c:pt>
                      <c:pt idx="14513">
                        <c:v>42533.638657407406</c:v>
                      </c:pt>
                      <c:pt idx="14514">
                        <c:v>42533.638668981483</c:v>
                      </c:pt>
                      <c:pt idx="14515">
                        <c:v>42533.638680555552</c:v>
                      </c:pt>
                      <c:pt idx="14516">
                        <c:v>42533.638692129629</c:v>
                      </c:pt>
                      <c:pt idx="14517">
                        <c:v>42533.638703703706</c:v>
                      </c:pt>
                      <c:pt idx="14518">
                        <c:v>42533.638715277775</c:v>
                      </c:pt>
                      <c:pt idx="14519">
                        <c:v>42533.638726851852</c:v>
                      </c:pt>
                      <c:pt idx="14520">
                        <c:v>42533.638738425929</c:v>
                      </c:pt>
                      <c:pt idx="14521">
                        <c:v>42533.638749999998</c:v>
                      </c:pt>
                      <c:pt idx="14522">
                        <c:v>42533.638761574075</c:v>
                      </c:pt>
                      <c:pt idx="14523">
                        <c:v>42533.638773148145</c:v>
                      </c:pt>
                      <c:pt idx="14524">
                        <c:v>42533.638784722221</c:v>
                      </c:pt>
                      <c:pt idx="14525">
                        <c:v>42533.638796296298</c:v>
                      </c:pt>
                      <c:pt idx="14526">
                        <c:v>42533.638807870368</c:v>
                      </c:pt>
                      <c:pt idx="14527">
                        <c:v>42533.638831018521</c:v>
                      </c:pt>
                      <c:pt idx="14528">
                        <c:v>42533.638842592591</c:v>
                      </c:pt>
                      <c:pt idx="14529">
                        <c:v>42533.638854166667</c:v>
                      </c:pt>
                      <c:pt idx="14530">
                        <c:v>42533.638865740744</c:v>
                      </c:pt>
                      <c:pt idx="14531">
                        <c:v>42533.638877314814</c:v>
                      </c:pt>
                      <c:pt idx="14532">
                        <c:v>42533.63890046296</c:v>
                      </c:pt>
                      <c:pt idx="14533">
                        <c:v>42533.638912037037</c:v>
                      </c:pt>
                      <c:pt idx="14534">
                        <c:v>42533.638923611114</c:v>
                      </c:pt>
                      <c:pt idx="14535">
                        <c:v>42533.638935185183</c:v>
                      </c:pt>
                      <c:pt idx="14536">
                        <c:v>42533.63894675926</c:v>
                      </c:pt>
                      <c:pt idx="14537">
                        <c:v>42533.638958333337</c:v>
                      </c:pt>
                      <c:pt idx="14538">
                        <c:v>42533.638969907406</c:v>
                      </c:pt>
                      <c:pt idx="14539">
                        <c:v>42533.638981481483</c:v>
                      </c:pt>
                      <c:pt idx="14540">
                        <c:v>42533.638993055552</c:v>
                      </c:pt>
                      <c:pt idx="14541">
                        <c:v>42533.639004629629</c:v>
                      </c:pt>
                      <c:pt idx="14542">
                        <c:v>42533.639016203706</c:v>
                      </c:pt>
                      <c:pt idx="14543">
                        <c:v>42533.639027777775</c:v>
                      </c:pt>
                      <c:pt idx="14544">
                        <c:v>42533.639039351852</c:v>
                      </c:pt>
                      <c:pt idx="14545">
                        <c:v>42533.639050925929</c:v>
                      </c:pt>
                      <c:pt idx="14546">
                        <c:v>42533.639062499999</c:v>
                      </c:pt>
                      <c:pt idx="14547">
                        <c:v>42533.639074074075</c:v>
                      </c:pt>
                      <c:pt idx="14548">
                        <c:v>42533.639085648145</c:v>
                      </c:pt>
                      <c:pt idx="14549">
                        <c:v>42533.639097222222</c:v>
                      </c:pt>
                      <c:pt idx="14550">
                        <c:v>42533.639108796298</c:v>
                      </c:pt>
                      <c:pt idx="14551">
                        <c:v>42533.639120370368</c:v>
                      </c:pt>
                      <c:pt idx="14552">
                        <c:v>42533.639131944445</c:v>
                      </c:pt>
                      <c:pt idx="14553">
                        <c:v>42533.639143518521</c:v>
                      </c:pt>
                      <c:pt idx="14554">
                        <c:v>42533.639155092591</c:v>
                      </c:pt>
                      <c:pt idx="14555">
                        <c:v>42533.639166666668</c:v>
                      </c:pt>
                      <c:pt idx="14556">
                        <c:v>42533.639178240737</c:v>
                      </c:pt>
                      <c:pt idx="14557">
                        <c:v>42533.639189814814</c:v>
                      </c:pt>
                      <c:pt idx="14558">
                        <c:v>42533.639201388891</c:v>
                      </c:pt>
                      <c:pt idx="14559">
                        <c:v>42533.63921296296</c:v>
                      </c:pt>
                      <c:pt idx="14560">
                        <c:v>42533.639224537037</c:v>
                      </c:pt>
                      <c:pt idx="14561">
                        <c:v>42533.639236111114</c:v>
                      </c:pt>
                      <c:pt idx="14562">
                        <c:v>42533.639247685183</c:v>
                      </c:pt>
                      <c:pt idx="14563">
                        <c:v>42533.63925925926</c:v>
                      </c:pt>
                      <c:pt idx="14564">
                        <c:v>42533.639270833337</c:v>
                      </c:pt>
                      <c:pt idx="14565">
                        <c:v>42533.639282407406</c:v>
                      </c:pt>
                      <c:pt idx="14566">
                        <c:v>42533.639293981483</c:v>
                      </c:pt>
                      <c:pt idx="14567">
                        <c:v>42533.639305555553</c:v>
                      </c:pt>
                      <c:pt idx="14568">
                        <c:v>42533.639317129629</c:v>
                      </c:pt>
                      <c:pt idx="14569">
                        <c:v>42533.639340277776</c:v>
                      </c:pt>
                      <c:pt idx="14570">
                        <c:v>42533.639351851853</c:v>
                      </c:pt>
                      <c:pt idx="14571">
                        <c:v>42533.639363425929</c:v>
                      </c:pt>
                      <c:pt idx="14572">
                        <c:v>42533.639374999999</c:v>
                      </c:pt>
                      <c:pt idx="14573">
                        <c:v>42533.639398148145</c:v>
                      </c:pt>
                      <c:pt idx="14574">
                        <c:v>42533.639409722222</c:v>
                      </c:pt>
                      <c:pt idx="14575">
                        <c:v>42533.639421296299</c:v>
                      </c:pt>
                      <c:pt idx="14576">
                        <c:v>42533.639456018522</c:v>
                      </c:pt>
                      <c:pt idx="14577">
                        <c:v>42533.639467592591</c:v>
                      </c:pt>
                      <c:pt idx="14578">
                        <c:v>42533.639479166668</c:v>
                      </c:pt>
                      <c:pt idx="14579">
                        <c:v>42533.639490740738</c:v>
                      </c:pt>
                      <c:pt idx="14580">
                        <c:v>42533.639502314814</c:v>
                      </c:pt>
                      <c:pt idx="14581">
                        <c:v>42533.639513888891</c:v>
                      </c:pt>
                      <c:pt idx="14582">
                        <c:v>42533.639525462961</c:v>
                      </c:pt>
                      <c:pt idx="14583">
                        <c:v>42533.639537037037</c:v>
                      </c:pt>
                      <c:pt idx="14584">
                        <c:v>42533.639548611114</c:v>
                      </c:pt>
                      <c:pt idx="14585">
                        <c:v>42533.639560185184</c:v>
                      </c:pt>
                      <c:pt idx="14586">
                        <c:v>42533.63957175926</c:v>
                      </c:pt>
                      <c:pt idx="14587">
                        <c:v>42533.63958333333</c:v>
                      </c:pt>
                      <c:pt idx="14588">
                        <c:v>42533.639594907407</c:v>
                      </c:pt>
                      <c:pt idx="14589">
                        <c:v>42533.639606481483</c:v>
                      </c:pt>
                      <c:pt idx="14590">
                        <c:v>42533.639618055553</c:v>
                      </c:pt>
                      <c:pt idx="14591">
                        <c:v>42533.63962962963</c:v>
                      </c:pt>
                      <c:pt idx="14592">
                        <c:v>42533.639641203707</c:v>
                      </c:pt>
                      <c:pt idx="14593">
                        <c:v>42533.639652777776</c:v>
                      </c:pt>
                      <c:pt idx="14594">
                        <c:v>42533.639664351853</c:v>
                      </c:pt>
                      <c:pt idx="14595">
                        <c:v>42533.639675925922</c:v>
                      </c:pt>
                      <c:pt idx="14596">
                        <c:v>42533.639687499999</c:v>
                      </c:pt>
                      <c:pt idx="14597">
                        <c:v>42533.639699074076</c:v>
                      </c:pt>
                      <c:pt idx="14598">
                        <c:v>42533.639710648145</c:v>
                      </c:pt>
                      <c:pt idx="14599">
                        <c:v>42533.639722222222</c:v>
                      </c:pt>
                      <c:pt idx="14600">
                        <c:v>42533.639733796299</c:v>
                      </c:pt>
                      <c:pt idx="14601">
                        <c:v>42533.639745370368</c:v>
                      </c:pt>
                      <c:pt idx="14602">
                        <c:v>42533.639756944445</c:v>
                      </c:pt>
                      <c:pt idx="14603">
                        <c:v>42533.639768518522</c:v>
                      </c:pt>
                      <c:pt idx="14604">
                        <c:v>42533.639780092592</c:v>
                      </c:pt>
                      <c:pt idx="14605">
                        <c:v>42533.639791666668</c:v>
                      </c:pt>
                      <c:pt idx="14606">
                        <c:v>42533.639803240738</c:v>
                      </c:pt>
                      <c:pt idx="14607">
                        <c:v>42533.639814814815</c:v>
                      </c:pt>
                      <c:pt idx="14608">
                        <c:v>42533.639837962961</c:v>
                      </c:pt>
                      <c:pt idx="14609">
                        <c:v>42533.639849537038</c:v>
                      </c:pt>
                      <c:pt idx="14610">
                        <c:v>42533.639861111114</c:v>
                      </c:pt>
                      <c:pt idx="14611">
                        <c:v>42533.639872685184</c:v>
                      </c:pt>
                      <c:pt idx="14612">
                        <c:v>42533.639884259261</c:v>
                      </c:pt>
                      <c:pt idx="14613">
                        <c:v>42533.63989583333</c:v>
                      </c:pt>
                      <c:pt idx="14614">
                        <c:v>42533.639907407407</c:v>
                      </c:pt>
                      <c:pt idx="14615">
                        <c:v>42533.639918981484</c:v>
                      </c:pt>
                      <c:pt idx="14616">
                        <c:v>42533.639930555553</c:v>
                      </c:pt>
                      <c:pt idx="14617">
                        <c:v>42533.63994212963</c:v>
                      </c:pt>
                      <c:pt idx="14618">
                        <c:v>42533.639953703707</c:v>
                      </c:pt>
                      <c:pt idx="14619">
                        <c:v>42533.639965277776</c:v>
                      </c:pt>
                      <c:pt idx="14620">
                        <c:v>42533.639976851853</c:v>
                      </c:pt>
                      <c:pt idx="14621">
                        <c:v>42533.639988425923</c:v>
                      </c:pt>
                      <c:pt idx="14622">
                        <c:v>42533.64</c:v>
                      </c:pt>
                      <c:pt idx="14623">
                        <c:v>42533.640011574076</c:v>
                      </c:pt>
                      <c:pt idx="14624">
                        <c:v>42533.640023148146</c:v>
                      </c:pt>
                      <c:pt idx="14625">
                        <c:v>42533.640034722222</c:v>
                      </c:pt>
                      <c:pt idx="14626">
                        <c:v>42533.640046296299</c:v>
                      </c:pt>
                      <c:pt idx="14627">
                        <c:v>42533.640057870369</c:v>
                      </c:pt>
                      <c:pt idx="14628">
                        <c:v>42533.640069444446</c:v>
                      </c:pt>
                      <c:pt idx="14629">
                        <c:v>42533.640081018515</c:v>
                      </c:pt>
                      <c:pt idx="14630">
                        <c:v>42533.640092592592</c:v>
                      </c:pt>
                      <c:pt idx="14631">
                        <c:v>42533.640104166669</c:v>
                      </c:pt>
                      <c:pt idx="14632">
                        <c:v>42533.640115740738</c:v>
                      </c:pt>
                      <c:pt idx="14633">
                        <c:v>42533.640127314815</c:v>
                      </c:pt>
                      <c:pt idx="14634">
                        <c:v>42533.640138888892</c:v>
                      </c:pt>
                      <c:pt idx="14635">
                        <c:v>42533.640150462961</c:v>
                      </c:pt>
                      <c:pt idx="14636">
                        <c:v>42533.640162037038</c:v>
                      </c:pt>
                      <c:pt idx="14637">
                        <c:v>42533.640173611115</c:v>
                      </c:pt>
                      <c:pt idx="14638">
                        <c:v>42533.640185185184</c:v>
                      </c:pt>
                      <c:pt idx="14639">
                        <c:v>42533.640196759261</c:v>
                      </c:pt>
                      <c:pt idx="14640">
                        <c:v>42533.640208333331</c:v>
                      </c:pt>
                      <c:pt idx="14641">
                        <c:v>42533.640219907407</c:v>
                      </c:pt>
                      <c:pt idx="14642">
                        <c:v>42533.640231481484</c:v>
                      </c:pt>
                      <c:pt idx="14643">
                        <c:v>42533.640243055554</c:v>
                      </c:pt>
                      <c:pt idx="14644">
                        <c:v>42533.64025462963</c:v>
                      </c:pt>
                      <c:pt idx="14645">
                        <c:v>42533.640266203707</c:v>
                      </c:pt>
                      <c:pt idx="14646">
                        <c:v>42533.640277777777</c:v>
                      </c:pt>
                      <c:pt idx="14647">
                        <c:v>42533.640289351853</c:v>
                      </c:pt>
                      <c:pt idx="14648">
                        <c:v>42533.640300925923</c:v>
                      </c:pt>
                      <c:pt idx="14649">
                        <c:v>42533.6403125</c:v>
                      </c:pt>
                      <c:pt idx="14650">
                        <c:v>42533.640324074076</c:v>
                      </c:pt>
                      <c:pt idx="14651">
                        <c:v>42533.640335648146</c:v>
                      </c:pt>
                      <c:pt idx="14652">
                        <c:v>42533.640347222223</c:v>
                      </c:pt>
                      <c:pt idx="14653">
                        <c:v>42533.6403587963</c:v>
                      </c:pt>
                      <c:pt idx="14654">
                        <c:v>42533.640370370369</c:v>
                      </c:pt>
                      <c:pt idx="14655">
                        <c:v>42533.640381944446</c:v>
                      </c:pt>
                      <c:pt idx="14656">
                        <c:v>42533.640393518515</c:v>
                      </c:pt>
                      <c:pt idx="14657">
                        <c:v>42533.640405092592</c:v>
                      </c:pt>
                      <c:pt idx="14658">
                        <c:v>42533.640416666669</c:v>
                      </c:pt>
                      <c:pt idx="14659">
                        <c:v>42533.640428240738</c:v>
                      </c:pt>
                      <c:pt idx="14660">
                        <c:v>42533.640439814815</c:v>
                      </c:pt>
                      <c:pt idx="14661">
                        <c:v>42533.640451388892</c:v>
                      </c:pt>
                      <c:pt idx="14662">
                        <c:v>42533.640462962961</c:v>
                      </c:pt>
                      <c:pt idx="14663">
                        <c:v>42533.640474537038</c:v>
                      </c:pt>
                      <c:pt idx="14664">
                        <c:v>42533.640486111108</c:v>
                      </c:pt>
                      <c:pt idx="14665">
                        <c:v>42533.640497685185</c:v>
                      </c:pt>
                      <c:pt idx="14666">
                        <c:v>42533.640509259261</c:v>
                      </c:pt>
                      <c:pt idx="14667">
                        <c:v>42533.640520833331</c:v>
                      </c:pt>
                      <c:pt idx="14668">
                        <c:v>42533.640532407408</c:v>
                      </c:pt>
                      <c:pt idx="14669">
                        <c:v>42533.640543981484</c:v>
                      </c:pt>
                      <c:pt idx="14670">
                        <c:v>42533.640555555554</c:v>
                      </c:pt>
                      <c:pt idx="14671">
                        <c:v>42533.6405787037</c:v>
                      </c:pt>
                      <c:pt idx="14672">
                        <c:v>42533.640590277777</c:v>
                      </c:pt>
                      <c:pt idx="14673">
                        <c:v>42533.640601851854</c:v>
                      </c:pt>
                      <c:pt idx="14674">
                        <c:v>42533.640613425923</c:v>
                      </c:pt>
                      <c:pt idx="14675">
                        <c:v>42533.640625</c:v>
                      </c:pt>
                      <c:pt idx="14676">
                        <c:v>42533.640636574077</c:v>
                      </c:pt>
                      <c:pt idx="14677">
                        <c:v>42533.640659722223</c:v>
                      </c:pt>
                      <c:pt idx="14678">
                        <c:v>42533.6406712963</c:v>
                      </c:pt>
                      <c:pt idx="14679">
                        <c:v>42533.640682870369</c:v>
                      </c:pt>
                      <c:pt idx="14680">
                        <c:v>42533.640694444446</c:v>
                      </c:pt>
                      <c:pt idx="14681">
                        <c:v>42533.640706018516</c:v>
                      </c:pt>
                      <c:pt idx="14682">
                        <c:v>42533.640717592592</c:v>
                      </c:pt>
                      <c:pt idx="14683">
                        <c:v>42533.640729166669</c:v>
                      </c:pt>
                      <c:pt idx="14684">
                        <c:v>42533.640740740739</c:v>
                      </c:pt>
                      <c:pt idx="14685">
                        <c:v>42533.640752314815</c:v>
                      </c:pt>
                      <c:pt idx="14686">
                        <c:v>42533.640763888892</c:v>
                      </c:pt>
                      <c:pt idx="14687">
                        <c:v>42533.640775462962</c:v>
                      </c:pt>
                      <c:pt idx="14688">
                        <c:v>42533.640787037039</c:v>
                      </c:pt>
                      <c:pt idx="14689">
                        <c:v>42533.640798611108</c:v>
                      </c:pt>
                      <c:pt idx="14690">
                        <c:v>42533.640810185185</c:v>
                      </c:pt>
                      <c:pt idx="14691">
                        <c:v>42533.640821759262</c:v>
                      </c:pt>
                      <c:pt idx="14692">
                        <c:v>42533.640833333331</c:v>
                      </c:pt>
                      <c:pt idx="14693">
                        <c:v>42533.640844907408</c:v>
                      </c:pt>
                      <c:pt idx="14694">
                        <c:v>42533.640856481485</c:v>
                      </c:pt>
                      <c:pt idx="14695">
                        <c:v>42533.640868055554</c:v>
                      </c:pt>
                      <c:pt idx="14696">
                        <c:v>42533.640879629631</c:v>
                      </c:pt>
                      <c:pt idx="14697">
                        <c:v>42533.6408912037</c:v>
                      </c:pt>
                      <c:pt idx="14698">
                        <c:v>42533.640902777777</c:v>
                      </c:pt>
                      <c:pt idx="14699">
                        <c:v>42533.640914351854</c:v>
                      </c:pt>
                      <c:pt idx="14700">
                        <c:v>42533.640925925924</c:v>
                      </c:pt>
                      <c:pt idx="14701">
                        <c:v>42533.6409375</c:v>
                      </c:pt>
                      <c:pt idx="14702">
                        <c:v>42533.640949074077</c:v>
                      </c:pt>
                      <c:pt idx="14703">
                        <c:v>42533.640960648147</c:v>
                      </c:pt>
                      <c:pt idx="14704">
                        <c:v>42533.640972222223</c:v>
                      </c:pt>
                      <c:pt idx="14705">
                        <c:v>42533.640983796293</c:v>
                      </c:pt>
                      <c:pt idx="14706">
                        <c:v>42533.64099537037</c:v>
                      </c:pt>
                      <c:pt idx="14707">
                        <c:v>42533.641006944446</c:v>
                      </c:pt>
                      <c:pt idx="14708">
                        <c:v>42533.641018518516</c:v>
                      </c:pt>
                      <c:pt idx="14709">
                        <c:v>42533.641030092593</c:v>
                      </c:pt>
                      <c:pt idx="14710">
                        <c:v>42533.641041666669</c:v>
                      </c:pt>
                      <c:pt idx="14711">
                        <c:v>42533.641053240739</c:v>
                      </c:pt>
                      <c:pt idx="14712">
                        <c:v>42533.641064814816</c:v>
                      </c:pt>
                      <c:pt idx="14713">
                        <c:v>42533.641076388885</c:v>
                      </c:pt>
                      <c:pt idx="14714">
                        <c:v>42533.641087962962</c:v>
                      </c:pt>
                      <c:pt idx="14715">
                        <c:v>42533.641099537039</c:v>
                      </c:pt>
                      <c:pt idx="14716">
                        <c:v>42533.641122685185</c:v>
                      </c:pt>
                      <c:pt idx="14717">
                        <c:v>42533.641134259262</c:v>
                      </c:pt>
                      <c:pt idx="14718">
                        <c:v>42533.641145833331</c:v>
                      </c:pt>
                      <c:pt idx="14719">
                        <c:v>42533.641157407408</c:v>
                      </c:pt>
                      <c:pt idx="14720">
                        <c:v>42533.641168981485</c:v>
                      </c:pt>
                      <c:pt idx="14721">
                        <c:v>42533.641180555554</c:v>
                      </c:pt>
                      <c:pt idx="14722">
                        <c:v>42533.641192129631</c:v>
                      </c:pt>
                      <c:pt idx="14723">
                        <c:v>42533.641203703701</c:v>
                      </c:pt>
                      <c:pt idx="14724">
                        <c:v>42533.641215277778</c:v>
                      </c:pt>
                      <c:pt idx="14725">
                        <c:v>42533.641238425924</c:v>
                      </c:pt>
                      <c:pt idx="14726">
                        <c:v>42533.641250000001</c:v>
                      </c:pt>
                      <c:pt idx="14727">
                        <c:v>42533.641261574077</c:v>
                      </c:pt>
                      <c:pt idx="14728">
                        <c:v>42533.641273148147</c:v>
                      </c:pt>
                      <c:pt idx="14729">
                        <c:v>42533.641284722224</c:v>
                      </c:pt>
                      <c:pt idx="14730">
                        <c:v>42533.641296296293</c:v>
                      </c:pt>
                      <c:pt idx="14731">
                        <c:v>42533.64130787037</c:v>
                      </c:pt>
                      <c:pt idx="14732">
                        <c:v>42533.641319444447</c:v>
                      </c:pt>
                      <c:pt idx="14733">
                        <c:v>42533.641331018516</c:v>
                      </c:pt>
                      <c:pt idx="14734">
                        <c:v>42533.641342592593</c:v>
                      </c:pt>
                      <c:pt idx="14735">
                        <c:v>42533.64135416667</c:v>
                      </c:pt>
                      <c:pt idx="14736">
                        <c:v>42533.641365740739</c:v>
                      </c:pt>
                      <c:pt idx="14737">
                        <c:v>42533.641377314816</c:v>
                      </c:pt>
                      <c:pt idx="14738">
                        <c:v>42533.641388888886</c:v>
                      </c:pt>
                      <c:pt idx="14739">
                        <c:v>42533.641400462962</c:v>
                      </c:pt>
                      <c:pt idx="14740">
                        <c:v>42533.641412037039</c:v>
                      </c:pt>
                      <c:pt idx="14741">
                        <c:v>42533.641423611109</c:v>
                      </c:pt>
                      <c:pt idx="14742">
                        <c:v>42533.641435185185</c:v>
                      </c:pt>
                      <c:pt idx="14743">
                        <c:v>42533.641446759262</c:v>
                      </c:pt>
                      <c:pt idx="14744">
                        <c:v>42533.641458333332</c:v>
                      </c:pt>
                      <c:pt idx="14745">
                        <c:v>42533.641469907408</c:v>
                      </c:pt>
                      <c:pt idx="14746">
                        <c:v>42533.641481481478</c:v>
                      </c:pt>
                      <c:pt idx="14747">
                        <c:v>42533.641493055555</c:v>
                      </c:pt>
                      <c:pt idx="14748">
                        <c:v>42533.641504629632</c:v>
                      </c:pt>
                      <c:pt idx="14749">
                        <c:v>42533.641516203701</c:v>
                      </c:pt>
                      <c:pt idx="14750">
                        <c:v>42533.641527777778</c:v>
                      </c:pt>
                      <c:pt idx="14751">
                        <c:v>42533.641539351855</c:v>
                      </c:pt>
                      <c:pt idx="14752">
                        <c:v>42533.641550925924</c:v>
                      </c:pt>
                      <c:pt idx="14753">
                        <c:v>42533.641562500001</c:v>
                      </c:pt>
                      <c:pt idx="14754">
                        <c:v>42533.641574074078</c:v>
                      </c:pt>
                      <c:pt idx="14755">
                        <c:v>42533.641585648147</c:v>
                      </c:pt>
                      <c:pt idx="14756">
                        <c:v>42533.641597222224</c:v>
                      </c:pt>
                      <c:pt idx="14757">
                        <c:v>42533.641608796293</c:v>
                      </c:pt>
                      <c:pt idx="14758">
                        <c:v>42533.64162037037</c:v>
                      </c:pt>
                      <c:pt idx="14759">
                        <c:v>42533.641631944447</c:v>
                      </c:pt>
                      <c:pt idx="14760">
                        <c:v>42533.641643518517</c:v>
                      </c:pt>
                      <c:pt idx="14761">
                        <c:v>42533.641655092593</c:v>
                      </c:pt>
                      <c:pt idx="14762">
                        <c:v>42533.64166666667</c:v>
                      </c:pt>
                      <c:pt idx="14763">
                        <c:v>42533.64167824074</c:v>
                      </c:pt>
                      <c:pt idx="14764">
                        <c:v>42533.641689814816</c:v>
                      </c:pt>
                      <c:pt idx="14765">
                        <c:v>42533.641701388886</c:v>
                      </c:pt>
                      <c:pt idx="14766">
                        <c:v>42533.641724537039</c:v>
                      </c:pt>
                      <c:pt idx="14767">
                        <c:v>42533.641736111109</c:v>
                      </c:pt>
                      <c:pt idx="14768">
                        <c:v>42533.641747685186</c:v>
                      </c:pt>
                      <c:pt idx="14769">
                        <c:v>42533.641759259262</c:v>
                      </c:pt>
                      <c:pt idx="14770">
                        <c:v>42533.641770833332</c:v>
                      </c:pt>
                      <c:pt idx="14771">
                        <c:v>42533.641793981478</c:v>
                      </c:pt>
                      <c:pt idx="14772">
                        <c:v>42533.641805555555</c:v>
                      </c:pt>
                      <c:pt idx="14773">
                        <c:v>42533.641828703701</c:v>
                      </c:pt>
                      <c:pt idx="14774">
                        <c:v>42533.641840277778</c:v>
                      </c:pt>
                      <c:pt idx="14775">
                        <c:v>42533.641851851855</c:v>
                      </c:pt>
                      <c:pt idx="14776">
                        <c:v>42533.641863425924</c:v>
                      </c:pt>
                      <c:pt idx="14777">
                        <c:v>42533.641886574071</c:v>
                      </c:pt>
                      <c:pt idx="14778">
                        <c:v>42533.641898148147</c:v>
                      </c:pt>
                      <c:pt idx="14779">
                        <c:v>42533.641909722224</c:v>
                      </c:pt>
                      <c:pt idx="14780">
                        <c:v>42533.641921296294</c:v>
                      </c:pt>
                      <c:pt idx="14781">
                        <c:v>42533.641932870371</c:v>
                      </c:pt>
                      <c:pt idx="14782">
                        <c:v>42533.641944444447</c:v>
                      </c:pt>
                      <c:pt idx="14783">
                        <c:v>42533.641956018517</c:v>
                      </c:pt>
                      <c:pt idx="14784">
                        <c:v>42533.641967592594</c:v>
                      </c:pt>
                      <c:pt idx="14785">
                        <c:v>42533.641979166663</c:v>
                      </c:pt>
                      <c:pt idx="14786">
                        <c:v>42533.64199074074</c:v>
                      </c:pt>
                      <c:pt idx="14787">
                        <c:v>42533.642002314817</c:v>
                      </c:pt>
                      <c:pt idx="14788">
                        <c:v>42533.642013888886</c:v>
                      </c:pt>
                      <c:pt idx="14789">
                        <c:v>42533.642025462963</c:v>
                      </c:pt>
                      <c:pt idx="14790">
                        <c:v>42533.64203703704</c:v>
                      </c:pt>
                      <c:pt idx="14791">
                        <c:v>42533.642048611109</c:v>
                      </c:pt>
                      <c:pt idx="14792">
                        <c:v>42533.642060185186</c:v>
                      </c:pt>
                      <c:pt idx="14793">
                        <c:v>42533.642071759263</c:v>
                      </c:pt>
                      <c:pt idx="14794">
                        <c:v>42533.642083333332</c:v>
                      </c:pt>
                      <c:pt idx="14795">
                        <c:v>42533.642094907409</c:v>
                      </c:pt>
                      <c:pt idx="14796">
                        <c:v>42533.642106481479</c:v>
                      </c:pt>
                      <c:pt idx="14797">
                        <c:v>42533.642118055555</c:v>
                      </c:pt>
                      <c:pt idx="14798">
                        <c:v>42533.642129629632</c:v>
                      </c:pt>
                      <c:pt idx="14799">
                        <c:v>42533.642141203702</c:v>
                      </c:pt>
                      <c:pt idx="14800">
                        <c:v>42533.642152777778</c:v>
                      </c:pt>
                      <c:pt idx="14801">
                        <c:v>42533.642164351855</c:v>
                      </c:pt>
                      <c:pt idx="14802">
                        <c:v>42533.642175925925</c:v>
                      </c:pt>
                      <c:pt idx="14803">
                        <c:v>42533.642187500001</c:v>
                      </c:pt>
                      <c:pt idx="14804">
                        <c:v>42533.642199074071</c:v>
                      </c:pt>
                      <c:pt idx="14805">
                        <c:v>42533.642210648148</c:v>
                      </c:pt>
                      <c:pt idx="14806">
                        <c:v>42533.642222222225</c:v>
                      </c:pt>
                      <c:pt idx="14807">
                        <c:v>42533.642233796294</c:v>
                      </c:pt>
                      <c:pt idx="14808">
                        <c:v>42533.642245370371</c:v>
                      </c:pt>
                      <c:pt idx="14809">
                        <c:v>42533.642256944448</c:v>
                      </c:pt>
                      <c:pt idx="14810">
                        <c:v>42533.642268518517</c:v>
                      </c:pt>
                      <c:pt idx="14811">
                        <c:v>42533.642280092594</c:v>
                      </c:pt>
                      <c:pt idx="14812">
                        <c:v>42533.642291666663</c:v>
                      </c:pt>
                      <c:pt idx="14813">
                        <c:v>42533.642314814817</c:v>
                      </c:pt>
                      <c:pt idx="14814">
                        <c:v>42533.642326388886</c:v>
                      </c:pt>
                      <c:pt idx="14815">
                        <c:v>42533.642337962963</c:v>
                      </c:pt>
                      <c:pt idx="14816">
                        <c:v>42533.64234953704</c:v>
                      </c:pt>
                      <c:pt idx="14817">
                        <c:v>42533.642361111109</c:v>
                      </c:pt>
                      <c:pt idx="14818">
                        <c:v>42533.642372685186</c:v>
                      </c:pt>
                      <c:pt idx="14819">
                        <c:v>42533.642395833333</c:v>
                      </c:pt>
                      <c:pt idx="14820">
                        <c:v>42533.642407407409</c:v>
                      </c:pt>
                      <c:pt idx="14821">
                        <c:v>42533.642418981479</c:v>
                      </c:pt>
                      <c:pt idx="14822">
                        <c:v>42533.642430555556</c:v>
                      </c:pt>
                      <c:pt idx="14823">
                        <c:v>42533.642442129632</c:v>
                      </c:pt>
                      <c:pt idx="14824">
                        <c:v>42533.642453703702</c:v>
                      </c:pt>
                      <c:pt idx="14825">
                        <c:v>42533.642465277779</c:v>
                      </c:pt>
                      <c:pt idx="14826">
                        <c:v>42533.642476851855</c:v>
                      </c:pt>
                      <c:pt idx="14827">
                        <c:v>42533.642488425925</c:v>
                      </c:pt>
                      <c:pt idx="14828">
                        <c:v>42533.642500000002</c:v>
                      </c:pt>
                      <c:pt idx="14829">
                        <c:v>42533.642511574071</c:v>
                      </c:pt>
                      <c:pt idx="14830">
                        <c:v>42533.642523148148</c:v>
                      </c:pt>
                      <c:pt idx="14831">
                        <c:v>42533.642534722225</c:v>
                      </c:pt>
                      <c:pt idx="14832">
                        <c:v>42533.642546296294</c:v>
                      </c:pt>
                      <c:pt idx="14833">
                        <c:v>42533.642557870371</c:v>
                      </c:pt>
                      <c:pt idx="14834">
                        <c:v>42533.642569444448</c:v>
                      </c:pt>
                      <c:pt idx="14835">
                        <c:v>42533.642581018517</c:v>
                      </c:pt>
                      <c:pt idx="14836">
                        <c:v>42533.642592592594</c:v>
                      </c:pt>
                      <c:pt idx="14837">
                        <c:v>42533.642604166664</c:v>
                      </c:pt>
                      <c:pt idx="14838">
                        <c:v>42533.64261574074</c:v>
                      </c:pt>
                      <c:pt idx="14839">
                        <c:v>42533.642627314817</c:v>
                      </c:pt>
                      <c:pt idx="14840">
                        <c:v>42533.642638888887</c:v>
                      </c:pt>
                      <c:pt idx="14841">
                        <c:v>42533.642650462964</c:v>
                      </c:pt>
                      <c:pt idx="14842">
                        <c:v>42533.64266203704</c:v>
                      </c:pt>
                      <c:pt idx="14843">
                        <c:v>42533.64267361111</c:v>
                      </c:pt>
                      <c:pt idx="14844">
                        <c:v>42533.642685185187</c:v>
                      </c:pt>
                      <c:pt idx="14845">
                        <c:v>42533.642696759256</c:v>
                      </c:pt>
                      <c:pt idx="14846">
                        <c:v>42533.642708333333</c:v>
                      </c:pt>
                      <c:pt idx="14847">
                        <c:v>42533.64271990741</c:v>
                      </c:pt>
                      <c:pt idx="14848">
                        <c:v>42533.642731481479</c:v>
                      </c:pt>
                      <c:pt idx="14849">
                        <c:v>42533.642743055556</c:v>
                      </c:pt>
                      <c:pt idx="14850">
                        <c:v>42533.642754629633</c:v>
                      </c:pt>
                      <c:pt idx="14851">
                        <c:v>42533.642766203702</c:v>
                      </c:pt>
                      <c:pt idx="14852">
                        <c:v>42533.642777777779</c:v>
                      </c:pt>
                      <c:pt idx="14853">
                        <c:v>42533.642789351848</c:v>
                      </c:pt>
                      <c:pt idx="14854">
                        <c:v>42533.642800925925</c:v>
                      </c:pt>
                      <c:pt idx="14855">
                        <c:v>42533.642812500002</c:v>
                      </c:pt>
                      <c:pt idx="14856">
                        <c:v>42533.642835648148</c:v>
                      </c:pt>
                      <c:pt idx="14857">
                        <c:v>42533.642847222225</c:v>
                      </c:pt>
                      <c:pt idx="14858">
                        <c:v>42533.642858796295</c:v>
                      </c:pt>
                      <c:pt idx="14859">
                        <c:v>42533.642870370371</c:v>
                      </c:pt>
                      <c:pt idx="14860">
                        <c:v>42533.642881944441</c:v>
                      </c:pt>
                      <c:pt idx="14861">
                        <c:v>42533.642893518518</c:v>
                      </c:pt>
                      <c:pt idx="14862">
                        <c:v>42533.642905092594</c:v>
                      </c:pt>
                      <c:pt idx="14863">
                        <c:v>42533.642916666664</c:v>
                      </c:pt>
                      <c:pt idx="14864">
                        <c:v>42533.642928240741</c:v>
                      </c:pt>
                      <c:pt idx="14865">
                        <c:v>42533.642939814818</c:v>
                      </c:pt>
                      <c:pt idx="14866">
                        <c:v>42533.642951388887</c:v>
                      </c:pt>
                      <c:pt idx="14867">
                        <c:v>42533.642962962964</c:v>
                      </c:pt>
                      <c:pt idx="14868">
                        <c:v>42533.642974537041</c:v>
                      </c:pt>
                      <c:pt idx="14869">
                        <c:v>42533.64298611111</c:v>
                      </c:pt>
                      <c:pt idx="14870">
                        <c:v>42533.642997685187</c:v>
                      </c:pt>
                      <c:pt idx="14871">
                        <c:v>42533.643009259256</c:v>
                      </c:pt>
                      <c:pt idx="14872">
                        <c:v>42533.643020833333</c:v>
                      </c:pt>
                      <c:pt idx="14873">
                        <c:v>42533.64303240741</c:v>
                      </c:pt>
                      <c:pt idx="14874">
                        <c:v>42533.643043981479</c:v>
                      </c:pt>
                      <c:pt idx="14875">
                        <c:v>42533.643055555556</c:v>
                      </c:pt>
                      <c:pt idx="14876">
                        <c:v>42533.643067129633</c:v>
                      </c:pt>
                      <c:pt idx="14877">
                        <c:v>42533.643078703702</c:v>
                      </c:pt>
                      <c:pt idx="14878">
                        <c:v>42533.643090277779</c:v>
                      </c:pt>
                      <c:pt idx="14879">
                        <c:v>42533.643101851849</c:v>
                      </c:pt>
                      <c:pt idx="14880">
                        <c:v>42533.643113425926</c:v>
                      </c:pt>
                      <c:pt idx="14881">
                        <c:v>42533.643125000002</c:v>
                      </c:pt>
                      <c:pt idx="14882">
                        <c:v>42533.643136574072</c:v>
                      </c:pt>
                      <c:pt idx="14883">
                        <c:v>42533.643148148149</c:v>
                      </c:pt>
                      <c:pt idx="14884">
                        <c:v>42533.643159722225</c:v>
                      </c:pt>
                      <c:pt idx="14885">
                        <c:v>42533.643171296295</c:v>
                      </c:pt>
                      <c:pt idx="14886">
                        <c:v>42533.643182870372</c:v>
                      </c:pt>
                      <c:pt idx="14887">
                        <c:v>42533.643206018518</c:v>
                      </c:pt>
                      <c:pt idx="14888">
                        <c:v>42533.643217592595</c:v>
                      </c:pt>
                      <c:pt idx="14889">
                        <c:v>42533.643229166664</c:v>
                      </c:pt>
                      <c:pt idx="14890">
                        <c:v>42533.643240740741</c:v>
                      </c:pt>
                      <c:pt idx="14891">
                        <c:v>42533.643252314818</c:v>
                      </c:pt>
                      <c:pt idx="14892">
                        <c:v>42533.643263888887</c:v>
                      </c:pt>
                      <c:pt idx="14893">
                        <c:v>42533.643275462964</c:v>
                      </c:pt>
                      <c:pt idx="14894">
                        <c:v>42533.643287037034</c:v>
                      </c:pt>
                      <c:pt idx="14895">
                        <c:v>42533.64329861111</c:v>
                      </c:pt>
                      <c:pt idx="14896">
                        <c:v>42533.643310185187</c:v>
                      </c:pt>
                      <c:pt idx="14897">
                        <c:v>42533.643321759257</c:v>
                      </c:pt>
                      <c:pt idx="14898">
                        <c:v>42533.643333333333</c:v>
                      </c:pt>
                      <c:pt idx="14899">
                        <c:v>42533.64334490741</c:v>
                      </c:pt>
                      <c:pt idx="14900">
                        <c:v>42533.64335648148</c:v>
                      </c:pt>
                      <c:pt idx="14901">
                        <c:v>42533.643368055556</c:v>
                      </c:pt>
                      <c:pt idx="14902">
                        <c:v>42533.643379629626</c:v>
                      </c:pt>
                      <c:pt idx="14903">
                        <c:v>42533.643391203703</c:v>
                      </c:pt>
                      <c:pt idx="14904">
                        <c:v>42533.64340277778</c:v>
                      </c:pt>
                      <c:pt idx="14905">
                        <c:v>42533.643414351849</c:v>
                      </c:pt>
                      <c:pt idx="14906">
                        <c:v>42533.643425925926</c:v>
                      </c:pt>
                      <c:pt idx="14907">
                        <c:v>42533.643437500003</c:v>
                      </c:pt>
                      <c:pt idx="14908">
                        <c:v>42533.643449074072</c:v>
                      </c:pt>
                      <c:pt idx="14909">
                        <c:v>42533.643460648149</c:v>
                      </c:pt>
                      <c:pt idx="14910">
                        <c:v>42533.643472222226</c:v>
                      </c:pt>
                      <c:pt idx="14911">
                        <c:v>42533.643483796295</c:v>
                      </c:pt>
                      <c:pt idx="14912">
                        <c:v>42533.643495370372</c:v>
                      </c:pt>
                      <c:pt idx="14913">
                        <c:v>42533.643518518518</c:v>
                      </c:pt>
                      <c:pt idx="14914">
                        <c:v>42533.643530092595</c:v>
                      </c:pt>
                      <c:pt idx="14915">
                        <c:v>42533.643541666665</c:v>
                      </c:pt>
                      <c:pt idx="14916">
                        <c:v>42533.643564814818</c:v>
                      </c:pt>
                      <c:pt idx="14917">
                        <c:v>42533.643576388888</c:v>
                      </c:pt>
                      <c:pt idx="14918">
                        <c:v>42533.643587962964</c:v>
                      </c:pt>
                      <c:pt idx="14919">
                        <c:v>42533.643599537034</c:v>
                      </c:pt>
                      <c:pt idx="14920">
                        <c:v>42533.643611111111</c:v>
                      </c:pt>
                      <c:pt idx="14921">
                        <c:v>42533.643622685187</c:v>
                      </c:pt>
                      <c:pt idx="14922">
                        <c:v>42533.643634259257</c:v>
                      </c:pt>
                      <c:pt idx="14923">
                        <c:v>42533.643645833334</c:v>
                      </c:pt>
                      <c:pt idx="14924">
                        <c:v>42533.643657407411</c:v>
                      </c:pt>
                      <c:pt idx="14925">
                        <c:v>42533.64366898148</c:v>
                      </c:pt>
                      <c:pt idx="14926">
                        <c:v>42533.643680555557</c:v>
                      </c:pt>
                      <c:pt idx="14927">
                        <c:v>42533.643692129626</c:v>
                      </c:pt>
                      <c:pt idx="14928">
                        <c:v>42533.643703703703</c:v>
                      </c:pt>
                      <c:pt idx="14929">
                        <c:v>42533.64371527778</c:v>
                      </c:pt>
                      <c:pt idx="14930">
                        <c:v>42533.643726851849</c:v>
                      </c:pt>
                      <c:pt idx="14931">
                        <c:v>42533.643738425926</c:v>
                      </c:pt>
                      <c:pt idx="14932">
                        <c:v>42533.643750000003</c:v>
                      </c:pt>
                      <c:pt idx="14933">
                        <c:v>42533.643761574072</c:v>
                      </c:pt>
                      <c:pt idx="14934">
                        <c:v>42533.643773148149</c:v>
                      </c:pt>
                      <c:pt idx="14935">
                        <c:v>42533.643784722219</c:v>
                      </c:pt>
                      <c:pt idx="14936">
                        <c:v>42533.643796296295</c:v>
                      </c:pt>
                      <c:pt idx="14937">
                        <c:v>42533.643807870372</c:v>
                      </c:pt>
                      <c:pt idx="14938">
                        <c:v>42533.643819444442</c:v>
                      </c:pt>
                      <c:pt idx="14939">
                        <c:v>42533.643842592595</c:v>
                      </c:pt>
                      <c:pt idx="14940">
                        <c:v>42533.643854166665</c:v>
                      </c:pt>
                      <c:pt idx="14941">
                        <c:v>42533.643865740742</c:v>
                      </c:pt>
                      <c:pt idx="14942">
                        <c:v>42533.643877314818</c:v>
                      </c:pt>
                      <c:pt idx="14943">
                        <c:v>42533.643888888888</c:v>
                      </c:pt>
                      <c:pt idx="14944">
                        <c:v>42533.643900462965</c:v>
                      </c:pt>
                      <c:pt idx="14945">
                        <c:v>42533.643912037034</c:v>
                      </c:pt>
                      <c:pt idx="14946">
                        <c:v>42533.643923611111</c:v>
                      </c:pt>
                      <c:pt idx="14947">
                        <c:v>42533.643935185188</c:v>
                      </c:pt>
                      <c:pt idx="14948">
                        <c:v>42533.643946759257</c:v>
                      </c:pt>
                      <c:pt idx="14949">
                        <c:v>42533.643958333334</c:v>
                      </c:pt>
                      <c:pt idx="14950">
                        <c:v>42533.643969907411</c:v>
                      </c:pt>
                      <c:pt idx="14951">
                        <c:v>42533.64398148148</c:v>
                      </c:pt>
                      <c:pt idx="14952">
                        <c:v>42533.643993055557</c:v>
                      </c:pt>
                      <c:pt idx="14953">
                        <c:v>42533.644004629627</c:v>
                      </c:pt>
                      <c:pt idx="14954">
                        <c:v>42533.644016203703</c:v>
                      </c:pt>
                      <c:pt idx="14955">
                        <c:v>42533.64402777778</c:v>
                      </c:pt>
                      <c:pt idx="14956">
                        <c:v>42533.64403935185</c:v>
                      </c:pt>
                      <c:pt idx="14957">
                        <c:v>42533.644050925926</c:v>
                      </c:pt>
                      <c:pt idx="14958">
                        <c:v>42533.644062500003</c:v>
                      </c:pt>
                      <c:pt idx="14959">
                        <c:v>42533.644074074073</c:v>
                      </c:pt>
                      <c:pt idx="14960">
                        <c:v>42533.644085648149</c:v>
                      </c:pt>
                      <c:pt idx="14961">
                        <c:v>42533.644108796296</c:v>
                      </c:pt>
                      <c:pt idx="14962">
                        <c:v>42533.644120370373</c:v>
                      </c:pt>
                      <c:pt idx="14963">
                        <c:v>42533.644131944442</c:v>
                      </c:pt>
                      <c:pt idx="14964">
                        <c:v>42533.644143518519</c:v>
                      </c:pt>
                      <c:pt idx="14965">
                        <c:v>42533.644155092596</c:v>
                      </c:pt>
                      <c:pt idx="14966">
                        <c:v>42533.644166666665</c:v>
                      </c:pt>
                      <c:pt idx="14967">
                        <c:v>42533.644178240742</c:v>
                      </c:pt>
                      <c:pt idx="14968">
                        <c:v>42533.644189814811</c:v>
                      </c:pt>
                      <c:pt idx="14969">
                        <c:v>42533.644201388888</c:v>
                      </c:pt>
                      <c:pt idx="14970">
                        <c:v>42533.644212962965</c:v>
                      </c:pt>
                      <c:pt idx="14971">
                        <c:v>42533.644224537034</c:v>
                      </c:pt>
                      <c:pt idx="14972">
                        <c:v>42533.644236111111</c:v>
                      </c:pt>
                      <c:pt idx="14973">
                        <c:v>42533.644247685188</c:v>
                      </c:pt>
                      <c:pt idx="14974">
                        <c:v>42533.644259259258</c:v>
                      </c:pt>
                      <c:pt idx="14975">
                        <c:v>42533.644270833334</c:v>
                      </c:pt>
                      <c:pt idx="14976">
                        <c:v>42533.644282407404</c:v>
                      </c:pt>
                      <c:pt idx="14977">
                        <c:v>42533.644293981481</c:v>
                      </c:pt>
                      <c:pt idx="14978">
                        <c:v>42533.644305555557</c:v>
                      </c:pt>
                      <c:pt idx="14979">
                        <c:v>42533.644317129627</c:v>
                      </c:pt>
                      <c:pt idx="14980">
                        <c:v>42533.644328703704</c:v>
                      </c:pt>
                      <c:pt idx="14981">
                        <c:v>42533.64434027778</c:v>
                      </c:pt>
                      <c:pt idx="14982">
                        <c:v>42533.64435185185</c:v>
                      </c:pt>
                      <c:pt idx="14983">
                        <c:v>42533.644363425927</c:v>
                      </c:pt>
                      <c:pt idx="14984">
                        <c:v>42533.644375000003</c:v>
                      </c:pt>
                      <c:pt idx="14985">
                        <c:v>42533.644386574073</c:v>
                      </c:pt>
                      <c:pt idx="14986">
                        <c:v>42533.64439814815</c:v>
                      </c:pt>
                      <c:pt idx="14987">
                        <c:v>42533.644409722219</c:v>
                      </c:pt>
                      <c:pt idx="14988">
                        <c:v>42533.644421296296</c:v>
                      </c:pt>
                      <c:pt idx="14989">
                        <c:v>42533.644432870373</c:v>
                      </c:pt>
                      <c:pt idx="14990">
                        <c:v>42533.644444444442</c:v>
                      </c:pt>
                      <c:pt idx="14991">
                        <c:v>42533.644456018519</c:v>
                      </c:pt>
                      <c:pt idx="14992">
                        <c:v>42533.644479166665</c:v>
                      </c:pt>
                      <c:pt idx="14993">
                        <c:v>42533.644490740742</c:v>
                      </c:pt>
                      <c:pt idx="14994">
                        <c:v>42533.644502314812</c:v>
                      </c:pt>
                      <c:pt idx="14995">
                        <c:v>42533.644513888888</c:v>
                      </c:pt>
                      <c:pt idx="14996">
                        <c:v>42533.644525462965</c:v>
                      </c:pt>
                      <c:pt idx="14997">
                        <c:v>42533.644537037035</c:v>
                      </c:pt>
                      <c:pt idx="14998">
                        <c:v>42533.644548611112</c:v>
                      </c:pt>
                      <c:pt idx="14999">
                        <c:v>42533.644560185188</c:v>
                      </c:pt>
                      <c:pt idx="15000">
                        <c:v>42533.644571759258</c:v>
                      </c:pt>
                      <c:pt idx="15001">
                        <c:v>42533.644583333335</c:v>
                      </c:pt>
                      <c:pt idx="15002">
                        <c:v>42533.644594907404</c:v>
                      </c:pt>
                      <c:pt idx="15003">
                        <c:v>42533.644606481481</c:v>
                      </c:pt>
                      <c:pt idx="15004">
                        <c:v>42533.644618055558</c:v>
                      </c:pt>
                      <c:pt idx="15005">
                        <c:v>42533.644629629627</c:v>
                      </c:pt>
                      <c:pt idx="15006">
                        <c:v>42533.644641203704</c:v>
                      </c:pt>
                      <c:pt idx="15007">
                        <c:v>42533.644652777781</c:v>
                      </c:pt>
                      <c:pt idx="15008">
                        <c:v>42533.64466435185</c:v>
                      </c:pt>
                      <c:pt idx="15009">
                        <c:v>42533.644675925927</c:v>
                      </c:pt>
                      <c:pt idx="15010">
                        <c:v>42533.644687499997</c:v>
                      </c:pt>
                      <c:pt idx="15011">
                        <c:v>42533.644699074073</c:v>
                      </c:pt>
                      <c:pt idx="15012">
                        <c:v>42533.64471064815</c:v>
                      </c:pt>
                      <c:pt idx="15013">
                        <c:v>42533.64472222222</c:v>
                      </c:pt>
                      <c:pt idx="15014">
                        <c:v>42533.644733796296</c:v>
                      </c:pt>
                      <c:pt idx="15015">
                        <c:v>42533.644745370373</c:v>
                      </c:pt>
                      <c:pt idx="15016">
                        <c:v>42533.644756944443</c:v>
                      </c:pt>
                      <c:pt idx="15017">
                        <c:v>42533.644780092596</c:v>
                      </c:pt>
                      <c:pt idx="15018">
                        <c:v>42533.644791666666</c:v>
                      </c:pt>
                      <c:pt idx="15019">
                        <c:v>42533.644803240742</c:v>
                      </c:pt>
                      <c:pt idx="15020">
                        <c:v>42533.644814814812</c:v>
                      </c:pt>
                      <c:pt idx="15021">
                        <c:v>42533.644826388889</c:v>
                      </c:pt>
                      <c:pt idx="15022">
                        <c:v>42533.644837962966</c:v>
                      </c:pt>
                      <c:pt idx="15023">
                        <c:v>42533.644849537035</c:v>
                      </c:pt>
                      <c:pt idx="15024">
                        <c:v>42533.644861111112</c:v>
                      </c:pt>
                      <c:pt idx="15025">
                        <c:v>42533.644872685189</c:v>
                      </c:pt>
                      <c:pt idx="15026">
                        <c:v>42533.644884259258</c:v>
                      </c:pt>
                      <c:pt idx="15027">
                        <c:v>42533.644895833335</c:v>
                      </c:pt>
                      <c:pt idx="15028">
                        <c:v>42533.644907407404</c:v>
                      </c:pt>
                      <c:pt idx="15029">
                        <c:v>42533.644918981481</c:v>
                      </c:pt>
                      <c:pt idx="15030">
                        <c:v>42533.644930555558</c:v>
                      </c:pt>
                      <c:pt idx="15031">
                        <c:v>42533.644942129627</c:v>
                      </c:pt>
                      <c:pt idx="15032">
                        <c:v>42533.644953703704</c:v>
                      </c:pt>
                      <c:pt idx="15033">
                        <c:v>42533.644965277781</c:v>
                      </c:pt>
                      <c:pt idx="15034">
                        <c:v>42533.644976851851</c:v>
                      </c:pt>
                      <c:pt idx="15035">
                        <c:v>42533.644988425927</c:v>
                      </c:pt>
                      <c:pt idx="15036">
                        <c:v>42533.644999999997</c:v>
                      </c:pt>
                      <c:pt idx="15037">
                        <c:v>42533.645011574074</c:v>
                      </c:pt>
                      <c:pt idx="15038">
                        <c:v>42533.64502314815</c:v>
                      </c:pt>
                      <c:pt idx="15039">
                        <c:v>42533.64503472222</c:v>
                      </c:pt>
                      <c:pt idx="15040">
                        <c:v>42533.645046296297</c:v>
                      </c:pt>
                      <c:pt idx="15041">
                        <c:v>42533.645057870373</c:v>
                      </c:pt>
                      <c:pt idx="15042">
                        <c:v>42533.645069444443</c:v>
                      </c:pt>
                      <c:pt idx="15043">
                        <c:v>42533.64508101852</c:v>
                      </c:pt>
                      <c:pt idx="15044">
                        <c:v>42533.645092592589</c:v>
                      </c:pt>
                      <c:pt idx="15045">
                        <c:v>42533.645104166666</c:v>
                      </c:pt>
                      <c:pt idx="15046">
                        <c:v>42533.645115740743</c:v>
                      </c:pt>
                      <c:pt idx="15047">
                        <c:v>42533.645138888889</c:v>
                      </c:pt>
                      <c:pt idx="15048">
                        <c:v>42533.645162037035</c:v>
                      </c:pt>
                      <c:pt idx="15049">
                        <c:v>42533.645173611112</c:v>
                      </c:pt>
                      <c:pt idx="15050">
                        <c:v>42533.645185185182</c:v>
                      </c:pt>
                      <c:pt idx="15051">
                        <c:v>42533.645196759258</c:v>
                      </c:pt>
                      <c:pt idx="15052">
                        <c:v>42533.645208333335</c:v>
                      </c:pt>
                      <c:pt idx="15053">
                        <c:v>42533.645219907405</c:v>
                      </c:pt>
                      <c:pt idx="15054">
                        <c:v>42533.645231481481</c:v>
                      </c:pt>
                      <c:pt idx="15055">
                        <c:v>42533.645243055558</c:v>
                      </c:pt>
                      <c:pt idx="15056">
                        <c:v>42533.645254629628</c:v>
                      </c:pt>
                      <c:pt idx="15057">
                        <c:v>42533.645266203705</c:v>
                      </c:pt>
                      <c:pt idx="15058">
                        <c:v>42533.645277777781</c:v>
                      </c:pt>
                      <c:pt idx="15059">
                        <c:v>42533.645289351851</c:v>
                      </c:pt>
                      <c:pt idx="15060">
                        <c:v>42533.645300925928</c:v>
                      </c:pt>
                      <c:pt idx="15061">
                        <c:v>42533.645312499997</c:v>
                      </c:pt>
                      <c:pt idx="15062">
                        <c:v>42533.645324074074</c:v>
                      </c:pt>
                      <c:pt idx="15063">
                        <c:v>42533.645335648151</c:v>
                      </c:pt>
                      <c:pt idx="15064">
                        <c:v>42533.64534722222</c:v>
                      </c:pt>
                      <c:pt idx="15065">
                        <c:v>42533.645358796297</c:v>
                      </c:pt>
                      <c:pt idx="15066">
                        <c:v>42533.645370370374</c:v>
                      </c:pt>
                      <c:pt idx="15067">
                        <c:v>42533.645381944443</c:v>
                      </c:pt>
                      <c:pt idx="15068">
                        <c:v>42533.64539351852</c:v>
                      </c:pt>
                      <c:pt idx="15069">
                        <c:v>42533.645405092589</c:v>
                      </c:pt>
                      <c:pt idx="15070">
                        <c:v>42533.645416666666</c:v>
                      </c:pt>
                      <c:pt idx="15071">
                        <c:v>42533.645428240743</c:v>
                      </c:pt>
                      <c:pt idx="15072">
                        <c:v>42533.645439814813</c:v>
                      </c:pt>
                      <c:pt idx="15073">
                        <c:v>42533.645451388889</c:v>
                      </c:pt>
                      <c:pt idx="15074">
                        <c:v>42533.645462962966</c:v>
                      </c:pt>
                      <c:pt idx="15075">
                        <c:v>42533.645474537036</c:v>
                      </c:pt>
                      <c:pt idx="15076">
                        <c:v>42533.645486111112</c:v>
                      </c:pt>
                      <c:pt idx="15077">
                        <c:v>42533.645497685182</c:v>
                      </c:pt>
                      <c:pt idx="15078">
                        <c:v>42533.645509259259</c:v>
                      </c:pt>
                      <c:pt idx="15079">
                        <c:v>42533.645520833335</c:v>
                      </c:pt>
                      <c:pt idx="15080">
                        <c:v>42533.645532407405</c:v>
                      </c:pt>
                      <c:pt idx="15081">
                        <c:v>42533.645543981482</c:v>
                      </c:pt>
                      <c:pt idx="15082">
                        <c:v>42533.645555555559</c:v>
                      </c:pt>
                      <c:pt idx="15083">
                        <c:v>42533.645567129628</c:v>
                      </c:pt>
                      <c:pt idx="15084">
                        <c:v>42533.645578703705</c:v>
                      </c:pt>
                      <c:pt idx="15085">
                        <c:v>42533.645590277774</c:v>
                      </c:pt>
                      <c:pt idx="15086">
                        <c:v>42533.645601851851</c:v>
                      </c:pt>
                      <c:pt idx="15087">
                        <c:v>42533.645613425928</c:v>
                      </c:pt>
                      <c:pt idx="15088">
                        <c:v>42533.645624999997</c:v>
                      </c:pt>
                      <c:pt idx="15089">
                        <c:v>42533.645636574074</c:v>
                      </c:pt>
                      <c:pt idx="15090">
                        <c:v>42533.645648148151</c:v>
                      </c:pt>
                      <c:pt idx="15091">
                        <c:v>42533.64565972222</c:v>
                      </c:pt>
                      <c:pt idx="15092">
                        <c:v>42533.645671296297</c:v>
                      </c:pt>
                      <c:pt idx="15093">
                        <c:v>42533.645682870374</c:v>
                      </c:pt>
                      <c:pt idx="15094">
                        <c:v>42533.645694444444</c:v>
                      </c:pt>
                      <c:pt idx="15095">
                        <c:v>42533.64570601852</c:v>
                      </c:pt>
                      <c:pt idx="15096">
                        <c:v>42533.64571759259</c:v>
                      </c:pt>
                      <c:pt idx="15097">
                        <c:v>42533.645729166667</c:v>
                      </c:pt>
                      <c:pt idx="15098">
                        <c:v>42533.645740740743</c:v>
                      </c:pt>
                      <c:pt idx="15099">
                        <c:v>42533.645752314813</c:v>
                      </c:pt>
                      <c:pt idx="15100">
                        <c:v>42533.64576388889</c:v>
                      </c:pt>
                      <c:pt idx="15101">
                        <c:v>42533.645775462966</c:v>
                      </c:pt>
                      <c:pt idx="15102">
                        <c:v>42533.645787037036</c:v>
                      </c:pt>
                      <c:pt idx="15103">
                        <c:v>42533.645798611113</c:v>
                      </c:pt>
                      <c:pt idx="15104">
                        <c:v>42533.645810185182</c:v>
                      </c:pt>
                      <c:pt idx="15105">
                        <c:v>42533.645821759259</c:v>
                      </c:pt>
                      <c:pt idx="15106">
                        <c:v>42533.645833333336</c:v>
                      </c:pt>
                      <c:pt idx="15107">
                        <c:v>42533.645856481482</c:v>
                      </c:pt>
                      <c:pt idx="15108">
                        <c:v>42533.645868055559</c:v>
                      </c:pt>
                      <c:pt idx="15109">
                        <c:v>42533.645879629628</c:v>
                      </c:pt>
                      <c:pt idx="15110">
                        <c:v>42533.645891203705</c:v>
                      </c:pt>
                      <c:pt idx="15111">
                        <c:v>42533.645902777775</c:v>
                      </c:pt>
                      <c:pt idx="15112">
                        <c:v>42533.645914351851</c:v>
                      </c:pt>
                      <c:pt idx="15113">
                        <c:v>42533.645925925928</c:v>
                      </c:pt>
                      <c:pt idx="15114">
                        <c:v>42533.645949074074</c:v>
                      </c:pt>
                      <c:pt idx="15115">
                        <c:v>42533.645960648151</c:v>
                      </c:pt>
                      <c:pt idx="15116">
                        <c:v>42533.645972222221</c:v>
                      </c:pt>
                      <c:pt idx="15117">
                        <c:v>42533.645983796298</c:v>
                      </c:pt>
                      <c:pt idx="15118">
                        <c:v>42533.645995370367</c:v>
                      </c:pt>
                      <c:pt idx="15119">
                        <c:v>42533.646006944444</c:v>
                      </c:pt>
                      <c:pt idx="15120">
                        <c:v>42533.646018518521</c:v>
                      </c:pt>
                      <c:pt idx="15121">
                        <c:v>42533.64603009259</c:v>
                      </c:pt>
                      <c:pt idx="15122">
                        <c:v>42533.646041666667</c:v>
                      </c:pt>
                      <c:pt idx="15123">
                        <c:v>42533.646053240744</c:v>
                      </c:pt>
                      <c:pt idx="15124">
                        <c:v>42533.646064814813</c:v>
                      </c:pt>
                      <c:pt idx="15125">
                        <c:v>42533.64607638889</c:v>
                      </c:pt>
                      <c:pt idx="15126">
                        <c:v>42533.646087962959</c:v>
                      </c:pt>
                      <c:pt idx="15127">
                        <c:v>42533.646099537036</c:v>
                      </c:pt>
                      <c:pt idx="15128">
                        <c:v>42533.646111111113</c:v>
                      </c:pt>
                      <c:pt idx="15129">
                        <c:v>42533.646122685182</c:v>
                      </c:pt>
                      <c:pt idx="15130">
                        <c:v>42533.646134259259</c:v>
                      </c:pt>
                      <c:pt idx="15131">
                        <c:v>42533.646145833336</c:v>
                      </c:pt>
                      <c:pt idx="15132">
                        <c:v>42533.646157407406</c:v>
                      </c:pt>
                      <c:pt idx="15133">
                        <c:v>42533.646168981482</c:v>
                      </c:pt>
                      <c:pt idx="15134">
                        <c:v>42533.646180555559</c:v>
                      </c:pt>
                      <c:pt idx="15135">
                        <c:v>42533.646192129629</c:v>
                      </c:pt>
                      <c:pt idx="15136">
                        <c:v>42533.646203703705</c:v>
                      </c:pt>
                      <c:pt idx="15137">
                        <c:v>42533.646215277775</c:v>
                      </c:pt>
                      <c:pt idx="15138">
                        <c:v>42533.646226851852</c:v>
                      </c:pt>
                      <c:pt idx="15139">
                        <c:v>42533.646238425928</c:v>
                      </c:pt>
                      <c:pt idx="15140">
                        <c:v>42533.646249999998</c:v>
                      </c:pt>
                      <c:pt idx="15141">
                        <c:v>42533.646273148152</c:v>
                      </c:pt>
                      <c:pt idx="15142">
                        <c:v>42533.646284722221</c:v>
                      </c:pt>
                      <c:pt idx="15143">
                        <c:v>42533.646307870367</c:v>
                      </c:pt>
                      <c:pt idx="15144">
                        <c:v>42533.646319444444</c:v>
                      </c:pt>
                      <c:pt idx="15145">
                        <c:v>42533.646331018521</c:v>
                      </c:pt>
                      <c:pt idx="15146">
                        <c:v>42533.64634259259</c:v>
                      </c:pt>
                      <c:pt idx="15147">
                        <c:v>42533.646354166667</c:v>
                      </c:pt>
                      <c:pt idx="15148">
                        <c:v>42533.646365740744</c:v>
                      </c:pt>
                      <c:pt idx="15149">
                        <c:v>42533.646377314813</c:v>
                      </c:pt>
                      <c:pt idx="15150">
                        <c:v>42533.64638888889</c:v>
                      </c:pt>
                      <c:pt idx="15151">
                        <c:v>42533.64640046296</c:v>
                      </c:pt>
                      <c:pt idx="15152">
                        <c:v>42533.646412037036</c:v>
                      </c:pt>
                      <c:pt idx="15153">
                        <c:v>42533.646423611113</c:v>
                      </c:pt>
                      <c:pt idx="15154">
                        <c:v>42533.646435185183</c:v>
                      </c:pt>
                      <c:pt idx="15155">
                        <c:v>42533.64644675926</c:v>
                      </c:pt>
                      <c:pt idx="15156">
                        <c:v>42533.646458333336</c:v>
                      </c:pt>
                      <c:pt idx="15157">
                        <c:v>42533.646469907406</c:v>
                      </c:pt>
                      <c:pt idx="15158">
                        <c:v>42533.646481481483</c:v>
                      </c:pt>
                      <c:pt idx="15159">
                        <c:v>42533.646493055552</c:v>
                      </c:pt>
                      <c:pt idx="15160">
                        <c:v>42533.646504629629</c:v>
                      </c:pt>
                      <c:pt idx="15161">
                        <c:v>42533.646516203706</c:v>
                      </c:pt>
                      <c:pt idx="15162">
                        <c:v>42533.646527777775</c:v>
                      </c:pt>
                      <c:pt idx="15163">
                        <c:v>42533.646539351852</c:v>
                      </c:pt>
                      <c:pt idx="15164">
                        <c:v>42533.646550925929</c:v>
                      </c:pt>
                      <c:pt idx="15165">
                        <c:v>42533.646562499998</c:v>
                      </c:pt>
                      <c:pt idx="15166">
                        <c:v>42533.646574074075</c:v>
                      </c:pt>
                      <c:pt idx="15167">
                        <c:v>42533.646585648145</c:v>
                      </c:pt>
                      <c:pt idx="15168">
                        <c:v>42533.646597222221</c:v>
                      </c:pt>
                      <c:pt idx="15169">
                        <c:v>42533.646608796298</c:v>
                      </c:pt>
                      <c:pt idx="15170">
                        <c:v>42533.646620370368</c:v>
                      </c:pt>
                      <c:pt idx="15171">
                        <c:v>42533.646631944444</c:v>
                      </c:pt>
                      <c:pt idx="15172">
                        <c:v>42533.646643518521</c:v>
                      </c:pt>
                      <c:pt idx="15173">
                        <c:v>42533.646655092591</c:v>
                      </c:pt>
                      <c:pt idx="15174">
                        <c:v>42533.646666666667</c:v>
                      </c:pt>
                      <c:pt idx="15175">
                        <c:v>42533.646678240744</c:v>
                      </c:pt>
                      <c:pt idx="15176">
                        <c:v>42533.646689814814</c:v>
                      </c:pt>
                      <c:pt idx="15177">
                        <c:v>42533.64671296296</c:v>
                      </c:pt>
                      <c:pt idx="15178">
                        <c:v>42533.646724537037</c:v>
                      </c:pt>
                      <c:pt idx="15179">
                        <c:v>42533.646736111114</c:v>
                      </c:pt>
                      <c:pt idx="15180">
                        <c:v>42533.646747685183</c:v>
                      </c:pt>
                      <c:pt idx="15181">
                        <c:v>42533.64675925926</c:v>
                      </c:pt>
                      <c:pt idx="15182">
                        <c:v>42533.646770833337</c:v>
                      </c:pt>
                      <c:pt idx="15183">
                        <c:v>42533.646782407406</c:v>
                      </c:pt>
                      <c:pt idx="15184">
                        <c:v>42533.646793981483</c:v>
                      </c:pt>
                      <c:pt idx="15185">
                        <c:v>42533.646805555552</c:v>
                      </c:pt>
                      <c:pt idx="15186">
                        <c:v>42533.646817129629</c:v>
                      </c:pt>
                      <c:pt idx="15187">
                        <c:v>42533.646828703706</c:v>
                      </c:pt>
                      <c:pt idx="15188">
                        <c:v>42533.646851851852</c:v>
                      </c:pt>
                      <c:pt idx="15189">
                        <c:v>42533.646863425929</c:v>
                      </c:pt>
                      <c:pt idx="15190">
                        <c:v>42533.646874999999</c:v>
                      </c:pt>
                      <c:pt idx="15191">
                        <c:v>42533.646886574075</c:v>
                      </c:pt>
                      <c:pt idx="15192">
                        <c:v>42533.646898148145</c:v>
                      </c:pt>
                      <c:pt idx="15193">
                        <c:v>42533.646909722222</c:v>
                      </c:pt>
                      <c:pt idx="15194">
                        <c:v>42533.646921296298</c:v>
                      </c:pt>
                      <c:pt idx="15195">
                        <c:v>42533.646932870368</c:v>
                      </c:pt>
                      <c:pt idx="15196">
                        <c:v>42533.646944444445</c:v>
                      </c:pt>
                      <c:pt idx="15197">
                        <c:v>42533.646956018521</c:v>
                      </c:pt>
                      <c:pt idx="15198">
                        <c:v>42533.646967592591</c:v>
                      </c:pt>
                      <c:pt idx="15199">
                        <c:v>42533.646979166668</c:v>
                      </c:pt>
                      <c:pt idx="15200">
                        <c:v>42533.646990740737</c:v>
                      </c:pt>
                      <c:pt idx="15201">
                        <c:v>42533.647002314814</c:v>
                      </c:pt>
                      <c:pt idx="15202">
                        <c:v>42533.647013888891</c:v>
                      </c:pt>
                      <c:pt idx="15203">
                        <c:v>42533.64702546296</c:v>
                      </c:pt>
                      <c:pt idx="15204">
                        <c:v>42533.647037037037</c:v>
                      </c:pt>
                      <c:pt idx="15205">
                        <c:v>42533.647048611114</c:v>
                      </c:pt>
                      <c:pt idx="15206">
                        <c:v>42533.647060185183</c:v>
                      </c:pt>
                      <c:pt idx="15207">
                        <c:v>42533.64707175926</c:v>
                      </c:pt>
                      <c:pt idx="15208">
                        <c:v>42533.647083333337</c:v>
                      </c:pt>
                      <c:pt idx="15209">
                        <c:v>42533.647094907406</c:v>
                      </c:pt>
                      <c:pt idx="15210">
                        <c:v>42533.647106481483</c:v>
                      </c:pt>
                      <c:pt idx="15211">
                        <c:v>42533.647129629629</c:v>
                      </c:pt>
                      <c:pt idx="15212">
                        <c:v>42533.647141203706</c:v>
                      </c:pt>
                      <c:pt idx="15213">
                        <c:v>42533.647152777776</c:v>
                      </c:pt>
                      <c:pt idx="15214">
                        <c:v>42533.647164351853</c:v>
                      </c:pt>
                      <c:pt idx="15215">
                        <c:v>42533.647175925929</c:v>
                      </c:pt>
                      <c:pt idx="15216">
                        <c:v>42533.647187499999</c:v>
                      </c:pt>
                      <c:pt idx="15217">
                        <c:v>42533.647199074076</c:v>
                      </c:pt>
                      <c:pt idx="15218">
                        <c:v>42533.647210648145</c:v>
                      </c:pt>
                      <c:pt idx="15219">
                        <c:v>42533.647222222222</c:v>
                      </c:pt>
                      <c:pt idx="15220">
                        <c:v>42533.647233796299</c:v>
                      </c:pt>
                      <c:pt idx="15221">
                        <c:v>42533.647245370368</c:v>
                      </c:pt>
                      <c:pt idx="15222">
                        <c:v>42533.647256944445</c:v>
                      </c:pt>
                      <c:pt idx="15223">
                        <c:v>42533.647268518522</c:v>
                      </c:pt>
                      <c:pt idx="15224">
                        <c:v>42533.647280092591</c:v>
                      </c:pt>
                      <c:pt idx="15225">
                        <c:v>42533.647291666668</c:v>
                      </c:pt>
                      <c:pt idx="15226">
                        <c:v>42533.647303240738</c:v>
                      </c:pt>
                      <c:pt idx="15227">
                        <c:v>42533.647314814814</c:v>
                      </c:pt>
                      <c:pt idx="15228">
                        <c:v>42533.647326388891</c:v>
                      </c:pt>
                      <c:pt idx="15229">
                        <c:v>42533.647337962961</c:v>
                      </c:pt>
                      <c:pt idx="15230">
                        <c:v>42533.647349537037</c:v>
                      </c:pt>
                      <c:pt idx="15231">
                        <c:v>42533.647361111114</c:v>
                      </c:pt>
                      <c:pt idx="15232">
                        <c:v>42533.647372685184</c:v>
                      </c:pt>
                      <c:pt idx="15233">
                        <c:v>42533.64738425926</c:v>
                      </c:pt>
                      <c:pt idx="15234">
                        <c:v>42533.64739583333</c:v>
                      </c:pt>
                      <c:pt idx="15235">
                        <c:v>42533.647407407407</c:v>
                      </c:pt>
                      <c:pt idx="15236">
                        <c:v>42533.647418981483</c:v>
                      </c:pt>
                      <c:pt idx="15237">
                        <c:v>42533.647430555553</c:v>
                      </c:pt>
                      <c:pt idx="15238">
                        <c:v>42533.64744212963</c:v>
                      </c:pt>
                      <c:pt idx="15239">
                        <c:v>42533.647453703707</c:v>
                      </c:pt>
                      <c:pt idx="15240">
                        <c:v>42533.647465277776</c:v>
                      </c:pt>
                      <c:pt idx="15241">
                        <c:v>42533.647476851853</c:v>
                      </c:pt>
                      <c:pt idx="15242">
                        <c:v>42533.647488425922</c:v>
                      </c:pt>
                      <c:pt idx="15243">
                        <c:v>42533.647499999999</c:v>
                      </c:pt>
                      <c:pt idx="15244">
                        <c:v>42533.647511574076</c:v>
                      </c:pt>
                      <c:pt idx="15245">
                        <c:v>42533.647523148145</c:v>
                      </c:pt>
                      <c:pt idx="15246">
                        <c:v>42533.647534722222</c:v>
                      </c:pt>
                      <c:pt idx="15247">
                        <c:v>42533.647546296299</c:v>
                      </c:pt>
                      <c:pt idx="15248">
                        <c:v>42533.647557870368</c:v>
                      </c:pt>
                      <c:pt idx="15249">
                        <c:v>42533.647569444445</c:v>
                      </c:pt>
                      <c:pt idx="15250">
                        <c:v>42533.647581018522</c:v>
                      </c:pt>
                      <c:pt idx="15251">
                        <c:v>42533.647592592592</c:v>
                      </c:pt>
                      <c:pt idx="15252">
                        <c:v>42533.647604166668</c:v>
                      </c:pt>
                      <c:pt idx="15253">
                        <c:v>42533.647615740738</c:v>
                      </c:pt>
                      <c:pt idx="15254">
                        <c:v>42533.647627314815</c:v>
                      </c:pt>
                      <c:pt idx="15255">
                        <c:v>42533.647638888891</c:v>
                      </c:pt>
                      <c:pt idx="15256">
                        <c:v>42533.647662037038</c:v>
                      </c:pt>
                      <c:pt idx="15257">
                        <c:v>42533.647673611114</c:v>
                      </c:pt>
                      <c:pt idx="15258">
                        <c:v>42533.647685185184</c:v>
                      </c:pt>
                      <c:pt idx="15259">
                        <c:v>42533.647696759261</c:v>
                      </c:pt>
                      <c:pt idx="15260">
                        <c:v>42533.64770833333</c:v>
                      </c:pt>
                      <c:pt idx="15261">
                        <c:v>42533.647719907407</c:v>
                      </c:pt>
                      <c:pt idx="15262">
                        <c:v>42533.647731481484</c:v>
                      </c:pt>
                      <c:pt idx="15263">
                        <c:v>42533.647743055553</c:v>
                      </c:pt>
                      <c:pt idx="15264">
                        <c:v>42533.64775462963</c:v>
                      </c:pt>
                      <c:pt idx="15265">
                        <c:v>42533.647766203707</c:v>
                      </c:pt>
                      <c:pt idx="15266">
                        <c:v>42533.647777777776</c:v>
                      </c:pt>
                      <c:pt idx="15267">
                        <c:v>42533.647789351853</c:v>
                      </c:pt>
                      <c:pt idx="15268">
                        <c:v>42533.647800925923</c:v>
                      </c:pt>
                      <c:pt idx="15269">
                        <c:v>42533.647812499999</c:v>
                      </c:pt>
                      <c:pt idx="15270">
                        <c:v>42533.647824074076</c:v>
                      </c:pt>
                      <c:pt idx="15271">
                        <c:v>42533.647835648146</c:v>
                      </c:pt>
                      <c:pt idx="15272">
                        <c:v>42533.647847222222</c:v>
                      </c:pt>
                      <c:pt idx="15273">
                        <c:v>42533.647858796299</c:v>
                      </c:pt>
                      <c:pt idx="15274">
                        <c:v>42533.647870370369</c:v>
                      </c:pt>
                      <c:pt idx="15275">
                        <c:v>42533.647881944446</c:v>
                      </c:pt>
                      <c:pt idx="15276">
                        <c:v>42533.647893518515</c:v>
                      </c:pt>
                      <c:pt idx="15277">
                        <c:v>42533.647905092592</c:v>
                      </c:pt>
                      <c:pt idx="15278">
                        <c:v>42533.647916666669</c:v>
                      </c:pt>
                      <c:pt idx="15279">
                        <c:v>42533.647928240738</c:v>
                      </c:pt>
                      <c:pt idx="15280">
                        <c:v>42533.647939814815</c:v>
                      </c:pt>
                      <c:pt idx="15281">
                        <c:v>42533.647951388892</c:v>
                      </c:pt>
                      <c:pt idx="15282">
                        <c:v>42533.647962962961</c:v>
                      </c:pt>
                      <c:pt idx="15283">
                        <c:v>42533.647974537038</c:v>
                      </c:pt>
                      <c:pt idx="15284">
                        <c:v>42533.647997685184</c:v>
                      </c:pt>
                      <c:pt idx="15285">
                        <c:v>42533.648009259261</c:v>
                      </c:pt>
                      <c:pt idx="15286">
                        <c:v>42533.648020833331</c:v>
                      </c:pt>
                      <c:pt idx="15287">
                        <c:v>42533.648032407407</c:v>
                      </c:pt>
                      <c:pt idx="15288">
                        <c:v>42533.648043981484</c:v>
                      </c:pt>
                      <c:pt idx="15289">
                        <c:v>42533.648055555554</c:v>
                      </c:pt>
                      <c:pt idx="15290">
                        <c:v>42533.64806712963</c:v>
                      </c:pt>
                      <c:pt idx="15291">
                        <c:v>42533.648078703707</c:v>
                      </c:pt>
                      <c:pt idx="15292">
                        <c:v>42533.648090277777</c:v>
                      </c:pt>
                      <c:pt idx="15293">
                        <c:v>42533.648101851853</c:v>
                      </c:pt>
                      <c:pt idx="15294">
                        <c:v>42533.648113425923</c:v>
                      </c:pt>
                      <c:pt idx="15295">
                        <c:v>42533.648125</c:v>
                      </c:pt>
                      <c:pt idx="15296">
                        <c:v>42533.648136574076</c:v>
                      </c:pt>
                      <c:pt idx="15297">
                        <c:v>42533.648148148146</c:v>
                      </c:pt>
                      <c:pt idx="15298">
                        <c:v>42533.648159722223</c:v>
                      </c:pt>
                      <c:pt idx="15299">
                        <c:v>42533.6481712963</c:v>
                      </c:pt>
                      <c:pt idx="15300">
                        <c:v>42533.648182870369</c:v>
                      </c:pt>
                      <c:pt idx="15301">
                        <c:v>42533.648194444446</c:v>
                      </c:pt>
                      <c:pt idx="15302">
                        <c:v>42533.648206018515</c:v>
                      </c:pt>
                      <c:pt idx="15303">
                        <c:v>42533.648217592592</c:v>
                      </c:pt>
                      <c:pt idx="15304">
                        <c:v>42533.648229166669</c:v>
                      </c:pt>
                      <c:pt idx="15305">
                        <c:v>42533.648240740738</c:v>
                      </c:pt>
                      <c:pt idx="15306">
                        <c:v>42533.648252314815</c:v>
                      </c:pt>
                      <c:pt idx="15307">
                        <c:v>42533.648263888892</c:v>
                      </c:pt>
                      <c:pt idx="15308">
                        <c:v>42533.648275462961</c:v>
                      </c:pt>
                      <c:pt idx="15309">
                        <c:v>42533.648287037038</c:v>
                      </c:pt>
                      <c:pt idx="15310">
                        <c:v>42533.648298611108</c:v>
                      </c:pt>
                      <c:pt idx="15311">
                        <c:v>42533.648310185185</c:v>
                      </c:pt>
                      <c:pt idx="15312">
                        <c:v>42533.648321759261</c:v>
                      </c:pt>
                      <c:pt idx="15313">
                        <c:v>42533.648333333331</c:v>
                      </c:pt>
                      <c:pt idx="15314">
                        <c:v>42533.648344907408</c:v>
                      </c:pt>
                      <c:pt idx="15315">
                        <c:v>42533.648356481484</c:v>
                      </c:pt>
                      <c:pt idx="15316">
                        <c:v>42533.648368055554</c:v>
                      </c:pt>
                      <c:pt idx="15317">
                        <c:v>42533.648379629631</c:v>
                      </c:pt>
                      <c:pt idx="15318">
                        <c:v>42533.6483912037</c:v>
                      </c:pt>
                      <c:pt idx="15319">
                        <c:v>42533.648402777777</c:v>
                      </c:pt>
                      <c:pt idx="15320">
                        <c:v>42533.648414351854</c:v>
                      </c:pt>
                      <c:pt idx="15321">
                        <c:v>42533.648425925923</c:v>
                      </c:pt>
                      <c:pt idx="15322">
                        <c:v>42533.6484375</c:v>
                      </c:pt>
                      <c:pt idx="15323">
                        <c:v>42533.648449074077</c:v>
                      </c:pt>
                      <c:pt idx="15324">
                        <c:v>42533.648460648146</c:v>
                      </c:pt>
                      <c:pt idx="15325">
                        <c:v>42533.648472222223</c:v>
                      </c:pt>
                      <c:pt idx="15326">
                        <c:v>42533.6484837963</c:v>
                      </c:pt>
                      <c:pt idx="15327">
                        <c:v>42533.648495370369</c:v>
                      </c:pt>
                      <c:pt idx="15328">
                        <c:v>42533.648506944446</c:v>
                      </c:pt>
                      <c:pt idx="15329">
                        <c:v>42533.648518518516</c:v>
                      </c:pt>
                      <c:pt idx="15330">
                        <c:v>42533.648530092592</c:v>
                      </c:pt>
                      <c:pt idx="15331">
                        <c:v>42533.648541666669</c:v>
                      </c:pt>
                      <c:pt idx="15332">
                        <c:v>42533.648553240739</c:v>
                      </c:pt>
                      <c:pt idx="15333">
                        <c:v>42533.648564814815</c:v>
                      </c:pt>
                      <c:pt idx="15334">
                        <c:v>42533.648576388892</c:v>
                      </c:pt>
                      <c:pt idx="15335">
                        <c:v>42533.648587962962</c:v>
                      </c:pt>
                      <c:pt idx="15336">
                        <c:v>42533.648599537039</c:v>
                      </c:pt>
                      <c:pt idx="15337">
                        <c:v>42533.648611111108</c:v>
                      </c:pt>
                      <c:pt idx="15338">
                        <c:v>42533.648622685185</c:v>
                      </c:pt>
                      <c:pt idx="15339">
                        <c:v>42533.648634259262</c:v>
                      </c:pt>
                      <c:pt idx="15340">
                        <c:v>42533.648645833331</c:v>
                      </c:pt>
                      <c:pt idx="15341">
                        <c:v>42533.648657407408</c:v>
                      </c:pt>
                      <c:pt idx="15342">
                        <c:v>42533.648668981485</c:v>
                      </c:pt>
                      <c:pt idx="15343">
                        <c:v>42533.648680555554</c:v>
                      </c:pt>
                      <c:pt idx="15344">
                        <c:v>42533.648692129631</c:v>
                      </c:pt>
                      <c:pt idx="15345">
                        <c:v>42533.6487037037</c:v>
                      </c:pt>
                      <c:pt idx="15346">
                        <c:v>42533.648715277777</c:v>
                      </c:pt>
                      <c:pt idx="15347">
                        <c:v>42533.648726851854</c:v>
                      </c:pt>
                      <c:pt idx="15348">
                        <c:v>42533.648738425924</c:v>
                      </c:pt>
                      <c:pt idx="15349">
                        <c:v>42533.64875</c:v>
                      </c:pt>
                      <c:pt idx="15350">
                        <c:v>42533.648761574077</c:v>
                      </c:pt>
                      <c:pt idx="15351">
                        <c:v>42533.648773148147</c:v>
                      </c:pt>
                      <c:pt idx="15352">
                        <c:v>42533.648784722223</c:v>
                      </c:pt>
                      <c:pt idx="15353">
                        <c:v>42533.648796296293</c:v>
                      </c:pt>
                      <c:pt idx="15354">
                        <c:v>42533.64880787037</c:v>
                      </c:pt>
                      <c:pt idx="15355">
                        <c:v>42533.648819444446</c:v>
                      </c:pt>
                      <c:pt idx="15356">
                        <c:v>42533.648831018516</c:v>
                      </c:pt>
                      <c:pt idx="15357">
                        <c:v>42533.648842592593</c:v>
                      </c:pt>
                      <c:pt idx="15358">
                        <c:v>42533.648854166669</c:v>
                      </c:pt>
                      <c:pt idx="15359">
                        <c:v>42533.648865740739</c:v>
                      </c:pt>
                      <c:pt idx="15360">
                        <c:v>42533.648877314816</c:v>
                      </c:pt>
                      <c:pt idx="15361">
                        <c:v>42533.648888888885</c:v>
                      </c:pt>
                      <c:pt idx="15362">
                        <c:v>42533.648900462962</c:v>
                      </c:pt>
                      <c:pt idx="15363">
                        <c:v>42533.648912037039</c:v>
                      </c:pt>
                      <c:pt idx="15364">
                        <c:v>42533.648923611108</c:v>
                      </c:pt>
                      <c:pt idx="15365">
                        <c:v>42533.648935185185</c:v>
                      </c:pt>
                      <c:pt idx="15366">
                        <c:v>42533.648946759262</c:v>
                      </c:pt>
                      <c:pt idx="15367">
                        <c:v>42533.648958333331</c:v>
                      </c:pt>
                      <c:pt idx="15368">
                        <c:v>42533.648981481485</c:v>
                      </c:pt>
                      <c:pt idx="15369">
                        <c:v>42533.648993055554</c:v>
                      </c:pt>
                      <c:pt idx="15370">
                        <c:v>42533.649004629631</c:v>
                      </c:pt>
                      <c:pt idx="15371">
                        <c:v>42533.649016203701</c:v>
                      </c:pt>
                      <c:pt idx="15372">
                        <c:v>42533.649027777778</c:v>
                      </c:pt>
                      <c:pt idx="15373">
                        <c:v>42533.649039351854</c:v>
                      </c:pt>
                      <c:pt idx="15374">
                        <c:v>42533.649050925924</c:v>
                      </c:pt>
                      <c:pt idx="15375">
                        <c:v>42533.649062500001</c:v>
                      </c:pt>
                      <c:pt idx="15376">
                        <c:v>42533.649074074077</c:v>
                      </c:pt>
                      <c:pt idx="15377">
                        <c:v>42533.649085648147</c:v>
                      </c:pt>
                      <c:pt idx="15378">
                        <c:v>42533.649097222224</c:v>
                      </c:pt>
                      <c:pt idx="15379">
                        <c:v>42533.649108796293</c:v>
                      </c:pt>
                      <c:pt idx="15380">
                        <c:v>42533.64912037037</c:v>
                      </c:pt>
                      <c:pt idx="15381">
                        <c:v>42533.649131944447</c:v>
                      </c:pt>
                      <c:pt idx="15382">
                        <c:v>42533.649143518516</c:v>
                      </c:pt>
                      <c:pt idx="15383">
                        <c:v>42533.649155092593</c:v>
                      </c:pt>
                      <c:pt idx="15384">
                        <c:v>42533.649178240739</c:v>
                      </c:pt>
                      <c:pt idx="15385">
                        <c:v>42533.649189814816</c:v>
                      </c:pt>
                      <c:pt idx="15386">
                        <c:v>42533.649201388886</c:v>
                      </c:pt>
                      <c:pt idx="15387">
                        <c:v>42533.649212962962</c:v>
                      </c:pt>
                      <c:pt idx="15388">
                        <c:v>42533.649224537039</c:v>
                      </c:pt>
                      <c:pt idx="15389">
                        <c:v>42533.649236111109</c:v>
                      </c:pt>
                      <c:pt idx="15390">
                        <c:v>42533.649247685185</c:v>
                      </c:pt>
                      <c:pt idx="15391">
                        <c:v>42533.649259259262</c:v>
                      </c:pt>
                      <c:pt idx="15392">
                        <c:v>42533.649270833332</c:v>
                      </c:pt>
                      <c:pt idx="15393">
                        <c:v>42533.649282407408</c:v>
                      </c:pt>
                      <c:pt idx="15394">
                        <c:v>42533.649293981478</c:v>
                      </c:pt>
                      <c:pt idx="15395">
                        <c:v>42533.649305555555</c:v>
                      </c:pt>
                      <c:pt idx="15396">
                        <c:v>42533.649328703701</c:v>
                      </c:pt>
                      <c:pt idx="15397">
                        <c:v>42533.649340277778</c:v>
                      </c:pt>
                      <c:pt idx="15398">
                        <c:v>42533.649351851855</c:v>
                      </c:pt>
                      <c:pt idx="15399">
                        <c:v>42533.649363425924</c:v>
                      </c:pt>
                      <c:pt idx="15400">
                        <c:v>42533.649375000001</c:v>
                      </c:pt>
                      <c:pt idx="15401">
                        <c:v>42533.649386574078</c:v>
                      </c:pt>
                      <c:pt idx="15402">
                        <c:v>42533.649409722224</c:v>
                      </c:pt>
                      <c:pt idx="15403">
                        <c:v>42533.649421296293</c:v>
                      </c:pt>
                      <c:pt idx="15404">
                        <c:v>42533.64943287037</c:v>
                      </c:pt>
                      <c:pt idx="15405">
                        <c:v>42533.649444444447</c:v>
                      </c:pt>
                      <c:pt idx="15406">
                        <c:v>42533.649456018517</c:v>
                      </c:pt>
                      <c:pt idx="15407">
                        <c:v>42533.649467592593</c:v>
                      </c:pt>
                      <c:pt idx="15408">
                        <c:v>42533.64947916667</c:v>
                      </c:pt>
                      <c:pt idx="15409">
                        <c:v>42533.64949074074</c:v>
                      </c:pt>
                      <c:pt idx="15410">
                        <c:v>42533.649502314816</c:v>
                      </c:pt>
                      <c:pt idx="15411">
                        <c:v>42533.649513888886</c:v>
                      </c:pt>
                      <c:pt idx="15412">
                        <c:v>42533.649525462963</c:v>
                      </c:pt>
                      <c:pt idx="15413">
                        <c:v>42533.649537037039</c:v>
                      </c:pt>
                      <c:pt idx="15414">
                        <c:v>42533.649548611109</c:v>
                      </c:pt>
                      <c:pt idx="15415">
                        <c:v>42533.649560185186</c:v>
                      </c:pt>
                      <c:pt idx="15416">
                        <c:v>42533.649571759262</c:v>
                      </c:pt>
                      <c:pt idx="15417">
                        <c:v>42533.649583333332</c:v>
                      </c:pt>
                      <c:pt idx="15418">
                        <c:v>42533.649594907409</c:v>
                      </c:pt>
                      <c:pt idx="15419">
                        <c:v>42533.649606481478</c:v>
                      </c:pt>
                      <c:pt idx="15420">
                        <c:v>42533.649618055555</c:v>
                      </c:pt>
                      <c:pt idx="15421">
                        <c:v>42533.649629629632</c:v>
                      </c:pt>
                      <c:pt idx="15422">
                        <c:v>42533.649652777778</c:v>
                      </c:pt>
                      <c:pt idx="15423">
                        <c:v>42533.649664351855</c:v>
                      </c:pt>
                      <c:pt idx="15424">
                        <c:v>42533.649675925924</c:v>
                      </c:pt>
                      <c:pt idx="15425">
                        <c:v>42533.649687500001</c:v>
                      </c:pt>
                      <c:pt idx="15426">
                        <c:v>42533.649699074071</c:v>
                      </c:pt>
                      <c:pt idx="15427">
                        <c:v>42533.649710648147</c:v>
                      </c:pt>
                      <c:pt idx="15428">
                        <c:v>42533.649722222224</c:v>
                      </c:pt>
                      <c:pt idx="15429">
                        <c:v>42533.649745370371</c:v>
                      </c:pt>
                      <c:pt idx="15430">
                        <c:v>42533.649756944447</c:v>
                      </c:pt>
                      <c:pt idx="15431">
                        <c:v>42533.649768518517</c:v>
                      </c:pt>
                      <c:pt idx="15432">
                        <c:v>42533.649791666663</c:v>
                      </c:pt>
                      <c:pt idx="15433">
                        <c:v>42533.649814814817</c:v>
                      </c:pt>
                      <c:pt idx="15434">
                        <c:v>42533.649826388886</c:v>
                      </c:pt>
                      <c:pt idx="15435">
                        <c:v>42533.649837962963</c:v>
                      </c:pt>
                      <c:pt idx="15436">
                        <c:v>42533.64984953704</c:v>
                      </c:pt>
                      <c:pt idx="15437">
                        <c:v>42533.649861111109</c:v>
                      </c:pt>
                      <c:pt idx="15438">
                        <c:v>42533.649872685186</c:v>
                      </c:pt>
                      <c:pt idx="15439">
                        <c:v>42533.649884259263</c:v>
                      </c:pt>
                      <c:pt idx="15440">
                        <c:v>42533.649895833332</c:v>
                      </c:pt>
                      <c:pt idx="15441">
                        <c:v>42533.649907407409</c:v>
                      </c:pt>
                      <c:pt idx="15442">
                        <c:v>42533.649918981479</c:v>
                      </c:pt>
                      <c:pt idx="15443">
                        <c:v>42533.649930555555</c:v>
                      </c:pt>
                      <c:pt idx="15444">
                        <c:v>42533.649942129632</c:v>
                      </c:pt>
                      <c:pt idx="15445">
                        <c:v>42533.649953703702</c:v>
                      </c:pt>
                      <c:pt idx="15446">
                        <c:v>42533.649965277778</c:v>
                      </c:pt>
                      <c:pt idx="15447">
                        <c:v>42533.649976851855</c:v>
                      </c:pt>
                      <c:pt idx="15448">
                        <c:v>42533.649988425925</c:v>
                      </c:pt>
                      <c:pt idx="15449">
                        <c:v>42533.65</c:v>
                      </c:pt>
                      <c:pt idx="15450">
                        <c:v>42533.650011574071</c:v>
                      </c:pt>
                      <c:pt idx="15451">
                        <c:v>42533.650023148148</c:v>
                      </c:pt>
                      <c:pt idx="15452">
                        <c:v>42533.650034722225</c:v>
                      </c:pt>
                      <c:pt idx="15453">
                        <c:v>42533.650046296294</c:v>
                      </c:pt>
                      <c:pt idx="15454">
                        <c:v>42533.650057870371</c:v>
                      </c:pt>
                      <c:pt idx="15455">
                        <c:v>42533.650069444448</c:v>
                      </c:pt>
                      <c:pt idx="15456">
                        <c:v>42533.650081018517</c:v>
                      </c:pt>
                      <c:pt idx="15457">
                        <c:v>42533.650092592594</c:v>
                      </c:pt>
                      <c:pt idx="15458">
                        <c:v>42533.650104166663</c:v>
                      </c:pt>
                      <c:pt idx="15459">
                        <c:v>42533.65011574074</c:v>
                      </c:pt>
                      <c:pt idx="15460">
                        <c:v>42533.650127314817</c:v>
                      </c:pt>
                      <c:pt idx="15461">
                        <c:v>42533.650138888886</c:v>
                      </c:pt>
                      <c:pt idx="15462">
                        <c:v>42533.650150462963</c:v>
                      </c:pt>
                      <c:pt idx="15463">
                        <c:v>42533.65016203704</c:v>
                      </c:pt>
                      <c:pt idx="15464">
                        <c:v>42533.650173611109</c:v>
                      </c:pt>
                      <c:pt idx="15465">
                        <c:v>42533.650185185186</c:v>
                      </c:pt>
                      <c:pt idx="15466">
                        <c:v>42533.650196759256</c:v>
                      </c:pt>
                      <c:pt idx="15467">
                        <c:v>42533.650208333333</c:v>
                      </c:pt>
                      <c:pt idx="15468">
                        <c:v>42533.650219907409</c:v>
                      </c:pt>
                      <c:pt idx="15469">
                        <c:v>42533.650231481479</c:v>
                      </c:pt>
                      <c:pt idx="15470">
                        <c:v>42533.650243055556</c:v>
                      </c:pt>
                      <c:pt idx="15471">
                        <c:v>42533.650254629632</c:v>
                      </c:pt>
                      <c:pt idx="15472">
                        <c:v>42533.650266203702</c:v>
                      </c:pt>
                      <c:pt idx="15473">
                        <c:v>42533.650277777779</c:v>
                      </c:pt>
                      <c:pt idx="15474">
                        <c:v>42533.650289351855</c:v>
                      </c:pt>
                      <c:pt idx="15475">
                        <c:v>42533.650300925925</c:v>
                      </c:pt>
                      <c:pt idx="15476">
                        <c:v>42533.650312500002</c:v>
                      </c:pt>
                      <c:pt idx="15477">
                        <c:v>42533.650324074071</c:v>
                      </c:pt>
                      <c:pt idx="15478">
                        <c:v>42533.650347222225</c:v>
                      </c:pt>
                      <c:pt idx="15479">
                        <c:v>42533.650358796294</c:v>
                      </c:pt>
                      <c:pt idx="15480">
                        <c:v>42533.650370370371</c:v>
                      </c:pt>
                      <c:pt idx="15481">
                        <c:v>42533.650381944448</c:v>
                      </c:pt>
                      <c:pt idx="15482">
                        <c:v>42533.650393518517</c:v>
                      </c:pt>
                      <c:pt idx="15483">
                        <c:v>42533.650405092594</c:v>
                      </c:pt>
                      <c:pt idx="15484">
                        <c:v>42533.650416666664</c:v>
                      </c:pt>
                      <c:pt idx="15485">
                        <c:v>42533.65042824074</c:v>
                      </c:pt>
                      <c:pt idx="15486">
                        <c:v>42533.650439814817</c:v>
                      </c:pt>
                      <c:pt idx="15487">
                        <c:v>42533.650451388887</c:v>
                      </c:pt>
                      <c:pt idx="15488">
                        <c:v>42533.650462962964</c:v>
                      </c:pt>
                      <c:pt idx="15489">
                        <c:v>42533.65047453704</c:v>
                      </c:pt>
                      <c:pt idx="15490">
                        <c:v>42533.65048611111</c:v>
                      </c:pt>
                      <c:pt idx="15491">
                        <c:v>42533.650497685187</c:v>
                      </c:pt>
                      <c:pt idx="15492">
                        <c:v>42533.650509259256</c:v>
                      </c:pt>
                      <c:pt idx="15493">
                        <c:v>42533.650520833333</c:v>
                      </c:pt>
                      <c:pt idx="15494">
                        <c:v>42533.65053240741</c:v>
                      </c:pt>
                      <c:pt idx="15495">
                        <c:v>42533.650543981479</c:v>
                      </c:pt>
                      <c:pt idx="15496">
                        <c:v>42533.650555555556</c:v>
                      </c:pt>
                      <c:pt idx="15497">
                        <c:v>42533.650567129633</c:v>
                      </c:pt>
                      <c:pt idx="15498">
                        <c:v>42533.650578703702</c:v>
                      </c:pt>
                      <c:pt idx="15499">
                        <c:v>42533.650590277779</c:v>
                      </c:pt>
                      <c:pt idx="15500">
                        <c:v>42533.650601851848</c:v>
                      </c:pt>
                      <c:pt idx="15501">
                        <c:v>42533.650613425925</c:v>
                      </c:pt>
                      <c:pt idx="15502">
                        <c:v>42533.650625000002</c:v>
                      </c:pt>
                      <c:pt idx="15503">
                        <c:v>42533.650636574072</c:v>
                      </c:pt>
                      <c:pt idx="15504">
                        <c:v>42533.650648148148</c:v>
                      </c:pt>
                      <c:pt idx="15505">
                        <c:v>42533.650659722225</c:v>
                      </c:pt>
                      <c:pt idx="15506">
                        <c:v>42533.650671296295</c:v>
                      </c:pt>
                      <c:pt idx="15507">
                        <c:v>42533.650682870371</c:v>
                      </c:pt>
                      <c:pt idx="15508">
                        <c:v>42533.650694444441</c:v>
                      </c:pt>
                      <c:pt idx="15509">
                        <c:v>42533.650706018518</c:v>
                      </c:pt>
                      <c:pt idx="15510">
                        <c:v>42533.650717592594</c:v>
                      </c:pt>
                      <c:pt idx="15511">
                        <c:v>42533.650729166664</c:v>
                      </c:pt>
                      <c:pt idx="15512">
                        <c:v>42533.650740740741</c:v>
                      </c:pt>
                      <c:pt idx="15513">
                        <c:v>42533.650752314818</c:v>
                      </c:pt>
                      <c:pt idx="15514">
                        <c:v>42533.650763888887</c:v>
                      </c:pt>
                      <c:pt idx="15515">
                        <c:v>42533.650775462964</c:v>
                      </c:pt>
                      <c:pt idx="15516">
                        <c:v>42533.650787037041</c:v>
                      </c:pt>
                      <c:pt idx="15517">
                        <c:v>42533.650821759256</c:v>
                      </c:pt>
                      <c:pt idx="15518">
                        <c:v>42533.650833333333</c:v>
                      </c:pt>
                      <c:pt idx="15519">
                        <c:v>42533.65084490741</c:v>
                      </c:pt>
                      <c:pt idx="15520">
                        <c:v>42533.650856481479</c:v>
                      </c:pt>
                      <c:pt idx="15521">
                        <c:v>42533.650868055556</c:v>
                      </c:pt>
                      <c:pt idx="15522">
                        <c:v>42533.650879629633</c:v>
                      </c:pt>
                      <c:pt idx="15523">
                        <c:v>42533.650891203702</c:v>
                      </c:pt>
                      <c:pt idx="15524">
                        <c:v>42533.650902777779</c:v>
                      </c:pt>
                      <c:pt idx="15525">
                        <c:v>42533.650914351849</c:v>
                      </c:pt>
                      <c:pt idx="15526">
                        <c:v>42533.650925925926</c:v>
                      </c:pt>
                      <c:pt idx="15527">
                        <c:v>42533.650937500002</c:v>
                      </c:pt>
                      <c:pt idx="15528">
                        <c:v>42533.650949074072</c:v>
                      </c:pt>
                      <c:pt idx="15529">
                        <c:v>42533.650960648149</c:v>
                      </c:pt>
                      <c:pt idx="15530">
                        <c:v>42533.650983796295</c:v>
                      </c:pt>
                      <c:pt idx="15531">
                        <c:v>42533.650995370372</c:v>
                      </c:pt>
                      <c:pt idx="15532">
                        <c:v>42533.651006944441</c:v>
                      </c:pt>
                      <c:pt idx="15533">
                        <c:v>42533.651018518518</c:v>
                      </c:pt>
                      <c:pt idx="15534">
                        <c:v>42533.651030092595</c:v>
                      </c:pt>
                      <c:pt idx="15535">
                        <c:v>42533.651041666664</c:v>
                      </c:pt>
                      <c:pt idx="15536">
                        <c:v>42533.651053240741</c:v>
                      </c:pt>
                      <c:pt idx="15537">
                        <c:v>42533.651064814818</c:v>
                      </c:pt>
                      <c:pt idx="15538">
                        <c:v>42533.651076388887</c:v>
                      </c:pt>
                      <c:pt idx="15539">
                        <c:v>42533.651087962964</c:v>
                      </c:pt>
                      <c:pt idx="15540">
                        <c:v>42533.651099537034</c:v>
                      </c:pt>
                      <c:pt idx="15541">
                        <c:v>42533.65111111111</c:v>
                      </c:pt>
                      <c:pt idx="15542">
                        <c:v>42533.651122685187</c:v>
                      </c:pt>
                      <c:pt idx="15543">
                        <c:v>42533.651145833333</c:v>
                      </c:pt>
                      <c:pt idx="15544">
                        <c:v>42533.65115740741</c:v>
                      </c:pt>
                      <c:pt idx="15545">
                        <c:v>42533.65116898148</c:v>
                      </c:pt>
                      <c:pt idx="15546">
                        <c:v>42533.651180555556</c:v>
                      </c:pt>
                      <c:pt idx="15547">
                        <c:v>42533.651192129626</c:v>
                      </c:pt>
                      <c:pt idx="15548">
                        <c:v>42533.651203703703</c:v>
                      </c:pt>
                      <c:pt idx="15549">
                        <c:v>42533.65121527778</c:v>
                      </c:pt>
                      <c:pt idx="15550">
                        <c:v>42533.651226851849</c:v>
                      </c:pt>
                      <c:pt idx="15551">
                        <c:v>42533.651238425926</c:v>
                      </c:pt>
                      <c:pt idx="15552">
                        <c:v>42533.651261574072</c:v>
                      </c:pt>
                      <c:pt idx="15553">
                        <c:v>42533.651273148149</c:v>
                      </c:pt>
                      <c:pt idx="15554">
                        <c:v>42533.651284722226</c:v>
                      </c:pt>
                      <c:pt idx="15555">
                        <c:v>42533.651296296295</c:v>
                      </c:pt>
                      <c:pt idx="15556">
                        <c:v>42533.651307870372</c:v>
                      </c:pt>
                      <c:pt idx="15557">
                        <c:v>42533.651319444441</c:v>
                      </c:pt>
                      <c:pt idx="15558">
                        <c:v>42533.651331018518</c:v>
                      </c:pt>
                      <c:pt idx="15559">
                        <c:v>42533.651342592595</c:v>
                      </c:pt>
                      <c:pt idx="15560">
                        <c:v>42533.651354166665</c:v>
                      </c:pt>
                      <c:pt idx="15561">
                        <c:v>42533.651365740741</c:v>
                      </c:pt>
                      <c:pt idx="15562">
                        <c:v>42533.651377314818</c:v>
                      </c:pt>
                      <c:pt idx="15563">
                        <c:v>42533.651388888888</c:v>
                      </c:pt>
                      <c:pt idx="15564">
                        <c:v>42533.651400462964</c:v>
                      </c:pt>
                      <c:pt idx="15565">
                        <c:v>42533.651412037034</c:v>
                      </c:pt>
                      <c:pt idx="15566">
                        <c:v>42533.651423611111</c:v>
                      </c:pt>
                      <c:pt idx="15567">
                        <c:v>42533.651435185187</c:v>
                      </c:pt>
                      <c:pt idx="15568">
                        <c:v>42533.651458333334</c:v>
                      </c:pt>
                      <c:pt idx="15569">
                        <c:v>42533.651469907411</c:v>
                      </c:pt>
                      <c:pt idx="15570">
                        <c:v>42533.65148148148</c:v>
                      </c:pt>
                      <c:pt idx="15571">
                        <c:v>42533.651493055557</c:v>
                      </c:pt>
                      <c:pt idx="15572">
                        <c:v>42533.651504629626</c:v>
                      </c:pt>
                      <c:pt idx="15573">
                        <c:v>42533.651516203703</c:v>
                      </c:pt>
                      <c:pt idx="15574">
                        <c:v>42533.65152777778</c:v>
                      </c:pt>
                      <c:pt idx="15575">
                        <c:v>42533.651539351849</c:v>
                      </c:pt>
                      <c:pt idx="15576">
                        <c:v>42533.651550925926</c:v>
                      </c:pt>
                      <c:pt idx="15577">
                        <c:v>42533.651562500003</c:v>
                      </c:pt>
                      <c:pt idx="15578">
                        <c:v>42533.651574074072</c:v>
                      </c:pt>
                      <c:pt idx="15579">
                        <c:v>42533.651585648149</c:v>
                      </c:pt>
                      <c:pt idx="15580">
                        <c:v>42533.651597222219</c:v>
                      </c:pt>
                      <c:pt idx="15581">
                        <c:v>42533.651608796295</c:v>
                      </c:pt>
                      <c:pt idx="15582">
                        <c:v>42533.651620370372</c:v>
                      </c:pt>
                      <c:pt idx="15583">
                        <c:v>42533.651631944442</c:v>
                      </c:pt>
                      <c:pt idx="15584">
                        <c:v>42533.651643518519</c:v>
                      </c:pt>
                      <c:pt idx="15585">
                        <c:v>42533.651655092595</c:v>
                      </c:pt>
                      <c:pt idx="15586">
                        <c:v>42533.651666666665</c:v>
                      </c:pt>
                      <c:pt idx="15587">
                        <c:v>42533.651678240742</c:v>
                      </c:pt>
                      <c:pt idx="15588">
                        <c:v>42533.651689814818</c:v>
                      </c:pt>
                      <c:pt idx="15589">
                        <c:v>42533.651701388888</c:v>
                      </c:pt>
                      <c:pt idx="15590">
                        <c:v>42533.651712962965</c:v>
                      </c:pt>
                      <c:pt idx="15591">
                        <c:v>42533.651724537034</c:v>
                      </c:pt>
                      <c:pt idx="15592">
                        <c:v>42533.651736111111</c:v>
                      </c:pt>
                      <c:pt idx="15593">
                        <c:v>42533.651747685188</c:v>
                      </c:pt>
                      <c:pt idx="15594">
                        <c:v>42533.651759259257</c:v>
                      </c:pt>
                      <c:pt idx="15595">
                        <c:v>42533.651770833334</c:v>
                      </c:pt>
                      <c:pt idx="15596">
                        <c:v>42533.651782407411</c:v>
                      </c:pt>
                      <c:pt idx="15597">
                        <c:v>42533.65179398148</c:v>
                      </c:pt>
                      <c:pt idx="15598">
                        <c:v>42533.651805555557</c:v>
                      </c:pt>
                      <c:pt idx="15599">
                        <c:v>42533.651817129627</c:v>
                      </c:pt>
                      <c:pt idx="15600">
                        <c:v>42533.651828703703</c:v>
                      </c:pt>
                      <c:pt idx="15601">
                        <c:v>42533.65184027778</c:v>
                      </c:pt>
                      <c:pt idx="15602">
                        <c:v>42533.65185185185</c:v>
                      </c:pt>
                      <c:pt idx="15603">
                        <c:v>42533.651863425926</c:v>
                      </c:pt>
                      <c:pt idx="15604">
                        <c:v>42533.651875000003</c:v>
                      </c:pt>
                      <c:pt idx="15605">
                        <c:v>42533.651886574073</c:v>
                      </c:pt>
                      <c:pt idx="15606">
                        <c:v>42533.651898148149</c:v>
                      </c:pt>
                      <c:pt idx="15607">
                        <c:v>42533.651909722219</c:v>
                      </c:pt>
                      <c:pt idx="15608">
                        <c:v>42533.651921296296</c:v>
                      </c:pt>
                      <c:pt idx="15609">
                        <c:v>42533.651944444442</c:v>
                      </c:pt>
                      <c:pt idx="15610">
                        <c:v>42533.651956018519</c:v>
                      </c:pt>
                      <c:pt idx="15611">
                        <c:v>42533.651967592596</c:v>
                      </c:pt>
                      <c:pt idx="15612">
                        <c:v>42533.651979166665</c:v>
                      </c:pt>
                      <c:pt idx="15613">
                        <c:v>42533.651990740742</c:v>
                      </c:pt>
                      <c:pt idx="15614">
                        <c:v>42533.652002314811</c:v>
                      </c:pt>
                      <c:pt idx="15615">
                        <c:v>42533.652013888888</c:v>
                      </c:pt>
                      <c:pt idx="15616">
                        <c:v>42533.652025462965</c:v>
                      </c:pt>
                      <c:pt idx="15617">
                        <c:v>42533.652037037034</c:v>
                      </c:pt>
                      <c:pt idx="15618">
                        <c:v>42533.652048611111</c:v>
                      </c:pt>
                      <c:pt idx="15619">
                        <c:v>42533.652060185188</c:v>
                      </c:pt>
                      <c:pt idx="15620">
                        <c:v>42533.652071759258</c:v>
                      </c:pt>
                      <c:pt idx="15621">
                        <c:v>42533.652083333334</c:v>
                      </c:pt>
                      <c:pt idx="15622">
                        <c:v>42533.652106481481</c:v>
                      </c:pt>
                      <c:pt idx="15623">
                        <c:v>42533.652118055557</c:v>
                      </c:pt>
                      <c:pt idx="15624">
                        <c:v>42533.652129629627</c:v>
                      </c:pt>
                      <c:pt idx="15625">
                        <c:v>42533.652141203704</c:v>
                      </c:pt>
                      <c:pt idx="15626">
                        <c:v>42533.65215277778</c:v>
                      </c:pt>
                      <c:pt idx="15627">
                        <c:v>42533.65216435185</c:v>
                      </c:pt>
                      <c:pt idx="15628">
                        <c:v>42533.652175925927</c:v>
                      </c:pt>
                      <c:pt idx="15629">
                        <c:v>42533.652199074073</c:v>
                      </c:pt>
                      <c:pt idx="15630">
                        <c:v>42533.65221064815</c:v>
                      </c:pt>
                      <c:pt idx="15631">
                        <c:v>42533.652222222219</c:v>
                      </c:pt>
                      <c:pt idx="15632">
                        <c:v>42533.652233796296</c:v>
                      </c:pt>
                      <c:pt idx="15633">
                        <c:v>42533.652245370373</c:v>
                      </c:pt>
                      <c:pt idx="15634">
                        <c:v>42533.652268518519</c:v>
                      </c:pt>
                      <c:pt idx="15635">
                        <c:v>42533.652280092596</c:v>
                      </c:pt>
                      <c:pt idx="15636">
                        <c:v>42533.652291666665</c:v>
                      </c:pt>
                      <c:pt idx="15637">
                        <c:v>42533.652303240742</c:v>
                      </c:pt>
                      <c:pt idx="15638">
                        <c:v>42533.652314814812</c:v>
                      </c:pt>
                      <c:pt idx="15639">
                        <c:v>42533.652326388888</c:v>
                      </c:pt>
                      <c:pt idx="15640">
                        <c:v>42533.652337962965</c:v>
                      </c:pt>
                      <c:pt idx="15641">
                        <c:v>42533.652349537035</c:v>
                      </c:pt>
                      <c:pt idx="15642">
                        <c:v>42533.652361111112</c:v>
                      </c:pt>
                      <c:pt idx="15643">
                        <c:v>42533.652372685188</c:v>
                      </c:pt>
                      <c:pt idx="15644">
                        <c:v>42533.652384259258</c:v>
                      </c:pt>
                      <c:pt idx="15645">
                        <c:v>42533.652395833335</c:v>
                      </c:pt>
                      <c:pt idx="15646">
                        <c:v>42533.652407407404</c:v>
                      </c:pt>
                      <c:pt idx="15647">
                        <c:v>42533.652418981481</c:v>
                      </c:pt>
                      <c:pt idx="15648">
                        <c:v>42533.652430555558</c:v>
                      </c:pt>
                      <c:pt idx="15649">
                        <c:v>42533.652442129627</c:v>
                      </c:pt>
                      <c:pt idx="15650">
                        <c:v>42533.652453703704</c:v>
                      </c:pt>
                      <c:pt idx="15651">
                        <c:v>42533.652465277781</c:v>
                      </c:pt>
                      <c:pt idx="15652">
                        <c:v>42533.65247685185</c:v>
                      </c:pt>
                      <c:pt idx="15653">
                        <c:v>42533.652488425927</c:v>
                      </c:pt>
                      <c:pt idx="15654">
                        <c:v>42533.652499999997</c:v>
                      </c:pt>
                      <c:pt idx="15655">
                        <c:v>42533.652511574073</c:v>
                      </c:pt>
                      <c:pt idx="15656">
                        <c:v>42533.65252314815</c:v>
                      </c:pt>
                      <c:pt idx="15657">
                        <c:v>42533.65253472222</c:v>
                      </c:pt>
                      <c:pt idx="15658">
                        <c:v>42533.652546296296</c:v>
                      </c:pt>
                      <c:pt idx="15659">
                        <c:v>42533.652557870373</c:v>
                      </c:pt>
                      <c:pt idx="15660">
                        <c:v>42533.652569444443</c:v>
                      </c:pt>
                      <c:pt idx="15661">
                        <c:v>42533.652581018519</c:v>
                      </c:pt>
                      <c:pt idx="15662">
                        <c:v>42533.652592592596</c:v>
                      </c:pt>
                      <c:pt idx="15663">
                        <c:v>42533.652604166666</c:v>
                      </c:pt>
                      <c:pt idx="15664">
                        <c:v>42533.652615740742</c:v>
                      </c:pt>
                      <c:pt idx="15665">
                        <c:v>42533.652627314812</c:v>
                      </c:pt>
                      <c:pt idx="15666">
                        <c:v>42533.652638888889</c:v>
                      </c:pt>
                      <c:pt idx="15667">
                        <c:v>42533.652650462966</c:v>
                      </c:pt>
                      <c:pt idx="15668">
                        <c:v>42533.652662037035</c:v>
                      </c:pt>
                      <c:pt idx="15669">
                        <c:v>42533.652673611112</c:v>
                      </c:pt>
                      <c:pt idx="15670">
                        <c:v>42533.652685185189</c:v>
                      </c:pt>
                      <c:pt idx="15671">
                        <c:v>42533.652696759258</c:v>
                      </c:pt>
                      <c:pt idx="15672">
                        <c:v>42533.652708333335</c:v>
                      </c:pt>
                      <c:pt idx="15673">
                        <c:v>42533.652719907404</c:v>
                      </c:pt>
                      <c:pt idx="15674">
                        <c:v>42533.652731481481</c:v>
                      </c:pt>
                      <c:pt idx="15675">
                        <c:v>42533.652743055558</c:v>
                      </c:pt>
                      <c:pt idx="15676">
                        <c:v>42533.652766203704</c:v>
                      </c:pt>
                      <c:pt idx="15677">
                        <c:v>42533.652777777781</c:v>
                      </c:pt>
                      <c:pt idx="15678">
                        <c:v>42533.652789351851</c:v>
                      </c:pt>
                      <c:pt idx="15679">
                        <c:v>42533.652800925927</c:v>
                      </c:pt>
                      <c:pt idx="15680">
                        <c:v>42533.652824074074</c:v>
                      </c:pt>
                      <c:pt idx="15681">
                        <c:v>42533.65284722222</c:v>
                      </c:pt>
                      <c:pt idx="15682">
                        <c:v>42533.652858796297</c:v>
                      </c:pt>
                      <c:pt idx="15683">
                        <c:v>42533.652870370373</c:v>
                      </c:pt>
                      <c:pt idx="15684">
                        <c:v>42533.652881944443</c:v>
                      </c:pt>
                      <c:pt idx="15685">
                        <c:v>42533.65289351852</c:v>
                      </c:pt>
                      <c:pt idx="15686">
                        <c:v>42533.652905092589</c:v>
                      </c:pt>
                      <c:pt idx="15687">
                        <c:v>42533.652916666666</c:v>
                      </c:pt>
                      <c:pt idx="15688">
                        <c:v>42533.652928240743</c:v>
                      </c:pt>
                      <c:pt idx="15689">
                        <c:v>42533.652939814812</c:v>
                      </c:pt>
                      <c:pt idx="15690">
                        <c:v>42533.652951388889</c:v>
                      </c:pt>
                      <c:pt idx="15691">
                        <c:v>42533.652962962966</c:v>
                      </c:pt>
                      <c:pt idx="15692">
                        <c:v>42533.652974537035</c:v>
                      </c:pt>
                      <c:pt idx="15693">
                        <c:v>42533.652986111112</c:v>
                      </c:pt>
                      <c:pt idx="15694">
                        <c:v>42533.652997685182</c:v>
                      </c:pt>
                      <c:pt idx="15695">
                        <c:v>42533.653009259258</c:v>
                      </c:pt>
                      <c:pt idx="15696">
                        <c:v>42533.653020833335</c:v>
                      </c:pt>
                      <c:pt idx="15697">
                        <c:v>42533.653043981481</c:v>
                      </c:pt>
                      <c:pt idx="15698">
                        <c:v>42533.653067129628</c:v>
                      </c:pt>
                      <c:pt idx="15699">
                        <c:v>42533.653078703705</c:v>
                      </c:pt>
                      <c:pt idx="15700">
                        <c:v>42533.653090277781</c:v>
                      </c:pt>
                      <c:pt idx="15701">
                        <c:v>42533.653101851851</c:v>
                      </c:pt>
                      <c:pt idx="15702">
                        <c:v>42533.653113425928</c:v>
                      </c:pt>
                      <c:pt idx="15703">
                        <c:v>42533.653124999997</c:v>
                      </c:pt>
                      <c:pt idx="15704">
                        <c:v>42533.653136574074</c:v>
                      </c:pt>
                      <c:pt idx="15705">
                        <c:v>42533.653148148151</c:v>
                      </c:pt>
                      <c:pt idx="15706">
                        <c:v>42533.65315972222</c:v>
                      </c:pt>
                      <c:pt idx="15707">
                        <c:v>42533.653171296297</c:v>
                      </c:pt>
                      <c:pt idx="15708">
                        <c:v>42533.653182870374</c:v>
                      </c:pt>
                      <c:pt idx="15709">
                        <c:v>42533.653194444443</c:v>
                      </c:pt>
                      <c:pt idx="15710">
                        <c:v>42533.65320601852</c:v>
                      </c:pt>
                      <c:pt idx="15711">
                        <c:v>42533.653217592589</c:v>
                      </c:pt>
                      <c:pt idx="15712">
                        <c:v>42533.653229166666</c:v>
                      </c:pt>
                      <c:pt idx="15713">
                        <c:v>42533.653240740743</c:v>
                      </c:pt>
                      <c:pt idx="15714">
                        <c:v>42533.653252314813</c:v>
                      </c:pt>
                      <c:pt idx="15715">
                        <c:v>42533.653263888889</c:v>
                      </c:pt>
                      <c:pt idx="15716">
                        <c:v>42533.653275462966</c:v>
                      </c:pt>
                      <c:pt idx="15717">
                        <c:v>42533.653287037036</c:v>
                      </c:pt>
                      <c:pt idx="15718">
                        <c:v>42533.653298611112</c:v>
                      </c:pt>
                      <c:pt idx="15719">
                        <c:v>42533.653310185182</c:v>
                      </c:pt>
                      <c:pt idx="15720">
                        <c:v>42533.653321759259</c:v>
                      </c:pt>
                      <c:pt idx="15721">
                        <c:v>42533.653333333335</c:v>
                      </c:pt>
                      <c:pt idx="15722">
                        <c:v>42533.653344907405</c:v>
                      </c:pt>
                      <c:pt idx="15723">
                        <c:v>42533.653356481482</c:v>
                      </c:pt>
                      <c:pt idx="15724">
                        <c:v>42533.653368055559</c:v>
                      </c:pt>
                      <c:pt idx="15725">
                        <c:v>42533.653379629628</c:v>
                      </c:pt>
                      <c:pt idx="15726">
                        <c:v>42533.653391203705</c:v>
                      </c:pt>
                      <c:pt idx="15727">
                        <c:v>42533.653402777774</c:v>
                      </c:pt>
                      <c:pt idx="15728">
                        <c:v>42533.653414351851</c:v>
                      </c:pt>
                      <c:pt idx="15729">
                        <c:v>42533.653425925928</c:v>
                      </c:pt>
                      <c:pt idx="15730">
                        <c:v>42533.653437499997</c:v>
                      </c:pt>
                      <c:pt idx="15731">
                        <c:v>42533.653449074074</c:v>
                      </c:pt>
                      <c:pt idx="15732">
                        <c:v>42533.653460648151</c:v>
                      </c:pt>
                      <c:pt idx="15733">
                        <c:v>42533.65347222222</c:v>
                      </c:pt>
                      <c:pt idx="15734">
                        <c:v>42533.653483796297</c:v>
                      </c:pt>
                      <c:pt idx="15735">
                        <c:v>42533.653495370374</c:v>
                      </c:pt>
                      <c:pt idx="15736">
                        <c:v>42533.653506944444</c:v>
                      </c:pt>
                      <c:pt idx="15737">
                        <c:v>42533.65351851852</c:v>
                      </c:pt>
                      <c:pt idx="15738">
                        <c:v>42533.65353009259</c:v>
                      </c:pt>
                      <c:pt idx="15739">
                        <c:v>42533.653541666667</c:v>
                      </c:pt>
                      <c:pt idx="15740">
                        <c:v>42533.653553240743</c:v>
                      </c:pt>
                      <c:pt idx="15741">
                        <c:v>42533.653564814813</c:v>
                      </c:pt>
                      <c:pt idx="15742">
                        <c:v>42533.65357638889</c:v>
                      </c:pt>
                      <c:pt idx="15743">
                        <c:v>42533.653587962966</c:v>
                      </c:pt>
                      <c:pt idx="15744">
                        <c:v>42533.653599537036</c:v>
                      </c:pt>
                      <c:pt idx="15745">
                        <c:v>42533.653611111113</c:v>
                      </c:pt>
                      <c:pt idx="15746">
                        <c:v>42533.653622685182</c:v>
                      </c:pt>
                      <c:pt idx="15747">
                        <c:v>42533.653634259259</c:v>
                      </c:pt>
                      <c:pt idx="15748">
                        <c:v>42533.653645833336</c:v>
                      </c:pt>
                      <c:pt idx="15749">
                        <c:v>42533.653657407405</c:v>
                      </c:pt>
                      <c:pt idx="15750">
                        <c:v>42533.653668981482</c:v>
                      </c:pt>
                      <c:pt idx="15751">
                        <c:v>42533.653680555559</c:v>
                      </c:pt>
                      <c:pt idx="15752">
                        <c:v>42533.653692129628</c:v>
                      </c:pt>
                      <c:pt idx="15753">
                        <c:v>42533.653703703705</c:v>
                      </c:pt>
                      <c:pt idx="15754">
                        <c:v>42533.653715277775</c:v>
                      </c:pt>
                      <c:pt idx="15755">
                        <c:v>42533.653726851851</c:v>
                      </c:pt>
                      <c:pt idx="15756">
                        <c:v>42533.653738425928</c:v>
                      </c:pt>
                      <c:pt idx="15757">
                        <c:v>42533.653749999998</c:v>
                      </c:pt>
                      <c:pt idx="15758">
                        <c:v>42533.653761574074</c:v>
                      </c:pt>
                      <c:pt idx="15759">
                        <c:v>42533.653773148151</c:v>
                      </c:pt>
                      <c:pt idx="15760">
                        <c:v>42533.653784722221</c:v>
                      </c:pt>
                      <c:pt idx="15761">
                        <c:v>42533.653796296298</c:v>
                      </c:pt>
                      <c:pt idx="15762">
                        <c:v>42533.653807870367</c:v>
                      </c:pt>
                      <c:pt idx="15763">
                        <c:v>42533.653819444444</c:v>
                      </c:pt>
                      <c:pt idx="15764">
                        <c:v>42533.65384259259</c:v>
                      </c:pt>
                      <c:pt idx="15765">
                        <c:v>42533.653854166667</c:v>
                      </c:pt>
                      <c:pt idx="15766">
                        <c:v>42533.653865740744</c:v>
                      </c:pt>
                      <c:pt idx="15767">
                        <c:v>42533.653877314813</c:v>
                      </c:pt>
                      <c:pt idx="15768">
                        <c:v>42533.65388888889</c:v>
                      </c:pt>
                      <c:pt idx="15769">
                        <c:v>42533.653900462959</c:v>
                      </c:pt>
                      <c:pt idx="15770">
                        <c:v>42533.653912037036</c:v>
                      </c:pt>
                      <c:pt idx="15771">
                        <c:v>42533.653935185182</c:v>
                      </c:pt>
                      <c:pt idx="15772">
                        <c:v>42533.653946759259</c:v>
                      </c:pt>
                      <c:pt idx="15773">
                        <c:v>42533.653958333336</c:v>
                      </c:pt>
                      <c:pt idx="15774">
                        <c:v>42533.653969907406</c:v>
                      </c:pt>
                      <c:pt idx="15775">
                        <c:v>42533.653981481482</c:v>
                      </c:pt>
                      <c:pt idx="15776">
                        <c:v>42533.653993055559</c:v>
                      </c:pt>
                      <c:pt idx="15777">
                        <c:v>42533.654004629629</c:v>
                      </c:pt>
                      <c:pt idx="15778">
                        <c:v>42533.654016203705</c:v>
                      </c:pt>
                      <c:pt idx="15779">
                        <c:v>42533.654027777775</c:v>
                      </c:pt>
                      <c:pt idx="15780">
                        <c:v>42533.654050925928</c:v>
                      </c:pt>
                      <c:pt idx="15781">
                        <c:v>42533.654062499998</c:v>
                      </c:pt>
                      <c:pt idx="15782">
                        <c:v>42533.654074074075</c:v>
                      </c:pt>
                      <c:pt idx="15783">
                        <c:v>42533.654085648152</c:v>
                      </c:pt>
                      <c:pt idx="15784">
                        <c:v>42533.654097222221</c:v>
                      </c:pt>
                      <c:pt idx="15785">
                        <c:v>42533.654108796298</c:v>
                      </c:pt>
                      <c:pt idx="15786">
                        <c:v>42533.654120370367</c:v>
                      </c:pt>
                      <c:pt idx="15787">
                        <c:v>42533.654131944444</c:v>
                      </c:pt>
                      <c:pt idx="15788">
                        <c:v>42533.654143518521</c:v>
                      </c:pt>
                      <c:pt idx="15789">
                        <c:v>42533.65415509259</c:v>
                      </c:pt>
                      <c:pt idx="15790">
                        <c:v>42533.654166666667</c:v>
                      </c:pt>
                      <c:pt idx="15791">
                        <c:v>42533.654178240744</c:v>
                      </c:pt>
                      <c:pt idx="15792">
                        <c:v>42533.65420138889</c:v>
                      </c:pt>
                      <c:pt idx="15793">
                        <c:v>42533.654224537036</c:v>
                      </c:pt>
                      <c:pt idx="15794">
                        <c:v>42533.654236111113</c:v>
                      </c:pt>
                      <c:pt idx="15795">
                        <c:v>42533.654247685183</c:v>
                      </c:pt>
                      <c:pt idx="15796">
                        <c:v>42533.65425925926</c:v>
                      </c:pt>
                      <c:pt idx="15797">
                        <c:v>42533.654270833336</c:v>
                      </c:pt>
                      <c:pt idx="15798">
                        <c:v>42533.654282407406</c:v>
                      </c:pt>
                      <c:pt idx="15799">
                        <c:v>42533.654293981483</c:v>
                      </c:pt>
                      <c:pt idx="15800">
                        <c:v>42533.654305555552</c:v>
                      </c:pt>
                      <c:pt idx="15801">
                        <c:v>42533.654317129629</c:v>
                      </c:pt>
                      <c:pt idx="15802">
                        <c:v>42533.654328703706</c:v>
                      </c:pt>
                      <c:pt idx="15803">
                        <c:v>42533.654340277775</c:v>
                      </c:pt>
                      <c:pt idx="15804">
                        <c:v>42533.654351851852</c:v>
                      </c:pt>
                      <c:pt idx="15805">
                        <c:v>42533.654363425929</c:v>
                      </c:pt>
                      <c:pt idx="15806">
                        <c:v>42533.654374999998</c:v>
                      </c:pt>
                      <c:pt idx="15807">
                        <c:v>42533.654386574075</c:v>
                      </c:pt>
                      <c:pt idx="15808">
                        <c:v>42533.654398148145</c:v>
                      </c:pt>
                      <c:pt idx="15809">
                        <c:v>42533.654421296298</c:v>
                      </c:pt>
                      <c:pt idx="15810">
                        <c:v>42533.654432870368</c:v>
                      </c:pt>
                      <c:pt idx="15811">
                        <c:v>42533.654444444444</c:v>
                      </c:pt>
                      <c:pt idx="15812">
                        <c:v>42533.654456018521</c:v>
                      </c:pt>
                      <c:pt idx="15813">
                        <c:v>42533.654467592591</c:v>
                      </c:pt>
                      <c:pt idx="15814">
                        <c:v>42533.654479166667</c:v>
                      </c:pt>
                      <c:pt idx="15815">
                        <c:v>42533.654490740744</c:v>
                      </c:pt>
                      <c:pt idx="15816">
                        <c:v>42533.654502314814</c:v>
                      </c:pt>
                      <c:pt idx="15817">
                        <c:v>42533.654513888891</c:v>
                      </c:pt>
                      <c:pt idx="15818">
                        <c:v>42533.65452546296</c:v>
                      </c:pt>
                      <c:pt idx="15819">
                        <c:v>42533.654537037037</c:v>
                      </c:pt>
                      <c:pt idx="15820">
                        <c:v>42533.654548611114</c:v>
                      </c:pt>
                      <c:pt idx="15821">
                        <c:v>42533.654560185183</c:v>
                      </c:pt>
                      <c:pt idx="15822">
                        <c:v>42533.65457175926</c:v>
                      </c:pt>
                      <c:pt idx="15823">
                        <c:v>42533.654583333337</c:v>
                      </c:pt>
                      <c:pt idx="15824">
                        <c:v>42533.654606481483</c:v>
                      </c:pt>
                      <c:pt idx="15825">
                        <c:v>42533.654618055552</c:v>
                      </c:pt>
                      <c:pt idx="15826">
                        <c:v>42533.654629629629</c:v>
                      </c:pt>
                      <c:pt idx="15827">
                        <c:v>42533.654641203706</c:v>
                      </c:pt>
                      <c:pt idx="15828">
                        <c:v>42533.654652777775</c:v>
                      </c:pt>
                      <c:pt idx="15829">
                        <c:v>42533.654664351852</c:v>
                      </c:pt>
                      <c:pt idx="15830">
                        <c:v>42533.654675925929</c:v>
                      </c:pt>
                      <c:pt idx="15831">
                        <c:v>42533.654687499999</c:v>
                      </c:pt>
                      <c:pt idx="15832">
                        <c:v>42533.654699074075</c:v>
                      </c:pt>
                      <c:pt idx="15833">
                        <c:v>42533.654710648145</c:v>
                      </c:pt>
                      <c:pt idx="15834">
                        <c:v>42533.654722222222</c:v>
                      </c:pt>
                      <c:pt idx="15835">
                        <c:v>42533.654733796298</c:v>
                      </c:pt>
                      <c:pt idx="15836">
                        <c:v>42533.654756944445</c:v>
                      </c:pt>
                      <c:pt idx="15837">
                        <c:v>42533.654768518521</c:v>
                      </c:pt>
                      <c:pt idx="15838">
                        <c:v>42533.654780092591</c:v>
                      </c:pt>
                      <c:pt idx="15839">
                        <c:v>42533.654791666668</c:v>
                      </c:pt>
                      <c:pt idx="15840">
                        <c:v>42533.654803240737</c:v>
                      </c:pt>
                      <c:pt idx="15841">
                        <c:v>42533.654814814814</c:v>
                      </c:pt>
                      <c:pt idx="15842">
                        <c:v>42533.654826388891</c:v>
                      </c:pt>
                      <c:pt idx="15843">
                        <c:v>42533.65483796296</c:v>
                      </c:pt>
                      <c:pt idx="15844">
                        <c:v>42533.654849537037</c:v>
                      </c:pt>
                      <c:pt idx="15845">
                        <c:v>42533.654861111114</c:v>
                      </c:pt>
                      <c:pt idx="15846">
                        <c:v>42533.654872685183</c:v>
                      </c:pt>
                      <c:pt idx="15847">
                        <c:v>42533.65488425926</c:v>
                      </c:pt>
                      <c:pt idx="15848">
                        <c:v>42533.654895833337</c:v>
                      </c:pt>
                      <c:pt idx="15849">
                        <c:v>42533.654907407406</c:v>
                      </c:pt>
                      <c:pt idx="15850">
                        <c:v>42533.654918981483</c:v>
                      </c:pt>
                      <c:pt idx="15851">
                        <c:v>42533.654930555553</c:v>
                      </c:pt>
                      <c:pt idx="15852">
                        <c:v>42533.654942129629</c:v>
                      </c:pt>
                      <c:pt idx="15853">
                        <c:v>42533.654953703706</c:v>
                      </c:pt>
                      <c:pt idx="15854">
                        <c:v>42533.654965277776</c:v>
                      </c:pt>
                      <c:pt idx="15855">
                        <c:v>42533.654976851853</c:v>
                      </c:pt>
                      <c:pt idx="15856">
                        <c:v>42533.654988425929</c:v>
                      </c:pt>
                      <c:pt idx="15857">
                        <c:v>42533.654999999999</c:v>
                      </c:pt>
                      <c:pt idx="15858">
                        <c:v>42533.655011574076</c:v>
                      </c:pt>
                      <c:pt idx="15859">
                        <c:v>42533.655023148145</c:v>
                      </c:pt>
                      <c:pt idx="15860">
                        <c:v>42533.655034722222</c:v>
                      </c:pt>
                      <c:pt idx="15861">
                        <c:v>42533.655046296299</c:v>
                      </c:pt>
                      <c:pt idx="15862">
                        <c:v>42533.655057870368</c:v>
                      </c:pt>
                      <c:pt idx="15863">
                        <c:v>42533.655081018522</c:v>
                      </c:pt>
                      <c:pt idx="15864">
                        <c:v>42533.655092592591</c:v>
                      </c:pt>
                      <c:pt idx="15865">
                        <c:v>42533.655104166668</c:v>
                      </c:pt>
                      <c:pt idx="15866">
                        <c:v>42533.655115740738</c:v>
                      </c:pt>
                      <c:pt idx="15867">
                        <c:v>42533.655127314814</c:v>
                      </c:pt>
                      <c:pt idx="15868">
                        <c:v>42533.655138888891</c:v>
                      </c:pt>
                      <c:pt idx="15869">
                        <c:v>42533.655150462961</c:v>
                      </c:pt>
                      <c:pt idx="15870">
                        <c:v>42533.655162037037</c:v>
                      </c:pt>
                      <c:pt idx="15871">
                        <c:v>42533.655173611114</c:v>
                      </c:pt>
                      <c:pt idx="15872">
                        <c:v>42533.655185185184</c:v>
                      </c:pt>
                      <c:pt idx="15873">
                        <c:v>42533.65519675926</c:v>
                      </c:pt>
                      <c:pt idx="15874">
                        <c:v>42533.65520833333</c:v>
                      </c:pt>
                      <c:pt idx="15875">
                        <c:v>42533.655219907407</c:v>
                      </c:pt>
                      <c:pt idx="15876">
                        <c:v>42533.655231481483</c:v>
                      </c:pt>
                      <c:pt idx="15877">
                        <c:v>42533.655243055553</c:v>
                      </c:pt>
                      <c:pt idx="15878">
                        <c:v>42533.65525462963</c:v>
                      </c:pt>
                      <c:pt idx="15879">
                        <c:v>42533.655266203707</c:v>
                      </c:pt>
                      <c:pt idx="15880">
                        <c:v>42533.655277777776</c:v>
                      </c:pt>
                      <c:pt idx="15881">
                        <c:v>42533.655289351853</c:v>
                      </c:pt>
                      <c:pt idx="15882">
                        <c:v>42533.655300925922</c:v>
                      </c:pt>
                      <c:pt idx="15883">
                        <c:v>42533.655312499999</c:v>
                      </c:pt>
                      <c:pt idx="15884">
                        <c:v>42533.655324074076</c:v>
                      </c:pt>
                      <c:pt idx="15885">
                        <c:v>42533.655335648145</c:v>
                      </c:pt>
                      <c:pt idx="15886">
                        <c:v>42533.655347222222</c:v>
                      </c:pt>
                      <c:pt idx="15887">
                        <c:v>42533.655358796299</c:v>
                      </c:pt>
                      <c:pt idx="15888">
                        <c:v>42533.655370370368</c:v>
                      </c:pt>
                      <c:pt idx="15889">
                        <c:v>42533.655381944445</c:v>
                      </c:pt>
                      <c:pt idx="15890">
                        <c:v>42533.655393518522</c:v>
                      </c:pt>
                      <c:pt idx="15891">
                        <c:v>42533.655405092592</c:v>
                      </c:pt>
                      <c:pt idx="15892">
                        <c:v>42533.655416666668</c:v>
                      </c:pt>
                      <c:pt idx="15893">
                        <c:v>42533.655428240738</c:v>
                      </c:pt>
                      <c:pt idx="15894">
                        <c:v>42533.655439814815</c:v>
                      </c:pt>
                      <c:pt idx="15895">
                        <c:v>42533.655451388891</c:v>
                      </c:pt>
                      <c:pt idx="15896">
                        <c:v>42533.655462962961</c:v>
                      </c:pt>
                      <c:pt idx="15897">
                        <c:v>42533.655474537038</c:v>
                      </c:pt>
                      <c:pt idx="15898">
                        <c:v>42533.655486111114</c:v>
                      </c:pt>
                      <c:pt idx="15899">
                        <c:v>42533.655497685184</c:v>
                      </c:pt>
                      <c:pt idx="15900">
                        <c:v>42533.655509259261</c:v>
                      </c:pt>
                      <c:pt idx="15901">
                        <c:v>42533.655532407407</c:v>
                      </c:pt>
                      <c:pt idx="15902">
                        <c:v>42533.655543981484</c:v>
                      </c:pt>
                      <c:pt idx="15903">
                        <c:v>42533.655555555553</c:v>
                      </c:pt>
                      <c:pt idx="15904">
                        <c:v>42533.65556712963</c:v>
                      </c:pt>
                      <c:pt idx="15905">
                        <c:v>42533.655578703707</c:v>
                      </c:pt>
                      <c:pt idx="15906">
                        <c:v>42533.655590277776</c:v>
                      </c:pt>
                      <c:pt idx="15907">
                        <c:v>42533.655601851853</c:v>
                      </c:pt>
                      <c:pt idx="15908">
                        <c:v>42533.655613425923</c:v>
                      </c:pt>
                      <c:pt idx="15909">
                        <c:v>42533.655624999999</c:v>
                      </c:pt>
                      <c:pt idx="15910">
                        <c:v>42533.655636574076</c:v>
                      </c:pt>
                      <c:pt idx="15911">
                        <c:v>42533.655648148146</c:v>
                      </c:pt>
                      <c:pt idx="15912">
                        <c:v>42533.655671296299</c:v>
                      </c:pt>
                      <c:pt idx="15913">
                        <c:v>42533.655682870369</c:v>
                      </c:pt>
                      <c:pt idx="15914">
                        <c:v>42533.655694444446</c:v>
                      </c:pt>
                      <c:pt idx="15915">
                        <c:v>42533.655706018515</c:v>
                      </c:pt>
                      <c:pt idx="15916">
                        <c:v>42533.655717592592</c:v>
                      </c:pt>
                      <c:pt idx="15917">
                        <c:v>42533.655729166669</c:v>
                      </c:pt>
                      <c:pt idx="15918">
                        <c:v>42533.655740740738</c:v>
                      </c:pt>
                      <c:pt idx="15919">
                        <c:v>42533.655752314815</c:v>
                      </c:pt>
                      <c:pt idx="15920">
                        <c:v>42533.655763888892</c:v>
                      </c:pt>
                      <c:pt idx="15921">
                        <c:v>42533.655775462961</c:v>
                      </c:pt>
                      <c:pt idx="15922">
                        <c:v>42533.655787037038</c:v>
                      </c:pt>
                      <c:pt idx="15923">
                        <c:v>42533.655798611115</c:v>
                      </c:pt>
                      <c:pt idx="15924">
                        <c:v>42533.655810185184</c:v>
                      </c:pt>
                      <c:pt idx="15925">
                        <c:v>42533.655821759261</c:v>
                      </c:pt>
                      <c:pt idx="15926">
                        <c:v>42533.655833333331</c:v>
                      </c:pt>
                      <c:pt idx="15927">
                        <c:v>42533.655844907407</c:v>
                      </c:pt>
                      <c:pt idx="15928">
                        <c:v>42533.655856481484</c:v>
                      </c:pt>
                      <c:pt idx="15929">
                        <c:v>42533.655868055554</c:v>
                      </c:pt>
                      <c:pt idx="15930">
                        <c:v>42533.65587962963</c:v>
                      </c:pt>
                      <c:pt idx="15931">
                        <c:v>42533.655891203707</c:v>
                      </c:pt>
                      <c:pt idx="15932">
                        <c:v>42533.655902777777</c:v>
                      </c:pt>
                      <c:pt idx="15933">
                        <c:v>42533.655914351853</c:v>
                      </c:pt>
                      <c:pt idx="15934">
                        <c:v>42533.655925925923</c:v>
                      </c:pt>
                      <c:pt idx="15935">
                        <c:v>42533.6559375</c:v>
                      </c:pt>
                      <c:pt idx="15936">
                        <c:v>42533.655949074076</c:v>
                      </c:pt>
                      <c:pt idx="15937">
                        <c:v>42533.655960648146</c:v>
                      </c:pt>
                      <c:pt idx="15938">
                        <c:v>42533.655972222223</c:v>
                      </c:pt>
                      <c:pt idx="15939">
                        <c:v>42533.6559837963</c:v>
                      </c:pt>
                      <c:pt idx="15940">
                        <c:v>42533.655995370369</c:v>
                      </c:pt>
                      <c:pt idx="15941">
                        <c:v>42533.656006944446</c:v>
                      </c:pt>
                      <c:pt idx="15942">
                        <c:v>42533.656030092592</c:v>
                      </c:pt>
                      <c:pt idx="15943">
                        <c:v>42533.656041666669</c:v>
                      </c:pt>
                      <c:pt idx="15944">
                        <c:v>42533.656053240738</c:v>
                      </c:pt>
                      <c:pt idx="15945">
                        <c:v>42533.656064814815</c:v>
                      </c:pt>
                      <c:pt idx="15946">
                        <c:v>42533.656076388892</c:v>
                      </c:pt>
                      <c:pt idx="15947">
                        <c:v>42533.656087962961</c:v>
                      </c:pt>
                      <c:pt idx="15948">
                        <c:v>42533.656099537038</c:v>
                      </c:pt>
                      <c:pt idx="15949">
                        <c:v>42533.656111111108</c:v>
                      </c:pt>
                      <c:pt idx="15950">
                        <c:v>42533.656122685185</c:v>
                      </c:pt>
                      <c:pt idx="15951">
                        <c:v>42533.656134259261</c:v>
                      </c:pt>
                      <c:pt idx="15952">
                        <c:v>42533.656145833331</c:v>
                      </c:pt>
                      <c:pt idx="15953">
                        <c:v>42533.656157407408</c:v>
                      </c:pt>
                      <c:pt idx="15954">
                        <c:v>42533.656168981484</c:v>
                      </c:pt>
                      <c:pt idx="15955">
                        <c:v>42533.656180555554</c:v>
                      </c:pt>
                      <c:pt idx="15956">
                        <c:v>42533.656192129631</c:v>
                      </c:pt>
                      <c:pt idx="15957">
                        <c:v>42533.6562037037</c:v>
                      </c:pt>
                      <c:pt idx="15958">
                        <c:v>42533.656215277777</c:v>
                      </c:pt>
                      <c:pt idx="15959">
                        <c:v>42533.656226851854</c:v>
                      </c:pt>
                      <c:pt idx="15960">
                        <c:v>42533.656238425923</c:v>
                      </c:pt>
                      <c:pt idx="15961">
                        <c:v>42533.65625</c:v>
                      </c:pt>
                      <c:pt idx="15962">
                        <c:v>42533.656261574077</c:v>
                      </c:pt>
                      <c:pt idx="15963">
                        <c:v>42533.656273148146</c:v>
                      </c:pt>
                      <c:pt idx="15964">
                        <c:v>42533.656284722223</c:v>
                      </c:pt>
                      <c:pt idx="15965">
                        <c:v>42533.656307870369</c:v>
                      </c:pt>
                      <c:pt idx="15966">
                        <c:v>42533.656319444446</c:v>
                      </c:pt>
                      <c:pt idx="15967">
                        <c:v>42533.656331018516</c:v>
                      </c:pt>
                      <c:pt idx="15968">
                        <c:v>42533.656342592592</c:v>
                      </c:pt>
                      <c:pt idx="15969">
                        <c:v>42533.656354166669</c:v>
                      </c:pt>
                      <c:pt idx="15970">
                        <c:v>42533.656365740739</c:v>
                      </c:pt>
                      <c:pt idx="15971">
                        <c:v>42533.656377314815</c:v>
                      </c:pt>
                      <c:pt idx="15972">
                        <c:v>42533.656388888892</c:v>
                      </c:pt>
                      <c:pt idx="15973">
                        <c:v>42533.656400462962</c:v>
                      </c:pt>
                      <c:pt idx="15974">
                        <c:v>42533.656412037039</c:v>
                      </c:pt>
                      <c:pt idx="15975">
                        <c:v>42533.656423611108</c:v>
                      </c:pt>
                      <c:pt idx="15976">
                        <c:v>42533.656435185185</c:v>
                      </c:pt>
                      <c:pt idx="15977">
                        <c:v>42533.656446759262</c:v>
                      </c:pt>
                      <c:pt idx="15978">
                        <c:v>42533.656458333331</c:v>
                      </c:pt>
                      <c:pt idx="15979">
                        <c:v>42533.656469907408</c:v>
                      </c:pt>
                      <c:pt idx="15980">
                        <c:v>42533.656481481485</c:v>
                      </c:pt>
                      <c:pt idx="15981">
                        <c:v>42533.656493055554</c:v>
                      </c:pt>
                      <c:pt idx="15982">
                        <c:v>42533.656504629631</c:v>
                      </c:pt>
                      <c:pt idx="15983">
                        <c:v>42533.6565162037</c:v>
                      </c:pt>
                      <c:pt idx="15984">
                        <c:v>42533.656527777777</c:v>
                      </c:pt>
                      <c:pt idx="15985">
                        <c:v>42533.656539351854</c:v>
                      </c:pt>
                      <c:pt idx="15986">
                        <c:v>42533.656550925924</c:v>
                      </c:pt>
                      <c:pt idx="15987">
                        <c:v>42533.6565625</c:v>
                      </c:pt>
                      <c:pt idx="15988">
                        <c:v>42533.656574074077</c:v>
                      </c:pt>
                      <c:pt idx="15989">
                        <c:v>42533.656585648147</c:v>
                      </c:pt>
                      <c:pt idx="15990">
                        <c:v>42533.656597222223</c:v>
                      </c:pt>
                      <c:pt idx="15991">
                        <c:v>42533.656608796293</c:v>
                      </c:pt>
                      <c:pt idx="15992">
                        <c:v>42533.65662037037</c:v>
                      </c:pt>
                      <c:pt idx="15993">
                        <c:v>42533.656631944446</c:v>
                      </c:pt>
                      <c:pt idx="15994">
                        <c:v>42533.656643518516</c:v>
                      </c:pt>
                      <c:pt idx="15995">
                        <c:v>42533.656655092593</c:v>
                      </c:pt>
                      <c:pt idx="15996">
                        <c:v>42533.656666666669</c:v>
                      </c:pt>
                      <c:pt idx="15997">
                        <c:v>42533.656678240739</c:v>
                      </c:pt>
                      <c:pt idx="15998">
                        <c:v>42533.656689814816</c:v>
                      </c:pt>
                      <c:pt idx="15999">
                        <c:v>42533.656701388885</c:v>
                      </c:pt>
                      <c:pt idx="16000">
                        <c:v>42533.656712962962</c:v>
                      </c:pt>
                      <c:pt idx="16001">
                        <c:v>42533.656736111108</c:v>
                      </c:pt>
                      <c:pt idx="16002">
                        <c:v>42533.656747685185</c:v>
                      </c:pt>
                      <c:pt idx="16003">
                        <c:v>42533.656759259262</c:v>
                      </c:pt>
                      <c:pt idx="16004">
                        <c:v>42533.656770833331</c:v>
                      </c:pt>
                      <c:pt idx="16005">
                        <c:v>42533.656782407408</c:v>
                      </c:pt>
                      <c:pt idx="16006">
                        <c:v>42533.656793981485</c:v>
                      </c:pt>
                      <c:pt idx="16007">
                        <c:v>42533.656805555554</c:v>
                      </c:pt>
                      <c:pt idx="16008">
                        <c:v>42533.656817129631</c:v>
                      </c:pt>
                      <c:pt idx="16009">
                        <c:v>42533.656828703701</c:v>
                      </c:pt>
                      <c:pt idx="16010">
                        <c:v>42533.656840277778</c:v>
                      </c:pt>
                      <c:pt idx="16011">
                        <c:v>42533.656851851854</c:v>
                      </c:pt>
                      <c:pt idx="16012">
                        <c:v>42533.656863425924</c:v>
                      </c:pt>
                      <c:pt idx="16013">
                        <c:v>42533.656875000001</c:v>
                      </c:pt>
                      <c:pt idx="16014">
                        <c:v>42533.656886574077</c:v>
                      </c:pt>
                      <c:pt idx="16015">
                        <c:v>42533.656909722224</c:v>
                      </c:pt>
                      <c:pt idx="16016">
                        <c:v>42533.656921296293</c:v>
                      </c:pt>
                      <c:pt idx="16017">
                        <c:v>42533.65693287037</c:v>
                      </c:pt>
                      <c:pt idx="16018">
                        <c:v>42533.656944444447</c:v>
                      </c:pt>
                      <c:pt idx="16019">
                        <c:v>42533.656967592593</c:v>
                      </c:pt>
                      <c:pt idx="16020">
                        <c:v>42533.65697916667</c:v>
                      </c:pt>
                      <c:pt idx="16021">
                        <c:v>42533.656990740739</c:v>
                      </c:pt>
                      <c:pt idx="16022">
                        <c:v>42533.657002314816</c:v>
                      </c:pt>
                      <c:pt idx="16023">
                        <c:v>42533.657013888886</c:v>
                      </c:pt>
                      <c:pt idx="16024">
                        <c:v>42533.657025462962</c:v>
                      </c:pt>
                      <c:pt idx="16025">
                        <c:v>42533.657037037039</c:v>
                      </c:pt>
                      <c:pt idx="16026">
                        <c:v>42533.657060185185</c:v>
                      </c:pt>
                      <c:pt idx="16027">
                        <c:v>42533.657071759262</c:v>
                      </c:pt>
                      <c:pt idx="16028">
                        <c:v>42533.657083333332</c:v>
                      </c:pt>
                      <c:pt idx="16029">
                        <c:v>42533.657094907408</c:v>
                      </c:pt>
                      <c:pt idx="16030">
                        <c:v>42533.657106481478</c:v>
                      </c:pt>
                      <c:pt idx="16031">
                        <c:v>42533.657118055555</c:v>
                      </c:pt>
                      <c:pt idx="16032">
                        <c:v>42533.657129629632</c:v>
                      </c:pt>
                      <c:pt idx="16033">
                        <c:v>42533.657141203701</c:v>
                      </c:pt>
                      <c:pt idx="16034">
                        <c:v>42533.657152777778</c:v>
                      </c:pt>
                      <c:pt idx="16035">
                        <c:v>42533.657164351855</c:v>
                      </c:pt>
                      <c:pt idx="16036">
                        <c:v>42533.657175925924</c:v>
                      </c:pt>
                      <c:pt idx="16037">
                        <c:v>42533.657187500001</c:v>
                      </c:pt>
                      <c:pt idx="16038">
                        <c:v>42533.657199074078</c:v>
                      </c:pt>
                      <c:pt idx="16039">
                        <c:v>42533.657210648147</c:v>
                      </c:pt>
                      <c:pt idx="16040">
                        <c:v>42533.657222222224</c:v>
                      </c:pt>
                      <c:pt idx="16041">
                        <c:v>42533.657233796293</c:v>
                      </c:pt>
                      <c:pt idx="16042">
                        <c:v>42533.65724537037</c:v>
                      </c:pt>
                      <c:pt idx="16043">
                        <c:v>42533.657256944447</c:v>
                      </c:pt>
                      <c:pt idx="16044">
                        <c:v>42533.657268518517</c:v>
                      </c:pt>
                      <c:pt idx="16045">
                        <c:v>42533.657280092593</c:v>
                      </c:pt>
                      <c:pt idx="16046">
                        <c:v>42533.65729166667</c:v>
                      </c:pt>
                      <c:pt idx="16047">
                        <c:v>42533.65730324074</c:v>
                      </c:pt>
                      <c:pt idx="16048">
                        <c:v>42533.657314814816</c:v>
                      </c:pt>
                      <c:pt idx="16049">
                        <c:v>42533.657326388886</c:v>
                      </c:pt>
                      <c:pt idx="16050">
                        <c:v>42533.657337962963</c:v>
                      </c:pt>
                      <c:pt idx="16051">
                        <c:v>42533.657349537039</c:v>
                      </c:pt>
                      <c:pt idx="16052">
                        <c:v>42533.657361111109</c:v>
                      </c:pt>
                      <c:pt idx="16053">
                        <c:v>42533.657372685186</c:v>
                      </c:pt>
                      <c:pt idx="16054">
                        <c:v>42533.657384259262</c:v>
                      </c:pt>
                      <c:pt idx="16055">
                        <c:v>42533.657395833332</c:v>
                      </c:pt>
                      <c:pt idx="16056">
                        <c:v>42533.657407407409</c:v>
                      </c:pt>
                      <c:pt idx="16057">
                        <c:v>42533.657418981478</c:v>
                      </c:pt>
                      <c:pt idx="16058">
                        <c:v>42533.657430555555</c:v>
                      </c:pt>
                      <c:pt idx="16059">
                        <c:v>42533.657442129632</c:v>
                      </c:pt>
                      <c:pt idx="16060">
                        <c:v>42533.657453703701</c:v>
                      </c:pt>
                      <c:pt idx="16061">
                        <c:v>42533.657465277778</c:v>
                      </c:pt>
                      <c:pt idx="16062">
                        <c:v>42533.657476851855</c:v>
                      </c:pt>
                      <c:pt idx="16063">
                        <c:v>42533.657488425924</c:v>
                      </c:pt>
                      <c:pt idx="16064">
                        <c:v>42533.657500000001</c:v>
                      </c:pt>
                      <c:pt idx="16065">
                        <c:v>42533.657511574071</c:v>
                      </c:pt>
                      <c:pt idx="16066">
                        <c:v>42533.657523148147</c:v>
                      </c:pt>
                      <c:pt idx="16067">
                        <c:v>42533.657534722224</c:v>
                      </c:pt>
                      <c:pt idx="16068">
                        <c:v>42533.657546296294</c:v>
                      </c:pt>
                      <c:pt idx="16069">
                        <c:v>42533.657557870371</c:v>
                      </c:pt>
                      <c:pt idx="16070">
                        <c:v>42533.657569444447</c:v>
                      </c:pt>
                      <c:pt idx="16071">
                        <c:v>42533.657581018517</c:v>
                      </c:pt>
                      <c:pt idx="16072">
                        <c:v>42533.657592592594</c:v>
                      </c:pt>
                      <c:pt idx="16073">
                        <c:v>42533.657604166663</c:v>
                      </c:pt>
                      <c:pt idx="16074">
                        <c:v>42533.65761574074</c:v>
                      </c:pt>
                      <c:pt idx="16075">
                        <c:v>42533.657627314817</c:v>
                      </c:pt>
                      <c:pt idx="16076">
                        <c:v>42533.657638888886</c:v>
                      </c:pt>
                      <c:pt idx="16077">
                        <c:v>42533.657650462963</c:v>
                      </c:pt>
                      <c:pt idx="16078">
                        <c:v>42533.65766203704</c:v>
                      </c:pt>
                      <c:pt idx="16079">
                        <c:v>42533.657673611109</c:v>
                      </c:pt>
                      <c:pt idx="16080">
                        <c:v>42533.657685185186</c:v>
                      </c:pt>
                      <c:pt idx="16081">
                        <c:v>42533.657696759263</c:v>
                      </c:pt>
                      <c:pt idx="16082">
                        <c:v>42533.657708333332</c:v>
                      </c:pt>
                      <c:pt idx="16083">
                        <c:v>42533.657719907409</c:v>
                      </c:pt>
                      <c:pt idx="16084">
                        <c:v>42533.657731481479</c:v>
                      </c:pt>
                      <c:pt idx="16085">
                        <c:v>42533.657743055555</c:v>
                      </c:pt>
                      <c:pt idx="16086">
                        <c:v>42533.657754629632</c:v>
                      </c:pt>
                      <c:pt idx="16087">
                        <c:v>42533.657766203702</c:v>
                      </c:pt>
                      <c:pt idx="16088">
                        <c:v>42533.657777777778</c:v>
                      </c:pt>
                      <c:pt idx="16089">
                        <c:v>42533.657789351855</c:v>
                      </c:pt>
                      <c:pt idx="16090">
                        <c:v>42533.657800925925</c:v>
                      </c:pt>
                      <c:pt idx="16091">
                        <c:v>42533.657812500001</c:v>
                      </c:pt>
                      <c:pt idx="16092">
                        <c:v>42533.657824074071</c:v>
                      </c:pt>
                      <c:pt idx="16093">
                        <c:v>42533.657835648148</c:v>
                      </c:pt>
                      <c:pt idx="16094">
                        <c:v>42533.657847222225</c:v>
                      </c:pt>
                      <c:pt idx="16095">
                        <c:v>42533.657858796294</c:v>
                      </c:pt>
                      <c:pt idx="16096">
                        <c:v>42533.657870370371</c:v>
                      </c:pt>
                      <c:pt idx="16097">
                        <c:v>42533.657881944448</c:v>
                      </c:pt>
                      <c:pt idx="16098">
                        <c:v>42533.657893518517</c:v>
                      </c:pt>
                      <c:pt idx="16099">
                        <c:v>42533.657905092594</c:v>
                      </c:pt>
                      <c:pt idx="16100">
                        <c:v>42533.657916666663</c:v>
                      </c:pt>
                      <c:pt idx="16101">
                        <c:v>42533.65792824074</c:v>
                      </c:pt>
                      <c:pt idx="16102">
                        <c:v>42533.657939814817</c:v>
                      </c:pt>
                      <c:pt idx="16103">
                        <c:v>42533.657951388886</c:v>
                      </c:pt>
                      <c:pt idx="16104">
                        <c:v>42533.657962962963</c:v>
                      </c:pt>
                      <c:pt idx="16105">
                        <c:v>42533.65797453704</c:v>
                      </c:pt>
                      <c:pt idx="16106">
                        <c:v>42533.657986111109</c:v>
                      </c:pt>
                      <c:pt idx="16107">
                        <c:v>42533.657997685186</c:v>
                      </c:pt>
                      <c:pt idx="16108">
                        <c:v>42533.658020833333</c:v>
                      </c:pt>
                      <c:pt idx="16109">
                        <c:v>42533.658032407409</c:v>
                      </c:pt>
                      <c:pt idx="16110">
                        <c:v>42533.658043981479</c:v>
                      </c:pt>
                      <c:pt idx="16111">
                        <c:v>42533.658055555556</c:v>
                      </c:pt>
                      <c:pt idx="16112">
                        <c:v>42533.658067129632</c:v>
                      </c:pt>
                      <c:pt idx="16113">
                        <c:v>42533.658078703702</c:v>
                      </c:pt>
                      <c:pt idx="16114">
                        <c:v>42533.658090277779</c:v>
                      </c:pt>
                      <c:pt idx="16115">
                        <c:v>42533.658101851855</c:v>
                      </c:pt>
                      <c:pt idx="16116">
                        <c:v>42533.658113425925</c:v>
                      </c:pt>
                      <c:pt idx="16117">
                        <c:v>42533.658125000002</c:v>
                      </c:pt>
                      <c:pt idx="16118">
                        <c:v>42533.658136574071</c:v>
                      </c:pt>
                      <c:pt idx="16119">
                        <c:v>42533.658148148148</c:v>
                      </c:pt>
                      <c:pt idx="16120">
                        <c:v>42533.658159722225</c:v>
                      </c:pt>
                      <c:pt idx="16121">
                        <c:v>42533.658171296294</c:v>
                      </c:pt>
                      <c:pt idx="16122">
                        <c:v>42533.658182870371</c:v>
                      </c:pt>
                      <c:pt idx="16123">
                        <c:v>42533.658194444448</c:v>
                      </c:pt>
                      <c:pt idx="16124">
                        <c:v>42533.658206018517</c:v>
                      </c:pt>
                      <c:pt idx="16125">
                        <c:v>42533.658217592594</c:v>
                      </c:pt>
                      <c:pt idx="16126">
                        <c:v>42533.658229166664</c:v>
                      </c:pt>
                      <c:pt idx="16127">
                        <c:v>42533.65824074074</c:v>
                      </c:pt>
                      <c:pt idx="16128">
                        <c:v>42533.658252314817</c:v>
                      </c:pt>
                      <c:pt idx="16129">
                        <c:v>42533.658263888887</c:v>
                      </c:pt>
                      <c:pt idx="16130">
                        <c:v>42533.658275462964</c:v>
                      </c:pt>
                      <c:pt idx="16131">
                        <c:v>42533.65828703704</c:v>
                      </c:pt>
                      <c:pt idx="16132">
                        <c:v>42533.65829861111</c:v>
                      </c:pt>
                      <c:pt idx="16133">
                        <c:v>42533.658310185187</c:v>
                      </c:pt>
                      <c:pt idx="16134">
                        <c:v>42533.658333333333</c:v>
                      </c:pt>
                      <c:pt idx="16135">
                        <c:v>42533.65834490741</c:v>
                      </c:pt>
                      <c:pt idx="16136">
                        <c:v>42533.658356481479</c:v>
                      </c:pt>
                      <c:pt idx="16137">
                        <c:v>42533.658368055556</c:v>
                      </c:pt>
                      <c:pt idx="16138">
                        <c:v>42533.658379629633</c:v>
                      </c:pt>
                      <c:pt idx="16139">
                        <c:v>42533.658391203702</c:v>
                      </c:pt>
                      <c:pt idx="16140">
                        <c:v>42533.658402777779</c:v>
                      </c:pt>
                      <c:pt idx="16141">
                        <c:v>42533.658414351848</c:v>
                      </c:pt>
                      <c:pt idx="16142">
                        <c:v>42533.658425925925</c:v>
                      </c:pt>
                      <c:pt idx="16143">
                        <c:v>42533.658437500002</c:v>
                      </c:pt>
                      <c:pt idx="16144">
                        <c:v>42533.658449074072</c:v>
                      </c:pt>
                      <c:pt idx="16145">
                        <c:v>42533.658460648148</c:v>
                      </c:pt>
                      <c:pt idx="16146">
                        <c:v>42533.658472222225</c:v>
                      </c:pt>
                      <c:pt idx="16147">
                        <c:v>42533.658483796295</c:v>
                      </c:pt>
                      <c:pt idx="16148">
                        <c:v>42533.658495370371</c:v>
                      </c:pt>
                      <c:pt idx="16149">
                        <c:v>42533.658506944441</c:v>
                      </c:pt>
                      <c:pt idx="16150">
                        <c:v>42533.658518518518</c:v>
                      </c:pt>
                      <c:pt idx="16151">
                        <c:v>42533.658530092594</c:v>
                      </c:pt>
                      <c:pt idx="16152">
                        <c:v>42533.658541666664</c:v>
                      </c:pt>
                      <c:pt idx="16153">
                        <c:v>42533.658553240741</c:v>
                      </c:pt>
                      <c:pt idx="16154">
                        <c:v>42533.658564814818</c:v>
                      </c:pt>
                      <c:pt idx="16155">
                        <c:v>42533.658576388887</c:v>
                      </c:pt>
                      <c:pt idx="16156">
                        <c:v>42533.658587962964</c:v>
                      </c:pt>
                      <c:pt idx="16157">
                        <c:v>42533.658599537041</c:v>
                      </c:pt>
                      <c:pt idx="16158">
                        <c:v>42533.65861111111</c:v>
                      </c:pt>
                      <c:pt idx="16159">
                        <c:v>42533.658622685187</c:v>
                      </c:pt>
                      <c:pt idx="16160">
                        <c:v>42533.658634259256</c:v>
                      </c:pt>
                      <c:pt idx="16161">
                        <c:v>42533.658645833333</c:v>
                      </c:pt>
                      <c:pt idx="16162">
                        <c:v>42533.65865740741</c:v>
                      </c:pt>
                      <c:pt idx="16163">
                        <c:v>42533.658668981479</c:v>
                      </c:pt>
                      <c:pt idx="16164">
                        <c:v>42533.658680555556</c:v>
                      </c:pt>
                      <c:pt idx="16165">
                        <c:v>42533.658692129633</c:v>
                      </c:pt>
                      <c:pt idx="16166">
                        <c:v>42533.658703703702</c:v>
                      </c:pt>
                      <c:pt idx="16167">
                        <c:v>42533.658715277779</c:v>
                      </c:pt>
                      <c:pt idx="16168">
                        <c:v>42533.658726851849</c:v>
                      </c:pt>
                      <c:pt idx="16169">
                        <c:v>42533.658738425926</c:v>
                      </c:pt>
                      <c:pt idx="16170">
                        <c:v>42533.658750000002</c:v>
                      </c:pt>
                      <c:pt idx="16171">
                        <c:v>42533.658761574072</c:v>
                      </c:pt>
                      <c:pt idx="16172">
                        <c:v>42533.658773148149</c:v>
                      </c:pt>
                      <c:pt idx="16173">
                        <c:v>42533.658796296295</c:v>
                      </c:pt>
                      <c:pt idx="16174">
                        <c:v>42533.658807870372</c:v>
                      </c:pt>
                      <c:pt idx="16175">
                        <c:v>42533.658819444441</c:v>
                      </c:pt>
                      <c:pt idx="16176">
                        <c:v>42533.658831018518</c:v>
                      </c:pt>
                      <c:pt idx="16177">
                        <c:v>42533.658842592595</c:v>
                      </c:pt>
                      <c:pt idx="16178">
                        <c:v>42533.658854166664</c:v>
                      </c:pt>
                      <c:pt idx="16179">
                        <c:v>42533.658865740741</c:v>
                      </c:pt>
                      <c:pt idx="16180">
                        <c:v>42533.658877314818</c:v>
                      </c:pt>
                      <c:pt idx="16181">
                        <c:v>42533.658888888887</c:v>
                      </c:pt>
                      <c:pt idx="16182">
                        <c:v>42533.658900462964</c:v>
                      </c:pt>
                      <c:pt idx="16183">
                        <c:v>42533.658912037034</c:v>
                      </c:pt>
                      <c:pt idx="16184">
                        <c:v>42533.65892361111</c:v>
                      </c:pt>
                      <c:pt idx="16185">
                        <c:v>42533.658935185187</c:v>
                      </c:pt>
                      <c:pt idx="16186">
                        <c:v>42533.658946759257</c:v>
                      </c:pt>
                      <c:pt idx="16187">
                        <c:v>42533.658958333333</c:v>
                      </c:pt>
                      <c:pt idx="16188">
                        <c:v>42533.65896990741</c:v>
                      </c:pt>
                      <c:pt idx="16189">
                        <c:v>42533.65898148148</c:v>
                      </c:pt>
                      <c:pt idx="16190">
                        <c:v>42533.658993055556</c:v>
                      </c:pt>
                      <c:pt idx="16191">
                        <c:v>42533.659016203703</c:v>
                      </c:pt>
                      <c:pt idx="16192">
                        <c:v>42533.65902777778</c:v>
                      </c:pt>
                      <c:pt idx="16193">
                        <c:v>42533.659039351849</c:v>
                      </c:pt>
                      <c:pt idx="16194">
                        <c:v>42533.659050925926</c:v>
                      </c:pt>
                      <c:pt idx="16195">
                        <c:v>42533.659074074072</c:v>
                      </c:pt>
                      <c:pt idx="16196">
                        <c:v>42533.659085648149</c:v>
                      </c:pt>
                      <c:pt idx="16197">
                        <c:v>42533.659097222226</c:v>
                      </c:pt>
                      <c:pt idx="16198">
                        <c:v>42533.659108796295</c:v>
                      </c:pt>
                      <c:pt idx="16199">
                        <c:v>42533.659131944441</c:v>
                      </c:pt>
                      <c:pt idx="16200">
                        <c:v>42533.659143518518</c:v>
                      </c:pt>
                      <c:pt idx="16201">
                        <c:v>42533.659155092595</c:v>
                      </c:pt>
                      <c:pt idx="16202">
                        <c:v>42533.659166666665</c:v>
                      </c:pt>
                      <c:pt idx="16203">
                        <c:v>42533.659178240741</c:v>
                      </c:pt>
                      <c:pt idx="16204">
                        <c:v>42533.659189814818</c:v>
                      </c:pt>
                      <c:pt idx="16205">
                        <c:v>42533.659201388888</c:v>
                      </c:pt>
                      <c:pt idx="16206">
                        <c:v>42533.659212962964</c:v>
                      </c:pt>
                      <c:pt idx="16207">
                        <c:v>42533.659224537034</c:v>
                      </c:pt>
                      <c:pt idx="16208">
                        <c:v>42533.659236111111</c:v>
                      </c:pt>
                      <c:pt idx="16209">
                        <c:v>42533.659247685187</c:v>
                      </c:pt>
                      <c:pt idx="16210">
                        <c:v>42533.659259259257</c:v>
                      </c:pt>
                      <c:pt idx="16211">
                        <c:v>42533.659270833334</c:v>
                      </c:pt>
                      <c:pt idx="16212">
                        <c:v>42533.659282407411</c:v>
                      </c:pt>
                      <c:pt idx="16213">
                        <c:v>42533.65929398148</c:v>
                      </c:pt>
                      <c:pt idx="16214">
                        <c:v>42533.659305555557</c:v>
                      </c:pt>
                      <c:pt idx="16215">
                        <c:v>42533.659317129626</c:v>
                      </c:pt>
                      <c:pt idx="16216">
                        <c:v>42533.659328703703</c:v>
                      </c:pt>
                      <c:pt idx="16217">
                        <c:v>42533.659351851849</c:v>
                      </c:pt>
                      <c:pt idx="16218">
                        <c:v>42533.659363425926</c:v>
                      </c:pt>
                      <c:pt idx="16219">
                        <c:v>42533.659375000003</c:v>
                      </c:pt>
                      <c:pt idx="16220">
                        <c:v>42533.659386574072</c:v>
                      </c:pt>
                      <c:pt idx="16221">
                        <c:v>42533.659398148149</c:v>
                      </c:pt>
                      <c:pt idx="16222">
                        <c:v>42533.659409722219</c:v>
                      </c:pt>
                      <c:pt idx="16223">
                        <c:v>42533.659421296295</c:v>
                      </c:pt>
                      <c:pt idx="16224">
                        <c:v>42533.659432870372</c:v>
                      </c:pt>
                      <c:pt idx="16225">
                        <c:v>42533.659444444442</c:v>
                      </c:pt>
                      <c:pt idx="16226">
                        <c:v>42533.659456018519</c:v>
                      </c:pt>
                      <c:pt idx="16227">
                        <c:v>42533.659467592595</c:v>
                      </c:pt>
                      <c:pt idx="16228">
                        <c:v>42533.659479166665</c:v>
                      </c:pt>
                      <c:pt idx="16229">
                        <c:v>42533.659490740742</c:v>
                      </c:pt>
                      <c:pt idx="16230">
                        <c:v>42533.659502314818</c:v>
                      </c:pt>
                      <c:pt idx="16231">
                        <c:v>42533.659513888888</c:v>
                      </c:pt>
                      <c:pt idx="16232">
                        <c:v>42533.659525462965</c:v>
                      </c:pt>
                      <c:pt idx="16233">
                        <c:v>42533.659537037034</c:v>
                      </c:pt>
                      <c:pt idx="16234">
                        <c:v>42533.659548611111</c:v>
                      </c:pt>
                      <c:pt idx="16235">
                        <c:v>42533.659560185188</c:v>
                      </c:pt>
                      <c:pt idx="16236">
                        <c:v>42533.659571759257</c:v>
                      </c:pt>
                      <c:pt idx="16237">
                        <c:v>42533.659583333334</c:v>
                      </c:pt>
                      <c:pt idx="16238">
                        <c:v>42533.659594907411</c:v>
                      </c:pt>
                      <c:pt idx="16239">
                        <c:v>42533.65960648148</c:v>
                      </c:pt>
                      <c:pt idx="16240">
                        <c:v>42533.659618055557</c:v>
                      </c:pt>
                      <c:pt idx="16241">
                        <c:v>42533.659629629627</c:v>
                      </c:pt>
                      <c:pt idx="16242">
                        <c:v>42533.659641203703</c:v>
                      </c:pt>
                      <c:pt idx="16243">
                        <c:v>42533.65965277778</c:v>
                      </c:pt>
                      <c:pt idx="16244">
                        <c:v>42533.65966435185</c:v>
                      </c:pt>
                      <c:pt idx="16245">
                        <c:v>42533.659675925926</c:v>
                      </c:pt>
                      <c:pt idx="16246">
                        <c:v>42533.659687500003</c:v>
                      </c:pt>
                      <c:pt idx="16247">
                        <c:v>42533.659699074073</c:v>
                      </c:pt>
                      <c:pt idx="16248">
                        <c:v>42533.659722222219</c:v>
                      </c:pt>
                      <c:pt idx="16249">
                        <c:v>42533.659733796296</c:v>
                      </c:pt>
                      <c:pt idx="16250">
                        <c:v>42533.659745370373</c:v>
                      </c:pt>
                      <c:pt idx="16251">
                        <c:v>42533.659756944442</c:v>
                      </c:pt>
                      <c:pt idx="16252">
                        <c:v>42533.659768518519</c:v>
                      </c:pt>
                      <c:pt idx="16253">
                        <c:v>42533.659780092596</c:v>
                      </c:pt>
                      <c:pt idx="16254">
                        <c:v>42533.659791666665</c:v>
                      </c:pt>
                      <c:pt idx="16255">
                        <c:v>42533.659803240742</c:v>
                      </c:pt>
                      <c:pt idx="16256">
                        <c:v>42533.659814814811</c:v>
                      </c:pt>
                      <c:pt idx="16257">
                        <c:v>42533.659826388888</c:v>
                      </c:pt>
                      <c:pt idx="16258">
                        <c:v>42533.659837962965</c:v>
                      </c:pt>
                      <c:pt idx="16259">
                        <c:v>42533.659849537034</c:v>
                      </c:pt>
                      <c:pt idx="16260">
                        <c:v>42533.659861111111</c:v>
                      </c:pt>
                      <c:pt idx="16261">
                        <c:v>42533.659872685188</c:v>
                      </c:pt>
                      <c:pt idx="16262">
                        <c:v>42533.659884259258</c:v>
                      </c:pt>
                      <c:pt idx="16263">
                        <c:v>42533.659895833334</c:v>
                      </c:pt>
                      <c:pt idx="16264">
                        <c:v>42533.659907407404</c:v>
                      </c:pt>
                      <c:pt idx="16265">
                        <c:v>42533.659918981481</c:v>
                      </c:pt>
                      <c:pt idx="16266">
                        <c:v>42533.659930555557</c:v>
                      </c:pt>
                      <c:pt idx="16267">
                        <c:v>42533.659942129627</c:v>
                      </c:pt>
                      <c:pt idx="16268">
                        <c:v>42533.659953703704</c:v>
                      </c:pt>
                      <c:pt idx="16269">
                        <c:v>42533.65996527778</c:v>
                      </c:pt>
                      <c:pt idx="16270">
                        <c:v>42533.65997685185</c:v>
                      </c:pt>
                      <c:pt idx="16271">
                        <c:v>42533.659988425927</c:v>
                      </c:pt>
                      <c:pt idx="16272">
                        <c:v>42533.66</c:v>
                      </c:pt>
                      <c:pt idx="16273">
                        <c:v>42533.660011574073</c:v>
                      </c:pt>
                      <c:pt idx="16274">
                        <c:v>42533.66002314815</c:v>
                      </c:pt>
                      <c:pt idx="16275">
                        <c:v>42533.660034722219</c:v>
                      </c:pt>
                      <c:pt idx="16276">
                        <c:v>42533.660057870373</c:v>
                      </c:pt>
                      <c:pt idx="16277">
                        <c:v>42533.660069444442</c:v>
                      </c:pt>
                      <c:pt idx="16278">
                        <c:v>42533.660081018519</c:v>
                      </c:pt>
                      <c:pt idx="16279">
                        <c:v>42533.660092592596</c:v>
                      </c:pt>
                      <c:pt idx="16280">
                        <c:v>42533.660104166665</c:v>
                      </c:pt>
                      <c:pt idx="16281">
                        <c:v>42533.660127314812</c:v>
                      </c:pt>
                      <c:pt idx="16282">
                        <c:v>42533.660138888888</c:v>
                      </c:pt>
                      <c:pt idx="16283">
                        <c:v>42533.660150462965</c:v>
                      </c:pt>
                      <c:pt idx="16284">
                        <c:v>42533.660162037035</c:v>
                      </c:pt>
                      <c:pt idx="16285">
                        <c:v>42533.660173611112</c:v>
                      </c:pt>
                      <c:pt idx="16286">
                        <c:v>42533.660185185188</c:v>
                      </c:pt>
                      <c:pt idx="16287">
                        <c:v>42533.660196759258</c:v>
                      </c:pt>
                      <c:pt idx="16288">
                        <c:v>42533.660219907404</c:v>
                      </c:pt>
                      <c:pt idx="16289">
                        <c:v>42533.660231481481</c:v>
                      </c:pt>
                      <c:pt idx="16290">
                        <c:v>42533.660243055558</c:v>
                      </c:pt>
                      <c:pt idx="16291">
                        <c:v>42533.660254629627</c:v>
                      </c:pt>
                      <c:pt idx="16292">
                        <c:v>42533.660266203704</c:v>
                      </c:pt>
                      <c:pt idx="16293">
                        <c:v>42533.660277777781</c:v>
                      </c:pt>
                      <c:pt idx="16294">
                        <c:v>42533.66028935185</c:v>
                      </c:pt>
                      <c:pt idx="16295">
                        <c:v>42533.660300925927</c:v>
                      </c:pt>
                      <c:pt idx="16296">
                        <c:v>42533.660312499997</c:v>
                      </c:pt>
                      <c:pt idx="16297">
                        <c:v>42533.660324074073</c:v>
                      </c:pt>
                      <c:pt idx="16298">
                        <c:v>42533.66033564815</c:v>
                      </c:pt>
                      <c:pt idx="16299">
                        <c:v>42533.66034722222</c:v>
                      </c:pt>
                      <c:pt idx="16300">
                        <c:v>42533.660358796296</c:v>
                      </c:pt>
                      <c:pt idx="16301">
                        <c:v>42533.660370370373</c:v>
                      </c:pt>
                      <c:pt idx="16302">
                        <c:v>42533.660381944443</c:v>
                      </c:pt>
                      <c:pt idx="16303">
                        <c:v>42533.660393518519</c:v>
                      </c:pt>
                      <c:pt idx="16304">
                        <c:v>42533.660405092596</c:v>
                      </c:pt>
                      <c:pt idx="16305">
                        <c:v>42533.660416666666</c:v>
                      </c:pt>
                      <c:pt idx="16306">
                        <c:v>42533.660428240742</c:v>
                      </c:pt>
                      <c:pt idx="16307">
                        <c:v>42533.660439814812</c:v>
                      </c:pt>
                      <c:pt idx="16308">
                        <c:v>42533.660451388889</c:v>
                      </c:pt>
                      <c:pt idx="16309">
                        <c:v>42533.660462962966</c:v>
                      </c:pt>
                      <c:pt idx="16310">
                        <c:v>42533.660474537035</c:v>
                      </c:pt>
                      <c:pt idx="16311">
                        <c:v>42533.660497685189</c:v>
                      </c:pt>
                      <c:pt idx="16312">
                        <c:v>42533.660509259258</c:v>
                      </c:pt>
                      <c:pt idx="16313">
                        <c:v>42533.660520833335</c:v>
                      </c:pt>
                      <c:pt idx="16314">
                        <c:v>42533.660532407404</c:v>
                      </c:pt>
                      <c:pt idx="16315">
                        <c:v>42533.660543981481</c:v>
                      </c:pt>
                      <c:pt idx="16316">
                        <c:v>42533.660555555558</c:v>
                      </c:pt>
                      <c:pt idx="16317">
                        <c:v>42533.660567129627</c:v>
                      </c:pt>
                      <c:pt idx="16318">
                        <c:v>42533.660578703704</c:v>
                      </c:pt>
                      <c:pt idx="16319">
                        <c:v>42533.660590277781</c:v>
                      </c:pt>
                      <c:pt idx="16320">
                        <c:v>42533.660601851851</c:v>
                      </c:pt>
                      <c:pt idx="16321">
                        <c:v>42533.660613425927</c:v>
                      </c:pt>
                      <c:pt idx="16322">
                        <c:v>42533.660624999997</c:v>
                      </c:pt>
                      <c:pt idx="16323">
                        <c:v>42533.660636574074</c:v>
                      </c:pt>
                      <c:pt idx="16324">
                        <c:v>42533.66064814815</c:v>
                      </c:pt>
                      <c:pt idx="16325">
                        <c:v>42533.66065972222</c:v>
                      </c:pt>
                      <c:pt idx="16326">
                        <c:v>42533.660671296297</c:v>
                      </c:pt>
                      <c:pt idx="16327">
                        <c:v>42533.660682870373</c:v>
                      </c:pt>
                      <c:pt idx="16328">
                        <c:v>42533.660694444443</c:v>
                      </c:pt>
                      <c:pt idx="16329">
                        <c:v>42533.66070601852</c:v>
                      </c:pt>
                      <c:pt idx="16330">
                        <c:v>42533.660717592589</c:v>
                      </c:pt>
                      <c:pt idx="16331">
                        <c:v>42533.660729166666</c:v>
                      </c:pt>
                      <c:pt idx="16332">
                        <c:v>42533.660740740743</c:v>
                      </c:pt>
                      <c:pt idx="16333">
                        <c:v>42533.660752314812</c:v>
                      </c:pt>
                      <c:pt idx="16334">
                        <c:v>42533.660763888889</c:v>
                      </c:pt>
                      <c:pt idx="16335">
                        <c:v>42533.660775462966</c:v>
                      </c:pt>
                      <c:pt idx="16336">
                        <c:v>42533.660787037035</c:v>
                      </c:pt>
                      <c:pt idx="16337">
                        <c:v>42533.660798611112</c:v>
                      </c:pt>
                      <c:pt idx="16338">
                        <c:v>42533.660810185182</c:v>
                      </c:pt>
                      <c:pt idx="16339">
                        <c:v>42533.660821759258</c:v>
                      </c:pt>
                      <c:pt idx="16340">
                        <c:v>42533.660833333335</c:v>
                      </c:pt>
                      <c:pt idx="16341">
                        <c:v>42533.660844907405</c:v>
                      </c:pt>
                      <c:pt idx="16342">
                        <c:v>42533.660856481481</c:v>
                      </c:pt>
                      <c:pt idx="16343">
                        <c:v>42533.660868055558</c:v>
                      </c:pt>
                      <c:pt idx="16344">
                        <c:v>42533.660879629628</c:v>
                      </c:pt>
                      <c:pt idx="16345">
                        <c:v>42533.660891203705</c:v>
                      </c:pt>
                      <c:pt idx="16346">
                        <c:v>42533.660902777781</c:v>
                      </c:pt>
                      <c:pt idx="16347">
                        <c:v>42533.660914351851</c:v>
                      </c:pt>
                      <c:pt idx="16348">
                        <c:v>42533.660925925928</c:v>
                      </c:pt>
                      <c:pt idx="16349">
                        <c:v>42533.660937499997</c:v>
                      </c:pt>
                      <c:pt idx="16350">
                        <c:v>42533.660949074074</c:v>
                      </c:pt>
                      <c:pt idx="16351">
                        <c:v>42533.660960648151</c:v>
                      </c:pt>
                      <c:pt idx="16352">
                        <c:v>42533.66097222222</c:v>
                      </c:pt>
                      <c:pt idx="16353">
                        <c:v>42533.660983796297</c:v>
                      </c:pt>
                      <c:pt idx="16354">
                        <c:v>42533.660995370374</c:v>
                      </c:pt>
                      <c:pt idx="16355">
                        <c:v>42533.661006944443</c:v>
                      </c:pt>
                      <c:pt idx="16356">
                        <c:v>42533.66101851852</c:v>
                      </c:pt>
                      <c:pt idx="16357">
                        <c:v>42533.661030092589</c:v>
                      </c:pt>
                      <c:pt idx="16358">
                        <c:v>42533.661041666666</c:v>
                      </c:pt>
                      <c:pt idx="16359">
                        <c:v>42533.661053240743</c:v>
                      </c:pt>
                      <c:pt idx="16360">
                        <c:v>42533.661076388889</c:v>
                      </c:pt>
                      <c:pt idx="16361">
                        <c:v>42533.661087962966</c:v>
                      </c:pt>
                      <c:pt idx="16362">
                        <c:v>42533.661099537036</c:v>
                      </c:pt>
                      <c:pt idx="16363">
                        <c:v>42533.661122685182</c:v>
                      </c:pt>
                      <c:pt idx="16364">
                        <c:v>42533.661134259259</c:v>
                      </c:pt>
                      <c:pt idx="16365">
                        <c:v>42533.661145833335</c:v>
                      </c:pt>
                      <c:pt idx="16366">
                        <c:v>42533.661157407405</c:v>
                      </c:pt>
                      <c:pt idx="16367">
                        <c:v>42533.661168981482</c:v>
                      </c:pt>
                      <c:pt idx="16368">
                        <c:v>42533.661180555559</c:v>
                      </c:pt>
                      <c:pt idx="16369">
                        <c:v>42533.661192129628</c:v>
                      </c:pt>
                      <c:pt idx="16370">
                        <c:v>42533.661203703705</c:v>
                      </c:pt>
                      <c:pt idx="16371">
                        <c:v>42533.661215277774</c:v>
                      </c:pt>
                      <c:pt idx="16372">
                        <c:v>42533.661226851851</c:v>
                      </c:pt>
                      <c:pt idx="16373">
                        <c:v>42533.661238425928</c:v>
                      </c:pt>
                      <c:pt idx="16374">
                        <c:v>42533.661249999997</c:v>
                      </c:pt>
                      <c:pt idx="16375">
                        <c:v>42533.661261574074</c:v>
                      </c:pt>
                      <c:pt idx="16376">
                        <c:v>42533.661273148151</c:v>
                      </c:pt>
                      <c:pt idx="16377">
                        <c:v>42533.661296296297</c:v>
                      </c:pt>
                      <c:pt idx="16378">
                        <c:v>42533.661307870374</c:v>
                      </c:pt>
                      <c:pt idx="16379">
                        <c:v>42533.661319444444</c:v>
                      </c:pt>
                      <c:pt idx="16380">
                        <c:v>42533.66133101852</c:v>
                      </c:pt>
                      <c:pt idx="16381">
                        <c:v>42533.66134259259</c:v>
                      </c:pt>
                      <c:pt idx="16382">
                        <c:v>42533.661354166667</c:v>
                      </c:pt>
                      <c:pt idx="16383">
                        <c:v>42533.661365740743</c:v>
                      </c:pt>
                      <c:pt idx="16384">
                        <c:v>42533.661377314813</c:v>
                      </c:pt>
                      <c:pt idx="16385">
                        <c:v>42533.66138888889</c:v>
                      </c:pt>
                      <c:pt idx="16386">
                        <c:v>42533.661400462966</c:v>
                      </c:pt>
                      <c:pt idx="16387">
                        <c:v>42533.661412037036</c:v>
                      </c:pt>
                      <c:pt idx="16388">
                        <c:v>42533.661423611113</c:v>
                      </c:pt>
                      <c:pt idx="16389">
                        <c:v>42533.661435185182</c:v>
                      </c:pt>
                      <c:pt idx="16390">
                        <c:v>42533.661446759259</c:v>
                      </c:pt>
                      <c:pt idx="16391">
                        <c:v>42533.661458333336</c:v>
                      </c:pt>
                      <c:pt idx="16392">
                        <c:v>42533.661469907405</c:v>
                      </c:pt>
                      <c:pt idx="16393">
                        <c:v>42533.661481481482</c:v>
                      </c:pt>
                      <c:pt idx="16394">
                        <c:v>42533.661493055559</c:v>
                      </c:pt>
                      <c:pt idx="16395">
                        <c:v>42533.661516203705</c:v>
                      </c:pt>
                      <c:pt idx="16396">
                        <c:v>42533.661527777775</c:v>
                      </c:pt>
                      <c:pt idx="16397">
                        <c:v>42533.661539351851</c:v>
                      </c:pt>
                      <c:pt idx="16398">
                        <c:v>42533.661550925928</c:v>
                      </c:pt>
                      <c:pt idx="16399">
                        <c:v>42533.661562499998</c:v>
                      </c:pt>
                      <c:pt idx="16400">
                        <c:v>42533.661574074074</c:v>
                      </c:pt>
                      <c:pt idx="16401">
                        <c:v>42533.661585648151</c:v>
                      </c:pt>
                      <c:pt idx="16402">
                        <c:v>42533.661597222221</c:v>
                      </c:pt>
                      <c:pt idx="16403">
                        <c:v>42533.661608796298</c:v>
                      </c:pt>
                      <c:pt idx="16404">
                        <c:v>42533.661620370367</c:v>
                      </c:pt>
                      <c:pt idx="16405">
                        <c:v>42533.661631944444</c:v>
                      </c:pt>
                      <c:pt idx="16406">
                        <c:v>42533.661643518521</c:v>
                      </c:pt>
                      <c:pt idx="16407">
                        <c:v>42533.66165509259</c:v>
                      </c:pt>
                      <c:pt idx="16408">
                        <c:v>42533.661666666667</c:v>
                      </c:pt>
                      <c:pt idx="16409">
                        <c:v>42533.661678240744</c:v>
                      </c:pt>
                      <c:pt idx="16410">
                        <c:v>42533.661689814813</c:v>
                      </c:pt>
                      <c:pt idx="16411">
                        <c:v>42533.66170138889</c:v>
                      </c:pt>
                      <c:pt idx="16412">
                        <c:v>42533.661712962959</c:v>
                      </c:pt>
                      <c:pt idx="16413">
                        <c:v>42533.661724537036</c:v>
                      </c:pt>
                      <c:pt idx="16414">
                        <c:v>42533.661736111113</c:v>
                      </c:pt>
                      <c:pt idx="16415">
                        <c:v>42533.661747685182</c:v>
                      </c:pt>
                      <c:pt idx="16416">
                        <c:v>42533.661759259259</c:v>
                      </c:pt>
                      <c:pt idx="16417">
                        <c:v>42533.661770833336</c:v>
                      </c:pt>
                      <c:pt idx="16418">
                        <c:v>42533.661782407406</c:v>
                      </c:pt>
                      <c:pt idx="16419">
                        <c:v>42533.661793981482</c:v>
                      </c:pt>
                      <c:pt idx="16420">
                        <c:v>42533.661805555559</c:v>
                      </c:pt>
                      <c:pt idx="16421">
                        <c:v>42533.661817129629</c:v>
                      </c:pt>
                      <c:pt idx="16422">
                        <c:v>42533.661828703705</c:v>
                      </c:pt>
                      <c:pt idx="16423">
                        <c:v>42533.661840277775</c:v>
                      </c:pt>
                      <c:pt idx="16424">
                        <c:v>42533.661851851852</c:v>
                      </c:pt>
                      <c:pt idx="16425">
                        <c:v>42533.661863425928</c:v>
                      </c:pt>
                      <c:pt idx="16426">
                        <c:v>42533.661874999998</c:v>
                      </c:pt>
                      <c:pt idx="16427">
                        <c:v>42533.661886574075</c:v>
                      </c:pt>
                      <c:pt idx="16428">
                        <c:v>42533.661898148152</c:v>
                      </c:pt>
                      <c:pt idx="16429">
                        <c:v>42533.661909722221</c:v>
                      </c:pt>
                      <c:pt idx="16430">
                        <c:v>42533.661921296298</c:v>
                      </c:pt>
                      <c:pt idx="16431">
                        <c:v>42533.661944444444</c:v>
                      </c:pt>
                      <c:pt idx="16432">
                        <c:v>42533.661956018521</c:v>
                      </c:pt>
                      <c:pt idx="16433">
                        <c:v>42533.66196759259</c:v>
                      </c:pt>
                      <c:pt idx="16434">
                        <c:v>42533.661979166667</c:v>
                      </c:pt>
                      <c:pt idx="16435">
                        <c:v>42533.661990740744</c:v>
                      </c:pt>
                      <c:pt idx="16436">
                        <c:v>42533.662002314813</c:v>
                      </c:pt>
                      <c:pt idx="16437">
                        <c:v>42533.66201388889</c:v>
                      </c:pt>
                      <c:pt idx="16438">
                        <c:v>42533.66202546296</c:v>
                      </c:pt>
                      <c:pt idx="16439">
                        <c:v>42533.662037037036</c:v>
                      </c:pt>
                      <c:pt idx="16440">
                        <c:v>42533.662048611113</c:v>
                      </c:pt>
                      <c:pt idx="16441">
                        <c:v>42533.662060185183</c:v>
                      </c:pt>
                      <c:pt idx="16442">
                        <c:v>42533.66207175926</c:v>
                      </c:pt>
                      <c:pt idx="16443">
                        <c:v>42533.662083333336</c:v>
                      </c:pt>
                      <c:pt idx="16444">
                        <c:v>42533.662094907406</c:v>
                      </c:pt>
                      <c:pt idx="16445">
                        <c:v>42533.662106481483</c:v>
                      </c:pt>
                      <c:pt idx="16446">
                        <c:v>42533.662118055552</c:v>
                      </c:pt>
                      <c:pt idx="16447">
                        <c:v>42533.662129629629</c:v>
                      </c:pt>
                      <c:pt idx="16448">
                        <c:v>42533.662141203706</c:v>
                      </c:pt>
                      <c:pt idx="16449">
                        <c:v>42533.662152777775</c:v>
                      </c:pt>
                      <c:pt idx="16450">
                        <c:v>42533.662164351852</c:v>
                      </c:pt>
                      <c:pt idx="16451">
                        <c:v>42533.662175925929</c:v>
                      </c:pt>
                      <c:pt idx="16452">
                        <c:v>42533.662187499998</c:v>
                      </c:pt>
                      <c:pt idx="16453">
                        <c:v>42533.662199074075</c:v>
                      </c:pt>
                      <c:pt idx="16454">
                        <c:v>42533.662210648145</c:v>
                      </c:pt>
                      <c:pt idx="16455">
                        <c:v>42533.662222222221</c:v>
                      </c:pt>
                      <c:pt idx="16456">
                        <c:v>42533.662233796298</c:v>
                      </c:pt>
                      <c:pt idx="16457">
                        <c:v>42533.662245370368</c:v>
                      </c:pt>
                      <c:pt idx="16458">
                        <c:v>42533.662256944444</c:v>
                      </c:pt>
                      <c:pt idx="16459">
                        <c:v>42533.662268518521</c:v>
                      </c:pt>
                      <c:pt idx="16460">
                        <c:v>42533.662280092591</c:v>
                      </c:pt>
                      <c:pt idx="16461">
                        <c:v>42533.662291666667</c:v>
                      </c:pt>
                      <c:pt idx="16462">
                        <c:v>42533.662303240744</c:v>
                      </c:pt>
                      <c:pt idx="16463">
                        <c:v>42533.662314814814</c:v>
                      </c:pt>
                      <c:pt idx="16464">
                        <c:v>42533.662326388891</c:v>
                      </c:pt>
                      <c:pt idx="16465">
                        <c:v>42533.66233796296</c:v>
                      </c:pt>
                      <c:pt idx="16466">
                        <c:v>42533.662349537037</c:v>
                      </c:pt>
                      <c:pt idx="16467">
                        <c:v>42533.662361111114</c:v>
                      </c:pt>
                      <c:pt idx="16468">
                        <c:v>42533.662372685183</c:v>
                      </c:pt>
                      <c:pt idx="16469">
                        <c:v>42533.66238425926</c:v>
                      </c:pt>
                      <c:pt idx="16470">
                        <c:v>42533.662395833337</c:v>
                      </c:pt>
                      <c:pt idx="16471">
                        <c:v>42533.662407407406</c:v>
                      </c:pt>
                      <c:pt idx="16472">
                        <c:v>42533.662418981483</c:v>
                      </c:pt>
                      <c:pt idx="16473">
                        <c:v>42533.662430555552</c:v>
                      </c:pt>
                      <c:pt idx="16474">
                        <c:v>42533.662442129629</c:v>
                      </c:pt>
                      <c:pt idx="16475">
                        <c:v>42533.662453703706</c:v>
                      </c:pt>
                      <c:pt idx="16476">
                        <c:v>42533.662465277775</c:v>
                      </c:pt>
                      <c:pt idx="16477">
                        <c:v>42533.662476851852</c:v>
                      </c:pt>
                      <c:pt idx="16478">
                        <c:v>42533.662488425929</c:v>
                      </c:pt>
                      <c:pt idx="16479">
                        <c:v>42533.662499999999</c:v>
                      </c:pt>
                      <c:pt idx="16480">
                        <c:v>42533.662511574075</c:v>
                      </c:pt>
                      <c:pt idx="16481">
                        <c:v>42533.662523148145</c:v>
                      </c:pt>
                      <c:pt idx="16482">
                        <c:v>42533.662534722222</c:v>
                      </c:pt>
                      <c:pt idx="16483">
                        <c:v>42533.662546296298</c:v>
                      </c:pt>
                      <c:pt idx="16484">
                        <c:v>42533.662557870368</c:v>
                      </c:pt>
                      <c:pt idx="16485">
                        <c:v>42533.662569444445</c:v>
                      </c:pt>
                      <c:pt idx="16486">
                        <c:v>42533.662581018521</c:v>
                      </c:pt>
                      <c:pt idx="16487">
                        <c:v>42533.662592592591</c:v>
                      </c:pt>
                      <c:pt idx="16488">
                        <c:v>42533.662604166668</c:v>
                      </c:pt>
                      <c:pt idx="16489">
                        <c:v>42533.662615740737</c:v>
                      </c:pt>
                      <c:pt idx="16490">
                        <c:v>42533.662627314814</c:v>
                      </c:pt>
                      <c:pt idx="16491">
                        <c:v>42533.662638888891</c:v>
                      </c:pt>
                      <c:pt idx="16492">
                        <c:v>42533.66265046296</c:v>
                      </c:pt>
                      <c:pt idx="16493">
                        <c:v>42533.662662037037</c:v>
                      </c:pt>
                      <c:pt idx="16494">
                        <c:v>42533.662673611114</c:v>
                      </c:pt>
                      <c:pt idx="16495">
                        <c:v>42533.662685185183</c:v>
                      </c:pt>
                      <c:pt idx="16496">
                        <c:v>42533.66269675926</c:v>
                      </c:pt>
                      <c:pt idx="16497">
                        <c:v>42533.662708333337</c:v>
                      </c:pt>
                      <c:pt idx="16498">
                        <c:v>42533.662719907406</c:v>
                      </c:pt>
                      <c:pt idx="16499">
                        <c:v>42533.662731481483</c:v>
                      </c:pt>
                      <c:pt idx="16500">
                        <c:v>42533.662743055553</c:v>
                      </c:pt>
                      <c:pt idx="16501">
                        <c:v>42533.662754629629</c:v>
                      </c:pt>
                      <c:pt idx="16502">
                        <c:v>42533.662766203706</c:v>
                      </c:pt>
                      <c:pt idx="16503">
                        <c:v>42533.662777777776</c:v>
                      </c:pt>
                      <c:pt idx="16504">
                        <c:v>42533.662789351853</c:v>
                      </c:pt>
                      <c:pt idx="16505">
                        <c:v>42533.662800925929</c:v>
                      </c:pt>
                      <c:pt idx="16506">
                        <c:v>42533.662812499999</c:v>
                      </c:pt>
                      <c:pt idx="16507">
                        <c:v>42533.662824074076</c:v>
                      </c:pt>
                      <c:pt idx="16508">
                        <c:v>42533.662835648145</c:v>
                      </c:pt>
                      <c:pt idx="16509">
                        <c:v>42533.662858796299</c:v>
                      </c:pt>
                      <c:pt idx="16510">
                        <c:v>42533.662870370368</c:v>
                      </c:pt>
                      <c:pt idx="16511">
                        <c:v>42533.662881944445</c:v>
                      </c:pt>
                      <c:pt idx="16512">
                        <c:v>42533.662893518522</c:v>
                      </c:pt>
                      <c:pt idx="16513">
                        <c:v>42533.662905092591</c:v>
                      </c:pt>
                      <c:pt idx="16514">
                        <c:v>42533.662916666668</c:v>
                      </c:pt>
                      <c:pt idx="16515">
                        <c:v>42533.662928240738</c:v>
                      </c:pt>
                      <c:pt idx="16516">
                        <c:v>42533.662939814814</c:v>
                      </c:pt>
                      <c:pt idx="16517">
                        <c:v>42533.662951388891</c:v>
                      </c:pt>
                      <c:pt idx="16518">
                        <c:v>42533.662962962961</c:v>
                      </c:pt>
                      <c:pt idx="16519">
                        <c:v>42533.662974537037</c:v>
                      </c:pt>
                      <c:pt idx="16520">
                        <c:v>42533.662986111114</c:v>
                      </c:pt>
                      <c:pt idx="16521">
                        <c:v>42533.66300925926</c:v>
                      </c:pt>
                      <c:pt idx="16522">
                        <c:v>42533.66302083333</c:v>
                      </c:pt>
                      <c:pt idx="16523">
                        <c:v>42533.663032407407</c:v>
                      </c:pt>
                      <c:pt idx="16524">
                        <c:v>42533.663043981483</c:v>
                      </c:pt>
                      <c:pt idx="16525">
                        <c:v>42533.663055555553</c:v>
                      </c:pt>
                      <c:pt idx="16526">
                        <c:v>42533.66306712963</c:v>
                      </c:pt>
                      <c:pt idx="16527">
                        <c:v>42533.663078703707</c:v>
                      </c:pt>
                      <c:pt idx="16528">
                        <c:v>42533.663090277776</c:v>
                      </c:pt>
                      <c:pt idx="16529">
                        <c:v>42533.663101851853</c:v>
                      </c:pt>
                      <c:pt idx="16530">
                        <c:v>42533.663113425922</c:v>
                      </c:pt>
                      <c:pt idx="16531">
                        <c:v>42533.663124999999</c:v>
                      </c:pt>
                      <c:pt idx="16532">
                        <c:v>42533.663136574076</c:v>
                      </c:pt>
                      <c:pt idx="16533">
                        <c:v>42533.663148148145</c:v>
                      </c:pt>
                      <c:pt idx="16534">
                        <c:v>42533.663159722222</c:v>
                      </c:pt>
                      <c:pt idx="16535">
                        <c:v>42533.663171296299</c:v>
                      </c:pt>
                      <c:pt idx="16536">
                        <c:v>42533.663182870368</c:v>
                      </c:pt>
                      <c:pt idx="16537">
                        <c:v>42533.663206018522</c:v>
                      </c:pt>
                      <c:pt idx="16538">
                        <c:v>42533.663217592592</c:v>
                      </c:pt>
                      <c:pt idx="16539">
                        <c:v>42533.663229166668</c:v>
                      </c:pt>
                      <c:pt idx="16540">
                        <c:v>42533.663240740738</c:v>
                      </c:pt>
                      <c:pt idx="16541">
                        <c:v>42533.663252314815</c:v>
                      </c:pt>
                      <c:pt idx="16542">
                        <c:v>42533.663263888891</c:v>
                      </c:pt>
                      <c:pt idx="16543">
                        <c:v>42533.663275462961</c:v>
                      </c:pt>
                      <c:pt idx="16544">
                        <c:v>42533.663287037038</c:v>
                      </c:pt>
                      <c:pt idx="16545">
                        <c:v>42533.663298611114</c:v>
                      </c:pt>
                      <c:pt idx="16546">
                        <c:v>42533.663310185184</c:v>
                      </c:pt>
                      <c:pt idx="16547">
                        <c:v>42533.663321759261</c:v>
                      </c:pt>
                      <c:pt idx="16548">
                        <c:v>42533.66333333333</c:v>
                      </c:pt>
                      <c:pt idx="16549">
                        <c:v>42533.663344907407</c:v>
                      </c:pt>
                      <c:pt idx="16550">
                        <c:v>42533.663356481484</c:v>
                      </c:pt>
                      <c:pt idx="16551">
                        <c:v>42533.663368055553</c:v>
                      </c:pt>
                      <c:pt idx="16552">
                        <c:v>42533.66337962963</c:v>
                      </c:pt>
                      <c:pt idx="16553">
                        <c:v>42533.663391203707</c:v>
                      </c:pt>
                      <c:pt idx="16554">
                        <c:v>42533.663402777776</c:v>
                      </c:pt>
                      <c:pt idx="16555">
                        <c:v>42533.663414351853</c:v>
                      </c:pt>
                      <c:pt idx="16556">
                        <c:v>42533.663425925923</c:v>
                      </c:pt>
                      <c:pt idx="16557">
                        <c:v>42533.663437499999</c:v>
                      </c:pt>
                      <c:pt idx="16558">
                        <c:v>42533.663449074076</c:v>
                      </c:pt>
                      <c:pt idx="16559">
                        <c:v>42533.663460648146</c:v>
                      </c:pt>
                      <c:pt idx="16560">
                        <c:v>42533.663472222222</c:v>
                      </c:pt>
                      <c:pt idx="16561">
                        <c:v>42533.663483796299</c:v>
                      </c:pt>
                      <c:pt idx="16562">
                        <c:v>42533.663495370369</c:v>
                      </c:pt>
                      <c:pt idx="16563">
                        <c:v>42533.663506944446</c:v>
                      </c:pt>
                      <c:pt idx="16564">
                        <c:v>42533.663518518515</c:v>
                      </c:pt>
                      <c:pt idx="16565">
                        <c:v>42533.663530092592</c:v>
                      </c:pt>
                      <c:pt idx="16566">
                        <c:v>42533.663541666669</c:v>
                      </c:pt>
                      <c:pt idx="16567">
                        <c:v>42533.663553240738</c:v>
                      </c:pt>
                      <c:pt idx="16568">
                        <c:v>42533.663564814815</c:v>
                      </c:pt>
                      <c:pt idx="16569">
                        <c:v>42533.663576388892</c:v>
                      </c:pt>
                      <c:pt idx="16570">
                        <c:v>42533.663587962961</c:v>
                      </c:pt>
                      <c:pt idx="16571">
                        <c:v>42533.663599537038</c:v>
                      </c:pt>
                      <c:pt idx="16572">
                        <c:v>42533.663611111115</c:v>
                      </c:pt>
                      <c:pt idx="16573">
                        <c:v>42533.663622685184</c:v>
                      </c:pt>
                      <c:pt idx="16574">
                        <c:v>42533.663634259261</c:v>
                      </c:pt>
                      <c:pt idx="16575">
                        <c:v>42533.663645833331</c:v>
                      </c:pt>
                      <c:pt idx="16576">
                        <c:v>42533.663657407407</c:v>
                      </c:pt>
                      <c:pt idx="16577">
                        <c:v>42533.663668981484</c:v>
                      </c:pt>
                      <c:pt idx="16578">
                        <c:v>42533.66369212963</c:v>
                      </c:pt>
                      <c:pt idx="16579">
                        <c:v>42533.663703703707</c:v>
                      </c:pt>
                      <c:pt idx="16580">
                        <c:v>42533.663715277777</c:v>
                      </c:pt>
                      <c:pt idx="16581">
                        <c:v>42533.663726851853</c:v>
                      </c:pt>
                      <c:pt idx="16582">
                        <c:v>42533.663738425923</c:v>
                      </c:pt>
                      <c:pt idx="16583">
                        <c:v>42533.66375</c:v>
                      </c:pt>
                      <c:pt idx="16584">
                        <c:v>42533.663761574076</c:v>
                      </c:pt>
                      <c:pt idx="16585">
                        <c:v>42533.663773148146</c:v>
                      </c:pt>
                      <c:pt idx="16586">
                        <c:v>42533.663784722223</c:v>
                      </c:pt>
                      <c:pt idx="16587">
                        <c:v>42533.6637962963</c:v>
                      </c:pt>
                      <c:pt idx="16588">
                        <c:v>42533.663807870369</c:v>
                      </c:pt>
                      <c:pt idx="16589">
                        <c:v>42533.663819444446</c:v>
                      </c:pt>
                      <c:pt idx="16590">
                        <c:v>42533.663831018515</c:v>
                      </c:pt>
                      <c:pt idx="16591">
                        <c:v>42533.663842592592</c:v>
                      </c:pt>
                      <c:pt idx="16592">
                        <c:v>42533.663854166669</c:v>
                      </c:pt>
                      <c:pt idx="16593">
                        <c:v>42533.663865740738</c:v>
                      </c:pt>
                      <c:pt idx="16594">
                        <c:v>42533.663877314815</c:v>
                      </c:pt>
                      <c:pt idx="16595">
                        <c:v>42533.663888888892</c:v>
                      </c:pt>
                      <c:pt idx="16596">
                        <c:v>42533.663900462961</c:v>
                      </c:pt>
                      <c:pt idx="16597">
                        <c:v>42533.663912037038</c:v>
                      </c:pt>
                      <c:pt idx="16598">
                        <c:v>42533.663923611108</c:v>
                      </c:pt>
                      <c:pt idx="16599">
                        <c:v>42533.663935185185</c:v>
                      </c:pt>
                      <c:pt idx="16600">
                        <c:v>42533.663946759261</c:v>
                      </c:pt>
                      <c:pt idx="16601">
                        <c:v>42533.663958333331</c:v>
                      </c:pt>
                      <c:pt idx="16602">
                        <c:v>42533.663969907408</c:v>
                      </c:pt>
                      <c:pt idx="16603">
                        <c:v>42533.663981481484</c:v>
                      </c:pt>
                      <c:pt idx="16604">
                        <c:v>42533.663993055554</c:v>
                      </c:pt>
                      <c:pt idx="16605">
                        <c:v>42533.664004629631</c:v>
                      </c:pt>
                      <c:pt idx="16606">
                        <c:v>42533.6640162037</c:v>
                      </c:pt>
                      <c:pt idx="16607">
                        <c:v>42533.664027777777</c:v>
                      </c:pt>
                      <c:pt idx="16608">
                        <c:v>42533.664039351854</c:v>
                      </c:pt>
                      <c:pt idx="16609">
                        <c:v>42533.664050925923</c:v>
                      </c:pt>
                      <c:pt idx="16610">
                        <c:v>42533.6640625</c:v>
                      </c:pt>
                      <c:pt idx="16611">
                        <c:v>42533.664085648146</c:v>
                      </c:pt>
                      <c:pt idx="16612">
                        <c:v>42533.664097222223</c:v>
                      </c:pt>
                      <c:pt idx="16613">
                        <c:v>42533.6641087963</c:v>
                      </c:pt>
                      <c:pt idx="16614">
                        <c:v>42533.664120370369</c:v>
                      </c:pt>
                      <c:pt idx="16615">
                        <c:v>42533.664131944446</c:v>
                      </c:pt>
                      <c:pt idx="16616">
                        <c:v>42533.664143518516</c:v>
                      </c:pt>
                      <c:pt idx="16617">
                        <c:v>42533.664155092592</c:v>
                      </c:pt>
                      <c:pt idx="16618">
                        <c:v>42533.664166666669</c:v>
                      </c:pt>
                      <c:pt idx="16619">
                        <c:v>42533.664178240739</c:v>
                      </c:pt>
                      <c:pt idx="16620">
                        <c:v>42533.664189814815</c:v>
                      </c:pt>
                      <c:pt idx="16621">
                        <c:v>42533.664201388892</c:v>
                      </c:pt>
                      <c:pt idx="16622">
                        <c:v>42533.664212962962</c:v>
                      </c:pt>
                      <c:pt idx="16623">
                        <c:v>42533.664224537039</c:v>
                      </c:pt>
                      <c:pt idx="16624">
                        <c:v>42533.664236111108</c:v>
                      </c:pt>
                      <c:pt idx="16625">
                        <c:v>42533.664247685185</c:v>
                      </c:pt>
                      <c:pt idx="16626">
                        <c:v>42533.664259259262</c:v>
                      </c:pt>
                      <c:pt idx="16627">
                        <c:v>42533.664270833331</c:v>
                      </c:pt>
                      <c:pt idx="16628">
                        <c:v>42533.664282407408</c:v>
                      </c:pt>
                      <c:pt idx="16629">
                        <c:v>42533.664293981485</c:v>
                      </c:pt>
                      <c:pt idx="16630">
                        <c:v>42533.664305555554</c:v>
                      </c:pt>
                      <c:pt idx="16631">
                        <c:v>42533.664317129631</c:v>
                      </c:pt>
                      <c:pt idx="16632">
                        <c:v>42533.6643287037</c:v>
                      </c:pt>
                      <c:pt idx="16633">
                        <c:v>42533.664340277777</c:v>
                      </c:pt>
                      <c:pt idx="16634">
                        <c:v>42533.664351851854</c:v>
                      </c:pt>
                      <c:pt idx="16635">
                        <c:v>42533.664363425924</c:v>
                      </c:pt>
                      <c:pt idx="16636">
                        <c:v>42533.664375</c:v>
                      </c:pt>
                      <c:pt idx="16637">
                        <c:v>42533.664386574077</c:v>
                      </c:pt>
                      <c:pt idx="16638">
                        <c:v>42533.664398148147</c:v>
                      </c:pt>
                      <c:pt idx="16639">
                        <c:v>42533.664409722223</c:v>
                      </c:pt>
                      <c:pt idx="16640">
                        <c:v>42533.664421296293</c:v>
                      </c:pt>
                      <c:pt idx="16641">
                        <c:v>42533.66443287037</c:v>
                      </c:pt>
                      <c:pt idx="16642">
                        <c:v>42533.664444444446</c:v>
                      </c:pt>
                      <c:pt idx="16643">
                        <c:v>42533.664456018516</c:v>
                      </c:pt>
                      <c:pt idx="16644">
                        <c:v>42533.664467592593</c:v>
                      </c:pt>
                      <c:pt idx="16645">
                        <c:v>42533.664479166669</c:v>
                      </c:pt>
                      <c:pt idx="16646">
                        <c:v>42533.664490740739</c:v>
                      </c:pt>
                      <c:pt idx="16647">
                        <c:v>42533.664502314816</c:v>
                      </c:pt>
                      <c:pt idx="16648">
                        <c:v>42533.664513888885</c:v>
                      </c:pt>
                      <c:pt idx="16649">
                        <c:v>42533.664525462962</c:v>
                      </c:pt>
                      <c:pt idx="16650">
                        <c:v>42533.664537037039</c:v>
                      </c:pt>
                      <c:pt idx="16651">
                        <c:v>42533.664548611108</c:v>
                      </c:pt>
                      <c:pt idx="16652">
                        <c:v>42533.664560185185</c:v>
                      </c:pt>
                      <c:pt idx="16653">
                        <c:v>42533.664571759262</c:v>
                      </c:pt>
                      <c:pt idx="16654">
                        <c:v>42533.664583333331</c:v>
                      </c:pt>
                      <c:pt idx="16655">
                        <c:v>42533.664594907408</c:v>
                      </c:pt>
                      <c:pt idx="16656">
                        <c:v>42533.664606481485</c:v>
                      </c:pt>
                      <c:pt idx="16657">
                        <c:v>42533.664618055554</c:v>
                      </c:pt>
                      <c:pt idx="16658">
                        <c:v>42533.664629629631</c:v>
                      </c:pt>
                      <c:pt idx="16659">
                        <c:v>42533.664641203701</c:v>
                      </c:pt>
                      <c:pt idx="16660">
                        <c:v>42533.664652777778</c:v>
                      </c:pt>
                      <c:pt idx="16661">
                        <c:v>42533.664664351854</c:v>
                      </c:pt>
                      <c:pt idx="16662">
                        <c:v>42533.664675925924</c:v>
                      </c:pt>
                      <c:pt idx="16663">
                        <c:v>42533.664687500001</c:v>
                      </c:pt>
                      <c:pt idx="16664">
                        <c:v>42533.664699074077</c:v>
                      </c:pt>
                      <c:pt idx="16665">
                        <c:v>42533.664710648147</c:v>
                      </c:pt>
                      <c:pt idx="16666">
                        <c:v>42533.664722222224</c:v>
                      </c:pt>
                      <c:pt idx="16667">
                        <c:v>42533.664733796293</c:v>
                      </c:pt>
                      <c:pt idx="16668">
                        <c:v>42533.66474537037</c:v>
                      </c:pt>
                      <c:pt idx="16669">
                        <c:v>42533.664768518516</c:v>
                      </c:pt>
                      <c:pt idx="16670">
                        <c:v>42533.664780092593</c:v>
                      </c:pt>
                      <c:pt idx="16671">
                        <c:v>42533.664803240739</c:v>
                      </c:pt>
                      <c:pt idx="16672">
                        <c:v>42533.664814814816</c:v>
                      </c:pt>
                      <c:pt idx="16673">
                        <c:v>42533.664826388886</c:v>
                      </c:pt>
                      <c:pt idx="16674">
                        <c:v>42533.664837962962</c:v>
                      </c:pt>
                      <c:pt idx="16675">
                        <c:v>42533.664849537039</c:v>
                      </c:pt>
                      <c:pt idx="16676">
                        <c:v>42533.664861111109</c:v>
                      </c:pt>
                      <c:pt idx="16677">
                        <c:v>42533.664872685185</c:v>
                      </c:pt>
                      <c:pt idx="16678">
                        <c:v>42533.664884259262</c:v>
                      </c:pt>
                      <c:pt idx="16679">
                        <c:v>42533.664895833332</c:v>
                      </c:pt>
                      <c:pt idx="16680">
                        <c:v>42533.664907407408</c:v>
                      </c:pt>
                      <c:pt idx="16681">
                        <c:v>42533.664918981478</c:v>
                      </c:pt>
                      <c:pt idx="16682">
                        <c:v>42533.664930555555</c:v>
                      </c:pt>
                      <c:pt idx="16683">
                        <c:v>42533.664942129632</c:v>
                      </c:pt>
                      <c:pt idx="16684">
                        <c:v>42533.664953703701</c:v>
                      </c:pt>
                      <c:pt idx="16685">
                        <c:v>42533.664965277778</c:v>
                      </c:pt>
                      <c:pt idx="16686">
                        <c:v>42533.664976851855</c:v>
                      </c:pt>
                      <c:pt idx="16687">
                        <c:v>42533.664988425924</c:v>
                      </c:pt>
                      <c:pt idx="16688">
                        <c:v>42533.665000000001</c:v>
                      </c:pt>
                      <c:pt idx="16689">
                        <c:v>42533.665011574078</c:v>
                      </c:pt>
                      <c:pt idx="16690">
                        <c:v>42533.665023148147</c:v>
                      </c:pt>
                      <c:pt idx="16691">
                        <c:v>42533.665034722224</c:v>
                      </c:pt>
                      <c:pt idx="16692">
                        <c:v>42533.665046296293</c:v>
                      </c:pt>
                      <c:pt idx="16693">
                        <c:v>42533.66505787037</c:v>
                      </c:pt>
                      <c:pt idx="16694">
                        <c:v>42533.665069444447</c:v>
                      </c:pt>
                      <c:pt idx="16695">
                        <c:v>42533.665081018517</c:v>
                      </c:pt>
                      <c:pt idx="16696">
                        <c:v>42533.665092592593</c:v>
                      </c:pt>
                      <c:pt idx="16697">
                        <c:v>42533.66510416667</c:v>
                      </c:pt>
                      <c:pt idx="16698">
                        <c:v>42533.66511574074</c:v>
                      </c:pt>
                      <c:pt idx="16699">
                        <c:v>42533.665127314816</c:v>
                      </c:pt>
                      <c:pt idx="16700">
                        <c:v>42533.665138888886</c:v>
                      </c:pt>
                      <c:pt idx="16701">
                        <c:v>42533.665150462963</c:v>
                      </c:pt>
                      <c:pt idx="16702">
                        <c:v>42533.665162037039</c:v>
                      </c:pt>
                      <c:pt idx="16703">
                        <c:v>42533.665173611109</c:v>
                      </c:pt>
                      <c:pt idx="16704">
                        <c:v>42533.665185185186</c:v>
                      </c:pt>
                      <c:pt idx="16705">
                        <c:v>42533.665196759262</c:v>
                      </c:pt>
                      <c:pt idx="16706">
                        <c:v>42533.665208333332</c:v>
                      </c:pt>
                      <c:pt idx="16707">
                        <c:v>42533.665219907409</c:v>
                      </c:pt>
                      <c:pt idx="16708">
                        <c:v>42533.665231481478</c:v>
                      </c:pt>
                      <c:pt idx="16709">
                        <c:v>42533.665243055555</c:v>
                      </c:pt>
                      <c:pt idx="16710">
                        <c:v>42533.665254629632</c:v>
                      </c:pt>
                      <c:pt idx="16711">
                        <c:v>42533.665266203701</c:v>
                      </c:pt>
                      <c:pt idx="16712">
                        <c:v>42533.665277777778</c:v>
                      </c:pt>
                      <c:pt idx="16713">
                        <c:v>42533.665289351855</c:v>
                      </c:pt>
                      <c:pt idx="16714">
                        <c:v>42533.665300925924</c:v>
                      </c:pt>
                      <c:pt idx="16715">
                        <c:v>42533.665312500001</c:v>
                      </c:pt>
                      <c:pt idx="16716">
                        <c:v>42533.665324074071</c:v>
                      </c:pt>
                      <c:pt idx="16717">
                        <c:v>42533.665335648147</c:v>
                      </c:pt>
                      <c:pt idx="16718">
                        <c:v>42533.665347222224</c:v>
                      </c:pt>
                      <c:pt idx="16719">
                        <c:v>42533.665358796294</c:v>
                      </c:pt>
                      <c:pt idx="16720">
                        <c:v>42533.665370370371</c:v>
                      </c:pt>
                      <c:pt idx="16721">
                        <c:v>42533.665381944447</c:v>
                      </c:pt>
                      <c:pt idx="16722">
                        <c:v>42533.665393518517</c:v>
                      </c:pt>
                      <c:pt idx="16723">
                        <c:v>42533.665405092594</c:v>
                      </c:pt>
                      <c:pt idx="16724">
                        <c:v>42533.665416666663</c:v>
                      </c:pt>
                      <c:pt idx="16725">
                        <c:v>42533.66542824074</c:v>
                      </c:pt>
                      <c:pt idx="16726">
                        <c:v>42533.665451388886</c:v>
                      </c:pt>
                      <c:pt idx="16727">
                        <c:v>42533.665462962963</c:v>
                      </c:pt>
                      <c:pt idx="16728">
                        <c:v>42533.66547453704</c:v>
                      </c:pt>
                      <c:pt idx="16729">
                        <c:v>42533.665486111109</c:v>
                      </c:pt>
                      <c:pt idx="16730">
                        <c:v>42533.665497685186</c:v>
                      </c:pt>
                      <c:pt idx="16731">
                        <c:v>42533.665509259263</c:v>
                      </c:pt>
                      <c:pt idx="16732">
                        <c:v>42533.665520833332</c:v>
                      </c:pt>
                      <c:pt idx="16733">
                        <c:v>42533.665532407409</c:v>
                      </c:pt>
                      <c:pt idx="16734">
                        <c:v>42533.665543981479</c:v>
                      </c:pt>
                      <c:pt idx="16735">
                        <c:v>42533.665555555555</c:v>
                      </c:pt>
                      <c:pt idx="16736">
                        <c:v>42533.665567129632</c:v>
                      </c:pt>
                      <c:pt idx="16737">
                        <c:v>42533.665578703702</c:v>
                      </c:pt>
                      <c:pt idx="16738">
                        <c:v>42533.665590277778</c:v>
                      </c:pt>
                      <c:pt idx="16739">
                        <c:v>42533.665613425925</c:v>
                      </c:pt>
                      <c:pt idx="16740">
                        <c:v>42533.665625000001</c:v>
                      </c:pt>
                      <c:pt idx="16741">
                        <c:v>42533.665636574071</c:v>
                      </c:pt>
                      <c:pt idx="16742">
                        <c:v>42533.665648148148</c:v>
                      </c:pt>
                      <c:pt idx="16743">
                        <c:v>42533.665659722225</c:v>
                      </c:pt>
                      <c:pt idx="16744">
                        <c:v>42533.665671296294</c:v>
                      </c:pt>
                      <c:pt idx="16745">
                        <c:v>42533.665682870371</c:v>
                      </c:pt>
                      <c:pt idx="16746">
                        <c:v>42533.665694444448</c:v>
                      </c:pt>
                      <c:pt idx="16747">
                        <c:v>42533.665706018517</c:v>
                      </c:pt>
                      <c:pt idx="16748">
                        <c:v>42533.665717592594</c:v>
                      </c:pt>
                      <c:pt idx="16749">
                        <c:v>42533.665729166663</c:v>
                      </c:pt>
                      <c:pt idx="16750">
                        <c:v>42533.66574074074</c:v>
                      </c:pt>
                      <c:pt idx="16751">
                        <c:v>42533.665752314817</c:v>
                      </c:pt>
                      <c:pt idx="16752">
                        <c:v>42533.665763888886</c:v>
                      </c:pt>
                      <c:pt idx="16753">
                        <c:v>42533.665775462963</c:v>
                      </c:pt>
                      <c:pt idx="16754">
                        <c:v>42533.66578703704</c:v>
                      </c:pt>
                      <c:pt idx="16755">
                        <c:v>42533.665798611109</c:v>
                      </c:pt>
                      <c:pt idx="16756">
                        <c:v>42533.665821759256</c:v>
                      </c:pt>
                      <c:pt idx="16757">
                        <c:v>42533.665833333333</c:v>
                      </c:pt>
                      <c:pt idx="16758">
                        <c:v>42533.665844907409</c:v>
                      </c:pt>
                      <c:pt idx="16759">
                        <c:v>42533.665856481479</c:v>
                      </c:pt>
                      <c:pt idx="16760">
                        <c:v>42533.665868055556</c:v>
                      </c:pt>
                      <c:pt idx="16761">
                        <c:v>42533.665879629632</c:v>
                      </c:pt>
                      <c:pt idx="16762">
                        <c:v>42533.665891203702</c:v>
                      </c:pt>
                      <c:pt idx="16763">
                        <c:v>42533.665914351855</c:v>
                      </c:pt>
                      <c:pt idx="16764">
                        <c:v>42533.665925925925</c:v>
                      </c:pt>
                      <c:pt idx="16765">
                        <c:v>42533.665937500002</c:v>
                      </c:pt>
                      <c:pt idx="16766">
                        <c:v>42533.665949074071</c:v>
                      </c:pt>
                      <c:pt idx="16767">
                        <c:v>42533.665960648148</c:v>
                      </c:pt>
                      <c:pt idx="16768">
                        <c:v>42533.665972222225</c:v>
                      </c:pt>
                      <c:pt idx="16769">
                        <c:v>42533.665983796294</c:v>
                      </c:pt>
                      <c:pt idx="16770">
                        <c:v>42533.665995370371</c:v>
                      </c:pt>
                      <c:pt idx="16771">
                        <c:v>42533.666006944448</c:v>
                      </c:pt>
                      <c:pt idx="16772">
                        <c:v>42533.666018518517</c:v>
                      </c:pt>
                      <c:pt idx="16773">
                        <c:v>42533.666030092594</c:v>
                      </c:pt>
                      <c:pt idx="16774">
                        <c:v>42533.666041666664</c:v>
                      </c:pt>
                      <c:pt idx="16775">
                        <c:v>42533.66605324074</c:v>
                      </c:pt>
                      <c:pt idx="16776">
                        <c:v>42533.666064814817</c:v>
                      </c:pt>
                      <c:pt idx="16777">
                        <c:v>42533.666076388887</c:v>
                      </c:pt>
                      <c:pt idx="16778">
                        <c:v>42533.666087962964</c:v>
                      </c:pt>
                      <c:pt idx="16779">
                        <c:v>42533.66609953704</c:v>
                      </c:pt>
                      <c:pt idx="16780">
                        <c:v>42533.66611111111</c:v>
                      </c:pt>
                      <c:pt idx="16781">
                        <c:v>42533.666122685187</c:v>
                      </c:pt>
                      <c:pt idx="16782">
                        <c:v>42533.666134259256</c:v>
                      </c:pt>
                      <c:pt idx="16783">
                        <c:v>42533.666145833333</c:v>
                      </c:pt>
                      <c:pt idx="16784">
                        <c:v>42533.66615740741</c:v>
                      </c:pt>
                      <c:pt idx="16785">
                        <c:v>42533.666180555556</c:v>
                      </c:pt>
                      <c:pt idx="16786">
                        <c:v>42533.666192129633</c:v>
                      </c:pt>
                      <c:pt idx="16787">
                        <c:v>42533.666203703702</c:v>
                      </c:pt>
                      <c:pt idx="16788">
                        <c:v>42533.666215277779</c:v>
                      </c:pt>
                      <c:pt idx="16789">
                        <c:v>42533.666226851848</c:v>
                      </c:pt>
                      <c:pt idx="16790">
                        <c:v>42533.666238425925</c:v>
                      </c:pt>
                      <c:pt idx="16791">
                        <c:v>42533.666250000002</c:v>
                      </c:pt>
                      <c:pt idx="16792">
                        <c:v>42533.666261574072</c:v>
                      </c:pt>
                      <c:pt idx="16793">
                        <c:v>42533.666273148148</c:v>
                      </c:pt>
                      <c:pt idx="16794">
                        <c:v>42533.666284722225</c:v>
                      </c:pt>
                      <c:pt idx="16795">
                        <c:v>42533.666296296295</c:v>
                      </c:pt>
                      <c:pt idx="16796">
                        <c:v>42533.666307870371</c:v>
                      </c:pt>
                      <c:pt idx="16797">
                        <c:v>42533.666319444441</c:v>
                      </c:pt>
                      <c:pt idx="16798">
                        <c:v>42533.666331018518</c:v>
                      </c:pt>
                      <c:pt idx="16799">
                        <c:v>42533.666342592594</c:v>
                      </c:pt>
                      <c:pt idx="16800">
                        <c:v>42533.666354166664</c:v>
                      </c:pt>
                      <c:pt idx="16801">
                        <c:v>42533.666365740741</c:v>
                      </c:pt>
                      <c:pt idx="16802">
                        <c:v>42533.666377314818</c:v>
                      </c:pt>
                      <c:pt idx="16803">
                        <c:v>42533.666388888887</c:v>
                      </c:pt>
                      <c:pt idx="16804">
                        <c:v>42533.666412037041</c:v>
                      </c:pt>
                      <c:pt idx="16805">
                        <c:v>42533.66642361111</c:v>
                      </c:pt>
                      <c:pt idx="16806">
                        <c:v>42533.666435185187</c:v>
                      </c:pt>
                      <c:pt idx="16807">
                        <c:v>42533.666446759256</c:v>
                      </c:pt>
                      <c:pt idx="16808">
                        <c:v>42533.666458333333</c:v>
                      </c:pt>
                      <c:pt idx="16809">
                        <c:v>42533.66646990741</c:v>
                      </c:pt>
                      <c:pt idx="16810">
                        <c:v>42533.666481481479</c:v>
                      </c:pt>
                      <c:pt idx="16811">
                        <c:v>42533.666493055556</c:v>
                      </c:pt>
                      <c:pt idx="16812">
                        <c:v>42533.666504629633</c:v>
                      </c:pt>
                      <c:pt idx="16813">
                        <c:v>42533.666516203702</c:v>
                      </c:pt>
                      <c:pt idx="16814">
                        <c:v>42533.666527777779</c:v>
                      </c:pt>
                      <c:pt idx="16815">
                        <c:v>42533.666539351849</c:v>
                      </c:pt>
                      <c:pt idx="16816">
                        <c:v>42533.666550925926</c:v>
                      </c:pt>
                      <c:pt idx="16817">
                        <c:v>42533.666562500002</c:v>
                      </c:pt>
                      <c:pt idx="16818">
                        <c:v>42533.666574074072</c:v>
                      </c:pt>
                      <c:pt idx="16819">
                        <c:v>42533.666585648149</c:v>
                      </c:pt>
                      <c:pt idx="16820">
                        <c:v>42533.666597222225</c:v>
                      </c:pt>
                      <c:pt idx="16821">
                        <c:v>42533.666608796295</c:v>
                      </c:pt>
                      <c:pt idx="16822">
                        <c:v>42533.666620370372</c:v>
                      </c:pt>
                      <c:pt idx="16823">
                        <c:v>42533.666631944441</c:v>
                      </c:pt>
                      <c:pt idx="16824">
                        <c:v>42533.666643518518</c:v>
                      </c:pt>
                      <c:pt idx="16825">
                        <c:v>42533.666666666664</c:v>
                      </c:pt>
                      <c:pt idx="16826">
                        <c:v>42533.666678240741</c:v>
                      </c:pt>
                      <c:pt idx="16827">
                        <c:v>42533.666689814818</c:v>
                      </c:pt>
                      <c:pt idx="16828">
                        <c:v>42533.666701388887</c:v>
                      </c:pt>
                      <c:pt idx="16829">
                        <c:v>42533.666712962964</c:v>
                      </c:pt>
                      <c:pt idx="16830">
                        <c:v>42533.666724537034</c:v>
                      </c:pt>
                      <c:pt idx="16831">
                        <c:v>42533.66673611111</c:v>
                      </c:pt>
                      <c:pt idx="16832">
                        <c:v>42533.666747685187</c:v>
                      </c:pt>
                      <c:pt idx="16833">
                        <c:v>42533.666759259257</c:v>
                      </c:pt>
                      <c:pt idx="16834">
                        <c:v>42533.66678240741</c:v>
                      </c:pt>
                      <c:pt idx="16835">
                        <c:v>42533.666805555556</c:v>
                      </c:pt>
                      <c:pt idx="16836">
                        <c:v>42533.666817129626</c:v>
                      </c:pt>
                      <c:pt idx="16837">
                        <c:v>42533.666828703703</c:v>
                      </c:pt>
                      <c:pt idx="16838">
                        <c:v>42533.66684027778</c:v>
                      </c:pt>
                      <c:pt idx="16839">
                        <c:v>42533.666851851849</c:v>
                      </c:pt>
                      <c:pt idx="16840">
                        <c:v>42533.666863425926</c:v>
                      </c:pt>
                      <c:pt idx="16841">
                        <c:v>42533.666875000003</c:v>
                      </c:pt>
                      <c:pt idx="16842">
                        <c:v>42533.666886574072</c:v>
                      </c:pt>
                      <c:pt idx="16843">
                        <c:v>42533.666898148149</c:v>
                      </c:pt>
                      <c:pt idx="16844">
                        <c:v>42533.666909722226</c:v>
                      </c:pt>
                      <c:pt idx="16845">
                        <c:v>42533.666921296295</c:v>
                      </c:pt>
                      <c:pt idx="16846">
                        <c:v>42533.666932870372</c:v>
                      </c:pt>
                      <c:pt idx="16847">
                        <c:v>42533.666944444441</c:v>
                      </c:pt>
                      <c:pt idx="16848">
                        <c:v>42533.666956018518</c:v>
                      </c:pt>
                      <c:pt idx="16849">
                        <c:v>42533.666967592595</c:v>
                      </c:pt>
                      <c:pt idx="16850">
                        <c:v>42533.666979166665</c:v>
                      </c:pt>
                      <c:pt idx="16851">
                        <c:v>42533.666990740741</c:v>
                      </c:pt>
                      <c:pt idx="16852">
                        <c:v>42533.667002314818</c:v>
                      </c:pt>
                      <c:pt idx="16853">
                        <c:v>42533.667025462964</c:v>
                      </c:pt>
                      <c:pt idx="16854">
                        <c:v>42533.667037037034</c:v>
                      </c:pt>
                      <c:pt idx="16855">
                        <c:v>42533.667048611111</c:v>
                      </c:pt>
                      <c:pt idx="16856">
                        <c:v>42533.667060185187</c:v>
                      </c:pt>
                      <c:pt idx="16857">
                        <c:v>42533.667071759257</c:v>
                      </c:pt>
                      <c:pt idx="16858">
                        <c:v>42533.667083333334</c:v>
                      </c:pt>
                      <c:pt idx="16859">
                        <c:v>42533.667094907411</c:v>
                      </c:pt>
                      <c:pt idx="16860">
                        <c:v>42533.66710648148</c:v>
                      </c:pt>
                      <c:pt idx="16861">
                        <c:v>42533.667118055557</c:v>
                      </c:pt>
                      <c:pt idx="16862">
                        <c:v>42533.667129629626</c:v>
                      </c:pt>
                      <c:pt idx="16863">
                        <c:v>42533.667141203703</c:v>
                      </c:pt>
                      <c:pt idx="16864">
                        <c:v>42533.66715277778</c:v>
                      </c:pt>
                      <c:pt idx="16865">
                        <c:v>42533.667164351849</c:v>
                      </c:pt>
                      <c:pt idx="16866">
                        <c:v>42533.667175925926</c:v>
                      </c:pt>
                      <c:pt idx="16867">
                        <c:v>42533.667187500003</c:v>
                      </c:pt>
                      <c:pt idx="16868">
                        <c:v>42533.667199074072</c:v>
                      </c:pt>
                      <c:pt idx="16869">
                        <c:v>42533.667210648149</c:v>
                      </c:pt>
                      <c:pt idx="16870">
                        <c:v>42533.667222222219</c:v>
                      </c:pt>
                      <c:pt idx="16871">
                        <c:v>42533.667233796295</c:v>
                      </c:pt>
                      <c:pt idx="16872">
                        <c:v>42533.667245370372</c:v>
                      </c:pt>
                      <c:pt idx="16873">
                        <c:v>42533.667256944442</c:v>
                      </c:pt>
                      <c:pt idx="16874">
                        <c:v>42533.667268518519</c:v>
                      </c:pt>
                      <c:pt idx="16875">
                        <c:v>42533.667280092595</c:v>
                      </c:pt>
                      <c:pt idx="16876">
                        <c:v>42533.667291666665</c:v>
                      </c:pt>
                      <c:pt idx="16877">
                        <c:v>42533.667303240742</c:v>
                      </c:pt>
                      <c:pt idx="16878">
                        <c:v>42533.667326388888</c:v>
                      </c:pt>
                      <c:pt idx="16879">
                        <c:v>42533.667337962965</c:v>
                      </c:pt>
                      <c:pt idx="16880">
                        <c:v>42533.667349537034</c:v>
                      </c:pt>
                      <c:pt idx="16881">
                        <c:v>42533.667361111111</c:v>
                      </c:pt>
                      <c:pt idx="16882">
                        <c:v>42533.667372685188</c:v>
                      </c:pt>
                      <c:pt idx="16883">
                        <c:v>42533.667384259257</c:v>
                      </c:pt>
                      <c:pt idx="16884">
                        <c:v>42533.667395833334</c:v>
                      </c:pt>
                      <c:pt idx="16885">
                        <c:v>42533.667407407411</c:v>
                      </c:pt>
                      <c:pt idx="16886">
                        <c:v>42533.66741898148</c:v>
                      </c:pt>
                      <c:pt idx="16887">
                        <c:v>42533.667430555557</c:v>
                      </c:pt>
                      <c:pt idx="16888">
                        <c:v>42533.667453703703</c:v>
                      </c:pt>
                      <c:pt idx="16889">
                        <c:v>42533.66746527778</c:v>
                      </c:pt>
                      <c:pt idx="16890">
                        <c:v>42533.66747685185</c:v>
                      </c:pt>
                      <c:pt idx="16891">
                        <c:v>42533.667488425926</c:v>
                      </c:pt>
                      <c:pt idx="16892">
                        <c:v>42533.667500000003</c:v>
                      </c:pt>
                      <c:pt idx="16893">
                        <c:v>42533.667511574073</c:v>
                      </c:pt>
                      <c:pt idx="16894">
                        <c:v>42533.667523148149</c:v>
                      </c:pt>
                      <c:pt idx="16895">
                        <c:v>42533.667534722219</c:v>
                      </c:pt>
                      <c:pt idx="16896">
                        <c:v>42533.667546296296</c:v>
                      </c:pt>
                      <c:pt idx="16897">
                        <c:v>42533.667557870373</c:v>
                      </c:pt>
                      <c:pt idx="16898">
                        <c:v>42533.667569444442</c:v>
                      </c:pt>
                      <c:pt idx="16899">
                        <c:v>42533.667581018519</c:v>
                      </c:pt>
                      <c:pt idx="16900">
                        <c:v>42533.667592592596</c:v>
                      </c:pt>
                      <c:pt idx="16901">
                        <c:v>42533.667604166665</c:v>
                      </c:pt>
                      <c:pt idx="16902">
                        <c:v>42533.667615740742</c:v>
                      </c:pt>
                      <c:pt idx="16903">
                        <c:v>42533.667627314811</c:v>
                      </c:pt>
                      <c:pt idx="16904">
                        <c:v>42533.667638888888</c:v>
                      </c:pt>
                      <c:pt idx="16905">
                        <c:v>42533.667650462965</c:v>
                      </c:pt>
                      <c:pt idx="16906">
                        <c:v>42533.667662037034</c:v>
                      </c:pt>
                      <c:pt idx="16907">
                        <c:v>42533.667673611111</c:v>
                      </c:pt>
                      <c:pt idx="16908">
                        <c:v>42533.667685185188</c:v>
                      </c:pt>
                      <c:pt idx="16909">
                        <c:v>42533.667696759258</c:v>
                      </c:pt>
                      <c:pt idx="16910">
                        <c:v>42533.667708333334</c:v>
                      </c:pt>
                      <c:pt idx="16911">
                        <c:v>42533.667719907404</c:v>
                      </c:pt>
                      <c:pt idx="16912">
                        <c:v>42533.667731481481</c:v>
                      </c:pt>
                      <c:pt idx="16913">
                        <c:v>42533.667743055557</c:v>
                      </c:pt>
                      <c:pt idx="16914">
                        <c:v>42533.667754629627</c:v>
                      </c:pt>
                      <c:pt idx="16915">
                        <c:v>42533.667766203704</c:v>
                      </c:pt>
                      <c:pt idx="16916">
                        <c:v>42533.66777777778</c:v>
                      </c:pt>
                      <c:pt idx="16917">
                        <c:v>42533.66778935185</c:v>
                      </c:pt>
                      <c:pt idx="16918">
                        <c:v>42533.667800925927</c:v>
                      </c:pt>
                      <c:pt idx="16919">
                        <c:v>42533.667812500003</c:v>
                      </c:pt>
                      <c:pt idx="16920">
                        <c:v>42533.667824074073</c:v>
                      </c:pt>
                      <c:pt idx="16921">
                        <c:v>42533.66783564815</c:v>
                      </c:pt>
                      <c:pt idx="16922">
                        <c:v>42533.667847222219</c:v>
                      </c:pt>
                      <c:pt idx="16923">
                        <c:v>42533.667858796296</c:v>
                      </c:pt>
                      <c:pt idx="16924">
                        <c:v>42533.667870370373</c:v>
                      </c:pt>
                      <c:pt idx="16925">
                        <c:v>42533.667881944442</c:v>
                      </c:pt>
                      <c:pt idx="16926">
                        <c:v>42533.667893518519</c:v>
                      </c:pt>
                      <c:pt idx="16927">
                        <c:v>42533.667905092596</c:v>
                      </c:pt>
                      <c:pt idx="16928">
                        <c:v>42533.667916666665</c:v>
                      </c:pt>
                      <c:pt idx="16929">
                        <c:v>42533.667939814812</c:v>
                      </c:pt>
                      <c:pt idx="16930">
                        <c:v>42533.667951388888</c:v>
                      </c:pt>
                      <c:pt idx="16931">
                        <c:v>42533.667962962965</c:v>
                      </c:pt>
                      <c:pt idx="16932">
                        <c:v>42533.667974537035</c:v>
                      </c:pt>
                      <c:pt idx="16933">
                        <c:v>42533.667986111112</c:v>
                      </c:pt>
                      <c:pt idx="16934">
                        <c:v>42533.667997685188</c:v>
                      </c:pt>
                      <c:pt idx="16935">
                        <c:v>42533.668009259258</c:v>
                      </c:pt>
                      <c:pt idx="16936">
                        <c:v>42533.668020833335</c:v>
                      </c:pt>
                      <c:pt idx="16937">
                        <c:v>42533.668032407404</c:v>
                      </c:pt>
                      <c:pt idx="16938">
                        <c:v>42533.668043981481</c:v>
                      </c:pt>
                      <c:pt idx="16939">
                        <c:v>42533.668055555558</c:v>
                      </c:pt>
                      <c:pt idx="16940">
                        <c:v>42533.668067129627</c:v>
                      </c:pt>
                      <c:pt idx="16941">
                        <c:v>42533.668078703704</c:v>
                      </c:pt>
                      <c:pt idx="16942">
                        <c:v>42533.668090277781</c:v>
                      </c:pt>
                      <c:pt idx="16943">
                        <c:v>42533.66810185185</c:v>
                      </c:pt>
                      <c:pt idx="16944">
                        <c:v>42533.668113425927</c:v>
                      </c:pt>
                      <c:pt idx="16945">
                        <c:v>42533.668124999997</c:v>
                      </c:pt>
                      <c:pt idx="16946">
                        <c:v>42533.668136574073</c:v>
                      </c:pt>
                      <c:pt idx="16947">
                        <c:v>42533.66814814815</c:v>
                      </c:pt>
                      <c:pt idx="16948">
                        <c:v>42533.66815972222</c:v>
                      </c:pt>
                      <c:pt idx="16949">
                        <c:v>42533.668171296296</c:v>
                      </c:pt>
                      <c:pt idx="16950">
                        <c:v>42533.668182870373</c:v>
                      </c:pt>
                      <c:pt idx="16951">
                        <c:v>42533.668194444443</c:v>
                      </c:pt>
                      <c:pt idx="16952">
                        <c:v>42533.668206018519</c:v>
                      </c:pt>
                      <c:pt idx="16953">
                        <c:v>42533.668217592596</c:v>
                      </c:pt>
                      <c:pt idx="16954">
                        <c:v>42533.668229166666</c:v>
                      </c:pt>
                      <c:pt idx="16955">
                        <c:v>42533.668240740742</c:v>
                      </c:pt>
                      <c:pt idx="16956">
                        <c:v>42533.668252314812</c:v>
                      </c:pt>
                      <c:pt idx="16957">
                        <c:v>42533.668275462966</c:v>
                      </c:pt>
                      <c:pt idx="16958">
                        <c:v>42533.668287037035</c:v>
                      </c:pt>
                      <c:pt idx="16959">
                        <c:v>42533.668298611112</c:v>
                      </c:pt>
                      <c:pt idx="16960">
                        <c:v>42533.668321759258</c:v>
                      </c:pt>
                      <c:pt idx="16961">
                        <c:v>42533.668333333335</c:v>
                      </c:pt>
                      <c:pt idx="16962">
                        <c:v>42533.668344907404</c:v>
                      </c:pt>
                      <c:pt idx="16963">
                        <c:v>42533.668356481481</c:v>
                      </c:pt>
                      <c:pt idx="16964">
                        <c:v>42533.668368055558</c:v>
                      </c:pt>
                      <c:pt idx="16965">
                        <c:v>42533.668379629627</c:v>
                      </c:pt>
                      <c:pt idx="16966">
                        <c:v>42533.668391203704</c:v>
                      </c:pt>
                      <c:pt idx="16967">
                        <c:v>42533.668402777781</c:v>
                      </c:pt>
                      <c:pt idx="16968">
                        <c:v>42533.668414351851</c:v>
                      </c:pt>
                      <c:pt idx="16969">
                        <c:v>42533.668425925927</c:v>
                      </c:pt>
                      <c:pt idx="16970">
                        <c:v>42533.668437499997</c:v>
                      </c:pt>
                      <c:pt idx="16971">
                        <c:v>42533.668449074074</c:v>
                      </c:pt>
                      <c:pt idx="16972">
                        <c:v>42533.66846064815</c:v>
                      </c:pt>
                      <c:pt idx="16973">
                        <c:v>42533.66847222222</c:v>
                      </c:pt>
                      <c:pt idx="16974">
                        <c:v>42533.668483796297</c:v>
                      </c:pt>
                      <c:pt idx="16975">
                        <c:v>42533.668495370373</c:v>
                      </c:pt>
                      <c:pt idx="16976">
                        <c:v>42533.668506944443</c:v>
                      </c:pt>
                      <c:pt idx="16977">
                        <c:v>42533.66851851852</c:v>
                      </c:pt>
                      <c:pt idx="16978">
                        <c:v>42533.668530092589</c:v>
                      </c:pt>
                      <c:pt idx="16979">
                        <c:v>42533.668541666666</c:v>
                      </c:pt>
                      <c:pt idx="16980">
                        <c:v>42533.668553240743</c:v>
                      </c:pt>
                      <c:pt idx="16981">
                        <c:v>42533.668576388889</c:v>
                      </c:pt>
                      <c:pt idx="16982">
                        <c:v>42533.668587962966</c:v>
                      </c:pt>
                      <c:pt idx="16983">
                        <c:v>42533.668599537035</c:v>
                      </c:pt>
                      <c:pt idx="16984">
                        <c:v>42533.668611111112</c:v>
                      </c:pt>
                      <c:pt idx="16985">
                        <c:v>42533.668622685182</c:v>
                      </c:pt>
                      <c:pt idx="16986">
                        <c:v>42533.668634259258</c:v>
                      </c:pt>
                      <c:pt idx="16987">
                        <c:v>42533.668657407405</c:v>
                      </c:pt>
                      <c:pt idx="16988">
                        <c:v>42533.668668981481</c:v>
                      </c:pt>
                      <c:pt idx="16989">
                        <c:v>42533.668680555558</c:v>
                      </c:pt>
                      <c:pt idx="16990">
                        <c:v>42533.668703703705</c:v>
                      </c:pt>
                      <c:pt idx="16991">
                        <c:v>42533.668715277781</c:v>
                      </c:pt>
                      <c:pt idx="16992">
                        <c:v>42533.668726851851</c:v>
                      </c:pt>
                      <c:pt idx="16993">
                        <c:v>42533.668738425928</c:v>
                      </c:pt>
                      <c:pt idx="16994">
                        <c:v>42533.668749999997</c:v>
                      </c:pt>
                      <c:pt idx="16995">
                        <c:v>42533.668761574074</c:v>
                      </c:pt>
                      <c:pt idx="16996">
                        <c:v>42533.668773148151</c:v>
                      </c:pt>
                      <c:pt idx="16997">
                        <c:v>42533.66878472222</c:v>
                      </c:pt>
                      <c:pt idx="16998">
                        <c:v>42533.668796296297</c:v>
                      </c:pt>
                      <c:pt idx="16999">
                        <c:v>42533.668807870374</c:v>
                      </c:pt>
                      <c:pt idx="17000">
                        <c:v>42533.668819444443</c:v>
                      </c:pt>
                      <c:pt idx="17001">
                        <c:v>42533.66883101852</c:v>
                      </c:pt>
                      <c:pt idx="17002">
                        <c:v>42533.668842592589</c:v>
                      </c:pt>
                      <c:pt idx="17003">
                        <c:v>42533.668854166666</c:v>
                      </c:pt>
                      <c:pt idx="17004">
                        <c:v>42533.668877314813</c:v>
                      </c:pt>
                      <c:pt idx="17005">
                        <c:v>42533.668888888889</c:v>
                      </c:pt>
                      <c:pt idx="17006">
                        <c:v>42533.668900462966</c:v>
                      </c:pt>
                      <c:pt idx="17007">
                        <c:v>42533.668935185182</c:v>
                      </c:pt>
                      <c:pt idx="17008">
                        <c:v>42533.668946759259</c:v>
                      </c:pt>
                      <c:pt idx="17009">
                        <c:v>42533.668958333335</c:v>
                      </c:pt>
                      <c:pt idx="17010">
                        <c:v>42533.668969907405</c:v>
                      </c:pt>
                      <c:pt idx="17011">
                        <c:v>42533.668981481482</c:v>
                      </c:pt>
                      <c:pt idx="17012">
                        <c:v>42533.668993055559</c:v>
                      </c:pt>
                      <c:pt idx="17013">
                        <c:v>42533.669004629628</c:v>
                      </c:pt>
                      <c:pt idx="17014">
                        <c:v>42533.669016203705</c:v>
                      </c:pt>
                      <c:pt idx="17015">
                        <c:v>42533.669027777774</c:v>
                      </c:pt>
                      <c:pt idx="17016">
                        <c:v>42533.669039351851</c:v>
                      </c:pt>
                      <c:pt idx="17017">
                        <c:v>42533.669050925928</c:v>
                      </c:pt>
                      <c:pt idx="17018">
                        <c:v>42533.669062499997</c:v>
                      </c:pt>
                      <c:pt idx="17019">
                        <c:v>42533.669074074074</c:v>
                      </c:pt>
                      <c:pt idx="17020">
                        <c:v>42533.669085648151</c:v>
                      </c:pt>
                      <c:pt idx="17021">
                        <c:v>42533.66909722222</c:v>
                      </c:pt>
                      <c:pt idx="17022">
                        <c:v>42533.669108796297</c:v>
                      </c:pt>
                      <c:pt idx="17023">
                        <c:v>42533.669120370374</c:v>
                      </c:pt>
                      <c:pt idx="17024">
                        <c:v>42533.669131944444</c:v>
                      </c:pt>
                      <c:pt idx="17025">
                        <c:v>42533.66914351852</c:v>
                      </c:pt>
                      <c:pt idx="17026">
                        <c:v>42533.66915509259</c:v>
                      </c:pt>
                      <c:pt idx="17027">
                        <c:v>42533.669166666667</c:v>
                      </c:pt>
                      <c:pt idx="17028">
                        <c:v>42533.669178240743</c:v>
                      </c:pt>
                      <c:pt idx="17029">
                        <c:v>42533.669189814813</c:v>
                      </c:pt>
                      <c:pt idx="17030">
                        <c:v>42533.66920138889</c:v>
                      </c:pt>
                      <c:pt idx="17031">
                        <c:v>42533.669212962966</c:v>
                      </c:pt>
                      <c:pt idx="17032">
                        <c:v>42533.669224537036</c:v>
                      </c:pt>
                      <c:pt idx="17033">
                        <c:v>42533.669236111113</c:v>
                      </c:pt>
                      <c:pt idx="17034">
                        <c:v>42533.669247685182</c:v>
                      </c:pt>
                      <c:pt idx="17035">
                        <c:v>42533.669259259259</c:v>
                      </c:pt>
                      <c:pt idx="17036">
                        <c:v>42533.669270833336</c:v>
                      </c:pt>
                      <c:pt idx="17037">
                        <c:v>42533.669282407405</c:v>
                      </c:pt>
                      <c:pt idx="17038">
                        <c:v>42533.669293981482</c:v>
                      </c:pt>
                      <c:pt idx="17039">
                        <c:v>42533.669305555559</c:v>
                      </c:pt>
                      <c:pt idx="17040">
                        <c:v>42533.669328703705</c:v>
                      </c:pt>
                      <c:pt idx="17041">
                        <c:v>42533.669340277775</c:v>
                      </c:pt>
                      <c:pt idx="17042">
                        <c:v>42533.669351851851</c:v>
                      </c:pt>
                      <c:pt idx="17043">
                        <c:v>42533.669363425928</c:v>
                      </c:pt>
                      <c:pt idx="17044">
                        <c:v>42533.669374999998</c:v>
                      </c:pt>
                      <c:pt idx="17045">
                        <c:v>42533.669386574074</c:v>
                      </c:pt>
                      <c:pt idx="17046">
                        <c:v>42533.669398148151</c:v>
                      </c:pt>
                      <c:pt idx="17047">
                        <c:v>42533.669409722221</c:v>
                      </c:pt>
                      <c:pt idx="17048">
                        <c:v>42533.669421296298</c:v>
                      </c:pt>
                      <c:pt idx="17049">
                        <c:v>42533.669432870367</c:v>
                      </c:pt>
                      <c:pt idx="17050">
                        <c:v>42533.669444444444</c:v>
                      </c:pt>
                      <c:pt idx="17051">
                        <c:v>42533.669456018521</c:v>
                      </c:pt>
                      <c:pt idx="17052">
                        <c:v>42533.66946759259</c:v>
                      </c:pt>
                      <c:pt idx="17053">
                        <c:v>42533.669479166667</c:v>
                      </c:pt>
                      <c:pt idx="17054">
                        <c:v>42533.669490740744</c:v>
                      </c:pt>
                      <c:pt idx="17055">
                        <c:v>42533.669502314813</c:v>
                      </c:pt>
                      <c:pt idx="17056">
                        <c:v>42533.66951388889</c:v>
                      </c:pt>
                      <c:pt idx="17057">
                        <c:v>42533.669525462959</c:v>
                      </c:pt>
                      <c:pt idx="17058">
                        <c:v>42533.669537037036</c:v>
                      </c:pt>
                      <c:pt idx="17059">
                        <c:v>42533.669548611113</c:v>
                      </c:pt>
                      <c:pt idx="17060">
                        <c:v>42533.669560185182</c:v>
                      </c:pt>
                      <c:pt idx="17061">
                        <c:v>42533.669571759259</c:v>
                      </c:pt>
                      <c:pt idx="17062">
                        <c:v>42533.669583333336</c:v>
                      </c:pt>
                      <c:pt idx="17063">
                        <c:v>42533.669594907406</c:v>
                      </c:pt>
                      <c:pt idx="17064">
                        <c:v>42533.669606481482</c:v>
                      </c:pt>
                      <c:pt idx="17065">
                        <c:v>42533.669618055559</c:v>
                      </c:pt>
                      <c:pt idx="17066">
                        <c:v>42533.669629629629</c:v>
                      </c:pt>
                      <c:pt idx="17067">
                        <c:v>42533.669641203705</c:v>
                      </c:pt>
                      <c:pt idx="17068">
                        <c:v>42533.669652777775</c:v>
                      </c:pt>
                      <c:pt idx="17069">
                        <c:v>42533.669664351852</c:v>
                      </c:pt>
                      <c:pt idx="17070">
                        <c:v>42533.669687499998</c:v>
                      </c:pt>
                      <c:pt idx="17071">
                        <c:v>42533.669699074075</c:v>
                      </c:pt>
                      <c:pt idx="17072">
                        <c:v>42533.669710648152</c:v>
                      </c:pt>
                      <c:pt idx="17073">
                        <c:v>42533.669722222221</c:v>
                      </c:pt>
                      <c:pt idx="17074">
                        <c:v>42533.669733796298</c:v>
                      </c:pt>
                      <c:pt idx="17075">
                        <c:v>42533.669745370367</c:v>
                      </c:pt>
                      <c:pt idx="17076">
                        <c:v>42533.669756944444</c:v>
                      </c:pt>
                      <c:pt idx="17077">
                        <c:v>42533.669768518521</c:v>
                      </c:pt>
                      <c:pt idx="17078">
                        <c:v>42533.66978009259</c:v>
                      </c:pt>
                      <c:pt idx="17079">
                        <c:v>42533.669791666667</c:v>
                      </c:pt>
                      <c:pt idx="17080">
                        <c:v>42533.669803240744</c:v>
                      </c:pt>
                      <c:pt idx="17081">
                        <c:v>42533.669814814813</c:v>
                      </c:pt>
                      <c:pt idx="17082">
                        <c:v>42533.66982638889</c:v>
                      </c:pt>
                      <c:pt idx="17083">
                        <c:v>42533.66983796296</c:v>
                      </c:pt>
                      <c:pt idx="17084">
                        <c:v>42533.669849537036</c:v>
                      </c:pt>
                      <c:pt idx="17085">
                        <c:v>42533.669861111113</c:v>
                      </c:pt>
                      <c:pt idx="17086">
                        <c:v>42533.669872685183</c:v>
                      </c:pt>
                      <c:pt idx="17087">
                        <c:v>42533.66988425926</c:v>
                      </c:pt>
                      <c:pt idx="17088">
                        <c:v>42533.669895833336</c:v>
                      </c:pt>
                      <c:pt idx="17089">
                        <c:v>42533.669918981483</c:v>
                      </c:pt>
                      <c:pt idx="17090">
                        <c:v>42533.669930555552</c:v>
                      </c:pt>
                      <c:pt idx="17091">
                        <c:v>42533.669942129629</c:v>
                      </c:pt>
                      <c:pt idx="17092">
                        <c:v>42533.669953703706</c:v>
                      </c:pt>
                      <c:pt idx="17093">
                        <c:v>42533.669965277775</c:v>
                      </c:pt>
                      <c:pt idx="17094">
                        <c:v>42533.669976851852</c:v>
                      </c:pt>
                      <c:pt idx="17095">
                        <c:v>42533.669988425929</c:v>
                      </c:pt>
                      <c:pt idx="17096">
                        <c:v>42533.67</c:v>
                      </c:pt>
                      <c:pt idx="17097">
                        <c:v>42533.670011574075</c:v>
                      </c:pt>
                      <c:pt idx="17098">
                        <c:v>42533.670023148145</c:v>
                      </c:pt>
                      <c:pt idx="17099">
                        <c:v>42533.670034722221</c:v>
                      </c:pt>
                      <c:pt idx="17100">
                        <c:v>42533.670046296298</c:v>
                      </c:pt>
                      <c:pt idx="17101">
                        <c:v>42533.670057870368</c:v>
                      </c:pt>
                      <c:pt idx="17102">
                        <c:v>42533.670069444444</c:v>
                      </c:pt>
                      <c:pt idx="17103">
                        <c:v>42533.670081018521</c:v>
                      </c:pt>
                      <c:pt idx="17104">
                        <c:v>42533.670092592591</c:v>
                      </c:pt>
                      <c:pt idx="17105">
                        <c:v>42533.670104166667</c:v>
                      </c:pt>
                      <c:pt idx="17106">
                        <c:v>42533.670115740744</c:v>
                      </c:pt>
                      <c:pt idx="17107">
                        <c:v>42533.670127314814</c:v>
                      </c:pt>
                      <c:pt idx="17108">
                        <c:v>42533.670138888891</c:v>
                      </c:pt>
                      <c:pt idx="17109">
                        <c:v>42533.67015046296</c:v>
                      </c:pt>
                      <c:pt idx="17110">
                        <c:v>42533.670162037037</c:v>
                      </c:pt>
                      <c:pt idx="17111">
                        <c:v>42533.670173611114</c:v>
                      </c:pt>
                      <c:pt idx="17112">
                        <c:v>42533.670185185183</c:v>
                      </c:pt>
                      <c:pt idx="17113">
                        <c:v>42533.67019675926</c:v>
                      </c:pt>
                      <c:pt idx="17114">
                        <c:v>42533.670208333337</c:v>
                      </c:pt>
                      <c:pt idx="17115">
                        <c:v>42533.670219907406</c:v>
                      </c:pt>
                      <c:pt idx="17116">
                        <c:v>42533.670231481483</c:v>
                      </c:pt>
                      <c:pt idx="17117">
                        <c:v>42533.670243055552</c:v>
                      </c:pt>
                      <c:pt idx="17118">
                        <c:v>42533.670254629629</c:v>
                      </c:pt>
                      <c:pt idx="17119">
                        <c:v>42533.670266203706</c:v>
                      </c:pt>
                      <c:pt idx="17120">
                        <c:v>42533.670277777775</c:v>
                      </c:pt>
                      <c:pt idx="17121">
                        <c:v>42533.670289351852</c:v>
                      </c:pt>
                      <c:pt idx="17122">
                        <c:v>42533.670312499999</c:v>
                      </c:pt>
                      <c:pt idx="17123">
                        <c:v>42533.670324074075</c:v>
                      </c:pt>
                      <c:pt idx="17124">
                        <c:v>42533.670335648145</c:v>
                      </c:pt>
                      <c:pt idx="17125">
                        <c:v>42533.670347222222</c:v>
                      </c:pt>
                      <c:pt idx="17126">
                        <c:v>42533.670358796298</c:v>
                      </c:pt>
                      <c:pt idx="17127">
                        <c:v>42533.670370370368</c:v>
                      </c:pt>
                      <c:pt idx="17128">
                        <c:v>42533.670393518521</c:v>
                      </c:pt>
                      <c:pt idx="17129">
                        <c:v>42533.670405092591</c:v>
                      </c:pt>
                      <c:pt idx="17130">
                        <c:v>42533.670416666668</c:v>
                      </c:pt>
                      <c:pt idx="17131">
                        <c:v>42533.670428240737</c:v>
                      </c:pt>
                      <c:pt idx="17132">
                        <c:v>42533.670439814814</c:v>
                      </c:pt>
                      <c:pt idx="17133">
                        <c:v>42533.670451388891</c:v>
                      </c:pt>
                      <c:pt idx="17134">
                        <c:v>42533.67046296296</c:v>
                      </c:pt>
                      <c:pt idx="17135">
                        <c:v>42533.670474537037</c:v>
                      </c:pt>
                      <c:pt idx="17136">
                        <c:v>42533.670486111114</c:v>
                      </c:pt>
                      <c:pt idx="17137">
                        <c:v>42533.670497685183</c:v>
                      </c:pt>
                      <c:pt idx="17138">
                        <c:v>42533.67050925926</c:v>
                      </c:pt>
                      <c:pt idx="17139">
                        <c:v>42533.670520833337</c:v>
                      </c:pt>
                      <c:pt idx="17140">
                        <c:v>42533.670532407406</c:v>
                      </c:pt>
                      <c:pt idx="17141">
                        <c:v>42533.670543981483</c:v>
                      </c:pt>
                      <c:pt idx="17142">
                        <c:v>42533.670555555553</c:v>
                      </c:pt>
                      <c:pt idx="17143">
                        <c:v>42533.670567129629</c:v>
                      </c:pt>
                      <c:pt idx="17144">
                        <c:v>42533.670578703706</c:v>
                      </c:pt>
                      <c:pt idx="17145">
                        <c:v>42533.670590277776</c:v>
                      </c:pt>
                      <c:pt idx="17146">
                        <c:v>42533.670601851853</c:v>
                      </c:pt>
                      <c:pt idx="17147">
                        <c:v>42533.670613425929</c:v>
                      </c:pt>
                      <c:pt idx="17148">
                        <c:v>42533.670624999999</c:v>
                      </c:pt>
                      <c:pt idx="17149">
                        <c:v>42533.670636574076</c:v>
                      </c:pt>
                      <c:pt idx="17150">
                        <c:v>42533.670648148145</c:v>
                      </c:pt>
                      <c:pt idx="17151">
                        <c:v>42533.670659722222</c:v>
                      </c:pt>
                      <c:pt idx="17152">
                        <c:v>42533.670671296299</c:v>
                      </c:pt>
                      <c:pt idx="17153">
                        <c:v>42533.670682870368</c:v>
                      </c:pt>
                      <c:pt idx="17154">
                        <c:v>42533.670694444445</c:v>
                      </c:pt>
                      <c:pt idx="17155">
                        <c:v>42533.670717592591</c:v>
                      </c:pt>
                      <c:pt idx="17156">
                        <c:v>42533.670729166668</c:v>
                      </c:pt>
                      <c:pt idx="17157">
                        <c:v>42533.670740740738</c:v>
                      </c:pt>
                      <c:pt idx="17158">
                        <c:v>42533.670752314814</c:v>
                      </c:pt>
                      <c:pt idx="17159">
                        <c:v>42533.670763888891</c:v>
                      </c:pt>
                      <c:pt idx="17160">
                        <c:v>42533.670775462961</c:v>
                      </c:pt>
                      <c:pt idx="17161">
                        <c:v>42533.670787037037</c:v>
                      </c:pt>
                      <c:pt idx="17162">
                        <c:v>42533.670798611114</c:v>
                      </c:pt>
                      <c:pt idx="17163">
                        <c:v>42533.670810185184</c:v>
                      </c:pt>
                      <c:pt idx="17164">
                        <c:v>42533.67082175926</c:v>
                      </c:pt>
                      <c:pt idx="17165">
                        <c:v>42533.67083333333</c:v>
                      </c:pt>
                      <c:pt idx="17166">
                        <c:v>42533.670856481483</c:v>
                      </c:pt>
                      <c:pt idx="17167">
                        <c:v>42533.670868055553</c:v>
                      </c:pt>
                      <c:pt idx="17168">
                        <c:v>42533.67087962963</c:v>
                      </c:pt>
                      <c:pt idx="17169">
                        <c:v>42533.670891203707</c:v>
                      </c:pt>
                      <c:pt idx="17170">
                        <c:v>42533.670902777776</c:v>
                      </c:pt>
                      <c:pt idx="17171">
                        <c:v>42533.670914351853</c:v>
                      </c:pt>
                      <c:pt idx="17172">
                        <c:v>42533.670925925922</c:v>
                      </c:pt>
                      <c:pt idx="17173">
                        <c:v>42533.670937499999</c:v>
                      </c:pt>
                      <c:pt idx="17174">
                        <c:v>42533.670949074076</c:v>
                      </c:pt>
                      <c:pt idx="17175">
                        <c:v>42533.670960648145</c:v>
                      </c:pt>
                      <c:pt idx="17176">
                        <c:v>42533.670972222222</c:v>
                      </c:pt>
                      <c:pt idx="17177">
                        <c:v>42533.670983796299</c:v>
                      </c:pt>
                      <c:pt idx="17178">
                        <c:v>42533.670995370368</c:v>
                      </c:pt>
                      <c:pt idx="17179">
                        <c:v>42533.671006944445</c:v>
                      </c:pt>
                      <c:pt idx="17180">
                        <c:v>42533.671018518522</c:v>
                      </c:pt>
                      <c:pt idx="17181">
                        <c:v>42533.671030092592</c:v>
                      </c:pt>
                      <c:pt idx="17182">
                        <c:v>42533.671041666668</c:v>
                      </c:pt>
                      <c:pt idx="17183">
                        <c:v>42533.671053240738</c:v>
                      </c:pt>
                      <c:pt idx="17184">
                        <c:v>42533.671064814815</c:v>
                      </c:pt>
                      <c:pt idx="17185">
                        <c:v>42533.671076388891</c:v>
                      </c:pt>
                      <c:pt idx="17186">
                        <c:v>42533.671087962961</c:v>
                      </c:pt>
                      <c:pt idx="17187">
                        <c:v>42533.671099537038</c:v>
                      </c:pt>
                      <c:pt idx="17188">
                        <c:v>42533.671111111114</c:v>
                      </c:pt>
                      <c:pt idx="17189">
                        <c:v>42533.671122685184</c:v>
                      </c:pt>
                      <c:pt idx="17190">
                        <c:v>42533.671134259261</c:v>
                      </c:pt>
                      <c:pt idx="17191">
                        <c:v>42533.67114583333</c:v>
                      </c:pt>
                      <c:pt idx="17192">
                        <c:v>42533.671157407407</c:v>
                      </c:pt>
                      <c:pt idx="17193">
                        <c:v>42533.671168981484</c:v>
                      </c:pt>
                      <c:pt idx="17194">
                        <c:v>42533.671180555553</c:v>
                      </c:pt>
                      <c:pt idx="17195">
                        <c:v>42533.67119212963</c:v>
                      </c:pt>
                      <c:pt idx="17196">
                        <c:v>42533.671203703707</c:v>
                      </c:pt>
                      <c:pt idx="17197">
                        <c:v>42533.671215277776</c:v>
                      </c:pt>
                      <c:pt idx="17198">
                        <c:v>42533.671226851853</c:v>
                      </c:pt>
                      <c:pt idx="17199">
                        <c:v>42533.671238425923</c:v>
                      </c:pt>
                      <c:pt idx="17200">
                        <c:v>42533.671249999999</c:v>
                      </c:pt>
                      <c:pt idx="17201">
                        <c:v>42533.671261574076</c:v>
                      </c:pt>
                      <c:pt idx="17202">
                        <c:v>42533.671273148146</c:v>
                      </c:pt>
                      <c:pt idx="17203">
                        <c:v>42533.671284722222</c:v>
                      </c:pt>
                      <c:pt idx="17204">
                        <c:v>42533.671296296299</c:v>
                      </c:pt>
                      <c:pt idx="17205">
                        <c:v>42533.671307870369</c:v>
                      </c:pt>
                      <c:pt idx="17206">
                        <c:v>42533.671319444446</c:v>
                      </c:pt>
                      <c:pt idx="17207">
                        <c:v>42533.671331018515</c:v>
                      </c:pt>
                      <c:pt idx="17208">
                        <c:v>42533.671342592592</c:v>
                      </c:pt>
                      <c:pt idx="17209">
                        <c:v>42533.671354166669</c:v>
                      </c:pt>
                      <c:pt idx="17210">
                        <c:v>42533.671365740738</c:v>
                      </c:pt>
                      <c:pt idx="17211">
                        <c:v>42533.671377314815</c:v>
                      </c:pt>
                      <c:pt idx="17212">
                        <c:v>42533.671388888892</c:v>
                      </c:pt>
                      <c:pt idx="17213">
                        <c:v>42533.671400462961</c:v>
                      </c:pt>
                      <c:pt idx="17214">
                        <c:v>42533.671412037038</c:v>
                      </c:pt>
                      <c:pt idx="17215">
                        <c:v>42533.671423611115</c:v>
                      </c:pt>
                      <c:pt idx="17216">
                        <c:v>42533.671435185184</c:v>
                      </c:pt>
                      <c:pt idx="17217">
                        <c:v>42533.671446759261</c:v>
                      </c:pt>
                      <c:pt idx="17218">
                        <c:v>42533.671458333331</c:v>
                      </c:pt>
                      <c:pt idx="17219">
                        <c:v>42533.671469907407</c:v>
                      </c:pt>
                      <c:pt idx="17220">
                        <c:v>42533.671481481484</c:v>
                      </c:pt>
                      <c:pt idx="17221">
                        <c:v>42533.67150462963</c:v>
                      </c:pt>
                      <c:pt idx="17222">
                        <c:v>42533.671516203707</c:v>
                      </c:pt>
                      <c:pt idx="17223">
                        <c:v>42533.671527777777</c:v>
                      </c:pt>
                      <c:pt idx="17224">
                        <c:v>42533.671539351853</c:v>
                      </c:pt>
                      <c:pt idx="17225">
                        <c:v>42533.671550925923</c:v>
                      </c:pt>
                      <c:pt idx="17226">
                        <c:v>42533.6715625</c:v>
                      </c:pt>
                      <c:pt idx="17227">
                        <c:v>42533.671574074076</c:v>
                      </c:pt>
                      <c:pt idx="17228">
                        <c:v>42533.671585648146</c:v>
                      </c:pt>
                      <c:pt idx="17229">
                        <c:v>42533.6716087963</c:v>
                      </c:pt>
                      <c:pt idx="17230">
                        <c:v>42533.671620370369</c:v>
                      </c:pt>
                      <c:pt idx="17231">
                        <c:v>42533.671631944446</c:v>
                      </c:pt>
                      <c:pt idx="17232">
                        <c:v>42533.671643518515</c:v>
                      </c:pt>
                      <c:pt idx="17233">
                        <c:v>42533.671655092592</c:v>
                      </c:pt>
                      <c:pt idx="17234">
                        <c:v>42533.671666666669</c:v>
                      </c:pt>
                      <c:pt idx="17235">
                        <c:v>42533.671678240738</c:v>
                      </c:pt>
                      <c:pt idx="17236">
                        <c:v>42533.671689814815</c:v>
                      </c:pt>
                      <c:pt idx="17237">
                        <c:v>42533.671701388892</c:v>
                      </c:pt>
                      <c:pt idx="17238">
                        <c:v>42533.671712962961</c:v>
                      </c:pt>
                      <c:pt idx="17239">
                        <c:v>42533.671724537038</c:v>
                      </c:pt>
                      <c:pt idx="17240">
                        <c:v>42533.671736111108</c:v>
                      </c:pt>
                      <c:pt idx="17241">
                        <c:v>42533.671747685185</c:v>
                      </c:pt>
                      <c:pt idx="17242">
                        <c:v>42533.671759259261</c:v>
                      </c:pt>
                      <c:pt idx="17243">
                        <c:v>42533.671770833331</c:v>
                      </c:pt>
                      <c:pt idx="17244">
                        <c:v>42533.671782407408</c:v>
                      </c:pt>
                      <c:pt idx="17245">
                        <c:v>42533.671793981484</c:v>
                      </c:pt>
                      <c:pt idx="17246">
                        <c:v>42533.671817129631</c:v>
                      </c:pt>
                      <c:pt idx="17247">
                        <c:v>42533.6718287037</c:v>
                      </c:pt>
                      <c:pt idx="17248">
                        <c:v>42533.671840277777</c:v>
                      </c:pt>
                      <c:pt idx="17249">
                        <c:v>42533.671851851854</c:v>
                      </c:pt>
                      <c:pt idx="17250">
                        <c:v>42533.671863425923</c:v>
                      </c:pt>
                      <c:pt idx="17251">
                        <c:v>42533.671875</c:v>
                      </c:pt>
                      <c:pt idx="17252">
                        <c:v>42533.671886574077</c:v>
                      </c:pt>
                      <c:pt idx="17253">
                        <c:v>42533.671898148146</c:v>
                      </c:pt>
                      <c:pt idx="17254">
                        <c:v>42533.671909722223</c:v>
                      </c:pt>
                      <c:pt idx="17255">
                        <c:v>42533.6719212963</c:v>
                      </c:pt>
                      <c:pt idx="17256">
                        <c:v>42533.671932870369</c:v>
                      </c:pt>
                      <c:pt idx="17257">
                        <c:v>42533.671944444446</c:v>
                      </c:pt>
                      <c:pt idx="17258">
                        <c:v>42533.671956018516</c:v>
                      </c:pt>
                      <c:pt idx="17259">
                        <c:v>42533.671967592592</c:v>
                      </c:pt>
                      <c:pt idx="17260">
                        <c:v>42533.671979166669</c:v>
                      </c:pt>
                      <c:pt idx="17261">
                        <c:v>42533.672002314815</c:v>
                      </c:pt>
                      <c:pt idx="17262">
                        <c:v>42533.672013888892</c:v>
                      </c:pt>
                      <c:pt idx="17263">
                        <c:v>42533.672025462962</c:v>
                      </c:pt>
                      <c:pt idx="17264">
                        <c:v>42533.672037037039</c:v>
                      </c:pt>
                      <c:pt idx="17265">
                        <c:v>42533.672048611108</c:v>
                      </c:pt>
                      <c:pt idx="17266">
                        <c:v>42533.672060185185</c:v>
                      </c:pt>
                      <c:pt idx="17267">
                        <c:v>42533.672083333331</c:v>
                      </c:pt>
                      <c:pt idx="17268">
                        <c:v>42533.672094907408</c:v>
                      </c:pt>
                      <c:pt idx="17269">
                        <c:v>42533.672106481485</c:v>
                      </c:pt>
                      <c:pt idx="17270">
                        <c:v>42533.672129629631</c:v>
                      </c:pt>
                      <c:pt idx="17271">
                        <c:v>42533.6721412037</c:v>
                      </c:pt>
                      <c:pt idx="17272">
                        <c:v>42533.672152777777</c:v>
                      </c:pt>
                      <c:pt idx="17273">
                        <c:v>42533.672164351854</c:v>
                      </c:pt>
                      <c:pt idx="17274">
                        <c:v>42533.672175925924</c:v>
                      </c:pt>
                      <c:pt idx="17275">
                        <c:v>42533.6721875</c:v>
                      </c:pt>
                      <c:pt idx="17276">
                        <c:v>42533.672199074077</c:v>
                      </c:pt>
                      <c:pt idx="17277">
                        <c:v>42533.672210648147</c:v>
                      </c:pt>
                      <c:pt idx="17278">
                        <c:v>42533.672222222223</c:v>
                      </c:pt>
                      <c:pt idx="17279">
                        <c:v>42533.672233796293</c:v>
                      </c:pt>
                      <c:pt idx="17280">
                        <c:v>42533.67224537037</c:v>
                      </c:pt>
                      <c:pt idx="17281">
                        <c:v>42533.672256944446</c:v>
                      </c:pt>
                      <c:pt idx="17282">
                        <c:v>42533.672268518516</c:v>
                      </c:pt>
                      <c:pt idx="17283">
                        <c:v>42533.672280092593</c:v>
                      </c:pt>
                      <c:pt idx="17284">
                        <c:v>42533.672291666669</c:v>
                      </c:pt>
                      <c:pt idx="17285">
                        <c:v>42533.672303240739</c:v>
                      </c:pt>
                      <c:pt idx="17286">
                        <c:v>42533.672314814816</c:v>
                      </c:pt>
                      <c:pt idx="17287">
                        <c:v>42533.672326388885</c:v>
                      </c:pt>
                      <c:pt idx="17288">
                        <c:v>42533.672337962962</c:v>
                      </c:pt>
                      <c:pt idx="17289">
                        <c:v>42533.672349537039</c:v>
                      </c:pt>
                      <c:pt idx="17290">
                        <c:v>42533.672361111108</c:v>
                      </c:pt>
                      <c:pt idx="17291">
                        <c:v>42533.672372685185</c:v>
                      </c:pt>
                      <c:pt idx="17292">
                        <c:v>42533.672384259262</c:v>
                      </c:pt>
                      <c:pt idx="17293">
                        <c:v>42533.672395833331</c:v>
                      </c:pt>
                      <c:pt idx="17294">
                        <c:v>42533.672407407408</c:v>
                      </c:pt>
                      <c:pt idx="17295">
                        <c:v>42533.672418981485</c:v>
                      </c:pt>
                      <c:pt idx="17296">
                        <c:v>42533.672430555554</c:v>
                      </c:pt>
                      <c:pt idx="17297">
                        <c:v>42533.672442129631</c:v>
                      </c:pt>
                      <c:pt idx="17298">
                        <c:v>42533.672453703701</c:v>
                      </c:pt>
                      <c:pt idx="17299">
                        <c:v>42533.672465277778</c:v>
                      </c:pt>
                      <c:pt idx="17300">
                        <c:v>42533.672476851854</c:v>
                      </c:pt>
                      <c:pt idx="17301">
                        <c:v>42533.672488425924</c:v>
                      </c:pt>
                      <c:pt idx="17302">
                        <c:v>42533.672500000001</c:v>
                      </c:pt>
                      <c:pt idx="17303">
                        <c:v>42533.672511574077</c:v>
                      </c:pt>
                      <c:pt idx="17304">
                        <c:v>42533.672523148147</c:v>
                      </c:pt>
                      <c:pt idx="17305">
                        <c:v>42533.672546296293</c:v>
                      </c:pt>
                      <c:pt idx="17306">
                        <c:v>42533.67255787037</c:v>
                      </c:pt>
                      <c:pt idx="17307">
                        <c:v>42533.672569444447</c:v>
                      </c:pt>
                      <c:pt idx="17308">
                        <c:v>42533.672581018516</c:v>
                      </c:pt>
                      <c:pt idx="17309">
                        <c:v>42533.672592592593</c:v>
                      </c:pt>
                      <c:pt idx="17310">
                        <c:v>42533.67260416667</c:v>
                      </c:pt>
                      <c:pt idx="17311">
                        <c:v>42533.672615740739</c:v>
                      </c:pt>
                      <c:pt idx="17312">
                        <c:v>42533.672627314816</c:v>
                      </c:pt>
                      <c:pt idx="17313">
                        <c:v>42533.672638888886</c:v>
                      </c:pt>
                      <c:pt idx="17314">
                        <c:v>42533.672650462962</c:v>
                      </c:pt>
                      <c:pt idx="17315">
                        <c:v>42533.672673611109</c:v>
                      </c:pt>
                      <c:pt idx="17316">
                        <c:v>42533.672685185185</c:v>
                      </c:pt>
                      <c:pt idx="17317">
                        <c:v>42533.672696759262</c:v>
                      </c:pt>
                      <c:pt idx="17318">
                        <c:v>42533.672708333332</c:v>
                      </c:pt>
                      <c:pt idx="17319">
                        <c:v>42533.672719907408</c:v>
                      </c:pt>
                      <c:pt idx="17320">
                        <c:v>42533.672731481478</c:v>
                      </c:pt>
                      <c:pt idx="17321">
                        <c:v>42533.672743055555</c:v>
                      </c:pt>
                      <c:pt idx="17322">
                        <c:v>42533.672754629632</c:v>
                      </c:pt>
                      <c:pt idx="17323">
                        <c:v>42533.672766203701</c:v>
                      </c:pt>
                      <c:pt idx="17324">
                        <c:v>42533.672777777778</c:v>
                      </c:pt>
                      <c:pt idx="17325">
                        <c:v>42533.672789351855</c:v>
                      </c:pt>
                      <c:pt idx="17326">
                        <c:v>42533.672800925924</c:v>
                      </c:pt>
                      <c:pt idx="17327">
                        <c:v>42533.672812500001</c:v>
                      </c:pt>
                      <c:pt idx="17328">
                        <c:v>42533.672824074078</c:v>
                      </c:pt>
                      <c:pt idx="17329">
                        <c:v>42533.672835648147</c:v>
                      </c:pt>
                      <c:pt idx="17330">
                        <c:v>42533.672847222224</c:v>
                      </c:pt>
                      <c:pt idx="17331">
                        <c:v>42533.672858796293</c:v>
                      </c:pt>
                      <c:pt idx="17332">
                        <c:v>42533.67287037037</c:v>
                      </c:pt>
                      <c:pt idx="17333">
                        <c:v>42533.672881944447</c:v>
                      </c:pt>
                      <c:pt idx="17334">
                        <c:v>42533.672893518517</c:v>
                      </c:pt>
                      <c:pt idx="17335">
                        <c:v>42533.672905092593</c:v>
                      </c:pt>
                      <c:pt idx="17336">
                        <c:v>42533.67291666667</c:v>
                      </c:pt>
                      <c:pt idx="17337">
                        <c:v>42533.67292824074</c:v>
                      </c:pt>
                      <c:pt idx="17338">
                        <c:v>42533.672939814816</c:v>
                      </c:pt>
                      <c:pt idx="17339">
                        <c:v>42533.672962962963</c:v>
                      </c:pt>
                      <c:pt idx="17340">
                        <c:v>42533.672974537039</c:v>
                      </c:pt>
                      <c:pt idx="17341">
                        <c:v>42533.672986111109</c:v>
                      </c:pt>
                      <c:pt idx="17342">
                        <c:v>42533.672997685186</c:v>
                      </c:pt>
                      <c:pt idx="17343">
                        <c:v>42533.673009259262</c:v>
                      </c:pt>
                      <c:pt idx="17344">
                        <c:v>42533.673020833332</c:v>
                      </c:pt>
                      <c:pt idx="17345">
                        <c:v>42533.673032407409</c:v>
                      </c:pt>
                      <c:pt idx="17346">
                        <c:v>42533.673043981478</c:v>
                      </c:pt>
                      <c:pt idx="17347">
                        <c:v>42533.673055555555</c:v>
                      </c:pt>
                      <c:pt idx="17348">
                        <c:v>42533.673067129632</c:v>
                      </c:pt>
                      <c:pt idx="17349">
                        <c:v>42533.673078703701</c:v>
                      </c:pt>
                      <c:pt idx="17350">
                        <c:v>42533.673090277778</c:v>
                      </c:pt>
                      <c:pt idx="17351">
                        <c:v>42533.673101851855</c:v>
                      </c:pt>
                      <c:pt idx="17352">
                        <c:v>42533.673113425924</c:v>
                      </c:pt>
                      <c:pt idx="17353">
                        <c:v>42533.673125000001</c:v>
                      </c:pt>
                      <c:pt idx="17354">
                        <c:v>42533.673136574071</c:v>
                      </c:pt>
                      <c:pt idx="17355">
                        <c:v>42533.673148148147</c:v>
                      </c:pt>
                      <c:pt idx="17356">
                        <c:v>42533.673159722224</c:v>
                      </c:pt>
                      <c:pt idx="17357">
                        <c:v>42533.673171296294</c:v>
                      </c:pt>
                      <c:pt idx="17358">
                        <c:v>42533.673182870371</c:v>
                      </c:pt>
                      <c:pt idx="17359">
                        <c:v>42533.673194444447</c:v>
                      </c:pt>
                      <c:pt idx="17360">
                        <c:v>42533.673206018517</c:v>
                      </c:pt>
                      <c:pt idx="17361">
                        <c:v>42533.673217592594</c:v>
                      </c:pt>
                      <c:pt idx="17362">
                        <c:v>42533.673229166663</c:v>
                      </c:pt>
                      <c:pt idx="17363">
                        <c:v>42533.67324074074</c:v>
                      </c:pt>
                      <c:pt idx="17364">
                        <c:v>42533.673252314817</c:v>
                      </c:pt>
                      <c:pt idx="17365">
                        <c:v>42533.673263888886</c:v>
                      </c:pt>
                      <c:pt idx="17366">
                        <c:v>42533.673275462963</c:v>
                      </c:pt>
                      <c:pt idx="17367">
                        <c:v>42533.67328703704</c:v>
                      </c:pt>
                      <c:pt idx="17368">
                        <c:v>42533.673298611109</c:v>
                      </c:pt>
                      <c:pt idx="17369">
                        <c:v>42533.673310185186</c:v>
                      </c:pt>
                      <c:pt idx="17370">
                        <c:v>42533.673321759263</c:v>
                      </c:pt>
                      <c:pt idx="17371">
                        <c:v>42533.673333333332</c:v>
                      </c:pt>
                      <c:pt idx="17372">
                        <c:v>42533.673344907409</c:v>
                      </c:pt>
                      <c:pt idx="17373">
                        <c:v>42533.673356481479</c:v>
                      </c:pt>
                      <c:pt idx="17374">
                        <c:v>42533.673379629632</c:v>
                      </c:pt>
                      <c:pt idx="17375">
                        <c:v>42533.673391203702</c:v>
                      </c:pt>
                      <c:pt idx="17376">
                        <c:v>42533.673402777778</c:v>
                      </c:pt>
                      <c:pt idx="17377">
                        <c:v>42533.673414351855</c:v>
                      </c:pt>
                      <c:pt idx="17378">
                        <c:v>42533.673425925925</c:v>
                      </c:pt>
                      <c:pt idx="17379">
                        <c:v>42533.673437500001</c:v>
                      </c:pt>
                      <c:pt idx="17380">
                        <c:v>42533.673449074071</c:v>
                      </c:pt>
                      <c:pt idx="17381">
                        <c:v>42533.673460648148</c:v>
                      </c:pt>
                      <c:pt idx="17382">
                        <c:v>42533.673472222225</c:v>
                      </c:pt>
                      <c:pt idx="17383">
                        <c:v>42533.673483796294</c:v>
                      </c:pt>
                      <c:pt idx="17384">
                        <c:v>42533.673495370371</c:v>
                      </c:pt>
                      <c:pt idx="17385">
                        <c:v>42533.673506944448</c:v>
                      </c:pt>
                      <c:pt idx="17386">
                        <c:v>42533.673518518517</c:v>
                      </c:pt>
                      <c:pt idx="17387">
                        <c:v>42533.673530092594</c:v>
                      </c:pt>
                      <c:pt idx="17388">
                        <c:v>42533.67355324074</c:v>
                      </c:pt>
                      <c:pt idx="17389">
                        <c:v>42533.673564814817</c:v>
                      </c:pt>
                      <c:pt idx="17390">
                        <c:v>42533.673576388886</c:v>
                      </c:pt>
                      <c:pt idx="17391">
                        <c:v>42533.673587962963</c:v>
                      </c:pt>
                      <c:pt idx="17392">
                        <c:v>42533.67359953704</c:v>
                      </c:pt>
                      <c:pt idx="17393">
                        <c:v>42533.673611111109</c:v>
                      </c:pt>
                      <c:pt idx="17394">
                        <c:v>42533.673622685186</c:v>
                      </c:pt>
                      <c:pt idx="17395">
                        <c:v>42533.673634259256</c:v>
                      </c:pt>
                      <c:pt idx="17396">
                        <c:v>42533.673645833333</c:v>
                      </c:pt>
                      <c:pt idx="17397">
                        <c:v>42533.673657407409</c:v>
                      </c:pt>
                      <c:pt idx="17398">
                        <c:v>42533.673668981479</c:v>
                      </c:pt>
                      <c:pt idx="17399">
                        <c:v>42533.673680555556</c:v>
                      </c:pt>
                      <c:pt idx="17400">
                        <c:v>42533.673692129632</c:v>
                      </c:pt>
                      <c:pt idx="17401">
                        <c:v>42533.673703703702</c:v>
                      </c:pt>
                      <c:pt idx="17402">
                        <c:v>42533.673715277779</c:v>
                      </c:pt>
                      <c:pt idx="17403">
                        <c:v>42533.673726851855</c:v>
                      </c:pt>
                      <c:pt idx="17404">
                        <c:v>42533.673738425925</c:v>
                      </c:pt>
                      <c:pt idx="17405">
                        <c:v>42533.673750000002</c:v>
                      </c:pt>
                      <c:pt idx="17406">
                        <c:v>42533.673761574071</c:v>
                      </c:pt>
                      <c:pt idx="17407">
                        <c:v>42533.673773148148</c:v>
                      </c:pt>
                      <c:pt idx="17408">
                        <c:v>42533.673784722225</c:v>
                      </c:pt>
                      <c:pt idx="17409">
                        <c:v>42533.673796296294</c:v>
                      </c:pt>
                      <c:pt idx="17410">
                        <c:v>42533.673807870371</c:v>
                      </c:pt>
                      <c:pt idx="17411">
                        <c:v>42533.673819444448</c:v>
                      </c:pt>
                      <c:pt idx="17412">
                        <c:v>42533.673831018517</c:v>
                      </c:pt>
                      <c:pt idx="17413">
                        <c:v>42533.673842592594</c:v>
                      </c:pt>
                      <c:pt idx="17414">
                        <c:v>42533.67386574074</c:v>
                      </c:pt>
                      <c:pt idx="17415">
                        <c:v>42533.673877314817</c:v>
                      </c:pt>
                      <c:pt idx="17416">
                        <c:v>42533.673888888887</c:v>
                      </c:pt>
                      <c:pt idx="17417">
                        <c:v>42533.673900462964</c:v>
                      </c:pt>
                      <c:pt idx="17418">
                        <c:v>42533.67391203704</c:v>
                      </c:pt>
                      <c:pt idx="17419">
                        <c:v>42533.67392361111</c:v>
                      </c:pt>
                      <c:pt idx="17420">
                        <c:v>42533.673935185187</c:v>
                      </c:pt>
                      <c:pt idx="17421">
                        <c:v>42533.673946759256</c:v>
                      </c:pt>
                      <c:pt idx="17422">
                        <c:v>42533.673958333333</c:v>
                      </c:pt>
                      <c:pt idx="17423">
                        <c:v>42533.673981481479</c:v>
                      </c:pt>
                      <c:pt idx="17424">
                        <c:v>42533.673993055556</c:v>
                      </c:pt>
                      <c:pt idx="17425">
                        <c:v>42533.674004629633</c:v>
                      </c:pt>
                      <c:pt idx="17426">
                        <c:v>42533.674016203702</c:v>
                      </c:pt>
                      <c:pt idx="17427">
                        <c:v>42533.674027777779</c:v>
                      </c:pt>
                      <c:pt idx="17428">
                        <c:v>42533.674039351848</c:v>
                      </c:pt>
                      <c:pt idx="17429">
                        <c:v>42533.674050925925</c:v>
                      </c:pt>
                      <c:pt idx="17430">
                        <c:v>42533.674062500002</c:v>
                      </c:pt>
                      <c:pt idx="17431">
                        <c:v>42533.674074074072</c:v>
                      </c:pt>
                      <c:pt idx="17432">
                        <c:v>42533.674085648148</c:v>
                      </c:pt>
                      <c:pt idx="17433">
                        <c:v>42533.674097222225</c:v>
                      </c:pt>
                      <c:pt idx="17434">
                        <c:v>42533.674120370371</c:v>
                      </c:pt>
                      <c:pt idx="17435">
                        <c:v>42533.674131944441</c:v>
                      </c:pt>
                      <c:pt idx="17436">
                        <c:v>42533.674143518518</c:v>
                      </c:pt>
                      <c:pt idx="17437">
                        <c:v>42533.674155092594</c:v>
                      </c:pt>
                      <c:pt idx="17438">
                        <c:v>42533.674166666664</c:v>
                      </c:pt>
                      <c:pt idx="17439">
                        <c:v>42533.674178240741</c:v>
                      </c:pt>
                      <c:pt idx="17440">
                        <c:v>42533.674189814818</c:v>
                      </c:pt>
                      <c:pt idx="17441">
                        <c:v>42533.674212962964</c:v>
                      </c:pt>
                      <c:pt idx="17442">
                        <c:v>42533.674224537041</c:v>
                      </c:pt>
                      <c:pt idx="17443">
                        <c:v>42533.67423611111</c:v>
                      </c:pt>
                      <c:pt idx="17444">
                        <c:v>42533.674247685187</c:v>
                      </c:pt>
                      <c:pt idx="17445">
                        <c:v>42533.674259259256</c:v>
                      </c:pt>
                      <c:pt idx="17446">
                        <c:v>42533.674270833333</c:v>
                      </c:pt>
                      <c:pt idx="17447">
                        <c:v>42533.67428240741</c:v>
                      </c:pt>
                      <c:pt idx="17448">
                        <c:v>42533.674293981479</c:v>
                      </c:pt>
                      <c:pt idx="17449">
                        <c:v>42533.674305555556</c:v>
                      </c:pt>
                      <c:pt idx="17450">
                        <c:v>42533.674317129633</c:v>
                      </c:pt>
                      <c:pt idx="17451">
                        <c:v>42533.674328703702</c:v>
                      </c:pt>
                      <c:pt idx="17452">
                        <c:v>42533.674340277779</c:v>
                      </c:pt>
                      <c:pt idx="17453">
                        <c:v>42533.674351851849</c:v>
                      </c:pt>
                      <c:pt idx="17454">
                        <c:v>42533.674363425926</c:v>
                      </c:pt>
                      <c:pt idx="17455">
                        <c:v>42533.674375000002</c:v>
                      </c:pt>
                      <c:pt idx="17456">
                        <c:v>42533.674386574072</c:v>
                      </c:pt>
                      <c:pt idx="17457">
                        <c:v>42533.674398148149</c:v>
                      </c:pt>
                      <c:pt idx="17458">
                        <c:v>42533.674409722225</c:v>
                      </c:pt>
                      <c:pt idx="17459">
                        <c:v>42533.674421296295</c:v>
                      </c:pt>
                      <c:pt idx="17460">
                        <c:v>42533.674432870372</c:v>
                      </c:pt>
                      <c:pt idx="17461">
                        <c:v>42533.674444444441</c:v>
                      </c:pt>
                      <c:pt idx="17462">
                        <c:v>42533.674456018518</c:v>
                      </c:pt>
                      <c:pt idx="17463">
                        <c:v>42533.674467592595</c:v>
                      </c:pt>
                      <c:pt idx="17464">
                        <c:v>42533.674490740741</c:v>
                      </c:pt>
                      <c:pt idx="17465">
                        <c:v>42533.674502314818</c:v>
                      </c:pt>
                      <c:pt idx="17466">
                        <c:v>42533.674513888887</c:v>
                      </c:pt>
                      <c:pt idx="17467">
                        <c:v>42533.674525462964</c:v>
                      </c:pt>
                      <c:pt idx="17468">
                        <c:v>42533.674537037034</c:v>
                      </c:pt>
                      <c:pt idx="17469">
                        <c:v>42533.67454861111</c:v>
                      </c:pt>
                      <c:pt idx="17470">
                        <c:v>42533.674560185187</c:v>
                      </c:pt>
                      <c:pt idx="17471">
                        <c:v>42533.674571759257</c:v>
                      </c:pt>
                      <c:pt idx="17472">
                        <c:v>42533.674583333333</c:v>
                      </c:pt>
                      <c:pt idx="17473">
                        <c:v>42533.67459490741</c:v>
                      </c:pt>
                      <c:pt idx="17474">
                        <c:v>42533.67460648148</c:v>
                      </c:pt>
                      <c:pt idx="17475">
                        <c:v>42533.674618055556</c:v>
                      </c:pt>
                      <c:pt idx="17476">
                        <c:v>42533.674629629626</c:v>
                      </c:pt>
                      <c:pt idx="17477">
                        <c:v>42533.674641203703</c:v>
                      </c:pt>
                      <c:pt idx="17478">
                        <c:v>42533.67465277778</c:v>
                      </c:pt>
                      <c:pt idx="17479">
                        <c:v>42533.674664351849</c:v>
                      </c:pt>
                      <c:pt idx="17480">
                        <c:v>42533.674675925926</c:v>
                      </c:pt>
                      <c:pt idx="17481">
                        <c:v>42533.674687500003</c:v>
                      </c:pt>
                      <c:pt idx="17482">
                        <c:v>42533.674699074072</c:v>
                      </c:pt>
                      <c:pt idx="17483">
                        <c:v>42533.674710648149</c:v>
                      </c:pt>
                      <c:pt idx="17484">
                        <c:v>42533.674722222226</c:v>
                      </c:pt>
                      <c:pt idx="17485">
                        <c:v>42533.674745370372</c:v>
                      </c:pt>
                      <c:pt idx="17486">
                        <c:v>42533.674756944441</c:v>
                      </c:pt>
                      <c:pt idx="17487">
                        <c:v>42533.674768518518</c:v>
                      </c:pt>
                      <c:pt idx="17488">
                        <c:v>42533.674780092595</c:v>
                      </c:pt>
                      <c:pt idx="17489">
                        <c:v>42533.674791666665</c:v>
                      </c:pt>
                      <c:pt idx="17490">
                        <c:v>42533.674803240741</c:v>
                      </c:pt>
                      <c:pt idx="17491">
                        <c:v>42533.674814814818</c:v>
                      </c:pt>
                      <c:pt idx="17492">
                        <c:v>42533.674826388888</c:v>
                      </c:pt>
                      <c:pt idx="17493">
                        <c:v>42533.674837962964</c:v>
                      </c:pt>
                      <c:pt idx="17494">
                        <c:v>42533.674849537034</c:v>
                      </c:pt>
                      <c:pt idx="17495">
                        <c:v>42533.674861111111</c:v>
                      </c:pt>
                      <c:pt idx="17496">
                        <c:v>42533.674872685187</c:v>
                      </c:pt>
                      <c:pt idx="17497">
                        <c:v>42533.674884259257</c:v>
                      </c:pt>
                      <c:pt idx="17498">
                        <c:v>42533.674895833334</c:v>
                      </c:pt>
                      <c:pt idx="17499">
                        <c:v>42533.674907407411</c:v>
                      </c:pt>
                      <c:pt idx="17500">
                        <c:v>42533.67491898148</c:v>
                      </c:pt>
                      <c:pt idx="17501">
                        <c:v>42533.674930555557</c:v>
                      </c:pt>
                      <c:pt idx="17502">
                        <c:v>42533.674942129626</c:v>
                      </c:pt>
                      <c:pt idx="17503">
                        <c:v>42533.674953703703</c:v>
                      </c:pt>
                      <c:pt idx="17504">
                        <c:v>42533.67496527778</c:v>
                      </c:pt>
                      <c:pt idx="17505">
                        <c:v>42533.674976851849</c:v>
                      </c:pt>
                      <c:pt idx="17506">
                        <c:v>42533.674988425926</c:v>
                      </c:pt>
                      <c:pt idx="17507">
                        <c:v>42533.675000000003</c:v>
                      </c:pt>
                      <c:pt idx="17508">
                        <c:v>42533.675011574072</c:v>
                      </c:pt>
                      <c:pt idx="17509">
                        <c:v>42533.675023148149</c:v>
                      </c:pt>
                      <c:pt idx="17510">
                        <c:v>42533.675034722219</c:v>
                      </c:pt>
                      <c:pt idx="17511">
                        <c:v>42533.675046296295</c:v>
                      </c:pt>
                      <c:pt idx="17512">
                        <c:v>42533.675057870372</c:v>
                      </c:pt>
                      <c:pt idx="17513">
                        <c:v>42533.675069444442</c:v>
                      </c:pt>
                      <c:pt idx="17514">
                        <c:v>42533.675081018519</c:v>
                      </c:pt>
                      <c:pt idx="17515">
                        <c:v>42533.675092592595</c:v>
                      </c:pt>
                      <c:pt idx="17516">
                        <c:v>42533.675104166665</c:v>
                      </c:pt>
                      <c:pt idx="17517">
                        <c:v>42533.675115740742</c:v>
                      </c:pt>
                      <c:pt idx="17518">
                        <c:v>42533.675127314818</c:v>
                      </c:pt>
                      <c:pt idx="17519">
                        <c:v>42533.675138888888</c:v>
                      </c:pt>
                      <c:pt idx="17520">
                        <c:v>42533.675150462965</c:v>
                      </c:pt>
                      <c:pt idx="17521">
                        <c:v>42533.675162037034</c:v>
                      </c:pt>
                      <c:pt idx="17522">
                        <c:v>42533.675173611111</c:v>
                      </c:pt>
                      <c:pt idx="17523">
                        <c:v>42533.675185185188</c:v>
                      </c:pt>
                      <c:pt idx="17524">
                        <c:v>42533.675208333334</c:v>
                      </c:pt>
                      <c:pt idx="17525">
                        <c:v>42533.675219907411</c:v>
                      </c:pt>
                      <c:pt idx="17526">
                        <c:v>42533.67523148148</c:v>
                      </c:pt>
                      <c:pt idx="17527">
                        <c:v>42533.675243055557</c:v>
                      </c:pt>
                      <c:pt idx="17528">
                        <c:v>42533.675254629627</c:v>
                      </c:pt>
                      <c:pt idx="17529">
                        <c:v>42533.675266203703</c:v>
                      </c:pt>
                      <c:pt idx="17530">
                        <c:v>42533.67527777778</c:v>
                      </c:pt>
                      <c:pt idx="17531">
                        <c:v>42533.67528935185</c:v>
                      </c:pt>
                      <c:pt idx="17532">
                        <c:v>42533.675300925926</c:v>
                      </c:pt>
                      <c:pt idx="17533">
                        <c:v>42533.675312500003</c:v>
                      </c:pt>
                      <c:pt idx="17534">
                        <c:v>42533.675324074073</c:v>
                      </c:pt>
                      <c:pt idx="17535">
                        <c:v>42533.675335648149</c:v>
                      </c:pt>
                      <c:pt idx="17536">
                        <c:v>42533.675347222219</c:v>
                      </c:pt>
                      <c:pt idx="17537">
                        <c:v>42533.675358796296</c:v>
                      </c:pt>
                      <c:pt idx="17538">
                        <c:v>42533.675370370373</c:v>
                      </c:pt>
                      <c:pt idx="17539">
                        <c:v>42533.675381944442</c:v>
                      </c:pt>
                      <c:pt idx="17540">
                        <c:v>42533.675393518519</c:v>
                      </c:pt>
                      <c:pt idx="17541">
                        <c:v>42533.675416666665</c:v>
                      </c:pt>
                      <c:pt idx="17542">
                        <c:v>42533.675428240742</c:v>
                      </c:pt>
                      <c:pt idx="17543">
                        <c:v>42533.675451388888</c:v>
                      </c:pt>
                      <c:pt idx="17544">
                        <c:v>42533.675462962965</c:v>
                      </c:pt>
                      <c:pt idx="17545">
                        <c:v>42533.675474537034</c:v>
                      </c:pt>
                      <c:pt idx="17546">
                        <c:v>42533.675486111111</c:v>
                      </c:pt>
                      <c:pt idx="17547">
                        <c:v>42533.675497685188</c:v>
                      </c:pt>
                      <c:pt idx="17548">
                        <c:v>42533.675509259258</c:v>
                      </c:pt>
                      <c:pt idx="17549">
                        <c:v>42533.675520833334</c:v>
                      </c:pt>
                      <c:pt idx="17550">
                        <c:v>42533.675532407404</c:v>
                      </c:pt>
                      <c:pt idx="17551">
                        <c:v>42533.675543981481</c:v>
                      </c:pt>
                      <c:pt idx="17552">
                        <c:v>42533.675567129627</c:v>
                      </c:pt>
                      <c:pt idx="17553">
                        <c:v>42533.675578703704</c:v>
                      </c:pt>
                      <c:pt idx="17554">
                        <c:v>42533.67559027778</c:v>
                      </c:pt>
                      <c:pt idx="17555">
                        <c:v>42533.67560185185</c:v>
                      </c:pt>
                      <c:pt idx="17556">
                        <c:v>42533.675613425927</c:v>
                      </c:pt>
                      <c:pt idx="17557">
                        <c:v>42533.675625000003</c:v>
                      </c:pt>
                      <c:pt idx="17558">
                        <c:v>42533.675636574073</c:v>
                      </c:pt>
                      <c:pt idx="17559">
                        <c:v>42533.67564814815</c:v>
                      </c:pt>
                      <c:pt idx="17560">
                        <c:v>42533.675659722219</c:v>
                      </c:pt>
                      <c:pt idx="17561">
                        <c:v>42533.675671296296</c:v>
                      </c:pt>
                      <c:pt idx="17562">
                        <c:v>42533.675682870373</c:v>
                      </c:pt>
                      <c:pt idx="17563">
                        <c:v>42533.675694444442</c:v>
                      </c:pt>
                      <c:pt idx="17564">
                        <c:v>42533.675706018519</c:v>
                      </c:pt>
                      <c:pt idx="17565">
                        <c:v>42533.675717592596</c:v>
                      </c:pt>
                      <c:pt idx="17566">
                        <c:v>42533.675729166665</c:v>
                      </c:pt>
                      <c:pt idx="17567">
                        <c:v>42533.675740740742</c:v>
                      </c:pt>
                      <c:pt idx="17568">
                        <c:v>42533.675752314812</c:v>
                      </c:pt>
                      <c:pt idx="17569">
                        <c:v>42533.675763888888</c:v>
                      </c:pt>
                      <c:pt idx="17570">
                        <c:v>42533.675787037035</c:v>
                      </c:pt>
                      <c:pt idx="17571">
                        <c:v>42533.675798611112</c:v>
                      </c:pt>
                      <c:pt idx="17572">
                        <c:v>42533.675821759258</c:v>
                      </c:pt>
                      <c:pt idx="17573">
                        <c:v>42533.675844907404</c:v>
                      </c:pt>
                      <c:pt idx="17574">
                        <c:v>42533.675856481481</c:v>
                      </c:pt>
                      <c:pt idx="17575">
                        <c:v>42533.675868055558</c:v>
                      </c:pt>
                      <c:pt idx="17576">
                        <c:v>42533.675879629627</c:v>
                      </c:pt>
                      <c:pt idx="17577">
                        <c:v>42533.675891203704</c:v>
                      </c:pt>
                      <c:pt idx="17578">
                        <c:v>42533.675902777781</c:v>
                      </c:pt>
                      <c:pt idx="17579">
                        <c:v>42533.67591435185</c:v>
                      </c:pt>
                      <c:pt idx="17580">
                        <c:v>42533.675925925927</c:v>
                      </c:pt>
                      <c:pt idx="17581">
                        <c:v>42533.675937499997</c:v>
                      </c:pt>
                      <c:pt idx="17582">
                        <c:v>42533.675949074073</c:v>
                      </c:pt>
                      <c:pt idx="17583">
                        <c:v>42533.67596064815</c:v>
                      </c:pt>
                      <c:pt idx="17584">
                        <c:v>42533.67597222222</c:v>
                      </c:pt>
                      <c:pt idx="17585">
                        <c:v>42533.675983796296</c:v>
                      </c:pt>
                      <c:pt idx="17586">
                        <c:v>42533.675995370373</c:v>
                      </c:pt>
                      <c:pt idx="17587">
                        <c:v>42533.676006944443</c:v>
                      </c:pt>
                      <c:pt idx="17588">
                        <c:v>42533.676018518519</c:v>
                      </c:pt>
                      <c:pt idx="17589">
                        <c:v>42533.676030092596</c:v>
                      </c:pt>
                      <c:pt idx="17590">
                        <c:v>42533.676041666666</c:v>
                      </c:pt>
                      <c:pt idx="17591">
                        <c:v>42533.676053240742</c:v>
                      </c:pt>
                      <c:pt idx="17592">
                        <c:v>42533.676064814812</c:v>
                      </c:pt>
                      <c:pt idx="17593">
                        <c:v>42533.676076388889</c:v>
                      </c:pt>
                      <c:pt idx="17594">
                        <c:v>42533.676087962966</c:v>
                      </c:pt>
                      <c:pt idx="17595">
                        <c:v>42533.676099537035</c:v>
                      </c:pt>
                      <c:pt idx="17596">
                        <c:v>42533.676111111112</c:v>
                      </c:pt>
                      <c:pt idx="17597">
                        <c:v>42533.676122685189</c:v>
                      </c:pt>
                      <c:pt idx="17598">
                        <c:v>42533.676134259258</c:v>
                      </c:pt>
                      <c:pt idx="17599">
                        <c:v>42533.676145833335</c:v>
                      </c:pt>
                      <c:pt idx="17600">
                        <c:v>42533.676157407404</c:v>
                      </c:pt>
                      <c:pt idx="17601">
                        <c:v>42533.676168981481</c:v>
                      </c:pt>
                      <c:pt idx="17602">
                        <c:v>42533.676180555558</c:v>
                      </c:pt>
                      <c:pt idx="17603">
                        <c:v>42533.676192129627</c:v>
                      </c:pt>
                      <c:pt idx="17604">
                        <c:v>42533.676215277781</c:v>
                      </c:pt>
                      <c:pt idx="17605">
                        <c:v>42533.676238425927</c:v>
                      </c:pt>
                      <c:pt idx="17606">
                        <c:v>42533.676249999997</c:v>
                      </c:pt>
                      <c:pt idx="17607">
                        <c:v>42533.676261574074</c:v>
                      </c:pt>
                      <c:pt idx="17608">
                        <c:v>42533.67627314815</c:v>
                      </c:pt>
                      <c:pt idx="17609">
                        <c:v>42533.67628472222</c:v>
                      </c:pt>
                      <c:pt idx="17610">
                        <c:v>42533.676296296297</c:v>
                      </c:pt>
                      <c:pt idx="17611">
                        <c:v>42533.676307870373</c:v>
                      </c:pt>
                      <c:pt idx="17612">
                        <c:v>42533.676319444443</c:v>
                      </c:pt>
                      <c:pt idx="17613">
                        <c:v>42533.676342592589</c:v>
                      </c:pt>
                      <c:pt idx="17614">
                        <c:v>42533.676354166666</c:v>
                      </c:pt>
                      <c:pt idx="17615">
                        <c:v>42533.676365740743</c:v>
                      </c:pt>
                      <c:pt idx="17616">
                        <c:v>42533.676377314812</c:v>
                      </c:pt>
                      <c:pt idx="17617">
                        <c:v>42533.676388888889</c:v>
                      </c:pt>
                      <c:pt idx="17618">
                        <c:v>42533.676400462966</c:v>
                      </c:pt>
                      <c:pt idx="17619">
                        <c:v>42533.676412037035</c:v>
                      </c:pt>
                      <c:pt idx="17620">
                        <c:v>42533.676423611112</c:v>
                      </c:pt>
                      <c:pt idx="17621">
                        <c:v>42533.676435185182</c:v>
                      </c:pt>
                      <c:pt idx="17622">
                        <c:v>42533.676446759258</c:v>
                      </c:pt>
                      <c:pt idx="17623">
                        <c:v>42533.676458333335</c:v>
                      </c:pt>
                      <c:pt idx="17624">
                        <c:v>42533.676469907405</c:v>
                      </c:pt>
                      <c:pt idx="17625">
                        <c:v>42533.676481481481</c:v>
                      </c:pt>
                      <c:pt idx="17626">
                        <c:v>42533.676493055558</c:v>
                      </c:pt>
                      <c:pt idx="17627">
                        <c:v>42533.676504629628</c:v>
                      </c:pt>
                      <c:pt idx="17628">
                        <c:v>42533.676516203705</c:v>
                      </c:pt>
                      <c:pt idx="17629">
                        <c:v>42533.676527777781</c:v>
                      </c:pt>
                      <c:pt idx="17630">
                        <c:v>42533.676539351851</c:v>
                      </c:pt>
                      <c:pt idx="17631">
                        <c:v>42533.676550925928</c:v>
                      </c:pt>
                      <c:pt idx="17632">
                        <c:v>42533.676562499997</c:v>
                      </c:pt>
                      <c:pt idx="17633">
                        <c:v>42533.676574074074</c:v>
                      </c:pt>
                      <c:pt idx="17634">
                        <c:v>42533.676585648151</c:v>
                      </c:pt>
                      <c:pt idx="17635">
                        <c:v>42533.67659722222</c:v>
                      </c:pt>
                      <c:pt idx="17636">
                        <c:v>42533.676608796297</c:v>
                      </c:pt>
                      <c:pt idx="17637">
                        <c:v>42533.676620370374</c:v>
                      </c:pt>
                      <c:pt idx="17638">
                        <c:v>42533.676631944443</c:v>
                      </c:pt>
                      <c:pt idx="17639">
                        <c:v>42533.67664351852</c:v>
                      </c:pt>
                      <c:pt idx="17640">
                        <c:v>42533.676655092589</c:v>
                      </c:pt>
                      <c:pt idx="17641">
                        <c:v>42533.676666666666</c:v>
                      </c:pt>
                      <c:pt idx="17642">
                        <c:v>42533.676678240743</c:v>
                      </c:pt>
                      <c:pt idx="17643">
                        <c:v>42533.676689814813</c:v>
                      </c:pt>
                      <c:pt idx="17644">
                        <c:v>42533.676701388889</c:v>
                      </c:pt>
                      <c:pt idx="17645">
                        <c:v>42533.676712962966</c:v>
                      </c:pt>
                      <c:pt idx="17646">
                        <c:v>42533.676724537036</c:v>
                      </c:pt>
                      <c:pt idx="17647">
                        <c:v>42533.676736111112</c:v>
                      </c:pt>
                      <c:pt idx="17648">
                        <c:v>42533.676747685182</c:v>
                      </c:pt>
                      <c:pt idx="17649">
                        <c:v>42533.676759259259</c:v>
                      </c:pt>
                      <c:pt idx="17650">
                        <c:v>42533.676770833335</c:v>
                      </c:pt>
                      <c:pt idx="17651">
                        <c:v>42533.676782407405</c:v>
                      </c:pt>
                      <c:pt idx="17652">
                        <c:v>42533.676793981482</c:v>
                      </c:pt>
                      <c:pt idx="17653">
                        <c:v>42533.676805555559</c:v>
                      </c:pt>
                      <c:pt idx="17654">
                        <c:v>42533.676817129628</c:v>
                      </c:pt>
                      <c:pt idx="17655">
                        <c:v>42533.676828703705</c:v>
                      </c:pt>
                      <c:pt idx="17656">
                        <c:v>42533.676840277774</c:v>
                      </c:pt>
                      <c:pt idx="17657">
                        <c:v>42533.676851851851</c:v>
                      </c:pt>
                      <c:pt idx="17658">
                        <c:v>42533.676863425928</c:v>
                      </c:pt>
                      <c:pt idx="17659">
                        <c:v>42533.676874999997</c:v>
                      </c:pt>
                      <c:pt idx="17660">
                        <c:v>42533.676886574074</c:v>
                      </c:pt>
                      <c:pt idx="17661">
                        <c:v>42533.676898148151</c:v>
                      </c:pt>
                      <c:pt idx="17662">
                        <c:v>42533.67690972222</c:v>
                      </c:pt>
                      <c:pt idx="17663">
                        <c:v>42533.676921296297</c:v>
                      </c:pt>
                      <c:pt idx="17664">
                        <c:v>42533.676944444444</c:v>
                      </c:pt>
                      <c:pt idx="17665">
                        <c:v>42533.67695601852</c:v>
                      </c:pt>
                      <c:pt idx="17666">
                        <c:v>42533.676979166667</c:v>
                      </c:pt>
                      <c:pt idx="17667">
                        <c:v>42533.676990740743</c:v>
                      </c:pt>
                      <c:pt idx="17668">
                        <c:v>42533.677002314813</c:v>
                      </c:pt>
                      <c:pt idx="17669">
                        <c:v>42533.67701388889</c:v>
                      </c:pt>
                      <c:pt idx="17670">
                        <c:v>42533.677025462966</c:v>
                      </c:pt>
                      <c:pt idx="17671">
                        <c:v>42533.677037037036</c:v>
                      </c:pt>
                      <c:pt idx="17672">
                        <c:v>42533.677048611113</c:v>
                      </c:pt>
                      <c:pt idx="17673">
                        <c:v>42533.677060185182</c:v>
                      </c:pt>
                      <c:pt idx="17674">
                        <c:v>42533.677071759259</c:v>
                      </c:pt>
                      <c:pt idx="17675">
                        <c:v>42533.677083333336</c:v>
                      </c:pt>
                      <c:pt idx="17676">
                        <c:v>42533.677094907405</c:v>
                      </c:pt>
                      <c:pt idx="17677">
                        <c:v>42533.677106481482</c:v>
                      </c:pt>
                      <c:pt idx="17678">
                        <c:v>42533.677118055559</c:v>
                      </c:pt>
                      <c:pt idx="17679">
                        <c:v>42533.677129629628</c:v>
                      </c:pt>
                      <c:pt idx="17680">
                        <c:v>42533.677152777775</c:v>
                      </c:pt>
                      <c:pt idx="17681">
                        <c:v>42533.677164351851</c:v>
                      </c:pt>
                      <c:pt idx="17682">
                        <c:v>42533.677175925928</c:v>
                      </c:pt>
                      <c:pt idx="17683">
                        <c:v>42533.677187499998</c:v>
                      </c:pt>
                      <c:pt idx="17684">
                        <c:v>42533.677199074074</c:v>
                      </c:pt>
                      <c:pt idx="17685">
                        <c:v>42533.677210648151</c:v>
                      </c:pt>
                      <c:pt idx="17686">
                        <c:v>42533.677222222221</c:v>
                      </c:pt>
                      <c:pt idx="17687">
                        <c:v>42533.677233796298</c:v>
                      </c:pt>
                      <c:pt idx="17688">
                        <c:v>42533.677245370367</c:v>
                      </c:pt>
                      <c:pt idx="17689">
                        <c:v>42533.677256944444</c:v>
                      </c:pt>
                      <c:pt idx="17690">
                        <c:v>42533.677268518521</c:v>
                      </c:pt>
                      <c:pt idx="17691">
                        <c:v>42533.67728009259</c:v>
                      </c:pt>
                      <c:pt idx="17692">
                        <c:v>42533.677291666667</c:v>
                      </c:pt>
                      <c:pt idx="17693">
                        <c:v>42533.677303240744</c:v>
                      </c:pt>
                      <c:pt idx="17694">
                        <c:v>42533.677314814813</c:v>
                      </c:pt>
                      <c:pt idx="17695">
                        <c:v>42533.67732638889</c:v>
                      </c:pt>
                      <c:pt idx="17696">
                        <c:v>42533.677337962959</c:v>
                      </c:pt>
                      <c:pt idx="17697">
                        <c:v>42533.677349537036</c:v>
                      </c:pt>
                      <c:pt idx="17698">
                        <c:v>42533.677361111113</c:v>
                      </c:pt>
                      <c:pt idx="17699">
                        <c:v>42533.677372685182</c:v>
                      </c:pt>
                      <c:pt idx="17700">
                        <c:v>42533.677384259259</c:v>
                      </c:pt>
                      <c:pt idx="17701">
                        <c:v>42533.677395833336</c:v>
                      </c:pt>
                      <c:pt idx="17702">
                        <c:v>42533.677407407406</c:v>
                      </c:pt>
                      <c:pt idx="17703">
                        <c:v>42533.677418981482</c:v>
                      </c:pt>
                      <c:pt idx="17704">
                        <c:v>42533.677430555559</c:v>
                      </c:pt>
                      <c:pt idx="17705">
                        <c:v>42533.677442129629</c:v>
                      </c:pt>
                      <c:pt idx="17706">
                        <c:v>42533.677453703705</c:v>
                      </c:pt>
                      <c:pt idx="17707">
                        <c:v>42533.677465277775</c:v>
                      </c:pt>
                      <c:pt idx="17708">
                        <c:v>42533.677488425928</c:v>
                      </c:pt>
                      <c:pt idx="17709">
                        <c:v>42533.677499999998</c:v>
                      </c:pt>
                      <c:pt idx="17710">
                        <c:v>42533.677511574075</c:v>
                      </c:pt>
                      <c:pt idx="17711">
                        <c:v>42533.677523148152</c:v>
                      </c:pt>
                      <c:pt idx="17712">
                        <c:v>42533.677534722221</c:v>
                      </c:pt>
                      <c:pt idx="17713">
                        <c:v>42533.677546296298</c:v>
                      </c:pt>
                      <c:pt idx="17714">
                        <c:v>42533.677557870367</c:v>
                      </c:pt>
                      <c:pt idx="17715">
                        <c:v>42533.677569444444</c:v>
                      </c:pt>
                      <c:pt idx="17716">
                        <c:v>42533.677581018521</c:v>
                      </c:pt>
                      <c:pt idx="17717">
                        <c:v>42533.67759259259</c:v>
                      </c:pt>
                      <c:pt idx="17718">
                        <c:v>42533.677604166667</c:v>
                      </c:pt>
                      <c:pt idx="17719">
                        <c:v>42533.677615740744</c:v>
                      </c:pt>
                      <c:pt idx="17720">
                        <c:v>42533.677627314813</c:v>
                      </c:pt>
                      <c:pt idx="17721">
                        <c:v>42533.67763888889</c:v>
                      </c:pt>
                      <c:pt idx="17722">
                        <c:v>42533.677662037036</c:v>
                      </c:pt>
                      <c:pt idx="17723">
                        <c:v>42533.677673611113</c:v>
                      </c:pt>
                      <c:pt idx="17724">
                        <c:v>42533.677685185183</c:v>
                      </c:pt>
                      <c:pt idx="17725">
                        <c:v>42533.67769675926</c:v>
                      </c:pt>
                      <c:pt idx="17726">
                        <c:v>42533.677708333336</c:v>
                      </c:pt>
                      <c:pt idx="17727">
                        <c:v>42533.677719907406</c:v>
                      </c:pt>
                      <c:pt idx="17728">
                        <c:v>42533.677731481483</c:v>
                      </c:pt>
                      <c:pt idx="17729">
                        <c:v>42533.677743055552</c:v>
                      </c:pt>
                      <c:pt idx="17730">
                        <c:v>42533.677754629629</c:v>
                      </c:pt>
                      <c:pt idx="17731">
                        <c:v>42533.677766203706</c:v>
                      </c:pt>
                      <c:pt idx="17732">
                        <c:v>42533.677777777775</c:v>
                      </c:pt>
                      <c:pt idx="17733">
                        <c:v>42533.677789351852</c:v>
                      </c:pt>
                      <c:pt idx="17734">
                        <c:v>42533.677800925929</c:v>
                      </c:pt>
                      <c:pt idx="17735">
                        <c:v>42533.677812499998</c:v>
                      </c:pt>
                      <c:pt idx="17736">
                        <c:v>42533.677824074075</c:v>
                      </c:pt>
                      <c:pt idx="17737">
                        <c:v>42533.677835648145</c:v>
                      </c:pt>
                      <c:pt idx="17738">
                        <c:v>42533.677847222221</c:v>
                      </c:pt>
                      <c:pt idx="17739">
                        <c:v>42533.677858796298</c:v>
                      </c:pt>
                      <c:pt idx="17740">
                        <c:v>42533.677870370368</c:v>
                      </c:pt>
                      <c:pt idx="17741">
                        <c:v>42533.677881944444</c:v>
                      </c:pt>
                      <c:pt idx="17742">
                        <c:v>42533.677893518521</c:v>
                      </c:pt>
                      <c:pt idx="17743">
                        <c:v>42533.677905092591</c:v>
                      </c:pt>
                      <c:pt idx="17744">
                        <c:v>42533.677916666667</c:v>
                      </c:pt>
                      <c:pt idx="17745">
                        <c:v>42533.677928240744</c:v>
                      </c:pt>
                      <c:pt idx="17746">
                        <c:v>42533.677939814814</c:v>
                      </c:pt>
                      <c:pt idx="17747">
                        <c:v>42533.677951388891</c:v>
                      </c:pt>
                      <c:pt idx="17748">
                        <c:v>42533.67796296296</c:v>
                      </c:pt>
                      <c:pt idx="17749">
                        <c:v>42533.677974537037</c:v>
                      </c:pt>
                      <c:pt idx="17750">
                        <c:v>42533.677986111114</c:v>
                      </c:pt>
                      <c:pt idx="17751">
                        <c:v>42533.677997685183</c:v>
                      </c:pt>
                      <c:pt idx="17752">
                        <c:v>42533.67800925926</c:v>
                      </c:pt>
                      <c:pt idx="17753">
                        <c:v>42533.678032407406</c:v>
                      </c:pt>
                      <c:pt idx="17754">
                        <c:v>42533.678043981483</c:v>
                      </c:pt>
                      <c:pt idx="17755">
                        <c:v>42533.678055555552</c:v>
                      </c:pt>
                      <c:pt idx="17756">
                        <c:v>42533.678067129629</c:v>
                      </c:pt>
                      <c:pt idx="17757">
                        <c:v>42533.678078703706</c:v>
                      </c:pt>
                      <c:pt idx="17758">
                        <c:v>42533.678090277775</c:v>
                      </c:pt>
                      <c:pt idx="17759">
                        <c:v>42533.678101851852</c:v>
                      </c:pt>
                      <c:pt idx="17760">
                        <c:v>42533.678113425929</c:v>
                      </c:pt>
                      <c:pt idx="17761">
                        <c:v>42533.678124999999</c:v>
                      </c:pt>
                      <c:pt idx="17762">
                        <c:v>42533.678136574075</c:v>
                      </c:pt>
                      <c:pt idx="17763">
                        <c:v>42533.678148148145</c:v>
                      </c:pt>
                      <c:pt idx="17764">
                        <c:v>42533.678159722222</c:v>
                      </c:pt>
                      <c:pt idx="17765">
                        <c:v>42533.678171296298</c:v>
                      </c:pt>
                      <c:pt idx="17766">
                        <c:v>42533.678182870368</c:v>
                      </c:pt>
                      <c:pt idx="17767">
                        <c:v>42533.678206018521</c:v>
                      </c:pt>
                      <c:pt idx="17768">
                        <c:v>42533.678217592591</c:v>
                      </c:pt>
                      <c:pt idx="17769">
                        <c:v>42533.678240740737</c:v>
                      </c:pt>
                      <c:pt idx="17770">
                        <c:v>42533.678252314814</c:v>
                      </c:pt>
                      <c:pt idx="17771">
                        <c:v>42533.678263888891</c:v>
                      </c:pt>
                      <c:pt idx="17772">
                        <c:v>42533.67827546296</c:v>
                      </c:pt>
                      <c:pt idx="17773">
                        <c:v>42533.678287037037</c:v>
                      </c:pt>
                      <c:pt idx="17774">
                        <c:v>42533.678310185183</c:v>
                      </c:pt>
                      <c:pt idx="17775">
                        <c:v>42533.67832175926</c:v>
                      </c:pt>
                      <c:pt idx="17776">
                        <c:v>42533.678333333337</c:v>
                      </c:pt>
                      <c:pt idx="17777">
                        <c:v>42533.678344907406</c:v>
                      </c:pt>
                      <c:pt idx="17778">
                        <c:v>42533.678356481483</c:v>
                      </c:pt>
                      <c:pt idx="17779">
                        <c:v>42533.678368055553</c:v>
                      </c:pt>
                      <c:pt idx="17780">
                        <c:v>42533.678379629629</c:v>
                      </c:pt>
                      <c:pt idx="17781">
                        <c:v>42533.678391203706</c:v>
                      </c:pt>
                      <c:pt idx="17782">
                        <c:v>42533.678402777776</c:v>
                      </c:pt>
                      <c:pt idx="17783">
                        <c:v>42533.678414351853</c:v>
                      </c:pt>
                      <c:pt idx="17784">
                        <c:v>42533.678425925929</c:v>
                      </c:pt>
                      <c:pt idx="17785">
                        <c:v>42533.678437499999</c:v>
                      </c:pt>
                      <c:pt idx="17786">
                        <c:v>42533.678449074076</c:v>
                      </c:pt>
                      <c:pt idx="17787">
                        <c:v>42533.678460648145</c:v>
                      </c:pt>
                      <c:pt idx="17788">
                        <c:v>42533.678483796299</c:v>
                      </c:pt>
                      <c:pt idx="17789">
                        <c:v>42533.678495370368</c:v>
                      </c:pt>
                      <c:pt idx="17790">
                        <c:v>42533.678506944445</c:v>
                      </c:pt>
                      <c:pt idx="17791">
                        <c:v>42533.678518518522</c:v>
                      </c:pt>
                      <c:pt idx="17792">
                        <c:v>42533.678530092591</c:v>
                      </c:pt>
                      <c:pt idx="17793">
                        <c:v>42533.678541666668</c:v>
                      </c:pt>
                      <c:pt idx="17794">
                        <c:v>42533.678553240738</c:v>
                      </c:pt>
                      <c:pt idx="17795">
                        <c:v>42533.678564814814</c:v>
                      </c:pt>
                      <c:pt idx="17796">
                        <c:v>42533.678587962961</c:v>
                      </c:pt>
                      <c:pt idx="17797">
                        <c:v>42533.678599537037</c:v>
                      </c:pt>
                      <c:pt idx="17798">
                        <c:v>42533.678611111114</c:v>
                      </c:pt>
                      <c:pt idx="17799">
                        <c:v>42533.67863425926</c:v>
                      </c:pt>
                      <c:pt idx="17800">
                        <c:v>42533.67864583333</c:v>
                      </c:pt>
                      <c:pt idx="17801">
                        <c:v>42533.678668981483</c:v>
                      </c:pt>
                      <c:pt idx="17802">
                        <c:v>42533.678680555553</c:v>
                      </c:pt>
                      <c:pt idx="17803">
                        <c:v>42533.67869212963</c:v>
                      </c:pt>
                      <c:pt idx="17804">
                        <c:v>42533.678703703707</c:v>
                      </c:pt>
                      <c:pt idx="17805">
                        <c:v>42533.678715277776</c:v>
                      </c:pt>
                      <c:pt idx="17806">
                        <c:v>42533.678726851853</c:v>
                      </c:pt>
                      <c:pt idx="17807">
                        <c:v>42533.678738425922</c:v>
                      </c:pt>
                      <c:pt idx="17808">
                        <c:v>42533.678761574076</c:v>
                      </c:pt>
                      <c:pt idx="17809">
                        <c:v>42533.678773148145</c:v>
                      </c:pt>
                      <c:pt idx="17810">
                        <c:v>42533.678784722222</c:v>
                      </c:pt>
                      <c:pt idx="17811">
                        <c:v>42533.678796296299</c:v>
                      </c:pt>
                      <c:pt idx="17812">
                        <c:v>42533.678807870368</c:v>
                      </c:pt>
                      <c:pt idx="17813">
                        <c:v>42533.678819444445</c:v>
                      </c:pt>
                      <c:pt idx="17814">
                        <c:v>42533.678831018522</c:v>
                      </c:pt>
                      <c:pt idx="17815">
                        <c:v>42533.678842592592</c:v>
                      </c:pt>
                      <c:pt idx="17816">
                        <c:v>42533.678854166668</c:v>
                      </c:pt>
                      <c:pt idx="17817">
                        <c:v>42533.678865740738</c:v>
                      </c:pt>
                      <c:pt idx="17818">
                        <c:v>42533.678877314815</c:v>
                      </c:pt>
                      <c:pt idx="17819">
                        <c:v>42533.678888888891</c:v>
                      </c:pt>
                      <c:pt idx="17820">
                        <c:v>42533.678900462961</c:v>
                      </c:pt>
                      <c:pt idx="17821">
                        <c:v>42533.678912037038</c:v>
                      </c:pt>
                      <c:pt idx="17822">
                        <c:v>42533.678923611114</c:v>
                      </c:pt>
                      <c:pt idx="17823">
                        <c:v>42533.678935185184</c:v>
                      </c:pt>
                      <c:pt idx="17824">
                        <c:v>42533.678946759261</c:v>
                      </c:pt>
                      <c:pt idx="17825">
                        <c:v>42533.67895833333</c:v>
                      </c:pt>
                      <c:pt idx="17826">
                        <c:v>42533.678969907407</c:v>
                      </c:pt>
                      <c:pt idx="17827">
                        <c:v>42533.678981481484</c:v>
                      </c:pt>
                      <c:pt idx="17828">
                        <c:v>42533.678993055553</c:v>
                      </c:pt>
                      <c:pt idx="17829">
                        <c:v>42533.67900462963</c:v>
                      </c:pt>
                      <c:pt idx="17830">
                        <c:v>42533.679016203707</c:v>
                      </c:pt>
                      <c:pt idx="17831">
                        <c:v>42533.679027777776</c:v>
                      </c:pt>
                      <c:pt idx="17832">
                        <c:v>42533.679039351853</c:v>
                      </c:pt>
                      <c:pt idx="17833">
                        <c:v>42533.679050925923</c:v>
                      </c:pt>
                      <c:pt idx="17834">
                        <c:v>42533.679062499999</c:v>
                      </c:pt>
                      <c:pt idx="17835">
                        <c:v>42533.679074074076</c:v>
                      </c:pt>
                      <c:pt idx="17836">
                        <c:v>42533.679085648146</c:v>
                      </c:pt>
                      <c:pt idx="17837">
                        <c:v>42533.679097222222</c:v>
                      </c:pt>
                      <c:pt idx="17838">
                        <c:v>42533.679108796299</c:v>
                      </c:pt>
                      <c:pt idx="17839">
                        <c:v>42533.679120370369</c:v>
                      </c:pt>
                      <c:pt idx="17840">
                        <c:v>42533.679131944446</c:v>
                      </c:pt>
                      <c:pt idx="17841">
                        <c:v>42533.679143518515</c:v>
                      </c:pt>
                      <c:pt idx="17842">
                        <c:v>42533.679155092592</c:v>
                      </c:pt>
                      <c:pt idx="17843">
                        <c:v>42533.679166666669</c:v>
                      </c:pt>
                      <c:pt idx="17844">
                        <c:v>42533.679189814815</c:v>
                      </c:pt>
                      <c:pt idx="17845">
                        <c:v>42533.679201388892</c:v>
                      </c:pt>
                      <c:pt idx="17846">
                        <c:v>42533.679224537038</c:v>
                      </c:pt>
                      <c:pt idx="17847">
                        <c:v>42533.679236111115</c:v>
                      </c:pt>
                      <c:pt idx="17848">
                        <c:v>42533.679247685184</c:v>
                      </c:pt>
                      <c:pt idx="17849">
                        <c:v>42533.679259259261</c:v>
                      </c:pt>
                      <c:pt idx="17850">
                        <c:v>42533.679282407407</c:v>
                      </c:pt>
                      <c:pt idx="17851">
                        <c:v>42533.679293981484</c:v>
                      </c:pt>
                      <c:pt idx="17852">
                        <c:v>42533.679305555554</c:v>
                      </c:pt>
                      <c:pt idx="17853">
                        <c:v>42533.67931712963</c:v>
                      </c:pt>
                      <c:pt idx="17854">
                        <c:v>42533.679328703707</c:v>
                      </c:pt>
                      <c:pt idx="17855">
                        <c:v>42533.679340277777</c:v>
                      </c:pt>
                      <c:pt idx="17856">
                        <c:v>42533.679351851853</c:v>
                      </c:pt>
                      <c:pt idx="17857">
                        <c:v>42533.679363425923</c:v>
                      </c:pt>
                      <c:pt idx="17858">
                        <c:v>42533.679375</c:v>
                      </c:pt>
                      <c:pt idx="17859">
                        <c:v>42533.679386574076</c:v>
                      </c:pt>
                      <c:pt idx="17860">
                        <c:v>42533.679398148146</c:v>
                      </c:pt>
                      <c:pt idx="17861">
                        <c:v>42533.679409722223</c:v>
                      </c:pt>
                      <c:pt idx="17862">
                        <c:v>42533.6794212963</c:v>
                      </c:pt>
                      <c:pt idx="17863">
                        <c:v>42533.679444444446</c:v>
                      </c:pt>
                      <c:pt idx="17864">
                        <c:v>42533.679456018515</c:v>
                      </c:pt>
                      <c:pt idx="17865">
                        <c:v>42533.679467592592</c:v>
                      </c:pt>
                      <c:pt idx="17866">
                        <c:v>42533.679479166669</c:v>
                      </c:pt>
                      <c:pt idx="17867">
                        <c:v>42533.679490740738</c:v>
                      </c:pt>
                      <c:pt idx="17868">
                        <c:v>42533.679502314815</c:v>
                      </c:pt>
                      <c:pt idx="17869">
                        <c:v>42533.679513888892</c:v>
                      </c:pt>
                      <c:pt idx="17870">
                        <c:v>42533.679525462961</c:v>
                      </c:pt>
                      <c:pt idx="17871">
                        <c:v>42533.679537037038</c:v>
                      </c:pt>
                      <c:pt idx="17872">
                        <c:v>42533.679548611108</c:v>
                      </c:pt>
                      <c:pt idx="17873">
                        <c:v>42533.679560185185</c:v>
                      </c:pt>
                      <c:pt idx="17874">
                        <c:v>42533.679571759261</c:v>
                      </c:pt>
                      <c:pt idx="17875">
                        <c:v>42533.679583333331</c:v>
                      </c:pt>
                      <c:pt idx="17876">
                        <c:v>42533.679594907408</c:v>
                      </c:pt>
                      <c:pt idx="17877">
                        <c:v>42533.679606481484</c:v>
                      </c:pt>
                      <c:pt idx="17878">
                        <c:v>42533.679618055554</c:v>
                      </c:pt>
                      <c:pt idx="17879">
                        <c:v>42533.679629629631</c:v>
                      </c:pt>
                      <c:pt idx="17880">
                        <c:v>42533.6796412037</c:v>
                      </c:pt>
                      <c:pt idx="17881">
                        <c:v>42533.679652777777</c:v>
                      </c:pt>
                      <c:pt idx="17882">
                        <c:v>42533.679664351854</c:v>
                      </c:pt>
                      <c:pt idx="17883">
                        <c:v>42533.679675925923</c:v>
                      </c:pt>
                      <c:pt idx="17884">
                        <c:v>42533.6796875</c:v>
                      </c:pt>
                      <c:pt idx="17885">
                        <c:v>42533.679699074077</c:v>
                      </c:pt>
                      <c:pt idx="17886">
                        <c:v>42533.679710648146</c:v>
                      </c:pt>
                      <c:pt idx="17887">
                        <c:v>42533.679722222223</c:v>
                      </c:pt>
                      <c:pt idx="17888">
                        <c:v>42533.6797337963</c:v>
                      </c:pt>
                      <c:pt idx="17889">
                        <c:v>42533.679745370369</c:v>
                      </c:pt>
                      <c:pt idx="17890">
                        <c:v>42533.679756944446</c:v>
                      </c:pt>
                      <c:pt idx="17891">
                        <c:v>42533.679768518516</c:v>
                      </c:pt>
                      <c:pt idx="17892">
                        <c:v>42533.679780092592</c:v>
                      </c:pt>
                      <c:pt idx="17893">
                        <c:v>42533.679791666669</c:v>
                      </c:pt>
                      <c:pt idx="17894">
                        <c:v>42533.679803240739</c:v>
                      </c:pt>
                      <c:pt idx="17895">
                        <c:v>42533.679826388892</c:v>
                      </c:pt>
                      <c:pt idx="17896">
                        <c:v>42533.679837962962</c:v>
                      </c:pt>
                      <c:pt idx="17897">
                        <c:v>42533.679849537039</c:v>
                      </c:pt>
                      <c:pt idx="17898">
                        <c:v>42533.679872685185</c:v>
                      </c:pt>
                      <c:pt idx="17899">
                        <c:v>42533.679884259262</c:v>
                      </c:pt>
                      <c:pt idx="17900">
                        <c:v>42533.679895833331</c:v>
                      </c:pt>
                      <c:pt idx="17901">
                        <c:v>42533.679907407408</c:v>
                      </c:pt>
                      <c:pt idx="17902">
                        <c:v>42533.679918981485</c:v>
                      </c:pt>
                      <c:pt idx="17903">
                        <c:v>42533.679930555554</c:v>
                      </c:pt>
                      <c:pt idx="17904">
                        <c:v>42533.679942129631</c:v>
                      </c:pt>
                      <c:pt idx="17905">
                        <c:v>42533.6799537037</c:v>
                      </c:pt>
                      <c:pt idx="17906">
                        <c:v>42533.679965277777</c:v>
                      </c:pt>
                      <c:pt idx="17907">
                        <c:v>42533.679976851854</c:v>
                      </c:pt>
                      <c:pt idx="17908">
                        <c:v>42533.679988425924</c:v>
                      </c:pt>
                      <c:pt idx="17909">
                        <c:v>42533.68</c:v>
                      </c:pt>
                      <c:pt idx="17910">
                        <c:v>42533.680011574077</c:v>
                      </c:pt>
                      <c:pt idx="17911">
                        <c:v>42533.680023148147</c:v>
                      </c:pt>
                      <c:pt idx="17912">
                        <c:v>42533.680046296293</c:v>
                      </c:pt>
                      <c:pt idx="17913">
                        <c:v>42533.68005787037</c:v>
                      </c:pt>
                      <c:pt idx="17914">
                        <c:v>42533.680069444446</c:v>
                      </c:pt>
                      <c:pt idx="17915">
                        <c:v>42533.680081018516</c:v>
                      </c:pt>
                      <c:pt idx="17916">
                        <c:v>42533.680092592593</c:v>
                      </c:pt>
                      <c:pt idx="17917">
                        <c:v>42533.680104166669</c:v>
                      </c:pt>
                      <c:pt idx="17918">
                        <c:v>42533.680115740739</c:v>
                      </c:pt>
                      <c:pt idx="17919">
                        <c:v>42533.680127314816</c:v>
                      </c:pt>
                      <c:pt idx="17920">
                        <c:v>42533.680138888885</c:v>
                      </c:pt>
                      <c:pt idx="17921">
                        <c:v>42533.680150462962</c:v>
                      </c:pt>
                      <c:pt idx="17922">
                        <c:v>42533.680162037039</c:v>
                      </c:pt>
                      <c:pt idx="17923">
                        <c:v>42533.680173611108</c:v>
                      </c:pt>
                      <c:pt idx="17924">
                        <c:v>42533.680185185185</c:v>
                      </c:pt>
                      <c:pt idx="17925">
                        <c:v>42533.680196759262</c:v>
                      </c:pt>
                      <c:pt idx="17926">
                        <c:v>42533.680208333331</c:v>
                      </c:pt>
                      <c:pt idx="17927">
                        <c:v>42533.680219907408</c:v>
                      </c:pt>
                      <c:pt idx="17928">
                        <c:v>42533.680231481485</c:v>
                      </c:pt>
                      <c:pt idx="17929">
                        <c:v>42533.680243055554</c:v>
                      </c:pt>
                      <c:pt idx="17930">
                        <c:v>42533.680254629631</c:v>
                      </c:pt>
                      <c:pt idx="17931">
                        <c:v>42533.680266203701</c:v>
                      </c:pt>
                      <c:pt idx="17932">
                        <c:v>42533.680277777778</c:v>
                      </c:pt>
                      <c:pt idx="17933">
                        <c:v>42533.680289351854</c:v>
                      </c:pt>
                      <c:pt idx="17934">
                        <c:v>42533.680300925924</c:v>
                      </c:pt>
                      <c:pt idx="17935">
                        <c:v>42533.680312500001</c:v>
                      </c:pt>
                      <c:pt idx="17936">
                        <c:v>42533.680324074077</c:v>
                      </c:pt>
                      <c:pt idx="17937">
                        <c:v>42533.680335648147</c:v>
                      </c:pt>
                      <c:pt idx="17938">
                        <c:v>42533.680347222224</c:v>
                      </c:pt>
                      <c:pt idx="17939">
                        <c:v>42533.680358796293</c:v>
                      </c:pt>
                      <c:pt idx="17940">
                        <c:v>42533.68037037037</c:v>
                      </c:pt>
                      <c:pt idx="17941">
                        <c:v>42533.680381944447</c:v>
                      </c:pt>
                      <c:pt idx="17942">
                        <c:v>42533.680393518516</c:v>
                      </c:pt>
                      <c:pt idx="17943">
                        <c:v>42533.680405092593</c:v>
                      </c:pt>
                      <c:pt idx="17944">
                        <c:v>42533.68041666667</c:v>
                      </c:pt>
                      <c:pt idx="17945">
                        <c:v>42533.680428240739</c:v>
                      </c:pt>
                      <c:pt idx="17946">
                        <c:v>42533.680439814816</c:v>
                      </c:pt>
                      <c:pt idx="17947">
                        <c:v>42533.680451388886</c:v>
                      </c:pt>
                      <c:pt idx="17948">
                        <c:v>42533.680462962962</c:v>
                      </c:pt>
                      <c:pt idx="17949">
                        <c:v>42533.680474537039</c:v>
                      </c:pt>
                      <c:pt idx="17950">
                        <c:v>42533.680486111109</c:v>
                      </c:pt>
                      <c:pt idx="17951">
                        <c:v>42533.680497685185</c:v>
                      </c:pt>
                      <c:pt idx="17952">
                        <c:v>42533.680509259262</c:v>
                      </c:pt>
                      <c:pt idx="17953">
                        <c:v>42533.680520833332</c:v>
                      </c:pt>
                      <c:pt idx="17954">
                        <c:v>42533.680532407408</c:v>
                      </c:pt>
                      <c:pt idx="17955">
                        <c:v>42533.680543981478</c:v>
                      </c:pt>
                      <c:pt idx="17956">
                        <c:v>42533.680555555555</c:v>
                      </c:pt>
                      <c:pt idx="17957">
                        <c:v>42533.680567129632</c:v>
                      </c:pt>
                      <c:pt idx="17958">
                        <c:v>42533.680578703701</c:v>
                      </c:pt>
                      <c:pt idx="17959">
                        <c:v>42533.680613425924</c:v>
                      </c:pt>
                      <c:pt idx="17960">
                        <c:v>42533.680625000001</c:v>
                      </c:pt>
                      <c:pt idx="17961">
                        <c:v>42533.680636574078</c:v>
                      </c:pt>
                      <c:pt idx="17962">
                        <c:v>42533.680648148147</c:v>
                      </c:pt>
                      <c:pt idx="17963">
                        <c:v>42533.680659722224</c:v>
                      </c:pt>
                      <c:pt idx="17964">
                        <c:v>42533.680671296293</c:v>
                      </c:pt>
                      <c:pt idx="17965">
                        <c:v>42533.68068287037</c:v>
                      </c:pt>
                      <c:pt idx="17966">
                        <c:v>42533.680694444447</c:v>
                      </c:pt>
                      <c:pt idx="17967">
                        <c:v>42533.680706018517</c:v>
                      </c:pt>
                      <c:pt idx="17968">
                        <c:v>42533.680717592593</c:v>
                      </c:pt>
                      <c:pt idx="17969">
                        <c:v>42533.68074074074</c:v>
                      </c:pt>
                      <c:pt idx="17970">
                        <c:v>42533.680752314816</c:v>
                      </c:pt>
                      <c:pt idx="17971">
                        <c:v>42533.680763888886</c:v>
                      </c:pt>
                      <c:pt idx="17972">
                        <c:v>42533.680775462963</c:v>
                      </c:pt>
                      <c:pt idx="17973">
                        <c:v>42533.680787037039</c:v>
                      </c:pt>
                      <c:pt idx="17974">
                        <c:v>42533.680798611109</c:v>
                      </c:pt>
                      <c:pt idx="17975">
                        <c:v>42533.680810185186</c:v>
                      </c:pt>
                      <c:pt idx="17976">
                        <c:v>42533.680821759262</c:v>
                      </c:pt>
                      <c:pt idx="17977">
                        <c:v>42533.680833333332</c:v>
                      </c:pt>
                      <c:pt idx="17978">
                        <c:v>42533.680856481478</c:v>
                      </c:pt>
                      <c:pt idx="17979">
                        <c:v>42533.680868055555</c:v>
                      </c:pt>
                      <c:pt idx="17980">
                        <c:v>42533.680879629632</c:v>
                      </c:pt>
                      <c:pt idx="17981">
                        <c:v>42533.680891203701</c:v>
                      </c:pt>
                      <c:pt idx="17982">
                        <c:v>42533.680902777778</c:v>
                      </c:pt>
                      <c:pt idx="17983">
                        <c:v>42533.680914351855</c:v>
                      </c:pt>
                      <c:pt idx="17984">
                        <c:v>42533.680925925924</c:v>
                      </c:pt>
                      <c:pt idx="17985">
                        <c:v>42533.680937500001</c:v>
                      </c:pt>
                      <c:pt idx="17986">
                        <c:v>42533.680949074071</c:v>
                      </c:pt>
                      <c:pt idx="17987">
                        <c:v>42533.680960648147</c:v>
                      </c:pt>
                      <c:pt idx="17988">
                        <c:v>42533.680972222224</c:v>
                      </c:pt>
                      <c:pt idx="17989">
                        <c:v>42533.680983796294</c:v>
                      </c:pt>
                      <c:pt idx="17990">
                        <c:v>42533.680995370371</c:v>
                      </c:pt>
                      <c:pt idx="17991">
                        <c:v>42533.681006944447</c:v>
                      </c:pt>
                      <c:pt idx="17992">
                        <c:v>42533.681018518517</c:v>
                      </c:pt>
                      <c:pt idx="17993">
                        <c:v>42533.681041666663</c:v>
                      </c:pt>
                      <c:pt idx="17994">
                        <c:v>42533.68105324074</c:v>
                      </c:pt>
                      <c:pt idx="17995">
                        <c:v>42533.681064814817</c:v>
                      </c:pt>
                      <c:pt idx="17996">
                        <c:v>42533.681087962963</c:v>
                      </c:pt>
                      <c:pt idx="17997">
                        <c:v>42533.68109953704</c:v>
                      </c:pt>
                      <c:pt idx="17998">
                        <c:v>42533.681111111109</c:v>
                      </c:pt>
                      <c:pt idx="17999">
                        <c:v>42533.681122685186</c:v>
                      </c:pt>
                      <c:pt idx="18000">
                        <c:v>42533.681134259263</c:v>
                      </c:pt>
                      <c:pt idx="18001">
                        <c:v>42533.681145833332</c:v>
                      </c:pt>
                      <c:pt idx="18002">
                        <c:v>42533.681157407409</c:v>
                      </c:pt>
                      <c:pt idx="18003">
                        <c:v>42533.681168981479</c:v>
                      </c:pt>
                      <c:pt idx="18004">
                        <c:v>42533.681180555555</c:v>
                      </c:pt>
                      <c:pt idx="18005">
                        <c:v>42533.681192129632</c:v>
                      </c:pt>
                      <c:pt idx="18006">
                        <c:v>42533.681203703702</c:v>
                      </c:pt>
                      <c:pt idx="18007">
                        <c:v>42533.681215277778</c:v>
                      </c:pt>
                      <c:pt idx="18008">
                        <c:v>42533.681226851855</c:v>
                      </c:pt>
                      <c:pt idx="18009">
                        <c:v>42533.681238425925</c:v>
                      </c:pt>
                      <c:pt idx="18010">
                        <c:v>42533.681250000001</c:v>
                      </c:pt>
                      <c:pt idx="18011">
                        <c:v>42533.681261574071</c:v>
                      </c:pt>
                      <c:pt idx="18012">
                        <c:v>42533.681273148148</c:v>
                      </c:pt>
                      <c:pt idx="18013">
                        <c:v>42533.681284722225</c:v>
                      </c:pt>
                      <c:pt idx="18014">
                        <c:v>42533.681307870371</c:v>
                      </c:pt>
                      <c:pt idx="18015">
                        <c:v>42533.681319444448</c:v>
                      </c:pt>
                      <c:pt idx="18016">
                        <c:v>42533.681331018517</c:v>
                      </c:pt>
                      <c:pt idx="18017">
                        <c:v>42533.681342592594</c:v>
                      </c:pt>
                      <c:pt idx="18018">
                        <c:v>42533.681354166663</c:v>
                      </c:pt>
                      <c:pt idx="18019">
                        <c:v>42533.68136574074</c:v>
                      </c:pt>
                      <c:pt idx="18020">
                        <c:v>42533.681377314817</c:v>
                      </c:pt>
                      <c:pt idx="18021">
                        <c:v>42533.681388888886</c:v>
                      </c:pt>
                      <c:pt idx="18022">
                        <c:v>42533.681400462963</c:v>
                      </c:pt>
                      <c:pt idx="18023">
                        <c:v>42533.68141203704</c:v>
                      </c:pt>
                      <c:pt idx="18024">
                        <c:v>42533.681423611109</c:v>
                      </c:pt>
                      <c:pt idx="18025">
                        <c:v>42533.681435185186</c:v>
                      </c:pt>
                      <c:pt idx="18026">
                        <c:v>42533.681446759256</c:v>
                      </c:pt>
                      <c:pt idx="18027">
                        <c:v>42533.681458333333</c:v>
                      </c:pt>
                      <c:pt idx="18028">
                        <c:v>42533.681469907409</c:v>
                      </c:pt>
                      <c:pt idx="18029">
                        <c:v>42533.681481481479</c:v>
                      </c:pt>
                      <c:pt idx="18030">
                        <c:v>42533.681493055556</c:v>
                      </c:pt>
                      <c:pt idx="18031">
                        <c:v>42533.681504629632</c:v>
                      </c:pt>
                      <c:pt idx="18032">
                        <c:v>42533.681516203702</c:v>
                      </c:pt>
                      <c:pt idx="18033">
                        <c:v>42533.681527777779</c:v>
                      </c:pt>
                      <c:pt idx="18034">
                        <c:v>42533.681539351855</c:v>
                      </c:pt>
                      <c:pt idx="18035">
                        <c:v>42533.681550925925</c:v>
                      </c:pt>
                      <c:pt idx="18036">
                        <c:v>42533.681562500002</c:v>
                      </c:pt>
                      <c:pt idx="18037">
                        <c:v>42533.681574074071</c:v>
                      </c:pt>
                      <c:pt idx="18038">
                        <c:v>42533.681585648148</c:v>
                      </c:pt>
                      <c:pt idx="18039">
                        <c:v>42533.681597222225</c:v>
                      </c:pt>
                      <c:pt idx="18040">
                        <c:v>42533.681608796294</c:v>
                      </c:pt>
                      <c:pt idx="18041">
                        <c:v>42533.681620370371</c:v>
                      </c:pt>
                      <c:pt idx="18042">
                        <c:v>42533.681631944448</c:v>
                      </c:pt>
                      <c:pt idx="18043">
                        <c:v>42533.681643518517</c:v>
                      </c:pt>
                      <c:pt idx="18044">
                        <c:v>42533.681655092594</c:v>
                      </c:pt>
                      <c:pt idx="18045">
                        <c:v>42533.681666666664</c:v>
                      </c:pt>
                      <c:pt idx="18046">
                        <c:v>42533.68167824074</c:v>
                      </c:pt>
                      <c:pt idx="18047">
                        <c:v>42533.681689814817</c:v>
                      </c:pt>
                      <c:pt idx="18048">
                        <c:v>42533.681701388887</c:v>
                      </c:pt>
                      <c:pt idx="18049">
                        <c:v>42533.681712962964</c:v>
                      </c:pt>
                      <c:pt idx="18050">
                        <c:v>42533.68173611111</c:v>
                      </c:pt>
                      <c:pt idx="18051">
                        <c:v>42533.681747685187</c:v>
                      </c:pt>
                      <c:pt idx="18052">
                        <c:v>42533.681759259256</c:v>
                      </c:pt>
                      <c:pt idx="18053">
                        <c:v>42533.681770833333</c:v>
                      </c:pt>
                      <c:pt idx="18054">
                        <c:v>42533.68178240741</c:v>
                      </c:pt>
                      <c:pt idx="18055">
                        <c:v>42533.681793981479</c:v>
                      </c:pt>
                      <c:pt idx="18056">
                        <c:v>42533.681805555556</c:v>
                      </c:pt>
                      <c:pt idx="18057">
                        <c:v>42533.681817129633</c:v>
                      </c:pt>
                      <c:pt idx="18058">
                        <c:v>42533.681828703702</c:v>
                      </c:pt>
                      <c:pt idx="18059">
                        <c:v>42533.681840277779</c:v>
                      </c:pt>
                      <c:pt idx="18060">
                        <c:v>42533.681851851848</c:v>
                      </c:pt>
                      <c:pt idx="18061">
                        <c:v>42533.681863425925</c:v>
                      </c:pt>
                      <c:pt idx="18062">
                        <c:v>42533.681875000002</c:v>
                      </c:pt>
                      <c:pt idx="18063">
                        <c:v>42533.681886574072</c:v>
                      </c:pt>
                      <c:pt idx="18064">
                        <c:v>42533.681898148148</c:v>
                      </c:pt>
                      <c:pt idx="18065">
                        <c:v>42533.681909722225</c:v>
                      </c:pt>
                      <c:pt idx="18066">
                        <c:v>42533.681921296295</c:v>
                      </c:pt>
                      <c:pt idx="18067">
                        <c:v>42533.681932870371</c:v>
                      </c:pt>
                      <c:pt idx="18068">
                        <c:v>42533.681944444441</c:v>
                      </c:pt>
                      <c:pt idx="18069">
                        <c:v>42533.681967592594</c:v>
                      </c:pt>
                      <c:pt idx="18070">
                        <c:v>42533.681979166664</c:v>
                      </c:pt>
                      <c:pt idx="18071">
                        <c:v>42533.681990740741</c:v>
                      </c:pt>
                      <c:pt idx="18072">
                        <c:v>42533.682013888887</c:v>
                      </c:pt>
                      <c:pt idx="18073">
                        <c:v>42533.682025462964</c:v>
                      </c:pt>
                      <c:pt idx="18074">
                        <c:v>42533.682037037041</c:v>
                      </c:pt>
                      <c:pt idx="18075">
                        <c:v>42533.68204861111</c:v>
                      </c:pt>
                      <c:pt idx="18076">
                        <c:v>42533.682060185187</c:v>
                      </c:pt>
                      <c:pt idx="18077">
                        <c:v>42533.682071759256</c:v>
                      </c:pt>
                      <c:pt idx="18078">
                        <c:v>42533.682083333333</c:v>
                      </c:pt>
                      <c:pt idx="18079">
                        <c:v>42533.68209490741</c:v>
                      </c:pt>
                      <c:pt idx="18080">
                        <c:v>42533.682106481479</c:v>
                      </c:pt>
                      <c:pt idx="18081">
                        <c:v>42533.682118055556</c:v>
                      </c:pt>
                      <c:pt idx="18082">
                        <c:v>42533.682129629633</c:v>
                      </c:pt>
                      <c:pt idx="18083">
                        <c:v>42533.682152777779</c:v>
                      </c:pt>
                      <c:pt idx="18084">
                        <c:v>42533.682164351849</c:v>
                      </c:pt>
                      <c:pt idx="18085">
                        <c:v>42533.682187500002</c:v>
                      </c:pt>
                      <c:pt idx="18086">
                        <c:v>42533.682199074072</c:v>
                      </c:pt>
                      <c:pt idx="18087">
                        <c:v>42533.682210648149</c:v>
                      </c:pt>
                      <c:pt idx="18088">
                        <c:v>42533.682222222225</c:v>
                      </c:pt>
                      <c:pt idx="18089">
                        <c:v>42533.682233796295</c:v>
                      </c:pt>
                      <c:pt idx="18090">
                        <c:v>42533.682245370372</c:v>
                      </c:pt>
                      <c:pt idx="18091">
                        <c:v>42533.682256944441</c:v>
                      </c:pt>
                      <c:pt idx="18092">
                        <c:v>42533.682268518518</c:v>
                      </c:pt>
                      <c:pt idx="18093">
                        <c:v>42533.682280092595</c:v>
                      </c:pt>
                      <c:pt idx="18094">
                        <c:v>42533.682303240741</c:v>
                      </c:pt>
                      <c:pt idx="18095">
                        <c:v>42533.682314814818</c:v>
                      </c:pt>
                      <c:pt idx="18096">
                        <c:v>42533.682326388887</c:v>
                      </c:pt>
                      <c:pt idx="18097">
                        <c:v>42533.682337962964</c:v>
                      </c:pt>
                      <c:pt idx="18098">
                        <c:v>42533.68236111111</c:v>
                      </c:pt>
                      <c:pt idx="18099">
                        <c:v>42533.682372685187</c:v>
                      </c:pt>
                      <c:pt idx="18100">
                        <c:v>42533.682384259257</c:v>
                      </c:pt>
                      <c:pt idx="18101">
                        <c:v>42533.682395833333</c:v>
                      </c:pt>
                      <c:pt idx="18102">
                        <c:v>42533.68240740741</c:v>
                      </c:pt>
                      <c:pt idx="18103">
                        <c:v>42533.68241898148</c:v>
                      </c:pt>
                      <c:pt idx="18104">
                        <c:v>42533.682430555556</c:v>
                      </c:pt>
                      <c:pt idx="18105">
                        <c:v>42533.682442129626</c:v>
                      </c:pt>
                      <c:pt idx="18106">
                        <c:v>42533.682453703703</c:v>
                      </c:pt>
                      <c:pt idx="18107">
                        <c:v>42533.68246527778</c:v>
                      </c:pt>
                      <c:pt idx="18108">
                        <c:v>42533.682476851849</c:v>
                      </c:pt>
                      <c:pt idx="18109">
                        <c:v>42533.682488425926</c:v>
                      </c:pt>
                      <c:pt idx="18110">
                        <c:v>42533.682500000003</c:v>
                      </c:pt>
                      <c:pt idx="18111">
                        <c:v>42533.682511574072</c:v>
                      </c:pt>
                      <c:pt idx="18112">
                        <c:v>42533.682523148149</c:v>
                      </c:pt>
                      <c:pt idx="18113">
                        <c:v>42533.682534722226</c:v>
                      </c:pt>
                      <c:pt idx="18114">
                        <c:v>42533.682546296295</c:v>
                      </c:pt>
                      <c:pt idx="18115">
                        <c:v>42533.682557870372</c:v>
                      </c:pt>
                      <c:pt idx="18116">
                        <c:v>42533.682569444441</c:v>
                      </c:pt>
                      <c:pt idx="18117">
                        <c:v>42533.682581018518</c:v>
                      </c:pt>
                      <c:pt idx="18118">
                        <c:v>42533.682592592595</c:v>
                      </c:pt>
                      <c:pt idx="18119">
                        <c:v>42533.682604166665</c:v>
                      </c:pt>
                      <c:pt idx="18120">
                        <c:v>42533.682615740741</c:v>
                      </c:pt>
                      <c:pt idx="18121">
                        <c:v>42533.682627314818</c:v>
                      </c:pt>
                      <c:pt idx="18122">
                        <c:v>42533.682638888888</c:v>
                      </c:pt>
                      <c:pt idx="18123">
                        <c:v>42533.682650462964</c:v>
                      </c:pt>
                      <c:pt idx="18124">
                        <c:v>42533.682662037034</c:v>
                      </c:pt>
                      <c:pt idx="18125">
                        <c:v>42533.682673611111</c:v>
                      </c:pt>
                      <c:pt idx="18126">
                        <c:v>42533.682685185187</c:v>
                      </c:pt>
                      <c:pt idx="18127">
                        <c:v>42533.682708333334</c:v>
                      </c:pt>
                      <c:pt idx="18128">
                        <c:v>42533.682719907411</c:v>
                      </c:pt>
                      <c:pt idx="18129">
                        <c:v>42533.68273148148</c:v>
                      </c:pt>
                      <c:pt idx="18130">
                        <c:v>42533.682743055557</c:v>
                      </c:pt>
                      <c:pt idx="18131">
                        <c:v>42533.682754629626</c:v>
                      </c:pt>
                      <c:pt idx="18132">
                        <c:v>42533.682766203703</c:v>
                      </c:pt>
                      <c:pt idx="18133">
                        <c:v>42533.68277777778</c:v>
                      </c:pt>
                      <c:pt idx="18134">
                        <c:v>42533.682789351849</c:v>
                      </c:pt>
                      <c:pt idx="18135">
                        <c:v>42533.682800925926</c:v>
                      </c:pt>
                      <c:pt idx="18136">
                        <c:v>42533.682812500003</c:v>
                      </c:pt>
                      <c:pt idx="18137">
                        <c:v>42533.682835648149</c:v>
                      </c:pt>
                      <c:pt idx="18138">
                        <c:v>42533.682847222219</c:v>
                      </c:pt>
                      <c:pt idx="18139">
                        <c:v>42533.682858796295</c:v>
                      </c:pt>
                      <c:pt idx="18140">
                        <c:v>42533.682870370372</c:v>
                      </c:pt>
                      <c:pt idx="18141">
                        <c:v>42533.682881944442</c:v>
                      </c:pt>
                      <c:pt idx="18142">
                        <c:v>42533.682893518519</c:v>
                      </c:pt>
                      <c:pt idx="18143">
                        <c:v>42533.682905092595</c:v>
                      </c:pt>
                      <c:pt idx="18144">
                        <c:v>42533.682916666665</c:v>
                      </c:pt>
                      <c:pt idx="18145">
                        <c:v>42533.682928240742</c:v>
                      </c:pt>
                      <c:pt idx="18146">
                        <c:v>42533.682939814818</c:v>
                      </c:pt>
                      <c:pt idx="18147">
                        <c:v>42533.682951388888</c:v>
                      </c:pt>
                      <c:pt idx="18148">
                        <c:v>42533.682962962965</c:v>
                      </c:pt>
                      <c:pt idx="18149">
                        <c:v>42533.682974537034</c:v>
                      </c:pt>
                      <c:pt idx="18150">
                        <c:v>42533.682986111111</c:v>
                      </c:pt>
                      <c:pt idx="18151">
                        <c:v>42533.682997685188</c:v>
                      </c:pt>
                      <c:pt idx="18152">
                        <c:v>42533.683009259257</c:v>
                      </c:pt>
                      <c:pt idx="18153">
                        <c:v>42533.683020833334</c:v>
                      </c:pt>
                      <c:pt idx="18154">
                        <c:v>42533.683032407411</c:v>
                      </c:pt>
                      <c:pt idx="18155">
                        <c:v>42533.68304398148</c:v>
                      </c:pt>
                      <c:pt idx="18156">
                        <c:v>42533.683055555557</c:v>
                      </c:pt>
                      <c:pt idx="18157">
                        <c:v>42533.683078703703</c:v>
                      </c:pt>
                      <c:pt idx="18158">
                        <c:v>42533.68309027778</c:v>
                      </c:pt>
                      <c:pt idx="18159">
                        <c:v>42533.68310185185</c:v>
                      </c:pt>
                      <c:pt idx="18160">
                        <c:v>42533.683113425926</c:v>
                      </c:pt>
                      <c:pt idx="18161">
                        <c:v>42533.683136574073</c:v>
                      </c:pt>
                      <c:pt idx="18162">
                        <c:v>42533.683148148149</c:v>
                      </c:pt>
                      <c:pt idx="18163">
                        <c:v>42533.683159722219</c:v>
                      </c:pt>
                      <c:pt idx="18164">
                        <c:v>42533.683171296296</c:v>
                      </c:pt>
                      <c:pt idx="18165">
                        <c:v>42533.683182870373</c:v>
                      </c:pt>
                      <c:pt idx="18166">
                        <c:v>42533.683194444442</c:v>
                      </c:pt>
                      <c:pt idx="18167">
                        <c:v>42533.683206018519</c:v>
                      </c:pt>
                      <c:pt idx="18168">
                        <c:v>42533.683217592596</c:v>
                      </c:pt>
                      <c:pt idx="18169">
                        <c:v>42533.683229166665</c:v>
                      </c:pt>
                      <c:pt idx="18170">
                        <c:v>42533.683240740742</c:v>
                      </c:pt>
                      <c:pt idx="18171">
                        <c:v>42533.683252314811</c:v>
                      </c:pt>
                      <c:pt idx="18172">
                        <c:v>42533.683263888888</c:v>
                      </c:pt>
                      <c:pt idx="18173">
                        <c:v>42533.683275462965</c:v>
                      </c:pt>
                      <c:pt idx="18174">
                        <c:v>42533.683287037034</c:v>
                      </c:pt>
                      <c:pt idx="18175">
                        <c:v>42533.683298611111</c:v>
                      </c:pt>
                      <c:pt idx="18176">
                        <c:v>42533.683310185188</c:v>
                      </c:pt>
                      <c:pt idx="18177">
                        <c:v>42533.683321759258</c:v>
                      </c:pt>
                      <c:pt idx="18178">
                        <c:v>42533.683333333334</c:v>
                      </c:pt>
                      <c:pt idx="18179">
                        <c:v>42533.683344907404</c:v>
                      </c:pt>
                      <c:pt idx="18180">
                        <c:v>42533.683356481481</c:v>
                      </c:pt>
                      <c:pt idx="18181">
                        <c:v>42533.683368055557</c:v>
                      </c:pt>
                      <c:pt idx="18182">
                        <c:v>42533.683379629627</c:v>
                      </c:pt>
                      <c:pt idx="18183">
                        <c:v>42533.68340277778</c:v>
                      </c:pt>
                      <c:pt idx="18184">
                        <c:v>42533.68341435185</c:v>
                      </c:pt>
                      <c:pt idx="18185">
                        <c:v>42533.683425925927</c:v>
                      </c:pt>
                      <c:pt idx="18186">
                        <c:v>42533.683437500003</c:v>
                      </c:pt>
                      <c:pt idx="18187">
                        <c:v>42533.683449074073</c:v>
                      </c:pt>
                      <c:pt idx="18188">
                        <c:v>42533.68346064815</c:v>
                      </c:pt>
                      <c:pt idx="18189">
                        <c:v>42533.683472222219</c:v>
                      </c:pt>
                      <c:pt idx="18190">
                        <c:v>42533.683483796296</c:v>
                      </c:pt>
                      <c:pt idx="18191">
                        <c:v>42533.683495370373</c:v>
                      </c:pt>
                      <c:pt idx="18192">
                        <c:v>42533.683506944442</c:v>
                      </c:pt>
                      <c:pt idx="18193">
                        <c:v>42533.683518518519</c:v>
                      </c:pt>
                      <c:pt idx="18194">
                        <c:v>42533.683530092596</c:v>
                      </c:pt>
                      <c:pt idx="18195">
                        <c:v>42533.683553240742</c:v>
                      </c:pt>
                      <c:pt idx="18196">
                        <c:v>42533.683564814812</c:v>
                      </c:pt>
                      <c:pt idx="18197">
                        <c:v>42533.683576388888</c:v>
                      </c:pt>
                      <c:pt idx="18198">
                        <c:v>42533.683587962965</c:v>
                      </c:pt>
                      <c:pt idx="18199">
                        <c:v>42533.683599537035</c:v>
                      </c:pt>
                      <c:pt idx="18200">
                        <c:v>42533.683611111112</c:v>
                      </c:pt>
                      <c:pt idx="18201">
                        <c:v>42533.683634259258</c:v>
                      </c:pt>
                      <c:pt idx="18202">
                        <c:v>42533.683657407404</c:v>
                      </c:pt>
                      <c:pt idx="18203">
                        <c:v>42533.683668981481</c:v>
                      </c:pt>
                      <c:pt idx="18204">
                        <c:v>42533.683680555558</c:v>
                      </c:pt>
                      <c:pt idx="18205">
                        <c:v>42533.683692129627</c:v>
                      </c:pt>
                      <c:pt idx="18206">
                        <c:v>42533.683703703704</c:v>
                      </c:pt>
                      <c:pt idx="18207">
                        <c:v>42533.683715277781</c:v>
                      </c:pt>
                      <c:pt idx="18208">
                        <c:v>42533.68372685185</c:v>
                      </c:pt>
                      <c:pt idx="18209">
                        <c:v>42533.683738425927</c:v>
                      </c:pt>
                      <c:pt idx="18210">
                        <c:v>42533.683749999997</c:v>
                      </c:pt>
                      <c:pt idx="18211">
                        <c:v>42533.683761574073</c:v>
                      </c:pt>
                      <c:pt idx="18212">
                        <c:v>42533.68377314815</c:v>
                      </c:pt>
                      <c:pt idx="18213">
                        <c:v>42533.68378472222</c:v>
                      </c:pt>
                      <c:pt idx="18214">
                        <c:v>42533.683796296296</c:v>
                      </c:pt>
                      <c:pt idx="18215">
                        <c:v>42533.683807870373</c:v>
                      </c:pt>
                      <c:pt idx="18216">
                        <c:v>42533.683819444443</c:v>
                      </c:pt>
                      <c:pt idx="18217">
                        <c:v>42533.683831018519</c:v>
                      </c:pt>
                      <c:pt idx="18218">
                        <c:v>42533.683842592596</c:v>
                      </c:pt>
                      <c:pt idx="18219">
                        <c:v>42533.683854166666</c:v>
                      </c:pt>
                      <c:pt idx="18220">
                        <c:v>42533.683865740742</c:v>
                      </c:pt>
                      <c:pt idx="18221">
                        <c:v>42533.683877314812</c:v>
                      </c:pt>
                      <c:pt idx="18222">
                        <c:v>42533.683888888889</c:v>
                      </c:pt>
                      <c:pt idx="18223">
                        <c:v>42533.683912037035</c:v>
                      </c:pt>
                      <c:pt idx="18224">
                        <c:v>42533.683923611112</c:v>
                      </c:pt>
                      <c:pt idx="18225">
                        <c:v>42533.683935185189</c:v>
                      </c:pt>
                      <c:pt idx="18226">
                        <c:v>42533.683946759258</c:v>
                      </c:pt>
                      <c:pt idx="18227">
                        <c:v>42533.683958333335</c:v>
                      </c:pt>
                      <c:pt idx="18228">
                        <c:v>42533.683969907404</c:v>
                      </c:pt>
                      <c:pt idx="18229">
                        <c:v>42533.683981481481</c:v>
                      </c:pt>
                      <c:pt idx="18230">
                        <c:v>42533.683993055558</c:v>
                      </c:pt>
                      <c:pt idx="18231">
                        <c:v>42533.684004629627</c:v>
                      </c:pt>
                      <c:pt idx="18232">
                        <c:v>42533.684016203704</c:v>
                      </c:pt>
                      <c:pt idx="18233">
                        <c:v>42533.684027777781</c:v>
                      </c:pt>
                      <c:pt idx="18234">
                        <c:v>42533.684039351851</c:v>
                      </c:pt>
                      <c:pt idx="18235">
                        <c:v>42533.684050925927</c:v>
                      </c:pt>
                      <c:pt idx="18236">
                        <c:v>42533.684062499997</c:v>
                      </c:pt>
                      <c:pt idx="18237">
                        <c:v>42533.684074074074</c:v>
                      </c:pt>
                      <c:pt idx="18238">
                        <c:v>42533.68408564815</c:v>
                      </c:pt>
                      <c:pt idx="18239">
                        <c:v>42533.68409722222</c:v>
                      </c:pt>
                      <c:pt idx="18240">
                        <c:v>42533.684108796297</c:v>
                      </c:pt>
                      <c:pt idx="18241">
                        <c:v>42533.684120370373</c:v>
                      </c:pt>
                      <c:pt idx="18242">
                        <c:v>42533.684131944443</c:v>
                      </c:pt>
                      <c:pt idx="18243">
                        <c:v>42533.68414351852</c:v>
                      </c:pt>
                      <c:pt idx="18244">
                        <c:v>42533.684155092589</c:v>
                      </c:pt>
                      <c:pt idx="18245">
                        <c:v>42533.684166666666</c:v>
                      </c:pt>
                      <c:pt idx="18246">
                        <c:v>42533.684178240743</c:v>
                      </c:pt>
                      <c:pt idx="18247">
                        <c:v>42533.684189814812</c:v>
                      </c:pt>
                      <c:pt idx="18248">
                        <c:v>42533.684201388889</c:v>
                      </c:pt>
                      <c:pt idx="18249">
                        <c:v>42533.684212962966</c:v>
                      </c:pt>
                      <c:pt idx="18250">
                        <c:v>42533.684224537035</c:v>
                      </c:pt>
                      <c:pt idx="18251">
                        <c:v>42533.684236111112</c:v>
                      </c:pt>
                      <c:pt idx="18252">
                        <c:v>42533.684247685182</c:v>
                      </c:pt>
                      <c:pt idx="18253">
                        <c:v>42533.684259259258</c:v>
                      </c:pt>
                      <c:pt idx="18254">
                        <c:v>42533.684270833335</c:v>
                      </c:pt>
                      <c:pt idx="18255">
                        <c:v>42533.684282407405</c:v>
                      </c:pt>
                      <c:pt idx="18256">
                        <c:v>42533.684293981481</c:v>
                      </c:pt>
                      <c:pt idx="18257">
                        <c:v>42533.684305555558</c:v>
                      </c:pt>
                      <c:pt idx="18258">
                        <c:v>42533.684317129628</c:v>
                      </c:pt>
                      <c:pt idx="18259">
                        <c:v>42533.684328703705</c:v>
                      </c:pt>
                      <c:pt idx="18260">
                        <c:v>42533.684340277781</c:v>
                      </c:pt>
                      <c:pt idx="18261">
                        <c:v>42533.684351851851</c:v>
                      </c:pt>
                      <c:pt idx="18262">
                        <c:v>42533.684363425928</c:v>
                      </c:pt>
                      <c:pt idx="18263">
                        <c:v>42533.684386574074</c:v>
                      </c:pt>
                      <c:pt idx="18264">
                        <c:v>42533.684398148151</c:v>
                      </c:pt>
                      <c:pt idx="18265">
                        <c:v>42533.68440972222</c:v>
                      </c:pt>
                      <c:pt idx="18266">
                        <c:v>42533.684421296297</c:v>
                      </c:pt>
                      <c:pt idx="18267">
                        <c:v>42533.684432870374</c:v>
                      </c:pt>
                      <c:pt idx="18268">
                        <c:v>42533.684444444443</c:v>
                      </c:pt>
                      <c:pt idx="18269">
                        <c:v>42533.68445601852</c:v>
                      </c:pt>
                      <c:pt idx="18270">
                        <c:v>42533.684467592589</c:v>
                      </c:pt>
                      <c:pt idx="18271">
                        <c:v>42533.684479166666</c:v>
                      </c:pt>
                      <c:pt idx="18272">
                        <c:v>42533.684490740743</c:v>
                      </c:pt>
                      <c:pt idx="18273">
                        <c:v>42533.684502314813</c:v>
                      </c:pt>
                      <c:pt idx="18274">
                        <c:v>42533.684513888889</c:v>
                      </c:pt>
                      <c:pt idx="18275">
                        <c:v>42533.684525462966</c:v>
                      </c:pt>
                      <c:pt idx="18276">
                        <c:v>42533.684537037036</c:v>
                      </c:pt>
                      <c:pt idx="18277">
                        <c:v>42533.684548611112</c:v>
                      </c:pt>
                      <c:pt idx="18278">
                        <c:v>42533.684560185182</c:v>
                      </c:pt>
                      <c:pt idx="18279">
                        <c:v>42533.684571759259</c:v>
                      </c:pt>
                      <c:pt idx="18280">
                        <c:v>42533.684583333335</c:v>
                      </c:pt>
                      <c:pt idx="18281">
                        <c:v>42533.684594907405</c:v>
                      </c:pt>
                      <c:pt idx="18282">
                        <c:v>42533.684606481482</c:v>
                      </c:pt>
                      <c:pt idx="18283">
                        <c:v>42533.684618055559</c:v>
                      </c:pt>
                      <c:pt idx="18284">
                        <c:v>42533.684629629628</c:v>
                      </c:pt>
                      <c:pt idx="18285">
                        <c:v>42533.684641203705</c:v>
                      </c:pt>
                      <c:pt idx="18286">
                        <c:v>42533.684652777774</c:v>
                      </c:pt>
                      <c:pt idx="18287">
                        <c:v>42533.684664351851</c:v>
                      </c:pt>
                      <c:pt idx="18288">
                        <c:v>42533.684675925928</c:v>
                      </c:pt>
                      <c:pt idx="18289">
                        <c:v>42533.684687499997</c:v>
                      </c:pt>
                      <c:pt idx="18290">
                        <c:v>42533.684699074074</c:v>
                      </c:pt>
                      <c:pt idx="18291">
                        <c:v>42533.684710648151</c:v>
                      </c:pt>
                      <c:pt idx="18292">
                        <c:v>42533.68472222222</c:v>
                      </c:pt>
                      <c:pt idx="18293">
                        <c:v>42533.684733796297</c:v>
                      </c:pt>
                      <c:pt idx="18294">
                        <c:v>42533.684745370374</c:v>
                      </c:pt>
                      <c:pt idx="18295">
                        <c:v>42533.684756944444</c:v>
                      </c:pt>
                      <c:pt idx="18296">
                        <c:v>42533.68476851852</c:v>
                      </c:pt>
                      <c:pt idx="18297">
                        <c:v>42533.68478009259</c:v>
                      </c:pt>
                      <c:pt idx="18298">
                        <c:v>42533.684791666667</c:v>
                      </c:pt>
                      <c:pt idx="18299">
                        <c:v>42533.684803240743</c:v>
                      </c:pt>
                      <c:pt idx="18300">
                        <c:v>42533.684814814813</c:v>
                      </c:pt>
                      <c:pt idx="18301">
                        <c:v>42533.68482638889</c:v>
                      </c:pt>
                      <c:pt idx="18302">
                        <c:v>42533.684837962966</c:v>
                      </c:pt>
                      <c:pt idx="18303">
                        <c:v>42533.684849537036</c:v>
                      </c:pt>
                      <c:pt idx="18304">
                        <c:v>42533.684861111113</c:v>
                      </c:pt>
                      <c:pt idx="18305">
                        <c:v>42533.684872685182</c:v>
                      </c:pt>
                      <c:pt idx="18306">
                        <c:v>42533.684884259259</c:v>
                      </c:pt>
                      <c:pt idx="18307">
                        <c:v>42533.684895833336</c:v>
                      </c:pt>
                      <c:pt idx="18308">
                        <c:v>42533.684907407405</c:v>
                      </c:pt>
                      <c:pt idx="18309">
                        <c:v>42533.684918981482</c:v>
                      </c:pt>
                      <c:pt idx="18310">
                        <c:v>42533.684930555559</c:v>
                      </c:pt>
                      <c:pt idx="18311">
                        <c:v>42533.684942129628</c:v>
                      </c:pt>
                      <c:pt idx="18312">
                        <c:v>42533.684953703705</c:v>
                      </c:pt>
                      <c:pt idx="18313">
                        <c:v>42533.684965277775</c:v>
                      </c:pt>
                      <c:pt idx="18314">
                        <c:v>42533.684976851851</c:v>
                      </c:pt>
                      <c:pt idx="18315">
                        <c:v>42533.684988425928</c:v>
                      </c:pt>
                      <c:pt idx="18316">
                        <c:v>42533.684999999998</c:v>
                      </c:pt>
                      <c:pt idx="18317">
                        <c:v>42533.685011574074</c:v>
                      </c:pt>
                      <c:pt idx="18318">
                        <c:v>42533.685023148151</c:v>
                      </c:pt>
                      <c:pt idx="18319">
                        <c:v>42533.685034722221</c:v>
                      </c:pt>
                      <c:pt idx="18320">
                        <c:v>42533.685046296298</c:v>
                      </c:pt>
                      <c:pt idx="18321">
                        <c:v>42533.685057870367</c:v>
                      </c:pt>
                      <c:pt idx="18322">
                        <c:v>42533.685069444444</c:v>
                      </c:pt>
                      <c:pt idx="18323">
                        <c:v>42533.685081018521</c:v>
                      </c:pt>
                      <c:pt idx="18324">
                        <c:v>42533.68509259259</c:v>
                      </c:pt>
                      <c:pt idx="18325">
                        <c:v>42533.685115740744</c:v>
                      </c:pt>
                      <c:pt idx="18326">
                        <c:v>42533.685127314813</c:v>
                      </c:pt>
                      <c:pt idx="18327">
                        <c:v>42533.68513888889</c:v>
                      </c:pt>
                      <c:pt idx="18328">
                        <c:v>42533.685150462959</c:v>
                      </c:pt>
                      <c:pt idx="18329">
                        <c:v>42533.685162037036</c:v>
                      </c:pt>
                      <c:pt idx="18330">
                        <c:v>42533.685173611113</c:v>
                      </c:pt>
                      <c:pt idx="18331">
                        <c:v>42533.685185185182</c:v>
                      </c:pt>
                      <c:pt idx="18332">
                        <c:v>42533.685196759259</c:v>
                      </c:pt>
                      <c:pt idx="18333">
                        <c:v>42533.685219907406</c:v>
                      </c:pt>
                      <c:pt idx="18334">
                        <c:v>42533.685231481482</c:v>
                      </c:pt>
                      <c:pt idx="18335">
                        <c:v>42533.685243055559</c:v>
                      </c:pt>
                      <c:pt idx="18336">
                        <c:v>42533.685254629629</c:v>
                      </c:pt>
                      <c:pt idx="18337">
                        <c:v>42533.685266203705</c:v>
                      </c:pt>
                      <c:pt idx="18338">
                        <c:v>42533.685277777775</c:v>
                      </c:pt>
                      <c:pt idx="18339">
                        <c:v>42533.685289351852</c:v>
                      </c:pt>
                      <c:pt idx="18340">
                        <c:v>42533.685300925928</c:v>
                      </c:pt>
                      <c:pt idx="18341">
                        <c:v>42533.685312499998</c:v>
                      </c:pt>
                      <c:pt idx="18342">
                        <c:v>42533.685324074075</c:v>
                      </c:pt>
                      <c:pt idx="18343">
                        <c:v>42533.685335648152</c:v>
                      </c:pt>
                      <c:pt idx="18344">
                        <c:v>42533.685347222221</c:v>
                      </c:pt>
                      <c:pt idx="18345">
                        <c:v>42533.685358796298</c:v>
                      </c:pt>
                      <c:pt idx="18346">
                        <c:v>42533.685370370367</c:v>
                      </c:pt>
                      <c:pt idx="18347">
                        <c:v>42533.685381944444</c:v>
                      </c:pt>
                      <c:pt idx="18348">
                        <c:v>42533.685393518521</c:v>
                      </c:pt>
                      <c:pt idx="18349">
                        <c:v>42533.68540509259</c:v>
                      </c:pt>
                      <c:pt idx="18350">
                        <c:v>42533.685416666667</c:v>
                      </c:pt>
                      <c:pt idx="18351">
                        <c:v>42533.685428240744</c:v>
                      </c:pt>
                      <c:pt idx="18352">
                        <c:v>42533.685439814813</c:v>
                      </c:pt>
                      <c:pt idx="18353">
                        <c:v>42533.68545138889</c:v>
                      </c:pt>
                      <c:pt idx="18354">
                        <c:v>42533.68546296296</c:v>
                      </c:pt>
                      <c:pt idx="18355">
                        <c:v>42533.685474537036</c:v>
                      </c:pt>
                      <c:pt idx="18356">
                        <c:v>42533.685486111113</c:v>
                      </c:pt>
                      <c:pt idx="18357">
                        <c:v>42533.685497685183</c:v>
                      </c:pt>
                      <c:pt idx="18358">
                        <c:v>42533.68550925926</c:v>
                      </c:pt>
                      <c:pt idx="18359">
                        <c:v>42533.685520833336</c:v>
                      </c:pt>
                      <c:pt idx="18360">
                        <c:v>42533.685532407406</c:v>
                      </c:pt>
                      <c:pt idx="18361">
                        <c:v>42533.685543981483</c:v>
                      </c:pt>
                      <c:pt idx="18362">
                        <c:v>42533.685555555552</c:v>
                      </c:pt>
                      <c:pt idx="18363">
                        <c:v>42533.685567129629</c:v>
                      </c:pt>
                      <c:pt idx="18364">
                        <c:v>42533.685578703706</c:v>
                      </c:pt>
                      <c:pt idx="18365">
                        <c:v>42533.685590277775</c:v>
                      </c:pt>
                      <c:pt idx="18366">
                        <c:v>42533.685601851852</c:v>
                      </c:pt>
                      <c:pt idx="18367">
                        <c:v>42533.685613425929</c:v>
                      </c:pt>
                      <c:pt idx="18368">
                        <c:v>42533.685624999998</c:v>
                      </c:pt>
                      <c:pt idx="18369">
                        <c:v>42533.685636574075</c:v>
                      </c:pt>
                      <c:pt idx="18370">
                        <c:v>42533.685648148145</c:v>
                      </c:pt>
                      <c:pt idx="18371">
                        <c:v>42533.685659722221</c:v>
                      </c:pt>
                      <c:pt idx="18372">
                        <c:v>42533.685671296298</c:v>
                      </c:pt>
                      <c:pt idx="18373">
                        <c:v>42533.685682870368</c:v>
                      </c:pt>
                      <c:pt idx="18374">
                        <c:v>42533.685706018521</c:v>
                      </c:pt>
                      <c:pt idx="18375">
                        <c:v>42533.685717592591</c:v>
                      </c:pt>
                      <c:pt idx="18376">
                        <c:v>42533.685729166667</c:v>
                      </c:pt>
                      <c:pt idx="18377">
                        <c:v>42533.685740740744</c:v>
                      </c:pt>
                      <c:pt idx="18378">
                        <c:v>42533.685752314814</c:v>
                      </c:pt>
                      <c:pt idx="18379">
                        <c:v>42533.68577546296</c:v>
                      </c:pt>
                      <c:pt idx="18380">
                        <c:v>42533.685787037037</c:v>
                      </c:pt>
                      <c:pt idx="18381">
                        <c:v>42533.685798611114</c:v>
                      </c:pt>
                      <c:pt idx="18382">
                        <c:v>42533.685810185183</c:v>
                      </c:pt>
                      <c:pt idx="18383">
                        <c:v>42533.68582175926</c:v>
                      </c:pt>
                      <c:pt idx="18384">
                        <c:v>42533.685844907406</c:v>
                      </c:pt>
                      <c:pt idx="18385">
                        <c:v>42533.685856481483</c:v>
                      </c:pt>
                      <c:pt idx="18386">
                        <c:v>42533.685868055552</c:v>
                      </c:pt>
                      <c:pt idx="18387">
                        <c:v>42533.685879629629</c:v>
                      </c:pt>
                      <c:pt idx="18388">
                        <c:v>42533.685891203706</c:v>
                      </c:pt>
                      <c:pt idx="18389">
                        <c:v>42533.685902777775</c:v>
                      </c:pt>
                      <c:pt idx="18390">
                        <c:v>42533.685925925929</c:v>
                      </c:pt>
                      <c:pt idx="18391">
                        <c:v>42533.685937499999</c:v>
                      </c:pt>
                      <c:pt idx="18392">
                        <c:v>42533.685949074075</c:v>
                      </c:pt>
                      <c:pt idx="18393">
                        <c:v>42533.685960648145</c:v>
                      </c:pt>
                      <c:pt idx="18394">
                        <c:v>42533.685972222222</c:v>
                      </c:pt>
                      <c:pt idx="18395">
                        <c:v>42533.685983796298</c:v>
                      </c:pt>
                      <c:pt idx="18396">
                        <c:v>42533.685995370368</c:v>
                      </c:pt>
                      <c:pt idx="18397">
                        <c:v>42533.686006944445</c:v>
                      </c:pt>
                      <c:pt idx="18398">
                        <c:v>42533.686018518521</c:v>
                      </c:pt>
                      <c:pt idx="18399">
                        <c:v>42533.686030092591</c:v>
                      </c:pt>
                      <c:pt idx="18400">
                        <c:v>42533.686041666668</c:v>
                      </c:pt>
                      <c:pt idx="18401">
                        <c:v>42533.686064814814</c:v>
                      </c:pt>
                      <c:pt idx="18402">
                        <c:v>42533.686076388891</c:v>
                      </c:pt>
                      <c:pt idx="18403">
                        <c:v>42533.68608796296</c:v>
                      </c:pt>
                      <c:pt idx="18404">
                        <c:v>42533.686099537037</c:v>
                      </c:pt>
                      <c:pt idx="18405">
                        <c:v>42533.686111111114</c:v>
                      </c:pt>
                      <c:pt idx="18406">
                        <c:v>42533.686122685183</c:v>
                      </c:pt>
                      <c:pt idx="18407">
                        <c:v>42533.68613425926</c:v>
                      </c:pt>
                      <c:pt idx="18408">
                        <c:v>42533.686157407406</c:v>
                      </c:pt>
                      <c:pt idx="18409">
                        <c:v>42533.686168981483</c:v>
                      </c:pt>
                      <c:pt idx="18410">
                        <c:v>42533.686180555553</c:v>
                      </c:pt>
                      <c:pt idx="18411">
                        <c:v>42533.686192129629</c:v>
                      </c:pt>
                      <c:pt idx="18412">
                        <c:v>42533.686203703706</c:v>
                      </c:pt>
                      <c:pt idx="18413">
                        <c:v>42533.686215277776</c:v>
                      </c:pt>
                      <c:pt idx="18414">
                        <c:v>42533.686226851853</c:v>
                      </c:pt>
                      <c:pt idx="18415">
                        <c:v>42533.686238425929</c:v>
                      </c:pt>
                      <c:pt idx="18416">
                        <c:v>42533.686249999999</c:v>
                      </c:pt>
                      <c:pt idx="18417">
                        <c:v>42533.686261574076</c:v>
                      </c:pt>
                      <c:pt idx="18418">
                        <c:v>42533.686273148145</c:v>
                      </c:pt>
                      <c:pt idx="18419">
                        <c:v>42533.686284722222</c:v>
                      </c:pt>
                      <c:pt idx="18420">
                        <c:v>42533.686296296299</c:v>
                      </c:pt>
                      <c:pt idx="18421">
                        <c:v>42533.686307870368</c:v>
                      </c:pt>
                      <c:pt idx="18422">
                        <c:v>42533.686319444445</c:v>
                      </c:pt>
                      <c:pt idx="18423">
                        <c:v>42533.686331018522</c:v>
                      </c:pt>
                      <c:pt idx="18424">
                        <c:v>42533.686342592591</c:v>
                      </c:pt>
                      <c:pt idx="18425">
                        <c:v>42533.686354166668</c:v>
                      </c:pt>
                      <c:pt idx="18426">
                        <c:v>42533.686365740738</c:v>
                      </c:pt>
                      <c:pt idx="18427">
                        <c:v>42533.686377314814</c:v>
                      </c:pt>
                      <c:pt idx="18428">
                        <c:v>42533.686388888891</c:v>
                      </c:pt>
                      <c:pt idx="18429">
                        <c:v>42533.686400462961</c:v>
                      </c:pt>
                      <c:pt idx="18430">
                        <c:v>42533.686412037037</c:v>
                      </c:pt>
                      <c:pt idx="18431">
                        <c:v>42533.686423611114</c:v>
                      </c:pt>
                      <c:pt idx="18432">
                        <c:v>42533.686435185184</c:v>
                      </c:pt>
                      <c:pt idx="18433">
                        <c:v>42533.68644675926</c:v>
                      </c:pt>
                      <c:pt idx="18434">
                        <c:v>42533.68645833333</c:v>
                      </c:pt>
                      <c:pt idx="18435">
                        <c:v>42533.686469907407</c:v>
                      </c:pt>
                      <c:pt idx="18436">
                        <c:v>42533.686481481483</c:v>
                      </c:pt>
                      <c:pt idx="18437">
                        <c:v>42533.686493055553</c:v>
                      </c:pt>
                      <c:pt idx="18438">
                        <c:v>42533.68650462963</c:v>
                      </c:pt>
                      <c:pt idx="18439">
                        <c:v>42533.686527777776</c:v>
                      </c:pt>
                      <c:pt idx="18440">
                        <c:v>42533.686539351853</c:v>
                      </c:pt>
                      <c:pt idx="18441">
                        <c:v>42533.686550925922</c:v>
                      </c:pt>
                      <c:pt idx="18442">
                        <c:v>42533.686562499999</c:v>
                      </c:pt>
                      <c:pt idx="18443">
                        <c:v>42533.686574074076</c:v>
                      </c:pt>
                      <c:pt idx="18444">
                        <c:v>42533.686597222222</c:v>
                      </c:pt>
                      <c:pt idx="18445">
                        <c:v>42533.686608796299</c:v>
                      </c:pt>
                      <c:pt idx="18446">
                        <c:v>42533.686620370368</c:v>
                      </c:pt>
                      <c:pt idx="18447">
                        <c:v>42533.686631944445</c:v>
                      </c:pt>
                      <c:pt idx="18448">
                        <c:v>42533.686643518522</c:v>
                      </c:pt>
                      <c:pt idx="18449">
                        <c:v>42533.686655092592</c:v>
                      </c:pt>
                      <c:pt idx="18450">
                        <c:v>42533.686666666668</c:v>
                      </c:pt>
                      <c:pt idx="18451">
                        <c:v>42533.686678240738</c:v>
                      </c:pt>
                      <c:pt idx="18452">
                        <c:v>42533.686689814815</c:v>
                      </c:pt>
                      <c:pt idx="18453">
                        <c:v>42533.686701388891</c:v>
                      </c:pt>
                      <c:pt idx="18454">
                        <c:v>42533.686712962961</c:v>
                      </c:pt>
                      <c:pt idx="18455">
                        <c:v>42533.686724537038</c:v>
                      </c:pt>
                      <c:pt idx="18456">
                        <c:v>42533.686736111114</c:v>
                      </c:pt>
                      <c:pt idx="18457">
                        <c:v>42533.686747685184</c:v>
                      </c:pt>
                      <c:pt idx="18458">
                        <c:v>42533.686759259261</c:v>
                      </c:pt>
                      <c:pt idx="18459">
                        <c:v>42533.68677083333</c:v>
                      </c:pt>
                      <c:pt idx="18460">
                        <c:v>42533.686793981484</c:v>
                      </c:pt>
                      <c:pt idx="18461">
                        <c:v>42533.686805555553</c:v>
                      </c:pt>
                      <c:pt idx="18462">
                        <c:v>42533.68681712963</c:v>
                      </c:pt>
                      <c:pt idx="18463">
                        <c:v>42533.686828703707</c:v>
                      </c:pt>
                      <c:pt idx="18464">
                        <c:v>42533.686840277776</c:v>
                      </c:pt>
                      <c:pt idx="18465">
                        <c:v>42533.686851851853</c:v>
                      </c:pt>
                      <c:pt idx="18466">
                        <c:v>42533.686863425923</c:v>
                      </c:pt>
                      <c:pt idx="18467">
                        <c:v>42533.686886574076</c:v>
                      </c:pt>
                      <c:pt idx="18468">
                        <c:v>42533.686898148146</c:v>
                      </c:pt>
                      <c:pt idx="18469">
                        <c:v>42533.686909722222</c:v>
                      </c:pt>
                      <c:pt idx="18470">
                        <c:v>42533.686921296299</c:v>
                      </c:pt>
                      <c:pt idx="18471">
                        <c:v>42533.686944444446</c:v>
                      </c:pt>
                      <c:pt idx="18472">
                        <c:v>42533.686956018515</c:v>
                      </c:pt>
                      <c:pt idx="18473">
                        <c:v>42533.686967592592</c:v>
                      </c:pt>
                      <c:pt idx="18474">
                        <c:v>42533.686979166669</c:v>
                      </c:pt>
                      <c:pt idx="18475">
                        <c:v>42533.686990740738</c:v>
                      </c:pt>
                      <c:pt idx="18476">
                        <c:v>42533.687002314815</c:v>
                      </c:pt>
                      <c:pt idx="18477">
                        <c:v>42533.687013888892</c:v>
                      </c:pt>
                      <c:pt idx="18478">
                        <c:v>42533.687025462961</c:v>
                      </c:pt>
                      <c:pt idx="18479">
                        <c:v>42533.687037037038</c:v>
                      </c:pt>
                      <c:pt idx="18480">
                        <c:v>42533.687048611115</c:v>
                      </c:pt>
                      <c:pt idx="18481">
                        <c:v>42533.687060185184</c:v>
                      </c:pt>
                      <c:pt idx="18482">
                        <c:v>42533.687083333331</c:v>
                      </c:pt>
                      <c:pt idx="18483">
                        <c:v>42533.687094907407</c:v>
                      </c:pt>
                      <c:pt idx="18484">
                        <c:v>42533.687106481484</c:v>
                      </c:pt>
                      <c:pt idx="18485">
                        <c:v>42533.68712962963</c:v>
                      </c:pt>
                      <c:pt idx="18486">
                        <c:v>42533.687141203707</c:v>
                      </c:pt>
                      <c:pt idx="18487">
                        <c:v>42533.687152777777</c:v>
                      </c:pt>
                      <c:pt idx="18488">
                        <c:v>42533.687164351853</c:v>
                      </c:pt>
                      <c:pt idx="18489">
                        <c:v>42533.687175925923</c:v>
                      </c:pt>
                      <c:pt idx="18490">
                        <c:v>42533.6871875</c:v>
                      </c:pt>
                      <c:pt idx="18491">
                        <c:v>42533.687199074076</c:v>
                      </c:pt>
                      <c:pt idx="18492">
                        <c:v>42533.687210648146</c:v>
                      </c:pt>
                      <c:pt idx="18493">
                        <c:v>42533.687222222223</c:v>
                      </c:pt>
                      <c:pt idx="18494">
                        <c:v>42533.6872337963</c:v>
                      </c:pt>
                      <c:pt idx="18495">
                        <c:v>42533.687245370369</c:v>
                      </c:pt>
                      <c:pt idx="18496">
                        <c:v>42533.687256944446</c:v>
                      </c:pt>
                      <c:pt idx="18497">
                        <c:v>42533.687268518515</c:v>
                      </c:pt>
                      <c:pt idx="18498">
                        <c:v>42533.687280092592</c:v>
                      </c:pt>
                      <c:pt idx="18499">
                        <c:v>42533.687291666669</c:v>
                      </c:pt>
                      <c:pt idx="18500">
                        <c:v>42533.687303240738</c:v>
                      </c:pt>
                      <c:pt idx="18501">
                        <c:v>42533.687314814815</c:v>
                      </c:pt>
                      <c:pt idx="18502">
                        <c:v>42533.687326388892</c:v>
                      </c:pt>
                      <c:pt idx="18503">
                        <c:v>42533.687337962961</c:v>
                      </c:pt>
                      <c:pt idx="18504">
                        <c:v>42533.687349537038</c:v>
                      </c:pt>
                      <c:pt idx="18505">
                        <c:v>42533.687372685185</c:v>
                      </c:pt>
                      <c:pt idx="18506">
                        <c:v>42533.687407407408</c:v>
                      </c:pt>
                      <c:pt idx="18507">
                        <c:v>42533.687418981484</c:v>
                      </c:pt>
                      <c:pt idx="18508">
                        <c:v>42533.687430555554</c:v>
                      </c:pt>
                      <c:pt idx="18509">
                        <c:v>42533.687442129631</c:v>
                      </c:pt>
                      <c:pt idx="18510">
                        <c:v>42533.6874537037</c:v>
                      </c:pt>
                      <c:pt idx="18511">
                        <c:v>42533.687465277777</c:v>
                      </c:pt>
                      <c:pt idx="18512">
                        <c:v>42533.687488425923</c:v>
                      </c:pt>
                      <c:pt idx="18513">
                        <c:v>42533.6875</c:v>
                      </c:pt>
                      <c:pt idx="18514">
                        <c:v>42533.687511574077</c:v>
                      </c:pt>
                      <c:pt idx="18515">
                        <c:v>42533.687523148146</c:v>
                      </c:pt>
                      <c:pt idx="18516">
                        <c:v>42533.687534722223</c:v>
                      </c:pt>
                      <c:pt idx="18517">
                        <c:v>42533.6875462963</c:v>
                      </c:pt>
                      <c:pt idx="18518">
                        <c:v>42533.687557870369</c:v>
                      </c:pt>
                      <c:pt idx="18519">
                        <c:v>42533.687569444446</c:v>
                      </c:pt>
                      <c:pt idx="18520">
                        <c:v>42533.687581018516</c:v>
                      </c:pt>
                      <c:pt idx="18521">
                        <c:v>42533.687592592592</c:v>
                      </c:pt>
                      <c:pt idx="18522">
                        <c:v>42533.687604166669</c:v>
                      </c:pt>
                      <c:pt idx="18523">
                        <c:v>42533.687615740739</c:v>
                      </c:pt>
                      <c:pt idx="18524">
                        <c:v>42533.687627314815</c:v>
                      </c:pt>
                      <c:pt idx="18525">
                        <c:v>42533.687638888892</c:v>
                      </c:pt>
                      <c:pt idx="18526">
                        <c:v>42533.687650462962</c:v>
                      </c:pt>
                      <c:pt idx="18527">
                        <c:v>42533.687662037039</c:v>
                      </c:pt>
                      <c:pt idx="18528">
                        <c:v>42533.687673611108</c:v>
                      </c:pt>
                      <c:pt idx="18529">
                        <c:v>42533.687685185185</c:v>
                      </c:pt>
                      <c:pt idx="18530">
                        <c:v>42533.687696759262</c:v>
                      </c:pt>
                      <c:pt idx="18531">
                        <c:v>42533.687708333331</c:v>
                      </c:pt>
                      <c:pt idx="18532">
                        <c:v>42533.687719907408</c:v>
                      </c:pt>
                      <c:pt idx="18533">
                        <c:v>42533.687743055554</c:v>
                      </c:pt>
                      <c:pt idx="18534">
                        <c:v>42533.687754629631</c:v>
                      </c:pt>
                      <c:pt idx="18535">
                        <c:v>42533.6877662037</c:v>
                      </c:pt>
                      <c:pt idx="18536">
                        <c:v>42533.687777777777</c:v>
                      </c:pt>
                      <c:pt idx="18537">
                        <c:v>42533.687789351854</c:v>
                      </c:pt>
                      <c:pt idx="18538">
                        <c:v>42533.687800925924</c:v>
                      </c:pt>
                      <c:pt idx="18539">
                        <c:v>42533.6878125</c:v>
                      </c:pt>
                      <c:pt idx="18540">
                        <c:v>42533.687824074077</c:v>
                      </c:pt>
                      <c:pt idx="18541">
                        <c:v>42533.687835648147</c:v>
                      </c:pt>
                      <c:pt idx="18542">
                        <c:v>42533.687847222223</c:v>
                      </c:pt>
                      <c:pt idx="18543">
                        <c:v>42533.687858796293</c:v>
                      </c:pt>
                      <c:pt idx="18544">
                        <c:v>42533.68787037037</c:v>
                      </c:pt>
                      <c:pt idx="18545">
                        <c:v>42533.687881944446</c:v>
                      </c:pt>
                      <c:pt idx="18546">
                        <c:v>42533.687905092593</c:v>
                      </c:pt>
                      <c:pt idx="18547">
                        <c:v>42533.687916666669</c:v>
                      </c:pt>
                      <c:pt idx="18548">
                        <c:v>42533.687928240739</c:v>
                      </c:pt>
                      <c:pt idx="18549">
                        <c:v>42533.687939814816</c:v>
                      </c:pt>
                      <c:pt idx="18550">
                        <c:v>42533.687951388885</c:v>
                      </c:pt>
                      <c:pt idx="18551">
                        <c:v>42533.687962962962</c:v>
                      </c:pt>
                      <c:pt idx="18552">
                        <c:v>42533.687974537039</c:v>
                      </c:pt>
                      <c:pt idx="18553">
                        <c:v>42533.687986111108</c:v>
                      </c:pt>
                      <c:pt idx="18554">
                        <c:v>42533.687997685185</c:v>
                      </c:pt>
                      <c:pt idx="18555">
                        <c:v>42533.688009259262</c:v>
                      </c:pt>
                      <c:pt idx="18556">
                        <c:v>42533.688020833331</c:v>
                      </c:pt>
                      <c:pt idx="18557">
                        <c:v>42533.688032407408</c:v>
                      </c:pt>
                      <c:pt idx="18558">
                        <c:v>42533.688043981485</c:v>
                      </c:pt>
                      <c:pt idx="18559">
                        <c:v>42533.688055555554</c:v>
                      </c:pt>
                      <c:pt idx="18560">
                        <c:v>42533.688067129631</c:v>
                      </c:pt>
                      <c:pt idx="18561">
                        <c:v>42533.688078703701</c:v>
                      </c:pt>
                      <c:pt idx="18562">
                        <c:v>42533.688090277778</c:v>
                      </c:pt>
                      <c:pt idx="18563">
                        <c:v>42533.688101851854</c:v>
                      </c:pt>
                      <c:pt idx="18564">
                        <c:v>42533.688113425924</c:v>
                      </c:pt>
                      <c:pt idx="18565">
                        <c:v>42533.688125000001</c:v>
                      </c:pt>
                      <c:pt idx="18566">
                        <c:v>42533.688136574077</c:v>
                      </c:pt>
                      <c:pt idx="18567">
                        <c:v>42533.688148148147</c:v>
                      </c:pt>
                      <c:pt idx="18568">
                        <c:v>42533.688159722224</c:v>
                      </c:pt>
                      <c:pt idx="18569">
                        <c:v>42533.688171296293</c:v>
                      </c:pt>
                      <c:pt idx="18570">
                        <c:v>42533.68818287037</c:v>
                      </c:pt>
                      <c:pt idx="18571">
                        <c:v>42533.688194444447</c:v>
                      </c:pt>
                      <c:pt idx="18572">
                        <c:v>42533.688206018516</c:v>
                      </c:pt>
                      <c:pt idx="18573">
                        <c:v>42533.688217592593</c:v>
                      </c:pt>
                      <c:pt idx="18574">
                        <c:v>42533.68822916667</c:v>
                      </c:pt>
                      <c:pt idx="18575">
                        <c:v>42533.688240740739</c:v>
                      </c:pt>
                      <c:pt idx="18576">
                        <c:v>42533.688263888886</c:v>
                      </c:pt>
                      <c:pt idx="18577">
                        <c:v>42533.688275462962</c:v>
                      </c:pt>
                      <c:pt idx="18578">
                        <c:v>42533.688298611109</c:v>
                      </c:pt>
                      <c:pt idx="18579">
                        <c:v>42533.688310185185</c:v>
                      </c:pt>
                      <c:pt idx="18580">
                        <c:v>42533.688321759262</c:v>
                      </c:pt>
                      <c:pt idx="18581">
                        <c:v>42533.688333333332</c:v>
                      </c:pt>
                      <c:pt idx="18582">
                        <c:v>42533.688344907408</c:v>
                      </c:pt>
                      <c:pt idx="18583">
                        <c:v>42533.688356481478</c:v>
                      </c:pt>
                      <c:pt idx="18584">
                        <c:v>42533.688379629632</c:v>
                      </c:pt>
                      <c:pt idx="18585">
                        <c:v>42533.688391203701</c:v>
                      </c:pt>
                      <c:pt idx="18586">
                        <c:v>42533.688402777778</c:v>
                      </c:pt>
                      <c:pt idx="18587">
                        <c:v>42533.688414351855</c:v>
                      </c:pt>
                      <c:pt idx="18588">
                        <c:v>42533.688425925924</c:v>
                      </c:pt>
                      <c:pt idx="18589">
                        <c:v>42533.688437500001</c:v>
                      </c:pt>
                      <c:pt idx="18590">
                        <c:v>42533.688449074078</c:v>
                      </c:pt>
                      <c:pt idx="18591">
                        <c:v>42533.688472222224</c:v>
                      </c:pt>
                      <c:pt idx="18592">
                        <c:v>42533.688483796293</c:v>
                      </c:pt>
                      <c:pt idx="18593">
                        <c:v>42533.68849537037</c:v>
                      </c:pt>
                      <c:pt idx="18594">
                        <c:v>42533.688506944447</c:v>
                      </c:pt>
                      <c:pt idx="18595">
                        <c:v>42533.688518518517</c:v>
                      </c:pt>
                      <c:pt idx="18596">
                        <c:v>42533.688530092593</c:v>
                      </c:pt>
                      <c:pt idx="18597">
                        <c:v>42533.68854166667</c:v>
                      </c:pt>
                      <c:pt idx="18598">
                        <c:v>42533.68855324074</c:v>
                      </c:pt>
                      <c:pt idx="18599">
                        <c:v>42533.688564814816</c:v>
                      </c:pt>
                      <c:pt idx="18600">
                        <c:v>42533.688587962963</c:v>
                      </c:pt>
                      <c:pt idx="18601">
                        <c:v>42533.688599537039</c:v>
                      </c:pt>
                      <c:pt idx="18602">
                        <c:v>42533.688611111109</c:v>
                      </c:pt>
                      <c:pt idx="18603">
                        <c:v>42533.688622685186</c:v>
                      </c:pt>
                      <c:pt idx="18604">
                        <c:v>42533.688634259262</c:v>
                      </c:pt>
                      <c:pt idx="18605">
                        <c:v>42533.688645833332</c:v>
                      </c:pt>
                      <c:pt idx="18606">
                        <c:v>42533.688657407409</c:v>
                      </c:pt>
                      <c:pt idx="18607">
                        <c:v>42533.688668981478</c:v>
                      </c:pt>
                      <c:pt idx="18608">
                        <c:v>42533.688680555555</c:v>
                      </c:pt>
                      <c:pt idx="18609">
                        <c:v>42533.688692129632</c:v>
                      </c:pt>
                      <c:pt idx="18610">
                        <c:v>42533.688703703701</c:v>
                      </c:pt>
                      <c:pt idx="18611">
                        <c:v>42533.688715277778</c:v>
                      </c:pt>
                      <c:pt idx="18612">
                        <c:v>42533.688726851855</c:v>
                      </c:pt>
                      <c:pt idx="18613">
                        <c:v>42533.688738425924</c:v>
                      </c:pt>
                      <c:pt idx="18614">
                        <c:v>42533.688750000001</c:v>
                      </c:pt>
                      <c:pt idx="18615">
                        <c:v>42533.688773148147</c:v>
                      </c:pt>
                      <c:pt idx="18616">
                        <c:v>42533.688784722224</c:v>
                      </c:pt>
                      <c:pt idx="18617">
                        <c:v>42533.688796296294</c:v>
                      </c:pt>
                      <c:pt idx="18618">
                        <c:v>42533.688819444447</c:v>
                      </c:pt>
                      <c:pt idx="18619">
                        <c:v>42533.688831018517</c:v>
                      </c:pt>
                      <c:pt idx="18620">
                        <c:v>42533.688842592594</c:v>
                      </c:pt>
                      <c:pt idx="18621">
                        <c:v>42533.688854166663</c:v>
                      </c:pt>
                      <c:pt idx="18622">
                        <c:v>42533.68886574074</c:v>
                      </c:pt>
                      <c:pt idx="18623">
                        <c:v>42533.688877314817</c:v>
                      </c:pt>
                      <c:pt idx="18624">
                        <c:v>42533.688888888886</c:v>
                      </c:pt>
                      <c:pt idx="18625">
                        <c:v>42533.68891203704</c:v>
                      </c:pt>
                      <c:pt idx="18626">
                        <c:v>42533.688923611109</c:v>
                      </c:pt>
                      <c:pt idx="18627">
                        <c:v>42533.688935185186</c:v>
                      </c:pt>
                      <c:pt idx="18628">
                        <c:v>42533.688946759263</c:v>
                      </c:pt>
                      <c:pt idx="18629">
                        <c:v>42533.688958333332</c:v>
                      </c:pt>
                      <c:pt idx="18630">
                        <c:v>42533.688969907409</c:v>
                      </c:pt>
                      <c:pt idx="18631">
                        <c:v>42533.688981481479</c:v>
                      </c:pt>
                      <c:pt idx="18632">
                        <c:v>42533.688993055555</c:v>
                      </c:pt>
                      <c:pt idx="18633">
                        <c:v>42533.689016203702</c:v>
                      </c:pt>
                      <c:pt idx="18634">
                        <c:v>42533.689027777778</c:v>
                      </c:pt>
                      <c:pt idx="18635">
                        <c:v>42533.689039351855</c:v>
                      </c:pt>
                      <c:pt idx="18636">
                        <c:v>42533.689050925925</c:v>
                      </c:pt>
                      <c:pt idx="18637">
                        <c:v>42533.689062500001</c:v>
                      </c:pt>
                      <c:pt idx="18638">
                        <c:v>42533.689074074071</c:v>
                      </c:pt>
                      <c:pt idx="18639">
                        <c:v>42533.689085648148</c:v>
                      </c:pt>
                      <c:pt idx="18640">
                        <c:v>42533.689097222225</c:v>
                      </c:pt>
                      <c:pt idx="18641">
                        <c:v>42533.689108796294</c:v>
                      </c:pt>
                      <c:pt idx="18642">
                        <c:v>42533.689120370371</c:v>
                      </c:pt>
                      <c:pt idx="18643">
                        <c:v>42533.689131944448</c:v>
                      </c:pt>
                      <c:pt idx="18644">
                        <c:v>42533.689143518517</c:v>
                      </c:pt>
                      <c:pt idx="18645">
                        <c:v>42533.689155092594</c:v>
                      </c:pt>
                      <c:pt idx="18646">
                        <c:v>42533.689166666663</c:v>
                      </c:pt>
                      <c:pt idx="18647">
                        <c:v>42533.68917824074</c:v>
                      </c:pt>
                      <c:pt idx="18648">
                        <c:v>42533.689189814817</c:v>
                      </c:pt>
                      <c:pt idx="18649">
                        <c:v>42533.689201388886</c:v>
                      </c:pt>
                      <c:pt idx="18650">
                        <c:v>42533.689212962963</c:v>
                      </c:pt>
                      <c:pt idx="18651">
                        <c:v>42533.68922453704</c:v>
                      </c:pt>
                      <c:pt idx="18652">
                        <c:v>42533.689259259256</c:v>
                      </c:pt>
                      <c:pt idx="18653">
                        <c:v>42533.689270833333</c:v>
                      </c:pt>
                      <c:pt idx="18654">
                        <c:v>42533.689282407409</c:v>
                      </c:pt>
                      <c:pt idx="18655">
                        <c:v>42533.689293981479</c:v>
                      </c:pt>
                      <c:pt idx="18656">
                        <c:v>42533.689305555556</c:v>
                      </c:pt>
                      <c:pt idx="18657">
                        <c:v>42533.689317129632</c:v>
                      </c:pt>
                      <c:pt idx="18658">
                        <c:v>42533.689328703702</c:v>
                      </c:pt>
                      <c:pt idx="18659">
                        <c:v>42533.689340277779</c:v>
                      </c:pt>
                      <c:pt idx="18660">
                        <c:v>42533.689351851855</c:v>
                      </c:pt>
                      <c:pt idx="18661">
                        <c:v>42533.689363425925</c:v>
                      </c:pt>
                      <c:pt idx="18662">
                        <c:v>42533.689375000002</c:v>
                      </c:pt>
                      <c:pt idx="18663">
                        <c:v>42533.689386574071</c:v>
                      </c:pt>
                      <c:pt idx="18664">
                        <c:v>42533.689398148148</c:v>
                      </c:pt>
                      <c:pt idx="18665">
                        <c:v>42533.689409722225</c:v>
                      </c:pt>
                      <c:pt idx="18666">
                        <c:v>42533.689421296294</c:v>
                      </c:pt>
                      <c:pt idx="18667">
                        <c:v>42533.689432870371</c:v>
                      </c:pt>
                      <c:pt idx="18668">
                        <c:v>42533.689444444448</c:v>
                      </c:pt>
                      <c:pt idx="18669">
                        <c:v>42533.689456018517</c:v>
                      </c:pt>
                      <c:pt idx="18670">
                        <c:v>42533.689467592594</c:v>
                      </c:pt>
                      <c:pt idx="18671">
                        <c:v>42533.689479166664</c:v>
                      </c:pt>
                      <c:pt idx="18672">
                        <c:v>42533.68949074074</c:v>
                      </c:pt>
                      <c:pt idx="18673">
                        <c:v>42533.689513888887</c:v>
                      </c:pt>
                      <c:pt idx="18674">
                        <c:v>42533.689525462964</c:v>
                      </c:pt>
                      <c:pt idx="18675">
                        <c:v>42533.68953703704</c:v>
                      </c:pt>
                      <c:pt idx="18676">
                        <c:v>42533.68954861111</c:v>
                      </c:pt>
                      <c:pt idx="18677">
                        <c:v>42533.689560185187</c:v>
                      </c:pt>
                      <c:pt idx="18678">
                        <c:v>42533.689571759256</c:v>
                      </c:pt>
                      <c:pt idx="18679">
                        <c:v>42533.689583333333</c:v>
                      </c:pt>
                      <c:pt idx="18680">
                        <c:v>42533.68959490741</c:v>
                      </c:pt>
                      <c:pt idx="18681">
                        <c:v>42533.689606481479</c:v>
                      </c:pt>
                      <c:pt idx="18682">
                        <c:v>42533.689618055556</c:v>
                      </c:pt>
                      <c:pt idx="18683">
                        <c:v>42533.689641203702</c:v>
                      </c:pt>
                      <c:pt idx="18684">
                        <c:v>42533.689652777779</c:v>
                      </c:pt>
                      <c:pt idx="18685">
                        <c:v>42533.689664351848</c:v>
                      </c:pt>
                      <c:pt idx="18686">
                        <c:v>42533.689675925925</c:v>
                      </c:pt>
                      <c:pt idx="18687">
                        <c:v>42533.689687500002</c:v>
                      </c:pt>
                      <c:pt idx="18688">
                        <c:v>42533.689699074072</c:v>
                      </c:pt>
                      <c:pt idx="18689">
                        <c:v>42533.689710648148</c:v>
                      </c:pt>
                      <c:pt idx="18690">
                        <c:v>42533.689722222225</c:v>
                      </c:pt>
                      <c:pt idx="18691">
                        <c:v>42533.689733796295</c:v>
                      </c:pt>
                      <c:pt idx="18692">
                        <c:v>42533.689745370371</c:v>
                      </c:pt>
                      <c:pt idx="18693">
                        <c:v>42533.689756944441</c:v>
                      </c:pt>
                      <c:pt idx="18694">
                        <c:v>42533.689768518518</c:v>
                      </c:pt>
                      <c:pt idx="18695">
                        <c:v>42533.689780092594</c:v>
                      </c:pt>
                      <c:pt idx="18696">
                        <c:v>42533.689803240741</c:v>
                      </c:pt>
                      <c:pt idx="18697">
                        <c:v>42533.689814814818</c:v>
                      </c:pt>
                      <c:pt idx="18698">
                        <c:v>42533.689826388887</c:v>
                      </c:pt>
                      <c:pt idx="18699">
                        <c:v>42533.689837962964</c:v>
                      </c:pt>
                      <c:pt idx="18700">
                        <c:v>42533.689849537041</c:v>
                      </c:pt>
                      <c:pt idx="18701">
                        <c:v>42533.68986111111</c:v>
                      </c:pt>
                      <c:pt idx="18702">
                        <c:v>42533.689872685187</c:v>
                      </c:pt>
                      <c:pt idx="18703">
                        <c:v>42533.689884259256</c:v>
                      </c:pt>
                      <c:pt idx="18704">
                        <c:v>42533.689895833333</c:v>
                      </c:pt>
                      <c:pt idx="18705">
                        <c:v>42533.68990740741</c:v>
                      </c:pt>
                      <c:pt idx="18706">
                        <c:v>42533.689918981479</c:v>
                      </c:pt>
                      <c:pt idx="18707">
                        <c:v>42533.689930555556</c:v>
                      </c:pt>
                      <c:pt idx="18708">
                        <c:v>42533.689942129633</c:v>
                      </c:pt>
                      <c:pt idx="18709">
                        <c:v>42533.689953703702</c:v>
                      </c:pt>
                      <c:pt idx="18710">
                        <c:v>42533.689965277779</c:v>
                      </c:pt>
                      <c:pt idx="18711">
                        <c:v>42533.689976851849</c:v>
                      </c:pt>
                      <c:pt idx="18712">
                        <c:v>42533.689988425926</c:v>
                      </c:pt>
                      <c:pt idx="18713">
                        <c:v>42533.69</c:v>
                      </c:pt>
                      <c:pt idx="18714">
                        <c:v>42533.690011574072</c:v>
                      </c:pt>
                      <c:pt idx="18715">
                        <c:v>42533.690023148149</c:v>
                      </c:pt>
                      <c:pt idx="18716">
                        <c:v>42533.690034722225</c:v>
                      </c:pt>
                      <c:pt idx="18717">
                        <c:v>42533.690046296295</c:v>
                      </c:pt>
                      <c:pt idx="18718">
                        <c:v>42533.690057870372</c:v>
                      </c:pt>
                      <c:pt idx="18719">
                        <c:v>42533.690069444441</c:v>
                      </c:pt>
                      <c:pt idx="18720">
                        <c:v>42533.690081018518</c:v>
                      </c:pt>
                      <c:pt idx="18721">
                        <c:v>42533.690092592595</c:v>
                      </c:pt>
                      <c:pt idx="18722">
                        <c:v>42533.690104166664</c:v>
                      </c:pt>
                      <c:pt idx="18723">
                        <c:v>42533.690115740741</c:v>
                      </c:pt>
                      <c:pt idx="18724">
                        <c:v>42533.690127314818</c:v>
                      </c:pt>
                      <c:pt idx="18725">
                        <c:v>42533.690138888887</c:v>
                      </c:pt>
                      <c:pt idx="18726">
                        <c:v>42533.690150462964</c:v>
                      </c:pt>
                      <c:pt idx="18727">
                        <c:v>42533.69017361111</c:v>
                      </c:pt>
                      <c:pt idx="18728">
                        <c:v>42533.690196759257</c:v>
                      </c:pt>
                      <c:pt idx="18729">
                        <c:v>42533.690208333333</c:v>
                      </c:pt>
                      <c:pt idx="18730">
                        <c:v>42533.69021990741</c:v>
                      </c:pt>
                      <c:pt idx="18731">
                        <c:v>42533.69023148148</c:v>
                      </c:pt>
                      <c:pt idx="18732">
                        <c:v>42533.690243055556</c:v>
                      </c:pt>
                      <c:pt idx="18733">
                        <c:v>42533.690254629626</c:v>
                      </c:pt>
                      <c:pt idx="18734">
                        <c:v>42533.690266203703</c:v>
                      </c:pt>
                      <c:pt idx="18735">
                        <c:v>42533.69027777778</c:v>
                      </c:pt>
                      <c:pt idx="18736">
                        <c:v>42533.690289351849</c:v>
                      </c:pt>
                      <c:pt idx="18737">
                        <c:v>42533.690300925926</c:v>
                      </c:pt>
                      <c:pt idx="18738">
                        <c:v>42533.690312500003</c:v>
                      </c:pt>
                      <c:pt idx="18739">
                        <c:v>42533.690324074072</c:v>
                      </c:pt>
                      <c:pt idx="18740">
                        <c:v>42533.690347222226</c:v>
                      </c:pt>
                      <c:pt idx="18741">
                        <c:v>42533.690358796295</c:v>
                      </c:pt>
                      <c:pt idx="18742">
                        <c:v>42533.690370370372</c:v>
                      </c:pt>
                      <c:pt idx="18743">
                        <c:v>42533.690381944441</c:v>
                      </c:pt>
                      <c:pt idx="18744">
                        <c:v>42533.690393518518</c:v>
                      </c:pt>
                      <c:pt idx="18745">
                        <c:v>42533.690405092595</c:v>
                      </c:pt>
                      <c:pt idx="18746">
                        <c:v>42533.690416666665</c:v>
                      </c:pt>
                      <c:pt idx="18747">
                        <c:v>42533.690428240741</c:v>
                      </c:pt>
                      <c:pt idx="18748">
                        <c:v>42533.690439814818</c:v>
                      </c:pt>
                      <c:pt idx="18749">
                        <c:v>42533.690462962964</c:v>
                      </c:pt>
                      <c:pt idx="18750">
                        <c:v>42533.690486111111</c:v>
                      </c:pt>
                      <c:pt idx="18751">
                        <c:v>42533.690509259257</c:v>
                      </c:pt>
                      <c:pt idx="18752">
                        <c:v>42533.690532407411</c:v>
                      </c:pt>
                      <c:pt idx="18753">
                        <c:v>42533.69054398148</c:v>
                      </c:pt>
                      <c:pt idx="18754">
                        <c:v>42533.690555555557</c:v>
                      </c:pt>
                      <c:pt idx="18755">
                        <c:v>42533.690567129626</c:v>
                      </c:pt>
                      <c:pt idx="18756">
                        <c:v>42533.690578703703</c:v>
                      </c:pt>
                      <c:pt idx="18757">
                        <c:v>42533.69059027778</c:v>
                      </c:pt>
                      <c:pt idx="18758">
                        <c:v>42533.690601851849</c:v>
                      </c:pt>
                      <c:pt idx="18759">
                        <c:v>42533.690613425926</c:v>
                      </c:pt>
                      <c:pt idx="18760">
                        <c:v>42533.690625000003</c:v>
                      </c:pt>
                      <c:pt idx="18761">
                        <c:v>42533.690636574072</c:v>
                      </c:pt>
                      <c:pt idx="18762">
                        <c:v>42533.690648148149</c:v>
                      </c:pt>
                      <c:pt idx="18763">
                        <c:v>42533.690659722219</c:v>
                      </c:pt>
                      <c:pt idx="18764">
                        <c:v>42533.690671296295</c:v>
                      </c:pt>
                      <c:pt idx="18765">
                        <c:v>42533.690682870372</c:v>
                      </c:pt>
                      <c:pt idx="18766">
                        <c:v>42533.690694444442</c:v>
                      </c:pt>
                      <c:pt idx="18767">
                        <c:v>42533.690706018519</c:v>
                      </c:pt>
                      <c:pt idx="18768">
                        <c:v>42533.690717592595</c:v>
                      </c:pt>
                      <c:pt idx="18769">
                        <c:v>42533.690729166665</c:v>
                      </c:pt>
                      <c:pt idx="18770">
                        <c:v>42533.690740740742</c:v>
                      </c:pt>
                      <c:pt idx="18771">
                        <c:v>42533.690752314818</c:v>
                      </c:pt>
                      <c:pt idx="18772">
                        <c:v>42533.690763888888</c:v>
                      </c:pt>
                      <c:pt idx="18773">
                        <c:v>42533.690775462965</c:v>
                      </c:pt>
                      <c:pt idx="18774">
                        <c:v>42533.690787037034</c:v>
                      </c:pt>
                      <c:pt idx="18775">
                        <c:v>42533.690798611111</c:v>
                      </c:pt>
                      <c:pt idx="18776">
                        <c:v>42533.690810185188</c:v>
                      </c:pt>
                      <c:pt idx="18777">
                        <c:v>42533.690821759257</c:v>
                      </c:pt>
                      <c:pt idx="18778">
                        <c:v>42533.690833333334</c:v>
                      </c:pt>
                      <c:pt idx="18779">
                        <c:v>42533.690844907411</c:v>
                      </c:pt>
                      <c:pt idx="18780">
                        <c:v>42533.69085648148</c:v>
                      </c:pt>
                      <c:pt idx="18781">
                        <c:v>42533.690868055557</c:v>
                      </c:pt>
                      <c:pt idx="18782">
                        <c:v>42533.690879629627</c:v>
                      </c:pt>
                      <c:pt idx="18783">
                        <c:v>42533.690891203703</c:v>
                      </c:pt>
                      <c:pt idx="18784">
                        <c:v>42533.69090277778</c:v>
                      </c:pt>
                      <c:pt idx="18785">
                        <c:v>42533.69091435185</c:v>
                      </c:pt>
                      <c:pt idx="18786">
                        <c:v>42533.690925925926</c:v>
                      </c:pt>
                      <c:pt idx="18787">
                        <c:v>42533.690937500003</c:v>
                      </c:pt>
                      <c:pt idx="18788">
                        <c:v>42533.690949074073</c:v>
                      </c:pt>
                      <c:pt idx="18789">
                        <c:v>42533.690960648149</c:v>
                      </c:pt>
                      <c:pt idx="18790">
                        <c:v>42533.690972222219</c:v>
                      </c:pt>
                      <c:pt idx="18791">
                        <c:v>42533.690983796296</c:v>
                      </c:pt>
                      <c:pt idx="18792">
                        <c:v>42533.690995370373</c:v>
                      </c:pt>
                      <c:pt idx="18793">
                        <c:v>42533.691006944442</c:v>
                      </c:pt>
                      <c:pt idx="18794">
                        <c:v>42533.691018518519</c:v>
                      </c:pt>
                      <c:pt idx="18795">
                        <c:v>42533.691030092596</c:v>
                      </c:pt>
                      <c:pt idx="18796">
                        <c:v>42533.691041666665</c:v>
                      </c:pt>
                      <c:pt idx="18797">
                        <c:v>42533.691053240742</c:v>
                      </c:pt>
                      <c:pt idx="18798">
                        <c:v>42533.691064814811</c:v>
                      </c:pt>
                      <c:pt idx="18799">
                        <c:v>42533.691076388888</c:v>
                      </c:pt>
                      <c:pt idx="18800">
                        <c:v>42533.691087962965</c:v>
                      </c:pt>
                      <c:pt idx="18801">
                        <c:v>42533.691099537034</c:v>
                      </c:pt>
                      <c:pt idx="18802">
                        <c:v>42533.691111111111</c:v>
                      </c:pt>
                      <c:pt idx="18803">
                        <c:v>42533.691122685188</c:v>
                      </c:pt>
                      <c:pt idx="18804">
                        <c:v>42533.691134259258</c:v>
                      </c:pt>
                      <c:pt idx="18805">
                        <c:v>42533.691145833334</c:v>
                      </c:pt>
                      <c:pt idx="18806">
                        <c:v>42533.691157407404</c:v>
                      </c:pt>
                      <c:pt idx="18807">
                        <c:v>42533.691168981481</c:v>
                      </c:pt>
                      <c:pt idx="18808">
                        <c:v>42533.691180555557</c:v>
                      </c:pt>
                      <c:pt idx="18809">
                        <c:v>42533.691192129627</c:v>
                      </c:pt>
                      <c:pt idx="18810">
                        <c:v>42533.691203703704</c:v>
                      </c:pt>
                      <c:pt idx="18811">
                        <c:v>42533.69121527778</c:v>
                      </c:pt>
                      <c:pt idx="18812">
                        <c:v>42533.69122685185</c:v>
                      </c:pt>
                      <c:pt idx="18813">
                        <c:v>42533.691238425927</c:v>
                      </c:pt>
                      <c:pt idx="18814">
                        <c:v>42533.691250000003</c:v>
                      </c:pt>
                      <c:pt idx="18815">
                        <c:v>42533.691261574073</c:v>
                      </c:pt>
                      <c:pt idx="18816">
                        <c:v>42533.69127314815</c:v>
                      </c:pt>
                      <c:pt idx="18817">
                        <c:v>42533.691284722219</c:v>
                      </c:pt>
                      <c:pt idx="18818">
                        <c:v>42533.691296296296</c:v>
                      </c:pt>
                      <c:pt idx="18819">
                        <c:v>42533.691307870373</c:v>
                      </c:pt>
                      <c:pt idx="18820">
                        <c:v>42533.691319444442</c:v>
                      </c:pt>
                      <c:pt idx="18821">
                        <c:v>42533.691331018519</c:v>
                      </c:pt>
                      <c:pt idx="18822">
                        <c:v>42533.691342592596</c:v>
                      </c:pt>
                      <c:pt idx="18823">
                        <c:v>42533.691354166665</c:v>
                      </c:pt>
                      <c:pt idx="18824">
                        <c:v>42533.691365740742</c:v>
                      </c:pt>
                      <c:pt idx="18825">
                        <c:v>42533.691377314812</c:v>
                      </c:pt>
                      <c:pt idx="18826">
                        <c:v>42533.691388888888</c:v>
                      </c:pt>
                      <c:pt idx="18827">
                        <c:v>42533.691400462965</c:v>
                      </c:pt>
                      <c:pt idx="18828">
                        <c:v>42533.691412037035</c:v>
                      </c:pt>
                      <c:pt idx="18829">
                        <c:v>42533.691423611112</c:v>
                      </c:pt>
                      <c:pt idx="18830">
                        <c:v>42533.691446759258</c:v>
                      </c:pt>
                      <c:pt idx="18831">
                        <c:v>42533.691458333335</c:v>
                      </c:pt>
                      <c:pt idx="18832">
                        <c:v>42533.691469907404</c:v>
                      </c:pt>
                      <c:pt idx="18833">
                        <c:v>42533.691481481481</c:v>
                      </c:pt>
                      <c:pt idx="18834">
                        <c:v>42533.691493055558</c:v>
                      </c:pt>
                      <c:pt idx="18835">
                        <c:v>42533.691504629627</c:v>
                      </c:pt>
                      <c:pt idx="18836">
                        <c:v>42533.691527777781</c:v>
                      </c:pt>
                      <c:pt idx="18837">
                        <c:v>42533.69153935185</c:v>
                      </c:pt>
                      <c:pt idx="18838">
                        <c:v>42533.691550925927</c:v>
                      </c:pt>
                      <c:pt idx="18839">
                        <c:v>42533.691562499997</c:v>
                      </c:pt>
                      <c:pt idx="18840">
                        <c:v>42533.691574074073</c:v>
                      </c:pt>
                      <c:pt idx="18841">
                        <c:v>42533.69158564815</c:v>
                      </c:pt>
                      <c:pt idx="18842">
                        <c:v>42533.69159722222</c:v>
                      </c:pt>
                      <c:pt idx="18843">
                        <c:v>42533.691608796296</c:v>
                      </c:pt>
                      <c:pt idx="18844">
                        <c:v>42533.691620370373</c:v>
                      </c:pt>
                      <c:pt idx="18845">
                        <c:v>42533.691631944443</c:v>
                      </c:pt>
                      <c:pt idx="18846">
                        <c:v>42533.691643518519</c:v>
                      </c:pt>
                      <c:pt idx="18847">
                        <c:v>42533.691655092596</c:v>
                      </c:pt>
                      <c:pt idx="18848">
                        <c:v>42533.691666666666</c:v>
                      </c:pt>
                      <c:pt idx="18849">
                        <c:v>42533.691678240742</c:v>
                      </c:pt>
                      <c:pt idx="18850">
                        <c:v>42533.691689814812</c:v>
                      </c:pt>
                      <c:pt idx="18851">
                        <c:v>42533.691701388889</c:v>
                      </c:pt>
                      <c:pt idx="18852">
                        <c:v>42533.691712962966</c:v>
                      </c:pt>
                      <c:pt idx="18853">
                        <c:v>42533.691724537035</c:v>
                      </c:pt>
                      <c:pt idx="18854">
                        <c:v>42533.691736111112</c:v>
                      </c:pt>
                      <c:pt idx="18855">
                        <c:v>42533.691747685189</c:v>
                      </c:pt>
                      <c:pt idx="18856">
                        <c:v>42533.691770833335</c:v>
                      </c:pt>
                      <c:pt idx="18857">
                        <c:v>42533.691782407404</c:v>
                      </c:pt>
                      <c:pt idx="18858">
                        <c:v>42533.691793981481</c:v>
                      </c:pt>
                      <c:pt idx="18859">
                        <c:v>42533.691805555558</c:v>
                      </c:pt>
                      <c:pt idx="18860">
                        <c:v>42533.691817129627</c:v>
                      </c:pt>
                      <c:pt idx="18861">
                        <c:v>42533.691828703704</c:v>
                      </c:pt>
                      <c:pt idx="18862">
                        <c:v>42533.691840277781</c:v>
                      </c:pt>
                      <c:pt idx="18863">
                        <c:v>42533.691851851851</c:v>
                      </c:pt>
                      <c:pt idx="18864">
                        <c:v>42533.691863425927</c:v>
                      </c:pt>
                      <c:pt idx="18865">
                        <c:v>42533.691874999997</c:v>
                      </c:pt>
                      <c:pt idx="18866">
                        <c:v>42533.691886574074</c:v>
                      </c:pt>
                      <c:pt idx="18867">
                        <c:v>42533.69189814815</c:v>
                      </c:pt>
                      <c:pt idx="18868">
                        <c:v>42533.69190972222</c:v>
                      </c:pt>
                      <c:pt idx="18869">
                        <c:v>42533.691921296297</c:v>
                      </c:pt>
                      <c:pt idx="18870">
                        <c:v>42533.691932870373</c:v>
                      </c:pt>
                      <c:pt idx="18871">
                        <c:v>42533.691944444443</c:v>
                      </c:pt>
                      <c:pt idx="18872">
                        <c:v>42533.69195601852</c:v>
                      </c:pt>
                      <c:pt idx="18873">
                        <c:v>42533.691979166666</c:v>
                      </c:pt>
                      <c:pt idx="18874">
                        <c:v>42533.691990740743</c:v>
                      </c:pt>
                      <c:pt idx="18875">
                        <c:v>42533.692002314812</c:v>
                      </c:pt>
                      <c:pt idx="18876">
                        <c:v>42533.692013888889</c:v>
                      </c:pt>
                      <c:pt idx="18877">
                        <c:v>42533.692025462966</c:v>
                      </c:pt>
                      <c:pt idx="18878">
                        <c:v>42533.692037037035</c:v>
                      </c:pt>
                      <c:pt idx="18879">
                        <c:v>42533.692048611112</c:v>
                      </c:pt>
                      <c:pt idx="18880">
                        <c:v>42533.692060185182</c:v>
                      </c:pt>
                      <c:pt idx="18881">
                        <c:v>42533.692071759258</c:v>
                      </c:pt>
                      <c:pt idx="18882">
                        <c:v>42533.692083333335</c:v>
                      </c:pt>
                      <c:pt idx="18883">
                        <c:v>42533.692094907405</c:v>
                      </c:pt>
                      <c:pt idx="18884">
                        <c:v>42533.692106481481</c:v>
                      </c:pt>
                      <c:pt idx="18885">
                        <c:v>42533.692118055558</c:v>
                      </c:pt>
                      <c:pt idx="18886">
                        <c:v>42533.692129629628</c:v>
                      </c:pt>
                      <c:pt idx="18887">
                        <c:v>42533.692141203705</c:v>
                      </c:pt>
                      <c:pt idx="18888">
                        <c:v>42533.692164351851</c:v>
                      </c:pt>
                      <c:pt idx="18889">
                        <c:v>42533.692175925928</c:v>
                      </c:pt>
                      <c:pt idx="18890">
                        <c:v>42533.692187499997</c:v>
                      </c:pt>
                      <c:pt idx="18891">
                        <c:v>42533.692199074074</c:v>
                      </c:pt>
                      <c:pt idx="18892">
                        <c:v>42533.692210648151</c:v>
                      </c:pt>
                      <c:pt idx="18893">
                        <c:v>42533.69222222222</c:v>
                      </c:pt>
                      <c:pt idx="18894">
                        <c:v>42533.692233796297</c:v>
                      </c:pt>
                      <c:pt idx="18895">
                        <c:v>42533.692245370374</c:v>
                      </c:pt>
                      <c:pt idx="18896">
                        <c:v>42533.692256944443</c:v>
                      </c:pt>
                      <c:pt idx="18897">
                        <c:v>42533.69226851852</c:v>
                      </c:pt>
                      <c:pt idx="18898">
                        <c:v>42533.692280092589</c:v>
                      </c:pt>
                      <c:pt idx="18899">
                        <c:v>42533.692291666666</c:v>
                      </c:pt>
                      <c:pt idx="18900">
                        <c:v>42533.692303240743</c:v>
                      </c:pt>
                      <c:pt idx="18901">
                        <c:v>42533.692314814813</c:v>
                      </c:pt>
                      <c:pt idx="18902">
                        <c:v>42533.692326388889</c:v>
                      </c:pt>
                      <c:pt idx="18903">
                        <c:v>42533.692337962966</c:v>
                      </c:pt>
                      <c:pt idx="18904">
                        <c:v>42533.692349537036</c:v>
                      </c:pt>
                      <c:pt idx="18905">
                        <c:v>42533.692361111112</c:v>
                      </c:pt>
                      <c:pt idx="18906">
                        <c:v>42533.692372685182</c:v>
                      </c:pt>
                      <c:pt idx="18907">
                        <c:v>42533.692384259259</c:v>
                      </c:pt>
                      <c:pt idx="18908">
                        <c:v>42533.692395833335</c:v>
                      </c:pt>
                      <c:pt idx="18909">
                        <c:v>42533.692407407405</c:v>
                      </c:pt>
                      <c:pt idx="18910">
                        <c:v>42533.692418981482</c:v>
                      </c:pt>
                      <c:pt idx="18911">
                        <c:v>42533.692430555559</c:v>
                      </c:pt>
                      <c:pt idx="18912">
                        <c:v>42533.692442129628</c:v>
                      </c:pt>
                      <c:pt idx="18913">
                        <c:v>42533.692465277774</c:v>
                      </c:pt>
                      <c:pt idx="18914">
                        <c:v>42533.692476851851</c:v>
                      </c:pt>
                      <c:pt idx="18915">
                        <c:v>42533.692488425928</c:v>
                      </c:pt>
                      <c:pt idx="18916">
                        <c:v>42533.692499999997</c:v>
                      </c:pt>
                      <c:pt idx="18917">
                        <c:v>42533.692511574074</c:v>
                      </c:pt>
                      <c:pt idx="18918">
                        <c:v>42533.692523148151</c:v>
                      </c:pt>
                      <c:pt idx="18919">
                        <c:v>42533.69253472222</c:v>
                      </c:pt>
                      <c:pt idx="18920">
                        <c:v>42533.692546296297</c:v>
                      </c:pt>
                      <c:pt idx="18921">
                        <c:v>42533.692557870374</c:v>
                      </c:pt>
                      <c:pt idx="18922">
                        <c:v>42533.692569444444</c:v>
                      </c:pt>
                      <c:pt idx="18923">
                        <c:v>42533.69258101852</c:v>
                      </c:pt>
                      <c:pt idx="18924">
                        <c:v>42533.69259259259</c:v>
                      </c:pt>
                      <c:pt idx="18925">
                        <c:v>42533.692604166667</c:v>
                      </c:pt>
                      <c:pt idx="18926">
                        <c:v>42533.692615740743</c:v>
                      </c:pt>
                      <c:pt idx="18927">
                        <c:v>42533.692627314813</c:v>
                      </c:pt>
                      <c:pt idx="18928">
                        <c:v>42533.692650462966</c:v>
                      </c:pt>
                      <c:pt idx="18929">
                        <c:v>42533.692662037036</c:v>
                      </c:pt>
                      <c:pt idx="18930">
                        <c:v>42533.692673611113</c:v>
                      </c:pt>
                      <c:pt idx="18931">
                        <c:v>42533.692696759259</c:v>
                      </c:pt>
                      <c:pt idx="18932">
                        <c:v>42533.692708333336</c:v>
                      </c:pt>
                      <c:pt idx="18933">
                        <c:v>42533.692719907405</c:v>
                      </c:pt>
                      <c:pt idx="18934">
                        <c:v>42533.692731481482</c:v>
                      </c:pt>
                      <c:pt idx="18935">
                        <c:v>42533.692743055559</c:v>
                      </c:pt>
                      <c:pt idx="18936">
                        <c:v>42533.692754629628</c:v>
                      </c:pt>
                      <c:pt idx="18937">
                        <c:v>42533.692766203705</c:v>
                      </c:pt>
                      <c:pt idx="18938">
                        <c:v>42533.692777777775</c:v>
                      </c:pt>
                      <c:pt idx="18939">
                        <c:v>42533.692789351851</c:v>
                      </c:pt>
                      <c:pt idx="18940">
                        <c:v>42533.692800925928</c:v>
                      </c:pt>
                      <c:pt idx="18941">
                        <c:v>42533.692812499998</c:v>
                      </c:pt>
                      <c:pt idx="18942">
                        <c:v>42533.692824074074</c:v>
                      </c:pt>
                      <c:pt idx="18943">
                        <c:v>42533.692835648151</c:v>
                      </c:pt>
                      <c:pt idx="18944">
                        <c:v>42533.692847222221</c:v>
                      </c:pt>
                      <c:pt idx="18945">
                        <c:v>42533.692858796298</c:v>
                      </c:pt>
                      <c:pt idx="18946">
                        <c:v>42533.692870370367</c:v>
                      </c:pt>
                      <c:pt idx="18947">
                        <c:v>42533.692881944444</c:v>
                      </c:pt>
                      <c:pt idx="18948">
                        <c:v>42533.692893518521</c:v>
                      </c:pt>
                      <c:pt idx="18949">
                        <c:v>42533.69290509259</c:v>
                      </c:pt>
                      <c:pt idx="18950">
                        <c:v>42533.692916666667</c:v>
                      </c:pt>
                      <c:pt idx="18951">
                        <c:v>42533.692928240744</c:v>
                      </c:pt>
                      <c:pt idx="18952">
                        <c:v>42533.692939814813</c:v>
                      </c:pt>
                      <c:pt idx="18953">
                        <c:v>42533.69295138889</c:v>
                      </c:pt>
                      <c:pt idx="18954">
                        <c:v>42533.692962962959</c:v>
                      </c:pt>
                      <c:pt idx="18955">
                        <c:v>42533.692974537036</c:v>
                      </c:pt>
                      <c:pt idx="18956">
                        <c:v>42533.692986111113</c:v>
                      </c:pt>
                      <c:pt idx="18957">
                        <c:v>42533.692997685182</c:v>
                      </c:pt>
                      <c:pt idx="18958">
                        <c:v>42533.693009259259</c:v>
                      </c:pt>
                      <c:pt idx="18959">
                        <c:v>42533.693020833336</c:v>
                      </c:pt>
                      <c:pt idx="18960">
                        <c:v>42533.693032407406</c:v>
                      </c:pt>
                      <c:pt idx="18961">
                        <c:v>42533.693043981482</c:v>
                      </c:pt>
                      <c:pt idx="18962">
                        <c:v>42533.693055555559</c:v>
                      </c:pt>
                      <c:pt idx="18963">
                        <c:v>42533.693067129629</c:v>
                      </c:pt>
                      <c:pt idx="18964">
                        <c:v>42533.693078703705</c:v>
                      </c:pt>
                      <c:pt idx="18965">
                        <c:v>42533.693090277775</c:v>
                      </c:pt>
                      <c:pt idx="18966">
                        <c:v>42533.693101851852</c:v>
                      </c:pt>
                      <c:pt idx="18967">
                        <c:v>42533.693113425928</c:v>
                      </c:pt>
                      <c:pt idx="18968">
                        <c:v>42533.693124999998</c:v>
                      </c:pt>
                      <c:pt idx="18969">
                        <c:v>42533.693148148152</c:v>
                      </c:pt>
                      <c:pt idx="18970">
                        <c:v>42533.693159722221</c:v>
                      </c:pt>
                      <c:pt idx="18971">
                        <c:v>42533.693171296298</c:v>
                      </c:pt>
                      <c:pt idx="18972">
                        <c:v>42533.693182870367</c:v>
                      </c:pt>
                      <c:pt idx="18973">
                        <c:v>42533.693194444444</c:v>
                      </c:pt>
                      <c:pt idx="18974">
                        <c:v>42533.693206018521</c:v>
                      </c:pt>
                      <c:pt idx="18975">
                        <c:v>42533.69321759259</c:v>
                      </c:pt>
                      <c:pt idx="18976">
                        <c:v>42533.693229166667</c:v>
                      </c:pt>
                      <c:pt idx="18977">
                        <c:v>42533.693240740744</c:v>
                      </c:pt>
                      <c:pt idx="18978">
                        <c:v>42533.693252314813</c:v>
                      </c:pt>
                      <c:pt idx="18979">
                        <c:v>42533.69326388889</c:v>
                      </c:pt>
                      <c:pt idx="18980">
                        <c:v>42533.69327546296</c:v>
                      </c:pt>
                      <c:pt idx="18981">
                        <c:v>42533.693287037036</c:v>
                      </c:pt>
                      <c:pt idx="18982">
                        <c:v>42533.693298611113</c:v>
                      </c:pt>
                      <c:pt idx="18983">
                        <c:v>42533.693310185183</c:v>
                      </c:pt>
                      <c:pt idx="18984">
                        <c:v>42533.69332175926</c:v>
                      </c:pt>
                      <c:pt idx="18985">
                        <c:v>42533.693344907406</c:v>
                      </c:pt>
                      <c:pt idx="18986">
                        <c:v>42533.693356481483</c:v>
                      </c:pt>
                      <c:pt idx="18987">
                        <c:v>42533.693368055552</c:v>
                      </c:pt>
                      <c:pt idx="18988">
                        <c:v>42533.693379629629</c:v>
                      </c:pt>
                      <c:pt idx="18989">
                        <c:v>42533.693391203706</c:v>
                      </c:pt>
                      <c:pt idx="18990">
                        <c:v>42533.693402777775</c:v>
                      </c:pt>
                      <c:pt idx="18991">
                        <c:v>42533.693414351852</c:v>
                      </c:pt>
                      <c:pt idx="18992">
                        <c:v>42533.693425925929</c:v>
                      </c:pt>
                      <c:pt idx="18993">
                        <c:v>42533.693437499998</c:v>
                      </c:pt>
                      <c:pt idx="18994">
                        <c:v>42533.693449074075</c:v>
                      </c:pt>
                      <c:pt idx="18995">
                        <c:v>42533.693460648145</c:v>
                      </c:pt>
                      <c:pt idx="18996">
                        <c:v>42533.693472222221</c:v>
                      </c:pt>
                      <c:pt idx="18997">
                        <c:v>42533.693483796298</c:v>
                      </c:pt>
                      <c:pt idx="18998">
                        <c:v>42533.693495370368</c:v>
                      </c:pt>
                      <c:pt idx="18999">
                        <c:v>42533.693506944444</c:v>
                      </c:pt>
                      <c:pt idx="19000">
                        <c:v>42533.693518518521</c:v>
                      </c:pt>
                      <c:pt idx="19001">
                        <c:v>42533.693530092591</c:v>
                      </c:pt>
                      <c:pt idx="19002">
                        <c:v>42533.693541666667</c:v>
                      </c:pt>
                      <c:pt idx="19003">
                        <c:v>42533.693553240744</c:v>
                      </c:pt>
                      <c:pt idx="19004">
                        <c:v>42533.693564814814</c:v>
                      </c:pt>
                      <c:pt idx="19005">
                        <c:v>42533.693576388891</c:v>
                      </c:pt>
                      <c:pt idx="19006">
                        <c:v>42533.69358796296</c:v>
                      </c:pt>
                      <c:pt idx="19007">
                        <c:v>42533.693599537037</c:v>
                      </c:pt>
                      <c:pt idx="19008">
                        <c:v>42533.693611111114</c:v>
                      </c:pt>
                      <c:pt idx="19009">
                        <c:v>42533.693622685183</c:v>
                      </c:pt>
                      <c:pt idx="19010">
                        <c:v>42533.69363425926</c:v>
                      </c:pt>
                      <c:pt idx="19011">
                        <c:v>42533.693645833337</c:v>
                      </c:pt>
                      <c:pt idx="19012">
                        <c:v>42533.693657407406</c:v>
                      </c:pt>
                      <c:pt idx="19013">
                        <c:v>42533.693668981483</c:v>
                      </c:pt>
                      <c:pt idx="19014">
                        <c:v>42533.693680555552</c:v>
                      </c:pt>
                      <c:pt idx="19015">
                        <c:v>42533.693692129629</c:v>
                      </c:pt>
                      <c:pt idx="19016">
                        <c:v>42533.693703703706</c:v>
                      </c:pt>
                      <c:pt idx="19017">
                        <c:v>42533.693715277775</c:v>
                      </c:pt>
                      <c:pt idx="19018">
                        <c:v>42533.693726851852</c:v>
                      </c:pt>
                      <c:pt idx="19019">
                        <c:v>42533.693738425929</c:v>
                      </c:pt>
                      <c:pt idx="19020">
                        <c:v>42533.693749999999</c:v>
                      </c:pt>
                      <c:pt idx="19021">
                        <c:v>42533.693761574075</c:v>
                      </c:pt>
                      <c:pt idx="19022">
                        <c:v>42533.693773148145</c:v>
                      </c:pt>
                      <c:pt idx="19023">
                        <c:v>42533.693784722222</c:v>
                      </c:pt>
                      <c:pt idx="19024">
                        <c:v>42533.693796296298</c:v>
                      </c:pt>
                      <c:pt idx="19025">
                        <c:v>42533.693807870368</c:v>
                      </c:pt>
                      <c:pt idx="19026">
                        <c:v>42533.693819444445</c:v>
                      </c:pt>
                      <c:pt idx="19027">
                        <c:v>42533.693831018521</c:v>
                      </c:pt>
                      <c:pt idx="19028">
                        <c:v>42533.693842592591</c:v>
                      </c:pt>
                      <c:pt idx="19029">
                        <c:v>42533.693854166668</c:v>
                      </c:pt>
                      <c:pt idx="19030">
                        <c:v>42533.693865740737</c:v>
                      </c:pt>
                      <c:pt idx="19031">
                        <c:v>42533.693877314814</c:v>
                      </c:pt>
                      <c:pt idx="19032">
                        <c:v>42533.693888888891</c:v>
                      </c:pt>
                      <c:pt idx="19033">
                        <c:v>42533.69390046296</c:v>
                      </c:pt>
                      <c:pt idx="19034">
                        <c:v>42533.693912037037</c:v>
                      </c:pt>
                      <c:pt idx="19035">
                        <c:v>42533.693923611114</c:v>
                      </c:pt>
                      <c:pt idx="19036">
                        <c:v>42533.693935185183</c:v>
                      </c:pt>
                      <c:pt idx="19037">
                        <c:v>42533.69394675926</c:v>
                      </c:pt>
                      <c:pt idx="19038">
                        <c:v>42533.693958333337</c:v>
                      </c:pt>
                      <c:pt idx="19039">
                        <c:v>42533.693969907406</c:v>
                      </c:pt>
                      <c:pt idx="19040">
                        <c:v>42533.693981481483</c:v>
                      </c:pt>
                      <c:pt idx="19041">
                        <c:v>42533.693993055553</c:v>
                      </c:pt>
                      <c:pt idx="19042">
                        <c:v>42533.694004629629</c:v>
                      </c:pt>
                      <c:pt idx="19043">
                        <c:v>42533.694016203706</c:v>
                      </c:pt>
                      <c:pt idx="19044">
                        <c:v>42533.694027777776</c:v>
                      </c:pt>
                      <c:pt idx="19045">
                        <c:v>42533.694039351853</c:v>
                      </c:pt>
                      <c:pt idx="19046">
                        <c:v>42533.694050925929</c:v>
                      </c:pt>
                      <c:pt idx="19047">
                        <c:v>42533.694062499999</c:v>
                      </c:pt>
                      <c:pt idx="19048">
                        <c:v>42533.694074074076</c:v>
                      </c:pt>
                      <c:pt idx="19049">
                        <c:v>42533.694085648145</c:v>
                      </c:pt>
                      <c:pt idx="19050">
                        <c:v>42533.694097222222</c:v>
                      </c:pt>
                      <c:pt idx="19051">
                        <c:v>42533.694108796299</c:v>
                      </c:pt>
                      <c:pt idx="19052">
                        <c:v>42533.694120370368</c:v>
                      </c:pt>
                      <c:pt idx="19053">
                        <c:v>42533.694131944445</c:v>
                      </c:pt>
                      <c:pt idx="19054">
                        <c:v>42533.694143518522</c:v>
                      </c:pt>
                      <c:pt idx="19055">
                        <c:v>42533.694155092591</c:v>
                      </c:pt>
                      <c:pt idx="19056">
                        <c:v>42533.694166666668</c:v>
                      </c:pt>
                      <c:pt idx="19057">
                        <c:v>42533.694178240738</c:v>
                      </c:pt>
                      <c:pt idx="19058">
                        <c:v>42533.694189814814</c:v>
                      </c:pt>
                      <c:pt idx="19059">
                        <c:v>42533.694201388891</c:v>
                      </c:pt>
                      <c:pt idx="19060">
                        <c:v>42533.694212962961</c:v>
                      </c:pt>
                      <c:pt idx="19061">
                        <c:v>42533.694224537037</c:v>
                      </c:pt>
                      <c:pt idx="19062">
                        <c:v>42533.694236111114</c:v>
                      </c:pt>
                      <c:pt idx="19063">
                        <c:v>42533.694247685184</c:v>
                      </c:pt>
                      <c:pt idx="19064">
                        <c:v>42533.69427083333</c:v>
                      </c:pt>
                      <c:pt idx="19065">
                        <c:v>42533.694282407407</c:v>
                      </c:pt>
                      <c:pt idx="19066">
                        <c:v>42533.694293981483</c:v>
                      </c:pt>
                      <c:pt idx="19067">
                        <c:v>42533.694305555553</c:v>
                      </c:pt>
                      <c:pt idx="19068">
                        <c:v>42533.69431712963</c:v>
                      </c:pt>
                      <c:pt idx="19069">
                        <c:v>42533.694328703707</c:v>
                      </c:pt>
                      <c:pt idx="19070">
                        <c:v>42533.694340277776</c:v>
                      </c:pt>
                      <c:pt idx="19071">
                        <c:v>42533.694363425922</c:v>
                      </c:pt>
                      <c:pt idx="19072">
                        <c:v>42533.694374999999</c:v>
                      </c:pt>
                      <c:pt idx="19073">
                        <c:v>42533.694386574076</c:v>
                      </c:pt>
                      <c:pt idx="19074">
                        <c:v>42533.694409722222</c:v>
                      </c:pt>
                      <c:pt idx="19075">
                        <c:v>42533.694421296299</c:v>
                      </c:pt>
                      <c:pt idx="19076">
                        <c:v>42533.694432870368</c:v>
                      </c:pt>
                      <c:pt idx="19077">
                        <c:v>42533.694444444445</c:v>
                      </c:pt>
                      <c:pt idx="19078">
                        <c:v>42533.694456018522</c:v>
                      </c:pt>
                      <c:pt idx="19079">
                        <c:v>42533.694467592592</c:v>
                      </c:pt>
                      <c:pt idx="19080">
                        <c:v>42533.694479166668</c:v>
                      </c:pt>
                      <c:pt idx="19081">
                        <c:v>42533.694490740738</c:v>
                      </c:pt>
                      <c:pt idx="19082">
                        <c:v>42533.694502314815</c:v>
                      </c:pt>
                      <c:pt idx="19083">
                        <c:v>42533.694513888891</c:v>
                      </c:pt>
                      <c:pt idx="19084">
                        <c:v>42533.694525462961</c:v>
                      </c:pt>
                      <c:pt idx="19085">
                        <c:v>42533.694537037038</c:v>
                      </c:pt>
                      <c:pt idx="19086">
                        <c:v>42533.694548611114</c:v>
                      </c:pt>
                      <c:pt idx="19087">
                        <c:v>42533.694560185184</c:v>
                      </c:pt>
                      <c:pt idx="19088">
                        <c:v>42533.694571759261</c:v>
                      </c:pt>
                      <c:pt idx="19089">
                        <c:v>42533.69458333333</c:v>
                      </c:pt>
                      <c:pt idx="19090">
                        <c:v>42533.694594907407</c:v>
                      </c:pt>
                      <c:pt idx="19091">
                        <c:v>42533.694606481484</c:v>
                      </c:pt>
                      <c:pt idx="19092">
                        <c:v>42533.694618055553</c:v>
                      </c:pt>
                      <c:pt idx="19093">
                        <c:v>42533.69462962963</c:v>
                      </c:pt>
                      <c:pt idx="19094">
                        <c:v>42533.694641203707</c:v>
                      </c:pt>
                      <c:pt idx="19095">
                        <c:v>42533.694652777776</c:v>
                      </c:pt>
                      <c:pt idx="19096">
                        <c:v>42533.694664351853</c:v>
                      </c:pt>
                      <c:pt idx="19097">
                        <c:v>42533.694675925923</c:v>
                      </c:pt>
                      <c:pt idx="19098">
                        <c:v>42533.694687499999</c:v>
                      </c:pt>
                      <c:pt idx="19099">
                        <c:v>42533.694699074076</c:v>
                      </c:pt>
                      <c:pt idx="19100">
                        <c:v>42533.694710648146</c:v>
                      </c:pt>
                      <c:pt idx="19101">
                        <c:v>42533.694722222222</c:v>
                      </c:pt>
                      <c:pt idx="19102">
                        <c:v>42533.694733796299</c:v>
                      </c:pt>
                      <c:pt idx="19103">
                        <c:v>42533.694745370369</c:v>
                      </c:pt>
                      <c:pt idx="19104">
                        <c:v>42533.694756944446</c:v>
                      </c:pt>
                      <c:pt idx="19105">
                        <c:v>42533.694768518515</c:v>
                      </c:pt>
                      <c:pt idx="19106">
                        <c:v>42533.694780092592</c:v>
                      </c:pt>
                      <c:pt idx="19107">
                        <c:v>42533.694791666669</c:v>
                      </c:pt>
                      <c:pt idx="19108">
                        <c:v>42533.694803240738</c:v>
                      </c:pt>
                      <c:pt idx="19109">
                        <c:v>42533.694814814815</c:v>
                      </c:pt>
                      <c:pt idx="19110">
                        <c:v>42533.694826388892</c:v>
                      </c:pt>
                      <c:pt idx="19111">
                        <c:v>42533.694837962961</c:v>
                      </c:pt>
                      <c:pt idx="19112">
                        <c:v>42533.694849537038</c:v>
                      </c:pt>
                      <c:pt idx="19113">
                        <c:v>42533.694861111115</c:v>
                      </c:pt>
                      <c:pt idx="19114">
                        <c:v>42533.694872685184</c:v>
                      </c:pt>
                      <c:pt idx="19115">
                        <c:v>42533.694884259261</c:v>
                      </c:pt>
                      <c:pt idx="19116">
                        <c:v>42533.694895833331</c:v>
                      </c:pt>
                      <c:pt idx="19117">
                        <c:v>42533.694907407407</c:v>
                      </c:pt>
                      <c:pt idx="19118">
                        <c:v>42533.694918981484</c:v>
                      </c:pt>
                      <c:pt idx="19119">
                        <c:v>42533.694930555554</c:v>
                      </c:pt>
                      <c:pt idx="19120">
                        <c:v>42533.69494212963</c:v>
                      </c:pt>
                      <c:pt idx="19121">
                        <c:v>42533.694953703707</c:v>
                      </c:pt>
                      <c:pt idx="19122">
                        <c:v>42533.694976851853</c:v>
                      </c:pt>
                      <c:pt idx="19123">
                        <c:v>42533.694988425923</c:v>
                      </c:pt>
                      <c:pt idx="19124">
                        <c:v>42533.695</c:v>
                      </c:pt>
                      <c:pt idx="19125">
                        <c:v>42533.695011574076</c:v>
                      </c:pt>
                      <c:pt idx="19126">
                        <c:v>42533.695023148146</c:v>
                      </c:pt>
                      <c:pt idx="19127">
                        <c:v>42533.695034722223</c:v>
                      </c:pt>
                      <c:pt idx="19128">
                        <c:v>42533.6950462963</c:v>
                      </c:pt>
                      <c:pt idx="19129">
                        <c:v>42533.695057870369</c:v>
                      </c:pt>
                      <c:pt idx="19130">
                        <c:v>42533.695069444446</c:v>
                      </c:pt>
                      <c:pt idx="19131">
                        <c:v>42533.695081018515</c:v>
                      </c:pt>
                      <c:pt idx="19132">
                        <c:v>42533.695092592592</c:v>
                      </c:pt>
                      <c:pt idx="19133">
                        <c:v>42533.695104166669</c:v>
                      </c:pt>
                      <c:pt idx="19134">
                        <c:v>42533.695115740738</c:v>
                      </c:pt>
                      <c:pt idx="19135">
                        <c:v>42533.695127314815</c:v>
                      </c:pt>
                      <c:pt idx="19136">
                        <c:v>42533.695138888892</c:v>
                      </c:pt>
                      <c:pt idx="19137">
                        <c:v>42533.695150462961</c:v>
                      </c:pt>
                      <c:pt idx="19138">
                        <c:v>42533.695162037038</c:v>
                      </c:pt>
                      <c:pt idx="19139">
                        <c:v>42533.695173611108</c:v>
                      </c:pt>
                      <c:pt idx="19140">
                        <c:v>42533.695185185185</c:v>
                      </c:pt>
                      <c:pt idx="19141">
                        <c:v>42533.695196759261</c:v>
                      </c:pt>
                      <c:pt idx="19142">
                        <c:v>42533.695208333331</c:v>
                      </c:pt>
                      <c:pt idx="19143">
                        <c:v>42533.695219907408</c:v>
                      </c:pt>
                      <c:pt idx="19144">
                        <c:v>42533.695231481484</c:v>
                      </c:pt>
                      <c:pt idx="19145">
                        <c:v>42533.695243055554</c:v>
                      </c:pt>
                      <c:pt idx="19146">
                        <c:v>42533.695254629631</c:v>
                      </c:pt>
                      <c:pt idx="19147">
                        <c:v>42533.6952662037</c:v>
                      </c:pt>
                      <c:pt idx="19148">
                        <c:v>42533.695277777777</c:v>
                      </c:pt>
                      <c:pt idx="19149">
                        <c:v>42533.695289351854</c:v>
                      </c:pt>
                      <c:pt idx="19150">
                        <c:v>42533.695300925923</c:v>
                      </c:pt>
                      <c:pt idx="19151">
                        <c:v>42533.6953125</c:v>
                      </c:pt>
                      <c:pt idx="19152">
                        <c:v>42533.695324074077</c:v>
                      </c:pt>
                      <c:pt idx="19153">
                        <c:v>42533.695335648146</c:v>
                      </c:pt>
                      <c:pt idx="19154">
                        <c:v>42533.695347222223</c:v>
                      </c:pt>
                      <c:pt idx="19155">
                        <c:v>42533.6953587963</c:v>
                      </c:pt>
                      <c:pt idx="19156">
                        <c:v>42533.695370370369</c:v>
                      </c:pt>
                      <c:pt idx="19157">
                        <c:v>42533.695381944446</c:v>
                      </c:pt>
                      <c:pt idx="19158">
                        <c:v>42533.695393518516</c:v>
                      </c:pt>
                      <c:pt idx="19159">
                        <c:v>42533.695405092592</c:v>
                      </c:pt>
                      <c:pt idx="19160">
                        <c:v>42533.695416666669</c:v>
                      </c:pt>
                      <c:pt idx="19161">
                        <c:v>42533.695428240739</c:v>
                      </c:pt>
                      <c:pt idx="19162">
                        <c:v>42533.695439814815</c:v>
                      </c:pt>
                      <c:pt idx="19163">
                        <c:v>42533.695451388892</c:v>
                      </c:pt>
                      <c:pt idx="19164">
                        <c:v>42533.695474537039</c:v>
                      </c:pt>
                      <c:pt idx="19165">
                        <c:v>42533.695486111108</c:v>
                      </c:pt>
                      <c:pt idx="19166">
                        <c:v>42533.695497685185</c:v>
                      </c:pt>
                      <c:pt idx="19167">
                        <c:v>42533.695509259262</c:v>
                      </c:pt>
                      <c:pt idx="19168">
                        <c:v>42533.695520833331</c:v>
                      </c:pt>
                      <c:pt idx="19169">
                        <c:v>42533.695532407408</c:v>
                      </c:pt>
                      <c:pt idx="19170">
                        <c:v>42533.695543981485</c:v>
                      </c:pt>
                      <c:pt idx="19171">
                        <c:v>42533.695555555554</c:v>
                      </c:pt>
                      <c:pt idx="19172">
                        <c:v>42533.695567129631</c:v>
                      </c:pt>
                      <c:pt idx="19173">
                        <c:v>42533.6955787037</c:v>
                      </c:pt>
                      <c:pt idx="19174">
                        <c:v>42533.695590277777</c:v>
                      </c:pt>
                      <c:pt idx="19175">
                        <c:v>42533.695601851854</c:v>
                      </c:pt>
                      <c:pt idx="19176">
                        <c:v>42533.695613425924</c:v>
                      </c:pt>
                      <c:pt idx="19177">
                        <c:v>42533.695625</c:v>
                      </c:pt>
                      <c:pt idx="19178">
                        <c:v>42533.695636574077</c:v>
                      </c:pt>
                      <c:pt idx="19179">
                        <c:v>42533.695648148147</c:v>
                      </c:pt>
                      <c:pt idx="19180">
                        <c:v>42533.695659722223</c:v>
                      </c:pt>
                      <c:pt idx="19181">
                        <c:v>42533.695671296293</c:v>
                      </c:pt>
                      <c:pt idx="19182">
                        <c:v>42533.69568287037</c:v>
                      </c:pt>
                      <c:pt idx="19183">
                        <c:v>42533.695694444446</c:v>
                      </c:pt>
                      <c:pt idx="19184">
                        <c:v>42533.695706018516</c:v>
                      </c:pt>
                      <c:pt idx="19185">
                        <c:v>42533.695717592593</c:v>
                      </c:pt>
                      <c:pt idx="19186">
                        <c:v>42533.695729166669</c:v>
                      </c:pt>
                      <c:pt idx="19187">
                        <c:v>42533.695740740739</c:v>
                      </c:pt>
                      <c:pt idx="19188">
                        <c:v>42533.695752314816</c:v>
                      </c:pt>
                      <c:pt idx="19189">
                        <c:v>42533.695763888885</c:v>
                      </c:pt>
                      <c:pt idx="19190">
                        <c:v>42533.695775462962</c:v>
                      </c:pt>
                      <c:pt idx="19191">
                        <c:v>42533.695787037039</c:v>
                      </c:pt>
                      <c:pt idx="19192">
                        <c:v>42533.695798611108</c:v>
                      </c:pt>
                      <c:pt idx="19193">
                        <c:v>42533.695810185185</c:v>
                      </c:pt>
                      <c:pt idx="19194">
                        <c:v>42533.695821759262</c:v>
                      </c:pt>
                      <c:pt idx="19195">
                        <c:v>42533.695833333331</c:v>
                      </c:pt>
                      <c:pt idx="19196">
                        <c:v>42533.695844907408</c:v>
                      </c:pt>
                      <c:pt idx="19197">
                        <c:v>42533.695856481485</c:v>
                      </c:pt>
                      <c:pt idx="19198">
                        <c:v>42533.695868055554</c:v>
                      </c:pt>
                      <c:pt idx="19199">
                        <c:v>42533.695879629631</c:v>
                      </c:pt>
                      <c:pt idx="19200">
                        <c:v>42533.695891203701</c:v>
                      </c:pt>
                      <c:pt idx="19201">
                        <c:v>42533.695902777778</c:v>
                      </c:pt>
                      <c:pt idx="19202">
                        <c:v>42533.695914351854</c:v>
                      </c:pt>
                      <c:pt idx="19203">
                        <c:v>42533.695925925924</c:v>
                      </c:pt>
                      <c:pt idx="19204">
                        <c:v>42533.695949074077</c:v>
                      </c:pt>
                      <c:pt idx="19205">
                        <c:v>42533.695960648147</c:v>
                      </c:pt>
                      <c:pt idx="19206">
                        <c:v>42533.695972222224</c:v>
                      </c:pt>
                      <c:pt idx="19207">
                        <c:v>42533.695983796293</c:v>
                      </c:pt>
                      <c:pt idx="19208">
                        <c:v>42533.69599537037</c:v>
                      </c:pt>
                      <c:pt idx="19209">
                        <c:v>42533.696006944447</c:v>
                      </c:pt>
                      <c:pt idx="19210">
                        <c:v>42533.696018518516</c:v>
                      </c:pt>
                      <c:pt idx="19211">
                        <c:v>42533.696030092593</c:v>
                      </c:pt>
                      <c:pt idx="19212">
                        <c:v>42533.69604166667</c:v>
                      </c:pt>
                      <c:pt idx="19213">
                        <c:v>42533.696053240739</c:v>
                      </c:pt>
                      <c:pt idx="19214">
                        <c:v>42533.696064814816</c:v>
                      </c:pt>
                      <c:pt idx="19215">
                        <c:v>42533.696076388886</c:v>
                      </c:pt>
                      <c:pt idx="19216">
                        <c:v>42533.696087962962</c:v>
                      </c:pt>
                      <c:pt idx="19217">
                        <c:v>42533.696099537039</c:v>
                      </c:pt>
                      <c:pt idx="19218">
                        <c:v>42533.696111111109</c:v>
                      </c:pt>
                      <c:pt idx="19219">
                        <c:v>42533.696122685185</c:v>
                      </c:pt>
                      <c:pt idx="19220">
                        <c:v>42533.696134259262</c:v>
                      </c:pt>
                      <c:pt idx="19221">
                        <c:v>42533.696145833332</c:v>
                      </c:pt>
                      <c:pt idx="19222">
                        <c:v>42533.696157407408</c:v>
                      </c:pt>
                      <c:pt idx="19223">
                        <c:v>42533.696180555555</c:v>
                      </c:pt>
                      <c:pt idx="19224">
                        <c:v>42533.696192129632</c:v>
                      </c:pt>
                      <c:pt idx="19225">
                        <c:v>42533.696203703701</c:v>
                      </c:pt>
                      <c:pt idx="19226">
                        <c:v>42533.696215277778</c:v>
                      </c:pt>
                      <c:pt idx="19227">
                        <c:v>42533.696226851855</c:v>
                      </c:pt>
                      <c:pt idx="19228">
                        <c:v>42533.696238425924</c:v>
                      </c:pt>
                      <c:pt idx="19229">
                        <c:v>42533.696250000001</c:v>
                      </c:pt>
                      <c:pt idx="19230">
                        <c:v>42533.696261574078</c:v>
                      </c:pt>
                      <c:pt idx="19231">
                        <c:v>42533.696284722224</c:v>
                      </c:pt>
                      <c:pt idx="19232">
                        <c:v>42533.696296296293</c:v>
                      </c:pt>
                      <c:pt idx="19233">
                        <c:v>42533.69630787037</c:v>
                      </c:pt>
                      <c:pt idx="19234">
                        <c:v>42533.696319444447</c:v>
                      </c:pt>
                      <c:pt idx="19235">
                        <c:v>42533.696331018517</c:v>
                      </c:pt>
                      <c:pt idx="19236">
                        <c:v>42533.696342592593</c:v>
                      </c:pt>
                      <c:pt idx="19237">
                        <c:v>42533.69635416667</c:v>
                      </c:pt>
                      <c:pt idx="19238">
                        <c:v>42533.69636574074</c:v>
                      </c:pt>
                      <c:pt idx="19239">
                        <c:v>42533.696377314816</c:v>
                      </c:pt>
                      <c:pt idx="19240">
                        <c:v>42533.696388888886</c:v>
                      </c:pt>
                      <c:pt idx="19241">
                        <c:v>42533.696400462963</c:v>
                      </c:pt>
                      <c:pt idx="19242">
                        <c:v>42533.696412037039</c:v>
                      </c:pt>
                      <c:pt idx="19243">
                        <c:v>42533.696423611109</c:v>
                      </c:pt>
                      <c:pt idx="19244">
                        <c:v>42533.696435185186</c:v>
                      </c:pt>
                      <c:pt idx="19245">
                        <c:v>42533.696446759262</c:v>
                      </c:pt>
                      <c:pt idx="19246">
                        <c:v>42533.696458333332</c:v>
                      </c:pt>
                      <c:pt idx="19247">
                        <c:v>42533.696469907409</c:v>
                      </c:pt>
                      <c:pt idx="19248">
                        <c:v>42533.696481481478</c:v>
                      </c:pt>
                      <c:pt idx="19249">
                        <c:v>42533.696493055555</c:v>
                      </c:pt>
                      <c:pt idx="19250">
                        <c:v>42533.696504629632</c:v>
                      </c:pt>
                      <c:pt idx="19251">
                        <c:v>42533.696516203701</c:v>
                      </c:pt>
                      <c:pt idx="19252">
                        <c:v>42533.696527777778</c:v>
                      </c:pt>
                      <c:pt idx="19253">
                        <c:v>42533.696539351855</c:v>
                      </c:pt>
                      <c:pt idx="19254">
                        <c:v>42533.696550925924</c:v>
                      </c:pt>
                      <c:pt idx="19255">
                        <c:v>42533.696562500001</c:v>
                      </c:pt>
                      <c:pt idx="19256">
                        <c:v>42533.696585648147</c:v>
                      </c:pt>
                      <c:pt idx="19257">
                        <c:v>42533.696608796294</c:v>
                      </c:pt>
                      <c:pt idx="19258">
                        <c:v>42533.696620370371</c:v>
                      </c:pt>
                      <c:pt idx="19259">
                        <c:v>42533.696631944447</c:v>
                      </c:pt>
                      <c:pt idx="19260">
                        <c:v>42533.696643518517</c:v>
                      </c:pt>
                      <c:pt idx="19261">
                        <c:v>42533.696655092594</c:v>
                      </c:pt>
                      <c:pt idx="19262">
                        <c:v>42533.696666666663</c:v>
                      </c:pt>
                      <c:pt idx="19263">
                        <c:v>42533.69667824074</c:v>
                      </c:pt>
                      <c:pt idx="19264">
                        <c:v>42533.696689814817</c:v>
                      </c:pt>
                      <c:pt idx="19265">
                        <c:v>42533.696701388886</c:v>
                      </c:pt>
                      <c:pt idx="19266">
                        <c:v>42533.696712962963</c:v>
                      </c:pt>
                      <c:pt idx="19267">
                        <c:v>42533.69672453704</c:v>
                      </c:pt>
                      <c:pt idx="19268">
                        <c:v>42533.696736111109</c:v>
                      </c:pt>
                      <c:pt idx="19269">
                        <c:v>42533.696747685186</c:v>
                      </c:pt>
                      <c:pt idx="19270">
                        <c:v>42533.696759259263</c:v>
                      </c:pt>
                      <c:pt idx="19271">
                        <c:v>42533.696770833332</c:v>
                      </c:pt>
                      <c:pt idx="19272">
                        <c:v>42533.696782407409</c:v>
                      </c:pt>
                      <c:pt idx="19273">
                        <c:v>42533.696793981479</c:v>
                      </c:pt>
                      <c:pt idx="19274">
                        <c:v>42533.696805555555</c:v>
                      </c:pt>
                      <c:pt idx="19275">
                        <c:v>42533.696817129632</c:v>
                      </c:pt>
                      <c:pt idx="19276">
                        <c:v>42533.696828703702</c:v>
                      </c:pt>
                      <c:pt idx="19277">
                        <c:v>42533.696840277778</c:v>
                      </c:pt>
                      <c:pt idx="19278">
                        <c:v>42533.696851851855</c:v>
                      </c:pt>
                      <c:pt idx="19279">
                        <c:v>42533.696863425925</c:v>
                      </c:pt>
                      <c:pt idx="19280">
                        <c:v>42533.696875000001</c:v>
                      </c:pt>
                      <c:pt idx="19281">
                        <c:v>42533.696886574071</c:v>
                      </c:pt>
                      <c:pt idx="19282">
                        <c:v>42533.696898148148</c:v>
                      </c:pt>
                      <c:pt idx="19283">
                        <c:v>42533.696909722225</c:v>
                      </c:pt>
                      <c:pt idx="19284">
                        <c:v>42533.696921296294</c:v>
                      </c:pt>
                      <c:pt idx="19285">
                        <c:v>42533.696932870371</c:v>
                      </c:pt>
                      <c:pt idx="19286">
                        <c:v>42533.696944444448</c:v>
                      </c:pt>
                      <c:pt idx="19287">
                        <c:v>42533.696956018517</c:v>
                      </c:pt>
                      <c:pt idx="19288">
                        <c:v>42533.696967592594</c:v>
                      </c:pt>
                      <c:pt idx="19289">
                        <c:v>42533.696979166663</c:v>
                      </c:pt>
                      <c:pt idx="19290">
                        <c:v>42533.69699074074</c:v>
                      </c:pt>
                      <c:pt idx="19291">
                        <c:v>42533.697002314817</c:v>
                      </c:pt>
                      <c:pt idx="19292">
                        <c:v>42533.697013888886</c:v>
                      </c:pt>
                      <c:pt idx="19293">
                        <c:v>42533.697025462963</c:v>
                      </c:pt>
                      <c:pt idx="19294">
                        <c:v>42533.69703703704</c:v>
                      </c:pt>
                      <c:pt idx="19295">
                        <c:v>42533.697048611109</c:v>
                      </c:pt>
                      <c:pt idx="19296">
                        <c:v>42533.697060185186</c:v>
                      </c:pt>
                      <c:pt idx="19297">
                        <c:v>42533.697071759256</c:v>
                      </c:pt>
                      <c:pt idx="19298">
                        <c:v>42533.697083333333</c:v>
                      </c:pt>
                      <c:pt idx="19299">
                        <c:v>42533.697094907409</c:v>
                      </c:pt>
                      <c:pt idx="19300">
                        <c:v>42533.697106481479</c:v>
                      </c:pt>
                      <c:pt idx="19301">
                        <c:v>42533.697118055556</c:v>
                      </c:pt>
                      <c:pt idx="19302">
                        <c:v>42533.697129629632</c:v>
                      </c:pt>
                      <c:pt idx="19303">
                        <c:v>42533.697141203702</c:v>
                      </c:pt>
                      <c:pt idx="19304">
                        <c:v>42533.697152777779</c:v>
                      </c:pt>
                      <c:pt idx="19305">
                        <c:v>42533.697164351855</c:v>
                      </c:pt>
                      <c:pt idx="19306">
                        <c:v>42533.697175925925</c:v>
                      </c:pt>
                      <c:pt idx="19307">
                        <c:v>42533.697187500002</c:v>
                      </c:pt>
                      <c:pt idx="19308">
                        <c:v>42533.697199074071</c:v>
                      </c:pt>
                      <c:pt idx="19309">
                        <c:v>42533.697210648148</c:v>
                      </c:pt>
                      <c:pt idx="19310">
                        <c:v>42533.697222222225</c:v>
                      </c:pt>
                      <c:pt idx="19311">
                        <c:v>42533.697233796294</c:v>
                      </c:pt>
                      <c:pt idx="19312">
                        <c:v>42533.697245370371</c:v>
                      </c:pt>
                      <c:pt idx="19313">
                        <c:v>42533.697256944448</c:v>
                      </c:pt>
                      <c:pt idx="19314">
                        <c:v>42533.697268518517</c:v>
                      </c:pt>
                      <c:pt idx="19315">
                        <c:v>42533.697280092594</c:v>
                      </c:pt>
                      <c:pt idx="19316">
                        <c:v>42533.697291666664</c:v>
                      </c:pt>
                      <c:pt idx="19317">
                        <c:v>42533.69730324074</c:v>
                      </c:pt>
                      <c:pt idx="19318">
                        <c:v>42533.697314814817</c:v>
                      </c:pt>
                      <c:pt idx="19319">
                        <c:v>42533.697326388887</c:v>
                      </c:pt>
                      <c:pt idx="19320">
                        <c:v>42533.697337962964</c:v>
                      </c:pt>
                      <c:pt idx="19321">
                        <c:v>42533.69734953704</c:v>
                      </c:pt>
                      <c:pt idx="19322">
                        <c:v>42533.69736111111</c:v>
                      </c:pt>
                      <c:pt idx="19323">
                        <c:v>42533.697372685187</c:v>
                      </c:pt>
                      <c:pt idx="19324">
                        <c:v>42533.697384259256</c:v>
                      </c:pt>
                      <c:pt idx="19325">
                        <c:v>42533.697395833333</c:v>
                      </c:pt>
                      <c:pt idx="19326">
                        <c:v>42533.69740740741</c:v>
                      </c:pt>
                      <c:pt idx="19327">
                        <c:v>42533.697418981479</c:v>
                      </c:pt>
                      <c:pt idx="19328">
                        <c:v>42533.697430555556</c:v>
                      </c:pt>
                      <c:pt idx="19329">
                        <c:v>42533.697442129633</c:v>
                      </c:pt>
                      <c:pt idx="19330">
                        <c:v>42533.697453703702</c:v>
                      </c:pt>
                      <c:pt idx="19331">
                        <c:v>42533.697465277779</c:v>
                      </c:pt>
                      <c:pt idx="19332">
                        <c:v>42533.697476851848</c:v>
                      </c:pt>
                      <c:pt idx="19333">
                        <c:v>42533.697488425925</c:v>
                      </c:pt>
                      <c:pt idx="19334">
                        <c:v>42533.697500000002</c:v>
                      </c:pt>
                      <c:pt idx="19335">
                        <c:v>42533.697511574072</c:v>
                      </c:pt>
                      <c:pt idx="19336">
                        <c:v>42533.697523148148</c:v>
                      </c:pt>
                      <c:pt idx="19337">
                        <c:v>42533.697534722225</c:v>
                      </c:pt>
                      <c:pt idx="19338">
                        <c:v>42533.697546296295</c:v>
                      </c:pt>
                      <c:pt idx="19339">
                        <c:v>42533.697557870371</c:v>
                      </c:pt>
                      <c:pt idx="19340">
                        <c:v>42533.697569444441</c:v>
                      </c:pt>
                      <c:pt idx="19341">
                        <c:v>42533.697592592594</c:v>
                      </c:pt>
                      <c:pt idx="19342">
                        <c:v>42533.697604166664</c:v>
                      </c:pt>
                      <c:pt idx="19343">
                        <c:v>42533.697615740741</c:v>
                      </c:pt>
                      <c:pt idx="19344">
                        <c:v>42533.697627314818</c:v>
                      </c:pt>
                      <c:pt idx="19345">
                        <c:v>42533.697638888887</c:v>
                      </c:pt>
                      <c:pt idx="19346">
                        <c:v>42533.697662037041</c:v>
                      </c:pt>
                      <c:pt idx="19347">
                        <c:v>42533.69767361111</c:v>
                      </c:pt>
                      <c:pt idx="19348">
                        <c:v>42533.697685185187</c:v>
                      </c:pt>
                      <c:pt idx="19349">
                        <c:v>42533.697696759256</c:v>
                      </c:pt>
                      <c:pt idx="19350">
                        <c:v>42533.697708333333</c:v>
                      </c:pt>
                      <c:pt idx="19351">
                        <c:v>42533.69771990741</c:v>
                      </c:pt>
                      <c:pt idx="19352">
                        <c:v>42533.697731481479</c:v>
                      </c:pt>
                      <c:pt idx="19353">
                        <c:v>42533.697743055556</c:v>
                      </c:pt>
                      <c:pt idx="19354">
                        <c:v>42533.697754629633</c:v>
                      </c:pt>
                      <c:pt idx="19355">
                        <c:v>42533.697766203702</c:v>
                      </c:pt>
                      <c:pt idx="19356">
                        <c:v>42533.697777777779</c:v>
                      </c:pt>
                      <c:pt idx="19357">
                        <c:v>42533.697800925926</c:v>
                      </c:pt>
                      <c:pt idx="19358">
                        <c:v>42533.697812500002</c:v>
                      </c:pt>
                      <c:pt idx="19359">
                        <c:v>42533.697824074072</c:v>
                      </c:pt>
                      <c:pt idx="19360">
                        <c:v>42533.697835648149</c:v>
                      </c:pt>
                      <c:pt idx="19361">
                        <c:v>42533.697847222225</c:v>
                      </c:pt>
                      <c:pt idx="19362">
                        <c:v>42533.697858796295</c:v>
                      </c:pt>
                      <c:pt idx="19363">
                        <c:v>42533.697870370372</c:v>
                      </c:pt>
                      <c:pt idx="19364">
                        <c:v>42533.697881944441</c:v>
                      </c:pt>
                      <c:pt idx="19365">
                        <c:v>42533.697893518518</c:v>
                      </c:pt>
                      <c:pt idx="19366">
                        <c:v>42533.697905092595</c:v>
                      </c:pt>
                      <c:pt idx="19367">
                        <c:v>42533.697916666664</c:v>
                      </c:pt>
                      <c:pt idx="19368">
                        <c:v>42533.697928240741</c:v>
                      </c:pt>
                      <c:pt idx="19369">
                        <c:v>42533.697939814818</c:v>
                      </c:pt>
                      <c:pt idx="19370">
                        <c:v>42533.697951388887</c:v>
                      </c:pt>
                      <c:pt idx="19371">
                        <c:v>42533.697962962964</c:v>
                      </c:pt>
                      <c:pt idx="19372">
                        <c:v>42533.697974537034</c:v>
                      </c:pt>
                      <c:pt idx="19373">
                        <c:v>42533.69798611111</c:v>
                      </c:pt>
                      <c:pt idx="19374">
                        <c:v>42533.697997685187</c:v>
                      </c:pt>
                      <c:pt idx="19375">
                        <c:v>42533.698009259257</c:v>
                      </c:pt>
                      <c:pt idx="19376">
                        <c:v>42533.698020833333</c:v>
                      </c:pt>
                      <c:pt idx="19377">
                        <c:v>42533.69803240741</c:v>
                      </c:pt>
                      <c:pt idx="19378">
                        <c:v>42533.69804398148</c:v>
                      </c:pt>
                      <c:pt idx="19379">
                        <c:v>42533.698055555556</c:v>
                      </c:pt>
                      <c:pt idx="19380">
                        <c:v>42533.698067129626</c:v>
                      </c:pt>
                      <c:pt idx="19381">
                        <c:v>42533.698078703703</c:v>
                      </c:pt>
                      <c:pt idx="19382">
                        <c:v>42533.69809027778</c:v>
                      </c:pt>
                      <c:pt idx="19383">
                        <c:v>42533.698101851849</c:v>
                      </c:pt>
                      <c:pt idx="19384">
                        <c:v>42533.698113425926</c:v>
                      </c:pt>
                      <c:pt idx="19385">
                        <c:v>42533.698125000003</c:v>
                      </c:pt>
                      <c:pt idx="19386">
                        <c:v>42533.698136574072</c:v>
                      </c:pt>
                      <c:pt idx="19387">
                        <c:v>42533.698159722226</c:v>
                      </c:pt>
                      <c:pt idx="19388">
                        <c:v>42533.698171296295</c:v>
                      </c:pt>
                      <c:pt idx="19389">
                        <c:v>42533.698182870372</c:v>
                      </c:pt>
                      <c:pt idx="19390">
                        <c:v>42533.698194444441</c:v>
                      </c:pt>
                      <c:pt idx="19391">
                        <c:v>42533.698206018518</c:v>
                      </c:pt>
                      <c:pt idx="19392">
                        <c:v>42533.698217592595</c:v>
                      </c:pt>
                      <c:pt idx="19393">
                        <c:v>42533.698229166665</c:v>
                      </c:pt>
                      <c:pt idx="19394">
                        <c:v>42533.698240740741</c:v>
                      </c:pt>
                      <c:pt idx="19395">
                        <c:v>42533.698252314818</c:v>
                      </c:pt>
                      <c:pt idx="19396">
                        <c:v>42533.698275462964</c:v>
                      </c:pt>
                      <c:pt idx="19397">
                        <c:v>42533.698287037034</c:v>
                      </c:pt>
                      <c:pt idx="19398">
                        <c:v>42533.698298611111</c:v>
                      </c:pt>
                      <c:pt idx="19399">
                        <c:v>42533.698310185187</c:v>
                      </c:pt>
                      <c:pt idx="19400">
                        <c:v>42533.698321759257</c:v>
                      </c:pt>
                      <c:pt idx="19401">
                        <c:v>42533.698333333334</c:v>
                      </c:pt>
                      <c:pt idx="19402">
                        <c:v>42533.698344907411</c:v>
                      </c:pt>
                      <c:pt idx="19403">
                        <c:v>42533.69835648148</c:v>
                      </c:pt>
                      <c:pt idx="19404">
                        <c:v>42533.698368055557</c:v>
                      </c:pt>
                      <c:pt idx="19405">
                        <c:v>42533.698379629626</c:v>
                      </c:pt>
                      <c:pt idx="19406">
                        <c:v>42533.698391203703</c:v>
                      </c:pt>
                      <c:pt idx="19407">
                        <c:v>42533.69840277778</c:v>
                      </c:pt>
                      <c:pt idx="19408">
                        <c:v>42533.698414351849</c:v>
                      </c:pt>
                      <c:pt idx="19409">
                        <c:v>42533.698425925926</c:v>
                      </c:pt>
                      <c:pt idx="19410">
                        <c:v>42533.698437500003</c:v>
                      </c:pt>
                      <c:pt idx="19411">
                        <c:v>42533.698460648149</c:v>
                      </c:pt>
                      <c:pt idx="19412">
                        <c:v>42533.698472222219</c:v>
                      </c:pt>
                      <c:pt idx="19413">
                        <c:v>42533.698483796295</c:v>
                      </c:pt>
                      <c:pt idx="19414">
                        <c:v>42533.698495370372</c:v>
                      </c:pt>
                      <c:pt idx="19415">
                        <c:v>42533.698506944442</c:v>
                      </c:pt>
                      <c:pt idx="19416">
                        <c:v>42533.698518518519</c:v>
                      </c:pt>
                      <c:pt idx="19417">
                        <c:v>42533.698530092595</c:v>
                      </c:pt>
                      <c:pt idx="19418">
                        <c:v>42533.698541666665</c:v>
                      </c:pt>
                      <c:pt idx="19419">
                        <c:v>42533.698553240742</c:v>
                      </c:pt>
                      <c:pt idx="19420">
                        <c:v>42533.698564814818</c:v>
                      </c:pt>
                      <c:pt idx="19421">
                        <c:v>42533.698576388888</c:v>
                      </c:pt>
                      <c:pt idx="19422">
                        <c:v>42533.698587962965</c:v>
                      </c:pt>
                      <c:pt idx="19423">
                        <c:v>42533.698599537034</c:v>
                      </c:pt>
                      <c:pt idx="19424">
                        <c:v>42533.698611111111</c:v>
                      </c:pt>
                      <c:pt idx="19425">
                        <c:v>42533.698622685188</c:v>
                      </c:pt>
                      <c:pt idx="19426">
                        <c:v>42533.698634259257</c:v>
                      </c:pt>
                      <c:pt idx="19427">
                        <c:v>42533.698645833334</c:v>
                      </c:pt>
                      <c:pt idx="19428">
                        <c:v>42533.698657407411</c:v>
                      </c:pt>
                      <c:pt idx="19429">
                        <c:v>42533.69866898148</c:v>
                      </c:pt>
                      <c:pt idx="19430">
                        <c:v>42533.698680555557</c:v>
                      </c:pt>
                      <c:pt idx="19431">
                        <c:v>42533.698692129627</c:v>
                      </c:pt>
                      <c:pt idx="19432">
                        <c:v>42533.698703703703</c:v>
                      </c:pt>
                      <c:pt idx="19433">
                        <c:v>42533.69871527778</c:v>
                      </c:pt>
                      <c:pt idx="19434">
                        <c:v>42533.69872685185</c:v>
                      </c:pt>
                      <c:pt idx="19435">
                        <c:v>42533.698738425926</c:v>
                      </c:pt>
                      <c:pt idx="19436">
                        <c:v>42533.698750000003</c:v>
                      </c:pt>
                      <c:pt idx="19437">
                        <c:v>42533.698761574073</c:v>
                      </c:pt>
                      <c:pt idx="19438">
                        <c:v>42533.698773148149</c:v>
                      </c:pt>
                      <c:pt idx="19439">
                        <c:v>42533.698784722219</c:v>
                      </c:pt>
                      <c:pt idx="19440">
                        <c:v>42533.698796296296</c:v>
                      </c:pt>
                      <c:pt idx="19441">
                        <c:v>42533.698807870373</c:v>
                      </c:pt>
                      <c:pt idx="19442">
                        <c:v>42533.698819444442</c:v>
                      </c:pt>
                      <c:pt idx="19443">
                        <c:v>42533.698831018519</c:v>
                      </c:pt>
                      <c:pt idx="19444">
                        <c:v>42533.698842592596</c:v>
                      </c:pt>
                      <c:pt idx="19445">
                        <c:v>42533.698854166665</c:v>
                      </c:pt>
                      <c:pt idx="19446">
                        <c:v>42533.698865740742</c:v>
                      </c:pt>
                      <c:pt idx="19447">
                        <c:v>42533.698877314811</c:v>
                      </c:pt>
                      <c:pt idx="19448">
                        <c:v>42533.698888888888</c:v>
                      </c:pt>
                      <c:pt idx="19449">
                        <c:v>42533.698900462965</c:v>
                      </c:pt>
                      <c:pt idx="19450">
                        <c:v>42533.698912037034</c:v>
                      </c:pt>
                      <c:pt idx="19451">
                        <c:v>42533.698923611111</c:v>
                      </c:pt>
                      <c:pt idx="19452">
                        <c:v>42533.698935185188</c:v>
                      </c:pt>
                      <c:pt idx="19453">
                        <c:v>42533.698946759258</c:v>
                      </c:pt>
                      <c:pt idx="19454">
                        <c:v>42533.698958333334</c:v>
                      </c:pt>
                      <c:pt idx="19455">
                        <c:v>42533.698969907404</c:v>
                      </c:pt>
                      <c:pt idx="19456">
                        <c:v>42533.698981481481</c:v>
                      </c:pt>
                      <c:pt idx="19457">
                        <c:v>42533.698993055557</c:v>
                      </c:pt>
                      <c:pt idx="19458">
                        <c:v>42533.699004629627</c:v>
                      </c:pt>
                      <c:pt idx="19459">
                        <c:v>42533.699016203704</c:v>
                      </c:pt>
                      <c:pt idx="19460">
                        <c:v>42533.69902777778</c:v>
                      </c:pt>
                      <c:pt idx="19461">
                        <c:v>42533.69903935185</c:v>
                      </c:pt>
                      <c:pt idx="19462">
                        <c:v>42533.699050925927</c:v>
                      </c:pt>
                      <c:pt idx="19463">
                        <c:v>42533.699062500003</c:v>
                      </c:pt>
                      <c:pt idx="19464">
                        <c:v>42533.699074074073</c:v>
                      </c:pt>
                      <c:pt idx="19465">
                        <c:v>42533.699097222219</c:v>
                      </c:pt>
                      <c:pt idx="19466">
                        <c:v>42533.699108796296</c:v>
                      </c:pt>
                      <c:pt idx="19467">
                        <c:v>42533.699120370373</c:v>
                      </c:pt>
                      <c:pt idx="19468">
                        <c:v>42533.699131944442</c:v>
                      </c:pt>
                      <c:pt idx="19469">
                        <c:v>42533.699143518519</c:v>
                      </c:pt>
                      <c:pt idx="19470">
                        <c:v>42533.699155092596</c:v>
                      </c:pt>
                      <c:pt idx="19471">
                        <c:v>42533.699166666665</c:v>
                      </c:pt>
                      <c:pt idx="19472">
                        <c:v>42533.699178240742</c:v>
                      </c:pt>
                      <c:pt idx="19473">
                        <c:v>42533.699189814812</c:v>
                      </c:pt>
                      <c:pt idx="19474">
                        <c:v>42533.699201388888</c:v>
                      </c:pt>
                      <c:pt idx="19475">
                        <c:v>42533.699212962965</c:v>
                      </c:pt>
                      <c:pt idx="19476">
                        <c:v>42533.699224537035</c:v>
                      </c:pt>
                      <c:pt idx="19477">
                        <c:v>42533.699236111112</c:v>
                      </c:pt>
                      <c:pt idx="19478">
                        <c:v>42533.699247685188</c:v>
                      </c:pt>
                      <c:pt idx="19479">
                        <c:v>42533.699259259258</c:v>
                      </c:pt>
                      <c:pt idx="19480">
                        <c:v>42533.699270833335</c:v>
                      </c:pt>
                      <c:pt idx="19481">
                        <c:v>42533.699282407404</c:v>
                      </c:pt>
                      <c:pt idx="19482">
                        <c:v>42533.699293981481</c:v>
                      </c:pt>
                      <c:pt idx="19483">
                        <c:v>42533.699305555558</c:v>
                      </c:pt>
                      <c:pt idx="19484">
                        <c:v>42533.699317129627</c:v>
                      </c:pt>
                      <c:pt idx="19485">
                        <c:v>42533.699328703704</c:v>
                      </c:pt>
                      <c:pt idx="19486">
                        <c:v>42533.699340277781</c:v>
                      </c:pt>
                      <c:pt idx="19487">
                        <c:v>42533.69935185185</c:v>
                      </c:pt>
                      <c:pt idx="19488">
                        <c:v>42533.699363425927</c:v>
                      </c:pt>
                      <c:pt idx="19489">
                        <c:v>42533.699374999997</c:v>
                      </c:pt>
                      <c:pt idx="19490">
                        <c:v>42533.699386574073</c:v>
                      </c:pt>
                      <c:pt idx="19491">
                        <c:v>42533.69939814815</c:v>
                      </c:pt>
                      <c:pt idx="19492">
                        <c:v>42533.69940972222</c:v>
                      </c:pt>
                      <c:pt idx="19493">
                        <c:v>42533.699421296296</c:v>
                      </c:pt>
                      <c:pt idx="19494">
                        <c:v>42533.699432870373</c:v>
                      </c:pt>
                      <c:pt idx="19495">
                        <c:v>42533.699444444443</c:v>
                      </c:pt>
                      <c:pt idx="19496">
                        <c:v>42533.699456018519</c:v>
                      </c:pt>
                      <c:pt idx="19497">
                        <c:v>42533.699467592596</c:v>
                      </c:pt>
                      <c:pt idx="19498">
                        <c:v>42533.699479166666</c:v>
                      </c:pt>
                      <c:pt idx="19499">
                        <c:v>42533.699490740742</c:v>
                      </c:pt>
                      <c:pt idx="19500">
                        <c:v>42533.699502314812</c:v>
                      </c:pt>
                      <c:pt idx="19501">
                        <c:v>42533.699513888889</c:v>
                      </c:pt>
                      <c:pt idx="19502">
                        <c:v>42533.699525462966</c:v>
                      </c:pt>
                      <c:pt idx="19503">
                        <c:v>42533.699537037035</c:v>
                      </c:pt>
                      <c:pt idx="19504">
                        <c:v>42533.699548611112</c:v>
                      </c:pt>
                      <c:pt idx="19505">
                        <c:v>42533.699560185189</c:v>
                      </c:pt>
                      <c:pt idx="19506">
                        <c:v>42533.699571759258</c:v>
                      </c:pt>
                      <c:pt idx="19507">
                        <c:v>42533.699583333335</c:v>
                      </c:pt>
                      <c:pt idx="19508">
                        <c:v>42533.699594907404</c:v>
                      </c:pt>
                      <c:pt idx="19509">
                        <c:v>42533.699606481481</c:v>
                      </c:pt>
                      <c:pt idx="19510">
                        <c:v>42533.699618055558</c:v>
                      </c:pt>
                      <c:pt idx="19511">
                        <c:v>42533.699629629627</c:v>
                      </c:pt>
                      <c:pt idx="19512">
                        <c:v>42533.699641203704</c:v>
                      </c:pt>
                      <c:pt idx="19513">
                        <c:v>42533.699652777781</c:v>
                      </c:pt>
                      <c:pt idx="19514">
                        <c:v>42533.699664351851</c:v>
                      </c:pt>
                      <c:pt idx="19515">
                        <c:v>42533.699675925927</c:v>
                      </c:pt>
                      <c:pt idx="19516">
                        <c:v>42533.699687499997</c:v>
                      </c:pt>
                      <c:pt idx="19517">
                        <c:v>42533.69971064815</c:v>
                      </c:pt>
                      <c:pt idx="19518">
                        <c:v>42533.69972222222</c:v>
                      </c:pt>
                      <c:pt idx="19519">
                        <c:v>42533.699733796297</c:v>
                      </c:pt>
                      <c:pt idx="19520">
                        <c:v>42533.699745370373</c:v>
                      </c:pt>
                      <c:pt idx="19521">
                        <c:v>42533.699756944443</c:v>
                      </c:pt>
                      <c:pt idx="19522">
                        <c:v>42533.69976851852</c:v>
                      </c:pt>
                      <c:pt idx="19523">
                        <c:v>42533.699780092589</c:v>
                      </c:pt>
                      <c:pt idx="19524">
                        <c:v>42533.699791666666</c:v>
                      </c:pt>
                      <c:pt idx="19525">
                        <c:v>42533.699803240743</c:v>
                      </c:pt>
                      <c:pt idx="19526">
                        <c:v>42533.699814814812</c:v>
                      </c:pt>
                      <c:pt idx="19527">
                        <c:v>42533.699826388889</c:v>
                      </c:pt>
                      <c:pt idx="19528">
                        <c:v>42533.699837962966</c:v>
                      </c:pt>
                      <c:pt idx="19529">
                        <c:v>42533.699849537035</c:v>
                      </c:pt>
                      <c:pt idx="19530">
                        <c:v>42533.699861111112</c:v>
                      </c:pt>
                      <c:pt idx="19531">
                        <c:v>42533.699872685182</c:v>
                      </c:pt>
                      <c:pt idx="19532">
                        <c:v>42533.699884259258</c:v>
                      </c:pt>
                      <c:pt idx="19533">
                        <c:v>42533.699895833335</c:v>
                      </c:pt>
                      <c:pt idx="19534">
                        <c:v>42533.699907407405</c:v>
                      </c:pt>
                      <c:pt idx="19535">
                        <c:v>42533.699918981481</c:v>
                      </c:pt>
                      <c:pt idx="19536">
                        <c:v>42533.699930555558</c:v>
                      </c:pt>
                      <c:pt idx="19537">
                        <c:v>42533.699942129628</c:v>
                      </c:pt>
                      <c:pt idx="19538">
                        <c:v>42533.699953703705</c:v>
                      </c:pt>
                      <c:pt idx="19539">
                        <c:v>42533.699965277781</c:v>
                      </c:pt>
                      <c:pt idx="19540">
                        <c:v>42533.699976851851</c:v>
                      </c:pt>
                      <c:pt idx="19541">
                        <c:v>42533.699988425928</c:v>
                      </c:pt>
                      <c:pt idx="19542">
                        <c:v>42533.7</c:v>
                      </c:pt>
                      <c:pt idx="19543">
                        <c:v>42533.700023148151</c:v>
                      </c:pt>
                      <c:pt idx="19544">
                        <c:v>42533.700046296297</c:v>
                      </c:pt>
                      <c:pt idx="19545">
                        <c:v>42533.700057870374</c:v>
                      </c:pt>
                      <c:pt idx="19546">
                        <c:v>42533.700069444443</c:v>
                      </c:pt>
                      <c:pt idx="19547">
                        <c:v>42533.70008101852</c:v>
                      </c:pt>
                      <c:pt idx="19548">
                        <c:v>42533.700092592589</c:v>
                      </c:pt>
                      <c:pt idx="19549">
                        <c:v>42533.700104166666</c:v>
                      </c:pt>
                      <c:pt idx="19550">
                        <c:v>42533.700115740743</c:v>
                      </c:pt>
                      <c:pt idx="19551">
                        <c:v>42533.700127314813</c:v>
                      </c:pt>
                      <c:pt idx="19552">
                        <c:v>42533.700138888889</c:v>
                      </c:pt>
                      <c:pt idx="19553">
                        <c:v>42533.700150462966</c:v>
                      </c:pt>
                      <c:pt idx="19554">
                        <c:v>42533.700162037036</c:v>
                      </c:pt>
                      <c:pt idx="19555">
                        <c:v>42533.700173611112</c:v>
                      </c:pt>
                      <c:pt idx="19556">
                        <c:v>42533.700196759259</c:v>
                      </c:pt>
                      <c:pt idx="19557">
                        <c:v>42533.700208333335</c:v>
                      </c:pt>
                      <c:pt idx="19558">
                        <c:v>42533.700219907405</c:v>
                      </c:pt>
                      <c:pt idx="19559">
                        <c:v>42533.700231481482</c:v>
                      </c:pt>
                      <c:pt idx="19560">
                        <c:v>42533.700243055559</c:v>
                      </c:pt>
                      <c:pt idx="19561">
                        <c:v>42533.700254629628</c:v>
                      </c:pt>
                      <c:pt idx="19562">
                        <c:v>42533.700266203705</c:v>
                      </c:pt>
                      <c:pt idx="19563">
                        <c:v>42533.700277777774</c:v>
                      </c:pt>
                      <c:pt idx="19564">
                        <c:v>42533.700289351851</c:v>
                      </c:pt>
                      <c:pt idx="19565">
                        <c:v>42533.700300925928</c:v>
                      </c:pt>
                      <c:pt idx="19566">
                        <c:v>42533.700312499997</c:v>
                      </c:pt>
                      <c:pt idx="19567">
                        <c:v>42533.700324074074</c:v>
                      </c:pt>
                      <c:pt idx="19568">
                        <c:v>42533.700335648151</c:v>
                      </c:pt>
                      <c:pt idx="19569">
                        <c:v>42533.70034722222</c:v>
                      </c:pt>
                      <c:pt idx="19570">
                        <c:v>42533.700358796297</c:v>
                      </c:pt>
                      <c:pt idx="19571">
                        <c:v>42533.700370370374</c:v>
                      </c:pt>
                      <c:pt idx="19572">
                        <c:v>42533.700381944444</c:v>
                      </c:pt>
                      <c:pt idx="19573">
                        <c:v>42533.70039351852</c:v>
                      </c:pt>
                      <c:pt idx="19574">
                        <c:v>42533.70040509259</c:v>
                      </c:pt>
                      <c:pt idx="19575">
                        <c:v>42533.700416666667</c:v>
                      </c:pt>
                      <c:pt idx="19576">
                        <c:v>42533.700428240743</c:v>
                      </c:pt>
                      <c:pt idx="19577">
                        <c:v>42533.700439814813</c:v>
                      </c:pt>
                      <c:pt idx="19578">
                        <c:v>42533.70045138889</c:v>
                      </c:pt>
                      <c:pt idx="19579">
                        <c:v>42533.700462962966</c:v>
                      </c:pt>
                      <c:pt idx="19580">
                        <c:v>42533.700474537036</c:v>
                      </c:pt>
                      <c:pt idx="19581">
                        <c:v>42533.700486111113</c:v>
                      </c:pt>
                      <c:pt idx="19582">
                        <c:v>42533.700497685182</c:v>
                      </c:pt>
                      <c:pt idx="19583">
                        <c:v>42533.700509259259</c:v>
                      </c:pt>
                      <c:pt idx="19584">
                        <c:v>42533.700520833336</c:v>
                      </c:pt>
                      <c:pt idx="19585">
                        <c:v>42533.700532407405</c:v>
                      </c:pt>
                      <c:pt idx="19586">
                        <c:v>42533.700543981482</c:v>
                      </c:pt>
                      <c:pt idx="19587">
                        <c:v>42533.700555555559</c:v>
                      </c:pt>
                      <c:pt idx="19588">
                        <c:v>42533.700567129628</c:v>
                      </c:pt>
                      <c:pt idx="19589">
                        <c:v>42533.700578703705</c:v>
                      </c:pt>
                      <c:pt idx="19590">
                        <c:v>42533.700590277775</c:v>
                      </c:pt>
                      <c:pt idx="19591">
                        <c:v>42533.700601851851</c:v>
                      </c:pt>
                      <c:pt idx="19592">
                        <c:v>42533.700613425928</c:v>
                      </c:pt>
                      <c:pt idx="19593">
                        <c:v>42533.700624999998</c:v>
                      </c:pt>
                      <c:pt idx="19594">
                        <c:v>42533.700636574074</c:v>
                      </c:pt>
                      <c:pt idx="19595">
                        <c:v>42533.700648148151</c:v>
                      </c:pt>
                      <c:pt idx="19596">
                        <c:v>42533.700659722221</c:v>
                      </c:pt>
                      <c:pt idx="19597">
                        <c:v>42533.700671296298</c:v>
                      </c:pt>
                      <c:pt idx="19598">
                        <c:v>42533.700682870367</c:v>
                      </c:pt>
                      <c:pt idx="19599">
                        <c:v>42533.700694444444</c:v>
                      </c:pt>
                      <c:pt idx="19600">
                        <c:v>42533.700706018521</c:v>
                      </c:pt>
                      <c:pt idx="19601">
                        <c:v>42533.70071759259</c:v>
                      </c:pt>
                      <c:pt idx="19602">
                        <c:v>42533.700729166667</c:v>
                      </c:pt>
                      <c:pt idx="19603">
                        <c:v>42533.700740740744</c:v>
                      </c:pt>
                      <c:pt idx="19604">
                        <c:v>42533.700752314813</c:v>
                      </c:pt>
                      <c:pt idx="19605">
                        <c:v>42533.70076388889</c:v>
                      </c:pt>
                      <c:pt idx="19606">
                        <c:v>42533.700775462959</c:v>
                      </c:pt>
                      <c:pt idx="19607">
                        <c:v>42533.700787037036</c:v>
                      </c:pt>
                      <c:pt idx="19608">
                        <c:v>42533.700798611113</c:v>
                      </c:pt>
                      <c:pt idx="19609">
                        <c:v>42533.700810185182</c:v>
                      </c:pt>
                      <c:pt idx="19610">
                        <c:v>42533.700821759259</c:v>
                      </c:pt>
                      <c:pt idx="19611">
                        <c:v>42533.700833333336</c:v>
                      </c:pt>
                      <c:pt idx="19612">
                        <c:v>42533.700844907406</c:v>
                      </c:pt>
                      <c:pt idx="19613">
                        <c:v>42533.700856481482</c:v>
                      </c:pt>
                      <c:pt idx="19614">
                        <c:v>42533.700868055559</c:v>
                      </c:pt>
                      <c:pt idx="19615">
                        <c:v>42533.700879629629</c:v>
                      </c:pt>
                      <c:pt idx="19616">
                        <c:v>42533.700891203705</c:v>
                      </c:pt>
                      <c:pt idx="19617">
                        <c:v>42533.700902777775</c:v>
                      </c:pt>
                      <c:pt idx="19618">
                        <c:v>42533.700914351852</c:v>
                      </c:pt>
                      <c:pt idx="19619">
                        <c:v>42533.700925925928</c:v>
                      </c:pt>
                      <c:pt idx="19620">
                        <c:v>42533.700937499998</c:v>
                      </c:pt>
                      <c:pt idx="19621">
                        <c:v>42533.700949074075</c:v>
                      </c:pt>
                      <c:pt idx="19622">
                        <c:v>42533.700960648152</c:v>
                      </c:pt>
                      <c:pt idx="19623">
                        <c:v>42533.700972222221</c:v>
                      </c:pt>
                      <c:pt idx="19624">
                        <c:v>42533.700983796298</c:v>
                      </c:pt>
                      <c:pt idx="19625">
                        <c:v>42533.700995370367</c:v>
                      </c:pt>
                      <c:pt idx="19626">
                        <c:v>42533.701006944444</c:v>
                      </c:pt>
                      <c:pt idx="19627">
                        <c:v>42533.701018518521</c:v>
                      </c:pt>
                      <c:pt idx="19628">
                        <c:v>42533.701041666667</c:v>
                      </c:pt>
                      <c:pt idx="19629">
                        <c:v>42533.701053240744</c:v>
                      </c:pt>
                      <c:pt idx="19630">
                        <c:v>42533.701064814813</c:v>
                      </c:pt>
                      <c:pt idx="19631">
                        <c:v>42533.70107638889</c:v>
                      </c:pt>
                      <c:pt idx="19632">
                        <c:v>42533.701111111113</c:v>
                      </c:pt>
                      <c:pt idx="19633">
                        <c:v>42533.701122685183</c:v>
                      </c:pt>
                      <c:pt idx="19634">
                        <c:v>42533.70113425926</c:v>
                      </c:pt>
                      <c:pt idx="19635">
                        <c:v>42533.701145833336</c:v>
                      </c:pt>
                      <c:pt idx="19636">
                        <c:v>42533.701157407406</c:v>
                      </c:pt>
                      <c:pt idx="19637">
                        <c:v>42533.701168981483</c:v>
                      </c:pt>
                      <c:pt idx="19638">
                        <c:v>42533.701180555552</c:v>
                      </c:pt>
                      <c:pt idx="19639">
                        <c:v>42533.701192129629</c:v>
                      </c:pt>
                      <c:pt idx="19640">
                        <c:v>42533.701203703706</c:v>
                      </c:pt>
                      <c:pt idx="19641">
                        <c:v>42533.701215277775</c:v>
                      </c:pt>
                      <c:pt idx="19642">
                        <c:v>42533.701226851852</c:v>
                      </c:pt>
                      <c:pt idx="19643">
                        <c:v>42533.701238425929</c:v>
                      </c:pt>
                      <c:pt idx="19644">
                        <c:v>42533.701249999998</c:v>
                      </c:pt>
                      <c:pt idx="19645">
                        <c:v>42533.701261574075</c:v>
                      </c:pt>
                      <c:pt idx="19646">
                        <c:v>42533.701273148145</c:v>
                      </c:pt>
                      <c:pt idx="19647">
                        <c:v>42533.701284722221</c:v>
                      </c:pt>
                      <c:pt idx="19648">
                        <c:v>42533.701296296298</c:v>
                      </c:pt>
                      <c:pt idx="19649">
                        <c:v>42533.701307870368</c:v>
                      </c:pt>
                      <c:pt idx="19650">
                        <c:v>42533.701331018521</c:v>
                      </c:pt>
                      <c:pt idx="19651">
                        <c:v>42533.701342592591</c:v>
                      </c:pt>
                      <c:pt idx="19652">
                        <c:v>42533.701354166667</c:v>
                      </c:pt>
                      <c:pt idx="19653">
                        <c:v>42533.701365740744</c:v>
                      </c:pt>
                      <c:pt idx="19654">
                        <c:v>42533.701377314814</c:v>
                      </c:pt>
                      <c:pt idx="19655">
                        <c:v>42533.701388888891</c:v>
                      </c:pt>
                      <c:pt idx="19656">
                        <c:v>42533.70140046296</c:v>
                      </c:pt>
                      <c:pt idx="19657">
                        <c:v>42533.701412037037</c:v>
                      </c:pt>
                      <c:pt idx="19658">
                        <c:v>42533.701423611114</c:v>
                      </c:pt>
                      <c:pt idx="19659">
                        <c:v>42533.701435185183</c:v>
                      </c:pt>
                      <c:pt idx="19660">
                        <c:v>42533.70144675926</c:v>
                      </c:pt>
                      <c:pt idx="19661">
                        <c:v>42533.701469907406</c:v>
                      </c:pt>
                      <c:pt idx="19662">
                        <c:v>42533.701481481483</c:v>
                      </c:pt>
                      <c:pt idx="19663">
                        <c:v>42533.701493055552</c:v>
                      </c:pt>
                      <c:pt idx="19664">
                        <c:v>42533.701504629629</c:v>
                      </c:pt>
                      <c:pt idx="19665">
                        <c:v>42533.701516203706</c:v>
                      </c:pt>
                      <c:pt idx="19666">
                        <c:v>42533.701527777775</c:v>
                      </c:pt>
                      <c:pt idx="19667">
                        <c:v>42533.701539351852</c:v>
                      </c:pt>
                      <c:pt idx="19668">
                        <c:v>42533.701550925929</c:v>
                      </c:pt>
                      <c:pt idx="19669">
                        <c:v>42533.701562499999</c:v>
                      </c:pt>
                      <c:pt idx="19670">
                        <c:v>42533.701574074075</c:v>
                      </c:pt>
                      <c:pt idx="19671">
                        <c:v>42533.701585648145</c:v>
                      </c:pt>
                      <c:pt idx="19672">
                        <c:v>42533.701597222222</c:v>
                      </c:pt>
                      <c:pt idx="19673">
                        <c:v>42533.701608796298</c:v>
                      </c:pt>
                      <c:pt idx="19674">
                        <c:v>42533.701620370368</c:v>
                      </c:pt>
                      <c:pt idx="19675">
                        <c:v>42533.701631944445</c:v>
                      </c:pt>
                      <c:pt idx="19676">
                        <c:v>42533.701643518521</c:v>
                      </c:pt>
                      <c:pt idx="19677">
                        <c:v>42533.701655092591</c:v>
                      </c:pt>
                      <c:pt idx="19678">
                        <c:v>42533.701666666668</c:v>
                      </c:pt>
                      <c:pt idx="19679">
                        <c:v>42533.701678240737</c:v>
                      </c:pt>
                      <c:pt idx="19680">
                        <c:v>42533.701689814814</c:v>
                      </c:pt>
                      <c:pt idx="19681">
                        <c:v>42533.701701388891</c:v>
                      </c:pt>
                      <c:pt idx="19682">
                        <c:v>42533.70171296296</c:v>
                      </c:pt>
                      <c:pt idx="19683">
                        <c:v>42533.701724537037</c:v>
                      </c:pt>
                      <c:pt idx="19684">
                        <c:v>42533.701736111114</c:v>
                      </c:pt>
                      <c:pt idx="19685">
                        <c:v>42533.701747685183</c:v>
                      </c:pt>
                      <c:pt idx="19686">
                        <c:v>42533.70175925926</c:v>
                      </c:pt>
                      <c:pt idx="19687">
                        <c:v>42533.701770833337</c:v>
                      </c:pt>
                      <c:pt idx="19688">
                        <c:v>42533.701782407406</c:v>
                      </c:pt>
                      <c:pt idx="19689">
                        <c:v>42533.701793981483</c:v>
                      </c:pt>
                      <c:pt idx="19690">
                        <c:v>42533.701805555553</c:v>
                      </c:pt>
                      <c:pt idx="19691">
                        <c:v>42533.701817129629</c:v>
                      </c:pt>
                      <c:pt idx="19692">
                        <c:v>42533.701828703706</c:v>
                      </c:pt>
                      <c:pt idx="19693">
                        <c:v>42533.701840277776</c:v>
                      </c:pt>
                      <c:pt idx="19694">
                        <c:v>42533.701851851853</c:v>
                      </c:pt>
                      <c:pt idx="19695">
                        <c:v>42533.701863425929</c:v>
                      </c:pt>
                      <c:pt idx="19696">
                        <c:v>42533.701874999999</c:v>
                      </c:pt>
                      <c:pt idx="19697">
                        <c:v>42533.701886574076</c:v>
                      </c:pt>
                      <c:pt idx="19698">
                        <c:v>42533.701898148145</c:v>
                      </c:pt>
                      <c:pt idx="19699">
                        <c:v>42533.701909722222</c:v>
                      </c:pt>
                      <c:pt idx="19700">
                        <c:v>42533.701921296299</c:v>
                      </c:pt>
                      <c:pt idx="19701">
                        <c:v>42533.701932870368</c:v>
                      </c:pt>
                      <c:pt idx="19702">
                        <c:v>42533.701944444445</c:v>
                      </c:pt>
                      <c:pt idx="19703">
                        <c:v>42533.701967592591</c:v>
                      </c:pt>
                      <c:pt idx="19704">
                        <c:v>42533.701979166668</c:v>
                      </c:pt>
                      <c:pt idx="19705">
                        <c:v>42533.701990740738</c:v>
                      </c:pt>
                      <c:pt idx="19706">
                        <c:v>42533.702002314814</c:v>
                      </c:pt>
                      <c:pt idx="19707">
                        <c:v>42533.702013888891</c:v>
                      </c:pt>
                      <c:pt idx="19708">
                        <c:v>42533.702025462961</c:v>
                      </c:pt>
                      <c:pt idx="19709">
                        <c:v>42533.702037037037</c:v>
                      </c:pt>
                      <c:pt idx="19710">
                        <c:v>42533.702048611114</c:v>
                      </c:pt>
                      <c:pt idx="19711">
                        <c:v>42533.702060185184</c:v>
                      </c:pt>
                      <c:pt idx="19712">
                        <c:v>42533.70207175926</c:v>
                      </c:pt>
                      <c:pt idx="19713">
                        <c:v>42533.70208333333</c:v>
                      </c:pt>
                      <c:pt idx="19714">
                        <c:v>42533.702094907407</c:v>
                      </c:pt>
                      <c:pt idx="19715">
                        <c:v>42533.702106481483</c:v>
                      </c:pt>
                      <c:pt idx="19716">
                        <c:v>42533.702118055553</c:v>
                      </c:pt>
                      <c:pt idx="19717">
                        <c:v>42533.702141203707</c:v>
                      </c:pt>
                      <c:pt idx="19718">
                        <c:v>42533.702164351853</c:v>
                      </c:pt>
                      <c:pt idx="19719">
                        <c:v>42533.702175925922</c:v>
                      </c:pt>
                      <c:pt idx="19720">
                        <c:v>42533.702187499999</c:v>
                      </c:pt>
                      <c:pt idx="19721">
                        <c:v>42533.702199074076</c:v>
                      </c:pt>
                      <c:pt idx="19722">
                        <c:v>42533.702210648145</c:v>
                      </c:pt>
                      <c:pt idx="19723">
                        <c:v>42533.702222222222</c:v>
                      </c:pt>
                      <c:pt idx="19724">
                        <c:v>42533.702233796299</c:v>
                      </c:pt>
                      <c:pt idx="19725">
                        <c:v>42533.702245370368</c:v>
                      </c:pt>
                      <c:pt idx="19726">
                        <c:v>42533.702256944445</c:v>
                      </c:pt>
                      <c:pt idx="19727">
                        <c:v>42533.702268518522</c:v>
                      </c:pt>
                      <c:pt idx="19728">
                        <c:v>42533.702280092592</c:v>
                      </c:pt>
                      <c:pt idx="19729">
                        <c:v>42533.702291666668</c:v>
                      </c:pt>
                      <c:pt idx="19730">
                        <c:v>42533.702303240738</c:v>
                      </c:pt>
                      <c:pt idx="19731">
                        <c:v>42533.702314814815</c:v>
                      </c:pt>
                      <c:pt idx="19732">
                        <c:v>42533.702326388891</c:v>
                      </c:pt>
                      <c:pt idx="19733">
                        <c:v>42533.702337962961</c:v>
                      </c:pt>
                      <c:pt idx="19734">
                        <c:v>42533.702349537038</c:v>
                      </c:pt>
                      <c:pt idx="19735">
                        <c:v>42533.702361111114</c:v>
                      </c:pt>
                      <c:pt idx="19736">
                        <c:v>42533.702372685184</c:v>
                      </c:pt>
                      <c:pt idx="19737">
                        <c:v>42533.702384259261</c:v>
                      </c:pt>
                      <c:pt idx="19738">
                        <c:v>42533.70239583333</c:v>
                      </c:pt>
                      <c:pt idx="19739">
                        <c:v>42533.702407407407</c:v>
                      </c:pt>
                      <c:pt idx="19740">
                        <c:v>42533.702430555553</c:v>
                      </c:pt>
                      <c:pt idx="19741">
                        <c:v>42533.70244212963</c:v>
                      </c:pt>
                      <c:pt idx="19742">
                        <c:v>42533.702453703707</c:v>
                      </c:pt>
                      <c:pt idx="19743">
                        <c:v>42533.702465277776</c:v>
                      </c:pt>
                      <c:pt idx="19744">
                        <c:v>42533.702476851853</c:v>
                      </c:pt>
                      <c:pt idx="19745">
                        <c:v>42533.702488425923</c:v>
                      </c:pt>
                      <c:pt idx="19746">
                        <c:v>42533.702499999999</c:v>
                      </c:pt>
                      <c:pt idx="19747">
                        <c:v>42533.702511574076</c:v>
                      </c:pt>
                      <c:pt idx="19748">
                        <c:v>42533.702523148146</c:v>
                      </c:pt>
                      <c:pt idx="19749">
                        <c:v>42533.702534722222</c:v>
                      </c:pt>
                      <c:pt idx="19750">
                        <c:v>42533.702546296299</c:v>
                      </c:pt>
                      <c:pt idx="19751">
                        <c:v>42533.702557870369</c:v>
                      </c:pt>
                      <c:pt idx="19752">
                        <c:v>42533.702569444446</c:v>
                      </c:pt>
                      <c:pt idx="19753">
                        <c:v>42533.702581018515</c:v>
                      </c:pt>
                      <c:pt idx="19754">
                        <c:v>42533.702592592592</c:v>
                      </c:pt>
                      <c:pt idx="19755">
                        <c:v>42533.702604166669</c:v>
                      </c:pt>
                      <c:pt idx="19756">
                        <c:v>42533.702615740738</c:v>
                      </c:pt>
                      <c:pt idx="19757">
                        <c:v>42533.702627314815</c:v>
                      </c:pt>
                      <c:pt idx="19758">
                        <c:v>42533.702638888892</c:v>
                      </c:pt>
                      <c:pt idx="19759">
                        <c:v>42533.702650462961</c:v>
                      </c:pt>
                      <c:pt idx="19760">
                        <c:v>42533.702662037038</c:v>
                      </c:pt>
                      <c:pt idx="19761">
                        <c:v>42533.702673611115</c:v>
                      </c:pt>
                      <c:pt idx="19762">
                        <c:v>42533.702685185184</c:v>
                      </c:pt>
                      <c:pt idx="19763">
                        <c:v>42533.702696759261</c:v>
                      </c:pt>
                      <c:pt idx="19764">
                        <c:v>42533.702708333331</c:v>
                      </c:pt>
                      <c:pt idx="19765">
                        <c:v>42533.702719907407</c:v>
                      </c:pt>
                      <c:pt idx="19766">
                        <c:v>42533.702731481484</c:v>
                      </c:pt>
                      <c:pt idx="19767">
                        <c:v>42533.702743055554</c:v>
                      </c:pt>
                      <c:pt idx="19768">
                        <c:v>42533.70275462963</c:v>
                      </c:pt>
                      <c:pt idx="19769">
                        <c:v>42533.702766203707</c:v>
                      </c:pt>
                      <c:pt idx="19770">
                        <c:v>42533.702777777777</c:v>
                      </c:pt>
                      <c:pt idx="19771">
                        <c:v>42533.702789351853</c:v>
                      </c:pt>
                      <c:pt idx="19772">
                        <c:v>42533.702800925923</c:v>
                      </c:pt>
                      <c:pt idx="19773">
                        <c:v>42533.702824074076</c:v>
                      </c:pt>
                      <c:pt idx="19774">
                        <c:v>42533.702835648146</c:v>
                      </c:pt>
                      <c:pt idx="19775">
                        <c:v>42533.702847222223</c:v>
                      </c:pt>
                      <c:pt idx="19776">
                        <c:v>42533.7028587963</c:v>
                      </c:pt>
                      <c:pt idx="19777">
                        <c:v>42533.702870370369</c:v>
                      </c:pt>
                      <c:pt idx="19778">
                        <c:v>42533.702881944446</c:v>
                      </c:pt>
                      <c:pt idx="19779">
                        <c:v>42533.702893518515</c:v>
                      </c:pt>
                      <c:pt idx="19780">
                        <c:v>42533.702905092592</c:v>
                      </c:pt>
                      <c:pt idx="19781">
                        <c:v>42533.702916666669</c:v>
                      </c:pt>
                      <c:pt idx="19782">
                        <c:v>42533.702928240738</c:v>
                      </c:pt>
                      <c:pt idx="19783">
                        <c:v>42533.702939814815</c:v>
                      </c:pt>
                      <c:pt idx="19784">
                        <c:v>42533.702951388892</c:v>
                      </c:pt>
                      <c:pt idx="19785">
                        <c:v>42533.702962962961</c:v>
                      </c:pt>
                      <c:pt idx="19786">
                        <c:v>42533.702974537038</c:v>
                      </c:pt>
                      <c:pt idx="19787">
                        <c:v>42533.702986111108</c:v>
                      </c:pt>
                      <c:pt idx="19788">
                        <c:v>42533.702997685185</c:v>
                      </c:pt>
                      <c:pt idx="19789">
                        <c:v>42533.703009259261</c:v>
                      </c:pt>
                      <c:pt idx="19790">
                        <c:v>42533.703020833331</c:v>
                      </c:pt>
                      <c:pt idx="19791">
                        <c:v>42533.703032407408</c:v>
                      </c:pt>
                      <c:pt idx="19792">
                        <c:v>42533.703043981484</c:v>
                      </c:pt>
                      <c:pt idx="19793">
                        <c:v>42533.703055555554</c:v>
                      </c:pt>
                      <c:pt idx="19794">
                        <c:v>42533.703067129631</c:v>
                      </c:pt>
                      <c:pt idx="19795">
                        <c:v>42533.7030787037</c:v>
                      </c:pt>
                      <c:pt idx="19796">
                        <c:v>42533.703090277777</c:v>
                      </c:pt>
                      <c:pt idx="19797">
                        <c:v>42533.703101851854</c:v>
                      </c:pt>
                      <c:pt idx="19798">
                        <c:v>42533.703113425923</c:v>
                      </c:pt>
                      <c:pt idx="19799">
                        <c:v>42533.703125</c:v>
                      </c:pt>
                      <c:pt idx="19800">
                        <c:v>42533.703136574077</c:v>
                      </c:pt>
                      <c:pt idx="19801">
                        <c:v>42533.703148148146</c:v>
                      </c:pt>
                      <c:pt idx="19802">
                        <c:v>42533.703159722223</c:v>
                      </c:pt>
                      <c:pt idx="19803">
                        <c:v>42533.7031712963</c:v>
                      </c:pt>
                      <c:pt idx="19804">
                        <c:v>42533.703182870369</c:v>
                      </c:pt>
                      <c:pt idx="19805">
                        <c:v>42533.703194444446</c:v>
                      </c:pt>
                      <c:pt idx="19806">
                        <c:v>42533.703206018516</c:v>
                      </c:pt>
                      <c:pt idx="19807">
                        <c:v>42533.703217592592</c:v>
                      </c:pt>
                      <c:pt idx="19808">
                        <c:v>42533.703229166669</c:v>
                      </c:pt>
                      <c:pt idx="19809">
                        <c:v>42533.703240740739</c:v>
                      </c:pt>
                      <c:pt idx="19810">
                        <c:v>42533.703252314815</c:v>
                      </c:pt>
                      <c:pt idx="19811">
                        <c:v>42533.703263888892</c:v>
                      </c:pt>
                      <c:pt idx="19812">
                        <c:v>42533.703275462962</c:v>
                      </c:pt>
                      <c:pt idx="19813">
                        <c:v>42533.703287037039</c:v>
                      </c:pt>
                      <c:pt idx="19814">
                        <c:v>42533.703298611108</c:v>
                      </c:pt>
                      <c:pt idx="19815">
                        <c:v>42533.703310185185</c:v>
                      </c:pt>
                      <c:pt idx="19816">
                        <c:v>42533.703321759262</c:v>
                      </c:pt>
                      <c:pt idx="19817">
                        <c:v>42533.703333333331</c:v>
                      </c:pt>
                      <c:pt idx="19818">
                        <c:v>42533.703344907408</c:v>
                      </c:pt>
                      <c:pt idx="19819">
                        <c:v>42533.703356481485</c:v>
                      </c:pt>
                      <c:pt idx="19820">
                        <c:v>42533.703368055554</c:v>
                      </c:pt>
                      <c:pt idx="19821">
                        <c:v>42533.7033912037</c:v>
                      </c:pt>
                      <c:pt idx="19822">
                        <c:v>42533.703402777777</c:v>
                      </c:pt>
                      <c:pt idx="19823">
                        <c:v>42533.703414351854</c:v>
                      </c:pt>
                      <c:pt idx="19824">
                        <c:v>42533.703425925924</c:v>
                      </c:pt>
                      <c:pt idx="19825">
                        <c:v>42533.7034375</c:v>
                      </c:pt>
                      <c:pt idx="19826">
                        <c:v>42533.703449074077</c:v>
                      </c:pt>
                      <c:pt idx="19827">
                        <c:v>42533.703460648147</c:v>
                      </c:pt>
                      <c:pt idx="19828">
                        <c:v>42533.703472222223</c:v>
                      </c:pt>
                      <c:pt idx="19829">
                        <c:v>42533.703483796293</c:v>
                      </c:pt>
                      <c:pt idx="19830">
                        <c:v>42533.70349537037</c:v>
                      </c:pt>
                      <c:pt idx="19831">
                        <c:v>42533.703506944446</c:v>
                      </c:pt>
                      <c:pt idx="19832">
                        <c:v>42533.703518518516</c:v>
                      </c:pt>
                      <c:pt idx="19833">
                        <c:v>42533.703530092593</c:v>
                      </c:pt>
                      <c:pt idx="19834">
                        <c:v>42533.703541666669</c:v>
                      </c:pt>
                      <c:pt idx="19835">
                        <c:v>42533.703553240739</c:v>
                      </c:pt>
                      <c:pt idx="19836">
                        <c:v>42533.703564814816</c:v>
                      </c:pt>
                      <c:pt idx="19837">
                        <c:v>42533.703576388885</c:v>
                      </c:pt>
                      <c:pt idx="19838">
                        <c:v>42533.703587962962</c:v>
                      </c:pt>
                      <c:pt idx="19839">
                        <c:v>42533.703599537039</c:v>
                      </c:pt>
                      <c:pt idx="19840">
                        <c:v>42533.703611111108</c:v>
                      </c:pt>
                      <c:pt idx="19841">
                        <c:v>42533.703622685185</c:v>
                      </c:pt>
                      <c:pt idx="19842">
                        <c:v>42533.703634259262</c:v>
                      </c:pt>
                      <c:pt idx="19843">
                        <c:v>42533.703657407408</c:v>
                      </c:pt>
                      <c:pt idx="19844">
                        <c:v>42533.703668981485</c:v>
                      </c:pt>
                      <c:pt idx="19845">
                        <c:v>42533.703680555554</c:v>
                      </c:pt>
                      <c:pt idx="19846">
                        <c:v>42533.703692129631</c:v>
                      </c:pt>
                      <c:pt idx="19847">
                        <c:v>42533.703703703701</c:v>
                      </c:pt>
                      <c:pt idx="19848">
                        <c:v>42533.703726851854</c:v>
                      </c:pt>
                      <c:pt idx="19849">
                        <c:v>42533.703738425924</c:v>
                      </c:pt>
                      <c:pt idx="19850">
                        <c:v>42533.703750000001</c:v>
                      </c:pt>
                      <c:pt idx="19851">
                        <c:v>42533.703761574077</c:v>
                      </c:pt>
                      <c:pt idx="19852">
                        <c:v>42533.703773148147</c:v>
                      </c:pt>
                      <c:pt idx="19853">
                        <c:v>42533.703784722224</c:v>
                      </c:pt>
                      <c:pt idx="19854">
                        <c:v>42533.703796296293</c:v>
                      </c:pt>
                      <c:pt idx="19855">
                        <c:v>42533.70380787037</c:v>
                      </c:pt>
                      <c:pt idx="19856">
                        <c:v>42533.703819444447</c:v>
                      </c:pt>
                      <c:pt idx="19857">
                        <c:v>42533.703831018516</c:v>
                      </c:pt>
                      <c:pt idx="19858">
                        <c:v>42533.703842592593</c:v>
                      </c:pt>
                      <c:pt idx="19859">
                        <c:v>42533.70385416667</c:v>
                      </c:pt>
                      <c:pt idx="19860">
                        <c:v>42533.703865740739</c:v>
                      </c:pt>
                      <c:pt idx="19861">
                        <c:v>42533.703888888886</c:v>
                      </c:pt>
                      <c:pt idx="19862">
                        <c:v>42533.703900462962</c:v>
                      </c:pt>
                      <c:pt idx="19863">
                        <c:v>42533.703912037039</c:v>
                      </c:pt>
                      <c:pt idx="19864">
                        <c:v>42533.703923611109</c:v>
                      </c:pt>
                      <c:pt idx="19865">
                        <c:v>42533.703935185185</c:v>
                      </c:pt>
                      <c:pt idx="19866">
                        <c:v>42533.703946759262</c:v>
                      </c:pt>
                      <c:pt idx="19867">
                        <c:v>42533.703958333332</c:v>
                      </c:pt>
                      <c:pt idx="19868">
                        <c:v>42533.703969907408</c:v>
                      </c:pt>
                      <c:pt idx="19869">
                        <c:v>42533.703981481478</c:v>
                      </c:pt>
                      <c:pt idx="19870">
                        <c:v>42533.703993055555</c:v>
                      </c:pt>
                      <c:pt idx="19871">
                        <c:v>42533.704004629632</c:v>
                      </c:pt>
                      <c:pt idx="19872">
                        <c:v>42533.704016203701</c:v>
                      </c:pt>
                      <c:pt idx="19873">
                        <c:v>42533.704027777778</c:v>
                      </c:pt>
                      <c:pt idx="19874">
                        <c:v>42533.704039351855</c:v>
                      </c:pt>
                      <c:pt idx="19875">
                        <c:v>42533.704050925924</c:v>
                      </c:pt>
                      <c:pt idx="19876">
                        <c:v>42533.704062500001</c:v>
                      </c:pt>
                      <c:pt idx="19877">
                        <c:v>42533.704074074078</c:v>
                      </c:pt>
                      <c:pt idx="19878">
                        <c:v>42533.704097222224</c:v>
                      </c:pt>
                      <c:pt idx="19879">
                        <c:v>42533.704108796293</c:v>
                      </c:pt>
                      <c:pt idx="19880">
                        <c:v>42533.70412037037</c:v>
                      </c:pt>
                      <c:pt idx="19881">
                        <c:v>42533.704131944447</c:v>
                      </c:pt>
                      <c:pt idx="19882">
                        <c:v>42533.704143518517</c:v>
                      </c:pt>
                      <c:pt idx="19883">
                        <c:v>42533.704155092593</c:v>
                      </c:pt>
                      <c:pt idx="19884">
                        <c:v>42533.70416666667</c:v>
                      </c:pt>
                      <c:pt idx="19885">
                        <c:v>42533.70417824074</c:v>
                      </c:pt>
                      <c:pt idx="19886">
                        <c:v>42533.704201388886</c:v>
                      </c:pt>
                      <c:pt idx="19887">
                        <c:v>42533.704212962963</c:v>
                      </c:pt>
                      <c:pt idx="19888">
                        <c:v>42533.704224537039</c:v>
                      </c:pt>
                      <c:pt idx="19889">
                        <c:v>42533.704236111109</c:v>
                      </c:pt>
                      <c:pt idx="19890">
                        <c:v>42533.704247685186</c:v>
                      </c:pt>
                      <c:pt idx="19891">
                        <c:v>42533.704259259262</c:v>
                      </c:pt>
                      <c:pt idx="19892">
                        <c:v>42533.704270833332</c:v>
                      </c:pt>
                      <c:pt idx="19893">
                        <c:v>42533.704282407409</c:v>
                      </c:pt>
                      <c:pt idx="19894">
                        <c:v>42533.704293981478</c:v>
                      </c:pt>
                      <c:pt idx="19895">
                        <c:v>42533.704305555555</c:v>
                      </c:pt>
                      <c:pt idx="19896">
                        <c:v>42533.704317129632</c:v>
                      </c:pt>
                      <c:pt idx="19897">
                        <c:v>42533.704328703701</c:v>
                      </c:pt>
                      <c:pt idx="19898">
                        <c:v>42533.704340277778</c:v>
                      </c:pt>
                      <c:pt idx="19899">
                        <c:v>42533.704351851855</c:v>
                      </c:pt>
                      <c:pt idx="19900">
                        <c:v>42533.704363425924</c:v>
                      </c:pt>
                      <c:pt idx="19901">
                        <c:v>42533.704375000001</c:v>
                      </c:pt>
                      <c:pt idx="19902">
                        <c:v>42533.704386574071</c:v>
                      </c:pt>
                      <c:pt idx="19903">
                        <c:v>42533.704398148147</c:v>
                      </c:pt>
                      <c:pt idx="19904">
                        <c:v>42533.704409722224</c:v>
                      </c:pt>
                      <c:pt idx="19905">
                        <c:v>42533.704421296294</c:v>
                      </c:pt>
                      <c:pt idx="19906">
                        <c:v>42533.704432870371</c:v>
                      </c:pt>
                      <c:pt idx="19907">
                        <c:v>42533.704456018517</c:v>
                      </c:pt>
                      <c:pt idx="19908">
                        <c:v>42533.704467592594</c:v>
                      </c:pt>
                      <c:pt idx="19909">
                        <c:v>42533.704479166663</c:v>
                      </c:pt>
                      <c:pt idx="19910">
                        <c:v>42533.70449074074</c:v>
                      </c:pt>
                      <c:pt idx="19911">
                        <c:v>42533.704502314817</c:v>
                      </c:pt>
                      <c:pt idx="19912">
                        <c:v>42533.704513888886</c:v>
                      </c:pt>
                      <c:pt idx="19913">
                        <c:v>42533.704525462963</c:v>
                      </c:pt>
                      <c:pt idx="19914">
                        <c:v>42533.70453703704</c:v>
                      </c:pt>
                      <c:pt idx="19915">
                        <c:v>42533.704548611109</c:v>
                      </c:pt>
                      <c:pt idx="19916">
                        <c:v>42533.704560185186</c:v>
                      </c:pt>
                      <c:pt idx="19917">
                        <c:v>42533.704571759263</c:v>
                      </c:pt>
                      <c:pt idx="19918">
                        <c:v>42533.704583333332</c:v>
                      </c:pt>
                      <c:pt idx="19919">
                        <c:v>42533.704594907409</c:v>
                      </c:pt>
                      <c:pt idx="19920">
                        <c:v>42533.704606481479</c:v>
                      </c:pt>
                      <c:pt idx="19921">
                        <c:v>42533.704618055555</c:v>
                      </c:pt>
                      <c:pt idx="19922">
                        <c:v>42533.704629629632</c:v>
                      </c:pt>
                      <c:pt idx="19923">
                        <c:v>42533.704641203702</c:v>
                      </c:pt>
                      <c:pt idx="19924">
                        <c:v>42533.704652777778</c:v>
                      </c:pt>
                      <c:pt idx="19925">
                        <c:v>42533.704664351855</c:v>
                      </c:pt>
                      <c:pt idx="19926">
                        <c:v>42533.704687500001</c:v>
                      </c:pt>
                      <c:pt idx="19927">
                        <c:v>42533.704699074071</c:v>
                      </c:pt>
                      <c:pt idx="19928">
                        <c:v>42533.704710648148</c:v>
                      </c:pt>
                      <c:pt idx="19929">
                        <c:v>42533.704722222225</c:v>
                      </c:pt>
                      <c:pt idx="19930">
                        <c:v>42533.704733796294</c:v>
                      </c:pt>
                      <c:pt idx="19931">
                        <c:v>42533.704745370371</c:v>
                      </c:pt>
                      <c:pt idx="19932">
                        <c:v>42533.704756944448</c:v>
                      </c:pt>
                      <c:pt idx="19933">
                        <c:v>42533.704768518517</c:v>
                      </c:pt>
                      <c:pt idx="19934">
                        <c:v>42533.704780092594</c:v>
                      </c:pt>
                      <c:pt idx="19935">
                        <c:v>42533.704791666663</c:v>
                      </c:pt>
                      <c:pt idx="19936">
                        <c:v>42533.70480324074</c:v>
                      </c:pt>
                      <c:pt idx="19937">
                        <c:v>42533.704814814817</c:v>
                      </c:pt>
                      <c:pt idx="19938">
                        <c:v>42533.704826388886</c:v>
                      </c:pt>
                      <c:pt idx="19939">
                        <c:v>42533.704837962963</c:v>
                      </c:pt>
                      <c:pt idx="19940">
                        <c:v>42533.70484953704</c:v>
                      </c:pt>
                      <c:pt idx="19941">
                        <c:v>42533.704861111109</c:v>
                      </c:pt>
                      <c:pt idx="19942">
                        <c:v>42533.704872685186</c:v>
                      </c:pt>
                      <c:pt idx="19943">
                        <c:v>42533.704884259256</c:v>
                      </c:pt>
                      <c:pt idx="19944">
                        <c:v>42533.704895833333</c:v>
                      </c:pt>
                      <c:pt idx="19945">
                        <c:v>42533.704907407409</c:v>
                      </c:pt>
                      <c:pt idx="19946">
                        <c:v>42533.704930555556</c:v>
                      </c:pt>
                      <c:pt idx="19947">
                        <c:v>42533.704942129632</c:v>
                      </c:pt>
                      <c:pt idx="19948">
                        <c:v>42533.704953703702</c:v>
                      </c:pt>
                      <c:pt idx="19949">
                        <c:v>42533.704965277779</c:v>
                      </c:pt>
                      <c:pt idx="19950">
                        <c:v>42533.704976851855</c:v>
                      </c:pt>
                      <c:pt idx="19951">
                        <c:v>42533.704988425925</c:v>
                      </c:pt>
                      <c:pt idx="19952">
                        <c:v>42533.705000000002</c:v>
                      </c:pt>
                      <c:pt idx="19953">
                        <c:v>42533.705011574071</c:v>
                      </c:pt>
                      <c:pt idx="19954">
                        <c:v>42533.705023148148</c:v>
                      </c:pt>
                      <c:pt idx="19955">
                        <c:v>42533.705046296294</c:v>
                      </c:pt>
                      <c:pt idx="19956">
                        <c:v>42533.705057870371</c:v>
                      </c:pt>
                      <c:pt idx="19957">
                        <c:v>42533.705069444448</c:v>
                      </c:pt>
                      <c:pt idx="19958">
                        <c:v>42533.705081018517</c:v>
                      </c:pt>
                      <c:pt idx="19959">
                        <c:v>42533.705092592594</c:v>
                      </c:pt>
                      <c:pt idx="19960">
                        <c:v>42533.705104166664</c:v>
                      </c:pt>
                      <c:pt idx="19961">
                        <c:v>42533.70511574074</c:v>
                      </c:pt>
                      <c:pt idx="19962">
                        <c:v>42533.705127314817</c:v>
                      </c:pt>
                      <c:pt idx="19963">
                        <c:v>42533.705138888887</c:v>
                      </c:pt>
                      <c:pt idx="19964">
                        <c:v>42533.705150462964</c:v>
                      </c:pt>
                      <c:pt idx="19965">
                        <c:v>42533.70516203704</c:v>
                      </c:pt>
                      <c:pt idx="19966">
                        <c:v>42533.70517361111</c:v>
                      </c:pt>
                      <c:pt idx="19967">
                        <c:v>42533.705185185187</c:v>
                      </c:pt>
                      <c:pt idx="19968">
                        <c:v>42533.705196759256</c:v>
                      </c:pt>
                      <c:pt idx="19969">
                        <c:v>42533.705208333333</c:v>
                      </c:pt>
                      <c:pt idx="19970">
                        <c:v>42533.70521990741</c:v>
                      </c:pt>
                      <c:pt idx="19971">
                        <c:v>42533.705231481479</c:v>
                      </c:pt>
                      <c:pt idx="19972">
                        <c:v>42533.705243055556</c:v>
                      </c:pt>
                      <c:pt idx="19973">
                        <c:v>42533.705254629633</c:v>
                      </c:pt>
                      <c:pt idx="19974">
                        <c:v>42533.705266203702</c:v>
                      </c:pt>
                      <c:pt idx="19975">
                        <c:v>42533.705277777779</c:v>
                      </c:pt>
                      <c:pt idx="19976">
                        <c:v>42533.705289351848</c:v>
                      </c:pt>
                      <c:pt idx="19977">
                        <c:v>42533.705300925925</c:v>
                      </c:pt>
                      <c:pt idx="19978">
                        <c:v>42533.705312500002</c:v>
                      </c:pt>
                      <c:pt idx="19979">
                        <c:v>42533.705324074072</c:v>
                      </c:pt>
                      <c:pt idx="19980">
                        <c:v>42533.705335648148</c:v>
                      </c:pt>
                      <c:pt idx="19981">
                        <c:v>42533.705347222225</c:v>
                      </c:pt>
                      <c:pt idx="19982">
                        <c:v>42533.705358796295</c:v>
                      </c:pt>
                      <c:pt idx="19983">
                        <c:v>42533.705370370371</c:v>
                      </c:pt>
                      <c:pt idx="19984">
                        <c:v>42533.705381944441</c:v>
                      </c:pt>
                      <c:pt idx="19985">
                        <c:v>42533.705393518518</c:v>
                      </c:pt>
                      <c:pt idx="19986">
                        <c:v>42533.705405092594</c:v>
                      </c:pt>
                      <c:pt idx="19987">
                        <c:v>42533.705416666664</c:v>
                      </c:pt>
                      <c:pt idx="19988">
                        <c:v>42533.705439814818</c:v>
                      </c:pt>
                      <c:pt idx="19989">
                        <c:v>42533.705451388887</c:v>
                      </c:pt>
                      <c:pt idx="19990">
                        <c:v>42533.705462962964</c:v>
                      </c:pt>
                      <c:pt idx="19991">
                        <c:v>42533.705474537041</c:v>
                      </c:pt>
                      <c:pt idx="19992">
                        <c:v>42533.70548611111</c:v>
                      </c:pt>
                      <c:pt idx="19993">
                        <c:v>42533.705497685187</c:v>
                      </c:pt>
                      <c:pt idx="19994">
                        <c:v>42533.705509259256</c:v>
                      </c:pt>
                      <c:pt idx="19995">
                        <c:v>42533.705520833333</c:v>
                      </c:pt>
                      <c:pt idx="19996">
                        <c:v>42533.70553240741</c:v>
                      </c:pt>
                      <c:pt idx="19997">
                        <c:v>42533.705543981479</c:v>
                      </c:pt>
                      <c:pt idx="19998">
                        <c:v>42533.705567129633</c:v>
                      </c:pt>
                      <c:pt idx="19999">
                        <c:v>42533.705578703702</c:v>
                      </c:pt>
                      <c:pt idx="20000">
                        <c:v>42533.705590277779</c:v>
                      </c:pt>
                      <c:pt idx="20001">
                        <c:v>42533.705601851849</c:v>
                      </c:pt>
                      <c:pt idx="20002">
                        <c:v>42533.705613425926</c:v>
                      </c:pt>
                      <c:pt idx="20003">
                        <c:v>42533.705625000002</c:v>
                      </c:pt>
                      <c:pt idx="20004">
                        <c:v>42533.705636574072</c:v>
                      </c:pt>
                      <c:pt idx="20005">
                        <c:v>42533.705648148149</c:v>
                      </c:pt>
                      <c:pt idx="20006">
                        <c:v>42533.705659722225</c:v>
                      </c:pt>
                      <c:pt idx="20007">
                        <c:v>42533.705671296295</c:v>
                      </c:pt>
                      <c:pt idx="20008">
                        <c:v>42533.705682870372</c:v>
                      </c:pt>
                      <c:pt idx="20009">
                        <c:v>42533.705694444441</c:v>
                      </c:pt>
                      <c:pt idx="20010">
                        <c:v>42533.705706018518</c:v>
                      </c:pt>
                      <c:pt idx="20011">
                        <c:v>42533.705717592595</c:v>
                      </c:pt>
                      <c:pt idx="20012">
                        <c:v>42533.705729166664</c:v>
                      </c:pt>
                      <c:pt idx="20013">
                        <c:v>42533.705740740741</c:v>
                      </c:pt>
                      <c:pt idx="20014">
                        <c:v>42533.705752314818</c:v>
                      </c:pt>
                      <c:pt idx="20015">
                        <c:v>42533.705763888887</c:v>
                      </c:pt>
                      <c:pt idx="20016">
                        <c:v>42533.705775462964</c:v>
                      </c:pt>
                      <c:pt idx="20017">
                        <c:v>42533.705787037034</c:v>
                      </c:pt>
                      <c:pt idx="20018">
                        <c:v>42533.70579861111</c:v>
                      </c:pt>
                      <c:pt idx="20019">
                        <c:v>42533.705810185187</c:v>
                      </c:pt>
                      <c:pt idx="20020">
                        <c:v>42533.705821759257</c:v>
                      </c:pt>
                      <c:pt idx="20021">
                        <c:v>42533.705833333333</c:v>
                      </c:pt>
                      <c:pt idx="20022">
                        <c:v>42533.70584490741</c:v>
                      </c:pt>
                      <c:pt idx="20023">
                        <c:v>42533.70585648148</c:v>
                      </c:pt>
                      <c:pt idx="20024">
                        <c:v>42533.705868055556</c:v>
                      </c:pt>
                      <c:pt idx="20025">
                        <c:v>42533.705879629626</c:v>
                      </c:pt>
                      <c:pt idx="20026">
                        <c:v>42533.705891203703</c:v>
                      </c:pt>
                      <c:pt idx="20027">
                        <c:v>42533.70590277778</c:v>
                      </c:pt>
                      <c:pt idx="20028">
                        <c:v>42533.705914351849</c:v>
                      </c:pt>
                      <c:pt idx="20029">
                        <c:v>42533.705925925926</c:v>
                      </c:pt>
                      <c:pt idx="20030">
                        <c:v>42533.705937500003</c:v>
                      </c:pt>
                      <c:pt idx="20031">
                        <c:v>42533.705949074072</c:v>
                      </c:pt>
                      <c:pt idx="20032">
                        <c:v>42533.705972222226</c:v>
                      </c:pt>
                      <c:pt idx="20033">
                        <c:v>42533.705983796295</c:v>
                      </c:pt>
                      <c:pt idx="20034">
                        <c:v>42533.706006944441</c:v>
                      </c:pt>
                      <c:pt idx="20035">
                        <c:v>42533.706018518518</c:v>
                      </c:pt>
                      <c:pt idx="20036">
                        <c:v>42533.706030092595</c:v>
                      </c:pt>
                      <c:pt idx="20037">
                        <c:v>42533.706041666665</c:v>
                      </c:pt>
                      <c:pt idx="20038">
                        <c:v>42533.706053240741</c:v>
                      </c:pt>
                      <c:pt idx="20039">
                        <c:v>42533.706064814818</c:v>
                      </c:pt>
                      <c:pt idx="20040">
                        <c:v>42533.706076388888</c:v>
                      </c:pt>
                      <c:pt idx="20041">
                        <c:v>42533.706087962964</c:v>
                      </c:pt>
                      <c:pt idx="20042">
                        <c:v>42533.706111111111</c:v>
                      </c:pt>
                      <c:pt idx="20043">
                        <c:v>42533.706134259257</c:v>
                      </c:pt>
                      <c:pt idx="20044">
                        <c:v>42533.706145833334</c:v>
                      </c:pt>
                      <c:pt idx="20045">
                        <c:v>42533.706157407411</c:v>
                      </c:pt>
                      <c:pt idx="20046">
                        <c:v>42533.70616898148</c:v>
                      </c:pt>
                      <c:pt idx="20047">
                        <c:v>42533.706180555557</c:v>
                      </c:pt>
                      <c:pt idx="20048">
                        <c:v>42533.706203703703</c:v>
                      </c:pt>
                      <c:pt idx="20049">
                        <c:v>42533.70621527778</c:v>
                      </c:pt>
                      <c:pt idx="20050">
                        <c:v>42533.706226851849</c:v>
                      </c:pt>
                      <c:pt idx="20051">
                        <c:v>42533.706238425926</c:v>
                      </c:pt>
                      <c:pt idx="20052">
                        <c:v>42533.706250000003</c:v>
                      </c:pt>
                      <c:pt idx="20053">
                        <c:v>42533.706261574072</c:v>
                      </c:pt>
                      <c:pt idx="20054">
                        <c:v>42533.706273148149</c:v>
                      </c:pt>
                      <c:pt idx="20055">
                        <c:v>42533.706284722219</c:v>
                      </c:pt>
                      <c:pt idx="20056">
                        <c:v>42533.706296296295</c:v>
                      </c:pt>
                      <c:pt idx="20057">
                        <c:v>42533.706307870372</c:v>
                      </c:pt>
                      <c:pt idx="20058">
                        <c:v>42533.706319444442</c:v>
                      </c:pt>
                      <c:pt idx="20059">
                        <c:v>42533.706331018519</c:v>
                      </c:pt>
                      <c:pt idx="20060">
                        <c:v>42533.706342592595</c:v>
                      </c:pt>
                      <c:pt idx="20061">
                        <c:v>42533.706354166665</c:v>
                      </c:pt>
                      <c:pt idx="20062">
                        <c:v>42533.706365740742</c:v>
                      </c:pt>
                      <c:pt idx="20063">
                        <c:v>42533.706377314818</c:v>
                      </c:pt>
                      <c:pt idx="20064">
                        <c:v>42533.706388888888</c:v>
                      </c:pt>
                      <c:pt idx="20065">
                        <c:v>42533.706400462965</c:v>
                      </c:pt>
                      <c:pt idx="20066">
                        <c:v>42533.706412037034</c:v>
                      </c:pt>
                      <c:pt idx="20067">
                        <c:v>42533.706423611111</c:v>
                      </c:pt>
                      <c:pt idx="20068">
                        <c:v>42533.706435185188</c:v>
                      </c:pt>
                      <c:pt idx="20069">
                        <c:v>42533.706446759257</c:v>
                      </c:pt>
                      <c:pt idx="20070">
                        <c:v>42533.706458333334</c:v>
                      </c:pt>
                      <c:pt idx="20071">
                        <c:v>42533.706469907411</c:v>
                      </c:pt>
                      <c:pt idx="20072">
                        <c:v>42533.70648148148</c:v>
                      </c:pt>
                      <c:pt idx="20073">
                        <c:v>42533.706493055557</c:v>
                      </c:pt>
                      <c:pt idx="20074">
                        <c:v>42533.706504629627</c:v>
                      </c:pt>
                      <c:pt idx="20075">
                        <c:v>42533.706516203703</c:v>
                      </c:pt>
                      <c:pt idx="20076">
                        <c:v>42533.70652777778</c:v>
                      </c:pt>
                      <c:pt idx="20077">
                        <c:v>42533.70653935185</c:v>
                      </c:pt>
                      <c:pt idx="20078">
                        <c:v>42533.706550925926</c:v>
                      </c:pt>
                      <c:pt idx="20079">
                        <c:v>42533.706562500003</c:v>
                      </c:pt>
                      <c:pt idx="20080">
                        <c:v>42533.706574074073</c:v>
                      </c:pt>
                      <c:pt idx="20081">
                        <c:v>42533.706585648149</c:v>
                      </c:pt>
                      <c:pt idx="20082">
                        <c:v>42533.706597222219</c:v>
                      </c:pt>
                      <c:pt idx="20083">
                        <c:v>42533.706608796296</c:v>
                      </c:pt>
                      <c:pt idx="20084">
                        <c:v>42533.706620370373</c:v>
                      </c:pt>
                      <c:pt idx="20085">
                        <c:v>42533.706631944442</c:v>
                      </c:pt>
                      <c:pt idx="20086">
                        <c:v>42533.706643518519</c:v>
                      </c:pt>
                      <c:pt idx="20087">
                        <c:v>42533.706655092596</c:v>
                      </c:pt>
                      <c:pt idx="20088">
                        <c:v>42533.706666666665</c:v>
                      </c:pt>
                      <c:pt idx="20089">
                        <c:v>42533.706678240742</c:v>
                      </c:pt>
                      <c:pt idx="20090">
                        <c:v>42533.706689814811</c:v>
                      </c:pt>
                      <c:pt idx="20091">
                        <c:v>42533.706701388888</c:v>
                      </c:pt>
                      <c:pt idx="20092">
                        <c:v>42533.706712962965</c:v>
                      </c:pt>
                      <c:pt idx="20093">
                        <c:v>42533.706724537034</c:v>
                      </c:pt>
                      <c:pt idx="20094">
                        <c:v>42533.706736111111</c:v>
                      </c:pt>
                      <c:pt idx="20095">
                        <c:v>42533.706747685188</c:v>
                      </c:pt>
                      <c:pt idx="20096">
                        <c:v>42533.706759259258</c:v>
                      </c:pt>
                      <c:pt idx="20097">
                        <c:v>42533.706770833334</c:v>
                      </c:pt>
                      <c:pt idx="20098">
                        <c:v>42533.706782407404</c:v>
                      </c:pt>
                      <c:pt idx="20099">
                        <c:v>42533.706793981481</c:v>
                      </c:pt>
                      <c:pt idx="20100">
                        <c:v>42533.706805555557</c:v>
                      </c:pt>
                      <c:pt idx="20101">
                        <c:v>42533.706817129627</c:v>
                      </c:pt>
                      <c:pt idx="20102">
                        <c:v>42533.706828703704</c:v>
                      </c:pt>
                      <c:pt idx="20103">
                        <c:v>42533.70684027778</c:v>
                      </c:pt>
                      <c:pt idx="20104">
                        <c:v>42533.706863425927</c:v>
                      </c:pt>
                      <c:pt idx="20105">
                        <c:v>42533.706875000003</c:v>
                      </c:pt>
                      <c:pt idx="20106">
                        <c:v>42533.706886574073</c:v>
                      </c:pt>
                      <c:pt idx="20107">
                        <c:v>42533.70689814815</c:v>
                      </c:pt>
                      <c:pt idx="20108">
                        <c:v>42533.706909722219</c:v>
                      </c:pt>
                      <c:pt idx="20109">
                        <c:v>42533.706921296296</c:v>
                      </c:pt>
                      <c:pt idx="20110">
                        <c:v>42533.706932870373</c:v>
                      </c:pt>
                      <c:pt idx="20111">
                        <c:v>42533.706944444442</c:v>
                      </c:pt>
                      <c:pt idx="20112">
                        <c:v>42533.706956018519</c:v>
                      </c:pt>
                      <c:pt idx="20113">
                        <c:v>42533.706967592596</c:v>
                      </c:pt>
                      <c:pt idx="20114">
                        <c:v>42533.706979166665</c:v>
                      </c:pt>
                      <c:pt idx="20115">
                        <c:v>42533.706990740742</c:v>
                      </c:pt>
                      <c:pt idx="20116">
                        <c:v>42533.707002314812</c:v>
                      </c:pt>
                      <c:pt idx="20117">
                        <c:v>42533.707013888888</c:v>
                      </c:pt>
                      <c:pt idx="20118">
                        <c:v>42533.707025462965</c:v>
                      </c:pt>
                      <c:pt idx="20119">
                        <c:v>42533.707048611112</c:v>
                      </c:pt>
                      <c:pt idx="20120">
                        <c:v>42533.707060185188</c:v>
                      </c:pt>
                      <c:pt idx="20121">
                        <c:v>42533.707071759258</c:v>
                      </c:pt>
                      <c:pt idx="20122">
                        <c:v>42533.707083333335</c:v>
                      </c:pt>
                      <c:pt idx="20123">
                        <c:v>42533.707094907404</c:v>
                      </c:pt>
                      <c:pt idx="20124">
                        <c:v>42533.707106481481</c:v>
                      </c:pt>
                      <c:pt idx="20125">
                        <c:v>42533.707118055558</c:v>
                      </c:pt>
                      <c:pt idx="20126">
                        <c:v>42533.707129629627</c:v>
                      </c:pt>
                      <c:pt idx="20127">
                        <c:v>42533.707141203704</c:v>
                      </c:pt>
                      <c:pt idx="20128">
                        <c:v>42533.707152777781</c:v>
                      </c:pt>
                      <c:pt idx="20129">
                        <c:v>42533.70716435185</c:v>
                      </c:pt>
                      <c:pt idx="20130">
                        <c:v>42533.707175925927</c:v>
                      </c:pt>
                      <c:pt idx="20131">
                        <c:v>42533.707187499997</c:v>
                      </c:pt>
                      <c:pt idx="20132">
                        <c:v>42533.707199074073</c:v>
                      </c:pt>
                      <c:pt idx="20133">
                        <c:v>42533.70721064815</c:v>
                      </c:pt>
                      <c:pt idx="20134">
                        <c:v>42533.70722222222</c:v>
                      </c:pt>
                      <c:pt idx="20135">
                        <c:v>42533.707233796296</c:v>
                      </c:pt>
                      <c:pt idx="20136">
                        <c:v>42533.707245370373</c:v>
                      </c:pt>
                      <c:pt idx="20137">
                        <c:v>42533.707256944443</c:v>
                      </c:pt>
                      <c:pt idx="20138">
                        <c:v>42533.707280092596</c:v>
                      </c:pt>
                      <c:pt idx="20139">
                        <c:v>42533.707291666666</c:v>
                      </c:pt>
                      <c:pt idx="20140">
                        <c:v>42533.707303240742</c:v>
                      </c:pt>
                      <c:pt idx="20141">
                        <c:v>42533.707314814812</c:v>
                      </c:pt>
                      <c:pt idx="20142">
                        <c:v>42533.707326388889</c:v>
                      </c:pt>
                      <c:pt idx="20143">
                        <c:v>42533.707337962966</c:v>
                      </c:pt>
                      <c:pt idx="20144">
                        <c:v>42533.707349537035</c:v>
                      </c:pt>
                      <c:pt idx="20145">
                        <c:v>42533.707361111112</c:v>
                      </c:pt>
                      <c:pt idx="20146">
                        <c:v>42533.707372685189</c:v>
                      </c:pt>
                      <c:pt idx="20147">
                        <c:v>42533.707384259258</c:v>
                      </c:pt>
                      <c:pt idx="20148">
                        <c:v>42533.707395833335</c:v>
                      </c:pt>
                      <c:pt idx="20149">
                        <c:v>42533.707407407404</c:v>
                      </c:pt>
                      <c:pt idx="20150">
                        <c:v>42533.707418981481</c:v>
                      </c:pt>
                      <c:pt idx="20151">
                        <c:v>42533.707430555558</c:v>
                      </c:pt>
                      <c:pt idx="20152">
                        <c:v>42533.707442129627</c:v>
                      </c:pt>
                      <c:pt idx="20153">
                        <c:v>42533.707453703704</c:v>
                      </c:pt>
                      <c:pt idx="20154">
                        <c:v>42533.707465277781</c:v>
                      </c:pt>
                      <c:pt idx="20155">
                        <c:v>42533.707476851851</c:v>
                      </c:pt>
                      <c:pt idx="20156">
                        <c:v>42533.707488425927</c:v>
                      </c:pt>
                      <c:pt idx="20157">
                        <c:v>42533.707499999997</c:v>
                      </c:pt>
                      <c:pt idx="20158">
                        <c:v>42533.707511574074</c:v>
                      </c:pt>
                      <c:pt idx="20159">
                        <c:v>42533.70752314815</c:v>
                      </c:pt>
                      <c:pt idx="20160">
                        <c:v>42533.70753472222</c:v>
                      </c:pt>
                      <c:pt idx="20161">
                        <c:v>42533.707546296297</c:v>
                      </c:pt>
                      <c:pt idx="20162">
                        <c:v>42533.707557870373</c:v>
                      </c:pt>
                      <c:pt idx="20163">
                        <c:v>42533.707569444443</c:v>
                      </c:pt>
                      <c:pt idx="20164">
                        <c:v>42533.70758101852</c:v>
                      </c:pt>
                      <c:pt idx="20165">
                        <c:v>42533.707592592589</c:v>
                      </c:pt>
                      <c:pt idx="20166">
                        <c:v>42533.707604166666</c:v>
                      </c:pt>
                      <c:pt idx="20167">
                        <c:v>42533.707615740743</c:v>
                      </c:pt>
                      <c:pt idx="20168">
                        <c:v>42533.707627314812</c:v>
                      </c:pt>
                      <c:pt idx="20169">
                        <c:v>42533.707638888889</c:v>
                      </c:pt>
                      <c:pt idx="20170">
                        <c:v>42533.707650462966</c:v>
                      </c:pt>
                      <c:pt idx="20171">
                        <c:v>42533.707662037035</c:v>
                      </c:pt>
                      <c:pt idx="20172">
                        <c:v>42533.707673611112</c:v>
                      </c:pt>
                      <c:pt idx="20173">
                        <c:v>42533.707685185182</c:v>
                      </c:pt>
                      <c:pt idx="20174">
                        <c:v>42533.707696759258</c:v>
                      </c:pt>
                      <c:pt idx="20175">
                        <c:v>42533.707708333335</c:v>
                      </c:pt>
                      <c:pt idx="20176">
                        <c:v>42533.707719907405</c:v>
                      </c:pt>
                      <c:pt idx="20177">
                        <c:v>42533.707731481481</c:v>
                      </c:pt>
                      <c:pt idx="20178">
                        <c:v>42533.707743055558</c:v>
                      </c:pt>
                      <c:pt idx="20179">
                        <c:v>42533.707754629628</c:v>
                      </c:pt>
                      <c:pt idx="20180">
                        <c:v>42533.707766203705</c:v>
                      </c:pt>
                      <c:pt idx="20181">
                        <c:v>42533.707777777781</c:v>
                      </c:pt>
                      <c:pt idx="20182">
                        <c:v>42533.707789351851</c:v>
                      </c:pt>
                      <c:pt idx="20183">
                        <c:v>42533.707800925928</c:v>
                      </c:pt>
                      <c:pt idx="20184">
                        <c:v>42533.707812499997</c:v>
                      </c:pt>
                      <c:pt idx="20185">
                        <c:v>42533.707824074074</c:v>
                      </c:pt>
                      <c:pt idx="20186">
                        <c:v>42533.707835648151</c:v>
                      </c:pt>
                      <c:pt idx="20187">
                        <c:v>42533.70784722222</c:v>
                      </c:pt>
                      <c:pt idx="20188">
                        <c:v>42533.707858796297</c:v>
                      </c:pt>
                      <c:pt idx="20189">
                        <c:v>42533.707870370374</c:v>
                      </c:pt>
                      <c:pt idx="20190">
                        <c:v>42533.707881944443</c:v>
                      </c:pt>
                      <c:pt idx="20191">
                        <c:v>42533.70789351852</c:v>
                      </c:pt>
                      <c:pt idx="20192">
                        <c:v>42533.707905092589</c:v>
                      </c:pt>
                      <c:pt idx="20193">
                        <c:v>42533.707916666666</c:v>
                      </c:pt>
                      <c:pt idx="20194">
                        <c:v>42533.707928240743</c:v>
                      </c:pt>
                      <c:pt idx="20195">
                        <c:v>42533.707939814813</c:v>
                      </c:pt>
                      <c:pt idx="20196">
                        <c:v>42533.707951388889</c:v>
                      </c:pt>
                      <c:pt idx="20197">
                        <c:v>42533.707962962966</c:v>
                      </c:pt>
                      <c:pt idx="20198">
                        <c:v>42533.707974537036</c:v>
                      </c:pt>
                      <c:pt idx="20199">
                        <c:v>42533.707986111112</c:v>
                      </c:pt>
                      <c:pt idx="20200">
                        <c:v>42533.707997685182</c:v>
                      </c:pt>
                      <c:pt idx="20201">
                        <c:v>42533.708009259259</c:v>
                      </c:pt>
                      <c:pt idx="20202">
                        <c:v>42533.708020833335</c:v>
                      </c:pt>
                      <c:pt idx="20203">
                        <c:v>42533.708032407405</c:v>
                      </c:pt>
                      <c:pt idx="20204">
                        <c:v>42533.708043981482</c:v>
                      </c:pt>
                      <c:pt idx="20205">
                        <c:v>42533.708055555559</c:v>
                      </c:pt>
                      <c:pt idx="20206">
                        <c:v>42533.708067129628</c:v>
                      </c:pt>
                      <c:pt idx="20207">
                        <c:v>42533.708078703705</c:v>
                      </c:pt>
                      <c:pt idx="20208">
                        <c:v>42533.708090277774</c:v>
                      </c:pt>
                      <c:pt idx="20209">
                        <c:v>42533.708113425928</c:v>
                      </c:pt>
                      <c:pt idx="20210">
                        <c:v>42533.708124999997</c:v>
                      </c:pt>
                      <c:pt idx="20211">
                        <c:v>42533.708136574074</c:v>
                      </c:pt>
                      <c:pt idx="20212">
                        <c:v>42533.708148148151</c:v>
                      </c:pt>
                      <c:pt idx="20213">
                        <c:v>42533.708171296297</c:v>
                      </c:pt>
                      <c:pt idx="20214">
                        <c:v>42533.708182870374</c:v>
                      </c:pt>
                      <c:pt idx="20215">
                        <c:v>42533.708194444444</c:v>
                      </c:pt>
                      <c:pt idx="20216">
                        <c:v>42533.70820601852</c:v>
                      </c:pt>
                      <c:pt idx="20217">
                        <c:v>42533.70821759259</c:v>
                      </c:pt>
                      <c:pt idx="20218">
                        <c:v>42533.708229166667</c:v>
                      </c:pt>
                      <c:pt idx="20219">
                        <c:v>42533.708240740743</c:v>
                      </c:pt>
                      <c:pt idx="20220">
                        <c:v>42533.708252314813</c:v>
                      </c:pt>
                      <c:pt idx="20221">
                        <c:v>42533.70826388889</c:v>
                      </c:pt>
                      <c:pt idx="20222">
                        <c:v>42533.708275462966</c:v>
                      </c:pt>
                      <c:pt idx="20223">
                        <c:v>42533.708287037036</c:v>
                      </c:pt>
                      <c:pt idx="20224">
                        <c:v>42533.708298611113</c:v>
                      </c:pt>
                      <c:pt idx="20225">
                        <c:v>42533.708310185182</c:v>
                      </c:pt>
                      <c:pt idx="20226">
                        <c:v>42533.708321759259</c:v>
                      </c:pt>
                      <c:pt idx="20227">
                        <c:v>42533.708333333336</c:v>
                      </c:pt>
                      <c:pt idx="20228">
                        <c:v>42533.708344907405</c:v>
                      </c:pt>
                      <c:pt idx="20229">
                        <c:v>42533.708356481482</c:v>
                      </c:pt>
                      <c:pt idx="20230">
                        <c:v>42533.708368055559</c:v>
                      </c:pt>
                      <c:pt idx="20231">
                        <c:v>42533.708379629628</c:v>
                      </c:pt>
                      <c:pt idx="20232">
                        <c:v>42533.708391203705</c:v>
                      </c:pt>
                      <c:pt idx="20233">
                        <c:v>42533.708402777775</c:v>
                      </c:pt>
                      <c:pt idx="20234">
                        <c:v>42533.708414351851</c:v>
                      </c:pt>
                      <c:pt idx="20235">
                        <c:v>42533.708425925928</c:v>
                      </c:pt>
                      <c:pt idx="20236">
                        <c:v>42533.708437499998</c:v>
                      </c:pt>
                      <c:pt idx="20237">
                        <c:v>42533.708460648151</c:v>
                      </c:pt>
                      <c:pt idx="20238">
                        <c:v>42533.708472222221</c:v>
                      </c:pt>
                      <c:pt idx="20239">
                        <c:v>42533.708483796298</c:v>
                      </c:pt>
                      <c:pt idx="20240">
                        <c:v>42533.708495370367</c:v>
                      </c:pt>
                      <c:pt idx="20241">
                        <c:v>42533.708506944444</c:v>
                      </c:pt>
                      <c:pt idx="20242">
                        <c:v>42533.708518518521</c:v>
                      </c:pt>
                      <c:pt idx="20243">
                        <c:v>42533.70853009259</c:v>
                      </c:pt>
                      <c:pt idx="20244">
                        <c:v>42533.708541666667</c:v>
                      </c:pt>
                      <c:pt idx="20245">
                        <c:v>42533.708553240744</c:v>
                      </c:pt>
                      <c:pt idx="20246">
                        <c:v>42533.708564814813</c:v>
                      </c:pt>
                      <c:pt idx="20247">
                        <c:v>42533.70857638889</c:v>
                      </c:pt>
                      <c:pt idx="20248">
                        <c:v>42533.708587962959</c:v>
                      </c:pt>
                      <c:pt idx="20249">
                        <c:v>42533.708599537036</c:v>
                      </c:pt>
                      <c:pt idx="20250">
                        <c:v>42533.708611111113</c:v>
                      </c:pt>
                      <c:pt idx="20251">
                        <c:v>42533.708622685182</c:v>
                      </c:pt>
                      <c:pt idx="20252">
                        <c:v>42533.708634259259</c:v>
                      </c:pt>
                      <c:pt idx="20253">
                        <c:v>42533.708645833336</c:v>
                      </c:pt>
                      <c:pt idx="20254">
                        <c:v>42533.708657407406</c:v>
                      </c:pt>
                      <c:pt idx="20255">
                        <c:v>42533.708668981482</c:v>
                      </c:pt>
                      <c:pt idx="20256">
                        <c:v>42533.708680555559</c:v>
                      </c:pt>
                      <c:pt idx="20257">
                        <c:v>42533.708692129629</c:v>
                      </c:pt>
                      <c:pt idx="20258">
                        <c:v>42533.708703703705</c:v>
                      </c:pt>
                      <c:pt idx="20259">
                        <c:v>42533.708715277775</c:v>
                      </c:pt>
                      <c:pt idx="20260">
                        <c:v>42533.708738425928</c:v>
                      </c:pt>
                      <c:pt idx="20261">
                        <c:v>42533.708749999998</c:v>
                      </c:pt>
                      <c:pt idx="20262">
                        <c:v>42533.708761574075</c:v>
                      </c:pt>
                      <c:pt idx="20263">
                        <c:v>42533.708773148152</c:v>
                      </c:pt>
                      <c:pt idx="20264">
                        <c:v>42533.708784722221</c:v>
                      </c:pt>
                      <c:pt idx="20265">
                        <c:v>42533.708796296298</c:v>
                      </c:pt>
                      <c:pt idx="20266">
                        <c:v>42533.708807870367</c:v>
                      </c:pt>
                      <c:pt idx="20267">
                        <c:v>42533.708819444444</c:v>
                      </c:pt>
                      <c:pt idx="20268">
                        <c:v>42533.708831018521</c:v>
                      </c:pt>
                      <c:pt idx="20269">
                        <c:v>42533.70884259259</c:v>
                      </c:pt>
                      <c:pt idx="20270">
                        <c:v>42533.708854166667</c:v>
                      </c:pt>
                      <c:pt idx="20271">
                        <c:v>42533.708865740744</c:v>
                      </c:pt>
                      <c:pt idx="20272">
                        <c:v>42533.708877314813</c:v>
                      </c:pt>
                      <c:pt idx="20273">
                        <c:v>42533.70888888889</c:v>
                      </c:pt>
                      <c:pt idx="20274">
                        <c:v>42533.70890046296</c:v>
                      </c:pt>
                      <c:pt idx="20275">
                        <c:v>42533.708912037036</c:v>
                      </c:pt>
                      <c:pt idx="20276">
                        <c:v>42533.708923611113</c:v>
                      </c:pt>
                      <c:pt idx="20277">
                        <c:v>42533.708935185183</c:v>
                      </c:pt>
                      <c:pt idx="20278">
                        <c:v>42533.70894675926</c:v>
                      </c:pt>
                      <c:pt idx="20279">
                        <c:v>42533.708958333336</c:v>
                      </c:pt>
                      <c:pt idx="20280">
                        <c:v>42533.708969907406</c:v>
                      </c:pt>
                      <c:pt idx="20281">
                        <c:v>42533.708981481483</c:v>
                      </c:pt>
                      <c:pt idx="20282">
                        <c:v>42533.708993055552</c:v>
                      </c:pt>
                      <c:pt idx="20283">
                        <c:v>42533.709004629629</c:v>
                      </c:pt>
                      <c:pt idx="20284">
                        <c:v>42533.709016203706</c:v>
                      </c:pt>
                      <c:pt idx="20285">
                        <c:v>42533.709027777775</c:v>
                      </c:pt>
                      <c:pt idx="20286">
                        <c:v>42533.709039351852</c:v>
                      </c:pt>
                      <c:pt idx="20287">
                        <c:v>42533.709050925929</c:v>
                      </c:pt>
                      <c:pt idx="20288">
                        <c:v>42533.709074074075</c:v>
                      </c:pt>
                      <c:pt idx="20289">
                        <c:v>42533.709085648145</c:v>
                      </c:pt>
                      <c:pt idx="20290">
                        <c:v>42533.709097222221</c:v>
                      </c:pt>
                      <c:pt idx="20291">
                        <c:v>42533.709108796298</c:v>
                      </c:pt>
                      <c:pt idx="20292">
                        <c:v>42533.709120370368</c:v>
                      </c:pt>
                      <c:pt idx="20293">
                        <c:v>42533.709131944444</c:v>
                      </c:pt>
                      <c:pt idx="20294">
                        <c:v>42533.709143518521</c:v>
                      </c:pt>
                      <c:pt idx="20295">
                        <c:v>42533.709155092591</c:v>
                      </c:pt>
                      <c:pt idx="20296">
                        <c:v>42533.709166666667</c:v>
                      </c:pt>
                      <c:pt idx="20297">
                        <c:v>42533.709178240744</c:v>
                      </c:pt>
                      <c:pt idx="20298">
                        <c:v>42533.709189814814</c:v>
                      </c:pt>
                      <c:pt idx="20299">
                        <c:v>42533.709201388891</c:v>
                      </c:pt>
                      <c:pt idx="20300">
                        <c:v>42533.70921296296</c:v>
                      </c:pt>
                      <c:pt idx="20301">
                        <c:v>42533.709224537037</c:v>
                      </c:pt>
                      <c:pt idx="20302">
                        <c:v>42533.709236111114</c:v>
                      </c:pt>
                      <c:pt idx="20303">
                        <c:v>42533.709247685183</c:v>
                      </c:pt>
                      <c:pt idx="20304">
                        <c:v>42533.70925925926</c:v>
                      </c:pt>
                      <c:pt idx="20305">
                        <c:v>42533.709270833337</c:v>
                      </c:pt>
                      <c:pt idx="20306">
                        <c:v>42533.709282407406</c:v>
                      </c:pt>
                      <c:pt idx="20307">
                        <c:v>42533.709293981483</c:v>
                      </c:pt>
                      <c:pt idx="20308">
                        <c:v>42533.709305555552</c:v>
                      </c:pt>
                      <c:pt idx="20309">
                        <c:v>42533.709317129629</c:v>
                      </c:pt>
                      <c:pt idx="20310">
                        <c:v>42533.709328703706</c:v>
                      </c:pt>
                      <c:pt idx="20311">
                        <c:v>42533.709340277775</c:v>
                      </c:pt>
                      <c:pt idx="20312">
                        <c:v>42533.709351851852</c:v>
                      </c:pt>
                      <c:pt idx="20313">
                        <c:v>42533.709363425929</c:v>
                      </c:pt>
                      <c:pt idx="20314">
                        <c:v>42533.709374999999</c:v>
                      </c:pt>
                      <c:pt idx="20315">
                        <c:v>42533.709386574075</c:v>
                      </c:pt>
                      <c:pt idx="20316">
                        <c:v>42533.709398148145</c:v>
                      </c:pt>
                      <c:pt idx="20317">
                        <c:v>42533.709409722222</c:v>
                      </c:pt>
                      <c:pt idx="20318">
                        <c:v>42533.709421296298</c:v>
                      </c:pt>
                      <c:pt idx="20319">
                        <c:v>42533.709432870368</c:v>
                      </c:pt>
                      <c:pt idx="20320">
                        <c:v>42533.709444444445</c:v>
                      </c:pt>
                      <c:pt idx="20321">
                        <c:v>42533.709456018521</c:v>
                      </c:pt>
                      <c:pt idx="20322">
                        <c:v>42533.709467592591</c:v>
                      </c:pt>
                      <c:pt idx="20323">
                        <c:v>42533.709479166668</c:v>
                      </c:pt>
                      <c:pt idx="20324">
                        <c:v>42533.709490740737</c:v>
                      </c:pt>
                      <c:pt idx="20325">
                        <c:v>42533.709502314814</c:v>
                      </c:pt>
                      <c:pt idx="20326">
                        <c:v>42533.709513888891</c:v>
                      </c:pt>
                      <c:pt idx="20327">
                        <c:v>42533.70952546296</c:v>
                      </c:pt>
                      <c:pt idx="20328">
                        <c:v>42533.709537037037</c:v>
                      </c:pt>
                      <c:pt idx="20329">
                        <c:v>42533.709548611114</c:v>
                      </c:pt>
                      <c:pt idx="20330">
                        <c:v>42533.709560185183</c:v>
                      </c:pt>
                      <c:pt idx="20331">
                        <c:v>42533.70957175926</c:v>
                      </c:pt>
                      <c:pt idx="20332">
                        <c:v>42533.709583333337</c:v>
                      </c:pt>
                      <c:pt idx="20333">
                        <c:v>42533.709594907406</c:v>
                      </c:pt>
                      <c:pt idx="20334">
                        <c:v>42533.709606481483</c:v>
                      </c:pt>
                      <c:pt idx="20335">
                        <c:v>42533.709618055553</c:v>
                      </c:pt>
                      <c:pt idx="20336">
                        <c:v>42533.709629629629</c:v>
                      </c:pt>
                      <c:pt idx="20337">
                        <c:v>42533.709652777776</c:v>
                      </c:pt>
                      <c:pt idx="20338">
                        <c:v>42533.709664351853</c:v>
                      </c:pt>
                      <c:pt idx="20339">
                        <c:v>42533.709675925929</c:v>
                      </c:pt>
                      <c:pt idx="20340">
                        <c:v>42533.709687499999</c:v>
                      </c:pt>
                      <c:pt idx="20341">
                        <c:v>42533.709699074076</c:v>
                      </c:pt>
                      <c:pt idx="20342">
                        <c:v>42533.709710648145</c:v>
                      </c:pt>
                      <c:pt idx="20343">
                        <c:v>42533.709722222222</c:v>
                      </c:pt>
                      <c:pt idx="20344">
                        <c:v>42533.709733796299</c:v>
                      </c:pt>
                      <c:pt idx="20345">
                        <c:v>42533.709745370368</c:v>
                      </c:pt>
                      <c:pt idx="20346">
                        <c:v>42533.709756944445</c:v>
                      </c:pt>
                      <c:pt idx="20347">
                        <c:v>42533.709768518522</c:v>
                      </c:pt>
                      <c:pt idx="20348">
                        <c:v>42533.709780092591</c:v>
                      </c:pt>
                      <c:pt idx="20349">
                        <c:v>42533.709791666668</c:v>
                      </c:pt>
                      <c:pt idx="20350">
                        <c:v>42533.709814814814</c:v>
                      </c:pt>
                      <c:pt idx="20351">
                        <c:v>42533.709826388891</c:v>
                      </c:pt>
                      <c:pt idx="20352">
                        <c:v>42533.709837962961</c:v>
                      </c:pt>
                      <c:pt idx="20353">
                        <c:v>42533.709849537037</c:v>
                      </c:pt>
                      <c:pt idx="20354">
                        <c:v>42533.709861111114</c:v>
                      </c:pt>
                      <c:pt idx="20355">
                        <c:v>42533.709872685184</c:v>
                      </c:pt>
                      <c:pt idx="20356">
                        <c:v>42533.70988425926</c:v>
                      </c:pt>
                      <c:pt idx="20357">
                        <c:v>42533.70989583333</c:v>
                      </c:pt>
                      <c:pt idx="20358">
                        <c:v>42533.709907407407</c:v>
                      </c:pt>
                      <c:pt idx="20359">
                        <c:v>42533.709918981483</c:v>
                      </c:pt>
                      <c:pt idx="20360">
                        <c:v>42533.709930555553</c:v>
                      </c:pt>
                      <c:pt idx="20361">
                        <c:v>42533.70994212963</c:v>
                      </c:pt>
                      <c:pt idx="20362">
                        <c:v>42533.709953703707</c:v>
                      </c:pt>
                      <c:pt idx="20363">
                        <c:v>42533.709976851853</c:v>
                      </c:pt>
                      <c:pt idx="20364">
                        <c:v>42533.709988425922</c:v>
                      </c:pt>
                      <c:pt idx="20365">
                        <c:v>42533.71</c:v>
                      </c:pt>
                      <c:pt idx="20366">
                        <c:v>42533.710011574076</c:v>
                      </c:pt>
                      <c:pt idx="20367">
                        <c:v>42533.710023148145</c:v>
                      </c:pt>
                      <c:pt idx="20368">
                        <c:v>42533.710034722222</c:v>
                      </c:pt>
                      <c:pt idx="20369">
                        <c:v>42533.710046296299</c:v>
                      </c:pt>
                      <c:pt idx="20370">
                        <c:v>42533.710057870368</c:v>
                      </c:pt>
                      <c:pt idx="20371">
                        <c:v>42533.710069444445</c:v>
                      </c:pt>
                      <c:pt idx="20372">
                        <c:v>42533.710081018522</c:v>
                      </c:pt>
                      <c:pt idx="20373">
                        <c:v>42533.710092592592</c:v>
                      </c:pt>
                      <c:pt idx="20374">
                        <c:v>42533.710115740738</c:v>
                      </c:pt>
                      <c:pt idx="20375">
                        <c:v>42533.710127314815</c:v>
                      </c:pt>
                      <c:pt idx="20376">
                        <c:v>42533.710138888891</c:v>
                      </c:pt>
                      <c:pt idx="20377">
                        <c:v>42533.710150462961</c:v>
                      </c:pt>
                      <c:pt idx="20378">
                        <c:v>42533.710162037038</c:v>
                      </c:pt>
                      <c:pt idx="20379">
                        <c:v>42533.710185185184</c:v>
                      </c:pt>
                      <c:pt idx="20380">
                        <c:v>42533.710196759261</c:v>
                      </c:pt>
                      <c:pt idx="20381">
                        <c:v>42533.71020833333</c:v>
                      </c:pt>
                      <c:pt idx="20382">
                        <c:v>42533.710231481484</c:v>
                      </c:pt>
                      <c:pt idx="20383">
                        <c:v>42533.71025462963</c:v>
                      </c:pt>
                      <c:pt idx="20384">
                        <c:v>42533.710266203707</c:v>
                      </c:pt>
                      <c:pt idx="20385">
                        <c:v>42533.710277777776</c:v>
                      </c:pt>
                      <c:pt idx="20386">
                        <c:v>42533.710289351853</c:v>
                      </c:pt>
                      <c:pt idx="20387">
                        <c:v>42533.710300925923</c:v>
                      </c:pt>
                      <c:pt idx="20388">
                        <c:v>42533.710312499999</c:v>
                      </c:pt>
                      <c:pt idx="20389">
                        <c:v>42533.710324074076</c:v>
                      </c:pt>
                      <c:pt idx="20390">
                        <c:v>42533.710335648146</c:v>
                      </c:pt>
                      <c:pt idx="20391">
                        <c:v>42533.710347222222</c:v>
                      </c:pt>
                      <c:pt idx="20392">
                        <c:v>42533.710358796299</c:v>
                      </c:pt>
                      <c:pt idx="20393">
                        <c:v>42533.710370370369</c:v>
                      </c:pt>
                      <c:pt idx="20394">
                        <c:v>42533.710381944446</c:v>
                      </c:pt>
                      <c:pt idx="20395">
                        <c:v>42533.710393518515</c:v>
                      </c:pt>
                      <c:pt idx="20396">
                        <c:v>42533.710405092592</c:v>
                      </c:pt>
                      <c:pt idx="20397">
                        <c:v>42533.710416666669</c:v>
                      </c:pt>
                      <c:pt idx="20398">
                        <c:v>42533.710428240738</c:v>
                      </c:pt>
                      <c:pt idx="20399">
                        <c:v>42533.710439814815</c:v>
                      </c:pt>
                      <c:pt idx="20400">
                        <c:v>42533.710451388892</c:v>
                      </c:pt>
                      <c:pt idx="20401">
                        <c:v>42533.710462962961</c:v>
                      </c:pt>
                      <c:pt idx="20402">
                        <c:v>42533.710474537038</c:v>
                      </c:pt>
                      <c:pt idx="20403">
                        <c:v>42533.710486111115</c:v>
                      </c:pt>
                      <c:pt idx="20404">
                        <c:v>42533.710497685184</c:v>
                      </c:pt>
                      <c:pt idx="20405">
                        <c:v>42533.710520833331</c:v>
                      </c:pt>
                      <c:pt idx="20406">
                        <c:v>42533.710532407407</c:v>
                      </c:pt>
                      <c:pt idx="20407">
                        <c:v>42533.710543981484</c:v>
                      </c:pt>
                      <c:pt idx="20408">
                        <c:v>42533.710555555554</c:v>
                      </c:pt>
                      <c:pt idx="20409">
                        <c:v>42533.71056712963</c:v>
                      </c:pt>
                      <c:pt idx="20410">
                        <c:v>42533.710578703707</c:v>
                      </c:pt>
                      <c:pt idx="20411">
                        <c:v>42533.710590277777</c:v>
                      </c:pt>
                      <c:pt idx="20412">
                        <c:v>42533.710601851853</c:v>
                      </c:pt>
                      <c:pt idx="20413">
                        <c:v>42533.710613425923</c:v>
                      </c:pt>
                      <c:pt idx="20414">
                        <c:v>42533.710625</c:v>
                      </c:pt>
                      <c:pt idx="20415">
                        <c:v>42533.710636574076</c:v>
                      </c:pt>
                      <c:pt idx="20416">
                        <c:v>42533.710648148146</c:v>
                      </c:pt>
                      <c:pt idx="20417">
                        <c:v>42533.710659722223</c:v>
                      </c:pt>
                      <c:pt idx="20418">
                        <c:v>42533.7106712963</c:v>
                      </c:pt>
                      <c:pt idx="20419">
                        <c:v>42533.710682870369</c:v>
                      </c:pt>
                      <c:pt idx="20420">
                        <c:v>42533.710706018515</c:v>
                      </c:pt>
                      <c:pt idx="20421">
                        <c:v>42533.710717592592</c:v>
                      </c:pt>
                      <c:pt idx="20422">
                        <c:v>42533.710729166669</c:v>
                      </c:pt>
                      <c:pt idx="20423">
                        <c:v>42533.710752314815</c:v>
                      </c:pt>
                      <c:pt idx="20424">
                        <c:v>42533.710763888892</c:v>
                      </c:pt>
                      <c:pt idx="20425">
                        <c:v>42533.710775462961</c:v>
                      </c:pt>
                      <c:pt idx="20426">
                        <c:v>42533.710787037038</c:v>
                      </c:pt>
                      <c:pt idx="20427">
                        <c:v>42533.710798611108</c:v>
                      </c:pt>
                      <c:pt idx="20428">
                        <c:v>42533.710810185185</c:v>
                      </c:pt>
                      <c:pt idx="20429">
                        <c:v>42533.710821759261</c:v>
                      </c:pt>
                      <c:pt idx="20430">
                        <c:v>42533.710833333331</c:v>
                      </c:pt>
                      <c:pt idx="20431">
                        <c:v>42533.710844907408</c:v>
                      </c:pt>
                      <c:pt idx="20432">
                        <c:v>42533.710856481484</c:v>
                      </c:pt>
                      <c:pt idx="20433">
                        <c:v>42533.710868055554</c:v>
                      </c:pt>
                      <c:pt idx="20434">
                        <c:v>42533.710879629631</c:v>
                      </c:pt>
                      <c:pt idx="20435">
                        <c:v>42533.7108912037</c:v>
                      </c:pt>
                      <c:pt idx="20436">
                        <c:v>42533.710902777777</c:v>
                      </c:pt>
                      <c:pt idx="20437">
                        <c:v>42533.710914351854</c:v>
                      </c:pt>
                      <c:pt idx="20438">
                        <c:v>42533.710925925923</c:v>
                      </c:pt>
                      <c:pt idx="20439">
                        <c:v>42533.7109375</c:v>
                      </c:pt>
                      <c:pt idx="20440">
                        <c:v>42533.710949074077</c:v>
                      </c:pt>
                      <c:pt idx="20441">
                        <c:v>42533.710960648146</c:v>
                      </c:pt>
                      <c:pt idx="20442">
                        <c:v>42533.710972222223</c:v>
                      </c:pt>
                      <c:pt idx="20443">
                        <c:v>42533.7109837963</c:v>
                      </c:pt>
                      <c:pt idx="20444">
                        <c:v>42533.710995370369</c:v>
                      </c:pt>
                      <c:pt idx="20445">
                        <c:v>42533.711006944446</c:v>
                      </c:pt>
                      <c:pt idx="20446">
                        <c:v>42533.711018518516</c:v>
                      </c:pt>
                      <c:pt idx="20447">
                        <c:v>42533.711030092592</c:v>
                      </c:pt>
                      <c:pt idx="20448">
                        <c:v>42533.711041666669</c:v>
                      </c:pt>
                      <c:pt idx="20449">
                        <c:v>42533.711053240739</c:v>
                      </c:pt>
                      <c:pt idx="20450">
                        <c:v>42533.711064814815</c:v>
                      </c:pt>
                      <c:pt idx="20451">
                        <c:v>42533.711076388892</c:v>
                      </c:pt>
                      <c:pt idx="20452">
                        <c:v>42533.711087962962</c:v>
                      </c:pt>
                      <c:pt idx="20453">
                        <c:v>42533.711099537039</c:v>
                      </c:pt>
                      <c:pt idx="20454">
                        <c:v>42533.711111111108</c:v>
                      </c:pt>
                      <c:pt idx="20455">
                        <c:v>42533.711122685185</c:v>
                      </c:pt>
                      <c:pt idx="20456">
                        <c:v>42533.711134259262</c:v>
                      </c:pt>
                      <c:pt idx="20457">
                        <c:v>42533.711145833331</c:v>
                      </c:pt>
                      <c:pt idx="20458">
                        <c:v>42533.711157407408</c:v>
                      </c:pt>
                      <c:pt idx="20459">
                        <c:v>42533.711168981485</c:v>
                      </c:pt>
                      <c:pt idx="20460">
                        <c:v>42533.711180555554</c:v>
                      </c:pt>
                      <c:pt idx="20461">
                        <c:v>42533.711192129631</c:v>
                      </c:pt>
                      <c:pt idx="20462">
                        <c:v>42533.7112037037</c:v>
                      </c:pt>
                      <c:pt idx="20463">
                        <c:v>42533.711215277777</c:v>
                      </c:pt>
                      <c:pt idx="20464">
                        <c:v>42533.711226851854</c:v>
                      </c:pt>
                      <c:pt idx="20465">
                        <c:v>42533.711238425924</c:v>
                      </c:pt>
                      <c:pt idx="20466">
                        <c:v>42533.71125</c:v>
                      </c:pt>
                      <c:pt idx="20467">
                        <c:v>42533.711261574077</c:v>
                      </c:pt>
                      <c:pt idx="20468">
                        <c:v>42533.711273148147</c:v>
                      </c:pt>
                      <c:pt idx="20469">
                        <c:v>42533.711284722223</c:v>
                      </c:pt>
                      <c:pt idx="20470">
                        <c:v>42533.711296296293</c:v>
                      </c:pt>
                      <c:pt idx="20471">
                        <c:v>42533.71130787037</c:v>
                      </c:pt>
                      <c:pt idx="20472">
                        <c:v>42533.711319444446</c:v>
                      </c:pt>
                      <c:pt idx="20473">
                        <c:v>42533.711331018516</c:v>
                      </c:pt>
                      <c:pt idx="20474">
                        <c:v>42533.711342592593</c:v>
                      </c:pt>
                      <c:pt idx="20475">
                        <c:v>42533.711354166669</c:v>
                      </c:pt>
                      <c:pt idx="20476">
                        <c:v>42533.711365740739</c:v>
                      </c:pt>
                      <c:pt idx="20477">
                        <c:v>42533.711377314816</c:v>
                      </c:pt>
                      <c:pt idx="20478">
                        <c:v>42533.711388888885</c:v>
                      </c:pt>
                      <c:pt idx="20479">
                        <c:v>42533.711400462962</c:v>
                      </c:pt>
                      <c:pt idx="20480">
                        <c:v>42533.711412037039</c:v>
                      </c:pt>
                      <c:pt idx="20481">
                        <c:v>42533.711435185185</c:v>
                      </c:pt>
                      <c:pt idx="20482">
                        <c:v>42533.711446759262</c:v>
                      </c:pt>
                      <c:pt idx="20483">
                        <c:v>42533.711458333331</c:v>
                      </c:pt>
                      <c:pt idx="20484">
                        <c:v>42533.711469907408</c:v>
                      </c:pt>
                      <c:pt idx="20485">
                        <c:v>42533.711481481485</c:v>
                      </c:pt>
                      <c:pt idx="20486">
                        <c:v>42533.711493055554</c:v>
                      </c:pt>
                      <c:pt idx="20487">
                        <c:v>42533.711504629631</c:v>
                      </c:pt>
                      <c:pt idx="20488">
                        <c:v>42533.711516203701</c:v>
                      </c:pt>
                      <c:pt idx="20489">
                        <c:v>42533.711527777778</c:v>
                      </c:pt>
                      <c:pt idx="20490">
                        <c:v>42533.711539351854</c:v>
                      </c:pt>
                      <c:pt idx="20491">
                        <c:v>42533.711550925924</c:v>
                      </c:pt>
                      <c:pt idx="20492">
                        <c:v>42533.711562500001</c:v>
                      </c:pt>
                      <c:pt idx="20493">
                        <c:v>42533.711574074077</c:v>
                      </c:pt>
                      <c:pt idx="20494">
                        <c:v>42533.711597222224</c:v>
                      </c:pt>
                      <c:pt idx="20495">
                        <c:v>42533.711608796293</c:v>
                      </c:pt>
                      <c:pt idx="20496">
                        <c:v>42533.71162037037</c:v>
                      </c:pt>
                      <c:pt idx="20497">
                        <c:v>42533.711631944447</c:v>
                      </c:pt>
                      <c:pt idx="20498">
                        <c:v>42533.711643518516</c:v>
                      </c:pt>
                      <c:pt idx="20499">
                        <c:v>42533.711655092593</c:v>
                      </c:pt>
                      <c:pt idx="20500">
                        <c:v>42533.71166666667</c:v>
                      </c:pt>
                      <c:pt idx="20501">
                        <c:v>42533.711678240739</c:v>
                      </c:pt>
                      <c:pt idx="20502">
                        <c:v>42533.711701388886</c:v>
                      </c:pt>
                      <c:pt idx="20503">
                        <c:v>42533.711712962962</c:v>
                      </c:pt>
                      <c:pt idx="20504">
                        <c:v>42533.711724537039</c:v>
                      </c:pt>
                      <c:pt idx="20505">
                        <c:v>42533.711736111109</c:v>
                      </c:pt>
                      <c:pt idx="20506">
                        <c:v>42533.711747685185</c:v>
                      </c:pt>
                      <c:pt idx="20507">
                        <c:v>42533.711759259262</c:v>
                      </c:pt>
                      <c:pt idx="20508">
                        <c:v>42533.711770833332</c:v>
                      </c:pt>
                      <c:pt idx="20509">
                        <c:v>42533.711782407408</c:v>
                      </c:pt>
                      <c:pt idx="20510">
                        <c:v>42533.711793981478</c:v>
                      </c:pt>
                      <c:pt idx="20511">
                        <c:v>42533.711805555555</c:v>
                      </c:pt>
                      <c:pt idx="20512">
                        <c:v>42533.711817129632</c:v>
                      </c:pt>
                      <c:pt idx="20513">
                        <c:v>42533.711828703701</c:v>
                      </c:pt>
                      <c:pt idx="20514">
                        <c:v>42533.711840277778</c:v>
                      </c:pt>
                      <c:pt idx="20515">
                        <c:v>42533.711851851855</c:v>
                      </c:pt>
                      <c:pt idx="20516">
                        <c:v>42533.711863425924</c:v>
                      </c:pt>
                      <c:pt idx="20517">
                        <c:v>42533.711875000001</c:v>
                      </c:pt>
                      <c:pt idx="20518">
                        <c:v>42533.711886574078</c:v>
                      </c:pt>
                      <c:pt idx="20519">
                        <c:v>42533.711898148147</c:v>
                      </c:pt>
                      <c:pt idx="20520">
                        <c:v>42533.711909722224</c:v>
                      </c:pt>
                      <c:pt idx="20521">
                        <c:v>42533.711921296293</c:v>
                      </c:pt>
                      <c:pt idx="20522">
                        <c:v>42533.71193287037</c:v>
                      </c:pt>
                      <c:pt idx="20523">
                        <c:v>42533.711944444447</c:v>
                      </c:pt>
                      <c:pt idx="20524">
                        <c:v>42533.711956018517</c:v>
                      </c:pt>
                      <c:pt idx="20525">
                        <c:v>42533.711967592593</c:v>
                      </c:pt>
                      <c:pt idx="20526">
                        <c:v>42533.71197916667</c:v>
                      </c:pt>
                      <c:pt idx="20527">
                        <c:v>42533.71199074074</c:v>
                      </c:pt>
                      <c:pt idx="20528">
                        <c:v>42533.712002314816</c:v>
                      </c:pt>
                      <c:pt idx="20529">
                        <c:v>42533.712013888886</c:v>
                      </c:pt>
                      <c:pt idx="20530">
                        <c:v>42533.712025462963</c:v>
                      </c:pt>
                      <c:pt idx="20531">
                        <c:v>42533.712037037039</c:v>
                      </c:pt>
                      <c:pt idx="20532">
                        <c:v>42533.712048611109</c:v>
                      </c:pt>
                      <c:pt idx="20533">
                        <c:v>42533.712060185186</c:v>
                      </c:pt>
                      <c:pt idx="20534">
                        <c:v>42533.712071759262</c:v>
                      </c:pt>
                      <c:pt idx="20535">
                        <c:v>42533.712083333332</c:v>
                      </c:pt>
                      <c:pt idx="20536">
                        <c:v>42533.712094907409</c:v>
                      </c:pt>
                      <c:pt idx="20537">
                        <c:v>42533.712106481478</c:v>
                      </c:pt>
                      <c:pt idx="20538">
                        <c:v>42533.712118055555</c:v>
                      </c:pt>
                      <c:pt idx="20539">
                        <c:v>42533.712129629632</c:v>
                      </c:pt>
                      <c:pt idx="20540">
                        <c:v>42533.712141203701</c:v>
                      </c:pt>
                      <c:pt idx="20541">
                        <c:v>42533.712152777778</c:v>
                      </c:pt>
                      <c:pt idx="20542">
                        <c:v>42533.712164351855</c:v>
                      </c:pt>
                      <c:pt idx="20543">
                        <c:v>42533.712175925924</c:v>
                      </c:pt>
                      <c:pt idx="20544">
                        <c:v>42533.712187500001</c:v>
                      </c:pt>
                      <c:pt idx="20545">
                        <c:v>42533.712199074071</c:v>
                      </c:pt>
                      <c:pt idx="20546">
                        <c:v>42533.712210648147</c:v>
                      </c:pt>
                      <c:pt idx="20547">
                        <c:v>42533.712222222224</c:v>
                      </c:pt>
                      <c:pt idx="20548">
                        <c:v>42533.712233796294</c:v>
                      </c:pt>
                      <c:pt idx="20549">
                        <c:v>42533.712245370371</c:v>
                      </c:pt>
                      <c:pt idx="20550">
                        <c:v>42533.712256944447</c:v>
                      </c:pt>
                      <c:pt idx="20551">
                        <c:v>42533.712268518517</c:v>
                      </c:pt>
                      <c:pt idx="20552">
                        <c:v>42533.712280092594</c:v>
                      </c:pt>
                      <c:pt idx="20553">
                        <c:v>42533.712291666663</c:v>
                      </c:pt>
                      <c:pt idx="20554">
                        <c:v>42533.71230324074</c:v>
                      </c:pt>
                      <c:pt idx="20555">
                        <c:v>42533.712314814817</c:v>
                      </c:pt>
                      <c:pt idx="20556">
                        <c:v>42533.712326388886</c:v>
                      </c:pt>
                      <c:pt idx="20557">
                        <c:v>42533.712337962963</c:v>
                      </c:pt>
                      <c:pt idx="20558">
                        <c:v>42533.71234953704</c:v>
                      </c:pt>
                      <c:pt idx="20559">
                        <c:v>42533.712361111109</c:v>
                      </c:pt>
                      <c:pt idx="20560">
                        <c:v>42533.712372685186</c:v>
                      </c:pt>
                      <c:pt idx="20561">
                        <c:v>42533.712384259263</c:v>
                      </c:pt>
                      <c:pt idx="20562">
                        <c:v>42533.712395833332</c:v>
                      </c:pt>
                      <c:pt idx="20563">
                        <c:v>42533.712407407409</c:v>
                      </c:pt>
                      <c:pt idx="20564">
                        <c:v>42533.712418981479</c:v>
                      </c:pt>
                      <c:pt idx="20565">
                        <c:v>42533.712430555555</c:v>
                      </c:pt>
                      <c:pt idx="20566">
                        <c:v>42533.712442129632</c:v>
                      </c:pt>
                      <c:pt idx="20567">
                        <c:v>42533.712453703702</c:v>
                      </c:pt>
                      <c:pt idx="20568">
                        <c:v>42533.712465277778</c:v>
                      </c:pt>
                      <c:pt idx="20569">
                        <c:v>42533.712476851855</c:v>
                      </c:pt>
                      <c:pt idx="20570">
                        <c:v>42533.712488425925</c:v>
                      </c:pt>
                      <c:pt idx="20571">
                        <c:v>42533.712500000001</c:v>
                      </c:pt>
                      <c:pt idx="20572">
                        <c:v>42533.712511574071</c:v>
                      </c:pt>
                      <c:pt idx="20573">
                        <c:v>42533.712523148148</c:v>
                      </c:pt>
                      <c:pt idx="20574">
                        <c:v>42533.712534722225</c:v>
                      </c:pt>
                      <c:pt idx="20575">
                        <c:v>42533.712546296294</c:v>
                      </c:pt>
                      <c:pt idx="20576">
                        <c:v>42533.712557870371</c:v>
                      </c:pt>
                      <c:pt idx="20577">
                        <c:v>42533.712569444448</c:v>
                      </c:pt>
                      <c:pt idx="20578">
                        <c:v>42533.712581018517</c:v>
                      </c:pt>
                      <c:pt idx="20579">
                        <c:v>42533.712604166663</c:v>
                      </c:pt>
                      <c:pt idx="20580">
                        <c:v>42533.71261574074</c:v>
                      </c:pt>
                      <c:pt idx="20581">
                        <c:v>42533.712627314817</c:v>
                      </c:pt>
                      <c:pt idx="20582">
                        <c:v>42533.712638888886</c:v>
                      </c:pt>
                      <c:pt idx="20583">
                        <c:v>42533.712650462963</c:v>
                      </c:pt>
                      <c:pt idx="20584">
                        <c:v>42533.71266203704</c:v>
                      </c:pt>
                      <c:pt idx="20585">
                        <c:v>42533.712673611109</c:v>
                      </c:pt>
                      <c:pt idx="20586">
                        <c:v>42533.712685185186</c:v>
                      </c:pt>
                      <c:pt idx="20587">
                        <c:v>42533.712696759256</c:v>
                      </c:pt>
                      <c:pt idx="20588">
                        <c:v>42533.712708333333</c:v>
                      </c:pt>
                      <c:pt idx="20589">
                        <c:v>42533.712719907409</c:v>
                      </c:pt>
                      <c:pt idx="20590">
                        <c:v>42533.712731481479</c:v>
                      </c:pt>
                      <c:pt idx="20591">
                        <c:v>42533.712743055556</c:v>
                      </c:pt>
                      <c:pt idx="20592">
                        <c:v>42533.712754629632</c:v>
                      </c:pt>
                      <c:pt idx="20593">
                        <c:v>42533.712766203702</c:v>
                      </c:pt>
                      <c:pt idx="20594">
                        <c:v>42533.712777777779</c:v>
                      </c:pt>
                      <c:pt idx="20595">
                        <c:v>42533.712789351855</c:v>
                      </c:pt>
                      <c:pt idx="20596">
                        <c:v>42533.712812500002</c:v>
                      </c:pt>
                      <c:pt idx="20597">
                        <c:v>42533.712824074071</c:v>
                      </c:pt>
                      <c:pt idx="20598">
                        <c:v>42533.712835648148</c:v>
                      </c:pt>
                      <c:pt idx="20599">
                        <c:v>42533.712847222225</c:v>
                      </c:pt>
                      <c:pt idx="20600">
                        <c:v>42533.712858796294</c:v>
                      </c:pt>
                      <c:pt idx="20601">
                        <c:v>42533.712870370371</c:v>
                      </c:pt>
                      <c:pt idx="20602">
                        <c:v>42533.712881944448</c:v>
                      </c:pt>
                      <c:pt idx="20603">
                        <c:v>42533.712893518517</c:v>
                      </c:pt>
                      <c:pt idx="20604">
                        <c:v>42533.712905092594</c:v>
                      </c:pt>
                      <c:pt idx="20605">
                        <c:v>42533.712916666664</c:v>
                      </c:pt>
                      <c:pt idx="20606">
                        <c:v>42533.71292824074</c:v>
                      </c:pt>
                      <c:pt idx="20607">
                        <c:v>42533.712939814817</c:v>
                      </c:pt>
                      <c:pt idx="20608">
                        <c:v>42533.712951388887</c:v>
                      </c:pt>
                      <c:pt idx="20609">
                        <c:v>42533.712962962964</c:v>
                      </c:pt>
                      <c:pt idx="20610">
                        <c:v>42533.71297453704</c:v>
                      </c:pt>
                      <c:pt idx="20611">
                        <c:v>42533.71298611111</c:v>
                      </c:pt>
                      <c:pt idx="20612">
                        <c:v>42533.712997685187</c:v>
                      </c:pt>
                      <c:pt idx="20613">
                        <c:v>42533.713009259256</c:v>
                      </c:pt>
                      <c:pt idx="20614">
                        <c:v>42533.713020833333</c:v>
                      </c:pt>
                      <c:pt idx="20615">
                        <c:v>42533.713043981479</c:v>
                      </c:pt>
                      <c:pt idx="20616">
                        <c:v>42533.713055555556</c:v>
                      </c:pt>
                      <c:pt idx="20617">
                        <c:v>42533.713067129633</c:v>
                      </c:pt>
                      <c:pt idx="20618">
                        <c:v>42533.713078703702</c:v>
                      </c:pt>
                      <c:pt idx="20619">
                        <c:v>42533.713090277779</c:v>
                      </c:pt>
                      <c:pt idx="20620">
                        <c:v>42533.713101851848</c:v>
                      </c:pt>
                      <c:pt idx="20621">
                        <c:v>42533.713113425925</c:v>
                      </c:pt>
                      <c:pt idx="20622">
                        <c:v>42533.713125000002</c:v>
                      </c:pt>
                      <c:pt idx="20623">
                        <c:v>42533.713136574072</c:v>
                      </c:pt>
                      <c:pt idx="20624">
                        <c:v>42533.713148148148</c:v>
                      </c:pt>
                      <c:pt idx="20625">
                        <c:v>42533.713159722225</c:v>
                      </c:pt>
                      <c:pt idx="20626">
                        <c:v>42533.713171296295</c:v>
                      </c:pt>
                      <c:pt idx="20627">
                        <c:v>42533.713182870371</c:v>
                      </c:pt>
                      <c:pt idx="20628">
                        <c:v>42533.713194444441</c:v>
                      </c:pt>
                      <c:pt idx="20629">
                        <c:v>42533.713206018518</c:v>
                      </c:pt>
                      <c:pt idx="20630">
                        <c:v>42533.713217592594</c:v>
                      </c:pt>
                      <c:pt idx="20631">
                        <c:v>42533.713229166664</c:v>
                      </c:pt>
                      <c:pt idx="20632">
                        <c:v>42533.713240740741</c:v>
                      </c:pt>
                      <c:pt idx="20633">
                        <c:v>42533.713252314818</c:v>
                      </c:pt>
                      <c:pt idx="20634">
                        <c:v>42533.713263888887</c:v>
                      </c:pt>
                      <c:pt idx="20635">
                        <c:v>42533.713275462964</c:v>
                      </c:pt>
                      <c:pt idx="20636">
                        <c:v>42533.713287037041</c:v>
                      </c:pt>
                      <c:pt idx="20637">
                        <c:v>42533.71329861111</c:v>
                      </c:pt>
                      <c:pt idx="20638">
                        <c:v>42533.713310185187</c:v>
                      </c:pt>
                      <c:pt idx="20639">
                        <c:v>42533.713321759256</c:v>
                      </c:pt>
                      <c:pt idx="20640">
                        <c:v>42533.713333333333</c:v>
                      </c:pt>
                      <c:pt idx="20641">
                        <c:v>42533.71334490741</c:v>
                      </c:pt>
                      <c:pt idx="20642">
                        <c:v>42533.713356481479</c:v>
                      </c:pt>
                      <c:pt idx="20643">
                        <c:v>42533.713368055556</c:v>
                      </c:pt>
                      <c:pt idx="20644">
                        <c:v>42533.713379629633</c:v>
                      </c:pt>
                      <c:pt idx="20645">
                        <c:v>42533.713391203702</c:v>
                      </c:pt>
                      <c:pt idx="20646">
                        <c:v>42533.713402777779</c:v>
                      </c:pt>
                      <c:pt idx="20647">
                        <c:v>42533.713414351849</c:v>
                      </c:pt>
                      <c:pt idx="20648">
                        <c:v>42533.713425925926</c:v>
                      </c:pt>
                      <c:pt idx="20649">
                        <c:v>42533.713437500002</c:v>
                      </c:pt>
                      <c:pt idx="20650">
                        <c:v>42533.713449074072</c:v>
                      </c:pt>
                      <c:pt idx="20651">
                        <c:v>42533.713460648149</c:v>
                      </c:pt>
                      <c:pt idx="20652">
                        <c:v>42533.713472222225</c:v>
                      </c:pt>
                      <c:pt idx="20653">
                        <c:v>42533.713483796295</c:v>
                      </c:pt>
                      <c:pt idx="20654">
                        <c:v>42533.713495370372</c:v>
                      </c:pt>
                      <c:pt idx="20655">
                        <c:v>42533.713506944441</c:v>
                      </c:pt>
                      <c:pt idx="20656">
                        <c:v>42533.713518518518</c:v>
                      </c:pt>
                      <c:pt idx="20657">
                        <c:v>42533.713530092595</c:v>
                      </c:pt>
                      <c:pt idx="20658">
                        <c:v>42533.713541666664</c:v>
                      </c:pt>
                      <c:pt idx="20659">
                        <c:v>42533.713553240741</c:v>
                      </c:pt>
                      <c:pt idx="20660">
                        <c:v>42533.713564814818</c:v>
                      </c:pt>
                      <c:pt idx="20661">
                        <c:v>42533.713587962964</c:v>
                      </c:pt>
                      <c:pt idx="20662">
                        <c:v>42533.713599537034</c:v>
                      </c:pt>
                      <c:pt idx="20663">
                        <c:v>42533.71361111111</c:v>
                      </c:pt>
                      <c:pt idx="20664">
                        <c:v>42533.713622685187</c:v>
                      </c:pt>
                      <c:pt idx="20665">
                        <c:v>42533.713634259257</c:v>
                      </c:pt>
                      <c:pt idx="20666">
                        <c:v>42533.713645833333</c:v>
                      </c:pt>
                      <c:pt idx="20667">
                        <c:v>42533.71365740741</c:v>
                      </c:pt>
                      <c:pt idx="20668">
                        <c:v>42533.71366898148</c:v>
                      </c:pt>
                      <c:pt idx="20669">
                        <c:v>42533.713680555556</c:v>
                      </c:pt>
                      <c:pt idx="20670">
                        <c:v>42533.713692129626</c:v>
                      </c:pt>
                      <c:pt idx="20671">
                        <c:v>42533.713703703703</c:v>
                      </c:pt>
                      <c:pt idx="20672">
                        <c:v>42533.71371527778</c:v>
                      </c:pt>
                      <c:pt idx="20673">
                        <c:v>42533.713726851849</c:v>
                      </c:pt>
                      <c:pt idx="20674">
                        <c:v>42533.713738425926</c:v>
                      </c:pt>
                      <c:pt idx="20675">
                        <c:v>42533.713750000003</c:v>
                      </c:pt>
                      <c:pt idx="20676">
                        <c:v>42533.713773148149</c:v>
                      </c:pt>
                      <c:pt idx="20677">
                        <c:v>42533.713784722226</c:v>
                      </c:pt>
                      <c:pt idx="20678">
                        <c:v>42533.713796296295</c:v>
                      </c:pt>
                      <c:pt idx="20679">
                        <c:v>42533.713807870372</c:v>
                      </c:pt>
                      <c:pt idx="20680">
                        <c:v>42533.713819444441</c:v>
                      </c:pt>
                      <c:pt idx="20681">
                        <c:v>42533.713831018518</c:v>
                      </c:pt>
                      <c:pt idx="20682">
                        <c:v>42533.713854166665</c:v>
                      </c:pt>
                      <c:pt idx="20683">
                        <c:v>42533.713865740741</c:v>
                      </c:pt>
                      <c:pt idx="20684">
                        <c:v>42533.713888888888</c:v>
                      </c:pt>
                      <c:pt idx="20685">
                        <c:v>42533.713900462964</c:v>
                      </c:pt>
                      <c:pt idx="20686">
                        <c:v>42533.713912037034</c:v>
                      </c:pt>
                      <c:pt idx="20687">
                        <c:v>42533.713923611111</c:v>
                      </c:pt>
                      <c:pt idx="20688">
                        <c:v>42533.713935185187</c:v>
                      </c:pt>
                      <c:pt idx="20689">
                        <c:v>42533.713958333334</c:v>
                      </c:pt>
                      <c:pt idx="20690">
                        <c:v>42533.713969907411</c:v>
                      </c:pt>
                      <c:pt idx="20691">
                        <c:v>42533.71398148148</c:v>
                      </c:pt>
                      <c:pt idx="20692">
                        <c:v>42533.713993055557</c:v>
                      </c:pt>
                      <c:pt idx="20693">
                        <c:v>42533.714004629626</c:v>
                      </c:pt>
                      <c:pt idx="20694">
                        <c:v>42533.714016203703</c:v>
                      </c:pt>
                      <c:pt idx="20695">
                        <c:v>42533.71402777778</c:v>
                      </c:pt>
                      <c:pt idx="20696">
                        <c:v>42533.714039351849</c:v>
                      </c:pt>
                      <c:pt idx="20697">
                        <c:v>42533.714050925926</c:v>
                      </c:pt>
                      <c:pt idx="20698">
                        <c:v>42533.714062500003</c:v>
                      </c:pt>
                      <c:pt idx="20699">
                        <c:v>42533.714074074072</c:v>
                      </c:pt>
                      <c:pt idx="20700">
                        <c:v>42533.714085648149</c:v>
                      </c:pt>
                      <c:pt idx="20701">
                        <c:v>42533.714097222219</c:v>
                      </c:pt>
                      <c:pt idx="20702">
                        <c:v>42533.714108796295</c:v>
                      </c:pt>
                      <c:pt idx="20703">
                        <c:v>42533.714120370372</c:v>
                      </c:pt>
                      <c:pt idx="20704">
                        <c:v>42533.714131944442</c:v>
                      </c:pt>
                      <c:pt idx="20705">
                        <c:v>42533.714143518519</c:v>
                      </c:pt>
                      <c:pt idx="20706">
                        <c:v>42533.714155092595</c:v>
                      </c:pt>
                      <c:pt idx="20707">
                        <c:v>42533.714166666665</c:v>
                      </c:pt>
                      <c:pt idx="20708">
                        <c:v>42533.714178240742</c:v>
                      </c:pt>
                      <c:pt idx="20709">
                        <c:v>42533.714189814818</c:v>
                      </c:pt>
                      <c:pt idx="20710">
                        <c:v>42533.714201388888</c:v>
                      </c:pt>
                      <c:pt idx="20711">
                        <c:v>42533.714212962965</c:v>
                      </c:pt>
                      <c:pt idx="20712">
                        <c:v>42533.714224537034</c:v>
                      </c:pt>
                      <c:pt idx="20713">
                        <c:v>42533.714236111111</c:v>
                      </c:pt>
                      <c:pt idx="20714">
                        <c:v>42533.714247685188</c:v>
                      </c:pt>
                      <c:pt idx="20715">
                        <c:v>42533.714259259257</c:v>
                      </c:pt>
                      <c:pt idx="20716">
                        <c:v>42533.714270833334</c:v>
                      </c:pt>
                      <c:pt idx="20717">
                        <c:v>42533.714282407411</c:v>
                      </c:pt>
                      <c:pt idx="20718">
                        <c:v>42533.71429398148</c:v>
                      </c:pt>
                      <c:pt idx="20719">
                        <c:v>42533.714305555557</c:v>
                      </c:pt>
                      <c:pt idx="20720">
                        <c:v>42533.714317129627</c:v>
                      </c:pt>
                      <c:pt idx="20721">
                        <c:v>42533.714328703703</c:v>
                      </c:pt>
                      <c:pt idx="20722">
                        <c:v>42533.71434027778</c:v>
                      </c:pt>
                      <c:pt idx="20723">
                        <c:v>42533.71435185185</c:v>
                      </c:pt>
                      <c:pt idx="20724">
                        <c:v>42533.714363425926</c:v>
                      </c:pt>
                      <c:pt idx="20725">
                        <c:v>42533.714375000003</c:v>
                      </c:pt>
                      <c:pt idx="20726">
                        <c:v>42533.714386574073</c:v>
                      </c:pt>
                      <c:pt idx="20727">
                        <c:v>42533.714398148149</c:v>
                      </c:pt>
                      <c:pt idx="20728">
                        <c:v>42533.714409722219</c:v>
                      </c:pt>
                      <c:pt idx="20729">
                        <c:v>42533.714421296296</c:v>
                      </c:pt>
                      <c:pt idx="20730">
                        <c:v>42533.714432870373</c:v>
                      </c:pt>
                      <c:pt idx="20731">
                        <c:v>42533.714444444442</c:v>
                      </c:pt>
                      <c:pt idx="20732">
                        <c:v>42533.714456018519</c:v>
                      </c:pt>
                      <c:pt idx="20733">
                        <c:v>42533.714467592596</c:v>
                      </c:pt>
                      <c:pt idx="20734">
                        <c:v>42533.714479166665</c:v>
                      </c:pt>
                      <c:pt idx="20735">
                        <c:v>42533.714490740742</c:v>
                      </c:pt>
                      <c:pt idx="20736">
                        <c:v>42533.714513888888</c:v>
                      </c:pt>
                      <c:pt idx="20737">
                        <c:v>42533.714525462965</c:v>
                      </c:pt>
                      <c:pt idx="20738">
                        <c:v>42533.714537037034</c:v>
                      </c:pt>
                      <c:pt idx="20739">
                        <c:v>42533.714548611111</c:v>
                      </c:pt>
                      <c:pt idx="20740">
                        <c:v>42533.714560185188</c:v>
                      </c:pt>
                      <c:pt idx="20741">
                        <c:v>42533.714571759258</c:v>
                      </c:pt>
                      <c:pt idx="20742">
                        <c:v>42533.714583333334</c:v>
                      </c:pt>
                      <c:pt idx="20743">
                        <c:v>42533.714594907404</c:v>
                      </c:pt>
                      <c:pt idx="20744">
                        <c:v>42533.714606481481</c:v>
                      </c:pt>
                      <c:pt idx="20745">
                        <c:v>42533.714618055557</c:v>
                      </c:pt>
                      <c:pt idx="20746">
                        <c:v>42533.714629629627</c:v>
                      </c:pt>
                      <c:pt idx="20747">
                        <c:v>42533.714641203704</c:v>
                      </c:pt>
                      <c:pt idx="20748">
                        <c:v>42533.71465277778</c:v>
                      </c:pt>
                      <c:pt idx="20749">
                        <c:v>42533.71466435185</c:v>
                      </c:pt>
                      <c:pt idx="20750">
                        <c:v>42533.714675925927</c:v>
                      </c:pt>
                      <c:pt idx="20751">
                        <c:v>42533.714687500003</c:v>
                      </c:pt>
                      <c:pt idx="20752">
                        <c:v>42533.714699074073</c:v>
                      </c:pt>
                      <c:pt idx="20753">
                        <c:v>42533.71471064815</c:v>
                      </c:pt>
                      <c:pt idx="20754">
                        <c:v>42533.714722222219</c:v>
                      </c:pt>
                      <c:pt idx="20755">
                        <c:v>42533.714733796296</c:v>
                      </c:pt>
                      <c:pt idx="20756">
                        <c:v>42533.714745370373</c:v>
                      </c:pt>
                      <c:pt idx="20757">
                        <c:v>42533.714756944442</c:v>
                      </c:pt>
                      <c:pt idx="20758">
                        <c:v>42533.714768518519</c:v>
                      </c:pt>
                      <c:pt idx="20759">
                        <c:v>42533.714780092596</c:v>
                      </c:pt>
                      <c:pt idx="20760">
                        <c:v>42533.714791666665</c:v>
                      </c:pt>
                      <c:pt idx="20761">
                        <c:v>42533.714803240742</c:v>
                      </c:pt>
                      <c:pt idx="20762">
                        <c:v>42533.714814814812</c:v>
                      </c:pt>
                      <c:pt idx="20763">
                        <c:v>42533.714826388888</c:v>
                      </c:pt>
                      <c:pt idx="20764">
                        <c:v>42533.714837962965</c:v>
                      </c:pt>
                      <c:pt idx="20765">
                        <c:v>42533.714849537035</c:v>
                      </c:pt>
                      <c:pt idx="20766">
                        <c:v>42533.714861111112</c:v>
                      </c:pt>
                      <c:pt idx="20767">
                        <c:v>42533.714872685188</c:v>
                      </c:pt>
                      <c:pt idx="20768">
                        <c:v>42533.714884259258</c:v>
                      </c:pt>
                      <c:pt idx="20769">
                        <c:v>42533.714895833335</c:v>
                      </c:pt>
                      <c:pt idx="20770">
                        <c:v>42533.714907407404</c:v>
                      </c:pt>
                      <c:pt idx="20771">
                        <c:v>42533.714930555558</c:v>
                      </c:pt>
                      <c:pt idx="20772">
                        <c:v>42533.714942129627</c:v>
                      </c:pt>
                      <c:pt idx="20773">
                        <c:v>42533.714953703704</c:v>
                      </c:pt>
                      <c:pt idx="20774">
                        <c:v>42533.714965277781</c:v>
                      </c:pt>
                      <c:pt idx="20775">
                        <c:v>42533.71497685185</c:v>
                      </c:pt>
                      <c:pt idx="20776">
                        <c:v>42533.714988425927</c:v>
                      </c:pt>
                      <c:pt idx="20777">
                        <c:v>42533.714999999997</c:v>
                      </c:pt>
                      <c:pt idx="20778">
                        <c:v>42533.715011574073</c:v>
                      </c:pt>
                      <c:pt idx="20779">
                        <c:v>42533.71502314815</c:v>
                      </c:pt>
                      <c:pt idx="20780">
                        <c:v>42533.71503472222</c:v>
                      </c:pt>
                      <c:pt idx="20781">
                        <c:v>42533.715046296296</c:v>
                      </c:pt>
                      <c:pt idx="20782">
                        <c:v>42533.715057870373</c:v>
                      </c:pt>
                      <c:pt idx="20783">
                        <c:v>42533.715069444443</c:v>
                      </c:pt>
                      <c:pt idx="20784">
                        <c:v>42533.715081018519</c:v>
                      </c:pt>
                      <c:pt idx="20785">
                        <c:v>42533.715092592596</c:v>
                      </c:pt>
                      <c:pt idx="20786">
                        <c:v>42533.715104166666</c:v>
                      </c:pt>
                      <c:pt idx="20787">
                        <c:v>42533.715115740742</c:v>
                      </c:pt>
                      <c:pt idx="20788">
                        <c:v>42533.715127314812</c:v>
                      </c:pt>
                      <c:pt idx="20789">
                        <c:v>42533.715150462966</c:v>
                      </c:pt>
                      <c:pt idx="20790">
                        <c:v>42533.715162037035</c:v>
                      </c:pt>
                      <c:pt idx="20791">
                        <c:v>42533.715173611112</c:v>
                      </c:pt>
                      <c:pt idx="20792">
                        <c:v>42533.715185185189</c:v>
                      </c:pt>
                      <c:pt idx="20793">
                        <c:v>42533.715196759258</c:v>
                      </c:pt>
                      <c:pt idx="20794">
                        <c:v>42533.715208333335</c:v>
                      </c:pt>
                      <c:pt idx="20795">
                        <c:v>42533.715219907404</c:v>
                      </c:pt>
                      <c:pt idx="20796">
                        <c:v>42533.715231481481</c:v>
                      </c:pt>
                      <c:pt idx="20797">
                        <c:v>42533.715243055558</c:v>
                      </c:pt>
                      <c:pt idx="20798">
                        <c:v>42533.715254629627</c:v>
                      </c:pt>
                      <c:pt idx="20799">
                        <c:v>42533.715266203704</c:v>
                      </c:pt>
                      <c:pt idx="20800">
                        <c:v>42533.715277777781</c:v>
                      </c:pt>
                      <c:pt idx="20801">
                        <c:v>42533.715289351851</c:v>
                      </c:pt>
                      <c:pt idx="20802">
                        <c:v>42533.715300925927</c:v>
                      </c:pt>
                      <c:pt idx="20803">
                        <c:v>42533.715312499997</c:v>
                      </c:pt>
                      <c:pt idx="20804">
                        <c:v>42533.715324074074</c:v>
                      </c:pt>
                      <c:pt idx="20805">
                        <c:v>42533.71533564815</c:v>
                      </c:pt>
                      <c:pt idx="20806">
                        <c:v>42533.71534722222</c:v>
                      </c:pt>
                      <c:pt idx="20807">
                        <c:v>42533.715358796297</c:v>
                      </c:pt>
                      <c:pt idx="20808">
                        <c:v>42533.715370370373</c:v>
                      </c:pt>
                      <c:pt idx="20809">
                        <c:v>42533.715381944443</c:v>
                      </c:pt>
                      <c:pt idx="20810">
                        <c:v>42533.71539351852</c:v>
                      </c:pt>
                      <c:pt idx="20811">
                        <c:v>42533.715405092589</c:v>
                      </c:pt>
                      <c:pt idx="20812">
                        <c:v>42533.715416666666</c:v>
                      </c:pt>
                      <c:pt idx="20813">
                        <c:v>42533.715439814812</c:v>
                      </c:pt>
                      <c:pt idx="20814">
                        <c:v>42533.715451388889</c:v>
                      </c:pt>
                      <c:pt idx="20815">
                        <c:v>42533.715462962966</c:v>
                      </c:pt>
                      <c:pt idx="20816">
                        <c:v>42533.715474537035</c:v>
                      </c:pt>
                      <c:pt idx="20817">
                        <c:v>42533.715486111112</c:v>
                      </c:pt>
                      <c:pt idx="20818">
                        <c:v>42533.715497685182</c:v>
                      </c:pt>
                      <c:pt idx="20819">
                        <c:v>42533.715509259258</c:v>
                      </c:pt>
                      <c:pt idx="20820">
                        <c:v>42533.715520833335</c:v>
                      </c:pt>
                      <c:pt idx="20821">
                        <c:v>42533.715532407405</c:v>
                      </c:pt>
                      <c:pt idx="20822">
                        <c:v>42533.715543981481</c:v>
                      </c:pt>
                      <c:pt idx="20823">
                        <c:v>42533.715555555558</c:v>
                      </c:pt>
                      <c:pt idx="20824">
                        <c:v>42533.715567129628</c:v>
                      </c:pt>
                      <c:pt idx="20825">
                        <c:v>42533.715578703705</c:v>
                      </c:pt>
                      <c:pt idx="20826">
                        <c:v>42533.715590277781</c:v>
                      </c:pt>
                      <c:pt idx="20827">
                        <c:v>42533.715601851851</c:v>
                      </c:pt>
                      <c:pt idx="20828">
                        <c:v>42533.715613425928</c:v>
                      </c:pt>
                      <c:pt idx="20829">
                        <c:v>42533.715624999997</c:v>
                      </c:pt>
                      <c:pt idx="20830">
                        <c:v>42533.715636574074</c:v>
                      </c:pt>
                      <c:pt idx="20831">
                        <c:v>42533.715648148151</c:v>
                      </c:pt>
                      <c:pt idx="20832">
                        <c:v>42533.71565972222</c:v>
                      </c:pt>
                      <c:pt idx="20833">
                        <c:v>42533.715671296297</c:v>
                      </c:pt>
                      <c:pt idx="20834">
                        <c:v>42533.715682870374</c:v>
                      </c:pt>
                      <c:pt idx="20835">
                        <c:v>42533.715694444443</c:v>
                      </c:pt>
                      <c:pt idx="20836">
                        <c:v>42533.71570601852</c:v>
                      </c:pt>
                      <c:pt idx="20837">
                        <c:v>42533.715717592589</c:v>
                      </c:pt>
                      <c:pt idx="20838">
                        <c:v>42533.715729166666</c:v>
                      </c:pt>
                      <c:pt idx="20839">
                        <c:v>42533.715740740743</c:v>
                      </c:pt>
                      <c:pt idx="20840">
                        <c:v>42533.715752314813</c:v>
                      </c:pt>
                      <c:pt idx="20841">
                        <c:v>42533.715763888889</c:v>
                      </c:pt>
                      <c:pt idx="20842">
                        <c:v>42533.715775462966</c:v>
                      </c:pt>
                      <c:pt idx="20843">
                        <c:v>42533.715787037036</c:v>
                      </c:pt>
                      <c:pt idx="20844">
                        <c:v>42533.715798611112</c:v>
                      </c:pt>
                      <c:pt idx="20845">
                        <c:v>42533.715810185182</c:v>
                      </c:pt>
                      <c:pt idx="20846">
                        <c:v>42533.715821759259</c:v>
                      </c:pt>
                      <c:pt idx="20847">
                        <c:v>42533.715833333335</c:v>
                      </c:pt>
                      <c:pt idx="20848">
                        <c:v>42533.715844907405</c:v>
                      </c:pt>
                      <c:pt idx="20849">
                        <c:v>42533.715856481482</c:v>
                      </c:pt>
                      <c:pt idx="20850">
                        <c:v>42533.715868055559</c:v>
                      </c:pt>
                      <c:pt idx="20851">
                        <c:v>42533.715879629628</c:v>
                      </c:pt>
                      <c:pt idx="20852">
                        <c:v>42533.715891203705</c:v>
                      </c:pt>
                      <c:pt idx="20853">
                        <c:v>42533.715902777774</c:v>
                      </c:pt>
                      <c:pt idx="20854">
                        <c:v>42533.715914351851</c:v>
                      </c:pt>
                      <c:pt idx="20855">
                        <c:v>42533.715925925928</c:v>
                      </c:pt>
                      <c:pt idx="20856">
                        <c:v>42533.715937499997</c:v>
                      </c:pt>
                      <c:pt idx="20857">
                        <c:v>42533.715949074074</c:v>
                      </c:pt>
                      <c:pt idx="20858">
                        <c:v>42533.715960648151</c:v>
                      </c:pt>
                      <c:pt idx="20859">
                        <c:v>42533.71597222222</c:v>
                      </c:pt>
                      <c:pt idx="20860">
                        <c:v>42533.715983796297</c:v>
                      </c:pt>
                      <c:pt idx="20861">
                        <c:v>42533.715995370374</c:v>
                      </c:pt>
                      <c:pt idx="20862">
                        <c:v>42533.716006944444</c:v>
                      </c:pt>
                      <c:pt idx="20863">
                        <c:v>42533.71601851852</c:v>
                      </c:pt>
                      <c:pt idx="20864">
                        <c:v>42533.71603009259</c:v>
                      </c:pt>
                      <c:pt idx="20865">
                        <c:v>42533.716041666667</c:v>
                      </c:pt>
                      <c:pt idx="20866">
                        <c:v>42533.716053240743</c:v>
                      </c:pt>
                      <c:pt idx="20867">
                        <c:v>42533.716064814813</c:v>
                      </c:pt>
                      <c:pt idx="20868">
                        <c:v>42533.71607638889</c:v>
                      </c:pt>
                      <c:pt idx="20869">
                        <c:v>42533.716087962966</c:v>
                      </c:pt>
                      <c:pt idx="20870">
                        <c:v>42533.716099537036</c:v>
                      </c:pt>
                      <c:pt idx="20871">
                        <c:v>42533.716111111113</c:v>
                      </c:pt>
                      <c:pt idx="20872">
                        <c:v>42533.716122685182</c:v>
                      </c:pt>
                      <c:pt idx="20873">
                        <c:v>42533.716134259259</c:v>
                      </c:pt>
                      <c:pt idx="20874">
                        <c:v>42533.716145833336</c:v>
                      </c:pt>
                      <c:pt idx="20875">
                        <c:v>42533.716157407405</c:v>
                      </c:pt>
                      <c:pt idx="20876">
                        <c:v>42533.716168981482</c:v>
                      </c:pt>
                      <c:pt idx="20877">
                        <c:v>42533.716180555559</c:v>
                      </c:pt>
                      <c:pt idx="20878">
                        <c:v>42533.716192129628</c:v>
                      </c:pt>
                      <c:pt idx="20879">
                        <c:v>42533.716203703705</c:v>
                      </c:pt>
                      <c:pt idx="20880">
                        <c:v>42533.716215277775</c:v>
                      </c:pt>
                      <c:pt idx="20881">
                        <c:v>42533.716226851851</c:v>
                      </c:pt>
                      <c:pt idx="20882">
                        <c:v>42533.716238425928</c:v>
                      </c:pt>
                      <c:pt idx="20883">
                        <c:v>42533.716249999998</c:v>
                      </c:pt>
                      <c:pt idx="20884">
                        <c:v>42533.716261574074</c:v>
                      </c:pt>
                      <c:pt idx="20885">
                        <c:v>42533.716273148151</c:v>
                      </c:pt>
                      <c:pt idx="20886">
                        <c:v>42533.716284722221</c:v>
                      </c:pt>
                      <c:pt idx="20887">
                        <c:v>42533.716296296298</c:v>
                      </c:pt>
                      <c:pt idx="20888">
                        <c:v>42533.716307870367</c:v>
                      </c:pt>
                      <c:pt idx="20889">
                        <c:v>42533.716319444444</c:v>
                      </c:pt>
                      <c:pt idx="20890">
                        <c:v>42533.716331018521</c:v>
                      </c:pt>
                      <c:pt idx="20891">
                        <c:v>42533.71634259259</c:v>
                      </c:pt>
                      <c:pt idx="20892">
                        <c:v>42533.716354166667</c:v>
                      </c:pt>
                      <c:pt idx="20893">
                        <c:v>42533.716365740744</c:v>
                      </c:pt>
                      <c:pt idx="20894">
                        <c:v>42533.71638888889</c:v>
                      </c:pt>
                      <c:pt idx="20895">
                        <c:v>42533.716412037036</c:v>
                      </c:pt>
                      <c:pt idx="20896">
                        <c:v>42533.716423611113</c:v>
                      </c:pt>
                      <c:pt idx="20897">
                        <c:v>42533.716435185182</c:v>
                      </c:pt>
                      <c:pt idx="20898">
                        <c:v>42533.716446759259</c:v>
                      </c:pt>
                      <c:pt idx="20899">
                        <c:v>42533.716458333336</c:v>
                      </c:pt>
                      <c:pt idx="20900">
                        <c:v>42533.716469907406</c:v>
                      </c:pt>
                      <c:pt idx="20901">
                        <c:v>42533.716481481482</c:v>
                      </c:pt>
                      <c:pt idx="20902">
                        <c:v>42533.716493055559</c:v>
                      </c:pt>
                      <c:pt idx="20903">
                        <c:v>42533.716504629629</c:v>
                      </c:pt>
                      <c:pt idx="20904">
                        <c:v>42533.716516203705</c:v>
                      </c:pt>
                      <c:pt idx="20905">
                        <c:v>42533.716527777775</c:v>
                      </c:pt>
                      <c:pt idx="20906">
                        <c:v>42533.716539351852</c:v>
                      </c:pt>
                      <c:pt idx="20907">
                        <c:v>42533.716550925928</c:v>
                      </c:pt>
                      <c:pt idx="20908">
                        <c:v>42533.716562499998</c:v>
                      </c:pt>
                      <c:pt idx="20909">
                        <c:v>42533.716574074075</c:v>
                      </c:pt>
                      <c:pt idx="20910">
                        <c:v>42533.716585648152</c:v>
                      </c:pt>
                      <c:pt idx="20911">
                        <c:v>42533.716597222221</c:v>
                      </c:pt>
                      <c:pt idx="20912">
                        <c:v>42533.716608796298</c:v>
                      </c:pt>
                      <c:pt idx="20913">
                        <c:v>42533.716620370367</c:v>
                      </c:pt>
                      <c:pt idx="20914">
                        <c:v>42533.716631944444</c:v>
                      </c:pt>
                      <c:pt idx="20915">
                        <c:v>42533.716643518521</c:v>
                      </c:pt>
                      <c:pt idx="20916">
                        <c:v>42533.71665509259</c:v>
                      </c:pt>
                      <c:pt idx="20917">
                        <c:v>42533.716666666667</c:v>
                      </c:pt>
                      <c:pt idx="20918">
                        <c:v>42533.716689814813</c:v>
                      </c:pt>
                      <c:pt idx="20919">
                        <c:v>42533.71670138889</c:v>
                      </c:pt>
                      <c:pt idx="20920">
                        <c:v>42533.71671296296</c:v>
                      </c:pt>
                      <c:pt idx="20921">
                        <c:v>42533.716724537036</c:v>
                      </c:pt>
                      <c:pt idx="20922">
                        <c:v>42533.716736111113</c:v>
                      </c:pt>
                      <c:pt idx="20923">
                        <c:v>42533.716747685183</c:v>
                      </c:pt>
                      <c:pt idx="20924">
                        <c:v>42533.71675925926</c:v>
                      </c:pt>
                      <c:pt idx="20925">
                        <c:v>42533.716770833336</c:v>
                      </c:pt>
                      <c:pt idx="20926">
                        <c:v>42533.716782407406</c:v>
                      </c:pt>
                      <c:pt idx="20927">
                        <c:v>42533.716793981483</c:v>
                      </c:pt>
                      <c:pt idx="20928">
                        <c:v>42533.716805555552</c:v>
                      </c:pt>
                      <c:pt idx="20929">
                        <c:v>42533.716817129629</c:v>
                      </c:pt>
                      <c:pt idx="20930">
                        <c:v>42533.716828703706</c:v>
                      </c:pt>
                      <c:pt idx="20931">
                        <c:v>42533.716840277775</c:v>
                      </c:pt>
                      <c:pt idx="20932">
                        <c:v>42533.716851851852</c:v>
                      </c:pt>
                      <c:pt idx="20933">
                        <c:v>42533.716863425929</c:v>
                      </c:pt>
                      <c:pt idx="20934">
                        <c:v>42533.716874999998</c:v>
                      </c:pt>
                      <c:pt idx="20935">
                        <c:v>42533.716898148145</c:v>
                      </c:pt>
                      <c:pt idx="20936">
                        <c:v>42533.716909722221</c:v>
                      </c:pt>
                      <c:pt idx="20937">
                        <c:v>42533.716921296298</c:v>
                      </c:pt>
                      <c:pt idx="20938">
                        <c:v>42533.716944444444</c:v>
                      </c:pt>
                      <c:pt idx="20939">
                        <c:v>42533.716956018521</c:v>
                      </c:pt>
                      <c:pt idx="20940">
                        <c:v>42533.716967592591</c:v>
                      </c:pt>
                      <c:pt idx="20941">
                        <c:v>42533.716979166667</c:v>
                      </c:pt>
                      <c:pt idx="20942">
                        <c:v>42533.716990740744</c:v>
                      </c:pt>
                      <c:pt idx="20943">
                        <c:v>42533.717002314814</c:v>
                      </c:pt>
                      <c:pt idx="20944">
                        <c:v>42533.717013888891</c:v>
                      </c:pt>
                      <c:pt idx="20945">
                        <c:v>42533.71702546296</c:v>
                      </c:pt>
                      <c:pt idx="20946">
                        <c:v>42533.717048611114</c:v>
                      </c:pt>
                      <c:pt idx="20947">
                        <c:v>42533.717060185183</c:v>
                      </c:pt>
                      <c:pt idx="20948">
                        <c:v>42533.71707175926</c:v>
                      </c:pt>
                      <c:pt idx="20949">
                        <c:v>42533.717083333337</c:v>
                      </c:pt>
                      <c:pt idx="20950">
                        <c:v>42533.717094907406</c:v>
                      </c:pt>
                      <c:pt idx="20951">
                        <c:v>42533.717106481483</c:v>
                      </c:pt>
                      <c:pt idx="20952">
                        <c:v>42533.717118055552</c:v>
                      </c:pt>
                      <c:pt idx="20953">
                        <c:v>42533.717129629629</c:v>
                      </c:pt>
                      <c:pt idx="20954">
                        <c:v>42533.717141203706</c:v>
                      </c:pt>
                      <c:pt idx="20955">
                        <c:v>42533.717152777775</c:v>
                      </c:pt>
                      <c:pt idx="20956">
                        <c:v>42533.717164351852</c:v>
                      </c:pt>
                      <c:pt idx="20957">
                        <c:v>42533.717175925929</c:v>
                      </c:pt>
                      <c:pt idx="20958">
                        <c:v>42533.717187499999</c:v>
                      </c:pt>
                      <c:pt idx="20959">
                        <c:v>42533.717199074075</c:v>
                      </c:pt>
                      <c:pt idx="20960">
                        <c:v>42533.717210648145</c:v>
                      </c:pt>
                      <c:pt idx="20961">
                        <c:v>42533.717222222222</c:v>
                      </c:pt>
                      <c:pt idx="20962">
                        <c:v>42533.717233796298</c:v>
                      </c:pt>
                      <c:pt idx="20963">
                        <c:v>42533.717245370368</c:v>
                      </c:pt>
                      <c:pt idx="20964">
                        <c:v>42533.717256944445</c:v>
                      </c:pt>
                      <c:pt idx="20965">
                        <c:v>42533.717268518521</c:v>
                      </c:pt>
                      <c:pt idx="20966">
                        <c:v>42533.717280092591</c:v>
                      </c:pt>
                      <c:pt idx="20967">
                        <c:v>42533.717291666668</c:v>
                      </c:pt>
                      <c:pt idx="20968">
                        <c:v>42533.717303240737</c:v>
                      </c:pt>
                      <c:pt idx="20969">
                        <c:v>42533.717314814814</c:v>
                      </c:pt>
                      <c:pt idx="20970">
                        <c:v>42533.717326388891</c:v>
                      </c:pt>
                      <c:pt idx="20971">
                        <c:v>42533.71733796296</c:v>
                      </c:pt>
                      <c:pt idx="20972">
                        <c:v>42533.717349537037</c:v>
                      </c:pt>
                      <c:pt idx="20973">
                        <c:v>42533.717361111114</c:v>
                      </c:pt>
                      <c:pt idx="20974">
                        <c:v>42533.717372685183</c:v>
                      </c:pt>
                      <c:pt idx="20975">
                        <c:v>42533.71738425926</c:v>
                      </c:pt>
                      <c:pt idx="20976">
                        <c:v>42533.717395833337</c:v>
                      </c:pt>
                      <c:pt idx="20977">
                        <c:v>42533.717407407406</c:v>
                      </c:pt>
                      <c:pt idx="20978">
                        <c:v>42533.717418981483</c:v>
                      </c:pt>
                      <c:pt idx="20979">
                        <c:v>42533.717430555553</c:v>
                      </c:pt>
                      <c:pt idx="20980">
                        <c:v>42533.717442129629</c:v>
                      </c:pt>
                      <c:pt idx="20981">
                        <c:v>42533.717453703706</c:v>
                      </c:pt>
                      <c:pt idx="20982">
                        <c:v>42533.717465277776</c:v>
                      </c:pt>
                      <c:pt idx="20983">
                        <c:v>42533.717476851853</c:v>
                      </c:pt>
                      <c:pt idx="20984">
                        <c:v>42533.717488425929</c:v>
                      </c:pt>
                      <c:pt idx="20985">
                        <c:v>42533.717499999999</c:v>
                      </c:pt>
                      <c:pt idx="20986">
                        <c:v>42533.717511574076</c:v>
                      </c:pt>
                      <c:pt idx="20987">
                        <c:v>42533.717534722222</c:v>
                      </c:pt>
                      <c:pt idx="20988">
                        <c:v>42533.717546296299</c:v>
                      </c:pt>
                      <c:pt idx="20989">
                        <c:v>42533.717557870368</c:v>
                      </c:pt>
                      <c:pt idx="20990">
                        <c:v>42533.717569444445</c:v>
                      </c:pt>
                      <c:pt idx="20991">
                        <c:v>42533.717581018522</c:v>
                      </c:pt>
                      <c:pt idx="20992">
                        <c:v>42533.717592592591</c:v>
                      </c:pt>
                      <c:pt idx="20993">
                        <c:v>42533.717604166668</c:v>
                      </c:pt>
                      <c:pt idx="20994">
                        <c:v>42533.717615740738</c:v>
                      </c:pt>
                      <c:pt idx="20995">
                        <c:v>42533.717638888891</c:v>
                      </c:pt>
                      <c:pt idx="20996">
                        <c:v>42533.717650462961</c:v>
                      </c:pt>
                      <c:pt idx="20997">
                        <c:v>42533.717662037037</c:v>
                      </c:pt>
                      <c:pt idx="20998">
                        <c:v>42533.717673611114</c:v>
                      </c:pt>
                      <c:pt idx="20999">
                        <c:v>42533.717685185184</c:v>
                      </c:pt>
                      <c:pt idx="21000">
                        <c:v>42533.71769675926</c:v>
                      </c:pt>
                      <c:pt idx="21001">
                        <c:v>42533.71770833333</c:v>
                      </c:pt>
                      <c:pt idx="21002">
                        <c:v>42533.717719907407</c:v>
                      </c:pt>
                      <c:pt idx="21003">
                        <c:v>42533.717731481483</c:v>
                      </c:pt>
                      <c:pt idx="21004">
                        <c:v>42533.717743055553</c:v>
                      </c:pt>
                      <c:pt idx="21005">
                        <c:v>42533.717766203707</c:v>
                      </c:pt>
                      <c:pt idx="21006">
                        <c:v>42533.717777777776</c:v>
                      </c:pt>
                      <c:pt idx="21007">
                        <c:v>42533.717800925922</c:v>
                      </c:pt>
                      <c:pt idx="21008">
                        <c:v>42533.717812499999</c:v>
                      </c:pt>
                      <c:pt idx="21009">
                        <c:v>42533.717824074076</c:v>
                      </c:pt>
                      <c:pt idx="21010">
                        <c:v>42533.717835648145</c:v>
                      </c:pt>
                      <c:pt idx="21011">
                        <c:v>42533.717847222222</c:v>
                      </c:pt>
                      <c:pt idx="21012">
                        <c:v>42533.717858796299</c:v>
                      </c:pt>
                      <c:pt idx="21013">
                        <c:v>42533.717870370368</c:v>
                      </c:pt>
                      <c:pt idx="21014">
                        <c:v>42533.717881944445</c:v>
                      </c:pt>
                      <c:pt idx="21015">
                        <c:v>42533.717893518522</c:v>
                      </c:pt>
                      <c:pt idx="21016">
                        <c:v>42533.717905092592</c:v>
                      </c:pt>
                      <c:pt idx="21017">
                        <c:v>42533.717916666668</c:v>
                      </c:pt>
                      <c:pt idx="21018">
                        <c:v>42533.717928240738</c:v>
                      </c:pt>
                      <c:pt idx="21019">
                        <c:v>42533.717939814815</c:v>
                      </c:pt>
                      <c:pt idx="21020">
                        <c:v>42533.717951388891</c:v>
                      </c:pt>
                      <c:pt idx="21021">
                        <c:v>42533.717962962961</c:v>
                      </c:pt>
                      <c:pt idx="21022">
                        <c:v>42533.717974537038</c:v>
                      </c:pt>
                      <c:pt idx="21023">
                        <c:v>42533.717986111114</c:v>
                      </c:pt>
                      <c:pt idx="21024">
                        <c:v>42533.717997685184</c:v>
                      </c:pt>
                      <c:pt idx="21025">
                        <c:v>42533.718009259261</c:v>
                      </c:pt>
                      <c:pt idx="21026">
                        <c:v>42533.71802083333</c:v>
                      </c:pt>
                      <c:pt idx="21027">
                        <c:v>42533.718032407407</c:v>
                      </c:pt>
                      <c:pt idx="21028">
                        <c:v>42533.718043981484</c:v>
                      </c:pt>
                      <c:pt idx="21029">
                        <c:v>42533.718055555553</c:v>
                      </c:pt>
                      <c:pt idx="21030">
                        <c:v>42533.71806712963</c:v>
                      </c:pt>
                      <c:pt idx="21031">
                        <c:v>42533.718078703707</c:v>
                      </c:pt>
                      <c:pt idx="21032">
                        <c:v>42533.718090277776</c:v>
                      </c:pt>
                      <c:pt idx="21033">
                        <c:v>42533.718101851853</c:v>
                      </c:pt>
                      <c:pt idx="21034">
                        <c:v>42533.718113425923</c:v>
                      </c:pt>
                      <c:pt idx="21035">
                        <c:v>42533.718124999999</c:v>
                      </c:pt>
                      <c:pt idx="21036">
                        <c:v>42533.718136574076</c:v>
                      </c:pt>
                      <c:pt idx="21037">
                        <c:v>42533.718148148146</c:v>
                      </c:pt>
                      <c:pt idx="21038">
                        <c:v>42533.718159722222</c:v>
                      </c:pt>
                      <c:pt idx="21039">
                        <c:v>42533.718171296299</c:v>
                      </c:pt>
                      <c:pt idx="21040">
                        <c:v>42533.718182870369</c:v>
                      </c:pt>
                      <c:pt idx="21041">
                        <c:v>42533.718194444446</c:v>
                      </c:pt>
                      <c:pt idx="21042">
                        <c:v>42533.718206018515</c:v>
                      </c:pt>
                      <c:pt idx="21043">
                        <c:v>42533.718217592592</c:v>
                      </c:pt>
                      <c:pt idx="21044">
                        <c:v>42533.718229166669</c:v>
                      </c:pt>
                      <c:pt idx="21045">
                        <c:v>42533.718240740738</c:v>
                      </c:pt>
                      <c:pt idx="21046">
                        <c:v>42533.718252314815</c:v>
                      </c:pt>
                      <c:pt idx="21047">
                        <c:v>42533.718263888892</c:v>
                      </c:pt>
                      <c:pt idx="21048">
                        <c:v>42533.718275462961</c:v>
                      </c:pt>
                      <c:pt idx="21049">
                        <c:v>42533.718287037038</c:v>
                      </c:pt>
                      <c:pt idx="21050">
                        <c:v>42533.718298611115</c:v>
                      </c:pt>
                      <c:pt idx="21051">
                        <c:v>42533.718310185184</c:v>
                      </c:pt>
                      <c:pt idx="21052">
                        <c:v>42533.718321759261</c:v>
                      </c:pt>
                      <c:pt idx="21053">
                        <c:v>42533.718344907407</c:v>
                      </c:pt>
                      <c:pt idx="21054">
                        <c:v>42533.718356481484</c:v>
                      </c:pt>
                      <c:pt idx="21055">
                        <c:v>42533.718368055554</c:v>
                      </c:pt>
                      <c:pt idx="21056">
                        <c:v>42533.71837962963</c:v>
                      </c:pt>
                      <c:pt idx="21057">
                        <c:v>42533.718391203707</c:v>
                      </c:pt>
                      <c:pt idx="21058">
                        <c:v>42533.718402777777</c:v>
                      </c:pt>
                      <c:pt idx="21059">
                        <c:v>42533.718414351853</c:v>
                      </c:pt>
                      <c:pt idx="21060">
                        <c:v>42533.718425925923</c:v>
                      </c:pt>
                      <c:pt idx="21061">
                        <c:v>42533.7184375</c:v>
                      </c:pt>
                      <c:pt idx="21062">
                        <c:v>42533.718449074076</c:v>
                      </c:pt>
                      <c:pt idx="21063">
                        <c:v>42533.718460648146</c:v>
                      </c:pt>
                      <c:pt idx="21064">
                        <c:v>42533.718472222223</c:v>
                      </c:pt>
                      <c:pt idx="21065">
                        <c:v>42533.7184837963</c:v>
                      </c:pt>
                      <c:pt idx="21066">
                        <c:v>42533.718495370369</c:v>
                      </c:pt>
                      <c:pt idx="21067">
                        <c:v>42533.718506944446</c:v>
                      </c:pt>
                      <c:pt idx="21068">
                        <c:v>42533.718518518515</c:v>
                      </c:pt>
                      <c:pt idx="21069">
                        <c:v>42533.718541666669</c:v>
                      </c:pt>
                      <c:pt idx="21070">
                        <c:v>42533.718553240738</c:v>
                      </c:pt>
                      <c:pt idx="21071">
                        <c:v>42533.718564814815</c:v>
                      </c:pt>
                      <c:pt idx="21072">
                        <c:v>42533.718576388892</c:v>
                      </c:pt>
                      <c:pt idx="21073">
                        <c:v>42533.718587962961</c:v>
                      </c:pt>
                      <c:pt idx="21074">
                        <c:v>42533.718599537038</c:v>
                      </c:pt>
                      <c:pt idx="21075">
                        <c:v>42533.718611111108</c:v>
                      </c:pt>
                      <c:pt idx="21076">
                        <c:v>42533.718622685185</c:v>
                      </c:pt>
                      <c:pt idx="21077">
                        <c:v>42533.718634259261</c:v>
                      </c:pt>
                      <c:pt idx="21078">
                        <c:v>42533.718645833331</c:v>
                      </c:pt>
                      <c:pt idx="21079">
                        <c:v>42533.718657407408</c:v>
                      </c:pt>
                      <c:pt idx="21080">
                        <c:v>42533.718668981484</c:v>
                      </c:pt>
                      <c:pt idx="21081">
                        <c:v>42533.718680555554</c:v>
                      </c:pt>
                      <c:pt idx="21082">
                        <c:v>42533.718692129631</c:v>
                      </c:pt>
                      <c:pt idx="21083">
                        <c:v>42533.7187037037</c:v>
                      </c:pt>
                      <c:pt idx="21084">
                        <c:v>42533.718715277777</c:v>
                      </c:pt>
                      <c:pt idx="21085">
                        <c:v>42533.718726851854</c:v>
                      </c:pt>
                      <c:pt idx="21086">
                        <c:v>42533.718738425923</c:v>
                      </c:pt>
                      <c:pt idx="21087">
                        <c:v>42533.71875</c:v>
                      </c:pt>
                      <c:pt idx="21088">
                        <c:v>42533.718761574077</c:v>
                      </c:pt>
                      <c:pt idx="21089">
                        <c:v>42533.718773148146</c:v>
                      </c:pt>
                      <c:pt idx="21090">
                        <c:v>42533.718784722223</c:v>
                      </c:pt>
                      <c:pt idx="21091">
                        <c:v>42533.7187962963</c:v>
                      </c:pt>
                      <c:pt idx="21092">
                        <c:v>42533.718807870369</c:v>
                      </c:pt>
                      <c:pt idx="21093">
                        <c:v>42533.718819444446</c:v>
                      </c:pt>
                      <c:pt idx="21094">
                        <c:v>42533.718831018516</c:v>
                      </c:pt>
                      <c:pt idx="21095">
                        <c:v>42533.718854166669</c:v>
                      </c:pt>
                      <c:pt idx="21096">
                        <c:v>42533.718865740739</c:v>
                      </c:pt>
                      <c:pt idx="21097">
                        <c:v>42533.718877314815</c:v>
                      </c:pt>
                      <c:pt idx="21098">
                        <c:v>42533.718888888892</c:v>
                      </c:pt>
                      <c:pt idx="21099">
                        <c:v>42533.718900462962</c:v>
                      </c:pt>
                      <c:pt idx="21100">
                        <c:v>42533.718912037039</c:v>
                      </c:pt>
                      <c:pt idx="21101">
                        <c:v>42533.718923611108</c:v>
                      </c:pt>
                      <c:pt idx="21102">
                        <c:v>42533.718935185185</c:v>
                      </c:pt>
                      <c:pt idx="21103">
                        <c:v>42533.718946759262</c:v>
                      </c:pt>
                      <c:pt idx="21104">
                        <c:v>42533.718958333331</c:v>
                      </c:pt>
                      <c:pt idx="21105">
                        <c:v>42533.718969907408</c:v>
                      </c:pt>
                      <c:pt idx="21106">
                        <c:v>42533.718981481485</c:v>
                      </c:pt>
                      <c:pt idx="21107">
                        <c:v>42533.718993055554</c:v>
                      </c:pt>
                      <c:pt idx="21108">
                        <c:v>42533.719004629631</c:v>
                      </c:pt>
                      <c:pt idx="21109">
                        <c:v>42533.7190162037</c:v>
                      </c:pt>
                      <c:pt idx="21110">
                        <c:v>42533.719027777777</c:v>
                      </c:pt>
                      <c:pt idx="21111">
                        <c:v>42533.719039351854</c:v>
                      </c:pt>
                      <c:pt idx="21112">
                        <c:v>42533.719050925924</c:v>
                      </c:pt>
                      <c:pt idx="21113">
                        <c:v>42533.7190625</c:v>
                      </c:pt>
                      <c:pt idx="21114">
                        <c:v>42533.719074074077</c:v>
                      </c:pt>
                      <c:pt idx="21115">
                        <c:v>42533.719085648147</c:v>
                      </c:pt>
                      <c:pt idx="21116">
                        <c:v>42533.719097222223</c:v>
                      </c:pt>
                      <c:pt idx="21117">
                        <c:v>42533.719108796293</c:v>
                      </c:pt>
                      <c:pt idx="21118">
                        <c:v>42533.719131944446</c:v>
                      </c:pt>
                      <c:pt idx="21119">
                        <c:v>42533.719143518516</c:v>
                      </c:pt>
                      <c:pt idx="21120">
                        <c:v>42533.719155092593</c:v>
                      </c:pt>
                      <c:pt idx="21121">
                        <c:v>42533.719166666669</c:v>
                      </c:pt>
                      <c:pt idx="21122">
                        <c:v>42533.719178240739</c:v>
                      </c:pt>
                      <c:pt idx="21123">
                        <c:v>42533.719189814816</c:v>
                      </c:pt>
                      <c:pt idx="21124">
                        <c:v>42533.719201388885</c:v>
                      </c:pt>
                      <c:pt idx="21125">
                        <c:v>42533.719212962962</c:v>
                      </c:pt>
                      <c:pt idx="21126">
                        <c:v>42533.719224537039</c:v>
                      </c:pt>
                      <c:pt idx="21127">
                        <c:v>42533.719236111108</c:v>
                      </c:pt>
                      <c:pt idx="21128">
                        <c:v>42533.719247685185</c:v>
                      </c:pt>
                      <c:pt idx="21129">
                        <c:v>42533.719259259262</c:v>
                      </c:pt>
                      <c:pt idx="21130">
                        <c:v>42533.719270833331</c:v>
                      </c:pt>
                      <c:pt idx="21131">
                        <c:v>42533.719282407408</c:v>
                      </c:pt>
                      <c:pt idx="21132">
                        <c:v>42533.719293981485</c:v>
                      </c:pt>
                      <c:pt idx="21133">
                        <c:v>42533.719305555554</c:v>
                      </c:pt>
                      <c:pt idx="21134">
                        <c:v>42533.719317129631</c:v>
                      </c:pt>
                      <c:pt idx="21135">
                        <c:v>42533.719328703701</c:v>
                      </c:pt>
                      <c:pt idx="21136">
                        <c:v>42533.719340277778</c:v>
                      </c:pt>
                      <c:pt idx="21137">
                        <c:v>42533.719351851854</c:v>
                      </c:pt>
                      <c:pt idx="21138">
                        <c:v>42533.719363425924</c:v>
                      </c:pt>
                      <c:pt idx="21139">
                        <c:v>42533.719375000001</c:v>
                      </c:pt>
                      <c:pt idx="21140">
                        <c:v>42533.719386574077</c:v>
                      </c:pt>
                      <c:pt idx="21141">
                        <c:v>42533.719398148147</c:v>
                      </c:pt>
                      <c:pt idx="21142">
                        <c:v>42533.719409722224</c:v>
                      </c:pt>
                      <c:pt idx="21143">
                        <c:v>42533.719421296293</c:v>
                      </c:pt>
                      <c:pt idx="21144">
                        <c:v>42533.71943287037</c:v>
                      </c:pt>
                      <c:pt idx="21145">
                        <c:v>42533.719444444447</c:v>
                      </c:pt>
                      <c:pt idx="21146">
                        <c:v>42533.719456018516</c:v>
                      </c:pt>
                      <c:pt idx="21147">
                        <c:v>42533.71947916667</c:v>
                      </c:pt>
                      <c:pt idx="21148">
                        <c:v>42533.719490740739</c:v>
                      </c:pt>
                      <c:pt idx="21149">
                        <c:v>42533.719502314816</c:v>
                      </c:pt>
                      <c:pt idx="21150">
                        <c:v>42533.719513888886</c:v>
                      </c:pt>
                      <c:pt idx="21151">
                        <c:v>42533.719525462962</c:v>
                      </c:pt>
                      <c:pt idx="21152">
                        <c:v>42533.719537037039</c:v>
                      </c:pt>
                      <c:pt idx="21153">
                        <c:v>42533.719548611109</c:v>
                      </c:pt>
                      <c:pt idx="21154">
                        <c:v>42533.719560185185</c:v>
                      </c:pt>
                      <c:pt idx="21155">
                        <c:v>42533.719571759262</c:v>
                      </c:pt>
                      <c:pt idx="21156">
                        <c:v>42533.719583333332</c:v>
                      </c:pt>
                      <c:pt idx="21157">
                        <c:v>42533.719594907408</c:v>
                      </c:pt>
                      <c:pt idx="21158">
                        <c:v>42533.719606481478</c:v>
                      </c:pt>
                      <c:pt idx="21159">
                        <c:v>42533.719618055555</c:v>
                      </c:pt>
                      <c:pt idx="21160">
                        <c:v>42533.719629629632</c:v>
                      </c:pt>
                      <c:pt idx="21161">
                        <c:v>42533.719641203701</c:v>
                      </c:pt>
                      <c:pt idx="21162">
                        <c:v>42533.719652777778</c:v>
                      </c:pt>
                      <c:pt idx="21163">
                        <c:v>42533.719664351855</c:v>
                      </c:pt>
                      <c:pt idx="21164">
                        <c:v>42533.719675925924</c:v>
                      </c:pt>
                      <c:pt idx="21165">
                        <c:v>42533.719687500001</c:v>
                      </c:pt>
                      <c:pt idx="21166">
                        <c:v>42533.719699074078</c:v>
                      </c:pt>
                      <c:pt idx="21167">
                        <c:v>42533.719710648147</c:v>
                      </c:pt>
                      <c:pt idx="21168">
                        <c:v>42533.719722222224</c:v>
                      </c:pt>
                      <c:pt idx="21169">
                        <c:v>42533.719733796293</c:v>
                      </c:pt>
                      <c:pt idx="21170">
                        <c:v>42533.71974537037</c:v>
                      </c:pt>
                      <c:pt idx="21171">
                        <c:v>42533.719756944447</c:v>
                      </c:pt>
                      <c:pt idx="21172">
                        <c:v>42533.719768518517</c:v>
                      </c:pt>
                      <c:pt idx="21173">
                        <c:v>42533.719780092593</c:v>
                      </c:pt>
                      <c:pt idx="21174">
                        <c:v>42533.71979166667</c:v>
                      </c:pt>
                      <c:pt idx="21175">
                        <c:v>42533.71980324074</c:v>
                      </c:pt>
                      <c:pt idx="21176">
                        <c:v>42533.719814814816</c:v>
                      </c:pt>
                      <c:pt idx="21177">
                        <c:v>42533.719826388886</c:v>
                      </c:pt>
                      <c:pt idx="21178">
                        <c:v>42533.719837962963</c:v>
                      </c:pt>
                      <c:pt idx="21179">
                        <c:v>42533.719849537039</c:v>
                      </c:pt>
                      <c:pt idx="21180">
                        <c:v>42533.719861111109</c:v>
                      </c:pt>
                      <c:pt idx="21181">
                        <c:v>42533.719872685186</c:v>
                      </c:pt>
                      <c:pt idx="21182">
                        <c:v>42533.719884259262</c:v>
                      </c:pt>
                      <c:pt idx="21183">
                        <c:v>42533.719895833332</c:v>
                      </c:pt>
                      <c:pt idx="21184">
                        <c:v>42533.719907407409</c:v>
                      </c:pt>
                      <c:pt idx="21185">
                        <c:v>42533.719918981478</c:v>
                      </c:pt>
                      <c:pt idx="21186">
                        <c:v>42533.719930555555</c:v>
                      </c:pt>
                      <c:pt idx="21187">
                        <c:v>42533.719942129632</c:v>
                      </c:pt>
                      <c:pt idx="21188">
                        <c:v>42533.719953703701</c:v>
                      </c:pt>
                      <c:pt idx="21189">
                        <c:v>42533.719965277778</c:v>
                      </c:pt>
                      <c:pt idx="21190">
                        <c:v>42533.719976851855</c:v>
                      </c:pt>
                      <c:pt idx="21191">
                        <c:v>42533.719988425924</c:v>
                      </c:pt>
                      <c:pt idx="21192">
                        <c:v>42533.72</c:v>
                      </c:pt>
                      <c:pt idx="21193">
                        <c:v>42533.720011574071</c:v>
                      </c:pt>
                      <c:pt idx="21194">
                        <c:v>42533.720023148147</c:v>
                      </c:pt>
                      <c:pt idx="21195">
                        <c:v>42533.720034722224</c:v>
                      </c:pt>
                      <c:pt idx="21196">
                        <c:v>42533.720046296294</c:v>
                      </c:pt>
                      <c:pt idx="21197">
                        <c:v>42533.720057870371</c:v>
                      </c:pt>
                      <c:pt idx="21198">
                        <c:v>42533.720069444447</c:v>
                      </c:pt>
                      <c:pt idx="21199">
                        <c:v>42533.720081018517</c:v>
                      </c:pt>
                      <c:pt idx="21200">
                        <c:v>42533.720092592594</c:v>
                      </c:pt>
                      <c:pt idx="21201">
                        <c:v>42533.720104166663</c:v>
                      </c:pt>
                      <c:pt idx="21202">
                        <c:v>42533.72011574074</c:v>
                      </c:pt>
                      <c:pt idx="21203">
                        <c:v>42533.720127314817</c:v>
                      </c:pt>
                      <c:pt idx="21204">
                        <c:v>42533.720138888886</c:v>
                      </c:pt>
                      <c:pt idx="21205">
                        <c:v>42533.720150462963</c:v>
                      </c:pt>
                      <c:pt idx="21206">
                        <c:v>42533.72016203704</c:v>
                      </c:pt>
                      <c:pt idx="21207">
                        <c:v>42533.720173611109</c:v>
                      </c:pt>
                      <c:pt idx="21208">
                        <c:v>42533.720185185186</c:v>
                      </c:pt>
                      <c:pt idx="21209">
                        <c:v>42533.720196759263</c:v>
                      </c:pt>
                      <c:pt idx="21210">
                        <c:v>42533.720208333332</c:v>
                      </c:pt>
                      <c:pt idx="21211">
                        <c:v>42533.720219907409</c:v>
                      </c:pt>
                      <c:pt idx="21212">
                        <c:v>42533.720231481479</c:v>
                      </c:pt>
                      <c:pt idx="21213">
                        <c:v>42533.720243055555</c:v>
                      </c:pt>
                      <c:pt idx="21214">
                        <c:v>42533.720254629632</c:v>
                      </c:pt>
                      <c:pt idx="21215">
                        <c:v>42533.720266203702</c:v>
                      </c:pt>
                      <c:pt idx="21216">
                        <c:v>42533.720277777778</c:v>
                      </c:pt>
                      <c:pt idx="21217">
                        <c:v>42533.720289351855</c:v>
                      </c:pt>
                      <c:pt idx="21218">
                        <c:v>42533.720300925925</c:v>
                      </c:pt>
                      <c:pt idx="21219">
                        <c:v>42533.720312500001</c:v>
                      </c:pt>
                      <c:pt idx="21220">
                        <c:v>42533.720324074071</c:v>
                      </c:pt>
                      <c:pt idx="21221">
                        <c:v>42533.720335648148</c:v>
                      </c:pt>
                      <c:pt idx="21222">
                        <c:v>42533.720347222225</c:v>
                      </c:pt>
                      <c:pt idx="21223">
                        <c:v>42533.720358796294</c:v>
                      </c:pt>
                      <c:pt idx="21224">
                        <c:v>42533.720370370371</c:v>
                      </c:pt>
                      <c:pt idx="21225">
                        <c:v>42533.720381944448</c:v>
                      </c:pt>
                      <c:pt idx="21226">
                        <c:v>42533.720393518517</c:v>
                      </c:pt>
                      <c:pt idx="21227">
                        <c:v>42533.720405092594</c:v>
                      </c:pt>
                      <c:pt idx="21228">
                        <c:v>42533.720416666663</c:v>
                      </c:pt>
                      <c:pt idx="21229">
                        <c:v>42533.72042824074</c:v>
                      </c:pt>
                      <c:pt idx="21230">
                        <c:v>42533.720439814817</c:v>
                      </c:pt>
                      <c:pt idx="21231">
                        <c:v>42533.720451388886</c:v>
                      </c:pt>
                      <c:pt idx="21232">
                        <c:v>42533.720462962963</c:v>
                      </c:pt>
                      <c:pt idx="21233">
                        <c:v>42533.72047453704</c:v>
                      </c:pt>
                      <c:pt idx="21234">
                        <c:v>42533.720486111109</c:v>
                      </c:pt>
                      <c:pt idx="21235">
                        <c:v>42533.720497685186</c:v>
                      </c:pt>
                      <c:pt idx="21236">
                        <c:v>42533.720509259256</c:v>
                      </c:pt>
                      <c:pt idx="21237">
                        <c:v>42533.720520833333</c:v>
                      </c:pt>
                      <c:pt idx="21238">
                        <c:v>42533.720532407409</c:v>
                      </c:pt>
                      <c:pt idx="21239">
                        <c:v>42533.720543981479</c:v>
                      </c:pt>
                      <c:pt idx="21240">
                        <c:v>42533.720567129632</c:v>
                      </c:pt>
                      <c:pt idx="21241">
                        <c:v>42533.720578703702</c:v>
                      </c:pt>
                      <c:pt idx="21242">
                        <c:v>42533.720590277779</c:v>
                      </c:pt>
                      <c:pt idx="21243">
                        <c:v>42533.720601851855</c:v>
                      </c:pt>
                      <c:pt idx="21244">
                        <c:v>42533.720613425925</c:v>
                      </c:pt>
                      <c:pt idx="21245">
                        <c:v>42533.720636574071</c:v>
                      </c:pt>
                      <c:pt idx="21246">
                        <c:v>42533.720648148148</c:v>
                      </c:pt>
                      <c:pt idx="21247">
                        <c:v>42533.720659722225</c:v>
                      </c:pt>
                      <c:pt idx="21248">
                        <c:v>42533.720671296294</c:v>
                      </c:pt>
                      <c:pt idx="21249">
                        <c:v>42533.720682870371</c:v>
                      </c:pt>
                      <c:pt idx="21250">
                        <c:v>42533.720717592594</c:v>
                      </c:pt>
                      <c:pt idx="21251">
                        <c:v>42533.720729166664</c:v>
                      </c:pt>
                      <c:pt idx="21252">
                        <c:v>42533.72074074074</c:v>
                      </c:pt>
                      <c:pt idx="21253">
                        <c:v>42533.720752314817</c:v>
                      </c:pt>
                      <c:pt idx="21254">
                        <c:v>42533.720775462964</c:v>
                      </c:pt>
                      <c:pt idx="21255">
                        <c:v>42533.72078703704</c:v>
                      </c:pt>
                      <c:pt idx="21256">
                        <c:v>42533.72079861111</c:v>
                      </c:pt>
                      <c:pt idx="21257">
                        <c:v>42533.720810185187</c:v>
                      </c:pt>
                      <c:pt idx="21258">
                        <c:v>42533.720821759256</c:v>
                      </c:pt>
                      <c:pt idx="21259">
                        <c:v>42533.720833333333</c:v>
                      </c:pt>
                      <c:pt idx="21260">
                        <c:v>42533.72084490741</c:v>
                      </c:pt>
                      <c:pt idx="21261">
                        <c:v>42533.720856481479</c:v>
                      </c:pt>
                      <c:pt idx="21262">
                        <c:v>42533.720868055556</c:v>
                      </c:pt>
                      <c:pt idx="21263">
                        <c:v>42533.720879629633</c:v>
                      </c:pt>
                      <c:pt idx="21264">
                        <c:v>42533.720902777779</c:v>
                      </c:pt>
                      <c:pt idx="21265">
                        <c:v>42533.720914351848</c:v>
                      </c:pt>
                      <c:pt idx="21266">
                        <c:v>42533.720925925925</c:v>
                      </c:pt>
                      <c:pt idx="21267">
                        <c:v>42533.720937500002</c:v>
                      </c:pt>
                      <c:pt idx="21268">
                        <c:v>42533.720949074072</c:v>
                      </c:pt>
                      <c:pt idx="21269">
                        <c:v>42533.720960648148</c:v>
                      </c:pt>
                      <c:pt idx="21270">
                        <c:v>42533.720972222225</c:v>
                      </c:pt>
                      <c:pt idx="21271">
                        <c:v>42533.720983796295</c:v>
                      </c:pt>
                      <c:pt idx="21272">
                        <c:v>42533.720995370371</c:v>
                      </c:pt>
                      <c:pt idx="21273">
                        <c:v>42533.721006944441</c:v>
                      </c:pt>
                      <c:pt idx="21274">
                        <c:v>42533.721018518518</c:v>
                      </c:pt>
                      <c:pt idx="21275">
                        <c:v>42533.721030092594</c:v>
                      </c:pt>
                      <c:pt idx="21276">
                        <c:v>42533.721041666664</c:v>
                      </c:pt>
                      <c:pt idx="21277">
                        <c:v>42533.721053240741</c:v>
                      </c:pt>
                      <c:pt idx="21278">
                        <c:v>42533.721064814818</c:v>
                      </c:pt>
                      <c:pt idx="21279">
                        <c:v>42533.721076388887</c:v>
                      </c:pt>
                      <c:pt idx="21280">
                        <c:v>42533.721087962964</c:v>
                      </c:pt>
                      <c:pt idx="21281">
                        <c:v>42533.721099537041</c:v>
                      </c:pt>
                      <c:pt idx="21282">
                        <c:v>42533.72111111111</c:v>
                      </c:pt>
                      <c:pt idx="21283">
                        <c:v>42533.721122685187</c:v>
                      </c:pt>
                      <c:pt idx="21284">
                        <c:v>42533.721134259256</c:v>
                      </c:pt>
                      <c:pt idx="21285">
                        <c:v>42533.721145833333</c:v>
                      </c:pt>
                      <c:pt idx="21286">
                        <c:v>42533.72115740741</c:v>
                      </c:pt>
                      <c:pt idx="21287">
                        <c:v>42533.721168981479</c:v>
                      </c:pt>
                      <c:pt idx="21288">
                        <c:v>42533.721180555556</c:v>
                      </c:pt>
                      <c:pt idx="21289">
                        <c:v>42533.721203703702</c:v>
                      </c:pt>
                      <c:pt idx="21290">
                        <c:v>42533.721215277779</c:v>
                      </c:pt>
                      <c:pt idx="21291">
                        <c:v>42533.721226851849</c:v>
                      </c:pt>
                      <c:pt idx="21292">
                        <c:v>42533.721238425926</c:v>
                      </c:pt>
                      <c:pt idx="21293">
                        <c:v>42533.721250000002</c:v>
                      </c:pt>
                      <c:pt idx="21294">
                        <c:v>42533.721261574072</c:v>
                      </c:pt>
                      <c:pt idx="21295">
                        <c:v>42533.721273148149</c:v>
                      </c:pt>
                      <c:pt idx="21296">
                        <c:v>42533.721284722225</c:v>
                      </c:pt>
                      <c:pt idx="21297">
                        <c:v>42533.721296296295</c:v>
                      </c:pt>
                      <c:pt idx="21298">
                        <c:v>42533.721307870372</c:v>
                      </c:pt>
                      <c:pt idx="21299">
                        <c:v>42533.721319444441</c:v>
                      </c:pt>
                      <c:pt idx="21300">
                        <c:v>42533.721331018518</c:v>
                      </c:pt>
                      <c:pt idx="21301">
                        <c:v>42533.721342592595</c:v>
                      </c:pt>
                      <c:pt idx="21302">
                        <c:v>42533.721354166664</c:v>
                      </c:pt>
                      <c:pt idx="21303">
                        <c:v>42533.721365740741</c:v>
                      </c:pt>
                      <c:pt idx="21304">
                        <c:v>42533.721377314818</c:v>
                      </c:pt>
                      <c:pt idx="21305">
                        <c:v>42533.721388888887</c:v>
                      </c:pt>
                      <c:pt idx="21306">
                        <c:v>42533.721400462964</c:v>
                      </c:pt>
                      <c:pt idx="21307">
                        <c:v>42533.721412037034</c:v>
                      </c:pt>
                      <c:pt idx="21308">
                        <c:v>42533.72142361111</c:v>
                      </c:pt>
                      <c:pt idx="21309">
                        <c:v>42533.721435185187</c:v>
                      </c:pt>
                      <c:pt idx="21310">
                        <c:v>42533.721446759257</c:v>
                      </c:pt>
                      <c:pt idx="21311">
                        <c:v>42533.721458333333</c:v>
                      </c:pt>
                      <c:pt idx="21312">
                        <c:v>42533.72148148148</c:v>
                      </c:pt>
                      <c:pt idx="21313">
                        <c:v>42533.721493055556</c:v>
                      </c:pt>
                      <c:pt idx="21314">
                        <c:v>42533.721504629626</c:v>
                      </c:pt>
                      <c:pt idx="21315">
                        <c:v>42533.721516203703</c:v>
                      </c:pt>
                      <c:pt idx="21316">
                        <c:v>42533.72152777778</c:v>
                      </c:pt>
                      <c:pt idx="21317">
                        <c:v>42533.721539351849</c:v>
                      </c:pt>
                      <c:pt idx="21318">
                        <c:v>42533.721550925926</c:v>
                      </c:pt>
                      <c:pt idx="21319">
                        <c:v>42533.721562500003</c:v>
                      </c:pt>
                      <c:pt idx="21320">
                        <c:v>42533.721585648149</c:v>
                      </c:pt>
                      <c:pt idx="21321">
                        <c:v>42533.721608796295</c:v>
                      </c:pt>
                      <c:pt idx="21322">
                        <c:v>42533.721620370372</c:v>
                      </c:pt>
                      <c:pt idx="21323">
                        <c:v>42533.721631944441</c:v>
                      </c:pt>
                      <c:pt idx="21324">
                        <c:v>42533.721643518518</c:v>
                      </c:pt>
                      <c:pt idx="21325">
                        <c:v>42533.721655092595</c:v>
                      </c:pt>
                      <c:pt idx="21326">
                        <c:v>42533.721666666665</c:v>
                      </c:pt>
                      <c:pt idx="21327">
                        <c:v>42533.721678240741</c:v>
                      </c:pt>
                      <c:pt idx="21328">
                        <c:v>42533.721689814818</c:v>
                      </c:pt>
                      <c:pt idx="21329">
                        <c:v>42533.721701388888</c:v>
                      </c:pt>
                      <c:pt idx="21330">
                        <c:v>42533.721712962964</c:v>
                      </c:pt>
                      <c:pt idx="21331">
                        <c:v>42533.721724537034</c:v>
                      </c:pt>
                      <c:pt idx="21332">
                        <c:v>42533.721736111111</c:v>
                      </c:pt>
                      <c:pt idx="21333">
                        <c:v>42533.721747685187</c:v>
                      </c:pt>
                      <c:pt idx="21334">
                        <c:v>42533.721759259257</c:v>
                      </c:pt>
                      <c:pt idx="21335">
                        <c:v>42533.721770833334</c:v>
                      </c:pt>
                      <c:pt idx="21336">
                        <c:v>42533.721782407411</c:v>
                      </c:pt>
                      <c:pt idx="21337">
                        <c:v>42533.721805555557</c:v>
                      </c:pt>
                      <c:pt idx="21338">
                        <c:v>42533.721817129626</c:v>
                      </c:pt>
                      <c:pt idx="21339">
                        <c:v>42533.721828703703</c:v>
                      </c:pt>
                      <c:pt idx="21340">
                        <c:v>42533.72184027778</c:v>
                      </c:pt>
                      <c:pt idx="21341">
                        <c:v>42533.721851851849</c:v>
                      </c:pt>
                      <c:pt idx="21342">
                        <c:v>42533.721863425926</c:v>
                      </c:pt>
                      <c:pt idx="21343">
                        <c:v>42533.721875000003</c:v>
                      </c:pt>
                      <c:pt idx="21344">
                        <c:v>42533.721886574072</c:v>
                      </c:pt>
                      <c:pt idx="21345">
                        <c:v>42533.721898148149</c:v>
                      </c:pt>
                      <c:pt idx="21346">
                        <c:v>42533.721909722219</c:v>
                      </c:pt>
                      <c:pt idx="21347">
                        <c:v>42533.721921296295</c:v>
                      </c:pt>
                      <c:pt idx="21348">
                        <c:v>42533.721932870372</c:v>
                      </c:pt>
                      <c:pt idx="21349">
                        <c:v>42533.721944444442</c:v>
                      </c:pt>
                      <c:pt idx="21350">
                        <c:v>42533.721956018519</c:v>
                      </c:pt>
                      <c:pt idx="21351">
                        <c:v>42533.721967592595</c:v>
                      </c:pt>
                      <c:pt idx="21352">
                        <c:v>42533.721979166665</c:v>
                      </c:pt>
                      <c:pt idx="21353">
                        <c:v>42533.721990740742</c:v>
                      </c:pt>
                      <c:pt idx="21354">
                        <c:v>42533.722002314818</c:v>
                      </c:pt>
                      <c:pt idx="21355">
                        <c:v>42533.722013888888</c:v>
                      </c:pt>
                      <c:pt idx="21356">
                        <c:v>42533.722025462965</c:v>
                      </c:pt>
                      <c:pt idx="21357">
                        <c:v>42533.722037037034</c:v>
                      </c:pt>
                      <c:pt idx="21358">
                        <c:v>42533.722048611111</c:v>
                      </c:pt>
                      <c:pt idx="21359">
                        <c:v>42533.722060185188</c:v>
                      </c:pt>
                      <c:pt idx="21360">
                        <c:v>42533.722071759257</c:v>
                      </c:pt>
                      <c:pt idx="21361">
                        <c:v>42533.722083333334</c:v>
                      </c:pt>
                      <c:pt idx="21362">
                        <c:v>42533.722094907411</c:v>
                      </c:pt>
                      <c:pt idx="21363">
                        <c:v>42533.72210648148</c:v>
                      </c:pt>
                      <c:pt idx="21364">
                        <c:v>42533.722118055557</c:v>
                      </c:pt>
                      <c:pt idx="21365">
                        <c:v>42533.722129629627</c:v>
                      </c:pt>
                      <c:pt idx="21366">
                        <c:v>42533.722141203703</c:v>
                      </c:pt>
                      <c:pt idx="21367">
                        <c:v>42533.72215277778</c:v>
                      </c:pt>
                      <c:pt idx="21368">
                        <c:v>42533.72216435185</c:v>
                      </c:pt>
                      <c:pt idx="21369">
                        <c:v>42533.722175925926</c:v>
                      </c:pt>
                      <c:pt idx="21370">
                        <c:v>42533.722187500003</c:v>
                      </c:pt>
                      <c:pt idx="21371">
                        <c:v>42533.722199074073</c:v>
                      </c:pt>
                      <c:pt idx="21372">
                        <c:v>42533.722210648149</c:v>
                      </c:pt>
                      <c:pt idx="21373">
                        <c:v>42533.722222222219</c:v>
                      </c:pt>
                      <c:pt idx="21374">
                        <c:v>42533.722233796296</c:v>
                      </c:pt>
                      <c:pt idx="21375">
                        <c:v>42533.722245370373</c:v>
                      </c:pt>
                      <c:pt idx="21376">
                        <c:v>42533.722256944442</c:v>
                      </c:pt>
                      <c:pt idx="21377">
                        <c:v>42533.722268518519</c:v>
                      </c:pt>
                      <c:pt idx="21378">
                        <c:v>42533.722280092596</c:v>
                      </c:pt>
                      <c:pt idx="21379">
                        <c:v>42533.722291666665</c:v>
                      </c:pt>
                      <c:pt idx="21380">
                        <c:v>42533.722303240742</c:v>
                      </c:pt>
                      <c:pt idx="21381">
                        <c:v>42533.722326388888</c:v>
                      </c:pt>
                      <c:pt idx="21382">
                        <c:v>42533.722337962965</c:v>
                      </c:pt>
                      <c:pt idx="21383">
                        <c:v>42533.722349537034</c:v>
                      </c:pt>
                      <c:pt idx="21384">
                        <c:v>42533.722361111111</c:v>
                      </c:pt>
                      <c:pt idx="21385">
                        <c:v>42533.722372685188</c:v>
                      </c:pt>
                      <c:pt idx="21386">
                        <c:v>42533.722384259258</c:v>
                      </c:pt>
                      <c:pt idx="21387">
                        <c:v>42533.722395833334</c:v>
                      </c:pt>
                      <c:pt idx="21388">
                        <c:v>42533.722407407404</c:v>
                      </c:pt>
                      <c:pt idx="21389">
                        <c:v>42533.722418981481</c:v>
                      </c:pt>
                      <c:pt idx="21390">
                        <c:v>42533.722430555557</c:v>
                      </c:pt>
                      <c:pt idx="21391">
                        <c:v>42533.722442129627</c:v>
                      </c:pt>
                      <c:pt idx="21392">
                        <c:v>42533.722453703704</c:v>
                      </c:pt>
                      <c:pt idx="21393">
                        <c:v>42533.72246527778</c:v>
                      </c:pt>
                      <c:pt idx="21394">
                        <c:v>42533.72247685185</c:v>
                      </c:pt>
                      <c:pt idx="21395">
                        <c:v>42533.722488425927</c:v>
                      </c:pt>
                      <c:pt idx="21396">
                        <c:v>42533.722500000003</c:v>
                      </c:pt>
                      <c:pt idx="21397">
                        <c:v>42533.722511574073</c:v>
                      </c:pt>
                      <c:pt idx="21398">
                        <c:v>42533.72252314815</c:v>
                      </c:pt>
                      <c:pt idx="21399">
                        <c:v>42533.722534722219</c:v>
                      </c:pt>
                      <c:pt idx="21400">
                        <c:v>42533.722546296296</c:v>
                      </c:pt>
                      <c:pt idx="21401">
                        <c:v>42533.722557870373</c:v>
                      </c:pt>
                      <c:pt idx="21402">
                        <c:v>42533.722581018519</c:v>
                      </c:pt>
                      <c:pt idx="21403">
                        <c:v>42533.722592592596</c:v>
                      </c:pt>
                      <c:pt idx="21404">
                        <c:v>42533.722604166665</c:v>
                      </c:pt>
                      <c:pt idx="21405">
                        <c:v>42533.722615740742</c:v>
                      </c:pt>
                      <c:pt idx="21406">
                        <c:v>42533.722627314812</c:v>
                      </c:pt>
                      <c:pt idx="21407">
                        <c:v>42533.722638888888</c:v>
                      </c:pt>
                      <c:pt idx="21408">
                        <c:v>42533.722650462965</c:v>
                      </c:pt>
                      <c:pt idx="21409">
                        <c:v>42533.722662037035</c:v>
                      </c:pt>
                      <c:pt idx="21410">
                        <c:v>42533.722673611112</c:v>
                      </c:pt>
                      <c:pt idx="21411">
                        <c:v>42533.722685185188</c:v>
                      </c:pt>
                      <c:pt idx="21412">
                        <c:v>42533.722696759258</c:v>
                      </c:pt>
                      <c:pt idx="21413">
                        <c:v>42533.722708333335</c:v>
                      </c:pt>
                      <c:pt idx="21414">
                        <c:v>42533.722719907404</c:v>
                      </c:pt>
                      <c:pt idx="21415">
                        <c:v>42533.722731481481</c:v>
                      </c:pt>
                      <c:pt idx="21416">
                        <c:v>42533.722743055558</c:v>
                      </c:pt>
                      <c:pt idx="21417">
                        <c:v>42533.722754629627</c:v>
                      </c:pt>
                      <c:pt idx="21418">
                        <c:v>42533.722766203704</c:v>
                      </c:pt>
                      <c:pt idx="21419">
                        <c:v>42533.722777777781</c:v>
                      </c:pt>
                      <c:pt idx="21420">
                        <c:v>42533.72278935185</c:v>
                      </c:pt>
                      <c:pt idx="21421">
                        <c:v>42533.722800925927</c:v>
                      </c:pt>
                      <c:pt idx="21422">
                        <c:v>42533.722812499997</c:v>
                      </c:pt>
                      <c:pt idx="21423">
                        <c:v>42533.722824074073</c:v>
                      </c:pt>
                      <c:pt idx="21424">
                        <c:v>42533.72283564815</c:v>
                      </c:pt>
                      <c:pt idx="21425">
                        <c:v>42533.72284722222</c:v>
                      </c:pt>
                      <c:pt idx="21426">
                        <c:v>42533.722858796296</c:v>
                      </c:pt>
                      <c:pt idx="21427">
                        <c:v>42533.722870370373</c:v>
                      </c:pt>
                      <c:pt idx="21428">
                        <c:v>42533.722881944443</c:v>
                      </c:pt>
                      <c:pt idx="21429">
                        <c:v>42533.722893518519</c:v>
                      </c:pt>
                      <c:pt idx="21430">
                        <c:v>42533.722905092596</c:v>
                      </c:pt>
                      <c:pt idx="21431">
                        <c:v>42533.722916666666</c:v>
                      </c:pt>
                      <c:pt idx="21432">
                        <c:v>42533.722939814812</c:v>
                      </c:pt>
                      <c:pt idx="21433">
                        <c:v>42533.722951388889</c:v>
                      </c:pt>
                      <c:pt idx="21434">
                        <c:v>42533.722962962966</c:v>
                      </c:pt>
                      <c:pt idx="21435">
                        <c:v>42533.722974537035</c:v>
                      </c:pt>
                      <c:pt idx="21436">
                        <c:v>42533.722986111112</c:v>
                      </c:pt>
                      <c:pt idx="21437">
                        <c:v>42533.722997685189</c:v>
                      </c:pt>
                      <c:pt idx="21438">
                        <c:v>42533.723009259258</c:v>
                      </c:pt>
                      <c:pt idx="21439">
                        <c:v>42533.723020833335</c:v>
                      </c:pt>
                      <c:pt idx="21440">
                        <c:v>42533.723032407404</c:v>
                      </c:pt>
                      <c:pt idx="21441">
                        <c:v>42533.723043981481</c:v>
                      </c:pt>
                      <c:pt idx="21442">
                        <c:v>42533.723055555558</c:v>
                      </c:pt>
                      <c:pt idx="21443">
                        <c:v>42533.723067129627</c:v>
                      </c:pt>
                      <c:pt idx="21444">
                        <c:v>42533.723078703704</c:v>
                      </c:pt>
                      <c:pt idx="21445">
                        <c:v>42533.723090277781</c:v>
                      </c:pt>
                      <c:pt idx="21446">
                        <c:v>42533.723101851851</c:v>
                      </c:pt>
                      <c:pt idx="21447">
                        <c:v>42533.723113425927</c:v>
                      </c:pt>
                      <c:pt idx="21448">
                        <c:v>42533.723124999997</c:v>
                      </c:pt>
                      <c:pt idx="21449">
                        <c:v>42533.723136574074</c:v>
                      </c:pt>
                      <c:pt idx="21450">
                        <c:v>42533.72314814815</c:v>
                      </c:pt>
                      <c:pt idx="21451">
                        <c:v>42533.72315972222</c:v>
                      </c:pt>
                      <c:pt idx="21452">
                        <c:v>42533.723171296297</c:v>
                      </c:pt>
                      <c:pt idx="21453">
                        <c:v>42533.723194444443</c:v>
                      </c:pt>
                      <c:pt idx="21454">
                        <c:v>42533.72320601852</c:v>
                      </c:pt>
                      <c:pt idx="21455">
                        <c:v>42533.723217592589</c:v>
                      </c:pt>
                      <c:pt idx="21456">
                        <c:v>42533.723229166666</c:v>
                      </c:pt>
                      <c:pt idx="21457">
                        <c:v>42533.723240740743</c:v>
                      </c:pt>
                      <c:pt idx="21458">
                        <c:v>42533.723252314812</c:v>
                      </c:pt>
                      <c:pt idx="21459">
                        <c:v>42533.723263888889</c:v>
                      </c:pt>
                      <c:pt idx="21460">
                        <c:v>42533.723275462966</c:v>
                      </c:pt>
                      <c:pt idx="21461">
                        <c:v>42533.723287037035</c:v>
                      </c:pt>
                      <c:pt idx="21462">
                        <c:v>42533.723298611112</c:v>
                      </c:pt>
                      <c:pt idx="21463">
                        <c:v>42533.723310185182</c:v>
                      </c:pt>
                      <c:pt idx="21464">
                        <c:v>42533.723321759258</c:v>
                      </c:pt>
                      <c:pt idx="21465">
                        <c:v>42533.723333333335</c:v>
                      </c:pt>
                      <c:pt idx="21466">
                        <c:v>42533.723344907405</c:v>
                      </c:pt>
                      <c:pt idx="21467">
                        <c:v>42533.723356481481</c:v>
                      </c:pt>
                      <c:pt idx="21468">
                        <c:v>42533.723368055558</c:v>
                      </c:pt>
                      <c:pt idx="21469">
                        <c:v>42533.723379629628</c:v>
                      </c:pt>
                      <c:pt idx="21470">
                        <c:v>42533.723391203705</c:v>
                      </c:pt>
                      <c:pt idx="21471">
                        <c:v>42533.723414351851</c:v>
                      </c:pt>
                      <c:pt idx="21472">
                        <c:v>42533.723425925928</c:v>
                      </c:pt>
                      <c:pt idx="21473">
                        <c:v>42533.723437499997</c:v>
                      </c:pt>
                      <c:pt idx="21474">
                        <c:v>42533.723449074074</c:v>
                      </c:pt>
                      <c:pt idx="21475">
                        <c:v>42533.723460648151</c:v>
                      </c:pt>
                      <c:pt idx="21476">
                        <c:v>42533.72347222222</c:v>
                      </c:pt>
                      <c:pt idx="21477">
                        <c:v>42533.723483796297</c:v>
                      </c:pt>
                      <c:pt idx="21478">
                        <c:v>42533.723495370374</c:v>
                      </c:pt>
                      <c:pt idx="21479">
                        <c:v>42533.723506944443</c:v>
                      </c:pt>
                      <c:pt idx="21480">
                        <c:v>42533.72351851852</c:v>
                      </c:pt>
                      <c:pt idx="21481">
                        <c:v>42533.723530092589</c:v>
                      </c:pt>
                      <c:pt idx="21482">
                        <c:v>42533.723541666666</c:v>
                      </c:pt>
                      <c:pt idx="21483">
                        <c:v>42533.723553240743</c:v>
                      </c:pt>
                      <c:pt idx="21484">
                        <c:v>42533.723564814813</c:v>
                      </c:pt>
                      <c:pt idx="21485">
                        <c:v>42533.723576388889</c:v>
                      </c:pt>
                      <c:pt idx="21486">
                        <c:v>42533.723587962966</c:v>
                      </c:pt>
                      <c:pt idx="21487">
                        <c:v>42533.723599537036</c:v>
                      </c:pt>
                      <c:pt idx="21488">
                        <c:v>42533.723611111112</c:v>
                      </c:pt>
                      <c:pt idx="21489">
                        <c:v>42533.723622685182</c:v>
                      </c:pt>
                      <c:pt idx="21490">
                        <c:v>42533.723634259259</c:v>
                      </c:pt>
                      <c:pt idx="21491">
                        <c:v>42533.723645833335</c:v>
                      </c:pt>
                      <c:pt idx="21492">
                        <c:v>42533.723657407405</c:v>
                      </c:pt>
                      <c:pt idx="21493">
                        <c:v>42533.723668981482</c:v>
                      </c:pt>
                      <c:pt idx="21494">
                        <c:v>42533.723680555559</c:v>
                      </c:pt>
                      <c:pt idx="21495">
                        <c:v>42533.723692129628</c:v>
                      </c:pt>
                      <c:pt idx="21496">
                        <c:v>42533.723703703705</c:v>
                      </c:pt>
                      <c:pt idx="21497">
                        <c:v>42533.723715277774</c:v>
                      </c:pt>
                      <c:pt idx="21498">
                        <c:v>42533.723726851851</c:v>
                      </c:pt>
                      <c:pt idx="21499">
                        <c:v>42533.723738425928</c:v>
                      </c:pt>
                      <c:pt idx="21500">
                        <c:v>42533.723749999997</c:v>
                      </c:pt>
                      <c:pt idx="21501">
                        <c:v>42533.723761574074</c:v>
                      </c:pt>
                      <c:pt idx="21502">
                        <c:v>42533.723773148151</c:v>
                      </c:pt>
                      <c:pt idx="21503">
                        <c:v>42533.72378472222</c:v>
                      </c:pt>
                      <c:pt idx="21504">
                        <c:v>42533.723796296297</c:v>
                      </c:pt>
                      <c:pt idx="21505">
                        <c:v>42533.723807870374</c:v>
                      </c:pt>
                      <c:pt idx="21506">
                        <c:v>42533.723819444444</c:v>
                      </c:pt>
                      <c:pt idx="21507">
                        <c:v>42533.72383101852</c:v>
                      </c:pt>
                      <c:pt idx="21508">
                        <c:v>42533.72384259259</c:v>
                      </c:pt>
                      <c:pt idx="21509">
                        <c:v>42533.723854166667</c:v>
                      </c:pt>
                      <c:pt idx="21510">
                        <c:v>42533.723865740743</c:v>
                      </c:pt>
                      <c:pt idx="21511">
                        <c:v>42533.723877314813</c:v>
                      </c:pt>
                      <c:pt idx="21512">
                        <c:v>42533.72388888889</c:v>
                      </c:pt>
                      <c:pt idx="21513">
                        <c:v>42533.723900462966</c:v>
                      </c:pt>
                      <c:pt idx="21514">
                        <c:v>42533.723912037036</c:v>
                      </c:pt>
                      <c:pt idx="21515">
                        <c:v>42533.723923611113</c:v>
                      </c:pt>
                      <c:pt idx="21516">
                        <c:v>42533.723935185182</c:v>
                      </c:pt>
                      <c:pt idx="21517">
                        <c:v>42533.723946759259</c:v>
                      </c:pt>
                      <c:pt idx="21518">
                        <c:v>42533.723958333336</c:v>
                      </c:pt>
                      <c:pt idx="21519">
                        <c:v>42533.723969907405</c:v>
                      </c:pt>
                      <c:pt idx="21520">
                        <c:v>42533.723981481482</c:v>
                      </c:pt>
                      <c:pt idx="21521">
                        <c:v>42533.723993055559</c:v>
                      </c:pt>
                      <c:pt idx="21522">
                        <c:v>42533.724004629628</c:v>
                      </c:pt>
                      <c:pt idx="21523">
                        <c:v>42533.724016203705</c:v>
                      </c:pt>
                      <c:pt idx="21524">
                        <c:v>42533.724027777775</c:v>
                      </c:pt>
                      <c:pt idx="21525">
                        <c:v>42533.724039351851</c:v>
                      </c:pt>
                      <c:pt idx="21526">
                        <c:v>42533.724050925928</c:v>
                      </c:pt>
                      <c:pt idx="21527">
                        <c:v>42533.724062499998</c:v>
                      </c:pt>
                      <c:pt idx="21528">
                        <c:v>42533.724074074074</c:v>
                      </c:pt>
                      <c:pt idx="21529">
                        <c:v>42533.724085648151</c:v>
                      </c:pt>
                      <c:pt idx="21530">
                        <c:v>42533.724097222221</c:v>
                      </c:pt>
                      <c:pt idx="21531">
                        <c:v>42533.724108796298</c:v>
                      </c:pt>
                      <c:pt idx="21532">
                        <c:v>42533.724120370367</c:v>
                      </c:pt>
                      <c:pt idx="21533">
                        <c:v>42533.724131944444</c:v>
                      </c:pt>
                      <c:pt idx="21534">
                        <c:v>42533.724143518521</c:v>
                      </c:pt>
                      <c:pt idx="21535">
                        <c:v>42533.72415509259</c:v>
                      </c:pt>
                      <c:pt idx="21536">
                        <c:v>42533.724166666667</c:v>
                      </c:pt>
                      <c:pt idx="21537">
                        <c:v>42533.724178240744</c:v>
                      </c:pt>
                      <c:pt idx="21538">
                        <c:v>42533.724189814813</c:v>
                      </c:pt>
                      <c:pt idx="21539">
                        <c:v>42533.72420138889</c:v>
                      </c:pt>
                      <c:pt idx="21540">
                        <c:v>42533.724212962959</c:v>
                      </c:pt>
                      <c:pt idx="21541">
                        <c:v>42533.724224537036</c:v>
                      </c:pt>
                      <c:pt idx="21542">
                        <c:v>42533.724236111113</c:v>
                      </c:pt>
                      <c:pt idx="21543">
                        <c:v>42533.724247685182</c:v>
                      </c:pt>
                      <c:pt idx="21544">
                        <c:v>42533.724259259259</c:v>
                      </c:pt>
                      <c:pt idx="21545">
                        <c:v>42533.724270833336</c:v>
                      </c:pt>
                      <c:pt idx="21546">
                        <c:v>42533.724282407406</c:v>
                      </c:pt>
                      <c:pt idx="21547">
                        <c:v>42533.724293981482</c:v>
                      </c:pt>
                      <c:pt idx="21548">
                        <c:v>42533.724305555559</c:v>
                      </c:pt>
                      <c:pt idx="21549">
                        <c:v>42533.724317129629</c:v>
                      </c:pt>
                      <c:pt idx="21550">
                        <c:v>42533.724328703705</c:v>
                      </c:pt>
                      <c:pt idx="21551">
                        <c:v>42533.724340277775</c:v>
                      </c:pt>
                      <c:pt idx="21552">
                        <c:v>42533.724351851852</c:v>
                      </c:pt>
                      <c:pt idx="21553">
                        <c:v>42533.724363425928</c:v>
                      </c:pt>
                      <c:pt idx="21554">
                        <c:v>42533.724374999998</c:v>
                      </c:pt>
                      <c:pt idx="21555">
                        <c:v>42533.724386574075</c:v>
                      </c:pt>
                      <c:pt idx="21556">
                        <c:v>42533.724398148152</c:v>
                      </c:pt>
                      <c:pt idx="21557">
                        <c:v>42533.724409722221</c:v>
                      </c:pt>
                      <c:pt idx="21558">
                        <c:v>42533.724421296298</c:v>
                      </c:pt>
                      <c:pt idx="21559">
                        <c:v>42533.724432870367</c:v>
                      </c:pt>
                      <c:pt idx="21560">
                        <c:v>42533.724444444444</c:v>
                      </c:pt>
                      <c:pt idx="21561">
                        <c:v>42533.724456018521</c:v>
                      </c:pt>
                      <c:pt idx="21562">
                        <c:v>42533.72446759259</c:v>
                      </c:pt>
                      <c:pt idx="21563">
                        <c:v>42533.724479166667</c:v>
                      </c:pt>
                      <c:pt idx="21564">
                        <c:v>42533.724490740744</c:v>
                      </c:pt>
                      <c:pt idx="21565">
                        <c:v>42533.724502314813</c:v>
                      </c:pt>
                      <c:pt idx="21566">
                        <c:v>42533.72451388889</c:v>
                      </c:pt>
                      <c:pt idx="21567">
                        <c:v>42533.724537037036</c:v>
                      </c:pt>
                      <c:pt idx="21568">
                        <c:v>42533.724548611113</c:v>
                      </c:pt>
                      <c:pt idx="21569">
                        <c:v>42533.72457175926</c:v>
                      </c:pt>
                      <c:pt idx="21570">
                        <c:v>42533.724583333336</c:v>
                      </c:pt>
                      <c:pt idx="21571">
                        <c:v>42533.724606481483</c:v>
                      </c:pt>
                      <c:pt idx="21572">
                        <c:v>42533.724618055552</c:v>
                      </c:pt>
                      <c:pt idx="21573">
                        <c:v>42533.724629629629</c:v>
                      </c:pt>
                      <c:pt idx="21574">
                        <c:v>42533.724641203706</c:v>
                      </c:pt>
                      <c:pt idx="21575">
                        <c:v>42533.724652777775</c:v>
                      </c:pt>
                      <c:pt idx="21576">
                        <c:v>42533.724664351852</c:v>
                      </c:pt>
                      <c:pt idx="21577">
                        <c:v>42533.724675925929</c:v>
                      </c:pt>
                      <c:pt idx="21578">
                        <c:v>42533.724699074075</c:v>
                      </c:pt>
                      <c:pt idx="21579">
                        <c:v>42533.724710648145</c:v>
                      </c:pt>
                      <c:pt idx="21580">
                        <c:v>42533.724722222221</c:v>
                      </c:pt>
                      <c:pt idx="21581">
                        <c:v>42533.724733796298</c:v>
                      </c:pt>
                      <c:pt idx="21582">
                        <c:v>42533.724745370368</c:v>
                      </c:pt>
                      <c:pt idx="21583">
                        <c:v>42533.724756944444</c:v>
                      </c:pt>
                      <c:pt idx="21584">
                        <c:v>42533.724768518521</c:v>
                      </c:pt>
                      <c:pt idx="21585">
                        <c:v>42533.724780092591</c:v>
                      </c:pt>
                      <c:pt idx="21586">
                        <c:v>42533.724803240744</c:v>
                      </c:pt>
                      <c:pt idx="21587">
                        <c:v>42533.724814814814</c:v>
                      </c:pt>
                      <c:pt idx="21588">
                        <c:v>42533.724826388891</c:v>
                      </c:pt>
                      <c:pt idx="21589">
                        <c:v>42533.72483796296</c:v>
                      </c:pt>
                      <c:pt idx="21590">
                        <c:v>42533.724849537037</c:v>
                      </c:pt>
                      <c:pt idx="21591">
                        <c:v>42533.724861111114</c:v>
                      </c:pt>
                      <c:pt idx="21592">
                        <c:v>42533.724872685183</c:v>
                      </c:pt>
                      <c:pt idx="21593">
                        <c:v>42533.72488425926</c:v>
                      </c:pt>
                      <c:pt idx="21594">
                        <c:v>42533.724895833337</c:v>
                      </c:pt>
                      <c:pt idx="21595">
                        <c:v>42533.724907407406</c:v>
                      </c:pt>
                      <c:pt idx="21596">
                        <c:v>42533.724918981483</c:v>
                      </c:pt>
                      <c:pt idx="21597">
                        <c:v>42533.724930555552</c:v>
                      </c:pt>
                      <c:pt idx="21598">
                        <c:v>42533.724942129629</c:v>
                      </c:pt>
                      <c:pt idx="21599">
                        <c:v>42533.724953703706</c:v>
                      </c:pt>
                      <c:pt idx="21600">
                        <c:v>42533.724965277775</c:v>
                      </c:pt>
                      <c:pt idx="21601">
                        <c:v>42533.724976851852</c:v>
                      </c:pt>
                      <c:pt idx="21602">
                        <c:v>42533.724988425929</c:v>
                      </c:pt>
                      <c:pt idx="21603">
                        <c:v>42533.724999999999</c:v>
                      </c:pt>
                      <c:pt idx="21604">
                        <c:v>42533.725011574075</c:v>
                      </c:pt>
                      <c:pt idx="21605">
                        <c:v>42533.725023148145</c:v>
                      </c:pt>
                      <c:pt idx="21606">
                        <c:v>42533.725034722222</c:v>
                      </c:pt>
                      <c:pt idx="21607">
                        <c:v>42533.725046296298</c:v>
                      </c:pt>
                      <c:pt idx="21608">
                        <c:v>42533.725057870368</c:v>
                      </c:pt>
                      <c:pt idx="21609">
                        <c:v>42533.725069444445</c:v>
                      </c:pt>
                      <c:pt idx="21610">
                        <c:v>42533.725081018521</c:v>
                      </c:pt>
                      <c:pt idx="21611">
                        <c:v>42533.725092592591</c:v>
                      </c:pt>
                      <c:pt idx="21612">
                        <c:v>42533.725104166668</c:v>
                      </c:pt>
                      <c:pt idx="21613">
                        <c:v>42533.725127314814</c:v>
                      </c:pt>
                      <c:pt idx="21614">
                        <c:v>42533.725138888891</c:v>
                      </c:pt>
                      <c:pt idx="21615">
                        <c:v>42533.72515046296</c:v>
                      </c:pt>
                      <c:pt idx="21616">
                        <c:v>42533.725162037037</c:v>
                      </c:pt>
                      <c:pt idx="21617">
                        <c:v>42533.725173611114</c:v>
                      </c:pt>
                      <c:pt idx="21618">
                        <c:v>42533.725185185183</c:v>
                      </c:pt>
                      <c:pt idx="21619">
                        <c:v>42533.72519675926</c:v>
                      </c:pt>
                      <c:pt idx="21620">
                        <c:v>42533.725208333337</c:v>
                      </c:pt>
                      <c:pt idx="21621">
                        <c:v>42533.725219907406</c:v>
                      </c:pt>
                      <c:pt idx="21622">
                        <c:v>42533.725231481483</c:v>
                      </c:pt>
                      <c:pt idx="21623">
                        <c:v>42533.725243055553</c:v>
                      </c:pt>
                      <c:pt idx="21624">
                        <c:v>42533.725254629629</c:v>
                      </c:pt>
                      <c:pt idx="21625">
                        <c:v>42533.725266203706</c:v>
                      </c:pt>
                      <c:pt idx="21626">
                        <c:v>42533.725277777776</c:v>
                      </c:pt>
                      <c:pt idx="21627">
                        <c:v>42533.725289351853</c:v>
                      </c:pt>
                      <c:pt idx="21628">
                        <c:v>42533.725300925929</c:v>
                      </c:pt>
                      <c:pt idx="21629">
                        <c:v>42533.725312499999</c:v>
                      </c:pt>
                      <c:pt idx="21630">
                        <c:v>42533.725324074076</c:v>
                      </c:pt>
                      <c:pt idx="21631">
                        <c:v>42533.725335648145</c:v>
                      </c:pt>
                      <c:pt idx="21632">
                        <c:v>42533.725347222222</c:v>
                      </c:pt>
                      <c:pt idx="21633">
                        <c:v>42533.725358796299</c:v>
                      </c:pt>
                      <c:pt idx="21634">
                        <c:v>42533.725370370368</c:v>
                      </c:pt>
                      <c:pt idx="21635">
                        <c:v>42533.725381944445</c:v>
                      </c:pt>
                      <c:pt idx="21636">
                        <c:v>42533.725393518522</c:v>
                      </c:pt>
                      <c:pt idx="21637">
                        <c:v>42533.725405092591</c:v>
                      </c:pt>
                      <c:pt idx="21638">
                        <c:v>42533.725416666668</c:v>
                      </c:pt>
                      <c:pt idx="21639">
                        <c:v>42533.725428240738</c:v>
                      </c:pt>
                      <c:pt idx="21640">
                        <c:v>42533.725439814814</c:v>
                      </c:pt>
                      <c:pt idx="21641">
                        <c:v>42533.725451388891</c:v>
                      </c:pt>
                      <c:pt idx="21642">
                        <c:v>42533.725462962961</c:v>
                      </c:pt>
                      <c:pt idx="21643">
                        <c:v>42533.725474537037</c:v>
                      </c:pt>
                      <c:pt idx="21644">
                        <c:v>42533.725486111114</c:v>
                      </c:pt>
                      <c:pt idx="21645">
                        <c:v>42533.725497685184</c:v>
                      </c:pt>
                      <c:pt idx="21646">
                        <c:v>42533.72550925926</c:v>
                      </c:pt>
                      <c:pt idx="21647">
                        <c:v>42533.72552083333</c:v>
                      </c:pt>
                      <c:pt idx="21648">
                        <c:v>42533.725532407407</c:v>
                      </c:pt>
                      <c:pt idx="21649">
                        <c:v>42533.725543981483</c:v>
                      </c:pt>
                      <c:pt idx="21650">
                        <c:v>42533.725555555553</c:v>
                      </c:pt>
                      <c:pt idx="21651">
                        <c:v>42533.72556712963</c:v>
                      </c:pt>
                      <c:pt idx="21652">
                        <c:v>42533.725578703707</c:v>
                      </c:pt>
                      <c:pt idx="21653">
                        <c:v>42533.725590277776</c:v>
                      </c:pt>
                      <c:pt idx="21654">
                        <c:v>42533.725601851853</c:v>
                      </c:pt>
                      <c:pt idx="21655">
                        <c:v>42533.725613425922</c:v>
                      </c:pt>
                      <c:pt idx="21656">
                        <c:v>42533.725624999999</c:v>
                      </c:pt>
                      <c:pt idx="21657">
                        <c:v>42533.725636574076</c:v>
                      </c:pt>
                      <c:pt idx="21658">
                        <c:v>42533.725648148145</c:v>
                      </c:pt>
                      <c:pt idx="21659">
                        <c:v>42533.725659722222</c:v>
                      </c:pt>
                      <c:pt idx="21660">
                        <c:v>42533.725671296299</c:v>
                      </c:pt>
                      <c:pt idx="21661">
                        <c:v>42533.725694444445</c:v>
                      </c:pt>
                      <c:pt idx="21662">
                        <c:v>42533.725706018522</c:v>
                      </c:pt>
                      <c:pt idx="21663">
                        <c:v>42533.725717592592</c:v>
                      </c:pt>
                      <c:pt idx="21664">
                        <c:v>42533.725729166668</c:v>
                      </c:pt>
                      <c:pt idx="21665">
                        <c:v>42533.725740740738</c:v>
                      </c:pt>
                      <c:pt idx="21666">
                        <c:v>42533.725752314815</c:v>
                      </c:pt>
                      <c:pt idx="21667">
                        <c:v>42533.725763888891</c:v>
                      </c:pt>
                      <c:pt idx="21668">
                        <c:v>42533.725775462961</c:v>
                      </c:pt>
                      <c:pt idx="21669">
                        <c:v>42533.725787037038</c:v>
                      </c:pt>
                      <c:pt idx="21670">
                        <c:v>42533.725798611114</c:v>
                      </c:pt>
                      <c:pt idx="21671">
                        <c:v>42533.725810185184</c:v>
                      </c:pt>
                      <c:pt idx="21672">
                        <c:v>42533.725821759261</c:v>
                      </c:pt>
                      <c:pt idx="21673">
                        <c:v>42533.72583333333</c:v>
                      </c:pt>
                      <c:pt idx="21674">
                        <c:v>42533.725844907407</c:v>
                      </c:pt>
                      <c:pt idx="21675">
                        <c:v>42533.725856481484</c:v>
                      </c:pt>
                      <c:pt idx="21676">
                        <c:v>42533.72587962963</c:v>
                      </c:pt>
                      <c:pt idx="21677">
                        <c:v>42533.725891203707</c:v>
                      </c:pt>
                      <c:pt idx="21678">
                        <c:v>42533.725902777776</c:v>
                      </c:pt>
                      <c:pt idx="21679">
                        <c:v>42533.725914351853</c:v>
                      </c:pt>
                      <c:pt idx="21680">
                        <c:v>42533.725925925923</c:v>
                      </c:pt>
                      <c:pt idx="21681">
                        <c:v>42533.725937499999</c:v>
                      </c:pt>
                      <c:pt idx="21682">
                        <c:v>42533.725949074076</c:v>
                      </c:pt>
                      <c:pt idx="21683">
                        <c:v>42533.725960648146</c:v>
                      </c:pt>
                      <c:pt idx="21684">
                        <c:v>42533.725972222222</c:v>
                      </c:pt>
                      <c:pt idx="21685">
                        <c:v>42533.725983796299</c:v>
                      </c:pt>
                      <c:pt idx="21686">
                        <c:v>42533.725995370369</c:v>
                      </c:pt>
                      <c:pt idx="21687">
                        <c:v>42533.726006944446</c:v>
                      </c:pt>
                      <c:pt idx="21688">
                        <c:v>42533.726018518515</c:v>
                      </c:pt>
                      <c:pt idx="21689">
                        <c:v>42533.726030092592</c:v>
                      </c:pt>
                      <c:pt idx="21690">
                        <c:v>42533.726041666669</c:v>
                      </c:pt>
                      <c:pt idx="21691">
                        <c:v>42533.726053240738</c:v>
                      </c:pt>
                      <c:pt idx="21692">
                        <c:v>42533.726064814815</c:v>
                      </c:pt>
                      <c:pt idx="21693">
                        <c:v>42533.726087962961</c:v>
                      </c:pt>
                      <c:pt idx="21694">
                        <c:v>42533.726099537038</c:v>
                      </c:pt>
                      <c:pt idx="21695">
                        <c:v>42533.726111111115</c:v>
                      </c:pt>
                      <c:pt idx="21696">
                        <c:v>42533.726122685184</c:v>
                      </c:pt>
                      <c:pt idx="21697">
                        <c:v>42533.726134259261</c:v>
                      </c:pt>
                      <c:pt idx="21698">
                        <c:v>42533.726145833331</c:v>
                      </c:pt>
                      <c:pt idx="21699">
                        <c:v>42533.726157407407</c:v>
                      </c:pt>
                      <c:pt idx="21700">
                        <c:v>42533.726168981484</c:v>
                      </c:pt>
                      <c:pt idx="21701">
                        <c:v>42533.726180555554</c:v>
                      </c:pt>
                      <c:pt idx="21702">
                        <c:v>42533.72619212963</c:v>
                      </c:pt>
                      <c:pt idx="21703">
                        <c:v>42533.726203703707</c:v>
                      </c:pt>
                      <c:pt idx="21704">
                        <c:v>42533.726215277777</c:v>
                      </c:pt>
                      <c:pt idx="21705">
                        <c:v>42533.726226851853</c:v>
                      </c:pt>
                      <c:pt idx="21706">
                        <c:v>42533.726238425923</c:v>
                      </c:pt>
                      <c:pt idx="21707">
                        <c:v>42533.72625</c:v>
                      </c:pt>
                      <c:pt idx="21708">
                        <c:v>42533.726261574076</c:v>
                      </c:pt>
                      <c:pt idx="21709">
                        <c:v>42533.726273148146</c:v>
                      </c:pt>
                      <c:pt idx="21710">
                        <c:v>42533.726284722223</c:v>
                      </c:pt>
                      <c:pt idx="21711">
                        <c:v>42533.7262962963</c:v>
                      </c:pt>
                      <c:pt idx="21712">
                        <c:v>42533.726307870369</c:v>
                      </c:pt>
                      <c:pt idx="21713">
                        <c:v>42533.726319444446</c:v>
                      </c:pt>
                      <c:pt idx="21714">
                        <c:v>42533.726331018515</c:v>
                      </c:pt>
                      <c:pt idx="21715">
                        <c:v>42533.726342592592</c:v>
                      </c:pt>
                      <c:pt idx="21716">
                        <c:v>42533.726354166669</c:v>
                      </c:pt>
                      <c:pt idx="21717">
                        <c:v>42533.726365740738</c:v>
                      </c:pt>
                      <c:pt idx="21718">
                        <c:v>42533.726377314815</c:v>
                      </c:pt>
                      <c:pt idx="21719">
                        <c:v>42533.726388888892</c:v>
                      </c:pt>
                      <c:pt idx="21720">
                        <c:v>42533.726400462961</c:v>
                      </c:pt>
                      <c:pt idx="21721">
                        <c:v>42533.726412037038</c:v>
                      </c:pt>
                      <c:pt idx="21722">
                        <c:v>42533.726423611108</c:v>
                      </c:pt>
                      <c:pt idx="21723">
                        <c:v>42533.726435185185</c:v>
                      </c:pt>
                      <c:pt idx="21724">
                        <c:v>42533.726446759261</c:v>
                      </c:pt>
                      <c:pt idx="21725">
                        <c:v>42533.726458333331</c:v>
                      </c:pt>
                      <c:pt idx="21726">
                        <c:v>42533.726469907408</c:v>
                      </c:pt>
                      <c:pt idx="21727">
                        <c:v>42533.726481481484</c:v>
                      </c:pt>
                      <c:pt idx="21728">
                        <c:v>42533.726493055554</c:v>
                      </c:pt>
                      <c:pt idx="21729">
                        <c:v>42533.726504629631</c:v>
                      </c:pt>
                      <c:pt idx="21730">
                        <c:v>42533.726527777777</c:v>
                      </c:pt>
                      <c:pt idx="21731">
                        <c:v>42533.726539351854</c:v>
                      </c:pt>
                      <c:pt idx="21732">
                        <c:v>42533.726550925923</c:v>
                      </c:pt>
                      <c:pt idx="21733">
                        <c:v>42533.726574074077</c:v>
                      </c:pt>
                      <c:pt idx="21734">
                        <c:v>42533.726585648146</c:v>
                      </c:pt>
                      <c:pt idx="21735">
                        <c:v>42533.726597222223</c:v>
                      </c:pt>
                      <c:pt idx="21736">
                        <c:v>42533.7266087963</c:v>
                      </c:pt>
                      <c:pt idx="21737">
                        <c:v>42533.726620370369</c:v>
                      </c:pt>
                      <c:pt idx="21738">
                        <c:v>42533.726631944446</c:v>
                      </c:pt>
                      <c:pt idx="21739">
                        <c:v>42533.726643518516</c:v>
                      </c:pt>
                      <c:pt idx="21740">
                        <c:v>42533.726655092592</c:v>
                      </c:pt>
                      <c:pt idx="21741">
                        <c:v>42533.726666666669</c:v>
                      </c:pt>
                      <c:pt idx="21742">
                        <c:v>42533.726678240739</c:v>
                      </c:pt>
                      <c:pt idx="21743">
                        <c:v>42533.726689814815</c:v>
                      </c:pt>
                      <c:pt idx="21744">
                        <c:v>42533.726701388892</c:v>
                      </c:pt>
                      <c:pt idx="21745">
                        <c:v>42533.726712962962</c:v>
                      </c:pt>
                      <c:pt idx="21746">
                        <c:v>42533.726724537039</c:v>
                      </c:pt>
                      <c:pt idx="21747">
                        <c:v>42533.726736111108</c:v>
                      </c:pt>
                      <c:pt idx="21748">
                        <c:v>42533.726759259262</c:v>
                      </c:pt>
                      <c:pt idx="21749">
                        <c:v>42533.726770833331</c:v>
                      </c:pt>
                      <c:pt idx="21750">
                        <c:v>42533.726782407408</c:v>
                      </c:pt>
                      <c:pt idx="21751">
                        <c:v>42533.726793981485</c:v>
                      </c:pt>
                      <c:pt idx="21752">
                        <c:v>42533.726805555554</c:v>
                      </c:pt>
                      <c:pt idx="21753">
                        <c:v>42533.726817129631</c:v>
                      </c:pt>
                      <c:pt idx="21754">
                        <c:v>42533.7268287037</c:v>
                      </c:pt>
                      <c:pt idx="21755">
                        <c:v>42533.726840277777</c:v>
                      </c:pt>
                      <c:pt idx="21756">
                        <c:v>42533.726851851854</c:v>
                      </c:pt>
                      <c:pt idx="21757">
                        <c:v>42533.726863425924</c:v>
                      </c:pt>
                      <c:pt idx="21758">
                        <c:v>42533.726875</c:v>
                      </c:pt>
                      <c:pt idx="21759">
                        <c:v>42533.726886574077</c:v>
                      </c:pt>
                      <c:pt idx="21760">
                        <c:v>42533.726898148147</c:v>
                      </c:pt>
                      <c:pt idx="21761">
                        <c:v>42533.726909722223</c:v>
                      </c:pt>
                      <c:pt idx="21762">
                        <c:v>42533.726921296293</c:v>
                      </c:pt>
                      <c:pt idx="21763">
                        <c:v>42533.72693287037</c:v>
                      </c:pt>
                      <c:pt idx="21764">
                        <c:v>42533.726944444446</c:v>
                      </c:pt>
                      <c:pt idx="21765">
                        <c:v>42533.726956018516</c:v>
                      </c:pt>
                      <c:pt idx="21766">
                        <c:v>42533.726967592593</c:v>
                      </c:pt>
                      <c:pt idx="21767">
                        <c:v>42533.726979166669</c:v>
                      </c:pt>
                      <c:pt idx="21768">
                        <c:v>42533.726990740739</c:v>
                      </c:pt>
                      <c:pt idx="21769">
                        <c:v>42533.727002314816</c:v>
                      </c:pt>
                      <c:pt idx="21770">
                        <c:v>42533.727013888885</c:v>
                      </c:pt>
                      <c:pt idx="21771">
                        <c:v>42533.727025462962</c:v>
                      </c:pt>
                      <c:pt idx="21772">
                        <c:v>42533.727037037039</c:v>
                      </c:pt>
                      <c:pt idx="21773">
                        <c:v>42533.727048611108</c:v>
                      </c:pt>
                      <c:pt idx="21774">
                        <c:v>42533.727060185185</c:v>
                      </c:pt>
                      <c:pt idx="21775">
                        <c:v>42533.727071759262</c:v>
                      </c:pt>
                      <c:pt idx="21776">
                        <c:v>42533.727083333331</c:v>
                      </c:pt>
                      <c:pt idx="21777">
                        <c:v>42533.727094907408</c:v>
                      </c:pt>
                      <c:pt idx="21778">
                        <c:v>42533.727106481485</c:v>
                      </c:pt>
                      <c:pt idx="21779">
                        <c:v>42533.727118055554</c:v>
                      </c:pt>
                      <c:pt idx="21780">
                        <c:v>42533.727129629631</c:v>
                      </c:pt>
                      <c:pt idx="21781">
                        <c:v>42533.727141203701</c:v>
                      </c:pt>
                      <c:pt idx="21782">
                        <c:v>42533.727152777778</c:v>
                      </c:pt>
                      <c:pt idx="21783">
                        <c:v>42533.727164351854</c:v>
                      </c:pt>
                      <c:pt idx="21784">
                        <c:v>42533.727175925924</c:v>
                      </c:pt>
                      <c:pt idx="21785">
                        <c:v>42533.727187500001</c:v>
                      </c:pt>
                      <c:pt idx="21786">
                        <c:v>42533.727199074077</c:v>
                      </c:pt>
                      <c:pt idx="21787">
                        <c:v>42533.727210648147</c:v>
                      </c:pt>
                      <c:pt idx="21788">
                        <c:v>42533.727222222224</c:v>
                      </c:pt>
                      <c:pt idx="21789">
                        <c:v>42533.727233796293</c:v>
                      </c:pt>
                      <c:pt idx="21790">
                        <c:v>42533.72724537037</c:v>
                      </c:pt>
                      <c:pt idx="21791">
                        <c:v>42533.727256944447</c:v>
                      </c:pt>
                      <c:pt idx="21792">
                        <c:v>42533.727268518516</c:v>
                      </c:pt>
                      <c:pt idx="21793">
                        <c:v>42533.727280092593</c:v>
                      </c:pt>
                      <c:pt idx="21794">
                        <c:v>42533.72729166667</c:v>
                      </c:pt>
                      <c:pt idx="21795">
                        <c:v>42533.727303240739</c:v>
                      </c:pt>
                      <c:pt idx="21796">
                        <c:v>42533.727314814816</c:v>
                      </c:pt>
                      <c:pt idx="21797">
                        <c:v>42533.727326388886</c:v>
                      </c:pt>
                      <c:pt idx="21798">
                        <c:v>42533.727337962962</c:v>
                      </c:pt>
                      <c:pt idx="21799">
                        <c:v>42533.727349537039</c:v>
                      </c:pt>
                      <c:pt idx="21800">
                        <c:v>42533.727361111109</c:v>
                      </c:pt>
                      <c:pt idx="21801">
                        <c:v>42533.727372685185</c:v>
                      </c:pt>
                      <c:pt idx="21802">
                        <c:v>42533.727384259262</c:v>
                      </c:pt>
                      <c:pt idx="21803">
                        <c:v>42533.727395833332</c:v>
                      </c:pt>
                      <c:pt idx="21804">
                        <c:v>42533.727407407408</c:v>
                      </c:pt>
                      <c:pt idx="21805">
                        <c:v>42533.727418981478</c:v>
                      </c:pt>
                      <c:pt idx="21806">
                        <c:v>42533.727430555555</c:v>
                      </c:pt>
                      <c:pt idx="21807">
                        <c:v>42533.727442129632</c:v>
                      </c:pt>
                      <c:pt idx="21808">
                        <c:v>42533.727453703701</c:v>
                      </c:pt>
                      <c:pt idx="21809">
                        <c:v>42533.727465277778</c:v>
                      </c:pt>
                      <c:pt idx="21810">
                        <c:v>42533.727476851855</c:v>
                      </c:pt>
                      <c:pt idx="21811">
                        <c:v>42533.727488425924</c:v>
                      </c:pt>
                      <c:pt idx="21812">
                        <c:v>42533.727500000001</c:v>
                      </c:pt>
                      <c:pt idx="21813">
                        <c:v>42533.727511574078</c:v>
                      </c:pt>
                      <c:pt idx="21814">
                        <c:v>42533.727523148147</c:v>
                      </c:pt>
                      <c:pt idx="21815">
                        <c:v>42533.727534722224</c:v>
                      </c:pt>
                      <c:pt idx="21816">
                        <c:v>42533.727546296293</c:v>
                      </c:pt>
                      <c:pt idx="21817">
                        <c:v>42533.72755787037</c:v>
                      </c:pt>
                      <c:pt idx="21818">
                        <c:v>42533.727569444447</c:v>
                      </c:pt>
                      <c:pt idx="21819">
                        <c:v>42533.727581018517</c:v>
                      </c:pt>
                      <c:pt idx="21820">
                        <c:v>42533.727592592593</c:v>
                      </c:pt>
                      <c:pt idx="21821">
                        <c:v>42533.72760416667</c:v>
                      </c:pt>
                      <c:pt idx="21822">
                        <c:v>42533.72761574074</c:v>
                      </c:pt>
                      <c:pt idx="21823">
                        <c:v>42533.727627314816</c:v>
                      </c:pt>
                      <c:pt idx="21824">
                        <c:v>42533.727638888886</c:v>
                      </c:pt>
                      <c:pt idx="21825">
                        <c:v>42533.727650462963</c:v>
                      </c:pt>
                      <c:pt idx="21826">
                        <c:v>42533.727662037039</c:v>
                      </c:pt>
                      <c:pt idx="21827">
                        <c:v>42533.727673611109</c:v>
                      </c:pt>
                      <c:pt idx="21828">
                        <c:v>42533.727685185186</c:v>
                      </c:pt>
                      <c:pt idx="21829">
                        <c:v>42533.727696759262</c:v>
                      </c:pt>
                      <c:pt idx="21830">
                        <c:v>42533.727708333332</c:v>
                      </c:pt>
                      <c:pt idx="21831">
                        <c:v>42533.727719907409</c:v>
                      </c:pt>
                      <c:pt idx="21832">
                        <c:v>42533.727731481478</c:v>
                      </c:pt>
                      <c:pt idx="21833">
                        <c:v>42533.727743055555</c:v>
                      </c:pt>
                      <c:pt idx="21834">
                        <c:v>42533.727754629632</c:v>
                      </c:pt>
                      <c:pt idx="21835">
                        <c:v>42533.727766203701</c:v>
                      </c:pt>
                      <c:pt idx="21836">
                        <c:v>42533.727777777778</c:v>
                      </c:pt>
                      <c:pt idx="21837">
                        <c:v>42533.727789351855</c:v>
                      </c:pt>
                      <c:pt idx="21838">
                        <c:v>42533.727800925924</c:v>
                      </c:pt>
                      <c:pt idx="21839">
                        <c:v>42533.727812500001</c:v>
                      </c:pt>
                      <c:pt idx="21840">
                        <c:v>42533.727824074071</c:v>
                      </c:pt>
                      <c:pt idx="21841">
                        <c:v>42533.727835648147</c:v>
                      </c:pt>
                      <c:pt idx="21842">
                        <c:v>42533.727847222224</c:v>
                      </c:pt>
                      <c:pt idx="21843">
                        <c:v>42533.727858796294</c:v>
                      </c:pt>
                      <c:pt idx="21844">
                        <c:v>42533.727870370371</c:v>
                      </c:pt>
                      <c:pt idx="21845">
                        <c:v>42533.727881944447</c:v>
                      </c:pt>
                      <c:pt idx="21846">
                        <c:v>42533.727893518517</c:v>
                      </c:pt>
                      <c:pt idx="21847">
                        <c:v>42533.727905092594</c:v>
                      </c:pt>
                      <c:pt idx="21848">
                        <c:v>42533.727916666663</c:v>
                      </c:pt>
                      <c:pt idx="21849">
                        <c:v>42533.72792824074</c:v>
                      </c:pt>
                      <c:pt idx="21850">
                        <c:v>42533.727939814817</c:v>
                      </c:pt>
                      <c:pt idx="21851">
                        <c:v>42533.727951388886</c:v>
                      </c:pt>
                      <c:pt idx="21852">
                        <c:v>42533.727962962963</c:v>
                      </c:pt>
                      <c:pt idx="21853">
                        <c:v>42533.72797453704</c:v>
                      </c:pt>
                      <c:pt idx="21854">
                        <c:v>42533.727986111109</c:v>
                      </c:pt>
                      <c:pt idx="21855">
                        <c:v>42533.727997685186</c:v>
                      </c:pt>
                      <c:pt idx="21856">
                        <c:v>42533.728009259263</c:v>
                      </c:pt>
                      <c:pt idx="21857">
                        <c:v>42533.728020833332</c:v>
                      </c:pt>
                      <c:pt idx="21858">
                        <c:v>42533.728032407409</c:v>
                      </c:pt>
                      <c:pt idx="21859">
                        <c:v>42533.728043981479</c:v>
                      </c:pt>
                      <c:pt idx="21860">
                        <c:v>42533.728055555555</c:v>
                      </c:pt>
                      <c:pt idx="21861">
                        <c:v>42533.728067129632</c:v>
                      </c:pt>
                      <c:pt idx="21862">
                        <c:v>42533.728078703702</c:v>
                      </c:pt>
                      <c:pt idx="21863">
                        <c:v>42533.728101851855</c:v>
                      </c:pt>
                      <c:pt idx="21864">
                        <c:v>42533.728125000001</c:v>
                      </c:pt>
                      <c:pt idx="21865">
                        <c:v>42533.728136574071</c:v>
                      </c:pt>
                      <c:pt idx="21866">
                        <c:v>42533.728148148148</c:v>
                      </c:pt>
                      <c:pt idx="21867">
                        <c:v>42533.728159722225</c:v>
                      </c:pt>
                      <c:pt idx="21868">
                        <c:v>42533.728171296294</c:v>
                      </c:pt>
                      <c:pt idx="21869">
                        <c:v>42533.728182870371</c:v>
                      </c:pt>
                      <c:pt idx="21870">
                        <c:v>42533.728194444448</c:v>
                      </c:pt>
                      <c:pt idx="21871">
                        <c:v>42533.728206018517</c:v>
                      </c:pt>
                      <c:pt idx="21872">
                        <c:v>42533.728217592594</c:v>
                      </c:pt>
                      <c:pt idx="21873">
                        <c:v>42533.728229166663</c:v>
                      </c:pt>
                      <c:pt idx="21874">
                        <c:v>42533.72824074074</c:v>
                      </c:pt>
                      <c:pt idx="21875">
                        <c:v>42533.728252314817</c:v>
                      </c:pt>
                      <c:pt idx="21876">
                        <c:v>42533.728263888886</c:v>
                      </c:pt>
                      <c:pt idx="21877">
                        <c:v>42533.728275462963</c:v>
                      </c:pt>
                      <c:pt idx="21878">
                        <c:v>42533.72828703704</c:v>
                      </c:pt>
                      <c:pt idx="21879">
                        <c:v>42533.728298611109</c:v>
                      </c:pt>
                      <c:pt idx="21880">
                        <c:v>42533.728310185186</c:v>
                      </c:pt>
                      <c:pt idx="21881">
                        <c:v>42533.728321759256</c:v>
                      </c:pt>
                      <c:pt idx="21882">
                        <c:v>42533.728333333333</c:v>
                      </c:pt>
                      <c:pt idx="21883">
                        <c:v>42533.728344907409</c:v>
                      </c:pt>
                      <c:pt idx="21884">
                        <c:v>42533.728356481479</c:v>
                      </c:pt>
                      <c:pt idx="21885">
                        <c:v>42533.728368055556</c:v>
                      </c:pt>
                      <c:pt idx="21886">
                        <c:v>42533.728379629632</c:v>
                      </c:pt>
                      <c:pt idx="21887">
                        <c:v>42533.728391203702</c:v>
                      </c:pt>
                      <c:pt idx="21888">
                        <c:v>42533.728402777779</c:v>
                      </c:pt>
                      <c:pt idx="21889">
                        <c:v>42533.728414351855</c:v>
                      </c:pt>
                      <c:pt idx="21890">
                        <c:v>42533.728425925925</c:v>
                      </c:pt>
                      <c:pt idx="21891">
                        <c:v>42533.728437500002</c:v>
                      </c:pt>
                      <c:pt idx="21892">
                        <c:v>42533.728449074071</c:v>
                      </c:pt>
                      <c:pt idx="21893">
                        <c:v>42533.728460648148</c:v>
                      </c:pt>
                      <c:pt idx="21894">
                        <c:v>42533.728472222225</c:v>
                      </c:pt>
                      <c:pt idx="21895">
                        <c:v>42533.728483796294</c:v>
                      </c:pt>
                      <c:pt idx="21896">
                        <c:v>42533.728495370371</c:v>
                      </c:pt>
                      <c:pt idx="21897">
                        <c:v>42533.728506944448</c:v>
                      </c:pt>
                      <c:pt idx="21898">
                        <c:v>42533.728518518517</c:v>
                      </c:pt>
                      <c:pt idx="21899">
                        <c:v>42533.728530092594</c:v>
                      </c:pt>
                      <c:pt idx="21900">
                        <c:v>42533.728541666664</c:v>
                      </c:pt>
                      <c:pt idx="21901">
                        <c:v>42533.72855324074</c:v>
                      </c:pt>
                      <c:pt idx="21902">
                        <c:v>42533.728564814817</c:v>
                      </c:pt>
                      <c:pt idx="21903">
                        <c:v>42533.728587962964</c:v>
                      </c:pt>
                      <c:pt idx="21904">
                        <c:v>42533.72859953704</c:v>
                      </c:pt>
                      <c:pt idx="21905">
                        <c:v>42533.72861111111</c:v>
                      </c:pt>
                      <c:pt idx="21906">
                        <c:v>42533.728622685187</c:v>
                      </c:pt>
                      <c:pt idx="21907">
                        <c:v>42533.728634259256</c:v>
                      </c:pt>
                      <c:pt idx="21908">
                        <c:v>42533.728645833333</c:v>
                      </c:pt>
                      <c:pt idx="21909">
                        <c:v>42533.72865740741</c:v>
                      </c:pt>
                      <c:pt idx="21910">
                        <c:v>42533.728668981479</c:v>
                      </c:pt>
                      <c:pt idx="21911">
                        <c:v>42533.728680555556</c:v>
                      </c:pt>
                      <c:pt idx="21912">
                        <c:v>42533.728692129633</c:v>
                      </c:pt>
                      <c:pt idx="21913">
                        <c:v>42533.728703703702</c:v>
                      </c:pt>
                      <c:pt idx="21914">
                        <c:v>42533.728715277779</c:v>
                      </c:pt>
                      <c:pt idx="21915">
                        <c:v>42533.728726851848</c:v>
                      </c:pt>
                      <c:pt idx="21916">
                        <c:v>42533.728738425925</c:v>
                      </c:pt>
                      <c:pt idx="21917">
                        <c:v>42533.728750000002</c:v>
                      </c:pt>
                      <c:pt idx="21918">
                        <c:v>42533.728773148148</c:v>
                      </c:pt>
                      <c:pt idx="21919">
                        <c:v>42533.728784722225</c:v>
                      </c:pt>
                      <c:pt idx="21920">
                        <c:v>42533.728796296295</c:v>
                      </c:pt>
                      <c:pt idx="21921">
                        <c:v>42533.728807870371</c:v>
                      </c:pt>
                      <c:pt idx="21922">
                        <c:v>42533.728819444441</c:v>
                      </c:pt>
                      <c:pt idx="21923">
                        <c:v>42533.728831018518</c:v>
                      </c:pt>
                      <c:pt idx="21924">
                        <c:v>42533.728842592594</c:v>
                      </c:pt>
                      <c:pt idx="21925">
                        <c:v>42533.728854166664</c:v>
                      </c:pt>
                      <c:pt idx="21926">
                        <c:v>42533.728865740741</c:v>
                      </c:pt>
                      <c:pt idx="21927">
                        <c:v>42533.728877314818</c:v>
                      </c:pt>
                      <c:pt idx="21928">
                        <c:v>42533.728900462964</c:v>
                      </c:pt>
                      <c:pt idx="21929">
                        <c:v>42533.728912037041</c:v>
                      </c:pt>
                      <c:pt idx="21930">
                        <c:v>42533.72892361111</c:v>
                      </c:pt>
                      <c:pt idx="21931">
                        <c:v>42533.728935185187</c:v>
                      </c:pt>
                      <c:pt idx="21932">
                        <c:v>42533.728946759256</c:v>
                      </c:pt>
                      <c:pt idx="21933">
                        <c:v>42533.728958333333</c:v>
                      </c:pt>
                      <c:pt idx="21934">
                        <c:v>42533.72896990741</c:v>
                      </c:pt>
                      <c:pt idx="21935">
                        <c:v>42533.728981481479</c:v>
                      </c:pt>
                      <c:pt idx="21936">
                        <c:v>42533.728993055556</c:v>
                      </c:pt>
                      <c:pt idx="21937">
                        <c:v>42533.729004629633</c:v>
                      </c:pt>
                      <c:pt idx="21938">
                        <c:v>42533.729016203702</c:v>
                      </c:pt>
                      <c:pt idx="21939">
                        <c:v>42533.729027777779</c:v>
                      </c:pt>
                      <c:pt idx="21940">
                        <c:v>42533.729039351849</c:v>
                      </c:pt>
                      <c:pt idx="21941">
                        <c:v>42533.729050925926</c:v>
                      </c:pt>
                      <c:pt idx="21942">
                        <c:v>42533.729062500002</c:v>
                      </c:pt>
                      <c:pt idx="21943">
                        <c:v>42533.729074074072</c:v>
                      </c:pt>
                      <c:pt idx="21944">
                        <c:v>42533.729085648149</c:v>
                      </c:pt>
                      <c:pt idx="21945">
                        <c:v>42533.729097222225</c:v>
                      </c:pt>
                      <c:pt idx="21946">
                        <c:v>42533.729108796295</c:v>
                      </c:pt>
                      <c:pt idx="21947">
                        <c:v>42533.729120370372</c:v>
                      </c:pt>
                      <c:pt idx="21948">
                        <c:v>42533.729131944441</c:v>
                      </c:pt>
                      <c:pt idx="21949">
                        <c:v>42533.729143518518</c:v>
                      </c:pt>
                      <c:pt idx="21950">
                        <c:v>42533.729155092595</c:v>
                      </c:pt>
                      <c:pt idx="21951">
                        <c:v>42533.729178240741</c:v>
                      </c:pt>
                      <c:pt idx="21952">
                        <c:v>42533.729189814818</c:v>
                      </c:pt>
                      <c:pt idx="21953">
                        <c:v>42533.729201388887</c:v>
                      </c:pt>
                      <c:pt idx="21954">
                        <c:v>42533.729212962964</c:v>
                      </c:pt>
                      <c:pt idx="21955">
                        <c:v>42533.729224537034</c:v>
                      </c:pt>
                      <c:pt idx="21956">
                        <c:v>42533.72923611111</c:v>
                      </c:pt>
                      <c:pt idx="21957">
                        <c:v>42533.729247685187</c:v>
                      </c:pt>
                      <c:pt idx="21958">
                        <c:v>42533.729259259257</c:v>
                      </c:pt>
                      <c:pt idx="21959">
                        <c:v>42533.729270833333</c:v>
                      </c:pt>
                      <c:pt idx="21960">
                        <c:v>42533.72928240741</c:v>
                      </c:pt>
                      <c:pt idx="21961">
                        <c:v>42533.72929398148</c:v>
                      </c:pt>
                      <c:pt idx="21962">
                        <c:v>42533.729305555556</c:v>
                      </c:pt>
                      <c:pt idx="21963">
                        <c:v>42533.729328703703</c:v>
                      </c:pt>
                      <c:pt idx="21964">
                        <c:v>42533.72934027778</c:v>
                      </c:pt>
                      <c:pt idx="21965">
                        <c:v>42533.729351851849</c:v>
                      </c:pt>
                      <c:pt idx="21966">
                        <c:v>42533.729363425926</c:v>
                      </c:pt>
                      <c:pt idx="21967">
                        <c:v>42533.729375000003</c:v>
                      </c:pt>
                      <c:pt idx="21968">
                        <c:v>42533.729386574072</c:v>
                      </c:pt>
                      <c:pt idx="21969">
                        <c:v>42533.729398148149</c:v>
                      </c:pt>
                      <c:pt idx="21970">
                        <c:v>42533.729409722226</c:v>
                      </c:pt>
                      <c:pt idx="21971">
                        <c:v>42533.729421296295</c:v>
                      </c:pt>
                      <c:pt idx="21972">
                        <c:v>42533.729432870372</c:v>
                      </c:pt>
                      <c:pt idx="21973">
                        <c:v>42533.729444444441</c:v>
                      </c:pt>
                      <c:pt idx="21974">
                        <c:v>42533.729456018518</c:v>
                      </c:pt>
                      <c:pt idx="21975">
                        <c:v>42533.729467592595</c:v>
                      </c:pt>
                      <c:pt idx="21976">
                        <c:v>42533.729479166665</c:v>
                      </c:pt>
                      <c:pt idx="21977">
                        <c:v>42533.729502314818</c:v>
                      </c:pt>
                      <c:pt idx="21978">
                        <c:v>42533.729525462964</c:v>
                      </c:pt>
                      <c:pt idx="21979">
                        <c:v>42533.729537037034</c:v>
                      </c:pt>
                      <c:pt idx="21980">
                        <c:v>42533.729548611111</c:v>
                      </c:pt>
                      <c:pt idx="21981">
                        <c:v>42533.729560185187</c:v>
                      </c:pt>
                      <c:pt idx="21982">
                        <c:v>42533.729571759257</c:v>
                      </c:pt>
                      <c:pt idx="21983">
                        <c:v>42533.729583333334</c:v>
                      </c:pt>
                      <c:pt idx="21984">
                        <c:v>42533.729594907411</c:v>
                      </c:pt>
                      <c:pt idx="21985">
                        <c:v>42533.72960648148</c:v>
                      </c:pt>
                      <c:pt idx="21986">
                        <c:v>42533.729618055557</c:v>
                      </c:pt>
                      <c:pt idx="21987">
                        <c:v>42533.729629629626</c:v>
                      </c:pt>
                      <c:pt idx="21988">
                        <c:v>42533.729641203703</c:v>
                      </c:pt>
                      <c:pt idx="21989">
                        <c:v>42533.72965277778</c:v>
                      </c:pt>
                      <c:pt idx="21990">
                        <c:v>42533.729664351849</c:v>
                      </c:pt>
                      <c:pt idx="21991">
                        <c:v>42533.729675925926</c:v>
                      </c:pt>
                      <c:pt idx="21992">
                        <c:v>42533.729687500003</c:v>
                      </c:pt>
                      <c:pt idx="21993">
                        <c:v>42533.729699074072</c:v>
                      </c:pt>
                      <c:pt idx="21994">
                        <c:v>42533.729710648149</c:v>
                      </c:pt>
                      <c:pt idx="21995">
                        <c:v>42533.729722222219</c:v>
                      </c:pt>
                      <c:pt idx="21996">
                        <c:v>42533.729733796295</c:v>
                      </c:pt>
                      <c:pt idx="21997">
                        <c:v>42533.729745370372</c:v>
                      </c:pt>
                      <c:pt idx="21998">
                        <c:v>42533.729756944442</c:v>
                      </c:pt>
                      <c:pt idx="21999">
                        <c:v>42533.729780092595</c:v>
                      </c:pt>
                      <c:pt idx="22000">
                        <c:v>42533.729791666665</c:v>
                      </c:pt>
                      <c:pt idx="22001">
                        <c:v>42533.729803240742</c:v>
                      </c:pt>
                      <c:pt idx="22002">
                        <c:v>42533.729814814818</c:v>
                      </c:pt>
                      <c:pt idx="22003">
                        <c:v>42533.729826388888</c:v>
                      </c:pt>
                      <c:pt idx="22004">
                        <c:v>42533.729837962965</c:v>
                      </c:pt>
                      <c:pt idx="22005">
                        <c:v>42533.729849537034</c:v>
                      </c:pt>
                      <c:pt idx="22006">
                        <c:v>42533.729861111111</c:v>
                      </c:pt>
                      <c:pt idx="22007">
                        <c:v>42533.729872685188</c:v>
                      </c:pt>
                      <c:pt idx="22008">
                        <c:v>42533.729884259257</c:v>
                      </c:pt>
                      <c:pt idx="22009">
                        <c:v>42533.729895833334</c:v>
                      </c:pt>
                      <c:pt idx="22010">
                        <c:v>42533.729907407411</c:v>
                      </c:pt>
                      <c:pt idx="22011">
                        <c:v>42533.72991898148</c:v>
                      </c:pt>
                      <c:pt idx="22012">
                        <c:v>42533.729930555557</c:v>
                      </c:pt>
                      <c:pt idx="22013">
                        <c:v>42533.729942129627</c:v>
                      </c:pt>
                      <c:pt idx="22014">
                        <c:v>42533.72996527778</c:v>
                      </c:pt>
                      <c:pt idx="22015">
                        <c:v>42533.72997685185</c:v>
                      </c:pt>
                      <c:pt idx="22016">
                        <c:v>42533.729988425926</c:v>
                      </c:pt>
                      <c:pt idx="22017">
                        <c:v>42533.730011574073</c:v>
                      </c:pt>
                      <c:pt idx="22018">
                        <c:v>42533.730023148149</c:v>
                      </c:pt>
                      <c:pt idx="22019">
                        <c:v>42533.730034722219</c:v>
                      </c:pt>
                      <c:pt idx="22020">
                        <c:v>42533.730046296296</c:v>
                      </c:pt>
                      <c:pt idx="22021">
                        <c:v>42533.730057870373</c:v>
                      </c:pt>
                      <c:pt idx="22022">
                        <c:v>42533.730069444442</c:v>
                      </c:pt>
                      <c:pt idx="22023">
                        <c:v>42533.730081018519</c:v>
                      </c:pt>
                      <c:pt idx="22024">
                        <c:v>42533.730092592596</c:v>
                      </c:pt>
                      <c:pt idx="22025">
                        <c:v>42533.730104166665</c:v>
                      </c:pt>
                      <c:pt idx="22026">
                        <c:v>42533.730115740742</c:v>
                      </c:pt>
                      <c:pt idx="22027">
                        <c:v>42533.730127314811</c:v>
                      </c:pt>
                      <c:pt idx="22028">
                        <c:v>42533.730138888888</c:v>
                      </c:pt>
                      <c:pt idx="22029">
                        <c:v>42533.730150462965</c:v>
                      </c:pt>
                      <c:pt idx="22030">
                        <c:v>42533.730162037034</c:v>
                      </c:pt>
                      <c:pt idx="22031">
                        <c:v>42533.730173611111</c:v>
                      </c:pt>
                      <c:pt idx="22032">
                        <c:v>42533.730185185188</c:v>
                      </c:pt>
                      <c:pt idx="22033">
                        <c:v>42533.730196759258</c:v>
                      </c:pt>
                      <c:pt idx="22034">
                        <c:v>42533.730208333334</c:v>
                      </c:pt>
                      <c:pt idx="22035">
                        <c:v>42533.730219907404</c:v>
                      </c:pt>
                      <c:pt idx="22036">
                        <c:v>42533.730231481481</c:v>
                      </c:pt>
                      <c:pt idx="22037">
                        <c:v>42533.730243055557</c:v>
                      </c:pt>
                      <c:pt idx="22038">
                        <c:v>42533.730254629627</c:v>
                      </c:pt>
                      <c:pt idx="22039">
                        <c:v>42533.730266203704</c:v>
                      </c:pt>
                      <c:pt idx="22040">
                        <c:v>42533.73028935185</c:v>
                      </c:pt>
                      <c:pt idx="22041">
                        <c:v>42533.730300925927</c:v>
                      </c:pt>
                      <c:pt idx="22042">
                        <c:v>42533.730312500003</c:v>
                      </c:pt>
                      <c:pt idx="22043">
                        <c:v>42533.730324074073</c:v>
                      </c:pt>
                      <c:pt idx="22044">
                        <c:v>42533.730347222219</c:v>
                      </c:pt>
                      <c:pt idx="22045">
                        <c:v>42533.730358796296</c:v>
                      </c:pt>
                      <c:pt idx="22046">
                        <c:v>42533.730370370373</c:v>
                      </c:pt>
                      <c:pt idx="22047">
                        <c:v>42533.730381944442</c:v>
                      </c:pt>
                      <c:pt idx="22048">
                        <c:v>42533.730393518519</c:v>
                      </c:pt>
                      <c:pt idx="22049">
                        <c:v>42533.730405092596</c:v>
                      </c:pt>
                      <c:pt idx="22050">
                        <c:v>42533.730416666665</c:v>
                      </c:pt>
                      <c:pt idx="22051">
                        <c:v>42533.730428240742</c:v>
                      </c:pt>
                      <c:pt idx="22052">
                        <c:v>42533.730439814812</c:v>
                      </c:pt>
                      <c:pt idx="22053">
                        <c:v>42533.730451388888</c:v>
                      </c:pt>
                      <c:pt idx="22054">
                        <c:v>42533.730462962965</c:v>
                      </c:pt>
                      <c:pt idx="22055">
                        <c:v>42533.730474537035</c:v>
                      </c:pt>
                      <c:pt idx="22056">
                        <c:v>42533.730486111112</c:v>
                      </c:pt>
                      <c:pt idx="22057">
                        <c:v>42533.730497685188</c:v>
                      </c:pt>
                      <c:pt idx="22058">
                        <c:v>42533.730509259258</c:v>
                      </c:pt>
                      <c:pt idx="22059">
                        <c:v>42533.730520833335</c:v>
                      </c:pt>
                      <c:pt idx="22060">
                        <c:v>42533.730543981481</c:v>
                      </c:pt>
                      <c:pt idx="22061">
                        <c:v>42533.730555555558</c:v>
                      </c:pt>
                      <c:pt idx="22062">
                        <c:v>42533.730567129627</c:v>
                      </c:pt>
                      <c:pt idx="22063">
                        <c:v>42533.730578703704</c:v>
                      </c:pt>
                      <c:pt idx="22064">
                        <c:v>42533.730590277781</c:v>
                      </c:pt>
                      <c:pt idx="22065">
                        <c:v>42533.73060185185</c:v>
                      </c:pt>
                      <c:pt idx="22066">
                        <c:v>42533.730613425927</c:v>
                      </c:pt>
                      <c:pt idx="22067">
                        <c:v>42533.730624999997</c:v>
                      </c:pt>
                      <c:pt idx="22068">
                        <c:v>42533.730636574073</c:v>
                      </c:pt>
                      <c:pt idx="22069">
                        <c:v>42533.73064814815</c:v>
                      </c:pt>
                      <c:pt idx="22070">
                        <c:v>42533.73065972222</c:v>
                      </c:pt>
                      <c:pt idx="22071">
                        <c:v>42533.730671296296</c:v>
                      </c:pt>
                      <c:pt idx="22072">
                        <c:v>42533.730682870373</c:v>
                      </c:pt>
                      <c:pt idx="22073">
                        <c:v>42533.730694444443</c:v>
                      </c:pt>
                      <c:pt idx="22074">
                        <c:v>42533.730706018519</c:v>
                      </c:pt>
                      <c:pt idx="22075">
                        <c:v>42533.730717592596</c:v>
                      </c:pt>
                      <c:pt idx="22076">
                        <c:v>42533.730729166666</c:v>
                      </c:pt>
                      <c:pt idx="22077">
                        <c:v>42533.730740740742</c:v>
                      </c:pt>
                      <c:pt idx="22078">
                        <c:v>42533.730752314812</c:v>
                      </c:pt>
                      <c:pt idx="22079">
                        <c:v>42533.730763888889</c:v>
                      </c:pt>
                      <c:pt idx="22080">
                        <c:v>42533.730775462966</c:v>
                      </c:pt>
                      <c:pt idx="22081">
                        <c:v>42533.730787037035</c:v>
                      </c:pt>
                      <c:pt idx="22082">
                        <c:v>42533.730798611112</c:v>
                      </c:pt>
                      <c:pt idx="22083">
                        <c:v>42533.730810185189</c:v>
                      </c:pt>
                      <c:pt idx="22084">
                        <c:v>42533.730821759258</c:v>
                      </c:pt>
                      <c:pt idx="22085">
                        <c:v>42533.730833333335</c:v>
                      </c:pt>
                      <c:pt idx="22086">
                        <c:v>42533.730844907404</c:v>
                      </c:pt>
                      <c:pt idx="22087">
                        <c:v>42533.730856481481</c:v>
                      </c:pt>
                      <c:pt idx="22088">
                        <c:v>42533.730868055558</c:v>
                      </c:pt>
                      <c:pt idx="22089">
                        <c:v>42533.730879629627</c:v>
                      </c:pt>
                      <c:pt idx="22090">
                        <c:v>42533.730891203704</c:v>
                      </c:pt>
                      <c:pt idx="22091">
                        <c:v>42533.730902777781</c:v>
                      </c:pt>
                      <c:pt idx="22092">
                        <c:v>42533.730914351851</c:v>
                      </c:pt>
                      <c:pt idx="22093">
                        <c:v>42533.730925925927</c:v>
                      </c:pt>
                      <c:pt idx="22094">
                        <c:v>42533.730937499997</c:v>
                      </c:pt>
                      <c:pt idx="22095">
                        <c:v>42533.730949074074</c:v>
                      </c:pt>
                      <c:pt idx="22096">
                        <c:v>42533.73096064815</c:v>
                      </c:pt>
                      <c:pt idx="22097">
                        <c:v>42533.73097222222</c:v>
                      </c:pt>
                      <c:pt idx="22098">
                        <c:v>42533.730983796297</c:v>
                      </c:pt>
                      <c:pt idx="22099">
                        <c:v>42533.730995370373</c:v>
                      </c:pt>
                      <c:pt idx="22100">
                        <c:v>42533.731006944443</c:v>
                      </c:pt>
                      <c:pt idx="22101">
                        <c:v>42533.73101851852</c:v>
                      </c:pt>
                      <c:pt idx="22102">
                        <c:v>42533.731030092589</c:v>
                      </c:pt>
                      <c:pt idx="22103">
                        <c:v>42533.731041666666</c:v>
                      </c:pt>
                      <c:pt idx="22104">
                        <c:v>42533.731053240743</c:v>
                      </c:pt>
                      <c:pt idx="22105">
                        <c:v>42533.731064814812</c:v>
                      </c:pt>
                      <c:pt idx="22106">
                        <c:v>42533.731076388889</c:v>
                      </c:pt>
                      <c:pt idx="22107">
                        <c:v>42533.731087962966</c:v>
                      </c:pt>
                      <c:pt idx="22108">
                        <c:v>42533.731099537035</c:v>
                      </c:pt>
                      <c:pt idx="22109">
                        <c:v>42533.731111111112</c:v>
                      </c:pt>
                      <c:pt idx="22110">
                        <c:v>42533.731122685182</c:v>
                      </c:pt>
                      <c:pt idx="22111">
                        <c:v>42533.731134259258</c:v>
                      </c:pt>
                      <c:pt idx="22112">
                        <c:v>42533.731145833335</c:v>
                      </c:pt>
                      <c:pt idx="22113">
                        <c:v>42533.731157407405</c:v>
                      </c:pt>
                      <c:pt idx="22114">
                        <c:v>42533.731168981481</c:v>
                      </c:pt>
                      <c:pt idx="22115">
                        <c:v>42533.731180555558</c:v>
                      </c:pt>
                      <c:pt idx="22116">
                        <c:v>42533.731192129628</c:v>
                      </c:pt>
                      <c:pt idx="22117">
                        <c:v>42533.731203703705</c:v>
                      </c:pt>
                      <c:pt idx="22118">
                        <c:v>42533.731215277781</c:v>
                      </c:pt>
                      <c:pt idx="22119">
                        <c:v>42533.731226851851</c:v>
                      </c:pt>
                      <c:pt idx="22120">
                        <c:v>42533.731238425928</c:v>
                      </c:pt>
                      <c:pt idx="22121">
                        <c:v>42533.731249999997</c:v>
                      </c:pt>
                      <c:pt idx="22122">
                        <c:v>42533.731261574074</c:v>
                      </c:pt>
                      <c:pt idx="22123">
                        <c:v>42533.731273148151</c:v>
                      </c:pt>
                      <c:pt idx="22124">
                        <c:v>42533.73128472222</c:v>
                      </c:pt>
                      <c:pt idx="22125">
                        <c:v>42533.731296296297</c:v>
                      </c:pt>
                      <c:pt idx="22126">
                        <c:v>42533.731307870374</c:v>
                      </c:pt>
                      <c:pt idx="22127">
                        <c:v>42533.731319444443</c:v>
                      </c:pt>
                      <c:pt idx="22128">
                        <c:v>42533.73133101852</c:v>
                      </c:pt>
                      <c:pt idx="22129">
                        <c:v>42533.731342592589</c:v>
                      </c:pt>
                      <c:pt idx="22130">
                        <c:v>42533.731354166666</c:v>
                      </c:pt>
                      <c:pt idx="22131">
                        <c:v>42533.731365740743</c:v>
                      </c:pt>
                      <c:pt idx="22132">
                        <c:v>42533.731377314813</c:v>
                      </c:pt>
                      <c:pt idx="22133">
                        <c:v>42533.731388888889</c:v>
                      </c:pt>
                      <c:pt idx="22134">
                        <c:v>42533.731400462966</c:v>
                      </c:pt>
                      <c:pt idx="22135">
                        <c:v>42533.731412037036</c:v>
                      </c:pt>
                      <c:pt idx="22136">
                        <c:v>42533.731423611112</c:v>
                      </c:pt>
                      <c:pt idx="22137">
                        <c:v>42533.731435185182</c:v>
                      </c:pt>
                      <c:pt idx="22138">
                        <c:v>42533.731446759259</c:v>
                      </c:pt>
                      <c:pt idx="22139">
                        <c:v>42533.731458333335</c:v>
                      </c:pt>
                      <c:pt idx="22140">
                        <c:v>42533.731469907405</c:v>
                      </c:pt>
                      <c:pt idx="22141">
                        <c:v>42533.731481481482</c:v>
                      </c:pt>
                      <c:pt idx="22142">
                        <c:v>42533.731493055559</c:v>
                      </c:pt>
                      <c:pt idx="22143">
                        <c:v>42533.731504629628</c:v>
                      </c:pt>
                      <c:pt idx="22144">
                        <c:v>42533.731516203705</c:v>
                      </c:pt>
                      <c:pt idx="22145">
                        <c:v>42533.731527777774</c:v>
                      </c:pt>
                      <c:pt idx="22146">
                        <c:v>42533.731539351851</c:v>
                      </c:pt>
                      <c:pt idx="22147">
                        <c:v>42533.731550925928</c:v>
                      </c:pt>
                      <c:pt idx="22148">
                        <c:v>42533.731562499997</c:v>
                      </c:pt>
                      <c:pt idx="22149">
                        <c:v>42533.731574074074</c:v>
                      </c:pt>
                      <c:pt idx="22150">
                        <c:v>42533.731585648151</c:v>
                      </c:pt>
                      <c:pt idx="22151">
                        <c:v>42533.73159722222</c:v>
                      </c:pt>
                      <c:pt idx="22152">
                        <c:v>42533.731620370374</c:v>
                      </c:pt>
                      <c:pt idx="22153">
                        <c:v>42533.731631944444</c:v>
                      </c:pt>
                      <c:pt idx="22154">
                        <c:v>42533.73164351852</c:v>
                      </c:pt>
                      <c:pt idx="22155">
                        <c:v>42533.73165509259</c:v>
                      </c:pt>
                      <c:pt idx="22156">
                        <c:v>42533.731666666667</c:v>
                      </c:pt>
                      <c:pt idx="22157">
                        <c:v>42533.731678240743</c:v>
                      </c:pt>
                      <c:pt idx="22158">
                        <c:v>42533.731689814813</c:v>
                      </c:pt>
                      <c:pt idx="22159">
                        <c:v>42533.73170138889</c:v>
                      </c:pt>
                      <c:pt idx="22160">
                        <c:v>42533.731712962966</c:v>
                      </c:pt>
                      <c:pt idx="22161">
                        <c:v>42533.731724537036</c:v>
                      </c:pt>
                      <c:pt idx="22162">
                        <c:v>42533.731736111113</c:v>
                      </c:pt>
                      <c:pt idx="22163">
                        <c:v>42533.731747685182</c:v>
                      </c:pt>
                      <c:pt idx="22164">
                        <c:v>42533.731759259259</c:v>
                      </c:pt>
                      <c:pt idx="22165">
                        <c:v>42533.731770833336</c:v>
                      </c:pt>
                      <c:pt idx="22166">
                        <c:v>42533.731782407405</c:v>
                      </c:pt>
                      <c:pt idx="22167">
                        <c:v>42533.731793981482</c:v>
                      </c:pt>
                      <c:pt idx="22168">
                        <c:v>42533.731805555559</c:v>
                      </c:pt>
                      <c:pt idx="22169">
                        <c:v>42533.731817129628</c:v>
                      </c:pt>
                      <c:pt idx="22170">
                        <c:v>42533.731828703705</c:v>
                      </c:pt>
                      <c:pt idx="22171">
                        <c:v>42533.731840277775</c:v>
                      </c:pt>
                      <c:pt idx="22172">
                        <c:v>42533.731851851851</c:v>
                      </c:pt>
                      <c:pt idx="22173">
                        <c:v>42533.731863425928</c:v>
                      </c:pt>
                      <c:pt idx="22174">
                        <c:v>42533.731874999998</c:v>
                      </c:pt>
                      <c:pt idx="22175">
                        <c:v>42533.731886574074</c:v>
                      </c:pt>
                      <c:pt idx="22176">
                        <c:v>42533.731898148151</c:v>
                      </c:pt>
                      <c:pt idx="22177">
                        <c:v>42533.731909722221</c:v>
                      </c:pt>
                      <c:pt idx="22178">
                        <c:v>42533.731921296298</c:v>
                      </c:pt>
                      <c:pt idx="22179">
                        <c:v>42533.731932870367</c:v>
                      </c:pt>
                      <c:pt idx="22180">
                        <c:v>42533.731944444444</c:v>
                      </c:pt>
                      <c:pt idx="22181">
                        <c:v>42533.731956018521</c:v>
                      </c:pt>
                      <c:pt idx="22182">
                        <c:v>42533.73196759259</c:v>
                      </c:pt>
                      <c:pt idx="22183">
                        <c:v>42533.731979166667</c:v>
                      </c:pt>
                      <c:pt idx="22184">
                        <c:v>42533.731990740744</c:v>
                      </c:pt>
                      <c:pt idx="22185">
                        <c:v>42533.732002314813</c:v>
                      </c:pt>
                      <c:pt idx="22186">
                        <c:v>42533.73201388889</c:v>
                      </c:pt>
                      <c:pt idx="22187">
                        <c:v>42533.732025462959</c:v>
                      </c:pt>
                      <c:pt idx="22188">
                        <c:v>42533.732048611113</c:v>
                      </c:pt>
                      <c:pt idx="22189">
                        <c:v>42533.732060185182</c:v>
                      </c:pt>
                      <c:pt idx="22190">
                        <c:v>42533.732083333336</c:v>
                      </c:pt>
                      <c:pt idx="22191">
                        <c:v>42533.732094907406</c:v>
                      </c:pt>
                      <c:pt idx="22192">
                        <c:v>42533.732106481482</c:v>
                      </c:pt>
                      <c:pt idx="22193">
                        <c:v>42533.732118055559</c:v>
                      </c:pt>
                      <c:pt idx="22194">
                        <c:v>42533.732129629629</c:v>
                      </c:pt>
                      <c:pt idx="22195">
                        <c:v>42533.732141203705</c:v>
                      </c:pt>
                      <c:pt idx="22196">
                        <c:v>42533.732152777775</c:v>
                      </c:pt>
                      <c:pt idx="22197">
                        <c:v>42533.732164351852</c:v>
                      </c:pt>
                      <c:pt idx="22198">
                        <c:v>42533.732175925928</c:v>
                      </c:pt>
                      <c:pt idx="22199">
                        <c:v>42533.732187499998</c:v>
                      </c:pt>
                      <c:pt idx="22200">
                        <c:v>42533.732199074075</c:v>
                      </c:pt>
                      <c:pt idx="22201">
                        <c:v>42533.732210648152</c:v>
                      </c:pt>
                      <c:pt idx="22202">
                        <c:v>42533.732222222221</c:v>
                      </c:pt>
                      <c:pt idx="22203">
                        <c:v>42533.732233796298</c:v>
                      </c:pt>
                      <c:pt idx="22204">
                        <c:v>42533.732245370367</c:v>
                      </c:pt>
                      <c:pt idx="22205">
                        <c:v>42533.732256944444</c:v>
                      </c:pt>
                      <c:pt idx="22206">
                        <c:v>42533.732268518521</c:v>
                      </c:pt>
                      <c:pt idx="22207">
                        <c:v>42533.73228009259</c:v>
                      </c:pt>
                      <c:pt idx="22208">
                        <c:v>42533.732291666667</c:v>
                      </c:pt>
                      <c:pt idx="22209">
                        <c:v>42533.732303240744</c:v>
                      </c:pt>
                      <c:pt idx="22210">
                        <c:v>42533.732314814813</c:v>
                      </c:pt>
                      <c:pt idx="22211">
                        <c:v>42533.73232638889</c:v>
                      </c:pt>
                      <c:pt idx="22212">
                        <c:v>42533.73233796296</c:v>
                      </c:pt>
                      <c:pt idx="22213">
                        <c:v>42533.732349537036</c:v>
                      </c:pt>
                      <c:pt idx="22214">
                        <c:v>42533.732361111113</c:v>
                      </c:pt>
                      <c:pt idx="22215">
                        <c:v>42533.732372685183</c:v>
                      </c:pt>
                      <c:pt idx="22216">
                        <c:v>42533.73238425926</c:v>
                      </c:pt>
                      <c:pt idx="22217">
                        <c:v>42533.732395833336</c:v>
                      </c:pt>
                      <c:pt idx="22218">
                        <c:v>42533.732407407406</c:v>
                      </c:pt>
                      <c:pt idx="22219">
                        <c:v>42533.732418981483</c:v>
                      </c:pt>
                      <c:pt idx="22220">
                        <c:v>42533.732430555552</c:v>
                      </c:pt>
                      <c:pt idx="22221">
                        <c:v>42533.732442129629</c:v>
                      </c:pt>
                      <c:pt idx="22222">
                        <c:v>42533.732453703706</c:v>
                      </c:pt>
                      <c:pt idx="22223">
                        <c:v>42533.732465277775</c:v>
                      </c:pt>
                      <c:pt idx="22224">
                        <c:v>42533.732476851852</c:v>
                      </c:pt>
                      <c:pt idx="22225">
                        <c:v>42533.732499999998</c:v>
                      </c:pt>
                      <c:pt idx="22226">
                        <c:v>42533.732511574075</c:v>
                      </c:pt>
                      <c:pt idx="22227">
                        <c:v>42533.732523148145</c:v>
                      </c:pt>
                      <c:pt idx="22228">
                        <c:v>42533.732534722221</c:v>
                      </c:pt>
                      <c:pt idx="22229">
                        <c:v>42533.732546296298</c:v>
                      </c:pt>
                      <c:pt idx="22230">
                        <c:v>42533.732557870368</c:v>
                      </c:pt>
                      <c:pt idx="22231">
                        <c:v>42533.732569444444</c:v>
                      </c:pt>
                      <c:pt idx="22232">
                        <c:v>42533.732581018521</c:v>
                      </c:pt>
                      <c:pt idx="22233">
                        <c:v>42533.732592592591</c:v>
                      </c:pt>
                      <c:pt idx="22234">
                        <c:v>42533.732604166667</c:v>
                      </c:pt>
                      <c:pt idx="22235">
                        <c:v>42533.732615740744</c:v>
                      </c:pt>
                      <c:pt idx="22236">
                        <c:v>42533.732627314814</c:v>
                      </c:pt>
                      <c:pt idx="22237">
                        <c:v>42533.732638888891</c:v>
                      </c:pt>
                      <c:pt idx="22238">
                        <c:v>42533.73265046296</c:v>
                      </c:pt>
                      <c:pt idx="22239">
                        <c:v>42533.732662037037</c:v>
                      </c:pt>
                      <c:pt idx="22240">
                        <c:v>42533.732673611114</c:v>
                      </c:pt>
                      <c:pt idx="22241">
                        <c:v>42533.732685185183</c:v>
                      </c:pt>
                      <c:pt idx="22242">
                        <c:v>42533.73269675926</c:v>
                      </c:pt>
                      <c:pt idx="22243">
                        <c:v>42533.732708333337</c:v>
                      </c:pt>
                      <c:pt idx="22244">
                        <c:v>42533.732719907406</c:v>
                      </c:pt>
                      <c:pt idx="22245">
                        <c:v>42533.732731481483</c:v>
                      </c:pt>
                      <c:pt idx="22246">
                        <c:v>42533.732754629629</c:v>
                      </c:pt>
                      <c:pt idx="22247">
                        <c:v>42533.732766203706</c:v>
                      </c:pt>
                      <c:pt idx="22248">
                        <c:v>42533.732777777775</c:v>
                      </c:pt>
                      <c:pt idx="22249">
                        <c:v>42533.732789351852</c:v>
                      </c:pt>
                      <c:pt idx="22250">
                        <c:v>42533.732800925929</c:v>
                      </c:pt>
                      <c:pt idx="22251">
                        <c:v>42533.732812499999</c:v>
                      </c:pt>
                      <c:pt idx="22252">
                        <c:v>42533.732835648145</c:v>
                      </c:pt>
                      <c:pt idx="22253">
                        <c:v>42533.732847222222</c:v>
                      </c:pt>
                      <c:pt idx="22254">
                        <c:v>42533.732858796298</c:v>
                      </c:pt>
                      <c:pt idx="22255">
                        <c:v>42533.732870370368</c:v>
                      </c:pt>
                      <c:pt idx="22256">
                        <c:v>42533.732881944445</c:v>
                      </c:pt>
                      <c:pt idx="22257">
                        <c:v>42533.732893518521</c:v>
                      </c:pt>
                      <c:pt idx="22258">
                        <c:v>42533.732905092591</c:v>
                      </c:pt>
                      <c:pt idx="22259">
                        <c:v>42533.732916666668</c:v>
                      </c:pt>
                      <c:pt idx="22260">
                        <c:v>42533.732928240737</c:v>
                      </c:pt>
                      <c:pt idx="22261">
                        <c:v>42533.732939814814</c:v>
                      </c:pt>
                      <c:pt idx="22262">
                        <c:v>42533.732951388891</c:v>
                      </c:pt>
                      <c:pt idx="22263">
                        <c:v>42533.73296296296</c:v>
                      </c:pt>
                      <c:pt idx="22264">
                        <c:v>42533.732974537037</c:v>
                      </c:pt>
                      <c:pt idx="22265">
                        <c:v>42533.732986111114</c:v>
                      </c:pt>
                      <c:pt idx="22266">
                        <c:v>42533.732997685183</c:v>
                      </c:pt>
                      <c:pt idx="22267">
                        <c:v>42533.73300925926</c:v>
                      </c:pt>
                      <c:pt idx="22268">
                        <c:v>42533.733020833337</c:v>
                      </c:pt>
                      <c:pt idx="22269">
                        <c:v>42533.733032407406</c:v>
                      </c:pt>
                      <c:pt idx="22270">
                        <c:v>42533.733043981483</c:v>
                      </c:pt>
                      <c:pt idx="22271">
                        <c:v>42533.733067129629</c:v>
                      </c:pt>
                      <c:pt idx="22272">
                        <c:v>42533.733078703706</c:v>
                      </c:pt>
                      <c:pt idx="22273">
                        <c:v>42533.733090277776</c:v>
                      </c:pt>
                      <c:pt idx="22274">
                        <c:v>42533.733101851853</c:v>
                      </c:pt>
                      <c:pt idx="22275">
                        <c:v>42533.733113425929</c:v>
                      </c:pt>
                      <c:pt idx="22276">
                        <c:v>42533.733124999999</c:v>
                      </c:pt>
                      <c:pt idx="22277">
                        <c:v>42533.733136574076</c:v>
                      </c:pt>
                      <c:pt idx="22278">
                        <c:v>42533.733148148145</c:v>
                      </c:pt>
                      <c:pt idx="22279">
                        <c:v>42533.733159722222</c:v>
                      </c:pt>
                      <c:pt idx="22280">
                        <c:v>42533.733171296299</c:v>
                      </c:pt>
                      <c:pt idx="22281">
                        <c:v>42533.733182870368</c:v>
                      </c:pt>
                      <c:pt idx="22282">
                        <c:v>42533.733194444445</c:v>
                      </c:pt>
                      <c:pt idx="22283">
                        <c:v>42533.733206018522</c:v>
                      </c:pt>
                      <c:pt idx="22284">
                        <c:v>42533.733217592591</c:v>
                      </c:pt>
                      <c:pt idx="22285">
                        <c:v>42533.733229166668</c:v>
                      </c:pt>
                      <c:pt idx="22286">
                        <c:v>42533.733240740738</c:v>
                      </c:pt>
                      <c:pt idx="22287">
                        <c:v>42533.733252314814</c:v>
                      </c:pt>
                      <c:pt idx="22288">
                        <c:v>42533.733263888891</c:v>
                      </c:pt>
                      <c:pt idx="22289">
                        <c:v>42533.733275462961</c:v>
                      </c:pt>
                      <c:pt idx="22290">
                        <c:v>42533.733287037037</c:v>
                      </c:pt>
                      <c:pt idx="22291">
                        <c:v>42533.733298611114</c:v>
                      </c:pt>
                      <c:pt idx="22292">
                        <c:v>42533.733310185184</c:v>
                      </c:pt>
                      <c:pt idx="22293">
                        <c:v>42533.73332175926</c:v>
                      </c:pt>
                      <c:pt idx="22294">
                        <c:v>42533.73333333333</c:v>
                      </c:pt>
                      <c:pt idx="22295">
                        <c:v>42533.733344907407</c:v>
                      </c:pt>
                      <c:pt idx="22296">
                        <c:v>42533.733356481483</c:v>
                      </c:pt>
                      <c:pt idx="22297">
                        <c:v>42533.733368055553</c:v>
                      </c:pt>
                      <c:pt idx="22298">
                        <c:v>42533.73337962963</c:v>
                      </c:pt>
                      <c:pt idx="22299">
                        <c:v>42533.733391203707</c:v>
                      </c:pt>
                      <c:pt idx="22300">
                        <c:v>42533.733402777776</c:v>
                      </c:pt>
                      <c:pt idx="22301">
                        <c:v>42533.733414351853</c:v>
                      </c:pt>
                      <c:pt idx="22302">
                        <c:v>42533.733425925922</c:v>
                      </c:pt>
                      <c:pt idx="22303">
                        <c:v>42533.733437499999</c:v>
                      </c:pt>
                      <c:pt idx="22304">
                        <c:v>42533.733449074076</c:v>
                      </c:pt>
                      <c:pt idx="22305">
                        <c:v>42533.733460648145</c:v>
                      </c:pt>
                      <c:pt idx="22306">
                        <c:v>42533.733472222222</c:v>
                      </c:pt>
                      <c:pt idx="22307">
                        <c:v>42533.733483796299</c:v>
                      </c:pt>
                      <c:pt idx="22308">
                        <c:v>42533.733495370368</c:v>
                      </c:pt>
                      <c:pt idx="22309">
                        <c:v>42533.733506944445</c:v>
                      </c:pt>
                      <c:pt idx="22310">
                        <c:v>42533.733518518522</c:v>
                      </c:pt>
                      <c:pt idx="22311">
                        <c:v>42533.733530092592</c:v>
                      </c:pt>
                      <c:pt idx="22312">
                        <c:v>42533.733541666668</c:v>
                      </c:pt>
                      <c:pt idx="22313">
                        <c:v>42533.733553240738</c:v>
                      </c:pt>
                      <c:pt idx="22314">
                        <c:v>42533.733564814815</c:v>
                      </c:pt>
                      <c:pt idx="22315">
                        <c:v>42533.733576388891</c:v>
                      </c:pt>
                      <c:pt idx="22316">
                        <c:v>42533.733587962961</c:v>
                      </c:pt>
                      <c:pt idx="22317">
                        <c:v>42533.733599537038</c:v>
                      </c:pt>
                      <c:pt idx="22318">
                        <c:v>42533.733611111114</c:v>
                      </c:pt>
                      <c:pt idx="22319">
                        <c:v>42533.733622685184</c:v>
                      </c:pt>
                      <c:pt idx="22320">
                        <c:v>42533.733634259261</c:v>
                      </c:pt>
                      <c:pt idx="22321">
                        <c:v>42533.73364583333</c:v>
                      </c:pt>
                      <c:pt idx="22322">
                        <c:v>42533.733657407407</c:v>
                      </c:pt>
                      <c:pt idx="22323">
                        <c:v>42533.733668981484</c:v>
                      </c:pt>
                      <c:pt idx="22324">
                        <c:v>42533.733680555553</c:v>
                      </c:pt>
                      <c:pt idx="22325">
                        <c:v>42533.73369212963</c:v>
                      </c:pt>
                      <c:pt idx="22326">
                        <c:v>42533.733703703707</c:v>
                      </c:pt>
                      <c:pt idx="22327">
                        <c:v>42533.733715277776</c:v>
                      </c:pt>
                      <c:pt idx="22328">
                        <c:v>42533.733726851853</c:v>
                      </c:pt>
                      <c:pt idx="22329">
                        <c:v>42533.733738425923</c:v>
                      </c:pt>
                      <c:pt idx="22330">
                        <c:v>42533.733749999999</c:v>
                      </c:pt>
                      <c:pt idx="22331">
                        <c:v>42533.733761574076</c:v>
                      </c:pt>
                      <c:pt idx="22332">
                        <c:v>42533.733773148146</c:v>
                      </c:pt>
                      <c:pt idx="22333">
                        <c:v>42533.733784722222</c:v>
                      </c:pt>
                      <c:pt idx="22334">
                        <c:v>42533.733796296299</c:v>
                      </c:pt>
                      <c:pt idx="22335">
                        <c:v>42533.733807870369</c:v>
                      </c:pt>
                      <c:pt idx="22336">
                        <c:v>42533.733831018515</c:v>
                      </c:pt>
                      <c:pt idx="22337">
                        <c:v>42533.733842592592</c:v>
                      </c:pt>
                      <c:pt idx="22338">
                        <c:v>42533.733854166669</c:v>
                      </c:pt>
                      <c:pt idx="22339">
                        <c:v>42533.733865740738</c:v>
                      </c:pt>
                      <c:pt idx="22340">
                        <c:v>42533.733877314815</c:v>
                      </c:pt>
                      <c:pt idx="22341">
                        <c:v>42533.733888888892</c:v>
                      </c:pt>
                      <c:pt idx="22342">
                        <c:v>42533.733900462961</c:v>
                      </c:pt>
                      <c:pt idx="22343">
                        <c:v>42533.733912037038</c:v>
                      </c:pt>
                      <c:pt idx="22344">
                        <c:v>42533.733923611115</c:v>
                      </c:pt>
                      <c:pt idx="22345">
                        <c:v>42533.733935185184</c:v>
                      </c:pt>
                      <c:pt idx="22346">
                        <c:v>42533.733946759261</c:v>
                      </c:pt>
                      <c:pt idx="22347">
                        <c:v>42533.733958333331</c:v>
                      </c:pt>
                      <c:pt idx="22348">
                        <c:v>42533.733969907407</c:v>
                      </c:pt>
                      <c:pt idx="22349">
                        <c:v>42533.733981481484</c:v>
                      </c:pt>
                      <c:pt idx="22350">
                        <c:v>42533.733993055554</c:v>
                      </c:pt>
                      <c:pt idx="22351">
                        <c:v>42533.73400462963</c:v>
                      </c:pt>
                      <c:pt idx="22352">
                        <c:v>42533.734016203707</c:v>
                      </c:pt>
                      <c:pt idx="22353">
                        <c:v>42533.734027777777</c:v>
                      </c:pt>
                      <c:pt idx="22354">
                        <c:v>42533.734039351853</c:v>
                      </c:pt>
                      <c:pt idx="22355">
                        <c:v>42533.734050925923</c:v>
                      </c:pt>
                      <c:pt idx="22356">
                        <c:v>42533.7340625</c:v>
                      </c:pt>
                      <c:pt idx="22357">
                        <c:v>42533.734074074076</c:v>
                      </c:pt>
                      <c:pt idx="22358">
                        <c:v>42533.734085648146</c:v>
                      </c:pt>
                      <c:pt idx="22359">
                        <c:v>42533.734097222223</c:v>
                      </c:pt>
                      <c:pt idx="22360">
                        <c:v>42533.7341087963</c:v>
                      </c:pt>
                      <c:pt idx="22361">
                        <c:v>42533.734120370369</c:v>
                      </c:pt>
                      <c:pt idx="22362">
                        <c:v>42533.734131944446</c:v>
                      </c:pt>
                      <c:pt idx="22363">
                        <c:v>42533.734143518515</c:v>
                      </c:pt>
                      <c:pt idx="22364">
                        <c:v>42533.734155092592</c:v>
                      </c:pt>
                      <c:pt idx="22365">
                        <c:v>42533.734166666669</c:v>
                      </c:pt>
                      <c:pt idx="22366">
                        <c:v>42533.734178240738</c:v>
                      </c:pt>
                      <c:pt idx="22367">
                        <c:v>42533.734189814815</c:v>
                      </c:pt>
                      <c:pt idx="22368">
                        <c:v>42533.734201388892</c:v>
                      </c:pt>
                      <c:pt idx="22369">
                        <c:v>42533.734212962961</c:v>
                      </c:pt>
                      <c:pt idx="22370">
                        <c:v>42533.734224537038</c:v>
                      </c:pt>
                      <c:pt idx="22371">
                        <c:v>42533.734236111108</c:v>
                      </c:pt>
                      <c:pt idx="22372">
                        <c:v>42533.734247685185</c:v>
                      </c:pt>
                      <c:pt idx="22373">
                        <c:v>42533.734259259261</c:v>
                      </c:pt>
                      <c:pt idx="22374">
                        <c:v>42533.734270833331</c:v>
                      </c:pt>
                      <c:pt idx="22375">
                        <c:v>42533.734282407408</c:v>
                      </c:pt>
                      <c:pt idx="22376">
                        <c:v>42533.734293981484</c:v>
                      </c:pt>
                      <c:pt idx="22377">
                        <c:v>42533.734305555554</c:v>
                      </c:pt>
                      <c:pt idx="22378">
                        <c:v>42533.734317129631</c:v>
                      </c:pt>
                      <c:pt idx="22379">
                        <c:v>42533.7343287037</c:v>
                      </c:pt>
                      <c:pt idx="22380">
                        <c:v>42533.734340277777</c:v>
                      </c:pt>
                      <c:pt idx="22381">
                        <c:v>42533.734351851854</c:v>
                      </c:pt>
                      <c:pt idx="22382">
                        <c:v>42533.734363425923</c:v>
                      </c:pt>
                      <c:pt idx="22383">
                        <c:v>42533.734375</c:v>
                      </c:pt>
                      <c:pt idx="22384">
                        <c:v>42533.734386574077</c:v>
                      </c:pt>
                      <c:pt idx="22385">
                        <c:v>42533.734398148146</c:v>
                      </c:pt>
                      <c:pt idx="22386">
                        <c:v>42533.734409722223</c:v>
                      </c:pt>
                      <c:pt idx="22387">
                        <c:v>42533.7344212963</c:v>
                      </c:pt>
                      <c:pt idx="22388">
                        <c:v>42533.734432870369</c:v>
                      </c:pt>
                      <c:pt idx="22389">
                        <c:v>42533.734444444446</c:v>
                      </c:pt>
                      <c:pt idx="22390">
                        <c:v>42533.734456018516</c:v>
                      </c:pt>
                      <c:pt idx="22391">
                        <c:v>42533.734467592592</c:v>
                      </c:pt>
                      <c:pt idx="22392">
                        <c:v>42533.734479166669</c:v>
                      </c:pt>
                      <c:pt idx="22393">
                        <c:v>42533.734490740739</c:v>
                      </c:pt>
                      <c:pt idx="22394">
                        <c:v>42533.734502314815</c:v>
                      </c:pt>
                      <c:pt idx="22395">
                        <c:v>42533.734513888892</c:v>
                      </c:pt>
                      <c:pt idx="22396">
                        <c:v>42533.734525462962</c:v>
                      </c:pt>
                      <c:pt idx="22397">
                        <c:v>42533.734537037039</c:v>
                      </c:pt>
                      <c:pt idx="22398">
                        <c:v>42533.734548611108</c:v>
                      </c:pt>
                      <c:pt idx="22399">
                        <c:v>42533.734560185185</c:v>
                      </c:pt>
                      <c:pt idx="22400">
                        <c:v>42533.734571759262</c:v>
                      </c:pt>
                      <c:pt idx="22401">
                        <c:v>42533.734583333331</c:v>
                      </c:pt>
                      <c:pt idx="22402">
                        <c:v>42533.734594907408</c:v>
                      </c:pt>
                      <c:pt idx="22403">
                        <c:v>42533.734606481485</c:v>
                      </c:pt>
                      <c:pt idx="22404">
                        <c:v>42533.734618055554</c:v>
                      </c:pt>
                      <c:pt idx="22405">
                        <c:v>42533.734629629631</c:v>
                      </c:pt>
                      <c:pt idx="22406">
                        <c:v>42533.734652777777</c:v>
                      </c:pt>
                      <c:pt idx="22407">
                        <c:v>42533.734664351854</c:v>
                      </c:pt>
                      <c:pt idx="22408">
                        <c:v>42533.734675925924</c:v>
                      </c:pt>
                      <c:pt idx="22409">
                        <c:v>42533.7346875</c:v>
                      </c:pt>
                      <c:pt idx="22410">
                        <c:v>42533.734699074077</c:v>
                      </c:pt>
                      <c:pt idx="22411">
                        <c:v>42533.734710648147</c:v>
                      </c:pt>
                      <c:pt idx="22412">
                        <c:v>42533.734722222223</c:v>
                      </c:pt>
                      <c:pt idx="22413">
                        <c:v>42533.734733796293</c:v>
                      </c:pt>
                      <c:pt idx="22414">
                        <c:v>42533.73474537037</c:v>
                      </c:pt>
                      <c:pt idx="22415">
                        <c:v>42533.734768518516</c:v>
                      </c:pt>
                      <c:pt idx="22416">
                        <c:v>42533.734780092593</c:v>
                      </c:pt>
                      <c:pt idx="22417">
                        <c:v>42533.734791666669</c:v>
                      </c:pt>
                      <c:pt idx="22418">
                        <c:v>42533.734803240739</c:v>
                      </c:pt>
                      <c:pt idx="22419">
                        <c:v>42533.734814814816</c:v>
                      </c:pt>
                      <c:pt idx="22420">
                        <c:v>42533.734837962962</c:v>
                      </c:pt>
                      <c:pt idx="22421">
                        <c:v>42533.734849537039</c:v>
                      </c:pt>
                      <c:pt idx="22422">
                        <c:v>42533.734861111108</c:v>
                      </c:pt>
                      <c:pt idx="22423">
                        <c:v>42533.734872685185</c:v>
                      </c:pt>
                      <c:pt idx="22424">
                        <c:v>42533.734884259262</c:v>
                      </c:pt>
                      <c:pt idx="22425">
                        <c:v>42533.734895833331</c:v>
                      </c:pt>
                      <c:pt idx="22426">
                        <c:v>42533.734907407408</c:v>
                      </c:pt>
                      <c:pt idx="22427">
                        <c:v>42533.734918981485</c:v>
                      </c:pt>
                      <c:pt idx="22428">
                        <c:v>42533.734930555554</c:v>
                      </c:pt>
                      <c:pt idx="22429">
                        <c:v>42533.734942129631</c:v>
                      </c:pt>
                      <c:pt idx="22430">
                        <c:v>42533.734953703701</c:v>
                      </c:pt>
                      <c:pt idx="22431">
                        <c:v>42533.734965277778</c:v>
                      </c:pt>
                      <c:pt idx="22432">
                        <c:v>42533.734976851854</c:v>
                      </c:pt>
                      <c:pt idx="22433">
                        <c:v>42533.734988425924</c:v>
                      </c:pt>
                      <c:pt idx="22434">
                        <c:v>42533.735000000001</c:v>
                      </c:pt>
                      <c:pt idx="22435">
                        <c:v>42533.735011574077</c:v>
                      </c:pt>
                      <c:pt idx="22436">
                        <c:v>42533.735023148147</c:v>
                      </c:pt>
                      <c:pt idx="22437">
                        <c:v>42533.735034722224</c:v>
                      </c:pt>
                      <c:pt idx="22438">
                        <c:v>42533.735046296293</c:v>
                      </c:pt>
                      <c:pt idx="22439">
                        <c:v>42533.73505787037</c:v>
                      </c:pt>
                      <c:pt idx="22440">
                        <c:v>42533.735069444447</c:v>
                      </c:pt>
                      <c:pt idx="22441">
                        <c:v>42533.735092592593</c:v>
                      </c:pt>
                      <c:pt idx="22442">
                        <c:v>42533.73510416667</c:v>
                      </c:pt>
                      <c:pt idx="22443">
                        <c:v>42533.735115740739</c:v>
                      </c:pt>
                      <c:pt idx="22444">
                        <c:v>42533.735127314816</c:v>
                      </c:pt>
                      <c:pt idx="22445">
                        <c:v>42533.735138888886</c:v>
                      </c:pt>
                      <c:pt idx="22446">
                        <c:v>42533.735150462962</c:v>
                      </c:pt>
                      <c:pt idx="22447">
                        <c:v>42533.735162037039</c:v>
                      </c:pt>
                      <c:pt idx="22448">
                        <c:v>42533.735173611109</c:v>
                      </c:pt>
                      <c:pt idx="22449">
                        <c:v>42533.735185185185</c:v>
                      </c:pt>
                      <c:pt idx="22450">
                        <c:v>42533.735196759262</c:v>
                      </c:pt>
                      <c:pt idx="22451">
                        <c:v>42533.735208333332</c:v>
                      </c:pt>
                      <c:pt idx="22452">
                        <c:v>42533.735219907408</c:v>
                      </c:pt>
                      <c:pt idx="22453">
                        <c:v>42533.735231481478</c:v>
                      </c:pt>
                      <c:pt idx="22454">
                        <c:v>42533.735243055555</c:v>
                      </c:pt>
                      <c:pt idx="22455">
                        <c:v>42533.735254629632</c:v>
                      </c:pt>
                      <c:pt idx="22456">
                        <c:v>42533.735266203701</c:v>
                      </c:pt>
                      <c:pt idx="22457">
                        <c:v>42533.735277777778</c:v>
                      </c:pt>
                      <c:pt idx="22458">
                        <c:v>42533.735289351855</c:v>
                      </c:pt>
                      <c:pt idx="22459">
                        <c:v>42533.735300925924</c:v>
                      </c:pt>
                      <c:pt idx="22460">
                        <c:v>42533.735312500001</c:v>
                      </c:pt>
                      <c:pt idx="22461">
                        <c:v>42533.735324074078</c:v>
                      </c:pt>
                      <c:pt idx="22462">
                        <c:v>42533.735335648147</c:v>
                      </c:pt>
                      <c:pt idx="22463">
                        <c:v>42533.735347222224</c:v>
                      </c:pt>
                      <c:pt idx="22464">
                        <c:v>42533.735358796293</c:v>
                      </c:pt>
                      <c:pt idx="22465">
                        <c:v>42533.73537037037</c:v>
                      </c:pt>
                      <c:pt idx="22466">
                        <c:v>42533.735381944447</c:v>
                      </c:pt>
                      <c:pt idx="22467">
                        <c:v>42533.735393518517</c:v>
                      </c:pt>
                      <c:pt idx="22468">
                        <c:v>42533.735405092593</c:v>
                      </c:pt>
                      <c:pt idx="22469">
                        <c:v>42533.73541666667</c:v>
                      </c:pt>
                      <c:pt idx="22470">
                        <c:v>42533.73542824074</c:v>
                      </c:pt>
                      <c:pt idx="22471">
                        <c:v>42533.735439814816</c:v>
                      </c:pt>
                      <c:pt idx="22472">
                        <c:v>42533.735451388886</c:v>
                      </c:pt>
                      <c:pt idx="22473">
                        <c:v>42533.735474537039</c:v>
                      </c:pt>
                      <c:pt idx="22474">
                        <c:v>42533.735486111109</c:v>
                      </c:pt>
                      <c:pt idx="22475">
                        <c:v>42533.735497685186</c:v>
                      </c:pt>
                      <c:pt idx="22476">
                        <c:v>42533.735509259262</c:v>
                      </c:pt>
                      <c:pt idx="22477">
                        <c:v>42533.735520833332</c:v>
                      </c:pt>
                      <c:pt idx="22478">
                        <c:v>42533.735532407409</c:v>
                      </c:pt>
                      <c:pt idx="22479">
                        <c:v>42533.735543981478</c:v>
                      </c:pt>
                      <c:pt idx="22480">
                        <c:v>42533.735555555555</c:v>
                      </c:pt>
                      <c:pt idx="22481">
                        <c:v>42533.735567129632</c:v>
                      </c:pt>
                      <c:pt idx="22482">
                        <c:v>42533.735578703701</c:v>
                      </c:pt>
                      <c:pt idx="22483">
                        <c:v>42533.735590277778</c:v>
                      </c:pt>
                      <c:pt idx="22484">
                        <c:v>42533.735601851855</c:v>
                      </c:pt>
                      <c:pt idx="22485">
                        <c:v>42533.735613425924</c:v>
                      </c:pt>
                      <c:pt idx="22486">
                        <c:v>42533.735625000001</c:v>
                      </c:pt>
                      <c:pt idx="22487">
                        <c:v>42533.735636574071</c:v>
                      </c:pt>
                      <c:pt idx="22488">
                        <c:v>42533.735648148147</c:v>
                      </c:pt>
                      <c:pt idx="22489">
                        <c:v>42533.735659722224</c:v>
                      </c:pt>
                      <c:pt idx="22490">
                        <c:v>42533.735671296294</c:v>
                      </c:pt>
                      <c:pt idx="22491">
                        <c:v>42533.735682870371</c:v>
                      </c:pt>
                      <c:pt idx="22492">
                        <c:v>42533.735694444447</c:v>
                      </c:pt>
                      <c:pt idx="22493">
                        <c:v>42533.735706018517</c:v>
                      </c:pt>
                      <c:pt idx="22494">
                        <c:v>42533.735717592594</c:v>
                      </c:pt>
                      <c:pt idx="22495">
                        <c:v>42533.735729166663</c:v>
                      </c:pt>
                      <c:pt idx="22496">
                        <c:v>42533.735752314817</c:v>
                      </c:pt>
                      <c:pt idx="22497">
                        <c:v>42533.735763888886</c:v>
                      </c:pt>
                      <c:pt idx="22498">
                        <c:v>42533.735775462963</c:v>
                      </c:pt>
                      <c:pt idx="22499">
                        <c:v>42533.73578703704</c:v>
                      </c:pt>
                      <c:pt idx="22500">
                        <c:v>42533.735798611109</c:v>
                      </c:pt>
                      <c:pt idx="22501">
                        <c:v>42533.735810185186</c:v>
                      </c:pt>
                      <c:pt idx="22502">
                        <c:v>42533.735821759263</c:v>
                      </c:pt>
                      <c:pt idx="22503">
                        <c:v>42533.735833333332</c:v>
                      </c:pt>
                      <c:pt idx="22504">
                        <c:v>42533.735844907409</c:v>
                      </c:pt>
                      <c:pt idx="22505">
                        <c:v>42533.735856481479</c:v>
                      </c:pt>
                      <c:pt idx="22506">
                        <c:v>42533.735868055555</c:v>
                      </c:pt>
                      <c:pt idx="22507">
                        <c:v>42533.735879629632</c:v>
                      </c:pt>
                      <c:pt idx="22508">
                        <c:v>42533.735891203702</c:v>
                      </c:pt>
                      <c:pt idx="22509">
                        <c:v>42533.735902777778</c:v>
                      </c:pt>
                      <c:pt idx="22510">
                        <c:v>42533.735914351855</c:v>
                      </c:pt>
                      <c:pt idx="22511">
                        <c:v>42533.735925925925</c:v>
                      </c:pt>
                      <c:pt idx="22512">
                        <c:v>42533.735937500001</c:v>
                      </c:pt>
                      <c:pt idx="22513">
                        <c:v>42533.735949074071</c:v>
                      </c:pt>
                      <c:pt idx="22514">
                        <c:v>42533.735960648148</c:v>
                      </c:pt>
                      <c:pt idx="22515">
                        <c:v>42533.735972222225</c:v>
                      </c:pt>
                      <c:pt idx="22516">
                        <c:v>42533.735983796294</c:v>
                      </c:pt>
                      <c:pt idx="22517">
                        <c:v>42533.735995370371</c:v>
                      </c:pt>
                      <c:pt idx="22518">
                        <c:v>42533.736006944448</c:v>
                      </c:pt>
                      <c:pt idx="22519">
                        <c:v>42533.736018518517</c:v>
                      </c:pt>
                      <c:pt idx="22520">
                        <c:v>42533.736030092594</c:v>
                      </c:pt>
                      <c:pt idx="22521">
                        <c:v>42533.736041666663</c:v>
                      </c:pt>
                      <c:pt idx="22522">
                        <c:v>42533.73605324074</c:v>
                      </c:pt>
                      <c:pt idx="22523">
                        <c:v>42533.736064814817</c:v>
                      </c:pt>
                      <c:pt idx="22524">
                        <c:v>42533.736076388886</c:v>
                      </c:pt>
                      <c:pt idx="22525">
                        <c:v>42533.736087962963</c:v>
                      </c:pt>
                      <c:pt idx="22526">
                        <c:v>42533.73609953704</c:v>
                      </c:pt>
                      <c:pt idx="22527">
                        <c:v>42533.736111111109</c:v>
                      </c:pt>
                      <c:pt idx="22528">
                        <c:v>42533.736122685186</c:v>
                      </c:pt>
                      <c:pt idx="22529">
                        <c:v>42533.736134259256</c:v>
                      </c:pt>
                      <c:pt idx="22530">
                        <c:v>42533.736145833333</c:v>
                      </c:pt>
                      <c:pt idx="22531">
                        <c:v>42533.736157407409</c:v>
                      </c:pt>
                      <c:pt idx="22532">
                        <c:v>42533.736180555556</c:v>
                      </c:pt>
                      <c:pt idx="22533">
                        <c:v>42533.736192129632</c:v>
                      </c:pt>
                      <c:pt idx="22534">
                        <c:v>42533.736203703702</c:v>
                      </c:pt>
                      <c:pt idx="22535">
                        <c:v>42533.736215277779</c:v>
                      </c:pt>
                      <c:pt idx="22536">
                        <c:v>42533.736226851855</c:v>
                      </c:pt>
                      <c:pt idx="22537">
                        <c:v>42533.736238425925</c:v>
                      </c:pt>
                      <c:pt idx="22538">
                        <c:v>42533.736250000002</c:v>
                      </c:pt>
                      <c:pt idx="22539">
                        <c:v>42533.736261574071</c:v>
                      </c:pt>
                      <c:pt idx="22540">
                        <c:v>42533.736273148148</c:v>
                      </c:pt>
                      <c:pt idx="22541">
                        <c:v>42533.736284722225</c:v>
                      </c:pt>
                      <c:pt idx="22542">
                        <c:v>42533.736296296294</c:v>
                      </c:pt>
                      <c:pt idx="22543">
                        <c:v>42533.736307870371</c:v>
                      </c:pt>
                      <c:pt idx="22544">
                        <c:v>42533.736319444448</c:v>
                      </c:pt>
                      <c:pt idx="22545">
                        <c:v>42533.736331018517</c:v>
                      </c:pt>
                      <c:pt idx="22546">
                        <c:v>42533.736342592594</c:v>
                      </c:pt>
                      <c:pt idx="22547">
                        <c:v>42533.736354166664</c:v>
                      </c:pt>
                      <c:pt idx="22548">
                        <c:v>42533.73636574074</c:v>
                      </c:pt>
                      <c:pt idx="22549">
                        <c:v>42533.736377314817</c:v>
                      </c:pt>
                      <c:pt idx="22550">
                        <c:v>42533.736388888887</c:v>
                      </c:pt>
                      <c:pt idx="22551">
                        <c:v>42533.736400462964</c:v>
                      </c:pt>
                      <c:pt idx="22552">
                        <c:v>42533.73641203704</c:v>
                      </c:pt>
                      <c:pt idx="22553">
                        <c:v>42533.73642361111</c:v>
                      </c:pt>
                      <c:pt idx="22554">
                        <c:v>42533.736446759256</c:v>
                      </c:pt>
                      <c:pt idx="22555">
                        <c:v>42533.73646990741</c:v>
                      </c:pt>
                      <c:pt idx="22556">
                        <c:v>42533.736481481479</c:v>
                      </c:pt>
                      <c:pt idx="22557">
                        <c:v>42533.736493055556</c:v>
                      </c:pt>
                      <c:pt idx="22558">
                        <c:v>42533.736504629633</c:v>
                      </c:pt>
                      <c:pt idx="22559">
                        <c:v>42533.736527777779</c:v>
                      </c:pt>
                      <c:pt idx="22560">
                        <c:v>42533.736539351848</c:v>
                      </c:pt>
                      <c:pt idx="22561">
                        <c:v>42533.736550925925</c:v>
                      </c:pt>
                      <c:pt idx="22562">
                        <c:v>42533.736562500002</c:v>
                      </c:pt>
                      <c:pt idx="22563">
                        <c:v>42533.736574074072</c:v>
                      </c:pt>
                      <c:pt idx="22564">
                        <c:v>42533.736585648148</c:v>
                      </c:pt>
                      <c:pt idx="22565">
                        <c:v>42533.736597222225</c:v>
                      </c:pt>
                      <c:pt idx="22566">
                        <c:v>42533.736608796295</c:v>
                      </c:pt>
                      <c:pt idx="22567">
                        <c:v>42533.736620370371</c:v>
                      </c:pt>
                      <c:pt idx="22568">
                        <c:v>42533.736643518518</c:v>
                      </c:pt>
                      <c:pt idx="22569">
                        <c:v>42533.736655092594</c:v>
                      </c:pt>
                      <c:pt idx="22570">
                        <c:v>42533.736666666664</c:v>
                      </c:pt>
                      <c:pt idx="22571">
                        <c:v>42533.736678240741</c:v>
                      </c:pt>
                      <c:pt idx="22572">
                        <c:v>42533.736689814818</c:v>
                      </c:pt>
                      <c:pt idx="22573">
                        <c:v>42533.736701388887</c:v>
                      </c:pt>
                      <c:pt idx="22574">
                        <c:v>42533.736712962964</c:v>
                      </c:pt>
                      <c:pt idx="22575">
                        <c:v>42533.736724537041</c:v>
                      </c:pt>
                      <c:pt idx="22576">
                        <c:v>42533.73673611111</c:v>
                      </c:pt>
                      <c:pt idx="22577">
                        <c:v>42533.736747685187</c:v>
                      </c:pt>
                      <c:pt idx="22578">
                        <c:v>42533.736759259256</c:v>
                      </c:pt>
                      <c:pt idx="22579">
                        <c:v>42533.736770833333</c:v>
                      </c:pt>
                      <c:pt idx="22580">
                        <c:v>42533.73678240741</c:v>
                      </c:pt>
                      <c:pt idx="22581">
                        <c:v>42533.736793981479</c:v>
                      </c:pt>
                      <c:pt idx="22582">
                        <c:v>42533.736805555556</c:v>
                      </c:pt>
                      <c:pt idx="22583">
                        <c:v>42533.736817129633</c:v>
                      </c:pt>
                      <c:pt idx="22584">
                        <c:v>42533.736828703702</c:v>
                      </c:pt>
                      <c:pt idx="22585">
                        <c:v>42533.736840277779</c:v>
                      </c:pt>
                      <c:pt idx="22586">
                        <c:v>42533.736851851849</c:v>
                      </c:pt>
                      <c:pt idx="22587">
                        <c:v>42533.736863425926</c:v>
                      </c:pt>
                      <c:pt idx="22588">
                        <c:v>42533.736875000002</c:v>
                      </c:pt>
                      <c:pt idx="22589">
                        <c:v>42533.736886574072</c:v>
                      </c:pt>
                      <c:pt idx="22590">
                        <c:v>42533.736898148149</c:v>
                      </c:pt>
                      <c:pt idx="22591">
                        <c:v>42533.736909722225</c:v>
                      </c:pt>
                      <c:pt idx="22592">
                        <c:v>42533.736932870372</c:v>
                      </c:pt>
                      <c:pt idx="22593">
                        <c:v>42533.736944444441</c:v>
                      </c:pt>
                      <c:pt idx="22594">
                        <c:v>42533.736956018518</c:v>
                      </c:pt>
                      <c:pt idx="22595">
                        <c:v>42533.736967592595</c:v>
                      </c:pt>
                      <c:pt idx="22596">
                        <c:v>42533.736979166664</c:v>
                      </c:pt>
                      <c:pt idx="22597">
                        <c:v>42533.736990740741</c:v>
                      </c:pt>
                      <c:pt idx="22598">
                        <c:v>42533.737002314818</c:v>
                      </c:pt>
                      <c:pt idx="22599">
                        <c:v>42533.737013888887</c:v>
                      </c:pt>
                      <c:pt idx="22600">
                        <c:v>42533.737025462964</c:v>
                      </c:pt>
                      <c:pt idx="22601">
                        <c:v>42533.737037037034</c:v>
                      </c:pt>
                      <c:pt idx="22602">
                        <c:v>42533.737071759257</c:v>
                      </c:pt>
                      <c:pt idx="22603">
                        <c:v>42533.737083333333</c:v>
                      </c:pt>
                      <c:pt idx="22604">
                        <c:v>42533.73709490741</c:v>
                      </c:pt>
                      <c:pt idx="22605">
                        <c:v>42533.73710648148</c:v>
                      </c:pt>
                      <c:pt idx="22606">
                        <c:v>42533.737129629626</c:v>
                      </c:pt>
                      <c:pt idx="22607">
                        <c:v>42533.737141203703</c:v>
                      </c:pt>
                      <c:pt idx="22608">
                        <c:v>42533.73715277778</c:v>
                      </c:pt>
                      <c:pt idx="22609">
                        <c:v>42533.737164351849</c:v>
                      </c:pt>
                      <c:pt idx="22610">
                        <c:v>42533.737175925926</c:v>
                      </c:pt>
                      <c:pt idx="22611">
                        <c:v>42533.737187500003</c:v>
                      </c:pt>
                      <c:pt idx="22612">
                        <c:v>42533.737199074072</c:v>
                      </c:pt>
                      <c:pt idx="22613">
                        <c:v>42533.737210648149</c:v>
                      </c:pt>
                      <c:pt idx="22614">
                        <c:v>42533.737222222226</c:v>
                      </c:pt>
                      <c:pt idx="22615">
                        <c:v>42533.737233796295</c:v>
                      </c:pt>
                      <c:pt idx="22616">
                        <c:v>42533.737245370372</c:v>
                      </c:pt>
                      <c:pt idx="22617">
                        <c:v>42533.737256944441</c:v>
                      </c:pt>
                      <c:pt idx="22618">
                        <c:v>42533.737268518518</c:v>
                      </c:pt>
                      <c:pt idx="22619">
                        <c:v>42533.737280092595</c:v>
                      </c:pt>
                      <c:pt idx="22620">
                        <c:v>42533.737291666665</c:v>
                      </c:pt>
                      <c:pt idx="22621">
                        <c:v>42533.737303240741</c:v>
                      </c:pt>
                      <c:pt idx="22622">
                        <c:v>42533.737314814818</c:v>
                      </c:pt>
                      <c:pt idx="22623">
                        <c:v>42533.737326388888</c:v>
                      </c:pt>
                      <c:pt idx="22624">
                        <c:v>42533.737337962964</c:v>
                      </c:pt>
                      <c:pt idx="22625">
                        <c:v>42533.737349537034</c:v>
                      </c:pt>
                      <c:pt idx="22626">
                        <c:v>42533.737361111111</c:v>
                      </c:pt>
                      <c:pt idx="22627">
                        <c:v>42533.737372685187</c:v>
                      </c:pt>
                      <c:pt idx="22628">
                        <c:v>42533.737384259257</c:v>
                      </c:pt>
                      <c:pt idx="22629">
                        <c:v>42533.737395833334</c:v>
                      </c:pt>
                      <c:pt idx="22630">
                        <c:v>42533.737407407411</c:v>
                      </c:pt>
                      <c:pt idx="22631">
                        <c:v>42533.73741898148</c:v>
                      </c:pt>
                      <c:pt idx="22632">
                        <c:v>42533.737430555557</c:v>
                      </c:pt>
                      <c:pt idx="22633">
                        <c:v>42533.737442129626</c:v>
                      </c:pt>
                      <c:pt idx="22634">
                        <c:v>42533.737453703703</c:v>
                      </c:pt>
                      <c:pt idx="22635">
                        <c:v>42533.73746527778</c:v>
                      </c:pt>
                      <c:pt idx="22636">
                        <c:v>42533.737476851849</c:v>
                      </c:pt>
                      <c:pt idx="22637">
                        <c:v>42533.737500000003</c:v>
                      </c:pt>
                      <c:pt idx="22638">
                        <c:v>42533.737511574072</c:v>
                      </c:pt>
                      <c:pt idx="22639">
                        <c:v>42533.737523148149</c:v>
                      </c:pt>
                      <c:pt idx="22640">
                        <c:v>42533.737534722219</c:v>
                      </c:pt>
                      <c:pt idx="22641">
                        <c:v>42533.737546296295</c:v>
                      </c:pt>
                      <c:pt idx="22642">
                        <c:v>42533.737557870372</c:v>
                      </c:pt>
                      <c:pt idx="22643">
                        <c:v>42533.737569444442</c:v>
                      </c:pt>
                      <c:pt idx="22644">
                        <c:v>42533.737581018519</c:v>
                      </c:pt>
                      <c:pt idx="22645">
                        <c:v>42533.737592592595</c:v>
                      </c:pt>
                      <c:pt idx="22646">
                        <c:v>42533.737604166665</c:v>
                      </c:pt>
                      <c:pt idx="22647">
                        <c:v>42533.737615740742</c:v>
                      </c:pt>
                      <c:pt idx="22648">
                        <c:v>42533.737627314818</c:v>
                      </c:pt>
                      <c:pt idx="22649">
                        <c:v>42533.737638888888</c:v>
                      </c:pt>
                      <c:pt idx="22650">
                        <c:v>42533.737650462965</c:v>
                      </c:pt>
                      <c:pt idx="22651">
                        <c:v>42533.737662037034</c:v>
                      </c:pt>
                      <c:pt idx="22652">
                        <c:v>42533.737673611111</c:v>
                      </c:pt>
                      <c:pt idx="22653">
                        <c:v>42533.737685185188</c:v>
                      </c:pt>
                      <c:pt idx="22654">
                        <c:v>42533.737696759257</c:v>
                      </c:pt>
                      <c:pt idx="22655">
                        <c:v>42533.737708333334</c:v>
                      </c:pt>
                      <c:pt idx="22656">
                        <c:v>42533.737719907411</c:v>
                      </c:pt>
                      <c:pt idx="22657">
                        <c:v>42533.73773148148</c:v>
                      </c:pt>
                      <c:pt idx="22658">
                        <c:v>42533.737743055557</c:v>
                      </c:pt>
                      <c:pt idx="22659">
                        <c:v>42533.737754629627</c:v>
                      </c:pt>
                      <c:pt idx="22660">
                        <c:v>42533.737766203703</c:v>
                      </c:pt>
                      <c:pt idx="22661">
                        <c:v>42533.73777777778</c:v>
                      </c:pt>
                      <c:pt idx="22662">
                        <c:v>42533.73778935185</c:v>
                      </c:pt>
                      <c:pt idx="22663">
                        <c:v>42533.737800925926</c:v>
                      </c:pt>
                      <c:pt idx="22664">
                        <c:v>42533.737824074073</c:v>
                      </c:pt>
                      <c:pt idx="22665">
                        <c:v>42533.737835648149</c:v>
                      </c:pt>
                      <c:pt idx="22666">
                        <c:v>42533.737847222219</c:v>
                      </c:pt>
                      <c:pt idx="22667">
                        <c:v>42533.737858796296</c:v>
                      </c:pt>
                      <c:pt idx="22668">
                        <c:v>42533.737870370373</c:v>
                      </c:pt>
                      <c:pt idx="22669">
                        <c:v>42533.737881944442</c:v>
                      </c:pt>
                      <c:pt idx="22670">
                        <c:v>42533.737893518519</c:v>
                      </c:pt>
                      <c:pt idx="22671">
                        <c:v>42533.737905092596</c:v>
                      </c:pt>
                      <c:pt idx="22672">
                        <c:v>42533.737916666665</c:v>
                      </c:pt>
                      <c:pt idx="22673">
                        <c:v>42533.737928240742</c:v>
                      </c:pt>
                      <c:pt idx="22674">
                        <c:v>42533.737939814811</c:v>
                      </c:pt>
                      <c:pt idx="22675">
                        <c:v>42533.737951388888</c:v>
                      </c:pt>
                      <c:pt idx="22676">
                        <c:v>42533.737962962965</c:v>
                      </c:pt>
                      <c:pt idx="22677">
                        <c:v>42533.737974537034</c:v>
                      </c:pt>
                      <c:pt idx="22678">
                        <c:v>42533.737986111111</c:v>
                      </c:pt>
                      <c:pt idx="22679">
                        <c:v>42533.737997685188</c:v>
                      </c:pt>
                      <c:pt idx="22680">
                        <c:v>42533.738009259258</c:v>
                      </c:pt>
                      <c:pt idx="22681">
                        <c:v>42533.738020833334</c:v>
                      </c:pt>
                      <c:pt idx="22682">
                        <c:v>42533.738032407404</c:v>
                      </c:pt>
                      <c:pt idx="22683">
                        <c:v>42533.738043981481</c:v>
                      </c:pt>
                      <c:pt idx="22684">
                        <c:v>42533.738055555557</c:v>
                      </c:pt>
                      <c:pt idx="22685">
                        <c:v>42533.738067129627</c:v>
                      </c:pt>
                      <c:pt idx="22686">
                        <c:v>42533.738078703704</c:v>
                      </c:pt>
                      <c:pt idx="22687">
                        <c:v>42533.73809027778</c:v>
                      </c:pt>
                      <c:pt idx="22688">
                        <c:v>42533.73810185185</c:v>
                      </c:pt>
                      <c:pt idx="22689">
                        <c:v>42533.738125000003</c:v>
                      </c:pt>
                      <c:pt idx="22690">
                        <c:v>42533.738136574073</c:v>
                      </c:pt>
                      <c:pt idx="22691">
                        <c:v>42533.73814814815</c:v>
                      </c:pt>
                      <c:pt idx="22692">
                        <c:v>42533.738159722219</c:v>
                      </c:pt>
                      <c:pt idx="22693">
                        <c:v>42533.738171296296</c:v>
                      </c:pt>
                      <c:pt idx="22694">
                        <c:v>42533.738182870373</c:v>
                      </c:pt>
                      <c:pt idx="22695">
                        <c:v>42533.738194444442</c:v>
                      </c:pt>
                      <c:pt idx="22696">
                        <c:v>42533.738206018519</c:v>
                      </c:pt>
                      <c:pt idx="22697">
                        <c:v>42533.738217592596</c:v>
                      </c:pt>
                      <c:pt idx="22698">
                        <c:v>42533.738229166665</c:v>
                      </c:pt>
                      <c:pt idx="22699">
                        <c:v>42533.738240740742</c:v>
                      </c:pt>
                      <c:pt idx="22700">
                        <c:v>42533.738252314812</c:v>
                      </c:pt>
                      <c:pt idx="22701">
                        <c:v>42533.738263888888</c:v>
                      </c:pt>
                      <c:pt idx="22702">
                        <c:v>42533.738275462965</c:v>
                      </c:pt>
                      <c:pt idx="22703">
                        <c:v>42533.738287037035</c:v>
                      </c:pt>
                      <c:pt idx="22704">
                        <c:v>42533.738298611112</c:v>
                      </c:pt>
                      <c:pt idx="22705">
                        <c:v>42533.738310185188</c:v>
                      </c:pt>
                      <c:pt idx="22706">
                        <c:v>42533.738321759258</c:v>
                      </c:pt>
                      <c:pt idx="22707">
                        <c:v>42533.738333333335</c:v>
                      </c:pt>
                      <c:pt idx="22708">
                        <c:v>42533.738344907404</c:v>
                      </c:pt>
                      <c:pt idx="22709">
                        <c:v>42533.738356481481</c:v>
                      </c:pt>
                      <c:pt idx="22710">
                        <c:v>42533.738368055558</c:v>
                      </c:pt>
                      <c:pt idx="22711">
                        <c:v>42533.738379629627</c:v>
                      </c:pt>
                      <c:pt idx="22712">
                        <c:v>42533.738391203704</c:v>
                      </c:pt>
                      <c:pt idx="22713">
                        <c:v>42533.738402777781</c:v>
                      </c:pt>
                      <c:pt idx="22714">
                        <c:v>42533.738425925927</c:v>
                      </c:pt>
                      <c:pt idx="22715">
                        <c:v>42533.738437499997</c:v>
                      </c:pt>
                      <c:pt idx="22716">
                        <c:v>42533.738449074073</c:v>
                      </c:pt>
                      <c:pt idx="22717">
                        <c:v>42533.73846064815</c:v>
                      </c:pt>
                      <c:pt idx="22718">
                        <c:v>42533.73847222222</c:v>
                      </c:pt>
                      <c:pt idx="22719">
                        <c:v>42533.738483796296</c:v>
                      </c:pt>
                      <c:pt idx="22720">
                        <c:v>42533.738495370373</c:v>
                      </c:pt>
                      <c:pt idx="22721">
                        <c:v>42533.738506944443</c:v>
                      </c:pt>
                      <c:pt idx="22722">
                        <c:v>42533.738518518519</c:v>
                      </c:pt>
                      <c:pt idx="22723">
                        <c:v>42533.738530092596</c:v>
                      </c:pt>
                      <c:pt idx="22724">
                        <c:v>42533.738541666666</c:v>
                      </c:pt>
                      <c:pt idx="22725">
                        <c:v>42533.738553240742</c:v>
                      </c:pt>
                      <c:pt idx="22726">
                        <c:v>42533.738564814812</c:v>
                      </c:pt>
                      <c:pt idx="22727">
                        <c:v>42533.738576388889</c:v>
                      </c:pt>
                      <c:pt idx="22728">
                        <c:v>42533.738587962966</c:v>
                      </c:pt>
                      <c:pt idx="22729">
                        <c:v>42533.738599537035</c:v>
                      </c:pt>
                      <c:pt idx="22730">
                        <c:v>42533.738611111112</c:v>
                      </c:pt>
                      <c:pt idx="22731">
                        <c:v>42533.738622685189</c:v>
                      </c:pt>
                      <c:pt idx="22732">
                        <c:v>42533.738634259258</c:v>
                      </c:pt>
                      <c:pt idx="22733">
                        <c:v>42533.738645833335</c:v>
                      </c:pt>
                      <c:pt idx="22734">
                        <c:v>42533.738657407404</c:v>
                      </c:pt>
                      <c:pt idx="22735">
                        <c:v>42533.738668981481</c:v>
                      </c:pt>
                      <c:pt idx="22736">
                        <c:v>42533.738680555558</c:v>
                      </c:pt>
                      <c:pt idx="22737">
                        <c:v>42533.738692129627</c:v>
                      </c:pt>
                      <c:pt idx="22738">
                        <c:v>42533.738703703704</c:v>
                      </c:pt>
                      <c:pt idx="22739">
                        <c:v>42533.738715277781</c:v>
                      </c:pt>
                      <c:pt idx="22740">
                        <c:v>42533.738726851851</c:v>
                      </c:pt>
                      <c:pt idx="22741">
                        <c:v>42533.738738425927</c:v>
                      </c:pt>
                      <c:pt idx="22742">
                        <c:v>42533.738749999997</c:v>
                      </c:pt>
                      <c:pt idx="22743">
                        <c:v>42533.738761574074</c:v>
                      </c:pt>
                      <c:pt idx="22744">
                        <c:v>42533.73877314815</c:v>
                      </c:pt>
                      <c:pt idx="22745">
                        <c:v>42533.73878472222</c:v>
                      </c:pt>
                      <c:pt idx="22746">
                        <c:v>42533.738796296297</c:v>
                      </c:pt>
                      <c:pt idx="22747">
                        <c:v>42533.738807870373</c:v>
                      </c:pt>
                      <c:pt idx="22748">
                        <c:v>42533.738819444443</c:v>
                      </c:pt>
                      <c:pt idx="22749">
                        <c:v>42533.73883101852</c:v>
                      </c:pt>
                      <c:pt idx="22750">
                        <c:v>42533.738842592589</c:v>
                      </c:pt>
                      <c:pt idx="22751">
                        <c:v>42533.738854166666</c:v>
                      </c:pt>
                      <c:pt idx="22752">
                        <c:v>42533.738865740743</c:v>
                      </c:pt>
                      <c:pt idx="22753">
                        <c:v>42533.738877314812</c:v>
                      </c:pt>
                      <c:pt idx="22754">
                        <c:v>42533.738900462966</c:v>
                      </c:pt>
                      <c:pt idx="22755">
                        <c:v>42533.738912037035</c:v>
                      </c:pt>
                      <c:pt idx="22756">
                        <c:v>42533.738923611112</c:v>
                      </c:pt>
                      <c:pt idx="22757">
                        <c:v>42533.738946759258</c:v>
                      </c:pt>
                      <c:pt idx="22758">
                        <c:v>42533.738958333335</c:v>
                      </c:pt>
                      <c:pt idx="22759">
                        <c:v>42533.738969907405</c:v>
                      </c:pt>
                      <c:pt idx="22760">
                        <c:v>42533.738981481481</c:v>
                      </c:pt>
                      <c:pt idx="22761">
                        <c:v>42533.738993055558</c:v>
                      </c:pt>
                      <c:pt idx="22762">
                        <c:v>42533.739004629628</c:v>
                      </c:pt>
                      <c:pt idx="22763">
                        <c:v>42533.739016203705</c:v>
                      </c:pt>
                      <c:pt idx="22764">
                        <c:v>42533.739027777781</c:v>
                      </c:pt>
                      <c:pt idx="22765">
                        <c:v>42533.739039351851</c:v>
                      </c:pt>
                      <c:pt idx="22766">
                        <c:v>42533.739050925928</c:v>
                      </c:pt>
                      <c:pt idx="22767">
                        <c:v>42533.739062499997</c:v>
                      </c:pt>
                      <c:pt idx="22768">
                        <c:v>42533.739074074074</c:v>
                      </c:pt>
                      <c:pt idx="22769">
                        <c:v>42533.739085648151</c:v>
                      </c:pt>
                      <c:pt idx="22770">
                        <c:v>42533.73909722222</c:v>
                      </c:pt>
                      <c:pt idx="22771">
                        <c:v>42533.739108796297</c:v>
                      </c:pt>
                      <c:pt idx="22772">
                        <c:v>42533.739120370374</c:v>
                      </c:pt>
                      <c:pt idx="22773">
                        <c:v>42533.739131944443</c:v>
                      </c:pt>
                      <c:pt idx="22774">
                        <c:v>42533.73914351852</c:v>
                      </c:pt>
                      <c:pt idx="22775">
                        <c:v>42533.739155092589</c:v>
                      </c:pt>
                      <c:pt idx="22776">
                        <c:v>42533.739166666666</c:v>
                      </c:pt>
                      <c:pt idx="22777">
                        <c:v>42533.739178240743</c:v>
                      </c:pt>
                      <c:pt idx="22778">
                        <c:v>42533.739189814813</c:v>
                      </c:pt>
                      <c:pt idx="22779">
                        <c:v>42533.739201388889</c:v>
                      </c:pt>
                      <c:pt idx="22780">
                        <c:v>42533.739212962966</c:v>
                      </c:pt>
                      <c:pt idx="22781">
                        <c:v>42533.739224537036</c:v>
                      </c:pt>
                      <c:pt idx="22782">
                        <c:v>42533.739236111112</c:v>
                      </c:pt>
                      <c:pt idx="22783">
                        <c:v>42533.739247685182</c:v>
                      </c:pt>
                      <c:pt idx="22784">
                        <c:v>42533.739259259259</c:v>
                      </c:pt>
                      <c:pt idx="22785">
                        <c:v>42533.739270833335</c:v>
                      </c:pt>
                      <c:pt idx="22786">
                        <c:v>42533.739282407405</c:v>
                      </c:pt>
                      <c:pt idx="22787">
                        <c:v>42533.739293981482</c:v>
                      </c:pt>
                      <c:pt idx="22788">
                        <c:v>42533.739305555559</c:v>
                      </c:pt>
                      <c:pt idx="22789">
                        <c:v>42533.739317129628</c:v>
                      </c:pt>
                      <c:pt idx="22790">
                        <c:v>42533.739328703705</c:v>
                      </c:pt>
                      <c:pt idx="22791">
                        <c:v>42533.739340277774</c:v>
                      </c:pt>
                      <c:pt idx="22792">
                        <c:v>42533.739351851851</c:v>
                      </c:pt>
                      <c:pt idx="22793">
                        <c:v>42533.739363425928</c:v>
                      </c:pt>
                      <c:pt idx="22794">
                        <c:v>42533.739374999997</c:v>
                      </c:pt>
                      <c:pt idx="22795">
                        <c:v>42533.739386574074</c:v>
                      </c:pt>
                      <c:pt idx="22796">
                        <c:v>42533.739398148151</c:v>
                      </c:pt>
                      <c:pt idx="22797">
                        <c:v>42533.73940972222</c:v>
                      </c:pt>
                      <c:pt idx="22798">
                        <c:v>42533.739421296297</c:v>
                      </c:pt>
                      <c:pt idx="22799">
                        <c:v>42533.739432870374</c:v>
                      </c:pt>
                      <c:pt idx="22800">
                        <c:v>42533.739444444444</c:v>
                      </c:pt>
                      <c:pt idx="22801">
                        <c:v>42533.73945601852</c:v>
                      </c:pt>
                      <c:pt idx="22802">
                        <c:v>42533.73946759259</c:v>
                      </c:pt>
                      <c:pt idx="22803">
                        <c:v>42533.739479166667</c:v>
                      </c:pt>
                      <c:pt idx="22804">
                        <c:v>42533.739490740743</c:v>
                      </c:pt>
                      <c:pt idx="22805">
                        <c:v>42533.739502314813</c:v>
                      </c:pt>
                      <c:pt idx="22806">
                        <c:v>42533.73951388889</c:v>
                      </c:pt>
                      <c:pt idx="22807">
                        <c:v>42533.739525462966</c:v>
                      </c:pt>
                      <c:pt idx="22808">
                        <c:v>42533.739548611113</c:v>
                      </c:pt>
                      <c:pt idx="22809">
                        <c:v>42533.739560185182</c:v>
                      </c:pt>
                      <c:pt idx="22810">
                        <c:v>42533.739571759259</c:v>
                      </c:pt>
                      <c:pt idx="22811">
                        <c:v>42533.739583333336</c:v>
                      </c:pt>
                      <c:pt idx="22812">
                        <c:v>42533.739594907405</c:v>
                      </c:pt>
                      <c:pt idx="22813">
                        <c:v>42533.739606481482</c:v>
                      </c:pt>
                      <c:pt idx="22814">
                        <c:v>42533.739618055559</c:v>
                      </c:pt>
                      <c:pt idx="22815">
                        <c:v>42533.739629629628</c:v>
                      </c:pt>
                      <c:pt idx="22816">
                        <c:v>42533.739641203705</c:v>
                      </c:pt>
                      <c:pt idx="22817">
                        <c:v>42533.739652777775</c:v>
                      </c:pt>
                      <c:pt idx="22818">
                        <c:v>42533.739664351851</c:v>
                      </c:pt>
                      <c:pt idx="22819">
                        <c:v>42533.739675925928</c:v>
                      </c:pt>
                      <c:pt idx="22820">
                        <c:v>42533.739687499998</c:v>
                      </c:pt>
                      <c:pt idx="22821">
                        <c:v>42533.739699074074</c:v>
                      </c:pt>
                      <c:pt idx="22822">
                        <c:v>42533.739710648151</c:v>
                      </c:pt>
                      <c:pt idx="22823">
                        <c:v>42533.739722222221</c:v>
                      </c:pt>
                      <c:pt idx="22824">
                        <c:v>42533.739733796298</c:v>
                      </c:pt>
                      <c:pt idx="22825">
                        <c:v>42533.739745370367</c:v>
                      </c:pt>
                      <c:pt idx="22826">
                        <c:v>42533.739756944444</c:v>
                      </c:pt>
                      <c:pt idx="22827">
                        <c:v>42533.739768518521</c:v>
                      </c:pt>
                      <c:pt idx="22828">
                        <c:v>42533.73978009259</c:v>
                      </c:pt>
                      <c:pt idx="22829">
                        <c:v>42533.739791666667</c:v>
                      </c:pt>
                      <c:pt idx="22830">
                        <c:v>42533.739803240744</c:v>
                      </c:pt>
                      <c:pt idx="22831">
                        <c:v>42533.739814814813</c:v>
                      </c:pt>
                      <c:pt idx="22832">
                        <c:v>42533.73982638889</c:v>
                      </c:pt>
                      <c:pt idx="22833">
                        <c:v>42533.739837962959</c:v>
                      </c:pt>
                      <c:pt idx="22834">
                        <c:v>42533.739849537036</c:v>
                      </c:pt>
                      <c:pt idx="22835">
                        <c:v>42533.739861111113</c:v>
                      </c:pt>
                      <c:pt idx="22836">
                        <c:v>42533.739872685182</c:v>
                      </c:pt>
                      <c:pt idx="22837">
                        <c:v>42533.739884259259</c:v>
                      </c:pt>
                      <c:pt idx="22838">
                        <c:v>42533.739895833336</c:v>
                      </c:pt>
                      <c:pt idx="22839">
                        <c:v>42533.739907407406</c:v>
                      </c:pt>
                      <c:pt idx="22840">
                        <c:v>42533.739918981482</c:v>
                      </c:pt>
                      <c:pt idx="22841">
                        <c:v>42533.739930555559</c:v>
                      </c:pt>
                      <c:pt idx="22842">
                        <c:v>42533.739942129629</c:v>
                      </c:pt>
                      <c:pt idx="22843">
                        <c:v>42533.739953703705</c:v>
                      </c:pt>
                      <c:pt idx="22844">
                        <c:v>42533.739965277775</c:v>
                      </c:pt>
                      <c:pt idx="22845">
                        <c:v>42533.739976851852</c:v>
                      </c:pt>
                      <c:pt idx="22846">
                        <c:v>42533.739988425928</c:v>
                      </c:pt>
                      <c:pt idx="22847">
                        <c:v>42533.74</c:v>
                      </c:pt>
                      <c:pt idx="22848">
                        <c:v>42533.740011574075</c:v>
                      </c:pt>
                      <c:pt idx="22849">
                        <c:v>42533.740023148152</c:v>
                      </c:pt>
                      <c:pt idx="22850">
                        <c:v>42533.740034722221</c:v>
                      </c:pt>
                      <c:pt idx="22851">
                        <c:v>42533.740046296298</c:v>
                      </c:pt>
                      <c:pt idx="22852">
                        <c:v>42533.740069444444</c:v>
                      </c:pt>
                      <c:pt idx="22853">
                        <c:v>42533.740081018521</c:v>
                      </c:pt>
                      <c:pt idx="22854">
                        <c:v>42533.74009259259</c:v>
                      </c:pt>
                      <c:pt idx="22855">
                        <c:v>42533.740104166667</c:v>
                      </c:pt>
                      <c:pt idx="22856">
                        <c:v>42533.740115740744</c:v>
                      </c:pt>
                      <c:pt idx="22857">
                        <c:v>42533.740127314813</c:v>
                      </c:pt>
                      <c:pt idx="22858">
                        <c:v>42533.74013888889</c:v>
                      </c:pt>
                      <c:pt idx="22859">
                        <c:v>42533.74015046296</c:v>
                      </c:pt>
                      <c:pt idx="22860">
                        <c:v>42533.740162037036</c:v>
                      </c:pt>
                      <c:pt idx="22861">
                        <c:v>42533.740173611113</c:v>
                      </c:pt>
                      <c:pt idx="22862">
                        <c:v>42533.740185185183</c:v>
                      </c:pt>
                      <c:pt idx="22863">
                        <c:v>42533.74019675926</c:v>
                      </c:pt>
                      <c:pt idx="22864">
                        <c:v>42533.740208333336</c:v>
                      </c:pt>
                      <c:pt idx="22865">
                        <c:v>42533.740219907406</c:v>
                      </c:pt>
                      <c:pt idx="22866">
                        <c:v>42533.740231481483</c:v>
                      </c:pt>
                      <c:pt idx="22867">
                        <c:v>42533.740243055552</c:v>
                      </c:pt>
                      <c:pt idx="22868">
                        <c:v>42533.740254629629</c:v>
                      </c:pt>
                      <c:pt idx="22869">
                        <c:v>42533.740266203706</c:v>
                      </c:pt>
                      <c:pt idx="22870">
                        <c:v>42533.740277777775</c:v>
                      </c:pt>
                      <c:pt idx="22871">
                        <c:v>42533.740289351852</c:v>
                      </c:pt>
                      <c:pt idx="22872">
                        <c:v>42533.740300925929</c:v>
                      </c:pt>
                      <c:pt idx="22873">
                        <c:v>42533.740312499998</c:v>
                      </c:pt>
                      <c:pt idx="22874">
                        <c:v>42533.740324074075</c:v>
                      </c:pt>
                      <c:pt idx="22875">
                        <c:v>42533.740335648145</c:v>
                      </c:pt>
                      <c:pt idx="22876">
                        <c:v>42533.740347222221</c:v>
                      </c:pt>
                      <c:pt idx="22877">
                        <c:v>42533.740358796298</c:v>
                      </c:pt>
                      <c:pt idx="22878">
                        <c:v>42533.740370370368</c:v>
                      </c:pt>
                      <c:pt idx="22879">
                        <c:v>42533.740381944444</c:v>
                      </c:pt>
                      <c:pt idx="22880">
                        <c:v>42533.740393518521</c:v>
                      </c:pt>
                      <c:pt idx="22881">
                        <c:v>42533.740405092591</c:v>
                      </c:pt>
                      <c:pt idx="22882">
                        <c:v>42533.740416666667</c:v>
                      </c:pt>
                      <c:pt idx="22883">
                        <c:v>42533.740428240744</c:v>
                      </c:pt>
                      <c:pt idx="22884">
                        <c:v>42533.740439814814</c:v>
                      </c:pt>
                      <c:pt idx="22885">
                        <c:v>42533.740451388891</c:v>
                      </c:pt>
                      <c:pt idx="22886">
                        <c:v>42533.74046296296</c:v>
                      </c:pt>
                      <c:pt idx="22887">
                        <c:v>42533.740474537037</c:v>
                      </c:pt>
                      <c:pt idx="22888">
                        <c:v>42533.740486111114</c:v>
                      </c:pt>
                      <c:pt idx="22889">
                        <c:v>42533.740497685183</c:v>
                      </c:pt>
                      <c:pt idx="22890">
                        <c:v>42533.74050925926</c:v>
                      </c:pt>
                      <c:pt idx="22891">
                        <c:v>42533.740520833337</c:v>
                      </c:pt>
                      <c:pt idx="22892">
                        <c:v>42533.740532407406</c:v>
                      </c:pt>
                      <c:pt idx="22893">
                        <c:v>42533.740555555552</c:v>
                      </c:pt>
                      <c:pt idx="22894">
                        <c:v>42533.740567129629</c:v>
                      </c:pt>
                      <c:pt idx="22895">
                        <c:v>42533.740601851852</c:v>
                      </c:pt>
                      <c:pt idx="22896">
                        <c:v>42533.740613425929</c:v>
                      </c:pt>
                      <c:pt idx="22897">
                        <c:v>42533.740624999999</c:v>
                      </c:pt>
                      <c:pt idx="22898">
                        <c:v>42533.740636574075</c:v>
                      </c:pt>
                      <c:pt idx="22899">
                        <c:v>42533.740659722222</c:v>
                      </c:pt>
                      <c:pt idx="22900">
                        <c:v>42533.740671296298</c:v>
                      </c:pt>
                      <c:pt idx="22901">
                        <c:v>42533.740682870368</c:v>
                      </c:pt>
                      <c:pt idx="22902">
                        <c:v>42533.740694444445</c:v>
                      </c:pt>
                      <c:pt idx="22903">
                        <c:v>42533.740706018521</c:v>
                      </c:pt>
                      <c:pt idx="22904">
                        <c:v>42533.740717592591</c:v>
                      </c:pt>
                      <c:pt idx="22905">
                        <c:v>42533.740729166668</c:v>
                      </c:pt>
                      <c:pt idx="22906">
                        <c:v>42533.740752314814</c:v>
                      </c:pt>
                      <c:pt idx="22907">
                        <c:v>42533.740763888891</c:v>
                      </c:pt>
                      <c:pt idx="22908">
                        <c:v>42533.74077546296</c:v>
                      </c:pt>
                      <c:pt idx="22909">
                        <c:v>42533.740787037037</c:v>
                      </c:pt>
                      <c:pt idx="22910">
                        <c:v>42533.740798611114</c:v>
                      </c:pt>
                      <c:pt idx="22911">
                        <c:v>42533.74082175926</c:v>
                      </c:pt>
                      <c:pt idx="22912">
                        <c:v>42533.740833333337</c:v>
                      </c:pt>
                      <c:pt idx="22913">
                        <c:v>42533.740856481483</c:v>
                      </c:pt>
                      <c:pt idx="22914">
                        <c:v>42533.740868055553</c:v>
                      </c:pt>
                      <c:pt idx="22915">
                        <c:v>42533.740879629629</c:v>
                      </c:pt>
                      <c:pt idx="22916">
                        <c:v>42533.740891203706</c:v>
                      </c:pt>
                      <c:pt idx="22917">
                        <c:v>42533.740914351853</c:v>
                      </c:pt>
                      <c:pt idx="22918">
                        <c:v>42533.740925925929</c:v>
                      </c:pt>
                      <c:pt idx="22919">
                        <c:v>42533.740937499999</c:v>
                      </c:pt>
                      <c:pt idx="22920">
                        <c:v>42533.740949074076</c:v>
                      </c:pt>
                      <c:pt idx="22921">
                        <c:v>42533.740960648145</c:v>
                      </c:pt>
                      <c:pt idx="22922">
                        <c:v>42533.740972222222</c:v>
                      </c:pt>
                      <c:pt idx="22923">
                        <c:v>42533.740983796299</c:v>
                      </c:pt>
                      <c:pt idx="22924">
                        <c:v>42533.740995370368</c:v>
                      </c:pt>
                      <c:pt idx="22925">
                        <c:v>42533.741006944445</c:v>
                      </c:pt>
                      <c:pt idx="22926">
                        <c:v>42533.741018518522</c:v>
                      </c:pt>
                      <c:pt idx="22927">
                        <c:v>42533.741030092591</c:v>
                      </c:pt>
                      <c:pt idx="22928">
                        <c:v>42533.741041666668</c:v>
                      </c:pt>
                      <c:pt idx="22929">
                        <c:v>42533.741053240738</c:v>
                      </c:pt>
                      <c:pt idx="22930">
                        <c:v>42533.741064814814</c:v>
                      </c:pt>
                      <c:pt idx="22931">
                        <c:v>42533.741076388891</c:v>
                      </c:pt>
                      <c:pt idx="22932">
                        <c:v>42533.741087962961</c:v>
                      </c:pt>
                      <c:pt idx="22933">
                        <c:v>42533.741099537037</c:v>
                      </c:pt>
                      <c:pt idx="22934">
                        <c:v>42533.741111111114</c:v>
                      </c:pt>
                      <c:pt idx="22935">
                        <c:v>42533.741122685184</c:v>
                      </c:pt>
                      <c:pt idx="22936">
                        <c:v>42533.74113425926</c:v>
                      </c:pt>
                      <c:pt idx="22937">
                        <c:v>42533.741157407407</c:v>
                      </c:pt>
                      <c:pt idx="22938">
                        <c:v>42533.741168981483</c:v>
                      </c:pt>
                      <c:pt idx="22939">
                        <c:v>42533.741180555553</c:v>
                      </c:pt>
                      <c:pt idx="22940">
                        <c:v>42533.74119212963</c:v>
                      </c:pt>
                      <c:pt idx="22941">
                        <c:v>42533.741203703707</c:v>
                      </c:pt>
                      <c:pt idx="22942">
                        <c:v>42533.741215277776</c:v>
                      </c:pt>
                      <c:pt idx="22943">
                        <c:v>42533.741226851853</c:v>
                      </c:pt>
                      <c:pt idx="22944">
                        <c:v>42533.741238425922</c:v>
                      </c:pt>
                      <c:pt idx="22945">
                        <c:v>42533.741249999999</c:v>
                      </c:pt>
                      <c:pt idx="22946">
                        <c:v>42533.741261574076</c:v>
                      </c:pt>
                      <c:pt idx="22947">
                        <c:v>42533.741273148145</c:v>
                      </c:pt>
                      <c:pt idx="22948">
                        <c:v>42533.741284722222</c:v>
                      </c:pt>
                      <c:pt idx="22949">
                        <c:v>42533.741296296299</c:v>
                      </c:pt>
                      <c:pt idx="22950">
                        <c:v>42533.741307870368</c:v>
                      </c:pt>
                      <c:pt idx="22951">
                        <c:v>42533.741319444445</c:v>
                      </c:pt>
                      <c:pt idx="22952">
                        <c:v>42533.741331018522</c:v>
                      </c:pt>
                      <c:pt idx="22953">
                        <c:v>42533.741342592592</c:v>
                      </c:pt>
                      <c:pt idx="22954">
                        <c:v>42533.741354166668</c:v>
                      </c:pt>
                      <c:pt idx="22955">
                        <c:v>42533.741365740738</c:v>
                      </c:pt>
                      <c:pt idx="22956">
                        <c:v>42533.741377314815</c:v>
                      </c:pt>
                      <c:pt idx="22957">
                        <c:v>42533.741388888891</c:v>
                      </c:pt>
                      <c:pt idx="22958">
                        <c:v>42533.741400462961</c:v>
                      </c:pt>
                      <c:pt idx="22959">
                        <c:v>42533.741412037038</c:v>
                      </c:pt>
                      <c:pt idx="22960">
                        <c:v>42533.741423611114</c:v>
                      </c:pt>
                      <c:pt idx="22961">
                        <c:v>42533.741435185184</c:v>
                      </c:pt>
                      <c:pt idx="22962">
                        <c:v>42533.741446759261</c:v>
                      </c:pt>
                      <c:pt idx="22963">
                        <c:v>42533.74145833333</c:v>
                      </c:pt>
                      <c:pt idx="22964">
                        <c:v>42533.741469907407</c:v>
                      </c:pt>
                      <c:pt idx="22965">
                        <c:v>42533.741481481484</c:v>
                      </c:pt>
                      <c:pt idx="22966">
                        <c:v>42533.741493055553</c:v>
                      </c:pt>
                      <c:pt idx="22967">
                        <c:v>42533.74150462963</c:v>
                      </c:pt>
                      <c:pt idx="22968">
                        <c:v>42533.741527777776</c:v>
                      </c:pt>
                      <c:pt idx="22969">
                        <c:v>42533.741539351853</c:v>
                      </c:pt>
                      <c:pt idx="22970">
                        <c:v>42533.741550925923</c:v>
                      </c:pt>
                      <c:pt idx="22971">
                        <c:v>42533.741562499999</c:v>
                      </c:pt>
                      <c:pt idx="22972">
                        <c:v>42533.741574074076</c:v>
                      </c:pt>
                      <c:pt idx="22973">
                        <c:v>42533.741585648146</c:v>
                      </c:pt>
                      <c:pt idx="22974">
                        <c:v>42533.741597222222</c:v>
                      </c:pt>
                      <c:pt idx="22975">
                        <c:v>42533.741608796299</c:v>
                      </c:pt>
                      <c:pt idx="22976">
                        <c:v>42533.741620370369</c:v>
                      </c:pt>
                      <c:pt idx="22977">
                        <c:v>42533.741631944446</c:v>
                      </c:pt>
                      <c:pt idx="22978">
                        <c:v>42533.741643518515</c:v>
                      </c:pt>
                      <c:pt idx="22979">
                        <c:v>42533.741655092592</c:v>
                      </c:pt>
                      <c:pt idx="22980">
                        <c:v>42533.741666666669</c:v>
                      </c:pt>
                      <c:pt idx="22981">
                        <c:v>42533.741678240738</c:v>
                      </c:pt>
                      <c:pt idx="22982">
                        <c:v>42533.741689814815</c:v>
                      </c:pt>
                      <c:pt idx="22983">
                        <c:v>42533.741701388892</c:v>
                      </c:pt>
                      <c:pt idx="22984">
                        <c:v>42533.741712962961</c:v>
                      </c:pt>
                      <c:pt idx="22985">
                        <c:v>42533.741724537038</c:v>
                      </c:pt>
                      <c:pt idx="22986">
                        <c:v>42533.741736111115</c:v>
                      </c:pt>
                      <c:pt idx="22987">
                        <c:v>42533.741747685184</c:v>
                      </c:pt>
                      <c:pt idx="22988">
                        <c:v>42533.741759259261</c:v>
                      </c:pt>
                      <c:pt idx="22989">
                        <c:v>42533.741770833331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B296-49BC-B2AD-6F1769194657}"/>
                  </c:ext>
                </c:extLst>
              </c15:ser>
            </c15:filteredLineSeries>
          </c:ext>
        </c:extLst>
      </c:lineChart>
      <c:catAx>
        <c:axId val="103237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238656"/>
        <c:crosses val="autoZero"/>
        <c:auto val="1"/>
        <c:lblAlgn val="ctr"/>
        <c:lblOffset val="100"/>
        <c:noMultiLvlLbl val="0"/>
      </c:catAx>
      <c:valAx>
        <c:axId val="103238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237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18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USER1</a:t>
            </a:r>
          </a:p>
        </c:rich>
      </c:tx>
      <c:layout>
        <c:manualLayout>
          <c:xMode val="edge"/>
          <c:yMode val="edge"/>
          <c:x val="0.47593174407224537"/>
          <c:y val="1.548137633092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usr1_2!$A$1</c:f>
              <c:strCache>
                <c:ptCount val="1"/>
                <c:pt idx="0">
                  <c:v>spo2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usr1_2!$B:$B</c:f>
              <c:strCache>
                <c:ptCount val="10626"/>
                <c:pt idx="0">
                  <c:v>시간</c:v>
                </c:pt>
                <c:pt idx="1">
                  <c:v>2016-06-18 16:55</c:v>
                </c:pt>
                <c:pt idx="2">
                  <c:v>2016-06-18 16:55</c:v>
                </c:pt>
                <c:pt idx="3">
                  <c:v>2016-06-18 16:55</c:v>
                </c:pt>
                <c:pt idx="4">
                  <c:v>2016-06-18 16:55</c:v>
                </c:pt>
                <c:pt idx="5">
                  <c:v>2016-06-18 16:55</c:v>
                </c:pt>
                <c:pt idx="6">
                  <c:v>2016-06-18 16:55</c:v>
                </c:pt>
                <c:pt idx="7">
                  <c:v>2016-06-18 16:55</c:v>
                </c:pt>
                <c:pt idx="8">
                  <c:v>2016-06-18 16:55</c:v>
                </c:pt>
                <c:pt idx="9">
                  <c:v>2016-06-18 16:55</c:v>
                </c:pt>
                <c:pt idx="10">
                  <c:v>2016-06-18 16:55</c:v>
                </c:pt>
                <c:pt idx="11">
                  <c:v>2016-06-18 16:55</c:v>
                </c:pt>
                <c:pt idx="12">
                  <c:v>2016-06-18 16:55</c:v>
                </c:pt>
                <c:pt idx="13">
                  <c:v>2016-06-18 16:55</c:v>
                </c:pt>
                <c:pt idx="14">
                  <c:v>2016-06-18 16:55</c:v>
                </c:pt>
                <c:pt idx="15">
                  <c:v>2016-06-18 16:55</c:v>
                </c:pt>
                <c:pt idx="16">
                  <c:v>2016-06-18 16:55</c:v>
                </c:pt>
                <c:pt idx="17">
                  <c:v>2016-06-18 16:55</c:v>
                </c:pt>
                <c:pt idx="18">
                  <c:v>2016-06-18 16:55</c:v>
                </c:pt>
                <c:pt idx="19">
                  <c:v>2016-06-18 16:55</c:v>
                </c:pt>
                <c:pt idx="20">
                  <c:v>2016-06-18 16:55</c:v>
                </c:pt>
                <c:pt idx="21">
                  <c:v>2016-06-18 16:55</c:v>
                </c:pt>
                <c:pt idx="22">
                  <c:v>2016-06-18 16:55</c:v>
                </c:pt>
                <c:pt idx="23">
                  <c:v>2016-06-18 16:55</c:v>
                </c:pt>
                <c:pt idx="24">
                  <c:v>2016-06-18 16:55</c:v>
                </c:pt>
                <c:pt idx="25">
                  <c:v>2016-06-18 16:55</c:v>
                </c:pt>
                <c:pt idx="26">
                  <c:v>2016-06-18 16:55</c:v>
                </c:pt>
                <c:pt idx="27">
                  <c:v>2016-06-18 16:55</c:v>
                </c:pt>
                <c:pt idx="28">
                  <c:v>2016-06-18 16:55</c:v>
                </c:pt>
                <c:pt idx="29">
                  <c:v>2016-06-18 16:55</c:v>
                </c:pt>
                <c:pt idx="30">
                  <c:v>2016-06-18 16:55</c:v>
                </c:pt>
                <c:pt idx="31">
                  <c:v>2016-06-18 16:55</c:v>
                </c:pt>
                <c:pt idx="32">
                  <c:v>2016-06-18 16:55</c:v>
                </c:pt>
                <c:pt idx="33">
                  <c:v>2016-06-18 16:55</c:v>
                </c:pt>
                <c:pt idx="34">
                  <c:v>2016-06-18 16:55</c:v>
                </c:pt>
                <c:pt idx="35">
                  <c:v>2016-06-18 16:55</c:v>
                </c:pt>
                <c:pt idx="36">
                  <c:v>2016-06-18 16:55</c:v>
                </c:pt>
                <c:pt idx="37">
                  <c:v>2016-06-18 16:55</c:v>
                </c:pt>
                <c:pt idx="38">
                  <c:v>2016-06-18 16:55</c:v>
                </c:pt>
                <c:pt idx="39">
                  <c:v>2016-06-18 16:55</c:v>
                </c:pt>
                <c:pt idx="40">
                  <c:v>2016-06-18 16:55</c:v>
                </c:pt>
                <c:pt idx="41">
                  <c:v>2016-06-18 16:55</c:v>
                </c:pt>
                <c:pt idx="42">
                  <c:v>2016-06-18 16:55</c:v>
                </c:pt>
                <c:pt idx="43">
                  <c:v>2016-06-18 16:55</c:v>
                </c:pt>
                <c:pt idx="44">
                  <c:v>2016-06-18 16:55</c:v>
                </c:pt>
                <c:pt idx="45">
                  <c:v>2016-06-18 16:55</c:v>
                </c:pt>
                <c:pt idx="46">
                  <c:v>2016-06-18 16:55</c:v>
                </c:pt>
                <c:pt idx="47">
                  <c:v>2016-06-18 16:55</c:v>
                </c:pt>
                <c:pt idx="48">
                  <c:v>2016-06-18 16:55</c:v>
                </c:pt>
                <c:pt idx="49">
                  <c:v>2016-06-18 16:55</c:v>
                </c:pt>
                <c:pt idx="50">
                  <c:v>2016-06-18 16:55</c:v>
                </c:pt>
                <c:pt idx="51">
                  <c:v>2016-06-18 16:55</c:v>
                </c:pt>
                <c:pt idx="52">
                  <c:v>2016-06-18 16:55</c:v>
                </c:pt>
                <c:pt idx="53">
                  <c:v>2016-06-18 16:55</c:v>
                </c:pt>
                <c:pt idx="54">
                  <c:v>2016-06-18 16:55</c:v>
                </c:pt>
                <c:pt idx="55">
                  <c:v>2016-06-18 16:55</c:v>
                </c:pt>
                <c:pt idx="56">
                  <c:v>2016-06-18 16:56</c:v>
                </c:pt>
                <c:pt idx="57">
                  <c:v>2016-06-18 16:56</c:v>
                </c:pt>
                <c:pt idx="58">
                  <c:v>2016-06-18 16:56</c:v>
                </c:pt>
                <c:pt idx="59">
                  <c:v>2016-06-18 16:56</c:v>
                </c:pt>
                <c:pt idx="60">
                  <c:v>2016-06-18 16:56</c:v>
                </c:pt>
                <c:pt idx="61">
                  <c:v>2016-06-18 16:56</c:v>
                </c:pt>
                <c:pt idx="62">
                  <c:v>2016-06-18 16:56</c:v>
                </c:pt>
                <c:pt idx="63">
                  <c:v>2016-06-18 16:56</c:v>
                </c:pt>
                <c:pt idx="64">
                  <c:v>2016-06-18 16:56</c:v>
                </c:pt>
                <c:pt idx="65">
                  <c:v>2016-06-18 16:56</c:v>
                </c:pt>
                <c:pt idx="66">
                  <c:v>2016-06-18 16:56</c:v>
                </c:pt>
                <c:pt idx="67">
                  <c:v>2016-06-18 16:56</c:v>
                </c:pt>
                <c:pt idx="68">
                  <c:v>2016-06-18 16:56</c:v>
                </c:pt>
                <c:pt idx="69">
                  <c:v>2016-06-18 16:56</c:v>
                </c:pt>
                <c:pt idx="70">
                  <c:v>2016-06-18 16:56</c:v>
                </c:pt>
                <c:pt idx="71">
                  <c:v>2016-06-18 16:56</c:v>
                </c:pt>
                <c:pt idx="72">
                  <c:v>2016-06-18 16:56</c:v>
                </c:pt>
                <c:pt idx="73">
                  <c:v>2016-06-18 16:56</c:v>
                </c:pt>
                <c:pt idx="74">
                  <c:v>2016-06-18 16:56</c:v>
                </c:pt>
                <c:pt idx="75">
                  <c:v>2016-06-18 16:56</c:v>
                </c:pt>
                <c:pt idx="76">
                  <c:v>2016-06-18 16:56</c:v>
                </c:pt>
                <c:pt idx="77">
                  <c:v>2016-06-18 16:56</c:v>
                </c:pt>
                <c:pt idx="78">
                  <c:v>2016-06-18 16:56</c:v>
                </c:pt>
                <c:pt idx="79">
                  <c:v>2016-06-18 16:56</c:v>
                </c:pt>
                <c:pt idx="80">
                  <c:v>2016-06-18 16:56</c:v>
                </c:pt>
                <c:pt idx="81">
                  <c:v>2016-06-18 16:56</c:v>
                </c:pt>
                <c:pt idx="82">
                  <c:v>2016-06-18 16:56</c:v>
                </c:pt>
                <c:pt idx="83">
                  <c:v>2016-06-18 16:56</c:v>
                </c:pt>
                <c:pt idx="84">
                  <c:v>2016-06-18 16:56</c:v>
                </c:pt>
                <c:pt idx="85">
                  <c:v>2016-06-18 16:56</c:v>
                </c:pt>
                <c:pt idx="86">
                  <c:v>2016-06-18 16:56</c:v>
                </c:pt>
                <c:pt idx="87">
                  <c:v>2016-06-18 16:56</c:v>
                </c:pt>
                <c:pt idx="88">
                  <c:v>2016-06-18 16:56</c:v>
                </c:pt>
                <c:pt idx="89">
                  <c:v>2016-06-18 16:56</c:v>
                </c:pt>
                <c:pt idx="90">
                  <c:v>2016-06-18 16:56</c:v>
                </c:pt>
                <c:pt idx="91">
                  <c:v>2016-06-18 16:56</c:v>
                </c:pt>
                <c:pt idx="92">
                  <c:v>2016-06-18 16:56</c:v>
                </c:pt>
                <c:pt idx="93">
                  <c:v>2016-06-18 16:56</c:v>
                </c:pt>
                <c:pt idx="94">
                  <c:v>2016-06-18 16:56</c:v>
                </c:pt>
                <c:pt idx="95">
                  <c:v>2016-06-18 16:56</c:v>
                </c:pt>
                <c:pt idx="96">
                  <c:v>2016-06-18 16:56</c:v>
                </c:pt>
                <c:pt idx="97">
                  <c:v>2016-06-18 16:56</c:v>
                </c:pt>
                <c:pt idx="98">
                  <c:v>2016-06-18 16:56</c:v>
                </c:pt>
                <c:pt idx="99">
                  <c:v>2016-06-18 16:56</c:v>
                </c:pt>
                <c:pt idx="100">
                  <c:v>2016-06-18 16:56</c:v>
                </c:pt>
                <c:pt idx="101">
                  <c:v>2016-06-18 16:56</c:v>
                </c:pt>
                <c:pt idx="102">
                  <c:v>2016-06-18 16:56</c:v>
                </c:pt>
                <c:pt idx="103">
                  <c:v>2016-06-18 16:56</c:v>
                </c:pt>
                <c:pt idx="104">
                  <c:v>2016-06-18 16:56</c:v>
                </c:pt>
                <c:pt idx="105">
                  <c:v>2016-06-18 16:56</c:v>
                </c:pt>
                <c:pt idx="106">
                  <c:v>2016-06-18 16:56</c:v>
                </c:pt>
                <c:pt idx="107">
                  <c:v>2016-06-18 16:56</c:v>
                </c:pt>
                <c:pt idx="108">
                  <c:v>2016-06-18 16:56</c:v>
                </c:pt>
                <c:pt idx="109">
                  <c:v>2016-06-18 16:56</c:v>
                </c:pt>
                <c:pt idx="110">
                  <c:v>2016-06-18 16:56</c:v>
                </c:pt>
                <c:pt idx="111">
                  <c:v>2016-06-18 16:56</c:v>
                </c:pt>
                <c:pt idx="112">
                  <c:v>2016-06-18 16:56</c:v>
                </c:pt>
                <c:pt idx="113">
                  <c:v>2016-06-18 16:57</c:v>
                </c:pt>
                <c:pt idx="114">
                  <c:v>2016-06-18 16:57</c:v>
                </c:pt>
                <c:pt idx="115">
                  <c:v>2016-06-18 16:57</c:v>
                </c:pt>
                <c:pt idx="116">
                  <c:v>2016-06-18 16:57</c:v>
                </c:pt>
                <c:pt idx="117">
                  <c:v>2016-06-18 16:57</c:v>
                </c:pt>
                <c:pt idx="118">
                  <c:v>2016-06-18 16:57</c:v>
                </c:pt>
                <c:pt idx="119">
                  <c:v>2016-06-18 16:57</c:v>
                </c:pt>
                <c:pt idx="120">
                  <c:v>2016-06-18 16:57</c:v>
                </c:pt>
                <c:pt idx="121">
                  <c:v>2016-06-18 16:57</c:v>
                </c:pt>
                <c:pt idx="122">
                  <c:v>2016-06-18 16:57</c:v>
                </c:pt>
                <c:pt idx="123">
                  <c:v>2016-06-18 16:57</c:v>
                </c:pt>
                <c:pt idx="124">
                  <c:v>2016-06-18 16:57</c:v>
                </c:pt>
                <c:pt idx="125">
                  <c:v>2016-06-18 16:57</c:v>
                </c:pt>
                <c:pt idx="126">
                  <c:v>2016-06-18 16:57</c:v>
                </c:pt>
                <c:pt idx="127">
                  <c:v>2016-06-18 16:57</c:v>
                </c:pt>
                <c:pt idx="128">
                  <c:v>2016-06-18 16:57</c:v>
                </c:pt>
                <c:pt idx="129">
                  <c:v>2016-06-18 16:57</c:v>
                </c:pt>
                <c:pt idx="130">
                  <c:v>2016-06-18 16:57</c:v>
                </c:pt>
                <c:pt idx="131">
                  <c:v>2016-06-18 16:57</c:v>
                </c:pt>
                <c:pt idx="132">
                  <c:v>2016-06-18 16:57</c:v>
                </c:pt>
                <c:pt idx="133">
                  <c:v>2016-06-18 16:57</c:v>
                </c:pt>
                <c:pt idx="134">
                  <c:v>2016-06-18 16:57</c:v>
                </c:pt>
                <c:pt idx="135">
                  <c:v>2016-06-18 16:57</c:v>
                </c:pt>
                <c:pt idx="136">
                  <c:v>2016-06-18 16:57</c:v>
                </c:pt>
                <c:pt idx="137">
                  <c:v>2016-06-18 16:57</c:v>
                </c:pt>
                <c:pt idx="138">
                  <c:v>2016-06-18 16:57</c:v>
                </c:pt>
                <c:pt idx="139">
                  <c:v>2016-06-18 16:57</c:v>
                </c:pt>
                <c:pt idx="140">
                  <c:v>2016-06-18 16:57</c:v>
                </c:pt>
                <c:pt idx="141">
                  <c:v>2016-06-18 16:57</c:v>
                </c:pt>
                <c:pt idx="142">
                  <c:v>2016-06-18 16:57</c:v>
                </c:pt>
                <c:pt idx="143">
                  <c:v>2016-06-18 16:57</c:v>
                </c:pt>
                <c:pt idx="144">
                  <c:v>2016-06-18 16:57</c:v>
                </c:pt>
                <c:pt idx="145">
                  <c:v>2016-06-18 16:57</c:v>
                </c:pt>
                <c:pt idx="146">
                  <c:v>2016-06-18 16:57</c:v>
                </c:pt>
                <c:pt idx="147">
                  <c:v>2016-06-18 16:57</c:v>
                </c:pt>
                <c:pt idx="148">
                  <c:v>2016-06-18 16:57</c:v>
                </c:pt>
                <c:pt idx="149">
                  <c:v>2016-06-18 16:57</c:v>
                </c:pt>
                <c:pt idx="150">
                  <c:v>2016-06-18 16:57</c:v>
                </c:pt>
                <c:pt idx="151">
                  <c:v>2016-06-18 16:57</c:v>
                </c:pt>
                <c:pt idx="152">
                  <c:v>2016-06-18 16:57</c:v>
                </c:pt>
                <c:pt idx="153">
                  <c:v>2016-06-18 16:57</c:v>
                </c:pt>
                <c:pt idx="154">
                  <c:v>2016-06-18 16:57</c:v>
                </c:pt>
                <c:pt idx="155">
                  <c:v>2016-06-18 16:57</c:v>
                </c:pt>
                <c:pt idx="156">
                  <c:v>2016-06-18 16:57</c:v>
                </c:pt>
                <c:pt idx="157">
                  <c:v>2016-06-18 16:57</c:v>
                </c:pt>
                <c:pt idx="158">
                  <c:v>2016-06-18 16:57</c:v>
                </c:pt>
                <c:pt idx="159">
                  <c:v>2016-06-18 16:57</c:v>
                </c:pt>
                <c:pt idx="160">
                  <c:v>2016-06-18 16:57</c:v>
                </c:pt>
                <c:pt idx="161">
                  <c:v>2016-06-18 16:57</c:v>
                </c:pt>
                <c:pt idx="162">
                  <c:v>2016-06-18 16:57</c:v>
                </c:pt>
                <c:pt idx="163">
                  <c:v>2016-06-18 16:57</c:v>
                </c:pt>
                <c:pt idx="164">
                  <c:v>2016-06-18 16:57</c:v>
                </c:pt>
                <c:pt idx="165">
                  <c:v>2016-06-18 16:57</c:v>
                </c:pt>
                <c:pt idx="166">
                  <c:v>2016-06-18 16:57</c:v>
                </c:pt>
                <c:pt idx="167">
                  <c:v>2016-06-18 16:57</c:v>
                </c:pt>
                <c:pt idx="168">
                  <c:v>2016-06-18 16:58</c:v>
                </c:pt>
                <c:pt idx="169">
                  <c:v>2016-06-18 16:58</c:v>
                </c:pt>
                <c:pt idx="170">
                  <c:v>2016-06-18 16:58</c:v>
                </c:pt>
                <c:pt idx="171">
                  <c:v>2016-06-18 16:58</c:v>
                </c:pt>
                <c:pt idx="172">
                  <c:v>2016-06-18 16:58</c:v>
                </c:pt>
                <c:pt idx="173">
                  <c:v>2016-06-18 16:58</c:v>
                </c:pt>
                <c:pt idx="174">
                  <c:v>2016-06-18 16:58</c:v>
                </c:pt>
                <c:pt idx="175">
                  <c:v>2016-06-18 16:58</c:v>
                </c:pt>
                <c:pt idx="176">
                  <c:v>2016-06-18 16:58</c:v>
                </c:pt>
                <c:pt idx="177">
                  <c:v>2016-06-18 16:58</c:v>
                </c:pt>
                <c:pt idx="178">
                  <c:v>2016-06-18 16:58</c:v>
                </c:pt>
                <c:pt idx="179">
                  <c:v>2016-06-18 16:58</c:v>
                </c:pt>
                <c:pt idx="180">
                  <c:v>2016-06-18 16:58</c:v>
                </c:pt>
                <c:pt idx="181">
                  <c:v>2016-06-18 16:58</c:v>
                </c:pt>
                <c:pt idx="182">
                  <c:v>2016-06-18 16:58</c:v>
                </c:pt>
                <c:pt idx="183">
                  <c:v>2016-06-18 16:58</c:v>
                </c:pt>
                <c:pt idx="184">
                  <c:v>2016-06-18 16:58</c:v>
                </c:pt>
                <c:pt idx="185">
                  <c:v>2016-06-18 16:58</c:v>
                </c:pt>
                <c:pt idx="186">
                  <c:v>2016-06-18 16:58</c:v>
                </c:pt>
                <c:pt idx="187">
                  <c:v>2016-06-18 16:58</c:v>
                </c:pt>
                <c:pt idx="188">
                  <c:v>2016-06-18 16:58</c:v>
                </c:pt>
                <c:pt idx="189">
                  <c:v>2016-06-18 16:58</c:v>
                </c:pt>
                <c:pt idx="190">
                  <c:v>2016-06-18 16:58</c:v>
                </c:pt>
                <c:pt idx="191">
                  <c:v>2016-06-18 16:58</c:v>
                </c:pt>
                <c:pt idx="192">
                  <c:v>2016-06-18 16:58</c:v>
                </c:pt>
                <c:pt idx="193">
                  <c:v>2016-06-18 16:58</c:v>
                </c:pt>
                <c:pt idx="194">
                  <c:v>2016-06-18 16:58</c:v>
                </c:pt>
                <c:pt idx="195">
                  <c:v>2016-06-18 16:58</c:v>
                </c:pt>
                <c:pt idx="196">
                  <c:v>2016-06-18 16:58</c:v>
                </c:pt>
                <c:pt idx="197">
                  <c:v>2016-06-18 16:58</c:v>
                </c:pt>
                <c:pt idx="198">
                  <c:v>2016-06-18 16:58</c:v>
                </c:pt>
                <c:pt idx="199">
                  <c:v>2016-06-18 16:58</c:v>
                </c:pt>
                <c:pt idx="200">
                  <c:v>2016-06-18 16:58</c:v>
                </c:pt>
                <c:pt idx="201">
                  <c:v>2016-06-18 16:58</c:v>
                </c:pt>
                <c:pt idx="202">
                  <c:v>2016-06-18 16:58</c:v>
                </c:pt>
                <c:pt idx="203">
                  <c:v>2016-06-18 16:58</c:v>
                </c:pt>
                <c:pt idx="204">
                  <c:v>2016-06-18 16:58</c:v>
                </c:pt>
                <c:pt idx="205">
                  <c:v>2016-06-18 16:58</c:v>
                </c:pt>
                <c:pt idx="206">
                  <c:v>2016-06-18 16:58</c:v>
                </c:pt>
                <c:pt idx="207">
                  <c:v>2016-06-18 16:58</c:v>
                </c:pt>
                <c:pt idx="208">
                  <c:v>2016-06-18 16:58</c:v>
                </c:pt>
                <c:pt idx="209">
                  <c:v>2016-06-18 16:58</c:v>
                </c:pt>
                <c:pt idx="210">
                  <c:v>2016-06-18 16:58</c:v>
                </c:pt>
                <c:pt idx="211">
                  <c:v>2016-06-18 16:58</c:v>
                </c:pt>
                <c:pt idx="212">
                  <c:v>2016-06-18 16:58</c:v>
                </c:pt>
                <c:pt idx="213">
                  <c:v>2016-06-18 16:58</c:v>
                </c:pt>
                <c:pt idx="214">
                  <c:v>2016-06-18 16:58</c:v>
                </c:pt>
                <c:pt idx="215">
                  <c:v>2016-06-18 16:58</c:v>
                </c:pt>
                <c:pt idx="216">
                  <c:v>2016-06-18 16:58</c:v>
                </c:pt>
                <c:pt idx="217">
                  <c:v>2016-06-18 16:58</c:v>
                </c:pt>
                <c:pt idx="218">
                  <c:v>2016-06-18 16:58</c:v>
                </c:pt>
                <c:pt idx="219">
                  <c:v>2016-06-18 16:58</c:v>
                </c:pt>
                <c:pt idx="220">
                  <c:v>2016-06-18 16:58</c:v>
                </c:pt>
                <c:pt idx="221">
                  <c:v>2016-06-18 16:58</c:v>
                </c:pt>
                <c:pt idx="222">
                  <c:v>2016-06-18 16:58</c:v>
                </c:pt>
                <c:pt idx="223">
                  <c:v>2016-06-18 16:58</c:v>
                </c:pt>
                <c:pt idx="224">
                  <c:v>2016-06-18 16:58</c:v>
                </c:pt>
                <c:pt idx="225">
                  <c:v>2016-06-18 16:59</c:v>
                </c:pt>
                <c:pt idx="226">
                  <c:v>2016-06-18 16:59</c:v>
                </c:pt>
                <c:pt idx="227">
                  <c:v>2016-06-18 16:59</c:v>
                </c:pt>
                <c:pt idx="228">
                  <c:v>2016-06-18 16:59</c:v>
                </c:pt>
                <c:pt idx="229">
                  <c:v>2016-06-18 16:59</c:v>
                </c:pt>
                <c:pt idx="230">
                  <c:v>2016-06-18 16:59</c:v>
                </c:pt>
                <c:pt idx="231">
                  <c:v>2016-06-18 16:59</c:v>
                </c:pt>
                <c:pt idx="232">
                  <c:v>2016-06-18 16:59</c:v>
                </c:pt>
                <c:pt idx="233">
                  <c:v>2016-06-18 16:59</c:v>
                </c:pt>
                <c:pt idx="234">
                  <c:v>2016-06-18 16:59</c:v>
                </c:pt>
                <c:pt idx="235">
                  <c:v>2016-06-18 16:59</c:v>
                </c:pt>
                <c:pt idx="236">
                  <c:v>2016-06-18 16:59</c:v>
                </c:pt>
                <c:pt idx="237">
                  <c:v>2016-06-18 16:59</c:v>
                </c:pt>
                <c:pt idx="238">
                  <c:v>2016-06-18 16:59</c:v>
                </c:pt>
                <c:pt idx="239">
                  <c:v>2016-06-18 16:59</c:v>
                </c:pt>
                <c:pt idx="240">
                  <c:v>2016-06-18 16:59</c:v>
                </c:pt>
                <c:pt idx="241">
                  <c:v>2016-06-18 16:59</c:v>
                </c:pt>
                <c:pt idx="242">
                  <c:v>2016-06-18 16:59</c:v>
                </c:pt>
                <c:pt idx="243">
                  <c:v>2016-06-18 16:59</c:v>
                </c:pt>
                <c:pt idx="244">
                  <c:v>2016-06-18 16:59</c:v>
                </c:pt>
                <c:pt idx="245">
                  <c:v>2016-06-18 16:59</c:v>
                </c:pt>
                <c:pt idx="246">
                  <c:v>2016-06-18 16:59</c:v>
                </c:pt>
                <c:pt idx="247">
                  <c:v>2016-06-18 16:59</c:v>
                </c:pt>
                <c:pt idx="248">
                  <c:v>2016-06-18 16:59</c:v>
                </c:pt>
                <c:pt idx="249">
                  <c:v>2016-06-18 16:59</c:v>
                </c:pt>
                <c:pt idx="250">
                  <c:v>2016-06-18 16:59</c:v>
                </c:pt>
                <c:pt idx="251">
                  <c:v>2016-06-18 16:59</c:v>
                </c:pt>
                <c:pt idx="252">
                  <c:v>2016-06-18 16:59</c:v>
                </c:pt>
                <c:pt idx="253">
                  <c:v>2016-06-18 16:59</c:v>
                </c:pt>
                <c:pt idx="254">
                  <c:v>2016-06-18 16:59</c:v>
                </c:pt>
                <c:pt idx="255">
                  <c:v>2016-06-18 16:59</c:v>
                </c:pt>
                <c:pt idx="256">
                  <c:v>2016-06-18 16:59</c:v>
                </c:pt>
                <c:pt idx="257">
                  <c:v>2016-06-18 16:59</c:v>
                </c:pt>
                <c:pt idx="258">
                  <c:v>2016-06-18 16:59</c:v>
                </c:pt>
                <c:pt idx="259">
                  <c:v>2016-06-18 16:59</c:v>
                </c:pt>
                <c:pt idx="260">
                  <c:v>2016-06-18 16:59</c:v>
                </c:pt>
                <c:pt idx="261">
                  <c:v>2016-06-18 16:59</c:v>
                </c:pt>
                <c:pt idx="262">
                  <c:v>2016-06-18 16:59</c:v>
                </c:pt>
                <c:pt idx="263">
                  <c:v>2016-06-18 16:59</c:v>
                </c:pt>
                <c:pt idx="264">
                  <c:v>2016-06-18 16:59</c:v>
                </c:pt>
                <c:pt idx="265">
                  <c:v>2016-06-18 16:59</c:v>
                </c:pt>
                <c:pt idx="266">
                  <c:v>2016-06-18 16:59</c:v>
                </c:pt>
                <c:pt idx="267">
                  <c:v>2016-06-18 16:59</c:v>
                </c:pt>
                <c:pt idx="268">
                  <c:v>2016-06-18 16:59</c:v>
                </c:pt>
                <c:pt idx="269">
                  <c:v>2016-06-18 16:59</c:v>
                </c:pt>
                <c:pt idx="270">
                  <c:v>2016-06-18 16:59</c:v>
                </c:pt>
                <c:pt idx="271">
                  <c:v>2016-06-18 16:59</c:v>
                </c:pt>
                <c:pt idx="272">
                  <c:v>2016-06-18 16:59</c:v>
                </c:pt>
                <c:pt idx="273">
                  <c:v>2016-06-18 16:59</c:v>
                </c:pt>
                <c:pt idx="274">
                  <c:v>2016-06-18 16:59</c:v>
                </c:pt>
                <c:pt idx="275">
                  <c:v>2016-06-18 16:59</c:v>
                </c:pt>
                <c:pt idx="276">
                  <c:v>2016-06-18 16:59</c:v>
                </c:pt>
                <c:pt idx="277">
                  <c:v>2016-06-18 16:59</c:v>
                </c:pt>
                <c:pt idx="278">
                  <c:v>2016-06-18 16:59</c:v>
                </c:pt>
                <c:pt idx="279">
                  <c:v>2016-06-18 16:59</c:v>
                </c:pt>
                <c:pt idx="280">
                  <c:v>2016-06-18 16:59</c:v>
                </c:pt>
                <c:pt idx="281">
                  <c:v>2016-06-18 16:59</c:v>
                </c:pt>
                <c:pt idx="282">
                  <c:v>2016-06-18 17:00</c:v>
                </c:pt>
                <c:pt idx="283">
                  <c:v>2016-06-18 17:00</c:v>
                </c:pt>
                <c:pt idx="284">
                  <c:v>2016-06-18 17:00</c:v>
                </c:pt>
                <c:pt idx="285">
                  <c:v>2016-06-18 17:00</c:v>
                </c:pt>
                <c:pt idx="286">
                  <c:v>2016-06-18 17:00</c:v>
                </c:pt>
                <c:pt idx="287">
                  <c:v>2016-06-18 17:00</c:v>
                </c:pt>
                <c:pt idx="288">
                  <c:v>2016-06-18 17:00</c:v>
                </c:pt>
                <c:pt idx="289">
                  <c:v>2016-06-18 17:00</c:v>
                </c:pt>
                <c:pt idx="290">
                  <c:v>2016-06-18 17:00</c:v>
                </c:pt>
                <c:pt idx="291">
                  <c:v>2016-06-18 17:00</c:v>
                </c:pt>
                <c:pt idx="292">
                  <c:v>2016-06-18 17:00</c:v>
                </c:pt>
                <c:pt idx="293">
                  <c:v>2016-06-18 17:00</c:v>
                </c:pt>
                <c:pt idx="294">
                  <c:v>2016-06-18 17:00</c:v>
                </c:pt>
                <c:pt idx="295">
                  <c:v>2016-06-18 17:00</c:v>
                </c:pt>
                <c:pt idx="296">
                  <c:v>2016-06-18 17:00</c:v>
                </c:pt>
                <c:pt idx="297">
                  <c:v>2016-06-18 17:00</c:v>
                </c:pt>
                <c:pt idx="298">
                  <c:v>2016-06-18 17:00</c:v>
                </c:pt>
                <c:pt idx="299">
                  <c:v>2016-06-18 17:00</c:v>
                </c:pt>
                <c:pt idx="300">
                  <c:v>2016-06-18 17:00</c:v>
                </c:pt>
                <c:pt idx="301">
                  <c:v>2016-06-18 17:00</c:v>
                </c:pt>
                <c:pt idx="302">
                  <c:v>2016-06-18 17:00</c:v>
                </c:pt>
                <c:pt idx="303">
                  <c:v>2016-06-18 17:00</c:v>
                </c:pt>
                <c:pt idx="304">
                  <c:v>2016-06-18 17:00</c:v>
                </c:pt>
                <c:pt idx="305">
                  <c:v>2016-06-18 17:00</c:v>
                </c:pt>
                <c:pt idx="306">
                  <c:v>2016-06-18 17:00</c:v>
                </c:pt>
                <c:pt idx="307">
                  <c:v>2016-06-18 17:00</c:v>
                </c:pt>
                <c:pt idx="308">
                  <c:v>2016-06-18 17:00</c:v>
                </c:pt>
                <c:pt idx="309">
                  <c:v>2016-06-18 17:00</c:v>
                </c:pt>
                <c:pt idx="310">
                  <c:v>2016-06-18 17:00</c:v>
                </c:pt>
                <c:pt idx="311">
                  <c:v>2016-06-18 17:00</c:v>
                </c:pt>
                <c:pt idx="312">
                  <c:v>2016-06-18 17:00</c:v>
                </c:pt>
                <c:pt idx="313">
                  <c:v>2016-06-18 17:00</c:v>
                </c:pt>
                <c:pt idx="314">
                  <c:v>2016-06-18 17:00</c:v>
                </c:pt>
                <c:pt idx="315">
                  <c:v>2016-06-18 17:00</c:v>
                </c:pt>
                <c:pt idx="316">
                  <c:v>2016-06-18 17:00</c:v>
                </c:pt>
                <c:pt idx="317">
                  <c:v>2016-06-18 17:00</c:v>
                </c:pt>
                <c:pt idx="318">
                  <c:v>2016-06-18 17:00</c:v>
                </c:pt>
                <c:pt idx="319">
                  <c:v>2016-06-18 17:00</c:v>
                </c:pt>
                <c:pt idx="320">
                  <c:v>2016-06-18 17:00</c:v>
                </c:pt>
                <c:pt idx="321">
                  <c:v>2016-06-18 17:00</c:v>
                </c:pt>
                <c:pt idx="322">
                  <c:v>2016-06-18 17:00</c:v>
                </c:pt>
                <c:pt idx="323">
                  <c:v>2016-06-18 17:00</c:v>
                </c:pt>
                <c:pt idx="324">
                  <c:v>2016-06-18 17:00</c:v>
                </c:pt>
                <c:pt idx="325">
                  <c:v>2016-06-18 17:00</c:v>
                </c:pt>
                <c:pt idx="326">
                  <c:v>2016-06-18 17:00</c:v>
                </c:pt>
                <c:pt idx="327">
                  <c:v>2016-06-18 17:00</c:v>
                </c:pt>
                <c:pt idx="328">
                  <c:v>2016-06-18 17:00</c:v>
                </c:pt>
                <c:pt idx="329">
                  <c:v>2016-06-18 17:00</c:v>
                </c:pt>
                <c:pt idx="330">
                  <c:v>2016-06-18 17:00</c:v>
                </c:pt>
                <c:pt idx="331">
                  <c:v>2016-06-18 17:00</c:v>
                </c:pt>
                <c:pt idx="332">
                  <c:v>2016-06-18 17:00</c:v>
                </c:pt>
                <c:pt idx="333">
                  <c:v>2016-06-18 17:00</c:v>
                </c:pt>
                <c:pt idx="334">
                  <c:v>2016-06-18 17:00</c:v>
                </c:pt>
                <c:pt idx="335">
                  <c:v>2016-06-18 17:00</c:v>
                </c:pt>
                <c:pt idx="336">
                  <c:v>2016-06-18 17:00</c:v>
                </c:pt>
                <c:pt idx="337">
                  <c:v>2016-06-18 17:00</c:v>
                </c:pt>
                <c:pt idx="338">
                  <c:v>2016-06-18 17:00</c:v>
                </c:pt>
                <c:pt idx="339">
                  <c:v>2016-06-18 17:00</c:v>
                </c:pt>
                <c:pt idx="340">
                  <c:v>2016-06-18 17:00</c:v>
                </c:pt>
                <c:pt idx="341">
                  <c:v>2016-06-18 17:01</c:v>
                </c:pt>
                <c:pt idx="342">
                  <c:v>2016-06-18 17:01</c:v>
                </c:pt>
                <c:pt idx="343">
                  <c:v>2016-06-18 17:01</c:v>
                </c:pt>
                <c:pt idx="344">
                  <c:v>2016-06-18 17:01</c:v>
                </c:pt>
                <c:pt idx="345">
                  <c:v>2016-06-18 17:01</c:v>
                </c:pt>
                <c:pt idx="346">
                  <c:v>2016-06-18 17:01</c:v>
                </c:pt>
                <c:pt idx="347">
                  <c:v>2016-06-18 17:01</c:v>
                </c:pt>
                <c:pt idx="348">
                  <c:v>2016-06-18 17:01</c:v>
                </c:pt>
                <c:pt idx="349">
                  <c:v>2016-06-18 17:01</c:v>
                </c:pt>
                <c:pt idx="350">
                  <c:v>2016-06-18 17:01</c:v>
                </c:pt>
                <c:pt idx="351">
                  <c:v>2016-06-18 17:01</c:v>
                </c:pt>
                <c:pt idx="352">
                  <c:v>2016-06-18 17:01</c:v>
                </c:pt>
                <c:pt idx="353">
                  <c:v>2016-06-18 17:01</c:v>
                </c:pt>
                <c:pt idx="354">
                  <c:v>2016-06-18 17:01</c:v>
                </c:pt>
                <c:pt idx="355">
                  <c:v>2016-06-18 17:01</c:v>
                </c:pt>
                <c:pt idx="356">
                  <c:v>2016-06-18 17:01</c:v>
                </c:pt>
                <c:pt idx="357">
                  <c:v>2016-06-18 17:01</c:v>
                </c:pt>
                <c:pt idx="358">
                  <c:v>2016-06-18 17:01</c:v>
                </c:pt>
                <c:pt idx="359">
                  <c:v>2016-06-18 17:01</c:v>
                </c:pt>
                <c:pt idx="360">
                  <c:v>2016-06-18 17:01</c:v>
                </c:pt>
                <c:pt idx="361">
                  <c:v>2016-06-18 17:01</c:v>
                </c:pt>
                <c:pt idx="362">
                  <c:v>2016-06-18 17:01</c:v>
                </c:pt>
                <c:pt idx="363">
                  <c:v>2016-06-18 17:01</c:v>
                </c:pt>
                <c:pt idx="364">
                  <c:v>2016-06-18 17:01</c:v>
                </c:pt>
                <c:pt idx="365">
                  <c:v>2016-06-18 17:01</c:v>
                </c:pt>
                <c:pt idx="366">
                  <c:v>2016-06-18 17:01</c:v>
                </c:pt>
                <c:pt idx="367">
                  <c:v>2016-06-18 17:01</c:v>
                </c:pt>
                <c:pt idx="368">
                  <c:v>2016-06-18 17:01</c:v>
                </c:pt>
                <c:pt idx="369">
                  <c:v>2016-06-18 17:01</c:v>
                </c:pt>
                <c:pt idx="370">
                  <c:v>2016-06-18 17:01</c:v>
                </c:pt>
                <c:pt idx="371">
                  <c:v>2016-06-18 17:01</c:v>
                </c:pt>
                <c:pt idx="372">
                  <c:v>2016-06-18 17:01</c:v>
                </c:pt>
                <c:pt idx="373">
                  <c:v>2016-06-18 17:01</c:v>
                </c:pt>
                <c:pt idx="374">
                  <c:v>2016-06-18 17:01</c:v>
                </c:pt>
                <c:pt idx="375">
                  <c:v>2016-06-18 17:01</c:v>
                </c:pt>
                <c:pt idx="376">
                  <c:v>2016-06-18 17:01</c:v>
                </c:pt>
                <c:pt idx="377">
                  <c:v>2016-06-18 17:01</c:v>
                </c:pt>
                <c:pt idx="378">
                  <c:v>2016-06-18 17:01</c:v>
                </c:pt>
                <c:pt idx="379">
                  <c:v>2016-06-18 17:01</c:v>
                </c:pt>
                <c:pt idx="380">
                  <c:v>2016-06-18 17:01</c:v>
                </c:pt>
                <c:pt idx="381">
                  <c:v>2016-06-18 17:01</c:v>
                </c:pt>
                <c:pt idx="382">
                  <c:v>2016-06-18 17:01</c:v>
                </c:pt>
                <c:pt idx="383">
                  <c:v>2016-06-18 17:01</c:v>
                </c:pt>
                <c:pt idx="384">
                  <c:v>2016-06-18 17:01</c:v>
                </c:pt>
                <c:pt idx="385">
                  <c:v>2016-06-18 17:01</c:v>
                </c:pt>
                <c:pt idx="386">
                  <c:v>2016-06-18 17:01</c:v>
                </c:pt>
                <c:pt idx="387">
                  <c:v>2016-06-18 17:01</c:v>
                </c:pt>
                <c:pt idx="388">
                  <c:v>2016-06-18 17:01</c:v>
                </c:pt>
                <c:pt idx="389">
                  <c:v>2016-06-18 17:01</c:v>
                </c:pt>
                <c:pt idx="390">
                  <c:v>2016-06-18 17:01</c:v>
                </c:pt>
                <c:pt idx="391">
                  <c:v>2016-06-18 17:01</c:v>
                </c:pt>
                <c:pt idx="392">
                  <c:v>2016-06-18 17:01</c:v>
                </c:pt>
                <c:pt idx="393">
                  <c:v>2016-06-18 17:01</c:v>
                </c:pt>
                <c:pt idx="394">
                  <c:v>2016-06-18 17:01</c:v>
                </c:pt>
                <c:pt idx="395">
                  <c:v>2016-06-18 17:01</c:v>
                </c:pt>
                <c:pt idx="396">
                  <c:v>2016-06-18 17:01</c:v>
                </c:pt>
                <c:pt idx="397">
                  <c:v>2016-06-18 17:02</c:v>
                </c:pt>
                <c:pt idx="398">
                  <c:v>2016-06-18 17:02</c:v>
                </c:pt>
                <c:pt idx="399">
                  <c:v>2016-06-18 17:02</c:v>
                </c:pt>
                <c:pt idx="400">
                  <c:v>2016-06-18 17:02</c:v>
                </c:pt>
                <c:pt idx="401">
                  <c:v>2016-06-18 17:02</c:v>
                </c:pt>
                <c:pt idx="402">
                  <c:v>2016-06-18 17:02</c:v>
                </c:pt>
                <c:pt idx="403">
                  <c:v>2016-06-18 17:02</c:v>
                </c:pt>
                <c:pt idx="404">
                  <c:v>2016-06-18 17:02</c:v>
                </c:pt>
                <c:pt idx="405">
                  <c:v>2016-06-18 17:02</c:v>
                </c:pt>
                <c:pt idx="406">
                  <c:v>2016-06-18 17:02</c:v>
                </c:pt>
                <c:pt idx="407">
                  <c:v>2016-06-18 17:02</c:v>
                </c:pt>
                <c:pt idx="408">
                  <c:v>2016-06-18 17:02</c:v>
                </c:pt>
                <c:pt idx="409">
                  <c:v>2016-06-18 17:02</c:v>
                </c:pt>
                <c:pt idx="410">
                  <c:v>2016-06-18 17:02</c:v>
                </c:pt>
                <c:pt idx="411">
                  <c:v>2016-06-18 17:02</c:v>
                </c:pt>
                <c:pt idx="412">
                  <c:v>2016-06-18 17:02</c:v>
                </c:pt>
                <c:pt idx="413">
                  <c:v>2016-06-18 17:02</c:v>
                </c:pt>
                <c:pt idx="414">
                  <c:v>2016-06-18 17:02</c:v>
                </c:pt>
                <c:pt idx="415">
                  <c:v>2016-06-18 17:02</c:v>
                </c:pt>
                <c:pt idx="416">
                  <c:v>2016-06-18 17:02</c:v>
                </c:pt>
                <c:pt idx="417">
                  <c:v>2016-06-18 17:02</c:v>
                </c:pt>
                <c:pt idx="418">
                  <c:v>2016-06-18 17:02</c:v>
                </c:pt>
                <c:pt idx="419">
                  <c:v>2016-06-18 17:02</c:v>
                </c:pt>
                <c:pt idx="420">
                  <c:v>2016-06-18 17:02</c:v>
                </c:pt>
                <c:pt idx="421">
                  <c:v>2016-06-18 17:02</c:v>
                </c:pt>
                <c:pt idx="422">
                  <c:v>2016-06-18 17:02</c:v>
                </c:pt>
                <c:pt idx="423">
                  <c:v>2016-06-18 17:02</c:v>
                </c:pt>
                <c:pt idx="424">
                  <c:v>2016-06-18 17:02</c:v>
                </c:pt>
                <c:pt idx="425">
                  <c:v>2016-06-18 17:02</c:v>
                </c:pt>
                <c:pt idx="426">
                  <c:v>2016-06-18 17:02</c:v>
                </c:pt>
                <c:pt idx="427">
                  <c:v>2016-06-18 17:02</c:v>
                </c:pt>
                <c:pt idx="428">
                  <c:v>2016-06-18 17:02</c:v>
                </c:pt>
                <c:pt idx="429">
                  <c:v>2016-06-18 17:02</c:v>
                </c:pt>
                <c:pt idx="430">
                  <c:v>2016-06-18 17:02</c:v>
                </c:pt>
                <c:pt idx="431">
                  <c:v>2016-06-18 17:02</c:v>
                </c:pt>
                <c:pt idx="432">
                  <c:v>2016-06-18 17:02</c:v>
                </c:pt>
                <c:pt idx="433">
                  <c:v>2016-06-18 17:02</c:v>
                </c:pt>
                <c:pt idx="434">
                  <c:v>2016-06-18 17:02</c:v>
                </c:pt>
                <c:pt idx="435">
                  <c:v>2016-06-18 17:02</c:v>
                </c:pt>
                <c:pt idx="436">
                  <c:v>2016-06-18 17:02</c:v>
                </c:pt>
                <c:pt idx="437">
                  <c:v>2016-06-18 17:02</c:v>
                </c:pt>
                <c:pt idx="438">
                  <c:v>2016-06-18 17:02</c:v>
                </c:pt>
                <c:pt idx="439">
                  <c:v>2016-06-18 17:02</c:v>
                </c:pt>
                <c:pt idx="440">
                  <c:v>2016-06-18 17:02</c:v>
                </c:pt>
                <c:pt idx="441">
                  <c:v>2016-06-18 17:02</c:v>
                </c:pt>
                <c:pt idx="442">
                  <c:v>2016-06-18 17:02</c:v>
                </c:pt>
                <c:pt idx="443">
                  <c:v>2016-06-18 17:02</c:v>
                </c:pt>
                <c:pt idx="444">
                  <c:v>2016-06-18 17:02</c:v>
                </c:pt>
                <c:pt idx="445">
                  <c:v>2016-06-18 17:02</c:v>
                </c:pt>
                <c:pt idx="446">
                  <c:v>2016-06-18 17:02</c:v>
                </c:pt>
                <c:pt idx="447">
                  <c:v>2016-06-18 17:02</c:v>
                </c:pt>
                <c:pt idx="448">
                  <c:v>2016-06-18 17:02</c:v>
                </c:pt>
                <c:pt idx="449">
                  <c:v>2016-06-18 17:02</c:v>
                </c:pt>
                <c:pt idx="450">
                  <c:v>2016-06-18 17:02</c:v>
                </c:pt>
                <c:pt idx="451">
                  <c:v>2016-06-18 17:02</c:v>
                </c:pt>
                <c:pt idx="452">
                  <c:v>2016-06-18 17:02</c:v>
                </c:pt>
                <c:pt idx="453">
                  <c:v>2016-06-18 17:02</c:v>
                </c:pt>
                <c:pt idx="454">
                  <c:v>2016-06-18 17:02</c:v>
                </c:pt>
                <c:pt idx="455">
                  <c:v>2016-06-18 17:02</c:v>
                </c:pt>
                <c:pt idx="456">
                  <c:v>2016-06-18 17:03</c:v>
                </c:pt>
                <c:pt idx="457">
                  <c:v>2016-06-18 17:03</c:v>
                </c:pt>
                <c:pt idx="458">
                  <c:v>2016-06-18 17:03</c:v>
                </c:pt>
                <c:pt idx="459">
                  <c:v>2016-06-18 17:03</c:v>
                </c:pt>
                <c:pt idx="460">
                  <c:v>2016-06-18 17:03</c:v>
                </c:pt>
                <c:pt idx="461">
                  <c:v>2016-06-18 17:03</c:v>
                </c:pt>
                <c:pt idx="462">
                  <c:v>2016-06-18 17:03</c:v>
                </c:pt>
                <c:pt idx="463">
                  <c:v>2016-06-18 17:03</c:v>
                </c:pt>
                <c:pt idx="464">
                  <c:v>2016-06-18 17:03</c:v>
                </c:pt>
                <c:pt idx="465">
                  <c:v>2016-06-18 17:03</c:v>
                </c:pt>
                <c:pt idx="466">
                  <c:v>2016-06-18 17:03</c:v>
                </c:pt>
                <c:pt idx="467">
                  <c:v>2016-06-18 17:03</c:v>
                </c:pt>
                <c:pt idx="468">
                  <c:v>2016-06-18 17:03</c:v>
                </c:pt>
                <c:pt idx="469">
                  <c:v>2016-06-18 17:03</c:v>
                </c:pt>
                <c:pt idx="470">
                  <c:v>2016-06-18 17:03</c:v>
                </c:pt>
                <c:pt idx="471">
                  <c:v>2016-06-18 17:03</c:v>
                </c:pt>
                <c:pt idx="472">
                  <c:v>2016-06-18 17:03</c:v>
                </c:pt>
                <c:pt idx="473">
                  <c:v>2016-06-18 17:03</c:v>
                </c:pt>
                <c:pt idx="474">
                  <c:v>2016-06-18 17:03</c:v>
                </c:pt>
                <c:pt idx="475">
                  <c:v>2016-06-18 17:03</c:v>
                </c:pt>
                <c:pt idx="476">
                  <c:v>2016-06-18 17:03</c:v>
                </c:pt>
                <c:pt idx="477">
                  <c:v>2016-06-18 17:03</c:v>
                </c:pt>
                <c:pt idx="478">
                  <c:v>2016-06-18 17:03</c:v>
                </c:pt>
                <c:pt idx="479">
                  <c:v>2016-06-18 17:03</c:v>
                </c:pt>
                <c:pt idx="480">
                  <c:v>2016-06-18 17:03</c:v>
                </c:pt>
                <c:pt idx="481">
                  <c:v>2016-06-18 17:03</c:v>
                </c:pt>
                <c:pt idx="482">
                  <c:v>2016-06-18 17:03</c:v>
                </c:pt>
                <c:pt idx="483">
                  <c:v>2016-06-18 17:03</c:v>
                </c:pt>
                <c:pt idx="484">
                  <c:v>2016-06-18 17:03</c:v>
                </c:pt>
                <c:pt idx="485">
                  <c:v>2016-06-18 17:03</c:v>
                </c:pt>
                <c:pt idx="486">
                  <c:v>2016-06-18 17:03</c:v>
                </c:pt>
                <c:pt idx="487">
                  <c:v>2016-06-18 17:03</c:v>
                </c:pt>
                <c:pt idx="488">
                  <c:v>2016-06-18 17:03</c:v>
                </c:pt>
                <c:pt idx="489">
                  <c:v>2016-06-18 17:03</c:v>
                </c:pt>
                <c:pt idx="490">
                  <c:v>2016-06-18 17:03</c:v>
                </c:pt>
                <c:pt idx="491">
                  <c:v>2016-06-18 17:03</c:v>
                </c:pt>
                <c:pt idx="492">
                  <c:v>2016-06-18 17:03</c:v>
                </c:pt>
                <c:pt idx="493">
                  <c:v>2016-06-18 17:03</c:v>
                </c:pt>
                <c:pt idx="494">
                  <c:v>2016-06-18 17:03</c:v>
                </c:pt>
                <c:pt idx="495">
                  <c:v>2016-06-18 17:03</c:v>
                </c:pt>
                <c:pt idx="496">
                  <c:v>2016-06-18 17:03</c:v>
                </c:pt>
                <c:pt idx="497">
                  <c:v>2016-06-18 17:03</c:v>
                </c:pt>
                <c:pt idx="498">
                  <c:v>2016-06-18 17:03</c:v>
                </c:pt>
                <c:pt idx="499">
                  <c:v>2016-06-18 17:03</c:v>
                </c:pt>
                <c:pt idx="500">
                  <c:v>2016-06-18 17:03</c:v>
                </c:pt>
                <c:pt idx="501">
                  <c:v>2016-06-18 17:03</c:v>
                </c:pt>
                <c:pt idx="502">
                  <c:v>2016-06-18 17:03</c:v>
                </c:pt>
                <c:pt idx="503">
                  <c:v>2016-06-18 17:03</c:v>
                </c:pt>
                <c:pt idx="504">
                  <c:v>2016-06-18 17:03</c:v>
                </c:pt>
                <c:pt idx="505">
                  <c:v>2016-06-18 17:03</c:v>
                </c:pt>
                <c:pt idx="506">
                  <c:v>2016-06-18 17:03</c:v>
                </c:pt>
                <c:pt idx="507">
                  <c:v>2016-06-18 17:03</c:v>
                </c:pt>
                <c:pt idx="508">
                  <c:v>2016-06-18 17:03</c:v>
                </c:pt>
                <c:pt idx="509">
                  <c:v>2016-06-18 17:03</c:v>
                </c:pt>
                <c:pt idx="510">
                  <c:v>2016-06-18 17:03</c:v>
                </c:pt>
                <c:pt idx="511">
                  <c:v>2016-06-18 17:03</c:v>
                </c:pt>
                <c:pt idx="512">
                  <c:v>2016-06-18 17:04</c:v>
                </c:pt>
                <c:pt idx="513">
                  <c:v>2016-06-18 17:04</c:v>
                </c:pt>
                <c:pt idx="514">
                  <c:v>2016-06-18 17:04</c:v>
                </c:pt>
                <c:pt idx="515">
                  <c:v>2016-06-18 17:04</c:v>
                </c:pt>
                <c:pt idx="516">
                  <c:v>2016-06-18 17:04</c:v>
                </c:pt>
                <c:pt idx="517">
                  <c:v>2016-06-18 17:04</c:v>
                </c:pt>
                <c:pt idx="518">
                  <c:v>2016-06-18 17:04</c:v>
                </c:pt>
                <c:pt idx="519">
                  <c:v>2016-06-18 17:04</c:v>
                </c:pt>
                <c:pt idx="520">
                  <c:v>2016-06-18 17:04</c:v>
                </c:pt>
                <c:pt idx="521">
                  <c:v>2016-06-18 17:04</c:v>
                </c:pt>
                <c:pt idx="522">
                  <c:v>2016-06-18 17:04</c:v>
                </c:pt>
                <c:pt idx="523">
                  <c:v>2016-06-18 17:04</c:v>
                </c:pt>
                <c:pt idx="524">
                  <c:v>2016-06-18 17:04</c:v>
                </c:pt>
                <c:pt idx="525">
                  <c:v>2016-06-18 17:04</c:v>
                </c:pt>
                <c:pt idx="526">
                  <c:v>2016-06-18 17:04</c:v>
                </c:pt>
                <c:pt idx="527">
                  <c:v>2016-06-18 17:04</c:v>
                </c:pt>
                <c:pt idx="528">
                  <c:v>2016-06-18 17:04</c:v>
                </c:pt>
                <c:pt idx="529">
                  <c:v>2016-06-18 17:04</c:v>
                </c:pt>
                <c:pt idx="530">
                  <c:v>2016-06-18 17:04</c:v>
                </c:pt>
                <c:pt idx="531">
                  <c:v>2016-06-18 17:04</c:v>
                </c:pt>
                <c:pt idx="532">
                  <c:v>2016-06-18 17:04</c:v>
                </c:pt>
                <c:pt idx="533">
                  <c:v>2016-06-18 17:04</c:v>
                </c:pt>
                <c:pt idx="534">
                  <c:v>2016-06-18 17:04</c:v>
                </c:pt>
                <c:pt idx="535">
                  <c:v>2016-06-18 17:04</c:v>
                </c:pt>
                <c:pt idx="536">
                  <c:v>2016-06-18 17:04</c:v>
                </c:pt>
                <c:pt idx="537">
                  <c:v>2016-06-18 17:04</c:v>
                </c:pt>
                <c:pt idx="538">
                  <c:v>2016-06-18 17:04</c:v>
                </c:pt>
                <c:pt idx="539">
                  <c:v>2016-06-18 17:04</c:v>
                </c:pt>
                <c:pt idx="540">
                  <c:v>2016-06-18 17:04</c:v>
                </c:pt>
                <c:pt idx="541">
                  <c:v>2016-06-18 17:04</c:v>
                </c:pt>
                <c:pt idx="542">
                  <c:v>2016-06-18 17:04</c:v>
                </c:pt>
                <c:pt idx="543">
                  <c:v>2016-06-18 17:04</c:v>
                </c:pt>
                <c:pt idx="544">
                  <c:v>2016-06-18 17:04</c:v>
                </c:pt>
                <c:pt idx="545">
                  <c:v>2016-06-18 17:04</c:v>
                </c:pt>
                <c:pt idx="546">
                  <c:v>2016-06-18 17:04</c:v>
                </c:pt>
                <c:pt idx="547">
                  <c:v>2016-06-18 17:04</c:v>
                </c:pt>
                <c:pt idx="548">
                  <c:v>2016-06-18 17:04</c:v>
                </c:pt>
                <c:pt idx="549">
                  <c:v>2016-06-18 17:04</c:v>
                </c:pt>
                <c:pt idx="550">
                  <c:v>2016-06-18 17:04</c:v>
                </c:pt>
                <c:pt idx="551">
                  <c:v>2016-06-18 17:04</c:v>
                </c:pt>
                <c:pt idx="552">
                  <c:v>2016-06-18 17:04</c:v>
                </c:pt>
                <c:pt idx="553">
                  <c:v>2016-06-18 17:04</c:v>
                </c:pt>
                <c:pt idx="554">
                  <c:v>2016-06-18 17:04</c:v>
                </c:pt>
                <c:pt idx="555">
                  <c:v>2016-06-18 17:04</c:v>
                </c:pt>
                <c:pt idx="556">
                  <c:v>2016-06-18 17:04</c:v>
                </c:pt>
                <c:pt idx="557">
                  <c:v>2016-06-18 17:04</c:v>
                </c:pt>
                <c:pt idx="558">
                  <c:v>2016-06-18 17:04</c:v>
                </c:pt>
                <c:pt idx="559">
                  <c:v>2016-06-18 17:04</c:v>
                </c:pt>
                <c:pt idx="560">
                  <c:v>2016-06-18 17:04</c:v>
                </c:pt>
                <c:pt idx="561">
                  <c:v>2016-06-18 17:04</c:v>
                </c:pt>
                <c:pt idx="562">
                  <c:v>2016-06-18 17:04</c:v>
                </c:pt>
                <c:pt idx="563">
                  <c:v>2016-06-18 17:04</c:v>
                </c:pt>
                <c:pt idx="564">
                  <c:v>2016-06-18 17:04</c:v>
                </c:pt>
                <c:pt idx="565">
                  <c:v>2016-06-18 17:04</c:v>
                </c:pt>
                <c:pt idx="566">
                  <c:v>2016-06-18 17:04</c:v>
                </c:pt>
                <c:pt idx="567">
                  <c:v>2016-06-18 17:04</c:v>
                </c:pt>
                <c:pt idx="568">
                  <c:v>2016-06-18 17:04</c:v>
                </c:pt>
                <c:pt idx="569">
                  <c:v>2016-06-18 17:05</c:v>
                </c:pt>
                <c:pt idx="570">
                  <c:v>2016-06-18 17:05</c:v>
                </c:pt>
                <c:pt idx="571">
                  <c:v>2016-06-18 17:05</c:v>
                </c:pt>
                <c:pt idx="572">
                  <c:v>2016-06-18 17:05</c:v>
                </c:pt>
                <c:pt idx="573">
                  <c:v>2016-06-18 17:05</c:v>
                </c:pt>
                <c:pt idx="574">
                  <c:v>2016-06-18 17:05</c:v>
                </c:pt>
                <c:pt idx="575">
                  <c:v>2016-06-18 17:05</c:v>
                </c:pt>
                <c:pt idx="576">
                  <c:v>2016-06-18 17:05</c:v>
                </c:pt>
                <c:pt idx="577">
                  <c:v>2016-06-18 17:05</c:v>
                </c:pt>
                <c:pt idx="578">
                  <c:v>2016-06-18 17:05</c:v>
                </c:pt>
                <c:pt idx="579">
                  <c:v>2016-06-18 17:05</c:v>
                </c:pt>
                <c:pt idx="580">
                  <c:v>2016-06-18 17:05</c:v>
                </c:pt>
                <c:pt idx="581">
                  <c:v>2016-06-18 17:05</c:v>
                </c:pt>
                <c:pt idx="582">
                  <c:v>2016-06-18 17:05</c:v>
                </c:pt>
                <c:pt idx="583">
                  <c:v>2016-06-18 17:05</c:v>
                </c:pt>
                <c:pt idx="584">
                  <c:v>2016-06-18 17:05</c:v>
                </c:pt>
                <c:pt idx="585">
                  <c:v>2016-06-18 17:05</c:v>
                </c:pt>
                <c:pt idx="586">
                  <c:v>2016-06-18 17:05</c:v>
                </c:pt>
                <c:pt idx="587">
                  <c:v>2016-06-18 17:05</c:v>
                </c:pt>
                <c:pt idx="588">
                  <c:v>2016-06-18 17:05</c:v>
                </c:pt>
                <c:pt idx="589">
                  <c:v>2016-06-18 17:05</c:v>
                </c:pt>
                <c:pt idx="590">
                  <c:v>2016-06-18 17:05</c:v>
                </c:pt>
                <c:pt idx="591">
                  <c:v>2016-06-18 17:05</c:v>
                </c:pt>
                <c:pt idx="592">
                  <c:v>2016-06-18 17:05</c:v>
                </c:pt>
                <c:pt idx="593">
                  <c:v>2016-06-18 17:05</c:v>
                </c:pt>
                <c:pt idx="594">
                  <c:v>2016-06-18 17:05</c:v>
                </c:pt>
                <c:pt idx="595">
                  <c:v>2016-06-18 17:05</c:v>
                </c:pt>
                <c:pt idx="596">
                  <c:v>2016-06-18 17:05</c:v>
                </c:pt>
                <c:pt idx="597">
                  <c:v>2016-06-18 17:05</c:v>
                </c:pt>
                <c:pt idx="598">
                  <c:v>2016-06-18 17:05</c:v>
                </c:pt>
                <c:pt idx="599">
                  <c:v>2016-06-18 17:05</c:v>
                </c:pt>
                <c:pt idx="600">
                  <c:v>2016-06-18 17:05</c:v>
                </c:pt>
                <c:pt idx="601">
                  <c:v>2016-06-18 17:05</c:v>
                </c:pt>
                <c:pt idx="602">
                  <c:v>2016-06-18 17:05</c:v>
                </c:pt>
                <c:pt idx="603">
                  <c:v>2016-06-18 17:05</c:v>
                </c:pt>
                <c:pt idx="604">
                  <c:v>2016-06-18 17:05</c:v>
                </c:pt>
                <c:pt idx="605">
                  <c:v>2016-06-18 17:05</c:v>
                </c:pt>
                <c:pt idx="606">
                  <c:v>2016-06-18 17:05</c:v>
                </c:pt>
                <c:pt idx="607">
                  <c:v>2016-06-18 17:05</c:v>
                </c:pt>
                <c:pt idx="608">
                  <c:v>2016-06-18 17:05</c:v>
                </c:pt>
                <c:pt idx="609">
                  <c:v>2016-06-18 17:05</c:v>
                </c:pt>
                <c:pt idx="610">
                  <c:v>2016-06-18 17:05</c:v>
                </c:pt>
                <c:pt idx="611">
                  <c:v>2016-06-18 17:05</c:v>
                </c:pt>
                <c:pt idx="612">
                  <c:v>2016-06-18 17:05</c:v>
                </c:pt>
                <c:pt idx="613">
                  <c:v>2016-06-18 17:05</c:v>
                </c:pt>
                <c:pt idx="614">
                  <c:v>2016-06-18 17:05</c:v>
                </c:pt>
                <c:pt idx="615">
                  <c:v>2016-06-18 17:05</c:v>
                </c:pt>
                <c:pt idx="616">
                  <c:v>2016-06-18 17:05</c:v>
                </c:pt>
                <c:pt idx="617">
                  <c:v>2016-06-18 17:05</c:v>
                </c:pt>
                <c:pt idx="618">
                  <c:v>2016-06-18 17:05</c:v>
                </c:pt>
                <c:pt idx="619">
                  <c:v>2016-06-18 17:05</c:v>
                </c:pt>
                <c:pt idx="620">
                  <c:v>2016-06-18 17:05</c:v>
                </c:pt>
                <c:pt idx="621">
                  <c:v>2016-06-18 17:05</c:v>
                </c:pt>
                <c:pt idx="622">
                  <c:v>2016-06-18 17:05</c:v>
                </c:pt>
                <c:pt idx="623">
                  <c:v>2016-06-18 17:05</c:v>
                </c:pt>
                <c:pt idx="624">
                  <c:v>2016-06-18 17:05</c:v>
                </c:pt>
                <c:pt idx="625">
                  <c:v>2016-06-18 17:05</c:v>
                </c:pt>
                <c:pt idx="626">
                  <c:v>2016-06-18 17:05</c:v>
                </c:pt>
                <c:pt idx="627">
                  <c:v>2016-06-18 17:06</c:v>
                </c:pt>
                <c:pt idx="628">
                  <c:v>2016-06-18 17:06</c:v>
                </c:pt>
                <c:pt idx="629">
                  <c:v>2016-06-18 17:06</c:v>
                </c:pt>
                <c:pt idx="630">
                  <c:v>2016-06-18 17:06</c:v>
                </c:pt>
                <c:pt idx="631">
                  <c:v>2016-06-18 17:06</c:v>
                </c:pt>
                <c:pt idx="632">
                  <c:v>2016-06-18 17:06</c:v>
                </c:pt>
                <c:pt idx="633">
                  <c:v>2016-06-18 17:06</c:v>
                </c:pt>
                <c:pt idx="634">
                  <c:v>2016-06-18 17:06</c:v>
                </c:pt>
                <c:pt idx="635">
                  <c:v>2016-06-18 17:06</c:v>
                </c:pt>
                <c:pt idx="636">
                  <c:v>2016-06-18 17:06</c:v>
                </c:pt>
                <c:pt idx="637">
                  <c:v>2016-06-18 17:06</c:v>
                </c:pt>
                <c:pt idx="638">
                  <c:v>2016-06-18 17:06</c:v>
                </c:pt>
                <c:pt idx="639">
                  <c:v>2016-06-18 17:06</c:v>
                </c:pt>
                <c:pt idx="640">
                  <c:v>2016-06-18 17:06</c:v>
                </c:pt>
                <c:pt idx="641">
                  <c:v>2016-06-18 17:06</c:v>
                </c:pt>
                <c:pt idx="642">
                  <c:v>2016-06-18 17:06</c:v>
                </c:pt>
                <c:pt idx="643">
                  <c:v>2016-06-18 17:06</c:v>
                </c:pt>
                <c:pt idx="644">
                  <c:v>2016-06-18 17:06</c:v>
                </c:pt>
                <c:pt idx="645">
                  <c:v>2016-06-18 17:06</c:v>
                </c:pt>
                <c:pt idx="646">
                  <c:v>2016-06-18 17:06</c:v>
                </c:pt>
                <c:pt idx="647">
                  <c:v>2016-06-18 17:06</c:v>
                </c:pt>
                <c:pt idx="648">
                  <c:v>2016-06-18 17:06</c:v>
                </c:pt>
                <c:pt idx="649">
                  <c:v>2016-06-18 17:06</c:v>
                </c:pt>
                <c:pt idx="650">
                  <c:v>2016-06-18 17:06</c:v>
                </c:pt>
                <c:pt idx="651">
                  <c:v>2016-06-18 17:06</c:v>
                </c:pt>
                <c:pt idx="652">
                  <c:v>2016-06-18 17:06</c:v>
                </c:pt>
                <c:pt idx="653">
                  <c:v>2016-06-18 17:06</c:v>
                </c:pt>
                <c:pt idx="654">
                  <c:v>2016-06-18 17:06</c:v>
                </c:pt>
                <c:pt idx="655">
                  <c:v>2016-06-18 17:06</c:v>
                </c:pt>
                <c:pt idx="656">
                  <c:v>2016-06-18 17:06</c:v>
                </c:pt>
                <c:pt idx="657">
                  <c:v>2016-06-18 17:06</c:v>
                </c:pt>
                <c:pt idx="658">
                  <c:v>2016-06-18 17:06</c:v>
                </c:pt>
                <c:pt idx="659">
                  <c:v>2016-06-18 17:06</c:v>
                </c:pt>
                <c:pt idx="660">
                  <c:v>2016-06-18 17:06</c:v>
                </c:pt>
                <c:pt idx="661">
                  <c:v>2016-06-18 17:06</c:v>
                </c:pt>
                <c:pt idx="662">
                  <c:v>2016-06-18 17:06</c:v>
                </c:pt>
                <c:pt idx="663">
                  <c:v>2016-06-18 17:06</c:v>
                </c:pt>
                <c:pt idx="664">
                  <c:v>2016-06-18 17:06</c:v>
                </c:pt>
                <c:pt idx="665">
                  <c:v>2016-06-18 17:06</c:v>
                </c:pt>
                <c:pt idx="666">
                  <c:v>2016-06-18 17:06</c:v>
                </c:pt>
                <c:pt idx="667">
                  <c:v>2016-06-18 17:06</c:v>
                </c:pt>
                <c:pt idx="668">
                  <c:v>2016-06-18 17:06</c:v>
                </c:pt>
                <c:pt idx="669">
                  <c:v>2016-06-18 17:06</c:v>
                </c:pt>
                <c:pt idx="670">
                  <c:v>2016-06-18 17:06</c:v>
                </c:pt>
                <c:pt idx="671">
                  <c:v>2016-06-18 17:06</c:v>
                </c:pt>
                <c:pt idx="672">
                  <c:v>2016-06-18 17:06</c:v>
                </c:pt>
                <c:pt idx="673">
                  <c:v>2016-06-18 17:06</c:v>
                </c:pt>
                <c:pt idx="674">
                  <c:v>2016-06-18 17:06</c:v>
                </c:pt>
                <c:pt idx="675">
                  <c:v>2016-06-18 17:06</c:v>
                </c:pt>
                <c:pt idx="676">
                  <c:v>2016-06-18 17:06</c:v>
                </c:pt>
                <c:pt idx="677">
                  <c:v>2016-06-18 17:06</c:v>
                </c:pt>
                <c:pt idx="678">
                  <c:v>2016-06-18 17:06</c:v>
                </c:pt>
                <c:pt idx="679">
                  <c:v>2016-06-18 17:06</c:v>
                </c:pt>
                <c:pt idx="680">
                  <c:v>2016-06-18 17:06</c:v>
                </c:pt>
                <c:pt idx="681">
                  <c:v>2016-06-18 17:06</c:v>
                </c:pt>
                <c:pt idx="682">
                  <c:v>2016-06-18 17:06</c:v>
                </c:pt>
                <c:pt idx="683">
                  <c:v>2016-06-18 17:06</c:v>
                </c:pt>
                <c:pt idx="684">
                  <c:v>2016-06-18 17:06</c:v>
                </c:pt>
                <c:pt idx="685">
                  <c:v>2016-06-18 17:07</c:v>
                </c:pt>
                <c:pt idx="686">
                  <c:v>2016-06-18 17:07</c:v>
                </c:pt>
                <c:pt idx="687">
                  <c:v>2016-06-18 17:07</c:v>
                </c:pt>
                <c:pt idx="688">
                  <c:v>2016-06-18 17:07</c:v>
                </c:pt>
                <c:pt idx="689">
                  <c:v>2016-06-18 17:07</c:v>
                </c:pt>
                <c:pt idx="690">
                  <c:v>2016-06-18 17:07</c:v>
                </c:pt>
                <c:pt idx="691">
                  <c:v>2016-06-18 17:07</c:v>
                </c:pt>
                <c:pt idx="692">
                  <c:v>2016-06-18 17:07</c:v>
                </c:pt>
                <c:pt idx="693">
                  <c:v>2016-06-18 17:07</c:v>
                </c:pt>
                <c:pt idx="694">
                  <c:v>2016-06-18 17:07</c:v>
                </c:pt>
                <c:pt idx="695">
                  <c:v>2016-06-18 17:07</c:v>
                </c:pt>
                <c:pt idx="696">
                  <c:v>2016-06-18 17:07</c:v>
                </c:pt>
                <c:pt idx="697">
                  <c:v>2016-06-18 17:07</c:v>
                </c:pt>
                <c:pt idx="698">
                  <c:v>2016-06-18 17:07</c:v>
                </c:pt>
                <c:pt idx="699">
                  <c:v>2016-06-18 17:07</c:v>
                </c:pt>
                <c:pt idx="700">
                  <c:v>2016-06-18 17:07</c:v>
                </c:pt>
                <c:pt idx="701">
                  <c:v>2016-06-18 17:07</c:v>
                </c:pt>
                <c:pt idx="702">
                  <c:v>2016-06-18 17:07</c:v>
                </c:pt>
                <c:pt idx="703">
                  <c:v>2016-06-18 17:07</c:v>
                </c:pt>
                <c:pt idx="704">
                  <c:v>2016-06-18 17:07</c:v>
                </c:pt>
                <c:pt idx="705">
                  <c:v>2016-06-18 17:07</c:v>
                </c:pt>
                <c:pt idx="706">
                  <c:v>2016-06-18 17:07</c:v>
                </c:pt>
                <c:pt idx="707">
                  <c:v>2016-06-18 17:07</c:v>
                </c:pt>
                <c:pt idx="708">
                  <c:v>2016-06-18 17:07</c:v>
                </c:pt>
                <c:pt idx="709">
                  <c:v>2016-06-18 17:07</c:v>
                </c:pt>
                <c:pt idx="710">
                  <c:v>2016-06-18 17:07</c:v>
                </c:pt>
                <c:pt idx="711">
                  <c:v>2016-06-18 17:07</c:v>
                </c:pt>
                <c:pt idx="712">
                  <c:v>2016-06-18 17:07</c:v>
                </c:pt>
                <c:pt idx="713">
                  <c:v>2016-06-18 17:07</c:v>
                </c:pt>
                <c:pt idx="714">
                  <c:v>2016-06-18 17:07</c:v>
                </c:pt>
                <c:pt idx="715">
                  <c:v>2016-06-18 17:07</c:v>
                </c:pt>
                <c:pt idx="716">
                  <c:v>2016-06-18 17:07</c:v>
                </c:pt>
                <c:pt idx="717">
                  <c:v>2016-06-18 17:07</c:v>
                </c:pt>
                <c:pt idx="718">
                  <c:v>2016-06-18 17:07</c:v>
                </c:pt>
                <c:pt idx="719">
                  <c:v>2016-06-18 17:07</c:v>
                </c:pt>
                <c:pt idx="720">
                  <c:v>2016-06-18 17:07</c:v>
                </c:pt>
                <c:pt idx="721">
                  <c:v>2016-06-18 17:07</c:v>
                </c:pt>
                <c:pt idx="722">
                  <c:v>2016-06-18 17:07</c:v>
                </c:pt>
                <c:pt idx="723">
                  <c:v>2016-06-18 17:07</c:v>
                </c:pt>
                <c:pt idx="724">
                  <c:v>2016-06-18 17:07</c:v>
                </c:pt>
                <c:pt idx="725">
                  <c:v>2016-06-18 17:07</c:v>
                </c:pt>
                <c:pt idx="726">
                  <c:v>2016-06-18 17:07</c:v>
                </c:pt>
                <c:pt idx="727">
                  <c:v>2016-06-18 17:07</c:v>
                </c:pt>
                <c:pt idx="728">
                  <c:v>2016-06-18 17:07</c:v>
                </c:pt>
                <c:pt idx="729">
                  <c:v>2016-06-18 17:07</c:v>
                </c:pt>
                <c:pt idx="730">
                  <c:v>2016-06-18 17:07</c:v>
                </c:pt>
                <c:pt idx="731">
                  <c:v>2016-06-18 17:07</c:v>
                </c:pt>
                <c:pt idx="732">
                  <c:v>2016-06-18 17:07</c:v>
                </c:pt>
                <c:pt idx="733">
                  <c:v>2016-06-18 17:07</c:v>
                </c:pt>
                <c:pt idx="734">
                  <c:v>2016-06-18 17:07</c:v>
                </c:pt>
                <c:pt idx="735">
                  <c:v>2016-06-18 17:07</c:v>
                </c:pt>
                <c:pt idx="736">
                  <c:v>2016-06-18 17:07</c:v>
                </c:pt>
                <c:pt idx="737">
                  <c:v>2016-06-18 17:07</c:v>
                </c:pt>
                <c:pt idx="738">
                  <c:v>2016-06-18 17:07</c:v>
                </c:pt>
                <c:pt idx="739">
                  <c:v>2016-06-18 17:07</c:v>
                </c:pt>
                <c:pt idx="740">
                  <c:v>2016-06-18 17:08</c:v>
                </c:pt>
                <c:pt idx="741">
                  <c:v>2016-06-18 17:08</c:v>
                </c:pt>
                <c:pt idx="742">
                  <c:v>2016-06-18 17:08</c:v>
                </c:pt>
                <c:pt idx="743">
                  <c:v>2016-06-18 17:08</c:v>
                </c:pt>
                <c:pt idx="744">
                  <c:v>2016-06-18 17:08</c:v>
                </c:pt>
                <c:pt idx="745">
                  <c:v>2016-06-18 17:08</c:v>
                </c:pt>
                <c:pt idx="746">
                  <c:v>2016-06-18 17:08</c:v>
                </c:pt>
                <c:pt idx="747">
                  <c:v>2016-06-18 17:08</c:v>
                </c:pt>
                <c:pt idx="748">
                  <c:v>2016-06-18 17:08</c:v>
                </c:pt>
                <c:pt idx="749">
                  <c:v>2016-06-18 17:08</c:v>
                </c:pt>
                <c:pt idx="750">
                  <c:v>2016-06-18 17:08</c:v>
                </c:pt>
                <c:pt idx="751">
                  <c:v>2016-06-18 17:08</c:v>
                </c:pt>
                <c:pt idx="752">
                  <c:v>2016-06-18 17:08</c:v>
                </c:pt>
                <c:pt idx="753">
                  <c:v>2016-06-18 17:08</c:v>
                </c:pt>
                <c:pt idx="754">
                  <c:v>2016-06-18 17:08</c:v>
                </c:pt>
                <c:pt idx="755">
                  <c:v>2016-06-18 17:08</c:v>
                </c:pt>
                <c:pt idx="756">
                  <c:v>2016-06-18 17:08</c:v>
                </c:pt>
                <c:pt idx="757">
                  <c:v>2016-06-18 17:08</c:v>
                </c:pt>
                <c:pt idx="758">
                  <c:v>2016-06-18 17:08</c:v>
                </c:pt>
                <c:pt idx="759">
                  <c:v>2016-06-18 17:08</c:v>
                </c:pt>
                <c:pt idx="760">
                  <c:v>2016-06-18 17:08</c:v>
                </c:pt>
                <c:pt idx="761">
                  <c:v>2016-06-18 17:08</c:v>
                </c:pt>
                <c:pt idx="762">
                  <c:v>2016-06-18 17:08</c:v>
                </c:pt>
                <c:pt idx="763">
                  <c:v>2016-06-18 17:08</c:v>
                </c:pt>
                <c:pt idx="764">
                  <c:v>2016-06-18 17:08</c:v>
                </c:pt>
                <c:pt idx="765">
                  <c:v>2016-06-18 17:08</c:v>
                </c:pt>
                <c:pt idx="766">
                  <c:v>2016-06-18 17:08</c:v>
                </c:pt>
                <c:pt idx="767">
                  <c:v>2016-06-18 17:08</c:v>
                </c:pt>
                <c:pt idx="768">
                  <c:v>2016-06-18 17:08</c:v>
                </c:pt>
                <c:pt idx="769">
                  <c:v>2016-06-18 17:08</c:v>
                </c:pt>
                <c:pt idx="770">
                  <c:v>2016-06-18 17:08</c:v>
                </c:pt>
                <c:pt idx="771">
                  <c:v>2016-06-18 17:08</c:v>
                </c:pt>
                <c:pt idx="772">
                  <c:v>2016-06-18 17:08</c:v>
                </c:pt>
                <c:pt idx="773">
                  <c:v>2016-06-18 17:08</c:v>
                </c:pt>
                <c:pt idx="774">
                  <c:v>2016-06-18 17:08</c:v>
                </c:pt>
                <c:pt idx="775">
                  <c:v>2016-06-18 17:08</c:v>
                </c:pt>
                <c:pt idx="776">
                  <c:v>2016-06-18 17:08</c:v>
                </c:pt>
                <c:pt idx="777">
                  <c:v>2016-06-18 17:08</c:v>
                </c:pt>
                <c:pt idx="778">
                  <c:v>2016-06-18 17:08</c:v>
                </c:pt>
                <c:pt idx="779">
                  <c:v>2016-06-18 17:08</c:v>
                </c:pt>
                <c:pt idx="780">
                  <c:v>2016-06-18 17:08</c:v>
                </c:pt>
                <c:pt idx="781">
                  <c:v>2016-06-18 17:08</c:v>
                </c:pt>
                <c:pt idx="782">
                  <c:v>2016-06-18 17:08</c:v>
                </c:pt>
                <c:pt idx="783">
                  <c:v>2016-06-18 17:08</c:v>
                </c:pt>
                <c:pt idx="784">
                  <c:v>2016-06-18 17:08</c:v>
                </c:pt>
                <c:pt idx="785">
                  <c:v>2016-06-18 17:08</c:v>
                </c:pt>
                <c:pt idx="786">
                  <c:v>2016-06-18 17:08</c:v>
                </c:pt>
                <c:pt idx="787">
                  <c:v>2016-06-18 17:08</c:v>
                </c:pt>
                <c:pt idx="788">
                  <c:v>2016-06-18 17:08</c:v>
                </c:pt>
                <c:pt idx="789">
                  <c:v>2016-06-18 17:08</c:v>
                </c:pt>
                <c:pt idx="790">
                  <c:v>2016-06-18 17:08</c:v>
                </c:pt>
                <c:pt idx="791">
                  <c:v>2016-06-18 17:08</c:v>
                </c:pt>
                <c:pt idx="792">
                  <c:v>2016-06-18 17:08</c:v>
                </c:pt>
                <c:pt idx="793">
                  <c:v>2016-06-18 17:08</c:v>
                </c:pt>
                <c:pt idx="794">
                  <c:v>2016-06-18 17:08</c:v>
                </c:pt>
                <c:pt idx="795">
                  <c:v>2016-06-18 17:09</c:v>
                </c:pt>
                <c:pt idx="796">
                  <c:v>2016-06-18 17:09</c:v>
                </c:pt>
                <c:pt idx="797">
                  <c:v>2016-06-18 17:09</c:v>
                </c:pt>
                <c:pt idx="798">
                  <c:v>2016-06-18 17:09</c:v>
                </c:pt>
                <c:pt idx="799">
                  <c:v>2016-06-18 17:09</c:v>
                </c:pt>
                <c:pt idx="800">
                  <c:v>2016-06-18 17:09</c:v>
                </c:pt>
                <c:pt idx="801">
                  <c:v>2016-06-18 17:09</c:v>
                </c:pt>
                <c:pt idx="802">
                  <c:v>2016-06-18 17:09</c:v>
                </c:pt>
                <c:pt idx="803">
                  <c:v>2016-06-18 17:09</c:v>
                </c:pt>
                <c:pt idx="804">
                  <c:v>2016-06-18 17:09</c:v>
                </c:pt>
                <c:pt idx="805">
                  <c:v>2016-06-18 17:09</c:v>
                </c:pt>
                <c:pt idx="806">
                  <c:v>2016-06-18 17:09</c:v>
                </c:pt>
                <c:pt idx="807">
                  <c:v>2016-06-18 17:09</c:v>
                </c:pt>
                <c:pt idx="808">
                  <c:v>2016-06-18 17:09</c:v>
                </c:pt>
                <c:pt idx="809">
                  <c:v>2016-06-18 17:09</c:v>
                </c:pt>
                <c:pt idx="810">
                  <c:v>2016-06-18 17:09</c:v>
                </c:pt>
                <c:pt idx="811">
                  <c:v>2016-06-18 17:09</c:v>
                </c:pt>
                <c:pt idx="812">
                  <c:v>2016-06-18 17:09</c:v>
                </c:pt>
                <c:pt idx="813">
                  <c:v>2016-06-18 17:09</c:v>
                </c:pt>
                <c:pt idx="814">
                  <c:v>2016-06-18 17:09</c:v>
                </c:pt>
                <c:pt idx="815">
                  <c:v>2016-06-18 17:09</c:v>
                </c:pt>
                <c:pt idx="816">
                  <c:v>2016-06-18 17:09</c:v>
                </c:pt>
                <c:pt idx="817">
                  <c:v>2016-06-18 17:09</c:v>
                </c:pt>
                <c:pt idx="818">
                  <c:v>2016-06-18 17:09</c:v>
                </c:pt>
                <c:pt idx="819">
                  <c:v>2016-06-18 17:09</c:v>
                </c:pt>
                <c:pt idx="820">
                  <c:v>2016-06-18 17:09</c:v>
                </c:pt>
                <c:pt idx="821">
                  <c:v>2016-06-18 17:09</c:v>
                </c:pt>
                <c:pt idx="822">
                  <c:v>2016-06-18 17:09</c:v>
                </c:pt>
                <c:pt idx="823">
                  <c:v>2016-06-18 17:09</c:v>
                </c:pt>
                <c:pt idx="824">
                  <c:v>2016-06-18 17:09</c:v>
                </c:pt>
                <c:pt idx="825">
                  <c:v>2016-06-18 17:09</c:v>
                </c:pt>
                <c:pt idx="826">
                  <c:v>2016-06-18 17:09</c:v>
                </c:pt>
                <c:pt idx="827">
                  <c:v>2016-06-18 17:09</c:v>
                </c:pt>
                <c:pt idx="828">
                  <c:v>2016-06-18 17:09</c:v>
                </c:pt>
                <c:pt idx="829">
                  <c:v>2016-06-18 17:09</c:v>
                </c:pt>
                <c:pt idx="830">
                  <c:v>2016-06-18 17:09</c:v>
                </c:pt>
                <c:pt idx="831">
                  <c:v>2016-06-18 17:09</c:v>
                </c:pt>
                <c:pt idx="832">
                  <c:v>2016-06-18 17:09</c:v>
                </c:pt>
                <c:pt idx="833">
                  <c:v>2016-06-18 17:09</c:v>
                </c:pt>
                <c:pt idx="834">
                  <c:v>2016-06-18 17:09</c:v>
                </c:pt>
                <c:pt idx="835">
                  <c:v>2016-06-18 17:09</c:v>
                </c:pt>
                <c:pt idx="836">
                  <c:v>2016-06-18 17:09</c:v>
                </c:pt>
                <c:pt idx="837">
                  <c:v>2016-06-18 17:09</c:v>
                </c:pt>
                <c:pt idx="838">
                  <c:v>2016-06-18 17:09</c:v>
                </c:pt>
                <c:pt idx="839">
                  <c:v>2016-06-18 17:09</c:v>
                </c:pt>
                <c:pt idx="840">
                  <c:v>2016-06-18 17:09</c:v>
                </c:pt>
                <c:pt idx="841">
                  <c:v>2016-06-18 17:09</c:v>
                </c:pt>
                <c:pt idx="842">
                  <c:v>2016-06-18 17:09</c:v>
                </c:pt>
                <c:pt idx="843">
                  <c:v>2016-06-18 17:09</c:v>
                </c:pt>
                <c:pt idx="844">
                  <c:v>2016-06-18 17:09</c:v>
                </c:pt>
                <c:pt idx="845">
                  <c:v>2016-06-18 17:09</c:v>
                </c:pt>
                <c:pt idx="846">
                  <c:v>2016-06-18 17:09</c:v>
                </c:pt>
                <c:pt idx="847">
                  <c:v>2016-06-18 17:09</c:v>
                </c:pt>
                <c:pt idx="848">
                  <c:v>2016-06-18 17:09</c:v>
                </c:pt>
                <c:pt idx="849">
                  <c:v>2016-06-18 17:09</c:v>
                </c:pt>
                <c:pt idx="850">
                  <c:v>2016-06-18 17:09</c:v>
                </c:pt>
                <c:pt idx="851">
                  <c:v>2016-06-18 17:09</c:v>
                </c:pt>
                <c:pt idx="852">
                  <c:v>2016-06-18 17:10</c:v>
                </c:pt>
                <c:pt idx="853">
                  <c:v>2016-06-18 17:10</c:v>
                </c:pt>
                <c:pt idx="854">
                  <c:v>2016-06-18 17:10</c:v>
                </c:pt>
                <c:pt idx="855">
                  <c:v>2016-06-18 17:10</c:v>
                </c:pt>
                <c:pt idx="856">
                  <c:v>2016-06-18 17:10</c:v>
                </c:pt>
                <c:pt idx="857">
                  <c:v>2016-06-18 17:10</c:v>
                </c:pt>
                <c:pt idx="858">
                  <c:v>2016-06-18 17:10</c:v>
                </c:pt>
                <c:pt idx="859">
                  <c:v>2016-06-18 17:10</c:v>
                </c:pt>
                <c:pt idx="860">
                  <c:v>2016-06-18 17:10</c:v>
                </c:pt>
                <c:pt idx="861">
                  <c:v>2016-06-18 17:10</c:v>
                </c:pt>
                <c:pt idx="862">
                  <c:v>2016-06-18 17:10</c:v>
                </c:pt>
                <c:pt idx="863">
                  <c:v>2016-06-18 17:10</c:v>
                </c:pt>
                <c:pt idx="864">
                  <c:v>2016-06-18 17:10</c:v>
                </c:pt>
                <c:pt idx="865">
                  <c:v>2016-06-18 17:10</c:v>
                </c:pt>
                <c:pt idx="866">
                  <c:v>2016-06-18 17:10</c:v>
                </c:pt>
                <c:pt idx="867">
                  <c:v>2016-06-18 17:10</c:v>
                </c:pt>
                <c:pt idx="868">
                  <c:v>2016-06-18 17:10</c:v>
                </c:pt>
                <c:pt idx="869">
                  <c:v>2016-06-18 17:10</c:v>
                </c:pt>
                <c:pt idx="870">
                  <c:v>2016-06-18 17:10</c:v>
                </c:pt>
                <c:pt idx="871">
                  <c:v>2016-06-18 17:10</c:v>
                </c:pt>
                <c:pt idx="872">
                  <c:v>2016-06-18 17:10</c:v>
                </c:pt>
                <c:pt idx="873">
                  <c:v>2016-06-18 17:10</c:v>
                </c:pt>
                <c:pt idx="874">
                  <c:v>2016-06-18 17:10</c:v>
                </c:pt>
                <c:pt idx="875">
                  <c:v>2016-06-18 17:10</c:v>
                </c:pt>
                <c:pt idx="876">
                  <c:v>2016-06-18 17:10</c:v>
                </c:pt>
                <c:pt idx="877">
                  <c:v>2016-06-18 17:10</c:v>
                </c:pt>
                <c:pt idx="878">
                  <c:v>2016-06-18 17:10</c:v>
                </c:pt>
                <c:pt idx="879">
                  <c:v>2016-06-18 17:10</c:v>
                </c:pt>
                <c:pt idx="880">
                  <c:v>2016-06-18 17:10</c:v>
                </c:pt>
                <c:pt idx="881">
                  <c:v>2016-06-18 17:10</c:v>
                </c:pt>
                <c:pt idx="882">
                  <c:v>2016-06-18 17:10</c:v>
                </c:pt>
                <c:pt idx="883">
                  <c:v>2016-06-18 17:10</c:v>
                </c:pt>
                <c:pt idx="884">
                  <c:v>2016-06-18 17:10</c:v>
                </c:pt>
                <c:pt idx="885">
                  <c:v>2016-06-18 17:10</c:v>
                </c:pt>
                <c:pt idx="886">
                  <c:v>2016-06-18 17:10</c:v>
                </c:pt>
                <c:pt idx="887">
                  <c:v>2016-06-18 17:10</c:v>
                </c:pt>
                <c:pt idx="888">
                  <c:v>2016-06-18 17:10</c:v>
                </c:pt>
                <c:pt idx="889">
                  <c:v>2016-06-18 17:10</c:v>
                </c:pt>
                <c:pt idx="890">
                  <c:v>2016-06-18 17:10</c:v>
                </c:pt>
                <c:pt idx="891">
                  <c:v>2016-06-18 17:10</c:v>
                </c:pt>
                <c:pt idx="892">
                  <c:v>2016-06-18 17:10</c:v>
                </c:pt>
                <c:pt idx="893">
                  <c:v>2016-06-18 17:10</c:v>
                </c:pt>
                <c:pt idx="894">
                  <c:v>2016-06-18 17:10</c:v>
                </c:pt>
                <c:pt idx="895">
                  <c:v>2016-06-18 17:10</c:v>
                </c:pt>
                <c:pt idx="896">
                  <c:v>2016-06-18 17:10</c:v>
                </c:pt>
                <c:pt idx="897">
                  <c:v>2016-06-18 17:10</c:v>
                </c:pt>
                <c:pt idx="898">
                  <c:v>2016-06-18 17:10</c:v>
                </c:pt>
                <c:pt idx="899">
                  <c:v>2016-06-18 17:10</c:v>
                </c:pt>
                <c:pt idx="900">
                  <c:v>2016-06-18 17:10</c:v>
                </c:pt>
                <c:pt idx="901">
                  <c:v>2016-06-18 17:10</c:v>
                </c:pt>
                <c:pt idx="902">
                  <c:v>2016-06-18 17:10</c:v>
                </c:pt>
                <c:pt idx="903">
                  <c:v>2016-06-18 17:10</c:v>
                </c:pt>
                <c:pt idx="904">
                  <c:v>2016-06-18 17:10</c:v>
                </c:pt>
                <c:pt idx="905">
                  <c:v>2016-06-18 17:10</c:v>
                </c:pt>
                <c:pt idx="906">
                  <c:v>2016-06-18 17:10</c:v>
                </c:pt>
                <c:pt idx="907">
                  <c:v>2016-06-18 17:10</c:v>
                </c:pt>
                <c:pt idx="908">
                  <c:v>2016-06-18 17:10</c:v>
                </c:pt>
                <c:pt idx="909">
                  <c:v>2016-06-18 17:10</c:v>
                </c:pt>
                <c:pt idx="910">
                  <c:v>2016-06-18 17:11</c:v>
                </c:pt>
                <c:pt idx="911">
                  <c:v>2016-06-18 17:11</c:v>
                </c:pt>
                <c:pt idx="912">
                  <c:v>2016-06-18 17:11</c:v>
                </c:pt>
                <c:pt idx="913">
                  <c:v>2016-06-18 17:11</c:v>
                </c:pt>
                <c:pt idx="914">
                  <c:v>2016-06-18 17:11</c:v>
                </c:pt>
                <c:pt idx="915">
                  <c:v>2016-06-18 17:11</c:v>
                </c:pt>
                <c:pt idx="916">
                  <c:v>2016-06-18 17:11</c:v>
                </c:pt>
                <c:pt idx="917">
                  <c:v>2016-06-18 17:11</c:v>
                </c:pt>
                <c:pt idx="918">
                  <c:v>2016-06-18 17:11</c:v>
                </c:pt>
                <c:pt idx="919">
                  <c:v>2016-06-18 17:11</c:v>
                </c:pt>
                <c:pt idx="920">
                  <c:v>2016-06-18 17:11</c:v>
                </c:pt>
                <c:pt idx="921">
                  <c:v>2016-06-18 17:11</c:v>
                </c:pt>
                <c:pt idx="922">
                  <c:v>2016-06-18 17:11</c:v>
                </c:pt>
                <c:pt idx="923">
                  <c:v>2016-06-18 17:11</c:v>
                </c:pt>
                <c:pt idx="924">
                  <c:v>2016-06-18 17:11</c:v>
                </c:pt>
                <c:pt idx="925">
                  <c:v>2016-06-18 17:11</c:v>
                </c:pt>
                <c:pt idx="926">
                  <c:v>2016-06-18 17:11</c:v>
                </c:pt>
                <c:pt idx="927">
                  <c:v>2016-06-18 17:11</c:v>
                </c:pt>
                <c:pt idx="928">
                  <c:v>2016-06-18 17:11</c:v>
                </c:pt>
                <c:pt idx="929">
                  <c:v>2016-06-18 17:11</c:v>
                </c:pt>
                <c:pt idx="930">
                  <c:v>2016-06-18 17:11</c:v>
                </c:pt>
                <c:pt idx="931">
                  <c:v>2016-06-18 17:11</c:v>
                </c:pt>
                <c:pt idx="932">
                  <c:v>2016-06-18 17:11</c:v>
                </c:pt>
                <c:pt idx="933">
                  <c:v>2016-06-18 17:11</c:v>
                </c:pt>
                <c:pt idx="934">
                  <c:v>2016-06-18 17:11</c:v>
                </c:pt>
                <c:pt idx="935">
                  <c:v>2016-06-18 17:11</c:v>
                </c:pt>
                <c:pt idx="936">
                  <c:v>2016-06-18 17:11</c:v>
                </c:pt>
                <c:pt idx="937">
                  <c:v>2016-06-18 17:11</c:v>
                </c:pt>
                <c:pt idx="938">
                  <c:v>2016-06-18 17:11</c:v>
                </c:pt>
                <c:pt idx="939">
                  <c:v>2016-06-18 17:11</c:v>
                </c:pt>
                <c:pt idx="940">
                  <c:v>2016-06-18 17:11</c:v>
                </c:pt>
                <c:pt idx="941">
                  <c:v>2016-06-18 17:11</c:v>
                </c:pt>
                <c:pt idx="942">
                  <c:v>2016-06-18 17:11</c:v>
                </c:pt>
                <c:pt idx="943">
                  <c:v>2016-06-18 17:11</c:v>
                </c:pt>
                <c:pt idx="944">
                  <c:v>2016-06-18 17:11</c:v>
                </c:pt>
                <c:pt idx="945">
                  <c:v>2016-06-18 17:11</c:v>
                </c:pt>
                <c:pt idx="946">
                  <c:v>2016-06-18 17:11</c:v>
                </c:pt>
                <c:pt idx="947">
                  <c:v>2016-06-18 17:11</c:v>
                </c:pt>
                <c:pt idx="948">
                  <c:v>2016-06-18 17:11</c:v>
                </c:pt>
                <c:pt idx="949">
                  <c:v>2016-06-18 17:11</c:v>
                </c:pt>
                <c:pt idx="950">
                  <c:v>2016-06-18 17:11</c:v>
                </c:pt>
                <c:pt idx="951">
                  <c:v>2016-06-18 17:11</c:v>
                </c:pt>
                <c:pt idx="952">
                  <c:v>2016-06-18 17:11</c:v>
                </c:pt>
                <c:pt idx="953">
                  <c:v>2016-06-18 17:11</c:v>
                </c:pt>
                <c:pt idx="954">
                  <c:v>2016-06-18 17:11</c:v>
                </c:pt>
                <c:pt idx="955">
                  <c:v>2016-06-18 17:11</c:v>
                </c:pt>
                <c:pt idx="956">
                  <c:v>2016-06-18 17:11</c:v>
                </c:pt>
                <c:pt idx="957">
                  <c:v>2016-06-18 17:11</c:v>
                </c:pt>
                <c:pt idx="958">
                  <c:v>2016-06-18 17:11</c:v>
                </c:pt>
                <c:pt idx="959">
                  <c:v>2016-06-18 17:11</c:v>
                </c:pt>
                <c:pt idx="960">
                  <c:v>2016-06-18 17:11</c:v>
                </c:pt>
                <c:pt idx="961">
                  <c:v>2016-06-18 17:11</c:v>
                </c:pt>
                <c:pt idx="962">
                  <c:v>2016-06-18 17:11</c:v>
                </c:pt>
                <c:pt idx="963">
                  <c:v>2016-06-18 17:11</c:v>
                </c:pt>
                <c:pt idx="964">
                  <c:v>2016-06-18 17:11</c:v>
                </c:pt>
                <c:pt idx="965">
                  <c:v>2016-06-18 17:11</c:v>
                </c:pt>
                <c:pt idx="966">
                  <c:v>2016-06-18 17:11</c:v>
                </c:pt>
                <c:pt idx="967">
                  <c:v>2016-06-18 17:11</c:v>
                </c:pt>
                <c:pt idx="968">
                  <c:v>2016-06-18 17:11</c:v>
                </c:pt>
                <c:pt idx="969">
                  <c:v>2016-06-18 17:12</c:v>
                </c:pt>
                <c:pt idx="970">
                  <c:v>2016-06-18 17:12</c:v>
                </c:pt>
                <c:pt idx="971">
                  <c:v>2016-06-18 17:12</c:v>
                </c:pt>
                <c:pt idx="972">
                  <c:v>2016-06-18 17:12</c:v>
                </c:pt>
                <c:pt idx="973">
                  <c:v>2016-06-18 17:12</c:v>
                </c:pt>
                <c:pt idx="974">
                  <c:v>2016-06-18 17:12</c:v>
                </c:pt>
                <c:pt idx="975">
                  <c:v>2016-06-18 17:12</c:v>
                </c:pt>
                <c:pt idx="976">
                  <c:v>2016-06-18 17:12</c:v>
                </c:pt>
                <c:pt idx="977">
                  <c:v>2016-06-18 17:12</c:v>
                </c:pt>
                <c:pt idx="978">
                  <c:v>2016-06-18 17:12</c:v>
                </c:pt>
                <c:pt idx="979">
                  <c:v>2016-06-18 17:12</c:v>
                </c:pt>
                <c:pt idx="980">
                  <c:v>2016-06-18 17:12</c:v>
                </c:pt>
                <c:pt idx="981">
                  <c:v>2016-06-18 17:12</c:v>
                </c:pt>
                <c:pt idx="982">
                  <c:v>2016-06-18 17:12</c:v>
                </c:pt>
                <c:pt idx="983">
                  <c:v>2016-06-18 17:12</c:v>
                </c:pt>
                <c:pt idx="984">
                  <c:v>2016-06-18 17:12</c:v>
                </c:pt>
                <c:pt idx="985">
                  <c:v>2016-06-18 17:12</c:v>
                </c:pt>
                <c:pt idx="986">
                  <c:v>2016-06-18 17:12</c:v>
                </c:pt>
                <c:pt idx="987">
                  <c:v>2016-06-18 17:12</c:v>
                </c:pt>
                <c:pt idx="988">
                  <c:v>2016-06-18 17:12</c:v>
                </c:pt>
                <c:pt idx="989">
                  <c:v>2016-06-18 17:12</c:v>
                </c:pt>
                <c:pt idx="990">
                  <c:v>2016-06-18 17:12</c:v>
                </c:pt>
                <c:pt idx="991">
                  <c:v>2016-06-18 17:12</c:v>
                </c:pt>
                <c:pt idx="992">
                  <c:v>2016-06-18 17:12</c:v>
                </c:pt>
                <c:pt idx="993">
                  <c:v>2016-06-18 17:12</c:v>
                </c:pt>
                <c:pt idx="994">
                  <c:v>2016-06-18 17:12</c:v>
                </c:pt>
                <c:pt idx="995">
                  <c:v>2016-06-18 17:12</c:v>
                </c:pt>
                <c:pt idx="996">
                  <c:v>2016-06-18 17:12</c:v>
                </c:pt>
                <c:pt idx="997">
                  <c:v>2016-06-18 17:12</c:v>
                </c:pt>
                <c:pt idx="998">
                  <c:v>2016-06-18 17:12</c:v>
                </c:pt>
                <c:pt idx="999">
                  <c:v>2016-06-18 17:12</c:v>
                </c:pt>
                <c:pt idx="1000">
                  <c:v>2016-06-18 17:12</c:v>
                </c:pt>
                <c:pt idx="1001">
                  <c:v>2016-06-18 17:12</c:v>
                </c:pt>
                <c:pt idx="1002">
                  <c:v>2016-06-18 17:12</c:v>
                </c:pt>
                <c:pt idx="1003">
                  <c:v>2016-06-18 17:12</c:v>
                </c:pt>
                <c:pt idx="1004">
                  <c:v>2016-06-18 17:12</c:v>
                </c:pt>
                <c:pt idx="1005">
                  <c:v>2016-06-18 17:12</c:v>
                </c:pt>
                <c:pt idx="1006">
                  <c:v>2016-06-18 17:12</c:v>
                </c:pt>
                <c:pt idx="1007">
                  <c:v>2016-06-18 17:12</c:v>
                </c:pt>
                <c:pt idx="1008">
                  <c:v>2016-06-18 17:12</c:v>
                </c:pt>
                <c:pt idx="1009">
                  <c:v>2016-06-18 17:12</c:v>
                </c:pt>
                <c:pt idx="1010">
                  <c:v>2016-06-18 17:12</c:v>
                </c:pt>
                <c:pt idx="1011">
                  <c:v>2016-06-18 17:12</c:v>
                </c:pt>
                <c:pt idx="1012">
                  <c:v>2016-06-18 17:12</c:v>
                </c:pt>
                <c:pt idx="1013">
                  <c:v>2016-06-18 17:12</c:v>
                </c:pt>
                <c:pt idx="1014">
                  <c:v>2016-06-18 17:12</c:v>
                </c:pt>
                <c:pt idx="1015">
                  <c:v>2016-06-18 17:12</c:v>
                </c:pt>
                <c:pt idx="1016">
                  <c:v>2016-06-18 17:12</c:v>
                </c:pt>
                <c:pt idx="1017">
                  <c:v>2016-06-18 17:12</c:v>
                </c:pt>
                <c:pt idx="1018">
                  <c:v>2016-06-18 17:12</c:v>
                </c:pt>
                <c:pt idx="1019">
                  <c:v>2016-06-18 17:12</c:v>
                </c:pt>
                <c:pt idx="1020">
                  <c:v>2016-06-18 17:12</c:v>
                </c:pt>
                <c:pt idx="1021">
                  <c:v>2016-06-18 17:12</c:v>
                </c:pt>
                <c:pt idx="1022">
                  <c:v>2016-06-18 17:12</c:v>
                </c:pt>
                <c:pt idx="1023">
                  <c:v>2016-06-18 17:12</c:v>
                </c:pt>
                <c:pt idx="1024">
                  <c:v>2016-06-18 17:12</c:v>
                </c:pt>
                <c:pt idx="1025">
                  <c:v>2016-06-18 17:12</c:v>
                </c:pt>
                <c:pt idx="1026">
                  <c:v>2016-06-18 17:12</c:v>
                </c:pt>
                <c:pt idx="1027">
                  <c:v>2016-06-18 17:12</c:v>
                </c:pt>
                <c:pt idx="1028">
                  <c:v>2016-06-18 17:12</c:v>
                </c:pt>
                <c:pt idx="1029">
                  <c:v>2016-06-18 17:13</c:v>
                </c:pt>
                <c:pt idx="1030">
                  <c:v>2016-06-18 17:13</c:v>
                </c:pt>
                <c:pt idx="1031">
                  <c:v>2016-06-18 17:13</c:v>
                </c:pt>
                <c:pt idx="1032">
                  <c:v>2016-06-18 17:13</c:v>
                </c:pt>
                <c:pt idx="1033">
                  <c:v>2016-06-18 17:13</c:v>
                </c:pt>
                <c:pt idx="1034">
                  <c:v>2016-06-18 17:13</c:v>
                </c:pt>
                <c:pt idx="1035">
                  <c:v>2016-06-18 17:13</c:v>
                </c:pt>
                <c:pt idx="1036">
                  <c:v>2016-06-18 17:13</c:v>
                </c:pt>
                <c:pt idx="1037">
                  <c:v>2016-06-18 17:13</c:v>
                </c:pt>
                <c:pt idx="1038">
                  <c:v>2016-06-18 17:13</c:v>
                </c:pt>
                <c:pt idx="1039">
                  <c:v>2016-06-18 17:13</c:v>
                </c:pt>
                <c:pt idx="1040">
                  <c:v>2016-06-18 17:13</c:v>
                </c:pt>
                <c:pt idx="1041">
                  <c:v>2016-06-18 17:13</c:v>
                </c:pt>
                <c:pt idx="1042">
                  <c:v>2016-06-18 17:13</c:v>
                </c:pt>
                <c:pt idx="1043">
                  <c:v>2016-06-18 17:13</c:v>
                </c:pt>
                <c:pt idx="1044">
                  <c:v>2016-06-18 17:13</c:v>
                </c:pt>
                <c:pt idx="1045">
                  <c:v>2016-06-18 17:13</c:v>
                </c:pt>
                <c:pt idx="1046">
                  <c:v>2016-06-18 17:13</c:v>
                </c:pt>
                <c:pt idx="1047">
                  <c:v>2016-06-18 17:13</c:v>
                </c:pt>
                <c:pt idx="1048">
                  <c:v>2016-06-18 17:13</c:v>
                </c:pt>
                <c:pt idx="1049">
                  <c:v>2016-06-18 17:13</c:v>
                </c:pt>
                <c:pt idx="1050">
                  <c:v>2016-06-18 17:13</c:v>
                </c:pt>
                <c:pt idx="1051">
                  <c:v>2016-06-18 17:13</c:v>
                </c:pt>
                <c:pt idx="1052">
                  <c:v>2016-06-18 17:13</c:v>
                </c:pt>
                <c:pt idx="1053">
                  <c:v>2016-06-18 17:13</c:v>
                </c:pt>
                <c:pt idx="1054">
                  <c:v>2016-06-18 17:13</c:v>
                </c:pt>
                <c:pt idx="1055">
                  <c:v>2016-06-18 17:13</c:v>
                </c:pt>
                <c:pt idx="1056">
                  <c:v>2016-06-18 17:13</c:v>
                </c:pt>
                <c:pt idx="1057">
                  <c:v>2016-06-18 17:13</c:v>
                </c:pt>
                <c:pt idx="1058">
                  <c:v>2016-06-18 17:13</c:v>
                </c:pt>
                <c:pt idx="1059">
                  <c:v>2016-06-18 17:13</c:v>
                </c:pt>
                <c:pt idx="1060">
                  <c:v>2016-06-18 17:13</c:v>
                </c:pt>
                <c:pt idx="1061">
                  <c:v>2016-06-18 17:13</c:v>
                </c:pt>
                <c:pt idx="1062">
                  <c:v>2016-06-18 17:13</c:v>
                </c:pt>
                <c:pt idx="1063">
                  <c:v>2016-06-18 17:13</c:v>
                </c:pt>
                <c:pt idx="1064">
                  <c:v>2016-06-18 17:13</c:v>
                </c:pt>
                <c:pt idx="1065">
                  <c:v>2016-06-18 17:13</c:v>
                </c:pt>
                <c:pt idx="1066">
                  <c:v>2016-06-18 17:13</c:v>
                </c:pt>
                <c:pt idx="1067">
                  <c:v>2016-06-18 17:13</c:v>
                </c:pt>
                <c:pt idx="1068">
                  <c:v>2016-06-18 17:13</c:v>
                </c:pt>
                <c:pt idx="1069">
                  <c:v>2016-06-18 17:13</c:v>
                </c:pt>
                <c:pt idx="1070">
                  <c:v>2016-06-18 17:13</c:v>
                </c:pt>
                <c:pt idx="1071">
                  <c:v>2016-06-18 17:13</c:v>
                </c:pt>
                <c:pt idx="1072">
                  <c:v>2016-06-18 17:13</c:v>
                </c:pt>
                <c:pt idx="1073">
                  <c:v>2016-06-18 17:13</c:v>
                </c:pt>
                <c:pt idx="1074">
                  <c:v>2016-06-18 17:13</c:v>
                </c:pt>
                <c:pt idx="1075">
                  <c:v>2016-06-18 17:13</c:v>
                </c:pt>
                <c:pt idx="1076">
                  <c:v>2016-06-18 17:13</c:v>
                </c:pt>
                <c:pt idx="1077">
                  <c:v>2016-06-18 17:13</c:v>
                </c:pt>
                <c:pt idx="1078">
                  <c:v>2016-06-18 17:13</c:v>
                </c:pt>
                <c:pt idx="1079">
                  <c:v>2016-06-18 17:13</c:v>
                </c:pt>
                <c:pt idx="1080">
                  <c:v>2016-06-18 17:13</c:v>
                </c:pt>
                <c:pt idx="1081">
                  <c:v>2016-06-18 17:13</c:v>
                </c:pt>
                <c:pt idx="1082">
                  <c:v>2016-06-18 17:13</c:v>
                </c:pt>
                <c:pt idx="1083">
                  <c:v>2016-06-18 17:14</c:v>
                </c:pt>
                <c:pt idx="1084">
                  <c:v>2016-06-18 17:14</c:v>
                </c:pt>
                <c:pt idx="1085">
                  <c:v>2016-06-18 17:14</c:v>
                </c:pt>
                <c:pt idx="1086">
                  <c:v>2016-06-18 17:14</c:v>
                </c:pt>
                <c:pt idx="1087">
                  <c:v>2016-06-18 17:14</c:v>
                </c:pt>
                <c:pt idx="1088">
                  <c:v>2016-06-18 17:14</c:v>
                </c:pt>
                <c:pt idx="1089">
                  <c:v>2016-06-18 17:14</c:v>
                </c:pt>
                <c:pt idx="1090">
                  <c:v>2016-06-18 17:14</c:v>
                </c:pt>
                <c:pt idx="1091">
                  <c:v>2016-06-18 17:14</c:v>
                </c:pt>
                <c:pt idx="1092">
                  <c:v>2016-06-18 17:14</c:v>
                </c:pt>
                <c:pt idx="1093">
                  <c:v>2016-06-18 17:14</c:v>
                </c:pt>
                <c:pt idx="1094">
                  <c:v>2016-06-18 17:14</c:v>
                </c:pt>
                <c:pt idx="1095">
                  <c:v>2016-06-18 17:14</c:v>
                </c:pt>
                <c:pt idx="1096">
                  <c:v>2016-06-18 17:14</c:v>
                </c:pt>
                <c:pt idx="1097">
                  <c:v>2016-06-18 17:14</c:v>
                </c:pt>
                <c:pt idx="1098">
                  <c:v>2016-06-18 17:14</c:v>
                </c:pt>
                <c:pt idx="1099">
                  <c:v>2016-06-18 17:14</c:v>
                </c:pt>
                <c:pt idx="1100">
                  <c:v>2016-06-18 17:14</c:v>
                </c:pt>
                <c:pt idx="1101">
                  <c:v>2016-06-18 17:14</c:v>
                </c:pt>
                <c:pt idx="1102">
                  <c:v>2016-06-18 17:14</c:v>
                </c:pt>
                <c:pt idx="1103">
                  <c:v>2016-06-18 17:14</c:v>
                </c:pt>
                <c:pt idx="1104">
                  <c:v>2016-06-18 17:14</c:v>
                </c:pt>
                <c:pt idx="1105">
                  <c:v>2016-06-18 17:14</c:v>
                </c:pt>
                <c:pt idx="1106">
                  <c:v>2016-06-18 17:14</c:v>
                </c:pt>
                <c:pt idx="1107">
                  <c:v>2016-06-18 17:14</c:v>
                </c:pt>
                <c:pt idx="1108">
                  <c:v>2016-06-18 17:14</c:v>
                </c:pt>
                <c:pt idx="1109">
                  <c:v>2016-06-18 17:14</c:v>
                </c:pt>
                <c:pt idx="1110">
                  <c:v>2016-06-18 17:14</c:v>
                </c:pt>
                <c:pt idx="1111">
                  <c:v>2016-06-18 17:14</c:v>
                </c:pt>
                <c:pt idx="1112">
                  <c:v>2016-06-18 17:14</c:v>
                </c:pt>
                <c:pt idx="1113">
                  <c:v>2016-06-18 17:14</c:v>
                </c:pt>
                <c:pt idx="1114">
                  <c:v>2016-06-18 17:14</c:v>
                </c:pt>
                <c:pt idx="1115">
                  <c:v>2016-06-18 17:14</c:v>
                </c:pt>
                <c:pt idx="1116">
                  <c:v>2016-06-18 17:14</c:v>
                </c:pt>
                <c:pt idx="1117">
                  <c:v>2016-06-18 17:14</c:v>
                </c:pt>
                <c:pt idx="1118">
                  <c:v>2016-06-18 17:14</c:v>
                </c:pt>
                <c:pt idx="1119">
                  <c:v>2016-06-18 17:14</c:v>
                </c:pt>
                <c:pt idx="1120">
                  <c:v>2016-06-18 17:14</c:v>
                </c:pt>
                <c:pt idx="1121">
                  <c:v>2016-06-18 17:14</c:v>
                </c:pt>
                <c:pt idx="1122">
                  <c:v>2016-06-18 17:14</c:v>
                </c:pt>
                <c:pt idx="1123">
                  <c:v>2016-06-18 17:14</c:v>
                </c:pt>
                <c:pt idx="1124">
                  <c:v>2016-06-18 17:14</c:v>
                </c:pt>
                <c:pt idx="1125">
                  <c:v>2016-06-18 17:14</c:v>
                </c:pt>
                <c:pt idx="1126">
                  <c:v>2016-06-18 17:14</c:v>
                </c:pt>
                <c:pt idx="1127">
                  <c:v>2016-06-18 17:14</c:v>
                </c:pt>
                <c:pt idx="1128">
                  <c:v>2016-06-18 17:14</c:v>
                </c:pt>
                <c:pt idx="1129">
                  <c:v>2016-06-18 17:14</c:v>
                </c:pt>
                <c:pt idx="1130">
                  <c:v>2016-06-18 17:14</c:v>
                </c:pt>
                <c:pt idx="1131">
                  <c:v>2016-06-18 17:14</c:v>
                </c:pt>
                <c:pt idx="1132">
                  <c:v>2016-06-18 17:14</c:v>
                </c:pt>
                <c:pt idx="1133">
                  <c:v>2016-06-18 17:14</c:v>
                </c:pt>
                <c:pt idx="1134">
                  <c:v>2016-06-18 17:14</c:v>
                </c:pt>
                <c:pt idx="1135">
                  <c:v>2016-06-18 17:14</c:v>
                </c:pt>
                <c:pt idx="1136">
                  <c:v>2016-06-18 17:14</c:v>
                </c:pt>
                <c:pt idx="1137">
                  <c:v>2016-06-18 17:14</c:v>
                </c:pt>
                <c:pt idx="1138">
                  <c:v>2016-06-18 17:14</c:v>
                </c:pt>
                <c:pt idx="1139">
                  <c:v>2016-06-18 17:15</c:v>
                </c:pt>
                <c:pt idx="1140">
                  <c:v>2016-06-18 17:15</c:v>
                </c:pt>
                <c:pt idx="1141">
                  <c:v>2016-06-18 17:15</c:v>
                </c:pt>
                <c:pt idx="1142">
                  <c:v>2016-06-18 17:15</c:v>
                </c:pt>
                <c:pt idx="1143">
                  <c:v>2016-06-18 17:15</c:v>
                </c:pt>
                <c:pt idx="1144">
                  <c:v>2016-06-18 17:15</c:v>
                </c:pt>
                <c:pt idx="1145">
                  <c:v>2016-06-18 17:15</c:v>
                </c:pt>
                <c:pt idx="1146">
                  <c:v>2016-06-18 17:15</c:v>
                </c:pt>
                <c:pt idx="1147">
                  <c:v>2016-06-18 17:15</c:v>
                </c:pt>
                <c:pt idx="1148">
                  <c:v>2016-06-18 17:15</c:v>
                </c:pt>
                <c:pt idx="1149">
                  <c:v>2016-06-18 17:15</c:v>
                </c:pt>
                <c:pt idx="1150">
                  <c:v>2016-06-18 17:15</c:v>
                </c:pt>
                <c:pt idx="1151">
                  <c:v>2016-06-18 17:15</c:v>
                </c:pt>
                <c:pt idx="1152">
                  <c:v>2016-06-18 17:15</c:v>
                </c:pt>
                <c:pt idx="1153">
                  <c:v>2016-06-18 17:15</c:v>
                </c:pt>
                <c:pt idx="1154">
                  <c:v>2016-06-18 17:15</c:v>
                </c:pt>
                <c:pt idx="1155">
                  <c:v>2016-06-18 17:15</c:v>
                </c:pt>
                <c:pt idx="1156">
                  <c:v>2016-06-18 17:15</c:v>
                </c:pt>
                <c:pt idx="1157">
                  <c:v>2016-06-18 17:15</c:v>
                </c:pt>
                <c:pt idx="1158">
                  <c:v>2016-06-18 17:15</c:v>
                </c:pt>
                <c:pt idx="1159">
                  <c:v>2016-06-18 17:15</c:v>
                </c:pt>
                <c:pt idx="1160">
                  <c:v>2016-06-18 17:15</c:v>
                </c:pt>
                <c:pt idx="1161">
                  <c:v>2016-06-18 17:15</c:v>
                </c:pt>
                <c:pt idx="1162">
                  <c:v>2016-06-18 17:15</c:v>
                </c:pt>
                <c:pt idx="1163">
                  <c:v>2016-06-18 17:15</c:v>
                </c:pt>
                <c:pt idx="1164">
                  <c:v>2016-06-18 17:15</c:v>
                </c:pt>
                <c:pt idx="1165">
                  <c:v>2016-06-18 17:15</c:v>
                </c:pt>
                <c:pt idx="1166">
                  <c:v>2016-06-18 17:15</c:v>
                </c:pt>
                <c:pt idx="1167">
                  <c:v>2016-06-18 17:15</c:v>
                </c:pt>
                <c:pt idx="1168">
                  <c:v>2016-06-18 17:15</c:v>
                </c:pt>
                <c:pt idx="1169">
                  <c:v>2016-06-18 17:15</c:v>
                </c:pt>
                <c:pt idx="1170">
                  <c:v>2016-06-18 17:15</c:v>
                </c:pt>
                <c:pt idx="1171">
                  <c:v>2016-06-18 17:15</c:v>
                </c:pt>
                <c:pt idx="1172">
                  <c:v>2016-06-18 17:15</c:v>
                </c:pt>
                <c:pt idx="1173">
                  <c:v>2016-06-18 17:15</c:v>
                </c:pt>
                <c:pt idx="1174">
                  <c:v>2016-06-18 17:15</c:v>
                </c:pt>
                <c:pt idx="1175">
                  <c:v>2016-06-18 17:15</c:v>
                </c:pt>
                <c:pt idx="1176">
                  <c:v>2016-06-18 17:15</c:v>
                </c:pt>
                <c:pt idx="1177">
                  <c:v>2016-06-18 17:15</c:v>
                </c:pt>
                <c:pt idx="1178">
                  <c:v>2016-06-18 17:15</c:v>
                </c:pt>
                <c:pt idx="1179">
                  <c:v>2016-06-18 17:15</c:v>
                </c:pt>
                <c:pt idx="1180">
                  <c:v>2016-06-18 17:15</c:v>
                </c:pt>
                <c:pt idx="1181">
                  <c:v>2016-06-18 17:15</c:v>
                </c:pt>
                <c:pt idx="1182">
                  <c:v>2016-06-18 17:15</c:v>
                </c:pt>
                <c:pt idx="1183">
                  <c:v>2016-06-18 17:15</c:v>
                </c:pt>
                <c:pt idx="1184">
                  <c:v>2016-06-18 17:15</c:v>
                </c:pt>
                <c:pt idx="1185">
                  <c:v>2016-06-18 17:15</c:v>
                </c:pt>
                <c:pt idx="1186">
                  <c:v>2016-06-18 17:15</c:v>
                </c:pt>
                <c:pt idx="1187">
                  <c:v>2016-06-18 17:15</c:v>
                </c:pt>
                <c:pt idx="1188">
                  <c:v>2016-06-18 17:15</c:v>
                </c:pt>
                <c:pt idx="1189">
                  <c:v>2016-06-18 17:15</c:v>
                </c:pt>
                <c:pt idx="1190">
                  <c:v>2016-06-18 17:15</c:v>
                </c:pt>
                <c:pt idx="1191">
                  <c:v>2016-06-18 17:15</c:v>
                </c:pt>
                <c:pt idx="1192">
                  <c:v>2016-06-18 17:15</c:v>
                </c:pt>
                <c:pt idx="1193">
                  <c:v>2016-06-18 17:15</c:v>
                </c:pt>
                <c:pt idx="1194">
                  <c:v>2016-06-18 17:15</c:v>
                </c:pt>
                <c:pt idx="1195">
                  <c:v>2016-06-18 17:16</c:v>
                </c:pt>
                <c:pt idx="1196">
                  <c:v>2016-06-18 17:16</c:v>
                </c:pt>
                <c:pt idx="1197">
                  <c:v>2016-06-18 17:16</c:v>
                </c:pt>
                <c:pt idx="1198">
                  <c:v>2016-06-18 17:16</c:v>
                </c:pt>
                <c:pt idx="1199">
                  <c:v>2016-06-18 17:16</c:v>
                </c:pt>
                <c:pt idx="1200">
                  <c:v>2016-06-18 17:16</c:v>
                </c:pt>
                <c:pt idx="1201">
                  <c:v>2016-06-18 17:16</c:v>
                </c:pt>
                <c:pt idx="1202">
                  <c:v>2016-06-18 17:16</c:v>
                </c:pt>
                <c:pt idx="1203">
                  <c:v>2016-06-18 17:16</c:v>
                </c:pt>
                <c:pt idx="1204">
                  <c:v>2016-06-18 17:16</c:v>
                </c:pt>
                <c:pt idx="1205">
                  <c:v>2016-06-18 17:16</c:v>
                </c:pt>
                <c:pt idx="1206">
                  <c:v>2016-06-18 17:16</c:v>
                </c:pt>
                <c:pt idx="1207">
                  <c:v>2016-06-18 17:16</c:v>
                </c:pt>
                <c:pt idx="1208">
                  <c:v>2016-06-18 17:16</c:v>
                </c:pt>
                <c:pt idx="1209">
                  <c:v>2016-06-18 17:16</c:v>
                </c:pt>
                <c:pt idx="1210">
                  <c:v>2016-06-18 17:16</c:v>
                </c:pt>
                <c:pt idx="1211">
                  <c:v>2016-06-18 17:16</c:v>
                </c:pt>
                <c:pt idx="1212">
                  <c:v>2016-06-18 17:16</c:v>
                </c:pt>
                <c:pt idx="1213">
                  <c:v>2016-06-18 17:16</c:v>
                </c:pt>
                <c:pt idx="1214">
                  <c:v>2016-06-18 17:16</c:v>
                </c:pt>
                <c:pt idx="1215">
                  <c:v>2016-06-18 17:16</c:v>
                </c:pt>
                <c:pt idx="1216">
                  <c:v>2016-06-18 17:16</c:v>
                </c:pt>
                <c:pt idx="1217">
                  <c:v>2016-06-18 17:16</c:v>
                </c:pt>
                <c:pt idx="1218">
                  <c:v>2016-06-18 17:16</c:v>
                </c:pt>
                <c:pt idx="1219">
                  <c:v>2016-06-18 17:16</c:v>
                </c:pt>
                <c:pt idx="1220">
                  <c:v>2016-06-18 17:16</c:v>
                </c:pt>
                <c:pt idx="1221">
                  <c:v>2016-06-18 17:16</c:v>
                </c:pt>
                <c:pt idx="1222">
                  <c:v>2016-06-18 17:16</c:v>
                </c:pt>
                <c:pt idx="1223">
                  <c:v>2016-06-18 17:16</c:v>
                </c:pt>
                <c:pt idx="1224">
                  <c:v>2016-06-18 17:16</c:v>
                </c:pt>
                <c:pt idx="1225">
                  <c:v>2016-06-18 17:16</c:v>
                </c:pt>
                <c:pt idx="1226">
                  <c:v>2016-06-18 17:16</c:v>
                </c:pt>
                <c:pt idx="1227">
                  <c:v>2016-06-18 17:16</c:v>
                </c:pt>
                <c:pt idx="1228">
                  <c:v>2016-06-18 17:16</c:v>
                </c:pt>
                <c:pt idx="1229">
                  <c:v>2016-06-18 17:16</c:v>
                </c:pt>
                <c:pt idx="1230">
                  <c:v>2016-06-18 17:16</c:v>
                </c:pt>
                <c:pt idx="1231">
                  <c:v>2016-06-18 17:16</c:v>
                </c:pt>
                <c:pt idx="1232">
                  <c:v>2016-06-18 17:16</c:v>
                </c:pt>
                <c:pt idx="1233">
                  <c:v>2016-06-18 17:16</c:v>
                </c:pt>
                <c:pt idx="1234">
                  <c:v>2016-06-18 17:16</c:v>
                </c:pt>
                <c:pt idx="1235">
                  <c:v>2016-06-18 17:16</c:v>
                </c:pt>
                <c:pt idx="1236">
                  <c:v>2016-06-18 17:16</c:v>
                </c:pt>
                <c:pt idx="1237">
                  <c:v>2016-06-18 17:16</c:v>
                </c:pt>
                <c:pt idx="1238">
                  <c:v>2016-06-18 17:16</c:v>
                </c:pt>
                <c:pt idx="1239">
                  <c:v>2016-06-18 17:16</c:v>
                </c:pt>
                <c:pt idx="1240">
                  <c:v>2016-06-18 17:16</c:v>
                </c:pt>
                <c:pt idx="1241">
                  <c:v>2016-06-18 17:16</c:v>
                </c:pt>
                <c:pt idx="1242">
                  <c:v>2016-06-18 17:16</c:v>
                </c:pt>
                <c:pt idx="1243">
                  <c:v>2016-06-18 17:16</c:v>
                </c:pt>
                <c:pt idx="1244">
                  <c:v>2016-06-18 17:16</c:v>
                </c:pt>
                <c:pt idx="1245">
                  <c:v>2016-06-18 17:16</c:v>
                </c:pt>
                <c:pt idx="1246">
                  <c:v>2016-06-18 17:16</c:v>
                </c:pt>
                <c:pt idx="1247">
                  <c:v>2016-06-18 17:16</c:v>
                </c:pt>
                <c:pt idx="1248">
                  <c:v>2016-06-18 17:16</c:v>
                </c:pt>
                <c:pt idx="1249">
                  <c:v>2016-06-18 17:17</c:v>
                </c:pt>
                <c:pt idx="1250">
                  <c:v>2016-06-18 17:17</c:v>
                </c:pt>
                <c:pt idx="1251">
                  <c:v>2016-06-18 17:17</c:v>
                </c:pt>
                <c:pt idx="1252">
                  <c:v>2016-06-18 17:17</c:v>
                </c:pt>
                <c:pt idx="1253">
                  <c:v>2016-06-18 17:17</c:v>
                </c:pt>
                <c:pt idx="1254">
                  <c:v>2016-06-18 17:17</c:v>
                </c:pt>
                <c:pt idx="1255">
                  <c:v>2016-06-18 17:17</c:v>
                </c:pt>
                <c:pt idx="1256">
                  <c:v>2016-06-18 17:17</c:v>
                </c:pt>
                <c:pt idx="1257">
                  <c:v>2016-06-18 17:17</c:v>
                </c:pt>
                <c:pt idx="1258">
                  <c:v>2016-06-18 17:17</c:v>
                </c:pt>
                <c:pt idx="1259">
                  <c:v>2016-06-18 17:17</c:v>
                </c:pt>
                <c:pt idx="1260">
                  <c:v>2016-06-18 17:17</c:v>
                </c:pt>
                <c:pt idx="1261">
                  <c:v>2016-06-18 17:17</c:v>
                </c:pt>
                <c:pt idx="1262">
                  <c:v>2016-06-18 17:17</c:v>
                </c:pt>
                <c:pt idx="1263">
                  <c:v>2016-06-18 17:17</c:v>
                </c:pt>
                <c:pt idx="1264">
                  <c:v>2016-06-18 17:17</c:v>
                </c:pt>
                <c:pt idx="1265">
                  <c:v>2016-06-18 17:17</c:v>
                </c:pt>
                <c:pt idx="1266">
                  <c:v>2016-06-18 17:17</c:v>
                </c:pt>
                <c:pt idx="1267">
                  <c:v>2016-06-18 17:17</c:v>
                </c:pt>
                <c:pt idx="1268">
                  <c:v>2016-06-18 17:17</c:v>
                </c:pt>
                <c:pt idx="1269">
                  <c:v>2016-06-18 17:17</c:v>
                </c:pt>
                <c:pt idx="1270">
                  <c:v>2016-06-18 17:17</c:v>
                </c:pt>
                <c:pt idx="1271">
                  <c:v>2016-06-18 17:17</c:v>
                </c:pt>
                <c:pt idx="1272">
                  <c:v>2016-06-18 17:17</c:v>
                </c:pt>
                <c:pt idx="1273">
                  <c:v>2016-06-18 17:17</c:v>
                </c:pt>
                <c:pt idx="1274">
                  <c:v>2016-06-18 17:17</c:v>
                </c:pt>
                <c:pt idx="1275">
                  <c:v>2016-06-18 17:17</c:v>
                </c:pt>
                <c:pt idx="1276">
                  <c:v>2016-06-18 17:17</c:v>
                </c:pt>
                <c:pt idx="1277">
                  <c:v>2016-06-18 17:17</c:v>
                </c:pt>
                <c:pt idx="1278">
                  <c:v>2016-06-18 17:17</c:v>
                </c:pt>
                <c:pt idx="1279">
                  <c:v>2016-06-18 17:17</c:v>
                </c:pt>
                <c:pt idx="1280">
                  <c:v>2016-06-18 17:17</c:v>
                </c:pt>
                <c:pt idx="1281">
                  <c:v>2016-06-18 17:17</c:v>
                </c:pt>
                <c:pt idx="1282">
                  <c:v>2016-06-18 17:17</c:v>
                </c:pt>
                <c:pt idx="1283">
                  <c:v>2016-06-18 17:17</c:v>
                </c:pt>
                <c:pt idx="1284">
                  <c:v>2016-06-18 17:17</c:v>
                </c:pt>
                <c:pt idx="1285">
                  <c:v>2016-06-18 17:17</c:v>
                </c:pt>
                <c:pt idx="1286">
                  <c:v>2016-06-18 17:17</c:v>
                </c:pt>
                <c:pt idx="1287">
                  <c:v>2016-06-18 17:17</c:v>
                </c:pt>
                <c:pt idx="1288">
                  <c:v>2016-06-18 17:17</c:v>
                </c:pt>
                <c:pt idx="1289">
                  <c:v>2016-06-18 17:17</c:v>
                </c:pt>
                <c:pt idx="1290">
                  <c:v>2016-06-18 17:17</c:v>
                </c:pt>
                <c:pt idx="1291">
                  <c:v>2016-06-18 17:17</c:v>
                </c:pt>
                <c:pt idx="1292">
                  <c:v>2016-06-18 17:17</c:v>
                </c:pt>
                <c:pt idx="1293">
                  <c:v>2016-06-18 17:17</c:v>
                </c:pt>
                <c:pt idx="1294">
                  <c:v>2016-06-18 17:17</c:v>
                </c:pt>
                <c:pt idx="1295">
                  <c:v>2016-06-18 17:17</c:v>
                </c:pt>
                <c:pt idx="1296">
                  <c:v>2016-06-18 17:17</c:v>
                </c:pt>
                <c:pt idx="1297">
                  <c:v>2016-06-18 17:17</c:v>
                </c:pt>
                <c:pt idx="1298">
                  <c:v>2016-06-18 17:17</c:v>
                </c:pt>
                <c:pt idx="1299">
                  <c:v>2016-06-18 17:17</c:v>
                </c:pt>
                <c:pt idx="1300">
                  <c:v>2016-06-18 17:17</c:v>
                </c:pt>
                <c:pt idx="1301">
                  <c:v>2016-06-18 17:17</c:v>
                </c:pt>
                <c:pt idx="1302">
                  <c:v>2016-06-18 17:17</c:v>
                </c:pt>
                <c:pt idx="1303">
                  <c:v>2016-06-18 17:18</c:v>
                </c:pt>
                <c:pt idx="1304">
                  <c:v>2016-06-18 17:18</c:v>
                </c:pt>
                <c:pt idx="1305">
                  <c:v>2016-06-18 17:18</c:v>
                </c:pt>
                <c:pt idx="1306">
                  <c:v>2016-06-18 17:18</c:v>
                </c:pt>
                <c:pt idx="1307">
                  <c:v>2016-06-18 17:18</c:v>
                </c:pt>
                <c:pt idx="1308">
                  <c:v>2016-06-18 17:18</c:v>
                </c:pt>
                <c:pt idx="1309">
                  <c:v>2016-06-18 17:18</c:v>
                </c:pt>
                <c:pt idx="1310">
                  <c:v>2016-06-18 17:18</c:v>
                </c:pt>
                <c:pt idx="1311">
                  <c:v>2016-06-18 17:18</c:v>
                </c:pt>
                <c:pt idx="1312">
                  <c:v>2016-06-18 17:18</c:v>
                </c:pt>
                <c:pt idx="1313">
                  <c:v>2016-06-18 17:18</c:v>
                </c:pt>
                <c:pt idx="1314">
                  <c:v>2016-06-18 17:18</c:v>
                </c:pt>
                <c:pt idx="1315">
                  <c:v>2016-06-18 17:18</c:v>
                </c:pt>
                <c:pt idx="1316">
                  <c:v>2016-06-18 17:18</c:v>
                </c:pt>
                <c:pt idx="1317">
                  <c:v>2016-06-18 17:18</c:v>
                </c:pt>
                <c:pt idx="1318">
                  <c:v>2016-06-18 17:18</c:v>
                </c:pt>
                <c:pt idx="1319">
                  <c:v>2016-06-18 17:18</c:v>
                </c:pt>
                <c:pt idx="1320">
                  <c:v>2016-06-18 17:18</c:v>
                </c:pt>
                <c:pt idx="1321">
                  <c:v>2016-06-18 17:18</c:v>
                </c:pt>
                <c:pt idx="1322">
                  <c:v>2016-06-18 17:18</c:v>
                </c:pt>
                <c:pt idx="1323">
                  <c:v>2016-06-18 17:18</c:v>
                </c:pt>
                <c:pt idx="1324">
                  <c:v>2016-06-18 17:18</c:v>
                </c:pt>
                <c:pt idx="1325">
                  <c:v>2016-06-18 17:18</c:v>
                </c:pt>
                <c:pt idx="1326">
                  <c:v>2016-06-18 17:18</c:v>
                </c:pt>
                <c:pt idx="1327">
                  <c:v>2016-06-18 17:18</c:v>
                </c:pt>
                <c:pt idx="1328">
                  <c:v>2016-06-18 17:18</c:v>
                </c:pt>
                <c:pt idx="1329">
                  <c:v>2016-06-18 17:18</c:v>
                </c:pt>
                <c:pt idx="1330">
                  <c:v>2016-06-18 17:18</c:v>
                </c:pt>
                <c:pt idx="1331">
                  <c:v>2016-06-18 17:18</c:v>
                </c:pt>
                <c:pt idx="1332">
                  <c:v>2016-06-18 17:18</c:v>
                </c:pt>
                <c:pt idx="1333">
                  <c:v>2016-06-18 17:18</c:v>
                </c:pt>
                <c:pt idx="1334">
                  <c:v>2016-06-18 17:18</c:v>
                </c:pt>
                <c:pt idx="1335">
                  <c:v>2016-06-18 17:18</c:v>
                </c:pt>
                <c:pt idx="1336">
                  <c:v>2016-06-18 17:18</c:v>
                </c:pt>
                <c:pt idx="1337">
                  <c:v>2016-06-18 17:18</c:v>
                </c:pt>
                <c:pt idx="1338">
                  <c:v>2016-06-18 17:18</c:v>
                </c:pt>
                <c:pt idx="1339">
                  <c:v>2016-06-18 17:18</c:v>
                </c:pt>
                <c:pt idx="1340">
                  <c:v>2016-06-18 17:18</c:v>
                </c:pt>
                <c:pt idx="1341">
                  <c:v>2016-06-18 17:18</c:v>
                </c:pt>
                <c:pt idx="1342">
                  <c:v>2016-06-18 17:18</c:v>
                </c:pt>
                <c:pt idx="1343">
                  <c:v>2016-06-18 17:18</c:v>
                </c:pt>
                <c:pt idx="1344">
                  <c:v>2016-06-18 17:18</c:v>
                </c:pt>
                <c:pt idx="1345">
                  <c:v>2016-06-18 17:18</c:v>
                </c:pt>
                <c:pt idx="1346">
                  <c:v>2016-06-18 17:18</c:v>
                </c:pt>
                <c:pt idx="1347">
                  <c:v>2016-06-18 17:18</c:v>
                </c:pt>
                <c:pt idx="1348">
                  <c:v>2016-06-18 17:18</c:v>
                </c:pt>
                <c:pt idx="1349">
                  <c:v>2016-06-18 17:18</c:v>
                </c:pt>
                <c:pt idx="1350">
                  <c:v>2016-06-18 17:18</c:v>
                </c:pt>
                <c:pt idx="1351">
                  <c:v>2016-06-18 17:18</c:v>
                </c:pt>
                <c:pt idx="1352">
                  <c:v>2016-06-18 17:18</c:v>
                </c:pt>
                <c:pt idx="1353">
                  <c:v>2016-06-18 17:18</c:v>
                </c:pt>
                <c:pt idx="1354">
                  <c:v>2016-06-18 17:18</c:v>
                </c:pt>
                <c:pt idx="1355">
                  <c:v>2016-06-18 17:18</c:v>
                </c:pt>
                <c:pt idx="1356">
                  <c:v>2016-06-18 17:18</c:v>
                </c:pt>
                <c:pt idx="1357">
                  <c:v>2016-06-18 17:18</c:v>
                </c:pt>
                <c:pt idx="1358">
                  <c:v>2016-06-18 17:18</c:v>
                </c:pt>
                <c:pt idx="1359">
                  <c:v>2016-06-18 17:18</c:v>
                </c:pt>
                <c:pt idx="1360">
                  <c:v>2016-06-18 17:18</c:v>
                </c:pt>
                <c:pt idx="1361">
                  <c:v>2016-06-18 17:18</c:v>
                </c:pt>
                <c:pt idx="1362">
                  <c:v>2016-06-18 17:19</c:v>
                </c:pt>
                <c:pt idx="1363">
                  <c:v>2016-06-18 17:19</c:v>
                </c:pt>
                <c:pt idx="1364">
                  <c:v>2016-06-18 17:19</c:v>
                </c:pt>
                <c:pt idx="1365">
                  <c:v>2016-06-18 17:19</c:v>
                </c:pt>
                <c:pt idx="1366">
                  <c:v>2016-06-18 17:19</c:v>
                </c:pt>
                <c:pt idx="1367">
                  <c:v>2016-06-18 17:19</c:v>
                </c:pt>
                <c:pt idx="1368">
                  <c:v>2016-06-18 17:19</c:v>
                </c:pt>
                <c:pt idx="1369">
                  <c:v>2016-06-18 17:19</c:v>
                </c:pt>
                <c:pt idx="1370">
                  <c:v>2016-06-18 17:19</c:v>
                </c:pt>
                <c:pt idx="1371">
                  <c:v>2016-06-18 17:19</c:v>
                </c:pt>
                <c:pt idx="1372">
                  <c:v>2016-06-18 17:19</c:v>
                </c:pt>
                <c:pt idx="1373">
                  <c:v>2016-06-18 17:19</c:v>
                </c:pt>
                <c:pt idx="1374">
                  <c:v>2016-06-18 17:19</c:v>
                </c:pt>
                <c:pt idx="1375">
                  <c:v>2016-06-18 17:19</c:v>
                </c:pt>
                <c:pt idx="1376">
                  <c:v>2016-06-18 17:19</c:v>
                </c:pt>
                <c:pt idx="1377">
                  <c:v>2016-06-18 17:19</c:v>
                </c:pt>
                <c:pt idx="1378">
                  <c:v>2016-06-18 17:19</c:v>
                </c:pt>
                <c:pt idx="1379">
                  <c:v>2016-06-18 17:19</c:v>
                </c:pt>
                <c:pt idx="1380">
                  <c:v>2016-06-18 17:19</c:v>
                </c:pt>
                <c:pt idx="1381">
                  <c:v>2016-06-18 17:19</c:v>
                </c:pt>
                <c:pt idx="1382">
                  <c:v>2016-06-18 17:19</c:v>
                </c:pt>
                <c:pt idx="1383">
                  <c:v>2016-06-18 17:19</c:v>
                </c:pt>
                <c:pt idx="1384">
                  <c:v>2016-06-18 17:19</c:v>
                </c:pt>
                <c:pt idx="1385">
                  <c:v>2016-06-18 17:19</c:v>
                </c:pt>
                <c:pt idx="1386">
                  <c:v>2016-06-18 17:19</c:v>
                </c:pt>
                <c:pt idx="1387">
                  <c:v>2016-06-18 17:19</c:v>
                </c:pt>
                <c:pt idx="1388">
                  <c:v>2016-06-18 17:19</c:v>
                </c:pt>
                <c:pt idx="1389">
                  <c:v>2016-06-18 17:19</c:v>
                </c:pt>
                <c:pt idx="1390">
                  <c:v>2016-06-18 17:19</c:v>
                </c:pt>
                <c:pt idx="1391">
                  <c:v>2016-06-18 17:19</c:v>
                </c:pt>
                <c:pt idx="1392">
                  <c:v>2016-06-18 17:19</c:v>
                </c:pt>
                <c:pt idx="1393">
                  <c:v>2016-06-18 17:19</c:v>
                </c:pt>
                <c:pt idx="1394">
                  <c:v>2016-06-18 17:19</c:v>
                </c:pt>
                <c:pt idx="1395">
                  <c:v>2016-06-18 17:19</c:v>
                </c:pt>
                <c:pt idx="1396">
                  <c:v>2016-06-18 17:19</c:v>
                </c:pt>
                <c:pt idx="1397">
                  <c:v>2016-06-18 17:19</c:v>
                </c:pt>
                <c:pt idx="1398">
                  <c:v>2016-06-18 17:19</c:v>
                </c:pt>
                <c:pt idx="1399">
                  <c:v>2016-06-18 17:19</c:v>
                </c:pt>
                <c:pt idx="1400">
                  <c:v>2016-06-18 17:19</c:v>
                </c:pt>
                <c:pt idx="1401">
                  <c:v>2016-06-18 17:19</c:v>
                </c:pt>
                <c:pt idx="1402">
                  <c:v>2016-06-18 17:19</c:v>
                </c:pt>
                <c:pt idx="1403">
                  <c:v>2016-06-18 17:19</c:v>
                </c:pt>
                <c:pt idx="1404">
                  <c:v>2016-06-18 17:19</c:v>
                </c:pt>
                <c:pt idx="1405">
                  <c:v>2016-06-18 17:19</c:v>
                </c:pt>
                <c:pt idx="1406">
                  <c:v>2016-06-18 17:19</c:v>
                </c:pt>
                <c:pt idx="1407">
                  <c:v>2016-06-18 17:19</c:v>
                </c:pt>
                <c:pt idx="1408">
                  <c:v>2016-06-18 17:19</c:v>
                </c:pt>
                <c:pt idx="1409">
                  <c:v>2016-06-18 17:19</c:v>
                </c:pt>
                <c:pt idx="1410">
                  <c:v>2016-06-18 17:19</c:v>
                </c:pt>
                <c:pt idx="1411">
                  <c:v>2016-06-18 17:19</c:v>
                </c:pt>
                <c:pt idx="1412">
                  <c:v>2016-06-18 17:19</c:v>
                </c:pt>
                <c:pt idx="1413">
                  <c:v>2016-06-18 17:19</c:v>
                </c:pt>
                <c:pt idx="1414">
                  <c:v>2016-06-18 17:19</c:v>
                </c:pt>
                <c:pt idx="1415">
                  <c:v>2016-06-18 17:19</c:v>
                </c:pt>
                <c:pt idx="1416">
                  <c:v>2016-06-18 17:19</c:v>
                </c:pt>
                <c:pt idx="1417">
                  <c:v>2016-06-18 17:19</c:v>
                </c:pt>
                <c:pt idx="1418">
                  <c:v>2016-06-18 17:19</c:v>
                </c:pt>
                <c:pt idx="1419">
                  <c:v>2016-06-18 17:19</c:v>
                </c:pt>
                <c:pt idx="1420">
                  <c:v>2016-06-18 17:19</c:v>
                </c:pt>
                <c:pt idx="1421">
                  <c:v>2016-06-18 17:20</c:v>
                </c:pt>
                <c:pt idx="1422">
                  <c:v>2016-06-18 17:20</c:v>
                </c:pt>
                <c:pt idx="1423">
                  <c:v>2016-06-18 17:20</c:v>
                </c:pt>
                <c:pt idx="1424">
                  <c:v>2016-06-18 17:20</c:v>
                </c:pt>
                <c:pt idx="1425">
                  <c:v>2016-06-18 17:20</c:v>
                </c:pt>
                <c:pt idx="1426">
                  <c:v>2016-06-18 17:20</c:v>
                </c:pt>
                <c:pt idx="1427">
                  <c:v>2016-06-18 17:20</c:v>
                </c:pt>
                <c:pt idx="1428">
                  <c:v>2016-06-18 17:20</c:v>
                </c:pt>
                <c:pt idx="1429">
                  <c:v>2016-06-18 17:20</c:v>
                </c:pt>
                <c:pt idx="1430">
                  <c:v>2016-06-18 17:20</c:v>
                </c:pt>
                <c:pt idx="1431">
                  <c:v>2016-06-18 17:20</c:v>
                </c:pt>
                <c:pt idx="1432">
                  <c:v>2016-06-18 17:20</c:v>
                </c:pt>
                <c:pt idx="1433">
                  <c:v>2016-06-18 17:20</c:v>
                </c:pt>
                <c:pt idx="1434">
                  <c:v>2016-06-18 17:20</c:v>
                </c:pt>
                <c:pt idx="1435">
                  <c:v>2016-06-18 17:20</c:v>
                </c:pt>
                <c:pt idx="1436">
                  <c:v>2016-06-18 17:20</c:v>
                </c:pt>
                <c:pt idx="1437">
                  <c:v>2016-06-18 17:20</c:v>
                </c:pt>
                <c:pt idx="1438">
                  <c:v>2016-06-18 17:20</c:v>
                </c:pt>
                <c:pt idx="1439">
                  <c:v>2016-06-18 17:20</c:v>
                </c:pt>
                <c:pt idx="1440">
                  <c:v>2016-06-18 17:20</c:v>
                </c:pt>
                <c:pt idx="1441">
                  <c:v>2016-06-18 17:20</c:v>
                </c:pt>
                <c:pt idx="1442">
                  <c:v>2016-06-18 17:20</c:v>
                </c:pt>
                <c:pt idx="1443">
                  <c:v>2016-06-18 17:20</c:v>
                </c:pt>
                <c:pt idx="1444">
                  <c:v>2016-06-18 17:20</c:v>
                </c:pt>
                <c:pt idx="1445">
                  <c:v>2016-06-18 17:20</c:v>
                </c:pt>
                <c:pt idx="1446">
                  <c:v>2016-06-18 17:20</c:v>
                </c:pt>
                <c:pt idx="1447">
                  <c:v>2016-06-18 17:20</c:v>
                </c:pt>
                <c:pt idx="1448">
                  <c:v>2016-06-18 17:20</c:v>
                </c:pt>
                <c:pt idx="1449">
                  <c:v>2016-06-18 17:20</c:v>
                </c:pt>
                <c:pt idx="1450">
                  <c:v>2016-06-18 17:20</c:v>
                </c:pt>
                <c:pt idx="1451">
                  <c:v>2016-06-18 17:20</c:v>
                </c:pt>
                <c:pt idx="1452">
                  <c:v>2016-06-18 17:20</c:v>
                </c:pt>
                <c:pt idx="1453">
                  <c:v>2016-06-18 17:20</c:v>
                </c:pt>
                <c:pt idx="1454">
                  <c:v>2016-06-18 17:20</c:v>
                </c:pt>
                <c:pt idx="1455">
                  <c:v>2016-06-18 17:20</c:v>
                </c:pt>
                <c:pt idx="1456">
                  <c:v>2016-06-18 17:20</c:v>
                </c:pt>
                <c:pt idx="1457">
                  <c:v>2016-06-18 17:20</c:v>
                </c:pt>
                <c:pt idx="1458">
                  <c:v>2016-06-18 17:20</c:v>
                </c:pt>
                <c:pt idx="1459">
                  <c:v>2016-06-18 17:20</c:v>
                </c:pt>
                <c:pt idx="1460">
                  <c:v>2016-06-18 17:20</c:v>
                </c:pt>
                <c:pt idx="1461">
                  <c:v>2016-06-18 17:20</c:v>
                </c:pt>
                <c:pt idx="1462">
                  <c:v>2016-06-18 17:20</c:v>
                </c:pt>
                <c:pt idx="1463">
                  <c:v>2016-06-18 17:20</c:v>
                </c:pt>
                <c:pt idx="1464">
                  <c:v>2016-06-18 17:20</c:v>
                </c:pt>
                <c:pt idx="1465">
                  <c:v>2016-06-18 17:20</c:v>
                </c:pt>
                <c:pt idx="1466">
                  <c:v>2016-06-18 17:20</c:v>
                </c:pt>
                <c:pt idx="1467">
                  <c:v>2016-06-18 17:20</c:v>
                </c:pt>
                <c:pt idx="1468">
                  <c:v>2016-06-18 17:20</c:v>
                </c:pt>
                <c:pt idx="1469">
                  <c:v>2016-06-18 17:20</c:v>
                </c:pt>
                <c:pt idx="1470">
                  <c:v>2016-06-18 17:20</c:v>
                </c:pt>
                <c:pt idx="1471">
                  <c:v>2016-06-18 17:20</c:v>
                </c:pt>
                <c:pt idx="1472">
                  <c:v>2016-06-18 17:20</c:v>
                </c:pt>
                <c:pt idx="1473">
                  <c:v>2016-06-18 17:20</c:v>
                </c:pt>
                <c:pt idx="1474">
                  <c:v>2016-06-18 17:20</c:v>
                </c:pt>
                <c:pt idx="1475">
                  <c:v>2016-06-18 17:21</c:v>
                </c:pt>
                <c:pt idx="1476">
                  <c:v>2016-06-18 17:21</c:v>
                </c:pt>
                <c:pt idx="1477">
                  <c:v>2016-06-18 17:21</c:v>
                </c:pt>
                <c:pt idx="1478">
                  <c:v>2016-06-18 17:21</c:v>
                </c:pt>
                <c:pt idx="1479">
                  <c:v>2016-06-18 17:21</c:v>
                </c:pt>
                <c:pt idx="1480">
                  <c:v>2016-06-18 17:21</c:v>
                </c:pt>
                <c:pt idx="1481">
                  <c:v>2016-06-18 17:21</c:v>
                </c:pt>
                <c:pt idx="1482">
                  <c:v>2016-06-18 17:21</c:v>
                </c:pt>
                <c:pt idx="1483">
                  <c:v>2016-06-18 17:21</c:v>
                </c:pt>
                <c:pt idx="1484">
                  <c:v>2016-06-18 17:21</c:v>
                </c:pt>
                <c:pt idx="1485">
                  <c:v>2016-06-18 17:21</c:v>
                </c:pt>
                <c:pt idx="1486">
                  <c:v>2016-06-18 17:21</c:v>
                </c:pt>
                <c:pt idx="1487">
                  <c:v>2016-06-18 17:21</c:v>
                </c:pt>
                <c:pt idx="1488">
                  <c:v>2016-06-18 17:21</c:v>
                </c:pt>
                <c:pt idx="1489">
                  <c:v>2016-06-18 17:21</c:v>
                </c:pt>
                <c:pt idx="1490">
                  <c:v>2016-06-18 17:21</c:v>
                </c:pt>
                <c:pt idx="1491">
                  <c:v>2016-06-18 17:21</c:v>
                </c:pt>
                <c:pt idx="1492">
                  <c:v>2016-06-18 17:21</c:v>
                </c:pt>
                <c:pt idx="1493">
                  <c:v>2016-06-18 17:21</c:v>
                </c:pt>
                <c:pt idx="1494">
                  <c:v>2016-06-18 17:21</c:v>
                </c:pt>
                <c:pt idx="1495">
                  <c:v>2016-06-18 17:21</c:v>
                </c:pt>
                <c:pt idx="1496">
                  <c:v>2016-06-18 17:21</c:v>
                </c:pt>
                <c:pt idx="1497">
                  <c:v>2016-06-18 17:21</c:v>
                </c:pt>
                <c:pt idx="1498">
                  <c:v>2016-06-18 17:21</c:v>
                </c:pt>
                <c:pt idx="1499">
                  <c:v>2016-06-18 17:21</c:v>
                </c:pt>
                <c:pt idx="1500">
                  <c:v>2016-06-18 17:21</c:v>
                </c:pt>
                <c:pt idx="1501">
                  <c:v>2016-06-18 17:21</c:v>
                </c:pt>
                <c:pt idx="1502">
                  <c:v>2016-06-18 17:21</c:v>
                </c:pt>
                <c:pt idx="1503">
                  <c:v>2016-06-18 17:21</c:v>
                </c:pt>
                <c:pt idx="1504">
                  <c:v>2016-06-18 17:21</c:v>
                </c:pt>
                <c:pt idx="1505">
                  <c:v>2016-06-18 17:21</c:v>
                </c:pt>
                <c:pt idx="1506">
                  <c:v>2016-06-18 17:21</c:v>
                </c:pt>
                <c:pt idx="1507">
                  <c:v>2016-06-18 17:21</c:v>
                </c:pt>
                <c:pt idx="1508">
                  <c:v>2016-06-18 17:21</c:v>
                </c:pt>
                <c:pt idx="1509">
                  <c:v>2016-06-18 17:21</c:v>
                </c:pt>
                <c:pt idx="1510">
                  <c:v>2016-06-18 17:21</c:v>
                </c:pt>
                <c:pt idx="1511">
                  <c:v>2016-06-18 17:21</c:v>
                </c:pt>
                <c:pt idx="1512">
                  <c:v>2016-06-18 17:21</c:v>
                </c:pt>
                <c:pt idx="1513">
                  <c:v>2016-06-18 17:21</c:v>
                </c:pt>
                <c:pt idx="1514">
                  <c:v>2016-06-18 17:21</c:v>
                </c:pt>
                <c:pt idx="1515">
                  <c:v>2016-06-18 17:21</c:v>
                </c:pt>
                <c:pt idx="1516">
                  <c:v>2016-06-18 17:21</c:v>
                </c:pt>
                <c:pt idx="1517">
                  <c:v>2016-06-18 17:21</c:v>
                </c:pt>
                <c:pt idx="1518">
                  <c:v>2016-06-18 17:21</c:v>
                </c:pt>
                <c:pt idx="1519">
                  <c:v>2016-06-18 17:21</c:v>
                </c:pt>
                <c:pt idx="1520">
                  <c:v>2016-06-18 17:21</c:v>
                </c:pt>
                <c:pt idx="1521">
                  <c:v>2016-06-18 17:21</c:v>
                </c:pt>
                <c:pt idx="1522">
                  <c:v>2016-06-18 17:21</c:v>
                </c:pt>
                <c:pt idx="1523">
                  <c:v>2016-06-18 17:21</c:v>
                </c:pt>
                <c:pt idx="1524">
                  <c:v>2016-06-18 17:21</c:v>
                </c:pt>
                <c:pt idx="1525">
                  <c:v>2016-06-18 17:21</c:v>
                </c:pt>
                <c:pt idx="1526">
                  <c:v>2016-06-18 17:21</c:v>
                </c:pt>
                <c:pt idx="1527">
                  <c:v>2016-06-18 17:21</c:v>
                </c:pt>
                <c:pt idx="1528">
                  <c:v>2016-06-18 17:21</c:v>
                </c:pt>
                <c:pt idx="1529">
                  <c:v>2016-06-18 17:21</c:v>
                </c:pt>
                <c:pt idx="1530">
                  <c:v>2016-06-18 17:21</c:v>
                </c:pt>
                <c:pt idx="1531">
                  <c:v>2016-06-18 17:22</c:v>
                </c:pt>
                <c:pt idx="1532">
                  <c:v>2016-06-18 17:22</c:v>
                </c:pt>
                <c:pt idx="1533">
                  <c:v>2016-06-18 17:22</c:v>
                </c:pt>
                <c:pt idx="1534">
                  <c:v>2016-06-18 17:22</c:v>
                </c:pt>
                <c:pt idx="1535">
                  <c:v>2016-06-18 17:22</c:v>
                </c:pt>
                <c:pt idx="1536">
                  <c:v>2016-06-18 17:22</c:v>
                </c:pt>
                <c:pt idx="1537">
                  <c:v>2016-06-18 17:22</c:v>
                </c:pt>
                <c:pt idx="1538">
                  <c:v>2016-06-18 17:22</c:v>
                </c:pt>
                <c:pt idx="1539">
                  <c:v>2016-06-18 17:22</c:v>
                </c:pt>
                <c:pt idx="1540">
                  <c:v>2016-06-18 17:22</c:v>
                </c:pt>
                <c:pt idx="1541">
                  <c:v>2016-06-18 17:22</c:v>
                </c:pt>
                <c:pt idx="1542">
                  <c:v>2016-06-18 17:22</c:v>
                </c:pt>
                <c:pt idx="1543">
                  <c:v>2016-06-18 17:22</c:v>
                </c:pt>
                <c:pt idx="1544">
                  <c:v>2016-06-18 17:22</c:v>
                </c:pt>
                <c:pt idx="1545">
                  <c:v>2016-06-18 17:22</c:v>
                </c:pt>
                <c:pt idx="1546">
                  <c:v>2016-06-18 17:22</c:v>
                </c:pt>
                <c:pt idx="1547">
                  <c:v>2016-06-18 17:22</c:v>
                </c:pt>
                <c:pt idx="1548">
                  <c:v>2016-06-18 17:22</c:v>
                </c:pt>
                <c:pt idx="1549">
                  <c:v>2016-06-18 17:22</c:v>
                </c:pt>
                <c:pt idx="1550">
                  <c:v>2016-06-18 17:22</c:v>
                </c:pt>
                <c:pt idx="1551">
                  <c:v>2016-06-18 17:22</c:v>
                </c:pt>
                <c:pt idx="1552">
                  <c:v>2016-06-18 17:22</c:v>
                </c:pt>
                <c:pt idx="1553">
                  <c:v>2016-06-18 17:22</c:v>
                </c:pt>
                <c:pt idx="1554">
                  <c:v>2016-06-18 17:22</c:v>
                </c:pt>
                <c:pt idx="1555">
                  <c:v>2016-06-18 17:22</c:v>
                </c:pt>
                <c:pt idx="1556">
                  <c:v>2016-06-18 17:22</c:v>
                </c:pt>
                <c:pt idx="1557">
                  <c:v>2016-06-18 17:22</c:v>
                </c:pt>
                <c:pt idx="1558">
                  <c:v>2016-06-18 17:22</c:v>
                </c:pt>
                <c:pt idx="1559">
                  <c:v>2016-06-18 17:22</c:v>
                </c:pt>
                <c:pt idx="1560">
                  <c:v>2016-06-18 17:22</c:v>
                </c:pt>
                <c:pt idx="1561">
                  <c:v>2016-06-18 17:22</c:v>
                </c:pt>
                <c:pt idx="1562">
                  <c:v>2016-06-18 17:22</c:v>
                </c:pt>
                <c:pt idx="1563">
                  <c:v>2016-06-18 17:22</c:v>
                </c:pt>
                <c:pt idx="1564">
                  <c:v>2016-06-18 17:22</c:v>
                </c:pt>
                <c:pt idx="1565">
                  <c:v>2016-06-18 17:22</c:v>
                </c:pt>
                <c:pt idx="1566">
                  <c:v>2016-06-18 17:22</c:v>
                </c:pt>
                <c:pt idx="1567">
                  <c:v>2016-06-18 17:22</c:v>
                </c:pt>
                <c:pt idx="1568">
                  <c:v>2016-06-18 17:22</c:v>
                </c:pt>
                <c:pt idx="1569">
                  <c:v>2016-06-18 17:22</c:v>
                </c:pt>
                <c:pt idx="1570">
                  <c:v>2016-06-18 17:22</c:v>
                </c:pt>
                <c:pt idx="1571">
                  <c:v>2016-06-18 17:22</c:v>
                </c:pt>
                <c:pt idx="1572">
                  <c:v>2016-06-18 17:22</c:v>
                </c:pt>
                <c:pt idx="1573">
                  <c:v>2016-06-18 17:22</c:v>
                </c:pt>
                <c:pt idx="1574">
                  <c:v>2016-06-18 17:22</c:v>
                </c:pt>
                <c:pt idx="1575">
                  <c:v>2016-06-18 17:22</c:v>
                </c:pt>
                <c:pt idx="1576">
                  <c:v>2016-06-18 17:22</c:v>
                </c:pt>
                <c:pt idx="1577">
                  <c:v>2016-06-18 17:22</c:v>
                </c:pt>
                <c:pt idx="1578">
                  <c:v>2016-06-18 17:22</c:v>
                </c:pt>
                <c:pt idx="1579">
                  <c:v>2016-06-18 17:22</c:v>
                </c:pt>
                <c:pt idx="1580">
                  <c:v>2016-06-18 17:22</c:v>
                </c:pt>
                <c:pt idx="1581">
                  <c:v>2016-06-18 17:22</c:v>
                </c:pt>
                <c:pt idx="1582">
                  <c:v>2016-06-18 17:22</c:v>
                </c:pt>
                <c:pt idx="1583">
                  <c:v>2016-06-18 17:22</c:v>
                </c:pt>
                <c:pt idx="1584">
                  <c:v>2016-06-18 17:22</c:v>
                </c:pt>
                <c:pt idx="1585">
                  <c:v>2016-06-18 17:22</c:v>
                </c:pt>
                <c:pt idx="1586">
                  <c:v>2016-06-18 17:22</c:v>
                </c:pt>
                <c:pt idx="1587">
                  <c:v>2016-06-18 17:23</c:v>
                </c:pt>
                <c:pt idx="1588">
                  <c:v>2016-06-18 17:23</c:v>
                </c:pt>
                <c:pt idx="1589">
                  <c:v>2016-06-18 17:23</c:v>
                </c:pt>
                <c:pt idx="1590">
                  <c:v>2016-06-18 17:23</c:v>
                </c:pt>
                <c:pt idx="1591">
                  <c:v>2016-06-18 17:23</c:v>
                </c:pt>
                <c:pt idx="1592">
                  <c:v>2016-06-18 17:23</c:v>
                </c:pt>
                <c:pt idx="1593">
                  <c:v>2016-06-18 17:23</c:v>
                </c:pt>
                <c:pt idx="1594">
                  <c:v>2016-06-18 17:23</c:v>
                </c:pt>
                <c:pt idx="1595">
                  <c:v>2016-06-18 17:23</c:v>
                </c:pt>
                <c:pt idx="1596">
                  <c:v>2016-06-18 17:23</c:v>
                </c:pt>
                <c:pt idx="1597">
                  <c:v>2016-06-18 17:23</c:v>
                </c:pt>
                <c:pt idx="1598">
                  <c:v>2016-06-18 17:23</c:v>
                </c:pt>
                <c:pt idx="1599">
                  <c:v>2016-06-18 17:23</c:v>
                </c:pt>
                <c:pt idx="1600">
                  <c:v>2016-06-18 17:23</c:v>
                </c:pt>
                <c:pt idx="1601">
                  <c:v>2016-06-18 17:23</c:v>
                </c:pt>
                <c:pt idx="1602">
                  <c:v>2016-06-18 17:23</c:v>
                </c:pt>
                <c:pt idx="1603">
                  <c:v>2016-06-18 17:23</c:v>
                </c:pt>
                <c:pt idx="1604">
                  <c:v>2016-06-18 17:23</c:v>
                </c:pt>
                <c:pt idx="1605">
                  <c:v>2016-06-18 17:23</c:v>
                </c:pt>
                <c:pt idx="1606">
                  <c:v>2016-06-18 17:23</c:v>
                </c:pt>
                <c:pt idx="1607">
                  <c:v>2016-06-18 17:23</c:v>
                </c:pt>
                <c:pt idx="1608">
                  <c:v>2016-06-18 17:23</c:v>
                </c:pt>
                <c:pt idx="1609">
                  <c:v>2016-06-18 17:23</c:v>
                </c:pt>
                <c:pt idx="1610">
                  <c:v>2016-06-18 17:23</c:v>
                </c:pt>
                <c:pt idx="1611">
                  <c:v>2016-06-18 17:23</c:v>
                </c:pt>
                <c:pt idx="1612">
                  <c:v>2016-06-18 17:23</c:v>
                </c:pt>
                <c:pt idx="1613">
                  <c:v>2016-06-18 17:23</c:v>
                </c:pt>
                <c:pt idx="1614">
                  <c:v>2016-06-18 17:23</c:v>
                </c:pt>
                <c:pt idx="1615">
                  <c:v>2016-06-18 17:23</c:v>
                </c:pt>
                <c:pt idx="1616">
                  <c:v>2016-06-18 17:23</c:v>
                </c:pt>
                <c:pt idx="1617">
                  <c:v>2016-06-18 17:23</c:v>
                </c:pt>
                <c:pt idx="1618">
                  <c:v>2016-06-18 17:23</c:v>
                </c:pt>
                <c:pt idx="1619">
                  <c:v>2016-06-18 17:23</c:v>
                </c:pt>
                <c:pt idx="1620">
                  <c:v>2016-06-18 17:23</c:v>
                </c:pt>
                <c:pt idx="1621">
                  <c:v>2016-06-18 17:23</c:v>
                </c:pt>
                <c:pt idx="1622">
                  <c:v>2016-06-18 17:23</c:v>
                </c:pt>
                <c:pt idx="1623">
                  <c:v>2016-06-18 17:23</c:v>
                </c:pt>
                <c:pt idx="1624">
                  <c:v>2016-06-18 17:23</c:v>
                </c:pt>
                <c:pt idx="1625">
                  <c:v>2016-06-18 17:23</c:v>
                </c:pt>
                <c:pt idx="1626">
                  <c:v>2016-06-18 17:23</c:v>
                </c:pt>
                <c:pt idx="1627">
                  <c:v>2016-06-18 17:23</c:v>
                </c:pt>
                <c:pt idx="1628">
                  <c:v>2016-06-18 17:23</c:v>
                </c:pt>
                <c:pt idx="1629">
                  <c:v>2016-06-18 17:23</c:v>
                </c:pt>
                <c:pt idx="1630">
                  <c:v>2016-06-18 17:23</c:v>
                </c:pt>
                <c:pt idx="1631">
                  <c:v>2016-06-18 17:23</c:v>
                </c:pt>
                <c:pt idx="1632">
                  <c:v>2016-06-18 17:23</c:v>
                </c:pt>
                <c:pt idx="1633">
                  <c:v>2016-06-18 17:23</c:v>
                </c:pt>
                <c:pt idx="1634">
                  <c:v>2016-06-18 17:23</c:v>
                </c:pt>
                <c:pt idx="1635">
                  <c:v>2016-06-18 17:23</c:v>
                </c:pt>
                <c:pt idx="1636">
                  <c:v>2016-06-18 17:23</c:v>
                </c:pt>
                <c:pt idx="1637">
                  <c:v>2016-06-18 17:23</c:v>
                </c:pt>
                <c:pt idx="1638">
                  <c:v>2016-06-18 17:23</c:v>
                </c:pt>
                <c:pt idx="1639">
                  <c:v>2016-06-18 17:23</c:v>
                </c:pt>
                <c:pt idx="1640">
                  <c:v>2016-06-18 17:23</c:v>
                </c:pt>
                <c:pt idx="1641">
                  <c:v>2016-06-18 17:24</c:v>
                </c:pt>
                <c:pt idx="1642">
                  <c:v>2016-06-18 17:24</c:v>
                </c:pt>
                <c:pt idx="1643">
                  <c:v>2016-06-18 17:24</c:v>
                </c:pt>
                <c:pt idx="1644">
                  <c:v>2016-06-18 17:24</c:v>
                </c:pt>
                <c:pt idx="1645">
                  <c:v>2016-06-18 17:24</c:v>
                </c:pt>
                <c:pt idx="1646">
                  <c:v>2016-06-18 17:24</c:v>
                </c:pt>
                <c:pt idx="1647">
                  <c:v>2016-06-18 17:24</c:v>
                </c:pt>
                <c:pt idx="1648">
                  <c:v>2016-06-18 17:24</c:v>
                </c:pt>
                <c:pt idx="1649">
                  <c:v>2016-06-18 17:24</c:v>
                </c:pt>
                <c:pt idx="1650">
                  <c:v>2016-06-18 17:24</c:v>
                </c:pt>
                <c:pt idx="1651">
                  <c:v>2016-06-18 17:24</c:v>
                </c:pt>
                <c:pt idx="1652">
                  <c:v>2016-06-18 17:24</c:v>
                </c:pt>
                <c:pt idx="1653">
                  <c:v>2016-06-18 17:24</c:v>
                </c:pt>
                <c:pt idx="1654">
                  <c:v>2016-06-18 17:24</c:v>
                </c:pt>
                <c:pt idx="1655">
                  <c:v>2016-06-18 17:24</c:v>
                </c:pt>
                <c:pt idx="1656">
                  <c:v>2016-06-18 17:24</c:v>
                </c:pt>
                <c:pt idx="1657">
                  <c:v>2016-06-18 17:24</c:v>
                </c:pt>
                <c:pt idx="1658">
                  <c:v>2016-06-18 17:24</c:v>
                </c:pt>
                <c:pt idx="1659">
                  <c:v>2016-06-18 17:24</c:v>
                </c:pt>
                <c:pt idx="1660">
                  <c:v>2016-06-18 17:24</c:v>
                </c:pt>
                <c:pt idx="1661">
                  <c:v>2016-06-18 17:24</c:v>
                </c:pt>
                <c:pt idx="1662">
                  <c:v>2016-06-18 17:24</c:v>
                </c:pt>
                <c:pt idx="1663">
                  <c:v>2016-06-18 17:24</c:v>
                </c:pt>
                <c:pt idx="1664">
                  <c:v>2016-06-18 17:24</c:v>
                </c:pt>
                <c:pt idx="1665">
                  <c:v>2016-06-18 17:24</c:v>
                </c:pt>
                <c:pt idx="1666">
                  <c:v>2016-06-18 17:24</c:v>
                </c:pt>
                <c:pt idx="1667">
                  <c:v>2016-06-18 17:24</c:v>
                </c:pt>
                <c:pt idx="1668">
                  <c:v>2016-06-18 17:24</c:v>
                </c:pt>
                <c:pt idx="1669">
                  <c:v>2016-06-18 17:24</c:v>
                </c:pt>
                <c:pt idx="1670">
                  <c:v>2016-06-18 17:24</c:v>
                </c:pt>
                <c:pt idx="1671">
                  <c:v>2016-06-18 17:24</c:v>
                </c:pt>
                <c:pt idx="1672">
                  <c:v>2016-06-18 17:24</c:v>
                </c:pt>
                <c:pt idx="1673">
                  <c:v>2016-06-18 17:24</c:v>
                </c:pt>
                <c:pt idx="1674">
                  <c:v>2016-06-18 17:24</c:v>
                </c:pt>
                <c:pt idx="1675">
                  <c:v>2016-06-18 17:24</c:v>
                </c:pt>
                <c:pt idx="1676">
                  <c:v>2016-06-18 17:24</c:v>
                </c:pt>
                <c:pt idx="1677">
                  <c:v>2016-06-18 17:24</c:v>
                </c:pt>
                <c:pt idx="1678">
                  <c:v>2016-06-18 17:24</c:v>
                </c:pt>
                <c:pt idx="1679">
                  <c:v>2016-06-18 17:24</c:v>
                </c:pt>
                <c:pt idx="1680">
                  <c:v>2016-06-18 17:24</c:v>
                </c:pt>
                <c:pt idx="1681">
                  <c:v>2016-06-18 17:24</c:v>
                </c:pt>
                <c:pt idx="1682">
                  <c:v>2016-06-18 17:24</c:v>
                </c:pt>
                <c:pt idx="1683">
                  <c:v>2016-06-18 17:24</c:v>
                </c:pt>
                <c:pt idx="1684">
                  <c:v>2016-06-18 17:24</c:v>
                </c:pt>
                <c:pt idx="1685">
                  <c:v>2016-06-18 17:24</c:v>
                </c:pt>
                <c:pt idx="1686">
                  <c:v>2016-06-18 17:24</c:v>
                </c:pt>
                <c:pt idx="1687">
                  <c:v>2016-06-18 17:24</c:v>
                </c:pt>
                <c:pt idx="1688">
                  <c:v>2016-06-18 17:24</c:v>
                </c:pt>
                <c:pt idx="1689">
                  <c:v>2016-06-18 17:24</c:v>
                </c:pt>
                <c:pt idx="1690">
                  <c:v>2016-06-18 17:24</c:v>
                </c:pt>
                <c:pt idx="1691">
                  <c:v>2016-06-18 17:24</c:v>
                </c:pt>
                <c:pt idx="1692">
                  <c:v>2016-06-18 17:24</c:v>
                </c:pt>
                <c:pt idx="1693">
                  <c:v>2016-06-18 17:24</c:v>
                </c:pt>
                <c:pt idx="1694">
                  <c:v>2016-06-18 17:24</c:v>
                </c:pt>
                <c:pt idx="1695">
                  <c:v>2016-06-18 17:24</c:v>
                </c:pt>
                <c:pt idx="1696">
                  <c:v>2016-06-18 17:24</c:v>
                </c:pt>
                <c:pt idx="1697">
                  <c:v>2016-06-18 17:24</c:v>
                </c:pt>
                <c:pt idx="1698">
                  <c:v>2016-06-18 17:25</c:v>
                </c:pt>
                <c:pt idx="1699">
                  <c:v>2016-06-18 17:25</c:v>
                </c:pt>
                <c:pt idx="1700">
                  <c:v>2016-06-18 17:25</c:v>
                </c:pt>
                <c:pt idx="1701">
                  <c:v>2016-06-18 17:25</c:v>
                </c:pt>
                <c:pt idx="1702">
                  <c:v>2016-06-18 17:25</c:v>
                </c:pt>
                <c:pt idx="1703">
                  <c:v>2016-06-18 17:25</c:v>
                </c:pt>
                <c:pt idx="1704">
                  <c:v>2016-06-18 17:25</c:v>
                </c:pt>
                <c:pt idx="1705">
                  <c:v>2016-06-18 17:25</c:v>
                </c:pt>
                <c:pt idx="1706">
                  <c:v>2016-06-18 17:25</c:v>
                </c:pt>
                <c:pt idx="1707">
                  <c:v>2016-06-18 17:25</c:v>
                </c:pt>
                <c:pt idx="1708">
                  <c:v>2016-06-18 17:25</c:v>
                </c:pt>
                <c:pt idx="1709">
                  <c:v>2016-06-18 17:25</c:v>
                </c:pt>
                <c:pt idx="1710">
                  <c:v>2016-06-18 17:25</c:v>
                </c:pt>
                <c:pt idx="1711">
                  <c:v>2016-06-18 17:25</c:v>
                </c:pt>
                <c:pt idx="1712">
                  <c:v>2016-06-18 17:25</c:v>
                </c:pt>
                <c:pt idx="1713">
                  <c:v>2016-06-18 17:25</c:v>
                </c:pt>
                <c:pt idx="1714">
                  <c:v>2016-06-18 17:25</c:v>
                </c:pt>
                <c:pt idx="1715">
                  <c:v>2016-06-18 17:25</c:v>
                </c:pt>
                <c:pt idx="1716">
                  <c:v>2016-06-18 17:25</c:v>
                </c:pt>
                <c:pt idx="1717">
                  <c:v>2016-06-18 17:25</c:v>
                </c:pt>
                <c:pt idx="1718">
                  <c:v>2016-06-18 17:25</c:v>
                </c:pt>
                <c:pt idx="1719">
                  <c:v>2016-06-18 17:25</c:v>
                </c:pt>
                <c:pt idx="1720">
                  <c:v>2016-06-18 17:25</c:v>
                </c:pt>
                <c:pt idx="1721">
                  <c:v>2016-06-18 17:25</c:v>
                </c:pt>
                <c:pt idx="1722">
                  <c:v>2016-06-18 17:25</c:v>
                </c:pt>
                <c:pt idx="1723">
                  <c:v>2016-06-18 17:25</c:v>
                </c:pt>
                <c:pt idx="1724">
                  <c:v>2016-06-18 17:25</c:v>
                </c:pt>
                <c:pt idx="1725">
                  <c:v>2016-06-18 17:25</c:v>
                </c:pt>
                <c:pt idx="1726">
                  <c:v>2016-06-18 17:25</c:v>
                </c:pt>
                <c:pt idx="1727">
                  <c:v>2016-06-18 17:25</c:v>
                </c:pt>
                <c:pt idx="1728">
                  <c:v>2016-06-18 17:25</c:v>
                </c:pt>
                <c:pt idx="1729">
                  <c:v>2016-06-18 17:25</c:v>
                </c:pt>
                <c:pt idx="1730">
                  <c:v>2016-06-18 17:25</c:v>
                </c:pt>
                <c:pt idx="1731">
                  <c:v>2016-06-18 17:25</c:v>
                </c:pt>
                <c:pt idx="1732">
                  <c:v>2016-06-18 17:25</c:v>
                </c:pt>
                <c:pt idx="1733">
                  <c:v>2016-06-18 17:25</c:v>
                </c:pt>
                <c:pt idx="1734">
                  <c:v>2016-06-18 17:25</c:v>
                </c:pt>
                <c:pt idx="1735">
                  <c:v>2016-06-18 17:25</c:v>
                </c:pt>
                <c:pt idx="1736">
                  <c:v>2016-06-18 17:25</c:v>
                </c:pt>
                <c:pt idx="1737">
                  <c:v>2016-06-18 17:25</c:v>
                </c:pt>
                <c:pt idx="1738">
                  <c:v>2016-06-18 17:25</c:v>
                </c:pt>
                <c:pt idx="1739">
                  <c:v>2016-06-18 17:25</c:v>
                </c:pt>
                <c:pt idx="1740">
                  <c:v>2016-06-18 17:25</c:v>
                </c:pt>
                <c:pt idx="1741">
                  <c:v>2016-06-18 17:25</c:v>
                </c:pt>
                <c:pt idx="1742">
                  <c:v>2016-06-18 17:25</c:v>
                </c:pt>
                <c:pt idx="1743">
                  <c:v>2016-06-18 17:25</c:v>
                </c:pt>
                <c:pt idx="1744">
                  <c:v>2016-06-18 17:25</c:v>
                </c:pt>
                <c:pt idx="1745">
                  <c:v>2016-06-18 17:25</c:v>
                </c:pt>
                <c:pt idx="1746">
                  <c:v>2016-06-18 17:25</c:v>
                </c:pt>
                <c:pt idx="1747">
                  <c:v>2016-06-18 17:25</c:v>
                </c:pt>
                <c:pt idx="1748">
                  <c:v>2016-06-18 17:25</c:v>
                </c:pt>
                <c:pt idx="1749">
                  <c:v>2016-06-18 17:25</c:v>
                </c:pt>
                <c:pt idx="1750">
                  <c:v>2016-06-18 17:25</c:v>
                </c:pt>
                <c:pt idx="1751">
                  <c:v>2016-06-18 17:25</c:v>
                </c:pt>
                <c:pt idx="1752">
                  <c:v>2016-06-18 17:25</c:v>
                </c:pt>
                <c:pt idx="1753">
                  <c:v>2016-06-18 17:25</c:v>
                </c:pt>
                <c:pt idx="1754">
                  <c:v>2016-06-18 17:26</c:v>
                </c:pt>
                <c:pt idx="1755">
                  <c:v>2016-06-18 17:26</c:v>
                </c:pt>
                <c:pt idx="1756">
                  <c:v>2016-06-18 17:26</c:v>
                </c:pt>
                <c:pt idx="1757">
                  <c:v>2016-06-18 17:26</c:v>
                </c:pt>
                <c:pt idx="1758">
                  <c:v>2016-06-18 17:26</c:v>
                </c:pt>
                <c:pt idx="1759">
                  <c:v>2016-06-18 17:26</c:v>
                </c:pt>
                <c:pt idx="1760">
                  <c:v>2016-06-18 17:26</c:v>
                </c:pt>
                <c:pt idx="1761">
                  <c:v>2016-06-18 17:26</c:v>
                </c:pt>
                <c:pt idx="1762">
                  <c:v>2016-06-18 17:26</c:v>
                </c:pt>
                <c:pt idx="1763">
                  <c:v>2016-06-18 17:26</c:v>
                </c:pt>
                <c:pt idx="1764">
                  <c:v>2016-06-18 17:26</c:v>
                </c:pt>
                <c:pt idx="1765">
                  <c:v>2016-06-18 17:26</c:v>
                </c:pt>
                <c:pt idx="1766">
                  <c:v>2016-06-18 17:26</c:v>
                </c:pt>
                <c:pt idx="1767">
                  <c:v>2016-06-18 17:26</c:v>
                </c:pt>
                <c:pt idx="1768">
                  <c:v>2016-06-18 17:26</c:v>
                </c:pt>
                <c:pt idx="1769">
                  <c:v>2016-06-18 17:26</c:v>
                </c:pt>
                <c:pt idx="1770">
                  <c:v>2016-06-18 17:26</c:v>
                </c:pt>
                <c:pt idx="1771">
                  <c:v>2016-06-18 17:26</c:v>
                </c:pt>
                <c:pt idx="1772">
                  <c:v>2016-06-18 17:26</c:v>
                </c:pt>
                <c:pt idx="1773">
                  <c:v>2016-06-18 17:26</c:v>
                </c:pt>
                <c:pt idx="1774">
                  <c:v>2016-06-18 17:26</c:v>
                </c:pt>
                <c:pt idx="1775">
                  <c:v>2016-06-18 17:26</c:v>
                </c:pt>
                <c:pt idx="1776">
                  <c:v>2016-06-18 17:26</c:v>
                </c:pt>
                <c:pt idx="1777">
                  <c:v>2016-06-18 17:26</c:v>
                </c:pt>
                <c:pt idx="1778">
                  <c:v>2016-06-18 17:26</c:v>
                </c:pt>
                <c:pt idx="1779">
                  <c:v>2016-06-18 17:26</c:v>
                </c:pt>
                <c:pt idx="1780">
                  <c:v>2016-06-18 17:26</c:v>
                </c:pt>
                <c:pt idx="1781">
                  <c:v>2016-06-18 17:26</c:v>
                </c:pt>
                <c:pt idx="1782">
                  <c:v>2016-06-18 17:26</c:v>
                </c:pt>
                <c:pt idx="1783">
                  <c:v>2016-06-18 17:26</c:v>
                </c:pt>
                <c:pt idx="1784">
                  <c:v>2016-06-18 17:26</c:v>
                </c:pt>
                <c:pt idx="1785">
                  <c:v>2016-06-18 17:26</c:v>
                </c:pt>
                <c:pt idx="1786">
                  <c:v>2016-06-18 17:26</c:v>
                </c:pt>
                <c:pt idx="1787">
                  <c:v>2016-06-18 17:26</c:v>
                </c:pt>
                <c:pt idx="1788">
                  <c:v>2016-06-18 17:26</c:v>
                </c:pt>
                <c:pt idx="1789">
                  <c:v>2016-06-18 17:26</c:v>
                </c:pt>
                <c:pt idx="1790">
                  <c:v>2016-06-18 17:26</c:v>
                </c:pt>
                <c:pt idx="1791">
                  <c:v>2016-06-18 17:26</c:v>
                </c:pt>
                <c:pt idx="1792">
                  <c:v>2016-06-18 17:26</c:v>
                </c:pt>
                <c:pt idx="1793">
                  <c:v>2016-06-18 17:26</c:v>
                </c:pt>
                <c:pt idx="1794">
                  <c:v>2016-06-18 17:26</c:v>
                </c:pt>
                <c:pt idx="1795">
                  <c:v>2016-06-18 17:26</c:v>
                </c:pt>
                <c:pt idx="1796">
                  <c:v>2016-06-18 17:26</c:v>
                </c:pt>
                <c:pt idx="1797">
                  <c:v>2016-06-18 17:26</c:v>
                </c:pt>
                <c:pt idx="1798">
                  <c:v>2016-06-18 17:26</c:v>
                </c:pt>
                <c:pt idx="1799">
                  <c:v>2016-06-18 17:26</c:v>
                </c:pt>
                <c:pt idx="1800">
                  <c:v>2016-06-18 17:26</c:v>
                </c:pt>
                <c:pt idx="1801">
                  <c:v>2016-06-18 17:26</c:v>
                </c:pt>
                <c:pt idx="1802">
                  <c:v>2016-06-18 17:26</c:v>
                </c:pt>
                <c:pt idx="1803">
                  <c:v>2016-06-18 17:26</c:v>
                </c:pt>
                <c:pt idx="1804">
                  <c:v>2016-06-18 17:26</c:v>
                </c:pt>
                <c:pt idx="1805">
                  <c:v>2016-06-18 17:26</c:v>
                </c:pt>
                <c:pt idx="1806">
                  <c:v>2016-06-18 17:26</c:v>
                </c:pt>
                <c:pt idx="1807">
                  <c:v>2016-06-18 17:26</c:v>
                </c:pt>
                <c:pt idx="1808">
                  <c:v>2016-06-18 17:26</c:v>
                </c:pt>
                <c:pt idx="1809">
                  <c:v>2016-06-18 17:26</c:v>
                </c:pt>
                <c:pt idx="1810">
                  <c:v>2016-06-18 17:26</c:v>
                </c:pt>
                <c:pt idx="1811">
                  <c:v>2016-06-18 17:27</c:v>
                </c:pt>
                <c:pt idx="1812">
                  <c:v>2016-06-18 17:27</c:v>
                </c:pt>
                <c:pt idx="1813">
                  <c:v>2016-06-18 17:27</c:v>
                </c:pt>
                <c:pt idx="1814">
                  <c:v>2016-06-18 17:27</c:v>
                </c:pt>
                <c:pt idx="1815">
                  <c:v>2016-06-18 17:27</c:v>
                </c:pt>
                <c:pt idx="1816">
                  <c:v>2016-06-18 17:27</c:v>
                </c:pt>
                <c:pt idx="1817">
                  <c:v>2016-06-18 17:27</c:v>
                </c:pt>
                <c:pt idx="1818">
                  <c:v>2016-06-18 17:27</c:v>
                </c:pt>
                <c:pt idx="1819">
                  <c:v>2016-06-18 17:27</c:v>
                </c:pt>
                <c:pt idx="1820">
                  <c:v>2016-06-18 17:27</c:v>
                </c:pt>
                <c:pt idx="1821">
                  <c:v>2016-06-18 17:27</c:v>
                </c:pt>
                <c:pt idx="1822">
                  <c:v>2016-06-18 17:27</c:v>
                </c:pt>
                <c:pt idx="1823">
                  <c:v>2016-06-18 17:27</c:v>
                </c:pt>
                <c:pt idx="1824">
                  <c:v>2016-06-18 17:27</c:v>
                </c:pt>
                <c:pt idx="1825">
                  <c:v>2016-06-18 17:27</c:v>
                </c:pt>
                <c:pt idx="1826">
                  <c:v>2016-06-18 17:27</c:v>
                </c:pt>
                <c:pt idx="1827">
                  <c:v>2016-06-18 17:27</c:v>
                </c:pt>
                <c:pt idx="1828">
                  <c:v>2016-06-18 17:27</c:v>
                </c:pt>
                <c:pt idx="1829">
                  <c:v>2016-06-18 17:27</c:v>
                </c:pt>
                <c:pt idx="1830">
                  <c:v>2016-06-18 17:27</c:v>
                </c:pt>
                <c:pt idx="1831">
                  <c:v>2016-06-18 17:27</c:v>
                </c:pt>
                <c:pt idx="1832">
                  <c:v>2016-06-18 17:27</c:v>
                </c:pt>
                <c:pt idx="1833">
                  <c:v>2016-06-18 17:27</c:v>
                </c:pt>
                <c:pt idx="1834">
                  <c:v>2016-06-18 17:27</c:v>
                </c:pt>
                <c:pt idx="1835">
                  <c:v>2016-06-18 17:27</c:v>
                </c:pt>
                <c:pt idx="1836">
                  <c:v>2016-06-18 17:27</c:v>
                </c:pt>
                <c:pt idx="1837">
                  <c:v>2016-06-18 17:27</c:v>
                </c:pt>
                <c:pt idx="1838">
                  <c:v>2016-06-18 17:27</c:v>
                </c:pt>
                <c:pt idx="1839">
                  <c:v>2016-06-18 17:27</c:v>
                </c:pt>
                <c:pt idx="1840">
                  <c:v>2016-06-18 17:27</c:v>
                </c:pt>
                <c:pt idx="1841">
                  <c:v>2016-06-18 17:27</c:v>
                </c:pt>
                <c:pt idx="1842">
                  <c:v>2016-06-18 17:27</c:v>
                </c:pt>
                <c:pt idx="1843">
                  <c:v>2016-06-18 17:27</c:v>
                </c:pt>
                <c:pt idx="1844">
                  <c:v>2016-06-18 17:27</c:v>
                </c:pt>
                <c:pt idx="1845">
                  <c:v>2016-06-18 17:27</c:v>
                </c:pt>
                <c:pt idx="1846">
                  <c:v>2016-06-18 17:27</c:v>
                </c:pt>
                <c:pt idx="1847">
                  <c:v>2016-06-18 17:27</c:v>
                </c:pt>
                <c:pt idx="1848">
                  <c:v>2016-06-18 17:27</c:v>
                </c:pt>
                <c:pt idx="1849">
                  <c:v>2016-06-18 17:27</c:v>
                </c:pt>
                <c:pt idx="1850">
                  <c:v>2016-06-18 17:27</c:v>
                </c:pt>
                <c:pt idx="1851">
                  <c:v>2016-06-18 17:27</c:v>
                </c:pt>
                <c:pt idx="1852">
                  <c:v>2016-06-18 17:27</c:v>
                </c:pt>
                <c:pt idx="1853">
                  <c:v>2016-06-18 17:27</c:v>
                </c:pt>
                <c:pt idx="1854">
                  <c:v>2016-06-18 17:27</c:v>
                </c:pt>
                <c:pt idx="1855">
                  <c:v>2016-06-18 17:27</c:v>
                </c:pt>
                <c:pt idx="1856">
                  <c:v>2016-06-18 17:27</c:v>
                </c:pt>
                <c:pt idx="1857">
                  <c:v>2016-06-18 17:27</c:v>
                </c:pt>
                <c:pt idx="1858">
                  <c:v>2016-06-18 17:27</c:v>
                </c:pt>
                <c:pt idx="1859">
                  <c:v>2016-06-18 17:27</c:v>
                </c:pt>
                <c:pt idx="1860">
                  <c:v>2016-06-18 17:27</c:v>
                </c:pt>
                <c:pt idx="1861">
                  <c:v>2016-06-18 17:27</c:v>
                </c:pt>
                <c:pt idx="1862">
                  <c:v>2016-06-18 17:27</c:v>
                </c:pt>
                <c:pt idx="1863">
                  <c:v>2016-06-18 17:27</c:v>
                </c:pt>
                <c:pt idx="1864">
                  <c:v>2016-06-18 17:27</c:v>
                </c:pt>
                <c:pt idx="1865">
                  <c:v>2016-06-18 17:27</c:v>
                </c:pt>
                <c:pt idx="1866">
                  <c:v>2016-06-18 17:27</c:v>
                </c:pt>
                <c:pt idx="1867">
                  <c:v>2016-06-18 17:27</c:v>
                </c:pt>
                <c:pt idx="1868">
                  <c:v>2016-06-18 17:27</c:v>
                </c:pt>
                <c:pt idx="1869">
                  <c:v>2016-06-18 17:27</c:v>
                </c:pt>
                <c:pt idx="1870">
                  <c:v>2016-06-18 17:28</c:v>
                </c:pt>
                <c:pt idx="1871">
                  <c:v>2016-06-18 17:28</c:v>
                </c:pt>
                <c:pt idx="1872">
                  <c:v>2016-06-18 17:28</c:v>
                </c:pt>
                <c:pt idx="1873">
                  <c:v>2016-06-18 17:28</c:v>
                </c:pt>
                <c:pt idx="1874">
                  <c:v>2016-06-18 17:28</c:v>
                </c:pt>
                <c:pt idx="1875">
                  <c:v>2016-06-18 17:28</c:v>
                </c:pt>
                <c:pt idx="1876">
                  <c:v>2016-06-18 17:28</c:v>
                </c:pt>
                <c:pt idx="1877">
                  <c:v>2016-06-18 17:28</c:v>
                </c:pt>
                <c:pt idx="1878">
                  <c:v>2016-06-18 17:28</c:v>
                </c:pt>
                <c:pt idx="1879">
                  <c:v>2016-06-18 17:28</c:v>
                </c:pt>
                <c:pt idx="1880">
                  <c:v>2016-06-18 17:28</c:v>
                </c:pt>
                <c:pt idx="1881">
                  <c:v>2016-06-18 17:28</c:v>
                </c:pt>
                <c:pt idx="1882">
                  <c:v>2016-06-18 17:28</c:v>
                </c:pt>
                <c:pt idx="1883">
                  <c:v>2016-06-18 17:28</c:v>
                </c:pt>
                <c:pt idx="1884">
                  <c:v>2016-06-18 17:28</c:v>
                </c:pt>
                <c:pt idx="1885">
                  <c:v>2016-06-18 17:28</c:v>
                </c:pt>
                <c:pt idx="1886">
                  <c:v>2016-06-18 17:28</c:v>
                </c:pt>
                <c:pt idx="1887">
                  <c:v>2016-06-18 17:28</c:v>
                </c:pt>
                <c:pt idx="1888">
                  <c:v>2016-06-18 17:28</c:v>
                </c:pt>
                <c:pt idx="1889">
                  <c:v>2016-06-18 17:28</c:v>
                </c:pt>
                <c:pt idx="1890">
                  <c:v>2016-06-18 17:28</c:v>
                </c:pt>
                <c:pt idx="1891">
                  <c:v>2016-06-18 17:28</c:v>
                </c:pt>
                <c:pt idx="1892">
                  <c:v>2016-06-18 17:28</c:v>
                </c:pt>
                <c:pt idx="1893">
                  <c:v>2016-06-18 17:28</c:v>
                </c:pt>
                <c:pt idx="1894">
                  <c:v>2016-06-18 17:28</c:v>
                </c:pt>
                <c:pt idx="1895">
                  <c:v>2016-06-18 17:28</c:v>
                </c:pt>
                <c:pt idx="1896">
                  <c:v>2016-06-18 17:28</c:v>
                </c:pt>
                <c:pt idx="1897">
                  <c:v>2016-06-18 17:28</c:v>
                </c:pt>
                <c:pt idx="1898">
                  <c:v>2016-06-18 17:28</c:v>
                </c:pt>
                <c:pt idx="1899">
                  <c:v>2016-06-18 17:28</c:v>
                </c:pt>
                <c:pt idx="1900">
                  <c:v>2016-06-18 17:28</c:v>
                </c:pt>
                <c:pt idx="1901">
                  <c:v>2016-06-18 17:28</c:v>
                </c:pt>
                <c:pt idx="1902">
                  <c:v>2016-06-18 17:28</c:v>
                </c:pt>
                <c:pt idx="1903">
                  <c:v>2016-06-18 17:28</c:v>
                </c:pt>
                <c:pt idx="1904">
                  <c:v>2016-06-18 17:28</c:v>
                </c:pt>
                <c:pt idx="1905">
                  <c:v>2016-06-18 17:28</c:v>
                </c:pt>
                <c:pt idx="1906">
                  <c:v>2016-06-18 17:28</c:v>
                </c:pt>
                <c:pt idx="1907">
                  <c:v>2016-06-18 17:28</c:v>
                </c:pt>
                <c:pt idx="1908">
                  <c:v>2016-06-18 17:28</c:v>
                </c:pt>
                <c:pt idx="1909">
                  <c:v>2016-06-18 17:28</c:v>
                </c:pt>
                <c:pt idx="1910">
                  <c:v>2016-06-18 17:28</c:v>
                </c:pt>
                <c:pt idx="1911">
                  <c:v>2016-06-18 17:28</c:v>
                </c:pt>
                <c:pt idx="1912">
                  <c:v>2016-06-18 17:28</c:v>
                </c:pt>
                <c:pt idx="1913">
                  <c:v>2016-06-18 17:28</c:v>
                </c:pt>
                <c:pt idx="1914">
                  <c:v>2016-06-18 17:28</c:v>
                </c:pt>
                <c:pt idx="1915">
                  <c:v>2016-06-18 17:28</c:v>
                </c:pt>
                <c:pt idx="1916">
                  <c:v>2016-06-18 17:28</c:v>
                </c:pt>
                <c:pt idx="1917">
                  <c:v>2016-06-18 17:28</c:v>
                </c:pt>
                <c:pt idx="1918">
                  <c:v>2016-06-18 17:28</c:v>
                </c:pt>
                <c:pt idx="1919">
                  <c:v>2016-06-18 17:28</c:v>
                </c:pt>
                <c:pt idx="1920">
                  <c:v>2016-06-18 17:28</c:v>
                </c:pt>
                <c:pt idx="1921">
                  <c:v>2016-06-18 17:28</c:v>
                </c:pt>
                <c:pt idx="1922">
                  <c:v>2016-06-18 17:28</c:v>
                </c:pt>
                <c:pt idx="1923">
                  <c:v>2016-06-18 17:28</c:v>
                </c:pt>
                <c:pt idx="1924">
                  <c:v>2016-06-18 17:28</c:v>
                </c:pt>
                <c:pt idx="1925">
                  <c:v>2016-06-18 17:28</c:v>
                </c:pt>
                <c:pt idx="1926">
                  <c:v>2016-06-18 17:28</c:v>
                </c:pt>
                <c:pt idx="1927">
                  <c:v>2016-06-18 17:28</c:v>
                </c:pt>
                <c:pt idx="1928">
                  <c:v>2016-06-18 17:29</c:v>
                </c:pt>
                <c:pt idx="1929">
                  <c:v>2016-06-18 17:29</c:v>
                </c:pt>
                <c:pt idx="1930">
                  <c:v>2016-06-18 17:29</c:v>
                </c:pt>
                <c:pt idx="1931">
                  <c:v>2016-06-18 17:29</c:v>
                </c:pt>
                <c:pt idx="1932">
                  <c:v>2016-06-18 17:29</c:v>
                </c:pt>
                <c:pt idx="1933">
                  <c:v>2016-06-18 17:29</c:v>
                </c:pt>
                <c:pt idx="1934">
                  <c:v>2016-06-18 17:29</c:v>
                </c:pt>
                <c:pt idx="1935">
                  <c:v>2016-06-18 17:29</c:v>
                </c:pt>
                <c:pt idx="1936">
                  <c:v>2016-06-18 17:29</c:v>
                </c:pt>
                <c:pt idx="1937">
                  <c:v>2016-06-18 17:29</c:v>
                </c:pt>
                <c:pt idx="1938">
                  <c:v>2016-06-18 17:29</c:v>
                </c:pt>
                <c:pt idx="1939">
                  <c:v>2016-06-18 17:29</c:v>
                </c:pt>
                <c:pt idx="1940">
                  <c:v>2016-06-18 17:29</c:v>
                </c:pt>
                <c:pt idx="1941">
                  <c:v>2016-06-18 17:29</c:v>
                </c:pt>
                <c:pt idx="1942">
                  <c:v>2016-06-18 17:29</c:v>
                </c:pt>
                <c:pt idx="1943">
                  <c:v>2016-06-18 17:29</c:v>
                </c:pt>
                <c:pt idx="1944">
                  <c:v>2016-06-18 17:29</c:v>
                </c:pt>
                <c:pt idx="1945">
                  <c:v>2016-06-18 17:29</c:v>
                </c:pt>
                <c:pt idx="1946">
                  <c:v>2016-06-18 17:29</c:v>
                </c:pt>
                <c:pt idx="1947">
                  <c:v>2016-06-18 17:29</c:v>
                </c:pt>
                <c:pt idx="1948">
                  <c:v>2016-06-18 17:29</c:v>
                </c:pt>
                <c:pt idx="1949">
                  <c:v>2016-06-18 17:29</c:v>
                </c:pt>
                <c:pt idx="1950">
                  <c:v>2016-06-18 17:29</c:v>
                </c:pt>
                <c:pt idx="1951">
                  <c:v>2016-06-18 17:29</c:v>
                </c:pt>
                <c:pt idx="1952">
                  <c:v>2016-06-18 17:29</c:v>
                </c:pt>
                <c:pt idx="1953">
                  <c:v>2016-06-18 17:29</c:v>
                </c:pt>
                <c:pt idx="1954">
                  <c:v>2016-06-18 17:29</c:v>
                </c:pt>
                <c:pt idx="1955">
                  <c:v>2016-06-18 17:29</c:v>
                </c:pt>
                <c:pt idx="1956">
                  <c:v>2016-06-18 17:29</c:v>
                </c:pt>
                <c:pt idx="1957">
                  <c:v>2016-06-18 17:29</c:v>
                </c:pt>
                <c:pt idx="1958">
                  <c:v>2016-06-18 17:29</c:v>
                </c:pt>
                <c:pt idx="1959">
                  <c:v>2016-06-18 17:29</c:v>
                </c:pt>
                <c:pt idx="1960">
                  <c:v>2016-06-18 17:29</c:v>
                </c:pt>
                <c:pt idx="1961">
                  <c:v>2016-06-18 17:29</c:v>
                </c:pt>
                <c:pt idx="1962">
                  <c:v>2016-06-18 17:29</c:v>
                </c:pt>
                <c:pt idx="1963">
                  <c:v>2016-06-18 17:29</c:v>
                </c:pt>
                <c:pt idx="1964">
                  <c:v>2016-06-18 17:29</c:v>
                </c:pt>
                <c:pt idx="1965">
                  <c:v>2016-06-18 17:29</c:v>
                </c:pt>
                <c:pt idx="1966">
                  <c:v>2016-06-18 17:29</c:v>
                </c:pt>
                <c:pt idx="1967">
                  <c:v>2016-06-18 17:29</c:v>
                </c:pt>
                <c:pt idx="1968">
                  <c:v>2016-06-18 17:29</c:v>
                </c:pt>
                <c:pt idx="1969">
                  <c:v>2016-06-18 17:29</c:v>
                </c:pt>
                <c:pt idx="1970">
                  <c:v>2016-06-18 17:29</c:v>
                </c:pt>
                <c:pt idx="1971">
                  <c:v>2016-06-18 17:29</c:v>
                </c:pt>
                <c:pt idx="1972">
                  <c:v>2016-06-18 17:29</c:v>
                </c:pt>
                <c:pt idx="1973">
                  <c:v>2016-06-18 17:29</c:v>
                </c:pt>
                <c:pt idx="1974">
                  <c:v>2016-06-18 17:29</c:v>
                </c:pt>
                <c:pt idx="1975">
                  <c:v>2016-06-18 17:29</c:v>
                </c:pt>
                <c:pt idx="1976">
                  <c:v>2016-06-18 17:29</c:v>
                </c:pt>
                <c:pt idx="1977">
                  <c:v>2016-06-18 17:29</c:v>
                </c:pt>
                <c:pt idx="1978">
                  <c:v>2016-06-18 17:29</c:v>
                </c:pt>
                <c:pt idx="1979">
                  <c:v>2016-06-18 17:29</c:v>
                </c:pt>
                <c:pt idx="1980">
                  <c:v>2016-06-18 17:29</c:v>
                </c:pt>
                <c:pt idx="1981">
                  <c:v>2016-06-18 17:29</c:v>
                </c:pt>
                <c:pt idx="1982">
                  <c:v>2016-06-18 17:29</c:v>
                </c:pt>
                <c:pt idx="1983">
                  <c:v>2016-06-18 17:29</c:v>
                </c:pt>
                <c:pt idx="1984">
                  <c:v>2016-06-18 17:29</c:v>
                </c:pt>
                <c:pt idx="1985">
                  <c:v>2016-06-18 17:30</c:v>
                </c:pt>
                <c:pt idx="1986">
                  <c:v>2016-06-18 17:30</c:v>
                </c:pt>
                <c:pt idx="1987">
                  <c:v>2016-06-18 17:30</c:v>
                </c:pt>
                <c:pt idx="1988">
                  <c:v>2016-06-18 17:30</c:v>
                </c:pt>
                <c:pt idx="1989">
                  <c:v>2016-06-18 17:30</c:v>
                </c:pt>
                <c:pt idx="1990">
                  <c:v>2016-06-18 17:30</c:v>
                </c:pt>
                <c:pt idx="1991">
                  <c:v>2016-06-18 17:30</c:v>
                </c:pt>
                <c:pt idx="1992">
                  <c:v>2016-06-18 17:30</c:v>
                </c:pt>
                <c:pt idx="1993">
                  <c:v>2016-06-18 17:30</c:v>
                </c:pt>
                <c:pt idx="1994">
                  <c:v>2016-06-18 17:30</c:v>
                </c:pt>
                <c:pt idx="1995">
                  <c:v>2016-06-18 17:30</c:v>
                </c:pt>
                <c:pt idx="1996">
                  <c:v>2016-06-18 17:30</c:v>
                </c:pt>
                <c:pt idx="1997">
                  <c:v>2016-06-18 17:30</c:v>
                </c:pt>
                <c:pt idx="1998">
                  <c:v>2016-06-18 17:30</c:v>
                </c:pt>
                <c:pt idx="1999">
                  <c:v>2016-06-18 17:30</c:v>
                </c:pt>
                <c:pt idx="2000">
                  <c:v>2016-06-18 17:30</c:v>
                </c:pt>
                <c:pt idx="2001">
                  <c:v>2016-06-18 17:30</c:v>
                </c:pt>
                <c:pt idx="2002">
                  <c:v>2016-06-18 17:30</c:v>
                </c:pt>
                <c:pt idx="2003">
                  <c:v>2016-06-18 17:30</c:v>
                </c:pt>
                <c:pt idx="2004">
                  <c:v>2016-06-18 17:30</c:v>
                </c:pt>
                <c:pt idx="2005">
                  <c:v>2016-06-18 17:30</c:v>
                </c:pt>
                <c:pt idx="2006">
                  <c:v>2016-06-18 17:30</c:v>
                </c:pt>
                <c:pt idx="2007">
                  <c:v>2016-06-18 17:30</c:v>
                </c:pt>
                <c:pt idx="2008">
                  <c:v>2016-06-18 17:30</c:v>
                </c:pt>
                <c:pt idx="2009">
                  <c:v>2016-06-18 17:30</c:v>
                </c:pt>
                <c:pt idx="2010">
                  <c:v>2016-06-18 17:30</c:v>
                </c:pt>
                <c:pt idx="2011">
                  <c:v>2016-06-18 17:30</c:v>
                </c:pt>
                <c:pt idx="2012">
                  <c:v>2016-06-18 17:30</c:v>
                </c:pt>
                <c:pt idx="2013">
                  <c:v>2016-06-18 17:30</c:v>
                </c:pt>
                <c:pt idx="2014">
                  <c:v>2016-06-18 17:30</c:v>
                </c:pt>
                <c:pt idx="2015">
                  <c:v>2016-06-18 17:30</c:v>
                </c:pt>
                <c:pt idx="2016">
                  <c:v>2016-06-18 17:30</c:v>
                </c:pt>
                <c:pt idx="2017">
                  <c:v>2016-06-18 17:30</c:v>
                </c:pt>
                <c:pt idx="2018">
                  <c:v>2016-06-18 17:30</c:v>
                </c:pt>
                <c:pt idx="2019">
                  <c:v>2016-06-18 17:30</c:v>
                </c:pt>
                <c:pt idx="2020">
                  <c:v>2016-06-18 17:30</c:v>
                </c:pt>
                <c:pt idx="2021">
                  <c:v>2016-06-18 17:30</c:v>
                </c:pt>
                <c:pt idx="2022">
                  <c:v>2016-06-18 17:30</c:v>
                </c:pt>
                <c:pt idx="2023">
                  <c:v>2016-06-18 17:30</c:v>
                </c:pt>
                <c:pt idx="2024">
                  <c:v>2016-06-18 17:30</c:v>
                </c:pt>
                <c:pt idx="2025">
                  <c:v>2016-06-18 17:30</c:v>
                </c:pt>
                <c:pt idx="2026">
                  <c:v>2016-06-18 17:30</c:v>
                </c:pt>
                <c:pt idx="2027">
                  <c:v>2016-06-18 17:30</c:v>
                </c:pt>
                <c:pt idx="2028">
                  <c:v>2016-06-18 17:30</c:v>
                </c:pt>
                <c:pt idx="2029">
                  <c:v>2016-06-18 17:30</c:v>
                </c:pt>
                <c:pt idx="2030">
                  <c:v>2016-06-18 17:30</c:v>
                </c:pt>
                <c:pt idx="2031">
                  <c:v>2016-06-18 17:30</c:v>
                </c:pt>
                <c:pt idx="2032">
                  <c:v>2016-06-18 17:30</c:v>
                </c:pt>
                <c:pt idx="2033">
                  <c:v>2016-06-18 17:30</c:v>
                </c:pt>
                <c:pt idx="2034">
                  <c:v>2016-06-18 17:30</c:v>
                </c:pt>
                <c:pt idx="2035">
                  <c:v>2016-06-18 17:30</c:v>
                </c:pt>
                <c:pt idx="2036">
                  <c:v>2016-06-18 17:30</c:v>
                </c:pt>
                <c:pt idx="2037">
                  <c:v>2016-06-18 17:30</c:v>
                </c:pt>
                <c:pt idx="2038">
                  <c:v>2016-06-18 17:30</c:v>
                </c:pt>
                <c:pt idx="2039">
                  <c:v>2016-06-18 17:30</c:v>
                </c:pt>
                <c:pt idx="2040">
                  <c:v>2016-06-18 17:30</c:v>
                </c:pt>
                <c:pt idx="2041">
                  <c:v>2016-06-18 17:30</c:v>
                </c:pt>
                <c:pt idx="2042">
                  <c:v>2016-06-18 17:30</c:v>
                </c:pt>
                <c:pt idx="2043">
                  <c:v>2016-06-18 17:30</c:v>
                </c:pt>
                <c:pt idx="2044">
                  <c:v>2016-06-18 17:31</c:v>
                </c:pt>
                <c:pt idx="2045">
                  <c:v>2016-06-18 17:31</c:v>
                </c:pt>
                <c:pt idx="2046">
                  <c:v>2016-06-18 17:31</c:v>
                </c:pt>
                <c:pt idx="2047">
                  <c:v>2016-06-18 17:31</c:v>
                </c:pt>
                <c:pt idx="2048">
                  <c:v>2016-06-18 17:31</c:v>
                </c:pt>
                <c:pt idx="2049">
                  <c:v>2016-06-18 17:31</c:v>
                </c:pt>
                <c:pt idx="2050">
                  <c:v>2016-06-18 17:31</c:v>
                </c:pt>
                <c:pt idx="2051">
                  <c:v>2016-06-18 17:31</c:v>
                </c:pt>
                <c:pt idx="2052">
                  <c:v>2016-06-18 17:31</c:v>
                </c:pt>
                <c:pt idx="2053">
                  <c:v>2016-06-18 17:31</c:v>
                </c:pt>
                <c:pt idx="2054">
                  <c:v>2016-06-18 17:31</c:v>
                </c:pt>
                <c:pt idx="2055">
                  <c:v>2016-06-18 17:31</c:v>
                </c:pt>
                <c:pt idx="2056">
                  <c:v>2016-06-18 17:31</c:v>
                </c:pt>
                <c:pt idx="2057">
                  <c:v>2016-06-18 17:31</c:v>
                </c:pt>
                <c:pt idx="2058">
                  <c:v>2016-06-18 17:31</c:v>
                </c:pt>
                <c:pt idx="2059">
                  <c:v>2016-06-18 17:31</c:v>
                </c:pt>
                <c:pt idx="2060">
                  <c:v>2016-06-18 17:31</c:v>
                </c:pt>
                <c:pt idx="2061">
                  <c:v>2016-06-18 17:31</c:v>
                </c:pt>
                <c:pt idx="2062">
                  <c:v>2016-06-18 17:31</c:v>
                </c:pt>
                <c:pt idx="2063">
                  <c:v>2016-06-18 17:31</c:v>
                </c:pt>
                <c:pt idx="2064">
                  <c:v>2016-06-18 17:31</c:v>
                </c:pt>
                <c:pt idx="2065">
                  <c:v>2016-06-18 17:31</c:v>
                </c:pt>
                <c:pt idx="2066">
                  <c:v>2016-06-18 17:31</c:v>
                </c:pt>
                <c:pt idx="2067">
                  <c:v>2016-06-18 17:31</c:v>
                </c:pt>
                <c:pt idx="2068">
                  <c:v>2016-06-18 17:31</c:v>
                </c:pt>
                <c:pt idx="2069">
                  <c:v>2016-06-18 17:31</c:v>
                </c:pt>
                <c:pt idx="2070">
                  <c:v>2016-06-18 17:31</c:v>
                </c:pt>
                <c:pt idx="2071">
                  <c:v>2016-06-18 17:31</c:v>
                </c:pt>
                <c:pt idx="2072">
                  <c:v>2016-06-18 17:31</c:v>
                </c:pt>
                <c:pt idx="2073">
                  <c:v>2016-06-18 17:31</c:v>
                </c:pt>
                <c:pt idx="2074">
                  <c:v>2016-06-18 17:31</c:v>
                </c:pt>
                <c:pt idx="2075">
                  <c:v>2016-06-18 17:31</c:v>
                </c:pt>
                <c:pt idx="2076">
                  <c:v>2016-06-18 17:31</c:v>
                </c:pt>
                <c:pt idx="2077">
                  <c:v>2016-06-18 17:31</c:v>
                </c:pt>
                <c:pt idx="2078">
                  <c:v>2016-06-18 17:31</c:v>
                </c:pt>
                <c:pt idx="2079">
                  <c:v>2016-06-18 17:31</c:v>
                </c:pt>
                <c:pt idx="2080">
                  <c:v>2016-06-18 17:31</c:v>
                </c:pt>
                <c:pt idx="2081">
                  <c:v>2016-06-18 17:31</c:v>
                </c:pt>
                <c:pt idx="2082">
                  <c:v>2016-06-18 17:31</c:v>
                </c:pt>
                <c:pt idx="2083">
                  <c:v>2016-06-18 17:31</c:v>
                </c:pt>
                <c:pt idx="2084">
                  <c:v>2016-06-18 17:31</c:v>
                </c:pt>
                <c:pt idx="2085">
                  <c:v>2016-06-18 17:31</c:v>
                </c:pt>
                <c:pt idx="2086">
                  <c:v>2016-06-18 17:31</c:v>
                </c:pt>
                <c:pt idx="2087">
                  <c:v>2016-06-18 17:31</c:v>
                </c:pt>
                <c:pt idx="2088">
                  <c:v>2016-06-18 17:31</c:v>
                </c:pt>
                <c:pt idx="2089">
                  <c:v>2016-06-18 17:31</c:v>
                </c:pt>
                <c:pt idx="2090">
                  <c:v>2016-06-18 17:31</c:v>
                </c:pt>
                <c:pt idx="2091">
                  <c:v>2016-06-18 17:31</c:v>
                </c:pt>
                <c:pt idx="2092">
                  <c:v>2016-06-18 17:31</c:v>
                </c:pt>
                <c:pt idx="2093">
                  <c:v>2016-06-18 17:31</c:v>
                </c:pt>
                <c:pt idx="2094">
                  <c:v>2016-06-18 17:31</c:v>
                </c:pt>
                <c:pt idx="2095">
                  <c:v>2016-06-18 17:31</c:v>
                </c:pt>
                <c:pt idx="2096">
                  <c:v>2016-06-18 17:31</c:v>
                </c:pt>
                <c:pt idx="2097">
                  <c:v>2016-06-18 17:31</c:v>
                </c:pt>
                <c:pt idx="2098">
                  <c:v>2016-06-18 17:31</c:v>
                </c:pt>
                <c:pt idx="2099">
                  <c:v>2016-06-18 17:31</c:v>
                </c:pt>
                <c:pt idx="2100">
                  <c:v>2016-06-18 17:32</c:v>
                </c:pt>
                <c:pt idx="2101">
                  <c:v>2016-06-18 17:32</c:v>
                </c:pt>
                <c:pt idx="2102">
                  <c:v>2016-06-18 17:32</c:v>
                </c:pt>
                <c:pt idx="2103">
                  <c:v>2016-06-18 17:32</c:v>
                </c:pt>
                <c:pt idx="2104">
                  <c:v>2016-06-18 17:32</c:v>
                </c:pt>
                <c:pt idx="2105">
                  <c:v>2016-06-18 17:32</c:v>
                </c:pt>
                <c:pt idx="2106">
                  <c:v>2016-06-18 17:32</c:v>
                </c:pt>
                <c:pt idx="2107">
                  <c:v>2016-06-18 17:32</c:v>
                </c:pt>
                <c:pt idx="2108">
                  <c:v>2016-06-18 17:32</c:v>
                </c:pt>
                <c:pt idx="2109">
                  <c:v>2016-06-18 17:32</c:v>
                </c:pt>
                <c:pt idx="2110">
                  <c:v>2016-06-18 17:32</c:v>
                </c:pt>
                <c:pt idx="2111">
                  <c:v>2016-06-18 17:32</c:v>
                </c:pt>
                <c:pt idx="2112">
                  <c:v>2016-06-18 17:32</c:v>
                </c:pt>
                <c:pt idx="2113">
                  <c:v>2016-06-18 17:32</c:v>
                </c:pt>
                <c:pt idx="2114">
                  <c:v>2016-06-18 17:32</c:v>
                </c:pt>
                <c:pt idx="2115">
                  <c:v>2016-06-18 17:32</c:v>
                </c:pt>
                <c:pt idx="2116">
                  <c:v>2016-06-18 17:32</c:v>
                </c:pt>
                <c:pt idx="2117">
                  <c:v>2016-06-18 17:32</c:v>
                </c:pt>
                <c:pt idx="2118">
                  <c:v>2016-06-18 17:32</c:v>
                </c:pt>
                <c:pt idx="2119">
                  <c:v>2016-06-18 17:32</c:v>
                </c:pt>
                <c:pt idx="2120">
                  <c:v>2016-06-18 17:32</c:v>
                </c:pt>
                <c:pt idx="2121">
                  <c:v>2016-06-18 17:32</c:v>
                </c:pt>
                <c:pt idx="2122">
                  <c:v>2016-06-18 17:32</c:v>
                </c:pt>
                <c:pt idx="2123">
                  <c:v>2016-06-18 17:32</c:v>
                </c:pt>
                <c:pt idx="2124">
                  <c:v>2016-06-18 17:32</c:v>
                </c:pt>
                <c:pt idx="2125">
                  <c:v>2016-06-18 17:32</c:v>
                </c:pt>
                <c:pt idx="2126">
                  <c:v>2016-06-18 17:32</c:v>
                </c:pt>
                <c:pt idx="2127">
                  <c:v>2016-06-18 17:32</c:v>
                </c:pt>
                <c:pt idx="2128">
                  <c:v>2016-06-18 17:32</c:v>
                </c:pt>
                <c:pt idx="2129">
                  <c:v>2016-06-18 17:32</c:v>
                </c:pt>
                <c:pt idx="2130">
                  <c:v>2016-06-18 17:32</c:v>
                </c:pt>
                <c:pt idx="2131">
                  <c:v>2016-06-18 17:32</c:v>
                </c:pt>
                <c:pt idx="2132">
                  <c:v>2016-06-18 17:32</c:v>
                </c:pt>
                <c:pt idx="2133">
                  <c:v>2016-06-18 17:32</c:v>
                </c:pt>
                <c:pt idx="2134">
                  <c:v>2016-06-18 17:32</c:v>
                </c:pt>
                <c:pt idx="2135">
                  <c:v>2016-06-18 17:32</c:v>
                </c:pt>
                <c:pt idx="2136">
                  <c:v>2016-06-18 17:32</c:v>
                </c:pt>
                <c:pt idx="2137">
                  <c:v>2016-06-18 17:32</c:v>
                </c:pt>
                <c:pt idx="2138">
                  <c:v>2016-06-18 17:32</c:v>
                </c:pt>
                <c:pt idx="2139">
                  <c:v>2016-06-18 17:32</c:v>
                </c:pt>
                <c:pt idx="2140">
                  <c:v>2016-06-18 17:32</c:v>
                </c:pt>
                <c:pt idx="2141">
                  <c:v>2016-06-18 17:32</c:v>
                </c:pt>
                <c:pt idx="2142">
                  <c:v>2016-06-18 17:32</c:v>
                </c:pt>
                <c:pt idx="2143">
                  <c:v>2016-06-18 17:32</c:v>
                </c:pt>
                <c:pt idx="2144">
                  <c:v>2016-06-18 17:32</c:v>
                </c:pt>
                <c:pt idx="2145">
                  <c:v>2016-06-18 17:32</c:v>
                </c:pt>
                <c:pt idx="2146">
                  <c:v>2016-06-18 17:32</c:v>
                </c:pt>
                <c:pt idx="2147">
                  <c:v>2016-06-18 17:32</c:v>
                </c:pt>
                <c:pt idx="2148">
                  <c:v>2016-06-18 17:32</c:v>
                </c:pt>
                <c:pt idx="2149">
                  <c:v>2016-06-18 17:32</c:v>
                </c:pt>
                <c:pt idx="2150">
                  <c:v>2016-06-18 17:32</c:v>
                </c:pt>
                <c:pt idx="2151">
                  <c:v>2016-06-18 17:32</c:v>
                </c:pt>
                <c:pt idx="2152">
                  <c:v>2016-06-18 17:32</c:v>
                </c:pt>
                <c:pt idx="2153">
                  <c:v>2016-06-18 17:32</c:v>
                </c:pt>
                <c:pt idx="2154">
                  <c:v>2016-06-18 17:32</c:v>
                </c:pt>
                <c:pt idx="2155">
                  <c:v>2016-06-18 17:33</c:v>
                </c:pt>
                <c:pt idx="2156">
                  <c:v>2016-06-18 17:33</c:v>
                </c:pt>
                <c:pt idx="2157">
                  <c:v>2016-06-18 17:33</c:v>
                </c:pt>
                <c:pt idx="2158">
                  <c:v>2016-06-18 17:33</c:v>
                </c:pt>
                <c:pt idx="2159">
                  <c:v>2016-06-18 17:33</c:v>
                </c:pt>
                <c:pt idx="2160">
                  <c:v>2016-06-18 17:33</c:v>
                </c:pt>
                <c:pt idx="2161">
                  <c:v>2016-06-18 17:33</c:v>
                </c:pt>
                <c:pt idx="2162">
                  <c:v>2016-06-18 17:33</c:v>
                </c:pt>
                <c:pt idx="2163">
                  <c:v>2016-06-18 17:33</c:v>
                </c:pt>
                <c:pt idx="2164">
                  <c:v>2016-06-18 17:33</c:v>
                </c:pt>
                <c:pt idx="2165">
                  <c:v>2016-06-18 17:33</c:v>
                </c:pt>
                <c:pt idx="2166">
                  <c:v>2016-06-18 17:33</c:v>
                </c:pt>
                <c:pt idx="2167">
                  <c:v>2016-06-18 17:33</c:v>
                </c:pt>
                <c:pt idx="2168">
                  <c:v>2016-06-18 17:33</c:v>
                </c:pt>
                <c:pt idx="2169">
                  <c:v>2016-06-18 17:33</c:v>
                </c:pt>
                <c:pt idx="2170">
                  <c:v>2016-06-18 17:33</c:v>
                </c:pt>
                <c:pt idx="2171">
                  <c:v>2016-06-18 17:33</c:v>
                </c:pt>
                <c:pt idx="2172">
                  <c:v>2016-06-18 17:33</c:v>
                </c:pt>
                <c:pt idx="2173">
                  <c:v>2016-06-18 17:33</c:v>
                </c:pt>
                <c:pt idx="2174">
                  <c:v>2016-06-18 17:33</c:v>
                </c:pt>
                <c:pt idx="2175">
                  <c:v>2016-06-18 17:33</c:v>
                </c:pt>
                <c:pt idx="2176">
                  <c:v>2016-06-18 17:33</c:v>
                </c:pt>
                <c:pt idx="2177">
                  <c:v>2016-06-18 17:33</c:v>
                </c:pt>
                <c:pt idx="2178">
                  <c:v>2016-06-18 17:33</c:v>
                </c:pt>
                <c:pt idx="2179">
                  <c:v>2016-06-18 17:33</c:v>
                </c:pt>
                <c:pt idx="2180">
                  <c:v>2016-06-18 17:33</c:v>
                </c:pt>
                <c:pt idx="2181">
                  <c:v>2016-06-18 17:33</c:v>
                </c:pt>
                <c:pt idx="2182">
                  <c:v>2016-06-18 17:33</c:v>
                </c:pt>
                <c:pt idx="2183">
                  <c:v>2016-06-18 17:33</c:v>
                </c:pt>
                <c:pt idx="2184">
                  <c:v>2016-06-18 17:33</c:v>
                </c:pt>
                <c:pt idx="2185">
                  <c:v>2016-06-18 17:33</c:v>
                </c:pt>
                <c:pt idx="2186">
                  <c:v>2016-06-18 17:33</c:v>
                </c:pt>
                <c:pt idx="2187">
                  <c:v>2016-06-18 17:33</c:v>
                </c:pt>
                <c:pt idx="2188">
                  <c:v>2016-06-18 17:33</c:v>
                </c:pt>
                <c:pt idx="2189">
                  <c:v>2016-06-18 17:33</c:v>
                </c:pt>
                <c:pt idx="2190">
                  <c:v>2016-06-18 17:33</c:v>
                </c:pt>
                <c:pt idx="2191">
                  <c:v>2016-06-18 17:33</c:v>
                </c:pt>
                <c:pt idx="2192">
                  <c:v>2016-06-18 17:33</c:v>
                </c:pt>
                <c:pt idx="2193">
                  <c:v>2016-06-18 17:33</c:v>
                </c:pt>
                <c:pt idx="2194">
                  <c:v>2016-06-18 17:33</c:v>
                </c:pt>
                <c:pt idx="2195">
                  <c:v>2016-06-18 17:33</c:v>
                </c:pt>
                <c:pt idx="2196">
                  <c:v>2016-06-18 17:33</c:v>
                </c:pt>
                <c:pt idx="2197">
                  <c:v>2016-06-18 17:33</c:v>
                </c:pt>
                <c:pt idx="2198">
                  <c:v>2016-06-18 17:33</c:v>
                </c:pt>
                <c:pt idx="2199">
                  <c:v>2016-06-18 17:33</c:v>
                </c:pt>
                <c:pt idx="2200">
                  <c:v>2016-06-18 17:33</c:v>
                </c:pt>
                <c:pt idx="2201">
                  <c:v>2016-06-18 17:33</c:v>
                </c:pt>
                <c:pt idx="2202">
                  <c:v>2016-06-18 17:33</c:v>
                </c:pt>
                <c:pt idx="2203">
                  <c:v>2016-06-18 17:33</c:v>
                </c:pt>
                <c:pt idx="2204">
                  <c:v>2016-06-18 17:33</c:v>
                </c:pt>
                <c:pt idx="2205">
                  <c:v>2016-06-18 17:33</c:v>
                </c:pt>
                <c:pt idx="2206">
                  <c:v>2016-06-18 17:33</c:v>
                </c:pt>
                <c:pt idx="2207">
                  <c:v>2016-06-18 17:33</c:v>
                </c:pt>
                <c:pt idx="2208">
                  <c:v>2016-06-18 17:33</c:v>
                </c:pt>
                <c:pt idx="2209">
                  <c:v>2016-06-18 17:33</c:v>
                </c:pt>
                <c:pt idx="2210">
                  <c:v>2016-06-18 17:33</c:v>
                </c:pt>
                <c:pt idx="2211">
                  <c:v>2016-06-18 17:34</c:v>
                </c:pt>
                <c:pt idx="2212">
                  <c:v>2016-06-18 17:34</c:v>
                </c:pt>
                <c:pt idx="2213">
                  <c:v>2016-06-18 17:34</c:v>
                </c:pt>
                <c:pt idx="2214">
                  <c:v>2016-06-18 17:34</c:v>
                </c:pt>
                <c:pt idx="2215">
                  <c:v>2016-06-18 17:34</c:v>
                </c:pt>
                <c:pt idx="2216">
                  <c:v>2016-06-18 17:34</c:v>
                </c:pt>
                <c:pt idx="2217">
                  <c:v>2016-06-18 17:34</c:v>
                </c:pt>
                <c:pt idx="2218">
                  <c:v>2016-06-18 17:34</c:v>
                </c:pt>
                <c:pt idx="2219">
                  <c:v>2016-06-18 17:34</c:v>
                </c:pt>
                <c:pt idx="2220">
                  <c:v>2016-06-18 17:34</c:v>
                </c:pt>
                <c:pt idx="2221">
                  <c:v>2016-06-18 17:34</c:v>
                </c:pt>
                <c:pt idx="2222">
                  <c:v>2016-06-18 17:34</c:v>
                </c:pt>
                <c:pt idx="2223">
                  <c:v>2016-06-18 17:34</c:v>
                </c:pt>
                <c:pt idx="2224">
                  <c:v>2016-06-18 17:34</c:v>
                </c:pt>
                <c:pt idx="2225">
                  <c:v>2016-06-18 17:34</c:v>
                </c:pt>
                <c:pt idx="2226">
                  <c:v>2016-06-18 17:34</c:v>
                </c:pt>
                <c:pt idx="2227">
                  <c:v>2016-06-18 17:34</c:v>
                </c:pt>
                <c:pt idx="2228">
                  <c:v>2016-06-18 17:34</c:v>
                </c:pt>
                <c:pt idx="2229">
                  <c:v>2016-06-18 17:34</c:v>
                </c:pt>
                <c:pt idx="2230">
                  <c:v>2016-06-18 17:34</c:v>
                </c:pt>
                <c:pt idx="2231">
                  <c:v>2016-06-18 17:34</c:v>
                </c:pt>
                <c:pt idx="2232">
                  <c:v>2016-06-18 17:34</c:v>
                </c:pt>
                <c:pt idx="2233">
                  <c:v>2016-06-18 17:34</c:v>
                </c:pt>
                <c:pt idx="2234">
                  <c:v>2016-06-18 17:34</c:v>
                </c:pt>
                <c:pt idx="2235">
                  <c:v>2016-06-18 17:34</c:v>
                </c:pt>
                <c:pt idx="2236">
                  <c:v>2016-06-18 17:34</c:v>
                </c:pt>
                <c:pt idx="2237">
                  <c:v>2016-06-18 17:34</c:v>
                </c:pt>
                <c:pt idx="2238">
                  <c:v>2016-06-18 17:34</c:v>
                </c:pt>
                <c:pt idx="2239">
                  <c:v>2016-06-18 17:34</c:v>
                </c:pt>
                <c:pt idx="2240">
                  <c:v>2016-06-18 17:34</c:v>
                </c:pt>
                <c:pt idx="2241">
                  <c:v>2016-06-18 17:34</c:v>
                </c:pt>
                <c:pt idx="2242">
                  <c:v>2016-06-18 17:34</c:v>
                </c:pt>
                <c:pt idx="2243">
                  <c:v>2016-06-18 17:34</c:v>
                </c:pt>
                <c:pt idx="2244">
                  <c:v>2016-06-18 17:34</c:v>
                </c:pt>
                <c:pt idx="2245">
                  <c:v>2016-06-18 17:34</c:v>
                </c:pt>
                <c:pt idx="2246">
                  <c:v>2016-06-18 17:34</c:v>
                </c:pt>
                <c:pt idx="2247">
                  <c:v>2016-06-18 17:34</c:v>
                </c:pt>
                <c:pt idx="2248">
                  <c:v>2016-06-18 17:34</c:v>
                </c:pt>
                <c:pt idx="2249">
                  <c:v>2016-06-18 17:34</c:v>
                </c:pt>
                <c:pt idx="2250">
                  <c:v>2016-06-18 17:34</c:v>
                </c:pt>
                <c:pt idx="2251">
                  <c:v>2016-06-18 17:34</c:v>
                </c:pt>
                <c:pt idx="2252">
                  <c:v>2016-06-18 17:34</c:v>
                </c:pt>
                <c:pt idx="2253">
                  <c:v>2016-06-18 17:34</c:v>
                </c:pt>
                <c:pt idx="2254">
                  <c:v>2016-06-18 17:34</c:v>
                </c:pt>
                <c:pt idx="2255">
                  <c:v>2016-06-18 17:34</c:v>
                </c:pt>
                <c:pt idx="2256">
                  <c:v>2016-06-18 17:34</c:v>
                </c:pt>
                <c:pt idx="2257">
                  <c:v>2016-06-18 17:34</c:v>
                </c:pt>
                <c:pt idx="2258">
                  <c:v>2016-06-18 17:34</c:v>
                </c:pt>
                <c:pt idx="2259">
                  <c:v>2016-06-18 17:34</c:v>
                </c:pt>
                <c:pt idx="2260">
                  <c:v>2016-06-18 17:34</c:v>
                </c:pt>
                <c:pt idx="2261">
                  <c:v>2016-06-18 17:34</c:v>
                </c:pt>
                <c:pt idx="2262">
                  <c:v>2016-06-18 17:34</c:v>
                </c:pt>
                <c:pt idx="2263">
                  <c:v>2016-06-18 17:34</c:v>
                </c:pt>
                <c:pt idx="2264">
                  <c:v>2016-06-18 17:34</c:v>
                </c:pt>
                <c:pt idx="2265">
                  <c:v>2016-06-18 17:34</c:v>
                </c:pt>
                <c:pt idx="2266">
                  <c:v>2016-06-18 17:34</c:v>
                </c:pt>
                <c:pt idx="2267">
                  <c:v>2016-06-18 17:34</c:v>
                </c:pt>
                <c:pt idx="2268">
                  <c:v>2016-06-18 17:34</c:v>
                </c:pt>
                <c:pt idx="2269">
                  <c:v>2016-06-18 17:34</c:v>
                </c:pt>
                <c:pt idx="2270">
                  <c:v>2016-06-18 17:35</c:v>
                </c:pt>
                <c:pt idx="2271">
                  <c:v>2016-06-18 17:35</c:v>
                </c:pt>
                <c:pt idx="2272">
                  <c:v>2016-06-18 17:35</c:v>
                </c:pt>
                <c:pt idx="2273">
                  <c:v>2016-06-18 17:35</c:v>
                </c:pt>
                <c:pt idx="2274">
                  <c:v>2016-06-18 17:35</c:v>
                </c:pt>
                <c:pt idx="2275">
                  <c:v>2016-06-18 17:35</c:v>
                </c:pt>
                <c:pt idx="2276">
                  <c:v>2016-06-18 17:35</c:v>
                </c:pt>
                <c:pt idx="2277">
                  <c:v>2016-06-18 17:35</c:v>
                </c:pt>
                <c:pt idx="2278">
                  <c:v>2016-06-18 17:35</c:v>
                </c:pt>
                <c:pt idx="2279">
                  <c:v>2016-06-18 17:35</c:v>
                </c:pt>
                <c:pt idx="2280">
                  <c:v>2016-06-18 17:35</c:v>
                </c:pt>
                <c:pt idx="2281">
                  <c:v>2016-06-18 17:35</c:v>
                </c:pt>
                <c:pt idx="2282">
                  <c:v>2016-06-18 17:35</c:v>
                </c:pt>
                <c:pt idx="2283">
                  <c:v>2016-06-18 17:35</c:v>
                </c:pt>
                <c:pt idx="2284">
                  <c:v>2016-06-18 17:35</c:v>
                </c:pt>
                <c:pt idx="2285">
                  <c:v>2016-06-18 17:35</c:v>
                </c:pt>
                <c:pt idx="2286">
                  <c:v>2016-06-18 17:35</c:v>
                </c:pt>
                <c:pt idx="2287">
                  <c:v>2016-06-18 17:35</c:v>
                </c:pt>
                <c:pt idx="2288">
                  <c:v>2016-06-18 17:35</c:v>
                </c:pt>
                <c:pt idx="2289">
                  <c:v>2016-06-18 17:35</c:v>
                </c:pt>
                <c:pt idx="2290">
                  <c:v>2016-06-18 17:35</c:v>
                </c:pt>
                <c:pt idx="2291">
                  <c:v>2016-06-18 17:35</c:v>
                </c:pt>
                <c:pt idx="2292">
                  <c:v>2016-06-18 17:35</c:v>
                </c:pt>
                <c:pt idx="2293">
                  <c:v>2016-06-18 17:35</c:v>
                </c:pt>
                <c:pt idx="2294">
                  <c:v>2016-06-18 17:35</c:v>
                </c:pt>
                <c:pt idx="2295">
                  <c:v>2016-06-18 17:35</c:v>
                </c:pt>
                <c:pt idx="2296">
                  <c:v>2016-06-18 17:35</c:v>
                </c:pt>
                <c:pt idx="2297">
                  <c:v>2016-06-18 17:35</c:v>
                </c:pt>
                <c:pt idx="2298">
                  <c:v>2016-06-18 17:35</c:v>
                </c:pt>
                <c:pt idx="2299">
                  <c:v>2016-06-18 17:35</c:v>
                </c:pt>
                <c:pt idx="2300">
                  <c:v>2016-06-18 17:35</c:v>
                </c:pt>
                <c:pt idx="2301">
                  <c:v>2016-06-18 17:35</c:v>
                </c:pt>
                <c:pt idx="2302">
                  <c:v>2016-06-18 17:35</c:v>
                </c:pt>
                <c:pt idx="2303">
                  <c:v>2016-06-18 17:35</c:v>
                </c:pt>
                <c:pt idx="2304">
                  <c:v>2016-06-18 17:35</c:v>
                </c:pt>
                <c:pt idx="2305">
                  <c:v>2016-06-18 17:35</c:v>
                </c:pt>
                <c:pt idx="2306">
                  <c:v>2016-06-18 17:35</c:v>
                </c:pt>
                <c:pt idx="2307">
                  <c:v>2016-06-18 17:35</c:v>
                </c:pt>
                <c:pt idx="2308">
                  <c:v>2016-06-18 17:35</c:v>
                </c:pt>
                <c:pt idx="2309">
                  <c:v>2016-06-18 17:35</c:v>
                </c:pt>
                <c:pt idx="2310">
                  <c:v>2016-06-18 17:35</c:v>
                </c:pt>
                <c:pt idx="2311">
                  <c:v>2016-06-18 17:35</c:v>
                </c:pt>
                <c:pt idx="2312">
                  <c:v>2016-06-18 17:35</c:v>
                </c:pt>
                <c:pt idx="2313">
                  <c:v>2016-06-18 17:35</c:v>
                </c:pt>
                <c:pt idx="2314">
                  <c:v>2016-06-18 17:35</c:v>
                </c:pt>
                <c:pt idx="2315">
                  <c:v>2016-06-18 17:35</c:v>
                </c:pt>
                <c:pt idx="2316">
                  <c:v>2016-06-18 17:35</c:v>
                </c:pt>
                <c:pt idx="2317">
                  <c:v>2016-06-18 17:35</c:v>
                </c:pt>
                <c:pt idx="2318">
                  <c:v>2016-06-18 17:35</c:v>
                </c:pt>
                <c:pt idx="2319">
                  <c:v>2016-06-18 17:35</c:v>
                </c:pt>
                <c:pt idx="2320">
                  <c:v>2016-06-18 17:35</c:v>
                </c:pt>
                <c:pt idx="2321">
                  <c:v>2016-06-18 17:35</c:v>
                </c:pt>
                <c:pt idx="2322">
                  <c:v>2016-06-18 17:35</c:v>
                </c:pt>
                <c:pt idx="2323">
                  <c:v>2016-06-18 17:35</c:v>
                </c:pt>
                <c:pt idx="2324">
                  <c:v>2016-06-18 17:35</c:v>
                </c:pt>
                <c:pt idx="2325">
                  <c:v>2016-06-18 17:35</c:v>
                </c:pt>
                <c:pt idx="2326">
                  <c:v>2016-06-18 17:35</c:v>
                </c:pt>
                <c:pt idx="2327">
                  <c:v>2016-06-18 17:35</c:v>
                </c:pt>
                <c:pt idx="2328">
                  <c:v>2016-06-18 17:36</c:v>
                </c:pt>
                <c:pt idx="2329">
                  <c:v>2016-06-18 17:36</c:v>
                </c:pt>
                <c:pt idx="2330">
                  <c:v>2016-06-18 17:36</c:v>
                </c:pt>
                <c:pt idx="2331">
                  <c:v>2016-06-18 17:36</c:v>
                </c:pt>
                <c:pt idx="2332">
                  <c:v>2016-06-18 17:36</c:v>
                </c:pt>
                <c:pt idx="2333">
                  <c:v>2016-06-18 17:36</c:v>
                </c:pt>
                <c:pt idx="2334">
                  <c:v>2016-06-18 17:36</c:v>
                </c:pt>
                <c:pt idx="2335">
                  <c:v>2016-06-18 17:36</c:v>
                </c:pt>
                <c:pt idx="2336">
                  <c:v>2016-06-18 17:36</c:v>
                </c:pt>
                <c:pt idx="2337">
                  <c:v>2016-06-18 17:36</c:v>
                </c:pt>
                <c:pt idx="2338">
                  <c:v>2016-06-18 17:36</c:v>
                </c:pt>
                <c:pt idx="2339">
                  <c:v>2016-06-18 17:36</c:v>
                </c:pt>
                <c:pt idx="2340">
                  <c:v>2016-06-18 17:36</c:v>
                </c:pt>
                <c:pt idx="2341">
                  <c:v>2016-06-18 17:36</c:v>
                </c:pt>
                <c:pt idx="2342">
                  <c:v>2016-06-18 17:36</c:v>
                </c:pt>
                <c:pt idx="2343">
                  <c:v>2016-06-18 17:36</c:v>
                </c:pt>
                <c:pt idx="2344">
                  <c:v>2016-06-18 17:36</c:v>
                </c:pt>
                <c:pt idx="2345">
                  <c:v>2016-06-18 17:36</c:v>
                </c:pt>
                <c:pt idx="2346">
                  <c:v>2016-06-18 17:36</c:v>
                </c:pt>
                <c:pt idx="2347">
                  <c:v>2016-06-18 17:36</c:v>
                </c:pt>
                <c:pt idx="2348">
                  <c:v>2016-06-18 17:36</c:v>
                </c:pt>
                <c:pt idx="2349">
                  <c:v>2016-06-18 17:36</c:v>
                </c:pt>
                <c:pt idx="2350">
                  <c:v>2016-06-18 17:36</c:v>
                </c:pt>
                <c:pt idx="2351">
                  <c:v>2016-06-18 17:36</c:v>
                </c:pt>
                <c:pt idx="2352">
                  <c:v>2016-06-18 17:36</c:v>
                </c:pt>
                <c:pt idx="2353">
                  <c:v>2016-06-18 17:36</c:v>
                </c:pt>
                <c:pt idx="2354">
                  <c:v>2016-06-18 17:36</c:v>
                </c:pt>
                <c:pt idx="2355">
                  <c:v>2016-06-18 17:36</c:v>
                </c:pt>
                <c:pt idx="2356">
                  <c:v>2016-06-18 17:36</c:v>
                </c:pt>
                <c:pt idx="2357">
                  <c:v>2016-06-18 17:36</c:v>
                </c:pt>
                <c:pt idx="2358">
                  <c:v>2016-06-18 17:36</c:v>
                </c:pt>
                <c:pt idx="2359">
                  <c:v>2016-06-18 17:36</c:v>
                </c:pt>
                <c:pt idx="2360">
                  <c:v>2016-06-18 17:36</c:v>
                </c:pt>
                <c:pt idx="2361">
                  <c:v>2016-06-18 17:36</c:v>
                </c:pt>
                <c:pt idx="2362">
                  <c:v>2016-06-18 17:36</c:v>
                </c:pt>
                <c:pt idx="2363">
                  <c:v>2016-06-18 17:36</c:v>
                </c:pt>
                <c:pt idx="2364">
                  <c:v>2016-06-18 17:36</c:v>
                </c:pt>
                <c:pt idx="2365">
                  <c:v>2016-06-18 17:36</c:v>
                </c:pt>
                <c:pt idx="2366">
                  <c:v>2016-06-18 17:36</c:v>
                </c:pt>
                <c:pt idx="2367">
                  <c:v>2016-06-18 17:36</c:v>
                </c:pt>
                <c:pt idx="2368">
                  <c:v>2016-06-18 17:36</c:v>
                </c:pt>
                <c:pt idx="2369">
                  <c:v>2016-06-18 17:36</c:v>
                </c:pt>
                <c:pt idx="2370">
                  <c:v>2016-06-18 17:36</c:v>
                </c:pt>
                <c:pt idx="2371">
                  <c:v>2016-06-18 17:36</c:v>
                </c:pt>
                <c:pt idx="2372">
                  <c:v>2016-06-18 17:36</c:v>
                </c:pt>
                <c:pt idx="2373">
                  <c:v>2016-06-18 17:36</c:v>
                </c:pt>
                <c:pt idx="2374">
                  <c:v>2016-06-18 17:36</c:v>
                </c:pt>
                <c:pt idx="2375">
                  <c:v>2016-06-18 17:36</c:v>
                </c:pt>
                <c:pt idx="2376">
                  <c:v>2016-06-18 17:36</c:v>
                </c:pt>
                <c:pt idx="2377">
                  <c:v>2016-06-18 17:36</c:v>
                </c:pt>
                <c:pt idx="2378">
                  <c:v>2016-06-18 17:36</c:v>
                </c:pt>
                <c:pt idx="2379">
                  <c:v>2016-06-18 17:36</c:v>
                </c:pt>
                <c:pt idx="2380">
                  <c:v>2016-06-18 17:36</c:v>
                </c:pt>
                <c:pt idx="2381">
                  <c:v>2016-06-18 17:36</c:v>
                </c:pt>
                <c:pt idx="2382">
                  <c:v>2016-06-18 17:36</c:v>
                </c:pt>
                <c:pt idx="2383">
                  <c:v>2016-06-18 17:36</c:v>
                </c:pt>
                <c:pt idx="2384">
                  <c:v>2016-06-18 17:37</c:v>
                </c:pt>
                <c:pt idx="2385">
                  <c:v>2016-06-18 17:37</c:v>
                </c:pt>
                <c:pt idx="2386">
                  <c:v>2016-06-18 17:37</c:v>
                </c:pt>
                <c:pt idx="2387">
                  <c:v>2016-06-18 17:37</c:v>
                </c:pt>
                <c:pt idx="2388">
                  <c:v>2016-06-18 17:37</c:v>
                </c:pt>
                <c:pt idx="2389">
                  <c:v>2016-06-18 17:37</c:v>
                </c:pt>
                <c:pt idx="2390">
                  <c:v>2016-06-18 17:37</c:v>
                </c:pt>
                <c:pt idx="2391">
                  <c:v>2016-06-18 17:37</c:v>
                </c:pt>
                <c:pt idx="2392">
                  <c:v>2016-06-18 17:37</c:v>
                </c:pt>
                <c:pt idx="2393">
                  <c:v>2016-06-18 17:37</c:v>
                </c:pt>
                <c:pt idx="2394">
                  <c:v>2016-06-18 17:37</c:v>
                </c:pt>
                <c:pt idx="2395">
                  <c:v>2016-06-18 17:37</c:v>
                </c:pt>
                <c:pt idx="2396">
                  <c:v>2016-06-18 17:37</c:v>
                </c:pt>
                <c:pt idx="2397">
                  <c:v>2016-06-18 17:37</c:v>
                </c:pt>
                <c:pt idx="2398">
                  <c:v>2016-06-18 17:37</c:v>
                </c:pt>
                <c:pt idx="2399">
                  <c:v>2016-06-18 17:37</c:v>
                </c:pt>
                <c:pt idx="2400">
                  <c:v>2016-06-18 17:37</c:v>
                </c:pt>
                <c:pt idx="2401">
                  <c:v>2016-06-18 17:37</c:v>
                </c:pt>
                <c:pt idx="2402">
                  <c:v>2016-06-18 17:37</c:v>
                </c:pt>
                <c:pt idx="2403">
                  <c:v>2016-06-18 17:37</c:v>
                </c:pt>
                <c:pt idx="2404">
                  <c:v>2016-06-18 17:37</c:v>
                </c:pt>
                <c:pt idx="2405">
                  <c:v>2016-06-18 17:37</c:v>
                </c:pt>
                <c:pt idx="2406">
                  <c:v>2016-06-18 17:37</c:v>
                </c:pt>
                <c:pt idx="2407">
                  <c:v>2016-06-18 17:37</c:v>
                </c:pt>
                <c:pt idx="2408">
                  <c:v>2016-06-18 17:37</c:v>
                </c:pt>
                <c:pt idx="2409">
                  <c:v>2016-06-18 17:37</c:v>
                </c:pt>
                <c:pt idx="2410">
                  <c:v>2016-06-18 17:37</c:v>
                </c:pt>
                <c:pt idx="2411">
                  <c:v>2016-06-18 17:37</c:v>
                </c:pt>
                <c:pt idx="2412">
                  <c:v>2016-06-18 17:37</c:v>
                </c:pt>
                <c:pt idx="2413">
                  <c:v>2016-06-18 17:37</c:v>
                </c:pt>
                <c:pt idx="2414">
                  <c:v>2016-06-18 17:37</c:v>
                </c:pt>
                <c:pt idx="2415">
                  <c:v>2016-06-18 17:37</c:v>
                </c:pt>
                <c:pt idx="2416">
                  <c:v>2016-06-18 17:37</c:v>
                </c:pt>
                <c:pt idx="2417">
                  <c:v>2016-06-18 17:37</c:v>
                </c:pt>
                <c:pt idx="2418">
                  <c:v>2016-06-18 17:37</c:v>
                </c:pt>
                <c:pt idx="2419">
                  <c:v>2016-06-18 17:37</c:v>
                </c:pt>
                <c:pt idx="2420">
                  <c:v>2016-06-18 17:37</c:v>
                </c:pt>
                <c:pt idx="2421">
                  <c:v>2016-06-18 17:37</c:v>
                </c:pt>
                <c:pt idx="2422">
                  <c:v>2016-06-18 17:37</c:v>
                </c:pt>
                <c:pt idx="2423">
                  <c:v>2016-06-18 17:37</c:v>
                </c:pt>
                <c:pt idx="2424">
                  <c:v>2016-06-18 17:37</c:v>
                </c:pt>
                <c:pt idx="2425">
                  <c:v>2016-06-18 17:37</c:v>
                </c:pt>
                <c:pt idx="2426">
                  <c:v>2016-06-18 17:37</c:v>
                </c:pt>
                <c:pt idx="2427">
                  <c:v>2016-06-18 17:37</c:v>
                </c:pt>
                <c:pt idx="2428">
                  <c:v>2016-06-18 17:37</c:v>
                </c:pt>
                <c:pt idx="2429">
                  <c:v>2016-06-18 17:37</c:v>
                </c:pt>
                <c:pt idx="2430">
                  <c:v>2016-06-18 17:37</c:v>
                </c:pt>
                <c:pt idx="2431">
                  <c:v>2016-06-18 17:37</c:v>
                </c:pt>
                <c:pt idx="2432">
                  <c:v>2016-06-18 17:37</c:v>
                </c:pt>
                <c:pt idx="2433">
                  <c:v>2016-06-18 17:37</c:v>
                </c:pt>
                <c:pt idx="2434">
                  <c:v>2016-06-18 17:37</c:v>
                </c:pt>
                <c:pt idx="2435">
                  <c:v>2016-06-18 17:37</c:v>
                </c:pt>
                <c:pt idx="2436">
                  <c:v>2016-06-18 17:37</c:v>
                </c:pt>
                <c:pt idx="2437">
                  <c:v>2016-06-18 17:37</c:v>
                </c:pt>
                <c:pt idx="2438">
                  <c:v>2016-06-18 17:37</c:v>
                </c:pt>
                <c:pt idx="2439">
                  <c:v>2016-06-18 17:37</c:v>
                </c:pt>
                <c:pt idx="2440">
                  <c:v>2016-06-18 17:37</c:v>
                </c:pt>
                <c:pt idx="2441">
                  <c:v>2016-06-18 17:37</c:v>
                </c:pt>
                <c:pt idx="2442">
                  <c:v>2016-06-18 17:38</c:v>
                </c:pt>
                <c:pt idx="2443">
                  <c:v>2016-06-18 17:38</c:v>
                </c:pt>
                <c:pt idx="2444">
                  <c:v>2016-06-18 17:38</c:v>
                </c:pt>
                <c:pt idx="2445">
                  <c:v>2016-06-18 17:38</c:v>
                </c:pt>
                <c:pt idx="2446">
                  <c:v>2016-06-18 17:38</c:v>
                </c:pt>
                <c:pt idx="2447">
                  <c:v>2016-06-18 17:38</c:v>
                </c:pt>
                <c:pt idx="2448">
                  <c:v>2016-06-18 17:38</c:v>
                </c:pt>
                <c:pt idx="2449">
                  <c:v>2016-06-18 17:38</c:v>
                </c:pt>
                <c:pt idx="2450">
                  <c:v>2016-06-18 17:38</c:v>
                </c:pt>
                <c:pt idx="2451">
                  <c:v>2016-06-18 17:38</c:v>
                </c:pt>
                <c:pt idx="2452">
                  <c:v>2016-06-18 17:38</c:v>
                </c:pt>
                <c:pt idx="2453">
                  <c:v>2016-06-18 17:38</c:v>
                </c:pt>
                <c:pt idx="2454">
                  <c:v>2016-06-18 17:38</c:v>
                </c:pt>
                <c:pt idx="2455">
                  <c:v>2016-06-18 17:38</c:v>
                </c:pt>
                <c:pt idx="2456">
                  <c:v>2016-06-18 17:38</c:v>
                </c:pt>
                <c:pt idx="2457">
                  <c:v>2016-06-18 17:38</c:v>
                </c:pt>
                <c:pt idx="2458">
                  <c:v>2016-06-18 17:38</c:v>
                </c:pt>
                <c:pt idx="2459">
                  <c:v>2016-06-18 17:38</c:v>
                </c:pt>
                <c:pt idx="2460">
                  <c:v>2016-06-18 17:38</c:v>
                </c:pt>
                <c:pt idx="2461">
                  <c:v>2016-06-18 17:38</c:v>
                </c:pt>
                <c:pt idx="2462">
                  <c:v>2016-06-18 17:38</c:v>
                </c:pt>
                <c:pt idx="2463">
                  <c:v>2016-06-18 17:38</c:v>
                </c:pt>
                <c:pt idx="2464">
                  <c:v>2016-06-18 17:38</c:v>
                </c:pt>
                <c:pt idx="2465">
                  <c:v>2016-06-18 17:38</c:v>
                </c:pt>
                <c:pt idx="2466">
                  <c:v>2016-06-18 17:38</c:v>
                </c:pt>
                <c:pt idx="2467">
                  <c:v>2016-06-18 17:38</c:v>
                </c:pt>
                <c:pt idx="2468">
                  <c:v>2016-06-18 17:38</c:v>
                </c:pt>
                <c:pt idx="2469">
                  <c:v>2016-06-18 17:38</c:v>
                </c:pt>
                <c:pt idx="2470">
                  <c:v>2016-06-18 17:38</c:v>
                </c:pt>
                <c:pt idx="2471">
                  <c:v>2016-06-18 17:38</c:v>
                </c:pt>
                <c:pt idx="2472">
                  <c:v>2016-06-18 17:38</c:v>
                </c:pt>
                <c:pt idx="2473">
                  <c:v>2016-06-18 17:38</c:v>
                </c:pt>
                <c:pt idx="2474">
                  <c:v>2016-06-18 17:38</c:v>
                </c:pt>
                <c:pt idx="2475">
                  <c:v>2016-06-18 17:38</c:v>
                </c:pt>
                <c:pt idx="2476">
                  <c:v>2016-06-18 17:38</c:v>
                </c:pt>
                <c:pt idx="2477">
                  <c:v>2016-06-18 17:38</c:v>
                </c:pt>
                <c:pt idx="2478">
                  <c:v>2016-06-18 17:38</c:v>
                </c:pt>
                <c:pt idx="2479">
                  <c:v>2016-06-18 17:38</c:v>
                </c:pt>
                <c:pt idx="2480">
                  <c:v>2016-06-18 17:38</c:v>
                </c:pt>
                <c:pt idx="2481">
                  <c:v>2016-06-18 17:38</c:v>
                </c:pt>
                <c:pt idx="2482">
                  <c:v>2016-06-18 17:38</c:v>
                </c:pt>
                <c:pt idx="2483">
                  <c:v>2016-06-18 17:38</c:v>
                </c:pt>
                <c:pt idx="2484">
                  <c:v>2016-06-18 17:38</c:v>
                </c:pt>
                <c:pt idx="2485">
                  <c:v>2016-06-18 17:38</c:v>
                </c:pt>
                <c:pt idx="2486">
                  <c:v>2016-06-18 17:38</c:v>
                </c:pt>
                <c:pt idx="2487">
                  <c:v>2016-06-18 17:38</c:v>
                </c:pt>
                <c:pt idx="2488">
                  <c:v>2016-06-18 17:38</c:v>
                </c:pt>
                <c:pt idx="2489">
                  <c:v>2016-06-18 17:38</c:v>
                </c:pt>
                <c:pt idx="2490">
                  <c:v>2016-06-18 17:38</c:v>
                </c:pt>
                <c:pt idx="2491">
                  <c:v>2016-06-18 17:38</c:v>
                </c:pt>
                <c:pt idx="2492">
                  <c:v>2016-06-18 17:38</c:v>
                </c:pt>
                <c:pt idx="2493">
                  <c:v>2016-06-18 17:38</c:v>
                </c:pt>
                <c:pt idx="2494">
                  <c:v>2016-06-18 17:38</c:v>
                </c:pt>
                <c:pt idx="2495">
                  <c:v>2016-06-18 17:38</c:v>
                </c:pt>
                <c:pt idx="2496">
                  <c:v>2016-06-18 17:38</c:v>
                </c:pt>
                <c:pt idx="2497">
                  <c:v>2016-06-18 17:38</c:v>
                </c:pt>
                <c:pt idx="2498">
                  <c:v>2016-06-18 17:39</c:v>
                </c:pt>
                <c:pt idx="2499">
                  <c:v>2016-06-18 17:39</c:v>
                </c:pt>
                <c:pt idx="2500">
                  <c:v>2016-06-18 17:39</c:v>
                </c:pt>
                <c:pt idx="2501">
                  <c:v>2016-06-18 17:39</c:v>
                </c:pt>
                <c:pt idx="2502">
                  <c:v>2016-06-18 17:39</c:v>
                </c:pt>
                <c:pt idx="2503">
                  <c:v>2016-06-18 17:39</c:v>
                </c:pt>
                <c:pt idx="2504">
                  <c:v>2016-06-18 17:39</c:v>
                </c:pt>
                <c:pt idx="2505">
                  <c:v>2016-06-18 17:39</c:v>
                </c:pt>
                <c:pt idx="2506">
                  <c:v>2016-06-18 17:39</c:v>
                </c:pt>
                <c:pt idx="2507">
                  <c:v>2016-06-18 17:39</c:v>
                </c:pt>
                <c:pt idx="2508">
                  <c:v>2016-06-18 17:39</c:v>
                </c:pt>
                <c:pt idx="2509">
                  <c:v>2016-06-18 17:39</c:v>
                </c:pt>
                <c:pt idx="2510">
                  <c:v>2016-06-18 17:39</c:v>
                </c:pt>
                <c:pt idx="2511">
                  <c:v>2016-06-18 17:39</c:v>
                </c:pt>
                <c:pt idx="2512">
                  <c:v>2016-06-18 17:39</c:v>
                </c:pt>
                <c:pt idx="2513">
                  <c:v>2016-06-18 17:39</c:v>
                </c:pt>
                <c:pt idx="2514">
                  <c:v>2016-06-18 17:39</c:v>
                </c:pt>
                <c:pt idx="2515">
                  <c:v>2016-06-18 17:39</c:v>
                </c:pt>
                <c:pt idx="2516">
                  <c:v>2016-06-18 17:39</c:v>
                </c:pt>
                <c:pt idx="2517">
                  <c:v>2016-06-18 17:39</c:v>
                </c:pt>
                <c:pt idx="2518">
                  <c:v>2016-06-18 17:39</c:v>
                </c:pt>
                <c:pt idx="2519">
                  <c:v>2016-06-18 17:39</c:v>
                </c:pt>
                <c:pt idx="2520">
                  <c:v>2016-06-18 17:39</c:v>
                </c:pt>
                <c:pt idx="2521">
                  <c:v>2016-06-18 17:39</c:v>
                </c:pt>
                <c:pt idx="2522">
                  <c:v>2016-06-18 17:39</c:v>
                </c:pt>
                <c:pt idx="2523">
                  <c:v>2016-06-18 17:39</c:v>
                </c:pt>
                <c:pt idx="2524">
                  <c:v>2016-06-18 17:39</c:v>
                </c:pt>
                <c:pt idx="2525">
                  <c:v>2016-06-18 17:39</c:v>
                </c:pt>
                <c:pt idx="2526">
                  <c:v>2016-06-18 17:39</c:v>
                </c:pt>
                <c:pt idx="2527">
                  <c:v>2016-06-18 17:39</c:v>
                </c:pt>
                <c:pt idx="2528">
                  <c:v>2016-06-18 17:39</c:v>
                </c:pt>
                <c:pt idx="2529">
                  <c:v>2016-06-18 17:39</c:v>
                </c:pt>
                <c:pt idx="2530">
                  <c:v>2016-06-18 17:39</c:v>
                </c:pt>
                <c:pt idx="2531">
                  <c:v>2016-06-18 17:39</c:v>
                </c:pt>
                <c:pt idx="2532">
                  <c:v>2016-06-18 17:39</c:v>
                </c:pt>
                <c:pt idx="2533">
                  <c:v>2016-06-18 17:39</c:v>
                </c:pt>
                <c:pt idx="2534">
                  <c:v>2016-06-18 17:39</c:v>
                </c:pt>
                <c:pt idx="2535">
                  <c:v>2016-06-18 17:39</c:v>
                </c:pt>
                <c:pt idx="2536">
                  <c:v>2016-06-18 17:39</c:v>
                </c:pt>
                <c:pt idx="2537">
                  <c:v>2016-06-18 17:39</c:v>
                </c:pt>
                <c:pt idx="2538">
                  <c:v>2016-06-18 17:39</c:v>
                </c:pt>
                <c:pt idx="2539">
                  <c:v>2016-06-18 17:39</c:v>
                </c:pt>
                <c:pt idx="2540">
                  <c:v>2016-06-18 17:39</c:v>
                </c:pt>
                <c:pt idx="2541">
                  <c:v>2016-06-18 17:39</c:v>
                </c:pt>
                <c:pt idx="2542">
                  <c:v>2016-06-18 17:39</c:v>
                </c:pt>
                <c:pt idx="2543">
                  <c:v>2016-06-18 17:39</c:v>
                </c:pt>
                <c:pt idx="2544">
                  <c:v>2016-06-18 17:39</c:v>
                </c:pt>
                <c:pt idx="2545">
                  <c:v>2016-06-18 17:39</c:v>
                </c:pt>
                <c:pt idx="2546">
                  <c:v>2016-06-18 17:39</c:v>
                </c:pt>
                <c:pt idx="2547">
                  <c:v>2016-06-18 17:39</c:v>
                </c:pt>
                <c:pt idx="2548">
                  <c:v>2016-06-18 17:39</c:v>
                </c:pt>
                <c:pt idx="2549">
                  <c:v>2016-06-18 17:39</c:v>
                </c:pt>
                <c:pt idx="2550">
                  <c:v>2016-06-18 17:39</c:v>
                </c:pt>
                <c:pt idx="2551">
                  <c:v>2016-06-18 17:39</c:v>
                </c:pt>
                <c:pt idx="2552">
                  <c:v>2016-06-18 17:39</c:v>
                </c:pt>
                <c:pt idx="2553">
                  <c:v>2016-06-18 17:39</c:v>
                </c:pt>
                <c:pt idx="2554">
                  <c:v>2016-06-18 17:40</c:v>
                </c:pt>
                <c:pt idx="2555">
                  <c:v>2016-06-18 17:40</c:v>
                </c:pt>
                <c:pt idx="2556">
                  <c:v>2016-06-18 17:40</c:v>
                </c:pt>
                <c:pt idx="2557">
                  <c:v>2016-06-18 17:40</c:v>
                </c:pt>
                <c:pt idx="2558">
                  <c:v>2016-06-18 17:40</c:v>
                </c:pt>
                <c:pt idx="2559">
                  <c:v>2016-06-18 17:40</c:v>
                </c:pt>
                <c:pt idx="2560">
                  <c:v>2016-06-18 17:40</c:v>
                </c:pt>
                <c:pt idx="2561">
                  <c:v>2016-06-18 17:40</c:v>
                </c:pt>
                <c:pt idx="2562">
                  <c:v>2016-06-18 17:40</c:v>
                </c:pt>
                <c:pt idx="2563">
                  <c:v>2016-06-18 17:40</c:v>
                </c:pt>
                <c:pt idx="2564">
                  <c:v>2016-06-18 17:40</c:v>
                </c:pt>
                <c:pt idx="2565">
                  <c:v>2016-06-18 17:40</c:v>
                </c:pt>
                <c:pt idx="2566">
                  <c:v>2016-06-18 17:40</c:v>
                </c:pt>
                <c:pt idx="2567">
                  <c:v>2016-06-18 17:40</c:v>
                </c:pt>
                <c:pt idx="2568">
                  <c:v>2016-06-18 17:40</c:v>
                </c:pt>
                <c:pt idx="2569">
                  <c:v>2016-06-18 17:40</c:v>
                </c:pt>
                <c:pt idx="2570">
                  <c:v>2016-06-18 17:40</c:v>
                </c:pt>
                <c:pt idx="2571">
                  <c:v>2016-06-18 17:40</c:v>
                </c:pt>
                <c:pt idx="2572">
                  <c:v>2016-06-18 17:40</c:v>
                </c:pt>
                <c:pt idx="2573">
                  <c:v>2016-06-18 17:40</c:v>
                </c:pt>
                <c:pt idx="2574">
                  <c:v>2016-06-18 17:40</c:v>
                </c:pt>
                <c:pt idx="2575">
                  <c:v>2016-06-18 17:40</c:v>
                </c:pt>
                <c:pt idx="2576">
                  <c:v>2016-06-18 17:40</c:v>
                </c:pt>
                <c:pt idx="2577">
                  <c:v>2016-06-18 17:40</c:v>
                </c:pt>
                <c:pt idx="2578">
                  <c:v>2016-06-18 17:40</c:v>
                </c:pt>
                <c:pt idx="2579">
                  <c:v>2016-06-18 17:40</c:v>
                </c:pt>
                <c:pt idx="2580">
                  <c:v>2016-06-18 17:40</c:v>
                </c:pt>
                <c:pt idx="2581">
                  <c:v>2016-06-18 17:40</c:v>
                </c:pt>
                <c:pt idx="2582">
                  <c:v>2016-06-18 17:40</c:v>
                </c:pt>
                <c:pt idx="2583">
                  <c:v>2016-06-18 17:40</c:v>
                </c:pt>
                <c:pt idx="2584">
                  <c:v>2016-06-18 17:40</c:v>
                </c:pt>
                <c:pt idx="2585">
                  <c:v>2016-06-18 17:40</c:v>
                </c:pt>
                <c:pt idx="2586">
                  <c:v>2016-06-18 17:40</c:v>
                </c:pt>
                <c:pt idx="2587">
                  <c:v>2016-06-18 17:40</c:v>
                </c:pt>
                <c:pt idx="2588">
                  <c:v>2016-06-18 17:40</c:v>
                </c:pt>
                <c:pt idx="2589">
                  <c:v>2016-06-18 17:40</c:v>
                </c:pt>
                <c:pt idx="2590">
                  <c:v>2016-06-18 17:40</c:v>
                </c:pt>
                <c:pt idx="2591">
                  <c:v>2016-06-18 17:40</c:v>
                </c:pt>
                <c:pt idx="2592">
                  <c:v>2016-06-18 17:40</c:v>
                </c:pt>
                <c:pt idx="2593">
                  <c:v>2016-06-18 17:40</c:v>
                </c:pt>
                <c:pt idx="2594">
                  <c:v>2016-06-18 17:40</c:v>
                </c:pt>
                <c:pt idx="2595">
                  <c:v>2016-06-18 17:40</c:v>
                </c:pt>
                <c:pt idx="2596">
                  <c:v>2016-06-18 17:40</c:v>
                </c:pt>
                <c:pt idx="2597">
                  <c:v>2016-06-18 17:40</c:v>
                </c:pt>
                <c:pt idx="2598">
                  <c:v>2016-06-18 17:40</c:v>
                </c:pt>
                <c:pt idx="2599">
                  <c:v>2016-06-18 17:40</c:v>
                </c:pt>
                <c:pt idx="2600">
                  <c:v>2016-06-18 17:40</c:v>
                </c:pt>
                <c:pt idx="2601">
                  <c:v>2016-06-18 17:40</c:v>
                </c:pt>
                <c:pt idx="2602">
                  <c:v>2016-06-18 17:40</c:v>
                </c:pt>
                <c:pt idx="2603">
                  <c:v>2016-06-18 17:40</c:v>
                </c:pt>
                <c:pt idx="2604">
                  <c:v>2016-06-18 17:40</c:v>
                </c:pt>
                <c:pt idx="2605">
                  <c:v>2016-06-18 17:40</c:v>
                </c:pt>
                <c:pt idx="2606">
                  <c:v>2016-06-18 17:40</c:v>
                </c:pt>
                <c:pt idx="2607">
                  <c:v>2016-06-18 17:40</c:v>
                </c:pt>
                <c:pt idx="2608">
                  <c:v>2016-06-18 17:40</c:v>
                </c:pt>
                <c:pt idx="2609">
                  <c:v>2016-06-18 17:40</c:v>
                </c:pt>
                <c:pt idx="2610">
                  <c:v>2016-06-18 17:40</c:v>
                </c:pt>
                <c:pt idx="2611">
                  <c:v>2016-06-18 17:40</c:v>
                </c:pt>
                <c:pt idx="2612">
                  <c:v>2016-06-18 17:41</c:v>
                </c:pt>
                <c:pt idx="2613">
                  <c:v>2016-06-18 17:41</c:v>
                </c:pt>
                <c:pt idx="2614">
                  <c:v>2016-06-18 17:41</c:v>
                </c:pt>
                <c:pt idx="2615">
                  <c:v>2016-06-18 17:41</c:v>
                </c:pt>
                <c:pt idx="2616">
                  <c:v>2016-06-18 17:41</c:v>
                </c:pt>
                <c:pt idx="2617">
                  <c:v>2016-06-18 17:41</c:v>
                </c:pt>
                <c:pt idx="2618">
                  <c:v>2016-06-18 17:41</c:v>
                </c:pt>
                <c:pt idx="2619">
                  <c:v>2016-06-18 17:41</c:v>
                </c:pt>
                <c:pt idx="2620">
                  <c:v>2016-06-18 17:41</c:v>
                </c:pt>
                <c:pt idx="2621">
                  <c:v>2016-06-18 17:41</c:v>
                </c:pt>
                <c:pt idx="2622">
                  <c:v>2016-06-18 17:41</c:v>
                </c:pt>
                <c:pt idx="2623">
                  <c:v>2016-06-18 17:41</c:v>
                </c:pt>
                <c:pt idx="2624">
                  <c:v>2016-06-18 17:41</c:v>
                </c:pt>
                <c:pt idx="2625">
                  <c:v>2016-06-18 17:41</c:v>
                </c:pt>
                <c:pt idx="2626">
                  <c:v>2016-06-18 17:41</c:v>
                </c:pt>
                <c:pt idx="2627">
                  <c:v>2016-06-18 17:41</c:v>
                </c:pt>
                <c:pt idx="2628">
                  <c:v>2016-06-18 17:41</c:v>
                </c:pt>
                <c:pt idx="2629">
                  <c:v>2016-06-18 17:41</c:v>
                </c:pt>
                <c:pt idx="2630">
                  <c:v>2016-06-18 17:41</c:v>
                </c:pt>
                <c:pt idx="2631">
                  <c:v>2016-06-18 17:41</c:v>
                </c:pt>
                <c:pt idx="2632">
                  <c:v>2016-06-18 17:41</c:v>
                </c:pt>
                <c:pt idx="2633">
                  <c:v>2016-06-18 17:41</c:v>
                </c:pt>
                <c:pt idx="2634">
                  <c:v>2016-06-18 17:41</c:v>
                </c:pt>
                <c:pt idx="2635">
                  <c:v>2016-06-18 17:41</c:v>
                </c:pt>
                <c:pt idx="2636">
                  <c:v>2016-06-18 17:41</c:v>
                </c:pt>
                <c:pt idx="2637">
                  <c:v>2016-06-18 17:41</c:v>
                </c:pt>
                <c:pt idx="2638">
                  <c:v>2016-06-18 17:41</c:v>
                </c:pt>
                <c:pt idx="2639">
                  <c:v>2016-06-18 17:41</c:v>
                </c:pt>
                <c:pt idx="2640">
                  <c:v>2016-06-18 17:41</c:v>
                </c:pt>
                <c:pt idx="2641">
                  <c:v>2016-06-18 17:41</c:v>
                </c:pt>
                <c:pt idx="2642">
                  <c:v>2016-06-18 17:41</c:v>
                </c:pt>
                <c:pt idx="2643">
                  <c:v>2016-06-18 17:41</c:v>
                </c:pt>
                <c:pt idx="2644">
                  <c:v>2016-06-18 17:41</c:v>
                </c:pt>
                <c:pt idx="2645">
                  <c:v>2016-06-18 17:41</c:v>
                </c:pt>
                <c:pt idx="2646">
                  <c:v>2016-06-18 17:41</c:v>
                </c:pt>
                <c:pt idx="2647">
                  <c:v>2016-06-18 17:41</c:v>
                </c:pt>
                <c:pt idx="2648">
                  <c:v>2016-06-18 17:41</c:v>
                </c:pt>
                <c:pt idx="2649">
                  <c:v>2016-06-18 17:41</c:v>
                </c:pt>
                <c:pt idx="2650">
                  <c:v>2016-06-18 17:41</c:v>
                </c:pt>
                <c:pt idx="2651">
                  <c:v>2016-06-18 17:41</c:v>
                </c:pt>
                <c:pt idx="2652">
                  <c:v>2016-06-18 17:41</c:v>
                </c:pt>
                <c:pt idx="2653">
                  <c:v>2016-06-18 17:41</c:v>
                </c:pt>
                <c:pt idx="2654">
                  <c:v>2016-06-18 17:41</c:v>
                </c:pt>
                <c:pt idx="2655">
                  <c:v>2016-06-18 17:41</c:v>
                </c:pt>
                <c:pt idx="2656">
                  <c:v>2016-06-18 17:41</c:v>
                </c:pt>
                <c:pt idx="2657">
                  <c:v>2016-06-18 17:41</c:v>
                </c:pt>
                <c:pt idx="2658">
                  <c:v>2016-06-18 17:41</c:v>
                </c:pt>
                <c:pt idx="2659">
                  <c:v>2016-06-18 17:41</c:v>
                </c:pt>
                <c:pt idx="2660">
                  <c:v>2016-06-18 17:41</c:v>
                </c:pt>
                <c:pt idx="2661">
                  <c:v>2016-06-18 17:41</c:v>
                </c:pt>
                <c:pt idx="2662">
                  <c:v>2016-06-18 17:41</c:v>
                </c:pt>
                <c:pt idx="2663">
                  <c:v>2016-06-18 17:41</c:v>
                </c:pt>
                <c:pt idx="2664">
                  <c:v>2016-06-18 17:41</c:v>
                </c:pt>
                <c:pt idx="2665">
                  <c:v>2016-06-18 17:41</c:v>
                </c:pt>
                <c:pt idx="2666">
                  <c:v>2016-06-18 17:41</c:v>
                </c:pt>
                <c:pt idx="2667">
                  <c:v>2016-06-18 17:41</c:v>
                </c:pt>
                <c:pt idx="2668">
                  <c:v>2016-06-18 17:41</c:v>
                </c:pt>
                <c:pt idx="2669">
                  <c:v>2016-06-18 17:41</c:v>
                </c:pt>
                <c:pt idx="2670">
                  <c:v>2016-06-18 17:41</c:v>
                </c:pt>
                <c:pt idx="2671">
                  <c:v>2016-06-18 17:42</c:v>
                </c:pt>
                <c:pt idx="2672">
                  <c:v>2016-06-18 17:42</c:v>
                </c:pt>
                <c:pt idx="2673">
                  <c:v>2016-06-18 17:42</c:v>
                </c:pt>
                <c:pt idx="2674">
                  <c:v>2016-06-18 17:42</c:v>
                </c:pt>
                <c:pt idx="2675">
                  <c:v>2016-06-18 17:42</c:v>
                </c:pt>
                <c:pt idx="2676">
                  <c:v>2016-06-18 17:42</c:v>
                </c:pt>
                <c:pt idx="2677">
                  <c:v>2016-06-18 17:42</c:v>
                </c:pt>
                <c:pt idx="2678">
                  <c:v>2016-06-18 17:42</c:v>
                </c:pt>
                <c:pt idx="2679">
                  <c:v>2016-06-18 17:42</c:v>
                </c:pt>
                <c:pt idx="2680">
                  <c:v>2016-06-18 17:42</c:v>
                </c:pt>
                <c:pt idx="2681">
                  <c:v>2016-06-18 17:42</c:v>
                </c:pt>
                <c:pt idx="2682">
                  <c:v>2016-06-18 17:42</c:v>
                </c:pt>
                <c:pt idx="2683">
                  <c:v>2016-06-18 17:42</c:v>
                </c:pt>
                <c:pt idx="2684">
                  <c:v>2016-06-18 17:42</c:v>
                </c:pt>
                <c:pt idx="2685">
                  <c:v>2016-06-18 17:42</c:v>
                </c:pt>
                <c:pt idx="2686">
                  <c:v>2016-06-18 17:42</c:v>
                </c:pt>
                <c:pt idx="2687">
                  <c:v>2016-06-18 17:42</c:v>
                </c:pt>
                <c:pt idx="2688">
                  <c:v>2016-06-18 17:42</c:v>
                </c:pt>
                <c:pt idx="2689">
                  <c:v>2016-06-18 17:42</c:v>
                </c:pt>
                <c:pt idx="2690">
                  <c:v>2016-06-18 17:42</c:v>
                </c:pt>
                <c:pt idx="2691">
                  <c:v>2016-06-18 17:42</c:v>
                </c:pt>
                <c:pt idx="2692">
                  <c:v>2016-06-18 17:42</c:v>
                </c:pt>
                <c:pt idx="2693">
                  <c:v>2016-06-18 17:42</c:v>
                </c:pt>
                <c:pt idx="2694">
                  <c:v>2016-06-18 17:42</c:v>
                </c:pt>
                <c:pt idx="2695">
                  <c:v>2016-06-18 17:42</c:v>
                </c:pt>
                <c:pt idx="2696">
                  <c:v>2016-06-18 17:42</c:v>
                </c:pt>
                <c:pt idx="2697">
                  <c:v>2016-06-18 17:42</c:v>
                </c:pt>
                <c:pt idx="2698">
                  <c:v>2016-06-18 17:42</c:v>
                </c:pt>
                <c:pt idx="2699">
                  <c:v>2016-06-18 17:42</c:v>
                </c:pt>
                <c:pt idx="2700">
                  <c:v>2016-06-18 17:42</c:v>
                </c:pt>
                <c:pt idx="2701">
                  <c:v>2016-06-18 17:42</c:v>
                </c:pt>
                <c:pt idx="2702">
                  <c:v>2016-06-18 17:42</c:v>
                </c:pt>
                <c:pt idx="2703">
                  <c:v>2016-06-18 17:42</c:v>
                </c:pt>
                <c:pt idx="2704">
                  <c:v>2016-06-18 17:42</c:v>
                </c:pt>
                <c:pt idx="2705">
                  <c:v>2016-06-18 17:42</c:v>
                </c:pt>
                <c:pt idx="2706">
                  <c:v>2016-06-18 17:42</c:v>
                </c:pt>
                <c:pt idx="2707">
                  <c:v>2016-06-18 17:42</c:v>
                </c:pt>
                <c:pt idx="2708">
                  <c:v>2016-06-18 17:42</c:v>
                </c:pt>
                <c:pt idx="2709">
                  <c:v>2016-06-18 17:42</c:v>
                </c:pt>
                <c:pt idx="2710">
                  <c:v>2016-06-18 17:42</c:v>
                </c:pt>
                <c:pt idx="2711">
                  <c:v>2016-06-18 17:42</c:v>
                </c:pt>
                <c:pt idx="2712">
                  <c:v>2016-06-18 17:42</c:v>
                </c:pt>
                <c:pt idx="2713">
                  <c:v>2016-06-18 17:42</c:v>
                </c:pt>
                <c:pt idx="2714">
                  <c:v>2016-06-18 17:42</c:v>
                </c:pt>
                <c:pt idx="2715">
                  <c:v>2016-06-18 17:42</c:v>
                </c:pt>
                <c:pt idx="2716">
                  <c:v>2016-06-18 17:42</c:v>
                </c:pt>
                <c:pt idx="2717">
                  <c:v>2016-06-18 17:42</c:v>
                </c:pt>
                <c:pt idx="2718">
                  <c:v>2016-06-18 17:42</c:v>
                </c:pt>
                <c:pt idx="2719">
                  <c:v>2016-06-18 17:42</c:v>
                </c:pt>
                <c:pt idx="2720">
                  <c:v>2016-06-18 17:42</c:v>
                </c:pt>
                <c:pt idx="2721">
                  <c:v>2016-06-18 17:42</c:v>
                </c:pt>
                <c:pt idx="2722">
                  <c:v>2016-06-18 17:42</c:v>
                </c:pt>
                <c:pt idx="2723">
                  <c:v>2016-06-18 17:42</c:v>
                </c:pt>
                <c:pt idx="2724">
                  <c:v>2016-06-18 17:42</c:v>
                </c:pt>
                <c:pt idx="2725">
                  <c:v>2016-06-18 17:42</c:v>
                </c:pt>
                <c:pt idx="2726">
                  <c:v>2016-06-18 17:42</c:v>
                </c:pt>
                <c:pt idx="2727">
                  <c:v>2016-06-18 17:42</c:v>
                </c:pt>
                <c:pt idx="2728">
                  <c:v>2016-06-18 17:42</c:v>
                </c:pt>
                <c:pt idx="2729">
                  <c:v>2016-06-18 17:42</c:v>
                </c:pt>
                <c:pt idx="2730">
                  <c:v>2016-06-18 17:42</c:v>
                </c:pt>
                <c:pt idx="2731">
                  <c:v>2016-06-18 17:43</c:v>
                </c:pt>
                <c:pt idx="2732">
                  <c:v>2016-06-18 17:43</c:v>
                </c:pt>
                <c:pt idx="2733">
                  <c:v>2016-06-18 17:43</c:v>
                </c:pt>
                <c:pt idx="2734">
                  <c:v>2016-06-18 17:43</c:v>
                </c:pt>
                <c:pt idx="2735">
                  <c:v>2016-06-18 17:43</c:v>
                </c:pt>
                <c:pt idx="2736">
                  <c:v>2016-06-18 17:43</c:v>
                </c:pt>
                <c:pt idx="2737">
                  <c:v>2016-06-18 17:43</c:v>
                </c:pt>
                <c:pt idx="2738">
                  <c:v>2016-06-18 17:43</c:v>
                </c:pt>
                <c:pt idx="2739">
                  <c:v>2016-06-18 17:43</c:v>
                </c:pt>
                <c:pt idx="2740">
                  <c:v>2016-06-18 17:43</c:v>
                </c:pt>
                <c:pt idx="2741">
                  <c:v>2016-06-18 17:43</c:v>
                </c:pt>
                <c:pt idx="2742">
                  <c:v>2016-06-18 17:43</c:v>
                </c:pt>
                <c:pt idx="2743">
                  <c:v>2016-06-18 17:43</c:v>
                </c:pt>
                <c:pt idx="2744">
                  <c:v>2016-06-18 17:43</c:v>
                </c:pt>
                <c:pt idx="2745">
                  <c:v>2016-06-18 17:43</c:v>
                </c:pt>
                <c:pt idx="2746">
                  <c:v>2016-06-18 17:43</c:v>
                </c:pt>
                <c:pt idx="2747">
                  <c:v>2016-06-18 17:43</c:v>
                </c:pt>
                <c:pt idx="2748">
                  <c:v>2016-06-18 17:43</c:v>
                </c:pt>
                <c:pt idx="2749">
                  <c:v>2016-06-18 17:43</c:v>
                </c:pt>
                <c:pt idx="2750">
                  <c:v>2016-06-18 17:43</c:v>
                </c:pt>
                <c:pt idx="2751">
                  <c:v>2016-06-18 17:43</c:v>
                </c:pt>
                <c:pt idx="2752">
                  <c:v>2016-06-18 17:43</c:v>
                </c:pt>
                <c:pt idx="2753">
                  <c:v>2016-06-18 17:43</c:v>
                </c:pt>
                <c:pt idx="2754">
                  <c:v>2016-06-18 17:43</c:v>
                </c:pt>
                <c:pt idx="2755">
                  <c:v>2016-06-18 17:43</c:v>
                </c:pt>
                <c:pt idx="2756">
                  <c:v>2016-06-18 17:43</c:v>
                </c:pt>
                <c:pt idx="2757">
                  <c:v>2016-06-18 17:43</c:v>
                </c:pt>
                <c:pt idx="2758">
                  <c:v>2016-06-18 17:43</c:v>
                </c:pt>
                <c:pt idx="2759">
                  <c:v>2016-06-18 17:43</c:v>
                </c:pt>
                <c:pt idx="2760">
                  <c:v>2016-06-18 17:43</c:v>
                </c:pt>
                <c:pt idx="2761">
                  <c:v>2016-06-18 17:43</c:v>
                </c:pt>
                <c:pt idx="2762">
                  <c:v>2016-06-18 17:43</c:v>
                </c:pt>
                <c:pt idx="2763">
                  <c:v>2016-06-18 17:43</c:v>
                </c:pt>
                <c:pt idx="2764">
                  <c:v>2016-06-18 17:43</c:v>
                </c:pt>
                <c:pt idx="2765">
                  <c:v>2016-06-18 17:43</c:v>
                </c:pt>
                <c:pt idx="2766">
                  <c:v>2016-06-18 17:43</c:v>
                </c:pt>
                <c:pt idx="2767">
                  <c:v>2016-06-18 17:43</c:v>
                </c:pt>
                <c:pt idx="2768">
                  <c:v>2016-06-18 17:43</c:v>
                </c:pt>
                <c:pt idx="2769">
                  <c:v>2016-06-18 17:43</c:v>
                </c:pt>
                <c:pt idx="2770">
                  <c:v>2016-06-18 17:43</c:v>
                </c:pt>
                <c:pt idx="2771">
                  <c:v>2016-06-18 17:43</c:v>
                </c:pt>
                <c:pt idx="2772">
                  <c:v>2016-06-18 17:43</c:v>
                </c:pt>
                <c:pt idx="2773">
                  <c:v>2016-06-18 17:43</c:v>
                </c:pt>
                <c:pt idx="2774">
                  <c:v>2016-06-18 17:43</c:v>
                </c:pt>
                <c:pt idx="2775">
                  <c:v>2016-06-18 17:43</c:v>
                </c:pt>
                <c:pt idx="2776">
                  <c:v>2016-06-18 17:43</c:v>
                </c:pt>
                <c:pt idx="2777">
                  <c:v>2016-06-18 17:43</c:v>
                </c:pt>
                <c:pt idx="2778">
                  <c:v>2016-06-18 17:43</c:v>
                </c:pt>
                <c:pt idx="2779">
                  <c:v>2016-06-18 17:43</c:v>
                </c:pt>
                <c:pt idx="2780">
                  <c:v>2016-06-18 17:43</c:v>
                </c:pt>
                <c:pt idx="2781">
                  <c:v>2016-06-18 17:43</c:v>
                </c:pt>
                <c:pt idx="2782">
                  <c:v>2016-06-18 17:43</c:v>
                </c:pt>
                <c:pt idx="2783">
                  <c:v>2016-06-18 17:43</c:v>
                </c:pt>
                <c:pt idx="2784">
                  <c:v>2016-06-18 17:43</c:v>
                </c:pt>
                <c:pt idx="2785">
                  <c:v>2016-06-18 17:43</c:v>
                </c:pt>
                <c:pt idx="2786">
                  <c:v>2016-06-18 17:43</c:v>
                </c:pt>
                <c:pt idx="2787">
                  <c:v>2016-06-18 17:43</c:v>
                </c:pt>
                <c:pt idx="2788">
                  <c:v>2016-06-18 17:43</c:v>
                </c:pt>
                <c:pt idx="2789">
                  <c:v>2016-06-18 17:43</c:v>
                </c:pt>
                <c:pt idx="2790">
                  <c:v>2016-06-18 17:44</c:v>
                </c:pt>
                <c:pt idx="2791">
                  <c:v>2016-06-18 17:44</c:v>
                </c:pt>
                <c:pt idx="2792">
                  <c:v>2016-06-18 17:44</c:v>
                </c:pt>
                <c:pt idx="2793">
                  <c:v>2016-06-18 17:44</c:v>
                </c:pt>
                <c:pt idx="2794">
                  <c:v>2016-06-18 17:44</c:v>
                </c:pt>
                <c:pt idx="2795">
                  <c:v>2016-06-18 17:44</c:v>
                </c:pt>
                <c:pt idx="2796">
                  <c:v>2016-06-18 17:44</c:v>
                </c:pt>
                <c:pt idx="2797">
                  <c:v>2016-06-18 17:44</c:v>
                </c:pt>
                <c:pt idx="2798">
                  <c:v>2016-06-18 17:44</c:v>
                </c:pt>
                <c:pt idx="2799">
                  <c:v>2016-06-18 17:44</c:v>
                </c:pt>
                <c:pt idx="2800">
                  <c:v>2016-06-18 17:44</c:v>
                </c:pt>
                <c:pt idx="2801">
                  <c:v>2016-06-18 17:44</c:v>
                </c:pt>
                <c:pt idx="2802">
                  <c:v>2016-06-18 17:44</c:v>
                </c:pt>
                <c:pt idx="2803">
                  <c:v>2016-06-18 17:44</c:v>
                </c:pt>
                <c:pt idx="2804">
                  <c:v>2016-06-18 17:44</c:v>
                </c:pt>
                <c:pt idx="2805">
                  <c:v>2016-06-18 17:44</c:v>
                </c:pt>
                <c:pt idx="2806">
                  <c:v>2016-06-18 17:44</c:v>
                </c:pt>
                <c:pt idx="2807">
                  <c:v>2016-06-18 17:44</c:v>
                </c:pt>
                <c:pt idx="2808">
                  <c:v>2016-06-18 17:44</c:v>
                </c:pt>
                <c:pt idx="2809">
                  <c:v>2016-06-18 17:44</c:v>
                </c:pt>
                <c:pt idx="2810">
                  <c:v>2016-06-18 17:44</c:v>
                </c:pt>
                <c:pt idx="2811">
                  <c:v>2016-06-18 17:44</c:v>
                </c:pt>
                <c:pt idx="2812">
                  <c:v>2016-06-18 17:44</c:v>
                </c:pt>
                <c:pt idx="2813">
                  <c:v>2016-06-18 17:44</c:v>
                </c:pt>
                <c:pt idx="2814">
                  <c:v>2016-06-18 17:44</c:v>
                </c:pt>
                <c:pt idx="2815">
                  <c:v>2016-06-18 17:44</c:v>
                </c:pt>
                <c:pt idx="2816">
                  <c:v>2016-06-18 17:44</c:v>
                </c:pt>
                <c:pt idx="2817">
                  <c:v>2016-06-18 17:44</c:v>
                </c:pt>
                <c:pt idx="2818">
                  <c:v>2016-06-18 17:44</c:v>
                </c:pt>
                <c:pt idx="2819">
                  <c:v>2016-06-18 17:44</c:v>
                </c:pt>
                <c:pt idx="2820">
                  <c:v>2016-06-18 17:44</c:v>
                </c:pt>
                <c:pt idx="2821">
                  <c:v>2016-06-18 17:44</c:v>
                </c:pt>
                <c:pt idx="2822">
                  <c:v>2016-06-18 17:44</c:v>
                </c:pt>
                <c:pt idx="2823">
                  <c:v>2016-06-18 17:44</c:v>
                </c:pt>
                <c:pt idx="2824">
                  <c:v>2016-06-18 17:44</c:v>
                </c:pt>
                <c:pt idx="2825">
                  <c:v>2016-06-18 17:44</c:v>
                </c:pt>
                <c:pt idx="2826">
                  <c:v>2016-06-18 17:44</c:v>
                </c:pt>
                <c:pt idx="2827">
                  <c:v>2016-06-18 17:44</c:v>
                </c:pt>
                <c:pt idx="2828">
                  <c:v>2016-06-18 17:44</c:v>
                </c:pt>
                <c:pt idx="2829">
                  <c:v>2016-06-18 17:44</c:v>
                </c:pt>
                <c:pt idx="2830">
                  <c:v>2016-06-18 17:44</c:v>
                </c:pt>
                <c:pt idx="2831">
                  <c:v>2016-06-18 17:44</c:v>
                </c:pt>
                <c:pt idx="2832">
                  <c:v>2016-06-18 17:44</c:v>
                </c:pt>
                <c:pt idx="2833">
                  <c:v>2016-06-18 17:44</c:v>
                </c:pt>
                <c:pt idx="2834">
                  <c:v>2016-06-18 17:44</c:v>
                </c:pt>
                <c:pt idx="2835">
                  <c:v>2016-06-18 17:44</c:v>
                </c:pt>
                <c:pt idx="2836">
                  <c:v>2016-06-18 17:44</c:v>
                </c:pt>
                <c:pt idx="2837">
                  <c:v>2016-06-18 17:44</c:v>
                </c:pt>
                <c:pt idx="2838">
                  <c:v>2016-06-18 17:44</c:v>
                </c:pt>
                <c:pt idx="2839">
                  <c:v>2016-06-18 17:44</c:v>
                </c:pt>
                <c:pt idx="2840">
                  <c:v>2016-06-18 17:44</c:v>
                </c:pt>
                <c:pt idx="2841">
                  <c:v>2016-06-18 17:44</c:v>
                </c:pt>
                <c:pt idx="2842">
                  <c:v>2016-06-18 17:44</c:v>
                </c:pt>
                <c:pt idx="2843">
                  <c:v>2016-06-18 17:44</c:v>
                </c:pt>
                <c:pt idx="2844">
                  <c:v>2016-06-18 17:44</c:v>
                </c:pt>
                <c:pt idx="2845">
                  <c:v>2016-06-18 17:44</c:v>
                </c:pt>
                <c:pt idx="2846">
                  <c:v>2016-06-18 17:44</c:v>
                </c:pt>
                <c:pt idx="2847">
                  <c:v>2016-06-18 17:45</c:v>
                </c:pt>
                <c:pt idx="2848">
                  <c:v>2016-06-18 17:45</c:v>
                </c:pt>
                <c:pt idx="2849">
                  <c:v>2016-06-18 17:45</c:v>
                </c:pt>
                <c:pt idx="2850">
                  <c:v>2016-06-18 17:45</c:v>
                </c:pt>
                <c:pt idx="2851">
                  <c:v>2016-06-18 17:45</c:v>
                </c:pt>
                <c:pt idx="2852">
                  <c:v>2016-06-18 17:45</c:v>
                </c:pt>
                <c:pt idx="2853">
                  <c:v>2016-06-18 17:45</c:v>
                </c:pt>
                <c:pt idx="2854">
                  <c:v>2016-06-18 17:45</c:v>
                </c:pt>
                <c:pt idx="2855">
                  <c:v>2016-06-18 17:45</c:v>
                </c:pt>
                <c:pt idx="2856">
                  <c:v>2016-06-18 17:45</c:v>
                </c:pt>
                <c:pt idx="2857">
                  <c:v>2016-06-18 17:45</c:v>
                </c:pt>
                <c:pt idx="2858">
                  <c:v>2016-06-18 17:45</c:v>
                </c:pt>
                <c:pt idx="2859">
                  <c:v>2016-06-18 17:45</c:v>
                </c:pt>
                <c:pt idx="2860">
                  <c:v>2016-06-18 17:45</c:v>
                </c:pt>
                <c:pt idx="2861">
                  <c:v>2016-06-18 17:45</c:v>
                </c:pt>
                <c:pt idx="2862">
                  <c:v>2016-06-18 17:45</c:v>
                </c:pt>
                <c:pt idx="2863">
                  <c:v>2016-06-18 17:45</c:v>
                </c:pt>
                <c:pt idx="2864">
                  <c:v>2016-06-18 17:45</c:v>
                </c:pt>
                <c:pt idx="2865">
                  <c:v>2016-06-18 17:45</c:v>
                </c:pt>
                <c:pt idx="2866">
                  <c:v>2016-06-18 17:45</c:v>
                </c:pt>
                <c:pt idx="2867">
                  <c:v>2016-06-18 17:45</c:v>
                </c:pt>
                <c:pt idx="2868">
                  <c:v>2016-06-18 17:45</c:v>
                </c:pt>
                <c:pt idx="2869">
                  <c:v>2016-06-18 17:45</c:v>
                </c:pt>
                <c:pt idx="2870">
                  <c:v>2016-06-18 17:45</c:v>
                </c:pt>
                <c:pt idx="2871">
                  <c:v>2016-06-18 17:45</c:v>
                </c:pt>
                <c:pt idx="2872">
                  <c:v>2016-06-18 17:45</c:v>
                </c:pt>
                <c:pt idx="2873">
                  <c:v>2016-06-18 17:45</c:v>
                </c:pt>
                <c:pt idx="2874">
                  <c:v>2016-06-18 17:45</c:v>
                </c:pt>
                <c:pt idx="2875">
                  <c:v>2016-06-18 17:45</c:v>
                </c:pt>
                <c:pt idx="2876">
                  <c:v>2016-06-18 17:45</c:v>
                </c:pt>
                <c:pt idx="2877">
                  <c:v>2016-06-18 17:45</c:v>
                </c:pt>
                <c:pt idx="2878">
                  <c:v>2016-06-18 17:45</c:v>
                </c:pt>
                <c:pt idx="2879">
                  <c:v>2016-06-18 17:45</c:v>
                </c:pt>
                <c:pt idx="2880">
                  <c:v>2016-06-18 17:45</c:v>
                </c:pt>
                <c:pt idx="2881">
                  <c:v>2016-06-18 17:45</c:v>
                </c:pt>
                <c:pt idx="2882">
                  <c:v>2016-06-18 17:45</c:v>
                </c:pt>
                <c:pt idx="2883">
                  <c:v>2016-06-18 17:45</c:v>
                </c:pt>
                <c:pt idx="2884">
                  <c:v>2016-06-18 17:45</c:v>
                </c:pt>
                <c:pt idx="2885">
                  <c:v>2016-06-18 17:45</c:v>
                </c:pt>
                <c:pt idx="2886">
                  <c:v>2016-06-18 17:45</c:v>
                </c:pt>
                <c:pt idx="2887">
                  <c:v>2016-06-18 17:45</c:v>
                </c:pt>
                <c:pt idx="2888">
                  <c:v>2016-06-18 17:45</c:v>
                </c:pt>
                <c:pt idx="2889">
                  <c:v>2016-06-18 17:45</c:v>
                </c:pt>
                <c:pt idx="2890">
                  <c:v>2016-06-18 17:45</c:v>
                </c:pt>
                <c:pt idx="2891">
                  <c:v>2016-06-18 17:45</c:v>
                </c:pt>
                <c:pt idx="2892">
                  <c:v>2016-06-18 17:45</c:v>
                </c:pt>
                <c:pt idx="2893">
                  <c:v>2016-06-18 17:45</c:v>
                </c:pt>
                <c:pt idx="2894">
                  <c:v>2016-06-18 17:45</c:v>
                </c:pt>
                <c:pt idx="2895">
                  <c:v>2016-06-18 17:45</c:v>
                </c:pt>
                <c:pt idx="2896">
                  <c:v>2016-06-18 17:45</c:v>
                </c:pt>
                <c:pt idx="2897">
                  <c:v>2016-06-18 17:45</c:v>
                </c:pt>
                <c:pt idx="2898">
                  <c:v>2016-06-18 17:45</c:v>
                </c:pt>
                <c:pt idx="2899">
                  <c:v>2016-06-18 17:45</c:v>
                </c:pt>
                <c:pt idx="2900">
                  <c:v>2016-06-18 17:45</c:v>
                </c:pt>
                <c:pt idx="2901">
                  <c:v>2016-06-18 17:45</c:v>
                </c:pt>
                <c:pt idx="2902">
                  <c:v>2016-06-18 17:45</c:v>
                </c:pt>
                <c:pt idx="2903">
                  <c:v>2016-06-18 17:45</c:v>
                </c:pt>
                <c:pt idx="2904">
                  <c:v>2016-06-18 17:45</c:v>
                </c:pt>
                <c:pt idx="2905">
                  <c:v>2016-06-18 17:45</c:v>
                </c:pt>
                <c:pt idx="2906">
                  <c:v>2016-06-18 17:46</c:v>
                </c:pt>
                <c:pt idx="2907">
                  <c:v>2016-06-18 17:46</c:v>
                </c:pt>
                <c:pt idx="2908">
                  <c:v>2016-06-18 17:46</c:v>
                </c:pt>
                <c:pt idx="2909">
                  <c:v>2016-06-18 17:46</c:v>
                </c:pt>
                <c:pt idx="2910">
                  <c:v>2016-06-18 17:46</c:v>
                </c:pt>
                <c:pt idx="2911">
                  <c:v>2016-06-18 17:46</c:v>
                </c:pt>
                <c:pt idx="2912">
                  <c:v>2016-06-18 17:46</c:v>
                </c:pt>
                <c:pt idx="2913">
                  <c:v>2016-06-18 17:46</c:v>
                </c:pt>
                <c:pt idx="2914">
                  <c:v>2016-06-18 17:46</c:v>
                </c:pt>
                <c:pt idx="2915">
                  <c:v>2016-06-18 17:46</c:v>
                </c:pt>
                <c:pt idx="2916">
                  <c:v>2016-06-18 17:46</c:v>
                </c:pt>
                <c:pt idx="2917">
                  <c:v>2016-06-18 17:46</c:v>
                </c:pt>
                <c:pt idx="2918">
                  <c:v>2016-06-18 17:46</c:v>
                </c:pt>
                <c:pt idx="2919">
                  <c:v>2016-06-18 17:46</c:v>
                </c:pt>
                <c:pt idx="2920">
                  <c:v>2016-06-18 17:46</c:v>
                </c:pt>
                <c:pt idx="2921">
                  <c:v>2016-06-18 17:46</c:v>
                </c:pt>
                <c:pt idx="2922">
                  <c:v>2016-06-18 17:46</c:v>
                </c:pt>
                <c:pt idx="2923">
                  <c:v>2016-06-18 17:46</c:v>
                </c:pt>
                <c:pt idx="2924">
                  <c:v>2016-06-18 17:46</c:v>
                </c:pt>
                <c:pt idx="2925">
                  <c:v>2016-06-18 17:46</c:v>
                </c:pt>
                <c:pt idx="2926">
                  <c:v>2016-06-18 17:46</c:v>
                </c:pt>
                <c:pt idx="2927">
                  <c:v>2016-06-18 17:46</c:v>
                </c:pt>
                <c:pt idx="2928">
                  <c:v>2016-06-18 17:46</c:v>
                </c:pt>
                <c:pt idx="2929">
                  <c:v>2016-06-18 17:46</c:v>
                </c:pt>
                <c:pt idx="2930">
                  <c:v>2016-06-18 17:46</c:v>
                </c:pt>
                <c:pt idx="2931">
                  <c:v>2016-06-18 17:46</c:v>
                </c:pt>
                <c:pt idx="2932">
                  <c:v>2016-06-18 17:46</c:v>
                </c:pt>
                <c:pt idx="2933">
                  <c:v>2016-06-18 17:46</c:v>
                </c:pt>
                <c:pt idx="2934">
                  <c:v>2016-06-18 17:46</c:v>
                </c:pt>
                <c:pt idx="2935">
                  <c:v>2016-06-18 17:46</c:v>
                </c:pt>
                <c:pt idx="2936">
                  <c:v>2016-06-18 17:46</c:v>
                </c:pt>
                <c:pt idx="2937">
                  <c:v>2016-06-18 17:46</c:v>
                </c:pt>
                <c:pt idx="2938">
                  <c:v>2016-06-18 17:46</c:v>
                </c:pt>
                <c:pt idx="2939">
                  <c:v>2016-06-18 17:46</c:v>
                </c:pt>
                <c:pt idx="2940">
                  <c:v>2016-06-18 17:46</c:v>
                </c:pt>
                <c:pt idx="2941">
                  <c:v>2016-06-18 17:46</c:v>
                </c:pt>
                <c:pt idx="2942">
                  <c:v>2016-06-18 17:46</c:v>
                </c:pt>
                <c:pt idx="2943">
                  <c:v>2016-06-18 17:46</c:v>
                </c:pt>
                <c:pt idx="2944">
                  <c:v>2016-06-18 17:46</c:v>
                </c:pt>
                <c:pt idx="2945">
                  <c:v>2016-06-18 17:46</c:v>
                </c:pt>
                <c:pt idx="2946">
                  <c:v>2016-06-18 17:46</c:v>
                </c:pt>
                <c:pt idx="2947">
                  <c:v>2016-06-18 17:46</c:v>
                </c:pt>
                <c:pt idx="2948">
                  <c:v>2016-06-18 17:46</c:v>
                </c:pt>
                <c:pt idx="2949">
                  <c:v>2016-06-18 17:46</c:v>
                </c:pt>
                <c:pt idx="2950">
                  <c:v>2016-06-18 17:46</c:v>
                </c:pt>
                <c:pt idx="2951">
                  <c:v>2016-06-18 17:46</c:v>
                </c:pt>
                <c:pt idx="2952">
                  <c:v>2016-06-18 17:46</c:v>
                </c:pt>
                <c:pt idx="2953">
                  <c:v>2016-06-18 17:46</c:v>
                </c:pt>
                <c:pt idx="2954">
                  <c:v>2016-06-18 17:46</c:v>
                </c:pt>
                <c:pt idx="2955">
                  <c:v>2016-06-18 17:46</c:v>
                </c:pt>
                <c:pt idx="2956">
                  <c:v>2016-06-18 17:46</c:v>
                </c:pt>
                <c:pt idx="2957">
                  <c:v>2016-06-18 17:46</c:v>
                </c:pt>
                <c:pt idx="2958">
                  <c:v>2016-06-18 17:46</c:v>
                </c:pt>
                <c:pt idx="2959">
                  <c:v>2016-06-18 17:46</c:v>
                </c:pt>
                <c:pt idx="2960">
                  <c:v>2016-06-18 17:46</c:v>
                </c:pt>
                <c:pt idx="2961">
                  <c:v>2016-06-18 17:47</c:v>
                </c:pt>
                <c:pt idx="2962">
                  <c:v>2016-06-18 17:47</c:v>
                </c:pt>
                <c:pt idx="2963">
                  <c:v>2016-06-18 17:47</c:v>
                </c:pt>
                <c:pt idx="2964">
                  <c:v>2016-06-18 17:47</c:v>
                </c:pt>
                <c:pt idx="2965">
                  <c:v>2016-06-18 17:47</c:v>
                </c:pt>
                <c:pt idx="2966">
                  <c:v>2016-06-18 17:47</c:v>
                </c:pt>
                <c:pt idx="2967">
                  <c:v>2016-06-18 17:47</c:v>
                </c:pt>
                <c:pt idx="2968">
                  <c:v>2016-06-18 17:47</c:v>
                </c:pt>
                <c:pt idx="2969">
                  <c:v>2016-06-18 17:47</c:v>
                </c:pt>
                <c:pt idx="2970">
                  <c:v>2016-06-18 17:47</c:v>
                </c:pt>
                <c:pt idx="2971">
                  <c:v>2016-06-18 17:47</c:v>
                </c:pt>
                <c:pt idx="2972">
                  <c:v>2016-06-18 17:47</c:v>
                </c:pt>
                <c:pt idx="2973">
                  <c:v>2016-06-18 17:47</c:v>
                </c:pt>
                <c:pt idx="2974">
                  <c:v>2016-06-18 17:47</c:v>
                </c:pt>
                <c:pt idx="2975">
                  <c:v>2016-06-18 17:47</c:v>
                </c:pt>
                <c:pt idx="2976">
                  <c:v>2016-06-18 17:47</c:v>
                </c:pt>
                <c:pt idx="2977">
                  <c:v>2016-06-18 17:47</c:v>
                </c:pt>
                <c:pt idx="2978">
                  <c:v>2016-06-18 17:47</c:v>
                </c:pt>
                <c:pt idx="2979">
                  <c:v>2016-06-18 17:47</c:v>
                </c:pt>
                <c:pt idx="2980">
                  <c:v>2016-06-18 17:47</c:v>
                </c:pt>
                <c:pt idx="2981">
                  <c:v>2016-06-18 17:47</c:v>
                </c:pt>
                <c:pt idx="2982">
                  <c:v>2016-06-18 17:47</c:v>
                </c:pt>
                <c:pt idx="2983">
                  <c:v>2016-06-18 17:47</c:v>
                </c:pt>
                <c:pt idx="2984">
                  <c:v>2016-06-18 17:47</c:v>
                </c:pt>
                <c:pt idx="2985">
                  <c:v>2016-06-18 17:47</c:v>
                </c:pt>
                <c:pt idx="2986">
                  <c:v>2016-06-18 17:47</c:v>
                </c:pt>
                <c:pt idx="2987">
                  <c:v>2016-06-18 17:47</c:v>
                </c:pt>
                <c:pt idx="2988">
                  <c:v>2016-06-18 17:47</c:v>
                </c:pt>
                <c:pt idx="2989">
                  <c:v>2016-06-18 17:47</c:v>
                </c:pt>
                <c:pt idx="2990">
                  <c:v>2016-06-18 17:47</c:v>
                </c:pt>
                <c:pt idx="2991">
                  <c:v>2016-06-18 17:47</c:v>
                </c:pt>
                <c:pt idx="2992">
                  <c:v>2016-06-18 17:47</c:v>
                </c:pt>
                <c:pt idx="2993">
                  <c:v>2016-06-18 17:47</c:v>
                </c:pt>
                <c:pt idx="2994">
                  <c:v>2016-06-18 17:47</c:v>
                </c:pt>
                <c:pt idx="2995">
                  <c:v>2016-06-18 17:47</c:v>
                </c:pt>
                <c:pt idx="2996">
                  <c:v>2016-06-18 17:47</c:v>
                </c:pt>
                <c:pt idx="2997">
                  <c:v>2016-06-18 17:47</c:v>
                </c:pt>
                <c:pt idx="2998">
                  <c:v>2016-06-18 17:47</c:v>
                </c:pt>
                <c:pt idx="2999">
                  <c:v>2016-06-18 17:47</c:v>
                </c:pt>
                <c:pt idx="3000">
                  <c:v>2016-06-18 17:47</c:v>
                </c:pt>
                <c:pt idx="3001">
                  <c:v>2016-06-18 17:47</c:v>
                </c:pt>
                <c:pt idx="3002">
                  <c:v>2016-06-18 17:47</c:v>
                </c:pt>
                <c:pt idx="3003">
                  <c:v>2016-06-18 17:47</c:v>
                </c:pt>
                <c:pt idx="3004">
                  <c:v>2016-06-18 17:47</c:v>
                </c:pt>
                <c:pt idx="3005">
                  <c:v>2016-06-18 17:47</c:v>
                </c:pt>
                <c:pt idx="3006">
                  <c:v>2016-06-18 17:47</c:v>
                </c:pt>
                <c:pt idx="3007">
                  <c:v>2016-06-18 17:47</c:v>
                </c:pt>
                <c:pt idx="3008">
                  <c:v>2016-06-18 17:47</c:v>
                </c:pt>
                <c:pt idx="3009">
                  <c:v>2016-06-18 17:47</c:v>
                </c:pt>
                <c:pt idx="3010">
                  <c:v>2016-06-18 17:47</c:v>
                </c:pt>
                <c:pt idx="3011">
                  <c:v>2016-06-18 17:47</c:v>
                </c:pt>
                <c:pt idx="3012">
                  <c:v>2016-06-18 17:47</c:v>
                </c:pt>
                <c:pt idx="3013">
                  <c:v>2016-06-18 17:47</c:v>
                </c:pt>
                <c:pt idx="3014">
                  <c:v>2016-06-18 17:47</c:v>
                </c:pt>
                <c:pt idx="3015">
                  <c:v>2016-06-18 17:47</c:v>
                </c:pt>
                <c:pt idx="3016">
                  <c:v>2016-06-18 17:47</c:v>
                </c:pt>
                <c:pt idx="3017">
                  <c:v>2016-06-18 17:48</c:v>
                </c:pt>
                <c:pt idx="3018">
                  <c:v>2016-06-18 17:48</c:v>
                </c:pt>
                <c:pt idx="3019">
                  <c:v>2016-06-18 17:48</c:v>
                </c:pt>
                <c:pt idx="3020">
                  <c:v>2016-06-18 17:48</c:v>
                </c:pt>
                <c:pt idx="3021">
                  <c:v>2016-06-18 17:48</c:v>
                </c:pt>
                <c:pt idx="3022">
                  <c:v>2016-06-18 17:48</c:v>
                </c:pt>
                <c:pt idx="3023">
                  <c:v>2016-06-18 17:48</c:v>
                </c:pt>
                <c:pt idx="3024">
                  <c:v>2016-06-18 17:48</c:v>
                </c:pt>
                <c:pt idx="3025">
                  <c:v>2016-06-18 17:48</c:v>
                </c:pt>
                <c:pt idx="3026">
                  <c:v>2016-06-18 17:48</c:v>
                </c:pt>
                <c:pt idx="3027">
                  <c:v>2016-06-18 17:48</c:v>
                </c:pt>
                <c:pt idx="3028">
                  <c:v>2016-06-18 17:48</c:v>
                </c:pt>
                <c:pt idx="3029">
                  <c:v>2016-06-18 17:48</c:v>
                </c:pt>
                <c:pt idx="3030">
                  <c:v>2016-06-18 17:48</c:v>
                </c:pt>
                <c:pt idx="3031">
                  <c:v>2016-06-18 17:48</c:v>
                </c:pt>
                <c:pt idx="3032">
                  <c:v>2016-06-18 17:48</c:v>
                </c:pt>
                <c:pt idx="3033">
                  <c:v>2016-06-18 17:48</c:v>
                </c:pt>
                <c:pt idx="3034">
                  <c:v>2016-06-18 17:48</c:v>
                </c:pt>
                <c:pt idx="3035">
                  <c:v>2016-06-18 17:48</c:v>
                </c:pt>
                <c:pt idx="3036">
                  <c:v>2016-06-18 17:48</c:v>
                </c:pt>
                <c:pt idx="3037">
                  <c:v>2016-06-18 17:48</c:v>
                </c:pt>
                <c:pt idx="3038">
                  <c:v>2016-06-18 17:48</c:v>
                </c:pt>
                <c:pt idx="3039">
                  <c:v>2016-06-18 17:48</c:v>
                </c:pt>
                <c:pt idx="3040">
                  <c:v>2016-06-18 17:48</c:v>
                </c:pt>
                <c:pt idx="3041">
                  <c:v>2016-06-18 17:48</c:v>
                </c:pt>
                <c:pt idx="3042">
                  <c:v>2016-06-18 17:48</c:v>
                </c:pt>
                <c:pt idx="3043">
                  <c:v>2016-06-18 17:48</c:v>
                </c:pt>
                <c:pt idx="3044">
                  <c:v>2016-06-18 17:48</c:v>
                </c:pt>
                <c:pt idx="3045">
                  <c:v>2016-06-18 17:48</c:v>
                </c:pt>
                <c:pt idx="3046">
                  <c:v>2016-06-18 17:48</c:v>
                </c:pt>
                <c:pt idx="3047">
                  <c:v>2016-06-18 17:48</c:v>
                </c:pt>
                <c:pt idx="3048">
                  <c:v>2016-06-18 17:48</c:v>
                </c:pt>
                <c:pt idx="3049">
                  <c:v>2016-06-18 17:48</c:v>
                </c:pt>
                <c:pt idx="3050">
                  <c:v>2016-06-18 17:48</c:v>
                </c:pt>
                <c:pt idx="3051">
                  <c:v>2016-06-18 17:48</c:v>
                </c:pt>
                <c:pt idx="3052">
                  <c:v>2016-06-18 17:48</c:v>
                </c:pt>
                <c:pt idx="3053">
                  <c:v>2016-06-18 17:48</c:v>
                </c:pt>
                <c:pt idx="3054">
                  <c:v>2016-06-18 17:48</c:v>
                </c:pt>
                <c:pt idx="3055">
                  <c:v>2016-06-18 17:48</c:v>
                </c:pt>
                <c:pt idx="3056">
                  <c:v>2016-06-18 17:48</c:v>
                </c:pt>
                <c:pt idx="3057">
                  <c:v>2016-06-18 17:48</c:v>
                </c:pt>
                <c:pt idx="3058">
                  <c:v>2016-06-18 17:48</c:v>
                </c:pt>
                <c:pt idx="3059">
                  <c:v>2016-06-18 17:48</c:v>
                </c:pt>
                <c:pt idx="3060">
                  <c:v>2016-06-18 17:48</c:v>
                </c:pt>
                <c:pt idx="3061">
                  <c:v>2016-06-18 17:48</c:v>
                </c:pt>
                <c:pt idx="3062">
                  <c:v>2016-06-18 17:48</c:v>
                </c:pt>
                <c:pt idx="3063">
                  <c:v>2016-06-18 17:48</c:v>
                </c:pt>
                <c:pt idx="3064">
                  <c:v>2016-06-18 17:48</c:v>
                </c:pt>
                <c:pt idx="3065">
                  <c:v>2016-06-18 17:48</c:v>
                </c:pt>
                <c:pt idx="3066">
                  <c:v>2016-06-18 17:48</c:v>
                </c:pt>
                <c:pt idx="3067">
                  <c:v>2016-06-18 17:48</c:v>
                </c:pt>
                <c:pt idx="3068">
                  <c:v>2016-06-18 17:48</c:v>
                </c:pt>
                <c:pt idx="3069">
                  <c:v>2016-06-18 17:48</c:v>
                </c:pt>
                <c:pt idx="3070">
                  <c:v>2016-06-18 17:48</c:v>
                </c:pt>
                <c:pt idx="3071">
                  <c:v>2016-06-18 17:48</c:v>
                </c:pt>
                <c:pt idx="3072">
                  <c:v>2016-06-18 17:48</c:v>
                </c:pt>
                <c:pt idx="3073">
                  <c:v>2016-06-18 17:48</c:v>
                </c:pt>
                <c:pt idx="3074">
                  <c:v>2016-06-18 17:48</c:v>
                </c:pt>
                <c:pt idx="3075">
                  <c:v>2016-06-18 17:49</c:v>
                </c:pt>
                <c:pt idx="3076">
                  <c:v>2016-06-18 17:49</c:v>
                </c:pt>
                <c:pt idx="3077">
                  <c:v>2016-06-18 17:49</c:v>
                </c:pt>
                <c:pt idx="3078">
                  <c:v>2016-06-18 17:49</c:v>
                </c:pt>
                <c:pt idx="3079">
                  <c:v>2016-06-18 17:49</c:v>
                </c:pt>
                <c:pt idx="3080">
                  <c:v>2016-06-18 17:49</c:v>
                </c:pt>
                <c:pt idx="3081">
                  <c:v>2016-06-18 17:49</c:v>
                </c:pt>
                <c:pt idx="3082">
                  <c:v>2016-06-18 17:49</c:v>
                </c:pt>
                <c:pt idx="3083">
                  <c:v>2016-06-18 17:49</c:v>
                </c:pt>
                <c:pt idx="3084">
                  <c:v>2016-06-18 17:49</c:v>
                </c:pt>
                <c:pt idx="3085">
                  <c:v>2016-06-18 17:49</c:v>
                </c:pt>
                <c:pt idx="3086">
                  <c:v>2016-06-18 17:49</c:v>
                </c:pt>
                <c:pt idx="3087">
                  <c:v>2016-06-18 17:49</c:v>
                </c:pt>
                <c:pt idx="3088">
                  <c:v>2016-06-18 17:49</c:v>
                </c:pt>
                <c:pt idx="3089">
                  <c:v>2016-06-18 17:49</c:v>
                </c:pt>
                <c:pt idx="3090">
                  <c:v>2016-06-18 17:49</c:v>
                </c:pt>
                <c:pt idx="3091">
                  <c:v>2016-06-18 17:49</c:v>
                </c:pt>
                <c:pt idx="3092">
                  <c:v>2016-06-18 17:49</c:v>
                </c:pt>
                <c:pt idx="3093">
                  <c:v>2016-06-18 17:49</c:v>
                </c:pt>
                <c:pt idx="3094">
                  <c:v>2016-06-18 17:49</c:v>
                </c:pt>
                <c:pt idx="3095">
                  <c:v>2016-06-18 17:49</c:v>
                </c:pt>
                <c:pt idx="3096">
                  <c:v>2016-06-18 17:49</c:v>
                </c:pt>
                <c:pt idx="3097">
                  <c:v>2016-06-18 17:49</c:v>
                </c:pt>
                <c:pt idx="3098">
                  <c:v>2016-06-18 17:49</c:v>
                </c:pt>
                <c:pt idx="3099">
                  <c:v>2016-06-18 17:49</c:v>
                </c:pt>
                <c:pt idx="3100">
                  <c:v>2016-06-18 17:49</c:v>
                </c:pt>
                <c:pt idx="3101">
                  <c:v>2016-06-18 17:49</c:v>
                </c:pt>
                <c:pt idx="3102">
                  <c:v>2016-06-18 17:49</c:v>
                </c:pt>
                <c:pt idx="3103">
                  <c:v>2016-06-18 17:49</c:v>
                </c:pt>
                <c:pt idx="3104">
                  <c:v>2016-06-18 17:49</c:v>
                </c:pt>
                <c:pt idx="3105">
                  <c:v>2016-06-18 17:49</c:v>
                </c:pt>
                <c:pt idx="3106">
                  <c:v>2016-06-18 17:49</c:v>
                </c:pt>
                <c:pt idx="3107">
                  <c:v>2016-06-18 17:49</c:v>
                </c:pt>
                <c:pt idx="3108">
                  <c:v>2016-06-18 17:49</c:v>
                </c:pt>
                <c:pt idx="3109">
                  <c:v>2016-06-18 17:49</c:v>
                </c:pt>
                <c:pt idx="3110">
                  <c:v>2016-06-18 17:49</c:v>
                </c:pt>
                <c:pt idx="3111">
                  <c:v>2016-06-18 17:49</c:v>
                </c:pt>
                <c:pt idx="3112">
                  <c:v>2016-06-18 17:49</c:v>
                </c:pt>
                <c:pt idx="3113">
                  <c:v>2016-06-18 17:49</c:v>
                </c:pt>
                <c:pt idx="3114">
                  <c:v>2016-06-18 17:49</c:v>
                </c:pt>
                <c:pt idx="3115">
                  <c:v>2016-06-18 17:49</c:v>
                </c:pt>
                <c:pt idx="3116">
                  <c:v>2016-06-18 17:49</c:v>
                </c:pt>
                <c:pt idx="3117">
                  <c:v>2016-06-18 17:49</c:v>
                </c:pt>
                <c:pt idx="3118">
                  <c:v>2016-06-18 17:49</c:v>
                </c:pt>
                <c:pt idx="3119">
                  <c:v>2016-06-18 17:49</c:v>
                </c:pt>
                <c:pt idx="3120">
                  <c:v>2016-06-18 17:49</c:v>
                </c:pt>
                <c:pt idx="3121">
                  <c:v>2016-06-18 17:49</c:v>
                </c:pt>
                <c:pt idx="3122">
                  <c:v>2016-06-18 17:49</c:v>
                </c:pt>
                <c:pt idx="3123">
                  <c:v>2016-06-18 17:49</c:v>
                </c:pt>
                <c:pt idx="3124">
                  <c:v>2016-06-18 17:49</c:v>
                </c:pt>
                <c:pt idx="3125">
                  <c:v>2016-06-18 17:49</c:v>
                </c:pt>
                <c:pt idx="3126">
                  <c:v>2016-06-18 17:49</c:v>
                </c:pt>
                <c:pt idx="3127">
                  <c:v>2016-06-18 17:49</c:v>
                </c:pt>
                <c:pt idx="3128">
                  <c:v>2016-06-18 17:49</c:v>
                </c:pt>
                <c:pt idx="3129">
                  <c:v>2016-06-18 17:49</c:v>
                </c:pt>
                <c:pt idx="3130">
                  <c:v>2016-06-18 17:49</c:v>
                </c:pt>
                <c:pt idx="3131">
                  <c:v>2016-06-18 17:49</c:v>
                </c:pt>
                <c:pt idx="3132">
                  <c:v>2016-06-18 17:49</c:v>
                </c:pt>
                <c:pt idx="3133">
                  <c:v>2016-06-18 17:49</c:v>
                </c:pt>
                <c:pt idx="3134">
                  <c:v>2016-06-18 17:49</c:v>
                </c:pt>
                <c:pt idx="3135">
                  <c:v>2016-06-18 17:50</c:v>
                </c:pt>
                <c:pt idx="3136">
                  <c:v>2016-06-18 17:50</c:v>
                </c:pt>
                <c:pt idx="3137">
                  <c:v>2016-06-18 17:50</c:v>
                </c:pt>
                <c:pt idx="3138">
                  <c:v>2016-06-18 17:50</c:v>
                </c:pt>
                <c:pt idx="3139">
                  <c:v>2016-06-18 17:50</c:v>
                </c:pt>
                <c:pt idx="3140">
                  <c:v>2016-06-18 17:50</c:v>
                </c:pt>
                <c:pt idx="3141">
                  <c:v>2016-06-18 17:50</c:v>
                </c:pt>
                <c:pt idx="3142">
                  <c:v>2016-06-18 17:50</c:v>
                </c:pt>
                <c:pt idx="3143">
                  <c:v>2016-06-18 17:50</c:v>
                </c:pt>
                <c:pt idx="3144">
                  <c:v>2016-06-18 17:50</c:v>
                </c:pt>
                <c:pt idx="3145">
                  <c:v>2016-06-18 17:50</c:v>
                </c:pt>
                <c:pt idx="3146">
                  <c:v>2016-06-18 17:50</c:v>
                </c:pt>
                <c:pt idx="3147">
                  <c:v>2016-06-18 17:50</c:v>
                </c:pt>
                <c:pt idx="3148">
                  <c:v>2016-06-18 17:50</c:v>
                </c:pt>
                <c:pt idx="3149">
                  <c:v>2016-06-18 17:50</c:v>
                </c:pt>
                <c:pt idx="3150">
                  <c:v>2016-06-18 17:50</c:v>
                </c:pt>
                <c:pt idx="3151">
                  <c:v>2016-06-18 17:50</c:v>
                </c:pt>
                <c:pt idx="3152">
                  <c:v>2016-06-18 17:50</c:v>
                </c:pt>
                <c:pt idx="3153">
                  <c:v>2016-06-18 17:50</c:v>
                </c:pt>
                <c:pt idx="3154">
                  <c:v>2016-06-18 17:50</c:v>
                </c:pt>
                <c:pt idx="3155">
                  <c:v>2016-06-18 17:50</c:v>
                </c:pt>
                <c:pt idx="3156">
                  <c:v>2016-06-18 17:50</c:v>
                </c:pt>
                <c:pt idx="3157">
                  <c:v>2016-06-18 17:50</c:v>
                </c:pt>
                <c:pt idx="3158">
                  <c:v>2016-06-18 17:50</c:v>
                </c:pt>
                <c:pt idx="3159">
                  <c:v>2016-06-18 17:50</c:v>
                </c:pt>
                <c:pt idx="3160">
                  <c:v>2016-06-18 17:50</c:v>
                </c:pt>
                <c:pt idx="3161">
                  <c:v>2016-06-18 17:50</c:v>
                </c:pt>
                <c:pt idx="3162">
                  <c:v>2016-06-18 17:50</c:v>
                </c:pt>
                <c:pt idx="3163">
                  <c:v>2016-06-18 17:50</c:v>
                </c:pt>
                <c:pt idx="3164">
                  <c:v>2016-06-18 17:50</c:v>
                </c:pt>
                <c:pt idx="3165">
                  <c:v>2016-06-18 17:50</c:v>
                </c:pt>
                <c:pt idx="3166">
                  <c:v>2016-06-18 17:50</c:v>
                </c:pt>
                <c:pt idx="3167">
                  <c:v>2016-06-18 17:50</c:v>
                </c:pt>
                <c:pt idx="3168">
                  <c:v>2016-06-18 17:50</c:v>
                </c:pt>
                <c:pt idx="3169">
                  <c:v>2016-06-18 17:50</c:v>
                </c:pt>
                <c:pt idx="3170">
                  <c:v>2016-06-18 17:50</c:v>
                </c:pt>
                <c:pt idx="3171">
                  <c:v>2016-06-18 17:50</c:v>
                </c:pt>
                <c:pt idx="3172">
                  <c:v>2016-06-18 17:50</c:v>
                </c:pt>
                <c:pt idx="3173">
                  <c:v>2016-06-18 17:50</c:v>
                </c:pt>
                <c:pt idx="3174">
                  <c:v>2016-06-18 17:50</c:v>
                </c:pt>
                <c:pt idx="3175">
                  <c:v>2016-06-18 17:50</c:v>
                </c:pt>
                <c:pt idx="3176">
                  <c:v>2016-06-18 17:50</c:v>
                </c:pt>
                <c:pt idx="3177">
                  <c:v>2016-06-18 17:50</c:v>
                </c:pt>
                <c:pt idx="3178">
                  <c:v>2016-06-18 17:50</c:v>
                </c:pt>
                <c:pt idx="3179">
                  <c:v>2016-06-18 17:50</c:v>
                </c:pt>
                <c:pt idx="3180">
                  <c:v>2016-06-18 17:50</c:v>
                </c:pt>
                <c:pt idx="3181">
                  <c:v>2016-06-18 17:50</c:v>
                </c:pt>
                <c:pt idx="3182">
                  <c:v>2016-06-18 17:50</c:v>
                </c:pt>
                <c:pt idx="3183">
                  <c:v>2016-06-18 17:50</c:v>
                </c:pt>
                <c:pt idx="3184">
                  <c:v>2016-06-18 17:50</c:v>
                </c:pt>
                <c:pt idx="3185">
                  <c:v>2016-06-18 17:50</c:v>
                </c:pt>
                <c:pt idx="3186">
                  <c:v>2016-06-18 17:50</c:v>
                </c:pt>
                <c:pt idx="3187">
                  <c:v>2016-06-18 17:50</c:v>
                </c:pt>
                <c:pt idx="3188">
                  <c:v>2016-06-18 17:50</c:v>
                </c:pt>
                <c:pt idx="3189">
                  <c:v>2016-06-18 17:50</c:v>
                </c:pt>
                <c:pt idx="3190">
                  <c:v>2016-06-18 17:50</c:v>
                </c:pt>
                <c:pt idx="3191">
                  <c:v>2016-06-18 17:50</c:v>
                </c:pt>
                <c:pt idx="3192">
                  <c:v>2016-06-18 17:50</c:v>
                </c:pt>
                <c:pt idx="3193">
                  <c:v>2016-06-18 17:51</c:v>
                </c:pt>
                <c:pt idx="3194">
                  <c:v>2016-06-18 17:51</c:v>
                </c:pt>
                <c:pt idx="3195">
                  <c:v>2016-06-18 17:51</c:v>
                </c:pt>
                <c:pt idx="3196">
                  <c:v>2016-06-18 17:51</c:v>
                </c:pt>
                <c:pt idx="3197">
                  <c:v>2016-06-18 17:51</c:v>
                </c:pt>
                <c:pt idx="3198">
                  <c:v>2016-06-18 17:51</c:v>
                </c:pt>
                <c:pt idx="3199">
                  <c:v>2016-06-18 17:51</c:v>
                </c:pt>
                <c:pt idx="3200">
                  <c:v>2016-06-18 17:51</c:v>
                </c:pt>
                <c:pt idx="3201">
                  <c:v>2016-06-18 17:51</c:v>
                </c:pt>
                <c:pt idx="3202">
                  <c:v>2016-06-18 17:51</c:v>
                </c:pt>
                <c:pt idx="3203">
                  <c:v>2016-06-18 17:51</c:v>
                </c:pt>
                <c:pt idx="3204">
                  <c:v>2016-06-18 17:51</c:v>
                </c:pt>
                <c:pt idx="3205">
                  <c:v>2016-06-18 17:51</c:v>
                </c:pt>
                <c:pt idx="3206">
                  <c:v>2016-06-18 17:51</c:v>
                </c:pt>
                <c:pt idx="3207">
                  <c:v>2016-06-18 17:51</c:v>
                </c:pt>
                <c:pt idx="3208">
                  <c:v>2016-06-18 17:51</c:v>
                </c:pt>
                <c:pt idx="3209">
                  <c:v>2016-06-18 17:51</c:v>
                </c:pt>
                <c:pt idx="3210">
                  <c:v>2016-06-18 17:51</c:v>
                </c:pt>
                <c:pt idx="3211">
                  <c:v>2016-06-18 17:51</c:v>
                </c:pt>
                <c:pt idx="3212">
                  <c:v>2016-06-18 17:51</c:v>
                </c:pt>
                <c:pt idx="3213">
                  <c:v>2016-06-18 17:51</c:v>
                </c:pt>
                <c:pt idx="3214">
                  <c:v>2016-06-18 17:51</c:v>
                </c:pt>
                <c:pt idx="3215">
                  <c:v>2016-06-18 17:51</c:v>
                </c:pt>
                <c:pt idx="3216">
                  <c:v>2016-06-18 17:51</c:v>
                </c:pt>
                <c:pt idx="3217">
                  <c:v>2016-06-18 17:51</c:v>
                </c:pt>
                <c:pt idx="3218">
                  <c:v>2016-06-18 17:51</c:v>
                </c:pt>
                <c:pt idx="3219">
                  <c:v>2016-06-18 17:51</c:v>
                </c:pt>
                <c:pt idx="3220">
                  <c:v>2016-06-18 17:51</c:v>
                </c:pt>
                <c:pt idx="3221">
                  <c:v>2016-06-18 17:51</c:v>
                </c:pt>
                <c:pt idx="3222">
                  <c:v>2016-06-18 17:51</c:v>
                </c:pt>
                <c:pt idx="3223">
                  <c:v>2016-06-18 17:51</c:v>
                </c:pt>
                <c:pt idx="3224">
                  <c:v>2016-06-18 17:51</c:v>
                </c:pt>
                <c:pt idx="3225">
                  <c:v>2016-06-18 17:51</c:v>
                </c:pt>
                <c:pt idx="3226">
                  <c:v>2016-06-18 17:51</c:v>
                </c:pt>
                <c:pt idx="3227">
                  <c:v>2016-06-18 17:51</c:v>
                </c:pt>
                <c:pt idx="3228">
                  <c:v>2016-06-18 17:51</c:v>
                </c:pt>
                <c:pt idx="3229">
                  <c:v>2016-06-18 17:51</c:v>
                </c:pt>
                <c:pt idx="3230">
                  <c:v>2016-06-18 17:51</c:v>
                </c:pt>
                <c:pt idx="3231">
                  <c:v>2016-06-18 17:51</c:v>
                </c:pt>
                <c:pt idx="3232">
                  <c:v>2016-06-18 17:51</c:v>
                </c:pt>
                <c:pt idx="3233">
                  <c:v>2016-06-18 17:51</c:v>
                </c:pt>
                <c:pt idx="3234">
                  <c:v>2016-06-18 17:51</c:v>
                </c:pt>
                <c:pt idx="3235">
                  <c:v>2016-06-18 17:51</c:v>
                </c:pt>
                <c:pt idx="3236">
                  <c:v>2016-06-18 17:51</c:v>
                </c:pt>
                <c:pt idx="3237">
                  <c:v>2016-06-18 17:51</c:v>
                </c:pt>
                <c:pt idx="3238">
                  <c:v>2016-06-18 17:51</c:v>
                </c:pt>
                <c:pt idx="3239">
                  <c:v>2016-06-18 17:51</c:v>
                </c:pt>
                <c:pt idx="3240">
                  <c:v>2016-06-18 17:51</c:v>
                </c:pt>
                <c:pt idx="3241">
                  <c:v>2016-06-18 17:51</c:v>
                </c:pt>
                <c:pt idx="3242">
                  <c:v>2016-06-18 17:51</c:v>
                </c:pt>
                <c:pt idx="3243">
                  <c:v>2016-06-18 17:51</c:v>
                </c:pt>
                <c:pt idx="3244">
                  <c:v>2016-06-18 17:51</c:v>
                </c:pt>
                <c:pt idx="3245">
                  <c:v>2016-06-18 17:51</c:v>
                </c:pt>
                <c:pt idx="3246">
                  <c:v>2016-06-18 17:51</c:v>
                </c:pt>
                <c:pt idx="3247">
                  <c:v>2016-06-18 17:51</c:v>
                </c:pt>
                <c:pt idx="3248">
                  <c:v>2016-06-18 17:51</c:v>
                </c:pt>
                <c:pt idx="3249">
                  <c:v>2016-06-18 17:52</c:v>
                </c:pt>
                <c:pt idx="3250">
                  <c:v>2016-06-18 17:52</c:v>
                </c:pt>
                <c:pt idx="3251">
                  <c:v>2016-06-18 17:52</c:v>
                </c:pt>
                <c:pt idx="3252">
                  <c:v>2016-06-18 17:52</c:v>
                </c:pt>
                <c:pt idx="3253">
                  <c:v>2016-06-18 17:52</c:v>
                </c:pt>
                <c:pt idx="3254">
                  <c:v>2016-06-18 17:52</c:v>
                </c:pt>
                <c:pt idx="3255">
                  <c:v>2016-06-18 17:52</c:v>
                </c:pt>
                <c:pt idx="3256">
                  <c:v>2016-06-18 17:52</c:v>
                </c:pt>
                <c:pt idx="3257">
                  <c:v>2016-06-18 17:52</c:v>
                </c:pt>
                <c:pt idx="3258">
                  <c:v>2016-06-18 17:52</c:v>
                </c:pt>
                <c:pt idx="3259">
                  <c:v>2016-06-18 17:52</c:v>
                </c:pt>
                <c:pt idx="3260">
                  <c:v>2016-06-18 17:52</c:v>
                </c:pt>
                <c:pt idx="3261">
                  <c:v>2016-06-18 17:52</c:v>
                </c:pt>
                <c:pt idx="3262">
                  <c:v>2016-06-18 17:52</c:v>
                </c:pt>
                <c:pt idx="3263">
                  <c:v>2016-06-18 17:52</c:v>
                </c:pt>
                <c:pt idx="3264">
                  <c:v>2016-06-18 17:52</c:v>
                </c:pt>
                <c:pt idx="3265">
                  <c:v>2016-06-18 17:52</c:v>
                </c:pt>
                <c:pt idx="3266">
                  <c:v>2016-06-18 17:52</c:v>
                </c:pt>
                <c:pt idx="3267">
                  <c:v>2016-06-18 17:52</c:v>
                </c:pt>
                <c:pt idx="3268">
                  <c:v>2016-06-18 17:52</c:v>
                </c:pt>
                <c:pt idx="3269">
                  <c:v>2016-06-18 17:52</c:v>
                </c:pt>
                <c:pt idx="3270">
                  <c:v>2016-06-18 17:52</c:v>
                </c:pt>
                <c:pt idx="3271">
                  <c:v>2016-06-18 17:52</c:v>
                </c:pt>
                <c:pt idx="3272">
                  <c:v>2016-06-18 17:52</c:v>
                </c:pt>
                <c:pt idx="3273">
                  <c:v>2016-06-18 17:52</c:v>
                </c:pt>
                <c:pt idx="3274">
                  <c:v>2016-06-18 17:52</c:v>
                </c:pt>
                <c:pt idx="3275">
                  <c:v>2016-06-18 17:52</c:v>
                </c:pt>
                <c:pt idx="3276">
                  <c:v>2016-06-18 17:52</c:v>
                </c:pt>
                <c:pt idx="3277">
                  <c:v>2016-06-18 17:52</c:v>
                </c:pt>
                <c:pt idx="3278">
                  <c:v>2016-06-18 17:52</c:v>
                </c:pt>
                <c:pt idx="3279">
                  <c:v>2016-06-18 17:52</c:v>
                </c:pt>
                <c:pt idx="3280">
                  <c:v>2016-06-18 17:52</c:v>
                </c:pt>
                <c:pt idx="3281">
                  <c:v>2016-06-18 17:52</c:v>
                </c:pt>
                <c:pt idx="3282">
                  <c:v>2016-06-18 17:52</c:v>
                </c:pt>
                <c:pt idx="3283">
                  <c:v>2016-06-18 17:52</c:v>
                </c:pt>
                <c:pt idx="3284">
                  <c:v>2016-06-18 17:52</c:v>
                </c:pt>
                <c:pt idx="3285">
                  <c:v>2016-06-18 17:52</c:v>
                </c:pt>
                <c:pt idx="3286">
                  <c:v>2016-06-18 17:52</c:v>
                </c:pt>
                <c:pt idx="3287">
                  <c:v>2016-06-18 17:52</c:v>
                </c:pt>
                <c:pt idx="3288">
                  <c:v>2016-06-18 17:52</c:v>
                </c:pt>
                <c:pt idx="3289">
                  <c:v>2016-06-18 17:52</c:v>
                </c:pt>
                <c:pt idx="3290">
                  <c:v>2016-06-18 17:52</c:v>
                </c:pt>
                <c:pt idx="3291">
                  <c:v>2016-06-18 17:52</c:v>
                </c:pt>
                <c:pt idx="3292">
                  <c:v>2016-06-18 17:52</c:v>
                </c:pt>
                <c:pt idx="3293">
                  <c:v>2016-06-18 17:52</c:v>
                </c:pt>
                <c:pt idx="3294">
                  <c:v>2016-06-18 17:52</c:v>
                </c:pt>
                <c:pt idx="3295">
                  <c:v>2016-06-18 17:52</c:v>
                </c:pt>
                <c:pt idx="3296">
                  <c:v>2016-06-18 17:52</c:v>
                </c:pt>
                <c:pt idx="3297">
                  <c:v>2016-06-18 17:52</c:v>
                </c:pt>
                <c:pt idx="3298">
                  <c:v>2016-06-18 17:52</c:v>
                </c:pt>
                <c:pt idx="3299">
                  <c:v>2016-06-18 17:52</c:v>
                </c:pt>
                <c:pt idx="3300">
                  <c:v>2016-06-18 17:52</c:v>
                </c:pt>
                <c:pt idx="3301">
                  <c:v>2016-06-18 17:52</c:v>
                </c:pt>
                <c:pt idx="3302">
                  <c:v>2016-06-18 17:52</c:v>
                </c:pt>
                <c:pt idx="3303">
                  <c:v>2016-06-18 17:52</c:v>
                </c:pt>
                <c:pt idx="3304">
                  <c:v>2016-06-18 17:52</c:v>
                </c:pt>
                <c:pt idx="3305">
                  <c:v>2016-06-18 17:52</c:v>
                </c:pt>
                <c:pt idx="3306">
                  <c:v>2016-06-18 17:52</c:v>
                </c:pt>
                <c:pt idx="3307">
                  <c:v>2016-06-18 17:52</c:v>
                </c:pt>
                <c:pt idx="3308">
                  <c:v>2016-06-18 17:52</c:v>
                </c:pt>
                <c:pt idx="3309">
                  <c:v>2016-06-18 17:53</c:v>
                </c:pt>
                <c:pt idx="3310">
                  <c:v>2016-06-18 17:53</c:v>
                </c:pt>
                <c:pt idx="3311">
                  <c:v>2016-06-18 17:53</c:v>
                </c:pt>
                <c:pt idx="3312">
                  <c:v>2016-06-18 17:53</c:v>
                </c:pt>
                <c:pt idx="3313">
                  <c:v>2016-06-18 17:53</c:v>
                </c:pt>
                <c:pt idx="3314">
                  <c:v>2016-06-18 17:53</c:v>
                </c:pt>
                <c:pt idx="3315">
                  <c:v>2016-06-18 17:53</c:v>
                </c:pt>
                <c:pt idx="3316">
                  <c:v>2016-06-18 17:53</c:v>
                </c:pt>
                <c:pt idx="3317">
                  <c:v>2016-06-18 17:53</c:v>
                </c:pt>
                <c:pt idx="3318">
                  <c:v>2016-06-18 17:53</c:v>
                </c:pt>
                <c:pt idx="3319">
                  <c:v>2016-06-18 17:53</c:v>
                </c:pt>
                <c:pt idx="3320">
                  <c:v>2016-06-18 17:53</c:v>
                </c:pt>
                <c:pt idx="3321">
                  <c:v>2016-06-18 17:53</c:v>
                </c:pt>
                <c:pt idx="3322">
                  <c:v>2016-06-18 17:53</c:v>
                </c:pt>
                <c:pt idx="3323">
                  <c:v>2016-06-18 17:53</c:v>
                </c:pt>
                <c:pt idx="3324">
                  <c:v>2016-06-18 17:53</c:v>
                </c:pt>
                <c:pt idx="3325">
                  <c:v>2016-06-18 17:53</c:v>
                </c:pt>
                <c:pt idx="3326">
                  <c:v>2016-06-18 17:53</c:v>
                </c:pt>
                <c:pt idx="3327">
                  <c:v>2016-06-18 17:53</c:v>
                </c:pt>
                <c:pt idx="3328">
                  <c:v>2016-06-18 17:53</c:v>
                </c:pt>
                <c:pt idx="3329">
                  <c:v>2016-06-18 17:53</c:v>
                </c:pt>
                <c:pt idx="3330">
                  <c:v>2016-06-18 17:53</c:v>
                </c:pt>
                <c:pt idx="3331">
                  <c:v>2016-06-18 17:53</c:v>
                </c:pt>
                <c:pt idx="3332">
                  <c:v>2016-06-18 17:53</c:v>
                </c:pt>
                <c:pt idx="3333">
                  <c:v>2016-06-18 17:53</c:v>
                </c:pt>
                <c:pt idx="3334">
                  <c:v>2016-06-18 17:53</c:v>
                </c:pt>
                <c:pt idx="3335">
                  <c:v>2016-06-18 17:53</c:v>
                </c:pt>
                <c:pt idx="3336">
                  <c:v>2016-06-18 17:53</c:v>
                </c:pt>
                <c:pt idx="3337">
                  <c:v>2016-06-18 17:53</c:v>
                </c:pt>
                <c:pt idx="3338">
                  <c:v>2016-06-18 17:53</c:v>
                </c:pt>
                <c:pt idx="3339">
                  <c:v>2016-06-18 17:53</c:v>
                </c:pt>
                <c:pt idx="3340">
                  <c:v>2016-06-18 17:53</c:v>
                </c:pt>
                <c:pt idx="3341">
                  <c:v>2016-06-18 17:53</c:v>
                </c:pt>
                <c:pt idx="3342">
                  <c:v>2016-06-18 17:53</c:v>
                </c:pt>
                <c:pt idx="3343">
                  <c:v>2016-06-18 17:53</c:v>
                </c:pt>
                <c:pt idx="3344">
                  <c:v>2016-06-18 17:53</c:v>
                </c:pt>
                <c:pt idx="3345">
                  <c:v>2016-06-18 17:53</c:v>
                </c:pt>
                <c:pt idx="3346">
                  <c:v>2016-06-18 17:53</c:v>
                </c:pt>
                <c:pt idx="3347">
                  <c:v>2016-06-18 17:53</c:v>
                </c:pt>
                <c:pt idx="3348">
                  <c:v>2016-06-18 17:53</c:v>
                </c:pt>
                <c:pt idx="3349">
                  <c:v>2016-06-18 17:53</c:v>
                </c:pt>
                <c:pt idx="3350">
                  <c:v>2016-06-18 17:53</c:v>
                </c:pt>
                <c:pt idx="3351">
                  <c:v>2016-06-18 17:53</c:v>
                </c:pt>
                <c:pt idx="3352">
                  <c:v>2016-06-18 17:53</c:v>
                </c:pt>
                <c:pt idx="3353">
                  <c:v>2016-06-18 17:53</c:v>
                </c:pt>
                <c:pt idx="3354">
                  <c:v>2016-06-18 17:53</c:v>
                </c:pt>
                <c:pt idx="3355">
                  <c:v>2016-06-18 17:53</c:v>
                </c:pt>
                <c:pt idx="3356">
                  <c:v>2016-06-18 17:53</c:v>
                </c:pt>
                <c:pt idx="3357">
                  <c:v>2016-06-18 17:53</c:v>
                </c:pt>
                <c:pt idx="3358">
                  <c:v>2016-06-18 17:53</c:v>
                </c:pt>
                <c:pt idx="3359">
                  <c:v>2016-06-18 17:53</c:v>
                </c:pt>
                <c:pt idx="3360">
                  <c:v>2016-06-18 17:53</c:v>
                </c:pt>
                <c:pt idx="3361">
                  <c:v>2016-06-18 17:53</c:v>
                </c:pt>
                <c:pt idx="3362">
                  <c:v>2016-06-18 17:53</c:v>
                </c:pt>
                <c:pt idx="3363">
                  <c:v>2016-06-18 17:53</c:v>
                </c:pt>
                <c:pt idx="3364">
                  <c:v>2016-06-18 17:53</c:v>
                </c:pt>
                <c:pt idx="3365">
                  <c:v>2016-06-18 17:53</c:v>
                </c:pt>
                <c:pt idx="3366">
                  <c:v>2016-06-18 17:53</c:v>
                </c:pt>
                <c:pt idx="3367">
                  <c:v>2016-06-18 17:54</c:v>
                </c:pt>
                <c:pt idx="3368">
                  <c:v>2016-06-18 17:54</c:v>
                </c:pt>
                <c:pt idx="3369">
                  <c:v>2016-06-18 17:54</c:v>
                </c:pt>
                <c:pt idx="3370">
                  <c:v>2016-06-18 17:54</c:v>
                </c:pt>
                <c:pt idx="3371">
                  <c:v>2016-06-18 17:54</c:v>
                </c:pt>
                <c:pt idx="3372">
                  <c:v>2016-06-18 17:54</c:v>
                </c:pt>
                <c:pt idx="3373">
                  <c:v>2016-06-18 17:54</c:v>
                </c:pt>
                <c:pt idx="3374">
                  <c:v>2016-06-18 17:54</c:v>
                </c:pt>
                <c:pt idx="3375">
                  <c:v>2016-06-18 17:54</c:v>
                </c:pt>
                <c:pt idx="3376">
                  <c:v>2016-06-18 17:54</c:v>
                </c:pt>
                <c:pt idx="3377">
                  <c:v>2016-06-18 17:54</c:v>
                </c:pt>
                <c:pt idx="3378">
                  <c:v>2016-06-18 17:54</c:v>
                </c:pt>
                <c:pt idx="3379">
                  <c:v>2016-06-18 17:54</c:v>
                </c:pt>
                <c:pt idx="3380">
                  <c:v>2016-06-18 17:54</c:v>
                </c:pt>
                <c:pt idx="3381">
                  <c:v>2016-06-18 17:54</c:v>
                </c:pt>
                <c:pt idx="3382">
                  <c:v>2016-06-18 17:54</c:v>
                </c:pt>
                <c:pt idx="3383">
                  <c:v>2016-06-18 17:54</c:v>
                </c:pt>
                <c:pt idx="3384">
                  <c:v>2016-06-18 17:54</c:v>
                </c:pt>
                <c:pt idx="3385">
                  <c:v>2016-06-18 17:54</c:v>
                </c:pt>
                <c:pt idx="3386">
                  <c:v>2016-06-18 17:54</c:v>
                </c:pt>
                <c:pt idx="3387">
                  <c:v>2016-06-18 17:54</c:v>
                </c:pt>
                <c:pt idx="3388">
                  <c:v>2016-06-18 17:54</c:v>
                </c:pt>
                <c:pt idx="3389">
                  <c:v>2016-06-18 17:54</c:v>
                </c:pt>
                <c:pt idx="3390">
                  <c:v>2016-06-18 17:54</c:v>
                </c:pt>
                <c:pt idx="3391">
                  <c:v>2016-06-18 17:54</c:v>
                </c:pt>
                <c:pt idx="3392">
                  <c:v>2016-06-18 17:54</c:v>
                </c:pt>
                <c:pt idx="3393">
                  <c:v>2016-06-18 17:54</c:v>
                </c:pt>
                <c:pt idx="3394">
                  <c:v>2016-06-18 17:54</c:v>
                </c:pt>
                <c:pt idx="3395">
                  <c:v>2016-06-18 17:54</c:v>
                </c:pt>
                <c:pt idx="3396">
                  <c:v>2016-06-18 17:54</c:v>
                </c:pt>
                <c:pt idx="3397">
                  <c:v>2016-06-18 17:54</c:v>
                </c:pt>
                <c:pt idx="3398">
                  <c:v>2016-06-18 17:54</c:v>
                </c:pt>
                <c:pt idx="3399">
                  <c:v>2016-06-18 17:54</c:v>
                </c:pt>
                <c:pt idx="3400">
                  <c:v>2016-06-18 17:54</c:v>
                </c:pt>
                <c:pt idx="3401">
                  <c:v>2016-06-18 17:54</c:v>
                </c:pt>
                <c:pt idx="3402">
                  <c:v>2016-06-18 17:54</c:v>
                </c:pt>
                <c:pt idx="3403">
                  <c:v>2016-06-18 17:54</c:v>
                </c:pt>
                <c:pt idx="3404">
                  <c:v>2016-06-18 17:54</c:v>
                </c:pt>
                <c:pt idx="3405">
                  <c:v>2016-06-18 17:54</c:v>
                </c:pt>
                <c:pt idx="3406">
                  <c:v>2016-06-18 17:54</c:v>
                </c:pt>
                <c:pt idx="3407">
                  <c:v>2016-06-18 17:54</c:v>
                </c:pt>
                <c:pt idx="3408">
                  <c:v>2016-06-18 17:54</c:v>
                </c:pt>
                <c:pt idx="3409">
                  <c:v>2016-06-18 17:54</c:v>
                </c:pt>
                <c:pt idx="3410">
                  <c:v>2016-06-18 17:54</c:v>
                </c:pt>
                <c:pt idx="3411">
                  <c:v>2016-06-18 17:54</c:v>
                </c:pt>
                <c:pt idx="3412">
                  <c:v>2016-06-18 17:54</c:v>
                </c:pt>
                <c:pt idx="3413">
                  <c:v>2016-06-18 17:54</c:v>
                </c:pt>
                <c:pt idx="3414">
                  <c:v>2016-06-18 17:54</c:v>
                </c:pt>
                <c:pt idx="3415">
                  <c:v>2016-06-18 17:54</c:v>
                </c:pt>
                <c:pt idx="3416">
                  <c:v>2016-06-18 17:54</c:v>
                </c:pt>
                <c:pt idx="3417">
                  <c:v>2016-06-18 17:54</c:v>
                </c:pt>
                <c:pt idx="3418">
                  <c:v>2016-06-18 17:54</c:v>
                </c:pt>
                <c:pt idx="3419">
                  <c:v>2016-06-18 17:54</c:v>
                </c:pt>
                <c:pt idx="3420">
                  <c:v>2016-06-18 17:54</c:v>
                </c:pt>
                <c:pt idx="3421">
                  <c:v>2016-06-18 17:54</c:v>
                </c:pt>
                <c:pt idx="3422">
                  <c:v>2016-06-18 17:54</c:v>
                </c:pt>
                <c:pt idx="3423">
                  <c:v>2016-06-18 17:54</c:v>
                </c:pt>
                <c:pt idx="3424">
                  <c:v>2016-06-18 17:54</c:v>
                </c:pt>
                <c:pt idx="3425">
                  <c:v>2016-06-18 17:54</c:v>
                </c:pt>
                <c:pt idx="3426">
                  <c:v>2016-06-18 17:55</c:v>
                </c:pt>
                <c:pt idx="3427">
                  <c:v>2016-06-18 17:55</c:v>
                </c:pt>
                <c:pt idx="3428">
                  <c:v>2016-06-18 17:55</c:v>
                </c:pt>
                <c:pt idx="3429">
                  <c:v>2016-06-18 17:55</c:v>
                </c:pt>
                <c:pt idx="3430">
                  <c:v>2016-06-18 17:55</c:v>
                </c:pt>
                <c:pt idx="3431">
                  <c:v>2016-06-18 17:55</c:v>
                </c:pt>
                <c:pt idx="3432">
                  <c:v>2016-06-18 17:55</c:v>
                </c:pt>
                <c:pt idx="3433">
                  <c:v>2016-06-18 17:55</c:v>
                </c:pt>
                <c:pt idx="3434">
                  <c:v>2016-06-18 17:55</c:v>
                </c:pt>
                <c:pt idx="3435">
                  <c:v>2016-06-18 17:55</c:v>
                </c:pt>
                <c:pt idx="3436">
                  <c:v>2016-06-18 17:55</c:v>
                </c:pt>
                <c:pt idx="3437">
                  <c:v>2016-06-18 17:55</c:v>
                </c:pt>
                <c:pt idx="3438">
                  <c:v>2016-06-18 17:55</c:v>
                </c:pt>
                <c:pt idx="3439">
                  <c:v>2016-06-18 17:55</c:v>
                </c:pt>
                <c:pt idx="3440">
                  <c:v>2016-06-18 17:55</c:v>
                </c:pt>
                <c:pt idx="3441">
                  <c:v>2016-06-18 17:55</c:v>
                </c:pt>
                <c:pt idx="3442">
                  <c:v>2016-06-18 17:55</c:v>
                </c:pt>
                <c:pt idx="3443">
                  <c:v>2016-06-18 17:55</c:v>
                </c:pt>
                <c:pt idx="3444">
                  <c:v>2016-06-18 17:55</c:v>
                </c:pt>
                <c:pt idx="3445">
                  <c:v>2016-06-18 17:55</c:v>
                </c:pt>
                <c:pt idx="3446">
                  <c:v>2016-06-18 17:55</c:v>
                </c:pt>
                <c:pt idx="3447">
                  <c:v>2016-06-18 17:55</c:v>
                </c:pt>
                <c:pt idx="3448">
                  <c:v>2016-06-18 17:55</c:v>
                </c:pt>
                <c:pt idx="3449">
                  <c:v>2016-06-18 17:55</c:v>
                </c:pt>
                <c:pt idx="3450">
                  <c:v>2016-06-18 17:55</c:v>
                </c:pt>
                <c:pt idx="3451">
                  <c:v>2016-06-18 17:55</c:v>
                </c:pt>
                <c:pt idx="3452">
                  <c:v>2016-06-18 17:55</c:v>
                </c:pt>
                <c:pt idx="3453">
                  <c:v>2016-06-18 17:55</c:v>
                </c:pt>
                <c:pt idx="3454">
                  <c:v>2016-06-18 17:55</c:v>
                </c:pt>
                <c:pt idx="3455">
                  <c:v>2016-06-18 17:55</c:v>
                </c:pt>
                <c:pt idx="3456">
                  <c:v>2016-06-18 17:55</c:v>
                </c:pt>
                <c:pt idx="3457">
                  <c:v>2016-06-18 17:55</c:v>
                </c:pt>
                <c:pt idx="3458">
                  <c:v>2016-06-18 17:55</c:v>
                </c:pt>
                <c:pt idx="3459">
                  <c:v>2016-06-18 17:55</c:v>
                </c:pt>
                <c:pt idx="3460">
                  <c:v>2016-06-18 17:55</c:v>
                </c:pt>
                <c:pt idx="3461">
                  <c:v>2016-06-18 17:55</c:v>
                </c:pt>
                <c:pt idx="3462">
                  <c:v>2016-06-18 17:55</c:v>
                </c:pt>
                <c:pt idx="3463">
                  <c:v>2016-06-18 17:55</c:v>
                </c:pt>
                <c:pt idx="3464">
                  <c:v>2016-06-18 17:55</c:v>
                </c:pt>
                <c:pt idx="3465">
                  <c:v>2016-06-18 17:55</c:v>
                </c:pt>
                <c:pt idx="3466">
                  <c:v>2016-06-18 17:55</c:v>
                </c:pt>
                <c:pt idx="3467">
                  <c:v>2016-06-18 17:55</c:v>
                </c:pt>
                <c:pt idx="3468">
                  <c:v>2016-06-18 17:55</c:v>
                </c:pt>
                <c:pt idx="3469">
                  <c:v>2016-06-18 17:55</c:v>
                </c:pt>
                <c:pt idx="3470">
                  <c:v>2016-06-18 17:55</c:v>
                </c:pt>
                <c:pt idx="3471">
                  <c:v>2016-06-18 17:55</c:v>
                </c:pt>
                <c:pt idx="3472">
                  <c:v>2016-06-18 17:55</c:v>
                </c:pt>
                <c:pt idx="3473">
                  <c:v>2016-06-18 17:55</c:v>
                </c:pt>
                <c:pt idx="3474">
                  <c:v>2016-06-18 17:55</c:v>
                </c:pt>
                <c:pt idx="3475">
                  <c:v>2016-06-18 17:55</c:v>
                </c:pt>
                <c:pt idx="3476">
                  <c:v>2016-06-18 17:55</c:v>
                </c:pt>
                <c:pt idx="3477">
                  <c:v>2016-06-18 17:55</c:v>
                </c:pt>
                <c:pt idx="3478">
                  <c:v>2016-06-18 17:55</c:v>
                </c:pt>
                <c:pt idx="3479">
                  <c:v>2016-06-18 17:55</c:v>
                </c:pt>
                <c:pt idx="3480">
                  <c:v>2016-06-18 17:55</c:v>
                </c:pt>
                <c:pt idx="3481">
                  <c:v>2016-06-18 17:55</c:v>
                </c:pt>
                <c:pt idx="3482">
                  <c:v>2016-06-18 17:55</c:v>
                </c:pt>
                <c:pt idx="3483">
                  <c:v>2016-06-18 17:56</c:v>
                </c:pt>
                <c:pt idx="3484">
                  <c:v>2016-06-18 17:56</c:v>
                </c:pt>
                <c:pt idx="3485">
                  <c:v>2016-06-18 17:56</c:v>
                </c:pt>
                <c:pt idx="3486">
                  <c:v>2016-06-18 17:56</c:v>
                </c:pt>
                <c:pt idx="3487">
                  <c:v>2016-06-18 17:56</c:v>
                </c:pt>
                <c:pt idx="3488">
                  <c:v>2016-06-18 17:56</c:v>
                </c:pt>
                <c:pt idx="3489">
                  <c:v>2016-06-18 17:56</c:v>
                </c:pt>
                <c:pt idx="3490">
                  <c:v>2016-06-18 17:56</c:v>
                </c:pt>
                <c:pt idx="3491">
                  <c:v>2016-06-18 17:56</c:v>
                </c:pt>
                <c:pt idx="3492">
                  <c:v>2016-06-18 17:56</c:v>
                </c:pt>
                <c:pt idx="3493">
                  <c:v>2016-06-18 17:56</c:v>
                </c:pt>
                <c:pt idx="3494">
                  <c:v>2016-06-18 17:56</c:v>
                </c:pt>
                <c:pt idx="3495">
                  <c:v>2016-06-18 17:56</c:v>
                </c:pt>
                <c:pt idx="3496">
                  <c:v>2016-06-18 17:56</c:v>
                </c:pt>
                <c:pt idx="3497">
                  <c:v>2016-06-18 17:56</c:v>
                </c:pt>
                <c:pt idx="3498">
                  <c:v>2016-06-18 17:56</c:v>
                </c:pt>
                <c:pt idx="3499">
                  <c:v>2016-06-18 17:56</c:v>
                </c:pt>
                <c:pt idx="3500">
                  <c:v>2016-06-18 17:56</c:v>
                </c:pt>
                <c:pt idx="3501">
                  <c:v>2016-06-18 17:56</c:v>
                </c:pt>
                <c:pt idx="3502">
                  <c:v>2016-06-18 17:56</c:v>
                </c:pt>
                <c:pt idx="3503">
                  <c:v>2016-06-18 17:56</c:v>
                </c:pt>
                <c:pt idx="3504">
                  <c:v>2016-06-18 17:56</c:v>
                </c:pt>
                <c:pt idx="3505">
                  <c:v>2016-06-18 17:56</c:v>
                </c:pt>
                <c:pt idx="3506">
                  <c:v>2016-06-18 17:56</c:v>
                </c:pt>
                <c:pt idx="3507">
                  <c:v>2016-06-18 17:56</c:v>
                </c:pt>
                <c:pt idx="3508">
                  <c:v>2016-06-18 17:56</c:v>
                </c:pt>
                <c:pt idx="3509">
                  <c:v>2016-06-18 17:56</c:v>
                </c:pt>
                <c:pt idx="3510">
                  <c:v>2016-06-18 17:56</c:v>
                </c:pt>
                <c:pt idx="3511">
                  <c:v>2016-06-18 17:56</c:v>
                </c:pt>
                <c:pt idx="3512">
                  <c:v>2016-06-18 17:56</c:v>
                </c:pt>
                <c:pt idx="3513">
                  <c:v>2016-06-18 17:56</c:v>
                </c:pt>
                <c:pt idx="3514">
                  <c:v>2016-06-18 17:56</c:v>
                </c:pt>
                <c:pt idx="3515">
                  <c:v>2016-06-18 17:56</c:v>
                </c:pt>
                <c:pt idx="3516">
                  <c:v>2016-06-18 17:56</c:v>
                </c:pt>
                <c:pt idx="3517">
                  <c:v>2016-06-18 17:56</c:v>
                </c:pt>
                <c:pt idx="3518">
                  <c:v>2016-06-18 17:56</c:v>
                </c:pt>
                <c:pt idx="3519">
                  <c:v>2016-06-18 17:56</c:v>
                </c:pt>
                <c:pt idx="3520">
                  <c:v>2016-06-18 17:56</c:v>
                </c:pt>
                <c:pt idx="3521">
                  <c:v>2016-06-18 17:56</c:v>
                </c:pt>
                <c:pt idx="3522">
                  <c:v>2016-06-18 17:56</c:v>
                </c:pt>
                <c:pt idx="3523">
                  <c:v>2016-06-18 17:56</c:v>
                </c:pt>
                <c:pt idx="3524">
                  <c:v>2016-06-18 17:56</c:v>
                </c:pt>
                <c:pt idx="3525">
                  <c:v>2016-06-18 17:56</c:v>
                </c:pt>
                <c:pt idx="3526">
                  <c:v>2016-06-18 17:56</c:v>
                </c:pt>
                <c:pt idx="3527">
                  <c:v>2016-06-18 17:56</c:v>
                </c:pt>
                <c:pt idx="3528">
                  <c:v>2016-06-18 17:56</c:v>
                </c:pt>
                <c:pt idx="3529">
                  <c:v>2016-06-18 17:56</c:v>
                </c:pt>
                <c:pt idx="3530">
                  <c:v>2016-06-18 17:56</c:v>
                </c:pt>
                <c:pt idx="3531">
                  <c:v>2016-06-18 17:56</c:v>
                </c:pt>
                <c:pt idx="3532">
                  <c:v>2016-06-18 17:56</c:v>
                </c:pt>
                <c:pt idx="3533">
                  <c:v>2016-06-18 17:56</c:v>
                </c:pt>
                <c:pt idx="3534">
                  <c:v>2016-06-18 17:56</c:v>
                </c:pt>
                <c:pt idx="3535">
                  <c:v>2016-06-18 17:56</c:v>
                </c:pt>
                <c:pt idx="3536">
                  <c:v>2016-06-18 17:56</c:v>
                </c:pt>
                <c:pt idx="3537">
                  <c:v>2016-06-18 17:56</c:v>
                </c:pt>
                <c:pt idx="3538">
                  <c:v>2016-06-18 17:56</c:v>
                </c:pt>
                <c:pt idx="3539">
                  <c:v>2016-06-18 17:56</c:v>
                </c:pt>
                <c:pt idx="3540">
                  <c:v>2016-06-18 17:56</c:v>
                </c:pt>
                <c:pt idx="3541">
                  <c:v>2016-06-18 17:56</c:v>
                </c:pt>
                <c:pt idx="3542">
                  <c:v>2016-06-18 17:56</c:v>
                </c:pt>
                <c:pt idx="3543">
                  <c:v>2016-06-18 17:57</c:v>
                </c:pt>
                <c:pt idx="3544">
                  <c:v>2016-06-18 17:57</c:v>
                </c:pt>
                <c:pt idx="3545">
                  <c:v>2016-06-18 17:57</c:v>
                </c:pt>
                <c:pt idx="3546">
                  <c:v>2016-06-18 17:57</c:v>
                </c:pt>
                <c:pt idx="3547">
                  <c:v>2016-06-18 17:57</c:v>
                </c:pt>
                <c:pt idx="3548">
                  <c:v>2016-06-18 17:57</c:v>
                </c:pt>
                <c:pt idx="3549">
                  <c:v>2016-06-18 17:57</c:v>
                </c:pt>
                <c:pt idx="3550">
                  <c:v>2016-06-18 17:57</c:v>
                </c:pt>
                <c:pt idx="3551">
                  <c:v>2016-06-18 17:57</c:v>
                </c:pt>
                <c:pt idx="3552">
                  <c:v>2016-06-18 17:57</c:v>
                </c:pt>
                <c:pt idx="3553">
                  <c:v>2016-06-18 17:57</c:v>
                </c:pt>
                <c:pt idx="3554">
                  <c:v>2016-06-18 17:57</c:v>
                </c:pt>
                <c:pt idx="3555">
                  <c:v>2016-06-18 17:57</c:v>
                </c:pt>
                <c:pt idx="3556">
                  <c:v>2016-06-18 17:57</c:v>
                </c:pt>
                <c:pt idx="3557">
                  <c:v>2016-06-18 17:57</c:v>
                </c:pt>
                <c:pt idx="3558">
                  <c:v>2016-06-18 17:57</c:v>
                </c:pt>
                <c:pt idx="3559">
                  <c:v>2016-06-18 17:57</c:v>
                </c:pt>
                <c:pt idx="3560">
                  <c:v>2016-06-18 17:57</c:v>
                </c:pt>
                <c:pt idx="3561">
                  <c:v>2016-06-18 17:57</c:v>
                </c:pt>
                <c:pt idx="3562">
                  <c:v>2016-06-18 17:57</c:v>
                </c:pt>
                <c:pt idx="3563">
                  <c:v>2016-06-18 17:57</c:v>
                </c:pt>
                <c:pt idx="3564">
                  <c:v>2016-06-18 17:57</c:v>
                </c:pt>
                <c:pt idx="3565">
                  <c:v>2016-06-18 17:57</c:v>
                </c:pt>
                <c:pt idx="3566">
                  <c:v>2016-06-18 17:57</c:v>
                </c:pt>
                <c:pt idx="3567">
                  <c:v>2016-06-18 17:57</c:v>
                </c:pt>
                <c:pt idx="3568">
                  <c:v>2016-06-18 17:57</c:v>
                </c:pt>
                <c:pt idx="3569">
                  <c:v>2016-06-18 17:57</c:v>
                </c:pt>
                <c:pt idx="3570">
                  <c:v>2016-06-18 17:57</c:v>
                </c:pt>
                <c:pt idx="3571">
                  <c:v>2016-06-18 17:57</c:v>
                </c:pt>
                <c:pt idx="3572">
                  <c:v>2016-06-18 17:57</c:v>
                </c:pt>
                <c:pt idx="3573">
                  <c:v>2016-06-18 17:57</c:v>
                </c:pt>
                <c:pt idx="3574">
                  <c:v>2016-06-18 17:57</c:v>
                </c:pt>
                <c:pt idx="3575">
                  <c:v>2016-06-18 17:57</c:v>
                </c:pt>
                <c:pt idx="3576">
                  <c:v>2016-06-18 17:57</c:v>
                </c:pt>
                <c:pt idx="3577">
                  <c:v>2016-06-18 17:57</c:v>
                </c:pt>
                <c:pt idx="3578">
                  <c:v>2016-06-18 17:57</c:v>
                </c:pt>
                <c:pt idx="3579">
                  <c:v>2016-06-18 17:57</c:v>
                </c:pt>
                <c:pt idx="3580">
                  <c:v>2016-06-18 17:57</c:v>
                </c:pt>
                <c:pt idx="3581">
                  <c:v>2016-06-18 17:57</c:v>
                </c:pt>
                <c:pt idx="3582">
                  <c:v>2016-06-18 17:57</c:v>
                </c:pt>
                <c:pt idx="3583">
                  <c:v>2016-06-18 17:57</c:v>
                </c:pt>
                <c:pt idx="3584">
                  <c:v>2016-06-18 17:57</c:v>
                </c:pt>
                <c:pt idx="3585">
                  <c:v>2016-06-18 17:57</c:v>
                </c:pt>
                <c:pt idx="3586">
                  <c:v>2016-06-18 17:57</c:v>
                </c:pt>
                <c:pt idx="3587">
                  <c:v>2016-06-18 17:57</c:v>
                </c:pt>
                <c:pt idx="3588">
                  <c:v>2016-06-18 17:57</c:v>
                </c:pt>
                <c:pt idx="3589">
                  <c:v>2016-06-18 17:57</c:v>
                </c:pt>
                <c:pt idx="3590">
                  <c:v>2016-06-18 17:57</c:v>
                </c:pt>
                <c:pt idx="3591">
                  <c:v>2016-06-18 17:57</c:v>
                </c:pt>
                <c:pt idx="3592">
                  <c:v>2016-06-18 17:57</c:v>
                </c:pt>
                <c:pt idx="3593">
                  <c:v>2016-06-18 17:57</c:v>
                </c:pt>
                <c:pt idx="3594">
                  <c:v>2016-06-18 17:57</c:v>
                </c:pt>
                <c:pt idx="3595">
                  <c:v>2016-06-18 17:57</c:v>
                </c:pt>
                <c:pt idx="3596">
                  <c:v>2016-06-18 17:57</c:v>
                </c:pt>
                <c:pt idx="3597">
                  <c:v>2016-06-18 17:57</c:v>
                </c:pt>
                <c:pt idx="3598">
                  <c:v>2016-06-18 17:57</c:v>
                </c:pt>
                <c:pt idx="3599">
                  <c:v>2016-06-18 17:58</c:v>
                </c:pt>
                <c:pt idx="3600">
                  <c:v>2016-06-18 17:58</c:v>
                </c:pt>
                <c:pt idx="3601">
                  <c:v>2016-06-18 17:58</c:v>
                </c:pt>
                <c:pt idx="3602">
                  <c:v>2016-06-18 17:58</c:v>
                </c:pt>
                <c:pt idx="3603">
                  <c:v>2016-06-18 17:58</c:v>
                </c:pt>
                <c:pt idx="3604">
                  <c:v>2016-06-18 17:58</c:v>
                </c:pt>
                <c:pt idx="3605">
                  <c:v>2016-06-18 17:58</c:v>
                </c:pt>
                <c:pt idx="3606">
                  <c:v>2016-06-18 17:58</c:v>
                </c:pt>
                <c:pt idx="3607">
                  <c:v>2016-06-18 17:58</c:v>
                </c:pt>
                <c:pt idx="3608">
                  <c:v>2016-06-18 17:58</c:v>
                </c:pt>
                <c:pt idx="3609">
                  <c:v>2016-06-18 17:58</c:v>
                </c:pt>
                <c:pt idx="3610">
                  <c:v>2016-06-18 17:58</c:v>
                </c:pt>
                <c:pt idx="3611">
                  <c:v>2016-06-18 17:58</c:v>
                </c:pt>
                <c:pt idx="3612">
                  <c:v>2016-06-18 17:58</c:v>
                </c:pt>
                <c:pt idx="3613">
                  <c:v>2016-06-18 17:58</c:v>
                </c:pt>
                <c:pt idx="3614">
                  <c:v>2016-06-18 17:58</c:v>
                </c:pt>
                <c:pt idx="3615">
                  <c:v>2016-06-18 17:58</c:v>
                </c:pt>
                <c:pt idx="3616">
                  <c:v>2016-06-18 17:58</c:v>
                </c:pt>
                <c:pt idx="3617">
                  <c:v>2016-06-18 17:58</c:v>
                </c:pt>
                <c:pt idx="3618">
                  <c:v>2016-06-18 17:58</c:v>
                </c:pt>
                <c:pt idx="3619">
                  <c:v>2016-06-18 17:58</c:v>
                </c:pt>
                <c:pt idx="3620">
                  <c:v>2016-06-18 17:58</c:v>
                </c:pt>
                <c:pt idx="3621">
                  <c:v>2016-06-18 17:58</c:v>
                </c:pt>
                <c:pt idx="3622">
                  <c:v>2016-06-18 17:58</c:v>
                </c:pt>
                <c:pt idx="3623">
                  <c:v>2016-06-18 17:58</c:v>
                </c:pt>
                <c:pt idx="3624">
                  <c:v>2016-06-18 17:58</c:v>
                </c:pt>
                <c:pt idx="3625">
                  <c:v>2016-06-18 17:58</c:v>
                </c:pt>
                <c:pt idx="3626">
                  <c:v>2016-06-18 17:58</c:v>
                </c:pt>
                <c:pt idx="3627">
                  <c:v>2016-06-18 17:58</c:v>
                </c:pt>
                <c:pt idx="3628">
                  <c:v>2016-06-18 17:58</c:v>
                </c:pt>
                <c:pt idx="3629">
                  <c:v>2016-06-18 17:58</c:v>
                </c:pt>
                <c:pt idx="3630">
                  <c:v>2016-06-18 17:58</c:v>
                </c:pt>
                <c:pt idx="3631">
                  <c:v>2016-06-18 17:58</c:v>
                </c:pt>
                <c:pt idx="3632">
                  <c:v>2016-06-18 17:58</c:v>
                </c:pt>
                <c:pt idx="3633">
                  <c:v>2016-06-18 17:58</c:v>
                </c:pt>
                <c:pt idx="3634">
                  <c:v>2016-06-18 17:58</c:v>
                </c:pt>
                <c:pt idx="3635">
                  <c:v>2016-06-18 17:58</c:v>
                </c:pt>
                <c:pt idx="3636">
                  <c:v>2016-06-18 17:58</c:v>
                </c:pt>
                <c:pt idx="3637">
                  <c:v>2016-06-18 17:58</c:v>
                </c:pt>
                <c:pt idx="3638">
                  <c:v>2016-06-18 17:58</c:v>
                </c:pt>
                <c:pt idx="3639">
                  <c:v>2016-06-18 17:58</c:v>
                </c:pt>
                <c:pt idx="3640">
                  <c:v>2016-06-18 17:58</c:v>
                </c:pt>
                <c:pt idx="3641">
                  <c:v>2016-06-18 17:58</c:v>
                </c:pt>
                <c:pt idx="3642">
                  <c:v>2016-06-18 17:58</c:v>
                </c:pt>
                <c:pt idx="3643">
                  <c:v>2016-06-18 17:58</c:v>
                </c:pt>
                <c:pt idx="3644">
                  <c:v>2016-06-18 17:58</c:v>
                </c:pt>
                <c:pt idx="3645">
                  <c:v>2016-06-18 17:58</c:v>
                </c:pt>
                <c:pt idx="3646">
                  <c:v>2016-06-18 17:58</c:v>
                </c:pt>
                <c:pt idx="3647">
                  <c:v>2016-06-18 17:58</c:v>
                </c:pt>
                <c:pt idx="3648">
                  <c:v>2016-06-18 17:58</c:v>
                </c:pt>
                <c:pt idx="3649">
                  <c:v>2016-06-18 17:58</c:v>
                </c:pt>
                <c:pt idx="3650">
                  <c:v>2016-06-18 17:58</c:v>
                </c:pt>
                <c:pt idx="3651">
                  <c:v>2016-06-18 17:58</c:v>
                </c:pt>
                <c:pt idx="3652">
                  <c:v>2016-06-18 17:58</c:v>
                </c:pt>
                <c:pt idx="3653">
                  <c:v>2016-06-18 17:58</c:v>
                </c:pt>
                <c:pt idx="3654">
                  <c:v>2016-06-18 17:58</c:v>
                </c:pt>
                <c:pt idx="3655">
                  <c:v>2016-06-18 17:58</c:v>
                </c:pt>
                <c:pt idx="3656">
                  <c:v>2016-06-18 17:58</c:v>
                </c:pt>
                <c:pt idx="3657">
                  <c:v>2016-06-18 17:58</c:v>
                </c:pt>
                <c:pt idx="3658">
                  <c:v>2016-06-18 17:59</c:v>
                </c:pt>
                <c:pt idx="3659">
                  <c:v>2016-06-18 17:59</c:v>
                </c:pt>
                <c:pt idx="3660">
                  <c:v>2016-06-18 17:59</c:v>
                </c:pt>
                <c:pt idx="3661">
                  <c:v>2016-06-18 17:59</c:v>
                </c:pt>
                <c:pt idx="3662">
                  <c:v>2016-06-18 17:59</c:v>
                </c:pt>
                <c:pt idx="3663">
                  <c:v>2016-06-18 17:59</c:v>
                </c:pt>
                <c:pt idx="3664">
                  <c:v>2016-06-18 17:59</c:v>
                </c:pt>
                <c:pt idx="3665">
                  <c:v>2016-06-18 17:59</c:v>
                </c:pt>
                <c:pt idx="3666">
                  <c:v>2016-06-18 17:59</c:v>
                </c:pt>
                <c:pt idx="3667">
                  <c:v>2016-06-18 17:59</c:v>
                </c:pt>
                <c:pt idx="3668">
                  <c:v>2016-06-18 17:59</c:v>
                </c:pt>
                <c:pt idx="3669">
                  <c:v>2016-06-18 17:59</c:v>
                </c:pt>
                <c:pt idx="3670">
                  <c:v>2016-06-18 17:59</c:v>
                </c:pt>
                <c:pt idx="3671">
                  <c:v>2016-06-18 17:59</c:v>
                </c:pt>
                <c:pt idx="3672">
                  <c:v>2016-06-18 17:59</c:v>
                </c:pt>
                <c:pt idx="3673">
                  <c:v>2016-06-18 17:59</c:v>
                </c:pt>
                <c:pt idx="3674">
                  <c:v>2016-06-18 17:59</c:v>
                </c:pt>
                <c:pt idx="3675">
                  <c:v>2016-06-18 17:59</c:v>
                </c:pt>
                <c:pt idx="3676">
                  <c:v>2016-06-18 17:59</c:v>
                </c:pt>
                <c:pt idx="3677">
                  <c:v>2016-06-18 17:59</c:v>
                </c:pt>
                <c:pt idx="3678">
                  <c:v>2016-06-18 17:59</c:v>
                </c:pt>
                <c:pt idx="3679">
                  <c:v>2016-06-18 17:59</c:v>
                </c:pt>
                <c:pt idx="3680">
                  <c:v>2016-06-18 17:59</c:v>
                </c:pt>
                <c:pt idx="3681">
                  <c:v>2016-06-18 17:59</c:v>
                </c:pt>
                <c:pt idx="3682">
                  <c:v>2016-06-18 17:59</c:v>
                </c:pt>
                <c:pt idx="3683">
                  <c:v>2016-06-18 17:59</c:v>
                </c:pt>
                <c:pt idx="3684">
                  <c:v>2016-06-18 17:59</c:v>
                </c:pt>
                <c:pt idx="3685">
                  <c:v>2016-06-18 17:59</c:v>
                </c:pt>
                <c:pt idx="3686">
                  <c:v>2016-06-18 17:59</c:v>
                </c:pt>
                <c:pt idx="3687">
                  <c:v>2016-06-18 17:59</c:v>
                </c:pt>
                <c:pt idx="3688">
                  <c:v>2016-06-18 17:59</c:v>
                </c:pt>
                <c:pt idx="3689">
                  <c:v>2016-06-18 17:59</c:v>
                </c:pt>
                <c:pt idx="3690">
                  <c:v>2016-06-18 17:59</c:v>
                </c:pt>
                <c:pt idx="3691">
                  <c:v>2016-06-18 17:59</c:v>
                </c:pt>
                <c:pt idx="3692">
                  <c:v>2016-06-18 17:59</c:v>
                </c:pt>
                <c:pt idx="3693">
                  <c:v>2016-06-18 17:59</c:v>
                </c:pt>
                <c:pt idx="3694">
                  <c:v>2016-06-18 17:59</c:v>
                </c:pt>
                <c:pt idx="3695">
                  <c:v>2016-06-18 17:59</c:v>
                </c:pt>
                <c:pt idx="3696">
                  <c:v>2016-06-18 17:59</c:v>
                </c:pt>
                <c:pt idx="3697">
                  <c:v>2016-06-18 17:59</c:v>
                </c:pt>
                <c:pt idx="3698">
                  <c:v>2016-06-18 17:59</c:v>
                </c:pt>
                <c:pt idx="3699">
                  <c:v>2016-06-18 17:59</c:v>
                </c:pt>
                <c:pt idx="3700">
                  <c:v>2016-06-18 17:59</c:v>
                </c:pt>
                <c:pt idx="3701">
                  <c:v>2016-06-18 17:59</c:v>
                </c:pt>
                <c:pt idx="3702">
                  <c:v>2016-06-18 17:59</c:v>
                </c:pt>
                <c:pt idx="3703">
                  <c:v>2016-06-18 17:59</c:v>
                </c:pt>
                <c:pt idx="3704">
                  <c:v>2016-06-18 17:59</c:v>
                </c:pt>
                <c:pt idx="3705">
                  <c:v>2016-06-18 17:59</c:v>
                </c:pt>
                <c:pt idx="3706">
                  <c:v>2016-06-18 17:59</c:v>
                </c:pt>
                <c:pt idx="3707">
                  <c:v>2016-06-18 17:59</c:v>
                </c:pt>
                <c:pt idx="3708">
                  <c:v>2016-06-18 17:59</c:v>
                </c:pt>
                <c:pt idx="3709">
                  <c:v>2016-06-18 17:59</c:v>
                </c:pt>
                <c:pt idx="3710">
                  <c:v>2016-06-18 17:59</c:v>
                </c:pt>
                <c:pt idx="3711">
                  <c:v>2016-06-18 17:59</c:v>
                </c:pt>
                <c:pt idx="3712">
                  <c:v>2016-06-18 17:59</c:v>
                </c:pt>
                <c:pt idx="3713">
                  <c:v>2016-06-18 17:59</c:v>
                </c:pt>
                <c:pt idx="3714">
                  <c:v>2016-06-18 18:00</c:v>
                </c:pt>
                <c:pt idx="3715">
                  <c:v>2016-06-18 18:00</c:v>
                </c:pt>
                <c:pt idx="3716">
                  <c:v>2016-06-18 18:00</c:v>
                </c:pt>
                <c:pt idx="3717">
                  <c:v>2016-06-18 18:00</c:v>
                </c:pt>
                <c:pt idx="3718">
                  <c:v>2016-06-18 18:00</c:v>
                </c:pt>
                <c:pt idx="3719">
                  <c:v>2016-06-18 18:00</c:v>
                </c:pt>
                <c:pt idx="3720">
                  <c:v>2016-06-18 18:00</c:v>
                </c:pt>
                <c:pt idx="3721">
                  <c:v>2016-06-18 18:00</c:v>
                </c:pt>
                <c:pt idx="3722">
                  <c:v>2016-06-18 18:00</c:v>
                </c:pt>
                <c:pt idx="3723">
                  <c:v>2016-06-18 18:00</c:v>
                </c:pt>
                <c:pt idx="3724">
                  <c:v>2016-06-18 18:00</c:v>
                </c:pt>
                <c:pt idx="3725">
                  <c:v>2016-06-18 18:00</c:v>
                </c:pt>
                <c:pt idx="3726">
                  <c:v>2016-06-18 18:00</c:v>
                </c:pt>
                <c:pt idx="3727">
                  <c:v>2016-06-18 18:00</c:v>
                </c:pt>
                <c:pt idx="3728">
                  <c:v>2016-06-18 18:00</c:v>
                </c:pt>
                <c:pt idx="3729">
                  <c:v>2016-06-18 18:00</c:v>
                </c:pt>
                <c:pt idx="3730">
                  <c:v>2016-06-18 18:00</c:v>
                </c:pt>
                <c:pt idx="3731">
                  <c:v>2016-06-18 18:00</c:v>
                </c:pt>
                <c:pt idx="3732">
                  <c:v>2016-06-18 18:00</c:v>
                </c:pt>
                <c:pt idx="3733">
                  <c:v>2016-06-18 18:00</c:v>
                </c:pt>
                <c:pt idx="3734">
                  <c:v>2016-06-18 18:00</c:v>
                </c:pt>
                <c:pt idx="3735">
                  <c:v>2016-06-18 18:00</c:v>
                </c:pt>
                <c:pt idx="3736">
                  <c:v>2016-06-18 18:00</c:v>
                </c:pt>
                <c:pt idx="3737">
                  <c:v>2016-06-18 18:00</c:v>
                </c:pt>
                <c:pt idx="3738">
                  <c:v>2016-06-18 18:00</c:v>
                </c:pt>
                <c:pt idx="3739">
                  <c:v>2016-06-18 18:00</c:v>
                </c:pt>
                <c:pt idx="3740">
                  <c:v>2016-06-18 18:00</c:v>
                </c:pt>
                <c:pt idx="3741">
                  <c:v>2016-06-18 18:00</c:v>
                </c:pt>
                <c:pt idx="3742">
                  <c:v>2016-06-18 18:00</c:v>
                </c:pt>
                <c:pt idx="3743">
                  <c:v>2016-06-18 18:00</c:v>
                </c:pt>
                <c:pt idx="3744">
                  <c:v>2016-06-18 18:00</c:v>
                </c:pt>
                <c:pt idx="3745">
                  <c:v>2016-06-18 18:00</c:v>
                </c:pt>
                <c:pt idx="3746">
                  <c:v>2016-06-18 18:00</c:v>
                </c:pt>
                <c:pt idx="3747">
                  <c:v>2016-06-18 18:00</c:v>
                </c:pt>
                <c:pt idx="3748">
                  <c:v>2016-06-18 18:00</c:v>
                </c:pt>
                <c:pt idx="3749">
                  <c:v>2016-06-18 18:00</c:v>
                </c:pt>
                <c:pt idx="3750">
                  <c:v>2016-06-18 18:00</c:v>
                </c:pt>
                <c:pt idx="3751">
                  <c:v>2016-06-18 18:00</c:v>
                </c:pt>
                <c:pt idx="3752">
                  <c:v>2016-06-18 18:00</c:v>
                </c:pt>
                <c:pt idx="3753">
                  <c:v>2016-06-18 18:00</c:v>
                </c:pt>
                <c:pt idx="3754">
                  <c:v>2016-06-18 18:00</c:v>
                </c:pt>
                <c:pt idx="3755">
                  <c:v>2016-06-18 18:00</c:v>
                </c:pt>
                <c:pt idx="3756">
                  <c:v>2016-06-18 18:00</c:v>
                </c:pt>
                <c:pt idx="3757">
                  <c:v>2016-06-18 18:00</c:v>
                </c:pt>
                <c:pt idx="3758">
                  <c:v>2016-06-18 18:00</c:v>
                </c:pt>
                <c:pt idx="3759">
                  <c:v>2016-06-18 18:00</c:v>
                </c:pt>
                <c:pt idx="3760">
                  <c:v>2016-06-18 18:00</c:v>
                </c:pt>
                <c:pt idx="3761">
                  <c:v>2016-06-18 18:00</c:v>
                </c:pt>
                <c:pt idx="3762">
                  <c:v>2016-06-18 18:00</c:v>
                </c:pt>
                <c:pt idx="3763">
                  <c:v>2016-06-18 18:00</c:v>
                </c:pt>
                <c:pt idx="3764">
                  <c:v>2016-06-18 18:00</c:v>
                </c:pt>
                <c:pt idx="3765">
                  <c:v>2016-06-18 18:00</c:v>
                </c:pt>
                <c:pt idx="3766">
                  <c:v>2016-06-18 18:00</c:v>
                </c:pt>
                <c:pt idx="3767">
                  <c:v>2016-06-18 18:00</c:v>
                </c:pt>
                <c:pt idx="3768">
                  <c:v>2016-06-18 18:00</c:v>
                </c:pt>
                <c:pt idx="3769">
                  <c:v>2016-06-18 18:00</c:v>
                </c:pt>
                <c:pt idx="3770">
                  <c:v>2016-06-18 18:01</c:v>
                </c:pt>
                <c:pt idx="3771">
                  <c:v>2016-06-18 18:01</c:v>
                </c:pt>
                <c:pt idx="3772">
                  <c:v>2016-06-18 18:01</c:v>
                </c:pt>
                <c:pt idx="3773">
                  <c:v>2016-06-18 18:01</c:v>
                </c:pt>
                <c:pt idx="3774">
                  <c:v>2016-06-18 18:01</c:v>
                </c:pt>
                <c:pt idx="3775">
                  <c:v>2016-06-18 18:01</c:v>
                </c:pt>
                <c:pt idx="3776">
                  <c:v>2016-06-18 18:01</c:v>
                </c:pt>
                <c:pt idx="3777">
                  <c:v>2016-06-18 18:01</c:v>
                </c:pt>
                <c:pt idx="3778">
                  <c:v>2016-06-18 18:01</c:v>
                </c:pt>
                <c:pt idx="3779">
                  <c:v>2016-06-18 18:01</c:v>
                </c:pt>
                <c:pt idx="3780">
                  <c:v>2016-06-18 18:01</c:v>
                </c:pt>
                <c:pt idx="3781">
                  <c:v>2016-06-18 18:01</c:v>
                </c:pt>
                <c:pt idx="3782">
                  <c:v>2016-06-18 18:01</c:v>
                </c:pt>
                <c:pt idx="3783">
                  <c:v>2016-06-18 18:01</c:v>
                </c:pt>
                <c:pt idx="3784">
                  <c:v>2016-06-18 18:01</c:v>
                </c:pt>
                <c:pt idx="3785">
                  <c:v>2016-06-18 18:01</c:v>
                </c:pt>
                <c:pt idx="3786">
                  <c:v>2016-06-18 18:01</c:v>
                </c:pt>
                <c:pt idx="3787">
                  <c:v>2016-06-18 18:01</c:v>
                </c:pt>
                <c:pt idx="3788">
                  <c:v>2016-06-18 18:01</c:v>
                </c:pt>
                <c:pt idx="3789">
                  <c:v>2016-06-18 18:01</c:v>
                </c:pt>
                <c:pt idx="3790">
                  <c:v>2016-06-18 18:01</c:v>
                </c:pt>
                <c:pt idx="3791">
                  <c:v>2016-06-18 18:01</c:v>
                </c:pt>
                <c:pt idx="3792">
                  <c:v>2016-06-18 18:01</c:v>
                </c:pt>
                <c:pt idx="3793">
                  <c:v>2016-06-18 18:01</c:v>
                </c:pt>
                <c:pt idx="3794">
                  <c:v>2016-06-18 18:01</c:v>
                </c:pt>
                <c:pt idx="3795">
                  <c:v>2016-06-18 18:01</c:v>
                </c:pt>
                <c:pt idx="3796">
                  <c:v>2016-06-18 18:01</c:v>
                </c:pt>
                <c:pt idx="3797">
                  <c:v>2016-06-18 18:01</c:v>
                </c:pt>
                <c:pt idx="3798">
                  <c:v>2016-06-18 18:01</c:v>
                </c:pt>
                <c:pt idx="3799">
                  <c:v>2016-06-18 18:01</c:v>
                </c:pt>
                <c:pt idx="3800">
                  <c:v>2016-06-18 18:01</c:v>
                </c:pt>
                <c:pt idx="3801">
                  <c:v>2016-06-18 18:01</c:v>
                </c:pt>
                <c:pt idx="3802">
                  <c:v>2016-06-18 18:01</c:v>
                </c:pt>
                <c:pt idx="3803">
                  <c:v>2016-06-18 18:01</c:v>
                </c:pt>
                <c:pt idx="3804">
                  <c:v>2016-06-18 18:01</c:v>
                </c:pt>
                <c:pt idx="3805">
                  <c:v>2016-06-18 18:01</c:v>
                </c:pt>
                <c:pt idx="3806">
                  <c:v>2016-06-18 18:01</c:v>
                </c:pt>
                <c:pt idx="3807">
                  <c:v>2016-06-18 18:01</c:v>
                </c:pt>
                <c:pt idx="3808">
                  <c:v>2016-06-18 18:01</c:v>
                </c:pt>
                <c:pt idx="3809">
                  <c:v>2016-06-18 18:01</c:v>
                </c:pt>
                <c:pt idx="3810">
                  <c:v>2016-06-18 18:01</c:v>
                </c:pt>
                <c:pt idx="3811">
                  <c:v>2016-06-18 18:01</c:v>
                </c:pt>
                <c:pt idx="3812">
                  <c:v>2016-06-18 18:01</c:v>
                </c:pt>
                <c:pt idx="3813">
                  <c:v>2016-06-18 18:01</c:v>
                </c:pt>
                <c:pt idx="3814">
                  <c:v>2016-06-18 18:01</c:v>
                </c:pt>
                <c:pt idx="3815">
                  <c:v>2016-06-18 18:01</c:v>
                </c:pt>
                <c:pt idx="3816">
                  <c:v>2016-06-18 18:01</c:v>
                </c:pt>
                <c:pt idx="3817">
                  <c:v>2016-06-18 18:01</c:v>
                </c:pt>
                <c:pt idx="3818">
                  <c:v>2016-06-18 18:01</c:v>
                </c:pt>
                <c:pt idx="3819">
                  <c:v>2016-06-18 18:01</c:v>
                </c:pt>
                <c:pt idx="3820">
                  <c:v>2016-06-18 18:01</c:v>
                </c:pt>
                <c:pt idx="3821">
                  <c:v>2016-06-18 18:01</c:v>
                </c:pt>
                <c:pt idx="3822">
                  <c:v>2016-06-18 18:01</c:v>
                </c:pt>
                <c:pt idx="3823">
                  <c:v>2016-06-18 18:01</c:v>
                </c:pt>
                <c:pt idx="3824">
                  <c:v>2016-06-18 18:01</c:v>
                </c:pt>
                <c:pt idx="3825">
                  <c:v>2016-06-18 18:01</c:v>
                </c:pt>
                <c:pt idx="3826">
                  <c:v>2016-06-18 18:01</c:v>
                </c:pt>
                <c:pt idx="3827">
                  <c:v>2016-06-18 18:01</c:v>
                </c:pt>
                <c:pt idx="3828">
                  <c:v>2016-06-18 18:02</c:v>
                </c:pt>
                <c:pt idx="3829">
                  <c:v>2016-06-18 18:02</c:v>
                </c:pt>
                <c:pt idx="3830">
                  <c:v>2016-06-18 18:02</c:v>
                </c:pt>
                <c:pt idx="3831">
                  <c:v>2016-06-18 18:02</c:v>
                </c:pt>
                <c:pt idx="3832">
                  <c:v>2016-06-18 18:02</c:v>
                </c:pt>
                <c:pt idx="3833">
                  <c:v>2016-06-18 18:02</c:v>
                </c:pt>
                <c:pt idx="3834">
                  <c:v>2016-06-18 18:02</c:v>
                </c:pt>
                <c:pt idx="3835">
                  <c:v>2016-06-18 18:02</c:v>
                </c:pt>
                <c:pt idx="3836">
                  <c:v>2016-06-18 18:02</c:v>
                </c:pt>
                <c:pt idx="3837">
                  <c:v>2016-06-18 18:02</c:v>
                </c:pt>
                <c:pt idx="3838">
                  <c:v>2016-06-18 18:02</c:v>
                </c:pt>
                <c:pt idx="3839">
                  <c:v>2016-06-18 18:02</c:v>
                </c:pt>
                <c:pt idx="3840">
                  <c:v>2016-06-18 18:02</c:v>
                </c:pt>
                <c:pt idx="3841">
                  <c:v>2016-06-18 18:02</c:v>
                </c:pt>
                <c:pt idx="3842">
                  <c:v>2016-06-18 18:02</c:v>
                </c:pt>
                <c:pt idx="3843">
                  <c:v>2016-06-18 18:02</c:v>
                </c:pt>
                <c:pt idx="3844">
                  <c:v>2016-06-18 18:02</c:v>
                </c:pt>
                <c:pt idx="3845">
                  <c:v>2016-06-18 18:02</c:v>
                </c:pt>
                <c:pt idx="3846">
                  <c:v>2016-06-18 18:02</c:v>
                </c:pt>
                <c:pt idx="3847">
                  <c:v>2016-06-18 18:02</c:v>
                </c:pt>
                <c:pt idx="3848">
                  <c:v>2016-06-18 18:02</c:v>
                </c:pt>
                <c:pt idx="3849">
                  <c:v>2016-06-18 18:02</c:v>
                </c:pt>
                <c:pt idx="3850">
                  <c:v>2016-06-18 18:02</c:v>
                </c:pt>
                <c:pt idx="3851">
                  <c:v>2016-06-18 18:02</c:v>
                </c:pt>
                <c:pt idx="3852">
                  <c:v>2016-06-18 18:02</c:v>
                </c:pt>
                <c:pt idx="3853">
                  <c:v>2016-06-18 18:02</c:v>
                </c:pt>
                <c:pt idx="3854">
                  <c:v>2016-06-18 18:02</c:v>
                </c:pt>
                <c:pt idx="3855">
                  <c:v>2016-06-18 18:02</c:v>
                </c:pt>
                <c:pt idx="3856">
                  <c:v>2016-06-18 18:02</c:v>
                </c:pt>
                <c:pt idx="3857">
                  <c:v>2016-06-18 18:02</c:v>
                </c:pt>
                <c:pt idx="3858">
                  <c:v>2016-06-18 18:02</c:v>
                </c:pt>
                <c:pt idx="3859">
                  <c:v>2016-06-18 18:02</c:v>
                </c:pt>
                <c:pt idx="3860">
                  <c:v>2016-06-18 18:02</c:v>
                </c:pt>
                <c:pt idx="3861">
                  <c:v>2016-06-18 18:02</c:v>
                </c:pt>
                <c:pt idx="3862">
                  <c:v>2016-06-18 18:02</c:v>
                </c:pt>
                <c:pt idx="3863">
                  <c:v>2016-06-18 18:02</c:v>
                </c:pt>
                <c:pt idx="3864">
                  <c:v>2016-06-18 18:02</c:v>
                </c:pt>
                <c:pt idx="3865">
                  <c:v>2016-06-18 18:02</c:v>
                </c:pt>
                <c:pt idx="3866">
                  <c:v>2016-06-18 18:02</c:v>
                </c:pt>
                <c:pt idx="3867">
                  <c:v>2016-06-18 18:02</c:v>
                </c:pt>
                <c:pt idx="3868">
                  <c:v>2016-06-18 18:02</c:v>
                </c:pt>
                <c:pt idx="3869">
                  <c:v>2016-06-18 18:02</c:v>
                </c:pt>
                <c:pt idx="3870">
                  <c:v>2016-06-18 18:02</c:v>
                </c:pt>
                <c:pt idx="3871">
                  <c:v>2016-06-18 18:02</c:v>
                </c:pt>
                <c:pt idx="3872">
                  <c:v>2016-06-18 18:02</c:v>
                </c:pt>
                <c:pt idx="3873">
                  <c:v>2016-06-18 18:02</c:v>
                </c:pt>
                <c:pt idx="3874">
                  <c:v>2016-06-18 18:02</c:v>
                </c:pt>
                <c:pt idx="3875">
                  <c:v>2016-06-18 18:02</c:v>
                </c:pt>
                <c:pt idx="3876">
                  <c:v>2016-06-18 18:02</c:v>
                </c:pt>
                <c:pt idx="3877">
                  <c:v>2016-06-18 18:02</c:v>
                </c:pt>
                <c:pt idx="3878">
                  <c:v>2016-06-18 18:02</c:v>
                </c:pt>
                <c:pt idx="3879">
                  <c:v>2016-06-18 18:02</c:v>
                </c:pt>
                <c:pt idx="3880">
                  <c:v>2016-06-18 18:02</c:v>
                </c:pt>
                <c:pt idx="3881">
                  <c:v>2016-06-18 18:02</c:v>
                </c:pt>
                <c:pt idx="3882">
                  <c:v>2016-06-18 18:02</c:v>
                </c:pt>
                <c:pt idx="3883">
                  <c:v>2016-06-18 18:03</c:v>
                </c:pt>
                <c:pt idx="3884">
                  <c:v>2016-06-18 18:03</c:v>
                </c:pt>
                <c:pt idx="3885">
                  <c:v>2016-06-18 18:03</c:v>
                </c:pt>
                <c:pt idx="3886">
                  <c:v>2016-06-18 18:03</c:v>
                </c:pt>
                <c:pt idx="3887">
                  <c:v>2016-06-18 18:03</c:v>
                </c:pt>
                <c:pt idx="3888">
                  <c:v>2016-06-18 18:03</c:v>
                </c:pt>
                <c:pt idx="3889">
                  <c:v>2016-06-18 18:03</c:v>
                </c:pt>
                <c:pt idx="3890">
                  <c:v>2016-06-18 18:03</c:v>
                </c:pt>
                <c:pt idx="3891">
                  <c:v>2016-06-18 18:03</c:v>
                </c:pt>
                <c:pt idx="3892">
                  <c:v>2016-06-18 18:03</c:v>
                </c:pt>
                <c:pt idx="3893">
                  <c:v>2016-06-18 18:03</c:v>
                </c:pt>
                <c:pt idx="3894">
                  <c:v>2016-06-18 18:03</c:v>
                </c:pt>
                <c:pt idx="3895">
                  <c:v>2016-06-18 18:03</c:v>
                </c:pt>
                <c:pt idx="3896">
                  <c:v>2016-06-18 18:03</c:v>
                </c:pt>
                <c:pt idx="3897">
                  <c:v>2016-06-18 18:03</c:v>
                </c:pt>
                <c:pt idx="3898">
                  <c:v>2016-06-18 18:03</c:v>
                </c:pt>
                <c:pt idx="3899">
                  <c:v>2016-06-18 18:03</c:v>
                </c:pt>
                <c:pt idx="3900">
                  <c:v>2016-06-18 18:03</c:v>
                </c:pt>
                <c:pt idx="3901">
                  <c:v>2016-06-18 18:03</c:v>
                </c:pt>
                <c:pt idx="3902">
                  <c:v>2016-06-18 18:03</c:v>
                </c:pt>
                <c:pt idx="3903">
                  <c:v>2016-06-18 18:03</c:v>
                </c:pt>
                <c:pt idx="3904">
                  <c:v>2016-06-18 18:03</c:v>
                </c:pt>
                <c:pt idx="3905">
                  <c:v>2016-06-18 18:03</c:v>
                </c:pt>
                <c:pt idx="3906">
                  <c:v>2016-06-18 18:03</c:v>
                </c:pt>
                <c:pt idx="3907">
                  <c:v>2016-06-18 18:03</c:v>
                </c:pt>
                <c:pt idx="3908">
                  <c:v>2016-06-18 18:03</c:v>
                </c:pt>
                <c:pt idx="3909">
                  <c:v>2016-06-18 18:03</c:v>
                </c:pt>
                <c:pt idx="3910">
                  <c:v>2016-06-18 18:03</c:v>
                </c:pt>
                <c:pt idx="3911">
                  <c:v>2016-06-18 18:03</c:v>
                </c:pt>
                <c:pt idx="3912">
                  <c:v>2016-06-18 18:03</c:v>
                </c:pt>
                <c:pt idx="3913">
                  <c:v>2016-06-18 18:03</c:v>
                </c:pt>
                <c:pt idx="3914">
                  <c:v>2016-06-18 18:03</c:v>
                </c:pt>
                <c:pt idx="3915">
                  <c:v>2016-06-18 18:03</c:v>
                </c:pt>
                <c:pt idx="3916">
                  <c:v>2016-06-18 18:03</c:v>
                </c:pt>
                <c:pt idx="3917">
                  <c:v>2016-06-18 18:03</c:v>
                </c:pt>
                <c:pt idx="3918">
                  <c:v>2016-06-18 18:03</c:v>
                </c:pt>
                <c:pt idx="3919">
                  <c:v>2016-06-18 18:03</c:v>
                </c:pt>
                <c:pt idx="3920">
                  <c:v>2016-06-18 18:03</c:v>
                </c:pt>
                <c:pt idx="3921">
                  <c:v>2016-06-18 18:03</c:v>
                </c:pt>
                <c:pt idx="3922">
                  <c:v>2016-06-18 18:03</c:v>
                </c:pt>
                <c:pt idx="3923">
                  <c:v>2016-06-18 18:03</c:v>
                </c:pt>
                <c:pt idx="3924">
                  <c:v>2016-06-18 18:03</c:v>
                </c:pt>
                <c:pt idx="3925">
                  <c:v>2016-06-18 18:03</c:v>
                </c:pt>
                <c:pt idx="3926">
                  <c:v>2016-06-18 18:03</c:v>
                </c:pt>
                <c:pt idx="3927">
                  <c:v>2016-06-18 18:03</c:v>
                </c:pt>
                <c:pt idx="3928">
                  <c:v>2016-06-18 18:03</c:v>
                </c:pt>
                <c:pt idx="3929">
                  <c:v>2016-06-18 18:03</c:v>
                </c:pt>
                <c:pt idx="3930">
                  <c:v>2016-06-18 18:03</c:v>
                </c:pt>
                <c:pt idx="3931">
                  <c:v>2016-06-18 18:03</c:v>
                </c:pt>
                <c:pt idx="3932">
                  <c:v>2016-06-18 18:03</c:v>
                </c:pt>
                <c:pt idx="3933">
                  <c:v>2016-06-18 18:03</c:v>
                </c:pt>
                <c:pt idx="3934">
                  <c:v>2016-06-18 18:03</c:v>
                </c:pt>
                <c:pt idx="3935">
                  <c:v>2016-06-18 18:03</c:v>
                </c:pt>
                <c:pt idx="3936">
                  <c:v>2016-06-18 18:03</c:v>
                </c:pt>
                <c:pt idx="3937">
                  <c:v>2016-06-18 18:03</c:v>
                </c:pt>
                <c:pt idx="3938">
                  <c:v>2016-06-18 18:03</c:v>
                </c:pt>
                <c:pt idx="3939">
                  <c:v>2016-06-18 18:03</c:v>
                </c:pt>
                <c:pt idx="3940">
                  <c:v>2016-06-18 18:03</c:v>
                </c:pt>
                <c:pt idx="3941">
                  <c:v>2016-06-18 18:03</c:v>
                </c:pt>
                <c:pt idx="3942">
                  <c:v>2016-06-18 18:04</c:v>
                </c:pt>
                <c:pt idx="3943">
                  <c:v>2016-06-18 18:04</c:v>
                </c:pt>
                <c:pt idx="3944">
                  <c:v>2016-06-18 18:04</c:v>
                </c:pt>
                <c:pt idx="3945">
                  <c:v>2016-06-18 18:04</c:v>
                </c:pt>
                <c:pt idx="3946">
                  <c:v>2016-06-18 18:04</c:v>
                </c:pt>
                <c:pt idx="3947">
                  <c:v>2016-06-18 18:04</c:v>
                </c:pt>
                <c:pt idx="3948">
                  <c:v>2016-06-18 18:04</c:v>
                </c:pt>
                <c:pt idx="3949">
                  <c:v>2016-06-18 18:04</c:v>
                </c:pt>
                <c:pt idx="3950">
                  <c:v>2016-06-18 18:04</c:v>
                </c:pt>
                <c:pt idx="3951">
                  <c:v>2016-06-18 18:04</c:v>
                </c:pt>
                <c:pt idx="3952">
                  <c:v>2016-06-18 18:04</c:v>
                </c:pt>
                <c:pt idx="3953">
                  <c:v>2016-06-18 18:04</c:v>
                </c:pt>
                <c:pt idx="3954">
                  <c:v>2016-06-18 18:04</c:v>
                </c:pt>
                <c:pt idx="3955">
                  <c:v>2016-06-18 18:04</c:v>
                </c:pt>
                <c:pt idx="3956">
                  <c:v>2016-06-18 18:04</c:v>
                </c:pt>
                <c:pt idx="3957">
                  <c:v>2016-06-18 18:04</c:v>
                </c:pt>
                <c:pt idx="3958">
                  <c:v>2016-06-18 18:04</c:v>
                </c:pt>
                <c:pt idx="3959">
                  <c:v>2016-06-18 18:04</c:v>
                </c:pt>
                <c:pt idx="3960">
                  <c:v>2016-06-18 18:04</c:v>
                </c:pt>
                <c:pt idx="3961">
                  <c:v>2016-06-18 18:04</c:v>
                </c:pt>
                <c:pt idx="3962">
                  <c:v>2016-06-18 18:04</c:v>
                </c:pt>
                <c:pt idx="3963">
                  <c:v>2016-06-18 18:04</c:v>
                </c:pt>
                <c:pt idx="3964">
                  <c:v>2016-06-18 18:04</c:v>
                </c:pt>
                <c:pt idx="3965">
                  <c:v>2016-06-18 18:04</c:v>
                </c:pt>
                <c:pt idx="3966">
                  <c:v>2016-06-18 18:04</c:v>
                </c:pt>
                <c:pt idx="3967">
                  <c:v>2016-06-18 18:04</c:v>
                </c:pt>
                <c:pt idx="3968">
                  <c:v>2016-06-18 18:04</c:v>
                </c:pt>
                <c:pt idx="3969">
                  <c:v>2016-06-18 18:04</c:v>
                </c:pt>
                <c:pt idx="3970">
                  <c:v>2016-06-18 18:04</c:v>
                </c:pt>
                <c:pt idx="3971">
                  <c:v>2016-06-18 18:04</c:v>
                </c:pt>
                <c:pt idx="3972">
                  <c:v>2016-06-18 18:04</c:v>
                </c:pt>
                <c:pt idx="3973">
                  <c:v>2016-06-18 18:04</c:v>
                </c:pt>
                <c:pt idx="3974">
                  <c:v>2016-06-18 18:04</c:v>
                </c:pt>
                <c:pt idx="3975">
                  <c:v>2016-06-18 18:04</c:v>
                </c:pt>
                <c:pt idx="3976">
                  <c:v>2016-06-18 18:04</c:v>
                </c:pt>
                <c:pt idx="3977">
                  <c:v>2016-06-18 18:04</c:v>
                </c:pt>
                <c:pt idx="3978">
                  <c:v>2016-06-18 18:04</c:v>
                </c:pt>
                <c:pt idx="3979">
                  <c:v>2016-06-18 18:04</c:v>
                </c:pt>
                <c:pt idx="3980">
                  <c:v>2016-06-18 18:04</c:v>
                </c:pt>
                <c:pt idx="3981">
                  <c:v>2016-06-18 18:04</c:v>
                </c:pt>
                <c:pt idx="3982">
                  <c:v>2016-06-18 18:04</c:v>
                </c:pt>
                <c:pt idx="3983">
                  <c:v>2016-06-18 18:04</c:v>
                </c:pt>
                <c:pt idx="3984">
                  <c:v>2016-06-18 18:04</c:v>
                </c:pt>
                <c:pt idx="3985">
                  <c:v>2016-06-18 18:04</c:v>
                </c:pt>
                <c:pt idx="3986">
                  <c:v>2016-06-18 18:04</c:v>
                </c:pt>
                <c:pt idx="3987">
                  <c:v>2016-06-18 18:04</c:v>
                </c:pt>
                <c:pt idx="3988">
                  <c:v>2016-06-18 18:04</c:v>
                </c:pt>
                <c:pt idx="3989">
                  <c:v>2016-06-18 18:04</c:v>
                </c:pt>
                <c:pt idx="3990">
                  <c:v>2016-06-18 18:04</c:v>
                </c:pt>
                <c:pt idx="3991">
                  <c:v>2016-06-18 18:04</c:v>
                </c:pt>
                <c:pt idx="3992">
                  <c:v>2016-06-18 18:04</c:v>
                </c:pt>
                <c:pt idx="3993">
                  <c:v>2016-06-18 18:04</c:v>
                </c:pt>
                <c:pt idx="3994">
                  <c:v>2016-06-18 18:04</c:v>
                </c:pt>
                <c:pt idx="3995">
                  <c:v>2016-06-18 18:04</c:v>
                </c:pt>
                <c:pt idx="3996">
                  <c:v>2016-06-18 18:04</c:v>
                </c:pt>
                <c:pt idx="3997">
                  <c:v>2016-06-18 18:04</c:v>
                </c:pt>
                <c:pt idx="3998">
                  <c:v>2016-06-18 18:04</c:v>
                </c:pt>
                <c:pt idx="3999">
                  <c:v>2016-06-18 18:05</c:v>
                </c:pt>
                <c:pt idx="4000">
                  <c:v>2016-06-18 18:05</c:v>
                </c:pt>
                <c:pt idx="4001">
                  <c:v>2016-06-18 18:05</c:v>
                </c:pt>
                <c:pt idx="4002">
                  <c:v>2016-06-18 18:05</c:v>
                </c:pt>
                <c:pt idx="4003">
                  <c:v>2016-06-18 18:05</c:v>
                </c:pt>
                <c:pt idx="4004">
                  <c:v>2016-06-18 18:05</c:v>
                </c:pt>
                <c:pt idx="4005">
                  <c:v>2016-06-18 18:05</c:v>
                </c:pt>
                <c:pt idx="4006">
                  <c:v>2016-06-18 18:05</c:v>
                </c:pt>
                <c:pt idx="4007">
                  <c:v>2016-06-18 18:05</c:v>
                </c:pt>
                <c:pt idx="4008">
                  <c:v>2016-06-18 18:05</c:v>
                </c:pt>
                <c:pt idx="4009">
                  <c:v>2016-06-18 18:05</c:v>
                </c:pt>
                <c:pt idx="4010">
                  <c:v>2016-06-18 18:05</c:v>
                </c:pt>
                <c:pt idx="4011">
                  <c:v>2016-06-18 18:05</c:v>
                </c:pt>
                <c:pt idx="4012">
                  <c:v>2016-06-18 18:05</c:v>
                </c:pt>
                <c:pt idx="4013">
                  <c:v>2016-06-18 18:05</c:v>
                </c:pt>
                <c:pt idx="4014">
                  <c:v>2016-06-18 18:05</c:v>
                </c:pt>
                <c:pt idx="4015">
                  <c:v>2016-06-18 18:05</c:v>
                </c:pt>
                <c:pt idx="4016">
                  <c:v>2016-06-18 18:05</c:v>
                </c:pt>
                <c:pt idx="4017">
                  <c:v>2016-06-18 18:05</c:v>
                </c:pt>
                <c:pt idx="4018">
                  <c:v>2016-06-18 18:05</c:v>
                </c:pt>
                <c:pt idx="4019">
                  <c:v>2016-06-18 18:05</c:v>
                </c:pt>
                <c:pt idx="4020">
                  <c:v>2016-06-18 18:05</c:v>
                </c:pt>
                <c:pt idx="4021">
                  <c:v>2016-06-18 18:05</c:v>
                </c:pt>
                <c:pt idx="4022">
                  <c:v>2016-06-18 18:05</c:v>
                </c:pt>
                <c:pt idx="4023">
                  <c:v>2016-06-18 18:05</c:v>
                </c:pt>
                <c:pt idx="4024">
                  <c:v>2016-06-18 18:05</c:v>
                </c:pt>
                <c:pt idx="4025">
                  <c:v>2016-06-18 18:05</c:v>
                </c:pt>
                <c:pt idx="4026">
                  <c:v>2016-06-18 18:05</c:v>
                </c:pt>
                <c:pt idx="4027">
                  <c:v>2016-06-18 18:05</c:v>
                </c:pt>
                <c:pt idx="4028">
                  <c:v>2016-06-18 18:05</c:v>
                </c:pt>
                <c:pt idx="4029">
                  <c:v>2016-06-18 18:05</c:v>
                </c:pt>
                <c:pt idx="4030">
                  <c:v>2016-06-18 18:05</c:v>
                </c:pt>
                <c:pt idx="4031">
                  <c:v>2016-06-18 18:05</c:v>
                </c:pt>
                <c:pt idx="4032">
                  <c:v>2016-06-18 18:05</c:v>
                </c:pt>
                <c:pt idx="4033">
                  <c:v>2016-06-18 18:05</c:v>
                </c:pt>
                <c:pt idx="4034">
                  <c:v>2016-06-18 18:05</c:v>
                </c:pt>
                <c:pt idx="4035">
                  <c:v>2016-06-18 18:05</c:v>
                </c:pt>
                <c:pt idx="4036">
                  <c:v>2016-06-18 18:05</c:v>
                </c:pt>
                <c:pt idx="4037">
                  <c:v>2016-06-18 18:05</c:v>
                </c:pt>
                <c:pt idx="4038">
                  <c:v>2016-06-18 18:05</c:v>
                </c:pt>
                <c:pt idx="4039">
                  <c:v>2016-06-18 18:05</c:v>
                </c:pt>
                <c:pt idx="4040">
                  <c:v>2016-06-18 18:05</c:v>
                </c:pt>
                <c:pt idx="4041">
                  <c:v>2016-06-18 18:05</c:v>
                </c:pt>
                <c:pt idx="4042">
                  <c:v>2016-06-18 18:05</c:v>
                </c:pt>
                <c:pt idx="4043">
                  <c:v>2016-06-18 18:05</c:v>
                </c:pt>
                <c:pt idx="4044">
                  <c:v>2016-06-18 18:05</c:v>
                </c:pt>
                <c:pt idx="4045">
                  <c:v>2016-06-18 18:05</c:v>
                </c:pt>
                <c:pt idx="4046">
                  <c:v>2016-06-18 18:05</c:v>
                </c:pt>
                <c:pt idx="4047">
                  <c:v>2016-06-18 18:05</c:v>
                </c:pt>
                <c:pt idx="4048">
                  <c:v>2016-06-18 18:05</c:v>
                </c:pt>
                <c:pt idx="4049">
                  <c:v>2016-06-18 18:05</c:v>
                </c:pt>
                <c:pt idx="4050">
                  <c:v>2016-06-18 18:05</c:v>
                </c:pt>
                <c:pt idx="4051">
                  <c:v>2016-06-18 18:05</c:v>
                </c:pt>
                <c:pt idx="4052">
                  <c:v>2016-06-18 18:05</c:v>
                </c:pt>
                <c:pt idx="4053">
                  <c:v>2016-06-18 18:05</c:v>
                </c:pt>
                <c:pt idx="4054">
                  <c:v>2016-06-18 18:05</c:v>
                </c:pt>
                <c:pt idx="4055">
                  <c:v>2016-06-18 18:05</c:v>
                </c:pt>
                <c:pt idx="4056">
                  <c:v>2016-06-18 18:05</c:v>
                </c:pt>
                <c:pt idx="4057">
                  <c:v>2016-06-18 18:06</c:v>
                </c:pt>
                <c:pt idx="4058">
                  <c:v>2016-06-18 18:06</c:v>
                </c:pt>
                <c:pt idx="4059">
                  <c:v>2016-06-18 18:06</c:v>
                </c:pt>
                <c:pt idx="4060">
                  <c:v>2016-06-18 18:06</c:v>
                </c:pt>
                <c:pt idx="4061">
                  <c:v>2016-06-18 18:06</c:v>
                </c:pt>
                <c:pt idx="4062">
                  <c:v>2016-06-18 18:06</c:v>
                </c:pt>
                <c:pt idx="4063">
                  <c:v>2016-06-18 18:06</c:v>
                </c:pt>
                <c:pt idx="4064">
                  <c:v>2016-06-18 18:06</c:v>
                </c:pt>
                <c:pt idx="4065">
                  <c:v>2016-06-18 18:06</c:v>
                </c:pt>
                <c:pt idx="4066">
                  <c:v>2016-06-18 18:06</c:v>
                </c:pt>
                <c:pt idx="4067">
                  <c:v>2016-06-18 18:06</c:v>
                </c:pt>
                <c:pt idx="4068">
                  <c:v>2016-06-18 18:06</c:v>
                </c:pt>
                <c:pt idx="4069">
                  <c:v>2016-06-18 18:06</c:v>
                </c:pt>
                <c:pt idx="4070">
                  <c:v>2016-06-18 18:06</c:v>
                </c:pt>
                <c:pt idx="4071">
                  <c:v>2016-06-18 18:06</c:v>
                </c:pt>
                <c:pt idx="4072">
                  <c:v>2016-06-18 18:06</c:v>
                </c:pt>
                <c:pt idx="4073">
                  <c:v>2016-06-18 18:06</c:v>
                </c:pt>
                <c:pt idx="4074">
                  <c:v>2016-06-18 18:06</c:v>
                </c:pt>
                <c:pt idx="4075">
                  <c:v>2016-06-18 18:06</c:v>
                </c:pt>
                <c:pt idx="4076">
                  <c:v>2016-06-18 18:06</c:v>
                </c:pt>
                <c:pt idx="4077">
                  <c:v>2016-06-18 18:06</c:v>
                </c:pt>
                <c:pt idx="4078">
                  <c:v>2016-06-18 18:06</c:v>
                </c:pt>
                <c:pt idx="4079">
                  <c:v>2016-06-18 18:06</c:v>
                </c:pt>
                <c:pt idx="4080">
                  <c:v>2016-06-18 18:06</c:v>
                </c:pt>
                <c:pt idx="4081">
                  <c:v>2016-06-18 18:06</c:v>
                </c:pt>
                <c:pt idx="4082">
                  <c:v>2016-06-18 18:06</c:v>
                </c:pt>
                <c:pt idx="4083">
                  <c:v>2016-06-18 18:06</c:v>
                </c:pt>
                <c:pt idx="4084">
                  <c:v>2016-06-18 18:06</c:v>
                </c:pt>
                <c:pt idx="4085">
                  <c:v>2016-06-18 18:06</c:v>
                </c:pt>
                <c:pt idx="4086">
                  <c:v>2016-06-18 18:06</c:v>
                </c:pt>
                <c:pt idx="4087">
                  <c:v>2016-06-18 18:06</c:v>
                </c:pt>
                <c:pt idx="4088">
                  <c:v>2016-06-18 18:06</c:v>
                </c:pt>
                <c:pt idx="4089">
                  <c:v>2016-06-18 18:06</c:v>
                </c:pt>
                <c:pt idx="4090">
                  <c:v>2016-06-18 18:06</c:v>
                </c:pt>
                <c:pt idx="4091">
                  <c:v>2016-06-18 18:06</c:v>
                </c:pt>
                <c:pt idx="4092">
                  <c:v>2016-06-18 18:06</c:v>
                </c:pt>
                <c:pt idx="4093">
                  <c:v>2016-06-18 18:06</c:v>
                </c:pt>
                <c:pt idx="4094">
                  <c:v>2016-06-18 18:06</c:v>
                </c:pt>
                <c:pt idx="4095">
                  <c:v>2016-06-18 18:06</c:v>
                </c:pt>
                <c:pt idx="4096">
                  <c:v>2016-06-18 18:06</c:v>
                </c:pt>
                <c:pt idx="4097">
                  <c:v>2016-06-18 18:06</c:v>
                </c:pt>
                <c:pt idx="4098">
                  <c:v>2016-06-18 18:06</c:v>
                </c:pt>
                <c:pt idx="4099">
                  <c:v>2016-06-18 18:06</c:v>
                </c:pt>
                <c:pt idx="4100">
                  <c:v>2016-06-18 18:06</c:v>
                </c:pt>
                <c:pt idx="4101">
                  <c:v>2016-06-18 18:06</c:v>
                </c:pt>
                <c:pt idx="4102">
                  <c:v>2016-06-18 18:06</c:v>
                </c:pt>
                <c:pt idx="4103">
                  <c:v>2016-06-18 18:06</c:v>
                </c:pt>
                <c:pt idx="4104">
                  <c:v>2016-06-18 18:06</c:v>
                </c:pt>
                <c:pt idx="4105">
                  <c:v>2016-06-18 18:06</c:v>
                </c:pt>
                <c:pt idx="4106">
                  <c:v>2016-06-18 18:06</c:v>
                </c:pt>
                <c:pt idx="4107">
                  <c:v>2016-06-18 18:06</c:v>
                </c:pt>
                <c:pt idx="4108">
                  <c:v>2016-06-18 18:06</c:v>
                </c:pt>
                <c:pt idx="4109">
                  <c:v>2016-06-18 18:06</c:v>
                </c:pt>
                <c:pt idx="4110">
                  <c:v>2016-06-18 18:06</c:v>
                </c:pt>
                <c:pt idx="4111">
                  <c:v>2016-06-18 18:06</c:v>
                </c:pt>
                <c:pt idx="4112">
                  <c:v>2016-06-18 18:06</c:v>
                </c:pt>
                <c:pt idx="4113">
                  <c:v>2016-06-18 18:06</c:v>
                </c:pt>
                <c:pt idx="4114">
                  <c:v>2016-06-18 18:07</c:v>
                </c:pt>
                <c:pt idx="4115">
                  <c:v>2016-06-18 18:07</c:v>
                </c:pt>
                <c:pt idx="4116">
                  <c:v>2016-06-18 18:07</c:v>
                </c:pt>
                <c:pt idx="4117">
                  <c:v>2016-06-18 18:07</c:v>
                </c:pt>
                <c:pt idx="4118">
                  <c:v>2016-06-18 18:07</c:v>
                </c:pt>
                <c:pt idx="4119">
                  <c:v>2016-06-18 18:07</c:v>
                </c:pt>
                <c:pt idx="4120">
                  <c:v>2016-06-18 18:07</c:v>
                </c:pt>
                <c:pt idx="4121">
                  <c:v>2016-06-18 18:07</c:v>
                </c:pt>
                <c:pt idx="4122">
                  <c:v>2016-06-18 18:07</c:v>
                </c:pt>
                <c:pt idx="4123">
                  <c:v>2016-06-18 18:07</c:v>
                </c:pt>
                <c:pt idx="4124">
                  <c:v>2016-06-18 18:07</c:v>
                </c:pt>
                <c:pt idx="4125">
                  <c:v>2016-06-18 18:07</c:v>
                </c:pt>
                <c:pt idx="4126">
                  <c:v>2016-06-18 18:07</c:v>
                </c:pt>
                <c:pt idx="4127">
                  <c:v>2016-06-18 18:07</c:v>
                </c:pt>
                <c:pt idx="4128">
                  <c:v>2016-06-18 18:07</c:v>
                </c:pt>
                <c:pt idx="4129">
                  <c:v>2016-06-18 18:07</c:v>
                </c:pt>
                <c:pt idx="4130">
                  <c:v>2016-06-18 18:07</c:v>
                </c:pt>
                <c:pt idx="4131">
                  <c:v>2016-06-18 18:07</c:v>
                </c:pt>
                <c:pt idx="4132">
                  <c:v>2016-06-18 18:07</c:v>
                </c:pt>
                <c:pt idx="4133">
                  <c:v>2016-06-18 18:07</c:v>
                </c:pt>
                <c:pt idx="4134">
                  <c:v>2016-06-18 18:07</c:v>
                </c:pt>
                <c:pt idx="4135">
                  <c:v>2016-06-18 18:07</c:v>
                </c:pt>
                <c:pt idx="4136">
                  <c:v>2016-06-18 18:07</c:v>
                </c:pt>
                <c:pt idx="4137">
                  <c:v>2016-06-18 18:07</c:v>
                </c:pt>
                <c:pt idx="4138">
                  <c:v>2016-06-18 18:07</c:v>
                </c:pt>
                <c:pt idx="4139">
                  <c:v>2016-06-18 18:07</c:v>
                </c:pt>
                <c:pt idx="4140">
                  <c:v>2016-06-18 18:07</c:v>
                </c:pt>
                <c:pt idx="4141">
                  <c:v>2016-06-18 18:07</c:v>
                </c:pt>
                <c:pt idx="4142">
                  <c:v>2016-06-18 18:07</c:v>
                </c:pt>
                <c:pt idx="4143">
                  <c:v>2016-06-18 18:07</c:v>
                </c:pt>
                <c:pt idx="4144">
                  <c:v>2016-06-18 18:07</c:v>
                </c:pt>
                <c:pt idx="4145">
                  <c:v>2016-06-18 18:07</c:v>
                </c:pt>
                <c:pt idx="4146">
                  <c:v>2016-06-18 18:07</c:v>
                </c:pt>
                <c:pt idx="4147">
                  <c:v>2016-06-18 18:07</c:v>
                </c:pt>
                <c:pt idx="4148">
                  <c:v>2016-06-18 18:07</c:v>
                </c:pt>
                <c:pt idx="4149">
                  <c:v>2016-06-18 18:07</c:v>
                </c:pt>
                <c:pt idx="4150">
                  <c:v>2016-06-18 18:07</c:v>
                </c:pt>
                <c:pt idx="4151">
                  <c:v>2016-06-18 18:07</c:v>
                </c:pt>
                <c:pt idx="4152">
                  <c:v>2016-06-18 18:07</c:v>
                </c:pt>
                <c:pt idx="4153">
                  <c:v>2016-06-18 18:07</c:v>
                </c:pt>
                <c:pt idx="4154">
                  <c:v>2016-06-18 18:07</c:v>
                </c:pt>
                <c:pt idx="4155">
                  <c:v>2016-06-18 18:07</c:v>
                </c:pt>
                <c:pt idx="4156">
                  <c:v>2016-06-18 18:07</c:v>
                </c:pt>
                <c:pt idx="4157">
                  <c:v>2016-06-18 18:07</c:v>
                </c:pt>
                <c:pt idx="4158">
                  <c:v>2016-06-18 18:07</c:v>
                </c:pt>
                <c:pt idx="4159">
                  <c:v>2016-06-18 18:07</c:v>
                </c:pt>
                <c:pt idx="4160">
                  <c:v>2016-06-18 18:07</c:v>
                </c:pt>
                <c:pt idx="4161">
                  <c:v>2016-06-18 18:07</c:v>
                </c:pt>
                <c:pt idx="4162">
                  <c:v>2016-06-18 18:07</c:v>
                </c:pt>
                <c:pt idx="4163">
                  <c:v>2016-06-18 18:07</c:v>
                </c:pt>
                <c:pt idx="4164">
                  <c:v>2016-06-18 18:07</c:v>
                </c:pt>
                <c:pt idx="4165">
                  <c:v>2016-06-18 18:07</c:v>
                </c:pt>
                <c:pt idx="4166">
                  <c:v>2016-06-18 18:07</c:v>
                </c:pt>
                <c:pt idx="4167">
                  <c:v>2016-06-18 18:07</c:v>
                </c:pt>
                <c:pt idx="4168">
                  <c:v>2016-06-18 18:07</c:v>
                </c:pt>
                <c:pt idx="4169">
                  <c:v>2016-06-18 18:07</c:v>
                </c:pt>
                <c:pt idx="4170">
                  <c:v>2016-06-18 18:07</c:v>
                </c:pt>
                <c:pt idx="4171">
                  <c:v>2016-06-18 18:08</c:v>
                </c:pt>
                <c:pt idx="4172">
                  <c:v>2016-06-18 18:08</c:v>
                </c:pt>
                <c:pt idx="4173">
                  <c:v>2016-06-18 18:08</c:v>
                </c:pt>
                <c:pt idx="4174">
                  <c:v>2016-06-18 18:08</c:v>
                </c:pt>
                <c:pt idx="4175">
                  <c:v>2016-06-18 18:08</c:v>
                </c:pt>
                <c:pt idx="4176">
                  <c:v>2016-06-18 18:08</c:v>
                </c:pt>
                <c:pt idx="4177">
                  <c:v>2016-06-18 18:08</c:v>
                </c:pt>
                <c:pt idx="4178">
                  <c:v>2016-06-18 18:08</c:v>
                </c:pt>
                <c:pt idx="4179">
                  <c:v>2016-06-18 18:08</c:v>
                </c:pt>
                <c:pt idx="4180">
                  <c:v>2016-06-18 18:08</c:v>
                </c:pt>
                <c:pt idx="4181">
                  <c:v>2016-06-18 18:08</c:v>
                </c:pt>
                <c:pt idx="4182">
                  <c:v>2016-06-18 18:08</c:v>
                </c:pt>
                <c:pt idx="4183">
                  <c:v>2016-06-18 18:08</c:v>
                </c:pt>
                <c:pt idx="4184">
                  <c:v>2016-06-18 18:08</c:v>
                </c:pt>
                <c:pt idx="4185">
                  <c:v>2016-06-18 18:08</c:v>
                </c:pt>
                <c:pt idx="4186">
                  <c:v>2016-06-18 18:08</c:v>
                </c:pt>
                <c:pt idx="4187">
                  <c:v>2016-06-18 18:08</c:v>
                </c:pt>
                <c:pt idx="4188">
                  <c:v>2016-06-18 18:08</c:v>
                </c:pt>
                <c:pt idx="4189">
                  <c:v>2016-06-18 18:08</c:v>
                </c:pt>
                <c:pt idx="4190">
                  <c:v>2016-06-18 18:08</c:v>
                </c:pt>
                <c:pt idx="4191">
                  <c:v>2016-06-18 18:08</c:v>
                </c:pt>
                <c:pt idx="4192">
                  <c:v>2016-06-18 18:08</c:v>
                </c:pt>
                <c:pt idx="4193">
                  <c:v>2016-06-18 18:08</c:v>
                </c:pt>
                <c:pt idx="4194">
                  <c:v>2016-06-18 18:08</c:v>
                </c:pt>
                <c:pt idx="4195">
                  <c:v>2016-06-18 18:08</c:v>
                </c:pt>
                <c:pt idx="4196">
                  <c:v>2016-06-18 18:08</c:v>
                </c:pt>
                <c:pt idx="4197">
                  <c:v>2016-06-18 18:08</c:v>
                </c:pt>
                <c:pt idx="4198">
                  <c:v>2016-06-18 18:08</c:v>
                </c:pt>
                <c:pt idx="4199">
                  <c:v>2016-06-18 18:08</c:v>
                </c:pt>
                <c:pt idx="4200">
                  <c:v>2016-06-18 18:08</c:v>
                </c:pt>
                <c:pt idx="4201">
                  <c:v>2016-06-18 18:08</c:v>
                </c:pt>
                <c:pt idx="4202">
                  <c:v>2016-06-18 18:08</c:v>
                </c:pt>
                <c:pt idx="4203">
                  <c:v>2016-06-18 18:08</c:v>
                </c:pt>
                <c:pt idx="4204">
                  <c:v>2016-06-18 18:08</c:v>
                </c:pt>
                <c:pt idx="4205">
                  <c:v>2016-06-18 18:08</c:v>
                </c:pt>
                <c:pt idx="4206">
                  <c:v>2016-06-18 18:08</c:v>
                </c:pt>
                <c:pt idx="4207">
                  <c:v>2016-06-18 18:08</c:v>
                </c:pt>
                <c:pt idx="4208">
                  <c:v>2016-06-18 18:08</c:v>
                </c:pt>
                <c:pt idx="4209">
                  <c:v>2016-06-18 18:08</c:v>
                </c:pt>
                <c:pt idx="4210">
                  <c:v>2016-06-18 18:08</c:v>
                </c:pt>
                <c:pt idx="4211">
                  <c:v>2016-06-18 18:08</c:v>
                </c:pt>
                <c:pt idx="4212">
                  <c:v>2016-06-18 18:08</c:v>
                </c:pt>
                <c:pt idx="4213">
                  <c:v>2016-06-18 18:08</c:v>
                </c:pt>
                <c:pt idx="4214">
                  <c:v>2016-06-18 18:08</c:v>
                </c:pt>
                <c:pt idx="4215">
                  <c:v>2016-06-18 18:08</c:v>
                </c:pt>
                <c:pt idx="4216">
                  <c:v>2016-06-18 18:08</c:v>
                </c:pt>
                <c:pt idx="4217">
                  <c:v>2016-06-18 18:08</c:v>
                </c:pt>
                <c:pt idx="4218">
                  <c:v>2016-06-18 18:08</c:v>
                </c:pt>
                <c:pt idx="4219">
                  <c:v>2016-06-18 18:08</c:v>
                </c:pt>
                <c:pt idx="4220">
                  <c:v>2016-06-18 18:08</c:v>
                </c:pt>
                <c:pt idx="4221">
                  <c:v>2016-06-18 18:08</c:v>
                </c:pt>
                <c:pt idx="4222">
                  <c:v>2016-06-18 18:08</c:v>
                </c:pt>
                <c:pt idx="4223">
                  <c:v>2016-06-18 18:08</c:v>
                </c:pt>
                <c:pt idx="4224">
                  <c:v>2016-06-18 18:08</c:v>
                </c:pt>
                <c:pt idx="4225">
                  <c:v>2016-06-18 18:08</c:v>
                </c:pt>
                <c:pt idx="4226">
                  <c:v>2016-06-18 18:08</c:v>
                </c:pt>
                <c:pt idx="4227">
                  <c:v>2016-06-18 18:09</c:v>
                </c:pt>
                <c:pt idx="4228">
                  <c:v>2016-06-18 18:09</c:v>
                </c:pt>
                <c:pt idx="4229">
                  <c:v>2016-06-18 18:09</c:v>
                </c:pt>
                <c:pt idx="4230">
                  <c:v>2016-06-18 18:09</c:v>
                </c:pt>
                <c:pt idx="4231">
                  <c:v>2016-06-18 18:09</c:v>
                </c:pt>
                <c:pt idx="4232">
                  <c:v>2016-06-18 18:09</c:v>
                </c:pt>
                <c:pt idx="4233">
                  <c:v>2016-06-18 18:09</c:v>
                </c:pt>
                <c:pt idx="4234">
                  <c:v>2016-06-18 18:09</c:v>
                </c:pt>
                <c:pt idx="4235">
                  <c:v>2016-06-18 18:09</c:v>
                </c:pt>
                <c:pt idx="4236">
                  <c:v>2016-06-18 18:09</c:v>
                </c:pt>
                <c:pt idx="4237">
                  <c:v>2016-06-18 18:09</c:v>
                </c:pt>
                <c:pt idx="4238">
                  <c:v>2016-06-18 18:09</c:v>
                </c:pt>
                <c:pt idx="4239">
                  <c:v>2016-06-18 18:09</c:v>
                </c:pt>
                <c:pt idx="4240">
                  <c:v>2016-06-18 18:09</c:v>
                </c:pt>
                <c:pt idx="4241">
                  <c:v>2016-06-18 18:09</c:v>
                </c:pt>
                <c:pt idx="4242">
                  <c:v>2016-06-18 18:09</c:v>
                </c:pt>
                <c:pt idx="4243">
                  <c:v>2016-06-18 18:09</c:v>
                </c:pt>
                <c:pt idx="4244">
                  <c:v>2016-06-18 18:09</c:v>
                </c:pt>
                <c:pt idx="4245">
                  <c:v>2016-06-18 18:09</c:v>
                </c:pt>
                <c:pt idx="4246">
                  <c:v>2016-06-18 18:09</c:v>
                </c:pt>
                <c:pt idx="4247">
                  <c:v>2016-06-18 18:09</c:v>
                </c:pt>
                <c:pt idx="4248">
                  <c:v>2016-06-18 18:09</c:v>
                </c:pt>
                <c:pt idx="4249">
                  <c:v>2016-06-18 18:09</c:v>
                </c:pt>
                <c:pt idx="4250">
                  <c:v>2016-06-18 18:09</c:v>
                </c:pt>
                <c:pt idx="4251">
                  <c:v>2016-06-18 18:09</c:v>
                </c:pt>
                <c:pt idx="4252">
                  <c:v>2016-06-18 18:09</c:v>
                </c:pt>
                <c:pt idx="4253">
                  <c:v>2016-06-18 18:09</c:v>
                </c:pt>
                <c:pt idx="4254">
                  <c:v>2016-06-18 18:09</c:v>
                </c:pt>
                <c:pt idx="4255">
                  <c:v>2016-06-18 18:09</c:v>
                </c:pt>
                <c:pt idx="4256">
                  <c:v>2016-06-18 18:09</c:v>
                </c:pt>
                <c:pt idx="4257">
                  <c:v>2016-06-18 18:09</c:v>
                </c:pt>
                <c:pt idx="4258">
                  <c:v>2016-06-18 18:09</c:v>
                </c:pt>
                <c:pt idx="4259">
                  <c:v>2016-06-18 18:09</c:v>
                </c:pt>
                <c:pt idx="4260">
                  <c:v>2016-06-18 18:09</c:v>
                </c:pt>
                <c:pt idx="4261">
                  <c:v>2016-06-18 18:09</c:v>
                </c:pt>
                <c:pt idx="4262">
                  <c:v>2016-06-18 18:09</c:v>
                </c:pt>
                <c:pt idx="4263">
                  <c:v>2016-06-18 18:09</c:v>
                </c:pt>
                <c:pt idx="4264">
                  <c:v>2016-06-18 18:09</c:v>
                </c:pt>
                <c:pt idx="4265">
                  <c:v>2016-06-18 18:09</c:v>
                </c:pt>
                <c:pt idx="4266">
                  <c:v>2016-06-18 18:09</c:v>
                </c:pt>
                <c:pt idx="4267">
                  <c:v>2016-06-18 18:09</c:v>
                </c:pt>
                <c:pt idx="4268">
                  <c:v>2016-06-18 18:09</c:v>
                </c:pt>
                <c:pt idx="4269">
                  <c:v>2016-06-18 18:09</c:v>
                </c:pt>
                <c:pt idx="4270">
                  <c:v>2016-06-18 18:09</c:v>
                </c:pt>
                <c:pt idx="4271">
                  <c:v>2016-06-18 18:09</c:v>
                </c:pt>
                <c:pt idx="4272">
                  <c:v>2016-06-18 18:09</c:v>
                </c:pt>
                <c:pt idx="4273">
                  <c:v>2016-06-18 18:09</c:v>
                </c:pt>
                <c:pt idx="4274">
                  <c:v>2016-06-18 18:09</c:v>
                </c:pt>
                <c:pt idx="4275">
                  <c:v>2016-06-18 18:09</c:v>
                </c:pt>
                <c:pt idx="4276">
                  <c:v>2016-06-18 18:09</c:v>
                </c:pt>
                <c:pt idx="4277">
                  <c:v>2016-06-18 18:09</c:v>
                </c:pt>
                <c:pt idx="4278">
                  <c:v>2016-06-18 18:09</c:v>
                </c:pt>
                <c:pt idx="4279">
                  <c:v>2016-06-18 18:09</c:v>
                </c:pt>
                <c:pt idx="4280">
                  <c:v>2016-06-18 18:09</c:v>
                </c:pt>
                <c:pt idx="4281">
                  <c:v>2016-06-18 18:09</c:v>
                </c:pt>
                <c:pt idx="4282">
                  <c:v>2016-06-18 18:09</c:v>
                </c:pt>
                <c:pt idx="4283">
                  <c:v>2016-06-18 18:09</c:v>
                </c:pt>
                <c:pt idx="4284">
                  <c:v>2016-06-18 18:09</c:v>
                </c:pt>
                <c:pt idx="4285">
                  <c:v>2016-06-18 18:10</c:v>
                </c:pt>
                <c:pt idx="4286">
                  <c:v>2016-06-18 18:10</c:v>
                </c:pt>
                <c:pt idx="4287">
                  <c:v>2016-06-18 18:10</c:v>
                </c:pt>
                <c:pt idx="4288">
                  <c:v>2016-06-18 18:10</c:v>
                </c:pt>
                <c:pt idx="4289">
                  <c:v>2016-06-18 18:10</c:v>
                </c:pt>
                <c:pt idx="4290">
                  <c:v>2016-06-18 18:10</c:v>
                </c:pt>
                <c:pt idx="4291">
                  <c:v>2016-06-18 18:10</c:v>
                </c:pt>
                <c:pt idx="4292">
                  <c:v>2016-06-18 18:10</c:v>
                </c:pt>
                <c:pt idx="4293">
                  <c:v>2016-06-18 18:10</c:v>
                </c:pt>
                <c:pt idx="4294">
                  <c:v>2016-06-18 18:10</c:v>
                </c:pt>
                <c:pt idx="4295">
                  <c:v>2016-06-18 18:10</c:v>
                </c:pt>
                <c:pt idx="4296">
                  <c:v>2016-06-18 18:10</c:v>
                </c:pt>
                <c:pt idx="4297">
                  <c:v>2016-06-18 18:10</c:v>
                </c:pt>
                <c:pt idx="4298">
                  <c:v>2016-06-18 18:10</c:v>
                </c:pt>
                <c:pt idx="4299">
                  <c:v>2016-06-18 18:10</c:v>
                </c:pt>
                <c:pt idx="4300">
                  <c:v>2016-06-18 18:10</c:v>
                </c:pt>
                <c:pt idx="4301">
                  <c:v>2016-06-18 18:10</c:v>
                </c:pt>
                <c:pt idx="4302">
                  <c:v>2016-06-18 18:10</c:v>
                </c:pt>
                <c:pt idx="4303">
                  <c:v>2016-06-18 18:10</c:v>
                </c:pt>
                <c:pt idx="4304">
                  <c:v>2016-06-18 18:10</c:v>
                </c:pt>
                <c:pt idx="4305">
                  <c:v>2016-06-18 18:10</c:v>
                </c:pt>
                <c:pt idx="4306">
                  <c:v>2016-06-18 18:10</c:v>
                </c:pt>
                <c:pt idx="4307">
                  <c:v>2016-06-18 18:10</c:v>
                </c:pt>
                <c:pt idx="4308">
                  <c:v>2016-06-18 18:10</c:v>
                </c:pt>
                <c:pt idx="4309">
                  <c:v>2016-06-18 18:10</c:v>
                </c:pt>
                <c:pt idx="4310">
                  <c:v>2016-06-18 18:10</c:v>
                </c:pt>
                <c:pt idx="4311">
                  <c:v>2016-06-18 18:10</c:v>
                </c:pt>
                <c:pt idx="4312">
                  <c:v>2016-06-18 18:10</c:v>
                </c:pt>
                <c:pt idx="4313">
                  <c:v>2016-06-18 18:10</c:v>
                </c:pt>
                <c:pt idx="4314">
                  <c:v>2016-06-18 18:10</c:v>
                </c:pt>
                <c:pt idx="4315">
                  <c:v>2016-06-18 18:10</c:v>
                </c:pt>
                <c:pt idx="4316">
                  <c:v>2016-06-18 18:10</c:v>
                </c:pt>
                <c:pt idx="4317">
                  <c:v>2016-06-18 18:10</c:v>
                </c:pt>
                <c:pt idx="4318">
                  <c:v>2016-06-18 18:10</c:v>
                </c:pt>
                <c:pt idx="4319">
                  <c:v>2016-06-18 18:10</c:v>
                </c:pt>
                <c:pt idx="4320">
                  <c:v>2016-06-18 18:10</c:v>
                </c:pt>
                <c:pt idx="4321">
                  <c:v>2016-06-18 18:10</c:v>
                </c:pt>
                <c:pt idx="4322">
                  <c:v>2016-06-18 18:10</c:v>
                </c:pt>
                <c:pt idx="4323">
                  <c:v>2016-06-18 18:10</c:v>
                </c:pt>
                <c:pt idx="4324">
                  <c:v>2016-06-18 18:10</c:v>
                </c:pt>
                <c:pt idx="4325">
                  <c:v>2016-06-18 18:10</c:v>
                </c:pt>
                <c:pt idx="4326">
                  <c:v>2016-06-18 18:10</c:v>
                </c:pt>
                <c:pt idx="4327">
                  <c:v>2016-06-18 18:10</c:v>
                </c:pt>
                <c:pt idx="4328">
                  <c:v>2016-06-18 18:10</c:v>
                </c:pt>
                <c:pt idx="4329">
                  <c:v>2016-06-18 18:10</c:v>
                </c:pt>
                <c:pt idx="4330">
                  <c:v>2016-06-18 18:10</c:v>
                </c:pt>
                <c:pt idx="4331">
                  <c:v>2016-06-18 18:10</c:v>
                </c:pt>
                <c:pt idx="4332">
                  <c:v>2016-06-18 18:10</c:v>
                </c:pt>
                <c:pt idx="4333">
                  <c:v>2016-06-18 18:10</c:v>
                </c:pt>
                <c:pt idx="4334">
                  <c:v>2016-06-18 18:10</c:v>
                </c:pt>
                <c:pt idx="4335">
                  <c:v>2016-06-18 18:10</c:v>
                </c:pt>
                <c:pt idx="4336">
                  <c:v>2016-06-18 18:10</c:v>
                </c:pt>
                <c:pt idx="4337">
                  <c:v>2016-06-18 18:10</c:v>
                </c:pt>
                <c:pt idx="4338">
                  <c:v>2016-06-18 18:10</c:v>
                </c:pt>
                <c:pt idx="4339">
                  <c:v>2016-06-18 18:10</c:v>
                </c:pt>
                <c:pt idx="4340">
                  <c:v>2016-06-18 18:10</c:v>
                </c:pt>
                <c:pt idx="4341">
                  <c:v>2016-06-18 18:10</c:v>
                </c:pt>
                <c:pt idx="4342">
                  <c:v>2016-06-18 18:10</c:v>
                </c:pt>
                <c:pt idx="4343">
                  <c:v>2016-06-18 18:10</c:v>
                </c:pt>
                <c:pt idx="4344">
                  <c:v>2016-06-18 18:10</c:v>
                </c:pt>
                <c:pt idx="4345">
                  <c:v>2016-06-18 18:11</c:v>
                </c:pt>
                <c:pt idx="4346">
                  <c:v>2016-06-18 18:11</c:v>
                </c:pt>
                <c:pt idx="4347">
                  <c:v>2016-06-18 18:11</c:v>
                </c:pt>
                <c:pt idx="4348">
                  <c:v>2016-06-18 18:11</c:v>
                </c:pt>
                <c:pt idx="4349">
                  <c:v>2016-06-18 18:11</c:v>
                </c:pt>
                <c:pt idx="4350">
                  <c:v>2016-06-18 18:11</c:v>
                </c:pt>
                <c:pt idx="4351">
                  <c:v>2016-06-18 18:11</c:v>
                </c:pt>
                <c:pt idx="4352">
                  <c:v>2016-06-18 18:11</c:v>
                </c:pt>
                <c:pt idx="4353">
                  <c:v>2016-06-18 18:11</c:v>
                </c:pt>
                <c:pt idx="4354">
                  <c:v>2016-06-18 18:11</c:v>
                </c:pt>
                <c:pt idx="4355">
                  <c:v>2016-06-18 18:11</c:v>
                </c:pt>
                <c:pt idx="4356">
                  <c:v>2016-06-18 18:11</c:v>
                </c:pt>
                <c:pt idx="4357">
                  <c:v>2016-06-18 18:11</c:v>
                </c:pt>
                <c:pt idx="4358">
                  <c:v>2016-06-18 18:11</c:v>
                </c:pt>
                <c:pt idx="4359">
                  <c:v>2016-06-18 18:11</c:v>
                </c:pt>
                <c:pt idx="4360">
                  <c:v>2016-06-18 18:11</c:v>
                </c:pt>
                <c:pt idx="4361">
                  <c:v>2016-06-18 18:11</c:v>
                </c:pt>
                <c:pt idx="4362">
                  <c:v>2016-06-18 18:11</c:v>
                </c:pt>
                <c:pt idx="4363">
                  <c:v>2016-06-18 18:11</c:v>
                </c:pt>
                <c:pt idx="4364">
                  <c:v>2016-06-18 18:11</c:v>
                </c:pt>
                <c:pt idx="4365">
                  <c:v>2016-06-18 18:11</c:v>
                </c:pt>
                <c:pt idx="4366">
                  <c:v>2016-06-18 18:11</c:v>
                </c:pt>
                <c:pt idx="4367">
                  <c:v>2016-06-18 18:11</c:v>
                </c:pt>
                <c:pt idx="4368">
                  <c:v>2016-06-18 18:11</c:v>
                </c:pt>
                <c:pt idx="4369">
                  <c:v>2016-06-18 18:11</c:v>
                </c:pt>
                <c:pt idx="4370">
                  <c:v>2016-06-18 18:11</c:v>
                </c:pt>
                <c:pt idx="4371">
                  <c:v>2016-06-18 18:11</c:v>
                </c:pt>
                <c:pt idx="4372">
                  <c:v>2016-06-18 18:11</c:v>
                </c:pt>
                <c:pt idx="4373">
                  <c:v>2016-06-18 18:11</c:v>
                </c:pt>
                <c:pt idx="4374">
                  <c:v>2016-06-18 18:11</c:v>
                </c:pt>
                <c:pt idx="4375">
                  <c:v>2016-06-18 18:11</c:v>
                </c:pt>
                <c:pt idx="4376">
                  <c:v>2016-06-18 18:11</c:v>
                </c:pt>
                <c:pt idx="4377">
                  <c:v>2016-06-18 18:11</c:v>
                </c:pt>
                <c:pt idx="4378">
                  <c:v>2016-06-18 18:11</c:v>
                </c:pt>
                <c:pt idx="4379">
                  <c:v>2016-06-18 18:11</c:v>
                </c:pt>
                <c:pt idx="4380">
                  <c:v>2016-06-18 18:11</c:v>
                </c:pt>
                <c:pt idx="4381">
                  <c:v>2016-06-18 18:11</c:v>
                </c:pt>
                <c:pt idx="4382">
                  <c:v>2016-06-18 18:11</c:v>
                </c:pt>
                <c:pt idx="4383">
                  <c:v>2016-06-18 18:11</c:v>
                </c:pt>
                <c:pt idx="4384">
                  <c:v>2016-06-18 18:11</c:v>
                </c:pt>
                <c:pt idx="4385">
                  <c:v>2016-06-18 18:11</c:v>
                </c:pt>
                <c:pt idx="4386">
                  <c:v>2016-06-18 18:11</c:v>
                </c:pt>
                <c:pt idx="4387">
                  <c:v>2016-06-18 18:11</c:v>
                </c:pt>
                <c:pt idx="4388">
                  <c:v>2016-06-18 18:11</c:v>
                </c:pt>
                <c:pt idx="4389">
                  <c:v>2016-06-18 18:11</c:v>
                </c:pt>
                <c:pt idx="4390">
                  <c:v>2016-06-18 18:11</c:v>
                </c:pt>
                <c:pt idx="4391">
                  <c:v>2016-06-18 18:11</c:v>
                </c:pt>
                <c:pt idx="4392">
                  <c:v>2016-06-18 18:11</c:v>
                </c:pt>
                <c:pt idx="4393">
                  <c:v>2016-06-18 18:11</c:v>
                </c:pt>
                <c:pt idx="4394">
                  <c:v>2016-06-18 18:11</c:v>
                </c:pt>
                <c:pt idx="4395">
                  <c:v>2016-06-18 18:11</c:v>
                </c:pt>
                <c:pt idx="4396">
                  <c:v>2016-06-18 18:11</c:v>
                </c:pt>
                <c:pt idx="4397">
                  <c:v>2016-06-18 18:11</c:v>
                </c:pt>
                <c:pt idx="4398">
                  <c:v>2016-06-18 18:11</c:v>
                </c:pt>
                <c:pt idx="4399">
                  <c:v>2016-06-18 18:11</c:v>
                </c:pt>
                <c:pt idx="4400">
                  <c:v>2016-06-18 18:11</c:v>
                </c:pt>
                <c:pt idx="4401">
                  <c:v>2016-06-18 18:11</c:v>
                </c:pt>
                <c:pt idx="4402">
                  <c:v>2016-06-18 18:12</c:v>
                </c:pt>
                <c:pt idx="4403">
                  <c:v>2016-06-18 18:12</c:v>
                </c:pt>
                <c:pt idx="4404">
                  <c:v>2016-06-18 18:12</c:v>
                </c:pt>
                <c:pt idx="4405">
                  <c:v>2016-06-18 18:12</c:v>
                </c:pt>
                <c:pt idx="4406">
                  <c:v>2016-06-18 18:12</c:v>
                </c:pt>
                <c:pt idx="4407">
                  <c:v>2016-06-18 18:12</c:v>
                </c:pt>
                <c:pt idx="4408">
                  <c:v>2016-06-18 18:12</c:v>
                </c:pt>
                <c:pt idx="4409">
                  <c:v>2016-06-18 18:12</c:v>
                </c:pt>
                <c:pt idx="4410">
                  <c:v>2016-06-18 18:12</c:v>
                </c:pt>
                <c:pt idx="4411">
                  <c:v>2016-06-18 18:12</c:v>
                </c:pt>
                <c:pt idx="4412">
                  <c:v>2016-06-18 18:12</c:v>
                </c:pt>
                <c:pt idx="4413">
                  <c:v>2016-06-18 18:12</c:v>
                </c:pt>
                <c:pt idx="4414">
                  <c:v>2016-06-18 18:12</c:v>
                </c:pt>
                <c:pt idx="4415">
                  <c:v>2016-06-18 18:12</c:v>
                </c:pt>
                <c:pt idx="4416">
                  <c:v>2016-06-18 18:12</c:v>
                </c:pt>
                <c:pt idx="4417">
                  <c:v>2016-06-18 18:12</c:v>
                </c:pt>
                <c:pt idx="4418">
                  <c:v>2016-06-18 18:12</c:v>
                </c:pt>
                <c:pt idx="4419">
                  <c:v>2016-06-18 18:12</c:v>
                </c:pt>
                <c:pt idx="4420">
                  <c:v>2016-06-18 18:12</c:v>
                </c:pt>
                <c:pt idx="4421">
                  <c:v>2016-06-18 18:12</c:v>
                </c:pt>
                <c:pt idx="4422">
                  <c:v>2016-06-18 18:12</c:v>
                </c:pt>
                <c:pt idx="4423">
                  <c:v>2016-06-18 18:12</c:v>
                </c:pt>
                <c:pt idx="4424">
                  <c:v>2016-06-18 18:12</c:v>
                </c:pt>
                <c:pt idx="4425">
                  <c:v>2016-06-18 18:12</c:v>
                </c:pt>
                <c:pt idx="4426">
                  <c:v>2016-06-18 18:12</c:v>
                </c:pt>
                <c:pt idx="4427">
                  <c:v>2016-06-18 18:12</c:v>
                </c:pt>
                <c:pt idx="4428">
                  <c:v>2016-06-18 18:12</c:v>
                </c:pt>
                <c:pt idx="4429">
                  <c:v>2016-06-18 18:12</c:v>
                </c:pt>
                <c:pt idx="4430">
                  <c:v>2016-06-18 18:12</c:v>
                </c:pt>
                <c:pt idx="4431">
                  <c:v>2016-06-18 18:12</c:v>
                </c:pt>
                <c:pt idx="4432">
                  <c:v>2016-06-18 18:12</c:v>
                </c:pt>
                <c:pt idx="4433">
                  <c:v>2016-06-18 18:12</c:v>
                </c:pt>
                <c:pt idx="4434">
                  <c:v>2016-06-18 18:12</c:v>
                </c:pt>
                <c:pt idx="4435">
                  <c:v>2016-06-18 18:12</c:v>
                </c:pt>
                <c:pt idx="4436">
                  <c:v>2016-06-18 18:12</c:v>
                </c:pt>
                <c:pt idx="4437">
                  <c:v>2016-06-18 18:12</c:v>
                </c:pt>
                <c:pt idx="4438">
                  <c:v>2016-06-18 18:12</c:v>
                </c:pt>
                <c:pt idx="4439">
                  <c:v>2016-06-18 18:12</c:v>
                </c:pt>
                <c:pt idx="4440">
                  <c:v>2016-06-18 18:12</c:v>
                </c:pt>
                <c:pt idx="4441">
                  <c:v>2016-06-18 18:12</c:v>
                </c:pt>
                <c:pt idx="4442">
                  <c:v>2016-06-18 18:12</c:v>
                </c:pt>
                <c:pt idx="4443">
                  <c:v>2016-06-18 18:12</c:v>
                </c:pt>
                <c:pt idx="4444">
                  <c:v>2016-06-18 18:12</c:v>
                </c:pt>
                <c:pt idx="4445">
                  <c:v>2016-06-18 18:12</c:v>
                </c:pt>
                <c:pt idx="4446">
                  <c:v>2016-06-18 18:12</c:v>
                </c:pt>
                <c:pt idx="4447">
                  <c:v>2016-06-18 18:12</c:v>
                </c:pt>
                <c:pt idx="4448">
                  <c:v>2016-06-18 18:12</c:v>
                </c:pt>
                <c:pt idx="4449">
                  <c:v>2016-06-18 18:12</c:v>
                </c:pt>
                <c:pt idx="4450">
                  <c:v>2016-06-18 18:12</c:v>
                </c:pt>
                <c:pt idx="4451">
                  <c:v>2016-06-18 18:12</c:v>
                </c:pt>
                <c:pt idx="4452">
                  <c:v>2016-06-18 18:12</c:v>
                </c:pt>
                <c:pt idx="4453">
                  <c:v>2016-06-18 18:12</c:v>
                </c:pt>
                <c:pt idx="4454">
                  <c:v>2016-06-18 18:12</c:v>
                </c:pt>
                <c:pt idx="4455">
                  <c:v>2016-06-18 18:12</c:v>
                </c:pt>
                <c:pt idx="4456">
                  <c:v>2016-06-18 18:12</c:v>
                </c:pt>
                <c:pt idx="4457">
                  <c:v>2016-06-18 18:13</c:v>
                </c:pt>
                <c:pt idx="4458">
                  <c:v>2016-06-18 18:13</c:v>
                </c:pt>
                <c:pt idx="4459">
                  <c:v>2016-06-18 18:13</c:v>
                </c:pt>
                <c:pt idx="4460">
                  <c:v>2016-06-18 18:13</c:v>
                </c:pt>
                <c:pt idx="4461">
                  <c:v>2016-06-18 18:13</c:v>
                </c:pt>
                <c:pt idx="4462">
                  <c:v>2016-06-18 18:13</c:v>
                </c:pt>
                <c:pt idx="4463">
                  <c:v>2016-06-18 18:13</c:v>
                </c:pt>
                <c:pt idx="4464">
                  <c:v>2016-06-18 18:13</c:v>
                </c:pt>
                <c:pt idx="4465">
                  <c:v>2016-06-18 18:13</c:v>
                </c:pt>
                <c:pt idx="4466">
                  <c:v>2016-06-18 18:13</c:v>
                </c:pt>
                <c:pt idx="4467">
                  <c:v>2016-06-18 18:13</c:v>
                </c:pt>
                <c:pt idx="4468">
                  <c:v>2016-06-18 18:13</c:v>
                </c:pt>
                <c:pt idx="4469">
                  <c:v>2016-06-18 18:13</c:v>
                </c:pt>
                <c:pt idx="4470">
                  <c:v>2016-06-18 18:13</c:v>
                </c:pt>
                <c:pt idx="4471">
                  <c:v>2016-06-18 18:13</c:v>
                </c:pt>
                <c:pt idx="4472">
                  <c:v>2016-06-18 18:13</c:v>
                </c:pt>
                <c:pt idx="4473">
                  <c:v>2016-06-18 18:13</c:v>
                </c:pt>
                <c:pt idx="4474">
                  <c:v>2016-06-18 18:13</c:v>
                </c:pt>
                <c:pt idx="4475">
                  <c:v>2016-06-18 18:13</c:v>
                </c:pt>
                <c:pt idx="4476">
                  <c:v>2016-06-18 18:13</c:v>
                </c:pt>
                <c:pt idx="4477">
                  <c:v>2016-06-18 18:13</c:v>
                </c:pt>
                <c:pt idx="4478">
                  <c:v>2016-06-18 18:13</c:v>
                </c:pt>
                <c:pt idx="4479">
                  <c:v>2016-06-18 18:13</c:v>
                </c:pt>
                <c:pt idx="4480">
                  <c:v>2016-06-18 18:13</c:v>
                </c:pt>
                <c:pt idx="4481">
                  <c:v>2016-06-18 18:13</c:v>
                </c:pt>
                <c:pt idx="4482">
                  <c:v>2016-06-18 18:13</c:v>
                </c:pt>
                <c:pt idx="4483">
                  <c:v>2016-06-18 18:13</c:v>
                </c:pt>
                <c:pt idx="4484">
                  <c:v>2016-06-18 18:13</c:v>
                </c:pt>
                <c:pt idx="4485">
                  <c:v>2016-06-18 18:13</c:v>
                </c:pt>
                <c:pt idx="4486">
                  <c:v>2016-06-18 18:13</c:v>
                </c:pt>
                <c:pt idx="4487">
                  <c:v>2016-06-18 18:13</c:v>
                </c:pt>
                <c:pt idx="4488">
                  <c:v>2016-06-18 18:13</c:v>
                </c:pt>
                <c:pt idx="4489">
                  <c:v>2016-06-18 18:13</c:v>
                </c:pt>
                <c:pt idx="4490">
                  <c:v>2016-06-18 18:13</c:v>
                </c:pt>
                <c:pt idx="4491">
                  <c:v>2016-06-18 18:13</c:v>
                </c:pt>
                <c:pt idx="4492">
                  <c:v>2016-06-18 18:13</c:v>
                </c:pt>
                <c:pt idx="4493">
                  <c:v>2016-06-18 18:13</c:v>
                </c:pt>
                <c:pt idx="4494">
                  <c:v>2016-06-18 18:13</c:v>
                </c:pt>
                <c:pt idx="4495">
                  <c:v>2016-06-18 18:13</c:v>
                </c:pt>
                <c:pt idx="4496">
                  <c:v>2016-06-18 18:13</c:v>
                </c:pt>
                <c:pt idx="4497">
                  <c:v>2016-06-18 18:13</c:v>
                </c:pt>
                <c:pt idx="4498">
                  <c:v>2016-06-18 18:13</c:v>
                </c:pt>
                <c:pt idx="4499">
                  <c:v>2016-06-18 18:13</c:v>
                </c:pt>
                <c:pt idx="4500">
                  <c:v>2016-06-18 18:13</c:v>
                </c:pt>
                <c:pt idx="4501">
                  <c:v>2016-06-18 18:13</c:v>
                </c:pt>
                <c:pt idx="4502">
                  <c:v>2016-06-18 18:13</c:v>
                </c:pt>
                <c:pt idx="4503">
                  <c:v>2016-06-18 18:13</c:v>
                </c:pt>
                <c:pt idx="4504">
                  <c:v>2016-06-18 18:13</c:v>
                </c:pt>
                <c:pt idx="4505">
                  <c:v>2016-06-18 18:13</c:v>
                </c:pt>
                <c:pt idx="4506">
                  <c:v>2016-06-18 18:13</c:v>
                </c:pt>
                <c:pt idx="4507">
                  <c:v>2016-06-18 18:13</c:v>
                </c:pt>
                <c:pt idx="4508">
                  <c:v>2016-06-18 18:13</c:v>
                </c:pt>
                <c:pt idx="4509">
                  <c:v>2016-06-18 18:13</c:v>
                </c:pt>
                <c:pt idx="4510">
                  <c:v>2016-06-18 18:13</c:v>
                </c:pt>
                <c:pt idx="4511">
                  <c:v>2016-06-18 18:13</c:v>
                </c:pt>
                <c:pt idx="4512">
                  <c:v>2016-06-18 18:13</c:v>
                </c:pt>
                <c:pt idx="4513">
                  <c:v>2016-06-18 18:13</c:v>
                </c:pt>
                <c:pt idx="4514">
                  <c:v>2016-06-18 18:14</c:v>
                </c:pt>
                <c:pt idx="4515">
                  <c:v>2016-06-18 18:14</c:v>
                </c:pt>
                <c:pt idx="4516">
                  <c:v>2016-06-18 18:14</c:v>
                </c:pt>
                <c:pt idx="4517">
                  <c:v>2016-06-18 18:14</c:v>
                </c:pt>
                <c:pt idx="4518">
                  <c:v>2016-06-18 18:14</c:v>
                </c:pt>
                <c:pt idx="4519">
                  <c:v>2016-06-18 18:14</c:v>
                </c:pt>
                <c:pt idx="4520">
                  <c:v>2016-06-18 18:14</c:v>
                </c:pt>
                <c:pt idx="4521">
                  <c:v>2016-06-18 18:14</c:v>
                </c:pt>
                <c:pt idx="4522">
                  <c:v>2016-06-18 18:14</c:v>
                </c:pt>
                <c:pt idx="4523">
                  <c:v>2016-06-18 18:14</c:v>
                </c:pt>
                <c:pt idx="4524">
                  <c:v>2016-06-18 18:14</c:v>
                </c:pt>
                <c:pt idx="4525">
                  <c:v>2016-06-18 18:14</c:v>
                </c:pt>
                <c:pt idx="4526">
                  <c:v>2016-06-18 18:14</c:v>
                </c:pt>
                <c:pt idx="4527">
                  <c:v>2016-06-18 18:14</c:v>
                </c:pt>
                <c:pt idx="4528">
                  <c:v>2016-06-18 18:14</c:v>
                </c:pt>
                <c:pt idx="4529">
                  <c:v>2016-06-18 18:14</c:v>
                </c:pt>
                <c:pt idx="4530">
                  <c:v>2016-06-18 18:14</c:v>
                </c:pt>
                <c:pt idx="4531">
                  <c:v>2016-06-18 18:14</c:v>
                </c:pt>
                <c:pt idx="4532">
                  <c:v>2016-06-18 18:14</c:v>
                </c:pt>
                <c:pt idx="4533">
                  <c:v>2016-06-18 18:14</c:v>
                </c:pt>
                <c:pt idx="4534">
                  <c:v>2016-06-18 18:14</c:v>
                </c:pt>
                <c:pt idx="4535">
                  <c:v>2016-06-18 18:14</c:v>
                </c:pt>
                <c:pt idx="4536">
                  <c:v>2016-06-18 18:14</c:v>
                </c:pt>
                <c:pt idx="4537">
                  <c:v>2016-06-18 18:14</c:v>
                </c:pt>
                <c:pt idx="4538">
                  <c:v>2016-06-18 18:14</c:v>
                </c:pt>
                <c:pt idx="4539">
                  <c:v>2016-06-18 18:14</c:v>
                </c:pt>
                <c:pt idx="4540">
                  <c:v>2016-06-18 18:14</c:v>
                </c:pt>
                <c:pt idx="4541">
                  <c:v>2016-06-18 18:14</c:v>
                </c:pt>
                <c:pt idx="4542">
                  <c:v>2016-06-18 18:14</c:v>
                </c:pt>
                <c:pt idx="4543">
                  <c:v>2016-06-18 18:14</c:v>
                </c:pt>
                <c:pt idx="4544">
                  <c:v>2016-06-18 18:14</c:v>
                </c:pt>
                <c:pt idx="4545">
                  <c:v>2016-06-18 18:14</c:v>
                </c:pt>
                <c:pt idx="4546">
                  <c:v>2016-06-18 18:14</c:v>
                </c:pt>
                <c:pt idx="4547">
                  <c:v>2016-06-18 18:14</c:v>
                </c:pt>
                <c:pt idx="4548">
                  <c:v>2016-06-18 18:14</c:v>
                </c:pt>
                <c:pt idx="4549">
                  <c:v>2016-06-18 18:14</c:v>
                </c:pt>
                <c:pt idx="4550">
                  <c:v>2016-06-18 18:14</c:v>
                </c:pt>
                <c:pt idx="4551">
                  <c:v>2016-06-18 18:14</c:v>
                </c:pt>
                <c:pt idx="4552">
                  <c:v>2016-06-18 18:14</c:v>
                </c:pt>
                <c:pt idx="4553">
                  <c:v>2016-06-18 18:14</c:v>
                </c:pt>
                <c:pt idx="4554">
                  <c:v>2016-06-18 18:14</c:v>
                </c:pt>
                <c:pt idx="4555">
                  <c:v>2016-06-18 18:14</c:v>
                </c:pt>
                <c:pt idx="4556">
                  <c:v>2016-06-18 18:14</c:v>
                </c:pt>
                <c:pt idx="4557">
                  <c:v>2016-06-18 18:14</c:v>
                </c:pt>
                <c:pt idx="4558">
                  <c:v>2016-06-18 18:14</c:v>
                </c:pt>
                <c:pt idx="4559">
                  <c:v>2016-06-18 18:14</c:v>
                </c:pt>
                <c:pt idx="4560">
                  <c:v>2016-06-18 18:14</c:v>
                </c:pt>
                <c:pt idx="4561">
                  <c:v>2016-06-18 18:14</c:v>
                </c:pt>
                <c:pt idx="4562">
                  <c:v>2016-06-18 18:14</c:v>
                </c:pt>
                <c:pt idx="4563">
                  <c:v>2016-06-18 18:14</c:v>
                </c:pt>
                <c:pt idx="4564">
                  <c:v>2016-06-18 18:14</c:v>
                </c:pt>
                <c:pt idx="4565">
                  <c:v>2016-06-18 18:14</c:v>
                </c:pt>
                <c:pt idx="4566">
                  <c:v>2016-06-18 18:14</c:v>
                </c:pt>
                <c:pt idx="4567">
                  <c:v>2016-06-18 18:14</c:v>
                </c:pt>
                <c:pt idx="4568">
                  <c:v>2016-06-18 18:14</c:v>
                </c:pt>
                <c:pt idx="4569">
                  <c:v>2016-06-18 18:14</c:v>
                </c:pt>
                <c:pt idx="4570">
                  <c:v>2016-06-18 18:14</c:v>
                </c:pt>
                <c:pt idx="4571">
                  <c:v>2016-06-18 18:14</c:v>
                </c:pt>
                <c:pt idx="4572">
                  <c:v>2016-06-18 18:14</c:v>
                </c:pt>
                <c:pt idx="4573">
                  <c:v>2016-06-18 18:15</c:v>
                </c:pt>
                <c:pt idx="4574">
                  <c:v>2016-06-18 18:15</c:v>
                </c:pt>
                <c:pt idx="4575">
                  <c:v>2016-06-18 18:15</c:v>
                </c:pt>
                <c:pt idx="4576">
                  <c:v>2016-06-18 18:15</c:v>
                </c:pt>
                <c:pt idx="4577">
                  <c:v>2016-06-18 18:15</c:v>
                </c:pt>
                <c:pt idx="4578">
                  <c:v>2016-06-18 18:15</c:v>
                </c:pt>
                <c:pt idx="4579">
                  <c:v>2016-06-18 18:15</c:v>
                </c:pt>
                <c:pt idx="4580">
                  <c:v>2016-06-18 18:15</c:v>
                </c:pt>
                <c:pt idx="4581">
                  <c:v>2016-06-18 18:15</c:v>
                </c:pt>
                <c:pt idx="4582">
                  <c:v>2016-06-18 18:15</c:v>
                </c:pt>
                <c:pt idx="4583">
                  <c:v>2016-06-18 18:15</c:v>
                </c:pt>
                <c:pt idx="4584">
                  <c:v>2016-06-18 18:15</c:v>
                </c:pt>
                <c:pt idx="4585">
                  <c:v>2016-06-18 18:15</c:v>
                </c:pt>
                <c:pt idx="4586">
                  <c:v>2016-06-18 18:15</c:v>
                </c:pt>
                <c:pt idx="4587">
                  <c:v>2016-06-18 18:15</c:v>
                </c:pt>
                <c:pt idx="4588">
                  <c:v>2016-06-18 18:15</c:v>
                </c:pt>
                <c:pt idx="4589">
                  <c:v>2016-06-18 18:15</c:v>
                </c:pt>
                <c:pt idx="4590">
                  <c:v>2016-06-18 18:15</c:v>
                </c:pt>
                <c:pt idx="4591">
                  <c:v>2016-06-18 18:15</c:v>
                </c:pt>
                <c:pt idx="4592">
                  <c:v>2016-06-18 18:15</c:v>
                </c:pt>
                <c:pt idx="4593">
                  <c:v>2016-06-18 18:15</c:v>
                </c:pt>
                <c:pt idx="4594">
                  <c:v>2016-06-18 18:15</c:v>
                </c:pt>
                <c:pt idx="4595">
                  <c:v>2016-06-18 18:15</c:v>
                </c:pt>
                <c:pt idx="4596">
                  <c:v>2016-06-18 18:15</c:v>
                </c:pt>
                <c:pt idx="4597">
                  <c:v>2016-06-18 18:15</c:v>
                </c:pt>
                <c:pt idx="4598">
                  <c:v>2016-06-18 18:15</c:v>
                </c:pt>
                <c:pt idx="4599">
                  <c:v>2016-06-18 18:15</c:v>
                </c:pt>
                <c:pt idx="4600">
                  <c:v>2016-06-18 18:15</c:v>
                </c:pt>
                <c:pt idx="4601">
                  <c:v>2016-06-18 18:15</c:v>
                </c:pt>
                <c:pt idx="4602">
                  <c:v>2016-06-18 18:15</c:v>
                </c:pt>
                <c:pt idx="4603">
                  <c:v>2016-06-18 18:15</c:v>
                </c:pt>
                <c:pt idx="4604">
                  <c:v>2016-06-18 18:15</c:v>
                </c:pt>
                <c:pt idx="4605">
                  <c:v>2016-06-18 18:15</c:v>
                </c:pt>
                <c:pt idx="4606">
                  <c:v>2016-06-18 18:15</c:v>
                </c:pt>
                <c:pt idx="4607">
                  <c:v>2016-06-18 18:15</c:v>
                </c:pt>
                <c:pt idx="4608">
                  <c:v>2016-06-18 18:15</c:v>
                </c:pt>
                <c:pt idx="4609">
                  <c:v>2016-06-18 18:15</c:v>
                </c:pt>
                <c:pt idx="4610">
                  <c:v>2016-06-18 18:15</c:v>
                </c:pt>
                <c:pt idx="4611">
                  <c:v>2016-06-18 18:15</c:v>
                </c:pt>
                <c:pt idx="4612">
                  <c:v>2016-06-18 18:15</c:v>
                </c:pt>
                <c:pt idx="4613">
                  <c:v>2016-06-18 18:15</c:v>
                </c:pt>
                <c:pt idx="4614">
                  <c:v>2016-06-18 18:15</c:v>
                </c:pt>
                <c:pt idx="4615">
                  <c:v>2016-06-18 18:15</c:v>
                </c:pt>
                <c:pt idx="4616">
                  <c:v>2016-06-18 18:15</c:v>
                </c:pt>
                <c:pt idx="4617">
                  <c:v>2016-06-18 18:15</c:v>
                </c:pt>
                <c:pt idx="4618">
                  <c:v>2016-06-18 18:15</c:v>
                </c:pt>
                <c:pt idx="4619">
                  <c:v>2016-06-18 18:15</c:v>
                </c:pt>
                <c:pt idx="4620">
                  <c:v>2016-06-18 18:15</c:v>
                </c:pt>
                <c:pt idx="4621">
                  <c:v>2016-06-18 18:15</c:v>
                </c:pt>
                <c:pt idx="4622">
                  <c:v>2016-06-18 18:15</c:v>
                </c:pt>
                <c:pt idx="4623">
                  <c:v>2016-06-18 18:15</c:v>
                </c:pt>
                <c:pt idx="4624">
                  <c:v>2016-06-18 18:15</c:v>
                </c:pt>
                <c:pt idx="4625">
                  <c:v>2016-06-18 18:15</c:v>
                </c:pt>
                <c:pt idx="4626">
                  <c:v>2016-06-18 18:15</c:v>
                </c:pt>
                <c:pt idx="4627">
                  <c:v>2016-06-18 18:15</c:v>
                </c:pt>
                <c:pt idx="4628">
                  <c:v>2016-06-18 18:15</c:v>
                </c:pt>
                <c:pt idx="4629">
                  <c:v>2016-06-18 18:15</c:v>
                </c:pt>
                <c:pt idx="4630">
                  <c:v>2016-06-18 18:15</c:v>
                </c:pt>
                <c:pt idx="4631">
                  <c:v>2016-06-18 18:15</c:v>
                </c:pt>
                <c:pt idx="4632">
                  <c:v>2016-06-18 18:16</c:v>
                </c:pt>
                <c:pt idx="4633">
                  <c:v>2016-06-18 18:16</c:v>
                </c:pt>
                <c:pt idx="4634">
                  <c:v>2016-06-18 18:16</c:v>
                </c:pt>
                <c:pt idx="4635">
                  <c:v>2016-06-18 18:16</c:v>
                </c:pt>
                <c:pt idx="4636">
                  <c:v>2016-06-18 18:16</c:v>
                </c:pt>
                <c:pt idx="4637">
                  <c:v>2016-06-18 18:16</c:v>
                </c:pt>
                <c:pt idx="4638">
                  <c:v>2016-06-18 18:16</c:v>
                </c:pt>
                <c:pt idx="4639">
                  <c:v>2016-06-18 18:16</c:v>
                </c:pt>
                <c:pt idx="4640">
                  <c:v>2016-06-18 18:16</c:v>
                </c:pt>
                <c:pt idx="4641">
                  <c:v>2016-06-18 18:16</c:v>
                </c:pt>
                <c:pt idx="4642">
                  <c:v>2016-06-18 18:16</c:v>
                </c:pt>
                <c:pt idx="4643">
                  <c:v>2016-06-18 18:16</c:v>
                </c:pt>
                <c:pt idx="4644">
                  <c:v>2016-06-18 18:16</c:v>
                </c:pt>
                <c:pt idx="4645">
                  <c:v>2016-06-18 18:16</c:v>
                </c:pt>
                <c:pt idx="4646">
                  <c:v>2016-06-18 18:16</c:v>
                </c:pt>
                <c:pt idx="4647">
                  <c:v>2016-06-18 18:16</c:v>
                </c:pt>
                <c:pt idx="4648">
                  <c:v>2016-06-18 18:16</c:v>
                </c:pt>
                <c:pt idx="4649">
                  <c:v>2016-06-18 18:16</c:v>
                </c:pt>
                <c:pt idx="4650">
                  <c:v>2016-06-18 18:16</c:v>
                </c:pt>
                <c:pt idx="4651">
                  <c:v>2016-06-18 18:16</c:v>
                </c:pt>
                <c:pt idx="4652">
                  <c:v>2016-06-18 18:16</c:v>
                </c:pt>
                <c:pt idx="4653">
                  <c:v>2016-06-18 18:16</c:v>
                </c:pt>
                <c:pt idx="4654">
                  <c:v>2016-06-18 18:16</c:v>
                </c:pt>
                <c:pt idx="4655">
                  <c:v>2016-06-18 18:16</c:v>
                </c:pt>
                <c:pt idx="4656">
                  <c:v>2016-06-18 18:16</c:v>
                </c:pt>
                <c:pt idx="4657">
                  <c:v>2016-06-18 18:16</c:v>
                </c:pt>
                <c:pt idx="4658">
                  <c:v>2016-06-18 18:16</c:v>
                </c:pt>
                <c:pt idx="4659">
                  <c:v>2016-06-18 18:16</c:v>
                </c:pt>
                <c:pt idx="4660">
                  <c:v>2016-06-18 18:16</c:v>
                </c:pt>
                <c:pt idx="4661">
                  <c:v>2016-06-18 18:16</c:v>
                </c:pt>
                <c:pt idx="4662">
                  <c:v>2016-06-18 18:16</c:v>
                </c:pt>
                <c:pt idx="4663">
                  <c:v>2016-06-18 18:16</c:v>
                </c:pt>
                <c:pt idx="4664">
                  <c:v>2016-06-18 18:16</c:v>
                </c:pt>
                <c:pt idx="4665">
                  <c:v>2016-06-18 18:16</c:v>
                </c:pt>
                <c:pt idx="4666">
                  <c:v>2016-06-18 18:16</c:v>
                </c:pt>
                <c:pt idx="4667">
                  <c:v>2016-06-18 18:16</c:v>
                </c:pt>
                <c:pt idx="4668">
                  <c:v>2016-06-18 18:16</c:v>
                </c:pt>
                <c:pt idx="4669">
                  <c:v>2016-06-18 18:16</c:v>
                </c:pt>
                <c:pt idx="4670">
                  <c:v>2016-06-18 18:16</c:v>
                </c:pt>
                <c:pt idx="4671">
                  <c:v>2016-06-18 18:16</c:v>
                </c:pt>
                <c:pt idx="4672">
                  <c:v>2016-06-18 18:16</c:v>
                </c:pt>
                <c:pt idx="4673">
                  <c:v>2016-06-18 18:16</c:v>
                </c:pt>
                <c:pt idx="4674">
                  <c:v>2016-06-18 18:16</c:v>
                </c:pt>
                <c:pt idx="4675">
                  <c:v>2016-06-18 18:16</c:v>
                </c:pt>
                <c:pt idx="4676">
                  <c:v>2016-06-18 18:16</c:v>
                </c:pt>
                <c:pt idx="4677">
                  <c:v>2016-06-18 18:16</c:v>
                </c:pt>
                <c:pt idx="4678">
                  <c:v>2016-06-18 18:16</c:v>
                </c:pt>
                <c:pt idx="4679">
                  <c:v>2016-06-18 18:16</c:v>
                </c:pt>
                <c:pt idx="4680">
                  <c:v>2016-06-18 18:16</c:v>
                </c:pt>
                <c:pt idx="4681">
                  <c:v>2016-06-18 18:16</c:v>
                </c:pt>
                <c:pt idx="4682">
                  <c:v>2016-06-18 18:16</c:v>
                </c:pt>
                <c:pt idx="4683">
                  <c:v>2016-06-18 18:16</c:v>
                </c:pt>
                <c:pt idx="4684">
                  <c:v>2016-06-18 18:16</c:v>
                </c:pt>
                <c:pt idx="4685">
                  <c:v>2016-06-18 18:16</c:v>
                </c:pt>
                <c:pt idx="4686">
                  <c:v>2016-06-18 18:16</c:v>
                </c:pt>
                <c:pt idx="4687">
                  <c:v>2016-06-18 18:16</c:v>
                </c:pt>
                <c:pt idx="4688">
                  <c:v>2016-06-18 18:17</c:v>
                </c:pt>
                <c:pt idx="4689">
                  <c:v>2016-06-18 18:17</c:v>
                </c:pt>
                <c:pt idx="4690">
                  <c:v>2016-06-18 18:17</c:v>
                </c:pt>
                <c:pt idx="4691">
                  <c:v>2016-06-18 18:17</c:v>
                </c:pt>
                <c:pt idx="4692">
                  <c:v>2016-06-18 18:17</c:v>
                </c:pt>
                <c:pt idx="4693">
                  <c:v>2016-06-18 18:17</c:v>
                </c:pt>
                <c:pt idx="4694">
                  <c:v>2016-06-18 18:17</c:v>
                </c:pt>
                <c:pt idx="4695">
                  <c:v>2016-06-18 18:17</c:v>
                </c:pt>
                <c:pt idx="4696">
                  <c:v>2016-06-18 18:17</c:v>
                </c:pt>
                <c:pt idx="4697">
                  <c:v>2016-06-18 18:17</c:v>
                </c:pt>
                <c:pt idx="4698">
                  <c:v>2016-06-18 18:17</c:v>
                </c:pt>
                <c:pt idx="4699">
                  <c:v>2016-06-18 18:17</c:v>
                </c:pt>
                <c:pt idx="4700">
                  <c:v>2016-06-18 18:17</c:v>
                </c:pt>
                <c:pt idx="4701">
                  <c:v>2016-06-18 18:17</c:v>
                </c:pt>
                <c:pt idx="4702">
                  <c:v>2016-06-18 18:17</c:v>
                </c:pt>
                <c:pt idx="4703">
                  <c:v>2016-06-18 18:17</c:v>
                </c:pt>
                <c:pt idx="4704">
                  <c:v>2016-06-18 18:17</c:v>
                </c:pt>
                <c:pt idx="4705">
                  <c:v>2016-06-18 18:17</c:v>
                </c:pt>
                <c:pt idx="4706">
                  <c:v>2016-06-18 18:17</c:v>
                </c:pt>
                <c:pt idx="4707">
                  <c:v>2016-06-18 18:17</c:v>
                </c:pt>
                <c:pt idx="4708">
                  <c:v>2016-06-18 18:17</c:v>
                </c:pt>
                <c:pt idx="4709">
                  <c:v>2016-06-18 18:17</c:v>
                </c:pt>
                <c:pt idx="4710">
                  <c:v>2016-06-18 18:17</c:v>
                </c:pt>
                <c:pt idx="4711">
                  <c:v>2016-06-18 18:17</c:v>
                </c:pt>
                <c:pt idx="4712">
                  <c:v>2016-06-18 18:17</c:v>
                </c:pt>
                <c:pt idx="4713">
                  <c:v>2016-06-18 18:17</c:v>
                </c:pt>
                <c:pt idx="4714">
                  <c:v>2016-06-18 18:17</c:v>
                </c:pt>
                <c:pt idx="4715">
                  <c:v>2016-06-18 18:17</c:v>
                </c:pt>
                <c:pt idx="4716">
                  <c:v>2016-06-18 18:17</c:v>
                </c:pt>
                <c:pt idx="4717">
                  <c:v>2016-06-18 18:17</c:v>
                </c:pt>
                <c:pt idx="4718">
                  <c:v>2016-06-18 18:17</c:v>
                </c:pt>
                <c:pt idx="4719">
                  <c:v>2016-06-18 18:17</c:v>
                </c:pt>
                <c:pt idx="4720">
                  <c:v>2016-06-18 18:17</c:v>
                </c:pt>
                <c:pt idx="4721">
                  <c:v>2016-06-18 18:17</c:v>
                </c:pt>
                <c:pt idx="4722">
                  <c:v>2016-06-18 18:17</c:v>
                </c:pt>
                <c:pt idx="4723">
                  <c:v>2016-06-18 18:17</c:v>
                </c:pt>
                <c:pt idx="4724">
                  <c:v>2016-06-18 18:17</c:v>
                </c:pt>
                <c:pt idx="4725">
                  <c:v>2016-06-18 18:17</c:v>
                </c:pt>
                <c:pt idx="4726">
                  <c:v>2016-06-18 18:17</c:v>
                </c:pt>
                <c:pt idx="4727">
                  <c:v>2016-06-18 18:17</c:v>
                </c:pt>
                <c:pt idx="4728">
                  <c:v>2016-06-18 18:17</c:v>
                </c:pt>
                <c:pt idx="4729">
                  <c:v>2016-06-18 18:17</c:v>
                </c:pt>
                <c:pt idx="4730">
                  <c:v>2016-06-18 18:17</c:v>
                </c:pt>
                <c:pt idx="4731">
                  <c:v>2016-06-18 18:17</c:v>
                </c:pt>
                <c:pt idx="4732">
                  <c:v>2016-06-18 18:17</c:v>
                </c:pt>
                <c:pt idx="4733">
                  <c:v>2016-06-18 18:17</c:v>
                </c:pt>
                <c:pt idx="4734">
                  <c:v>2016-06-18 18:17</c:v>
                </c:pt>
                <c:pt idx="4735">
                  <c:v>2016-06-18 18:17</c:v>
                </c:pt>
                <c:pt idx="4736">
                  <c:v>2016-06-18 18:17</c:v>
                </c:pt>
                <c:pt idx="4737">
                  <c:v>2016-06-18 18:17</c:v>
                </c:pt>
                <c:pt idx="4738">
                  <c:v>2016-06-18 18:17</c:v>
                </c:pt>
                <c:pt idx="4739">
                  <c:v>2016-06-18 18:17</c:v>
                </c:pt>
                <c:pt idx="4740">
                  <c:v>2016-06-18 18:17</c:v>
                </c:pt>
                <c:pt idx="4741">
                  <c:v>2016-06-18 18:17</c:v>
                </c:pt>
                <c:pt idx="4742">
                  <c:v>2016-06-18 18:17</c:v>
                </c:pt>
                <c:pt idx="4743">
                  <c:v>2016-06-18 18:17</c:v>
                </c:pt>
                <c:pt idx="4744">
                  <c:v>2016-06-18 18:17</c:v>
                </c:pt>
                <c:pt idx="4745">
                  <c:v>2016-06-18 18:18</c:v>
                </c:pt>
                <c:pt idx="4746">
                  <c:v>2016-06-18 18:18</c:v>
                </c:pt>
                <c:pt idx="4747">
                  <c:v>2016-06-18 18:18</c:v>
                </c:pt>
                <c:pt idx="4748">
                  <c:v>2016-06-18 18:18</c:v>
                </c:pt>
                <c:pt idx="4749">
                  <c:v>2016-06-18 18:18</c:v>
                </c:pt>
                <c:pt idx="4750">
                  <c:v>2016-06-18 18:18</c:v>
                </c:pt>
                <c:pt idx="4751">
                  <c:v>2016-06-18 18:18</c:v>
                </c:pt>
                <c:pt idx="4752">
                  <c:v>2016-06-18 18:18</c:v>
                </c:pt>
                <c:pt idx="4753">
                  <c:v>2016-06-18 18:18</c:v>
                </c:pt>
                <c:pt idx="4754">
                  <c:v>2016-06-18 18:18</c:v>
                </c:pt>
                <c:pt idx="4755">
                  <c:v>2016-06-18 18:18</c:v>
                </c:pt>
                <c:pt idx="4756">
                  <c:v>2016-06-18 18:18</c:v>
                </c:pt>
                <c:pt idx="4757">
                  <c:v>2016-06-18 18:18</c:v>
                </c:pt>
                <c:pt idx="4758">
                  <c:v>2016-06-18 18:18</c:v>
                </c:pt>
                <c:pt idx="4759">
                  <c:v>2016-06-18 18:18</c:v>
                </c:pt>
                <c:pt idx="4760">
                  <c:v>2016-06-18 18:18</c:v>
                </c:pt>
                <c:pt idx="4761">
                  <c:v>2016-06-18 18:18</c:v>
                </c:pt>
                <c:pt idx="4762">
                  <c:v>2016-06-18 18:18</c:v>
                </c:pt>
                <c:pt idx="4763">
                  <c:v>2016-06-18 18:18</c:v>
                </c:pt>
                <c:pt idx="4764">
                  <c:v>2016-06-18 18:18</c:v>
                </c:pt>
                <c:pt idx="4765">
                  <c:v>2016-06-18 18:18</c:v>
                </c:pt>
                <c:pt idx="4766">
                  <c:v>2016-06-18 18:18</c:v>
                </c:pt>
                <c:pt idx="4767">
                  <c:v>2016-06-18 18:18</c:v>
                </c:pt>
                <c:pt idx="4768">
                  <c:v>2016-06-18 18:18</c:v>
                </c:pt>
                <c:pt idx="4769">
                  <c:v>2016-06-18 18:18</c:v>
                </c:pt>
                <c:pt idx="4770">
                  <c:v>2016-06-18 18:18</c:v>
                </c:pt>
                <c:pt idx="4771">
                  <c:v>2016-06-18 18:18</c:v>
                </c:pt>
                <c:pt idx="4772">
                  <c:v>2016-06-18 18:18</c:v>
                </c:pt>
                <c:pt idx="4773">
                  <c:v>2016-06-18 18:18</c:v>
                </c:pt>
                <c:pt idx="4774">
                  <c:v>2016-06-18 18:18</c:v>
                </c:pt>
                <c:pt idx="4775">
                  <c:v>2016-06-18 18:18</c:v>
                </c:pt>
                <c:pt idx="4776">
                  <c:v>2016-06-18 18:18</c:v>
                </c:pt>
                <c:pt idx="4777">
                  <c:v>2016-06-18 18:18</c:v>
                </c:pt>
                <c:pt idx="4778">
                  <c:v>2016-06-18 18:18</c:v>
                </c:pt>
                <c:pt idx="4779">
                  <c:v>2016-06-18 18:18</c:v>
                </c:pt>
                <c:pt idx="4780">
                  <c:v>2016-06-18 18:18</c:v>
                </c:pt>
                <c:pt idx="4781">
                  <c:v>2016-06-18 18:18</c:v>
                </c:pt>
                <c:pt idx="4782">
                  <c:v>2016-06-18 18:18</c:v>
                </c:pt>
                <c:pt idx="4783">
                  <c:v>2016-06-18 18:18</c:v>
                </c:pt>
                <c:pt idx="4784">
                  <c:v>2016-06-18 18:18</c:v>
                </c:pt>
                <c:pt idx="4785">
                  <c:v>2016-06-18 18:18</c:v>
                </c:pt>
                <c:pt idx="4786">
                  <c:v>2016-06-18 18:18</c:v>
                </c:pt>
                <c:pt idx="4787">
                  <c:v>2016-06-18 18:18</c:v>
                </c:pt>
                <c:pt idx="4788">
                  <c:v>2016-06-18 18:18</c:v>
                </c:pt>
                <c:pt idx="4789">
                  <c:v>2016-06-18 18:18</c:v>
                </c:pt>
                <c:pt idx="4790">
                  <c:v>2016-06-18 18:18</c:v>
                </c:pt>
                <c:pt idx="4791">
                  <c:v>2016-06-18 18:18</c:v>
                </c:pt>
                <c:pt idx="4792">
                  <c:v>2016-06-18 18:18</c:v>
                </c:pt>
                <c:pt idx="4793">
                  <c:v>2016-06-18 18:18</c:v>
                </c:pt>
                <c:pt idx="4794">
                  <c:v>2016-06-18 18:18</c:v>
                </c:pt>
                <c:pt idx="4795">
                  <c:v>2016-06-18 18:18</c:v>
                </c:pt>
                <c:pt idx="4796">
                  <c:v>2016-06-18 18:18</c:v>
                </c:pt>
                <c:pt idx="4797">
                  <c:v>2016-06-18 18:18</c:v>
                </c:pt>
                <c:pt idx="4798">
                  <c:v>2016-06-18 18:18</c:v>
                </c:pt>
                <c:pt idx="4799">
                  <c:v>2016-06-18 18:18</c:v>
                </c:pt>
                <c:pt idx="4800">
                  <c:v>2016-06-18 18:18</c:v>
                </c:pt>
                <c:pt idx="4801">
                  <c:v>2016-06-18 18:18</c:v>
                </c:pt>
                <c:pt idx="4802">
                  <c:v>2016-06-18 18:18</c:v>
                </c:pt>
                <c:pt idx="4803">
                  <c:v>2016-06-18 18:18</c:v>
                </c:pt>
                <c:pt idx="4804">
                  <c:v>2016-06-18 18:19</c:v>
                </c:pt>
                <c:pt idx="4805">
                  <c:v>2016-06-18 18:19</c:v>
                </c:pt>
                <c:pt idx="4806">
                  <c:v>2016-06-18 18:19</c:v>
                </c:pt>
                <c:pt idx="4807">
                  <c:v>2016-06-18 18:19</c:v>
                </c:pt>
                <c:pt idx="4808">
                  <c:v>2016-06-18 18:19</c:v>
                </c:pt>
                <c:pt idx="4809">
                  <c:v>2016-06-18 18:19</c:v>
                </c:pt>
                <c:pt idx="4810">
                  <c:v>2016-06-18 18:19</c:v>
                </c:pt>
                <c:pt idx="4811">
                  <c:v>2016-06-18 18:19</c:v>
                </c:pt>
                <c:pt idx="4812">
                  <c:v>2016-06-18 18:19</c:v>
                </c:pt>
                <c:pt idx="4813">
                  <c:v>2016-06-18 18:19</c:v>
                </c:pt>
                <c:pt idx="4814">
                  <c:v>2016-06-18 18:19</c:v>
                </c:pt>
                <c:pt idx="4815">
                  <c:v>2016-06-18 18:19</c:v>
                </c:pt>
                <c:pt idx="4816">
                  <c:v>2016-06-18 18:19</c:v>
                </c:pt>
                <c:pt idx="4817">
                  <c:v>2016-06-18 18:19</c:v>
                </c:pt>
                <c:pt idx="4818">
                  <c:v>2016-06-18 18:19</c:v>
                </c:pt>
                <c:pt idx="4819">
                  <c:v>2016-06-18 18:19</c:v>
                </c:pt>
                <c:pt idx="4820">
                  <c:v>2016-06-18 18:19</c:v>
                </c:pt>
                <c:pt idx="4821">
                  <c:v>2016-06-18 18:19</c:v>
                </c:pt>
                <c:pt idx="4822">
                  <c:v>2016-06-18 18:19</c:v>
                </c:pt>
                <c:pt idx="4823">
                  <c:v>2016-06-18 18:19</c:v>
                </c:pt>
                <c:pt idx="4824">
                  <c:v>2016-06-18 18:19</c:v>
                </c:pt>
                <c:pt idx="4825">
                  <c:v>2016-06-18 18:19</c:v>
                </c:pt>
                <c:pt idx="4826">
                  <c:v>2016-06-18 18:19</c:v>
                </c:pt>
                <c:pt idx="4827">
                  <c:v>2016-06-18 18:19</c:v>
                </c:pt>
                <c:pt idx="4828">
                  <c:v>2016-06-18 18:19</c:v>
                </c:pt>
                <c:pt idx="4829">
                  <c:v>2016-06-18 18:19</c:v>
                </c:pt>
                <c:pt idx="4830">
                  <c:v>2016-06-18 18:19</c:v>
                </c:pt>
                <c:pt idx="4831">
                  <c:v>2016-06-18 18:19</c:v>
                </c:pt>
                <c:pt idx="4832">
                  <c:v>2016-06-18 18:19</c:v>
                </c:pt>
                <c:pt idx="4833">
                  <c:v>2016-06-18 18:19</c:v>
                </c:pt>
                <c:pt idx="4834">
                  <c:v>2016-06-18 18:19</c:v>
                </c:pt>
                <c:pt idx="4835">
                  <c:v>2016-06-18 18:19</c:v>
                </c:pt>
                <c:pt idx="4836">
                  <c:v>2016-06-18 18:19</c:v>
                </c:pt>
                <c:pt idx="4837">
                  <c:v>2016-06-18 18:19</c:v>
                </c:pt>
                <c:pt idx="4838">
                  <c:v>2016-06-18 18:19</c:v>
                </c:pt>
                <c:pt idx="4839">
                  <c:v>2016-06-18 18:19</c:v>
                </c:pt>
                <c:pt idx="4840">
                  <c:v>2016-06-18 18:19</c:v>
                </c:pt>
                <c:pt idx="4841">
                  <c:v>2016-06-18 18:19</c:v>
                </c:pt>
                <c:pt idx="4842">
                  <c:v>2016-06-18 18:19</c:v>
                </c:pt>
                <c:pt idx="4843">
                  <c:v>2016-06-18 18:19</c:v>
                </c:pt>
                <c:pt idx="4844">
                  <c:v>2016-06-18 18:19</c:v>
                </c:pt>
                <c:pt idx="4845">
                  <c:v>2016-06-18 18:19</c:v>
                </c:pt>
                <c:pt idx="4846">
                  <c:v>2016-06-18 18:19</c:v>
                </c:pt>
                <c:pt idx="4847">
                  <c:v>2016-06-18 18:19</c:v>
                </c:pt>
                <c:pt idx="4848">
                  <c:v>2016-06-18 18:19</c:v>
                </c:pt>
                <c:pt idx="4849">
                  <c:v>2016-06-18 18:19</c:v>
                </c:pt>
                <c:pt idx="4850">
                  <c:v>2016-06-18 18:19</c:v>
                </c:pt>
                <c:pt idx="4851">
                  <c:v>2016-06-18 18:19</c:v>
                </c:pt>
                <c:pt idx="4852">
                  <c:v>2016-06-18 18:19</c:v>
                </c:pt>
                <c:pt idx="4853">
                  <c:v>2016-06-18 18:19</c:v>
                </c:pt>
                <c:pt idx="4854">
                  <c:v>2016-06-18 18:19</c:v>
                </c:pt>
                <c:pt idx="4855">
                  <c:v>2016-06-18 18:19</c:v>
                </c:pt>
                <c:pt idx="4856">
                  <c:v>2016-06-18 18:19</c:v>
                </c:pt>
                <c:pt idx="4857">
                  <c:v>2016-06-18 18:19</c:v>
                </c:pt>
                <c:pt idx="4858">
                  <c:v>2016-06-18 18:19</c:v>
                </c:pt>
                <c:pt idx="4859">
                  <c:v>2016-06-18 18:19</c:v>
                </c:pt>
                <c:pt idx="4860">
                  <c:v>2016-06-18 18:19</c:v>
                </c:pt>
                <c:pt idx="4861">
                  <c:v>2016-06-18 18:20</c:v>
                </c:pt>
                <c:pt idx="4862">
                  <c:v>2016-06-18 18:20</c:v>
                </c:pt>
                <c:pt idx="4863">
                  <c:v>2016-06-18 18:20</c:v>
                </c:pt>
                <c:pt idx="4864">
                  <c:v>2016-06-18 18:20</c:v>
                </c:pt>
                <c:pt idx="4865">
                  <c:v>2016-06-18 18:20</c:v>
                </c:pt>
                <c:pt idx="4866">
                  <c:v>2016-06-18 18:20</c:v>
                </c:pt>
                <c:pt idx="4867">
                  <c:v>2016-06-18 18:20</c:v>
                </c:pt>
                <c:pt idx="4868">
                  <c:v>2016-06-18 18:20</c:v>
                </c:pt>
                <c:pt idx="4869">
                  <c:v>2016-06-18 18:20</c:v>
                </c:pt>
                <c:pt idx="4870">
                  <c:v>2016-06-18 18:20</c:v>
                </c:pt>
                <c:pt idx="4871">
                  <c:v>2016-06-18 18:20</c:v>
                </c:pt>
                <c:pt idx="4872">
                  <c:v>2016-06-18 18:20</c:v>
                </c:pt>
                <c:pt idx="4873">
                  <c:v>2016-06-18 18:20</c:v>
                </c:pt>
                <c:pt idx="4874">
                  <c:v>2016-06-18 18:20</c:v>
                </c:pt>
                <c:pt idx="4875">
                  <c:v>2016-06-18 18:20</c:v>
                </c:pt>
                <c:pt idx="4876">
                  <c:v>2016-06-18 18:20</c:v>
                </c:pt>
                <c:pt idx="4877">
                  <c:v>2016-06-18 18:20</c:v>
                </c:pt>
                <c:pt idx="4878">
                  <c:v>2016-06-18 18:20</c:v>
                </c:pt>
                <c:pt idx="4879">
                  <c:v>2016-06-18 18:20</c:v>
                </c:pt>
                <c:pt idx="4880">
                  <c:v>2016-06-18 18:20</c:v>
                </c:pt>
                <c:pt idx="4881">
                  <c:v>2016-06-18 18:20</c:v>
                </c:pt>
                <c:pt idx="4882">
                  <c:v>2016-06-18 18:20</c:v>
                </c:pt>
                <c:pt idx="4883">
                  <c:v>2016-06-18 18:20</c:v>
                </c:pt>
                <c:pt idx="4884">
                  <c:v>2016-06-18 18:20</c:v>
                </c:pt>
                <c:pt idx="4885">
                  <c:v>2016-06-18 18:20</c:v>
                </c:pt>
                <c:pt idx="4886">
                  <c:v>2016-06-18 18:20</c:v>
                </c:pt>
                <c:pt idx="4887">
                  <c:v>2016-06-18 18:20</c:v>
                </c:pt>
                <c:pt idx="4888">
                  <c:v>2016-06-18 18:20</c:v>
                </c:pt>
                <c:pt idx="4889">
                  <c:v>2016-06-18 18:20</c:v>
                </c:pt>
                <c:pt idx="4890">
                  <c:v>2016-06-18 18:20</c:v>
                </c:pt>
                <c:pt idx="4891">
                  <c:v>2016-06-18 18:20</c:v>
                </c:pt>
                <c:pt idx="4892">
                  <c:v>2016-06-18 18:20</c:v>
                </c:pt>
                <c:pt idx="4893">
                  <c:v>2016-06-18 18:20</c:v>
                </c:pt>
                <c:pt idx="4894">
                  <c:v>2016-06-18 18:20</c:v>
                </c:pt>
                <c:pt idx="4895">
                  <c:v>2016-06-18 18:20</c:v>
                </c:pt>
                <c:pt idx="4896">
                  <c:v>2016-06-18 18:20</c:v>
                </c:pt>
                <c:pt idx="4897">
                  <c:v>2016-06-18 18:20</c:v>
                </c:pt>
                <c:pt idx="4898">
                  <c:v>2016-06-18 18:20</c:v>
                </c:pt>
                <c:pt idx="4899">
                  <c:v>2016-06-18 18:20</c:v>
                </c:pt>
                <c:pt idx="4900">
                  <c:v>2016-06-18 18:20</c:v>
                </c:pt>
                <c:pt idx="4901">
                  <c:v>2016-06-18 18:20</c:v>
                </c:pt>
                <c:pt idx="4902">
                  <c:v>2016-06-18 18:20</c:v>
                </c:pt>
                <c:pt idx="4903">
                  <c:v>2016-06-18 18:20</c:v>
                </c:pt>
                <c:pt idx="4904">
                  <c:v>2016-06-18 18:20</c:v>
                </c:pt>
                <c:pt idx="4905">
                  <c:v>2016-06-18 18:20</c:v>
                </c:pt>
                <c:pt idx="4906">
                  <c:v>2016-06-18 18:20</c:v>
                </c:pt>
                <c:pt idx="4907">
                  <c:v>2016-06-18 18:20</c:v>
                </c:pt>
                <c:pt idx="4908">
                  <c:v>2016-06-18 18:20</c:v>
                </c:pt>
                <c:pt idx="4909">
                  <c:v>2016-06-18 18:20</c:v>
                </c:pt>
                <c:pt idx="4910">
                  <c:v>2016-06-18 18:20</c:v>
                </c:pt>
                <c:pt idx="4911">
                  <c:v>2016-06-18 18:20</c:v>
                </c:pt>
                <c:pt idx="4912">
                  <c:v>2016-06-18 18:20</c:v>
                </c:pt>
                <c:pt idx="4913">
                  <c:v>2016-06-18 18:20</c:v>
                </c:pt>
                <c:pt idx="4914">
                  <c:v>2016-06-18 18:20</c:v>
                </c:pt>
                <c:pt idx="4915">
                  <c:v>2016-06-18 18:20</c:v>
                </c:pt>
                <c:pt idx="4916">
                  <c:v>2016-06-18 18:21</c:v>
                </c:pt>
                <c:pt idx="4917">
                  <c:v>2016-06-18 18:21</c:v>
                </c:pt>
                <c:pt idx="4918">
                  <c:v>2016-06-18 18:21</c:v>
                </c:pt>
                <c:pt idx="4919">
                  <c:v>2016-06-18 18:21</c:v>
                </c:pt>
                <c:pt idx="4920">
                  <c:v>2016-06-18 18:21</c:v>
                </c:pt>
                <c:pt idx="4921">
                  <c:v>2016-06-18 18:21</c:v>
                </c:pt>
                <c:pt idx="4922">
                  <c:v>2016-06-18 18:21</c:v>
                </c:pt>
                <c:pt idx="4923">
                  <c:v>2016-06-18 18:21</c:v>
                </c:pt>
                <c:pt idx="4924">
                  <c:v>2016-06-18 18:21</c:v>
                </c:pt>
                <c:pt idx="4925">
                  <c:v>2016-06-18 18:21</c:v>
                </c:pt>
                <c:pt idx="4926">
                  <c:v>2016-06-18 18:21</c:v>
                </c:pt>
                <c:pt idx="4927">
                  <c:v>2016-06-18 18:21</c:v>
                </c:pt>
                <c:pt idx="4928">
                  <c:v>2016-06-18 18:21</c:v>
                </c:pt>
                <c:pt idx="4929">
                  <c:v>2016-06-18 18:21</c:v>
                </c:pt>
                <c:pt idx="4930">
                  <c:v>2016-06-18 18:21</c:v>
                </c:pt>
                <c:pt idx="4931">
                  <c:v>2016-06-18 18:21</c:v>
                </c:pt>
                <c:pt idx="4932">
                  <c:v>2016-06-18 18:21</c:v>
                </c:pt>
                <c:pt idx="4933">
                  <c:v>2016-06-18 18:21</c:v>
                </c:pt>
                <c:pt idx="4934">
                  <c:v>2016-06-18 18:21</c:v>
                </c:pt>
                <c:pt idx="4935">
                  <c:v>2016-06-18 18:21</c:v>
                </c:pt>
                <c:pt idx="4936">
                  <c:v>2016-06-18 18:21</c:v>
                </c:pt>
                <c:pt idx="4937">
                  <c:v>2016-06-18 18:21</c:v>
                </c:pt>
                <c:pt idx="4938">
                  <c:v>2016-06-18 18:21</c:v>
                </c:pt>
                <c:pt idx="4939">
                  <c:v>2016-06-18 18:21</c:v>
                </c:pt>
                <c:pt idx="4940">
                  <c:v>2016-06-18 18:21</c:v>
                </c:pt>
                <c:pt idx="4941">
                  <c:v>2016-06-18 18:21</c:v>
                </c:pt>
                <c:pt idx="4942">
                  <c:v>2016-06-18 18:21</c:v>
                </c:pt>
                <c:pt idx="4943">
                  <c:v>2016-06-18 18:21</c:v>
                </c:pt>
                <c:pt idx="4944">
                  <c:v>2016-06-18 18:21</c:v>
                </c:pt>
                <c:pt idx="4945">
                  <c:v>2016-06-18 18:21</c:v>
                </c:pt>
                <c:pt idx="4946">
                  <c:v>2016-06-18 18:21</c:v>
                </c:pt>
                <c:pt idx="4947">
                  <c:v>2016-06-18 18:21</c:v>
                </c:pt>
                <c:pt idx="4948">
                  <c:v>2016-06-18 18:21</c:v>
                </c:pt>
                <c:pt idx="4949">
                  <c:v>2016-06-18 18:21</c:v>
                </c:pt>
                <c:pt idx="4950">
                  <c:v>2016-06-18 18:21</c:v>
                </c:pt>
                <c:pt idx="4951">
                  <c:v>2016-06-18 18:21</c:v>
                </c:pt>
                <c:pt idx="4952">
                  <c:v>2016-06-18 18:21</c:v>
                </c:pt>
                <c:pt idx="4953">
                  <c:v>2016-06-18 18:21</c:v>
                </c:pt>
                <c:pt idx="4954">
                  <c:v>2016-06-18 18:21</c:v>
                </c:pt>
                <c:pt idx="4955">
                  <c:v>2016-06-18 18:21</c:v>
                </c:pt>
                <c:pt idx="4956">
                  <c:v>2016-06-18 18:21</c:v>
                </c:pt>
                <c:pt idx="4957">
                  <c:v>2016-06-18 18:21</c:v>
                </c:pt>
                <c:pt idx="4958">
                  <c:v>2016-06-18 18:21</c:v>
                </c:pt>
                <c:pt idx="4959">
                  <c:v>2016-06-18 18:21</c:v>
                </c:pt>
                <c:pt idx="4960">
                  <c:v>2016-06-18 18:21</c:v>
                </c:pt>
                <c:pt idx="4961">
                  <c:v>2016-06-18 18:21</c:v>
                </c:pt>
                <c:pt idx="4962">
                  <c:v>2016-06-18 18:21</c:v>
                </c:pt>
                <c:pt idx="4963">
                  <c:v>2016-06-18 18:21</c:v>
                </c:pt>
                <c:pt idx="4964">
                  <c:v>2016-06-18 18:21</c:v>
                </c:pt>
                <c:pt idx="4965">
                  <c:v>2016-06-18 18:21</c:v>
                </c:pt>
                <c:pt idx="4966">
                  <c:v>2016-06-18 18:21</c:v>
                </c:pt>
                <c:pt idx="4967">
                  <c:v>2016-06-18 18:21</c:v>
                </c:pt>
                <c:pt idx="4968">
                  <c:v>2016-06-18 18:21</c:v>
                </c:pt>
                <c:pt idx="4969">
                  <c:v>2016-06-18 18:21</c:v>
                </c:pt>
                <c:pt idx="4970">
                  <c:v>2016-06-18 18:21</c:v>
                </c:pt>
                <c:pt idx="4971">
                  <c:v>2016-06-18 18:21</c:v>
                </c:pt>
                <c:pt idx="4972">
                  <c:v>2016-06-18 18:21</c:v>
                </c:pt>
                <c:pt idx="4973">
                  <c:v>2016-06-18 18:21</c:v>
                </c:pt>
                <c:pt idx="4974">
                  <c:v>2016-06-18 18:22</c:v>
                </c:pt>
                <c:pt idx="4975">
                  <c:v>2016-06-18 18:22</c:v>
                </c:pt>
                <c:pt idx="4976">
                  <c:v>2016-06-18 18:22</c:v>
                </c:pt>
                <c:pt idx="4977">
                  <c:v>2016-06-18 18:22</c:v>
                </c:pt>
                <c:pt idx="4978">
                  <c:v>2016-06-18 18:22</c:v>
                </c:pt>
                <c:pt idx="4979">
                  <c:v>2016-06-18 18:22</c:v>
                </c:pt>
                <c:pt idx="4980">
                  <c:v>2016-06-18 18:22</c:v>
                </c:pt>
                <c:pt idx="4981">
                  <c:v>2016-06-18 18:22</c:v>
                </c:pt>
                <c:pt idx="4982">
                  <c:v>2016-06-18 18:22</c:v>
                </c:pt>
                <c:pt idx="4983">
                  <c:v>2016-06-18 18:22</c:v>
                </c:pt>
                <c:pt idx="4984">
                  <c:v>2016-06-18 18:22</c:v>
                </c:pt>
                <c:pt idx="4985">
                  <c:v>2016-06-18 18:22</c:v>
                </c:pt>
                <c:pt idx="4986">
                  <c:v>2016-06-18 18:22</c:v>
                </c:pt>
                <c:pt idx="4987">
                  <c:v>2016-06-18 18:22</c:v>
                </c:pt>
                <c:pt idx="4988">
                  <c:v>2016-06-18 18:22</c:v>
                </c:pt>
                <c:pt idx="4989">
                  <c:v>2016-06-18 18:22</c:v>
                </c:pt>
                <c:pt idx="4990">
                  <c:v>2016-06-18 18:22</c:v>
                </c:pt>
                <c:pt idx="4991">
                  <c:v>2016-06-18 18:22</c:v>
                </c:pt>
                <c:pt idx="4992">
                  <c:v>2016-06-18 18:22</c:v>
                </c:pt>
                <c:pt idx="4993">
                  <c:v>2016-06-18 18:22</c:v>
                </c:pt>
                <c:pt idx="4994">
                  <c:v>2016-06-18 18:22</c:v>
                </c:pt>
                <c:pt idx="4995">
                  <c:v>2016-06-18 18:22</c:v>
                </c:pt>
                <c:pt idx="4996">
                  <c:v>2016-06-18 18:22</c:v>
                </c:pt>
                <c:pt idx="4997">
                  <c:v>2016-06-18 18:22</c:v>
                </c:pt>
                <c:pt idx="4998">
                  <c:v>2016-06-18 18:22</c:v>
                </c:pt>
                <c:pt idx="4999">
                  <c:v>2016-06-18 18:22</c:v>
                </c:pt>
                <c:pt idx="5000">
                  <c:v>2016-06-18 18:22</c:v>
                </c:pt>
                <c:pt idx="5001">
                  <c:v>2016-06-18 18:22</c:v>
                </c:pt>
                <c:pt idx="5002">
                  <c:v>2016-06-18 18:22</c:v>
                </c:pt>
                <c:pt idx="5003">
                  <c:v>2016-06-18 18:22</c:v>
                </c:pt>
                <c:pt idx="5004">
                  <c:v>2016-06-18 18:22</c:v>
                </c:pt>
                <c:pt idx="5005">
                  <c:v>2016-06-18 18:22</c:v>
                </c:pt>
                <c:pt idx="5006">
                  <c:v>2016-06-18 18:22</c:v>
                </c:pt>
                <c:pt idx="5007">
                  <c:v>2016-06-18 18:22</c:v>
                </c:pt>
                <c:pt idx="5008">
                  <c:v>2016-06-18 18:22</c:v>
                </c:pt>
                <c:pt idx="5009">
                  <c:v>2016-06-18 18:22</c:v>
                </c:pt>
                <c:pt idx="5010">
                  <c:v>2016-06-18 18:22</c:v>
                </c:pt>
                <c:pt idx="5011">
                  <c:v>2016-06-18 18:22</c:v>
                </c:pt>
                <c:pt idx="5012">
                  <c:v>2016-06-18 18:22</c:v>
                </c:pt>
                <c:pt idx="5013">
                  <c:v>2016-06-18 18:22</c:v>
                </c:pt>
                <c:pt idx="5014">
                  <c:v>2016-06-18 18:22</c:v>
                </c:pt>
                <c:pt idx="5015">
                  <c:v>2016-06-18 18:22</c:v>
                </c:pt>
                <c:pt idx="5016">
                  <c:v>2016-06-18 18:22</c:v>
                </c:pt>
                <c:pt idx="5017">
                  <c:v>2016-06-18 18:22</c:v>
                </c:pt>
                <c:pt idx="5018">
                  <c:v>2016-06-18 18:22</c:v>
                </c:pt>
                <c:pt idx="5019">
                  <c:v>2016-06-18 18:22</c:v>
                </c:pt>
                <c:pt idx="5020">
                  <c:v>2016-06-18 18:22</c:v>
                </c:pt>
                <c:pt idx="5021">
                  <c:v>2016-06-18 18:22</c:v>
                </c:pt>
                <c:pt idx="5022">
                  <c:v>2016-06-18 18:22</c:v>
                </c:pt>
                <c:pt idx="5023">
                  <c:v>2016-06-18 18:22</c:v>
                </c:pt>
                <c:pt idx="5024">
                  <c:v>2016-06-18 18:22</c:v>
                </c:pt>
                <c:pt idx="5025">
                  <c:v>2016-06-18 18:22</c:v>
                </c:pt>
                <c:pt idx="5026">
                  <c:v>2016-06-18 18:22</c:v>
                </c:pt>
                <c:pt idx="5027">
                  <c:v>2016-06-18 18:22</c:v>
                </c:pt>
                <c:pt idx="5028">
                  <c:v>2016-06-18 18:22</c:v>
                </c:pt>
                <c:pt idx="5029">
                  <c:v>2016-06-18 18:22</c:v>
                </c:pt>
                <c:pt idx="5030">
                  <c:v>2016-06-18 18:22</c:v>
                </c:pt>
                <c:pt idx="5031">
                  <c:v>2016-06-18 18:22</c:v>
                </c:pt>
                <c:pt idx="5032">
                  <c:v>2016-06-18 18:22</c:v>
                </c:pt>
                <c:pt idx="5033">
                  <c:v>2016-06-18 18:23</c:v>
                </c:pt>
                <c:pt idx="5034">
                  <c:v>2016-06-18 18:23</c:v>
                </c:pt>
                <c:pt idx="5035">
                  <c:v>2016-06-18 18:23</c:v>
                </c:pt>
                <c:pt idx="5036">
                  <c:v>2016-06-18 18:23</c:v>
                </c:pt>
                <c:pt idx="5037">
                  <c:v>2016-06-18 18:23</c:v>
                </c:pt>
                <c:pt idx="5038">
                  <c:v>2016-06-18 18:23</c:v>
                </c:pt>
                <c:pt idx="5039">
                  <c:v>2016-06-18 18:23</c:v>
                </c:pt>
                <c:pt idx="5040">
                  <c:v>2016-06-18 18:23</c:v>
                </c:pt>
                <c:pt idx="5041">
                  <c:v>2016-06-18 18:23</c:v>
                </c:pt>
                <c:pt idx="5042">
                  <c:v>2016-06-18 18:23</c:v>
                </c:pt>
                <c:pt idx="5043">
                  <c:v>2016-06-18 18:23</c:v>
                </c:pt>
                <c:pt idx="5044">
                  <c:v>2016-06-18 18:23</c:v>
                </c:pt>
                <c:pt idx="5045">
                  <c:v>2016-06-18 18:23</c:v>
                </c:pt>
                <c:pt idx="5046">
                  <c:v>2016-06-18 18:23</c:v>
                </c:pt>
                <c:pt idx="5047">
                  <c:v>2016-06-18 18:23</c:v>
                </c:pt>
                <c:pt idx="5048">
                  <c:v>2016-06-18 18:23</c:v>
                </c:pt>
                <c:pt idx="5049">
                  <c:v>2016-06-18 18:23</c:v>
                </c:pt>
                <c:pt idx="5050">
                  <c:v>2016-06-18 18:23</c:v>
                </c:pt>
                <c:pt idx="5051">
                  <c:v>2016-06-18 18:23</c:v>
                </c:pt>
                <c:pt idx="5052">
                  <c:v>2016-06-18 18:23</c:v>
                </c:pt>
                <c:pt idx="5053">
                  <c:v>2016-06-18 18:23</c:v>
                </c:pt>
                <c:pt idx="5054">
                  <c:v>2016-06-18 18:23</c:v>
                </c:pt>
                <c:pt idx="5055">
                  <c:v>2016-06-18 18:23</c:v>
                </c:pt>
                <c:pt idx="5056">
                  <c:v>2016-06-18 18:23</c:v>
                </c:pt>
                <c:pt idx="5057">
                  <c:v>2016-06-18 18:23</c:v>
                </c:pt>
                <c:pt idx="5058">
                  <c:v>2016-06-18 18:23</c:v>
                </c:pt>
                <c:pt idx="5059">
                  <c:v>2016-06-18 18:23</c:v>
                </c:pt>
                <c:pt idx="5060">
                  <c:v>2016-06-18 18:23</c:v>
                </c:pt>
                <c:pt idx="5061">
                  <c:v>2016-06-18 18:23</c:v>
                </c:pt>
                <c:pt idx="5062">
                  <c:v>2016-06-18 18:23</c:v>
                </c:pt>
                <c:pt idx="5063">
                  <c:v>2016-06-18 18:23</c:v>
                </c:pt>
                <c:pt idx="5064">
                  <c:v>2016-06-18 18:23</c:v>
                </c:pt>
                <c:pt idx="5065">
                  <c:v>2016-06-18 18:23</c:v>
                </c:pt>
                <c:pt idx="5066">
                  <c:v>2016-06-18 18:23</c:v>
                </c:pt>
                <c:pt idx="5067">
                  <c:v>2016-06-18 18:23</c:v>
                </c:pt>
                <c:pt idx="5068">
                  <c:v>2016-06-18 18:23</c:v>
                </c:pt>
                <c:pt idx="5069">
                  <c:v>2016-06-18 18:23</c:v>
                </c:pt>
                <c:pt idx="5070">
                  <c:v>2016-06-18 18:23</c:v>
                </c:pt>
                <c:pt idx="5071">
                  <c:v>2016-06-18 18:23</c:v>
                </c:pt>
                <c:pt idx="5072">
                  <c:v>2016-06-18 18:23</c:v>
                </c:pt>
                <c:pt idx="5073">
                  <c:v>2016-06-18 18:23</c:v>
                </c:pt>
                <c:pt idx="5074">
                  <c:v>2016-06-18 18:23</c:v>
                </c:pt>
                <c:pt idx="5075">
                  <c:v>2016-06-18 18:23</c:v>
                </c:pt>
                <c:pt idx="5076">
                  <c:v>2016-06-18 18:23</c:v>
                </c:pt>
                <c:pt idx="5077">
                  <c:v>2016-06-18 18:23</c:v>
                </c:pt>
                <c:pt idx="5078">
                  <c:v>2016-06-18 18:23</c:v>
                </c:pt>
                <c:pt idx="5079">
                  <c:v>2016-06-18 18:23</c:v>
                </c:pt>
                <c:pt idx="5080">
                  <c:v>2016-06-18 18:23</c:v>
                </c:pt>
                <c:pt idx="5081">
                  <c:v>2016-06-18 18:23</c:v>
                </c:pt>
                <c:pt idx="5082">
                  <c:v>2016-06-18 18:23</c:v>
                </c:pt>
                <c:pt idx="5083">
                  <c:v>2016-06-18 18:23</c:v>
                </c:pt>
                <c:pt idx="5084">
                  <c:v>2016-06-18 18:23</c:v>
                </c:pt>
                <c:pt idx="5085">
                  <c:v>2016-06-18 18:23</c:v>
                </c:pt>
                <c:pt idx="5086">
                  <c:v>2016-06-18 18:23</c:v>
                </c:pt>
                <c:pt idx="5087">
                  <c:v>2016-06-18 18:23</c:v>
                </c:pt>
                <c:pt idx="5088">
                  <c:v>2016-06-18 18:23</c:v>
                </c:pt>
                <c:pt idx="5089">
                  <c:v>2016-06-18 18:24</c:v>
                </c:pt>
                <c:pt idx="5090">
                  <c:v>2016-06-18 18:24</c:v>
                </c:pt>
                <c:pt idx="5091">
                  <c:v>2016-06-18 18:24</c:v>
                </c:pt>
                <c:pt idx="5092">
                  <c:v>2016-06-18 18:24</c:v>
                </c:pt>
                <c:pt idx="5093">
                  <c:v>2016-06-18 18:24</c:v>
                </c:pt>
                <c:pt idx="5094">
                  <c:v>2016-06-18 18:24</c:v>
                </c:pt>
                <c:pt idx="5095">
                  <c:v>2016-06-18 18:24</c:v>
                </c:pt>
                <c:pt idx="5096">
                  <c:v>2016-06-18 18:24</c:v>
                </c:pt>
                <c:pt idx="5097">
                  <c:v>2016-06-18 18:24</c:v>
                </c:pt>
                <c:pt idx="5098">
                  <c:v>2016-06-18 18:24</c:v>
                </c:pt>
                <c:pt idx="5099">
                  <c:v>2016-06-18 18:24</c:v>
                </c:pt>
                <c:pt idx="5100">
                  <c:v>2016-06-18 18:24</c:v>
                </c:pt>
                <c:pt idx="5101">
                  <c:v>2016-06-18 18:24</c:v>
                </c:pt>
                <c:pt idx="5102">
                  <c:v>2016-06-18 18:24</c:v>
                </c:pt>
                <c:pt idx="5103">
                  <c:v>2016-06-18 18:24</c:v>
                </c:pt>
                <c:pt idx="5104">
                  <c:v>2016-06-18 18:24</c:v>
                </c:pt>
                <c:pt idx="5105">
                  <c:v>2016-06-18 18:24</c:v>
                </c:pt>
                <c:pt idx="5106">
                  <c:v>2016-06-18 18:24</c:v>
                </c:pt>
                <c:pt idx="5107">
                  <c:v>2016-06-18 18:24</c:v>
                </c:pt>
                <c:pt idx="5108">
                  <c:v>2016-06-18 18:24</c:v>
                </c:pt>
                <c:pt idx="5109">
                  <c:v>2016-06-18 18:24</c:v>
                </c:pt>
                <c:pt idx="5110">
                  <c:v>2016-06-18 18:24</c:v>
                </c:pt>
                <c:pt idx="5111">
                  <c:v>2016-06-18 18:24</c:v>
                </c:pt>
                <c:pt idx="5112">
                  <c:v>2016-06-18 18:24</c:v>
                </c:pt>
                <c:pt idx="5113">
                  <c:v>2016-06-18 18:24</c:v>
                </c:pt>
                <c:pt idx="5114">
                  <c:v>2016-06-18 18:24</c:v>
                </c:pt>
                <c:pt idx="5115">
                  <c:v>2016-06-18 18:24</c:v>
                </c:pt>
                <c:pt idx="5116">
                  <c:v>2016-06-18 18:24</c:v>
                </c:pt>
                <c:pt idx="5117">
                  <c:v>2016-06-18 18:24</c:v>
                </c:pt>
                <c:pt idx="5118">
                  <c:v>2016-06-18 18:24</c:v>
                </c:pt>
                <c:pt idx="5119">
                  <c:v>2016-06-18 18:24</c:v>
                </c:pt>
                <c:pt idx="5120">
                  <c:v>2016-06-18 18:24</c:v>
                </c:pt>
                <c:pt idx="5121">
                  <c:v>2016-06-18 18:24</c:v>
                </c:pt>
                <c:pt idx="5122">
                  <c:v>2016-06-18 18:24</c:v>
                </c:pt>
                <c:pt idx="5123">
                  <c:v>2016-06-18 18:24</c:v>
                </c:pt>
                <c:pt idx="5124">
                  <c:v>2016-06-18 18:24</c:v>
                </c:pt>
                <c:pt idx="5125">
                  <c:v>2016-06-18 18:24</c:v>
                </c:pt>
                <c:pt idx="5126">
                  <c:v>2016-06-18 18:24</c:v>
                </c:pt>
                <c:pt idx="5127">
                  <c:v>2016-06-18 18:24</c:v>
                </c:pt>
                <c:pt idx="5128">
                  <c:v>2016-06-18 18:24</c:v>
                </c:pt>
                <c:pt idx="5129">
                  <c:v>2016-06-18 18:24</c:v>
                </c:pt>
                <c:pt idx="5130">
                  <c:v>2016-06-18 18:24</c:v>
                </c:pt>
                <c:pt idx="5131">
                  <c:v>2016-06-18 18:24</c:v>
                </c:pt>
                <c:pt idx="5132">
                  <c:v>2016-06-18 18:24</c:v>
                </c:pt>
                <c:pt idx="5133">
                  <c:v>2016-06-18 18:24</c:v>
                </c:pt>
                <c:pt idx="5134">
                  <c:v>2016-06-18 18:24</c:v>
                </c:pt>
                <c:pt idx="5135">
                  <c:v>2016-06-18 18:24</c:v>
                </c:pt>
                <c:pt idx="5136">
                  <c:v>2016-06-18 18:24</c:v>
                </c:pt>
                <c:pt idx="5137">
                  <c:v>2016-06-18 18:24</c:v>
                </c:pt>
                <c:pt idx="5138">
                  <c:v>2016-06-18 18:24</c:v>
                </c:pt>
                <c:pt idx="5139">
                  <c:v>2016-06-18 18:24</c:v>
                </c:pt>
                <c:pt idx="5140">
                  <c:v>2016-06-18 18:24</c:v>
                </c:pt>
                <c:pt idx="5141">
                  <c:v>2016-06-18 18:24</c:v>
                </c:pt>
                <c:pt idx="5142">
                  <c:v>2016-06-18 18:24</c:v>
                </c:pt>
                <c:pt idx="5143">
                  <c:v>2016-06-18 18:24</c:v>
                </c:pt>
                <c:pt idx="5144">
                  <c:v>2016-06-18 18:24</c:v>
                </c:pt>
                <c:pt idx="5145">
                  <c:v>2016-06-18 18:25</c:v>
                </c:pt>
                <c:pt idx="5146">
                  <c:v>2016-06-18 18:25</c:v>
                </c:pt>
                <c:pt idx="5147">
                  <c:v>2016-06-18 18:25</c:v>
                </c:pt>
                <c:pt idx="5148">
                  <c:v>2016-06-18 18:25</c:v>
                </c:pt>
                <c:pt idx="5149">
                  <c:v>2016-06-18 18:25</c:v>
                </c:pt>
                <c:pt idx="5150">
                  <c:v>2016-06-18 18:25</c:v>
                </c:pt>
                <c:pt idx="5151">
                  <c:v>2016-06-18 18:25</c:v>
                </c:pt>
                <c:pt idx="5152">
                  <c:v>2016-06-18 18:25</c:v>
                </c:pt>
                <c:pt idx="5153">
                  <c:v>2016-06-18 18:25</c:v>
                </c:pt>
                <c:pt idx="5154">
                  <c:v>2016-06-18 18:25</c:v>
                </c:pt>
                <c:pt idx="5155">
                  <c:v>2016-06-18 18:25</c:v>
                </c:pt>
                <c:pt idx="5156">
                  <c:v>2016-06-18 18:25</c:v>
                </c:pt>
                <c:pt idx="5157">
                  <c:v>2016-06-18 18:25</c:v>
                </c:pt>
                <c:pt idx="5158">
                  <c:v>2016-06-18 18:25</c:v>
                </c:pt>
                <c:pt idx="5159">
                  <c:v>2016-06-18 18:25</c:v>
                </c:pt>
                <c:pt idx="5160">
                  <c:v>2016-06-18 18:25</c:v>
                </c:pt>
                <c:pt idx="5161">
                  <c:v>2016-06-18 18:25</c:v>
                </c:pt>
                <c:pt idx="5162">
                  <c:v>2016-06-18 18:25</c:v>
                </c:pt>
                <c:pt idx="5163">
                  <c:v>2016-06-18 18:25</c:v>
                </c:pt>
                <c:pt idx="5164">
                  <c:v>2016-06-18 18:25</c:v>
                </c:pt>
                <c:pt idx="5165">
                  <c:v>2016-06-18 18:25</c:v>
                </c:pt>
                <c:pt idx="5166">
                  <c:v>2016-06-18 18:25</c:v>
                </c:pt>
                <c:pt idx="5167">
                  <c:v>2016-06-18 18:25</c:v>
                </c:pt>
                <c:pt idx="5168">
                  <c:v>2016-06-18 18:25</c:v>
                </c:pt>
                <c:pt idx="5169">
                  <c:v>2016-06-18 18:25</c:v>
                </c:pt>
                <c:pt idx="5170">
                  <c:v>2016-06-18 18:25</c:v>
                </c:pt>
                <c:pt idx="5171">
                  <c:v>2016-06-18 18:25</c:v>
                </c:pt>
                <c:pt idx="5172">
                  <c:v>2016-06-18 18:25</c:v>
                </c:pt>
                <c:pt idx="5173">
                  <c:v>2016-06-18 18:25</c:v>
                </c:pt>
                <c:pt idx="5174">
                  <c:v>2016-06-18 18:25</c:v>
                </c:pt>
                <c:pt idx="5175">
                  <c:v>2016-06-18 18:25</c:v>
                </c:pt>
                <c:pt idx="5176">
                  <c:v>2016-06-18 18:25</c:v>
                </c:pt>
                <c:pt idx="5177">
                  <c:v>2016-06-18 18:25</c:v>
                </c:pt>
                <c:pt idx="5178">
                  <c:v>2016-06-18 18:25</c:v>
                </c:pt>
                <c:pt idx="5179">
                  <c:v>2016-06-18 18:25</c:v>
                </c:pt>
                <c:pt idx="5180">
                  <c:v>2016-06-18 18:25</c:v>
                </c:pt>
                <c:pt idx="5181">
                  <c:v>2016-06-18 18:25</c:v>
                </c:pt>
                <c:pt idx="5182">
                  <c:v>2016-06-18 18:25</c:v>
                </c:pt>
                <c:pt idx="5183">
                  <c:v>2016-06-18 18:25</c:v>
                </c:pt>
                <c:pt idx="5184">
                  <c:v>2016-06-18 18:25</c:v>
                </c:pt>
                <c:pt idx="5185">
                  <c:v>2016-06-18 18:25</c:v>
                </c:pt>
                <c:pt idx="5186">
                  <c:v>2016-06-18 18:25</c:v>
                </c:pt>
                <c:pt idx="5187">
                  <c:v>2016-06-18 18:25</c:v>
                </c:pt>
                <c:pt idx="5188">
                  <c:v>2016-06-18 18:25</c:v>
                </c:pt>
                <c:pt idx="5189">
                  <c:v>2016-06-18 18:25</c:v>
                </c:pt>
                <c:pt idx="5190">
                  <c:v>2016-06-18 18:25</c:v>
                </c:pt>
                <c:pt idx="5191">
                  <c:v>2016-06-18 18:25</c:v>
                </c:pt>
                <c:pt idx="5192">
                  <c:v>2016-06-18 18:25</c:v>
                </c:pt>
                <c:pt idx="5193">
                  <c:v>2016-06-18 18:25</c:v>
                </c:pt>
                <c:pt idx="5194">
                  <c:v>2016-06-18 18:25</c:v>
                </c:pt>
                <c:pt idx="5195">
                  <c:v>2016-06-18 18:25</c:v>
                </c:pt>
                <c:pt idx="5196">
                  <c:v>2016-06-18 18:25</c:v>
                </c:pt>
                <c:pt idx="5197">
                  <c:v>2016-06-18 18:25</c:v>
                </c:pt>
                <c:pt idx="5198">
                  <c:v>2016-06-18 18:25</c:v>
                </c:pt>
                <c:pt idx="5199">
                  <c:v>2016-06-18 18:25</c:v>
                </c:pt>
                <c:pt idx="5200">
                  <c:v>2016-06-18 18:26</c:v>
                </c:pt>
                <c:pt idx="5201">
                  <c:v>2016-06-18 18:26</c:v>
                </c:pt>
                <c:pt idx="5202">
                  <c:v>2016-06-18 18:26</c:v>
                </c:pt>
                <c:pt idx="5203">
                  <c:v>2016-06-18 18:26</c:v>
                </c:pt>
                <c:pt idx="5204">
                  <c:v>2016-06-18 18:26</c:v>
                </c:pt>
                <c:pt idx="5205">
                  <c:v>2016-06-18 18:26</c:v>
                </c:pt>
                <c:pt idx="5206">
                  <c:v>2016-06-18 18:26</c:v>
                </c:pt>
                <c:pt idx="5207">
                  <c:v>2016-06-18 18:26</c:v>
                </c:pt>
                <c:pt idx="5208">
                  <c:v>2016-06-18 18:26</c:v>
                </c:pt>
                <c:pt idx="5209">
                  <c:v>2016-06-18 18:26</c:v>
                </c:pt>
                <c:pt idx="5210">
                  <c:v>2016-06-18 18:26</c:v>
                </c:pt>
                <c:pt idx="5211">
                  <c:v>2016-06-18 18:26</c:v>
                </c:pt>
                <c:pt idx="5212">
                  <c:v>2016-06-18 18:26</c:v>
                </c:pt>
                <c:pt idx="5213">
                  <c:v>2016-06-18 18:26</c:v>
                </c:pt>
                <c:pt idx="5214">
                  <c:v>2016-06-18 18:26</c:v>
                </c:pt>
                <c:pt idx="5215">
                  <c:v>2016-06-18 18:26</c:v>
                </c:pt>
                <c:pt idx="5216">
                  <c:v>2016-06-18 18:26</c:v>
                </c:pt>
                <c:pt idx="5217">
                  <c:v>2016-06-18 18:26</c:v>
                </c:pt>
                <c:pt idx="5218">
                  <c:v>2016-06-18 18:26</c:v>
                </c:pt>
                <c:pt idx="5219">
                  <c:v>2016-06-18 18:26</c:v>
                </c:pt>
                <c:pt idx="5220">
                  <c:v>2016-06-18 18:26</c:v>
                </c:pt>
                <c:pt idx="5221">
                  <c:v>2016-06-18 18:26</c:v>
                </c:pt>
                <c:pt idx="5222">
                  <c:v>2016-06-18 18:26</c:v>
                </c:pt>
                <c:pt idx="5223">
                  <c:v>2016-06-18 18:26</c:v>
                </c:pt>
                <c:pt idx="5224">
                  <c:v>2016-06-18 18:26</c:v>
                </c:pt>
                <c:pt idx="5225">
                  <c:v>2016-06-18 18:26</c:v>
                </c:pt>
                <c:pt idx="5226">
                  <c:v>2016-06-18 18:26</c:v>
                </c:pt>
                <c:pt idx="5227">
                  <c:v>2016-06-18 18:26</c:v>
                </c:pt>
                <c:pt idx="5228">
                  <c:v>2016-06-18 18:26</c:v>
                </c:pt>
                <c:pt idx="5229">
                  <c:v>2016-06-18 18:26</c:v>
                </c:pt>
                <c:pt idx="5230">
                  <c:v>2016-06-18 18:26</c:v>
                </c:pt>
                <c:pt idx="5231">
                  <c:v>2016-06-18 18:26</c:v>
                </c:pt>
                <c:pt idx="5232">
                  <c:v>2016-06-18 18:26</c:v>
                </c:pt>
                <c:pt idx="5233">
                  <c:v>2016-06-18 18:26</c:v>
                </c:pt>
                <c:pt idx="5234">
                  <c:v>2016-06-18 18:26</c:v>
                </c:pt>
                <c:pt idx="5235">
                  <c:v>2016-06-18 18:26</c:v>
                </c:pt>
                <c:pt idx="5236">
                  <c:v>2016-06-18 18:26</c:v>
                </c:pt>
                <c:pt idx="5237">
                  <c:v>2016-06-18 18:26</c:v>
                </c:pt>
                <c:pt idx="5238">
                  <c:v>2016-06-18 18:26</c:v>
                </c:pt>
                <c:pt idx="5239">
                  <c:v>2016-06-18 18:26</c:v>
                </c:pt>
                <c:pt idx="5240">
                  <c:v>2016-06-18 18:26</c:v>
                </c:pt>
                <c:pt idx="5241">
                  <c:v>2016-06-18 18:26</c:v>
                </c:pt>
                <c:pt idx="5242">
                  <c:v>2016-06-18 18:26</c:v>
                </c:pt>
                <c:pt idx="5243">
                  <c:v>2016-06-18 18:26</c:v>
                </c:pt>
                <c:pt idx="5244">
                  <c:v>2016-06-18 18:26</c:v>
                </c:pt>
                <c:pt idx="5245">
                  <c:v>2016-06-18 18:26</c:v>
                </c:pt>
                <c:pt idx="5246">
                  <c:v>2016-06-18 18:26</c:v>
                </c:pt>
                <c:pt idx="5247">
                  <c:v>2016-06-18 18:26</c:v>
                </c:pt>
                <c:pt idx="5248">
                  <c:v>2016-06-18 18:26</c:v>
                </c:pt>
                <c:pt idx="5249">
                  <c:v>2016-06-18 18:26</c:v>
                </c:pt>
                <c:pt idx="5250">
                  <c:v>2016-06-18 18:26</c:v>
                </c:pt>
                <c:pt idx="5251">
                  <c:v>2016-06-18 18:26</c:v>
                </c:pt>
                <c:pt idx="5252">
                  <c:v>2016-06-18 18:26</c:v>
                </c:pt>
                <c:pt idx="5253">
                  <c:v>2016-06-18 18:26</c:v>
                </c:pt>
                <c:pt idx="5254">
                  <c:v>2016-06-18 18:26</c:v>
                </c:pt>
                <c:pt idx="5255">
                  <c:v>2016-06-18 18:27</c:v>
                </c:pt>
                <c:pt idx="5256">
                  <c:v>2016-06-18 18:27</c:v>
                </c:pt>
                <c:pt idx="5257">
                  <c:v>2016-06-18 18:27</c:v>
                </c:pt>
                <c:pt idx="5258">
                  <c:v>2016-06-18 18:27</c:v>
                </c:pt>
                <c:pt idx="5259">
                  <c:v>2016-06-18 18:27</c:v>
                </c:pt>
                <c:pt idx="5260">
                  <c:v>2016-06-18 18:27</c:v>
                </c:pt>
                <c:pt idx="5261">
                  <c:v>2016-06-18 18:27</c:v>
                </c:pt>
                <c:pt idx="5262">
                  <c:v>2016-06-18 18:27</c:v>
                </c:pt>
                <c:pt idx="5263">
                  <c:v>2016-06-18 18:27</c:v>
                </c:pt>
                <c:pt idx="5264">
                  <c:v>2016-06-18 18:27</c:v>
                </c:pt>
                <c:pt idx="5265">
                  <c:v>2016-06-18 18:27</c:v>
                </c:pt>
                <c:pt idx="5266">
                  <c:v>2016-06-18 18:27</c:v>
                </c:pt>
                <c:pt idx="5267">
                  <c:v>2016-06-18 18:27</c:v>
                </c:pt>
                <c:pt idx="5268">
                  <c:v>2016-06-18 18:27</c:v>
                </c:pt>
                <c:pt idx="5269">
                  <c:v>2016-06-18 18:27</c:v>
                </c:pt>
                <c:pt idx="5270">
                  <c:v>2016-06-18 18:27</c:v>
                </c:pt>
                <c:pt idx="5271">
                  <c:v>2016-06-18 18:27</c:v>
                </c:pt>
                <c:pt idx="5272">
                  <c:v>2016-06-18 18:27</c:v>
                </c:pt>
                <c:pt idx="5273">
                  <c:v>2016-06-18 18:27</c:v>
                </c:pt>
                <c:pt idx="5274">
                  <c:v>2016-06-18 18:27</c:v>
                </c:pt>
                <c:pt idx="5275">
                  <c:v>2016-06-18 18:27</c:v>
                </c:pt>
                <c:pt idx="5276">
                  <c:v>2016-06-18 18:27</c:v>
                </c:pt>
                <c:pt idx="5277">
                  <c:v>2016-06-18 18:27</c:v>
                </c:pt>
                <c:pt idx="5278">
                  <c:v>2016-06-18 18:27</c:v>
                </c:pt>
                <c:pt idx="5279">
                  <c:v>2016-06-18 18:27</c:v>
                </c:pt>
                <c:pt idx="5280">
                  <c:v>2016-06-18 18:27</c:v>
                </c:pt>
                <c:pt idx="5281">
                  <c:v>2016-06-18 18:27</c:v>
                </c:pt>
                <c:pt idx="5282">
                  <c:v>2016-06-18 18:27</c:v>
                </c:pt>
                <c:pt idx="5283">
                  <c:v>2016-06-18 18:27</c:v>
                </c:pt>
                <c:pt idx="5284">
                  <c:v>2016-06-18 18:27</c:v>
                </c:pt>
                <c:pt idx="5285">
                  <c:v>2016-06-18 18:27</c:v>
                </c:pt>
                <c:pt idx="5286">
                  <c:v>2016-06-18 18:27</c:v>
                </c:pt>
                <c:pt idx="5287">
                  <c:v>2016-06-18 18:27</c:v>
                </c:pt>
                <c:pt idx="5288">
                  <c:v>2016-06-18 18:27</c:v>
                </c:pt>
                <c:pt idx="5289">
                  <c:v>2016-06-18 18:27</c:v>
                </c:pt>
                <c:pt idx="5290">
                  <c:v>2016-06-18 18:27</c:v>
                </c:pt>
                <c:pt idx="5291">
                  <c:v>2016-06-18 18:27</c:v>
                </c:pt>
                <c:pt idx="5292">
                  <c:v>2016-06-18 18:27</c:v>
                </c:pt>
                <c:pt idx="5293">
                  <c:v>2016-06-18 18:27</c:v>
                </c:pt>
                <c:pt idx="5294">
                  <c:v>2016-06-18 18:27</c:v>
                </c:pt>
                <c:pt idx="5295">
                  <c:v>2016-06-18 18:27</c:v>
                </c:pt>
                <c:pt idx="5296">
                  <c:v>2016-06-18 18:27</c:v>
                </c:pt>
                <c:pt idx="5297">
                  <c:v>2016-06-18 18:27</c:v>
                </c:pt>
                <c:pt idx="5298">
                  <c:v>2016-06-18 18:27</c:v>
                </c:pt>
                <c:pt idx="5299">
                  <c:v>2016-06-18 18:27</c:v>
                </c:pt>
                <c:pt idx="5300">
                  <c:v>2016-06-18 18:27</c:v>
                </c:pt>
                <c:pt idx="5301">
                  <c:v>2016-06-18 18:27</c:v>
                </c:pt>
                <c:pt idx="5302">
                  <c:v>2016-06-18 18:27</c:v>
                </c:pt>
                <c:pt idx="5303">
                  <c:v>2016-06-18 18:27</c:v>
                </c:pt>
                <c:pt idx="5304">
                  <c:v>2016-06-18 18:27</c:v>
                </c:pt>
                <c:pt idx="5305">
                  <c:v>2016-06-18 18:27</c:v>
                </c:pt>
                <c:pt idx="5306">
                  <c:v>2016-06-18 18:27</c:v>
                </c:pt>
                <c:pt idx="5307">
                  <c:v>2016-06-18 18:27</c:v>
                </c:pt>
                <c:pt idx="5308">
                  <c:v>2016-06-18 18:27</c:v>
                </c:pt>
                <c:pt idx="5309">
                  <c:v>2016-06-18 18:27</c:v>
                </c:pt>
                <c:pt idx="5310">
                  <c:v>2016-06-18 18:27</c:v>
                </c:pt>
                <c:pt idx="5311">
                  <c:v>2016-06-18 18:28</c:v>
                </c:pt>
                <c:pt idx="5312">
                  <c:v>2016-06-18 18:28</c:v>
                </c:pt>
                <c:pt idx="5313">
                  <c:v>2016-06-18 18:28</c:v>
                </c:pt>
                <c:pt idx="5314">
                  <c:v>2016-06-18 18:28</c:v>
                </c:pt>
                <c:pt idx="5315">
                  <c:v>2016-06-18 18:28</c:v>
                </c:pt>
                <c:pt idx="5316">
                  <c:v>2016-06-18 18:28</c:v>
                </c:pt>
                <c:pt idx="5317">
                  <c:v>2016-06-18 18:28</c:v>
                </c:pt>
                <c:pt idx="5318">
                  <c:v>2016-06-18 18:28</c:v>
                </c:pt>
                <c:pt idx="5319">
                  <c:v>2016-06-18 18:28</c:v>
                </c:pt>
                <c:pt idx="5320">
                  <c:v>2016-06-18 18:28</c:v>
                </c:pt>
                <c:pt idx="5321">
                  <c:v>2016-06-18 18:28</c:v>
                </c:pt>
                <c:pt idx="5322">
                  <c:v>2016-06-18 18:28</c:v>
                </c:pt>
                <c:pt idx="5323">
                  <c:v>2016-06-18 18:28</c:v>
                </c:pt>
                <c:pt idx="5324">
                  <c:v>2016-06-18 18:28</c:v>
                </c:pt>
                <c:pt idx="5325">
                  <c:v>2016-06-18 18:28</c:v>
                </c:pt>
                <c:pt idx="5326">
                  <c:v>2016-06-18 18:28</c:v>
                </c:pt>
                <c:pt idx="5327">
                  <c:v>2016-06-18 18:28</c:v>
                </c:pt>
                <c:pt idx="5328">
                  <c:v>2016-06-18 18:28</c:v>
                </c:pt>
                <c:pt idx="5329">
                  <c:v>2016-06-18 18:28</c:v>
                </c:pt>
                <c:pt idx="5330">
                  <c:v>2016-06-18 18:28</c:v>
                </c:pt>
                <c:pt idx="5331">
                  <c:v>2016-06-18 18:28</c:v>
                </c:pt>
                <c:pt idx="5332">
                  <c:v>2016-06-18 18:28</c:v>
                </c:pt>
                <c:pt idx="5333">
                  <c:v>2016-06-18 18:28</c:v>
                </c:pt>
                <c:pt idx="5334">
                  <c:v>2016-06-18 18:28</c:v>
                </c:pt>
                <c:pt idx="5335">
                  <c:v>2016-06-18 18:28</c:v>
                </c:pt>
                <c:pt idx="5336">
                  <c:v>2016-06-18 18:28</c:v>
                </c:pt>
                <c:pt idx="5337">
                  <c:v>2016-06-18 18:28</c:v>
                </c:pt>
                <c:pt idx="5338">
                  <c:v>2016-06-18 18:28</c:v>
                </c:pt>
                <c:pt idx="5339">
                  <c:v>2016-06-18 18:28</c:v>
                </c:pt>
                <c:pt idx="5340">
                  <c:v>2016-06-18 18:28</c:v>
                </c:pt>
                <c:pt idx="5341">
                  <c:v>2016-06-18 18:28</c:v>
                </c:pt>
                <c:pt idx="5342">
                  <c:v>2016-06-18 18:28</c:v>
                </c:pt>
                <c:pt idx="5343">
                  <c:v>2016-06-18 18:28</c:v>
                </c:pt>
                <c:pt idx="5344">
                  <c:v>2016-06-18 18:28</c:v>
                </c:pt>
                <c:pt idx="5345">
                  <c:v>2016-06-18 18:28</c:v>
                </c:pt>
                <c:pt idx="5346">
                  <c:v>2016-06-18 18:28</c:v>
                </c:pt>
                <c:pt idx="5347">
                  <c:v>2016-06-18 18:28</c:v>
                </c:pt>
                <c:pt idx="5348">
                  <c:v>2016-06-18 18:28</c:v>
                </c:pt>
                <c:pt idx="5349">
                  <c:v>2016-06-18 18:28</c:v>
                </c:pt>
                <c:pt idx="5350">
                  <c:v>2016-06-18 18:28</c:v>
                </c:pt>
                <c:pt idx="5351">
                  <c:v>2016-06-18 18:28</c:v>
                </c:pt>
                <c:pt idx="5352">
                  <c:v>2016-06-18 18:28</c:v>
                </c:pt>
                <c:pt idx="5353">
                  <c:v>2016-06-18 18:28</c:v>
                </c:pt>
                <c:pt idx="5354">
                  <c:v>2016-06-18 18:28</c:v>
                </c:pt>
                <c:pt idx="5355">
                  <c:v>2016-06-18 18:28</c:v>
                </c:pt>
                <c:pt idx="5356">
                  <c:v>2016-06-18 18:28</c:v>
                </c:pt>
                <c:pt idx="5357">
                  <c:v>2016-06-18 18:28</c:v>
                </c:pt>
                <c:pt idx="5358">
                  <c:v>2016-06-18 18:28</c:v>
                </c:pt>
                <c:pt idx="5359">
                  <c:v>2016-06-18 18:28</c:v>
                </c:pt>
                <c:pt idx="5360">
                  <c:v>2016-06-18 18:28</c:v>
                </c:pt>
                <c:pt idx="5361">
                  <c:v>2016-06-18 18:28</c:v>
                </c:pt>
                <c:pt idx="5362">
                  <c:v>2016-06-18 18:28</c:v>
                </c:pt>
                <c:pt idx="5363">
                  <c:v>2016-06-18 18:28</c:v>
                </c:pt>
                <c:pt idx="5364">
                  <c:v>2016-06-18 18:28</c:v>
                </c:pt>
                <c:pt idx="5365">
                  <c:v>2016-06-18 18:28</c:v>
                </c:pt>
                <c:pt idx="5366">
                  <c:v>2016-06-18 18:28</c:v>
                </c:pt>
                <c:pt idx="5367">
                  <c:v>2016-06-18 18:28</c:v>
                </c:pt>
                <c:pt idx="5368">
                  <c:v>2016-06-18 18:29</c:v>
                </c:pt>
                <c:pt idx="5369">
                  <c:v>2016-06-18 18:29</c:v>
                </c:pt>
                <c:pt idx="5370">
                  <c:v>2016-06-18 18:29</c:v>
                </c:pt>
                <c:pt idx="5371">
                  <c:v>2016-06-18 18:29</c:v>
                </c:pt>
                <c:pt idx="5372">
                  <c:v>2016-06-18 18:29</c:v>
                </c:pt>
                <c:pt idx="5373">
                  <c:v>2016-06-18 18:29</c:v>
                </c:pt>
                <c:pt idx="5374">
                  <c:v>2016-06-18 18:29</c:v>
                </c:pt>
                <c:pt idx="5375">
                  <c:v>2016-06-18 18:29</c:v>
                </c:pt>
                <c:pt idx="5376">
                  <c:v>2016-06-18 18:29</c:v>
                </c:pt>
                <c:pt idx="5377">
                  <c:v>2016-06-18 18:29</c:v>
                </c:pt>
                <c:pt idx="5378">
                  <c:v>2016-06-18 18:29</c:v>
                </c:pt>
                <c:pt idx="5379">
                  <c:v>2016-06-18 18:29</c:v>
                </c:pt>
                <c:pt idx="5380">
                  <c:v>2016-06-18 18:29</c:v>
                </c:pt>
                <c:pt idx="5381">
                  <c:v>2016-06-18 18:29</c:v>
                </c:pt>
                <c:pt idx="5382">
                  <c:v>2016-06-18 18:29</c:v>
                </c:pt>
                <c:pt idx="5383">
                  <c:v>2016-06-18 18:29</c:v>
                </c:pt>
                <c:pt idx="5384">
                  <c:v>2016-06-18 18:29</c:v>
                </c:pt>
                <c:pt idx="5385">
                  <c:v>2016-06-18 18:29</c:v>
                </c:pt>
                <c:pt idx="5386">
                  <c:v>2016-06-18 18:29</c:v>
                </c:pt>
                <c:pt idx="5387">
                  <c:v>2016-06-18 18:29</c:v>
                </c:pt>
                <c:pt idx="5388">
                  <c:v>2016-06-18 18:29</c:v>
                </c:pt>
                <c:pt idx="5389">
                  <c:v>2016-06-18 18:29</c:v>
                </c:pt>
                <c:pt idx="5390">
                  <c:v>2016-06-18 18:29</c:v>
                </c:pt>
                <c:pt idx="5391">
                  <c:v>2016-06-18 18:29</c:v>
                </c:pt>
                <c:pt idx="5392">
                  <c:v>2016-06-18 18:29</c:v>
                </c:pt>
                <c:pt idx="5393">
                  <c:v>2016-06-18 18:29</c:v>
                </c:pt>
                <c:pt idx="5394">
                  <c:v>2016-06-18 18:29</c:v>
                </c:pt>
                <c:pt idx="5395">
                  <c:v>2016-06-18 18:29</c:v>
                </c:pt>
                <c:pt idx="5396">
                  <c:v>2016-06-18 18:29</c:v>
                </c:pt>
                <c:pt idx="5397">
                  <c:v>2016-06-18 18:29</c:v>
                </c:pt>
                <c:pt idx="5398">
                  <c:v>2016-06-18 18:29</c:v>
                </c:pt>
                <c:pt idx="5399">
                  <c:v>2016-06-18 18:29</c:v>
                </c:pt>
                <c:pt idx="5400">
                  <c:v>2016-06-18 18:29</c:v>
                </c:pt>
                <c:pt idx="5401">
                  <c:v>2016-06-18 18:29</c:v>
                </c:pt>
                <c:pt idx="5402">
                  <c:v>2016-06-18 18:29</c:v>
                </c:pt>
                <c:pt idx="5403">
                  <c:v>2016-06-18 18:29</c:v>
                </c:pt>
                <c:pt idx="5404">
                  <c:v>2016-06-18 18:29</c:v>
                </c:pt>
                <c:pt idx="5405">
                  <c:v>2016-06-18 18:29</c:v>
                </c:pt>
                <c:pt idx="5406">
                  <c:v>2016-06-18 18:29</c:v>
                </c:pt>
                <c:pt idx="5407">
                  <c:v>2016-06-18 18:29</c:v>
                </c:pt>
                <c:pt idx="5408">
                  <c:v>2016-06-18 18:29</c:v>
                </c:pt>
                <c:pt idx="5409">
                  <c:v>2016-06-18 18:29</c:v>
                </c:pt>
                <c:pt idx="5410">
                  <c:v>2016-06-18 18:29</c:v>
                </c:pt>
                <c:pt idx="5411">
                  <c:v>2016-06-18 18:29</c:v>
                </c:pt>
                <c:pt idx="5412">
                  <c:v>2016-06-18 18:29</c:v>
                </c:pt>
                <c:pt idx="5413">
                  <c:v>2016-06-18 18:29</c:v>
                </c:pt>
                <c:pt idx="5414">
                  <c:v>2016-06-18 18:29</c:v>
                </c:pt>
                <c:pt idx="5415">
                  <c:v>2016-06-18 18:29</c:v>
                </c:pt>
                <c:pt idx="5416">
                  <c:v>2016-06-18 18:29</c:v>
                </c:pt>
                <c:pt idx="5417">
                  <c:v>2016-06-18 18:29</c:v>
                </c:pt>
                <c:pt idx="5418">
                  <c:v>2016-06-18 18:29</c:v>
                </c:pt>
                <c:pt idx="5419">
                  <c:v>2016-06-18 18:29</c:v>
                </c:pt>
                <c:pt idx="5420">
                  <c:v>2016-06-18 18:29</c:v>
                </c:pt>
                <c:pt idx="5421">
                  <c:v>2016-06-18 18:29</c:v>
                </c:pt>
                <c:pt idx="5422">
                  <c:v>2016-06-18 18:29</c:v>
                </c:pt>
                <c:pt idx="5423">
                  <c:v>2016-06-18 18:29</c:v>
                </c:pt>
                <c:pt idx="5424">
                  <c:v>2016-06-18 18:29</c:v>
                </c:pt>
                <c:pt idx="5425">
                  <c:v>2016-06-18 18:30</c:v>
                </c:pt>
                <c:pt idx="5426">
                  <c:v>2016-06-18 18:30</c:v>
                </c:pt>
                <c:pt idx="5427">
                  <c:v>2016-06-18 18:30</c:v>
                </c:pt>
                <c:pt idx="5428">
                  <c:v>2016-06-18 18:30</c:v>
                </c:pt>
                <c:pt idx="5429">
                  <c:v>2016-06-18 18:30</c:v>
                </c:pt>
                <c:pt idx="5430">
                  <c:v>2016-06-18 18:30</c:v>
                </c:pt>
                <c:pt idx="5431">
                  <c:v>2016-06-18 18:30</c:v>
                </c:pt>
                <c:pt idx="5432">
                  <c:v>2016-06-18 18:30</c:v>
                </c:pt>
                <c:pt idx="5433">
                  <c:v>2016-06-18 18:30</c:v>
                </c:pt>
                <c:pt idx="5434">
                  <c:v>2016-06-18 18:30</c:v>
                </c:pt>
                <c:pt idx="5435">
                  <c:v>2016-06-18 18:30</c:v>
                </c:pt>
                <c:pt idx="5436">
                  <c:v>2016-06-18 18:30</c:v>
                </c:pt>
                <c:pt idx="5437">
                  <c:v>2016-06-18 18:30</c:v>
                </c:pt>
                <c:pt idx="5438">
                  <c:v>2016-06-18 18:30</c:v>
                </c:pt>
                <c:pt idx="5439">
                  <c:v>2016-06-18 18:30</c:v>
                </c:pt>
                <c:pt idx="5440">
                  <c:v>2016-06-18 18:30</c:v>
                </c:pt>
                <c:pt idx="5441">
                  <c:v>2016-06-18 18:30</c:v>
                </c:pt>
                <c:pt idx="5442">
                  <c:v>2016-06-18 18:30</c:v>
                </c:pt>
                <c:pt idx="5443">
                  <c:v>2016-06-18 18:30</c:v>
                </c:pt>
                <c:pt idx="5444">
                  <c:v>2016-06-18 18:30</c:v>
                </c:pt>
                <c:pt idx="5445">
                  <c:v>2016-06-18 18:30</c:v>
                </c:pt>
                <c:pt idx="5446">
                  <c:v>2016-06-18 18:30</c:v>
                </c:pt>
                <c:pt idx="5447">
                  <c:v>2016-06-18 18:30</c:v>
                </c:pt>
                <c:pt idx="5448">
                  <c:v>2016-06-18 18:30</c:v>
                </c:pt>
                <c:pt idx="5449">
                  <c:v>2016-06-18 18:30</c:v>
                </c:pt>
                <c:pt idx="5450">
                  <c:v>2016-06-18 18:30</c:v>
                </c:pt>
                <c:pt idx="5451">
                  <c:v>2016-06-18 18:30</c:v>
                </c:pt>
                <c:pt idx="5452">
                  <c:v>2016-06-18 18:30</c:v>
                </c:pt>
                <c:pt idx="5453">
                  <c:v>2016-06-18 18:30</c:v>
                </c:pt>
                <c:pt idx="5454">
                  <c:v>2016-06-18 18:30</c:v>
                </c:pt>
                <c:pt idx="5455">
                  <c:v>2016-06-18 18:30</c:v>
                </c:pt>
                <c:pt idx="5456">
                  <c:v>2016-06-18 18:30</c:v>
                </c:pt>
                <c:pt idx="5457">
                  <c:v>2016-06-18 18:30</c:v>
                </c:pt>
                <c:pt idx="5458">
                  <c:v>2016-06-18 18:30</c:v>
                </c:pt>
                <c:pt idx="5459">
                  <c:v>2016-06-18 18:30</c:v>
                </c:pt>
                <c:pt idx="5460">
                  <c:v>2016-06-18 18:30</c:v>
                </c:pt>
                <c:pt idx="5461">
                  <c:v>2016-06-18 18:30</c:v>
                </c:pt>
                <c:pt idx="5462">
                  <c:v>2016-06-18 18:30</c:v>
                </c:pt>
                <c:pt idx="5463">
                  <c:v>2016-06-18 18:30</c:v>
                </c:pt>
                <c:pt idx="5464">
                  <c:v>2016-06-18 18:30</c:v>
                </c:pt>
                <c:pt idx="5465">
                  <c:v>2016-06-18 18:30</c:v>
                </c:pt>
                <c:pt idx="5466">
                  <c:v>2016-06-18 18:30</c:v>
                </c:pt>
                <c:pt idx="5467">
                  <c:v>2016-06-18 18:30</c:v>
                </c:pt>
                <c:pt idx="5468">
                  <c:v>2016-06-18 18:30</c:v>
                </c:pt>
                <c:pt idx="5469">
                  <c:v>2016-06-18 18:30</c:v>
                </c:pt>
                <c:pt idx="5470">
                  <c:v>2016-06-18 18:30</c:v>
                </c:pt>
                <c:pt idx="5471">
                  <c:v>2016-06-18 18:30</c:v>
                </c:pt>
                <c:pt idx="5472">
                  <c:v>2016-06-18 18:30</c:v>
                </c:pt>
                <c:pt idx="5473">
                  <c:v>2016-06-18 18:30</c:v>
                </c:pt>
                <c:pt idx="5474">
                  <c:v>2016-06-18 18:30</c:v>
                </c:pt>
                <c:pt idx="5475">
                  <c:v>2016-06-18 18:30</c:v>
                </c:pt>
                <c:pt idx="5476">
                  <c:v>2016-06-18 18:30</c:v>
                </c:pt>
                <c:pt idx="5477">
                  <c:v>2016-06-18 18:30</c:v>
                </c:pt>
                <c:pt idx="5478">
                  <c:v>2016-06-18 18:30</c:v>
                </c:pt>
                <c:pt idx="5479">
                  <c:v>2016-06-18 18:30</c:v>
                </c:pt>
                <c:pt idx="5480">
                  <c:v>2016-06-18 18:31</c:v>
                </c:pt>
                <c:pt idx="5481">
                  <c:v>2016-06-18 18:31</c:v>
                </c:pt>
                <c:pt idx="5482">
                  <c:v>2016-06-18 18:31</c:v>
                </c:pt>
                <c:pt idx="5483">
                  <c:v>2016-06-18 18:31</c:v>
                </c:pt>
                <c:pt idx="5484">
                  <c:v>2016-06-18 18:31</c:v>
                </c:pt>
                <c:pt idx="5485">
                  <c:v>2016-06-18 18:31</c:v>
                </c:pt>
                <c:pt idx="5486">
                  <c:v>2016-06-18 18:31</c:v>
                </c:pt>
                <c:pt idx="5487">
                  <c:v>2016-06-18 18:31</c:v>
                </c:pt>
                <c:pt idx="5488">
                  <c:v>2016-06-18 18:31</c:v>
                </c:pt>
                <c:pt idx="5489">
                  <c:v>2016-06-18 18:31</c:v>
                </c:pt>
                <c:pt idx="5490">
                  <c:v>2016-06-18 18:31</c:v>
                </c:pt>
                <c:pt idx="5491">
                  <c:v>2016-06-18 18:31</c:v>
                </c:pt>
                <c:pt idx="5492">
                  <c:v>2016-06-18 18:31</c:v>
                </c:pt>
                <c:pt idx="5493">
                  <c:v>2016-06-18 18:31</c:v>
                </c:pt>
                <c:pt idx="5494">
                  <c:v>2016-06-18 18:31</c:v>
                </c:pt>
                <c:pt idx="5495">
                  <c:v>2016-06-18 18:31</c:v>
                </c:pt>
                <c:pt idx="5496">
                  <c:v>2016-06-18 18:31</c:v>
                </c:pt>
                <c:pt idx="5497">
                  <c:v>2016-06-18 18:31</c:v>
                </c:pt>
                <c:pt idx="5498">
                  <c:v>2016-06-18 18:31</c:v>
                </c:pt>
                <c:pt idx="5499">
                  <c:v>2016-06-18 18:31</c:v>
                </c:pt>
                <c:pt idx="5500">
                  <c:v>2016-06-18 18:31</c:v>
                </c:pt>
                <c:pt idx="5501">
                  <c:v>2016-06-18 18:31</c:v>
                </c:pt>
                <c:pt idx="5502">
                  <c:v>2016-06-18 18:31</c:v>
                </c:pt>
                <c:pt idx="5503">
                  <c:v>2016-06-18 18:31</c:v>
                </c:pt>
                <c:pt idx="5504">
                  <c:v>2016-06-18 18:31</c:v>
                </c:pt>
                <c:pt idx="5505">
                  <c:v>2016-06-18 18:31</c:v>
                </c:pt>
                <c:pt idx="5506">
                  <c:v>2016-06-18 18:31</c:v>
                </c:pt>
                <c:pt idx="5507">
                  <c:v>2016-06-18 18:31</c:v>
                </c:pt>
                <c:pt idx="5508">
                  <c:v>2016-06-18 18:31</c:v>
                </c:pt>
                <c:pt idx="5509">
                  <c:v>2016-06-18 18:31</c:v>
                </c:pt>
                <c:pt idx="5510">
                  <c:v>2016-06-18 18:31</c:v>
                </c:pt>
                <c:pt idx="5511">
                  <c:v>2016-06-18 18:31</c:v>
                </c:pt>
                <c:pt idx="5512">
                  <c:v>2016-06-18 18:31</c:v>
                </c:pt>
                <c:pt idx="5513">
                  <c:v>2016-06-18 18:31</c:v>
                </c:pt>
                <c:pt idx="5514">
                  <c:v>2016-06-18 18:31</c:v>
                </c:pt>
                <c:pt idx="5515">
                  <c:v>2016-06-18 18:31</c:v>
                </c:pt>
                <c:pt idx="5516">
                  <c:v>2016-06-18 18:31</c:v>
                </c:pt>
                <c:pt idx="5517">
                  <c:v>2016-06-18 18:31</c:v>
                </c:pt>
                <c:pt idx="5518">
                  <c:v>2016-06-18 18:31</c:v>
                </c:pt>
                <c:pt idx="5519">
                  <c:v>2016-06-18 18:31</c:v>
                </c:pt>
                <c:pt idx="5520">
                  <c:v>2016-06-18 18:31</c:v>
                </c:pt>
                <c:pt idx="5521">
                  <c:v>2016-06-18 18:31</c:v>
                </c:pt>
                <c:pt idx="5522">
                  <c:v>2016-06-18 18:31</c:v>
                </c:pt>
                <c:pt idx="5523">
                  <c:v>2016-06-18 18:31</c:v>
                </c:pt>
                <c:pt idx="5524">
                  <c:v>2016-06-18 18:31</c:v>
                </c:pt>
                <c:pt idx="5525">
                  <c:v>2016-06-18 18:31</c:v>
                </c:pt>
                <c:pt idx="5526">
                  <c:v>2016-06-18 18:31</c:v>
                </c:pt>
                <c:pt idx="5527">
                  <c:v>2016-06-18 18:31</c:v>
                </c:pt>
                <c:pt idx="5528">
                  <c:v>2016-06-18 18:31</c:v>
                </c:pt>
                <c:pt idx="5529">
                  <c:v>2016-06-18 18:31</c:v>
                </c:pt>
                <c:pt idx="5530">
                  <c:v>2016-06-18 18:31</c:v>
                </c:pt>
                <c:pt idx="5531">
                  <c:v>2016-06-18 18:31</c:v>
                </c:pt>
                <c:pt idx="5532">
                  <c:v>2016-06-18 18:31</c:v>
                </c:pt>
                <c:pt idx="5533">
                  <c:v>2016-06-18 18:31</c:v>
                </c:pt>
                <c:pt idx="5534">
                  <c:v>2016-06-18 18:31</c:v>
                </c:pt>
                <c:pt idx="5535">
                  <c:v>2016-06-18 18:32</c:v>
                </c:pt>
                <c:pt idx="5536">
                  <c:v>2016-06-18 18:32</c:v>
                </c:pt>
                <c:pt idx="5537">
                  <c:v>2016-06-18 18:32</c:v>
                </c:pt>
                <c:pt idx="5538">
                  <c:v>2016-06-18 18:32</c:v>
                </c:pt>
                <c:pt idx="5539">
                  <c:v>2016-06-18 18:32</c:v>
                </c:pt>
                <c:pt idx="5540">
                  <c:v>2016-06-18 18:32</c:v>
                </c:pt>
                <c:pt idx="5541">
                  <c:v>2016-06-18 18:32</c:v>
                </c:pt>
                <c:pt idx="5542">
                  <c:v>2016-06-18 18:32</c:v>
                </c:pt>
                <c:pt idx="5543">
                  <c:v>2016-06-18 18:32</c:v>
                </c:pt>
                <c:pt idx="5544">
                  <c:v>2016-06-18 18:32</c:v>
                </c:pt>
                <c:pt idx="5545">
                  <c:v>2016-06-18 18:32</c:v>
                </c:pt>
                <c:pt idx="5546">
                  <c:v>2016-06-18 18:32</c:v>
                </c:pt>
                <c:pt idx="5547">
                  <c:v>2016-06-18 18:32</c:v>
                </c:pt>
                <c:pt idx="5548">
                  <c:v>2016-06-18 18:32</c:v>
                </c:pt>
                <c:pt idx="5549">
                  <c:v>2016-06-18 18:32</c:v>
                </c:pt>
                <c:pt idx="5550">
                  <c:v>2016-06-18 18:32</c:v>
                </c:pt>
                <c:pt idx="5551">
                  <c:v>2016-06-18 18:32</c:v>
                </c:pt>
                <c:pt idx="5552">
                  <c:v>2016-06-18 18:32</c:v>
                </c:pt>
                <c:pt idx="5553">
                  <c:v>2016-06-18 18:32</c:v>
                </c:pt>
                <c:pt idx="5554">
                  <c:v>2016-06-18 18:32</c:v>
                </c:pt>
                <c:pt idx="5555">
                  <c:v>2016-06-18 18:32</c:v>
                </c:pt>
                <c:pt idx="5556">
                  <c:v>2016-06-18 18:32</c:v>
                </c:pt>
                <c:pt idx="5557">
                  <c:v>2016-06-18 18:32</c:v>
                </c:pt>
                <c:pt idx="5558">
                  <c:v>2016-06-18 18:32</c:v>
                </c:pt>
                <c:pt idx="5559">
                  <c:v>2016-06-18 18:32</c:v>
                </c:pt>
                <c:pt idx="5560">
                  <c:v>2016-06-18 18:32</c:v>
                </c:pt>
                <c:pt idx="5561">
                  <c:v>2016-06-18 18:32</c:v>
                </c:pt>
                <c:pt idx="5562">
                  <c:v>2016-06-18 18:32</c:v>
                </c:pt>
                <c:pt idx="5563">
                  <c:v>2016-06-18 18:32</c:v>
                </c:pt>
                <c:pt idx="5564">
                  <c:v>2016-06-18 18:32</c:v>
                </c:pt>
                <c:pt idx="5565">
                  <c:v>2016-06-18 18:32</c:v>
                </c:pt>
                <c:pt idx="5566">
                  <c:v>2016-06-18 18:32</c:v>
                </c:pt>
                <c:pt idx="5567">
                  <c:v>2016-06-18 18:32</c:v>
                </c:pt>
                <c:pt idx="5568">
                  <c:v>2016-06-18 18:32</c:v>
                </c:pt>
                <c:pt idx="5569">
                  <c:v>2016-06-18 18:32</c:v>
                </c:pt>
                <c:pt idx="5570">
                  <c:v>2016-06-18 18:32</c:v>
                </c:pt>
                <c:pt idx="5571">
                  <c:v>2016-06-18 18:32</c:v>
                </c:pt>
                <c:pt idx="5572">
                  <c:v>2016-06-18 18:32</c:v>
                </c:pt>
                <c:pt idx="5573">
                  <c:v>2016-06-18 18:32</c:v>
                </c:pt>
                <c:pt idx="5574">
                  <c:v>2016-06-18 18:32</c:v>
                </c:pt>
                <c:pt idx="5575">
                  <c:v>2016-06-18 18:32</c:v>
                </c:pt>
                <c:pt idx="5576">
                  <c:v>2016-06-18 18:32</c:v>
                </c:pt>
                <c:pt idx="5577">
                  <c:v>2016-06-18 18:32</c:v>
                </c:pt>
                <c:pt idx="5578">
                  <c:v>2016-06-18 18:32</c:v>
                </c:pt>
                <c:pt idx="5579">
                  <c:v>2016-06-18 18:32</c:v>
                </c:pt>
                <c:pt idx="5580">
                  <c:v>2016-06-18 18:32</c:v>
                </c:pt>
                <c:pt idx="5581">
                  <c:v>2016-06-18 18:32</c:v>
                </c:pt>
                <c:pt idx="5582">
                  <c:v>2016-06-18 18:32</c:v>
                </c:pt>
                <c:pt idx="5583">
                  <c:v>2016-06-18 18:32</c:v>
                </c:pt>
                <c:pt idx="5584">
                  <c:v>2016-06-18 18:32</c:v>
                </c:pt>
                <c:pt idx="5585">
                  <c:v>2016-06-18 18:32</c:v>
                </c:pt>
                <c:pt idx="5586">
                  <c:v>2016-06-18 18:32</c:v>
                </c:pt>
                <c:pt idx="5587">
                  <c:v>2016-06-18 18:32</c:v>
                </c:pt>
                <c:pt idx="5588">
                  <c:v>2016-06-18 18:32</c:v>
                </c:pt>
                <c:pt idx="5589">
                  <c:v>2016-06-18 18:32</c:v>
                </c:pt>
                <c:pt idx="5590">
                  <c:v>2016-06-18 18:32</c:v>
                </c:pt>
                <c:pt idx="5591">
                  <c:v>2016-06-18 18:32</c:v>
                </c:pt>
                <c:pt idx="5592">
                  <c:v>2016-06-18 18:32</c:v>
                </c:pt>
                <c:pt idx="5593">
                  <c:v>2016-06-18 18:32</c:v>
                </c:pt>
                <c:pt idx="5594">
                  <c:v>2016-06-18 18:33</c:v>
                </c:pt>
                <c:pt idx="5595">
                  <c:v>2016-06-18 18:33</c:v>
                </c:pt>
                <c:pt idx="5596">
                  <c:v>2016-06-18 18:33</c:v>
                </c:pt>
                <c:pt idx="5597">
                  <c:v>2016-06-18 18:33</c:v>
                </c:pt>
                <c:pt idx="5598">
                  <c:v>2016-06-18 18:33</c:v>
                </c:pt>
                <c:pt idx="5599">
                  <c:v>2016-06-18 18:33</c:v>
                </c:pt>
                <c:pt idx="5600">
                  <c:v>2016-06-18 18:33</c:v>
                </c:pt>
                <c:pt idx="5601">
                  <c:v>2016-06-18 18:33</c:v>
                </c:pt>
                <c:pt idx="5602">
                  <c:v>2016-06-18 18:33</c:v>
                </c:pt>
                <c:pt idx="5603">
                  <c:v>2016-06-18 18:33</c:v>
                </c:pt>
                <c:pt idx="5604">
                  <c:v>2016-06-18 18:33</c:v>
                </c:pt>
                <c:pt idx="5605">
                  <c:v>2016-06-18 18:33</c:v>
                </c:pt>
                <c:pt idx="5606">
                  <c:v>2016-06-18 18:33</c:v>
                </c:pt>
                <c:pt idx="5607">
                  <c:v>2016-06-18 18:33</c:v>
                </c:pt>
                <c:pt idx="5608">
                  <c:v>2016-06-18 18:33</c:v>
                </c:pt>
                <c:pt idx="5609">
                  <c:v>2016-06-18 18:33</c:v>
                </c:pt>
                <c:pt idx="5610">
                  <c:v>2016-06-18 18:33</c:v>
                </c:pt>
                <c:pt idx="5611">
                  <c:v>2016-06-18 18:33</c:v>
                </c:pt>
                <c:pt idx="5612">
                  <c:v>2016-06-18 18:33</c:v>
                </c:pt>
                <c:pt idx="5613">
                  <c:v>2016-06-18 18:33</c:v>
                </c:pt>
                <c:pt idx="5614">
                  <c:v>2016-06-18 18:33</c:v>
                </c:pt>
                <c:pt idx="5615">
                  <c:v>2016-06-18 18:33</c:v>
                </c:pt>
                <c:pt idx="5616">
                  <c:v>2016-06-18 18:33</c:v>
                </c:pt>
                <c:pt idx="5617">
                  <c:v>2016-06-18 18:33</c:v>
                </c:pt>
                <c:pt idx="5618">
                  <c:v>2016-06-18 18:33</c:v>
                </c:pt>
                <c:pt idx="5619">
                  <c:v>2016-06-18 18:33</c:v>
                </c:pt>
                <c:pt idx="5620">
                  <c:v>2016-06-18 18:33</c:v>
                </c:pt>
                <c:pt idx="5621">
                  <c:v>2016-06-18 18:33</c:v>
                </c:pt>
                <c:pt idx="5622">
                  <c:v>2016-06-18 18:33</c:v>
                </c:pt>
                <c:pt idx="5623">
                  <c:v>2016-06-18 18:33</c:v>
                </c:pt>
                <c:pt idx="5624">
                  <c:v>2016-06-18 18:33</c:v>
                </c:pt>
                <c:pt idx="5625">
                  <c:v>2016-06-18 18:33</c:v>
                </c:pt>
                <c:pt idx="5626">
                  <c:v>2016-06-18 18:33</c:v>
                </c:pt>
                <c:pt idx="5627">
                  <c:v>2016-06-18 18:33</c:v>
                </c:pt>
                <c:pt idx="5628">
                  <c:v>2016-06-18 18:33</c:v>
                </c:pt>
                <c:pt idx="5629">
                  <c:v>2016-06-18 18:33</c:v>
                </c:pt>
                <c:pt idx="5630">
                  <c:v>2016-06-18 18:33</c:v>
                </c:pt>
                <c:pt idx="5631">
                  <c:v>2016-06-18 18:33</c:v>
                </c:pt>
                <c:pt idx="5632">
                  <c:v>2016-06-18 18:33</c:v>
                </c:pt>
                <c:pt idx="5633">
                  <c:v>2016-06-18 18:33</c:v>
                </c:pt>
                <c:pt idx="5634">
                  <c:v>2016-06-18 18:33</c:v>
                </c:pt>
                <c:pt idx="5635">
                  <c:v>2016-06-18 18:33</c:v>
                </c:pt>
                <c:pt idx="5636">
                  <c:v>2016-06-18 18:33</c:v>
                </c:pt>
                <c:pt idx="5637">
                  <c:v>2016-06-18 18:33</c:v>
                </c:pt>
                <c:pt idx="5638">
                  <c:v>2016-06-18 18:33</c:v>
                </c:pt>
                <c:pt idx="5639">
                  <c:v>2016-06-18 18:33</c:v>
                </c:pt>
                <c:pt idx="5640">
                  <c:v>2016-06-18 18:33</c:v>
                </c:pt>
                <c:pt idx="5641">
                  <c:v>2016-06-18 18:33</c:v>
                </c:pt>
                <c:pt idx="5642">
                  <c:v>2016-06-18 18:33</c:v>
                </c:pt>
                <c:pt idx="5643">
                  <c:v>2016-06-18 18:33</c:v>
                </c:pt>
                <c:pt idx="5644">
                  <c:v>2016-06-18 18:33</c:v>
                </c:pt>
                <c:pt idx="5645">
                  <c:v>2016-06-18 18:33</c:v>
                </c:pt>
                <c:pt idx="5646">
                  <c:v>2016-06-18 18:33</c:v>
                </c:pt>
                <c:pt idx="5647">
                  <c:v>2016-06-18 18:33</c:v>
                </c:pt>
                <c:pt idx="5648">
                  <c:v>2016-06-18 18:33</c:v>
                </c:pt>
                <c:pt idx="5649">
                  <c:v>2016-06-18 18:33</c:v>
                </c:pt>
                <c:pt idx="5650">
                  <c:v>2016-06-18 18:33</c:v>
                </c:pt>
                <c:pt idx="5651">
                  <c:v>2016-06-18 18:33</c:v>
                </c:pt>
                <c:pt idx="5652">
                  <c:v>2016-06-18 18:33</c:v>
                </c:pt>
                <c:pt idx="5653">
                  <c:v>2016-06-18 18:34</c:v>
                </c:pt>
                <c:pt idx="5654">
                  <c:v>2016-06-18 18:34</c:v>
                </c:pt>
                <c:pt idx="5655">
                  <c:v>2016-06-18 18:34</c:v>
                </c:pt>
                <c:pt idx="5656">
                  <c:v>2016-06-18 18:34</c:v>
                </c:pt>
                <c:pt idx="5657">
                  <c:v>2016-06-18 18:34</c:v>
                </c:pt>
                <c:pt idx="5658">
                  <c:v>2016-06-18 18:34</c:v>
                </c:pt>
                <c:pt idx="5659">
                  <c:v>2016-06-18 18:34</c:v>
                </c:pt>
                <c:pt idx="5660">
                  <c:v>2016-06-18 18:34</c:v>
                </c:pt>
                <c:pt idx="5661">
                  <c:v>2016-06-18 18:34</c:v>
                </c:pt>
                <c:pt idx="5662">
                  <c:v>2016-06-18 18:34</c:v>
                </c:pt>
                <c:pt idx="5663">
                  <c:v>2016-06-18 18:34</c:v>
                </c:pt>
                <c:pt idx="5664">
                  <c:v>2016-06-18 18:34</c:v>
                </c:pt>
                <c:pt idx="5665">
                  <c:v>2016-06-18 18:34</c:v>
                </c:pt>
                <c:pt idx="5666">
                  <c:v>2016-06-18 18:34</c:v>
                </c:pt>
                <c:pt idx="5667">
                  <c:v>2016-06-18 18:34</c:v>
                </c:pt>
                <c:pt idx="5668">
                  <c:v>2016-06-18 18:34</c:v>
                </c:pt>
                <c:pt idx="5669">
                  <c:v>2016-06-18 18:34</c:v>
                </c:pt>
                <c:pt idx="5670">
                  <c:v>2016-06-18 18:34</c:v>
                </c:pt>
                <c:pt idx="5671">
                  <c:v>2016-06-18 18:34</c:v>
                </c:pt>
                <c:pt idx="5672">
                  <c:v>2016-06-18 18:34</c:v>
                </c:pt>
                <c:pt idx="5673">
                  <c:v>2016-06-18 18:34</c:v>
                </c:pt>
                <c:pt idx="5674">
                  <c:v>2016-06-18 18:34</c:v>
                </c:pt>
                <c:pt idx="5675">
                  <c:v>2016-06-18 18:34</c:v>
                </c:pt>
                <c:pt idx="5676">
                  <c:v>2016-06-18 18:34</c:v>
                </c:pt>
                <c:pt idx="5677">
                  <c:v>2016-06-18 18:34</c:v>
                </c:pt>
                <c:pt idx="5678">
                  <c:v>2016-06-18 18:34</c:v>
                </c:pt>
                <c:pt idx="5679">
                  <c:v>2016-06-18 18:34</c:v>
                </c:pt>
                <c:pt idx="5680">
                  <c:v>2016-06-18 18:34</c:v>
                </c:pt>
                <c:pt idx="5681">
                  <c:v>2016-06-18 18:34</c:v>
                </c:pt>
                <c:pt idx="5682">
                  <c:v>2016-06-18 18:34</c:v>
                </c:pt>
                <c:pt idx="5683">
                  <c:v>2016-06-18 18:34</c:v>
                </c:pt>
                <c:pt idx="5684">
                  <c:v>2016-06-18 18:34</c:v>
                </c:pt>
                <c:pt idx="5685">
                  <c:v>2016-06-18 18:34</c:v>
                </c:pt>
                <c:pt idx="5686">
                  <c:v>2016-06-18 18:34</c:v>
                </c:pt>
                <c:pt idx="5687">
                  <c:v>2016-06-18 18:34</c:v>
                </c:pt>
                <c:pt idx="5688">
                  <c:v>2016-06-18 18:34</c:v>
                </c:pt>
                <c:pt idx="5689">
                  <c:v>2016-06-18 18:34</c:v>
                </c:pt>
                <c:pt idx="5690">
                  <c:v>2016-06-18 18:34</c:v>
                </c:pt>
                <c:pt idx="5691">
                  <c:v>2016-06-18 18:34</c:v>
                </c:pt>
                <c:pt idx="5692">
                  <c:v>2016-06-18 18:34</c:v>
                </c:pt>
                <c:pt idx="5693">
                  <c:v>2016-06-18 18:34</c:v>
                </c:pt>
                <c:pt idx="5694">
                  <c:v>2016-06-18 18:34</c:v>
                </c:pt>
                <c:pt idx="5695">
                  <c:v>2016-06-18 18:34</c:v>
                </c:pt>
                <c:pt idx="5696">
                  <c:v>2016-06-18 18:34</c:v>
                </c:pt>
                <c:pt idx="5697">
                  <c:v>2016-06-18 18:34</c:v>
                </c:pt>
                <c:pt idx="5698">
                  <c:v>2016-06-18 18:34</c:v>
                </c:pt>
                <c:pt idx="5699">
                  <c:v>2016-06-18 18:34</c:v>
                </c:pt>
                <c:pt idx="5700">
                  <c:v>2016-06-18 18:34</c:v>
                </c:pt>
                <c:pt idx="5701">
                  <c:v>2016-06-18 18:34</c:v>
                </c:pt>
                <c:pt idx="5702">
                  <c:v>2016-06-18 18:34</c:v>
                </c:pt>
                <c:pt idx="5703">
                  <c:v>2016-06-18 18:34</c:v>
                </c:pt>
                <c:pt idx="5704">
                  <c:v>2016-06-18 18:34</c:v>
                </c:pt>
                <c:pt idx="5705">
                  <c:v>2016-06-18 18:34</c:v>
                </c:pt>
                <c:pt idx="5706">
                  <c:v>2016-06-18 18:34</c:v>
                </c:pt>
                <c:pt idx="5707">
                  <c:v>2016-06-18 18:34</c:v>
                </c:pt>
                <c:pt idx="5708">
                  <c:v>2016-06-18 18:35</c:v>
                </c:pt>
                <c:pt idx="5709">
                  <c:v>2016-06-18 18:35</c:v>
                </c:pt>
                <c:pt idx="5710">
                  <c:v>2016-06-18 18:35</c:v>
                </c:pt>
                <c:pt idx="5711">
                  <c:v>2016-06-18 18:35</c:v>
                </c:pt>
                <c:pt idx="5712">
                  <c:v>2016-06-18 18:35</c:v>
                </c:pt>
                <c:pt idx="5713">
                  <c:v>2016-06-18 18:35</c:v>
                </c:pt>
                <c:pt idx="5714">
                  <c:v>2016-06-18 18:35</c:v>
                </c:pt>
                <c:pt idx="5715">
                  <c:v>2016-06-18 18:35</c:v>
                </c:pt>
                <c:pt idx="5716">
                  <c:v>2016-06-18 18:35</c:v>
                </c:pt>
                <c:pt idx="5717">
                  <c:v>2016-06-18 18:35</c:v>
                </c:pt>
                <c:pt idx="5718">
                  <c:v>2016-06-18 18:35</c:v>
                </c:pt>
                <c:pt idx="5719">
                  <c:v>2016-06-18 18:35</c:v>
                </c:pt>
                <c:pt idx="5720">
                  <c:v>2016-06-18 18:35</c:v>
                </c:pt>
                <c:pt idx="5721">
                  <c:v>2016-06-18 18:35</c:v>
                </c:pt>
                <c:pt idx="5722">
                  <c:v>2016-06-18 18:35</c:v>
                </c:pt>
                <c:pt idx="5723">
                  <c:v>2016-06-18 18:35</c:v>
                </c:pt>
                <c:pt idx="5724">
                  <c:v>2016-06-18 18:35</c:v>
                </c:pt>
                <c:pt idx="5725">
                  <c:v>2016-06-18 18:35</c:v>
                </c:pt>
                <c:pt idx="5726">
                  <c:v>2016-06-18 18:35</c:v>
                </c:pt>
                <c:pt idx="5727">
                  <c:v>2016-06-18 18:35</c:v>
                </c:pt>
                <c:pt idx="5728">
                  <c:v>2016-06-18 18:35</c:v>
                </c:pt>
                <c:pt idx="5729">
                  <c:v>2016-06-18 18:35</c:v>
                </c:pt>
                <c:pt idx="5730">
                  <c:v>2016-06-18 18:35</c:v>
                </c:pt>
                <c:pt idx="5731">
                  <c:v>2016-06-18 18:35</c:v>
                </c:pt>
                <c:pt idx="5732">
                  <c:v>2016-06-18 18:35</c:v>
                </c:pt>
                <c:pt idx="5733">
                  <c:v>2016-06-18 18:35</c:v>
                </c:pt>
                <c:pt idx="5734">
                  <c:v>2016-06-18 18:35</c:v>
                </c:pt>
                <c:pt idx="5735">
                  <c:v>2016-06-18 18:35</c:v>
                </c:pt>
                <c:pt idx="5736">
                  <c:v>2016-06-18 18:35</c:v>
                </c:pt>
                <c:pt idx="5737">
                  <c:v>2016-06-18 18:35</c:v>
                </c:pt>
                <c:pt idx="5738">
                  <c:v>2016-06-18 18:35</c:v>
                </c:pt>
                <c:pt idx="5739">
                  <c:v>2016-06-18 18:35</c:v>
                </c:pt>
                <c:pt idx="5740">
                  <c:v>2016-06-18 18:35</c:v>
                </c:pt>
                <c:pt idx="5741">
                  <c:v>2016-06-18 18:35</c:v>
                </c:pt>
                <c:pt idx="5742">
                  <c:v>2016-06-18 18:35</c:v>
                </c:pt>
                <c:pt idx="5743">
                  <c:v>2016-06-18 18:35</c:v>
                </c:pt>
                <c:pt idx="5744">
                  <c:v>2016-06-18 18:35</c:v>
                </c:pt>
                <c:pt idx="5745">
                  <c:v>2016-06-18 18:35</c:v>
                </c:pt>
                <c:pt idx="5746">
                  <c:v>2016-06-18 18:35</c:v>
                </c:pt>
                <c:pt idx="5747">
                  <c:v>2016-06-18 18:35</c:v>
                </c:pt>
                <c:pt idx="5748">
                  <c:v>2016-06-18 18:35</c:v>
                </c:pt>
                <c:pt idx="5749">
                  <c:v>2016-06-18 18:35</c:v>
                </c:pt>
                <c:pt idx="5750">
                  <c:v>2016-06-18 18:35</c:v>
                </c:pt>
                <c:pt idx="5751">
                  <c:v>2016-06-18 18:35</c:v>
                </c:pt>
                <c:pt idx="5752">
                  <c:v>2016-06-18 18:35</c:v>
                </c:pt>
                <c:pt idx="5753">
                  <c:v>2016-06-18 18:35</c:v>
                </c:pt>
                <c:pt idx="5754">
                  <c:v>2016-06-18 18:35</c:v>
                </c:pt>
                <c:pt idx="5755">
                  <c:v>2016-06-18 18:35</c:v>
                </c:pt>
                <c:pt idx="5756">
                  <c:v>2016-06-18 18:35</c:v>
                </c:pt>
                <c:pt idx="5757">
                  <c:v>2016-06-18 18:35</c:v>
                </c:pt>
                <c:pt idx="5758">
                  <c:v>2016-06-18 18:35</c:v>
                </c:pt>
                <c:pt idx="5759">
                  <c:v>2016-06-18 18:35</c:v>
                </c:pt>
                <c:pt idx="5760">
                  <c:v>2016-06-18 18:35</c:v>
                </c:pt>
                <c:pt idx="5761">
                  <c:v>2016-06-18 18:35</c:v>
                </c:pt>
                <c:pt idx="5762">
                  <c:v>2016-06-18 18:35</c:v>
                </c:pt>
                <c:pt idx="5763">
                  <c:v>2016-06-18 18:35</c:v>
                </c:pt>
                <c:pt idx="5764">
                  <c:v>2016-06-18 18:35</c:v>
                </c:pt>
                <c:pt idx="5765">
                  <c:v>2016-06-18 18:35</c:v>
                </c:pt>
                <c:pt idx="5766">
                  <c:v>2016-06-18 18:36</c:v>
                </c:pt>
                <c:pt idx="5767">
                  <c:v>2016-06-18 18:36</c:v>
                </c:pt>
                <c:pt idx="5768">
                  <c:v>2016-06-18 18:36</c:v>
                </c:pt>
                <c:pt idx="5769">
                  <c:v>2016-06-18 18:36</c:v>
                </c:pt>
                <c:pt idx="5770">
                  <c:v>2016-06-18 18:36</c:v>
                </c:pt>
                <c:pt idx="5771">
                  <c:v>2016-06-18 18:36</c:v>
                </c:pt>
                <c:pt idx="5772">
                  <c:v>2016-06-18 18:36</c:v>
                </c:pt>
                <c:pt idx="5773">
                  <c:v>2016-06-18 18:36</c:v>
                </c:pt>
                <c:pt idx="5774">
                  <c:v>2016-06-18 18:36</c:v>
                </c:pt>
                <c:pt idx="5775">
                  <c:v>2016-06-18 18:36</c:v>
                </c:pt>
                <c:pt idx="5776">
                  <c:v>2016-06-18 18:36</c:v>
                </c:pt>
                <c:pt idx="5777">
                  <c:v>2016-06-18 18:36</c:v>
                </c:pt>
                <c:pt idx="5778">
                  <c:v>2016-06-18 18:36</c:v>
                </c:pt>
                <c:pt idx="5779">
                  <c:v>2016-06-18 18:36</c:v>
                </c:pt>
                <c:pt idx="5780">
                  <c:v>2016-06-18 18:36</c:v>
                </c:pt>
                <c:pt idx="5781">
                  <c:v>2016-06-18 18:36</c:v>
                </c:pt>
                <c:pt idx="5782">
                  <c:v>2016-06-18 18:36</c:v>
                </c:pt>
                <c:pt idx="5783">
                  <c:v>2016-06-18 18:36</c:v>
                </c:pt>
                <c:pt idx="5784">
                  <c:v>2016-06-18 18:36</c:v>
                </c:pt>
                <c:pt idx="5785">
                  <c:v>2016-06-18 18:36</c:v>
                </c:pt>
                <c:pt idx="5786">
                  <c:v>2016-06-18 18:36</c:v>
                </c:pt>
                <c:pt idx="5787">
                  <c:v>2016-06-18 18:36</c:v>
                </c:pt>
                <c:pt idx="5788">
                  <c:v>2016-06-18 18:36</c:v>
                </c:pt>
                <c:pt idx="5789">
                  <c:v>2016-06-18 18:36</c:v>
                </c:pt>
                <c:pt idx="5790">
                  <c:v>2016-06-18 18:36</c:v>
                </c:pt>
                <c:pt idx="5791">
                  <c:v>2016-06-18 18:36</c:v>
                </c:pt>
                <c:pt idx="5792">
                  <c:v>2016-06-18 18:36</c:v>
                </c:pt>
                <c:pt idx="5793">
                  <c:v>2016-06-18 18:36</c:v>
                </c:pt>
                <c:pt idx="5794">
                  <c:v>2016-06-18 18:36</c:v>
                </c:pt>
                <c:pt idx="5795">
                  <c:v>2016-06-18 18:36</c:v>
                </c:pt>
                <c:pt idx="5796">
                  <c:v>2016-06-18 18:36</c:v>
                </c:pt>
                <c:pt idx="5797">
                  <c:v>2016-06-18 18:36</c:v>
                </c:pt>
                <c:pt idx="5798">
                  <c:v>2016-06-18 18:36</c:v>
                </c:pt>
                <c:pt idx="5799">
                  <c:v>2016-06-18 18:36</c:v>
                </c:pt>
                <c:pt idx="5800">
                  <c:v>2016-06-18 18:36</c:v>
                </c:pt>
                <c:pt idx="5801">
                  <c:v>2016-06-18 18:36</c:v>
                </c:pt>
                <c:pt idx="5802">
                  <c:v>2016-06-18 18:36</c:v>
                </c:pt>
                <c:pt idx="5803">
                  <c:v>2016-06-18 18:36</c:v>
                </c:pt>
                <c:pt idx="5804">
                  <c:v>2016-06-18 18:36</c:v>
                </c:pt>
                <c:pt idx="5805">
                  <c:v>2016-06-18 18:36</c:v>
                </c:pt>
                <c:pt idx="5806">
                  <c:v>2016-06-18 18:36</c:v>
                </c:pt>
                <c:pt idx="5807">
                  <c:v>2016-06-18 18:36</c:v>
                </c:pt>
                <c:pt idx="5808">
                  <c:v>2016-06-18 18:36</c:v>
                </c:pt>
                <c:pt idx="5809">
                  <c:v>2016-06-18 18:36</c:v>
                </c:pt>
                <c:pt idx="5810">
                  <c:v>2016-06-18 18:36</c:v>
                </c:pt>
                <c:pt idx="5811">
                  <c:v>2016-06-18 18:36</c:v>
                </c:pt>
                <c:pt idx="5812">
                  <c:v>2016-06-18 18:36</c:v>
                </c:pt>
                <c:pt idx="5813">
                  <c:v>2016-06-18 18:36</c:v>
                </c:pt>
                <c:pt idx="5814">
                  <c:v>2016-06-18 18:36</c:v>
                </c:pt>
                <c:pt idx="5815">
                  <c:v>2016-06-18 18:36</c:v>
                </c:pt>
                <c:pt idx="5816">
                  <c:v>2016-06-18 18:36</c:v>
                </c:pt>
                <c:pt idx="5817">
                  <c:v>2016-06-18 18:36</c:v>
                </c:pt>
                <c:pt idx="5818">
                  <c:v>2016-06-18 18:36</c:v>
                </c:pt>
                <c:pt idx="5819">
                  <c:v>2016-06-18 18:36</c:v>
                </c:pt>
                <c:pt idx="5820">
                  <c:v>2016-06-18 18:36</c:v>
                </c:pt>
                <c:pt idx="5821">
                  <c:v>2016-06-18 18:36</c:v>
                </c:pt>
                <c:pt idx="5822">
                  <c:v>2016-06-18 18:36</c:v>
                </c:pt>
                <c:pt idx="5823">
                  <c:v>2016-06-18 18:37</c:v>
                </c:pt>
                <c:pt idx="5824">
                  <c:v>2016-06-18 18:37</c:v>
                </c:pt>
                <c:pt idx="5825">
                  <c:v>2016-06-18 18:37</c:v>
                </c:pt>
                <c:pt idx="5826">
                  <c:v>2016-06-18 18:37</c:v>
                </c:pt>
                <c:pt idx="5827">
                  <c:v>2016-06-18 18:37</c:v>
                </c:pt>
                <c:pt idx="5828">
                  <c:v>2016-06-18 18:37</c:v>
                </c:pt>
                <c:pt idx="5829">
                  <c:v>2016-06-18 18:37</c:v>
                </c:pt>
                <c:pt idx="5830">
                  <c:v>2016-06-18 18:37</c:v>
                </c:pt>
                <c:pt idx="5831">
                  <c:v>2016-06-18 18:37</c:v>
                </c:pt>
                <c:pt idx="5832">
                  <c:v>2016-06-18 18:37</c:v>
                </c:pt>
                <c:pt idx="5833">
                  <c:v>2016-06-18 18:37</c:v>
                </c:pt>
                <c:pt idx="5834">
                  <c:v>2016-06-18 18:37</c:v>
                </c:pt>
                <c:pt idx="5835">
                  <c:v>2016-06-18 18:37</c:v>
                </c:pt>
                <c:pt idx="5836">
                  <c:v>2016-06-18 18:37</c:v>
                </c:pt>
                <c:pt idx="5837">
                  <c:v>2016-06-18 18:37</c:v>
                </c:pt>
                <c:pt idx="5838">
                  <c:v>2016-06-18 18:37</c:v>
                </c:pt>
                <c:pt idx="5839">
                  <c:v>2016-06-18 18:37</c:v>
                </c:pt>
                <c:pt idx="5840">
                  <c:v>2016-06-18 18:37</c:v>
                </c:pt>
                <c:pt idx="5841">
                  <c:v>2016-06-18 18:37</c:v>
                </c:pt>
                <c:pt idx="5842">
                  <c:v>2016-06-18 18:37</c:v>
                </c:pt>
                <c:pt idx="5843">
                  <c:v>2016-06-18 18:37</c:v>
                </c:pt>
                <c:pt idx="5844">
                  <c:v>2016-06-18 18:37</c:v>
                </c:pt>
                <c:pt idx="5845">
                  <c:v>2016-06-18 18:37</c:v>
                </c:pt>
                <c:pt idx="5846">
                  <c:v>2016-06-18 18:37</c:v>
                </c:pt>
                <c:pt idx="5847">
                  <c:v>2016-06-18 18:37</c:v>
                </c:pt>
                <c:pt idx="5848">
                  <c:v>2016-06-18 18:37</c:v>
                </c:pt>
                <c:pt idx="5849">
                  <c:v>2016-06-18 18:37</c:v>
                </c:pt>
                <c:pt idx="5850">
                  <c:v>2016-06-18 18:37</c:v>
                </c:pt>
                <c:pt idx="5851">
                  <c:v>2016-06-18 18:37</c:v>
                </c:pt>
                <c:pt idx="5852">
                  <c:v>2016-06-18 18:37</c:v>
                </c:pt>
                <c:pt idx="5853">
                  <c:v>2016-06-18 18:37</c:v>
                </c:pt>
                <c:pt idx="5854">
                  <c:v>2016-06-18 18:37</c:v>
                </c:pt>
                <c:pt idx="5855">
                  <c:v>2016-06-18 18:37</c:v>
                </c:pt>
                <c:pt idx="5856">
                  <c:v>2016-06-18 18:37</c:v>
                </c:pt>
                <c:pt idx="5857">
                  <c:v>2016-06-18 18:37</c:v>
                </c:pt>
                <c:pt idx="5858">
                  <c:v>2016-06-18 18:37</c:v>
                </c:pt>
                <c:pt idx="5859">
                  <c:v>2016-06-18 18:37</c:v>
                </c:pt>
                <c:pt idx="5860">
                  <c:v>2016-06-18 18:37</c:v>
                </c:pt>
                <c:pt idx="5861">
                  <c:v>2016-06-18 18:37</c:v>
                </c:pt>
                <c:pt idx="5862">
                  <c:v>2016-06-18 18:37</c:v>
                </c:pt>
                <c:pt idx="5863">
                  <c:v>2016-06-18 18:37</c:v>
                </c:pt>
                <c:pt idx="5864">
                  <c:v>2016-06-18 18:37</c:v>
                </c:pt>
                <c:pt idx="5865">
                  <c:v>2016-06-18 18:37</c:v>
                </c:pt>
                <c:pt idx="5866">
                  <c:v>2016-06-18 18:37</c:v>
                </c:pt>
                <c:pt idx="5867">
                  <c:v>2016-06-18 18:37</c:v>
                </c:pt>
                <c:pt idx="5868">
                  <c:v>2016-06-18 18:37</c:v>
                </c:pt>
                <c:pt idx="5869">
                  <c:v>2016-06-18 18:37</c:v>
                </c:pt>
                <c:pt idx="5870">
                  <c:v>2016-06-18 18:37</c:v>
                </c:pt>
                <c:pt idx="5871">
                  <c:v>2016-06-18 18:37</c:v>
                </c:pt>
                <c:pt idx="5872">
                  <c:v>2016-06-18 18:37</c:v>
                </c:pt>
                <c:pt idx="5873">
                  <c:v>2016-06-18 18:37</c:v>
                </c:pt>
                <c:pt idx="5874">
                  <c:v>2016-06-18 18:37</c:v>
                </c:pt>
                <c:pt idx="5875">
                  <c:v>2016-06-18 18:37</c:v>
                </c:pt>
                <c:pt idx="5876">
                  <c:v>2016-06-18 18:37</c:v>
                </c:pt>
                <c:pt idx="5877">
                  <c:v>2016-06-18 18:37</c:v>
                </c:pt>
                <c:pt idx="5878">
                  <c:v>2016-06-18 18:37</c:v>
                </c:pt>
                <c:pt idx="5879">
                  <c:v>2016-06-18 18:37</c:v>
                </c:pt>
                <c:pt idx="5880">
                  <c:v>2016-06-18 18:38</c:v>
                </c:pt>
                <c:pt idx="5881">
                  <c:v>2016-06-18 18:38</c:v>
                </c:pt>
                <c:pt idx="5882">
                  <c:v>2016-06-18 18:38</c:v>
                </c:pt>
                <c:pt idx="5883">
                  <c:v>2016-06-18 18:38</c:v>
                </c:pt>
                <c:pt idx="5884">
                  <c:v>2016-06-18 18:38</c:v>
                </c:pt>
                <c:pt idx="5885">
                  <c:v>2016-06-18 18:38</c:v>
                </c:pt>
                <c:pt idx="5886">
                  <c:v>2016-06-18 18:38</c:v>
                </c:pt>
                <c:pt idx="5887">
                  <c:v>2016-06-18 18:38</c:v>
                </c:pt>
                <c:pt idx="5888">
                  <c:v>2016-06-18 18:38</c:v>
                </c:pt>
                <c:pt idx="5889">
                  <c:v>2016-06-18 18:38</c:v>
                </c:pt>
                <c:pt idx="5890">
                  <c:v>2016-06-18 18:38</c:v>
                </c:pt>
                <c:pt idx="5891">
                  <c:v>2016-06-18 18:38</c:v>
                </c:pt>
                <c:pt idx="5892">
                  <c:v>2016-06-18 18:38</c:v>
                </c:pt>
                <c:pt idx="5893">
                  <c:v>2016-06-18 18:38</c:v>
                </c:pt>
                <c:pt idx="5894">
                  <c:v>2016-06-18 18:38</c:v>
                </c:pt>
                <c:pt idx="5895">
                  <c:v>2016-06-18 18:38</c:v>
                </c:pt>
                <c:pt idx="5896">
                  <c:v>2016-06-18 18:38</c:v>
                </c:pt>
                <c:pt idx="5897">
                  <c:v>2016-06-18 18:38</c:v>
                </c:pt>
                <c:pt idx="5898">
                  <c:v>2016-06-18 18:38</c:v>
                </c:pt>
                <c:pt idx="5899">
                  <c:v>2016-06-18 18:38</c:v>
                </c:pt>
                <c:pt idx="5900">
                  <c:v>2016-06-18 18:38</c:v>
                </c:pt>
                <c:pt idx="5901">
                  <c:v>2016-06-18 18:38</c:v>
                </c:pt>
                <c:pt idx="5902">
                  <c:v>2016-06-18 18:38</c:v>
                </c:pt>
                <c:pt idx="5903">
                  <c:v>2016-06-18 18:38</c:v>
                </c:pt>
                <c:pt idx="5904">
                  <c:v>2016-06-18 18:38</c:v>
                </c:pt>
                <c:pt idx="5905">
                  <c:v>2016-06-18 18:38</c:v>
                </c:pt>
                <c:pt idx="5906">
                  <c:v>2016-06-18 18:38</c:v>
                </c:pt>
                <c:pt idx="5907">
                  <c:v>2016-06-18 18:38</c:v>
                </c:pt>
                <c:pt idx="5908">
                  <c:v>2016-06-18 18:38</c:v>
                </c:pt>
                <c:pt idx="5909">
                  <c:v>2016-06-18 18:38</c:v>
                </c:pt>
                <c:pt idx="5910">
                  <c:v>2016-06-18 18:38</c:v>
                </c:pt>
                <c:pt idx="5911">
                  <c:v>2016-06-18 18:38</c:v>
                </c:pt>
                <c:pt idx="5912">
                  <c:v>2016-06-18 18:38</c:v>
                </c:pt>
                <c:pt idx="5913">
                  <c:v>2016-06-18 18:38</c:v>
                </c:pt>
                <c:pt idx="5914">
                  <c:v>2016-06-18 18:38</c:v>
                </c:pt>
                <c:pt idx="5915">
                  <c:v>2016-06-18 18:38</c:v>
                </c:pt>
                <c:pt idx="5916">
                  <c:v>2016-06-18 18:38</c:v>
                </c:pt>
                <c:pt idx="5917">
                  <c:v>2016-06-18 18:38</c:v>
                </c:pt>
                <c:pt idx="5918">
                  <c:v>2016-06-18 18:38</c:v>
                </c:pt>
                <c:pt idx="5919">
                  <c:v>2016-06-18 18:38</c:v>
                </c:pt>
                <c:pt idx="5920">
                  <c:v>2016-06-18 18:38</c:v>
                </c:pt>
                <c:pt idx="5921">
                  <c:v>2016-06-18 18:38</c:v>
                </c:pt>
                <c:pt idx="5922">
                  <c:v>2016-06-18 18:38</c:v>
                </c:pt>
                <c:pt idx="5923">
                  <c:v>2016-06-18 18:38</c:v>
                </c:pt>
                <c:pt idx="5924">
                  <c:v>2016-06-18 18:38</c:v>
                </c:pt>
                <c:pt idx="5925">
                  <c:v>2016-06-18 18:38</c:v>
                </c:pt>
                <c:pt idx="5926">
                  <c:v>2016-06-18 18:38</c:v>
                </c:pt>
                <c:pt idx="5927">
                  <c:v>2016-06-18 18:38</c:v>
                </c:pt>
                <c:pt idx="5928">
                  <c:v>2016-06-18 18:38</c:v>
                </c:pt>
                <c:pt idx="5929">
                  <c:v>2016-06-18 18:38</c:v>
                </c:pt>
                <c:pt idx="5930">
                  <c:v>2016-06-18 18:38</c:v>
                </c:pt>
                <c:pt idx="5931">
                  <c:v>2016-06-18 18:38</c:v>
                </c:pt>
                <c:pt idx="5932">
                  <c:v>2016-06-18 18:38</c:v>
                </c:pt>
                <c:pt idx="5933">
                  <c:v>2016-06-18 18:38</c:v>
                </c:pt>
                <c:pt idx="5934">
                  <c:v>2016-06-18 18:38</c:v>
                </c:pt>
                <c:pt idx="5935">
                  <c:v>2016-06-18 18:38</c:v>
                </c:pt>
                <c:pt idx="5936">
                  <c:v>2016-06-18 18:38</c:v>
                </c:pt>
                <c:pt idx="5937">
                  <c:v>2016-06-18 18:39</c:v>
                </c:pt>
                <c:pt idx="5938">
                  <c:v>2016-06-18 18:39</c:v>
                </c:pt>
                <c:pt idx="5939">
                  <c:v>2016-06-18 18:39</c:v>
                </c:pt>
                <c:pt idx="5940">
                  <c:v>2016-06-18 18:39</c:v>
                </c:pt>
                <c:pt idx="5941">
                  <c:v>2016-06-18 18:39</c:v>
                </c:pt>
                <c:pt idx="5942">
                  <c:v>2016-06-18 18:39</c:v>
                </c:pt>
                <c:pt idx="5943">
                  <c:v>2016-06-18 18:39</c:v>
                </c:pt>
                <c:pt idx="5944">
                  <c:v>2016-06-18 18:39</c:v>
                </c:pt>
                <c:pt idx="5945">
                  <c:v>2016-06-18 18:39</c:v>
                </c:pt>
                <c:pt idx="5946">
                  <c:v>2016-06-18 18:39</c:v>
                </c:pt>
                <c:pt idx="5947">
                  <c:v>2016-06-18 18:39</c:v>
                </c:pt>
                <c:pt idx="5948">
                  <c:v>2016-06-18 18:39</c:v>
                </c:pt>
                <c:pt idx="5949">
                  <c:v>2016-06-18 18:39</c:v>
                </c:pt>
                <c:pt idx="5950">
                  <c:v>2016-06-18 18:39</c:v>
                </c:pt>
                <c:pt idx="5951">
                  <c:v>2016-06-18 18:39</c:v>
                </c:pt>
                <c:pt idx="5952">
                  <c:v>2016-06-18 18:39</c:v>
                </c:pt>
                <c:pt idx="5953">
                  <c:v>2016-06-18 18:39</c:v>
                </c:pt>
                <c:pt idx="5954">
                  <c:v>2016-06-18 18:39</c:v>
                </c:pt>
                <c:pt idx="5955">
                  <c:v>2016-06-18 18:39</c:v>
                </c:pt>
                <c:pt idx="5956">
                  <c:v>2016-06-18 18:39</c:v>
                </c:pt>
                <c:pt idx="5957">
                  <c:v>2016-06-18 18:39</c:v>
                </c:pt>
                <c:pt idx="5958">
                  <c:v>2016-06-18 18:39</c:v>
                </c:pt>
                <c:pt idx="5959">
                  <c:v>2016-06-18 18:39</c:v>
                </c:pt>
                <c:pt idx="5960">
                  <c:v>2016-06-18 18:39</c:v>
                </c:pt>
                <c:pt idx="5961">
                  <c:v>2016-06-18 18:39</c:v>
                </c:pt>
                <c:pt idx="5962">
                  <c:v>2016-06-18 18:39</c:v>
                </c:pt>
                <c:pt idx="5963">
                  <c:v>2016-06-18 18:39</c:v>
                </c:pt>
                <c:pt idx="5964">
                  <c:v>2016-06-18 18:39</c:v>
                </c:pt>
                <c:pt idx="5965">
                  <c:v>2016-06-18 18:39</c:v>
                </c:pt>
                <c:pt idx="5966">
                  <c:v>2016-06-18 18:39</c:v>
                </c:pt>
                <c:pt idx="5967">
                  <c:v>2016-06-18 18:39</c:v>
                </c:pt>
                <c:pt idx="5968">
                  <c:v>2016-06-18 18:39</c:v>
                </c:pt>
                <c:pt idx="5969">
                  <c:v>2016-06-18 18:39</c:v>
                </c:pt>
                <c:pt idx="5970">
                  <c:v>2016-06-18 18:39</c:v>
                </c:pt>
                <c:pt idx="5971">
                  <c:v>2016-06-18 18:39</c:v>
                </c:pt>
                <c:pt idx="5972">
                  <c:v>2016-06-18 18:39</c:v>
                </c:pt>
                <c:pt idx="5973">
                  <c:v>2016-06-18 18:39</c:v>
                </c:pt>
                <c:pt idx="5974">
                  <c:v>2016-06-18 18:39</c:v>
                </c:pt>
                <c:pt idx="5975">
                  <c:v>2016-06-18 18:39</c:v>
                </c:pt>
                <c:pt idx="5976">
                  <c:v>2016-06-18 18:39</c:v>
                </c:pt>
                <c:pt idx="5977">
                  <c:v>2016-06-18 18:39</c:v>
                </c:pt>
                <c:pt idx="5978">
                  <c:v>2016-06-18 18:39</c:v>
                </c:pt>
                <c:pt idx="5979">
                  <c:v>2016-06-18 18:39</c:v>
                </c:pt>
                <c:pt idx="5980">
                  <c:v>2016-06-18 18:39</c:v>
                </c:pt>
                <c:pt idx="5981">
                  <c:v>2016-06-18 18:39</c:v>
                </c:pt>
                <c:pt idx="5982">
                  <c:v>2016-06-18 18:39</c:v>
                </c:pt>
                <c:pt idx="5983">
                  <c:v>2016-06-18 18:39</c:v>
                </c:pt>
                <c:pt idx="5984">
                  <c:v>2016-06-18 18:39</c:v>
                </c:pt>
                <c:pt idx="5985">
                  <c:v>2016-06-18 18:39</c:v>
                </c:pt>
                <c:pt idx="5986">
                  <c:v>2016-06-18 18:39</c:v>
                </c:pt>
                <c:pt idx="5987">
                  <c:v>2016-06-18 18:39</c:v>
                </c:pt>
                <c:pt idx="5988">
                  <c:v>2016-06-18 18:39</c:v>
                </c:pt>
                <c:pt idx="5989">
                  <c:v>2016-06-18 18:39</c:v>
                </c:pt>
                <c:pt idx="5990">
                  <c:v>2016-06-18 18:39</c:v>
                </c:pt>
                <c:pt idx="5991">
                  <c:v>2016-06-18 18:39</c:v>
                </c:pt>
                <c:pt idx="5992">
                  <c:v>2016-06-18 18:39</c:v>
                </c:pt>
                <c:pt idx="5993">
                  <c:v>2016-06-18 18:39</c:v>
                </c:pt>
                <c:pt idx="5994">
                  <c:v>2016-06-18 18:39</c:v>
                </c:pt>
                <c:pt idx="5995">
                  <c:v>2016-06-18 18:39</c:v>
                </c:pt>
                <c:pt idx="5996">
                  <c:v>2016-06-18 18:40</c:v>
                </c:pt>
                <c:pt idx="5997">
                  <c:v>2016-06-18 18:40</c:v>
                </c:pt>
                <c:pt idx="5998">
                  <c:v>2016-06-18 18:40</c:v>
                </c:pt>
                <c:pt idx="5999">
                  <c:v>2016-06-18 18:40</c:v>
                </c:pt>
                <c:pt idx="6000">
                  <c:v>2016-06-18 18:40</c:v>
                </c:pt>
                <c:pt idx="6001">
                  <c:v>2016-06-18 18:40</c:v>
                </c:pt>
                <c:pt idx="6002">
                  <c:v>2016-06-18 18:40</c:v>
                </c:pt>
                <c:pt idx="6003">
                  <c:v>2016-06-18 18:40</c:v>
                </c:pt>
                <c:pt idx="6004">
                  <c:v>2016-06-18 18:40</c:v>
                </c:pt>
                <c:pt idx="6005">
                  <c:v>2016-06-18 18:40</c:v>
                </c:pt>
                <c:pt idx="6006">
                  <c:v>2016-06-18 18:40</c:v>
                </c:pt>
                <c:pt idx="6007">
                  <c:v>2016-06-18 18:40</c:v>
                </c:pt>
                <c:pt idx="6008">
                  <c:v>2016-06-18 18:40</c:v>
                </c:pt>
                <c:pt idx="6009">
                  <c:v>2016-06-18 18:40</c:v>
                </c:pt>
                <c:pt idx="6010">
                  <c:v>2016-06-18 18:40</c:v>
                </c:pt>
                <c:pt idx="6011">
                  <c:v>2016-06-18 18:40</c:v>
                </c:pt>
                <c:pt idx="6012">
                  <c:v>2016-06-18 18:40</c:v>
                </c:pt>
                <c:pt idx="6013">
                  <c:v>2016-06-18 18:40</c:v>
                </c:pt>
                <c:pt idx="6014">
                  <c:v>2016-06-18 18:40</c:v>
                </c:pt>
                <c:pt idx="6015">
                  <c:v>2016-06-18 18:40</c:v>
                </c:pt>
                <c:pt idx="6016">
                  <c:v>2016-06-18 18:40</c:v>
                </c:pt>
                <c:pt idx="6017">
                  <c:v>2016-06-18 18:40</c:v>
                </c:pt>
                <c:pt idx="6018">
                  <c:v>2016-06-18 18:40</c:v>
                </c:pt>
                <c:pt idx="6019">
                  <c:v>2016-06-18 18:40</c:v>
                </c:pt>
                <c:pt idx="6020">
                  <c:v>2016-06-18 18:40</c:v>
                </c:pt>
                <c:pt idx="6021">
                  <c:v>2016-06-18 18:40</c:v>
                </c:pt>
                <c:pt idx="6022">
                  <c:v>2016-06-18 18:40</c:v>
                </c:pt>
                <c:pt idx="6023">
                  <c:v>2016-06-18 18:40</c:v>
                </c:pt>
                <c:pt idx="6024">
                  <c:v>2016-06-18 18:40</c:v>
                </c:pt>
                <c:pt idx="6025">
                  <c:v>2016-06-18 18:40</c:v>
                </c:pt>
                <c:pt idx="6026">
                  <c:v>2016-06-18 18:40</c:v>
                </c:pt>
                <c:pt idx="6027">
                  <c:v>2016-06-18 18:40</c:v>
                </c:pt>
                <c:pt idx="6028">
                  <c:v>2016-06-18 18:40</c:v>
                </c:pt>
                <c:pt idx="6029">
                  <c:v>2016-06-18 18:40</c:v>
                </c:pt>
                <c:pt idx="6030">
                  <c:v>2016-06-18 18:40</c:v>
                </c:pt>
                <c:pt idx="6031">
                  <c:v>2016-06-18 18:40</c:v>
                </c:pt>
                <c:pt idx="6032">
                  <c:v>2016-06-18 18:40</c:v>
                </c:pt>
                <c:pt idx="6033">
                  <c:v>2016-06-18 18:40</c:v>
                </c:pt>
                <c:pt idx="6034">
                  <c:v>2016-06-18 18:40</c:v>
                </c:pt>
                <c:pt idx="6035">
                  <c:v>2016-06-18 18:40</c:v>
                </c:pt>
                <c:pt idx="6036">
                  <c:v>2016-06-18 18:40</c:v>
                </c:pt>
                <c:pt idx="6037">
                  <c:v>2016-06-18 18:40</c:v>
                </c:pt>
                <c:pt idx="6038">
                  <c:v>2016-06-18 18:40</c:v>
                </c:pt>
                <c:pt idx="6039">
                  <c:v>2016-06-18 18:40</c:v>
                </c:pt>
                <c:pt idx="6040">
                  <c:v>2016-06-18 18:40</c:v>
                </c:pt>
                <c:pt idx="6041">
                  <c:v>2016-06-18 18:40</c:v>
                </c:pt>
                <c:pt idx="6042">
                  <c:v>2016-06-18 18:40</c:v>
                </c:pt>
                <c:pt idx="6043">
                  <c:v>2016-06-18 18:40</c:v>
                </c:pt>
                <c:pt idx="6044">
                  <c:v>2016-06-18 18:40</c:v>
                </c:pt>
                <c:pt idx="6045">
                  <c:v>2016-06-18 18:40</c:v>
                </c:pt>
                <c:pt idx="6046">
                  <c:v>2016-06-18 18:40</c:v>
                </c:pt>
                <c:pt idx="6047">
                  <c:v>2016-06-18 18:40</c:v>
                </c:pt>
                <c:pt idx="6048">
                  <c:v>2016-06-18 18:40</c:v>
                </c:pt>
                <c:pt idx="6049">
                  <c:v>2016-06-18 18:40</c:v>
                </c:pt>
                <c:pt idx="6050">
                  <c:v>2016-06-18 18:40</c:v>
                </c:pt>
                <c:pt idx="6051">
                  <c:v>2016-06-18 18:40</c:v>
                </c:pt>
                <c:pt idx="6052">
                  <c:v>2016-06-18 18:40</c:v>
                </c:pt>
                <c:pt idx="6053">
                  <c:v>2016-06-18 18:41</c:v>
                </c:pt>
                <c:pt idx="6054">
                  <c:v>2016-06-18 18:41</c:v>
                </c:pt>
                <c:pt idx="6055">
                  <c:v>2016-06-18 18:41</c:v>
                </c:pt>
                <c:pt idx="6056">
                  <c:v>2016-06-18 18:41</c:v>
                </c:pt>
                <c:pt idx="6057">
                  <c:v>2016-06-18 18:41</c:v>
                </c:pt>
                <c:pt idx="6058">
                  <c:v>2016-06-18 18:41</c:v>
                </c:pt>
                <c:pt idx="6059">
                  <c:v>2016-06-18 18:41</c:v>
                </c:pt>
                <c:pt idx="6060">
                  <c:v>2016-06-18 18:41</c:v>
                </c:pt>
                <c:pt idx="6061">
                  <c:v>2016-06-18 18:41</c:v>
                </c:pt>
                <c:pt idx="6062">
                  <c:v>2016-06-18 18:41</c:v>
                </c:pt>
                <c:pt idx="6063">
                  <c:v>2016-06-18 18:41</c:v>
                </c:pt>
                <c:pt idx="6064">
                  <c:v>2016-06-18 18:41</c:v>
                </c:pt>
                <c:pt idx="6065">
                  <c:v>2016-06-18 18:41</c:v>
                </c:pt>
                <c:pt idx="6066">
                  <c:v>2016-06-18 18:41</c:v>
                </c:pt>
                <c:pt idx="6067">
                  <c:v>2016-06-18 18:41</c:v>
                </c:pt>
                <c:pt idx="6068">
                  <c:v>2016-06-18 18:41</c:v>
                </c:pt>
                <c:pt idx="6069">
                  <c:v>2016-06-18 18:41</c:v>
                </c:pt>
                <c:pt idx="6070">
                  <c:v>2016-06-18 18:41</c:v>
                </c:pt>
                <c:pt idx="6071">
                  <c:v>2016-06-18 18:41</c:v>
                </c:pt>
                <c:pt idx="6072">
                  <c:v>2016-06-18 18:41</c:v>
                </c:pt>
                <c:pt idx="6073">
                  <c:v>2016-06-18 18:41</c:v>
                </c:pt>
                <c:pt idx="6074">
                  <c:v>2016-06-18 18:41</c:v>
                </c:pt>
                <c:pt idx="6075">
                  <c:v>2016-06-18 18:41</c:v>
                </c:pt>
                <c:pt idx="6076">
                  <c:v>2016-06-18 18:41</c:v>
                </c:pt>
                <c:pt idx="6077">
                  <c:v>2016-06-18 18:41</c:v>
                </c:pt>
                <c:pt idx="6078">
                  <c:v>2016-06-18 18:41</c:v>
                </c:pt>
                <c:pt idx="6079">
                  <c:v>2016-06-18 18:41</c:v>
                </c:pt>
                <c:pt idx="6080">
                  <c:v>2016-06-18 18:41</c:v>
                </c:pt>
                <c:pt idx="6081">
                  <c:v>2016-06-18 18:41</c:v>
                </c:pt>
                <c:pt idx="6082">
                  <c:v>2016-06-18 18:41</c:v>
                </c:pt>
                <c:pt idx="6083">
                  <c:v>2016-06-18 18:41</c:v>
                </c:pt>
                <c:pt idx="6084">
                  <c:v>2016-06-18 18:41</c:v>
                </c:pt>
                <c:pt idx="6085">
                  <c:v>2016-06-18 18:41</c:v>
                </c:pt>
                <c:pt idx="6086">
                  <c:v>2016-06-18 18:41</c:v>
                </c:pt>
                <c:pt idx="6087">
                  <c:v>2016-06-18 18:41</c:v>
                </c:pt>
                <c:pt idx="6088">
                  <c:v>2016-06-18 18:41</c:v>
                </c:pt>
                <c:pt idx="6089">
                  <c:v>2016-06-18 18:41</c:v>
                </c:pt>
                <c:pt idx="6090">
                  <c:v>2016-06-18 18:41</c:v>
                </c:pt>
                <c:pt idx="6091">
                  <c:v>2016-06-18 18:41</c:v>
                </c:pt>
                <c:pt idx="6092">
                  <c:v>2016-06-18 18:41</c:v>
                </c:pt>
                <c:pt idx="6093">
                  <c:v>2016-06-18 18:41</c:v>
                </c:pt>
                <c:pt idx="6094">
                  <c:v>2016-06-18 18:41</c:v>
                </c:pt>
                <c:pt idx="6095">
                  <c:v>2016-06-18 18:41</c:v>
                </c:pt>
                <c:pt idx="6096">
                  <c:v>2016-06-18 18:41</c:v>
                </c:pt>
                <c:pt idx="6097">
                  <c:v>2016-06-18 18:41</c:v>
                </c:pt>
                <c:pt idx="6098">
                  <c:v>2016-06-18 18:41</c:v>
                </c:pt>
                <c:pt idx="6099">
                  <c:v>2016-06-18 18:41</c:v>
                </c:pt>
                <c:pt idx="6100">
                  <c:v>2016-06-18 18:41</c:v>
                </c:pt>
                <c:pt idx="6101">
                  <c:v>2016-06-18 18:41</c:v>
                </c:pt>
                <c:pt idx="6102">
                  <c:v>2016-06-18 18:41</c:v>
                </c:pt>
                <c:pt idx="6103">
                  <c:v>2016-06-18 18:41</c:v>
                </c:pt>
                <c:pt idx="6104">
                  <c:v>2016-06-18 18:41</c:v>
                </c:pt>
                <c:pt idx="6105">
                  <c:v>2016-06-18 18:41</c:v>
                </c:pt>
                <c:pt idx="6106">
                  <c:v>2016-06-18 18:41</c:v>
                </c:pt>
                <c:pt idx="6107">
                  <c:v>2016-06-18 18:41</c:v>
                </c:pt>
                <c:pt idx="6108">
                  <c:v>2016-06-18 18:41</c:v>
                </c:pt>
                <c:pt idx="6109">
                  <c:v>2016-06-18 18:41</c:v>
                </c:pt>
                <c:pt idx="6110">
                  <c:v>2016-06-18 18:42</c:v>
                </c:pt>
                <c:pt idx="6111">
                  <c:v>2016-06-18 18:42</c:v>
                </c:pt>
                <c:pt idx="6112">
                  <c:v>2016-06-18 18:42</c:v>
                </c:pt>
                <c:pt idx="6113">
                  <c:v>2016-06-18 18:42</c:v>
                </c:pt>
                <c:pt idx="6114">
                  <c:v>2016-06-18 18:42</c:v>
                </c:pt>
                <c:pt idx="6115">
                  <c:v>2016-06-18 18:42</c:v>
                </c:pt>
                <c:pt idx="6116">
                  <c:v>2016-06-18 18:42</c:v>
                </c:pt>
                <c:pt idx="6117">
                  <c:v>2016-06-18 18:42</c:v>
                </c:pt>
                <c:pt idx="6118">
                  <c:v>2016-06-18 18:42</c:v>
                </c:pt>
                <c:pt idx="6119">
                  <c:v>2016-06-18 18:42</c:v>
                </c:pt>
                <c:pt idx="6120">
                  <c:v>2016-06-18 18:42</c:v>
                </c:pt>
                <c:pt idx="6121">
                  <c:v>2016-06-18 18:42</c:v>
                </c:pt>
                <c:pt idx="6122">
                  <c:v>2016-06-18 18:42</c:v>
                </c:pt>
                <c:pt idx="6123">
                  <c:v>2016-06-18 18:42</c:v>
                </c:pt>
                <c:pt idx="6124">
                  <c:v>2016-06-18 18:42</c:v>
                </c:pt>
                <c:pt idx="6125">
                  <c:v>2016-06-18 18:42</c:v>
                </c:pt>
                <c:pt idx="6126">
                  <c:v>2016-06-18 18:42</c:v>
                </c:pt>
                <c:pt idx="6127">
                  <c:v>2016-06-18 18:42</c:v>
                </c:pt>
                <c:pt idx="6128">
                  <c:v>2016-06-18 18:42</c:v>
                </c:pt>
                <c:pt idx="6129">
                  <c:v>2016-06-18 18:42</c:v>
                </c:pt>
                <c:pt idx="6130">
                  <c:v>2016-06-18 18:42</c:v>
                </c:pt>
                <c:pt idx="6131">
                  <c:v>2016-06-18 18:42</c:v>
                </c:pt>
                <c:pt idx="6132">
                  <c:v>2016-06-18 18:42</c:v>
                </c:pt>
                <c:pt idx="6133">
                  <c:v>2016-06-18 18:42</c:v>
                </c:pt>
                <c:pt idx="6134">
                  <c:v>2016-06-18 18:42</c:v>
                </c:pt>
                <c:pt idx="6135">
                  <c:v>2016-06-18 18:42</c:v>
                </c:pt>
                <c:pt idx="6136">
                  <c:v>2016-06-18 18:42</c:v>
                </c:pt>
                <c:pt idx="6137">
                  <c:v>2016-06-18 18:42</c:v>
                </c:pt>
                <c:pt idx="6138">
                  <c:v>2016-06-18 18:42</c:v>
                </c:pt>
                <c:pt idx="6139">
                  <c:v>2016-06-18 18:42</c:v>
                </c:pt>
                <c:pt idx="6140">
                  <c:v>2016-06-18 18:42</c:v>
                </c:pt>
                <c:pt idx="6141">
                  <c:v>2016-06-18 18:42</c:v>
                </c:pt>
                <c:pt idx="6142">
                  <c:v>2016-06-18 18:42</c:v>
                </c:pt>
                <c:pt idx="6143">
                  <c:v>2016-06-18 18:42</c:v>
                </c:pt>
                <c:pt idx="6144">
                  <c:v>2016-06-18 18:42</c:v>
                </c:pt>
                <c:pt idx="6145">
                  <c:v>2016-06-18 18:42</c:v>
                </c:pt>
                <c:pt idx="6146">
                  <c:v>2016-06-18 18:42</c:v>
                </c:pt>
                <c:pt idx="6147">
                  <c:v>2016-06-18 18:42</c:v>
                </c:pt>
                <c:pt idx="6148">
                  <c:v>2016-06-18 18:42</c:v>
                </c:pt>
                <c:pt idx="6149">
                  <c:v>2016-06-18 18:42</c:v>
                </c:pt>
                <c:pt idx="6150">
                  <c:v>2016-06-18 18:42</c:v>
                </c:pt>
                <c:pt idx="6151">
                  <c:v>2016-06-18 18:42</c:v>
                </c:pt>
                <c:pt idx="6152">
                  <c:v>2016-06-18 18:42</c:v>
                </c:pt>
                <c:pt idx="6153">
                  <c:v>2016-06-18 18:42</c:v>
                </c:pt>
                <c:pt idx="6154">
                  <c:v>2016-06-18 18:42</c:v>
                </c:pt>
                <c:pt idx="6155">
                  <c:v>2016-06-18 18:42</c:v>
                </c:pt>
                <c:pt idx="6156">
                  <c:v>2016-06-18 18:42</c:v>
                </c:pt>
                <c:pt idx="6157">
                  <c:v>2016-06-18 18:42</c:v>
                </c:pt>
                <c:pt idx="6158">
                  <c:v>2016-06-18 18:42</c:v>
                </c:pt>
                <c:pt idx="6159">
                  <c:v>2016-06-18 18:42</c:v>
                </c:pt>
                <c:pt idx="6160">
                  <c:v>2016-06-18 18:42</c:v>
                </c:pt>
                <c:pt idx="6161">
                  <c:v>2016-06-18 18:42</c:v>
                </c:pt>
                <c:pt idx="6162">
                  <c:v>2016-06-18 18:42</c:v>
                </c:pt>
                <c:pt idx="6163">
                  <c:v>2016-06-18 18:42</c:v>
                </c:pt>
                <c:pt idx="6164">
                  <c:v>2016-06-18 18:42</c:v>
                </c:pt>
                <c:pt idx="6165">
                  <c:v>2016-06-18 18:42</c:v>
                </c:pt>
                <c:pt idx="6166">
                  <c:v>2016-06-18 18:42</c:v>
                </c:pt>
                <c:pt idx="6167">
                  <c:v>2016-06-18 18:43</c:v>
                </c:pt>
                <c:pt idx="6168">
                  <c:v>2016-06-18 18:43</c:v>
                </c:pt>
                <c:pt idx="6169">
                  <c:v>2016-06-18 18:43</c:v>
                </c:pt>
                <c:pt idx="6170">
                  <c:v>2016-06-18 18:43</c:v>
                </c:pt>
                <c:pt idx="6171">
                  <c:v>2016-06-18 18:43</c:v>
                </c:pt>
                <c:pt idx="6172">
                  <c:v>2016-06-18 18:43</c:v>
                </c:pt>
                <c:pt idx="6173">
                  <c:v>2016-06-18 18:43</c:v>
                </c:pt>
                <c:pt idx="6174">
                  <c:v>2016-06-18 18:43</c:v>
                </c:pt>
                <c:pt idx="6175">
                  <c:v>2016-06-18 18:43</c:v>
                </c:pt>
                <c:pt idx="6176">
                  <c:v>2016-06-18 18:43</c:v>
                </c:pt>
                <c:pt idx="6177">
                  <c:v>2016-06-18 18:43</c:v>
                </c:pt>
                <c:pt idx="6178">
                  <c:v>2016-06-18 18:43</c:v>
                </c:pt>
                <c:pt idx="6179">
                  <c:v>2016-06-18 18:43</c:v>
                </c:pt>
                <c:pt idx="6180">
                  <c:v>2016-06-18 18:43</c:v>
                </c:pt>
                <c:pt idx="6181">
                  <c:v>2016-06-18 18:43</c:v>
                </c:pt>
                <c:pt idx="6182">
                  <c:v>2016-06-18 18:43</c:v>
                </c:pt>
                <c:pt idx="6183">
                  <c:v>2016-06-18 18:43</c:v>
                </c:pt>
                <c:pt idx="6184">
                  <c:v>2016-06-18 18:43</c:v>
                </c:pt>
                <c:pt idx="6185">
                  <c:v>2016-06-18 18:43</c:v>
                </c:pt>
                <c:pt idx="6186">
                  <c:v>2016-06-18 18:43</c:v>
                </c:pt>
                <c:pt idx="6187">
                  <c:v>2016-06-18 18:43</c:v>
                </c:pt>
                <c:pt idx="6188">
                  <c:v>2016-06-18 18:43</c:v>
                </c:pt>
                <c:pt idx="6189">
                  <c:v>2016-06-18 18:43</c:v>
                </c:pt>
                <c:pt idx="6190">
                  <c:v>2016-06-18 18:43</c:v>
                </c:pt>
                <c:pt idx="6191">
                  <c:v>2016-06-18 18:43</c:v>
                </c:pt>
                <c:pt idx="6192">
                  <c:v>2016-06-18 18:43</c:v>
                </c:pt>
                <c:pt idx="6193">
                  <c:v>2016-06-18 18:43</c:v>
                </c:pt>
                <c:pt idx="6194">
                  <c:v>2016-06-18 18:43</c:v>
                </c:pt>
                <c:pt idx="6195">
                  <c:v>2016-06-18 18:43</c:v>
                </c:pt>
                <c:pt idx="6196">
                  <c:v>2016-06-18 18:43</c:v>
                </c:pt>
                <c:pt idx="6197">
                  <c:v>2016-06-18 18:43</c:v>
                </c:pt>
                <c:pt idx="6198">
                  <c:v>2016-06-18 18:43</c:v>
                </c:pt>
                <c:pt idx="6199">
                  <c:v>2016-06-18 18:43</c:v>
                </c:pt>
                <c:pt idx="6200">
                  <c:v>2016-06-18 18:43</c:v>
                </c:pt>
                <c:pt idx="6201">
                  <c:v>2016-06-18 18:43</c:v>
                </c:pt>
                <c:pt idx="6202">
                  <c:v>2016-06-18 18:43</c:v>
                </c:pt>
                <c:pt idx="6203">
                  <c:v>2016-06-18 18:43</c:v>
                </c:pt>
                <c:pt idx="6204">
                  <c:v>2016-06-18 18:43</c:v>
                </c:pt>
                <c:pt idx="6205">
                  <c:v>2016-06-18 18:43</c:v>
                </c:pt>
                <c:pt idx="6206">
                  <c:v>2016-06-18 18:43</c:v>
                </c:pt>
                <c:pt idx="6207">
                  <c:v>2016-06-18 18:43</c:v>
                </c:pt>
                <c:pt idx="6208">
                  <c:v>2016-06-18 18:43</c:v>
                </c:pt>
                <c:pt idx="6209">
                  <c:v>2016-06-18 18:43</c:v>
                </c:pt>
                <c:pt idx="6210">
                  <c:v>2016-06-18 18:43</c:v>
                </c:pt>
                <c:pt idx="6211">
                  <c:v>2016-06-18 18:43</c:v>
                </c:pt>
                <c:pt idx="6212">
                  <c:v>2016-06-18 18:43</c:v>
                </c:pt>
                <c:pt idx="6213">
                  <c:v>2016-06-18 18:43</c:v>
                </c:pt>
                <c:pt idx="6214">
                  <c:v>2016-06-18 18:43</c:v>
                </c:pt>
                <c:pt idx="6215">
                  <c:v>2016-06-18 18:43</c:v>
                </c:pt>
                <c:pt idx="6216">
                  <c:v>2016-06-18 18:43</c:v>
                </c:pt>
                <c:pt idx="6217">
                  <c:v>2016-06-18 18:43</c:v>
                </c:pt>
                <c:pt idx="6218">
                  <c:v>2016-06-18 18:43</c:v>
                </c:pt>
                <c:pt idx="6219">
                  <c:v>2016-06-18 18:43</c:v>
                </c:pt>
                <c:pt idx="6220">
                  <c:v>2016-06-18 18:43</c:v>
                </c:pt>
                <c:pt idx="6221">
                  <c:v>2016-06-18 18:43</c:v>
                </c:pt>
                <c:pt idx="6222">
                  <c:v>2016-06-18 18:43</c:v>
                </c:pt>
                <c:pt idx="6223">
                  <c:v>2016-06-18 18:44</c:v>
                </c:pt>
                <c:pt idx="6224">
                  <c:v>2016-06-18 18:44</c:v>
                </c:pt>
                <c:pt idx="6225">
                  <c:v>2016-06-18 18:44</c:v>
                </c:pt>
                <c:pt idx="6226">
                  <c:v>2016-06-18 18:44</c:v>
                </c:pt>
                <c:pt idx="6227">
                  <c:v>2016-06-18 18:44</c:v>
                </c:pt>
                <c:pt idx="6228">
                  <c:v>2016-06-18 18:44</c:v>
                </c:pt>
                <c:pt idx="6229">
                  <c:v>2016-06-18 18:44</c:v>
                </c:pt>
                <c:pt idx="6230">
                  <c:v>2016-06-18 18:44</c:v>
                </c:pt>
                <c:pt idx="6231">
                  <c:v>2016-06-18 18:44</c:v>
                </c:pt>
                <c:pt idx="6232">
                  <c:v>2016-06-18 18:44</c:v>
                </c:pt>
                <c:pt idx="6233">
                  <c:v>2016-06-18 18:44</c:v>
                </c:pt>
                <c:pt idx="6234">
                  <c:v>2016-06-18 18:44</c:v>
                </c:pt>
                <c:pt idx="6235">
                  <c:v>2016-06-18 18:44</c:v>
                </c:pt>
                <c:pt idx="6236">
                  <c:v>2016-06-18 18:44</c:v>
                </c:pt>
                <c:pt idx="6237">
                  <c:v>2016-06-18 18:44</c:v>
                </c:pt>
                <c:pt idx="6238">
                  <c:v>2016-06-18 18:44</c:v>
                </c:pt>
                <c:pt idx="6239">
                  <c:v>2016-06-18 18:44</c:v>
                </c:pt>
                <c:pt idx="6240">
                  <c:v>2016-06-18 18:44</c:v>
                </c:pt>
                <c:pt idx="6241">
                  <c:v>2016-06-18 18:44</c:v>
                </c:pt>
                <c:pt idx="6242">
                  <c:v>2016-06-18 18:44</c:v>
                </c:pt>
                <c:pt idx="6243">
                  <c:v>2016-06-18 18:44</c:v>
                </c:pt>
                <c:pt idx="6244">
                  <c:v>2016-06-18 18:44</c:v>
                </c:pt>
                <c:pt idx="6245">
                  <c:v>2016-06-18 18:44</c:v>
                </c:pt>
                <c:pt idx="6246">
                  <c:v>2016-06-18 18:44</c:v>
                </c:pt>
                <c:pt idx="6247">
                  <c:v>2016-06-18 18:44</c:v>
                </c:pt>
                <c:pt idx="6248">
                  <c:v>2016-06-18 18:44</c:v>
                </c:pt>
                <c:pt idx="6249">
                  <c:v>2016-06-18 18:44</c:v>
                </c:pt>
                <c:pt idx="6250">
                  <c:v>2016-06-18 18:44</c:v>
                </c:pt>
                <c:pt idx="6251">
                  <c:v>2016-06-18 18:44</c:v>
                </c:pt>
                <c:pt idx="6252">
                  <c:v>2016-06-18 18:44</c:v>
                </c:pt>
                <c:pt idx="6253">
                  <c:v>2016-06-18 18:44</c:v>
                </c:pt>
                <c:pt idx="6254">
                  <c:v>2016-06-18 18:44</c:v>
                </c:pt>
                <c:pt idx="6255">
                  <c:v>2016-06-18 18:44</c:v>
                </c:pt>
                <c:pt idx="6256">
                  <c:v>2016-06-18 18:44</c:v>
                </c:pt>
                <c:pt idx="6257">
                  <c:v>2016-06-18 18:44</c:v>
                </c:pt>
                <c:pt idx="6258">
                  <c:v>2016-06-18 18:44</c:v>
                </c:pt>
                <c:pt idx="6259">
                  <c:v>2016-06-18 18:44</c:v>
                </c:pt>
                <c:pt idx="6260">
                  <c:v>2016-06-18 18:44</c:v>
                </c:pt>
                <c:pt idx="6261">
                  <c:v>2016-06-18 18:44</c:v>
                </c:pt>
                <c:pt idx="6262">
                  <c:v>2016-06-18 18:44</c:v>
                </c:pt>
                <c:pt idx="6263">
                  <c:v>2016-06-18 18:44</c:v>
                </c:pt>
                <c:pt idx="6264">
                  <c:v>2016-06-18 18:44</c:v>
                </c:pt>
                <c:pt idx="6265">
                  <c:v>2016-06-18 18:44</c:v>
                </c:pt>
                <c:pt idx="6266">
                  <c:v>2016-06-18 18:44</c:v>
                </c:pt>
                <c:pt idx="6267">
                  <c:v>2016-06-18 18:44</c:v>
                </c:pt>
                <c:pt idx="6268">
                  <c:v>2016-06-18 18:44</c:v>
                </c:pt>
                <c:pt idx="6269">
                  <c:v>2016-06-18 18:44</c:v>
                </c:pt>
                <c:pt idx="6270">
                  <c:v>2016-06-18 18:44</c:v>
                </c:pt>
                <c:pt idx="6271">
                  <c:v>2016-06-18 18:44</c:v>
                </c:pt>
                <c:pt idx="6272">
                  <c:v>2016-06-18 18:44</c:v>
                </c:pt>
                <c:pt idx="6273">
                  <c:v>2016-06-18 18:44</c:v>
                </c:pt>
                <c:pt idx="6274">
                  <c:v>2016-06-18 18:44</c:v>
                </c:pt>
                <c:pt idx="6275">
                  <c:v>2016-06-18 18:44</c:v>
                </c:pt>
                <c:pt idx="6276">
                  <c:v>2016-06-18 18:44</c:v>
                </c:pt>
                <c:pt idx="6277">
                  <c:v>2016-06-18 18:44</c:v>
                </c:pt>
                <c:pt idx="6278">
                  <c:v>2016-06-18 18:44</c:v>
                </c:pt>
                <c:pt idx="6279">
                  <c:v>2016-06-18 18:44</c:v>
                </c:pt>
                <c:pt idx="6280">
                  <c:v>2016-06-18 18:44</c:v>
                </c:pt>
                <c:pt idx="6281">
                  <c:v>2016-06-18 18:44</c:v>
                </c:pt>
                <c:pt idx="6282">
                  <c:v>2016-06-18 18:44</c:v>
                </c:pt>
                <c:pt idx="6283">
                  <c:v>2016-06-18 18:45</c:v>
                </c:pt>
                <c:pt idx="6284">
                  <c:v>2016-06-18 18:45</c:v>
                </c:pt>
                <c:pt idx="6285">
                  <c:v>2016-06-18 18:45</c:v>
                </c:pt>
                <c:pt idx="6286">
                  <c:v>2016-06-18 18:45</c:v>
                </c:pt>
                <c:pt idx="6287">
                  <c:v>2016-06-18 18:45</c:v>
                </c:pt>
                <c:pt idx="6288">
                  <c:v>2016-06-18 18:45</c:v>
                </c:pt>
                <c:pt idx="6289">
                  <c:v>2016-06-18 18:45</c:v>
                </c:pt>
                <c:pt idx="6290">
                  <c:v>2016-06-18 18:45</c:v>
                </c:pt>
                <c:pt idx="6291">
                  <c:v>2016-06-18 18:45</c:v>
                </c:pt>
                <c:pt idx="6292">
                  <c:v>2016-06-18 18:45</c:v>
                </c:pt>
                <c:pt idx="6293">
                  <c:v>2016-06-18 18:45</c:v>
                </c:pt>
                <c:pt idx="6294">
                  <c:v>2016-06-18 18:45</c:v>
                </c:pt>
                <c:pt idx="6295">
                  <c:v>2016-06-18 18:45</c:v>
                </c:pt>
                <c:pt idx="6296">
                  <c:v>2016-06-18 18:45</c:v>
                </c:pt>
                <c:pt idx="6297">
                  <c:v>2016-06-18 18:45</c:v>
                </c:pt>
                <c:pt idx="6298">
                  <c:v>2016-06-18 18:45</c:v>
                </c:pt>
                <c:pt idx="6299">
                  <c:v>2016-06-18 18:45</c:v>
                </c:pt>
                <c:pt idx="6300">
                  <c:v>2016-06-18 18:45</c:v>
                </c:pt>
                <c:pt idx="6301">
                  <c:v>2016-06-18 18:45</c:v>
                </c:pt>
                <c:pt idx="6302">
                  <c:v>2016-06-18 18:45</c:v>
                </c:pt>
                <c:pt idx="6303">
                  <c:v>2016-06-18 18:45</c:v>
                </c:pt>
                <c:pt idx="6304">
                  <c:v>2016-06-18 18:45</c:v>
                </c:pt>
                <c:pt idx="6305">
                  <c:v>2016-06-18 18:45</c:v>
                </c:pt>
                <c:pt idx="6306">
                  <c:v>2016-06-18 18:45</c:v>
                </c:pt>
                <c:pt idx="6307">
                  <c:v>2016-06-18 18:45</c:v>
                </c:pt>
                <c:pt idx="6308">
                  <c:v>2016-06-18 18:45</c:v>
                </c:pt>
                <c:pt idx="6309">
                  <c:v>2016-06-18 18:45</c:v>
                </c:pt>
                <c:pt idx="6310">
                  <c:v>2016-06-18 18:45</c:v>
                </c:pt>
                <c:pt idx="6311">
                  <c:v>2016-06-18 18:45</c:v>
                </c:pt>
                <c:pt idx="6312">
                  <c:v>2016-06-18 18:45</c:v>
                </c:pt>
                <c:pt idx="6313">
                  <c:v>2016-06-18 18:45</c:v>
                </c:pt>
                <c:pt idx="6314">
                  <c:v>2016-06-18 18:45</c:v>
                </c:pt>
                <c:pt idx="6315">
                  <c:v>2016-06-18 18:45</c:v>
                </c:pt>
                <c:pt idx="6316">
                  <c:v>2016-06-18 18:45</c:v>
                </c:pt>
                <c:pt idx="6317">
                  <c:v>2016-06-18 18:45</c:v>
                </c:pt>
                <c:pt idx="6318">
                  <c:v>2016-06-18 18:45</c:v>
                </c:pt>
                <c:pt idx="6319">
                  <c:v>2016-06-18 18:45</c:v>
                </c:pt>
                <c:pt idx="6320">
                  <c:v>2016-06-18 18:45</c:v>
                </c:pt>
                <c:pt idx="6321">
                  <c:v>2016-06-18 18:45</c:v>
                </c:pt>
                <c:pt idx="6322">
                  <c:v>2016-06-18 18:45</c:v>
                </c:pt>
                <c:pt idx="6323">
                  <c:v>2016-06-18 18:45</c:v>
                </c:pt>
                <c:pt idx="6324">
                  <c:v>2016-06-18 18:45</c:v>
                </c:pt>
                <c:pt idx="6325">
                  <c:v>2016-06-18 18:45</c:v>
                </c:pt>
                <c:pt idx="6326">
                  <c:v>2016-06-18 18:45</c:v>
                </c:pt>
                <c:pt idx="6327">
                  <c:v>2016-06-18 18:45</c:v>
                </c:pt>
                <c:pt idx="6328">
                  <c:v>2016-06-18 18:45</c:v>
                </c:pt>
                <c:pt idx="6329">
                  <c:v>2016-06-18 18:45</c:v>
                </c:pt>
                <c:pt idx="6330">
                  <c:v>2016-06-18 18:45</c:v>
                </c:pt>
                <c:pt idx="6331">
                  <c:v>2016-06-18 18:45</c:v>
                </c:pt>
                <c:pt idx="6332">
                  <c:v>2016-06-18 18:45</c:v>
                </c:pt>
                <c:pt idx="6333">
                  <c:v>2016-06-18 18:45</c:v>
                </c:pt>
                <c:pt idx="6334">
                  <c:v>2016-06-18 18:45</c:v>
                </c:pt>
                <c:pt idx="6335">
                  <c:v>2016-06-18 18:45</c:v>
                </c:pt>
                <c:pt idx="6336">
                  <c:v>2016-06-18 18:45</c:v>
                </c:pt>
                <c:pt idx="6337">
                  <c:v>2016-06-18 18:45</c:v>
                </c:pt>
                <c:pt idx="6338">
                  <c:v>2016-06-18 18:45</c:v>
                </c:pt>
                <c:pt idx="6339">
                  <c:v>2016-06-18 18:45</c:v>
                </c:pt>
                <c:pt idx="6340">
                  <c:v>2016-06-18 18:45</c:v>
                </c:pt>
                <c:pt idx="6341">
                  <c:v>2016-06-18 18:45</c:v>
                </c:pt>
                <c:pt idx="6342">
                  <c:v>2016-06-18 18:46</c:v>
                </c:pt>
                <c:pt idx="6343">
                  <c:v>2016-06-18 18:46</c:v>
                </c:pt>
                <c:pt idx="6344">
                  <c:v>2016-06-18 18:46</c:v>
                </c:pt>
                <c:pt idx="6345">
                  <c:v>2016-06-18 18:46</c:v>
                </c:pt>
                <c:pt idx="6346">
                  <c:v>2016-06-18 18:46</c:v>
                </c:pt>
                <c:pt idx="6347">
                  <c:v>2016-06-18 18:46</c:v>
                </c:pt>
                <c:pt idx="6348">
                  <c:v>2016-06-18 18:46</c:v>
                </c:pt>
                <c:pt idx="6349">
                  <c:v>2016-06-18 18:46</c:v>
                </c:pt>
                <c:pt idx="6350">
                  <c:v>2016-06-18 18:46</c:v>
                </c:pt>
                <c:pt idx="6351">
                  <c:v>2016-06-18 18:46</c:v>
                </c:pt>
                <c:pt idx="6352">
                  <c:v>2016-06-18 18:46</c:v>
                </c:pt>
                <c:pt idx="6353">
                  <c:v>2016-06-18 18:46</c:v>
                </c:pt>
                <c:pt idx="6354">
                  <c:v>2016-06-18 18:46</c:v>
                </c:pt>
                <c:pt idx="6355">
                  <c:v>2016-06-18 18:46</c:v>
                </c:pt>
                <c:pt idx="6356">
                  <c:v>2016-06-18 18:46</c:v>
                </c:pt>
                <c:pt idx="6357">
                  <c:v>2016-06-18 18:46</c:v>
                </c:pt>
                <c:pt idx="6358">
                  <c:v>2016-06-18 18:46</c:v>
                </c:pt>
                <c:pt idx="6359">
                  <c:v>2016-06-18 18:46</c:v>
                </c:pt>
                <c:pt idx="6360">
                  <c:v>2016-06-18 18:46</c:v>
                </c:pt>
                <c:pt idx="6361">
                  <c:v>2016-06-18 18:46</c:v>
                </c:pt>
                <c:pt idx="6362">
                  <c:v>2016-06-18 18:46</c:v>
                </c:pt>
                <c:pt idx="6363">
                  <c:v>2016-06-18 18:46</c:v>
                </c:pt>
                <c:pt idx="6364">
                  <c:v>2016-06-18 18:46</c:v>
                </c:pt>
                <c:pt idx="6365">
                  <c:v>2016-06-18 18:46</c:v>
                </c:pt>
                <c:pt idx="6366">
                  <c:v>2016-06-18 18:46</c:v>
                </c:pt>
                <c:pt idx="6367">
                  <c:v>2016-06-18 18:46</c:v>
                </c:pt>
                <c:pt idx="6368">
                  <c:v>2016-06-18 18:46</c:v>
                </c:pt>
                <c:pt idx="6369">
                  <c:v>2016-06-18 18:46</c:v>
                </c:pt>
                <c:pt idx="6370">
                  <c:v>2016-06-18 18:46</c:v>
                </c:pt>
                <c:pt idx="6371">
                  <c:v>2016-06-18 18:46</c:v>
                </c:pt>
                <c:pt idx="6372">
                  <c:v>2016-06-18 18:46</c:v>
                </c:pt>
                <c:pt idx="6373">
                  <c:v>2016-06-18 18:46</c:v>
                </c:pt>
                <c:pt idx="6374">
                  <c:v>2016-06-18 18:46</c:v>
                </c:pt>
                <c:pt idx="6375">
                  <c:v>2016-06-18 18:46</c:v>
                </c:pt>
                <c:pt idx="6376">
                  <c:v>2016-06-18 18:46</c:v>
                </c:pt>
                <c:pt idx="6377">
                  <c:v>2016-06-18 18:46</c:v>
                </c:pt>
                <c:pt idx="6378">
                  <c:v>2016-06-18 18:46</c:v>
                </c:pt>
                <c:pt idx="6379">
                  <c:v>2016-06-18 18:46</c:v>
                </c:pt>
                <c:pt idx="6380">
                  <c:v>2016-06-18 18:46</c:v>
                </c:pt>
                <c:pt idx="6381">
                  <c:v>2016-06-18 18:46</c:v>
                </c:pt>
                <c:pt idx="6382">
                  <c:v>2016-06-18 18:46</c:v>
                </c:pt>
                <c:pt idx="6383">
                  <c:v>2016-06-18 18:46</c:v>
                </c:pt>
                <c:pt idx="6384">
                  <c:v>2016-06-18 18:46</c:v>
                </c:pt>
                <c:pt idx="6385">
                  <c:v>2016-06-18 18:46</c:v>
                </c:pt>
                <c:pt idx="6386">
                  <c:v>2016-06-18 18:46</c:v>
                </c:pt>
                <c:pt idx="6387">
                  <c:v>2016-06-18 18:46</c:v>
                </c:pt>
                <c:pt idx="6388">
                  <c:v>2016-06-18 18:46</c:v>
                </c:pt>
                <c:pt idx="6389">
                  <c:v>2016-06-18 18:46</c:v>
                </c:pt>
                <c:pt idx="6390">
                  <c:v>2016-06-18 18:46</c:v>
                </c:pt>
                <c:pt idx="6391">
                  <c:v>2016-06-18 18:46</c:v>
                </c:pt>
                <c:pt idx="6392">
                  <c:v>2016-06-18 18:46</c:v>
                </c:pt>
                <c:pt idx="6393">
                  <c:v>2016-06-18 18:46</c:v>
                </c:pt>
                <c:pt idx="6394">
                  <c:v>2016-06-18 18:46</c:v>
                </c:pt>
                <c:pt idx="6395">
                  <c:v>2016-06-18 18:46</c:v>
                </c:pt>
                <c:pt idx="6396">
                  <c:v>2016-06-18 18:46</c:v>
                </c:pt>
                <c:pt idx="6397">
                  <c:v>2016-06-18 18:46</c:v>
                </c:pt>
                <c:pt idx="6398">
                  <c:v>2016-06-18 18:46</c:v>
                </c:pt>
                <c:pt idx="6399">
                  <c:v>2016-06-18 18:46</c:v>
                </c:pt>
                <c:pt idx="6400">
                  <c:v>2016-06-18 18:47</c:v>
                </c:pt>
                <c:pt idx="6401">
                  <c:v>2016-06-18 18:47</c:v>
                </c:pt>
                <c:pt idx="6402">
                  <c:v>2016-06-18 18:47</c:v>
                </c:pt>
                <c:pt idx="6403">
                  <c:v>2016-06-18 18:47</c:v>
                </c:pt>
                <c:pt idx="6404">
                  <c:v>2016-06-18 18:47</c:v>
                </c:pt>
                <c:pt idx="6405">
                  <c:v>2016-06-18 18:47</c:v>
                </c:pt>
                <c:pt idx="6406">
                  <c:v>2016-06-18 18:47</c:v>
                </c:pt>
                <c:pt idx="6407">
                  <c:v>2016-06-18 18:47</c:v>
                </c:pt>
                <c:pt idx="6408">
                  <c:v>2016-06-18 18:47</c:v>
                </c:pt>
                <c:pt idx="6409">
                  <c:v>2016-06-18 18:47</c:v>
                </c:pt>
                <c:pt idx="6410">
                  <c:v>2016-06-18 18:47</c:v>
                </c:pt>
                <c:pt idx="6411">
                  <c:v>2016-06-18 18:47</c:v>
                </c:pt>
                <c:pt idx="6412">
                  <c:v>2016-06-18 18:47</c:v>
                </c:pt>
                <c:pt idx="6413">
                  <c:v>2016-06-18 18:47</c:v>
                </c:pt>
                <c:pt idx="6414">
                  <c:v>2016-06-18 18:47</c:v>
                </c:pt>
                <c:pt idx="6415">
                  <c:v>2016-06-18 18:47</c:v>
                </c:pt>
                <c:pt idx="6416">
                  <c:v>2016-06-18 18:47</c:v>
                </c:pt>
                <c:pt idx="6417">
                  <c:v>2016-06-18 18:47</c:v>
                </c:pt>
                <c:pt idx="6418">
                  <c:v>2016-06-18 18:47</c:v>
                </c:pt>
                <c:pt idx="6419">
                  <c:v>2016-06-18 18:47</c:v>
                </c:pt>
                <c:pt idx="6420">
                  <c:v>2016-06-18 18:47</c:v>
                </c:pt>
                <c:pt idx="6421">
                  <c:v>2016-06-18 18:47</c:v>
                </c:pt>
                <c:pt idx="6422">
                  <c:v>2016-06-18 18:47</c:v>
                </c:pt>
                <c:pt idx="6423">
                  <c:v>2016-06-18 18:47</c:v>
                </c:pt>
                <c:pt idx="6424">
                  <c:v>2016-06-18 18:47</c:v>
                </c:pt>
                <c:pt idx="6425">
                  <c:v>2016-06-18 18:47</c:v>
                </c:pt>
                <c:pt idx="6426">
                  <c:v>2016-06-18 18:47</c:v>
                </c:pt>
                <c:pt idx="6427">
                  <c:v>2016-06-18 18:47</c:v>
                </c:pt>
                <c:pt idx="6428">
                  <c:v>2016-06-18 18:47</c:v>
                </c:pt>
                <c:pt idx="6429">
                  <c:v>2016-06-18 18:47</c:v>
                </c:pt>
                <c:pt idx="6430">
                  <c:v>2016-06-18 18:47</c:v>
                </c:pt>
                <c:pt idx="6431">
                  <c:v>2016-06-18 18:47</c:v>
                </c:pt>
                <c:pt idx="6432">
                  <c:v>2016-06-18 18:47</c:v>
                </c:pt>
                <c:pt idx="6433">
                  <c:v>2016-06-18 18:47</c:v>
                </c:pt>
                <c:pt idx="6434">
                  <c:v>2016-06-18 18:47</c:v>
                </c:pt>
                <c:pt idx="6435">
                  <c:v>2016-06-18 18:47</c:v>
                </c:pt>
                <c:pt idx="6436">
                  <c:v>2016-06-18 18:47</c:v>
                </c:pt>
                <c:pt idx="6437">
                  <c:v>2016-06-18 18:47</c:v>
                </c:pt>
                <c:pt idx="6438">
                  <c:v>2016-06-18 18:47</c:v>
                </c:pt>
                <c:pt idx="6439">
                  <c:v>2016-06-18 18:47</c:v>
                </c:pt>
                <c:pt idx="6440">
                  <c:v>2016-06-18 18:47</c:v>
                </c:pt>
                <c:pt idx="6441">
                  <c:v>2016-06-18 18:47</c:v>
                </c:pt>
                <c:pt idx="6442">
                  <c:v>2016-06-18 18:47</c:v>
                </c:pt>
                <c:pt idx="6443">
                  <c:v>2016-06-18 18:47</c:v>
                </c:pt>
                <c:pt idx="6444">
                  <c:v>2016-06-18 18:47</c:v>
                </c:pt>
                <c:pt idx="6445">
                  <c:v>2016-06-18 18:47</c:v>
                </c:pt>
                <c:pt idx="6446">
                  <c:v>2016-06-18 18:47</c:v>
                </c:pt>
                <c:pt idx="6447">
                  <c:v>2016-06-18 18:47</c:v>
                </c:pt>
                <c:pt idx="6448">
                  <c:v>2016-06-18 18:47</c:v>
                </c:pt>
                <c:pt idx="6449">
                  <c:v>2016-06-18 18:47</c:v>
                </c:pt>
                <c:pt idx="6450">
                  <c:v>2016-06-18 18:47</c:v>
                </c:pt>
                <c:pt idx="6451">
                  <c:v>2016-06-18 18:47</c:v>
                </c:pt>
                <c:pt idx="6452">
                  <c:v>2016-06-18 18:47</c:v>
                </c:pt>
                <c:pt idx="6453">
                  <c:v>2016-06-18 18:47</c:v>
                </c:pt>
                <c:pt idx="6454">
                  <c:v>2016-06-18 18:47</c:v>
                </c:pt>
                <c:pt idx="6455">
                  <c:v>2016-06-18 18:47</c:v>
                </c:pt>
                <c:pt idx="6456">
                  <c:v>2016-06-18 18:47</c:v>
                </c:pt>
                <c:pt idx="6457">
                  <c:v>2016-06-18 18:48</c:v>
                </c:pt>
                <c:pt idx="6458">
                  <c:v>2016-06-18 18:48</c:v>
                </c:pt>
                <c:pt idx="6459">
                  <c:v>2016-06-18 18:48</c:v>
                </c:pt>
                <c:pt idx="6460">
                  <c:v>2016-06-18 18:48</c:v>
                </c:pt>
                <c:pt idx="6461">
                  <c:v>2016-06-18 18:48</c:v>
                </c:pt>
                <c:pt idx="6462">
                  <c:v>2016-06-18 18:48</c:v>
                </c:pt>
                <c:pt idx="6463">
                  <c:v>2016-06-18 18:48</c:v>
                </c:pt>
                <c:pt idx="6464">
                  <c:v>2016-06-18 18:48</c:v>
                </c:pt>
                <c:pt idx="6465">
                  <c:v>2016-06-18 18:48</c:v>
                </c:pt>
                <c:pt idx="6466">
                  <c:v>2016-06-18 18:48</c:v>
                </c:pt>
                <c:pt idx="6467">
                  <c:v>2016-06-18 18:48</c:v>
                </c:pt>
                <c:pt idx="6468">
                  <c:v>2016-06-18 18:48</c:v>
                </c:pt>
                <c:pt idx="6469">
                  <c:v>2016-06-18 18:48</c:v>
                </c:pt>
                <c:pt idx="6470">
                  <c:v>2016-06-18 18:48</c:v>
                </c:pt>
                <c:pt idx="6471">
                  <c:v>2016-06-18 18:48</c:v>
                </c:pt>
                <c:pt idx="6472">
                  <c:v>2016-06-18 18:48</c:v>
                </c:pt>
                <c:pt idx="6473">
                  <c:v>2016-06-18 18:48</c:v>
                </c:pt>
                <c:pt idx="6474">
                  <c:v>2016-06-18 18:48</c:v>
                </c:pt>
                <c:pt idx="6475">
                  <c:v>2016-06-18 18:48</c:v>
                </c:pt>
                <c:pt idx="6476">
                  <c:v>2016-06-18 18:48</c:v>
                </c:pt>
                <c:pt idx="6477">
                  <c:v>2016-06-18 18:48</c:v>
                </c:pt>
                <c:pt idx="6478">
                  <c:v>2016-06-18 18:48</c:v>
                </c:pt>
                <c:pt idx="6479">
                  <c:v>2016-06-18 18:48</c:v>
                </c:pt>
                <c:pt idx="6480">
                  <c:v>2016-06-18 18:48</c:v>
                </c:pt>
                <c:pt idx="6481">
                  <c:v>2016-06-18 18:48</c:v>
                </c:pt>
                <c:pt idx="6482">
                  <c:v>2016-06-18 18:48</c:v>
                </c:pt>
                <c:pt idx="6483">
                  <c:v>2016-06-18 18:48</c:v>
                </c:pt>
                <c:pt idx="6484">
                  <c:v>2016-06-18 18:48</c:v>
                </c:pt>
                <c:pt idx="6485">
                  <c:v>2016-06-18 18:48</c:v>
                </c:pt>
                <c:pt idx="6486">
                  <c:v>2016-06-18 18:48</c:v>
                </c:pt>
                <c:pt idx="6487">
                  <c:v>2016-06-18 18:48</c:v>
                </c:pt>
                <c:pt idx="6488">
                  <c:v>2016-06-18 18:48</c:v>
                </c:pt>
                <c:pt idx="6489">
                  <c:v>2016-06-18 18:48</c:v>
                </c:pt>
                <c:pt idx="6490">
                  <c:v>2016-06-18 18:48</c:v>
                </c:pt>
                <c:pt idx="6491">
                  <c:v>2016-06-18 18:48</c:v>
                </c:pt>
                <c:pt idx="6492">
                  <c:v>2016-06-18 18:48</c:v>
                </c:pt>
                <c:pt idx="6493">
                  <c:v>2016-06-18 18:48</c:v>
                </c:pt>
                <c:pt idx="6494">
                  <c:v>2016-06-18 18:48</c:v>
                </c:pt>
                <c:pt idx="6495">
                  <c:v>2016-06-18 18:48</c:v>
                </c:pt>
                <c:pt idx="6496">
                  <c:v>2016-06-18 18:48</c:v>
                </c:pt>
                <c:pt idx="6497">
                  <c:v>2016-06-18 18:48</c:v>
                </c:pt>
                <c:pt idx="6498">
                  <c:v>2016-06-18 18:48</c:v>
                </c:pt>
                <c:pt idx="6499">
                  <c:v>2016-06-18 18:48</c:v>
                </c:pt>
                <c:pt idx="6500">
                  <c:v>2016-06-18 18:48</c:v>
                </c:pt>
                <c:pt idx="6501">
                  <c:v>2016-06-18 18:48</c:v>
                </c:pt>
                <c:pt idx="6502">
                  <c:v>2016-06-18 18:48</c:v>
                </c:pt>
                <c:pt idx="6503">
                  <c:v>2016-06-18 18:48</c:v>
                </c:pt>
                <c:pt idx="6504">
                  <c:v>2016-06-18 18:48</c:v>
                </c:pt>
                <c:pt idx="6505">
                  <c:v>2016-06-18 18:48</c:v>
                </c:pt>
                <c:pt idx="6506">
                  <c:v>2016-06-18 18:48</c:v>
                </c:pt>
                <c:pt idx="6507">
                  <c:v>2016-06-18 18:48</c:v>
                </c:pt>
                <c:pt idx="6508">
                  <c:v>2016-06-18 18:48</c:v>
                </c:pt>
                <c:pt idx="6509">
                  <c:v>2016-06-18 18:48</c:v>
                </c:pt>
                <c:pt idx="6510">
                  <c:v>2016-06-18 18:48</c:v>
                </c:pt>
                <c:pt idx="6511">
                  <c:v>2016-06-18 18:48</c:v>
                </c:pt>
                <c:pt idx="6512">
                  <c:v>2016-06-18 18:48</c:v>
                </c:pt>
                <c:pt idx="6513">
                  <c:v>2016-06-18 18:48</c:v>
                </c:pt>
                <c:pt idx="6514">
                  <c:v>2016-06-18 18:48</c:v>
                </c:pt>
                <c:pt idx="6515">
                  <c:v>2016-06-18 18:49</c:v>
                </c:pt>
                <c:pt idx="6516">
                  <c:v>2016-06-18 18:49</c:v>
                </c:pt>
                <c:pt idx="6517">
                  <c:v>2016-06-18 18:49</c:v>
                </c:pt>
                <c:pt idx="6518">
                  <c:v>2016-06-18 18:49</c:v>
                </c:pt>
                <c:pt idx="6519">
                  <c:v>2016-06-18 18:49</c:v>
                </c:pt>
                <c:pt idx="6520">
                  <c:v>2016-06-18 18:49</c:v>
                </c:pt>
                <c:pt idx="6521">
                  <c:v>2016-06-18 18:49</c:v>
                </c:pt>
                <c:pt idx="6522">
                  <c:v>2016-06-18 18:49</c:v>
                </c:pt>
                <c:pt idx="6523">
                  <c:v>2016-06-18 18:49</c:v>
                </c:pt>
                <c:pt idx="6524">
                  <c:v>2016-06-18 18:49</c:v>
                </c:pt>
                <c:pt idx="6525">
                  <c:v>2016-06-18 18:49</c:v>
                </c:pt>
                <c:pt idx="6526">
                  <c:v>2016-06-18 18:49</c:v>
                </c:pt>
                <c:pt idx="6527">
                  <c:v>2016-06-18 18:49</c:v>
                </c:pt>
                <c:pt idx="6528">
                  <c:v>2016-06-18 18:49</c:v>
                </c:pt>
                <c:pt idx="6529">
                  <c:v>2016-06-18 18:49</c:v>
                </c:pt>
                <c:pt idx="6530">
                  <c:v>2016-06-18 18:49</c:v>
                </c:pt>
                <c:pt idx="6531">
                  <c:v>2016-06-18 18:49</c:v>
                </c:pt>
                <c:pt idx="6532">
                  <c:v>2016-06-18 18:49</c:v>
                </c:pt>
                <c:pt idx="6533">
                  <c:v>2016-06-18 18:49</c:v>
                </c:pt>
                <c:pt idx="6534">
                  <c:v>2016-06-18 18:49</c:v>
                </c:pt>
                <c:pt idx="6535">
                  <c:v>2016-06-18 18:49</c:v>
                </c:pt>
                <c:pt idx="6536">
                  <c:v>2016-06-18 18:49</c:v>
                </c:pt>
                <c:pt idx="6537">
                  <c:v>2016-06-18 18:49</c:v>
                </c:pt>
                <c:pt idx="6538">
                  <c:v>2016-06-18 18:49</c:v>
                </c:pt>
                <c:pt idx="6539">
                  <c:v>2016-06-18 18:49</c:v>
                </c:pt>
                <c:pt idx="6540">
                  <c:v>2016-06-18 18:49</c:v>
                </c:pt>
                <c:pt idx="6541">
                  <c:v>2016-06-18 18:49</c:v>
                </c:pt>
                <c:pt idx="6542">
                  <c:v>2016-06-18 18:49</c:v>
                </c:pt>
                <c:pt idx="6543">
                  <c:v>2016-06-18 18:49</c:v>
                </c:pt>
                <c:pt idx="6544">
                  <c:v>2016-06-18 18:49</c:v>
                </c:pt>
                <c:pt idx="6545">
                  <c:v>2016-06-18 18:49</c:v>
                </c:pt>
                <c:pt idx="6546">
                  <c:v>2016-06-18 18:49</c:v>
                </c:pt>
                <c:pt idx="6547">
                  <c:v>2016-06-18 18:49</c:v>
                </c:pt>
                <c:pt idx="6548">
                  <c:v>2016-06-18 18:49</c:v>
                </c:pt>
                <c:pt idx="6549">
                  <c:v>2016-06-18 18:49</c:v>
                </c:pt>
                <c:pt idx="6550">
                  <c:v>2016-06-18 18:49</c:v>
                </c:pt>
                <c:pt idx="6551">
                  <c:v>2016-06-18 18:49</c:v>
                </c:pt>
                <c:pt idx="6552">
                  <c:v>2016-06-18 18:49</c:v>
                </c:pt>
                <c:pt idx="6553">
                  <c:v>2016-06-18 18:49</c:v>
                </c:pt>
                <c:pt idx="6554">
                  <c:v>2016-06-18 18:49</c:v>
                </c:pt>
                <c:pt idx="6555">
                  <c:v>2016-06-18 18:49</c:v>
                </c:pt>
                <c:pt idx="6556">
                  <c:v>2016-06-18 18:49</c:v>
                </c:pt>
                <c:pt idx="6557">
                  <c:v>2016-06-18 18:49</c:v>
                </c:pt>
                <c:pt idx="6558">
                  <c:v>2016-06-18 18:49</c:v>
                </c:pt>
                <c:pt idx="6559">
                  <c:v>2016-06-18 18:49</c:v>
                </c:pt>
                <c:pt idx="6560">
                  <c:v>2016-06-18 18:49</c:v>
                </c:pt>
                <c:pt idx="6561">
                  <c:v>2016-06-18 18:49</c:v>
                </c:pt>
                <c:pt idx="6562">
                  <c:v>2016-06-18 18:49</c:v>
                </c:pt>
                <c:pt idx="6563">
                  <c:v>2016-06-18 18:49</c:v>
                </c:pt>
                <c:pt idx="6564">
                  <c:v>2016-06-18 18:49</c:v>
                </c:pt>
                <c:pt idx="6565">
                  <c:v>2016-06-18 18:49</c:v>
                </c:pt>
                <c:pt idx="6566">
                  <c:v>2016-06-18 18:49</c:v>
                </c:pt>
                <c:pt idx="6567">
                  <c:v>2016-06-18 18:49</c:v>
                </c:pt>
                <c:pt idx="6568">
                  <c:v>2016-06-18 18:49</c:v>
                </c:pt>
                <c:pt idx="6569">
                  <c:v>2016-06-18 18:49</c:v>
                </c:pt>
                <c:pt idx="6570">
                  <c:v>2016-06-18 18:49</c:v>
                </c:pt>
                <c:pt idx="6571">
                  <c:v>2016-06-18 18:49</c:v>
                </c:pt>
                <c:pt idx="6572">
                  <c:v>2016-06-18 18:50</c:v>
                </c:pt>
                <c:pt idx="6573">
                  <c:v>2016-06-18 18:50</c:v>
                </c:pt>
                <c:pt idx="6574">
                  <c:v>2016-06-18 18:50</c:v>
                </c:pt>
                <c:pt idx="6575">
                  <c:v>2016-06-18 18:50</c:v>
                </c:pt>
                <c:pt idx="6576">
                  <c:v>2016-06-18 18:50</c:v>
                </c:pt>
                <c:pt idx="6577">
                  <c:v>2016-06-18 18:50</c:v>
                </c:pt>
                <c:pt idx="6578">
                  <c:v>2016-06-18 18:50</c:v>
                </c:pt>
                <c:pt idx="6579">
                  <c:v>2016-06-18 18:50</c:v>
                </c:pt>
                <c:pt idx="6580">
                  <c:v>2016-06-18 18:50</c:v>
                </c:pt>
                <c:pt idx="6581">
                  <c:v>2016-06-18 18:50</c:v>
                </c:pt>
                <c:pt idx="6582">
                  <c:v>2016-06-18 18:50</c:v>
                </c:pt>
                <c:pt idx="6583">
                  <c:v>2016-06-18 18:50</c:v>
                </c:pt>
                <c:pt idx="6584">
                  <c:v>2016-06-18 18:50</c:v>
                </c:pt>
                <c:pt idx="6585">
                  <c:v>2016-06-18 18:50</c:v>
                </c:pt>
                <c:pt idx="6586">
                  <c:v>2016-06-18 18:50</c:v>
                </c:pt>
                <c:pt idx="6587">
                  <c:v>2016-06-18 18:50</c:v>
                </c:pt>
                <c:pt idx="6588">
                  <c:v>2016-06-18 18:50</c:v>
                </c:pt>
                <c:pt idx="6589">
                  <c:v>2016-06-18 18:50</c:v>
                </c:pt>
                <c:pt idx="6590">
                  <c:v>2016-06-18 18:50</c:v>
                </c:pt>
                <c:pt idx="6591">
                  <c:v>2016-06-18 18:50</c:v>
                </c:pt>
                <c:pt idx="6592">
                  <c:v>2016-06-18 18:50</c:v>
                </c:pt>
                <c:pt idx="6593">
                  <c:v>2016-06-18 18:50</c:v>
                </c:pt>
                <c:pt idx="6594">
                  <c:v>2016-06-18 18:50</c:v>
                </c:pt>
                <c:pt idx="6595">
                  <c:v>2016-06-18 18:50</c:v>
                </c:pt>
                <c:pt idx="6596">
                  <c:v>2016-06-18 18:50</c:v>
                </c:pt>
                <c:pt idx="6597">
                  <c:v>2016-06-18 18:50</c:v>
                </c:pt>
                <c:pt idx="6598">
                  <c:v>2016-06-18 18:50</c:v>
                </c:pt>
                <c:pt idx="6599">
                  <c:v>2016-06-18 18:50</c:v>
                </c:pt>
                <c:pt idx="6600">
                  <c:v>2016-06-18 18:50</c:v>
                </c:pt>
                <c:pt idx="6601">
                  <c:v>2016-06-18 18:50</c:v>
                </c:pt>
                <c:pt idx="6602">
                  <c:v>2016-06-18 18:50</c:v>
                </c:pt>
                <c:pt idx="6603">
                  <c:v>2016-06-18 18:50</c:v>
                </c:pt>
                <c:pt idx="6604">
                  <c:v>2016-06-18 18:50</c:v>
                </c:pt>
                <c:pt idx="6605">
                  <c:v>2016-06-18 18:50</c:v>
                </c:pt>
                <c:pt idx="6606">
                  <c:v>2016-06-18 18:50</c:v>
                </c:pt>
                <c:pt idx="6607">
                  <c:v>2016-06-18 18:50</c:v>
                </c:pt>
                <c:pt idx="6608">
                  <c:v>2016-06-18 18:50</c:v>
                </c:pt>
                <c:pt idx="6609">
                  <c:v>2016-06-18 18:50</c:v>
                </c:pt>
                <c:pt idx="6610">
                  <c:v>2016-06-18 18:50</c:v>
                </c:pt>
                <c:pt idx="6611">
                  <c:v>2016-06-18 18:50</c:v>
                </c:pt>
                <c:pt idx="6612">
                  <c:v>2016-06-18 18:50</c:v>
                </c:pt>
                <c:pt idx="6613">
                  <c:v>2016-06-18 18:50</c:v>
                </c:pt>
                <c:pt idx="6614">
                  <c:v>2016-06-18 18:50</c:v>
                </c:pt>
                <c:pt idx="6615">
                  <c:v>2016-06-18 18:50</c:v>
                </c:pt>
                <c:pt idx="6616">
                  <c:v>2016-06-18 18:50</c:v>
                </c:pt>
                <c:pt idx="6617">
                  <c:v>2016-06-18 18:50</c:v>
                </c:pt>
                <c:pt idx="6618">
                  <c:v>2016-06-18 18:50</c:v>
                </c:pt>
                <c:pt idx="6619">
                  <c:v>2016-06-18 18:50</c:v>
                </c:pt>
                <c:pt idx="6620">
                  <c:v>2016-06-18 18:50</c:v>
                </c:pt>
                <c:pt idx="6621">
                  <c:v>2016-06-18 18:50</c:v>
                </c:pt>
                <c:pt idx="6622">
                  <c:v>2016-06-18 18:50</c:v>
                </c:pt>
                <c:pt idx="6623">
                  <c:v>2016-06-18 18:50</c:v>
                </c:pt>
                <c:pt idx="6624">
                  <c:v>2016-06-18 18:50</c:v>
                </c:pt>
                <c:pt idx="6625">
                  <c:v>2016-06-18 18:50</c:v>
                </c:pt>
                <c:pt idx="6626">
                  <c:v>2016-06-18 18:51</c:v>
                </c:pt>
                <c:pt idx="6627">
                  <c:v>2016-06-18 18:51</c:v>
                </c:pt>
                <c:pt idx="6628">
                  <c:v>2016-06-18 18:51</c:v>
                </c:pt>
                <c:pt idx="6629">
                  <c:v>2016-06-18 18:51</c:v>
                </c:pt>
                <c:pt idx="6630">
                  <c:v>2016-06-18 18:51</c:v>
                </c:pt>
                <c:pt idx="6631">
                  <c:v>2016-06-18 18:51</c:v>
                </c:pt>
                <c:pt idx="6632">
                  <c:v>2016-06-18 18:51</c:v>
                </c:pt>
                <c:pt idx="6633">
                  <c:v>2016-06-18 18:51</c:v>
                </c:pt>
                <c:pt idx="6634">
                  <c:v>2016-06-18 18:51</c:v>
                </c:pt>
                <c:pt idx="6635">
                  <c:v>2016-06-18 18:51</c:v>
                </c:pt>
                <c:pt idx="6636">
                  <c:v>2016-06-18 18:51</c:v>
                </c:pt>
                <c:pt idx="6637">
                  <c:v>2016-06-18 18:51</c:v>
                </c:pt>
                <c:pt idx="6638">
                  <c:v>2016-06-18 18:51</c:v>
                </c:pt>
                <c:pt idx="6639">
                  <c:v>2016-06-18 18:51</c:v>
                </c:pt>
                <c:pt idx="6640">
                  <c:v>2016-06-18 18:51</c:v>
                </c:pt>
                <c:pt idx="6641">
                  <c:v>2016-06-18 18:51</c:v>
                </c:pt>
                <c:pt idx="6642">
                  <c:v>2016-06-18 18:51</c:v>
                </c:pt>
                <c:pt idx="6643">
                  <c:v>2016-06-18 18:51</c:v>
                </c:pt>
                <c:pt idx="6644">
                  <c:v>2016-06-18 18:51</c:v>
                </c:pt>
                <c:pt idx="6645">
                  <c:v>2016-06-18 18:51</c:v>
                </c:pt>
                <c:pt idx="6646">
                  <c:v>2016-06-18 18:51</c:v>
                </c:pt>
                <c:pt idx="6647">
                  <c:v>2016-06-18 18:51</c:v>
                </c:pt>
                <c:pt idx="6648">
                  <c:v>2016-06-18 18:51</c:v>
                </c:pt>
                <c:pt idx="6649">
                  <c:v>2016-06-18 18:51</c:v>
                </c:pt>
                <c:pt idx="6650">
                  <c:v>2016-06-18 18:51</c:v>
                </c:pt>
                <c:pt idx="6651">
                  <c:v>2016-06-18 18:51</c:v>
                </c:pt>
                <c:pt idx="6652">
                  <c:v>2016-06-18 18:51</c:v>
                </c:pt>
                <c:pt idx="6653">
                  <c:v>2016-06-18 18:51</c:v>
                </c:pt>
                <c:pt idx="6654">
                  <c:v>2016-06-18 18:51</c:v>
                </c:pt>
                <c:pt idx="6655">
                  <c:v>2016-06-18 18:51</c:v>
                </c:pt>
                <c:pt idx="6656">
                  <c:v>2016-06-18 18:51</c:v>
                </c:pt>
                <c:pt idx="6657">
                  <c:v>2016-06-18 18:51</c:v>
                </c:pt>
                <c:pt idx="6658">
                  <c:v>2016-06-18 18:51</c:v>
                </c:pt>
                <c:pt idx="6659">
                  <c:v>2016-06-18 18:51</c:v>
                </c:pt>
                <c:pt idx="6660">
                  <c:v>2016-06-18 18:51</c:v>
                </c:pt>
                <c:pt idx="6661">
                  <c:v>2016-06-18 18:51</c:v>
                </c:pt>
                <c:pt idx="6662">
                  <c:v>2016-06-18 18:51</c:v>
                </c:pt>
                <c:pt idx="6663">
                  <c:v>2016-06-18 18:51</c:v>
                </c:pt>
                <c:pt idx="6664">
                  <c:v>2016-06-18 18:51</c:v>
                </c:pt>
                <c:pt idx="6665">
                  <c:v>2016-06-18 18:51</c:v>
                </c:pt>
                <c:pt idx="6666">
                  <c:v>2016-06-18 18:51</c:v>
                </c:pt>
                <c:pt idx="6667">
                  <c:v>2016-06-18 18:51</c:v>
                </c:pt>
                <c:pt idx="6668">
                  <c:v>2016-06-18 18:51</c:v>
                </c:pt>
                <c:pt idx="6669">
                  <c:v>2016-06-18 18:51</c:v>
                </c:pt>
                <c:pt idx="6670">
                  <c:v>2016-06-18 18:51</c:v>
                </c:pt>
                <c:pt idx="6671">
                  <c:v>2016-06-18 18:51</c:v>
                </c:pt>
                <c:pt idx="6672">
                  <c:v>2016-06-18 18:51</c:v>
                </c:pt>
                <c:pt idx="6673">
                  <c:v>2016-06-18 18:51</c:v>
                </c:pt>
                <c:pt idx="6674">
                  <c:v>2016-06-18 18:51</c:v>
                </c:pt>
                <c:pt idx="6675">
                  <c:v>2016-06-18 18:51</c:v>
                </c:pt>
                <c:pt idx="6676">
                  <c:v>2016-06-18 18:51</c:v>
                </c:pt>
                <c:pt idx="6677">
                  <c:v>2016-06-18 18:51</c:v>
                </c:pt>
                <c:pt idx="6678">
                  <c:v>2016-06-18 18:51</c:v>
                </c:pt>
                <c:pt idx="6679">
                  <c:v>2016-06-18 18:51</c:v>
                </c:pt>
                <c:pt idx="6680">
                  <c:v>2016-06-18 18:51</c:v>
                </c:pt>
                <c:pt idx="6681">
                  <c:v>2016-06-18 18:51</c:v>
                </c:pt>
                <c:pt idx="6682">
                  <c:v>2016-06-18 18:51</c:v>
                </c:pt>
                <c:pt idx="6683">
                  <c:v>2016-06-18 18:51</c:v>
                </c:pt>
                <c:pt idx="6684">
                  <c:v>2016-06-18 18:51</c:v>
                </c:pt>
                <c:pt idx="6685">
                  <c:v>2016-06-18 18:52</c:v>
                </c:pt>
                <c:pt idx="6686">
                  <c:v>2016-06-18 18:52</c:v>
                </c:pt>
                <c:pt idx="6687">
                  <c:v>2016-06-18 18:52</c:v>
                </c:pt>
                <c:pt idx="6688">
                  <c:v>2016-06-18 18:52</c:v>
                </c:pt>
                <c:pt idx="6689">
                  <c:v>2016-06-18 18:52</c:v>
                </c:pt>
                <c:pt idx="6690">
                  <c:v>2016-06-18 18:52</c:v>
                </c:pt>
                <c:pt idx="6691">
                  <c:v>2016-06-18 18:52</c:v>
                </c:pt>
                <c:pt idx="6692">
                  <c:v>2016-06-18 18:52</c:v>
                </c:pt>
                <c:pt idx="6693">
                  <c:v>2016-06-18 18:52</c:v>
                </c:pt>
                <c:pt idx="6694">
                  <c:v>2016-06-18 18:52</c:v>
                </c:pt>
                <c:pt idx="6695">
                  <c:v>2016-06-18 18:52</c:v>
                </c:pt>
                <c:pt idx="6696">
                  <c:v>2016-06-18 18:52</c:v>
                </c:pt>
                <c:pt idx="6697">
                  <c:v>2016-06-18 18:52</c:v>
                </c:pt>
                <c:pt idx="6698">
                  <c:v>2016-06-18 18:52</c:v>
                </c:pt>
                <c:pt idx="6699">
                  <c:v>2016-06-18 18:52</c:v>
                </c:pt>
                <c:pt idx="6700">
                  <c:v>2016-06-18 18:52</c:v>
                </c:pt>
                <c:pt idx="6701">
                  <c:v>2016-06-18 18:52</c:v>
                </c:pt>
                <c:pt idx="6702">
                  <c:v>2016-06-18 18:52</c:v>
                </c:pt>
                <c:pt idx="6703">
                  <c:v>2016-06-18 18:52</c:v>
                </c:pt>
                <c:pt idx="6704">
                  <c:v>2016-06-18 18:52</c:v>
                </c:pt>
                <c:pt idx="6705">
                  <c:v>2016-06-18 18:52</c:v>
                </c:pt>
                <c:pt idx="6706">
                  <c:v>2016-06-18 18:52</c:v>
                </c:pt>
                <c:pt idx="6707">
                  <c:v>2016-06-18 18:52</c:v>
                </c:pt>
                <c:pt idx="6708">
                  <c:v>2016-06-18 18:52</c:v>
                </c:pt>
                <c:pt idx="6709">
                  <c:v>2016-06-18 18:52</c:v>
                </c:pt>
                <c:pt idx="6710">
                  <c:v>2016-06-18 18:52</c:v>
                </c:pt>
                <c:pt idx="6711">
                  <c:v>2016-06-18 18:52</c:v>
                </c:pt>
                <c:pt idx="6712">
                  <c:v>2016-06-18 18:52</c:v>
                </c:pt>
                <c:pt idx="6713">
                  <c:v>2016-06-18 18:52</c:v>
                </c:pt>
                <c:pt idx="6714">
                  <c:v>2016-06-18 18:52</c:v>
                </c:pt>
                <c:pt idx="6715">
                  <c:v>2016-06-18 18:52</c:v>
                </c:pt>
                <c:pt idx="6716">
                  <c:v>2016-06-18 18:52</c:v>
                </c:pt>
                <c:pt idx="6717">
                  <c:v>2016-06-18 18:52</c:v>
                </c:pt>
                <c:pt idx="6718">
                  <c:v>2016-06-18 18:52</c:v>
                </c:pt>
                <c:pt idx="6719">
                  <c:v>2016-06-18 18:52</c:v>
                </c:pt>
                <c:pt idx="6720">
                  <c:v>2016-06-18 18:52</c:v>
                </c:pt>
                <c:pt idx="6721">
                  <c:v>2016-06-18 18:52</c:v>
                </c:pt>
                <c:pt idx="6722">
                  <c:v>2016-06-18 18:52</c:v>
                </c:pt>
                <c:pt idx="6723">
                  <c:v>2016-06-18 18:52</c:v>
                </c:pt>
                <c:pt idx="6724">
                  <c:v>2016-06-18 18:52</c:v>
                </c:pt>
                <c:pt idx="6725">
                  <c:v>2016-06-18 18:52</c:v>
                </c:pt>
                <c:pt idx="6726">
                  <c:v>2016-06-18 18:52</c:v>
                </c:pt>
                <c:pt idx="6727">
                  <c:v>2016-06-18 18:52</c:v>
                </c:pt>
                <c:pt idx="6728">
                  <c:v>2016-06-18 18:52</c:v>
                </c:pt>
                <c:pt idx="6729">
                  <c:v>2016-06-18 18:52</c:v>
                </c:pt>
                <c:pt idx="6730">
                  <c:v>2016-06-18 18:52</c:v>
                </c:pt>
                <c:pt idx="6731">
                  <c:v>2016-06-18 18:52</c:v>
                </c:pt>
                <c:pt idx="6732">
                  <c:v>2016-06-18 18:52</c:v>
                </c:pt>
                <c:pt idx="6733">
                  <c:v>2016-06-18 18:52</c:v>
                </c:pt>
                <c:pt idx="6734">
                  <c:v>2016-06-18 18:52</c:v>
                </c:pt>
                <c:pt idx="6735">
                  <c:v>2016-06-18 18:52</c:v>
                </c:pt>
                <c:pt idx="6736">
                  <c:v>2016-06-18 18:52</c:v>
                </c:pt>
                <c:pt idx="6737">
                  <c:v>2016-06-18 18:52</c:v>
                </c:pt>
                <c:pt idx="6738">
                  <c:v>2016-06-18 18:52</c:v>
                </c:pt>
                <c:pt idx="6739">
                  <c:v>2016-06-18 18:52</c:v>
                </c:pt>
                <c:pt idx="6740">
                  <c:v>2016-06-18 18:53</c:v>
                </c:pt>
                <c:pt idx="6741">
                  <c:v>2016-06-18 18:53</c:v>
                </c:pt>
                <c:pt idx="6742">
                  <c:v>2016-06-18 18:53</c:v>
                </c:pt>
                <c:pt idx="6743">
                  <c:v>2016-06-18 18:53</c:v>
                </c:pt>
                <c:pt idx="6744">
                  <c:v>2016-06-18 18:53</c:v>
                </c:pt>
                <c:pt idx="6745">
                  <c:v>2016-06-18 18:53</c:v>
                </c:pt>
                <c:pt idx="6746">
                  <c:v>2016-06-18 18:53</c:v>
                </c:pt>
                <c:pt idx="6747">
                  <c:v>2016-06-18 18:53</c:v>
                </c:pt>
                <c:pt idx="6748">
                  <c:v>2016-06-18 18:53</c:v>
                </c:pt>
                <c:pt idx="6749">
                  <c:v>2016-06-18 18:53</c:v>
                </c:pt>
                <c:pt idx="6750">
                  <c:v>2016-06-18 18:53</c:v>
                </c:pt>
                <c:pt idx="6751">
                  <c:v>2016-06-18 18:53</c:v>
                </c:pt>
                <c:pt idx="6752">
                  <c:v>2016-06-18 18:53</c:v>
                </c:pt>
                <c:pt idx="6753">
                  <c:v>2016-06-18 18:53</c:v>
                </c:pt>
                <c:pt idx="6754">
                  <c:v>2016-06-18 18:53</c:v>
                </c:pt>
                <c:pt idx="6755">
                  <c:v>2016-06-18 18:53</c:v>
                </c:pt>
                <c:pt idx="6756">
                  <c:v>2016-06-18 18:53</c:v>
                </c:pt>
                <c:pt idx="6757">
                  <c:v>2016-06-18 18:53</c:v>
                </c:pt>
                <c:pt idx="6758">
                  <c:v>2016-06-18 18:53</c:v>
                </c:pt>
                <c:pt idx="6759">
                  <c:v>2016-06-18 18:53</c:v>
                </c:pt>
                <c:pt idx="6760">
                  <c:v>2016-06-18 18:53</c:v>
                </c:pt>
                <c:pt idx="6761">
                  <c:v>2016-06-18 18:53</c:v>
                </c:pt>
                <c:pt idx="6762">
                  <c:v>2016-06-18 18:53</c:v>
                </c:pt>
                <c:pt idx="6763">
                  <c:v>2016-06-18 18:53</c:v>
                </c:pt>
                <c:pt idx="6764">
                  <c:v>2016-06-18 18:53</c:v>
                </c:pt>
                <c:pt idx="6765">
                  <c:v>2016-06-18 18:53</c:v>
                </c:pt>
                <c:pt idx="6766">
                  <c:v>2016-06-18 18:53</c:v>
                </c:pt>
                <c:pt idx="6767">
                  <c:v>2016-06-18 18:53</c:v>
                </c:pt>
                <c:pt idx="6768">
                  <c:v>2016-06-18 18:53</c:v>
                </c:pt>
                <c:pt idx="6769">
                  <c:v>2016-06-18 18:53</c:v>
                </c:pt>
                <c:pt idx="6770">
                  <c:v>2016-06-18 18:53</c:v>
                </c:pt>
                <c:pt idx="6771">
                  <c:v>2016-06-18 18:53</c:v>
                </c:pt>
                <c:pt idx="6772">
                  <c:v>2016-06-18 18:53</c:v>
                </c:pt>
                <c:pt idx="6773">
                  <c:v>2016-06-18 18:53</c:v>
                </c:pt>
                <c:pt idx="6774">
                  <c:v>2016-06-18 18:53</c:v>
                </c:pt>
                <c:pt idx="6775">
                  <c:v>2016-06-18 18:53</c:v>
                </c:pt>
                <c:pt idx="6776">
                  <c:v>2016-06-18 18:53</c:v>
                </c:pt>
                <c:pt idx="6777">
                  <c:v>2016-06-18 18:53</c:v>
                </c:pt>
                <c:pt idx="6778">
                  <c:v>2016-06-18 18:53</c:v>
                </c:pt>
                <c:pt idx="6779">
                  <c:v>2016-06-18 18:53</c:v>
                </c:pt>
                <c:pt idx="6780">
                  <c:v>2016-06-18 18:53</c:v>
                </c:pt>
                <c:pt idx="6781">
                  <c:v>2016-06-18 18:53</c:v>
                </c:pt>
                <c:pt idx="6782">
                  <c:v>2016-06-18 18:53</c:v>
                </c:pt>
                <c:pt idx="6783">
                  <c:v>2016-06-18 18:53</c:v>
                </c:pt>
                <c:pt idx="6784">
                  <c:v>2016-06-18 18:53</c:v>
                </c:pt>
                <c:pt idx="6785">
                  <c:v>2016-06-18 18:53</c:v>
                </c:pt>
                <c:pt idx="6786">
                  <c:v>2016-06-18 18:53</c:v>
                </c:pt>
                <c:pt idx="6787">
                  <c:v>2016-06-18 18:53</c:v>
                </c:pt>
                <c:pt idx="6788">
                  <c:v>2016-06-18 18:53</c:v>
                </c:pt>
                <c:pt idx="6789">
                  <c:v>2016-06-18 18:53</c:v>
                </c:pt>
                <c:pt idx="6790">
                  <c:v>2016-06-18 18:53</c:v>
                </c:pt>
                <c:pt idx="6791">
                  <c:v>2016-06-18 18:53</c:v>
                </c:pt>
                <c:pt idx="6792">
                  <c:v>2016-06-18 18:53</c:v>
                </c:pt>
                <c:pt idx="6793">
                  <c:v>2016-06-18 18:53</c:v>
                </c:pt>
                <c:pt idx="6794">
                  <c:v>2016-06-18 18:53</c:v>
                </c:pt>
                <c:pt idx="6795">
                  <c:v>2016-06-18 18:53</c:v>
                </c:pt>
                <c:pt idx="6796">
                  <c:v>2016-06-18 18:54</c:v>
                </c:pt>
                <c:pt idx="6797">
                  <c:v>2016-06-18 18:54</c:v>
                </c:pt>
                <c:pt idx="6798">
                  <c:v>2016-06-18 18:54</c:v>
                </c:pt>
                <c:pt idx="6799">
                  <c:v>2016-06-18 18:54</c:v>
                </c:pt>
                <c:pt idx="6800">
                  <c:v>2016-06-18 18:54</c:v>
                </c:pt>
                <c:pt idx="6801">
                  <c:v>2016-06-18 18:54</c:v>
                </c:pt>
                <c:pt idx="6802">
                  <c:v>2016-06-18 18:54</c:v>
                </c:pt>
                <c:pt idx="6803">
                  <c:v>2016-06-18 18:54</c:v>
                </c:pt>
                <c:pt idx="6804">
                  <c:v>2016-06-18 18:54</c:v>
                </c:pt>
                <c:pt idx="6805">
                  <c:v>2016-06-18 18:54</c:v>
                </c:pt>
                <c:pt idx="6806">
                  <c:v>2016-06-18 18:54</c:v>
                </c:pt>
                <c:pt idx="6807">
                  <c:v>2016-06-18 18:54</c:v>
                </c:pt>
                <c:pt idx="6808">
                  <c:v>2016-06-18 18:54</c:v>
                </c:pt>
                <c:pt idx="6809">
                  <c:v>2016-06-18 18:54</c:v>
                </c:pt>
                <c:pt idx="6810">
                  <c:v>2016-06-18 18:54</c:v>
                </c:pt>
                <c:pt idx="6811">
                  <c:v>2016-06-18 18:54</c:v>
                </c:pt>
                <c:pt idx="6812">
                  <c:v>2016-06-18 18:54</c:v>
                </c:pt>
                <c:pt idx="6813">
                  <c:v>2016-06-18 18:54</c:v>
                </c:pt>
                <c:pt idx="6814">
                  <c:v>2016-06-18 18:54</c:v>
                </c:pt>
                <c:pt idx="6815">
                  <c:v>2016-06-18 18:54</c:v>
                </c:pt>
                <c:pt idx="6816">
                  <c:v>2016-06-18 18:54</c:v>
                </c:pt>
                <c:pt idx="6817">
                  <c:v>2016-06-18 18:54</c:v>
                </c:pt>
                <c:pt idx="6818">
                  <c:v>2016-06-18 18:54</c:v>
                </c:pt>
                <c:pt idx="6819">
                  <c:v>2016-06-18 18:54</c:v>
                </c:pt>
                <c:pt idx="6820">
                  <c:v>2016-06-18 18:54</c:v>
                </c:pt>
                <c:pt idx="6821">
                  <c:v>2016-06-18 18:54</c:v>
                </c:pt>
                <c:pt idx="6822">
                  <c:v>2016-06-18 18:54</c:v>
                </c:pt>
                <c:pt idx="6823">
                  <c:v>2016-06-18 18:54</c:v>
                </c:pt>
                <c:pt idx="6824">
                  <c:v>2016-06-18 18:54</c:v>
                </c:pt>
                <c:pt idx="6825">
                  <c:v>2016-06-18 18:54</c:v>
                </c:pt>
                <c:pt idx="6826">
                  <c:v>2016-06-18 18:54</c:v>
                </c:pt>
                <c:pt idx="6827">
                  <c:v>2016-06-18 18:54</c:v>
                </c:pt>
                <c:pt idx="6828">
                  <c:v>2016-06-18 18:54</c:v>
                </c:pt>
                <c:pt idx="6829">
                  <c:v>2016-06-18 18:54</c:v>
                </c:pt>
                <c:pt idx="6830">
                  <c:v>2016-06-18 18:54</c:v>
                </c:pt>
                <c:pt idx="6831">
                  <c:v>2016-06-18 18:54</c:v>
                </c:pt>
                <c:pt idx="6832">
                  <c:v>2016-06-18 18:54</c:v>
                </c:pt>
                <c:pt idx="6833">
                  <c:v>2016-06-18 18:54</c:v>
                </c:pt>
                <c:pt idx="6834">
                  <c:v>2016-06-18 18:54</c:v>
                </c:pt>
                <c:pt idx="6835">
                  <c:v>2016-06-18 18:54</c:v>
                </c:pt>
                <c:pt idx="6836">
                  <c:v>2016-06-18 18:54</c:v>
                </c:pt>
                <c:pt idx="6837">
                  <c:v>2016-06-18 18:54</c:v>
                </c:pt>
                <c:pt idx="6838">
                  <c:v>2016-06-18 18:54</c:v>
                </c:pt>
                <c:pt idx="6839">
                  <c:v>2016-06-18 18:54</c:v>
                </c:pt>
                <c:pt idx="6840">
                  <c:v>2016-06-18 18:54</c:v>
                </c:pt>
                <c:pt idx="6841">
                  <c:v>2016-06-18 18:54</c:v>
                </c:pt>
                <c:pt idx="6842">
                  <c:v>2016-06-18 18:54</c:v>
                </c:pt>
                <c:pt idx="6843">
                  <c:v>2016-06-18 18:54</c:v>
                </c:pt>
                <c:pt idx="6844">
                  <c:v>2016-06-18 18:54</c:v>
                </c:pt>
                <c:pt idx="6845">
                  <c:v>2016-06-18 18:54</c:v>
                </c:pt>
                <c:pt idx="6846">
                  <c:v>2016-06-18 18:54</c:v>
                </c:pt>
                <c:pt idx="6847">
                  <c:v>2016-06-18 18:54</c:v>
                </c:pt>
                <c:pt idx="6848">
                  <c:v>2016-06-18 18:54</c:v>
                </c:pt>
                <c:pt idx="6849">
                  <c:v>2016-06-18 18:54</c:v>
                </c:pt>
                <c:pt idx="6850">
                  <c:v>2016-06-18 18:54</c:v>
                </c:pt>
                <c:pt idx="6851">
                  <c:v>2016-06-18 18:54</c:v>
                </c:pt>
                <c:pt idx="6852">
                  <c:v>2016-06-18 18:55</c:v>
                </c:pt>
                <c:pt idx="6853">
                  <c:v>2016-06-18 18:55</c:v>
                </c:pt>
                <c:pt idx="6854">
                  <c:v>2016-06-18 18:55</c:v>
                </c:pt>
                <c:pt idx="6855">
                  <c:v>2016-06-18 18:55</c:v>
                </c:pt>
                <c:pt idx="6856">
                  <c:v>2016-06-18 18:55</c:v>
                </c:pt>
                <c:pt idx="6857">
                  <c:v>2016-06-18 18:55</c:v>
                </c:pt>
                <c:pt idx="6858">
                  <c:v>2016-06-18 18:55</c:v>
                </c:pt>
                <c:pt idx="6859">
                  <c:v>2016-06-18 18:55</c:v>
                </c:pt>
                <c:pt idx="6860">
                  <c:v>2016-06-18 18:55</c:v>
                </c:pt>
                <c:pt idx="6861">
                  <c:v>2016-06-18 18:55</c:v>
                </c:pt>
                <c:pt idx="6862">
                  <c:v>2016-06-18 18:55</c:v>
                </c:pt>
                <c:pt idx="6863">
                  <c:v>2016-06-18 18:55</c:v>
                </c:pt>
                <c:pt idx="6864">
                  <c:v>2016-06-18 18:55</c:v>
                </c:pt>
                <c:pt idx="6865">
                  <c:v>2016-06-18 18:55</c:v>
                </c:pt>
                <c:pt idx="6866">
                  <c:v>2016-06-18 18:55</c:v>
                </c:pt>
                <c:pt idx="6867">
                  <c:v>2016-06-18 18:55</c:v>
                </c:pt>
                <c:pt idx="6868">
                  <c:v>2016-06-18 18:55</c:v>
                </c:pt>
                <c:pt idx="6869">
                  <c:v>2016-06-18 18:55</c:v>
                </c:pt>
                <c:pt idx="6870">
                  <c:v>2016-06-18 18:55</c:v>
                </c:pt>
                <c:pt idx="6871">
                  <c:v>2016-06-18 18:55</c:v>
                </c:pt>
                <c:pt idx="6872">
                  <c:v>2016-06-18 18:55</c:v>
                </c:pt>
                <c:pt idx="6873">
                  <c:v>2016-06-18 18:55</c:v>
                </c:pt>
                <c:pt idx="6874">
                  <c:v>2016-06-18 18:55</c:v>
                </c:pt>
                <c:pt idx="6875">
                  <c:v>2016-06-18 18:55</c:v>
                </c:pt>
                <c:pt idx="6876">
                  <c:v>2016-06-18 18:55</c:v>
                </c:pt>
                <c:pt idx="6877">
                  <c:v>2016-06-18 18:55</c:v>
                </c:pt>
                <c:pt idx="6878">
                  <c:v>2016-06-18 18:55</c:v>
                </c:pt>
                <c:pt idx="6879">
                  <c:v>2016-06-18 18:55</c:v>
                </c:pt>
                <c:pt idx="6880">
                  <c:v>2016-06-18 18:55</c:v>
                </c:pt>
                <c:pt idx="6881">
                  <c:v>2016-06-18 18:55</c:v>
                </c:pt>
                <c:pt idx="6882">
                  <c:v>2016-06-18 18:55</c:v>
                </c:pt>
                <c:pt idx="6883">
                  <c:v>2016-06-18 18:55</c:v>
                </c:pt>
                <c:pt idx="6884">
                  <c:v>2016-06-18 18:55</c:v>
                </c:pt>
                <c:pt idx="6885">
                  <c:v>2016-06-18 18:55</c:v>
                </c:pt>
                <c:pt idx="6886">
                  <c:v>2016-06-18 18:55</c:v>
                </c:pt>
                <c:pt idx="6887">
                  <c:v>2016-06-18 18:55</c:v>
                </c:pt>
                <c:pt idx="6888">
                  <c:v>2016-06-18 18:55</c:v>
                </c:pt>
                <c:pt idx="6889">
                  <c:v>2016-06-18 18:55</c:v>
                </c:pt>
                <c:pt idx="6890">
                  <c:v>2016-06-18 18:55</c:v>
                </c:pt>
                <c:pt idx="6891">
                  <c:v>2016-06-18 18:55</c:v>
                </c:pt>
                <c:pt idx="6892">
                  <c:v>2016-06-18 18:55</c:v>
                </c:pt>
                <c:pt idx="6893">
                  <c:v>2016-06-18 18:55</c:v>
                </c:pt>
                <c:pt idx="6894">
                  <c:v>2016-06-18 18:55</c:v>
                </c:pt>
                <c:pt idx="6895">
                  <c:v>2016-06-18 18:55</c:v>
                </c:pt>
                <c:pt idx="6896">
                  <c:v>2016-06-18 18:55</c:v>
                </c:pt>
                <c:pt idx="6897">
                  <c:v>2016-06-18 18:55</c:v>
                </c:pt>
                <c:pt idx="6898">
                  <c:v>2016-06-18 18:55</c:v>
                </c:pt>
                <c:pt idx="6899">
                  <c:v>2016-06-18 18:55</c:v>
                </c:pt>
                <c:pt idx="6900">
                  <c:v>2016-06-18 18:55</c:v>
                </c:pt>
                <c:pt idx="6901">
                  <c:v>2016-06-18 18:55</c:v>
                </c:pt>
                <c:pt idx="6902">
                  <c:v>2016-06-18 18:55</c:v>
                </c:pt>
                <c:pt idx="6903">
                  <c:v>2016-06-18 18:55</c:v>
                </c:pt>
                <c:pt idx="6904">
                  <c:v>2016-06-18 18:55</c:v>
                </c:pt>
                <c:pt idx="6905">
                  <c:v>2016-06-18 18:55</c:v>
                </c:pt>
                <c:pt idx="6906">
                  <c:v>2016-06-18 18:56</c:v>
                </c:pt>
                <c:pt idx="6907">
                  <c:v>2016-06-18 18:56</c:v>
                </c:pt>
                <c:pt idx="6908">
                  <c:v>2016-06-18 18:56</c:v>
                </c:pt>
                <c:pt idx="6909">
                  <c:v>2016-06-18 18:56</c:v>
                </c:pt>
                <c:pt idx="6910">
                  <c:v>2016-06-18 18:56</c:v>
                </c:pt>
                <c:pt idx="6911">
                  <c:v>2016-06-18 18:56</c:v>
                </c:pt>
                <c:pt idx="6912">
                  <c:v>2016-06-18 18:56</c:v>
                </c:pt>
                <c:pt idx="6913">
                  <c:v>2016-06-18 18:56</c:v>
                </c:pt>
                <c:pt idx="6914">
                  <c:v>2016-06-18 18:56</c:v>
                </c:pt>
                <c:pt idx="6915">
                  <c:v>2016-06-18 18:56</c:v>
                </c:pt>
                <c:pt idx="6916">
                  <c:v>2016-06-18 18:56</c:v>
                </c:pt>
                <c:pt idx="6917">
                  <c:v>2016-06-18 18:56</c:v>
                </c:pt>
                <c:pt idx="6918">
                  <c:v>2016-06-18 18:56</c:v>
                </c:pt>
                <c:pt idx="6919">
                  <c:v>2016-06-18 18:56</c:v>
                </c:pt>
                <c:pt idx="6920">
                  <c:v>2016-06-18 18:56</c:v>
                </c:pt>
                <c:pt idx="6921">
                  <c:v>2016-06-18 18:56</c:v>
                </c:pt>
                <c:pt idx="6922">
                  <c:v>2016-06-18 18:56</c:v>
                </c:pt>
                <c:pt idx="6923">
                  <c:v>2016-06-18 18:56</c:v>
                </c:pt>
                <c:pt idx="6924">
                  <c:v>2016-06-18 18:56</c:v>
                </c:pt>
                <c:pt idx="6925">
                  <c:v>2016-06-18 18:56</c:v>
                </c:pt>
                <c:pt idx="6926">
                  <c:v>2016-06-18 18:56</c:v>
                </c:pt>
                <c:pt idx="6927">
                  <c:v>2016-06-18 18:56</c:v>
                </c:pt>
                <c:pt idx="6928">
                  <c:v>2016-06-18 18:56</c:v>
                </c:pt>
                <c:pt idx="6929">
                  <c:v>2016-06-18 18:56</c:v>
                </c:pt>
                <c:pt idx="6930">
                  <c:v>2016-06-18 18:56</c:v>
                </c:pt>
                <c:pt idx="6931">
                  <c:v>2016-06-18 18:56</c:v>
                </c:pt>
                <c:pt idx="6932">
                  <c:v>2016-06-18 18:56</c:v>
                </c:pt>
                <c:pt idx="6933">
                  <c:v>2016-06-18 18:56</c:v>
                </c:pt>
                <c:pt idx="6934">
                  <c:v>2016-06-18 18:56</c:v>
                </c:pt>
                <c:pt idx="6935">
                  <c:v>2016-06-18 18:56</c:v>
                </c:pt>
                <c:pt idx="6936">
                  <c:v>2016-06-18 18:56</c:v>
                </c:pt>
                <c:pt idx="6937">
                  <c:v>2016-06-18 18:56</c:v>
                </c:pt>
                <c:pt idx="6938">
                  <c:v>2016-06-18 18:56</c:v>
                </c:pt>
                <c:pt idx="6939">
                  <c:v>2016-06-18 18:56</c:v>
                </c:pt>
                <c:pt idx="6940">
                  <c:v>2016-06-18 18:56</c:v>
                </c:pt>
                <c:pt idx="6941">
                  <c:v>2016-06-18 18:56</c:v>
                </c:pt>
                <c:pt idx="6942">
                  <c:v>2016-06-18 18:56</c:v>
                </c:pt>
                <c:pt idx="6943">
                  <c:v>2016-06-18 18:56</c:v>
                </c:pt>
                <c:pt idx="6944">
                  <c:v>2016-06-18 18:56</c:v>
                </c:pt>
                <c:pt idx="6945">
                  <c:v>2016-06-18 18:56</c:v>
                </c:pt>
                <c:pt idx="6946">
                  <c:v>2016-06-18 18:56</c:v>
                </c:pt>
                <c:pt idx="6947">
                  <c:v>2016-06-18 18:56</c:v>
                </c:pt>
                <c:pt idx="6948">
                  <c:v>2016-06-18 18:56</c:v>
                </c:pt>
                <c:pt idx="6949">
                  <c:v>2016-06-18 18:56</c:v>
                </c:pt>
                <c:pt idx="6950">
                  <c:v>2016-06-18 18:56</c:v>
                </c:pt>
                <c:pt idx="6951">
                  <c:v>2016-06-18 18:56</c:v>
                </c:pt>
                <c:pt idx="6952">
                  <c:v>2016-06-18 18:56</c:v>
                </c:pt>
                <c:pt idx="6953">
                  <c:v>2016-06-18 18:56</c:v>
                </c:pt>
                <c:pt idx="6954">
                  <c:v>2016-06-18 18:56</c:v>
                </c:pt>
                <c:pt idx="6955">
                  <c:v>2016-06-18 18:56</c:v>
                </c:pt>
                <c:pt idx="6956">
                  <c:v>2016-06-18 18:56</c:v>
                </c:pt>
                <c:pt idx="6957">
                  <c:v>2016-06-18 18:56</c:v>
                </c:pt>
                <c:pt idx="6958">
                  <c:v>2016-06-18 18:56</c:v>
                </c:pt>
                <c:pt idx="6959">
                  <c:v>2016-06-18 18:56</c:v>
                </c:pt>
                <c:pt idx="6960">
                  <c:v>2016-06-18 18:56</c:v>
                </c:pt>
                <c:pt idx="6961">
                  <c:v>2016-06-18 18:56</c:v>
                </c:pt>
                <c:pt idx="6962">
                  <c:v>2016-06-18 18:57</c:v>
                </c:pt>
                <c:pt idx="6963">
                  <c:v>2016-06-18 18:57</c:v>
                </c:pt>
                <c:pt idx="6964">
                  <c:v>2016-06-18 18:57</c:v>
                </c:pt>
                <c:pt idx="6965">
                  <c:v>2016-06-18 18:57</c:v>
                </c:pt>
                <c:pt idx="6966">
                  <c:v>2016-06-18 18:57</c:v>
                </c:pt>
                <c:pt idx="6967">
                  <c:v>2016-06-18 18:57</c:v>
                </c:pt>
                <c:pt idx="6968">
                  <c:v>2016-06-18 18:57</c:v>
                </c:pt>
                <c:pt idx="6969">
                  <c:v>2016-06-18 18:57</c:v>
                </c:pt>
                <c:pt idx="6970">
                  <c:v>2016-06-18 18:57</c:v>
                </c:pt>
                <c:pt idx="6971">
                  <c:v>2016-06-18 18:57</c:v>
                </c:pt>
                <c:pt idx="6972">
                  <c:v>2016-06-18 18:57</c:v>
                </c:pt>
                <c:pt idx="6973">
                  <c:v>2016-06-18 18:57</c:v>
                </c:pt>
                <c:pt idx="6974">
                  <c:v>2016-06-18 18:57</c:v>
                </c:pt>
                <c:pt idx="6975">
                  <c:v>2016-06-18 18:57</c:v>
                </c:pt>
                <c:pt idx="6976">
                  <c:v>2016-06-18 18:57</c:v>
                </c:pt>
                <c:pt idx="6977">
                  <c:v>2016-06-18 18:57</c:v>
                </c:pt>
                <c:pt idx="6978">
                  <c:v>2016-06-18 18:57</c:v>
                </c:pt>
                <c:pt idx="6979">
                  <c:v>2016-06-18 18:57</c:v>
                </c:pt>
                <c:pt idx="6980">
                  <c:v>2016-06-18 18:57</c:v>
                </c:pt>
                <c:pt idx="6981">
                  <c:v>2016-06-18 18:57</c:v>
                </c:pt>
                <c:pt idx="6982">
                  <c:v>2016-06-18 18:57</c:v>
                </c:pt>
                <c:pt idx="6983">
                  <c:v>2016-06-18 18:57</c:v>
                </c:pt>
                <c:pt idx="6984">
                  <c:v>2016-06-18 18:57</c:v>
                </c:pt>
                <c:pt idx="6985">
                  <c:v>2016-06-18 18:57</c:v>
                </c:pt>
                <c:pt idx="6986">
                  <c:v>2016-06-18 18:57</c:v>
                </c:pt>
                <c:pt idx="6987">
                  <c:v>2016-06-18 18:57</c:v>
                </c:pt>
                <c:pt idx="6988">
                  <c:v>2016-06-18 18:57</c:v>
                </c:pt>
                <c:pt idx="6989">
                  <c:v>2016-06-18 18:57</c:v>
                </c:pt>
                <c:pt idx="6990">
                  <c:v>2016-06-18 18:57</c:v>
                </c:pt>
                <c:pt idx="6991">
                  <c:v>2016-06-18 18:57</c:v>
                </c:pt>
                <c:pt idx="6992">
                  <c:v>2016-06-18 18:57</c:v>
                </c:pt>
                <c:pt idx="6993">
                  <c:v>2016-06-18 18:57</c:v>
                </c:pt>
                <c:pt idx="6994">
                  <c:v>2016-06-18 18:57</c:v>
                </c:pt>
                <c:pt idx="6995">
                  <c:v>2016-06-18 18:57</c:v>
                </c:pt>
                <c:pt idx="6996">
                  <c:v>2016-06-18 18:57</c:v>
                </c:pt>
                <c:pt idx="6997">
                  <c:v>2016-06-18 18:57</c:v>
                </c:pt>
                <c:pt idx="6998">
                  <c:v>2016-06-18 18:57</c:v>
                </c:pt>
                <c:pt idx="6999">
                  <c:v>2016-06-18 18:57</c:v>
                </c:pt>
                <c:pt idx="7000">
                  <c:v>2016-06-18 18:57</c:v>
                </c:pt>
                <c:pt idx="7001">
                  <c:v>2016-06-18 18:57</c:v>
                </c:pt>
                <c:pt idx="7002">
                  <c:v>2016-06-18 18:57</c:v>
                </c:pt>
                <c:pt idx="7003">
                  <c:v>2016-06-18 18:57</c:v>
                </c:pt>
                <c:pt idx="7004">
                  <c:v>2016-06-18 18:57</c:v>
                </c:pt>
                <c:pt idx="7005">
                  <c:v>2016-06-18 18:57</c:v>
                </c:pt>
                <c:pt idx="7006">
                  <c:v>2016-06-18 18:57</c:v>
                </c:pt>
                <c:pt idx="7007">
                  <c:v>2016-06-18 18:57</c:v>
                </c:pt>
                <c:pt idx="7008">
                  <c:v>2016-06-18 18:57</c:v>
                </c:pt>
                <c:pt idx="7009">
                  <c:v>2016-06-18 18:57</c:v>
                </c:pt>
                <c:pt idx="7010">
                  <c:v>2016-06-18 18:57</c:v>
                </c:pt>
                <c:pt idx="7011">
                  <c:v>2016-06-18 18:57</c:v>
                </c:pt>
                <c:pt idx="7012">
                  <c:v>2016-06-18 18:57</c:v>
                </c:pt>
                <c:pt idx="7013">
                  <c:v>2016-06-18 18:57</c:v>
                </c:pt>
                <c:pt idx="7014">
                  <c:v>2016-06-18 18:57</c:v>
                </c:pt>
                <c:pt idx="7015">
                  <c:v>2016-06-18 18:57</c:v>
                </c:pt>
                <c:pt idx="7016">
                  <c:v>2016-06-18 18:57</c:v>
                </c:pt>
                <c:pt idx="7017">
                  <c:v>2016-06-18 18:57</c:v>
                </c:pt>
                <c:pt idx="7018">
                  <c:v>2016-06-18 18:57</c:v>
                </c:pt>
                <c:pt idx="7019">
                  <c:v>2016-06-18 18:57</c:v>
                </c:pt>
                <c:pt idx="7020">
                  <c:v>2016-06-18 18:58</c:v>
                </c:pt>
                <c:pt idx="7021">
                  <c:v>2016-06-18 18:58</c:v>
                </c:pt>
                <c:pt idx="7022">
                  <c:v>2016-06-18 18:58</c:v>
                </c:pt>
                <c:pt idx="7023">
                  <c:v>2016-06-18 18:58</c:v>
                </c:pt>
                <c:pt idx="7024">
                  <c:v>2016-06-18 18:58</c:v>
                </c:pt>
                <c:pt idx="7025">
                  <c:v>2016-06-18 18:58</c:v>
                </c:pt>
                <c:pt idx="7026">
                  <c:v>2016-06-18 18:58</c:v>
                </c:pt>
                <c:pt idx="7027">
                  <c:v>2016-06-18 18:58</c:v>
                </c:pt>
                <c:pt idx="7028">
                  <c:v>2016-06-18 18:58</c:v>
                </c:pt>
                <c:pt idx="7029">
                  <c:v>2016-06-18 18:58</c:v>
                </c:pt>
                <c:pt idx="7030">
                  <c:v>2016-06-18 18:58</c:v>
                </c:pt>
                <c:pt idx="7031">
                  <c:v>2016-06-18 18:58</c:v>
                </c:pt>
                <c:pt idx="7032">
                  <c:v>2016-06-18 18:58</c:v>
                </c:pt>
                <c:pt idx="7033">
                  <c:v>2016-06-18 18:58</c:v>
                </c:pt>
                <c:pt idx="7034">
                  <c:v>2016-06-18 18:58</c:v>
                </c:pt>
                <c:pt idx="7035">
                  <c:v>2016-06-18 18:58</c:v>
                </c:pt>
                <c:pt idx="7036">
                  <c:v>2016-06-18 18:58</c:v>
                </c:pt>
                <c:pt idx="7037">
                  <c:v>2016-06-18 18:58</c:v>
                </c:pt>
                <c:pt idx="7038">
                  <c:v>2016-06-18 18:58</c:v>
                </c:pt>
                <c:pt idx="7039">
                  <c:v>2016-06-18 18:58</c:v>
                </c:pt>
                <c:pt idx="7040">
                  <c:v>2016-06-18 18:58</c:v>
                </c:pt>
                <c:pt idx="7041">
                  <c:v>2016-06-18 18:58</c:v>
                </c:pt>
                <c:pt idx="7042">
                  <c:v>2016-06-18 18:58</c:v>
                </c:pt>
                <c:pt idx="7043">
                  <c:v>2016-06-18 18:58</c:v>
                </c:pt>
                <c:pt idx="7044">
                  <c:v>2016-06-18 18:58</c:v>
                </c:pt>
                <c:pt idx="7045">
                  <c:v>2016-06-18 18:58</c:v>
                </c:pt>
                <c:pt idx="7046">
                  <c:v>2016-06-18 18:58</c:v>
                </c:pt>
                <c:pt idx="7047">
                  <c:v>2016-06-18 18:58</c:v>
                </c:pt>
                <c:pt idx="7048">
                  <c:v>2016-06-18 18:58</c:v>
                </c:pt>
                <c:pt idx="7049">
                  <c:v>2016-06-18 18:58</c:v>
                </c:pt>
                <c:pt idx="7050">
                  <c:v>2016-06-18 18:58</c:v>
                </c:pt>
                <c:pt idx="7051">
                  <c:v>2016-06-18 18:58</c:v>
                </c:pt>
                <c:pt idx="7052">
                  <c:v>2016-06-18 18:58</c:v>
                </c:pt>
                <c:pt idx="7053">
                  <c:v>2016-06-18 18:58</c:v>
                </c:pt>
                <c:pt idx="7054">
                  <c:v>2016-06-18 18:58</c:v>
                </c:pt>
                <c:pt idx="7055">
                  <c:v>2016-06-18 18:58</c:v>
                </c:pt>
                <c:pt idx="7056">
                  <c:v>2016-06-18 18:58</c:v>
                </c:pt>
                <c:pt idx="7057">
                  <c:v>2016-06-18 18:58</c:v>
                </c:pt>
                <c:pt idx="7058">
                  <c:v>2016-06-18 18:58</c:v>
                </c:pt>
                <c:pt idx="7059">
                  <c:v>2016-06-18 18:58</c:v>
                </c:pt>
                <c:pt idx="7060">
                  <c:v>2016-06-18 18:58</c:v>
                </c:pt>
                <c:pt idx="7061">
                  <c:v>2016-06-18 18:58</c:v>
                </c:pt>
                <c:pt idx="7062">
                  <c:v>2016-06-18 18:58</c:v>
                </c:pt>
                <c:pt idx="7063">
                  <c:v>2016-06-18 18:58</c:v>
                </c:pt>
                <c:pt idx="7064">
                  <c:v>2016-06-18 18:58</c:v>
                </c:pt>
                <c:pt idx="7065">
                  <c:v>2016-06-18 18:58</c:v>
                </c:pt>
                <c:pt idx="7066">
                  <c:v>2016-06-18 18:58</c:v>
                </c:pt>
                <c:pt idx="7067">
                  <c:v>2016-06-18 18:58</c:v>
                </c:pt>
                <c:pt idx="7068">
                  <c:v>2016-06-18 18:58</c:v>
                </c:pt>
                <c:pt idx="7069">
                  <c:v>2016-06-18 18:58</c:v>
                </c:pt>
                <c:pt idx="7070">
                  <c:v>2016-06-18 18:58</c:v>
                </c:pt>
                <c:pt idx="7071">
                  <c:v>2016-06-18 18:58</c:v>
                </c:pt>
                <c:pt idx="7072">
                  <c:v>2016-06-18 18:58</c:v>
                </c:pt>
                <c:pt idx="7073">
                  <c:v>2016-06-18 18:58</c:v>
                </c:pt>
                <c:pt idx="7074">
                  <c:v>2016-06-18 18:58</c:v>
                </c:pt>
                <c:pt idx="7075">
                  <c:v>2016-06-18 18:58</c:v>
                </c:pt>
                <c:pt idx="7076">
                  <c:v>2016-06-18 18:59</c:v>
                </c:pt>
                <c:pt idx="7077">
                  <c:v>2016-06-18 18:59</c:v>
                </c:pt>
                <c:pt idx="7078">
                  <c:v>2016-06-18 18:59</c:v>
                </c:pt>
                <c:pt idx="7079">
                  <c:v>2016-06-18 18:59</c:v>
                </c:pt>
                <c:pt idx="7080">
                  <c:v>2016-06-18 18:59</c:v>
                </c:pt>
                <c:pt idx="7081">
                  <c:v>2016-06-18 18:59</c:v>
                </c:pt>
                <c:pt idx="7082">
                  <c:v>2016-06-18 18:59</c:v>
                </c:pt>
                <c:pt idx="7083">
                  <c:v>2016-06-18 18:59</c:v>
                </c:pt>
                <c:pt idx="7084">
                  <c:v>2016-06-18 18:59</c:v>
                </c:pt>
                <c:pt idx="7085">
                  <c:v>2016-06-18 18:59</c:v>
                </c:pt>
                <c:pt idx="7086">
                  <c:v>2016-06-18 18:59</c:v>
                </c:pt>
                <c:pt idx="7087">
                  <c:v>2016-06-18 18:59</c:v>
                </c:pt>
                <c:pt idx="7088">
                  <c:v>2016-06-18 18:59</c:v>
                </c:pt>
                <c:pt idx="7089">
                  <c:v>2016-06-18 18:59</c:v>
                </c:pt>
                <c:pt idx="7090">
                  <c:v>2016-06-18 18:59</c:v>
                </c:pt>
                <c:pt idx="7091">
                  <c:v>2016-06-18 18:59</c:v>
                </c:pt>
                <c:pt idx="7092">
                  <c:v>2016-06-18 18:59</c:v>
                </c:pt>
                <c:pt idx="7093">
                  <c:v>2016-06-18 18:59</c:v>
                </c:pt>
                <c:pt idx="7094">
                  <c:v>2016-06-18 18:59</c:v>
                </c:pt>
                <c:pt idx="7095">
                  <c:v>2016-06-18 18:59</c:v>
                </c:pt>
                <c:pt idx="7096">
                  <c:v>2016-06-18 18:59</c:v>
                </c:pt>
                <c:pt idx="7097">
                  <c:v>2016-06-18 18:59</c:v>
                </c:pt>
                <c:pt idx="7098">
                  <c:v>2016-06-18 18:59</c:v>
                </c:pt>
                <c:pt idx="7099">
                  <c:v>2016-06-18 18:59</c:v>
                </c:pt>
                <c:pt idx="7100">
                  <c:v>2016-06-18 18:59</c:v>
                </c:pt>
                <c:pt idx="7101">
                  <c:v>2016-06-18 18:59</c:v>
                </c:pt>
                <c:pt idx="7102">
                  <c:v>2016-06-18 18:59</c:v>
                </c:pt>
                <c:pt idx="7103">
                  <c:v>2016-06-18 18:59</c:v>
                </c:pt>
                <c:pt idx="7104">
                  <c:v>2016-06-18 18:59</c:v>
                </c:pt>
                <c:pt idx="7105">
                  <c:v>2016-06-18 18:59</c:v>
                </c:pt>
                <c:pt idx="7106">
                  <c:v>2016-06-18 18:59</c:v>
                </c:pt>
                <c:pt idx="7107">
                  <c:v>2016-06-18 18:59</c:v>
                </c:pt>
                <c:pt idx="7108">
                  <c:v>2016-06-18 18:59</c:v>
                </c:pt>
                <c:pt idx="7109">
                  <c:v>2016-06-18 18:59</c:v>
                </c:pt>
                <c:pt idx="7110">
                  <c:v>2016-06-18 18:59</c:v>
                </c:pt>
                <c:pt idx="7111">
                  <c:v>2016-06-18 18:59</c:v>
                </c:pt>
                <c:pt idx="7112">
                  <c:v>2016-06-18 18:59</c:v>
                </c:pt>
                <c:pt idx="7113">
                  <c:v>2016-06-18 18:59</c:v>
                </c:pt>
                <c:pt idx="7114">
                  <c:v>2016-06-18 18:59</c:v>
                </c:pt>
                <c:pt idx="7115">
                  <c:v>2016-06-18 18:59</c:v>
                </c:pt>
                <c:pt idx="7116">
                  <c:v>2016-06-18 18:59</c:v>
                </c:pt>
                <c:pt idx="7117">
                  <c:v>2016-06-18 18:59</c:v>
                </c:pt>
                <c:pt idx="7118">
                  <c:v>2016-06-18 18:59</c:v>
                </c:pt>
                <c:pt idx="7119">
                  <c:v>2016-06-18 18:59</c:v>
                </c:pt>
                <c:pt idx="7120">
                  <c:v>2016-06-18 18:59</c:v>
                </c:pt>
                <c:pt idx="7121">
                  <c:v>2016-06-18 18:59</c:v>
                </c:pt>
                <c:pt idx="7122">
                  <c:v>2016-06-18 18:59</c:v>
                </c:pt>
                <c:pt idx="7123">
                  <c:v>2016-06-18 18:59</c:v>
                </c:pt>
                <c:pt idx="7124">
                  <c:v>2016-06-18 18:59</c:v>
                </c:pt>
                <c:pt idx="7125">
                  <c:v>2016-06-18 18:59</c:v>
                </c:pt>
                <c:pt idx="7126">
                  <c:v>2016-06-18 18:59</c:v>
                </c:pt>
                <c:pt idx="7127">
                  <c:v>2016-06-18 18:59</c:v>
                </c:pt>
                <c:pt idx="7128">
                  <c:v>2016-06-18 18:59</c:v>
                </c:pt>
                <c:pt idx="7129">
                  <c:v>2016-06-18 18:59</c:v>
                </c:pt>
                <c:pt idx="7130">
                  <c:v>2016-06-18 18:59</c:v>
                </c:pt>
                <c:pt idx="7131">
                  <c:v>2016-06-18 18:59</c:v>
                </c:pt>
                <c:pt idx="7132">
                  <c:v>2016-06-18 18:59</c:v>
                </c:pt>
                <c:pt idx="7133">
                  <c:v>2016-06-18 18:59</c:v>
                </c:pt>
                <c:pt idx="7134">
                  <c:v>2016-06-18 18:59</c:v>
                </c:pt>
                <c:pt idx="7135">
                  <c:v>2016-06-18 19:00</c:v>
                </c:pt>
                <c:pt idx="7136">
                  <c:v>2016-06-18 19:00</c:v>
                </c:pt>
                <c:pt idx="7137">
                  <c:v>2016-06-18 19:00</c:v>
                </c:pt>
                <c:pt idx="7138">
                  <c:v>2016-06-18 19:00</c:v>
                </c:pt>
                <c:pt idx="7139">
                  <c:v>2016-06-18 19:00</c:v>
                </c:pt>
                <c:pt idx="7140">
                  <c:v>2016-06-18 19:00</c:v>
                </c:pt>
                <c:pt idx="7141">
                  <c:v>2016-06-18 19:00</c:v>
                </c:pt>
                <c:pt idx="7142">
                  <c:v>2016-06-18 19:00</c:v>
                </c:pt>
                <c:pt idx="7143">
                  <c:v>2016-06-18 19:00</c:v>
                </c:pt>
                <c:pt idx="7144">
                  <c:v>2016-06-18 19:00</c:v>
                </c:pt>
                <c:pt idx="7145">
                  <c:v>2016-06-18 19:00</c:v>
                </c:pt>
                <c:pt idx="7146">
                  <c:v>2016-06-18 19:00</c:v>
                </c:pt>
                <c:pt idx="7147">
                  <c:v>2016-06-18 19:00</c:v>
                </c:pt>
                <c:pt idx="7148">
                  <c:v>2016-06-18 19:00</c:v>
                </c:pt>
                <c:pt idx="7149">
                  <c:v>2016-06-18 19:00</c:v>
                </c:pt>
                <c:pt idx="7150">
                  <c:v>2016-06-18 19:00</c:v>
                </c:pt>
                <c:pt idx="7151">
                  <c:v>2016-06-18 19:00</c:v>
                </c:pt>
                <c:pt idx="7152">
                  <c:v>2016-06-18 19:00</c:v>
                </c:pt>
                <c:pt idx="7153">
                  <c:v>2016-06-18 19:00</c:v>
                </c:pt>
                <c:pt idx="7154">
                  <c:v>2016-06-18 19:00</c:v>
                </c:pt>
                <c:pt idx="7155">
                  <c:v>2016-06-18 19:00</c:v>
                </c:pt>
                <c:pt idx="7156">
                  <c:v>2016-06-18 19:00</c:v>
                </c:pt>
                <c:pt idx="7157">
                  <c:v>2016-06-18 19:00</c:v>
                </c:pt>
                <c:pt idx="7158">
                  <c:v>2016-06-18 19:00</c:v>
                </c:pt>
                <c:pt idx="7159">
                  <c:v>2016-06-18 19:00</c:v>
                </c:pt>
                <c:pt idx="7160">
                  <c:v>2016-06-18 19:00</c:v>
                </c:pt>
                <c:pt idx="7161">
                  <c:v>2016-06-18 19:00</c:v>
                </c:pt>
                <c:pt idx="7162">
                  <c:v>2016-06-18 19:00</c:v>
                </c:pt>
                <c:pt idx="7163">
                  <c:v>2016-06-18 19:00</c:v>
                </c:pt>
                <c:pt idx="7164">
                  <c:v>2016-06-18 19:00</c:v>
                </c:pt>
                <c:pt idx="7165">
                  <c:v>2016-06-18 19:00</c:v>
                </c:pt>
                <c:pt idx="7166">
                  <c:v>2016-06-18 19:00</c:v>
                </c:pt>
                <c:pt idx="7167">
                  <c:v>2016-06-18 19:00</c:v>
                </c:pt>
                <c:pt idx="7168">
                  <c:v>2016-06-18 19:00</c:v>
                </c:pt>
                <c:pt idx="7169">
                  <c:v>2016-06-18 19:00</c:v>
                </c:pt>
                <c:pt idx="7170">
                  <c:v>2016-06-18 19:00</c:v>
                </c:pt>
                <c:pt idx="7171">
                  <c:v>2016-06-18 19:00</c:v>
                </c:pt>
                <c:pt idx="7172">
                  <c:v>2016-06-18 19:00</c:v>
                </c:pt>
                <c:pt idx="7173">
                  <c:v>2016-06-18 19:00</c:v>
                </c:pt>
                <c:pt idx="7174">
                  <c:v>2016-06-18 19:00</c:v>
                </c:pt>
                <c:pt idx="7175">
                  <c:v>2016-06-18 19:00</c:v>
                </c:pt>
                <c:pt idx="7176">
                  <c:v>2016-06-18 19:00</c:v>
                </c:pt>
                <c:pt idx="7177">
                  <c:v>2016-06-18 19:00</c:v>
                </c:pt>
                <c:pt idx="7178">
                  <c:v>2016-06-18 19:00</c:v>
                </c:pt>
                <c:pt idx="7179">
                  <c:v>2016-06-18 19:00</c:v>
                </c:pt>
                <c:pt idx="7180">
                  <c:v>2016-06-18 19:00</c:v>
                </c:pt>
                <c:pt idx="7181">
                  <c:v>2016-06-18 19:00</c:v>
                </c:pt>
                <c:pt idx="7182">
                  <c:v>2016-06-18 19:00</c:v>
                </c:pt>
                <c:pt idx="7183">
                  <c:v>2016-06-18 19:00</c:v>
                </c:pt>
                <c:pt idx="7184">
                  <c:v>2016-06-18 19:00</c:v>
                </c:pt>
                <c:pt idx="7185">
                  <c:v>2016-06-18 19:00</c:v>
                </c:pt>
                <c:pt idx="7186">
                  <c:v>2016-06-18 19:00</c:v>
                </c:pt>
                <c:pt idx="7187">
                  <c:v>2016-06-18 19:00</c:v>
                </c:pt>
                <c:pt idx="7188">
                  <c:v>2016-06-18 19:00</c:v>
                </c:pt>
                <c:pt idx="7189">
                  <c:v>2016-06-18 19:00</c:v>
                </c:pt>
                <c:pt idx="7190">
                  <c:v>2016-06-18 19:01</c:v>
                </c:pt>
                <c:pt idx="7191">
                  <c:v>2016-06-18 19:01</c:v>
                </c:pt>
                <c:pt idx="7192">
                  <c:v>2016-06-18 19:01</c:v>
                </c:pt>
                <c:pt idx="7193">
                  <c:v>2016-06-18 19:01</c:v>
                </c:pt>
                <c:pt idx="7194">
                  <c:v>2016-06-18 19:01</c:v>
                </c:pt>
                <c:pt idx="7195">
                  <c:v>2016-06-18 19:01</c:v>
                </c:pt>
                <c:pt idx="7196">
                  <c:v>2016-06-18 19:01</c:v>
                </c:pt>
                <c:pt idx="7197">
                  <c:v>2016-06-18 19:01</c:v>
                </c:pt>
                <c:pt idx="7198">
                  <c:v>2016-06-18 19:01</c:v>
                </c:pt>
                <c:pt idx="7199">
                  <c:v>2016-06-18 19:01</c:v>
                </c:pt>
                <c:pt idx="7200">
                  <c:v>2016-06-18 19:01</c:v>
                </c:pt>
                <c:pt idx="7201">
                  <c:v>2016-06-18 19:01</c:v>
                </c:pt>
                <c:pt idx="7202">
                  <c:v>2016-06-18 19:01</c:v>
                </c:pt>
                <c:pt idx="7203">
                  <c:v>2016-06-18 19:01</c:v>
                </c:pt>
                <c:pt idx="7204">
                  <c:v>2016-06-18 19:01</c:v>
                </c:pt>
                <c:pt idx="7205">
                  <c:v>2016-06-18 19:01</c:v>
                </c:pt>
                <c:pt idx="7206">
                  <c:v>2016-06-18 19:01</c:v>
                </c:pt>
                <c:pt idx="7207">
                  <c:v>2016-06-18 19:01</c:v>
                </c:pt>
                <c:pt idx="7208">
                  <c:v>2016-06-18 19:01</c:v>
                </c:pt>
                <c:pt idx="7209">
                  <c:v>2016-06-18 19:01</c:v>
                </c:pt>
                <c:pt idx="7210">
                  <c:v>2016-06-18 19:01</c:v>
                </c:pt>
                <c:pt idx="7211">
                  <c:v>2016-06-18 19:01</c:v>
                </c:pt>
                <c:pt idx="7212">
                  <c:v>2016-06-18 19:01</c:v>
                </c:pt>
                <c:pt idx="7213">
                  <c:v>2016-06-18 19:01</c:v>
                </c:pt>
                <c:pt idx="7214">
                  <c:v>2016-06-18 19:01</c:v>
                </c:pt>
                <c:pt idx="7215">
                  <c:v>2016-06-18 19:01</c:v>
                </c:pt>
                <c:pt idx="7216">
                  <c:v>2016-06-18 19:01</c:v>
                </c:pt>
                <c:pt idx="7217">
                  <c:v>2016-06-18 19:01</c:v>
                </c:pt>
                <c:pt idx="7218">
                  <c:v>2016-06-18 19:01</c:v>
                </c:pt>
                <c:pt idx="7219">
                  <c:v>2016-06-18 19:01</c:v>
                </c:pt>
                <c:pt idx="7220">
                  <c:v>2016-06-18 19:01</c:v>
                </c:pt>
                <c:pt idx="7221">
                  <c:v>2016-06-18 19:01</c:v>
                </c:pt>
                <c:pt idx="7222">
                  <c:v>2016-06-18 19:01</c:v>
                </c:pt>
                <c:pt idx="7223">
                  <c:v>2016-06-18 19:01</c:v>
                </c:pt>
                <c:pt idx="7224">
                  <c:v>2016-06-18 19:01</c:v>
                </c:pt>
                <c:pt idx="7225">
                  <c:v>2016-06-18 19:01</c:v>
                </c:pt>
                <c:pt idx="7226">
                  <c:v>2016-06-18 19:01</c:v>
                </c:pt>
                <c:pt idx="7227">
                  <c:v>2016-06-18 19:01</c:v>
                </c:pt>
                <c:pt idx="7228">
                  <c:v>2016-06-18 19:01</c:v>
                </c:pt>
                <c:pt idx="7229">
                  <c:v>2016-06-18 19:01</c:v>
                </c:pt>
                <c:pt idx="7230">
                  <c:v>2016-06-18 19:01</c:v>
                </c:pt>
                <c:pt idx="7231">
                  <c:v>2016-06-18 19:01</c:v>
                </c:pt>
                <c:pt idx="7232">
                  <c:v>2016-06-18 19:01</c:v>
                </c:pt>
                <c:pt idx="7233">
                  <c:v>2016-06-18 19:01</c:v>
                </c:pt>
                <c:pt idx="7234">
                  <c:v>2016-06-18 19:01</c:v>
                </c:pt>
                <c:pt idx="7235">
                  <c:v>2016-06-18 19:01</c:v>
                </c:pt>
                <c:pt idx="7236">
                  <c:v>2016-06-18 19:01</c:v>
                </c:pt>
                <c:pt idx="7237">
                  <c:v>2016-06-18 19:01</c:v>
                </c:pt>
                <c:pt idx="7238">
                  <c:v>2016-06-18 19:01</c:v>
                </c:pt>
                <c:pt idx="7239">
                  <c:v>2016-06-18 19:01</c:v>
                </c:pt>
                <c:pt idx="7240">
                  <c:v>2016-06-18 19:01</c:v>
                </c:pt>
                <c:pt idx="7241">
                  <c:v>2016-06-18 19:01</c:v>
                </c:pt>
                <c:pt idx="7242">
                  <c:v>2016-06-18 19:01</c:v>
                </c:pt>
                <c:pt idx="7243">
                  <c:v>2016-06-18 19:01</c:v>
                </c:pt>
                <c:pt idx="7244">
                  <c:v>2016-06-18 19:01</c:v>
                </c:pt>
                <c:pt idx="7245">
                  <c:v>2016-06-18 19:01</c:v>
                </c:pt>
                <c:pt idx="7246">
                  <c:v>2016-06-18 19:01</c:v>
                </c:pt>
                <c:pt idx="7247">
                  <c:v>2016-06-18 19:01</c:v>
                </c:pt>
                <c:pt idx="7248">
                  <c:v>2016-06-18 19:02</c:v>
                </c:pt>
                <c:pt idx="7249">
                  <c:v>2016-06-18 19:02</c:v>
                </c:pt>
                <c:pt idx="7250">
                  <c:v>2016-06-18 19:02</c:v>
                </c:pt>
                <c:pt idx="7251">
                  <c:v>2016-06-18 19:02</c:v>
                </c:pt>
                <c:pt idx="7252">
                  <c:v>2016-06-18 19:02</c:v>
                </c:pt>
                <c:pt idx="7253">
                  <c:v>2016-06-18 19:02</c:v>
                </c:pt>
                <c:pt idx="7254">
                  <c:v>2016-06-18 19:02</c:v>
                </c:pt>
                <c:pt idx="7255">
                  <c:v>2016-06-18 19:02</c:v>
                </c:pt>
                <c:pt idx="7256">
                  <c:v>2016-06-18 19:02</c:v>
                </c:pt>
                <c:pt idx="7257">
                  <c:v>2016-06-18 19:02</c:v>
                </c:pt>
                <c:pt idx="7258">
                  <c:v>2016-06-18 19:02</c:v>
                </c:pt>
                <c:pt idx="7259">
                  <c:v>2016-06-18 19:02</c:v>
                </c:pt>
                <c:pt idx="7260">
                  <c:v>2016-06-18 19:02</c:v>
                </c:pt>
                <c:pt idx="7261">
                  <c:v>2016-06-18 19:02</c:v>
                </c:pt>
                <c:pt idx="7262">
                  <c:v>2016-06-18 19:02</c:v>
                </c:pt>
                <c:pt idx="7263">
                  <c:v>2016-06-18 19:02</c:v>
                </c:pt>
                <c:pt idx="7264">
                  <c:v>2016-06-18 19:02</c:v>
                </c:pt>
                <c:pt idx="7265">
                  <c:v>2016-06-18 19:02</c:v>
                </c:pt>
                <c:pt idx="7266">
                  <c:v>2016-06-18 19:02</c:v>
                </c:pt>
                <c:pt idx="7267">
                  <c:v>2016-06-18 19:02</c:v>
                </c:pt>
                <c:pt idx="7268">
                  <c:v>2016-06-18 19:02</c:v>
                </c:pt>
                <c:pt idx="7269">
                  <c:v>2016-06-18 19:02</c:v>
                </c:pt>
                <c:pt idx="7270">
                  <c:v>2016-06-18 19:02</c:v>
                </c:pt>
                <c:pt idx="7271">
                  <c:v>2016-06-18 19:02</c:v>
                </c:pt>
                <c:pt idx="7272">
                  <c:v>2016-06-18 19:02</c:v>
                </c:pt>
                <c:pt idx="7273">
                  <c:v>2016-06-18 19:02</c:v>
                </c:pt>
                <c:pt idx="7274">
                  <c:v>2016-06-18 19:02</c:v>
                </c:pt>
                <c:pt idx="7275">
                  <c:v>2016-06-18 19:02</c:v>
                </c:pt>
                <c:pt idx="7276">
                  <c:v>2016-06-18 19:02</c:v>
                </c:pt>
                <c:pt idx="7277">
                  <c:v>2016-06-18 19:02</c:v>
                </c:pt>
                <c:pt idx="7278">
                  <c:v>2016-06-18 19:02</c:v>
                </c:pt>
                <c:pt idx="7279">
                  <c:v>2016-06-18 19:02</c:v>
                </c:pt>
                <c:pt idx="7280">
                  <c:v>2016-06-18 19:02</c:v>
                </c:pt>
                <c:pt idx="7281">
                  <c:v>2016-06-18 19:02</c:v>
                </c:pt>
                <c:pt idx="7282">
                  <c:v>2016-06-18 19:02</c:v>
                </c:pt>
                <c:pt idx="7283">
                  <c:v>2016-06-18 19:02</c:v>
                </c:pt>
                <c:pt idx="7284">
                  <c:v>2016-06-18 19:02</c:v>
                </c:pt>
                <c:pt idx="7285">
                  <c:v>2016-06-18 19:02</c:v>
                </c:pt>
                <c:pt idx="7286">
                  <c:v>2016-06-18 19:02</c:v>
                </c:pt>
                <c:pt idx="7287">
                  <c:v>2016-06-18 19:02</c:v>
                </c:pt>
                <c:pt idx="7288">
                  <c:v>2016-06-18 19:02</c:v>
                </c:pt>
                <c:pt idx="7289">
                  <c:v>2016-06-18 19:02</c:v>
                </c:pt>
                <c:pt idx="7290">
                  <c:v>2016-06-18 19:02</c:v>
                </c:pt>
                <c:pt idx="7291">
                  <c:v>2016-06-18 19:02</c:v>
                </c:pt>
                <c:pt idx="7292">
                  <c:v>2016-06-18 19:02</c:v>
                </c:pt>
                <c:pt idx="7293">
                  <c:v>2016-06-18 19:02</c:v>
                </c:pt>
                <c:pt idx="7294">
                  <c:v>2016-06-18 19:02</c:v>
                </c:pt>
                <c:pt idx="7295">
                  <c:v>2016-06-18 19:02</c:v>
                </c:pt>
                <c:pt idx="7296">
                  <c:v>2016-06-18 19:02</c:v>
                </c:pt>
                <c:pt idx="7297">
                  <c:v>2016-06-18 19:02</c:v>
                </c:pt>
                <c:pt idx="7298">
                  <c:v>2016-06-18 19:02</c:v>
                </c:pt>
                <c:pt idx="7299">
                  <c:v>2016-06-18 19:02</c:v>
                </c:pt>
                <c:pt idx="7300">
                  <c:v>2016-06-18 19:02</c:v>
                </c:pt>
                <c:pt idx="7301">
                  <c:v>2016-06-18 19:02</c:v>
                </c:pt>
                <c:pt idx="7302">
                  <c:v>2016-06-18 19:02</c:v>
                </c:pt>
                <c:pt idx="7303">
                  <c:v>2016-06-18 19:02</c:v>
                </c:pt>
                <c:pt idx="7304">
                  <c:v>2016-06-18 19:02</c:v>
                </c:pt>
                <c:pt idx="7305">
                  <c:v>2016-06-18 19:02</c:v>
                </c:pt>
                <c:pt idx="7306">
                  <c:v>2016-06-18 19:03</c:v>
                </c:pt>
                <c:pt idx="7307">
                  <c:v>2016-06-18 19:03</c:v>
                </c:pt>
                <c:pt idx="7308">
                  <c:v>2016-06-18 19:03</c:v>
                </c:pt>
                <c:pt idx="7309">
                  <c:v>2016-06-18 19:03</c:v>
                </c:pt>
                <c:pt idx="7310">
                  <c:v>2016-06-18 19:03</c:v>
                </c:pt>
                <c:pt idx="7311">
                  <c:v>2016-06-18 19:03</c:v>
                </c:pt>
                <c:pt idx="7312">
                  <c:v>2016-06-18 19:03</c:v>
                </c:pt>
                <c:pt idx="7313">
                  <c:v>2016-06-18 19:03</c:v>
                </c:pt>
                <c:pt idx="7314">
                  <c:v>2016-06-18 19:03</c:v>
                </c:pt>
                <c:pt idx="7315">
                  <c:v>2016-06-18 19:03</c:v>
                </c:pt>
                <c:pt idx="7316">
                  <c:v>2016-06-18 19:03</c:v>
                </c:pt>
                <c:pt idx="7317">
                  <c:v>2016-06-18 19:03</c:v>
                </c:pt>
                <c:pt idx="7318">
                  <c:v>2016-06-18 19:03</c:v>
                </c:pt>
                <c:pt idx="7319">
                  <c:v>2016-06-18 19:03</c:v>
                </c:pt>
                <c:pt idx="7320">
                  <c:v>2016-06-18 19:03</c:v>
                </c:pt>
                <c:pt idx="7321">
                  <c:v>2016-06-18 19:03</c:v>
                </c:pt>
                <c:pt idx="7322">
                  <c:v>2016-06-18 19:03</c:v>
                </c:pt>
                <c:pt idx="7323">
                  <c:v>2016-06-18 19:03</c:v>
                </c:pt>
                <c:pt idx="7324">
                  <c:v>2016-06-18 19:03</c:v>
                </c:pt>
                <c:pt idx="7325">
                  <c:v>2016-06-18 19:03</c:v>
                </c:pt>
                <c:pt idx="7326">
                  <c:v>2016-06-18 19:03</c:v>
                </c:pt>
                <c:pt idx="7327">
                  <c:v>2016-06-18 19:03</c:v>
                </c:pt>
                <c:pt idx="7328">
                  <c:v>2016-06-18 19:03</c:v>
                </c:pt>
                <c:pt idx="7329">
                  <c:v>2016-06-18 19:03</c:v>
                </c:pt>
                <c:pt idx="7330">
                  <c:v>2016-06-18 19:03</c:v>
                </c:pt>
                <c:pt idx="7331">
                  <c:v>2016-06-18 19:03</c:v>
                </c:pt>
                <c:pt idx="7332">
                  <c:v>2016-06-18 19:03</c:v>
                </c:pt>
                <c:pt idx="7333">
                  <c:v>2016-06-18 19:03</c:v>
                </c:pt>
                <c:pt idx="7334">
                  <c:v>2016-06-18 19:03</c:v>
                </c:pt>
                <c:pt idx="7335">
                  <c:v>2016-06-18 19:03</c:v>
                </c:pt>
                <c:pt idx="7336">
                  <c:v>2016-06-18 19:03</c:v>
                </c:pt>
                <c:pt idx="7337">
                  <c:v>2016-06-18 19:03</c:v>
                </c:pt>
                <c:pt idx="7338">
                  <c:v>2016-06-18 19:03</c:v>
                </c:pt>
                <c:pt idx="7339">
                  <c:v>2016-06-18 19:03</c:v>
                </c:pt>
                <c:pt idx="7340">
                  <c:v>2016-06-18 19:03</c:v>
                </c:pt>
                <c:pt idx="7341">
                  <c:v>2016-06-18 19:03</c:v>
                </c:pt>
                <c:pt idx="7342">
                  <c:v>2016-06-18 19:03</c:v>
                </c:pt>
                <c:pt idx="7343">
                  <c:v>2016-06-18 19:03</c:v>
                </c:pt>
                <c:pt idx="7344">
                  <c:v>2016-06-18 19:03</c:v>
                </c:pt>
                <c:pt idx="7345">
                  <c:v>2016-06-18 19:03</c:v>
                </c:pt>
                <c:pt idx="7346">
                  <c:v>2016-06-18 19:03</c:v>
                </c:pt>
                <c:pt idx="7347">
                  <c:v>2016-06-18 19:03</c:v>
                </c:pt>
                <c:pt idx="7348">
                  <c:v>2016-06-18 19:03</c:v>
                </c:pt>
                <c:pt idx="7349">
                  <c:v>2016-06-18 19:03</c:v>
                </c:pt>
                <c:pt idx="7350">
                  <c:v>2016-06-18 19:03</c:v>
                </c:pt>
                <c:pt idx="7351">
                  <c:v>2016-06-18 19:03</c:v>
                </c:pt>
                <c:pt idx="7352">
                  <c:v>2016-06-18 19:03</c:v>
                </c:pt>
                <c:pt idx="7353">
                  <c:v>2016-06-18 19:03</c:v>
                </c:pt>
                <c:pt idx="7354">
                  <c:v>2016-06-18 19:03</c:v>
                </c:pt>
                <c:pt idx="7355">
                  <c:v>2016-06-18 19:03</c:v>
                </c:pt>
                <c:pt idx="7356">
                  <c:v>2016-06-18 19:03</c:v>
                </c:pt>
                <c:pt idx="7357">
                  <c:v>2016-06-18 19:03</c:v>
                </c:pt>
                <c:pt idx="7358">
                  <c:v>2016-06-18 19:03</c:v>
                </c:pt>
                <c:pt idx="7359">
                  <c:v>2016-06-18 19:03</c:v>
                </c:pt>
                <c:pt idx="7360">
                  <c:v>2016-06-18 19:04</c:v>
                </c:pt>
                <c:pt idx="7361">
                  <c:v>2016-06-18 19:04</c:v>
                </c:pt>
                <c:pt idx="7362">
                  <c:v>2016-06-18 19:04</c:v>
                </c:pt>
                <c:pt idx="7363">
                  <c:v>2016-06-18 19:04</c:v>
                </c:pt>
                <c:pt idx="7364">
                  <c:v>2016-06-18 19:04</c:v>
                </c:pt>
                <c:pt idx="7365">
                  <c:v>2016-06-18 19:04</c:v>
                </c:pt>
                <c:pt idx="7366">
                  <c:v>2016-06-18 19:04</c:v>
                </c:pt>
                <c:pt idx="7367">
                  <c:v>2016-06-18 19:04</c:v>
                </c:pt>
                <c:pt idx="7368">
                  <c:v>2016-06-18 19:04</c:v>
                </c:pt>
                <c:pt idx="7369">
                  <c:v>2016-06-18 19:04</c:v>
                </c:pt>
                <c:pt idx="7370">
                  <c:v>2016-06-18 19:04</c:v>
                </c:pt>
                <c:pt idx="7371">
                  <c:v>2016-06-18 19:04</c:v>
                </c:pt>
                <c:pt idx="7372">
                  <c:v>2016-06-18 19:04</c:v>
                </c:pt>
                <c:pt idx="7373">
                  <c:v>2016-06-18 19:04</c:v>
                </c:pt>
                <c:pt idx="7374">
                  <c:v>2016-06-18 19:04</c:v>
                </c:pt>
                <c:pt idx="7375">
                  <c:v>2016-06-18 19:04</c:v>
                </c:pt>
                <c:pt idx="7376">
                  <c:v>2016-06-18 19:04</c:v>
                </c:pt>
                <c:pt idx="7377">
                  <c:v>2016-06-18 19:04</c:v>
                </c:pt>
                <c:pt idx="7378">
                  <c:v>2016-06-18 19:04</c:v>
                </c:pt>
                <c:pt idx="7379">
                  <c:v>2016-06-18 19:04</c:v>
                </c:pt>
                <c:pt idx="7380">
                  <c:v>2016-06-18 19:04</c:v>
                </c:pt>
                <c:pt idx="7381">
                  <c:v>2016-06-18 19:04</c:v>
                </c:pt>
                <c:pt idx="7382">
                  <c:v>2016-06-18 19:04</c:v>
                </c:pt>
                <c:pt idx="7383">
                  <c:v>2016-06-18 19:04</c:v>
                </c:pt>
                <c:pt idx="7384">
                  <c:v>2016-06-18 19:04</c:v>
                </c:pt>
                <c:pt idx="7385">
                  <c:v>2016-06-18 19:04</c:v>
                </c:pt>
                <c:pt idx="7386">
                  <c:v>2016-06-18 19:04</c:v>
                </c:pt>
                <c:pt idx="7387">
                  <c:v>2016-06-18 19:04</c:v>
                </c:pt>
                <c:pt idx="7388">
                  <c:v>2016-06-18 19:04</c:v>
                </c:pt>
                <c:pt idx="7389">
                  <c:v>2016-06-18 19:04</c:v>
                </c:pt>
                <c:pt idx="7390">
                  <c:v>2016-06-18 19:04</c:v>
                </c:pt>
                <c:pt idx="7391">
                  <c:v>2016-06-18 19:04</c:v>
                </c:pt>
                <c:pt idx="7392">
                  <c:v>2016-06-18 19:04</c:v>
                </c:pt>
                <c:pt idx="7393">
                  <c:v>2016-06-18 19:04</c:v>
                </c:pt>
                <c:pt idx="7394">
                  <c:v>2016-06-18 19:04</c:v>
                </c:pt>
                <c:pt idx="7395">
                  <c:v>2016-06-18 19:04</c:v>
                </c:pt>
                <c:pt idx="7396">
                  <c:v>2016-06-18 19:04</c:v>
                </c:pt>
                <c:pt idx="7397">
                  <c:v>2016-06-18 19:04</c:v>
                </c:pt>
                <c:pt idx="7398">
                  <c:v>2016-06-18 19:04</c:v>
                </c:pt>
                <c:pt idx="7399">
                  <c:v>2016-06-18 19:04</c:v>
                </c:pt>
                <c:pt idx="7400">
                  <c:v>2016-06-18 19:04</c:v>
                </c:pt>
                <c:pt idx="7401">
                  <c:v>2016-06-18 19:04</c:v>
                </c:pt>
                <c:pt idx="7402">
                  <c:v>2016-06-18 19:04</c:v>
                </c:pt>
                <c:pt idx="7403">
                  <c:v>2016-06-18 19:04</c:v>
                </c:pt>
                <c:pt idx="7404">
                  <c:v>2016-06-18 19:04</c:v>
                </c:pt>
                <c:pt idx="7405">
                  <c:v>2016-06-18 19:04</c:v>
                </c:pt>
                <c:pt idx="7406">
                  <c:v>2016-06-18 19:04</c:v>
                </c:pt>
                <c:pt idx="7407">
                  <c:v>2016-06-18 19:04</c:v>
                </c:pt>
                <c:pt idx="7408">
                  <c:v>2016-06-18 19:04</c:v>
                </c:pt>
                <c:pt idx="7409">
                  <c:v>2016-06-18 19:04</c:v>
                </c:pt>
                <c:pt idx="7410">
                  <c:v>2016-06-18 19:04</c:v>
                </c:pt>
                <c:pt idx="7411">
                  <c:v>2016-06-18 19:04</c:v>
                </c:pt>
                <c:pt idx="7412">
                  <c:v>2016-06-18 19:04</c:v>
                </c:pt>
                <c:pt idx="7413">
                  <c:v>2016-06-18 19:04</c:v>
                </c:pt>
                <c:pt idx="7414">
                  <c:v>2016-06-18 19:04</c:v>
                </c:pt>
                <c:pt idx="7415">
                  <c:v>2016-06-18 19:04</c:v>
                </c:pt>
                <c:pt idx="7416">
                  <c:v>2016-06-18 19:04</c:v>
                </c:pt>
                <c:pt idx="7417">
                  <c:v>2016-06-18 19:04</c:v>
                </c:pt>
                <c:pt idx="7418">
                  <c:v>2016-06-18 19:04</c:v>
                </c:pt>
                <c:pt idx="7419">
                  <c:v>2016-06-18 19:04</c:v>
                </c:pt>
                <c:pt idx="7420">
                  <c:v>2016-06-18 19:05</c:v>
                </c:pt>
                <c:pt idx="7421">
                  <c:v>2016-06-18 19:05</c:v>
                </c:pt>
                <c:pt idx="7422">
                  <c:v>2016-06-18 19:05</c:v>
                </c:pt>
                <c:pt idx="7423">
                  <c:v>2016-06-18 19:05</c:v>
                </c:pt>
                <c:pt idx="7424">
                  <c:v>2016-06-18 19:05</c:v>
                </c:pt>
                <c:pt idx="7425">
                  <c:v>2016-06-18 19:05</c:v>
                </c:pt>
                <c:pt idx="7426">
                  <c:v>2016-06-18 19:05</c:v>
                </c:pt>
                <c:pt idx="7427">
                  <c:v>2016-06-18 19:05</c:v>
                </c:pt>
                <c:pt idx="7428">
                  <c:v>2016-06-18 19:05</c:v>
                </c:pt>
                <c:pt idx="7429">
                  <c:v>2016-06-18 19:05</c:v>
                </c:pt>
                <c:pt idx="7430">
                  <c:v>2016-06-18 19:05</c:v>
                </c:pt>
                <c:pt idx="7431">
                  <c:v>2016-06-18 19:05</c:v>
                </c:pt>
                <c:pt idx="7432">
                  <c:v>2016-06-18 19:05</c:v>
                </c:pt>
                <c:pt idx="7433">
                  <c:v>2016-06-18 19:05</c:v>
                </c:pt>
                <c:pt idx="7434">
                  <c:v>2016-06-18 19:05</c:v>
                </c:pt>
                <c:pt idx="7435">
                  <c:v>2016-06-18 19:05</c:v>
                </c:pt>
                <c:pt idx="7436">
                  <c:v>2016-06-18 19:05</c:v>
                </c:pt>
                <c:pt idx="7437">
                  <c:v>2016-06-18 19:05</c:v>
                </c:pt>
                <c:pt idx="7438">
                  <c:v>2016-06-18 19:05</c:v>
                </c:pt>
                <c:pt idx="7439">
                  <c:v>2016-06-18 19:05</c:v>
                </c:pt>
                <c:pt idx="7440">
                  <c:v>2016-06-18 19:05</c:v>
                </c:pt>
                <c:pt idx="7441">
                  <c:v>2016-06-18 19:05</c:v>
                </c:pt>
                <c:pt idx="7442">
                  <c:v>2016-06-18 19:05</c:v>
                </c:pt>
                <c:pt idx="7443">
                  <c:v>2016-06-18 19:05</c:v>
                </c:pt>
                <c:pt idx="7444">
                  <c:v>2016-06-18 19:05</c:v>
                </c:pt>
                <c:pt idx="7445">
                  <c:v>2016-06-18 19:05</c:v>
                </c:pt>
                <c:pt idx="7446">
                  <c:v>2016-06-18 19:05</c:v>
                </c:pt>
                <c:pt idx="7447">
                  <c:v>2016-06-18 19:05</c:v>
                </c:pt>
                <c:pt idx="7448">
                  <c:v>2016-06-18 19:05</c:v>
                </c:pt>
                <c:pt idx="7449">
                  <c:v>2016-06-18 19:05</c:v>
                </c:pt>
                <c:pt idx="7450">
                  <c:v>2016-06-18 19:05</c:v>
                </c:pt>
                <c:pt idx="7451">
                  <c:v>2016-06-18 19:05</c:v>
                </c:pt>
                <c:pt idx="7452">
                  <c:v>2016-06-18 19:05</c:v>
                </c:pt>
                <c:pt idx="7453">
                  <c:v>2016-06-18 19:05</c:v>
                </c:pt>
                <c:pt idx="7454">
                  <c:v>2016-06-18 19:05</c:v>
                </c:pt>
                <c:pt idx="7455">
                  <c:v>2016-06-18 19:05</c:v>
                </c:pt>
                <c:pt idx="7456">
                  <c:v>2016-06-18 19:05</c:v>
                </c:pt>
                <c:pt idx="7457">
                  <c:v>2016-06-18 19:05</c:v>
                </c:pt>
                <c:pt idx="7458">
                  <c:v>2016-06-18 19:05</c:v>
                </c:pt>
                <c:pt idx="7459">
                  <c:v>2016-06-18 19:05</c:v>
                </c:pt>
                <c:pt idx="7460">
                  <c:v>2016-06-18 19:05</c:v>
                </c:pt>
                <c:pt idx="7461">
                  <c:v>2016-06-18 19:05</c:v>
                </c:pt>
                <c:pt idx="7462">
                  <c:v>2016-06-18 19:05</c:v>
                </c:pt>
                <c:pt idx="7463">
                  <c:v>2016-06-18 19:05</c:v>
                </c:pt>
                <c:pt idx="7464">
                  <c:v>2016-06-18 19:05</c:v>
                </c:pt>
                <c:pt idx="7465">
                  <c:v>2016-06-18 19:05</c:v>
                </c:pt>
                <c:pt idx="7466">
                  <c:v>2016-06-18 19:05</c:v>
                </c:pt>
                <c:pt idx="7467">
                  <c:v>2016-06-18 19:05</c:v>
                </c:pt>
                <c:pt idx="7468">
                  <c:v>2016-06-18 19:05</c:v>
                </c:pt>
                <c:pt idx="7469">
                  <c:v>2016-06-18 19:05</c:v>
                </c:pt>
                <c:pt idx="7470">
                  <c:v>2016-06-18 19:05</c:v>
                </c:pt>
                <c:pt idx="7471">
                  <c:v>2016-06-18 19:05</c:v>
                </c:pt>
                <c:pt idx="7472">
                  <c:v>2016-06-18 19:05</c:v>
                </c:pt>
                <c:pt idx="7473">
                  <c:v>2016-06-18 19:05</c:v>
                </c:pt>
                <c:pt idx="7474">
                  <c:v>2016-06-18 19:05</c:v>
                </c:pt>
                <c:pt idx="7475">
                  <c:v>2016-06-18 19:05</c:v>
                </c:pt>
                <c:pt idx="7476">
                  <c:v>2016-06-18 19:06</c:v>
                </c:pt>
                <c:pt idx="7477">
                  <c:v>2016-06-18 19:06</c:v>
                </c:pt>
                <c:pt idx="7478">
                  <c:v>2016-06-18 19:06</c:v>
                </c:pt>
                <c:pt idx="7479">
                  <c:v>2016-06-18 19:06</c:v>
                </c:pt>
                <c:pt idx="7480">
                  <c:v>2016-06-18 19:06</c:v>
                </c:pt>
                <c:pt idx="7481">
                  <c:v>2016-06-18 19:06</c:v>
                </c:pt>
                <c:pt idx="7482">
                  <c:v>2016-06-18 19:06</c:v>
                </c:pt>
                <c:pt idx="7483">
                  <c:v>2016-06-18 19:06</c:v>
                </c:pt>
                <c:pt idx="7484">
                  <c:v>2016-06-18 19:06</c:v>
                </c:pt>
                <c:pt idx="7485">
                  <c:v>2016-06-18 19:06</c:v>
                </c:pt>
                <c:pt idx="7486">
                  <c:v>2016-06-18 19:06</c:v>
                </c:pt>
                <c:pt idx="7487">
                  <c:v>2016-06-18 19:06</c:v>
                </c:pt>
                <c:pt idx="7488">
                  <c:v>2016-06-18 19:06</c:v>
                </c:pt>
                <c:pt idx="7489">
                  <c:v>2016-06-18 19:06</c:v>
                </c:pt>
                <c:pt idx="7490">
                  <c:v>2016-06-18 19:06</c:v>
                </c:pt>
                <c:pt idx="7491">
                  <c:v>2016-06-18 19:06</c:v>
                </c:pt>
                <c:pt idx="7492">
                  <c:v>2016-06-18 19:06</c:v>
                </c:pt>
                <c:pt idx="7493">
                  <c:v>2016-06-18 19:06</c:v>
                </c:pt>
                <c:pt idx="7494">
                  <c:v>2016-06-18 19:06</c:v>
                </c:pt>
                <c:pt idx="7495">
                  <c:v>2016-06-18 19:06</c:v>
                </c:pt>
                <c:pt idx="7496">
                  <c:v>2016-06-18 19:06</c:v>
                </c:pt>
                <c:pt idx="7497">
                  <c:v>2016-06-18 19:06</c:v>
                </c:pt>
                <c:pt idx="7498">
                  <c:v>2016-06-18 19:06</c:v>
                </c:pt>
                <c:pt idx="7499">
                  <c:v>2016-06-18 19:06</c:v>
                </c:pt>
                <c:pt idx="7500">
                  <c:v>2016-06-18 19:06</c:v>
                </c:pt>
                <c:pt idx="7501">
                  <c:v>2016-06-18 19:06</c:v>
                </c:pt>
                <c:pt idx="7502">
                  <c:v>2016-06-18 19:06</c:v>
                </c:pt>
                <c:pt idx="7503">
                  <c:v>2016-06-18 19:06</c:v>
                </c:pt>
                <c:pt idx="7504">
                  <c:v>2016-06-18 19:06</c:v>
                </c:pt>
                <c:pt idx="7505">
                  <c:v>2016-06-18 19:06</c:v>
                </c:pt>
                <c:pt idx="7506">
                  <c:v>2016-06-18 19:06</c:v>
                </c:pt>
                <c:pt idx="7507">
                  <c:v>2016-06-18 19:06</c:v>
                </c:pt>
                <c:pt idx="7508">
                  <c:v>2016-06-18 19:06</c:v>
                </c:pt>
                <c:pt idx="7509">
                  <c:v>2016-06-18 19:06</c:v>
                </c:pt>
                <c:pt idx="7510">
                  <c:v>2016-06-18 19:06</c:v>
                </c:pt>
                <c:pt idx="7511">
                  <c:v>2016-06-18 19:06</c:v>
                </c:pt>
                <c:pt idx="7512">
                  <c:v>2016-06-18 19:06</c:v>
                </c:pt>
                <c:pt idx="7513">
                  <c:v>2016-06-18 19:06</c:v>
                </c:pt>
                <c:pt idx="7514">
                  <c:v>2016-06-18 19:06</c:v>
                </c:pt>
                <c:pt idx="7515">
                  <c:v>2016-06-18 19:06</c:v>
                </c:pt>
                <c:pt idx="7516">
                  <c:v>2016-06-18 19:06</c:v>
                </c:pt>
                <c:pt idx="7517">
                  <c:v>2016-06-18 19:06</c:v>
                </c:pt>
                <c:pt idx="7518">
                  <c:v>2016-06-18 19:06</c:v>
                </c:pt>
                <c:pt idx="7519">
                  <c:v>2016-06-18 19:06</c:v>
                </c:pt>
                <c:pt idx="7520">
                  <c:v>2016-06-18 19:06</c:v>
                </c:pt>
                <c:pt idx="7521">
                  <c:v>2016-06-18 19:06</c:v>
                </c:pt>
                <c:pt idx="7522">
                  <c:v>2016-06-18 19:06</c:v>
                </c:pt>
                <c:pt idx="7523">
                  <c:v>2016-06-18 19:06</c:v>
                </c:pt>
                <c:pt idx="7524">
                  <c:v>2016-06-18 19:06</c:v>
                </c:pt>
                <c:pt idx="7525">
                  <c:v>2016-06-18 19:06</c:v>
                </c:pt>
                <c:pt idx="7526">
                  <c:v>2016-06-18 19:06</c:v>
                </c:pt>
                <c:pt idx="7527">
                  <c:v>2016-06-18 19:06</c:v>
                </c:pt>
                <c:pt idx="7528">
                  <c:v>2016-06-18 19:06</c:v>
                </c:pt>
                <c:pt idx="7529">
                  <c:v>2016-06-18 19:06</c:v>
                </c:pt>
                <c:pt idx="7530">
                  <c:v>2016-06-18 19:06</c:v>
                </c:pt>
                <c:pt idx="7531">
                  <c:v>2016-06-18 19:06</c:v>
                </c:pt>
                <c:pt idx="7532">
                  <c:v>2016-06-18 19:06</c:v>
                </c:pt>
                <c:pt idx="7533">
                  <c:v>2016-06-18 19:07</c:v>
                </c:pt>
                <c:pt idx="7534">
                  <c:v>2016-06-18 19:07</c:v>
                </c:pt>
                <c:pt idx="7535">
                  <c:v>2016-06-18 19:07</c:v>
                </c:pt>
                <c:pt idx="7536">
                  <c:v>2016-06-18 19:07</c:v>
                </c:pt>
                <c:pt idx="7537">
                  <c:v>2016-06-18 19:07</c:v>
                </c:pt>
                <c:pt idx="7538">
                  <c:v>2016-06-18 19:07</c:v>
                </c:pt>
                <c:pt idx="7539">
                  <c:v>2016-06-18 19:07</c:v>
                </c:pt>
                <c:pt idx="7540">
                  <c:v>2016-06-18 19:07</c:v>
                </c:pt>
                <c:pt idx="7541">
                  <c:v>2016-06-18 19:07</c:v>
                </c:pt>
                <c:pt idx="7542">
                  <c:v>2016-06-18 19:07</c:v>
                </c:pt>
                <c:pt idx="7543">
                  <c:v>2016-06-18 19:07</c:v>
                </c:pt>
                <c:pt idx="7544">
                  <c:v>2016-06-18 19:07</c:v>
                </c:pt>
                <c:pt idx="7545">
                  <c:v>2016-06-18 19:07</c:v>
                </c:pt>
                <c:pt idx="7546">
                  <c:v>2016-06-18 19:07</c:v>
                </c:pt>
                <c:pt idx="7547">
                  <c:v>2016-06-18 19:07</c:v>
                </c:pt>
                <c:pt idx="7548">
                  <c:v>2016-06-18 19:07</c:v>
                </c:pt>
                <c:pt idx="7549">
                  <c:v>2016-06-18 19:07</c:v>
                </c:pt>
                <c:pt idx="7550">
                  <c:v>2016-06-18 19:07</c:v>
                </c:pt>
                <c:pt idx="7551">
                  <c:v>2016-06-18 19:07</c:v>
                </c:pt>
                <c:pt idx="7552">
                  <c:v>2016-06-18 19:07</c:v>
                </c:pt>
                <c:pt idx="7553">
                  <c:v>2016-06-18 19:07</c:v>
                </c:pt>
                <c:pt idx="7554">
                  <c:v>2016-06-18 19:07</c:v>
                </c:pt>
                <c:pt idx="7555">
                  <c:v>2016-06-18 19:07</c:v>
                </c:pt>
                <c:pt idx="7556">
                  <c:v>2016-06-18 19:07</c:v>
                </c:pt>
                <c:pt idx="7557">
                  <c:v>2016-06-18 19:07</c:v>
                </c:pt>
                <c:pt idx="7558">
                  <c:v>2016-06-18 19:07</c:v>
                </c:pt>
                <c:pt idx="7559">
                  <c:v>2016-06-18 19:07</c:v>
                </c:pt>
                <c:pt idx="7560">
                  <c:v>2016-06-18 19:07</c:v>
                </c:pt>
                <c:pt idx="7561">
                  <c:v>2016-06-18 19:07</c:v>
                </c:pt>
                <c:pt idx="7562">
                  <c:v>2016-06-18 19:07</c:v>
                </c:pt>
                <c:pt idx="7563">
                  <c:v>2016-06-18 19:07</c:v>
                </c:pt>
                <c:pt idx="7564">
                  <c:v>2016-06-18 19:07</c:v>
                </c:pt>
                <c:pt idx="7565">
                  <c:v>2016-06-18 19:07</c:v>
                </c:pt>
                <c:pt idx="7566">
                  <c:v>2016-06-18 19:07</c:v>
                </c:pt>
                <c:pt idx="7567">
                  <c:v>2016-06-18 19:07</c:v>
                </c:pt>
                <c:pt idx="7568">
                  <c:v>2016-06-18 19:07</c:v>
                </c:pt>
                <c:pt idx="7569">
                  <c:v>2016-06-18 19:07</c:v>
                </c:pt>
                <c:pt idx="7570">
                  <c:v>2016-06-18 19:07</c:v>
                </c:pt>
                <c:pt idx="7571">
                  <c:v>2016-06-18 19:07</c:v>
                </c:pt>
                <c:pt idx="7572">
                  <c:v>2016-06-18 19:07</c:v>
                </c:pt>
                <c:pt idx="7573">
                  <c:v>2016-06-18 19:07</c:v>
                </c:pt>
                <c:pt idx="7574">
                  <c:v>2016-06-18 19:07</c:v>
                </c:pt>
                <c:pt idx="7575">
                  <c:v>2016-06-18 19:07</c:v>
                </c:pt>
                <c:pt idx="7576">
                  <c:v>2016-06-18 19:07</c:v>
                </c:pt>
                <c:pt idx="7577">
                  <c:v>2016-06-18 19:07</c:v>
                </c:pt>
                <c:pt idx="7578">
                  <c:v>2016-06-18 19:07</c:v>
                </c:pt>
                <c:pt idx="7579">
                  <c:v>2016-06-18 19:07</c:v>
                </c:pt>
                <c:pt idx="7580">
                  <c:v>2016-06-18 19:07</c:v>
                </c:pt>
                <c:pt idx="7581">
                  <c:v>2016-06-18 19:07</c:v>
                </c:pt>
                <c:pt idx="7582">
                  <c:v>2016-06-18 19:07</c:v>
                </c:pt>
                <c:pt idx="7583">
                  <c:v>2016-06-18 19:07</c:v>
                </c:pt>
                <c:pt idx="7584">
                  <c:v>2016-06-18 19:07</c:v>
                </c:pt>
                <c:pt idx="7585">
                  <c:v>2016-06-18 19:07</c:v>
                </c:pt>
                <c:pt idx="7586">
                  <c:v>2016-06-18 19:07</c:v>
                </c:pt>
                <c:pt idx="7587">
                  <c:v>2016-06-18 19:07</c:v>
                </c:pt>
                <c:pt idx="7588">
                  <c:v>2016-06-18 19:07</c:v>
                </c:pt>
                <c:pt idx="7589">
                  <c:v>2016-06-18 19:07</c:v>
                </c:pt>
                <c:pt idx="7590">
                  <c:v>2016-06-18 19:07</c:v>
                </c:pt>
                <c:pt idx="7591">
                  <c:v>2016-06-18 19:07</c:v>
                </c:pt>
                <c:pt idx="7592">
                  <c:v>2016-06-18 19:08</c:v>
                </c:pt>
                <c:pt idx="7593">
                  <c:v>2016-06-18 19:08</c:v>
                </c:pt>
                <c:pt idx="7594">
                  <c:v>2016-06-18 19:08</c:v>
                </c:pt>
                <c:pt idx="7595">
                  <c:v>2016-06-18 19:08</c:v>
                </c:pt>
                <c:pt idx="7596">
                  <c:v>2016-06-18 19:08</c:v>
                </c:pt>
                <c:pt idx="7597">
                  <c:v>2016-06-18 19:08</c:v>
                </c:pt>
                <c:pt idx="7598">
                  <c:v>2016-06-18 19:08</c:v>
                </c:pt>
                <c:pt idx="7599">
                  <c:v>2016-06-18 19:08</c:v>
                </c:pt>
                <c:pt idx="7600">
                  <c:v>2016-06-18 19:08</c:v>
                </c:pt>
                <c:pt idx="7601">
                  <c:v>2016-06-18 19:08</c:v>
                </c:pt>
                <c:pt idx="7602">
                  <c:v>2016-06-18 19:08</c:v>
                </c:pt>
                <c:pt idx="7603">
                  <c:v>2016-06-18 19:08</c:v>
                </c:pt>
                <c:pt idx="7604">
                  <c:v>2016-06-18 19:08</c:v>
                </c:pt>
                <c:pt idx="7605">
                  <c:v>2016-06-18 19:08</c:v>
                </c:pt>
                <c:pt idx="7606">
                  <c:v>2016-06-18 19:08</c:v>
                </c:pt>
                <c:pt idx="7607">
                  <c:v>2016-06-18 19:08</c:v>
                </c:pt>
                <c:pt idx="7608">
                  <c:v>2016-06-18 19:08</c:v>
                </c:pt>
                <c:pt idx="7609">
                  <c:v>2016-06-18 19:08</c:v>
                </c:pt>
                <c:pt idx="7610">
                  <c:v>2016-06-18 19:08</c:v>
                </c:pt>
                <c:pt idx="7611">
                  <c:v>2016-06-18 19:08</c:v>
                </c:pt>
                <c:pt idx="7612">
                  <c:v>2016-06-18 19:08</c:v>
                </c:pt>
                <c:pt idx="7613">
                  <c:v>2016-06-18 19:08</c:v>
                </c:pt>
                <c:pt idx="7614">
                  <c:v>2016-06-18 19:08</c:v>
                </c:pt>
                <c:pt idx="7615">
                  <c:v>2016-06-18 19:08</c:v>
                </c:pt>
                <c:pt idx="7616">
                  <c:v>2016-06-18 19:08</c:v>
                </c:pt>
                <c:pt idx="7617">
                  <c:v>2016-06-18 19:08</c:v>
                </c:pt>
                <c:pt idx="7618">
                  <c:v>2016-06-18 19:08</c:v>
                </c:pt>
                <c:pt idx="7619">
                  <c:v>2016-06-18 19:08</c:v>
                </c:pt>
                <c:pt idx="7620">
                  <c:v>2016-06-18 19:08</c:v>
                </c:pt>
                <c:pt idx="7621">
                  <c:v>2016-06-18 19:08</c:v>
                </c:pt>
                <c:pt idx="7622">
                  <c:v>2016-06-18 19:08</c:v>
                </c:pt>
                <c:pt idx="7623">
                  <c:v>2016-06-18 19:08</c:v>
                </c:pt>
                <c:pt idx="7624">
                  <c:v>2016-06-18 19:08</c:v>
                </c:pt>
                <c:pt idx="7625">
                  <c:v>2016-06-18 19:08</c:v>
                </c:pt>
                <c:pt idx="7626">
                  <c:v>2016-06-18 19:08</c:v>
                </c:pt>
                <c:pt idx="7627">
                  <c:v>2016-06-18 19:08</c:v>
                </c:pt>
                <c:pt idx="7628">
                  <c:v>2016-06-18 19:08</c:v>
                </c:pt>
                <c:pt idx="7629">
                  <c:v>2016-06-18 19:08</c:v>
                </c:pt>
                <c:pt idx="7630">
                  <c:v>2016-06-18 19:08</c:v>
                </c:pt>
                <c:pt idx="7631">
                  <c:v>2016-06-18 19:08</c:v>
                </c:pt>
                <c:pt idx="7632">
                  <c:v>2016-06-18 19:08</c:v>
                </c:pt>
                <c:pt idx="7633">
                  <c:v>2016-06-18 19:08</c:v>
                </c:pt>
                <c:pt idx="7634">
                  <c:v>2016-06-18 19:08</c:v>
                </c:pt>
                <c:pt idx="7635">
                  <c:v>2016-06-18 19:08</c:v>
                </c:pt>
                <c:pt idx="7636">
                  <c:v>2016-06-18 19:08</c:v>
                </c:pt>
                <c:pt idx="7637">
                  <c:v>2016-06-18 19:08</c:v>
                </c:pt>
                <c:pt idx="7638">
                  <c:v>2016-06-18 19:08</c:v>
                </c:pt>
                <c:pt idx="7639">
                  <c:v>2016-06-18 19:08</c:v>
                </c:pt>
                <c:pt idx="7640">
                  <c:v>2016-06-18 19:08</c:v>
                </c:pt>
                <c:pt idx="7641">
                  <c:v>2016-06-18 19:08</c:v>
                </c:pt>
                <c:pt idx="7642">
                  <c:v>2016-06-18 19:08</c:v>
                </c:pt>
                <c:pt idx="7643">
                  <c:v>2016-06-18 19:08</c:v>
                </c:pt>
                <c:pt idx="7644">
                  <c:v>2016-06-18 19:08</c:v>
                </c:pt>
                <c:pt idx="7645">
                  <c:v>2016-06-18 19:08</c:v>
                </c:pt>
                <c:pt idx="7646">
                  <c:v>2016-06-18 19:08</c:v>
                </c:pt>
                <c:pt idx="7647">
                  <c:v>2016-06-18 19:08</c:v>
                </c:pt>
                <c:pt idx="7648">
                  <c:v>2016-06-18 19:08</c:v>
                </c:pt>
                <c:pt idx="7649">
                  <c:v>2016-06-18 19:08</c:v>
                </c:pt>
                <c:pt idx="7650">
                  <c:v>2016-06-18 19:09</c:v>
                </c:pt>
                <c:pt idx="7651">
                  <c:v>2016-06-18 19:09</c:v>
                </c:pt>
                <c:pt idx="7652">
                  <c:v>2016-06-18 19:09</c:v>
                </c:pt>
                <c:pt idx="7653">
                  <c:v>2016-06-18 19:09</c:v>
                </c:pt>
                <c:pt idx="7654">
                  <c:v>2016-06-18 19:09</c:v>
                </c:pt>
                <c:pt idx="7655">
                  <c:v>2016-06-18 19:09</c:v>
                </c:pt>
                <c:pt idx="7656">
                  <c:v>2016-06-18 19:09</c:v>
                </c:pt>
                <c:pt idx="7657">
                  <c:v>2016-06-18 19:09</c:v>
                </c:pt>
                <c:pt idx="7658">
                  <c:v>2016-06-18 19:09</c:v>
                </c:pt>
                <c:pt idx="7659">
                  <c:v>2016-06-18 19:09</c:v>
                </c:pt>
                <c:pt idx="7660">
                  <c:v>2016-06-18 19:09</c:v>
                </c:pt>
                <c:pt idx="7661">
                  <c:v>2016-06-18 19:09</c:v>
                </c:pt>
                <c:pt idx="7662">
                  <c:v>2016-06-18 19:09</c:v>
                </c:pt>
                <c:pt idx="7663">
                  <c:v>2016-06-18 19:09</c:v>
                </c:pt>
                <c:pt idx="7664">
                  <c:v>2016-06-18 19:09</c:v>
                </c:pt>
                <c:pt idx="7665">
                  <c:v>2016-06-18 19:09</c:v>
                </c:pt>
                <c:pt idx="7666">
                  <c:v>2016-06-18 19:09</c:v>
                </c:pt>
                <c:pt idx="7667">
                  <c:v>2016-06-18 19:09</c:v>
                </c:pt>
                <c:pt idx="7668">
                  <c:v>2016-06-18 19:09</c:v>
                </c:pt>
                <c:pt idx="7669">
                  <c:v>2016-06-18 19:09</c:v>
                </c:pt>
                <c:pt idx="7670">
                  <c:v>2016-06-18 19:09</c:v>
                </c:pt>
                <c:pt idx="7671">
                  <c:v>2016-06-18 19:09</c:v>
                </c:pt>
                <c:pt idx="7672">
                  <c:v>2016-06-18 19:09</c:v>
                </c:pt>
                <c:pt idx="7673">
                  <c:v>2016-06-18 19:09</c:v>
                </c:pt>
                <c:pt idx="7674">
                  <c:v>2016-06-18 19:09</c:v>
                </c:pt>
                <c:pt idx="7675">
                  <c:v>2016-06-18 19:09</c:v>
                </c:pt>
                <c:pt idx="7676">
                  <c:v>2016-06-18 19:09</c:v>
                </c:pt>
                <c:pt idx="7677">
                  <c:v>2016-06-18 19:09</c:v>
                </c:pt>
                <c:pt idx="7678">
                  <c:v>2016-06-18 19:09</c:v>
                </c:pt>
                <c:pt idx="7679">
                  <c:v>2016-06-18 19:09</c:v>
                </c:pt>
                <c:pt idx="7680">
                  <c:v>2016-06-18 19:09</c:v>
                </c:pt>
                <c:pt idx="7681">
                  <c:v>2016-06-18 19:09</c:v>
                </c:pt>
                <c:pt idx="7682">
                  <c:v>2016-06-18 19:09</c:v>
                </c:pt>
                <c:pt idx="7683">
                  <c:v>2016-06-18 19:09</c:v>
                </c:pt>
                <c:pt idx="7684">
                  <c:v>2016-06-18 19:09</c:v>
                </c:pt>
                <c:pt idx="7685">
                  <c:v>2016-06-18 19:09</c:v>
                </c:pt>
                <c:pt idx="7686">
                  <c:v>2016-06-18 19:09</c:v>
                </c:pt>
                <c:pt idx="7687">
                  <c:v>2016-06-18 19:09</c:v>
                </c:pt>
                <c:pt idx="7688">
                  <c:v>2016-06-18 19:09</c:v>
                </c:pt>
                <c:pt idx="7689">
                  <c:v>2016-06-18 19:09</c:v>
                </c:pt>
                <c:pt idx="7690">
                  <c:v>2016-06-18 19:09</c:v>
                </c:pt>
                <c:pt idx="7691">
                  <c:v>2016-06-18 19:09</c:v>
                </c:pt>
                <c:pt idx="7692">
                  <c:v>2016-06-18 19:09</c:v>
                </c:pt>
                <c:pt idx="7693">
                  <c:v>2016-06-18 19:09</c:v>
                </c:pt>
                <c:pt idx="7694">
                  <c:v>2016-06-18 19:09</c:v>
                </c:pt>
                <c:pt idx="7695">
                  <c:v>2016-06-18 19:09</c:v>
                </c:pt>
                <c:pt idx="7696">
                  <c:v>2016-06-18 19:09</c:v>
                </c:pt>
                <c:pt idx="7697">
                  <c:v>2016-06-18 19:09</c:v>
                </c:pt>
                <c:pt idx="7698">
                  <c:v>2016-06-18 19:09</c:v>
                </c:pt>
                <c:pt idx="7699">
                  <c:v>2016-06-18 19:09</c:v>
                </c:pt>
                <c:pt idx="7700">
                  <c:v>2016-06-18 19:09</c:v>
                </c:pt>
                <c:pt idx="7701">
                  <c:v>2016-06-18 19:09</c:v>
                </c:pt>
                <c:pt idx="7702">
                  <c:v>2016-06-18 19:09</c:v>
                </c:pt>
                <c:pt idx="7703">
                  <c:v>2016-06-18 19:09</c:v>
                </c:pt>
                <c:pt idx="7704">
                  <c:v>2016-06-18 19:09</c:v>
                </c:pt>
                <c:pt idx="7705">
                  <c:v>2016-06-18 19:09</c:v>
                </c:pt>
                <c:pt idx="7706">
                  <c:v>2016-06-18 19:09</c:v>
                </c:pt>
                <c:pt idx="7707">
                  <c:v>2016-06-18 19:09</c:v>
                </c:pt>
                <c:pt idx="7708">
                  <c:v>2016-06-18 19:09</c:v>
                </c:pt>
                <c:pt idx="7709">
                  <c:v>2016-06-18 19:10</c:v>
                </c:pt>
                <c:pt idx="7710">
                  <c:v>2016-06-18 19:10</c:v>
                </c:pt>
                <c:pt idx="7711">
                  <c:v>2016-06-18 19:10</c:v>
                </c:pt>
                <c:pt idx="7712">
                  <c:v>2016-06-18 19:10</c:v>
                </c:pt>
                <c:pt idx="7713">
                  <c:v>2016-06-18 19:10</c:v>
                </c:pt>
                <c:pt idx="7714">
                  <c:v>2016-06-18 19:10</c:v>
                </c:pt>
                <c:pt idx="7715">
                  <c:v>2016-06-18 19:10</c:v>
                </c:pt>
                <c:pt idx="7716">
                  <c:v>2016-06-18 19:10</c:v>
                </c:pt>
                <c:pt idx="7717">
                  <c:v>2016-06-18 19:10</c:v>
                </c:pt>
                <c:pt idx="7718">
                  <c:v>2016-06-18 19:10</c:v>
                </c:pt>
                <c:pt idx="7719">
                  <c:v>2016-06-18 19:10</c:v>
                </c:pt>
                <c:pt idx="7720">
                  <c:v>2016-06-18 19:10</c:v>
                </c:pt>
                <c:pt idx="7721">
                  <c:v>2016-06-18 19:10</c:v>
                </c:pt>
                <c:pt idx="7722">
                  <c:v>2016-06-18 19:10</c:v>
                </c:pt>
                <c:pt idx="7723">
                  <c:v>2016-06-18 19:10</c:v>
                </c:pt>
                <c:pt idx="7724">
                  <c:v>2016-06-18 19:10</c:v>
                </c:pt>
                <c:pt idx="7725">
                  <c:v>2016-06-18 19:10</c:v>
                </c:pt>
                <c:pt idx="7726">
                  <c:v>2016-06-18 19:10</c:v>
                </c:pt>
                <c:pt idx="7727">
                  <c:v>2016-06-18 19:10</c:v>
                </c:pt>
                <c:pt idx="7728">
                  <c:v>2016-06-18 19:10</c:v>
                </c:pt>
                <c:pt idx="7729">
                  <c:v>2016-06-18 19:10</c:v>
                </c:pt>
                <c:pt idx="7730">
                  <c:v>2016-06-18 19:10</c:v>
                </c:pt>
                <c:pt idx="7731">
                  <c:v>2016-06-18 19:10</c:v>
                </c:pt>
                <c:pt idx="7732">
                  <c:v>2016-06-18 19:10</c:v>
                </c:pt>
                <c:pt idx="7733">
                  <c:v>2016-06-18 19:10</c:v>
                </c:pt>
                <c:pt idx="7734">
                  <c:v>2016-06-18 19:10</c:v>
                </c:pt>
                <c:pt idx="7735">
                  <c:v>2016-06-18 19:10</c:v>
                </c:pt>
                <c:pt idx="7736">
                  <c:v>2016-06-18 19:10</c:v>
                </c:pt>
                <c:pt idx="7737">
                  <c:v>2016-06-18 19:10</c:v>
                </c:pt>
                <c:pt idx="7738">
                  <c:v>2016-06-18 19:10</c:v>
                </c:pt>
                <c:pt idx="7739">
                  <c:v>2016-06-18 19:10</c:v>
                </c:pt>
                <c:pt idx="7740">
                  <c:v>2016-06-18 19:10</c:v>
                </c:pt>
                <c:pt idx="7741">
                  <c:v>2016-06-18 19:10</c:v>
                </c:pt>
                <c:pt idx="7742">
                  <c:v>2016-06-18 19:10</c:v>
                </c:pt>
                <c:pt idx="7743">
                  <c:v>2016-06-18 19:10</c:v>
                </c:pt>
                <c:pt idx="7744">
                  <c:v>2016-06-18 19:10</c:v>
                </c:pt>
                <c:pt idx="7745">
                  <c:v>2016-06-18 19:10</c:v>
                </c:pt>
                <c:pt idx="7746">
                  <c:v>2016-06-18 19:10</c:v>
                </c:pt>
                <c:pt idx="7747">
                  <c:v>2016-06-18 19:10</c:v>
                </c:pt>
                <c:pt idx="7748">
                  <c:v>2016-06-18 19:10</c:v>
                </c:pt>
                <c:pt idx="7749">
                  <c:v>2016-06-18 19:10</c:v>
                </c:pt>
                <c:pt idx="7750">
                  <c:v>2016-06-18 19:10</c:v>
                </c:pt>
                <c:pt idx="7751">
                  <c:v>2016-06-18 19:10</c:v>
                </c:pt>
                <c:pt idx="7752">
                  <c:v>2016-06-18 19:10</c:v>
                </c:pt>
                <c:pt idx="7753">
                  <c:v>2016-06-18 19:10</c:v>
                </c:pt>
                <c:pt idx="7754">
                  <c:v>2016-06-18 19:10</c:v>
                </c:pt>
                <c:pt idx="7755">
                  <c:v>2016-06-18 19:10</c:v>
                </c:pt>
                <c:pt idx="7756">
                  <c:v>2016-06-18 19:10</c:v>
                </c:pt>
                <c:pt idx="7757">
                  <c:v>2016-06-18 19:10</c:v>
                </c:pt>
                <c:pt idx="7758">
                  <c:v>2016-06-18 19:10</c:v>
                </c:pt>
                <c:pt idx="7759">
                  <c:v>2016-06-18 19:10</c:v>
                </c:pt>
                <c:pt idx="7760">
                  <c:v>2016-06-18 19:10</c:v>
                </c:pt>
                <c:pt idx="7761">
                  <c:v>2016-06-18 19:10</c:v>
                </c:pt>
                <c:pt idx="7762">
                  <c:v>2016-06-18 19:10</c:v>
                </c:pt>
                <c:pt idx="7763">
                  <c:v>2016-06-18 19:10</c:v>
                </c:pt>
                <c:pt idx="7764">
                  <c:v>2016-06-18 19:10</c:v>
                </c:pt>
                <c:pt idx="7765">
                  <c:v>2016-06-18 19:10</c:v>
                </c:pt>
                <c:pt idx="7766">
                  <c:v>2016-06-18 19:10</c:v>
                </c:pt>
                <c:pt idx="7767">
                  <c:v>2016-06-18 19:10</c:v>
                </c:pt>
                <c:pt idx="7768">
                  <c:v>2016-06-18 19:11</c:v>
                </c:pt>
                <c:pt idx="7769">
                  <c:v>2016-06-18 19:11</c:v>
                </c:pt>
                <c:pt idx="7770">
                  <c:v>2016-06-18 19:11</c:v>
                </c:pt>
                <c:pt idx="7771">
                  <c:v>2016-06-18 19:11</c:v>
                </c:pt>
                <c:pt idx="7772">
                  <c:v>2016-06-18 19:11</c:v>
                </c:pt>
                <c:pt idx="7773">
                  <c:v>2016-06-18 19:11</c:v>
                </c:pt>
                <c:pt idx="7774">
                  <c:v>2016-06-18 19:11</c:v>
                </c:pt>
                <c:pt idx="7775">
                  <c:v>2016-06-18 19:11</c:v>
                </c:pt>
                <c:pt idx="7776">
                  <c:v>2016-06-18 19:11</c:v>
                </c:pt>
                <c:pt idx="7777">
                  <c:v>2016-06-18 19:11</c:v>
                </c:pt>
                <c:pt idx="7778">
                  <c:v>2016-06-18 19:11</c:v>
                </c:pt>
                <c:pt idx="7779">
                  <c:v>2016-06-18 19:11</c:v>
                </c:pt>
                <c:pt idx="7780">
                  <c:v>2016-06-18 19:11</c:v>
                </c:pt>
                <c:pt idx="7781">
                  <c:v>2016-06-18 19:11</c:v>
                </c:pt>
                <c:pt idx="7782">
                  <c:v>2016-06-18 19:11</c:v>
                </c:pt>
                <c:pt idx="7783">
                  <c:v>2016-06-18 19:11</c:v>
                </c:pt>
                <c:pt idx="7784">
                  <c:v>2016-06-18 19:11</c:v>
                </c:pt>
                <c:pt idx="7785">
                  <c:v>2016-06-18 19:11</c:v>
                </c:pt>
                <c:pt idx="7786">
                  <c:v>2016-06-18 19:11</c:v>
                </c:pt>
                <c:pt idx="7787">
                  <c:v>2016-06-18 19:11</c:v>
                </c:pt>
                <c:pt idx="7788">
                  <c:v>2016-06-18 19:11</c:v>
                </c:pt>
                <c:pt idx="7789">
                  <c:v>2016-06-18 19:11</c:v>
                </c:pt>
                <c:pt idx="7790">
                  <c:v>2016-06-18 19:11</c:v>
                </c:pt>
                <c:pt idx="7791">
                  <c:v>2016-06-18 19:11</c:v>
                </c:pt>
                <c:pt idx="7792">
                  <c:v>2016-06-18 19:11</c:v>
                </c:pt>
                <c:pt idx="7793">
                  <c:v>2016-06-18 19:11</c:v>
                </c:pt>
                <c:pt idx="7794">
                  <c:v>2016-06-18 19:11</c:v>
                </c:pt>
                <c:pt idx="7795">
                  <c:v>2016-06-18 19:11</c:v>
                </c:pt>
                <c:pt idx="7796">
                  <c:v>2016-06-18 19:11</c:v>
                </c:pt>
                <c:pt idx="7797">
                  <c:v>2016-06-18 19:11</c:v>
                </c:pt>
                <c:pt idx="7798">
                  <c:v>2016-06-18 19:11</c:v>
                </c:pt>
                <c:pt idx="7799">
                  <c:v>2016-06-18 19:11</c:v>
                </c:pt>
                <c:pt idx="7800">
                  <c:v>2016-06-18 19:11</c:v>
                </c:pt>
                <c:pt idx="7801">
                  <c:v>2016-06-18 19:11</c:v>
                </c:pt>
                <c:pt idx="7802">
                  <c:v>2016-06-18 19:11</c:v>
                </c:pt>
                <c:pt idx="7803">
                  <c:v>2016-06-18 19:11</c:v>
                </c:pt>
                <c:pt idx="7804">
                  <c:v>2016-06-18 19:11</c:v>
                </c:pt>
                <c:pt idx="7805">
                  <c:v>2016-06-18 19:11</c:v>
                </c:pt>
                <c:pt idx="7806">
                  <c:v>2016-06-18 19:11</c:v>
                </c:pt>
                <c:pt idx="7807">
                  <c:v>2016-06-18 19:11</c:v>
                </c:pt>
                <c:pt idx="7808">
                  <c:v>2016-06-18 19:11</c:v>
                </c:pt>
                <c:pt idx="7809">
                  <c:v>2016-06-18 19:11</c:v>
                </c:pt>
                <c:pt idx="7810">
                  <c:v>2016-06-18 19:11</c:v>
                </c:pt>
                <c:pt idx="7811">
                  <c:v>2016-06-18 19:11</c:v>
                </c:pt>
                <c:pt idx="7812">
                  <c:v>2016-06-18 19:11</c:v>
                </c:pt>
                <c:pt idx="7813">
                  <c:v>2016-06-18 19:11</c:v>
                </c:pt>
                <c:pt idx="7814">
                  <c:v>2016-06-18 19:11</c:v>
                </c:pt>
                <c:pt idx="7815">
                  <c:v>2016-06-18 19:11</c:v>
                </c:pt>
                <c:pt idx="7816">
                  <c:v>2016-06-18 19:11</c:v>
                </c:pt>
                <c:pt idx="7817">
                  <c:v>2016-06-18 19:11</c:v>
                </c:pt>
                <c:pt idx="7818">
                  <c:v>2016-06-18 19:11</c:v>
                </c:pt>
                <c:pt idx="7819">
                  <c:v>2016-06-18 19:11</c:v>
                </c:pt>
                <c:pt idx="7820">
                  <c:v>2016-06-18 19:11</c:v>
                </c:pt>
                <c:pt idx="7821">
                  <c:v>2016-06-18 19:11</c:v>
                </c:pt>
                <c:pt idx="7822">
                  <c:v>2016-06-18 19:11</c:v>
                </c:pt>
                <c:pt idx="7823">
                  <c:v>2016-06-18 19:11</c:v>
                </c:pt>
                <c:pt idx="7824">
                  <c:v>2016-06-18 19:11</c:v>
                </c:pt>
                <c:pt idx="7825">
                  <c:v>2016-06-18 19:12</c:v>
                </c:pt>
                <c:pt idx="7826">
                  <c:v>2016-06-18 19:12</c:v>
                </c:pt>
                <c:pt idx="7827">
                  <c:v>2016-06-18 19:12</c:v>
                </c:pt>
                <c:pt idx="7828">
                  <c:v>2016-06-18 19:12</c:v>
                </c:pt>
                <c:pt idx="7829">
                  <c:v>2016-06-18 19:12</c:v>
                </c:pt>
                <c:pt idx="7830">
                  <c:v>2016-06-18 19:12</c:v>
                </c:pt>
                <c:pt idx="7831">
                  <c:v>2016-06-18 19:12</c:v>
                </c:pt>
                <c:pt idx="7832">
                  <c:v>2016-06-18 19:12</c:v>
                </c:pt>
                <c:pt idx="7833">
                  <c:v>2016-06-18 19:12</c:v>
                </c:pt>
                <c:pt idx="7834">
                  <c:v>2016-06-18 19:12</c:v>
                </c:pt>
                <c:pt idx="7835">
                  <c:v>2016-06-18 19:12</c:v>
                </c:pt>
                <c:pt idx="7836">
                  <c:v>2016-06-18 19:12</c:v>
                </c:pt>
                <c:pt idx="7837">
                  <c:v>2016-06-18 19:12</c:v>
                </c:pt>
                <c:pt idx="7838">
                  <c:v>2016-06-18 19:12</c:v>
                </c:pt>
                <c:pt idx="7839">
                  <c:v>2016-06-18 19:12</c:v>
                </c:pt>
                <c:pt idx="7840">
                  <c:v>2016-06-18 19:12</c:v>
                </c:pt>
                <c:pt idx="7841">
                  <c:v>2016-06-18 19:12</c:v>
                </c:pt>
                <c:pt idx="7842">
                  <c:v>2016-06-18 19:12</c:v>
                </c:pt>
                <c:pt idx="7843">
                  <c:v>2016-06-18 19:12</c:v>
                </c:pt>
                <c:pt idx="7844">
                  <c:v>2016-06-18 19:12</c:v>
                </c:pt>
                <c:pt idx="7845">
                  <c:v>2016-06-18 19:12</c:v>
                </c:pt>
                <c:pt idx="7846">
                  <c:v>2016-06-18 19:12</c:v>
                </c:pt>
                <c:pt idx="7847">
                  <c:v>2016-06-18 19:12</c:v>
                </c:pt>
                <c:pt idx="7848">
                  <c:v>2016-06-18 19:12</c:v>
                </c:pt>
                <c:pt idx="7849">
                  <c:v>2016-06-18 19:12</c:v>
                </c:pt>
                <c:pt idx="7850">
                  <c:v>2016-06-18 19:12</c:v>
                </c:pt>
                <c:pt idx="7851">
                  <c:v>2016-06-18 19:12</c:v>
                </c:pt>
                <c:pt idx="7852">
                  <c:v>2016-06-18 19:12</c:v>
                </c:pt>
                <c:pt idx="7853">
                  <c:v>2016-06-18 19:12</c:v>
                </c:pt>
                <c:pt idx="7854">
                  <c:v>2016-06-18 19:12</c:v>
                </c:pt>
                <c:pt idx="7855">
                  <c:v>2016-06-18 19:12</c:v>
                </c:pt>
                <c:pt idx="7856">
                  <c:v>2016-06-18 19:12</c:v>
                </c:pt>
                <c:pt idx="7857">
                  <c:v>2016-06-18 19:12</c:v>
                </c:pt>
                <c:pt idx="7858">
                  <c:v>2016-06-18 19:12</c:v>
                </c:pt>
                <c:pt idx="7859">
                  <c:v>2016-06-18 19:12</c:v>
                </c:pt>
                <c:pt idx="7860">
                  <c:v>2016-06-18 19:12</c:v>
                </c:pt>
                <c:pt idx="7861">
                  <c:v>2016-06-18 19:12</c:v>
                </c:pt>
                <c:pt idx="7862">
                  <c:v>2016-06-18 19:12</c:v>
                </c:pt>
                <c:pt idx="7863">
                  <c:v>2016-06-18 19:12</c:v>
                </c:pt>
                <c:pt idx="7864">
                  <c:v>2016-06-18 19:12</c:v>
                </c:pt>
                <c:pt idx="7865">
                  <c:v>2016-06-18 19:12</c:v>
                </c:pt>
                <c:pt idx="7866">
                  <c:v>2016-06-18 19:12</c:v>
                </c:pt>
                <c:pt idx="7867">
                  <c:v>2016-06-18 19:12</c:v>
                </c:pt>
                <c:pt idx="7868">
                  <c:v>2016-06-18 19:12</c:v>
                </c:pt>
                <c:pt idx="7869">
                  <c:v>2016-06-18 19:12</c:v>
                </c:pt>
                <c:pt idx="7870">
                  <c:v>2016-06-18 19:12</c:v>
                </c:pt>
                <c:pt idx="7871">
                  <c:v>2016-06-18 19:12</c:v>
                </c:pt>
                <c:pt idx="7872">
                  <c:v>2016-06-18 19:12</c:v>
                </c:pt>
                <c:pt idx="7873">
                  <c:v>2016-06-18 19:12</c:v>
                </c:pt>
                <c:pt idx="7874">
                  <c:v>2016-06-18 19:12</c:v>
                </c:pt>
                <c:pt idx="7875">
                  <c:v>2016-06-18 19:12</c:v>
                </c:pt>
                <c:pt idx="7876">
                  <c:v>2016-06-18 19:12</c:v>
                </c:pt>
                <c:pt idx="7877">
                  <c:v>2016-06-18 19:12</c:v>
                </c:pt>
                <c:pt idx="7878">
                  <c:v>2016-06-18 19:12</c:v>
                </c:pt>
                <c:pt idx="7879">
                  <c:v>2016-06-18 19:12</c:v>
                </c:pt>
                <c:pt idx="7880">
                  <c:v>2016-06-18 19:12</c:v>
                </c:pt>
                <c:pt idx="7881">
                  <c:v>2016-06-18 19:12</c:v>
                </c:pt>
                <c:pt idx="7882">
                  <c:v>2016-06-18 19:12</c:v>
                </c:pt>
                <c:pt idx="7883">
                  <c:v>2016-06-18 19:12</c:v>
                </c:pt>
                <c:pt idx="7884">
                  <c:v>2016-06-18 19:13</c:v>
                </c:pt>
                <c:pt idx="7885">
                  <c:v>2016-06-18 19:13</c:v>
                </c:pt>
                <c:pt idx="7886">
                  <c:v>2016-06-18 19:13</c:v>
                </c:pt>
                <c:pt idx="7887">
                  <c:v>2016-06-18 19:13</c:v>
                </c:pt>
                <c:pt idx="7888">
                  <c:v>2016-06-18 19:13</c:v>
                </c:pt>
                <c:pt idx="7889">
                  <c:v>2016-06-18 19:13</c:v>
                </c:pt>
                <c:pt idx="7890">
                  <c:v>2016-06-18 19:13</c:v>
                </c:pt>
                <c:pt idx="7891">
                  <c:v>2016-06-18 19:13</c:v>
                </c:pt>
                <c:pt idx="7892">
                  <c:v>2016-06-18 19:13</c:v>
                </c:pt>
                <c:pt idx="7893">
                  <c:v>2016-06-18 19:13</c:v>
                </c:pt>
                <c:pt idx="7894">
                  <c:v>2016-06-18 19:13</c:v>
                </c:pt>
                <c:pt idx="7895">
                  <c:v>2016-06-18 19:13</c:v>
                </c:pt>
                <c:pt idx="7896">
                  <c:v>2016-06-18 19:13</c:v>
                </c:pt>
                <c:pt idx="7897">
                  <c:v>2016-06-18 19:13</c:v>
                </c:pt>
                <c:pt idx="7898">
                  <c:v>2016-06-18 19:13</c:v>
                </c:pt>
                <c:pt idx="7899">
                  <c:v>2016-06-18 19:13</c:v>
                </c:pt>
                <c:pt idx="7900">
                  <c:v>2016-06-18 19:13</c:v>
                </c:pt>
                <c:pt idx="7901">
                  <c:v>2016-06-18 19:13</c:v>
                </c:pt>
                <c:pt idx="7902">
                  <c:v>2016-06-18 19:13</c:v>
                </c:pt>
                <c:pt idx="7903">
                  <c:v>2016-06-18 19:13</c:v>
                </c:pt>
                <c:pt idx="7904">
                  <c:v>2016-06-18 19:13</c:v>
                </c:pt>
                <c:pt idx="7905">
                  <c:v>2016-06-18 19:13</c:v>
                </c:pt>
                <c:pt idx="7906">
                  <c:v>2016-06-18 19:13</c:v>
                </c:pt>
                <c:pt idx="7907">
                  <c:v>2016-06-18 19:13</c:v>
                </c:pt>
                <c:pt idx="7908">
                  <c:v>2016-06-18 19:13</c:v>
                </c:pt>
                <c:pt idx="7909">
                  <c:v>2016-06-18 19:13</c:v>
                </c:pt>
                <c:pt idx="7910">
                  <c:v>2016-06-18 19:13</c:v>
                </c:pt>
                <c:pt idx="7911">
                  <c:v>2016-06-18 19:13</c:v>
                </c:pt>
                <c:pt idx="7912">
                  <c:v>2016-06-18 19:13</c:v>
                </c:pt>
                <c:pt idx="7913">
                  <c:v>2016-06-18 19:13</c:v>
                </c:pt>
                <c:pt idx="7914">
                  <c:v>2016-06-18 19:13</c:v>
                </c:pt>
                <c:pt idx="7915">
                  <c:v>2016-06-18 19:13</c:v>
                </c:pt>
                <c:pt idx="7916">
                  <c:v>2016-06-18 19:13</c:v>
                </c:pt>
                <c:pt idx="7917">
                  <c:v>2016-06-18 19:13</c:v>
                </c:pt>
                <c:pt idx="7918">
                  <c:v>2016-06-18 19:13</c:v>
                </c:pt>
                <c:pt idx="7919">
                  <c:v>2016-06-18 19:13</c:v>
                </c:pt>
                <c:pt idx="7920">
                  <c:v>2016-06-18 19:13</c:v>
                </c:pt>
                <c:pt idx="7921">
                  <c:v>2016-06-18 19:13</c:v>
                </c:pt>
                <c:pt idx="7922">
                  <c:v>2016-06-18 19:13</c:v>
                </c:pt>
                <c:pt idx="7923">
                  <c:v>2016-06-18 19:13</c:v>
                </c:pt>
                <c:pt idx="7924">
                  <c:v>2016-06-18 19:13</c:v>
                </c:pt>
                <c:pt idx="7925">
                  <c:v>2016-06-18 19:13</c:v>
                </c:pt>
                <c:pt idx="7926">
                  <c:v>2016-06-18 19:13</c:v>
                </c:pt>
                <c:pt idx="7927">
                  <c:v>2016-06-18 19:13</c:v>
                </c:pt>
                <c:pt idx="7928">
                  <c:v>2016-06-18 19:13</c:v>
                </c:pt>
                <c:pt idx="7929">
                  <c:v>2016-06-18 19:13</c:v>
                </c:pt>
                <c:pt idx="7930">
                  <c:v>2016-06-18 19:13</c:v>
                </c:pt>
                <c:pt idx="7931">
                  <c:v>2016-06-18 19:13</c:v>
                </c:pt>
                <c:pt idx="7932">
                  <c:v>2016-06-18 19:13</c:v>
                </c:pt>
                <c:pt idx="7933">
                  <c:v>2016-06-18 19:13</c:v>
                </c:pt>
                <c:pt idx="7934">
                  <c:v>2016-06-18 19:13</c:v>
                </c:pt>
                <c:pt idx="7935">
                  <c:v>2016-06-18 19:13</c:v>
                </c:pt>
                <c:pt idx="7936">
                  <c:v>2016-06-18 19:13</c:v>
                </c:pt>
                <c:pt idx="7937">
                  <c:v>2016-06-18 19:13</c:v>
                </c:pt>
                <c:pt idx="7938">
                  <c:v>2016-06-18 19:13</c:v>
                </c:pt>
                <c:pt idx="7939">
                  <c:v>2016-06-18 19:13</c:v>
                </c:pt>
                <c:pt idx="7940">
                  <c:v>2016-06-18 19:13</c:v>
                </c:pt>
                <c:pt idx="7941">
                  <c:v>2016-06-18 19:13</c:v>
                </c:pt>
                <c:pt idx="7942">
                  <c:v>2016-06-18 19:14</c:v>
                </c:pt>
                <c:pt idx="7943">
                  <c:v>2016-06-18 19:14</c:v>
                </c:pt>
                <c:pt idx="7944">
                  <c:v>2016-06-18 19:14</c:v>
                </c:pt>
                <c:pt idx="7945">
                  <c:v>2016-06-18 19:14</c:v>
                </c:pt>
                <c:pt idx="7946">
                  <c:v>2016-06-18 19:14</c:v>
                </c:pt>
                <c:pt idx="7947">
                  <c:v>2016-06-18 19:14</c:v>
                </c:pt>
                <c:pt idx="7948">
                  <c:v>2016-06-18 19:14</c:v>
                </c:pt>
                <c:pt idx="7949">
                  <c:v>2016-06-18 19:14</c:v>
                </c:pt>
                <c:pt idx="7950">
                  <c:v>2016-06-18 19:14</c:v>
                </c:pt>
                <c:pt idx="7951">
                  <c:v>2016-06-18 19:14</c:v>
                </c:pt>
                <c:pt idx="7952">
                  <c:v>2016-06-18 19:14</c:v>
                </c:pt>
                <c:pt idx="7953">
                  <c:v>2016-06-18 19:14</c:v>
                </c:pt>
                <c:pt idx="7954">
                  <c:v>2016-06-18 19:14</c:v>
                </c:pt>
                <c:pt idx="7955">
                  <c:v>2016-06-18 19:14</c:v>
                </c:pt>
                <c:pt idx="7956">
                  <c:v>2016-06-18 19:14</c:v>
                </c:pt>
                <c:pt idx="7957">
                  <c:v>2016-06-18 19:14</c:v>
                </c:pt>
                <c:pt idx="7958">
                  <c:v>2016-06-18 19:14</c:v>
                </c:pt>
                <c:pt idx="7959">
                  <c:v>2016-06-18 19:14</c:v>
                </c:pt>
                <c:pt idx="7960">
                  <c:v>2016-06-18 19:14</c:v>
                </c:pt>
                <c:pt idx="7961">
                  <c:v>2016-06-18 19:14</c:v>
                </c:pt>
                <c:pt idx="7962">
                  <c:v>2016-06-18 19:14</c:v>
                </c:pt>
                <c:pt idx="7963">
                  <c:v>2016-06-18 19:14</c:v>
                </c:pt>
                <c:pt idx="7964">
                  <c:v>2016-06-18 19:14</c:v>
                </c:pt>
                <c:pt idx="7965">
                  <c:v>2016-06-18 19:14</c:v>
                </c:pt>
                <c:pt idx="7966">
                  <c:v>2016-06-18 19:14</c:v>
                </c:pt>
                <c:pt idx="7967">
                  <c:v>2016-06-18 19:14</c:v>
                </c:pt>
                <c:pt idx="7968">
                  <c:v>2016-06-18 19:14</c:v>
                </c:pt>
                <c:pt idx="7969">
                  <c:v>2016-06-18 19:14</c:v>
                </c:pt>
                <c:pt idx="7970">
                  <c:v>2016-06-18 19:14</c:v>
                </c:pt>
                <c:pt idx="7971">
                  <c:v>2016-06-18 19:14</c:v>
                </c:pt>
                <c:pt idx="7972">
                  <c:v>2016-06-18 19:14</c:v>
                </c:pt>
                <c:pt idx="7973">
                  <c:v>2016-06-18 19:14</c:v>
                </c:pt>
                <c:pt idx="7974">
                  <c:v>2016-06-18 19:14</c:v>
                </c:pt>
                <c:pt idx="7975">
                  <c:v>2016-06-18 19:14</c:v>
                </c:pt>
                <c:pt idx="7976">
                  <c:v>2016-06-18 19:14</c:v>
                </c:pt>
                <c:pt idx="7977">
                  <c:v>2016-06-18 19:14</c:v>
                </c:pt>
                <c:pt idx="7978">
                  <c:v>2016-06-18 19:14</c:v>
                </c:pt>
                <c:pt idx="7979">
                  <c:v>2016-06-18 19:14</c:v>
                </c:pt>
                <c:pt idx="7980">
                  <c:v>2016-06-18 19:14</c:v>
                </c:pt>
                <c:pt idx="7981">
                  <c:v>2016-06-18 19:14</c:v>
                </c:pt>
                <c:pt idx="7982">
                  <c:v>2016-06-18 19:14</c:v>
                </c:pt>
                <c:pt idx="7983">
                  <c:v>2016-06-18 19:14</c:v>
                </c:pt>
                <c:pt idx="7984">
                  <c:v>2016-06-18 19:14</c:v>
                </c:pt>
                <c:pt idx="7985">
                  <c:v>2016-06-18 19:14</c:v>
                </c:pt>
                <c:pt idx="7986">
                  <c:v>2016-06-18 19:14</c:v>
                </c:pt>
                <c:pt idx="7987">
                  <c:v>2016-06-18 19:14</c:v>
                </c:pt>
                <c:pt idx="7988">
                  <c:v>2016-06-18 19:14</c:v>
                </c:pt>
                <c:pt idx="7989">
                  <c:v>2016-06-18 19:14</c:v>
                </c:pt>
                <c:pt idx="7990">
                  <c:v>2016-06-18 19:14</c:v>
                </c:pt>
                <c:pt idx="7991">
                  <c:v>2016-06-18 19:14</c:v>
                </c:pt>
                <c:pt idx="7992">
                  <c:v>2016-06-18 19:14</c:v>
                </c:pt>
                <c:pt idx="7993">
                  <c:v>2016-06-18 19:14</c:v>
                </c:pt>
                <c:pt idx="7994">
                  <c:v>2016-06-18 19:14</c:v>
                </c:pt>
                <c:pt idx="7995">
                  <c:v>2016-06-18 19:14</c:v>
                </c:pt>
                <c:pt idx="7996">
                  <c:v>2016-06-18 19:14</c:v>
                </c:pt>
                <c:pt idx="7997">
                  <c:v>2016-06-18 19:14</c:v>
                </c:pt>
                <c:pt idx="7998">
                  <c:v>2016-06-18 19:14</c:v>
                </c:pt>
                <c:pt idx="7999">
                  <c:v>2016-06-18 19:15</c:v>
                </c:pt>
                <c:pt idx="8000">
                  <c:v>2016-06-18 19:15</c:v>
                </c:pt>
                <c:pt idx="8001">
                  <c:v>2016-06-18 19:15</c:v>
                </c:pt>
                <c:pt idx="8002">
                  <c:v>2016-06-18 19:15</c:v>
                </c:pt>
                <c:pt idx="8003">
                  <c:v>2016-06-18 19:15</c:v>
                </c:pt>
                <c:pt idx="8004">
                  <c:v>2016-06-18 19:15</c:v>
                </c:pt>
                <c:pt idx="8005">
                  <c:v>2016-06-18 19:15</c:v>
                </c:pt>
                <c:pt idx="8006">
                  <c:v>2016-06-18 19:15</c:v>
                </c:pt>
                <c:pt idx="8007">
                  <c:v>2016-06-18 19:15</c:v>
                </c:pt>
                <c:pt idx="8008">
                  <c:v>2016-06-18 19:15</c:v>
                </c:pt>
                <c:pt idx="8009">
                  <c:v>2016-06-18 19:15</c:v>
                </c:pt>
                <c:pt idx="8010">
                  <c:v>2016-06-18 19:15</c:v>
                </c:pt>
                <c:pt idx="8011">
                  <c:v>2016-06-18 19:15</c:v>
                </c:pt>
                <c:pt idx="8012">
                  <c:v>2016-06-18 19:15</c:v>
                </c:pt>
                <c:pt idx="8013">
                  <c:v>2016-06-18 19:15</c:v>
                </c:pt>
                <c:pt idx="8014">
                  <c:v>2016-06-18 19:15</c:v>
                </c:pt>
                <c:pt idx="8015">
                  <c:v>2016-06-18 19:15</c:v>
                </c:pt>
                <c:pt idx="8016">
                  <c:v>2016-06-18 19:15</c:v>
                </c:pt>
                <c:pt idx="8017">
                  <c:v>2016-06-18 19:15</c:v>
                </c:pt>
                <c:pt idx="8018">
                  <c:v>2016-06-18 19:15</c:v>
                </c:pt>
                <c:pt idx="8019">
                  <c:v>2016-06-18 19:15</c:v>
                </c:pt>
                <c:pt idx="8020">
                  <c:v>2016-06-18 19:15</c:v>
                </c:pt>
                <c:pt idx="8021">
                  <c:v>2016-06-18 19:15</c:v>
                </c:pt>
                <c:pt idx="8022">
                  <c:v>2016-06-18 19:15</c:v>
                </c:pt>
                <c:pt idx="8023">
                  <c:v>2016-06-18 19:15</c:v>
                </c:pt>
                <c:pt idx="8024">
                  <c:v>2016-06-18 19:15</c:v>
                </c:pt>
                <c:pt idx="8025">
                  <c:v>2016-06-18 19:15</c:v>
                </c:pt>
                <c:pt idx="8026">
                  <c:v>2016-06-18 19:15</c:v>
                </c:pt>
                <c:pt idx="8027">
                  <c:v>2016-06-18 19:15</c:v>
                </c:pt>
                <c:pt idx="8028">
                  <c:v>2016-06-18 19:15</c:v>
                </c:pt>
                <c:pt idx="8029">
                  <c:v>2016-06-18 19:15</c:v>
                </c:pt>
                <c:pt idx="8030">
                  <c:v>2016-06-18 19:15</c:v>
                </c:pt>
                <c:pt idx="8031">
                  <c:v>2016-06-18 19:15</c:v>
                </c:pt>
                <c:pt idx="8032">
                  <c:v>2016-06-18 19:15</c:v>
                </c:pt>
                <c:pt idx="8033">
                  <c:v>2016-06-18 19:15</c:v>
                </c:pt>
                <c:pt idx="8034">
                  <c:v>2016-06-18 19:15</c:v>
                </c:pt>
                <c:pt idx="8035">
                  <c:v>2016-06-18 19:15</c:v>
                </c:pt>
                <c:pt idx="8036">
                  <c:v>2016-06-18 19:15</c:v>
                </c:pt>
                <c:pt idx="8037">
                  <c:v>2016-06-18 19:15</c:v>
                </c:pt>
                <c:pt idx="8038">
                  <c:v>2016-06-18 19:15</c:v>
                </c:pt>
                <c:pt idx="8039">
                  <c:v>2016-06-18 19:15</c:v>
                </c:pt>
                <c:pt idx="8040">
                  <c:v>2016-06-18 19:15</c:v>
                </c:pt>
                <c:pt idx="8041">
                  <c:v>2016-06-18 19:15</c:v>
                </c:pt>
                <c:pt idx="8042">
                  <c:v>2016-06-18 19:15</c:v>
                </c:pt>
                <c:pt idx="8043">
                  <c:v>2016-06-18 19:15</c:v>
                </c:pt>
                <c:pt idx="8044">
                  <c:v>2016-06-18 19:15</c:v>
                </c:pt>
                <c:pt idx="8045">
                  <c:v>2016-06-18 19:15</c:v>
                </c:pt>
                <c:pt idx="8046">
                  <c:v>2016-06-18 19:15</c:v>
                </c:pt>
                <c:pt idx="8047">
                  <c:v>2016-06-18 19:15</c:v>
                </c:pt>
                <c:pt idx="8048">
                  <c:v>2016-06-18 19:15</c:v>
                </c:pt>
                <c:pt idx="8049">
                  <c:v>2016-06-18 19:15</c:v>
                </c:pt>
                <c:pt idx="8050">
                  <c:v>2016-06-18 19:15</c:v>
                </c:pt>
                <c:pt idx="8051">
                  <c:v>2016-06-18 19:15</c:v>
                </c:pt>
                <c:pt idx="8052">
                  <c:v>2016-06-18 19:15</c:v>
                </c:pt>
                <c:pt idx="8053">
                  <c:v>2016-06-18 19:15</c:v>
                </c:pt>
                <c:pt idx="8054">
                  <c:v>2016-06-18 19:15</c:v>
                </c:pt>
                <c:pt idx="8055">
                  <c:v>2016-06-18 19:15</c:v>
                </c:pt>
                <c:pt idx="8056">
                  <c:v>2016-06-18 19:15</c:v>
                </c:pt>
                <c:pt idx="8057">
                  <c:v>2016-06-18 19:15</c:v>
                </c:pt>
                <c:pt idx="8058">
                  <c:v>2016-06-18 19:16</c:v>
                </c:pt>
                <c:pt idx="8059">
                  <c:v>2016-06-18 19:16</c:v>
                </c:pt>
                <c:pt idx="8060">
                  <c:v>2016-06-18 19:16</c:v>
                </c:pt>
                <c:pt idx="8061">
                  <c:v>2016-06-18 19:16</c:v>
                </c:pt>
                <c:pt idx="8062">
                  <c:v>2016-06-18 19:16</c:v>
                </c:pt>
                <c:pt idx="8063">
                  <c:v>2016-06-18 19:16</c:v>
                </c:pt>
                <c:pt idx="8064">
                  <c:v>2016-06-18 19:16</c:v>
                </c:pt>
                <c:pt idx="8065">
                  <c:v>2016-06-18 19:16</c:v>
                </c:pt>
                <c:pt idx="8066">
                  <c:v>2016-06-18 19:16</c:v>
                </c:pt>
                <c:pt idx="8067">
                  <c:v>2016-06-18 19:16</c:v>
                </c:pt>
                <c:pt idx="8068">
                  <c:v>2016-06-18 19:16</c:v>
                </c:pt>
                <c:pt idx="8069">
                  <c:v>2016-06-18 19:16</c:v>
                </c:pt>
                <c:pt idx="8070">
                  <c:v>2016-06-18 19:16</c:v>
                </c:pt>
                <c:pt idx="8071">
                  <c:v>2016-06-18 19:16</c:v>
                </c:pt>
                <c:pt idx="8072">
                  <c:v>2016-06-18 19:16</c:v>
                </c:pt>
                <c:pt idx="8073">
                  <c:v>2016-06-18 19:16</c:v>
                </c:pt>
                <c:pt idx="8074">
                  <c:v>2016-06-18 19:16</c:v>
                </c:pt>
                <c:pt idx="8075">
                  <c:v>2016-06-18 19:16</c:v>
                </c:pt>
                <c:pt idx="8076">
                  <c:v>2016-06-18 19:16</c:v>
                </c:pt>
                <c:pt idx="8077">
                  <c:v>2016-06-18 19:16</c:v>
                </c:pt>
                <c:pt idx="8078">
                  <c:v>2016-06-18 19:16</c:v>
                </c:pt>
                <c:pt idx="8079">
                  <c:v>2016-06-18 19:16</c:v>
                </c:pt>
                <c:pt idx="8080">
                  <c:v>2016-06-18 19:16</c:v>
                </c:pt>
                <c:pt idx="8081">
                  <c:v>2016-06-18 19:16</c:v>
                </c:pt>
                <c:pt idx="8082">
                  <c:v>2016-06-18 19:16</c:v>
                </c:pt>
                <c:pt idx="8083">
                  <c:v>2016-06-18 19:16</c:v>
                </c:pt>
                <c:pt idx="8084">
                  <c:v>2016-06-18 19:16</c:v>
                </c:pt>
                <c:pt idx="8085">
                  <c:v>2016-06-18 19:16</c:v>
                </c:pt>
                <c:pt idx="8086">
                  <c:v>2016-06-18 19:16</c:v>
                </c:pt>
                <c:pt idx="8087">
                  <c:v>2016-06-18 19:16</c:v>
                </c:pt>
                <c:pt idx="8088">
                  <c:v>2016-06-18 19:16</c:v>
                </c:pt>
                <c:pt idx="8089">
                  <c:v>2016-06-18 19:16</c:v>
                </c:pt>
                <c:pt idx="8090">
                  <c:v>2016-06-18 19:16</c:v>
                </c:pt>
                <c:pt idx="8091">
                  <c:v>2016-06-18 19:16</c:v>
                </c:pt>
                <c:pt idx="8092">
                  <c:v>2016-06-18 19:16</c:v>
                </c:pt>
                <c:pt idx="8093">
                  <c:v>2016-06-18 19:16</c:v>
                </c:pt>
                <c:pt idx="8094">
                  <c:v>2016-06-18 19:16</c:v>
                </c:pt>
                <c:pt idx="8095">
                  <c:v>2016-06-18 19:16</c:v>
                </c:pt>
                <c:pt idx="8096">
                  <c:v>2016-06-18 19:16</c:v>
                </c:pt>
                <c:pt idx="8097">
                  <c:v>2016-06-18 19:16</c:v>
                </c:pt>
                <c:pt idx="8098">
                  <c:v>2016-06-18 19:16</c:v>
                </c:pt>
                <c:pt idx="8099">
                  <c:v>2016-06-18 19:16</c:v>
                </c:pt>
                <c:pt idx="8100">
                  <c:v>2016-06-18 19:16</c:v>
                </c:pt>
                <c:pt idx="8101">
                  <c:v>2016-06-18 19:16</c:v>
                </c:pt>
                <c:pt idx="8102">
                  <c:v>2016-06-18 19:16</c:v>
                </c:pt>
                <c:pt idx="8103">
                  <c:v>2016-06-18 19:16</c:v>
                </c:pt>
                <c:pt idx="8104">
                  <c:v>2016-06-18 19:16</c:v>
                </c:pt>
                <c:pt idx="8105">
                  <c:v>2016-06-18 19:16</c:v>
                </c:pt>
                <c:pt idx="8106">
                  <c:v>2016-06-18 19:16</c:v>
                </c:pt>
                <c:pt idx="8107">
                  <c:v>2016-06-18 19:16</c:v>
                </c:pt>
                <c:pt idx="8108">
                  <c:v>2016-06-18 19:16</c:v>
                </c:pt>
                <c:pt idx="8109">
                  <c:v>2016-06-18 19:16</c:v>
                </c:pt>
                <c:pt idx="8110">
                  <c:v>2016-06-18 19:16</c:v>
                </c:pt>
                <c:pt idx="8111">
                  <c:v>2016-06-18 19:17</c:v>
                </c:pt>
                <c:pt idx="8112">
                  <c:v>2016-06-18 19:17</c:v>
                </c:pt>
                <c:pt idx="8113">
                  <c:v>2016-06-18 19:17</c:v>
                </c:pt>
                <c:pt idx="8114">
                  <c:v>2016-06-18 19:17</c:v>
                </c:pt>
                <c:pt idx="8115">
                  <c:v>2016-06-18 19:17</c:v>
                </c:pt>
                <c:pt idx="8116">
                  <c:v>2016-06-18 19:17</c:v>
                </c:pt>
                <c:pt idx="8117">
                  <c:v>2016-06-18 19:17</c:v>
                </c:pt>
                <c:pt idx="8118">
                  <c:v>2016-06-18 19:17</c:v>
                </c:pt>
                <c:pt idx="8119">
                  <c:v>2016-06-18 19:17</c:v>
                </c:pt>
                <c:pt idx="8120">
                  <c:v>2016-06-18 19:17</c:v>
                </c:pt>
                <c:pt idx="8121">
                  <c:v>2016-06-18 19:17</c:v>
                </c:pt>
                <c:pt idx="8122">
                  <c:v>2016-06-18 19:17</c:v>
                </c:pt>
                <c:pt idx="8123">
                  <c:v>2016-06-18 19:17</c:v>
                </c:pt>
                <c:pt idx="8124">
                  <c:v>2016-06-18 19:17</c:v>
                </c:pt>
                <c:pt idx="8125">
                  <c:v>2016-06-18 19:17</c:v>
                </c:pt>
                <c:pt idx="8126">
                  <c:v>2016-06-18 19:17</c:v>
                </c:pt>
                <c:pt idx="8127">
                  <c:v>2016-06-18 19:17</c:v>
                </c:pt>
                <c:pt idx="8128">
                  <c:v>2016-06-18 19:17</c:v>
                </c:pt>
                <c:pt idx="8129">
                  <c:v>2016-06-18 19:17</c:v>
                </c:pt>
                <c:pt idx="8130">
                  <c:v>2016-06-18 19:17</c:v>
                </c:pt>
                <c:pt idx="8131">
                  <c:v>2016-06-18 19:17</c:v>
                </c:pt>
                <c:pt idx="8132">
                  <c:v>2016-06-18 19:17</c:v>
                </c:pt>
                <c:pt idx="8133">
                  <c:v>2016-06-18 19:17</c:v>
                </c:pt>
                <c:pt idx="8134">
                  <c:v>2016-06-18 19:17</c:v>
                </c:pt>
                <c:pt idx="8135">
                  <c:v>2016-06-18 19:17</c:v>
                </c:pt>
                <c:pt idx="8136">
                  <c:v>2016-06-18 19:17</c:v>
                </c:pt>
                <c:pt idx="8137">
                  <c:v>2016-06-18 19:17</c:v>
                </c:pt>
                <c:pt idx="8138">
                  <c:v>2016-06-18 19:17</c:v>
                </c:pt>
                <c:pt idx="8139">
                  <c:v>2016-06-18 19:17</c:v>
                </c:pt>
                <c:pt idx="8140">
                  <c:v>2016-06-18 19:17</c:v>
                </c:pt>
                <c:pt idx="8141">
                  <c:v>2016-06-18 19:17</c:v>
                </c:pt>
                <c:pt idx="8142">
                  <c:v>2016-06-18 19:17</c:v>
                </c:pt>
                <c:pt idx="8143">
                  <c:v>2016-06-18 19:17</c:v>
                </c:pt>
                <c:pt idx="8144">
                  <c:v>2016-06-18 19:17</c:v>
                </c:pt>
                <c:pt idx="8145">
                  <c:v>2016-06-18 19:17</c:v>
                </c:pt>
                <c:pt idx="8146">
                  <c:v>2016-06-18 19:17</c:v>
                </c:pt>
                <c:pt idx="8147">
                  <c:v>2016-06-18 19:17</c:v>
                </c:pt>
                <c:pt idx="8148">
                  <c:v>2016-06-18 19:17</c:v>
                </c:pt>
                <c:pt idx="8149">
                  <c:v>2016-06-18 19:17</c:v>
                </c:pt>
                <c:pt idx="8150">
                  <c:v>2016-06-18 19:17</c:v>
                </c:pt>
                <c:pt idx="8151">
                  <c:v>2016-06-18 19:17</c:v>
                </c:pt>
                <c:pt idx="8152">
                  <c:v>2016-06-18 19:17</c:v>
                </c:pt>
                <c:pt idx="8153">
                  <c:v>2016-06-18 19:17</c:v>
                </c:pt>
                <c:pt idx="8154">
                  <c:v>2016-06-18 19:17</c:v>
                </c:pt>
                <c:pt idx="8155">
                  <c:v>2016-06-18 19:17</c:v>
                </c:pt>
                <c:pt idx="8156">
                  <c:v>2016-06-18 19:17</c:v>
                </c:pt>
                <c:pt idx="8157">
                  <c:v>2016-06-18 19:17</c:v>
                </c:pt>
                <c:pt idx="8158">
                  <c:v>2016-06-18 19:17</c:v>
                </c:pt>
                <c:pt idx="8159">
                  <c:v>2016-06-18 19:17</c:v>
                </c:pt>
                <c:pt idx="8160">
                  <c:v>2016-06-18 19:17</c:v>
                </c:pt>
                <c:pt idx="8161">
                  <c:v>2016-06-18 19:17</c:v>
                </c:pt>
                <c:pt idx="8162">
                  <c:v>2016-06-18 19:17</c:v>
                </c:pt>
                <c:pt idx="8163">
                  <c:v>2016-06-18 19:17</c:v>
                </c:pt>
                <c:pt idx="8164">
                  <c:v>2016-06-18 19:17</c:v>
                </c:pt>
                <c:pt idx="8165">
                  <c:v>2016-06-18 19:17</c:v>
                </c:pt>
                <c:pt idx="8166">
                  <c:v>2016-06-18 19:17</c:v>
                </c:pt>
                <c:pt idx="8167">
                  <c:v>2016-06-18 19:17</c:v>
                </c:pt>
                <c:pt idx="8168">
                  <c:v>2016-06-18 19:17</c:v>
                </c:pt>
                <c:pt idx="8169">
                  <c:v>2016-06-18 19:17</c:v>
                </c:pt>
                <c:pt idx="8170">
                  <c:v>2016-06-18 19:18</c:v>
                </c:pt>
                <c:pt idx="8171">
                  <c:v>2016-06-18 19:18</c:v>
                </c:pt>
                <c:pt idx="8172">
                  <c:v>2016-06-18 19:18</c:v>
                </c:pt>
                <c:pt idx="8173">
                  <c:v>2016-06-18 19:18</c:v>
                </c:pt>
                <c:pt idx="8174">
                  <c:v>2016-06-18 19:18</c:v>
                </c:pt>
                <c:pt idx="8175">
                  <c:v>2016-06-18 19:18</c:v>
                </c:pt>
                <c:pt idx="8176">
                  <c:v>2016-06-18 19:18</c:v>
                </c:pt>
                <c:pt idx="8177">
                  <c:v>2016-06-18 19:18</c:v>
                </c:pt>
                <c:pt idx="8178">
                  <c:v>2016-06-18 19:18</c:v>
                </c:pt>
                <c:pt idx="8179">
                  <c:v>2016-06-18 19:18</c:v>
                </c:pt>
                <c:pt idx="8180">
                  <c:v>2016-06-18 19:18</c:v>
                </c:pt>
                <c:pt idx="8181">
                  <c:v>2016-06-18 19:18</c:v>
                </c:pt>
                <c:pt idx="8182">
                  <c:v>2016-06-18 19:18</c:v>
                </c:pt>
                <c:pt idx="8183">
                  <c:v>2016-06-18 19:18</c:v>
                </c:pt>
                <c:pt idx="8184">
                  <c:v>2016-06-18 19:18</c:v>
                </c:pt>
                <c:pt idx="8185">
                  <c:v>2016-06-18 19:18</c:v>
                </c:pt>
                <c:pt idx="8186">
                  <c:v>2016-06-18 19:18</c:v>
                </c:pt>
                <c:pt idx="8187">
                  <c:v>2016-06-18 19:18</c:v>
                </c:pt>
                <c:pt idx="8188">
                  <c:v>2016-06-18 19:18</c:v>
                </c:pt>
                <c:pt idx="8189">
                  <c:v>2016-06-18 19:18</c:v>
                </c:pt>
                <c:pt idx="8190">
                  <c:v>2016-06-18 19:18</c:v>
                </c:pt>
                <c:pt idx="8191">
                  <c:v>2016-06-18 19:18</c:v>
                </c:pt>
                <c:pt idx="8192">
                  <c:v>2016-06-18 19:18</c:v>
                </c:pt>
                <c:pt idx="8193">
                  <c:v>2016-06-18 19:18</c:v>
                </c:pt>
                <c:pt idx="8194">
                  <c:v>2016-06-18 19:18</c:v>
                </c:pt>
                <c:pt idx="8195">
                  <c:v>2016-06-18 19:18</c:v>
                </c:pt>
                <c:pt idx="8196">
                  <c:v>2016-06-18 19:18</c:v>
                </c:pt>
                <c:pt idx="8197">
                  <c:v>2016-06-18 19:18</c:v>
                </c:pt>
                <c:pt idx="8198">
                  <c:v>2016-06-18 19:18</c:v>
                </c:pt>
                <c:pt idx="8199">
                  <c:v>2016-06-18 19:18</c:v>
                </c:pt>
                <c:pt idx="8200">
                  <c:v>2016-06-18 19:18</c:v>
                </c:pt>
                <c:pt idx="8201">
                  <c:v>2016-06-18 19:18</c:v>
                </c:pt>
                <c:pt idx="8202">
                  <c:v>2016-06-18 19:18</c:v>
                </c:pt>
                <c:pt idx="8203">
                  <c:v>2016-06-18 19:18</c:v>
                </c:pt>
                <c:pt idx="8204">
                  <c:v>2016-06-18 19:18</c:v>
                </c:pt>
                <c:pt idx="8205">
                  <c:v>2016-06-18 19:18</c:v>
                </c:pt>
                <c:pt idx="8206">
                  <c:v>2016-06-18 19:18</c:v>
                </c:pt>
                <c:pt idx="8207">
                  <c:v>2016-06-18 19:18</c:v>
                </c:pt>
                <c:pt idx="8208">
                  <c:v>2016-06-18 19:18</c:v>
                </c:pt>
                <c:pt idx="8209">
                  <c:v>2016-06-18 19:18</c:v>
                </c:pt>
                <c:pt idx="8210">
                  <c:v>2016-06-18 19:18</c:v>
                </c:pt>
                <c:pt idx="8211">
                  <c:v>2016-06-18 19:18</c:v>
                </c:pt>
                <c:pt idx="8212">
                  <c:v>2016-06-18 19:18</c:v>
                </c:pt>
                <c:pt idx="8213">
                  <c:v>2016-06-18 19:18</c:v>
                </c:pt>
                <c:pt idx="8214">
                  <c:v>2016-06-18 19:18</c:v>
                </c:pt>
                <c:pt idx="8215">
                  <c:v>2016-06-18 19:18</c:v>
                </c:pt>
                <c:pt idx="8216">
                  <c:v>2016-06-18 19:18</c:v>
                </c:pt>
                <c:pt idx="8217">
                  <c:v>2016-06-18 19:18</c:v>
                </c:pt>
                <c:pt idx="8218">
                  <c:v>2016-06-18 19:18</c:v>
                </c:pt>
                <c:pt idx="8219">
                  <c:v>2016-06-18 19:18</c:v>
                </c:pt>
                <c:pt idx="8220">
                  <c:v>2016-06-18 19:18</c:v>
                </c:pt>
                <c:pt idx="8221">
                  <c:v>2016-06-18 19:18</c:v>
                </c:pt>
                <c:pt idx="8222">
                  <c:v>2016-06-18 19:18</c:v>
                </c:pt>
                <c:pt idx="8223">
                  <c:v>2016-06-18 19:18</c:v>
                </c:pt>
                <c:pt idx="8224">
                  <c:v>2016-06-18 19:18</c:v>
                </c:pt>
                <c:pt idx="8225">
                  <c:v>2016-06-18 19:18</c:v>
                </c:pt>
                <c:pt idx="8226">
                  <c:v>2016-06-18 19:18</c:v>
                </c:pt>
                <c:pt idx="8227">
                  <c:v>2016-06-18 19:19</c:v>
                </c:pt>
                <c:pt idx="8228">
                  <c:v>2016-06-18 19:19</c:v>
                </c:pt>
                <c:pt idx="8229">
                  <c:v>2016-06-18 19:19</c:v>
                </c:pt>
                <c:pt idx="8230">
                  <c:v>2016-06-18 19:19</c:v>
                </c:pt>
                <c:pt idx="8231">
                  <c:v>2016-06-18 19:19</c:v>
                </c:pt>
                <c:pt idx="8232">
                  <c:v>2016-06-18 19:19</c:v>
                </c:pt>
                <c:pt idx="8233">
                  <c:v>2016-06-18 19:19</c:v>
                </c:pt>
                <c:pt idx="8234">
                  <c:v>2016-06-18 19:19</c:v>
                </c:pt>
                <c:pt idx="8235">
                  <c:v>2016-06-18 19:19</c:v>
                </c:pt>
                <c:pt idx="8236">
                  <c:v>2016-06-18 19:19</c:v>
                </c:pt>
                <c:pt idx="8237">
                  <c:v>2016-06-18 19:19</c:v>
                </c:pt>
                <c:pt idx="8238">
                  <c:v>2016-06-18 19:19</c:v>
                </c:pt>
                <c:pt idx="8239">
                  <c:v>2016-06-18 19:19</c:v>
                </c:pt>
                <c:pt idx="8240">
                  <c:v>2016-06-18 19:19</c:v>
                </c:pt>
                <c:pt idx="8241">
                  <c:v>2016-06-18 19:19</c:v>
                </c:pt>
                <c:pt idx="8242">
                  <c:v>2016-06-18 19:19</c:v>
                </c:pt>
                <c:pt idx="8243">
                  <c:v>2016-06-18 19:19</c:v>
                </c:pt>
                <c:pt idx="8244">
                  <c:v>2016-06-18 19:19</c:v>
                </c:pt>
                <c:pt idx="8245">
                  <c:v>2016-06-18 19:19</c:v>
                </c:pt>
                <c:pt idx="8246">
                  <c:v>2016-06-18 19:19</c:v>
                </c:pt>
                <c:pt idx="8247">
                  <c:v>2016-06-18 19:19</c:v>
                </c:pt>
                <c:pt idx="8248">
                  <c:v>2016-06-18 19:19</c:v>
                </c:pt>
                <c:pt idx="8249">
                  <c:v>2016-06-18 19:19</c:v>
                </c:pt>
                <c:pt idx="8250">
                  <c:v>2016-06-18 19:19</c:v>
                </c:pt>
                <c:pt idx="8251">
                  <c:v>2016-06-18 19:19</c:v>
                </c:pt>
                <c:pt idx="8252">
                  <c:v>2016-06-18 19:19</c:v>
                </c:pt>
                <c:pt idx="8253">
                  <c:v>2016-06-18 19:19</c:v>
                </c:pt>
                <c:pt idx="8254">
                  <c:v>2016-06-18 19:19</c:v>
                </c:pt>
                <c:pt idx="8255">
                  <c:v>2016-06-18 19:19</c:v>
                </c:pt>
                <c:pt idx="8256">
                  <c:v>2016-06-18 19:19</c:v>
                </c:pt>
                <c:pt idx="8257">
                  <c:v>2016-06-18 19:19</c:v>
                </c:pt>
                <c:pt idx="8258">
                  <c:v>2016-06-18 19:19</c:v>
                </c:pt>
                <c:pt idx="8259">
                  <c:v>2016-06-18 19:19</c:v>
                </c:pt>
                <c:pt idx="8260">
                  <c:v>2016-06-18 19:19</c:v>
                </c:pt>
                <c:pt idx="8261">
                  <c:v>2016-06-18 19:19</c:v>
                </c:pt>
                <c:pt idx="8262">
                  <c:v>2016-06-18 19:19</c:v>
                </c:pt>
                <c:pt idx="8263">
                  <c:v>2016-06-18 19:19</c:v>
                </c:pt>
                <c:pt idx="8264">
                  <c:v>2016-06-18 19:19</c:v>
                </c:pt>
                <c:pt idx="8265">
                  <c:v>2016-06-18 19:19</c:v>
                </c:pt>
                <c:pt idx="8266">
                  <c:v>2016-06-18 19:19</c:v>
                </c:pt>
                <c:pt idx="8267">
                  <c:v>2016-06-18 19:19</c:v>
                </c:pt>
                <c:pt idx="8268">
                  <c:v>2016-06-18 19:19</c:v>
                </c:pt>
                <c:pt idx="8269">
                  <c:v>2016-06-18 19:19</c:v>
                </c:pt>
                <c:pt idx="8270">
                  <c:v>2016-06-18 19:19</c:v>
                </c:pt>
                <c:pt idx="8271">
                  <c:v>2016-06-18 19:19</c:v>
                </c:pt>
                <c:pt idx="8272">
                  <c:v>2016-06-18 19:19</c:v>
                </c:pt>
                <c:pt idx="8273">
                  <c:v>2016-06-18 19:19</c:v>
                </c:pt>
                <c:pt idx="8274">
                  <c:v>2016-06-18 19:19</c:v>
                </c:pt>
                <c:pt idx="8275">
                  <c:v>2016-06-18 19:19</c:v>
                </c:pt>
                <c:pt idx="8276">
                  <c:v>2016-06-18 19:19</c:v>
                </c:pt>
                <c:pt idx="8277">
                  <c:v>2016-06-18 19:19</c:v>
                </c:pt>
                <c:pt idx="8278">
                  <c:v>2016-06-18 19:19</c:v>
                </c:pt>
                <c:pt idx="8279">
                  <c:v>2016-06-18 19:19</c:v>
                </c:pt>
                <c:pt idx="8280">
                  <c:v>2016-06-18 19:19</c:v>
                </c:pt>
                <c:pt idx="8281">
                  <c:v>2016-06-18 19:19</c:v>
                </c:pt>
                <c:pt idx="8282">
                  <c:v>2016-06-18 19:19</c:v>
                </c:pt>
                <c:pt idx="8283">
                  <c:v>2016-06-18 19:19</c:v>
                </c:pt>
                <c:pt idx="8284">
                  <c:v>2016-06-18 19:19</c:v>
                </c:pt>
                <c:pt idx="8285">
                  <c:v>2016-06-18 19:19</c:v>
                </c:pt>
                <c:pt idx="8286">
                  <c:v>2016-06-18 19:19</c:v>
                </c:pt>
                <c:pt idx="8287">
                  <c:v>2016-06-18 19:20</c:v>
                </c:pt>
                <c:pt idx="8288">
                  <c:v>2016-06-18 19:20</c:v>
                </c:pt>
                <c:pt idx="8289">
                  <c:v>2016-06-18 19:20</c:v>
                </c:pt>
                <c:pt idx="8290">
                  <c:v>2016-06-18 19:20</c:v>
                </c:pt>
                <c:pt idx="8291">
                  <c:v>2016-06-18 19:20</c:v>
                </c:pt>
                <c:pt idx="8292">
                  <c:v>2016-06-18 19:20</c:v>
                </c:pt>
                <c:pt idx="8293">
                  <c:v>2016-06-18 19:20</c:v>
                </c:pt>
                <c:pt idx="8294">
                  <c:v>2016-06-18 19:20</c:v>
                </c:pt>
                <c:pt idx="8295">
                  <c:v>2016-06-18 19:20</c:v>
                </c:pt>
                <c:pt idx="8296">
                  <c:v>2016-06-18 19:20</c:v>
                </c:pt>
                <c:pt idx="8297">
                  <c:v>2016-06-18 19:20</c:v>
                </c:pt>
                <c:pt idx="8298">
                  <c:v>2016-06-18 19:20</c:v>
                </c:pt>
                <c:pt idx="8299">
                  <c:v>2016-06-18 19:20</c:v>
                </c:pt>
                <c:pt idx="8300">
                  <c:v>2016-06-18 19:20</c:v>
                </c:pt>
                <c:pt idx="8301">
                  <c:v>2016-06-18 19:20</c:v>
                </c:pt>
                <c:pt idx="8302">
                  <c:v>2016-06-18 19:20</c:v>
                </c:pt>
                <c:pt idx="8303">
                  <c:v>2016-06-18 19:20</c:v>
                </c:pt>
                <c:pt idx="8304">
                  <c:v>2016-06-18 19:20</c:v>
                </c:pt>
                <c:pt idx="8305">
                  <c:v>2016-06-18 19:20</c:v>
                </c:pt>
                <c:pt idx="8306">
                  <c:v>2016-06-18 19:20</c:v>
                </c:pt>
                <c:pt idx="8307">
                  <c:v>2016-06-18 19:20</c:v>
                </c:pt>
                <c:pt idx="8308">
                  <c:v>2016-06-18 19:20</c:v>
                </c:pt>
                <c:pt idx="8309">
                  <c:v>2016-06-18 19:20</c:v>
                </c:pt>
                <c:pt idx="8310">
                  <c:v>2016-06-18 19:20</c:v>
                </c:pt>
                <c:pt idx="8311">
                  <c:v>2016-06-18 19:20</c:v>
                </c:pt>
                <c:pt idx="8312">
                  <c:v>2016-06-18 19:20</c:v>
                </c:pt>
                <c:pt idx="8313">
                  <c:v>2016-06-18 19:20</c:v>
                </c:pt>
                <c:pt idx="8314">
                  <c:v>2016-06-18 19:20</c:v>
                </c:pt>
                <c:pt idx="8315">
                  <c:v>2016-06-18 19:20</c:v>
                </c:pt>
                <c:pt idx="8316">
                  <c:v>2016-06-18 19:20</c:v>
                </c:pt>
                <c:pt idx="8317">
                  <c:v>2016-06-18 19:20</c:v>
                </c:pt>
                <c:pt idx="8318">
                  <c:v>2016-06-18 19:20</c:v>
                </c:pt>
                <c:pt idx="8319">
                  <c:v>2016-06-18 19:20</c:v>
                </c:pt>
                <c:pt idx="8320">
                  <c:v>2016-06-18 19:20</c:v>
                </c:pt>
                <c:pt idx="8321">
                  <c:v>2016-06-18 19:20</c:v>
                </c:pt>
                <c:pt idx="8322">
                  <c:v>2016-06-18 19:20</c:v>
                </c:pt>
                <c:pt idx="8323">
                  <c:v>2016-06-18 19:20</c:v>
                </c:pt>
                <c:pt idx="8324">
                  <c:v>2016-06-18 19:20</c:v>
                </c:pt>
                <c:pt idx="8325">
                  <c:v>2016-06-18 19:20</c:v>
                </c:pt>
                <c:pt idx="8326">
                  <c:v>2016-06-18 19:20</c:v>
                </c:pt>
                <c:pt idx="8327">
                  <c:v>2016-06-18 19:20</c:v>
                </c:pt>
                <c:pt idx="8328">
                  <c:v>2016-06-18 19:20</c:v>
                </c:pt>
                <c:pt idx="8329">
                  <c:v>2016-06-18 19:20</c:v>
                </c:pt>
                <c:pt idx="8330">
                  <c:v>2016-06-18 19:20</c:v>
                </c:pt>
                <c:pt idx="8331">
                  <c:v>2016-06-18 19:20</c:v>
                </c:pt>
                <c:pt idx="8332">
                  <c:v>2016-06-18 19:20</c:v>
                </c:pt>
                <c:pt idx="8333">
                  <c:v>2016-06-18 19:20</c:v>
                </c:pt>
                <c:pt idx="8334">
                  <c:v>2016-06-18 19:20</c:v>
                </c:pt>
                <c:pt idx="8335">
                  <c:v>2016-06-18 19:20</c:v>
                </c:pt>
                <c:pt idx="8336">
                  <c:v>2016-06-18 19:20</c:v>
                </c:pt>
                <c:pt idx="8337">
                  <c:v>2016-06-18 19:20</c:v>
                </c:pt>
                <c:pt idx="8338">
                  <c:v>2016-06-18 19:20</c:v>
                </c:pt>
                <c:pt idx="8339">
                  <c:v>2016-06-18 19:20</c:v>
                </c:pt>
                <c:pt idx="8340">
                  <c:v>2016-06-18 19:20</c:v>
                </c:pt>
                <c:pt idx="8341">
                  <c:v>2016-06-18 19:20</c:v>
                </c:pt>
                <c:pt idx="8342">
                  <c:v>2016-06-18 19:21</c:v>
                </c:pt>
                <c:pt idx="8343">
                  <c:v>2016-06-18 19:21</c:v>
                </c:pt>
                <c:pt idx="8344">
                  <c:v>2016-06-18 19:21</c:v>
                </c:pt>
                <c:pt idx="8345">
                  <c:v>2016-06-18 19:21</c:v>
                </c:pt>
                <c:pt idx="8346">
                  <c:v>2016-06-18 19:21</c:v>
                </c:pt>
                <c:pt idx="8347">
                  <c:v>2016-06-18 19:21</c:v>
                </c:pt>
                <c:pt idx="8348">
                  <c:v>2016-06-18 19:21</c:v>
                </c:pt>
                <c:pt idx="8349">
                  <c:v>2016-06-18 19:21</c:v>
                </c:pt>
                <c:pt idx="8350">
                  <c:v>2016-06-18 19:21</c:v>
                </c:pt>
                <c:pt idx="8351">
                  <c:v>2016-06-18 19:21</c:v>
                </c:pt>
                <c:pt idx="8352">
                  <c:v>2016-06-18 19:21</c:v>
                </c:pt>
                <c:pt idx="8353">
                  <c:v>2016-06-18 19:21</c:v>
                </c:pt>
                <c:pt idx="8354">
                  <c:v>2016-06-18 19:21</c:v>
                </c:pt>
                <c:pt idx="8355">
                  <c:v>2016-06-18 19:21</c:v>
                </c:pt>
                <c:pt idx="8356">
                  <c:v>2016-06-18 19:21</c:v>
                </c:pt>
                <c:pt idx="8357">
                  <c:v>2016-06-18 19:21</c:v>
                </c:pt>
                <c:pt idx="8358">
                  <c:v>2016-06-18 19:21</c:v>
                </c:pt>
                <c:pt idx="8359">
                  <c:v>2016-06-18 19:21</c:v>
                </c:pt>
                <c:pt idx="8360">
                  <c:v>2016-06-18 19:21</c:v>
                </c:pt>
                <c:pt idx="8361">
                  <c:v>2016-06-18 19:21</c:v>
                </c:pt>
                <c:pt idx="8362">
                  <c:v>2016-06-18 19:21</c:v>
                </c:pt>
                <c:pt idx="8363">
                  <c:v>2016-06-18 19:21</c:v>
                </c:pt>
                <c:pt idx="8364">
                  <c:v>2016-06-18 19:21</c:v>
                </c:pt>
                <c:pt idx="8365">
                  <c:v>2016-06-18 19:21</c:v>
                </c:pt>
                <c:pt idx="8366">
                  <c:v>2016-06-18 19:21</c:v>
                </c:pt>
                <c:pt idx="8367">
                  <c:v>2016-06-18 19:21</c:v>
                </c:pt>
                <c:pt idx="8368">
                  <c:v>2016-06-18 19:21</c:v>
                </c:pt>
                <c:pt idx="8369">
                  <c:v>2016-06-18 19:21</c:v>
                </c:pt>
                <c:pt idx="8370">
                  <c:v>2016-06-18 19:21</c:v>
                </c:pt>
                <c:pt idx="8371">
                  <c:v>2016-06-18 19:21</c:v>
                </c:pt>
                <c:pt idx="8372">
                  <c:v>2016-06-18 19:21</c:v>
                </c:pt>
                <c:pt idx="8373">
                  <c:v>2016-06-18 19:21</c:v>
                </c:pt>
                <c:pt idx="8374">
                  <c:v>2016-06-18 19:21</c:v>
                </c:pt>
                <c:pt idx="8375">
                  <c:v>2016-06-18 19:21</c:v>
                </c:pt>
                <c:pt idx="8376">
                  <c:v>2016-06-18 19:21</c:v>
                </c:pt>
                <c:pt idx="8377">
                  <c:v>2016-06-18 19:21</c:v>
                </c:pt>
                <c:pt idx="8378">
                  <c:v>2016-06-18 19:21</c:v>
                </c:pt>
                <c:pt idx="8379">
                  <c:v>2016-06-18 19:21</c:v>
                </c:pt>
                <c:pt idx="8380">
                  <c:v>2016-06-18 19:21</c:v>
                </c:pt>
                <c:pt idx="8381">
                  <c:v>2016-06-18 19:21</c:v>
                </c:pt>
                <c:pt idx="8382">
                  <c:v>2016-06-18 19:21</c:v>
                </c:pt>
                <c:pt idx="8383">
                  <c:v>2016-06-18 19:21</c:v>
                </c:pt>
                <c:pt idx="8384">
                  <c:v>2016-06-18 19:21</c:v>
                </c:pt>
                <c:pt idx="8385">
                  <c:v>2016-06-18 19:21</c:v>
                </c:pt>
                <c:pt idx="8386">
                  <c:v>2016-06-18 19:21</c:v>
                </c:pt>
                <c:pt idx="8387">
                  <c:v>2016-06-18 19:21</c:v>
                </c:pt>
                <c:pt idx="8388">
                  <c:v>2016-06-18 19:21</c:v>
                </c:pt>
                <c:pt idx="8389">
                  <c:v>2016-06-18 19:21</c:v>
                </c:pt>
                <c:pt idx="8390">
                  <c:v>2016-06-18 19:21</c:v>
                </c:pt>
                <c:pt idx="8391">
                  <c:v>2016-06-18 19:21</c:v>
                </c:pt>
                <c:pt idx="8392">
                  <c:v>2016-06-18 19:21</c:v>
                </c:pt>
                <c:pt idx="8393">
                  <c:v>2016-06-18 19:21</c:v>
                </c:pt>
                <c:pt idx="8394">
                  <c:v>2016-06-18 19:21</c:v>
                </c:pt>
                <c:pt idx="8395">
                  <c:v>2016-06-18 19:21</c:v>
                </c:pt>
                <c:pt idx="8396">
                  <c:v>2016-06-18 19:22</c:v>
                </c:pt>
                <c:pt idx="8397">
                  <c:v>2016-06-18 19:22</c:v>
                </c:pt>
                <c:pt idx="8398">
                  <c:v>2016-06-18 19:22</c:v>
                </c:pt>
                <c:pt idx="8399">
                  <c:v>2016-06-18 19:22</c:v>
                </c:pt>
                <c:pt idx="8400">
                  <c:v>2016-06-18 19:22</c:v>
                </c:pt>
                <c:pt idx="8401">
                  <c:v>2016-06-18 19:22</c:v>
                </c:pt>
                <c:pt idx="8402">
                  <c:v>2016-06-18 19:22</c:v>
                </c:pt>
                <c:pt idx="8403">
                  <c:v>2016-06-18 19:22</c:v>
                </c:pt>
                <c:pt idx="8404">
                  <c:v>2016-06-18 19:22</c:v>
                </c:pt>
                <c:pt idx="8405">
                  <c:v>2016-06-18 19:22</c:v>
                </c:pt>
                <c:pt idx="8406">
                  <c:v>2016-06-18 19:22</c:v>
                </c:pt>
                <c:pt idx="8407">
                  <c:v>2016-06-18 19:22</c:v>
                </c:pt>
                <c:pt idx="8408">
                  <c:v>2016-06-18 19:22</c:v>
                </c:pt>
                <c:pt idx="8409">
                  <c:v>2016-06-18 19:22</c:v>
                </c:pt>
                <c:pt idx="8410">
                  <c:v>2016-06-18 19:22</c:v>
                </c:pt>
                <c:pt idx="8411">
                  <c:v>2016-06-18 19:22</c:v>
                </c:pt>
                <c:pt idx="8412">
                  <c:v>2016-06-18 19:22</c:v>
                </c:pt>
                <c:pt idx="8413">
                  <c:v>2016-06-18 19:22</c:v>
                </c:pt>
                <c:pt idx="8414">
                  <c:v>2016-06-18 19:22</c:v>
                </c:pt>
                <c:pt idx="8415">
                  <c:v>2016-06-18 19:22</c:v>
                </c:pt>
                <c:pt idx="8416">
                  <c:v>2016-06-18 19:22</c:v>
                </c:pt>
                <c:pt idx="8417">
                  <c:v>2016-06-18 19:22</c:v>
                </c:pt>
                <c:pt idx="8418">
                  <c:v>2016-06-18 19:22</c:v>
                </c:pt>
                <c:pt idx="8419">
                  <c:v>2016-06-18 19:22</c:v>
                </c:pt>
                <c:pt idx="8420">
                  <c:v>2016-06-18 19:22</c:v>
                </c:pt>
                <c:pt idx="8421">
                  <c:v>2016-06-18 19:22</c:v>
                </c:pt>
                <c:pt idx="8422">
                  <c:v>2016-06-18 19:22</c:v>
                </c:pt>
                <c:pt idx="8423">
                  <c:v>2016-06-18 19:22</c:v>
                </c:pt>
                <c:pt idx="8424">
                  <c:v>2016-06-18 19:22</c:v>
                </c:pt>
                <c:pt idx="8425">
                  <c:v>2016-06-18 19:22</c:v>
                </c:pt>
                <c:pt idx="8426">
                  <c:v>2016-06-18 19:22</c:v>
                </c:pt>
                <c:pt idx="8427">
                  <c:v>2016-06-18 19:22</c:v>
                </c:pt>
                <c:pt idx="8428">
                  <c:v>2016-06-18 19:22</c:v>
                </c:pt>
                <c:pt idx="8429">
                  <c:v>2016-06-18 19:22</c:v>
                </c:pt>
                <c:pt idx="8430">
                  <c:v>2016-06-18 19:22</c:v>
                </c:pt>
                <c:pt idx="8431">
                  <c:v>2016-06-18 19:22</c:v>
                </c:pt>
                <c:pt idx="8432">
                  <c:v>2016-06-18 19:22</c:v>
                </c:pt>
                <c:pt idx="8433">
                  <c:v>2016-06-18 19:22</c:v>
                </c:pt>
                <c:pt idx="8434">
                  <c:v>2016-06-18 19:22</c:v>
                </c:pt>
                <c:pt idx="8435">
                  <c:v>2016-06-18 19:22</c:v>
                </c:pt>
                <c:pt idx="8436">
                  <c:v>2016-06-18 19:22</c:v>
                </c:pt>
                <c:pt idx="8437">
                  <c:v>2016-06-18 19:22</c:v>
                </c:pt>
                <c:pt idx="8438">
                  <c:v>2016-06-18 19:22</c:v>
                </c:pt>
                <c:pt idx="8439">
                  <c:v>2016-06-18 19:22</c:v>
                </c:pt>
                <c:pt idx="8440">
                  <c:v>2016-06-18 19:22</c:v>
                </c:pt>
                <c:pt idx="8441">
                  <c:v>2016-06-18 19:22</c:v>
                </c:pt>
                <c:pt idx="8442">
                  <c:v>2016-06-18 19:22</c:v>
                </c:pt>
                <c:pt idx="8443">
                  <c:v>2016-06-18 19:22</c:v>
                </c:pt>
                <c:pt idx="8444">
                  <c:v>2016-06-18 19:22</c:v>
                </c:pt>
                <c:pt idx="8445">
                  <c:v>2016-06-18 19:22</c:v>
                </c:pt>
                <c:pt idx="8446">
                  <c:v>2016-06-18 19:22</c:v>
                </c:pt>
                <c:pt idx="8447">
                  <c:v>2016-06-18 19:22</c:v>
                </c:pt>
                <c:pt idx="8448">
                  <c:v>2016-06-18 19:22</c:v>
                </c:pt>
                <c:pt idx="8449">
                  <c:v>2016-06-18 19:22</c:v>
                </c:pt>
                <c:pt idx="8450">
                  <c:v>2016-06-18 19:22</c:v>
                </c:pt>
                <c:pt idx="8451">
                  <c:v>2016-06-18 19:22</c:v>
                </c:pt>
                <c:pt idx="8452">
                  <c:v>2016-06-18 19:23</c:v>
                </c:pt>
                <c:pt idx="8453">
                  <c:v>2016-06-18 19:23</c:v>
                </c:pt>
                <c:pt idx="8454">
                  <c:v>2016-06-18 19:23</c:v>
                </c:pt>
                <c:pt idx="8455">
                  <c:v>2016-06-18 19:23</c:v>
                </c:pt>
                <c:pt idx="8456">
                  <c:v>2016-06-18 19:23</c:v>
                </c:pt>
                <c:pt idx="8457">
                  <c:v>2016-06-18 19:23</c:v>
                </c:pt>
                <c:pt idx="8458">
                  <c:v>2016-06-18 19:23</c:v>
                </c:pt>
                <c:pt idx="8459">
                  <c:v>2016-06-18 19:23</c:v>
                </c:pt>
                <c:pt idx="8460">
                  <c:v>2016-06-18 19:23</c:v>
                </c:pt>
                <c:pt idx="8461">
                  <c:v>2016-06-18 19:23</c:v>
                </c:pt>
                <c:pt idx="8462">
                  <c:v>2016-06-18 19:23</c:v>
                </c:pt>
                <c:pt idx="8463">
                  <c:v>2016-06-18 19:23</c:v>
                </c:pt>
                <c:pt idx="8464">
                  <c:v>2016-06-18 19:23</c:v>
                </c:pt>
                <c:pt idx="8465">
                  <c:v>2016-06-18 19:23</c:v>
                </c:pt>
                <c:pt idx="8466">
                  <c:v>2016-06-18 19:23</c:v>
                </c:pt>
                <c:pt idx="8467">
                  <c:v>2016-06-18 19:23</c:v>
                </c:pt>
                <c:pt idx="8468">
                  <c:v>2016-06-18 19:23</c:v>
                </c:pt>
                <c:pt idx="8469">
                  <c:v>2016-06-18 19:23</c:v>
                </c:pt>
                <c:pt idx="8470">
                  <c:v>2016-06-18 19:23</c:v>
                </c:pt>
                <c:pt idx="8471">
                  <c:v>2016-06-18 19:23</c:v>
                </c:pt>
                <c:pt idx="8472">
                  <c:v>2016-06-18 19:23</c:v>
                </c:pt>
                <c:pt idx="8473">
                  <c:v>2016-06-18 19:23</c:v>
                </c:pt>
                <c:pt idx="8474">
                  <c:v>2016-06-18 19:23</c:v>
                </c:pt>
                <c:pt idx="8475">
                  <c:v>2016-06-18 19:23</c:v>
                </c:pt>
                <c:pt idx="8476">
                  <c:v>2016-06-18 19:23</c:v>
                </c:pt>
                <c:pt idx="8477">
                  <c:v>2016-06-18 19:23</c:v>
                </c:pt>
                <c:pt idx="8478">
                  <c:v>2016-06-18 19:23</c:v>
                </c:pt>
                <c:pt idx="8479">
                  <c:v>2016-06-18 19:23</c:v>
                </c:pt>
                <c:pt idx="8480">
                  <c:v>2016-06-18 19:23</c:v>
                </c:pt>
                <c:pt idx="8481">
                  <c:v>2016-06-18 19:23</c:v>
                </c:pt>
                <c:pt idx="8482">
                  <c:v>2016-06-18 19:23</c:v>
                </c:pt>
                <c:pt idx="8483">
                  <c:v>2016-06-18 19:23</c:v>
                </c:pt>
                <c:pt idx="8484">
                  <c:v>2016-06-18 19:23</c:v>
                </c:pt>
                <c:pt idx="8485">
                  <c:v>2016-06-18 19:23</c:v>
                </c:pt>
                <c:pt idx="8486">
                  <c:v>2016-06-18 19:23</c:v>
                </c:pt>
                <c:pt idx="8487">
                  <c:v>2016-06-18 19:23</c:v>
                </c:pt>
                <c:pt idx="8488">
                  <c:v>2016-06-18 19:23</c:v>
                </c:pt>
                <c:pt idx="8489">
                  <c:v>2016-06-18 19:23</c:v>
                </c:pt>
                <c:pt idx="8490">
                  <c:v>2016-06-18 19:23</c:v>
                </c:pt>
                <c:pt idx="8491">
                  <c:v>2016-06-18 19:23</c:v>
                </c:pt>
                <c:pt idx="8492">
                  <c:v>2016-06-18 19:23</c:v>
                </c:pt>
                <c:pt idx="8493">
                  <c:v>2016-06-18 19:23</c:v>
                </c:pt>
                <c:pt idx="8494">
                  <c:v>2016-06-18 19:23</c:v>
                </c:pt>
                <c:pt idx="8495">
                  <c:v>2016-06-18 19:23</c:v>
                </c:pt>
                <c:pt idx="8496">
                  <c:v>2016-06-18 19:23</c:v>
                </c:pt>
                <c:pt idx="8497">
                  <c:v>2016-06-18 19:23</c:v>
                </c:pt>
                <c:pt idx="8498">
                  <c:v>2016-06-18 19:23</c:v>
                </c:pt>
                <c:pt idx="8499">
                  <c:v>2016-06-18 19:23</c:v>
                </c:pt>
                <c:pt idx="8500">
                  <c:v>2016-06-18 19:23</c:v>
                </c:pt>
                <c:pt idx="8501">
                  <c:v>2016-06-18 19:23</c:v>
                </c:pt>
                <c:pt idx="8502">
                  <c:v>2016-06-18 19:23</c:v>
                </c:pt>
                <c:pt idx="8503">
                  <c:v>2016-06-18 19:23</c:v>
                </c:pt>
                <c:pt idx="8504">
                  <c:v>2016-06-18 19:23</c:v>
                </c:pt>
                <c:pt idx="8505">
                  <c:v>2016-06-18 19:23</c:v>
                </c:pt>
                <c:pt idx="8506">
                  <c:v>2016-06-18 19:23</c:v>
                </c:pt>
                <c:pt idx="8507">
                  <c:v>2016-06-18 19:23</c:v>
                </c:pt>
                <c:pt idx="8508">
                  <c:v>2016-06-18 19:23</c:v>
                </c:pt>
                <c:pt idx="8509">
                  <c:v>2016-06-18 19:23</c:v>
                </c:pt>
                <c:pt idx="8510">
                  <c:v>2016-06-18 19:24</c:v>
                </c:pt>
                <c:pt idx="8511">
                  <c:v>2016-06-18 19:24</c:v>
                </c:pt>
                <c:pt idx="8512">
                  <c:v>2016-06-18 19:24</c:v>
                </c:pt>
                <c:pt idx="8513">
                  <c:v>2016-06-18 19:24</c:v>
                </c:pt>
                <c:pt idx="8514">
                  <c:v>2016-06-18 19:24</c:v>
                </c:pt>
                <c:pt idx="8515">
                  <c:v>2016-06-18 19:24</c:v>
                </c:pt>
                <c:pt idx="8516">
                  <c:v>2016-06-18 19:24</c:v>
                </c:pt>
                <c:pt idx="8517">
                  <c:v>2016-06-18 19:24</c:v>
                </c:pt>
                <c:pt idx="8518">
                  <c:v>2016-06-18 19:24</c:v>
                </c:pt>
                <c:pt idx="8519">
                  <c:v>2016-06-18 19:24</c:v>
                </c:pt>
                <c:pt idx="8520">
                  <c:v>2016-06-18 19:24</c:v>
                </c:pt>
                <c:pt idx="8521">
                  <c:v>2016-06-18 19:24</c:v>
                </c:pt>
                <c:pt idx="8522">
                  <c:v>2016-06-18 19:24</c:v>
                </c:pt>
                <c:pt idx="8523">
                  <c:v>2016-06-18 19:24</c:v>
                </c:pt>
                <c:pt idx="8524">
                  <c:v>2016-06-18 19:24</c:v>
                </c:pt>
                <c:pt idx="8525">
                  <c:v>2016-06-18 19:24</c:v>
                </c:pt>
                <c:pt idx="8526">
                  <c:v>2016-06-18 19:24</c:v>
                </c:pt>
                <c:pt idx="8527">
                  <c:v>2016-06-18 19:24</c:v>
                </c:pt>
                <c:pt idx="8528">
                  <c:v>2016-06-18 19:24</c:v>
                </c:pt>
                <c:pt idx="8529">
                  <c:v>2016-06-18 19:24</c:v>
                </c:pt>
                <c:pt idx="8530">
                  <c:v>2016-06-18 19:24</c:v>
                </c:pt>
                <c:pt idx="8531">
                  <c:v>2016-06-18 19:24</c:v>
                </c:pt>
                <c:pt idx="8532">
                  <c:v>2016-06-18 19:24</c:v>
                </c:pt>
                <c:pt idx="8533">
                  <c:v>2016-06-18 19:24</c:v>
                </c:pt>
                <c:pt idx="8534">
                  <c:v>2016-06-18 19:24</c:v>
                </c:pt>
                <c:pt idx="8535">
                  <c:v>2016-06-18 19:24</c:v>
                </c:pt>
                <c:pt idx="8536">
                  <c:v>2016-06-18 19:24</c:v>
                </c:pt>
                <c:pt idx="8537">
                  <c:v>2016-06-18 19:24</c:v>
                </c:pt>
                <c:pt idx="8538">
                  <c:v>2016-06-18 19:24</c:v>
                </c:pt>
                <c:pt idx="8539">
                  <c:v>2016-06-18 19:24</c:v>
                </c:pt>
                <c:pt idx="8540">
                  <c:v>2016-06-18 19:24</c:v>
                </c:pt>
                <c:pt idx="8541">
                  <c:v>2016-06-18 19:24</c:v>
                </c:pt>
                <c:pt idx="8542">
                  <c:v>2016-06-18 19:24</c:v>
                </c:pt>
                <c:pt idx="8543">
                  <c:v>2016-06-18 19:24</c:v>
                </c:pt>
                <c:pt idx="8544">
                  <c:v>2016-06-18 19:24</c:v>
                </c:pt>
                <c:pt idx="8545">
                  <c:v>2016-06-18 19:24</c:v>
                </c:pt>
                <c:pt idx="8546">
                  <c:v>2016-06-18 19:24</c:v>
                </c:pt>
                <c:pt idx="8547">
                  <c:v>2016-06-18 19:24</c:v>
                </c:pt>
                <c:pt idx="8548">
                  <c:v>2016-06-18 19:24</c:v>
                </c:pt>
                <c:pt idx="8549">
                  <c:v>2016-06-18 19:24</c:v>
                </c:pt>
                <c:pt idx="8550">
                  <c:v>2016-06-18 19:24</c:v>
                </c:pt>
                <c:pt idx="8551">
                  <c:v>2016-06-18 19:24</c:v>
                </c:pt>
                <c:pt idx="8552">
                  <c:v>2016-06-18 19:24</c:v>
                </c:pt>
                <c:pt idx="8553">
                  <c:v>2016-06-18 19:24</c:v>
                </c:pt>
                <c:pt idx="8554">
                  <c:v>2016-06-18 19:24</c:v>
                </c:pt>
                <c:pt idx="8555">
                  <c:v>2016-06-18 19:24</c:v>
                </c:pt>
                <c:pt idx="8556">
                  <c:v>2016-06-18 19:24</c:v>
                </c:pt>
                <c:pt idx="8557">
                  <c:v>2016-06-18 19:24</c:v>
                </c:pt>
                <c:pt idx="8558">
                  <c:v>2016-06-18 19:24</c:v>
                </c:pt>
                <c:pt idx="8559">
                  <c:v>2016-06-18 19:24</c:v>
                </c:pt>
                <c:pt idx="8560">
                  <c:v>2016-06-18 19:24</c:v>
                </c:pt>
                <c:pt idx="8561">
                  <c:v>2016-06-18 19:24</c:v>
                </c:pt>
                <c:pt idx="8562">
                  <c:v>2016-06-18 19:24</c:v>
                </c:pt>
                <c:pt idx="8563">
                  <c:v>2016-06-18 19:24</c:v>
                </c:pt>
                <c:pt idx="8564">
                  <c:v>2016-06-18 19:24</c:v>
                </c:pt>
                <c:pt idx="8565">
                  <c:v>2016-06-18 19:24</c:v>
                </c:pt>
                <c:pt idx="8566">
                  <c:v>2016-06-18 19:24</c:v>
                </c:pt>
                <c:pt idx="8567">
                  <c:v>2016-06-18 19:24</c:v>
                </c:pt>
                <c:pt idx="8568">
                  <c:v>2016-06-18 19:24</c:v>
                </c:pt>
                <c:pt idx="8569">
                  <c:v>2016-06-18 19:25</c:v>
                </c:pt>
                <c:pt idx="8570">
                  <c:v>2016-06-18 19:25</c:v>
                </c:pt>
                <c:pt idx="8571">
                  <c:v>2016-06-18 19:25</c:v>
                </c:pt>
                <c:pt idx="8572">
                  <c:v>2016-06-18 19:25</c:v>
                </c:pt>
                <c:pt idx="8573">
                  <c:v>2016-06-18 19:25</c:v>
                </c:pt>
                <c:pt idx="8574">
                  <c:v>2016-06-18 19:25</c:v>
                </c:pt>
                <c:pt idx="8575">
                  <c:v>2016-06-18 19:25</c:v>
                </c:pt>
                <c:pt idx="8576">
                  <c:v>2016-06-18 19:25</c:v>
                </c:pt>
                <c:pt idx="8577">
                  <c:v>2016-06-18 19:25</c:v>
                </c:pt>
                <c:pt idx="8578">
                  <c:v>2016-06-18 19:25</c:v>
                </c:pt>
                <c:pt idx="8579">
                  <c:v>2016-06-18 19:25</c:v>
                </c:pt>
                <c:pt idx="8580">
                  <c:v>2016-06-18 19:25</c:v>
                </c:pt>
                <c:pt idx="8581">
                  <c:v>2016-06-18 19:25</c:v>
                </c:pt>
                <c:pt idx="8582">
                  <c:v>2016-06-18 19:25</c:v>
                </c:pt>
                <c:pt idx="8583">
                  <c:v>2016-06-18 19:25</c:v>
                </c:pt>
                <c:pt idx="8584">
                  <c:v>2016-06-18 19:25</c:v>
                </c:pt>
                <c:pt idx="8585">
                  <c:v>2016-06-18 19:25</c:v>
                </c:pt>
                <c:pt idx="8586">
                  <c:v>2016-06-18 19:25</c:v>
                </c:pt>
                <c:pt idx="8587">
                  <c:v>2016-06-18 19:25</c:v>
                </c:pt>
                <c:pt idx="8588">
                  <c:v>2016-06-18 19:25</c:v>
                </c:pt>
                <c:pt idx="8589">
                  <c:v>2016-06-18 19:25</c:v>
                </c:pt>
                <c:pt idx="8590">
                  <c:v>2016-06-18 19:25</c:v>
                </c:pt>
                <c:pt idx="8591">
                  <c:v>2016-06-18 19:25</c:v>
                </c:pt>
                <c:pt idx="8592">
                  <c:v>2016-06-18 19:25</c:v>
                </c:pt>
                <c:pt idx="8593">
                  <c:v>2016-06-18 19:25</c:v>
                </c:pt>
                <c:pt idx="8594">
                  <c:v>2016-06-18 19:25</c:v>
                </c:pt>
                <c:pt idx="8595">
                  <c:v>2016-06-18 19:25</c:v>
                </c:pt>
                <c:pt idx="8596">
                  <c:v>2016-06-18 19:25</c:v>
                </c:pt>
                <c:pt idx="8597">
                  <c:v>2016-06-18 19:25</c:v>
                </c:pt>
                <c:pt idx="8598">
                  <c:v>2016-06-18 19:25</c:v>
                </c:pt>
                <c:pt idx="8599">
                  <c:v>2016-06-18 19:25</c:v>
                </c:pt>
                <c:pt idx="8600">
                  <c:v>2016-06-18 19:25</c:v>
                </c:pt>
                <c:pt idx="8601">
                  <c:v>2016-06-18 19:25</c:v>
                </c:pt>
                <c:pt idx="8602">
                  <c:v>2016-06-18 19:25</c:v>
                </c:pt>
                <c:pt idx="8603">
                  <c:v>2016-06-18 19:25</c:v>
                </c:pt>
                <c:pt idx="8604">
                  <c:v>2016-06-18 19:25</c:v>
                </c:pt>
                <c:pt idx="8605">
                  <c:v>2016-06-18 19:25</c:v>
                </c:pt>
                <c:pt idx="8606">
                  <c:v>2016-06-18 19:25</c:v>
                </c:pt>
                <c:pt idx="8607">
                  <c:v>2016-06-18 19:25</c:v>
                </c:pt>
                <c:pt idx="8608">
                  <c:v>2016-06-18 19:25</c:v>
                </c:pt>
                <c:pt idx="8609">
                  <c:v>2016-06-18 19:25</c:v>
                </c:pt>
                <c:pt idx="8610">
                  <c:v>2016-06-18 19:25</c:v>
                </c:pt>
                <c:pt idx="8611">
                  <c:v>2016-06-18 19:25</c:v>
                </c:pt>
                <c:pt idx="8612">
                  <c:v>2016-06-18 19:25</c:v>
                </c:pt>
                <c:pt idx="8613">
                  <c:v>2016-06-18 19:25</c:v>
                </c:pt>
                <c:pt idx="8614">
                  <c:v>2016-06-18 19:25</c:v>
                </c:pt>
                <c:pt idx="8615">
                  <c:v>2016-06-18 19:25</c:v>
                </c:pt>
                <c:pt idx="8616">
                  <c:v>2016-06-18 19:25</c:v>
                </c:pt>
                <c:pt idx="8617">
                  <c:v>2016-06-18 19:25</c:v>
                </c:pt>
                <c:pt idx="8618">
                  <c:v>2016-06-18 19:25</c:v>
                </c:pt>
                <c:pt idx="8619">
                  <c:v>2016-06-18 19:25</c:v>
                </c:pt>
                <c:pt idx="8620">
                  <c:v>2016-06-18 19:25</c:v>
                </c:pt>
                <c:pt idx="8621">
                  <c:v>2016-06-18 19:25</c:v>
                </c:pt>
                <c:pt idx="8622">
                  <c:v>2016-06-18 19:25</c:v>
                </c:pt>
                <c:pt idx="8623">
                  <c:v>2016-06-18 19:25</c:v>
                </c:pt>
                <c:pt idx="8624">
                  <c:v>2016-06-18 19:25</c:v>
                </c:pt>
                <c:pt idx="8625">
                  <c:v>2016-06-18 19:25</c:v>
                </c:pt>
                <c:pt idx="8626">
                  <c:v>2016-06-18 19:26</c:v>
                </c:pt>
                <c:pt idx="8627">
                  <c:v>2016-06-18 19:26</c:v>
                </c:pt>
                <c:pt idx="8628">
                  <c:v>2016-06-18 19:26</c:v>
                </c:pt>
                <c:pt idx="8629">
                  <c:v>2016-06-18 19:26</c:v>
                </c:pt>
                <c:pt idx="8630">
                  <c:v>2016-06-18 19:26</c:v>
                </c:pt>
                <c:pt idx="8631">
                  <c:v>2016-06-18 19:26</c:v>
                </c:pt>
                <c:pt idx="8632">
                  <c:v>2016-06-18 19:26</c:v>
                </c:pt>
                <c:pt idx="8633">
                  <c:v>2016-06-18 19:26</c:v>
                </c:pt>
                <c:pt idx="8634">
                  <c:v>2016-06-18 19:26</c:v>
                </c:pt>
                <c:pt idx="8635">
                  <c:v>2016-06-18 19:26</c:v>
                </c:pt>
                <c:pt idx="8636">
                  <c:v>2016-06-18 19:26</c:v>
                </c:pt>
                <c:pt idx="8637">
                  <c:v>2016-06-18 19:26</c:v>
                </c:pt>
                <c:pt idx="8638">
                  <c:v>2016-06-18 19:26</c:v>
                </c:pt>
                <c:pt idx="8639">
                  <c:v>2016-06-18 19:26</c:v>
                </c:pt>
                <c:pt idx="8640">
                  <c:v>2016-06-18 19:26</c:v>
                </c:pt>
                <c:pt idx="8641">
                  <c:v>2016-06-18 19:26</c:v>
                </c:pt>
                <c:pt idx="8642">
                  <c:v>2016-06-18 19:26</c:v>
                </c:pt>
                <c:pt idx="8643">
                  <c:v>2016-06-18 19:26</c:v>
                </c:pt>
                <c:pt idx="8644">
                  <c:v>2016-06-18 19:26</c:v>
                </c:pt>
                <c:pt idx="8645">
                  <c:v>2016-06-18 19:26</c:v>
                </c:pt>
                <c:pt idx="8646">
                  <c:v>2016-06-18 19:26</c:v>
                </c:pt>
                <c:pt idx="8647">
                  <c:v>2016-06-18 19:26</c:v>
                </c:pt>
                <c:pt idx="8648">
                  <c:v>2016-06-18 19:26</c:v>
                </c:pt>
                <c:pt idx="8649">
                  <c:v>2016-06-18 19:26</c:v>
                </c:pt>
                <c:pt idx="8650">
                  <c:v>2016-06-18 19:26</c:v>
                </c:pt>
                <c:pt idx="8651">
                  <c:v>2016-06-18 19:26</c:v>
                </c:pt>
                <c:pt idx="8652">
                  <c:v>2016-06-18 19:26</c:v>
                </c:pt>
                <c:pt idx="8653">
                  <c:v>2016-06-18 19:26</c:v>
                </c:pt>
                <c:pt idx="8654">
                  <c:v>2016-06-18 19:26</c:v>
                </c:pt>
                <c:pt idx="8655">
                  <c:v>2016-06-18 19:26</c:v>
                </c:pt>
                <c:pt idx="8656">
                  <c:v>2016-06-18 19:26</c:v>
                </c:pt>
                <c:pt idx="8657">
                  <c:v>2016-06-18 19:26</c:v>
                </c:pt>
                <c:pt idx="8658">
                  <c:v>2016-06-18 19:26</c:v>
                </c:pt>
                <c:pt idx="8659">
                  <c:v>2016-06-18 19:26</c:v>
                </c:pt>
                <c:pt idx="8660">
                  <c:v>2016-06-18 19:26</c:v>
                </c:pt>
                <c:pt idx="8661">
                  <c:v>2016-06-18 19:26</c:v>
                </c:pt>
                <c:pt idx="8662">
                  <c:v>2016-06-18 19:26</c:v>
                </c:pt>
                <c:pt idx="8663">
                  <c:v>2016-06-18 19:26</c:v>
                </c:pt>
                <c:pt idx="8664">
                  <c:v>2016-06-18 19:26</c:v>
                </c:pt>
                <c:pt idx="8665">
                  <c:v>2016-06-18 19:26</c:v>
                </c:pt>
                <c:pt idx="8666">
                  <c:v>2016-06-18 19:26</c:v>
                </c:pt>
                <c:pt idx="8667">
                  <c:v>2016-06-18 19:26</c:v>
                </c:pt>
                <c:pt idx="8668">
                  <c:v>2016-06-18 19:26</c:v>
                </c:pt>
                <c:pt idx="8669">
                  <c:v>2016-06-18 19:26</c:v>
                </c:pt>
                <c:pt idx="8670">
                  <c:v>2016-06-18 19:26</c:v>
                </c:pt>
                <c:pt idx="8671">
                  <c:v>2016-06-18 19:26</c:v>
                </c:pt>
                <c:pt idx="8672">
                  <c:v>2016-06-18 19:26</c:v>
                </c:pt>
                <c:pt idx="8673">
                  <c:v>2016-06-18 19:26</c:v>
                </c:pt>
                <c:pt idx="8674">
                  <c:v>2016-06-18 19:26</c:v>
                </c:pt>
                <c:pt idx="8675">
                  <c:v>2016-06-18 19:26</c:v>
                </c:pt>
                <c:pt idx="8676">
                  <c:v>2016-06-18 19:26</c:v>
                </c:pt>
                <c:pt idx="8677">
                  <c:v>2016-06-18 19:26</c:v>
                </c:pt>
                <c:pt idx="8678">
                  <c:v>2016-06-18 19:26</c:v>
                </c:pt>
                <c:pt idx="8679">
                  <c:v>2016-06-18 19:26</c:v>
                </c:pt>
                <c:pt idx="8680">
                  <c:v>2016-06-18 19:26</c:v>
                </c:pt>
                <c:pt idx="8681">
                  <c:v>2016-06-18 19:26</c:v>
                </c:pt>
                <c:pt idx="8682">
                  <c:v>2016-06-18 19:27</c:v>
                </c:pt>
                <c:pt idx="8683">
                  <c:v>2016-06-18 19:27</c:v>
                </c:pt>
                <c:pt idx="8684">
                  <c:v>2016-06-18 19:27</c:v>
                </c:pt>
                <c:pt idx="8685">
                  <c:v>2016-06-18 19:27</c:v>
                </c:pt>
                <c:pt idx="8686">
                  <c:v>2016-06-18 19:27</c:v>
                </c:pt>
                <c:pt idx="8687">
                  <c:v>2016-06-18 19:27</c:v>
                </c:pt>
                <c:pt idx="8688">
                  <c:v>2016-06-18 19:27</c:v>
                </c:pt>
                <c:pt idx="8689">
                  <c:v>2016-06-18 19:27</c:v>
                </c:pt>
                <c:pt idx="8690">
                  <c:v>2016-06-18 19:27</c:v>
                </c:pt>
                <c:pt idx="8691">
                  <c:v>2016-06-18 19:27</c:v>
                </c:pt>
                <c:pt idx="8692">
                  <c:v>2016-06-18 19:27</c:v>
                </c:pt>
                <c:pt idx="8693">
                  <c:v>2016-06-18 19:27</c:v>
                </c:pt>
                <c:pt idx="8694">
                  <c:v>2016-06-18 19:27</c:v>
                </c:pt>
                <c:pt idx="8695">
                  <c:v>2016-06-18 19:27</c:v>
                </c:pt>
                <c:pt idx="8696">
                  <c:v>2016-06-18 19:27</c:v>
                </c:pt>
                <c:pt idx="8697">
                  <c:v>2016-06-18 19:27</c:v>
                </c:pt>
                <c:pt idx="8698">
                  <c:v>2016-06-18 19:27</c:v>
                </c:pt>
                <c:pt idx="8699">
                  <c:v>2016-06-18 19:27</c:v>
                </c:pt>
                <c:pt idx="8700">
                  <c:v>2016-06-18 19:27</c:v>
                </c:pt>
                <c:pt idx="8701">
                  <c:v>2016-06-18 19:27</c:v>
                </c:pt>
                <c:pt idx="8702">
                  <c:v>2016-06-18 19:27</c:v>
                </c:pt>
                <c:pt idx="8703">
                  <c:v>2016-06-18 19:27</c:v>
                </c:pt>
                <c:pt idx="8704">
                  <c:v>2016-06-18 19:27</c:v>
                </c:pt>
                <c:pt idx="8705">
                  <c:v>2016-06-18 19:27</c:v>
                </c:pt>
                <c:pt idx="8706">
                  <c:v>2016-06-18 19:27</c:v>
                </c:pt>
                <c:pt idx="8707">
                  <c:v>2016-06-18 19:27</c:v>
                </c:pt>
                <c:pt idx="8708">
                  <c:v>2016-06-18 19:27</c:v>
                </c:pt>
                <c:pt idx="8709">
                  <c:v>2016-06-18 19:27</c:v>
                </c:pt>
                <c:pt idx="8710">
                  <c:v>2016-06-18 19:27</c:v>
                </c:pt>
                <c:pt idx="8711">
                  <c:v>2016-06-18 19:27</c:v>
                </c:pt>
                <c:pt idx="8712">
                  <c:v>2016-06-18 19:27</c:v>
                </c:pt>
                <c:pt idx="8713">
                  <c:v>2016-06-18 19:27</c:v>
                </c:pt>
                <c:pt idx="8714">
                  <c:v>2016-06-18 19:27</c:v>
                </c:pt>
                <c:pt idx="8715">
                  <c:v>2016-06-18 19:27</c:v>
                </c:pt>
                <c:pt idx="8716">
                  <c:v>2016-06-18 19:27</c:v>
                </c:pt>
                <c:pt idx="8717">
                  <c:v>2016-06-18 19:27</c:v>
                </c:pt>
                <c:pt idx="8718">
                  <c:v>2016-06-18 19:27</c:v>
                </c:pt>
                <c:pt idx="8719">
                  <c:v>2016-06-18 19:27</c:v>
                </c:pt>
                <c:pt idx="8720">
                  <c:v>2016-06-18 19:27</c:v>
                </c:pt>
                <c:pt idx="8721">
                  <c:v>2016-06-18 19:27</c:v>
                </c:pt>
                <c:pt idx="8722">
                  <c:v>2016-06-18 19:27</c:v>
                </c:pt>
                <c:pt idx="8723">
                  <c:v>2016-06-18 19:27</c:v>
                </c:pt>
                <c:pt idx="8724">
                  <c:v>2016-06-18 19:27</c:v>
                </c:pt>
                <c:pt idx="8725">
                  <c:v>2016-06-18 19:27</c:v>
                </c:pt>
                <c:pt idx="8726">
                  <c:v>2016-06-18 19:27</c:v>
                </c:pt>
                <c:pt idx="8727">
                  <c:v>2016-06-18 19:27</c:v>
                </c:pt>
                <c:pt idx="8728">
                  <c:v>2016-06-18 19:27</c:v>
                </c:pt>
                <c:pt idx="8729">
                  <c:v>2016-06-18 19:27</c:v>
                </c:pt>
                <c:pt idx="8730">
                  <c:v>2016-06-18 19:27</c:v>
                </c:pt>
                <c:pt idx="8731">
                  <c:v>2016-06-18 19:27</c:v>
                </c:pt>
                <c:pt idx="8732">
                  <c:v>2016-06-18 19:27</c:v>
                </c:pt>
                <c:pt idx="8733">
                  <c:v>2016-06-18 19:27</c:v>
                </c:pt>
                <c:pt idx="8734">
                  <c:v>2016-06-18 19:27</c:v>
                </c:pt>
                <c:pt idx="8735">
                  <c:v>2016-06-18 19:27</c:v>
                </c:pt>
                <c:pt idx="8736">
                  <c:v>2016-06-18 19:27</c:v>
                </c:pt>
                <c:pt idx="8737">
                  <c:v>2016-06-18 19:27</c:v>
                </c:pt>
                <c:pt idx="8738">
                  <c:v>2016-06-18 19:27</c:v>
                </c:pt>
                <c:pt idx="8739">
                  <c:v>2016-06-18 19:27</c:v>
                </c:pt>
                <c:pt idx="8740">
                  <c:v>2016-06-18 19:28</c:v>
                </c:pt>
                <c:pt idx="8741">
                  <c:v>2016-06-18 19:28</c:v>
                </c:pt>
                <c:pt idx="8742">
                  <c:v>2016-06-18 19:28</c:v>
                </c:pt>
                <c:pt idx="8743">
                  <c:v>2016-06-18 19:28</c:v>
                </c:pt>
                <c:pt idx="8744">
                  <c:v>2016-06-18 19:28</c:v>
                </c:pt>
                <c:pt idx="8745">
                  <c:v>2016-06-18 19:28</c:v>
                </c:pt>
                <c:pt idx="8746">
                  <c:v>2016-06-18 19:28</c:v>
                </c:pt>
                <c:pt idx="8747">
                  <c:v>2016-06-18 19:28</c:v>
                </c:pt>
                <c:pt idx="8748">
                  <c:v>2016-06-18 19:28</c:v>
                </c:pt>
                <c:pt idx="8749">
                  <c:v>2016-06-18 19:28</c:v>
                </c:pt>
                <c:pt idx="8750">
                  <c:v>2016-06-18 19:28</c:v>
                </c:pt>
                <c:pt idx="8751">
                  <c:v>2016-06-18 19:28</c:v>
                </c:pt>
                <c:pt idx="8752">
                  <c:v>2016-06-18 19:28</c:v>
                </c:pt>
                <c:pt idx="8753">
                  <c:v>2016-06-18 19:28</c:v>
                </c:pt>
                <c:pt idx="8754">
                  <c:v>2016-06-18 19:28</c:v>
                </c:pt>
                <c:pt idx="8755">
                  <c:v>2016-06-18 19:28</c:v>
                </c:pt>
                <c:pt idx="8756">
                  <c:v>2016-06-18 19:28</c:v>
                </c:pt>
                <c:pt idx="8757">
                  <c:v>2016-06-18 19:28</c:v>
                </c:pt>
                <c:pt idx="8758">
                  <c:v>2016-06-18 19:28</c:v>
                </c:pt>
                <c:pt idx="8759">
                  <c:v>2016-06-18 19:28</c:v>
                </c:pt>
                <c:pt idx="8760">
                  <c:v>2016-06-18 19:28</c:v>
                </c:pt>
                <c:pt idx="8761">
                  <c:v>2016-06-18 19:28</c:v>
                </c:pt>
                <c:pt idx="8762">
                  <c:v>2016-06-18 19:28</c:v>
                </c:pt>
                <c:pt idx="8763">
                  <c:v>2016-06-18 19:28</c:v>
                </c:pt>
                <c:pt idx="8764">
                  <c:v>2016-06-18 19:28</c:v>
                </c:pt>
                <c:pt idx="8765">
                  <c:v>2016-06-18 19:28</c:v>
                </c:pt>
                <c:pt idx="8766">
                  <c:v>2016-06-18 19:28</c:v>
                </c:pt>
                <c:pt idx="8767">
                  <c:v>2016-06-18 19:28</c:v>
                </c:pt>
                <c:pt idx="8768">
                  <c:v>2016-06-18 19:28</c:v>
                </c:pt>
                <c:pt idx="8769">
                  <c:v>2016-06-18 19:28</c:v>
                </c:pt>
                <c:pt idx="8770">
                  <c:v>2016-06-18 19:28</c:v>
                </c:pt>
                <c:pt idx="8771">
                  <c:v>2016-06-18 19:28</c:v>
                </c:pt>
                <c:pt idx="8772">
                  <c:v>2016-06-18 19:28</c:v>
                </c:pt>
                <c:pt idx="8773">
                  <c:v>2016-06-18 19:28</c:v>
                </c:pt>
                <c:pt idx="8774">
                  <c:v>2016-06-18 19:28</c:v>
                </c:pt>
                <c:pt idx="8775">
                  <c:v>2016-06-18 19:28</c:v>
                </c:pt>
                <c:pt idx="8776">
                  <c:v>2016-06-18 19:28</c:v>
                </c:pt>
                <c:pt idx="8777">
                  <c:v>2016-06-18 19:28</c:v>
                </c:pt>
                <c:pt idx="8778">
                  <c:v>2016-06-18 19:28</c:v>
                </c:pt>
                <c:pt idx="8779">
                  <c:v>2016-06-18 19:28</c:v>
                </c:pt>
                <c:pt idx="8780">
                  <c:v>2016-06-18 19:28</c:v>
                </c:pt>
                <c:pt idx="8781">
                  <c:v>2016-06-18 19:28</c:v>
                </c:pt>
                <c:pt idx="8782">
                  <c:v>2016-06-18 19:28</c:v>
                </c:pt>
                <c:pt idx="8783">
                  <c:v>2016-06-18 19:28</c:v>
                </c:pt>
                <c:pt idx="8784">
                  <c:v>2016-06-18 19:28</c:v>
                </c:pt>
                <c:pt idx="8785">
                  <c:v>2016-06-18 19:28</c:v>
                </c:pt>
                <c:pt idx="8786">
                  <c:v>2016-06-18 19:28</c:v>
                </c:pt>
                <c:pt idx="8787">
                  <c:v>2016-06-18 19:28</c:v>
                </c:pt>
                <c:pt idx="8788">
                  <c:v>2016-06-18 19:28</c:v>
                </c:pt>
                <c:pt idx="8789">
                  <c:v>2016-06-18 19:28</c:v>
                </c:pt>
                <c:pt idx="8790">
                  <c:v>2016-06-18 19:28</c:v>
                </c:pt>
                <c:pt idx="8791">
                  <c:v>2016-06-18 19:28</c:v>
                </c:pt>
                <c:pt idx="8792">
                  <c:v>2016-06-18 19:28</c:v>
                </c:pt>
                <c:pt idx="8793">
                  <c:v>2016-06-18 19:28</c:v>
                </c:pt>
                <c:pt idx="8794">
                  <c:v>2016-06-18 19:28</c:v>
                </c:pt>
                <c:pt idx="8795">
                  <c:v>2016-06-18 19:28</c:v>
                </c:pt>
                <c:pt idx="8796">
                  <c:v>2016-06-18 19:28</c:v>
                </c:pt>
                <c:pt idx="8797">
                  <c:v>2016-06-18 19:28</c:v>
                </c:pt>
                <c:pt idx="8798">
                  <c:v>2016-06-18 19:29</c:v>
                </c:pt>
                <c:pt idx="8799">
                  <c:v>2016-06-18 19:29</c:v>
                </c:pt>
                <c:pt idx="8800">
                  <c:v>2016-06-18 19:29</c:v>
                </c:pt>
                <c:pt idx="8801">
                  <c:v>2016-06-18 19:29</c:v>
                </c:pt>
                <c:pt idx="8802">
                  <c:v>2016-06-18 19:29</c:v>
                </c:pt>
                <c:pt idx="8803">
                  <c:v>2016-06-18 19:29</c:v>
                </c:pt>
                <c:pt idx="8804">
                  <c:v>2016-06-18 19:29</c:v>
                </c:pt>
                <c:pt idx="8805">
                  <c:v>2016-06-18 19:29</c:v>
                </c:pt>
                <c:pt idx="8806">
                  <c:v>2016-06-18 19:29</c:v>
                </c:pt>
                <c:pt idx="8807">
                  <c:v>2016-06-18 19:29</c:v>
                </c:pt>
                <c:pt idx="8808">
                  <c:v>2016-06-18 19:29</c:v>
                </c:pt>
                <c:pt idx="8809">
                  <c:v>2016-06-18 19:29</c:v>
                </c:pt>
                <c:pt idx="8810">
                  <c:v>2016-06-18 19:29</c:v>
                </c:pt>
                <c:pt idx="8811">
                  <c:v>2016-06-18 19:29</c:v>
                </c:pt>
                <c:pt idx="8812">
                  <c:v>2016-06-18 19:29</c:v>
                </c:pt>
                <c:pt idx="8813">
                  <c:v>2016-06-18 19:29</c:v>
                </c:pt>
                <c:pt idx="8814">
                  <c:v>2016-06-18 19:29</c:v>
                </c:pt>
                <c:pt idx="8815">
                  <c:v>2016-06-18 19:29</c:v>
                </c:pt>
                <c:pt idx="8816">
                  <c:v>2016-06-18 19:29</c:v>
                </c:pt>
                <c:pt idx="8817">
                  <c:v>2016-06-18 19:29</c:v>
                </c:pt>
                <c:pt idx="8818">
                  <c:v>2016-06-18 19:29</c:v>
                </c:pt>
                <c:pt idx="8819">
                  <c:v>2016-06-18 19:29</c:v>
                </c:pt>
                <c:pt idx="8820">
                  <c:v>2016-06-18 19:29</c:v>
                </c:pt>
                <c:pt idx="8821">
                  <c:v>2016-06-18 19:29</c:v>
                </c:pt>
                <c:pt idx="8822">
                  <c:v>2016-06-18 19:29</c:v>
                </c:pt>
                <c:pt idx="8823">
                  <c:v>2016-06-18 19:29</c:v>
                </c:pt>
                <c:pt idx="8824">
                  <c:v>2016-06-18 19:29</c:v>
                </c:pt>
                <c:pt idx="8825">
                  <c:v>2016-06-18 19:29</c:v>
                </c:pt>
                <c:pt idx="8826">
                  <c:v>2016-06-18 19:29</c:v>
                </c:pt>
                <c:pt idx="8827">
                  <c:v>2016-06-18 19:29</c:v>
                </c:pt>
                <c:pt idx="8828">
                  <c:v>2016-06-18 19:29</c:v>
                </c:pt>
                <c:pt idx="8829">
                  <c:v>2016-06-18 19:29</c:v>
                </c:pt>
                <c:pt idx="8830">
                  <c:v>2016-06-18 19:29</c:v>
                </c:pt>
                <c:pt idx="8831">
                  <c:v>2016-06-18 19:29</c:v>
                </c:pt>
                <c:pt idx="8832">
                  <c:v>2016-06-18 19:29</c:v>
                </c:pt>
                <c:pt idx="8833">
                  <c:v>2016-06-18 19:29</c:v>
                </c:pt>
                <c:pt idx="8834">
                  <c:v>2016-06-18 19:29</c:v>
                </c:pt>
                <c:pt idx="8835">
                  <c:v>2016-06-18 19:29</c:v>
                </c:pt>
                <c:pt idx="8836">
                  <c:v>2016-06-18 19:29</c:v>
                </c:pt>
                <c:pt idx="8837">
                  <c:v>2016-06-18 19:29</c:v>
                </c:pt>
                <c:pt idx="8838">
                  <c:v>2016-06-18 19:29</c:v>
                </c:pt>
                <c:pt idx="8839">
                  <c:v>2016-06-18 19:29</c:v>
                </c:pt>
                <c:pt idx="8840">
                  <c:v>2016-06-18 19:29</c:v>
                </c:pt>
                <c:pt idx="8841">
                  <c:v>2016-06-18 19:29</c:v>
                </c:pt>
                <c:pt idx="8842">
                  <c:v>2016-06-18 19:29</c:v>
                </c:pt>
                <c:pt idx="8843">
                  <c:v>2016-06-18 19:29</c:v>
                </c:pt>
                <c:pt idx="8844">
                  <c:v>2016-06-18 19:29</c:v>
                </c:pt>
                <c:pt idx="8845">
                  <c:v>2016-06-18 19:29</c:v>
                </c:pt>
                <c:pt idx="8846">
                  <c:v>2016-06-18 19:29</c:v>
                </c:pt>
                <c:pt idx="8847">
                  <c:v>2016-06-18 19:29</c:v>
                </c:pt>
                <c:pt idx="8848">
                  <c:v>2016-06-18 19:29</c:v>
                </c:pt>
                <c:pt idx="8849">
                  <c:v>2016-06-18 19:29</c:v>
                </c:pt>
                <c:pt idx="8850">
                  <c:v>2016-06-18 19:29</c:v>
                </c:pt>
                <c:pt idx="8851">
                  <c:v>2016-06-18 19:29</c:v>
                </c:pt>
                <c:pt idx="8852">
                  <c:v>2016-06-18 19:29</c:v>
                </c:pt>
                <c:pt idx="8853">
                  <c:v>2016-06-18 19:29</c:v>
                </c:pt>
                <c:pt idx="8854">
                  <c:v>2016-06-18 19:29</c:v>
                </c:pt>
                <c:pt idx="8855">
                  <c:v>2016-06-18 19:30</c:v>
                </c:pt>
                <c:pt idx="8856">
                  <c:v>2016-06-18 19:30</c:v>
                </c:pt>
                <c:pt idx="8857">
                  <c:v>2016-06-18 19:30</c:v>
                </c:pt>
                <c:pt idx="8858">
                  <c:v>2016-06-18 19:30</c:v>
                </c:pt>
                <c:pt idx="8859">
                  <c:v>2016-06-18 19:30</c:v>
                </c:pt>
                <c:pt idx="8860">
                  <c:v>2016-06-18 19:30</c:v>
                </c:pt>
                <c:pt idx="8861">
                  <c:v>2016-06-18 19:30</c:v>
                </c:pt>
                <c:pt idx="8862">
                  <c:v>2016-06-18 19:30</c:v>
                </c:pt>
                <c:pt idx="8863">
                  <c:v>2016-06-18 19:30</c:v>
                </c:pt>
                <c:pt idx="8864">
                  <c:v>2016-06-18 19:30</c:v>
                </c:pt>
                <c:pt idx="8865">
                  <c:v>2016-06-18 19:30</c:v>
                </c:pt>
                <c:pt idx="8866">
                  <c:v>2016-06-18 19:30</c:v>
                </c:pt>
                <c:pt idx="8867">
                  <c:v>2016-06-18 19:30</c:v>
                </c:pt>
                <c:pt idx="8868">
                  <c:v>2016-06-18 19:30</c:v>
                </c:pt>
                <c:pt idx="8869">
                  <c:v>2016-06-18 19:30</c:v>
                </c:pt>
                <c:pt idx="8870">
                  <c:v>2016-06-18 19:30</c:v>
                </c:pt>
                <c:pt idx="8871">
                  <c:v>2016-06-18 19:30</c:v>
                </c:pt>
                <c:pt idx="8872">
                  <c:v>2016-06-18 19:30</c:v>
                </c:pt>
                <c:pt idx="8873">
                  <c:v>2016-06-18 19:30</c:v>
                </c:pt>
                <c:pt idx="8874">
                  <c:v>2016-06-18 19:30</c:v>
                </c:pt>
                <c:pt idx="8875">
                  <c:v>2016-06-18 19:30</c:v>
                </c:pt>
                <c:pt idx="8876">
                  <c:v>2016-06-18 19:30</c:v>
                </c:pt>
                <c:pt idx="8877">
                  <c:v>2016-06-18 19:30</c:v>
                </c:pt>
                <c:pt idx="8878">
                  <c:v>2016-06-18 19:30</c:v>
                </c:pt>
                <c:pt idx="8879">
                  <c:v>2016-06-18 19:30</c:v>
                </c:pt>
                <c:pt idx="8880">
                  <c:v>2016-06-18 19:30</c:v>
                </c:pt>
                <c:pt idx="8881">
                  <c:v>2016-06-18 19:30</c:v>
                </c:pt>
                <c:pt idx="8882">
                  <c:v>2016-06-18 19:30</c:v>
                </c:pt>
                <c:pt idx="8883">
                  <c:v>2016-06-18 19:30</c:v>
                </c:pt>
                <c:pt idx="8884">
                  <c:v>2016-06-18 19:30</c:v>
                </c:pt>
                <c:pt idx="8885">
                  <c:v>2016-06-18 19:30</c:v>
                </c:pt>
                <c:pt idx="8886">
                  <c:v>2016-06-18 19:30</c:v>
                </c:pt>
                <c:pt idx="8887">
                  <c:v>2016-06-18 19:30</c:v>
                </c:pt>
                <c:pt idx="8888">
                  <c:v>2016-06-18 19:30</c:v>
                </c:pt>
                <c:pt idx="8889">
                  <c:v>2016-06-18 19:30</c:v>
                </c:pt>
                <c:pt idx="8890">
                  <c:v>2016-06-18 19:30</c:v>
                </c:pt>
                <c:pt idx="8891">
                  <c:v>2016-06-18 19:30</c:v>
                </c:pt>
                <c:pt idx="8892">
                  <c:v>2016-06-18 19:30</c:v>
                </c:pt>
                <c:pt idx="8893">
                  <c:v>2016-06-18 19:30</c:v>
                </c:pt>
                <c:pt idx="8894">
                  <c:v>2016-06-18 19:30</c:v>
                </c:pt>
                <c:pt idx="8895">
                  <c:v>2016-06-18 19:30</c:v>
                </c:pt>
                <c:pt idx="8896">
                  <c:v>2016-06-18 19:30</c:v>
                </c:pt>
                <c:pt idx="8897">
                  <c:v>2016-06-18 19:30</c:v>
                </c:pt>
                <c:pt idx="8898">
                  <c:v>2016-06-18 19:30</c:v>
                </c:pt>
                <c:pt idx="8899">
                  <c:v>2016-06-18 19:30</c:v>
                </c:pt>
                <c:pt idx="8900">
                  <c:v>2016-06-18 19:30</c:v>
                </c:pt>
                <c:pt idx="8901">
                  <c:v>2016-06-18 19:30</c:v>
                </c:pt>
                <c:pt idx="8902">
                  <c:v>2016-06-18 19:30</c:v>
                </c:pt>
                <c:pt idx="8903">
                  <c:v>2016-06-18 19:30</c:v>
                </c:pt>
                <c:pt idx="8904">
                  <c:v>2016-06-18 19:30</c:v>
                </c:pt>
                <c:pt idx="8905">
                  <c:v>2016-06-18 19:30</c:v>
                </c:pt>
                <c:pt idx="8906">
                  <c:v>2016-06-18 19:30</c:v>
                </c:pt>
                <c:pt idx="8907">
                  <c:v>2016-06-18 19:30</c:v>
                </c:pt>
                <c:pt idx="8908">
                  <c:v>2016-06-18 19:30</c:v>
                </c:pt>
                <c:pt idx="8909">
                  <c:v>2016-06-18 19:30</c:v>
                </c:pt>
                <c:pt idx="8910">
                  <c:v>2016-06-18 19:30</c:v>
                </c:pt>
                <c:pt idx="8911">
                  <c:v>2016-06-18 19:30</c:v>
                </c:pt>
                <c:pt idx="8912">
                  <c:v>2016-06-18 19:30</c:v>
                </c:pt>
                <c:pt idx="8913">
                  <c:v>2016-06-18 19:30</c:v>
                </c:pt>
                <c:pt idx="8914">
                  <c:v>2016-06-18 19:30</c:v>
                </c:pt>
                <c:pt idx="8915">
                  <c:v>2016-06-18 19:31</c:v>
                </c:pt>
                <c:pt idx="8916">
                  <c:v>2016-06-18 19:31</c:v>
                </c:pt>
                <c:pt idx="8917">
                  <c:v>2016-06-18 19:31</c:v>
                </c:pt>
                <c:pt idx="8918">
                  <c:v>2016-06-18 19:31</c:v>
                </c:pt>
                <c:pt idx="8919">
                  <c:v>2016-06-18 19:31</c:v>
                </c:pt>
                <c:pt idx="8920">
                  <c:v>2016-06-18 19:31</c:v>
                </c:pt>
                <c:pt idx="8921">
                  <c:v>2016-06-18 19:31</c:v>
                </c:pt>
                <c:pt idx="8922">
                  <c:v>2016-06-18 19:31</c:v>
                </c:pt>
                <c:pt idx="8923">
                  <c:v>2016-06-18 19:31</c:v>
                </c:pt>
                <c:pt idx="8924">
                  <c:v>2016-06-18 19:31</c:v>
                </c:pt>
                <c:pt idx="8925">
                  <c:v>2016-06-18 19:31</c:v>
                </c:pt>
                <c:pt idx="8926">
                  <c:v>2016-06-18 19:31</c:v>
                </c:pt>
                <c:pt idx="8927">
                  <c:v>2016-06-18 19:31</c:v>
                </c:pt>
                <c:pt idx="8928">
                  <c:v>2016-06-18 19:31</c:v>
                </c:pt>
                <c:pt idx="8929">
                  <c:v>2016-06-18 19:31</c:v>
                </c:pt>
                <c:pt idx="8930">
                  <c:v>2016-06-18 19:31</c:v>
                </c:pt>
                <c:pt idx="8931">
                  <c:v>2016-06-18 19:31</c:v>
                </c:pt>
                <c:pt idx="8932">
                  <c:v>2016-06-18 19:31</c:v>
                </c:pt>
                <c:pt idx="8933">
                  <c:v>2016-06-18 19:31</c:v>
                </c:pt>
                <c:pt idx="8934">
                  <c:v>2016-06-18 19:31</c:v>
                </c:pt>
                <c:pt idx="8935">
                  <c:v>2016-06-18 19:31</c:v>
                </c:pt>
                <c:pt idx="8936">
                  <c:v>2016-06-18 19:31</c:v>
                </c:pt>
                <c:pt idx="8937">
                  <c:v>2016-06-18 19:31</c:v>
                </c:pt>
                <c:pt idx="8938">
                  <c:v>2016-06-18 19:31</c:v>
                </c:pt>
                <c:pt idx="8939">
                  <c:v>2016-06-18 19:31</c:v>
                </c:pt>
                <c:pt idx="8940">
                  <c:v>2016-06-18 19:31</c:v>
                </c:pt>
                <c:pt idx="8941">
                  <c:v>2016-06-18 19:31</c:v>
                </c:pt>
                <c:pt idx="8942">
                  <c:v>2016-06-18 19:31</c:v>
                </c:pt>
                <c:pt idx="8943">
                  <c:v>2016-06-18 19:31</c:v>
                </c:pt>
                <c:pt idx="8944">
                  <c:v>2016-06-18 19:31</c:v>
                </c:pt>
                <c:pt idx="8945">
                  <c:v>2016-06-18 19:31</c:v>
                </c:pt>
                <c:pt idx="8946">
                  <c:v>2016-06-18 19:31</c:v>
                </c:pt>
                <c:pt idx="8947">
                  <c:v>2016-06-18 19:31</c:v>
                </c:pt>
                <c:pt idx="8948">
                  <c:v>2016-06-18 19:31</c:v>
                </c:pt>
                <c:pt idx="8949">
                  <c:v>2016-06-18 19:31</c:v>
                </c:pt>
                <c:pt idx="8950">
                  <c:v>2016-06-18 19:31</c:v>
                </c:pt>
                <c:pt idx="8951">
                  <c:v>2016-06-18 19:31</c:v>
                </c:pt>
                <c:pt idx="8952">
                  <c:v>2016-06-18 19:31</c:v>
                </c:pt>
                <c:pt idx="8953">
                  <c:v>2016-06-18 19:31</c:v>
                </c:pt>
                <c:pt idx="8954">
                  <c:v>2016-06-18 19:31</c:v>
                </c:pt>
                <c:pt idx="8955">
                  <c:v>2016-06-18 19:31</c:v>
                </c:pt>
                <c:pt idx="8956">
                  <c:v>2016-06-18 19:31</c:v>
                </c:pt>
                <c:pt idx="8957">
                  <c:v>2016-06-18 19:31</c:v>
                </c:pt>
                <c:pt idx="8958">
                  <c:v>2016-06-18 19:31</c:v>
                </c:pt>
                <c:pt idx="8959">
                  <c:v>2016-06-18 19:31</c:v>
                </c:pt>
                <c:pt idx="8960">
                  <c:v>2016-06-18 19:31</c:v>
                </c:pt>
                <c:pt idx="8961">
                  <c:v>2016-06-18 19:31</c:v>
                </c:pt>
                <c:pt idx="8962">
                  <c:v>2016-06-18 19:31</c:v>
                </c:pt>
                <c:pt idx="8963">
                  <c:v>2016-06-18 19:31</c:v>
                </c:pt>
                <c:pt idx="8964">
                  <c:v>2016-06-18 19:31</c:v>
                </c:pt>
                <c:pt idx="8965">
                  <c:v>2016-06-18 19:31</c:v>
                </c:pt>
                <c:pt idx="8966">
                  <c:v>2016-06-18 19:31</c:v>
                </c:pt>
                <c:pt idx="8967">
                  <c:v>2016-06-18 19:31</c:v>
                </c:pt>
                <c:pt idx="8968">
                  <c:v>2016-06-18 19:31</c:v>
                </c:pt>
                <c:pt idx="8969">
                  <c:v>2016-06-18 19:31</c:v>
                </c:pt>
                <c:pt idx="8970">
                  <c:v>2016-06-18 19:31</c:v>
                </c:pt>
                <c:pt idx="8971">
                  <c:v>2016-06-18 19:31</c:v>
                </c:pt>
                <c:pt idx="8972">
                  <c:v>2016-06-18 19:31</c:v>
                </c:pt>
                <c:pt idx="8973">
                  <c:v>2016-06-18 19:31</c:v>
                </c:pt>
                <c:pt idx="8974">
                  <c:v>2016-06-18 19:32</c:v>
                </c:pt>
                <c:pt idx="8975">
                  <c:v>2016-06-18 19:32</c:v>
                </c:pt>
                <c:pt idx="8976">
                  <c:v>2016-06-18 19:32</c:v>
                </c:pt>
                <c:pt idx="8977">
                  <c:v>2016-06-18 19:32</c:v>
                </c:pt>
                <c:pt idx="8978">
                  <c:v>2016-06-18 19:32</c:v>
                </c:pt>
                <c:pt idx="8979">
                  <c:v>2016-06-18 19:32</c:v>
                </c:pt>
                <c:pt idx="8980">
                  <c:v>2016-06-18 19:32</c:v>
                </c:pt>
                <c:pt idx="8981">
                  <c:v>2016-06-18 19:32</c:v>
                </c:pt>
                <c:pt idx="8982">
                  <c:v>2016-06-18 19:32</c:v>
                </c:pt>
                <c:pt idx="8983">
                  <c:v>2016-06-18 19:32</c:v>
                </c:pt>
                <c:pt idx="8984">
                  <c:v>2016-06-18 19:32</c:v>
                </c:pt>
                <c:pt idx="8985">
                  <c:v>2016-06-18 19:32</c:v>
                </c:pt>
                <c:pt idx="8986">
                  <c:v>2016-06-18 19:32</c:v>
                </c:pt>
                <c:pt idx="8987">
                  <c:v>2016-06-18 19:32</c:v>
                </c:pt>
                <c:pt idx="8988">
                  <c:v>2016-06-18 19:32</c:v>
                </c:pt>
                <c:pt idx="8989">
                  <c:v>2016-06-18 19:32</c:v>
                </c:pt>
                <c:pt idx="8990">
                  <c:v>2016-06-18 19:32</c:v>
                </c:pt>
                <c:pt idx="8991">
                  <c:v>2016-06-18 19:32</c:v>
                </c:pt>
                <c:pt idx="8992">
                  <c:v>2016-06-18 19:32</c:v>
                </c:pt>
                <c:pt idx="8993">
                  <c:v>2016-06-18 19:32</c:v>
                </c:pt>
                <c:pt idx="8994">
                  <c:v>2016-06-18 19:32</c:v>
                </c:pt>
                <c:pt idx="8995">
                  <c:v>2016-06-18 19:32</c:v>
                </c:pt>
                <c:pt idx="8996">
                  <c:v>2016-06-18 19:32</c:v>
                </c:pt>
                <c:pt idx="8997">
                  <c:v>2016-06-18 19:32</c:v>
                </c:pt>
                <c:pt idx="8998">
                  <c:v>2016-06-18 19:32</c:v>
                </c:pt>
                <c:pt idx="8999">
                  <c:v>2016-06-18 19:32</c:v>
                </c:pt>
                <c:pt idx="9000">
                  <c:v>2016-06-18 19:32</c:v>
                </c:pt>
                <c:pt idx="9001">
                  <c:v>2016-06-18 19:32</c:v>
                </c:pt>
                <c:pt idx="9002">
                  <c:v>2016-06-18 19:32</c:v>
                </c:pt>
                <c:pt idx="9003">
                  <c:v>2016-06-18 19:32</c:v>
                </c:pt>
                <c:pt idx="9004">
                  <c:v>2016-06-18 19:32</c:v>
                </c:pt>
                <c:pt idx="9005">
                  <c:v>2016-06-18 19:32</c:v>
                </c:pt>
                <c:pt idx="9006">
                  <c:v>2016-06-18 19:32</c:v>
                </c:pt>
                <c:pt idx="9007">
                  <c:v>2016-06-18 19:32</c:v>
                </c:pt>
                <c:pt idx="9008">
                  <c:v>2016-06-18 19:32</c:v>
                </c:pt>
                <c:pt idx="9009">
                  <c:v>2016-06-18 19:32</c:v>
                </c:pt>
                <c:pt idx="9010">
                  <c:v>2016-06-18 19:32</c:v>
                </c:pt>
                <c:pt idx="9011">
                  <c:v>2016-06-18 19:32</c:v>
                </c:pt>
                <c:pt idx="9012">
                  <c:v>2016-06-18 19:32</c:v>
                </c:pt>
                <c:pt idx="9013">
                  <c:v>2016-06-18 19:32</c:v>
                </c:pt>
                <c:pt idx="9014">
                  <c:v>2016-06-18 19:32</c:v>
                </c:pt>
                <c:pt idx="9015">
                  <c:v>2016-06-18 19:32</c:v>
                </c:pt>
                <c:pt idx="9016">
                  <c:v>2016-06-18 19:32</c:v>
                </c:pt>
                <c:pt idx="9017">
                  <c:v>2016-06-18 19:32</c:v>
                </c:pt>
                <c:pt idx="9018">
                  <c:v>2016-06-18 19:32</c:v>
                </c:pt>
                <c:pt idx="9019">
                  <c:v>2016-06-18 19:32</c:v>
                </c:pt>
                <c:pt idx="9020">
                  <c:v>2016-06-18 19:32</c:v>
                </c:pt>
                <c:pt idx="9021">
                  <c:v>2016-06-18 19:32</c:v>
                </c:pt>
                <c:pt idx="9022">
                  <c:v>2016-06-18 19:32</c:v>
                </c:pt>
                <c:pt idx="9023">
                  <c:v>2016-06-18 19:32</c:v>
                </c:pt>
                <c:pt idx="9024">
                  <c:v>2016-06-18 19:32</c:v>
                </c:pt>
                <c:pt idx="9025">
                  <c:v>2016-06-18 19:32</c:v>
                </c:pt>
                <c:pt idx="9026">
                  <c:v>2016-06-18 19:32</c:v>
                </c:pt>
                <c:pt idx="9027">
                  <c:v>2016-06-18 19:32</c:v>
                </c:pt>
                <c:pt idx="9028">
                  <c:v>2016-06-18 19:32</c:v>
                </c:pt>
                <c:pt idx="9029">
                  <c:v>2016-06-18 19:32</c:v>
                </c:pt>
                <c:pt idx="9030">
                  <c:v>2016-06-18 19:32</c:v>
                </c:pt>
                <c:pt idx="9031">
                  <c:v>2016-06-18 19:33</c:v>
                </c:pt>
                <c:pt idx="9032">
                  <c:v>2016-06-18 19:33</c:v>
                </c:pt>
                <c:pt idx="9033">
                  <c:v>2016-06-18 19:33</c:v>
                </c:pt>
                <c:pt idx="9034">
                  <c:v>2016-06-18 19:33</c:v>
                </c:pt>
                <c:pt idx="9035">
                  <c:v>2016-06-18 19:33</c:v>
                </c:pt>
                <c:pt idx="9036">
                  <c:v>2016-06-18 19:33</c:v>
                </c:pt>
                <c:pt idx="9037">
                  <c:v>2016-06-18 19:33</c:v>
                </c:pt>
                <c:pt idx="9038">
                  <c:v>2016-06-18 19:33</c:v>
                </c:pt>
                <c:pt idx="9039">
                  <c:v>2016-06-18 19:33</c:v>
                </c:pt>
                <c:pt idx="9040">
                  <c:v>2016-06-18 19:33</c:v>
                </c:pt>
                <c:pt idx="9041">
                  <c:v>2016-06-18 19:33</c:v>
                </c:pt>
                <c:pt idx="9042">
                  <c:v>2016-06-18 19:33</c:v>
                </c:pt>
                <c:pt idx="9043">
                  <c:v>2016-06-18 19:33</c:v>
                </c:pt>
                <c:pt idx="9044">
                  <c:v>2016-06-18 19:33</c:v>
                </c:pt>
                <c:pt idx="9045">
                  <c:v>2016-06-18 19:33</c:v>
                </c:pt>
                <c:pt idx="9046">
                  <c:v>2016-06-18 19:33</c:v>
                </c:pt>
                <c:pt idx="9047">
                  <c:v>2016-06-18 19:33</c:v>
                </c:pt>
                <c:pt idx="9048">
                  <c:v>2016-06-18 19:33</c:v>
                </c:pt>
                <c:pt idx="9049">
                  <c:v>2016-06-18 19:33</c:v>
                </c:pt>
                <c:pt idx="9050">
                  <c:v>2016-06-18 19:33</c:v>
                </c:pt>
                <c:pt idx="9051">
                  <c:v>2016-06-18 19:33</c:v>
                </c:pt>
                <c:pt idx="9052">
                  <c:v>2016-06-18 19:33</c:v>
                </c:pt>
                <c:pt idx="9053">
                  <c:v>2016-06-18 19:33</c:v>
                </c:pt>
                <c:pt idx="9054">
                  <c:v>2016-06-18 19:33</c:v>
                </c:pt>
                <c:pt idx="9055">
                  <c:v>2016-06-18 19:33</c:v>
                </c:pt>
                <c:pt idx="9056">
                  <c:v>2016-06-18 19:33</c:v>
                </c:pt>
                <c:pt idx="9057">
                  <c:v>2016-06-18 19:33</c:v>
                </c:pt>
                <c:pt idx="9058">
                  <c:v>2016-06-18 19:33</c:v>
                </c:pt>
                <c:pt idx="9059">
                  <c:v>2016-06-18 19:33</c:v>
                </c:pt>
                <c:pt idx="9060">
                  <c:v>2016-06-18 19:33</c:v>
                </c:pt>
                <c:pt idx="9061">
                  <c:v>2016-06-18 19:33</c:v>
                </c:pt>
                <c:pt idx="9062">
                  <c:v>2016-06-18 19:33</c:v>
                </c:pt>
                <c:pt idx="9063">
                  <c:v>2016-06-18 19:33</c:v>
                </c:pt>
                <c:pt idx="9064">
                  <c:v>2016-06-18 19:33</c:v>
                </c:pt>
                <c:pt idx="9065">
                  <c:v>2016-06-18 19:33</c:v>
                </c:pt>
                <c:pt idx="9066">
                  <c:v>2016-06-18 19:33</c:v>
                </c:pt>
                <c:pt idx="9067">
                  <c:v>2016-06-18 19:33</c:v>
                </c:pt>
                <c:pt idx="9068">
                  <c:v>2016-06-18 19:33</c:v>
                </c:pt>
                <c:pt idx="9069">
                  <c:v>2016-06-18 19:33</c:v>
                </c:pt>
                <c:pt idx="9070">
                  <c:v>2016-06-18 19:33</c:v>
                </c:pt>
                <c:pt idx="9071">
                  <c:v>2016-06-18 19:33</c:v>
                </c:pt>
                <c:pt idx="9072">
                  <c:v>2016-06-18 19:33</c:v>
                </c:pt>
                <c:pt idx="9073">
                  <c:v>2016-06-18 19:33</c:v>
                </c:pt>
                <c:pt idx="9074">
                  <c:v>2016-06-18 19:33</c:v>
                </c:pt>
                <c:pt idx="9075">
                  <c:v>2016-06-18 19:33</c:v>
                </c:pt>
                <c:pt idx="9076">
                  <c:v>2016-06-18 19:33</c:v>
                </c:pt>
                <c:pt idx="9077">
                  <c:v>2016-06-18 19:33</c:v>
                </c:pt>
                <c:pt idx="9078">
                  <c:v>2016-06-18 19:33</c:v>
                </c:pt>
                <c:pt idx="9079">
                  <c:v>2016-06-18 19:33</c:v>
                </c:pt>
                <c:pt idx="9080">
                  <c:v>2016-06-18 19:33</c:v>
                </c:pt>
                <c:pt idx="9081">
                  <c:v>2016-06-18 19:33</c:v>
                </c:pt>
                <c:pt idx="9082">
                  <c:v>2016-06-18 19:33</c:v>
                </c:pt>
                <c:pt idx="9083">
                  <c:v>2016-06-18 19:33</c:v>
                </c:pt>
                <c:pt idx="9084">
                  <c:v>2016-06-18 19:33</c:v>
                </c:pt>
                <c:pt idx="9085">
                  <c:v>2016-06-18 19:33</c:v>
                </c:pt>
                <c:pt idx="9086">
                  <c:v>2016-06-18 19:33</c:v>
                </c:pt>
                <c:pt idx="9087">
                  <c:v>2016-06-18 19:33</c:v>
                </c:pt>
                <c:pt idx="9088">
                  <c:v>2016-06-18 19:33</c:v>
                </c:pt>
                <c:pt idx="9089">
                  <c:v>2016-06-18 19:34</c:v>
                </c:pt>
                <c:pt idx="9090">
                  <c:v>2016-06-18 19:34</c:v>
                </c:pt>
                <c:pt idx="9091">
                  <c:v>2016-06-18 19:34</c:v>
                </c:pt>
                <c:pt idx="9092">
                  <c:v>2016-06-18 19:34</c:v>
                </c:pt>
                <c:pt idx="9093">
                  <c:v>2016-06-18 19:34</c:v>
                </c:pt>
                <c:pt idx="9094">
                  <c:v>2016-06-18 19:34</c:v>
                </c:pt>
                <c:pt idx="9095">
                  <c:v>2016-06-18 19:34</c:v>
                </c:pt>
                <c:pt idx="9096">
                  <c:v>2016-06-18 19:34</c:v>
                </c:pt>
                <c:pt idx="9097">
                  <c:v>2016-06-18 19:34</c:v>
                </c:pt>
                <c:pt idx="9098">
                  <c:v>2016-06-18 19:34</c:v>
                </c:pt>
                <c:pt idx="9099">
                  <c:v>2016-06-18 19:34</c:v>
                </c:pt>
                <c:pt idx="9100">
                  <c:v>2016-06-18 19:34</c:v>
                </c:pt>
                <c:pt idx="9101">
                  <c:v>2016-06-18 19:34</c:v>
                </c:pt>
                <c:pt idx="9102">
                  <c:v>2016-06-18 19:34</c:v>
                </c:pt>
                <c:pt idx="9103">
                  <c:v>2016-06-18 19:34</c:v>
                </c:pt>
                <c:pt idx="9104">
                  <c:v>2016-06-18 19:34</c:v>
                </c:pt>
                <c:pt idx="9105">
                  <c:v>2016-06-18 19:34</c:v>
                </c:pt>
                <c:pt idx="9106">
                  <c:v>2016-06-18 19:34</c:v>
                </c:pt>
                <c:pt idx="9107">
                  <c:v>2016-06-18 19:34</c:v>
                </c:pt>
                <c:pt idx="9108">
                  <c:v>2016-06-18 19:34</c:v>
                </c:pt>
                <c:pt idx="9109">
                  <c:v>2016-06-18 19:34</c:v>
                </c:pt>
                <c:pt idx="9110">
                  <c:v>2016-06-18 19:34</c:v>
                </c:pt>
                <c:pt idx="9111">
                  <c:v>2016-06-18 19:34</c:v>
                </c:pt>
                <c:pt idx="9112">
                  <c:v>2016-06-18 19:34</c:v>
                </c:pt>
                <c:pt idx="9113">
                  <c:v>2016-06-18 19:34</c:v>
                </c:pt>
                <c:pt idx="9114">
                  <c:v>2016-06-18 19:34</c:v>
                </c:pt>
                <c:pt idx="9115">
                  <c:v>2016-06-18 19:34</c:v>
                </c:pt>
                <c:pt idx="9116">
                  <c:v>2016-06-18 19:34</c:v>
                </c:pt>
                <c:pt idx="9117">
                  <c:v>2016-06-18 19:34</c:v>
                </c:pt>
                <c:pt idx="9118">
                  <c:v>2016-06-18 19:34</c:v>
                </c:pt>
                <c:pt idx="9119">
                  <c:v>2016-06-18 19:34</c:v>
                </c:pt>
                <c:pt idx="9120">
                  <c:v>2016-06-18 19:34</c:v>
                </c:pt>
                <c:pt idx="9121">
                  <c:v>2016-06-18 19:34</c:v>
                </c:pt>
                <c:pt idx="9122">
                  <c:v>2016-06-18 19:34</c:v>
                </c:pt>
                <c:pt idx="9123">
                  <c:v>2016-06-18 19:34</c:v>
                </c:pt>
                <c:pt idx="9124">
                  <c:v>2016-06-18 19:34</c:v>
                </c:pt>
                <c:pt idx="9125">
                  <c:v>2016-06-18 19:34</c:v>
                </c:pt>
                <c:pt idx="9126">
                  <c:v>2016-06-18 19:34</c:v>
                </c:pt>
                <c:pt idx="9127">
                  <c:v>2016-06-18 19:34</c:v>
                </c:pt>
                <c:pt idx="9128">
                  <c:v>2016-06-18 19:34</c:v>
                </c:pt>
                <c:pt idx="9129">
                  <c:v>2016-06-18 19:34</c:v>
                </c:pt>
                <c:pt idx="9130">
                  <c:v>2016-06-18 19:34</c:v>
                </c:pt>
                <c:pt idx="9131">
                  <c:v>2016-06-18 19:34</c:v>
                </c:pt>
                <c:pt idx="9132">
                  <c:v>2016-06-18 19:34</c:v>
                </c:pt>
                <c:pt idx="9133">
                  <c:v>2016-06-18 19:34</c:v>
                </c:pt>
                <c:pt idx="9134">
                  <c:v>2016-06-18 19:34</c:v>
                </c:pt>
                <c:pt idx="9135">
                  <c:v>2016-06-18 19:34</c:v>
                </c:pt>
                <c:pt idx="9136">
                  <c:v>2016-06-18 19:34</c:v>
                </c:pt>
                <c:pt idx="9137">
                  <c:v>2016-06-18 19:34</c:v>
                </c:pt>
                <c:pt idx="9138">
                  <c:v>2016-06-18 19:34</c:v>
                </c:pt>
                <c:pt idx="9139">
                  <c:v>2016-06-18 19:34</c:v>
                </c:pt>
                <c:pt idx="9140">
                  <c:v>2016-06-18 19:34</c:v>
                </c:pt>
                <c:pt idx="9141">
                  <c:v>2016-06-18 19:34</c:v>
                </c:pt>
                <c:pt idx="9142">
                  <c:v>2016-06-18 19:34</c:v>
                </c:pt>
                <c:pt idx="9143">
                  <c:v>2016-06-18 19:34</c:v>
                </c:pt>
                <c:pt idx="9144">
                  <c:v>2016-06-18 19:34</c:v>
                </c:pt>
                <c:pt idx="9145">
                  <c:v>2016-06-18 19:34</c:v>
                </c:pt>
                <c:pt idx="9146">
                  <c:v>2016-06-18 19:34</c:v>
                </c:pt>
                <c:pt idx="9147">
                  <c:v>2016-06-18 19:35</c:v>
                </c:pt>
                <c:pt idx="9148">
                  <c:v>2016-06-18 19:35</c:v>
                </c:pt>
                <c:pt idx="9149">
                  <c:v>2016-06-18 19:35</c:v>
                </c:pt>
                <c:pt idx="9150">
                  <c:v>2016-06-18 19:35</c:v>
                </c:pt>
                <c:pt idx="9151">
                  <c:v>2016-06-18 19:35</c:v>
                </c:pt>
                <c:pt idx="9152">
                  <c:v>2016-06-18 19:35</c:v>
                </c:pt>
                <c:pt idx="9153">
                  <c:v>2016-06-18 19:35</c:v>
                </c:pt>
                <c:pt idx="9154">
                  <c:v>2016-06-18 19:35</c:v>
                </c:pt>
                <c:pt idx="9155">
                  <c:v>2016-06-18 19:35</c:v>
                </c:pt>
                <c:pt idx="9156">
                  <c:v>2016-06-18 19:35</c:v>
                </c:pt>
                <c:pt idx="9157">
                  <c:v>2016-06-18 19:35</c:v>
                </c:pt>
                <c:pt idx="9158">
                  <c:v>2016-06-18 19:35</c:v>
                </c:pt>
                <c:pt idx="9159">
                  <c:v>2016-06-18 19:35</c:v>
                </c:pt>
                <c:pt idx="9160">
                  <c:v>2016-06-18 19:35</c:v>
                </c:pt>
                <c:pt idx="9161">
                  <c:v>2016-06-18 19:35</c:v>
                </c:pt>
                <c:pt idx="9162">
                  <c:v>2016-06-18 19:35</c:v>
                </c:pt>
                <c:pt idx="9163">
                  <c:v>2016-06-18 19:35</c:v>
                </c:pt>
                <c:pt idx="9164">
                  <c:v>2016-06-18 19:35</c:v>
                </c:pt>
                <c:pt idx="9165">
                  <c:v>2016-06-18 19:35</c:v>
                </c:pt>
                <c:pt idx="9166">
                  <c:v>2016-06-18 19:35</c:v>
                </c:pt>
                <c:pt idx="9167">
                  <c:v>2016-06-18 19:35</c:v>
                </c:pt>
                <c:pt idx="9168">
                  <c:v>2016-06-18 19:35</c:v>
                </c:pt>
                <c:pt idx="9169">
                  <c:v>2016-06-18 19:35</c:v>
                </c:pt>
                <c:pt idx="9170">
                  <c:v>2016-06-18 19:35</c:v>
                </c:pt>
                <c:pt idx="9171">
                  <c:v>2016-06-18 19:35</c:v>
                </c:pt>
                <c:pt idx="9172">
                  <c:v>2016-06-18 19:35</c:v>
                </c:pt>
                <c:pt idx="9173">
                  <c:v>2016-06-18 19:35</c:v>
                </c:pt>
                <c:pt idx="9174">
                  <c:v>2016-06-18 19:35</c:v>
                </c:pt>
                <c:pt idx="9175">
                  <c:v>2016-06-18 19:35</c:v>
                </c:pt>
                <c:pt idx="9176">
                  <c:v>2016-06-18 19:35</c:v>
                </c:pt>
                <c:pt idx="9177">
                  <c:v>2016-06-18 19:35</c:v>
                </c:pt>
                <c:pt idx="9178">
                  <c:v>2016-06-18 19:35</c:v>
                </c:pt>
                <c:pt idx="9179">
                  <c:v>2016-06-18 19:35</c:v>
                </c:pt>
                <c:pt idx="9180">
                  <c:v>2016-06-18 19:35</c:v>
                </c:pt>
                <c:pt idx="9181">
                  <c:v>2016-06-18 19:35</c:v>
                </c:pt>
                <c:pt idx="9182">
                  <c:v>2016-06-18 19:35</c:v>
                </c:pt>
                <c:pt idx="9183">
                  <c:v>2016-06-18 19:35</c:v>
                </c:pt>
                <c:pt idx="9184">
                  <c:v>2016-06-18 19:35</c:v>
                </c:pt>
                <c:pt idx="9185">
                  <c:v>2016-06-18 19:35</c:v>
                </c:pt>
                <c:pt idx="9186">
                  <c:v>2016-06-18 19:35</c:v>
                </c:pt>
                <c:pt idx="9187">
                  <c:v>2016-06-18 19:35</c:v>
                </c:pt>
                <c:pt idx="9188">
                  <c:v>2016-06-18 19:35</c:v>
                </c:pt>
                <c:pt idx="9189">
                  <c:v>2016-06-18 19:35</c:v>
                </c:pt>
                <c:pt idx="9190">
                  <c:v>2016-06-18 19:35</c:v>
                </c:pt>
                <c:pt idx="9191">
                  <c:v>2016-06-18 19:35</c:v>
                </c:pt>
                <c:pt idx="9192">
                  <c:v>2016-06-18 19:35</c:v>
                </c:pt>
                <c:pt idx="9193">
                  <c:v>2016-06-18 19:35</c:v>
                </c:pt>
                <c:pt idx="9194">
                  <c:v>2016-06-18 19:35</c:v>
                </c:pt>
                <c:pt idx="9195">
                  <c:v>2016-06-18 19:35</c:v>
                </c:pt>
                <c:pt idx="9196">
                  <c:v>2016-06-18 19:35</c:v>
                </c:pt>
                <c:pt idx="9197">
                  <c:v>2016-06-18 19:35</c:v>
                </c:pt>
                <c:pt idx="9198">
                  <c:v>2016-06-18 19:35</c:v>
                </c:pt>
                <c:pt idx="9199">
                  <c:v>2016-06-18 19:35</c:v>
                </c:pt>
                <c:pt idx="9200">
                  <c:v>2016-06-18 19:35</c:v>
                </c:pt>
                <c:pt idx="9201">
                  <c:v>2016-06-18 19:35</c:v>
                </c:pt>
                <c:pt idx="9202">
                  <c:v>2016-06-18 19:35</c:v>
                </c:pt>
                <c:pt idx="9203">
                  <c:v>2016-06-18 19:35</c:v>
                </c:pt>
                <c:pt idx="9204">
                  <c:v>2016-06-18 19:35</c:v>
                </c:pt>
                <c:pt idx="9205">
                  <c:v>2016-06-18 19:36</c:v>
                </c:pt>
                <c:pt idx="9206">
                  <c:v>2016-06-18 19:36</c:v>
                </c:pt>
                <c:pt idx="9207">
                  <c:v>2016-06-18 19:36</c:v>
                </c:pt>
                <c:pt idx="9208">
                  <c:v>2016-06-18 19:36</c:v>
                </c:pt>
                <c:pt idx="9209">
                  <c:v>2016-06-18 19:36</c:v>
                </c:pt>
                <c:pt idx="9210">
                  <c:v>2016-06-18 19:36</c:v>
                </c:pt>
                <c:pt idx="9211">
                  <c:v>2016-06-18 19:36</c:v>
                </c:pt>
                <c:pt idx="9212">
                  <c:v>2016-06-18 19:36</c:v>
                </c:pt>
                <c:pt idx="9213">
                  <c:v>2016-06-18 19:36</c:v>
                </c:pt>
                <c:pt idx="9214">
                  <c:v>2016-06-18 19:36</c:v>
                </c:pt>
                <c:pt idx="9215">
                  <c:v>2016-06-18 19:36</c:v>
                </c:pt>
                <c:pt idx="9216">
                  <c:v>2016-06-18 19:36</c:v>
                </c:pt>
                <c:pt idx="9217">
                  <c:v>2016-06-18 19:36</c:v>
                </c:pt>
                <c:pt idx="9218">
                  <c:v>2016-06-18 19:36</c:v>
                </c:pt>
                <c:pt idx="9219">
                  <c:v>2016-06-18 19:36</c:v>
                </c:pt>
                <c:pt idx="9220">
                  <c:v>2016-06-18 19:36</c:v>
                </c:pt>
                <c:pt idx="9221">
                  <c:v>2016-06-18 19:36</c:v>
                </c:pt>
                <c:pt idx="9222">
                  <c:v>2016-06-18 19:36</c:v>
                </c:pt>
                <c:pt idx="9223">
                  <c:v>2016-06-18 19:36</c:v>
                </c:pt>
                <c:pt idx="9224">
                  <c:v>2016-06-18 19:36</c:v>
                </c:pt>
                <c:pt idx="9225">
                  <c:v>2016-06-18 19:36</c:v>
                </c:pt>
                <c:pt idx="9226">
                  <c:v>2016-06-18 19:36</c:v>
                </c:pt>
                <c:pt idx="9227">
                  <c:v>2016-06-18 19:36</c:v>
                </c:pt>
                <c:pt idx="9228">
                  <c:v>2016-06-18 19:36</c:v>
                </c:pt>
                <c:pt idx="9229">
                  <c:v>2016-06-18 19:36</c:v>
                </c:pt>
                <c:pt idx="9230">
                  <c:v>2016-06-18 19:36</c:v>
                </c:pt>
                <c:pt idx="9231">
                  <c:v>2016-06-18 19:36</c:v>
                </c:pt>
                <c:pt idx="9232">
                  <c:v>2016-06-18 19:36</c:v>
                </c:pt>
                <c:pt idx="9233">
                  <c:v>2016-06-18 19:36</c:v>
                </c:pt>
                <c:pt idx="9234">
                  <c:v>2016-06-18 19:36</c:v>
                </c:pt>
                <c:pt idx="9235">
                  <c:v>2016-06-18 19:36</c:v>
                </c:pt>
                <c:pt idx="9236">
                  <c:v>2016-06-18 19:36</c:v>
                </c:pt>
                <c:pt idx="9237">
                  <c:v>2016-06-18 19:36</c:v>
                </c:pt>
                <c:pt idx="9238">
                  <c:v>2016-06-18 19:36</c:v>
                </c:pt>
                <c:pt idx="9239">
                  <c:v>2016-06-18 19:36</c:v>
                </c:pt>
                <c:pt idx="9240">
                  <c:v>2016-06-18 19:36</c:v>
                </c:pt>
                <c:pt idx="9241">
                  <c:v>2016-06-18 19:36</c:v>
                </c:pt>
                <c:pt idx="9242">
                  <c:v>2016-06-18 19:36</c:v>
                </c:pt>
                <c:pt idx="9243">
                  <c:v>2016-06-18 19:36</c:v>
                </c:pt>
                <c:pt idx="9244">
                  <c:v>2016-06-18 19:36</c:v>
                </c:pt>
                <c:pt idx="9245">
                  <c:v>2016-06-18 19:36</c:v>
                </c:pt>
                <c:pt idx="9246">
                  <c:v>2016-06-18 19:36</c:v>
                </c:pt>
                <c:pt idx="9247">
                  <c:v>2016-06-18 19:36</c:v>
                </c:pt>
                <c:pt idx="9248">
                  <c:v>2016-06-18 19:36</c:v>
                </c:pt>
                <c:pt idx="9249">
                  <c:v>2016-06-18 19:36</c:v>
                </c:pt>
                <c:pt idx="9250">
                  <c:v>2016-06-18 19:36</c:v>
                </c:pt>
                <c:pt idx="9251">
                  <c:v>2016-06-18 19:36</c:v>
                </c:pt>
                <c:pt idx="9252">
                  <c:v>2016-06-18 19:36</c:v>
                </c:pt>
                <c:pt idx="9253">
                  <c:v>2016-06-18 19:36</c:v>
                </c:pt>
                <c:pt idx="9254">
                  <c:v>2016-06-18 19:36</c:v>
                </c:pt>
                <c:pt idx="9255">
                  <c:v>2016-06-18 19:36</c:v>
                </c:pt>
                <c:pt idx="9256">
                  <c:v>2016-06-18 19:36</c:v>
                </c:pt>
                <c:pt idx="9257">
                  <c:v>2016-06-18 19:36</c:v>
                </c:pt>
                <c:pt idx="9258">
                  <c:v>2016-06-18 19:36</c:v>
                </c:pt>
                <c:pt idx="9259">
                  <c:v>2016-06-18 19:36</c:v>
                </c:pt>
                <c:pt idx="9260">
                  <c:v>2016-06-18 19:36</c:v>
                </c:pt>
                <c:pt idx="9261">
                  <c:v>2016-06-18 19:36</c:v>
                </c:pt>
                <c:pt idx="9262">
                  <c:v>2016-06-18 19:37</c:v>
                </c:pt>
                <c:pt idx="9263">
                  <c:v>2016-06-18 19:37</c:v>
                </c:pt>
                <c:pt idx="9264">
                  <c:v>2016-06-18 19:37</c:v>
                </c:pt>
                <c:pt idx="9265">
                  <c:v>2016-06-18 19:37</c:v>
                </c:pt>
                <c:pt idx="9266">
                  <c:v>2016-06-18 19:37</c:v>
                </c:pt>
                <c:pt idx="9267">
                  <c:v>2016-06-18 19:37</c:v>
                </c:pt>
                <c:pt idx="9268">
                  <c:v>2016-06-18 19:37</c:v>
                </c:pt>
                <c:pt idx="9269">
                  <c:v>2016-06-18 19:37</c:v>
                </c:pt>
                <c:pt idx="9270">
                  <c:v>2016-06-18 19:37</c:v>
                </c:pt>
                <c:pt idx="9271">
                  <c:v>2016-06-18 19:37</c:v>
                </c:pt>
                <c:pt idx="9272">
                  <c:v>2016-06-18 19:37</c:v>
                </c:pt>
                <c:pt idx="9273">
                  <c:v>2016-06-18 19:37</c:v>
                </c:pt>
                <c:pt idx="9274">
                  <c:v>2016-06-18 19:37</c:v>
                </c:pt>
                <c:pt idx="9275">
                  <c:v>2016-06-18 19:37</c:v>
                </c:pt>
                <c:pt idx="9276">
                  <c:v>2016-06-18 19:37</c:v>
                </c:pt>
                <c:pt idx="9277">
                  <c:v>2016-06-18 19:37</c:v>
                </c:pt>
                <c:pt idx="9278">
                  <c:v>2016-06-18 19:37</c:v>
                </c:pt>
                <c:pt idx="9279">
                  <c:v>2016-06-18 19:37</c:v>
                </c:pt>
                <c:pt idx="9280">
                  <c:v>2016-06-18 19:37</c:v>
                </c:pt>
                <c:pt idx="9281">
                  <c:v>2016-06-18 19:37</c:v>
                </c:pt>
                <c:pt idx="9282">
                  <c:v>2016-06-18 19:37</c:v>
                </c:pt>
                <c:pt idx="9283">
                  <c:v>2016-06-18 19:37</c:v>
                </c:pt>
                <c:pt idx="9284">
                  <c:v>2016-06-18 19:37</c:v>
                </c:pt>
                <c:pt idx="9285">
                  <c:v>2016-06-18 19:37</c:v>
                </c:pt>
                <c:pt idx="9286">
                  <c:v>2016-06-18 19:37</c:v>
                </c:pt>
                <c:pt idx="9287">
                  <c:v>2016-06-18 19:37</c:v>
                </c:pt>
                <c:pt idx="9288">
                  <c:v>2016-06-18 19:37</c:v>
                </c:pt>
                <c:pt idx="9289">
                  <c:v>2016-06-18 19:37</c:v>
                </c:pt>
                <c:pt idx="9290">
                  <c:v>2016-06-18 19:37</c:v>
                </c:pt>
                <c:pt idx="9291">
                  <c:v>2016-06-18 19:37</c:v>
                </c:pt>
                <c:pt idx="9292">
                  <c:v>2016-06-18 19:37</c:v>
                </c:pt>
                <c:pt idx="9293">
                  <c:v>2016-06-18 19:37</c:v>
                </c:pt>
                <c:pt idx="9294">
                  <c:v>2016-06-18 19:37</c:v>
                </c:pt>
                <c:pt idx="9295">
                  <c:v>2016-06-18 19:37</c:v>
                </c:pt>
                <c:pt idx="9296">
                  <c:v>2016-06-18 19:37</c:v>
                </c:pt>
                <c:pt idx="9297">
                  <c:v>2016-06-18 19:37</c:v>
                </c:pt>
                <c:pt idx="9298">
                  <c:v>2016-06-18 19:37</c:v>
                </c:pt>
                <c:pt idx="9299">
                  <c:v>2016-06-18 19:37</c:v>
                </c:pt>
                <c:pt idx="9300">
                  <c:v>2016-06-18 19:37</c:v>
                </c:pt>
                <c:pt idx="9301">
                  <c:v>2016-06-18 19:37</c:v>
                </c:pt>
                <c:pt idx="9302">
                  <c:v>2016-06-18 19:37</c:v>
                </c:pt>
                <c:pt idx="9303">
                  <c:v>2016-06-18 19:37</c:v>
                </c:pt>
                <c:pt idx="9304">
                  <c:v>2016-06-18 19:37</c:v>
                </c:pt>
                <c:pt idx="9305">
                  <c:v>2016-06-18 19:37</c:v>
                </c:pt>
                <c:pt idx="9306">
                  <c:v>2016-06-18 19:37</c:v>
                </c:pt>
                <c:pt idx="9307">
                  <c:v>2016-06-18 19:37</c:v>
                </c:pt>
                <c:pt idx="9308">
                  <c:v>2016-06-18 19:37</c:v>
                </c:pt>
                <c:pt idx="9309">
                  <c:v>2016-06-18 19:37</c:v>
                </c:pt>
                <c:pt idx="9310">
                  <c:v>2016-06-18 19:37</c:v>
                </c:pt>
                <c:pt idx="9311">
                  <c:v>2016-06-18 19:37</c:v>
                </c:pt>
                <c:pt idx="9312">
                  <c:v>2016-06-18 19:37</c:v>
                </c:pt>
                <c:pt idx="9313">
                  <c:v>2016-06-18 19:37</c:v>
                </c:pt>
                <c:pt idx="9314">
                  <c:v>2016-06-18 19:37</c:v>
                </c:pt>
                <c:pt idx="9315">
                  <c:v>2016-06-18 19:37</c:v>
                </c:pt>
                <c:pt idx="9316">
                  <c:v>2016-06-18 19:37</c:v>
                </c:pt>
                <c:pt idx="9317">
                  <c:v>2016-06-18 19:37</c:v>
                </c:pt>
                <c:pt idx="9318">
                  <c:v>2016-06-18 19:38</c:v>
                </c:pt>
                <c:pt idx="9319">
                  <c:v>2016-06-18 19:38</c:v>
                </c:pt>
                <c:pt idx="9320">
                  <c:v>2016-06-18 19:38</c:v>
                </c:pt>
                <c:pt idx="9321">
                  <c:v>2016-06-18 19:38</c:v>
                </c:pt>
                <c:pt idx="9322">
                  <c:v>2016-06-18 19:38</c:v>
                </c:pt>
                <c:pt idx="9323">
                  <c:v>2016-06-18 19:38</c:v>
                </c:pt>
                <c:pt idx="9324">
                  <c:v>2016-06-18 19:38</c:v>
                </c:pt>
                <c:pt idx="9325">
                  <c:v>2016-06-18 19:38</c:v>
                </c:pt>
                <c:pt idx="9326">
                  <c:v>2016-06-18 19:38</c:v>
                </c:pt>
                <c:pt idx="9327">
                  <c:v>2016-06-18 19:38</c:v>
                </c:pt>
                <c:pt idx="9328">
                  <c:v>2016-06-18 19:38</c:v>
                </c:pt>
                <c:pt idx="9329">
                  <c:v>2016-06-18 19:38</c:v>
                </c:pt>
                <c:pt idx="9330">
                  <c:v>2016-06-18 19:38</c:v>
                </c:pt>
                <c:pt idx="9331">
                  <c:v>2016-06-18 19:38</c:v>
                </c:pt>
                <c:pt idx="9332">
                  <c:v>2016-06-18 19:38</c:v>
                </c:pt>
                <c:pt idx="9333">
                  <c:v>2016-06-18 19:38</c:v>
                </c:pt>
                <c:pt idx="9334">
                  <c:v>2016-06-18 19:38</c:v>
                </c:pt>
                <c:pt idx="9335">
                  <c:v>2016-06-18 19:38</c:v>
                </c:pt>
                <c:pt idx="9336">
                  <c:v>2016-06-18 19:38</c:v>
                </c:pt>
                <c:pt idx="9337">
                  <c:v>2016-06-18 19:38</c:v>
                </c:pt>
                <c:pt idx="9338">
                  <c:v>2016-06-18 19:38</c:v>
                </c:pt>
                <c:pt idx="9339">
                  <c:v>2016-06-18 19:38</c:v>
                </c:pt>
                <c:pt idx="9340">
                  <c:v>2016-06-18 19:38</c:v>
                </c:pt>
                <c:pt idx="9341">
                  <c:v>2016-06-18 19:38</c:v>
                </c:pt>
                <c:pt idx="9342">
                  <c:v>2016-06-18 19:38</c:v>
                </c:pt>
                <c:pt idx="9343">
                  <c:v>2016-06-18 19:38</c:v>
                </c:pt>
                <c:pt idx="9344">
                  <c:v>2016-06-18 19:38</c:v>
                </c:pt>
                <c:pt idx="9345">
                  <c:v>2016-06-18 19:38</c:v>
                </c:pt>
                <c:pt idx="9346">
                  <c:v>2016-06-18 19:38</c:v>
                </c:pt>
                <c:pt idx="9347">
                  <c:v>2016-06-18 19:38</c:v>
                </c:pt>
                <c:pt idx="9348">
                  <c:v>2016-06-18 19:38</c:v>
                </c:pt>
                <c:pt idx="9349">
                  <c:v>2016-06-18 19:38</c:v>
                </c:pt>
                <c:pt idx="9350">
                  <c:v>2016-06-18 19:38</c:v>
                </c:pt>
                <c:pt idx="9351">
                  <c:v>2016-06-18 19:38</c:v>
                </c:pt>
                <c:pt idx="9352">
                  <c:v>2016-06-18 19:38</c:v>
                </c:pt>
                <c:pt idx="9353">
                  <c:v>2016-06-18 19:38</c:v>
                </c:pt>
                <c:pt idx="9354">
                  <c:v>2016-06-18 19:38</c:v>
                </c:pt>
                <c:pt idx="9355">
                  <c:v>2016-06-18 19:38</c:v>
                </c:pt>
                <c:pt idx="9356">
                  <c:v>2016-06-18 19:38</c:v>
                </c:pt>
                <c:pt idx="9357">
                  <c:v>2016-06-18 19:38</c:v>
                </c:pt>
                <c:pt idx="9358">
                  <c:v>2016-06-18 19:38</c:v>
                </c:pt>
                <c:pt idx="9359">
                  <c:v>2016-06-18 19:38</c:v>
                </c:pt>
                <c:pt idx="9360">
                  <c:v>2016-06-18 19:38</c:v>
                </c:pt>
                <c:pt idx="9361">
                  <c:v>2016-06-18 19:38</c:v>
                </c:pt>
                <c:pt idx="9362">
                  <c:v>2016-06-18 19:38</c:v>
                </c:pt>
                <c:pt idx="9363">
                  <c:v>2016-06-18 19:38</c:v>
                </c:pt>
                <c:pt idx="9364">
                  <c:v>2016-06-18 19:38</c:v>
                </c:pt>
                <c:pt idx="9365">
                  <c:v>2016-06-18 19:38</c:v>
                </c:pt>
                <c:pt idx="9366">
                  <c:v>2016-06-18 19:38</c:v>
                </c:pt>
                <c:pt idx="9367">
                  <c:v>2016-06-18 19:38</c:v>
                </c:pt>
                <c:pt idx="9368">
                  <c:v>2016-06-18 19:38</c:v>
                </c:pt>
                <c:pt idx="9369">
                  <c:v>2016-06-18 19:38</c:v>
                </c:pt>
                <c:pt idx="9370">
                  <c:v>2016-06-18 19:38</c:v>
                </c:pt>
                <c:pt idx="9371">
                  <c:v>2016-06-18 19:38</c:v>
                </c:pt>
                <c:pt idx="9372">
                  <c:v>2016-06-18 19:38</c:v>
                </c:pt>
                <c:pt idx="9373">
                  <c:v>2016-06-18 19:38</c:v>
                </c:pt>
                <c:pt idx="9374">
                  <c:v>2016-06-18 19:39</c:v>
                </c:pt>
                <c:pt idx="9375">
                  <c:v>2016-06-18 19:39</c:v>
                </c:pt>
                <c:pt idx="9376">
                  <c:v>2016-06-18 19:39</c:v>
                </c:pt>
                <c:pt idx="9377">
                  <c:v>2016-06-18 19:39</c:v>
                </c:pt>
                <c:pt idx="9378">
                  <c:v>2016-06-18 19:39</c:v>
                </c:pt>
                <c:pt idx="9379">
                  <c:v>2016-06-18 19:39</c:v>
                </c:pt>
                <c:pt idx="9380">
                  <c:v>2016-06-18 19:39</c:v>
                </c:pt>
                <c:pt idx="9381">
                  <c:v>2016-06-18 19:39</c:v>
                </c:pt>
                <c:pt idx="9382">
                  <c:v>2016-06-18 19:39</c:v>
                </c:pt>
                <c:pt idx="9383">
                  <c:v>2016-06-18 19:39</c:v>
                </c:pt>
                <c:pt idx="9384">
                  <c:v>2016-06-18 19:39</c:v>
                </c:pt>
                <c:pt idx="9385">
                  <c:v>2016-06-18 19:39</c:v>
                </c:pt>
                <c:pt idx="9386">
                  <c:v>2016-06-18 19:39</c:v>
                </c:pt>
                <c:pt idx="9387">
                  <c:v>2016-06-18 19:39</c:v>
                </c:pt>
                <c:pt idx="9388">
                  <c:v>2016-06-18 19:39</c:v>
                </c:pt>
                <c:pt idx="9389">
                  <c:v>2016-06-18 19:39</c:v>
                </c:pt>
                <c:pt idx="9390">
                  <c:v>2016-06-18 19:39</c:v>
                </c:pt>
                <c:pt idx="9391">
                  <c:v>2016-06-18 19:39</c:v>
                </c:pt>
                <c:pt idx="9392">
                  <c:v>2016-06-18 19:39</c:v>
                </c:pt>
                <c:pt idx="9393">
                  <c:v>2016-06-18 19:39</c:v>
                </c:pt>
                <c:pt idx="9394">
                  <c:v>2016-06-18 19:39</c:v>
                </c:pt>
                <c:pt idx="9395">
                  <c:v>2016-06-18 19:39</c:v>
                </c:pt>
                <c:pt idx="9396">
                  <c:v>2016-06-18 19:39</c:v>
                </c:pt>
                <c:pt idx="9397">
                  <c:v>2016-06-18 19:39</c:v>
                </c:pt>
                <c:pt idx="9398">
                  <c:v>2016-06-18 19:39</c:v>
                </c:pt>
                <c:pt idx="9399">
                  <c:v>2016-06-18 19:39</c:v>
                </c:pt>
                <c:pt idx="9400">
                  <c:v>2016-06-18 19:39</c:v>
                </c:pt>
                <c:pt idx="9401">
                  <c:v>2016-06-18 19:39</c:v>
                </c:pt>
                <c:pt idx="9402">
                  <c:v>2016-06-18 19:39</c:v>
                </c:pt>
                <c:pt idx="9403">
                  <c:v>2016-06-18 19:39</c:v>
                </c:pt>
                <c:pt idx="9404">
                  <c:v>2016-06-18 19:39</c:v>
                </c:pt>
                <c:pt idx="9405">
                  <c:v>2016-06-18 19:39</c:v>
                </c:pt>
                <c:pt idx="9406">
                  <c:v>2016-06-18 19:39</c:v>
                </c:pt>
                <c:pt idx="9407">
                  <c:v>2016-06-18 19:39</c:v>
                </c:pt>
                <c:pt idx="9408">
                  <c:v>2016-06-18 19:39</c:v>
                </c:pt>
                <c:pt idx="9409">
                  <c:v>2016-06-18 19:39</c:v>
                </c:pt>
                <c:pt idx="9410">
                  <c:v>2016-06-18 19:39</c:v>
                </c:pt>
                <c:pt idx="9411">
                  <c:v>2016-06-18 19:39</c:v>
                </c:pt>
                <c:pt idx="9412">
                  <c:v>2016-06-18 19:39</c:v>
                </c:pt>
                <c:pt idx="9413">
                  <c:v>2016-06-18 19:39</c:v>
                </c:pt>
                <c:pt idx="9414">
                  <c:v>2016-06-18 19:39</c:v>
                </c:pt>
                <c:pt idx="9415">
                  <c:v>2016-06-18 19:39</c:v>
                </c:pt>
                <c:pt idx="9416">
                  <c:v>2016-06-18 19:39</c:v>
                </c:pt>
                <c:pt idx="9417">
                  <c:v>2016-06-18 19:39</c:v>
                </c:pt>
                <c:pt idx="9418">
                  <c:v>2016-06-18 19:39</c:v>
                </c:pt>
                <c:pt idx="9419">
                  <c:v>2016-06-18 19:39</c:v>
                </c:pt>
                <c:pt idx="9420">
                  <c:v>2016-06-18 19:39</c:v>
                </c:pt>
                <c:pt idx="9421">
                  <c:v>2016-06-18 19:39</c:v>
                </c:pt>
                <c:pt idx="9422">
                  <c:v>2016-06-18 19:39</c:v>
                </c:pt>
                <c:pt idx="9423">
                  <c:v>2016-06-18 19:39</c:v>
                </c:pt>
                <c:pt idx="9424">
                  <c:v>2016-06-18 19:39</c:v>
                </c:pt>
                <c:pt idx="9425">
                  <c:v>2016-06-18 19:39</c:v>
                </c:pt>
                <c:pt idx="9426">
                  <c:v>2016-06-18 19:39</c:v>
                </c:pt>
                <c:pt idx="9427">
                  <c:v>2016-06-18 19:39</c:v>
                </c:pt>
                <c:pt idx="9428">
                  <c:v>2016-06-18 19:39</c:v>
                </c:pt>
                <c:pt idx="9429">
                  <c:v>2016-06-18 19:39</c:v>
                </c:pt>
                <c:pt idx="9430">
                  <c:v>2016-06-18 19:39</c:v>
                </c:pt>
                <c:pt idx="9431">
                  <c:v>2016-06-18 19:39</c:v>
                </c:pt>
                <c:pt idx="9432">
                  <c:v>2016-06-18 19:39</c:v>
                </c:pt>
                <c:pt idx="9433">
                  <c:v>2016-06-18 19:40</c:v>
                </c:pt>
                <c:pt idx="9434">
                  <c:v>2016-06-18 19:40</c:v>
                </c:pt>
                <c:pt idx="9435">
                  <c:v>2016-06-18 19:40</c:v>
                </c:pt>
                <c:pt idx="9436">
                  <c:v>2016-06-18 19:40</c:v>
                </c:pt>
                <c:pt idx="9437">
                  <c:v>2016-06-18 19:40</c:v>
                </c:pt>
                <c:pt idx="9438">
                  <c:v>2016-06-18 19:40</c:v>
                </c:pt>
                <c:pt idx="9439">
                  <c:v>2016-06-18 19:40</c:v>
                </c:pt>
                <c:pt idx="9440">
                  <c:v>2016-06-18 19:40</c:v>
                </c:pt>
                <c:pt idx="9441">
                  <c:v>2016-06-18 19:40</c:v>
                </c:pt>
                <c:pt idx="9442">
                  <c:v>2016-06-18 19:40</c:v>
                </c:pt>
                <c:pt idx="9443">
                  <c:v>2016-06-18 19:40</c:v>
                </c:pt>
                <c:pt idx="9444">
                  <c:v>2016-06-18 19:40</c:v>
                </c:pt>
                <c:pt idx="9445">
                  <c:v>2016-06-18 19:40</c:v>
                </c:pt>
                <c:pt idx="9446">
                  <c:v>2016-06-18 19:40</c:v>
                </c:pt>
                <c:pt idx="9447">
                  <c:v>2016-06-18 19:40</c:v>
                </c:pt>
                <c:pt idx="9448">
                  <c:v>2016-06-18 19:40</c:v>
                </c:pt>
                <c:pt idx="9449">
                  <c:v>2016-06-18 19:40</c:v>
                </c:pt>
                <c:pt idx="9450">
                  <c:v>2016-06-18 19:40</c:v>
                </c:pt>
                <c:pt idx="9451">
                  <c:v>2016-06-18 19:40</c:v>
                </c:pt>
                <c:pt idx="9452">
                  <c:v>2016-06-18 19:40</c:v>
                </c:pt>
                <c:pt idx="9453">
                  <c:v>2016-06-18 19:40</c:v>
                </c:pt>
                <c:pt idx="9454">
                  <c:v>2016-06-18 19:40</c:v>
                </c:pt>
                <c:pt idx="9455">
                  <c:v>2016-06-18 19:40</c:v>
                </c:pt>
                <c:pt idx="9456">
                  <c:v>2016-06-18 19:40</c:v>
                </c:pt>
                <c:pt idx="9457">
                  <c:v>2016-06-18 19:40</c:v>
                </c:pt>
                <c:pt idx="9458">
                  <c:v>2016-06-18 19:40</c:v>
                </c:pt>
                <c:pt idx="9459">
                  <c:v>2016-06-18 19:40</c:v>
                </c:pt>
                <c:pt idx="9460">
                  <c:v>2016-06-18 19:40</c:v>
                </c:pt>
                <c:pt idx="9461">
                  <c:v>2016-06-18 19:40</c:v>
                </c:pt>
                <c:pt idx="9462">
                  <c:v>2016-06-18 19:40</c:v>
                </c:pt>
                <c:pt idx="9463">
                  <c:v>2016-06-18 19:40</c:v>
                </c:pt>
                <c:pt idx="9464">
                  <c:v>2016-06-18 19:40</c:v>
                </c:pt>
                <c:pt idx="9465">
                  <c:v>2016-06-18 19:40</c:v>
                </c:pt>
                <c:pt idx="9466">
                  <c:v>2016-06-18 19:40</c:v>
                </c:pt>
                <c:pt idx="9467">
                  <c:v>2016-06-18 19:40</c:v>
                </c:pt>
                <c:pt idx="9468">
                  <c:v>2016-06-18 19:40</c:v>
                </c:pt>
                <c:pt idx="9469">
                  <c:v>2016-06-18 19:40</c:v>
                </c:pt>
                <c:pt idx="9470">
                  <c:v>2016-06-18 19:40</c:v>
                </c:pt>
                <c:pt idx="9471">
                  <c:v>2016-06-18 19:40</c:v>
                </c:pt>
                <c:pt idx="9472">
                  <c:v>2016-06-18 19:40</c:v>
                </c:pt>
                <c:pt idx="9473">
                  <c:v>2016-06-18 19:40</c:v>
                </c:pt>
                <c:pt idx="9474">
                  <c:v>2016-06-18 19:40</c:v>
                </c:pt>
                <c:pt idx="9475">
                  <c:v>2016-06-18 19:40</c:v>
                </c:pt>
                <c:pt idx="9476">
                  <c:v>2016-06-18 19:40</c:v>
                </c:pt>
                <c:pt idx="9477">
                  <c:v>2016-06-18 19:40</c:v>
                </c:pt>
                <c:pt idx="9478">
                  <c:v>2016-06-18 19:40</c:v>
                </c:pt>
                <c:pt idx="9479">
                  <c:v>2016-06-18 19:40</c:v>
                </c:pt>
                <c:pt idx="9480">
                  <c:v>2016-06-18 19:40</c:v>
                </c:pt>
                <c:pt idx="9481">
                  <c:v>2016-06-18 19:40</c:v>
                </c:pt>
                <c:pt idx="9482">
                  <c:v>2016-06-18 19:40</c:v>
                </c:pt>
                <c:pt idx="9483">
                  <c:v>2016-06-18 19:40</c:v>
                </c:pt>
                <c:pt idx="9484">
                  <c:v>2016-06-18 19:40</c:v>
                </c:pt>
                <c:pt idx="9485">
                  <c:v>2016-06-18 19:40</c:v>
                </c:pt>
                <c:pt idx="9486">
                  <c:v>2016-06-18 19:40</c:v>
                </c:pt>
                <c:pt idx="9487">
                  <c:v>2016-06-18 19:40</c:v>
                </c:pt>
                <c:pt idx="9488">
                  <c:v>2016-06-18 19:40</c:v>
                </c:pt>
                <c:pt idx="9489">
                  <c:v>2016-06-18 19:40</c:v>
                </c:pt>
                <c:pt idx="9490">
                  <c:v>2016-06-18 19:41</c:v>
                </c:pt>
                <c:pt idx="9491">
                  <c:v>2016-06-18 19:41</c:v>
                </c:pt>
                <c:pt idx="9492">
                  <c:v>2016-06-18 19:41</c:v>
                </c:pt>
                <c:pt idx="9493">
                  <c:v>2016-06-18 19:41</c:v>
                </c:pt>
                <c:pt idx="9494">
                  <c:v>2016-06-18 19:41</c:v>
                </c:pt>
                <c:pt idx="9495">
                  <c:v>2016-06-18 19:41</c:v>
                </c:pt>
                <c:pt idx="9496">
                  <c:v>2016-06-18 19:41</c:v>
                </c:pt>
                <c:pt idx="9497">
                  <c:v>2016-06-18 19:41</c:v>
                </c:pt>
                <c:pt idx="9498">
                  <c:v>2016-06-18 19:41</c:v>
                </c:pt>
                <c:pt idx="9499">
                  <c:v>2016-06-18 19:41</c:v>
                </c:pt>
                <c:pt idx="9500">
                  <c:v>2016-06-18 19:41</c:v>
                </c:pt>
                <c:pt idx="9501">
                  <c:v>2016-06-18 19:41</c:v>
                </c:pt>
                <c:pt idx="9502">
                  <c:v>2016-06-18 19:41</c:v>
                </c:pt>
                <c:pt idx="9503">
                  <c:v>2016-06-18 19:41</c:v>
                </c:pt>
                <c:pt idx="9504">
                  <c:v>2016-06-18 19:41</c:v>
                </c:pt>
                <c:pt idx="9505">
                  <c:v>2016-06-18 19:41</c:v>
                </c:pt>
                <c:pt idx="9506">
                  <c:v>2016-06-18 19:41</c:v>
                </c:pt>
                <c:pt idx="9507">
                  <c:v>2016-06-18 19:41</c:v>
                </c:pt>
                <c:pt idx="9508">
                  <c:v>2016-06-18 19:41</c:v>
                </c:pt>
                <c:pt idx="9509">
                  <c:v>2016-06-18 19:41</c:v>
                </c:pt>
                <c:pt idx="9510">
                  <c:v>2016-06-18 19:41</c:v>
                </c:pt>
                <c:pt idx="9511">
                  <c:v>2016-06-18 19:41</c:v>
                </c:pt>
                <c:pt idx="9512">
                  <c:v>2016-06-18 19:41</c:v>
                </c:pt>
                <c:pt idx="9513">
                  <c:v>2016-06-18 19:41</c:v>
                </c:pt>
                <c:pt idx="9514">
                  <c:v>2016-06-18 19:41</c:v>
                </c:pt>
                <c:pt idx="9515">
                  <c:v>2016-06-18 19:41</c:v>
                </c:pt>
                <c:pt idx="9516">
                  <c:v>2016-06-18 19:41</c:v>
                </c:pt>
                <c:pt idx="9517">
                  <c:v>2016-06-18 19:41</c:v>
                </c:pt>
                <c:pt idx="9518">
                  <c:v>2016-06-18 19:41</c:v>
                </c:pt>
                <c:pt idx="9519">
                  <c:v>2016-06-18 19:41</c:v>
                </c:pt>
                <c:pt idx="9520">
                  <c:v>2016-06-18 19:41</c:v>
                </c:pt>
                <c:pt idx="9521">
                  <c:v>2016-06-18 19:41</c:v>
                </c:pt>
                <c:pt idx="9522">
                  <c:v>2016-06-18 19:41</c:v>
                </c:pt>
                <c:pt idx="9523">
                  <c:v>2016-06-18 19:41</c:v>
                </c:pt>
                <c:pt idx="9524">
                  <c:v>2016-06-18 19:41</c:v>
                </c:pt>
                <c:pt idx="9525">
                  <c:v>2016-06-18 19:41</c:v>
                </c:pt>
                <c:pt idx="9526">
                  <c:v>2016-06-18 19:41</c:v>
                </c:pt>
                <c:pt idx="9527">
                  <c:v>2016-06-18 19:41</c:v>
                </c:pt>
                <c:pt idx="9528">
                  <c:v>2016-06-18 19:41</c:v>
                </c:pt>
                <c:pt idx="9529">
                  <c:v>2016-06-18 19:41</c:v>
                </c:pt>
                <c:pt idx="9530">
                  <c:v>2016-06-18 19:41</c:v>
                </c:pt>
                <c:pt idx="9531">
                  <c:v>2016-06-18 19:41</c:v>
                </c:pt>
                <c:pt idx="9532">
                  <c:v>2016-06-18 19:41</c:v>
                </c:pt>
                <c:pt idx="9533">
                  <c:v>2016-06-18 19:41</c:v>
                </c:pt>
                <c:pt idx="9534">
                  <c:v>2016-06-18 19:41</c:v>
                </c:pt>
                <c:pt idx="9535">
                  <c:v>2016-06-18 19:41</c:v>
                </c:pt>
                <c:pt idx="9536">
                  <c:v>2016-06-18 19:41</c:v>
                </c:pt>
                <c:pt idx="9537">
                  <c:v>2016-06-18 19:41</c:v>
                </c:pt>
                <c:pt idx="9538">
                  <c:v>2016-06-18 19:41</c:v>
                </c:pt>
                <c:pt idx="9539">
                  <c:v>2016-06-18 19:41</c:v>
                </c:pt>
                <c:pt idx="9540">
                  <c:v>2016-06-18 19:41</c:v>
                </c:pt>
                <c:pt idx="9541">
                  <c:v>2016-06-18 19:41</c:v>
                </c:pt>
                <c:pt idx="9542">
                  <c:v>2016-06-18 19:41</c:v>
                </c:pt>
                <c:pt idx="9543">
                  <c:v>2016-06-18 19:41</c:v>
                </c:pt>
                <c:pt idx="9544">
                  <c:v>2016-06-18 19:41</c:v>
                </c:pt>
                <c:pt idx="9545">
                  <c:v>2016-06-18 19:41</c:v>
                </c:pt>
                <c:pt idx="9546">
                  <c:v>2016-06-18 19:42</c:v>
                </c:pt>
                <c:pt idx="9547">
                  <c:v>2016-06-18 19:42</c:v>
                </c:pt>
                <c:pt idx="9548">
                  <c:v>2016-06-18 19:42</c:v>
                </c:pt>
                <c:pt idx="9549">
                  <c:v>2016-06-18 19:42</c:v>
                </c:pt>
                <c:pt idx="9550">
                  <c:v>2016-06-18 19:42</c:v>
                </c:pt>
                <c:pt idx="9551">
                  <c:v>2016-06-18 19:42</c:v>
                </c:pt>
                <c:pt idx="9552">
                  <c:v>2016-06-18 19:42</c:v>
                </c:pt>
                <c:pt idx="9553">
                  <c:v>2016-06-18 19:42</c:v>
                </c:pt>
                <c:pt idx="9554">
                  <c:v>2016-06-18 19:42</c:v>
                </c:pt>
                <c:pt idx="9555">
                  <c:v>2016-06-18 19:42</c:v>
                </c:pt>
                <c:pt idx="9556">
                  <c:v>2016-06-18 19:42</c:v>
                </c:pt>
                <c:pt idx="9557">
                  <c:v>2016-06-18 19:42</c:v>
                </c:pt>
                <c:pt idx="9558">
                  <c:v>2016-06-18 19:42</c:v>
                </c:pt>
                <c:pt idx="9559">
                  <c:v>2016-06-18 19:42</c:v>
                </c:pt>
                <c:pt idx="9560">
                  <c:v>2016-06-18 19:42</c:v>
                </c:pt>
                <c:pt idx="9561">
                  <c:v>2016-06-18 19:42</c:v>
                </c:pt>
                <c:pt idx="9562">
                  <c:v>2016-06-18 19:42</c:v>
                </c:pt>
                <c:pt idx="9563">
                  <c:v>2016-06-18 19:42</c:v>
                </c:pt>
                <c:pt idx="9564">
                  <c:v>2016-06-18 19:42</c:v>
                </c:pt>
                <c:pt idx="9565">
                  <c:v>2016-06-18 19:42</c:v>
                </c:pt>
                <c:pt idx="9566">
                  <c:v>2016-06-18 19:42</c:v>
                </c:pt>
                <c:pt idx="9567">
                  <c:v>2016-06-18 19:42</c:v>
                </c:pt>
                <c:pt idx="9568">
                  <c:v>2016-06-18 19:42</c:v>
                </c:pt>
                <c:pt idx="9569">
                  <c:v>2016-06-18 19:42</c:v>
                </c:pt>
                <c:pt idx="9570">
                  <c:v>2016-06-18 19:42</c:v>
                </c:pt>
                <c:pt idx="9571">
                  <c:v>2016-06-18 19:42</c:v>
                </c:pt>
                <c:pt idx="9572">
                  <c:v>2016-06-18 19:42</c:v>
                </c:pt>
                <c:pt idx="9573">
                  <c:v>2016-06-18 19:42</c:v>
                </c:pt>
                <c:pt idx="9574">
                  <c:v>2016-06-18 19:42</c:v>
                </c:pt>
                <c:pt idx="9575">
                  <c:v>2016-06-18 19:42</c:v>
                </c:pt>
                <c:pt idx="9576">
                  <c:v>2016-06-18 19:42</c:v>
                </c:pt>
                <c:pt idx="9577">
                  <c:v>2016-06-18 19:42</c:v>
                </c:pt>
                <c:pt idx="9578">
                  <c:v>2016-06-18 19:42</c:v>
                </c:pt>
                <c:pt idx="9579">
                  <c:v>2016-06-18 19:42</c:v>
                </c:pt>
                <c:pt idx="9580">
                  <c:v>2016-06-18 19:42</c:v>
                </c:pt>
                <c:pt idx="9581">
                  <c:v>2016-06-18 19:42</c:v>
                </c:pt>
                <c:pt idx="9582">
                  <c:v>2016-06-18 19:42</c:v>
                </c:pt>
                <c:pt idx="9583">
                  <c:v>2016-06-18 19:42</c:v>
                </c:pt>
                <c:pt idx="9584">
                  <c:v>2016-06-18 19:42</c:v>
                </c:pt>
                <c:pt idx="9585">
                  <c:v>2016-06-18 19:42</c:v>
                </c:pt>
                <c:pt idx="9586">
                  <c:v>2016-06-18 19:42</c:v>
                </c:pt>
                <c:pt idx="9587">
                  <c:v>2016-06-18 19:42</c:v>
                </c:pt>
                <c:pt idx="9588">
                  <c:v>2016-06-18 19:42</c:v>
                </c:pt>
                <c:pt idx="9589">
                  <c:v>2016-06-18 19:42</c:v>
                </c:pt>
                <c:pt idx="9590">
                  <c:v>2016-06-18 19:42</c:v>
                </c:pt>
                <c:pt idx="9591">
                  <c:v>2016-06-18 19:42</c:v>
                </c:pt>
                <c:pt idx="9592">
                  <c:v>2016-06-18 19:42</c:v>
                </c:pt>
                <c:pt idx="9593">
                  <c:v>2016-06-18 19:42</c:v>
                </c:pt>
                <c:pt idx="9594">
                  <c:v>2016-06-18 19:42</c:v>
                </c:pt>
                <c:pt idx="9595">
                  <c:v>2016-06-18 19:42</c:v>
                </c:pt>
                <c:pt idx="9596">
                  <c:v>2016-06-18 19:42</c:v>
                </c:pt>
                <c:pt idx="9597">
                  <c:v>2016-06-18 19:42</c:v>
                </c:pt>
                <c:pt idx="9598">
                  <c:v>2016-06-18 19:42</c:v>
                </c:pt>
                <c:pt idx="9599">
                  <c:v>2016-06-18 19:42</c:v>
                </c:pt>
                <c:pt idx="9600">
                  <c:v>2016-06-18 19:42</c:v>
                </c:pt>
                <c:pt idx="9601">
                  <c:v>2016-06-18 19:43</c:v>
                </c:pt>
                <c:pt idx="9602">
                  <c:v>2016-06-18 19:43</c:v>
                </c:pt>
                <c:pt idx="9603">
                  <c:v>2016-06-18 19:43</c:v>
                </c:pt>
                <c:pt idx="9604">
                  <c:v>2016-06-18 19:43</c:v>
                </c:pt>
                <c:pt idx="9605">
                  <c:v>2016-06-18 19:43</c:v>
                </c:pt>
                <c:pt idx="9606">
                  <c:v>2016-06-18 19:43</c:v>
                </c:pt>
                <c:pt idx="9607">
                  <c:v>2016-06-18 19:43</c:v>
                </c:pt>
                <c:pt idx="9608">
                  <c:v>2016-06-18 19:43</c:v>
                </c:pt>
                <c:pt idx="9609">
                  <c:v>2016-06-18 19:43</c:v>
                </c:pt>
                <c:pt idx="9610">
                  <c:v>2016-06-18 19:43</c:v>
                </c:pt>
                <c:pt idx="9611">
                  <c:v>2016-06-18 19:43</c:v>
                </c:pt>
                <c:pt idx="9612">
                  <c:v>2016-06-18 19:43</c:v>
                </c:pt>
                <c:pt idx="9613">
                  <c:v>2016-06-18 19:43</c:v>
                </c:pt>
                <c:pt idx="9614">
                  <c:v>2016-06-18 19:43</c:v>
                </c:pt>
                <c:pt idx="9615">
                  <c:v>2016-06-18 19:43</c:v>
                </c:pt>
                <c:pt idx="9616">
                  <c:v>2016-06-18 19:43</c:v>
                </c:pt>
                <c:pt idx="9617">
                  <c:v>2016-06-18 19:43</c:v>
                </c:pt>
                <c:pt idx="9618">
                  <c:v>2016-06-18 19:43</c:v>
                </c:pt>
                <c:pt idx="9619">
                  <c:v>2016-06-18 19:43</c:v>
                </c:pt>
                <c:pt idx="9620">
                  <c:v>2016-06-18 19:43</c:v>
                </c:pt>
                <c:pt idx="9621">
                  <c:v>2016-06-18 19:43</c:v>
                </c:pt>
                <c:pt idx="9622">
                  <c:v>2016-06-18 19:43</c:v>
                </c:pt>
                <c:pt idx="9623">
                  <c:v>2016-06-18 19:43</c:v>
                </c:pt>
                <c:pt idx="9624">
                  <c:v>2016-06-18 19:43</c:v>
                </c:pt>
                <c:pt idx="9625">
                  <c:v>2016-06-18 19:43</c:v>
                </c:pt>
                <c:pt idx="9626">
                  <c:v>2016-06-18 19:43</c:v>
                </c:pt>
                <c:pt idx="9627">
                  <c:v>2016-06-18 19:43</c:v>
                </c:pt>
                <c:pt idx="9628">
                  <c:v>2016-06-18 19:43</c:v>
                </c:pt>
                <c:pt idx="9629">
                  <c:v>2016-06-18 19:43</c:v>
                </c:pt>
                <c:pt idx="9630">
                  <c:v>2016-06-18 19:43</c:v>
                </c:pt>
                <c:pt idx="9631">
                  <c:v>2016-06-18 19:43</c:v>
                </c:pt>
                <c:pt idx="9632">
                  <c:v>2016-06-18 19:43</c:v>
                </c:pt>
                <c:pt idx="9633">
                  <c:v>2016-06-18 19:43</c:v>
                </c:pt>
                <c:pt idx="9634">
                  <c:v>2016-06-18 19:43</c:v>
                </c:pt>
                <c:pt idx="9635">
                  <c:v>2016-06-18 19:43</c:v>
                </c:pt>
                <c:pt idx="9636">
                  <c:v>2016-06-18 19:43</c:v>
                </c:pt>
                <c:pt idx="9637">
                  <c:v>2016-06-18 19:43</c:v>
                </c:pt>
                <c:pt idx="9638">
                  <c:v>2016-06-18 19:43</c:v>
                </c:pt>
                <c:pt idx="9639">
                  <c:v>2016-06-18 19:43</c:v>
                </c:pt>
                <c:pt idx="9640">
                  <c:v>2016-06-18 19:43</c:v>
                </c:pt>
                <c:pt idx="9641">
                  <c:v>2016-06-18 19:43</c:v>
                </c:pt>
                <c:pt idx="9642">
                  <c:v>2016-06-18 19:43</c:v>
                </c:pt>
                <c:pt idx="9643">
                  <c:v>2016-06-18 19:43</c:v>
                </c:pt>
                <c:pt idx="9644">
                  <c:v>2016-06-18 19:43</c:v>
                </c:pt>
                <c:pt idx="9645">
                  <c:v>2016-06-18 19:43</c:v>
                </c:pt>
                <c:pt idx="9646">
                  <c:v>2016-06-18 19:43</c:v>
                </c:pt>
                <c:pt idx="9647">
                  <c:v>2016-06-18 19:43</c:v>
                </c:pt>
                <c:pt idx="9648">
                  <c:v>2016-06-18 19:43</c:v>
                </c:pt>
                <c:pt idx="9649">
                  <c:v>2016-06-18 19:43</c:v>
                </c:pt>
                <c:pt idx="9650">
                  <c:v>2016-06-18 19:43</c:v>
                </c:pt>
                <c:pt idx="9651">
                  <c:v>2016-06-18 19:43</c:v>
                </c:pt>
                <c:pt idx="9652">
                  <c:v>2016-06-18 19:43</c:v>
                </c:pt>
                <c:pt idx="9653">
                  <c:v>2016-06-18 19:43</c:v>
                </c:pt>
                <c:pt idx="9654">
                  <c:v>2016-06-18 19:43</c:v>
                </c:pt>
                <c:pt idx="9655">
                  <c:v>2016-06-18 19:43</c:v>
                </c:pt>
                <c:pt idx="9656">
                  <c:v>2016-06-18 19:43</c:v>
                </c:pt>
                <c:pt idx="9657">
                  <c:v>2016-06-18 19:43</c:v>
                </c:pt>
                <c:pt idx="9658">
                  <c:v>2016-06-18 19:43</c:v>
                </c:pt>
                <c:pt idx="9659">
                  <c:v>2016-06-18 19:44</c:v>
                </c:pt>
                <c:pt idx="9660">
                  <c:v>2016-06-18 19:44</c:v>
                </c:pt>
                <c:pt idx="9661">
                  <c:v>2016-06-18 19:44</c:v>
                </c:pt>
                <c:pt idx="9662">
                  <c:v>2016-06-18 19:44</c:v>
                </c:pt>
                <c:pt idx="9663">
                  <c:v>2016-06-18 19:44</c:v>
                </c:pt>
                <c:pt idx="9664">
                  <c:v>2016-06-18 19:44</c:v>
                </c:pt>
                <c:pt idx="9665">
                  <c:v>2016-06-18 19:44</c:v>
                </c:pt>
                <c:pt idx="9666">
                  <c:v>2016-06-18 19:44</c:v>
                </c:pt>
                <c:pt idx="9667">
                  <c:v>2016-06-18 19:44</c:v>
                </c:pt>
                <c:pt idx="9668">
                  <c:v>2016-06-18 19:44</c:v>
                </c:pt>
                <c:pt idx="9669">
                  <c:v>2016-06-18 19:44</c:v>
                </c:pt>
                <c:pt idx="9670">
                  <c:v>2016-06-18 19:44</c:v>
                </c:pt>
                <c:pt idx="9671">
                  <c:v>2016-06-18 19:44</c:v>
                </c:pt>
                <c:pt idx="9672">
                  <c:v>2016-06-18 19:44</c:v>
                </c:pt>
                <c:pt idx="9673">
                  <c:v>2016-06-18 19:44</c:v>
                </c:pt>
                <c:pt idx="9674">
                  <c:v>2016-06-18 19:44</c:v>
                </c:pt>
                <c:pt idx="9675">
                  <c:v>2016-06-18 19:44</c:v>
                </c:pt>
                <c:pt idx="9676">
                  <c:v>2016-06-18 19:44</c:v>
                </c:pt>
                <c:pt idx="9677">
                  <c:v>2016-06-18 19:44</c:v>
                </c:pt>
                <c:pt idx="9678">
                  <c:v>2016-06-18 19:44</c:v>
                </c:pt>
                <c:pt idx="9679">
                  <c:v>2016-06-18 19:44</c:v>
                </c:pt>
                <c:pt idx="9680">
                  <c:v>2016-06-18 19:44</c:v>
                </c:pt>
                <c:pt idx="9681">
                  <c:v>2016-06-18 19:44</c:v>
                </c:pt>
                <c:pt idx="9682">
                  <c:v>2016-06-18 19:44</c:v>
                </c:pt>
                <c:pt idx="9683">
                  <c:v>2016-06-18 19:44</c:v>
                </c:pt>
                <c:pt idx="9684">
                  <c:v>2016-06-18 19:44</c:v>
                </c:pt>
                <c:pt idx="9685">
                  <c:v>2016-06-18 19:44</c:v>
                </c:pt>
                <c:pt idx="9686">
                  <c:v>2016-06-18 19:44</c:v>
                </c:pt>
                <c:pt idx="9687">
                  <c:v>2016-06-18 19:44</c:v>
                </c:pt>
                <c:pt idx="9688">
                  <c:v>2016-06-18 19:44</c:v>
                </c:pt>
                <c:pt idx="9689">
                  <c:v>2016-06-18 19:44</c:v>
                </c:pt>
                <c:pt idx="9690">
                  <c:v>2016-06-18 19:44</c:v>
                </c:pt>
                <c:pt idx="9691">
                  <c:v>2016-06-18 19:44</c:v>
                </c:pt>
                <c:pt idx="9692">
                  <c:v>2016-06-18 19:44</c:v>
                </c:pt>
                <c:pt idx="9693">
                  <c:v>2016-06-18 19:44</c:v>
                </c:pt>
                <c:pt idx="9694">
                  <c:v>2016-06-18 19:44</c:v>
                </c:pt>
                <c:pt idx="9695">
                  <c:v>2016-06-18 19:44</c:v>
                </c:pt>
                <c:pt idx="9696">
                  <c:v>2016-06-18 19:44</c:v>
                </c:pt>
                <c:pt idx="9697">
                  <c:v>2016-06-18 19:44</c:v>
                </c:pt>
                <c:pt idx="9698">
                  <c:v>2016-06-18 19:44</c:v>
                </c:pt>
                <c:pt idx="9699">
                  <c:v>2016-06-18 19:44</c:v>
                </c:pt>
                <c:pt idx="9700">
                  <c:v>2016-06-18 19:44</c:v>
                </c:pt>
                <c:pt idx="9701">
                  <c:v>2016-06-18 19:44</c:v>
                </c:pt>
                <c:pt idx="9702">
                  <c:v>2016-06-18 19:44</c:v>
                </c:pt>
                <c:pt idx="9703">
                  <c:v>2016-06-18 19:44</c:v>
                </c:pt>
                <c:pt idx="9704">
                  <c:v>2016-06-18 19:44</c:v>
                </c:pt>
                <c:pt idx="9705">
                  <c:v>2016-06-18 19:44</c:v>
                </c:pt>
                <c:pt idx="9706">
                  <c:v>2016-06-18 19:44</c:v>
                </c:pt>
                <c:pt idx="9707">
                  <c:v>2016-06-18 19:44</c:v>
                </c:pt>
                <c:pt idx="9708">
                  <c:v>2016-06-18 19:44</c:v>
                </c:pt>
                <c:pt idx="9709">
                  <c:v>2016-06-18 19:44</c:v>
                </c:pt>
                <c:pt idx="9710">
                  <c:v>2016-06-18 19:44</c:v>
                </c:pt>
                <c:pt idx="9711">
                  <c:v>2016-06-18 19:44</c:v>
                </c:pt>
                <c:pt idx="9712">
                  <c:v>2016-06-18 19:45</c:v>
                </c:pt>
                <c:pt idx="9713">
                  <c:v>2016-06-18 19:45</c:v>
                </c:pt>
                <c:pt idx="9714">
                  <c:v>2016-06-18 19:45</c:v>
                </c:pt>
                <c:pt idx="9715">
                  <c:v>2016-06-18 19:45</c:v>
                </c:pt>
                <c:pt idx="9716">
                  <c:v>2016-06-18 19:45</c:v>
                </c:pt>
                <c:pt idx="9717">
                  <c:v>2016-06-18 19:45</c:v>
                </c:pt>
                <c:pt idx="9718">
                  <c:v>2016-06-18 19:45</c:v>
                </c:pt>
                <c:pt idx="9719">
                  <c:v>2016-06-18 19:45</c:v>
                </c:pt>
                <c:pt idx="9720">
                  <c:v>2016-06-18 19:45</c:v>
                </c:pt>
                <c:pt idx="9721">
                  <c:v>2016-06-18 19:45</c:v>
                </c:pt>
                <c:pt idx="9722">
                  <c:v>2016-06-18 19:45</c:v>
                </c:pt>
                <c:pt idx="9723">
                  <c:v>2016-06-18 19:45</c:v>
                </c:pt>
                <c:pt idx="9724">
                  <c:v>2016-06-18 19:45</c:v>
                </c:pt>
                <c:pt idx="9725">
                  <c:v>2016-06-18 19:45</c:v>
                </c:pt>
                <c:pt idx="9726">
                  <c:v>2016-06-18 19:45</c:v>
                </c:pt>
                <c:pt idx="9727">
                  <c:v>2016-06-18 19:45</c:v>
                </c:pt>
                <c:pt idx="9728">
                  <c:v>2016-06-18 19:45</c:v>
                </c:pt>
                <c:pt idx="9729">
                  <c:v>2016-06-18 19:45</c:v>
                </c:pt>
                <c:pt idx="9730">
                  <c:v>2016-06-18 19:45</c:v>
                </c:pt>
                <c:pt idx="9731">
                  <c:v>2016-06-18 19:45</c:v>
                </c:pt>
                <c:pt idx="9732">
                  <c:v>2016-06-18 19:45</c:v>
                </c:pt>
                <c:pt idx="9733">
                  <c:v>2016-06-18 19:45</c:v>
                </c:pt>
                <c:pt idx="9734">
                  <c:v>2016-06-18 19:45</c:v>
                </c:pt>
                <c:pt idx="9735">
                  <c:v>2016-06-18 19:45</c:v>
                </c:pt>
                <c:pt idx="9736">
                  <c:v>2016-06-18 19:45</c:v>
                </c:pt>
                <c:pt idx="9737">
                  <c:v>2016-06-18 19:45</c:v>
                </c:pt>
                <c:pt idx="9738">
                  <c:v>2016-06-18 19:45</c:v>
                </c:pt>
                <c:pt idx="9739">
                  <c:v>2016-06-18 19:45</c:v>
                </c:pt>
                <c:pt idx="9740">
                  <c:v>2016-06-18 19:45</c:v>
                </c:pt>
                <c:pt idx="9741">
                  <c:v>2016-06-18 19:45</c:v>
                </c:pt>
                <c:pt idx="9742">
                  <c:v>2016-06-18 19:45</c:v>
                </c:pt>
                <c:pt idx="9743">
                  <c:v>2016-06-18 19:45</c:v>
                </c:pt>
                <c:pt idx="9744">
                  <c:v>2016-06-18 19:45</c:v>
                </c:pt>
                <c:pt idx="9745">
                  <c:v>2016-06-18 19:45</c:v>
                </c:pt>
                <c:pt idx="9746">
                  <c:v>2016-06-18 19:45</c:v>
                </c:pt>
                <c:pt idx="9747">
                  <c:v>2016-06-18 19:45</c:v>
                </c:pt>
                <c:pt idx="9748">
                  <c:v>2016-06-18 19:45</c:v>
                </c:pt>
                <c:pt idx="9749">
                  <c:v>2016-06-18 19:45</c:v>
                </c:pt>
                <c:pt idx="9750">
                  <c:v>2016-06-18 19:45</c:v>
                </c:pt>
                <c:pt idx="9751">
                  <c:v>2016-06-18 19:45</c:v>
                </c:pt>
                <c:pt idx="9752">
                  <c:v>2016-06-18 19:45</c:v>
                </c:pt>
                <c:pt idx="9753">
                  <c:v>2016-06-18 19:45</c:v>
                </c:pt>
                <c:pt idx="9754">
                  <c:v>2016-06-18 19:45</c:v>
                </c:pt>
                <c:pt idx="9755">
                  <c:v>2016-06-18 19:45</c:v>
                </c:pt>
                <c:pt idx="9756">
                  <c:v>2016-06-18 19:45</c:v>
                </c:pt>
                <c:pt idx="9757">
                  <c:v>2016-06-18 19:45</c:v>
                </c:pt>
                <c:pt idx="9758">
                  <c:v>2016-06-18 19:45</c:v>
                </c:pt>
                <c:pt idx="9759">
                  <c:v>2016-06-18 19:45</c:v>
                </c:pt>
                <c:pt idx="9760">
                  <c:v>2016-06-18 19:45</c:v>
                </c:pt>
                <c:pt idx="9761">
                  <c:v>2016-06-18 19:45</c:v>
                </c:pt>
                <c:pt idx="9762">
                  <c:v>2016-06-18 19:45</c:v>
                </c:pt>
                <c:pt idx="9763">
                  <c:v>2016-06-18 19:45</c:v>
                </c:pt>
                <c:pt idx="9764">
                  <c:v>2016-06-18 19:45</c:v>
                </c:pt>
                <c:pt idx="9765">
                  <c:v>2016-06-18 19:45</c:v>
                </c:pt>
                <c:pt idx="9766">
                  <c:v>2016-06-18 19:45</c:v>
                </c:pt>
                <c:pt idx="9767">
                  <c:v>2016-06-18 19:45</c:v>
                </c:pt>
                <c:pt idx="9768">
                  <c:v>2016-06-18 19:46</c:v>
                </c:pt>
                <c:pt idx="9769">
                  <c:v>2016-06-18 19:46</c:v>
                </c:pt>
                <c:pt idx="9770">
                  <c:v>2016-06-18 19:46</c:v>
                </c:pt>
                <c:pt idx="9771">
                  <c:v>2016-06-18 19:46</c:v>
                </c:pt>
                <c:pt idx="9772">
                  <c:v>2016-06-18 19:46</c:v>
                </c:pt>
                <c:pt idx="9773">
                  <c:v>2016-06-18 19:46</c:v>
                </c:pt>
                <c:pt idx="9774">
                  <c:v>2016-06-18 19:46</c:v>
                </c:pt>
                <c:pt idx="9775">
                  <c:v>2016-06-18 19:46</c:v>
                </c:pt>
                <c:pt idx="9776">
                  <c:v>2016-06-18 19:46</c:v>
                </c:pt>
                <c:pt idx="9777">
                  <c:v>2016-06-18 19:46</c:v>
                </c:pt>
                <c:pt idx="9778">
                  <c:v>2016-06-18 19:46</c:v>
                </c:pt>
                <c:pt idx="9779">
                  <c:v>2016-06-18 19:46</c:v>
                </c:pt>
                <c:pt idx="9780">
                  <c:v>2016-06-18 19:46</c:v>
                </c:pt>
                <c:pt idx="9781">
                  <c:v>2016-06-18 19:46</c:v>
                </c:pt>
                <c:pt idx="9782">
                  <c:v>2016-06-18 19:46</c:v>
                </c:pt>
                <c:pt idx="9783">
                  <c:v>2016-06-18 19:46</c:v>
                </c:pt>
                <c:pt idx="9784">
                  <c:v>2016-06-18 19:46</c:v>
                </c:pt>
                <c:pt idx="9785">
                  <c:v>2016-06-18 19:46</c:v>
                </c:pt>
                <c:pt idx="9786">
                  <c:v>2016-06-18 19:46</c:v>
                </c:pt>
                <c:pt idx="9787">
                  <c:v>2016-06-18 19:46</c:v>
                </c:pt>
                <c:pt idx="9788">
                  <c:v>2016-06-18 19:46</c:v>
                </c:pt>
                <c:pt idx="9789">
                  <c:v>2016-06-18 19:46</c:v>
                </c:pt>
                <c:pt idx="9790">
                  <c:v>2016-06-18 19:46</c:v>
                </c:pt>
                <c:pt idx="9791">
                  <c:v>2016-06-18 19:46</c:v>
                </c:pt>
                <c:pt idx="9792">
                  <c:v>2016-06-18 19:46</c:v>
                </c:pt>
                <c:pt idx="9793">
                  <c:v>2016-06-18 19:46</c:v>
                </c:pt>
                <c:pt idx="9794">
                  <c:v>2016-06-18 19:46</c:v>
                </c:pt>
                <c:pt idx="9795">
                  <c:v>2016-06-18 19:46</c:v>
                </c:pt>
                <c:pt idx="9796">
                  <c:v>2016-06-18 19:46</c:v>
                </c:pt>
                <c:pt idx="9797">
                  <c:v>2016-06-18 19:46</c:v>
                </c:pt>
                <c:pt idx="9798">
                  <c:v>2016-06-18 19:46</c:v>
                </c:pt>
                <c:pt idx="9799">
                  <c:v>2016-06-18 19:46</c:v>
                </c:pt>
                <c:pt idx="9800">
                  <c:v>2016-06-18 19:46</c:v>
                </c:pt>
                <c:pt idx="9801">
                  <c:v>2016-06-18 19:46</c:v>
                </c:pt>
                <c:pt idx="9802">
                  <c:v>2016-06-18 19:46</c:v>
                </c:pt>
                <c:pt idx="9803">
                  <c:v>2016-06-18 19:46</c:v>
                </c:pt>
                <c:pt idx="9804">
                  <c:v>2016-06-18 19:46</c:v>
                </c:pt>
                <c:pt idx="9805">
                  <c:v>2016-06-18 19:46</c:v>
                </c:pt>
                <c:pt idx="9806">
                  <c:v>2016-06-18 19:46</c:v>
                </c:pt>
                <c:pt idx="9807">
                  <c:v>2016-06-18 19:46</c:v>
                </c:pt>
                <c:pt idx="9808">
                  <c:v>2016-06-18 19:46</c:v>
                </c:pt>
                <c:pt idx="9809">
                  <c:v>2016-06-18 19:46</c:v>
                </c:pt>
                <c:pt idx="9810">
                  <c:v>2016-06-18 19:46</c:v>
                </c:pt>
                <c:pt idx="9811">
                  <c:v>2016-06-18 19:46</c:v>
                </c:pt>
                <c:pt idx="9812">
                  <c:v>2016-06-18 19:46</c:v>
                </c:pt>
                <c:pt idx="9813">
                  <c:v>2016-06-18 19:46</c:v>
                </c:pt>
                <c:pt idx="9814">
                  <c:v>2016-06-18 19:46</c:v>
                </c:pt>
                <c:pt idx="9815">
                  <c:v>2016-06-18 19:46</c:v>
                </c:pt>
                <c:pt idx="9816">
                  <c:v>2016-06-18 19:46</c:v>
                </c:pt>
                <c:pt idx="9817">
                  <c:v>2016-06-18 19:46</c:v>
                </c:pt>
                <c:pt idx="9818">
                  <c:v>2016-06-18 19:46</c:v>
                </c:pt>
                <c:pt idx="9819">
                  <c:v>2016-06-18 19:46</c:v>
                </c:pt>
                <c:pt idx="9820">
                  <c:v>2016-06-18 19:46</c:v>
                </c:pt>
                <c:pt idx="9821">
                  <c:v>2016-06-18 19:46</c:v>
                </c:pt>
                <c:pt idx="9822">
                  <c:v>2016-06-18 19:46</c:v>
                </c:pt>
                <c:pt idx="9823">
                  <c:v>2016-06-18 19:46</c:v>
                </c:pt>
                <c:pt idx="9824">
                  <c:v>2016-06-18 19:46</c:v>
                </c:pt>
                <c:pt idx="9825">
                  <c:v>2016-06-18 19:46</c:v>
                </c:pt>
                <c:pt idx="9826">
                  <c:v>2016-06-18 19:47</c:v>
                </c:pt>
                <c:pt idx="9827">
                  <c:v>2016-06-18 19:47</c:v>
                </c:pt>
                <c:pt idx="9828">
                  <c:v>2016-06-18 19:47</c:v>
                </c:pt>
                <c:pt idx="9829">
                  <c:v>2016-06-18 19:47</c:v>
                </c:pt>
                <c:pt idx="9830">
                  <c:v>2016-06-18 19:47</c:v>
                </c:pt>
                <c:pt idx="9831">
                  <c:v>2016-06-18 19:47</c:v>
                </c:pt>
                <c:pt idx="9832">
                  <c:v>2016-06-18 19:47</c:v>
                </c:pt>
                <c:pt idx="9833">
                  <c:v>2016-06-18 19:47</c:v>
                </c:pt>
                <c:pt idx="9834">
                  <c:v>2016-06-18 19:47</c:v>
                </c:pt>
                <c:pt idx="9835">
                  <c:v>2016-06-18 19:47</c:v>
                </c:pt>
                <c:pt idx="9836">
                  <c:v>2016-06-18 19:47</c:v>
                </c:pt>
                <c:pt idx="9837">
                  <c:v>2016-06-18 19:47</c:v>
                </c:pt>
                <c:pt idx="9838">
                  <c:v>2016-06-18 19:47</c:v>
                </c:pt>
                <c:pt idx="9839">
                  <c:v>2016-06-18 19:47</c:v>
                </c:pt>
                <c:pt idx="9840">
                  <c:v>2016-06-18 19:47</c:v>
                </c:pt>
                <c:pt idx="9841">
                  <c:v>2016-06-18 19:47</c:v>
                </c:pt>
                <c:pt idx="9842">
                  <c:v>2016-06-18 19:47</c:v>
                </c:pt>
                <c:pt idx="9843">
                  <c:v>2016-06-18 19:47</c:v>
                </c:pt>
                <c:pt idx="9844">
                  <c:v>2016-06-18 19:47</c:v>
                </c:pt>
                <c:pt idx="9845">
                  <c:v>2016-06-18 19:47</c:v>
                </c:pt>
                <c:pt idx="9846">
                  <c:v>2016-06-18 19:47</c:v>
                </c:pt>
                <c:pt idx="9847">
                  <c:v>2016-06-18 19:47</c:v>
                </c:pt>
                <c:pt idx="9848">
                  <c:v>2016-06-18 19:47</c:v>
                </c:pt>
                <c:pt idx="9849">
                  <c:v>2016-06-18 19:47</c:v>
                </c:pt>
                <c:pt idx="9850">
                  <c:v>2016-06-18 19:47</c:v>
                </c:pt>
                <c:pt idx="9851">
                  <c:v>2016-06-18 19:47</c:v>
                </c:pt>
                <c:pt idx="9852">
                  <c:v>2016-06-18 19:47</c:v>
                </c:pt>
                <c:pt idx="9853">
                  <c:v>2016-06-18 19:47</c:v>
                </c:pt>
                <c:pt idx="9854">
                  <c:v>2016-06-18 19:47</c:v>
                </c:pt>
                <c:pt idx="9855">
                  <c:v>2016-06-18 19:47</c:v>
                </c:pt>
                <c:pt idx="9856">
                  <c:v>2016-06-18 19:47</c:v>
                </c:pt>
                <c:pt idx="9857">
                  <c:v>2016-06-18 19:47</c:v>
                </c:pt>
                <c:pt idx="9858">
                  <c:v>2016-06-18 19:47</c:v>
                </c:pt>
                <c:pt idx="9859">
                  <c:v>2016-06-18 19:47</c:v>
                </c:pt>
                <c:pt idx="9860">
                  <c:v>2016-06-18 19:47</c:v>
                </c:pt>
                <c:pt idx="9861">
                  <c:v>2016-06-18 19:47</c:v>
                </c:pt>
                <c:pt idx="9862">
                  <c:v>2016-06-18 19:47</c:v>
                </c:pt>
                <c:pt idx="9863">
                  <c:v>2016-06-18 19:47</c:v>
                </c:pt>
                <c:pt idx="9864">
                  <c:v>2016-06-18 19:47</c:v>
                </c:pt>
                <c:pt idx="9865">
                  <c:v>2016-06-18 19:47</c:v>
                </c:pt>
                <c:pt idx="9866">
                  <c:v>2016-06-18 19:47</c:v>
                </c:pt>
                <c:pt idx="9867">
                  <c:v>2016-06-18 19:47</c:v>
                </c:pt>
                <c:pt idx="9868">
                  <c:v>2016-06-18 19:47</c:v>
                </c:pt>
                <c:pt idx="9869">
                  <c:v>2016-06-18 19:47</c:v>
                </c:pt>
                <c:pt idx="9870">
                  <c:v>2016-06-18 19:47</c:v>
                </c:pt>
                <c:pt idx="9871">
                  <c:v>2016-06-18 19:47</c:v>
                </c:pt>
                <c:pt idx="9872">
                  <c:v>2016-06-18 19:47</c:v>
                </c:pt>
                <c:pt idx="9873">
                  <c:v>2016-06-18 19:47</c:v>
                </c:pt>
                <c:pt idx="9874">
                  <c:v>2016-06-18 19:47</c:v>
                </c:pt>
                <c:pt idx="9875">
                  <c:v>2016-06-18 19:47</c:v>
                </c:pt>
                <c:pt idx="9876">
                  <c:v>2016-06-18 19:47</c:v>
                </c:pt>
                <c:pt idx="9877">
                  <c:v>2016-06-18 19:47</c:v>
                </c:pt>
                <c:pt idx="9878">
                  <c:v>2016-06-18 19:47</c:v>
                </c:pt>
                <c:pt idx="9879">
                  <c:v>2016-06-18 19:48</c:v>
                </c:pt>
                <c:pt idx="9880">
                  <c:v>2016-06-18 19:48</c:v>
                </c:pt>
                <c:pt idx="9881">
                  <c:v>2016-06-18 19:48</c:v>
                </c:pt>
                <c:pt idx="9882">
                  <c:v>2016-06-18 19:48</c:v>
                </c:pt>
                <c:pt idx="9883">
                  <c:v>2016-06-18 19:48</c:v>
                </c:pt>
                <c:pt idx="9884">
                  <c:v>2016-06-18 19:48</c:v>
                </c:pt>
                <c:pt idx="9885">
                  <c:v>2016-06-18 19:48</c:v>
                </c:pt>
                <c:pt idx="9886">
                  <c:v>2016-06-18 19:48</c:v>
                </c:pt>
                <c:pt idx="9887">
                  <c:v>2016-06-18 19:48</c:v>
                </c:pt>
                <c:pt idx="9888">
                  <c:v>2016-06-18 19:48</c:v>
                </c:pt>
                <c:pt idx="9889">
                  <c:v>2016-06-18 19:48</c:v>
                </c:pt>
                <c:pt idx="9890">
                  <c:v>2016-06-18 19:48</c:v>
                </c:pt>
                <c:pt idx="9891">
                  <c:v>2016-06-18 19:48</c:v>
                </c:pt>
                <c:pt idx="9892">
                  <c:v>2016-06-18 19:48</c:v>
                </c:pt>
                <c:pt idx="9893">
                  <c:v>2016-06-18 19:48</c:v>
                </c:pt>
                <c:pt idx="9894">
                  <c:v>2016-06-18 19:48</c:v>
                </c:pt>
                <c:pt idx="9895">
                  <c:v>2016-06-18 19:48</c:v>
                </c:pt>
                <c:pt idx="9896">
                  <c:v>2016-06-18 19:48</c:v>
                </c:pt>
                <c:pt idx="9897">
                  <c:v>2016-06-18 19:48</c:v>
                </c:pt>
                <c:pt idx="9898">
                  <c:v>2016-06-18 19:48</c:v>
                </c:pt>
                <c:pt idx="9899">
                  <c:v>2016-06-18 19:48</c:v>
                </c:pt>
                <c:pt idx="9900">
                  <c:v>2016-06-18 19:48</c:v>
                </c:pt>
                <c:pt idx="9901">
                  <c:v>2016-06-18 19:48</c:v>
                </c:pt>
                <c:pt idx="9902">
                  <c:v>2016-06-18 19:48</c:v>
                </c:pt>
                <c:pt idx="9903">
                  <c:v>2016-06-18 19:48</c:v>
                </c:pt>
                <c:pt idx="9904">
                  <c:v>2016-06-18 19:48</c:v>
                </c:pt>
                <c:pt idx="9905">
                  <c:v>2016-06-18 19:48</c:v>
                </c:pt>
                <c:pt idx="9906">
                  <c:v>2016-06-18 19:48</c:v>
                </c:pt>
                <c:pt idx="9907">
                  <c:v>2016-06-18 19:48</c:v>
                </c:pt>
                <c:pt idx="9908">
                  <c:v>2016-06-18 19:48</c:v>
                </c:pt>
                <c:pt idx="9909">
                  <c:v>2016-06-18 19:48</c:v>
                </c:pt>
                <c:pt idx="9910">
                  <c:v>2016-06-18 19:48</c:v>
                </c:pt>
                <c:pt idx="9911">
                  <c:v>2016-06-18 19:48</c:v>
                </c:pt>
                <c:pt idx="9912">
                  <c:v>2016-06-18 19:48</c:v>
                </c:pt>
                <c:pt idx="9913">
                  <c:v>2016-06-18 19:48</c:v>
                </c:pt>
                <c:pt idx="9914">
                  <c:v>2016-06-18 19:48</c:v>
                </c:pt>
                <c:pt idx="9915">
                  <c:v>2016-06-18 19:48</c:v>
                </c:pt>
                <c:pt idx="9916">
                  <c:v>2016-06-18 19:48</c:v>
                </c:pt>
                <c:pt idx="9917">
                  <c:v>2016-06-18 19:48</c:v>
                </c:pt>
                <c:pt idx="9918">
                  <c:v>2016-06-18 19:48</c:v>
                </c:pt>
                <c:pt idx="9919">
                  <c:v>2016-06-18 19:48</c:v>
                </c:pt>
                <c:pt idx="9920">
                  <c:v>2016-06-18 19:48</c:v>
                </c:pt>
                <c:pt idx="9921">
                  <c:v>2016-06-18 19:48</c:v>
                </c:pt>
                <c:pt idx="9922">
                  <c:v>2016-06-18 19:48</c:v>
                </c:pt>
                <c:pt idx="9923">
                  <c:v>2016-06-18 19:48</c:v>
                </c:pt>
                <c:pt idx="9924">
                  <c:v>2016-06-18 19:48</c:v>
                </c:pt>
                <c:pt idx="9925">
                  <c:v>2016-06-18 19:48</c:v>
                </c:pt>
                <c:pt idx="9926">
                  <c:v>2016-06-18 19:48</c:v>
                </c:pt>
                <c:pt idx="9927">
                  <c:v>2016-06-18 19:48</c:v>
                </c:pt>
                <c:pt idx="9928">
                  <c:v>2016-06-18 19:48</c:v>
                </c:pt>
                <c:pt idx="9929">
                  <c:v>2016-06-18 19:48</c:v>
                </c:pt>
                <c:pt idx="9930">
                  <c:v>2016-06-18 19:48</c:v>
                </c:pt>
                <c:pt idx="9931">
                  <c:v>2016-06-18 19:48</c:v>
                </c:pt>
                <c:pt idx="9932">
                  <c:v>2016-06-18 19:48</c:v>
                </c:pt>
                <c:pt idx="9933">
                  <c:v>2016-06-18 19:48</c:v>
                </c:pt>
                <c:pt idx="9934">
                  <c:v>2016-06-18 19:48</c:v>
                </c:pt>
                <c:pt idx="9935">
                  <c:v>2016-06-18 19:49</c:v>
                </c:pt>
                <c:pt idx="9936">
                  <c:v>2016-06-18 19:49</c:v>
                </c:pt>
                <c:pt idx="9937">
                  <c:v>2016-06-18 19:49</c:v>
                </c:pt>
                <c:pt idx="9938">
                  <c:v>2016-06-18 19:49</c:v>
                </c:pt>
                <c:pt idx="9939">
                  <c:v>2016-06-18 19:49</c:v>
                </c:pt>
                <c:pt idx="9940">
                  <c:v>2016-06-18 19:49</c:v>
                </c:pt>
                <c:pt idx="9941">
                  <c:v>2016-06-18 19:49</c:v>
                </c:pt>
                <c:pt idx="9942">
                  <c:v>2016-06-18 19:49</c:v>
                </c:pt>
                <c:pt idx="9943">
                  <c:v>2016-06-18 19:49</c:v>
                </c:pt>
                <c:pt idx="9944">
                  <c:v>2016-06-18 19:49</c:v>
                </c:pt>
                <c:pt idx="9945">
                  <c:v>2016-06-18 19:49</c:v>
                </c:pt>
                <c:pt idx="9946">
                  <c:v>2016-06-18 19:49</c:v>
                </c:pt>
                <c:pt idx="9947">
                  <c:v>2016-06-18 19:49</c:v>
                </c:pt>
                <c:pt idx="9948">
                  <c:v>2016-06-18 19:49</c:v>
                </c:pt>
                <c:pt idx="9949">
                  <c:v>2016-06-18 19:49</c:v>
                </c:pt>
                <c:pt idx="9950">
                  <c:v>2016-06-18 19:49</c:v>
                </c:pt>
                <c:pt idx="9951">
                  <c:v>2016-06-18 19:49</c:v>
                </c:pt>
                <c:pt idx="9952">
                  <c:v>2016-06-18 19:49</c:v>
                </c:pt>
                <c:pt idx="9953">
                  <c:v>2016-06-18 19:49</c:v>
                </c:pt>
                <c:pt idx="9954">
                  <c:v>2016-06-18 19:49</c:v>
                </c:pt>
                <c:pt idx="9955">
                  <c:v>2016-06-18 19:49</c:v>
                </c:pt>
                <c:pt idx="9956">
                  <c:v>2016-06-18 19:49</c:v>
                </c:pt>
                <c:pt idx="9957">
                  <c:v>2016-06-18 19:49</c:v>
                </c:pt>
                <c:pt idx="9958">
                  <c:v>2016-06-18 19:49</c:v>
                </c:pt>
                <c:pt idx="9959">
                  <c:v>2016-06-18 19:49</c:v>
                </c:pt>
                <c:pt idx="9960">
                  <c:v>2016-06-18 19:49</c:v>
                </c:pt>
                <c:pt idx="9961">
                  <c:v>2016-06-18 19:49</c:v>
                </c:pt>
                <c:pt idx="9962">
                  <c:v>2016-06-18 19:49</c:v>
                </c:pt>
                <c:pt idx="9963">
                  <c:v>2016-06-18 19:49</c:v>
                </c:pt>
                <c:pt idx="9964">
                  <c:v>2016-06-18 19:49</c:v>
                </c:pt>
                <c:pt idx="9965">
                  <c:v>2016-06-18 19:49</c:v>
                </c:pt>
                <c:pt idx="9966">
                  <c:v>2016-06-18 19:49</c:v>
                </c:pt>
                <c:pt idx="9967">
                  <c:v>2016-06-18 19:49</c:v>
                </c:pt>
                <c:pt idx="9968">
                  <c:v>2016-06-18 19:49</c:v>
                </c:pt>
                <c:pt idx="9969">
                  <c:v>2016-06-18 19:49</c:v>
                </c:pt>
                <c:pt idx="9970">
                  <c:v>2016-06-18 19:49</c:v>
                </c:pt>
                <c:pt idx="9971">
                  <c:v>2016-06-18 19:49</c:v>
                </c:pt>
                <c:pt idx="9972">
                  <c:v>2016-06-18 19:49</c:v>
                </c:pt>
                <c:pt idx="9973">
                  <c:v>2016-06-18 19:49</c:v>
                </c:pt>
                <c:pt idx="9974">
                  <c:v>2016-06-18 19:49</c:v>
                </c:pt>
                <c:pt idx="9975">
                  <c:v>2016-06-18 19:49</c:v>
                </c:pt>
                <c:pt idx="9976">
                  <c:v>2016-06-18 19:49</c:v>
                </c:pt>
                <c:pt idx="9977">
                  <c:v>2016-06-18 19:49</c:v>
                </c:pt>
                <c:pt idx="9978">
                  <c:v>2016-06-18 19:49</c:v>
                </c:pt>
                <c:pt idx="9979">
                  <c:v>2016-06-18 19:49</c:v>
                </c:pt>
                <c:pt idx="9980">
                  <c:v>2016-06-18 19:49</c:v>
                </c:pt>
                <c:pt idx="9981">
                  <c:v>2016-06-18 19:49</c:v>
                </c:pt>
                <c:pt idx="9982">
                  <c:v>2016-06-18 19:49</c:v>
                </c:pt>
                <c:pt idx="9983">
                  <c:v>2016-06-18 19:49</c:v>
                </c:pt>
                <c:pt idx="9984">
                  <c:v>2016-06-18 19:49</c:v>
                </c:pt>
                <c:pt idx="9985">
                  <c:v>2016-06-18 19:49</c:v>
                </c:pt>
                <c:pt idx="9986">
                  <c:v>2016-06-18 19:49</c:v>
                </c:pt>
                <c:pt idx="9987">
                  <c:v>2016-06-18 19:49</c:v>
                </c:pt>
                <c:pt idx="9988">
                  <c:v>2016-06-18 19:49</c:v>
                </c:pt>
                <c:pt idx="9989">
                  <c:v>2016-06-18 19:49</c:v>
                </c:pt>
                <c:pt idx="9990">
                  <c:v>2016-06-18 19:49</c:v>
                </c:pt>
                <c:pt idx="9991">
                  <c:v>2016-06-18 19:49</c:v>
                </c:pt>
                <c:pt idx="9992">
                  <c:v>2016-06-18 19:50</c:v>
                </c:pt>
                <c:pt idx="9993">
                  <c:v>2016-06-18 19:50</c:v>
                </c:pt>
                <c:pt idx="9994">
                  <c:v>2016-06-18 19:50</c:v>
                </c:pt>
                <c:pt idx="9995">
                  <c:v>2016-06-18 19:50</c:v>
                </c:pt>
                <c:pt idx="9996">
                  <c:v>2016-06-18 19:50</c:v>
                </c:pt>
                <c:pt idx="9997">
                  <c:v>2016-06-18 19:50</c:v>
                </c:pt>
                <c:pt idx="9998">
                  <c:v>2016-06-18 19:50</c:v>
                </c:pt>
                <c:pt idx="9999">
                  <c:v>2016-06-18 19:50</c:v>
                </c:pt>
                <c:pt idx="10000">
                  <c:v>2016-06-18 19:50</c:v>
                </c:pt>
                <c:pt idx="10001">
                  <c:v>2016-06-18 19:50</c:v>
                </c:pt>
                <c:pt idx="10002">
                  <c:v>2016-06-18 19:50</c:v>
                </c:pt>
                <c:pt idx="10003">
                  <c:v>2016-06-18 19:50</c:v>
                </c:pt>
                <c:pt idx="10004">
                  <c:v>2016-06-18 19:50</c:v>
                </c:pt>
                <c:pt idx="10005">
                  <c:v>2016-06-18 19:50</c:v>
                </c:pt>
                <c:pt idx="10006">
                  <c:v>2016-06-18 19:50</c:v>
                </c:pt>
                <c:pt idx="10007">
                  <c:v>2016-06-18 19:50</c:v>
                </c:pt>
                <c:pt idx="10008">
                  <c:v>2016-06-18 19:50</c:v>
                </c:pt>
                <c:pt idx="10009">
                  <c:v>2016-06-18 19:50</c:v>
                </c:pt>
                <c:pt idx="10010">
                  <c:v>2016-06-18 19:50</c:v>
                </c:pt>
                <c:pt idx="10011">
                  <c:v>2016-06-18 19:50</c:v>
                </c:pt>
                <c:pt idx="10012">
                  <c:v>2016-06-18 19:50</c:v>
                </c:pt>
                <c:pt idx="10013">
                  <c:v>2016-06-18 19:50</c:v>
                </c:pt>
                <c:pt idx="10014">
                  <c:v>2016-06-18 19:50</c:v>
                </c:pt>
                <c:pt idx="10015">
                  <c:v>2016-06-18 19:50</c:v>
                </c:pt>
                <c:pt idx="10016">
                  <c:v>2016-06-18 19:50</c:v>
                </c:pt>
                <c:pt idx="10017">
                  <c:v>2016-06-18 19:50</c:v>
                </c:pt>
                <c:pt idx="10018">
                  <c:v>2016-06-18 19:50</c:v>
                </c:pt>
                <c:pt idx="10019">
                  <c:v>2016-06-18 19:50</c:v>
                </c:pt>
                <c:pt idx="10020">
                  <c:v>2016-06-18 19:50</c:v>
                </c:pt>
                <c:pt idx="10021">
                  <c:v>2016-06-18 19:50</c:v>
                </c:pt>
                <c:pt idx="10022">
                  <c:v>2016-06-18 19:50</c:v>
                </c:pt>
                <c:pt idx="10023">
                  <c:v>2016-06-18 19:50</c:v>
                </c:pt>
                <c:pt idx="10024">
                  <c:v>2016-06-18 19:50</c:v>
                </c:pt>
                <c:pt idx="10025">
                  <c:v>2016-06-18 19:50</c:v>
                </c:pt>
                <c:pt idx="10026">
                  <c:v>2016-06-18 19:50</c:v>
                </c:pt>
                <c:pt idx="10027">
                  <c:v>2016-06-18 19:50</c:v>
                </c:pt>
                <c:pt idx="10028">
                  <c:v>2016-06-18 19:50</c:v>
                </c:pt>
                <c:pt idx="10029">
                  <c:v>2016-06-18 19:50</c:v>
                </c:pt>
                <c:pt idx="10030">
                  <c:v>2016-06-18 19:50</c:v>
                </c:pt>
                <c:pt idx="10031">
                  <c:v>2016-06-18 19:50</c:v>
                </c:pt>
                <c:pt idx="10032">
                  <c:v>2016-06-18 19:50</c:v>
                </c:pt>
                <c:pt idx="10033">
                  <c:v>2016-06-18 19:50</c:v>
                </c:pt>
                <c:pt idx="10034">
                  <c:v>2016-06-18 19:50</c:v>
                </c:pt>
                <c:pt idx="10035">
                  <c:v>2016-06-18 19:50</c:v>
                </c:pt>
                <c:pt idx="10036">
                  <c:v>2016-06-18 19:50</c:v>
                </c:pt>
                <c:pt idx="10037">
                  <c:v>2016-06-18 19:50</c:v>
                </c:pt>
                <c:pt idx="10038">
                  <c:v>2016-06-18 19:50</c:v>
                </c:pt>
                <c:pt idx="10039">
                  <c:v>2016-06-18 19:50</c:v>
                </c:pt>
                <c:pt idx="10040">
                  <c:v>2016-06-18 19:50</c:v>
                </c:pt>
                <c:pt idx="10041">
                  <c:v>2016-06-18 19:50</c:v>
                </c:pt>
                <c:pt idx="10042">
                  <c:v>2016-06-18 19:50</c:v>
                </c:pt>
                <c:pt idx="10043">
                  <c:v>2016-06-18 19:50</c:v>
                </c:pt>
                <c:pt idx="10044">
                  <c:v>2016-06-18 19:50</c:v>
                </c:pt>
                <c:pt idx="10045">
                  <c:v>2016-06-18 19:50</c:v>
                </c:pt>
                <c:pt idx="10046">
                  <c:v>2016-06-18 19:50</c:v>
                </c:pt>
                <c:pt idx="10047">
                  <c:v>2016-06-18 19:50</c:v>
                </c:pt>
                <c:pt idx="10048">
                  <c:v>2016-06-18 19:50</c:v>
                </c:pt>
                <c:pt idx="10049">
                  <c:v>2016-06-18 19:50</c:v>
                </c:pt>
                <c:pt idx="10050">
                  <c:v>2016-06-18 19:50</c:v>
                </c:pt>
                <c:pt idx="10051">
                  <c:v>2016-06-18 19:51</c:v>
                </c:pt>
                <c:pt idx="10052">
                  <c:v>2016-06-18 19:51</c:v>
                </c:pt>
                <c:pt idx="10053">
                  <c:v>2016-06-18 19:51</c:v>
                </c:pt>
                <c:pt idx="10054">
                  <c:v>2016-06-18 19:51</c:v>
                </c:pt>
                <c:pt idx="10055">
                  <c:v>2016-06-18 19:51</c:v>
                </c:pt>
                <c:pt idx="10056">
                  <c:v>2016-06-18 19:51</c:v>
                </c:pt>
                <c:pt idx="10057">
                  <c:v>2016-06-18 19:51</c:v>
                </c:pt>
                <c:pt idx="10058">
                  <c:v>2016-06-18 19:51</c:v>
                </c:pt>
                <c:pt idx="10059">
                  <c:v>2016-06-18 19:51</c:v>
                </c:pt>
                <c:pt idx="10060">
                  <c:v>2016-06-18 19:51</c:v>
                </c:pt>
                <c:pt idx="10061">
                  <c:v>2016-06-18 19:51</c:v>
                </c:pt>
                <c:pt idx="10062">
                  <c:v>2016-06-18 19:51</c:v>
                </c:pt>
                <c:pt idx="10063">
                  <c:v>2016-06-18 19:51</c:v>
                </c:pt>
                <c:pt idx="10064">
                  <c:v>2016-06-18 19:51</c:v>
                </c:pt>
                <c:pt idx="10065">
                  <c:v>2016-06-18 19:51</c:v>
                </c:pt>
                <c:pt idx="10066">
                  <c:v>2016-06-18 19:51</c:v>
                </c:pt>
                <c:pt idx="10067">
                  <c:v>2016-06-18 19:51</c:v>
                </c:pt>
                <c:pt idx="10068">
                  <c:v>2016-06-18 19:51</c:v>
                </c:pt>
                <c:pt idx="10069">
                  <c:v>2016-06-18 19:51</c:v>
                </c:pt>
                <c:pt idx="10070">
                  <c:v>2016-06-18 19:51</c:v>
                </c:pt>
                <c:pt idx="10071">
                  <c:v>2016-06-18 19:51</c:v>
                </c:pt>
                <c:pt idx="10072">
                  <c:v>2016-06-18 19:51</c:v>
                </c:pt>
                <c:pt idx="10073">
                  <c:v>2016-06-18 19:51</c:v>
                </c:pt>
                <c:pt idx="10074">
                  <c:v>2016-06-18 19:51</c:v>
                </c:pt>
                <c:pt idx="10075">
                  <c:v>2016-06-18 19:51</c:v>
                </c:pt>
                <c:pt idx="10076">
                  <c:v>2016-06-18 19:51</c:v>
                </c:pt>
                <c:pt idx="10077">
                  <c:v>2016-06-18 19:51</c:v>
                </c:pt>
                <c:pt idx="10078">
                  <c:v>2016-06-18 19:51</c:v>
                </c:pt>
                <c:pt idx="10079">
                  <c:v>2016-06-18 19:51</c:v>
                </c:pt>
                <c:pt idx="10080">
                  <c:v>2016-06-18 19:51</c:v>
                </c:pt>
                <c:pt idx="10081">
                  <c:v>2016-06-18 19:51</c:v>
                </c:pt>
                <c:pt idx="10082">
                  <c:v>2016-06-18 19:51</c:v>
                </c:pt>
                <c:pt idx="10083">
                  <c:v>2016-06-18 19:51</c:v>
                </c:pt>
                <c:pt idx="10084">
                  <c:v>2016-06-18 19:51</c:v>
                </c:pt>
                <c:pt idx="10085">
                  <c:v>2016-06-18 19:51</c:v>
                </c:pt>
                <c:pt idx="10086">
                  <c:v>2016-06-18 19:51</c:v>
                </c:pt>
                <c:pt idx="10087">
                  <c:v>2016-06-18 19:51</c:v>
                </c:pt>
                <c:pt idx="10088">
                  <c:v>2016-06-18 19:51</c:v>
                </c:pt>
                <c:pt idx="10089">
                  <c:v>2016-06-18 19:51</c:v>
                </c:pt>
                <c:pt idx="10090">
                  <c:v>2016-06-18 19:51</c:v>
                </c:pt>
                <c:pt idx="10091">
                  <c:v>2016-06-18 19:51</c:v>
                </c:pt>
                <c:pt idx="10092">
                  <c:v>2016-06-18 19:51</c:v>
                </c:pt>
                <c:pt idx="10093">
                  <c:v>2016-06-18 19:51</c:v>
                </c:pt>
                <c:pt idx="10094">
                  <c:v>2016-06-18 19:51</c:v>
                </c:pt>
                <c:pt idx="10095">
                  <c:v>2016-06-18 19:51</c:v>
                </c:pt>
                <c:pt idx="10096">
                  <c:v>2016-06-18 19:51</c:v>
                </c:pt>
                <c:pt idx="10097">
                  <c:v>2016-06-18 19:51</c:v>
                </c:pt>
                <c:pt idx="10098">
                  <c:v>2016-06-18 19:51</c:v>
                </c:pt>
                <c:pt idx="10099">
                  <c:v>2016-06-18 19:51</c:v>
                </c:pt>
                <c:pt idx="10100">
                  <c:v>2016-06-18 19:51</c:v>
                </c:pt>
                <c:pt idx="10101">
                  <c:v>2016-06-18 19:51</c:v>
                </c:pt>
                <c:pt idx="10102">
                  <c:v>2016-06-18 19:51</c:v>
                </c:pt>
                <c:pt idx="10103">
                  <c:v>2016-06-18 19:51</c:v>
                </c:pt>
                <c:pt idx="10104">
                  <c:v>2016-06-18 19:51</c:v>
                </c:pt>
                <c:pt idx="10105">
                  <c:v>2016-06-18 19:51</c:v>
                </c:pt>
                <c:pt idx="10106">
                  <c:v>2016-06-18 19:51</c:v>
                </c:pt>
                <c:pt idx="10107">
                  <c:v>2016-06-18 19:52</c:v>
                </c:pt>
                <c:pt idx="10108">
                  <c:v>2016-06-18 19:52</c:v>
                </c:pt>
                <c:pt idx="10109">
                  <c:v>2016-06-18 19:52</c:v>
                </c:pt>
                <c:pt idx="10110">
                  <c:v>2016-06-18 19:52</c:v>
                </c:pt>
                <c:pt idx="10111">
                  <c:v>2016-06-18 19:52</c:v>
                </c:pt>
                <c:pt idx="10112">
                  <c:v>2016-06-18 19:52</c:v>
                </c:pt>
                <c:pt idx="10113">
                  <c:v>2016-06-18 19:52</c:v>
                </c:pt>
                <c:pt idx="10114">
                  <c:v>2016-06-18 19:52</c:v>
                </c:pt>
                <c:pt idx="10115">
                  <c:v>2016-06-18 19:52</c:v>
                </c:pt>
                <c:pt idx="10116">
                  <c:v>2016-06-18 19:52</c:v>
                </c:pt>
                <c:pt idx="10117">
                  <c:v>2016-06-18 19:52</c:v>
                </c:pt>
                <c:pt idx="10118">
                  <c:v>2016-06-18 19:52</c:v>
                </c:pt>
                <c:pt idx="10119">
                  <c:v>2016-06-18 19:52</c:v>
                </c:pt>
                <c:pt idx="10120">
                  <c:v>2016-06-18 19:52</c:v>
                </c:pt>
                <c:pt idx="10121">
                  <c:v>2016-06-18 19:52</c:v>
                </c:pt>
                <c:pt idx="10122">
                  <c:v>2016-06-18 19:52</c:v>
                </c:pt>
                <c:pt idx="10123">
                  <c:v>2016-06-18 19:52</c:v>
                </c:pt>
                <c:pt idx="10124">
                  <c:v>2016-06-18 19:52</c:v>
                </c:pt>
                <c:pt idx="10125">
                  <c:v>2016-06-18 19:52</c:v>
                </c:pt>
                <c:pt idx="10126">
                  <c:v>2016-06-18 19:52</c:v>
                </c:pt>
                <c:pt idx="10127">
                  <c:v>2016-06-18 19:52</c:v>
                </c:pt>
                <c:pt idx="10128">
                  <c:v>2016-06-18 19:52</c:v>
                </c:pt>
                <c:pt idx="10129">
                  <c:v>2016-06-18 19:52</c:v>
                </c:pt>
                <c:pt idx="10130">
                  <c:v>2016-06-18 19:52</c:v>
                </c:pt>
                <c:pt idx="10131">
                  <c:v>2016-06-18 19:52</c:v>
                </c:pt>
                <c:pt idx="10132">
                  <c:v>2016-06-18 19:52</c:v>
                </c:pt>
                <c:pt idx="10133">
                  <c:v>2016-06-18 19:52</c:v>
                </c:pt>
                <c:pt idx="10134">
                  <c:v>2016-06-18 19:52</c:v>
                </c:pt>
                <c:pt idx="10135">
                  <c:v>2016-06-18 19:52</c:v>
                </c:pt>
                <c:pt idx="10136">
                  <c:v>2016-06-18 19:52</c:v>
                </c:pt>
                <c:pt idx="10137">
                  <c:v>2016-06-18 19:52</c:v>
                </c:pt>
                <c:pt idx="10138">
                  <c:v>2016-06-18 19:52</c:v>
                </c:pt>
                <c:pt idx="10139">
                  <c:v>2016-06-18 19:52</c:v>
                </c:pt>
                <c:pt idx="10140">
                  <c:v>2016-06-18 19:52</c:v>
                </c:pt>
                <c:pt idx="10141">
                  <c:v>2016-06-18 19:52</c:v>
                </c:pt>
                <c:pt idx="10142">
                  <c:v>2016-06-18 19:52</c:v>
                </c:pt>
                <c:pt idx="10143">
                  <c:v>2016-06-18 19:52</c:v>
                </c:pt>
                <c:pt idx="10144">
                  <c:v>2016-06-18 19:52</c:v>
                </c:pt>
                <c:pt idx="10145">
                  <c:v>2016-06-18 19:52</c:v>
                </c:pt>
                <c:pt idx="10146">
                  <c:v>2016-06-18 19:52</c:v>
                </c:pt>
                <c:pt idx="10147">
                  <c:v>2016-06-18 19:52</c:v>
                </c:pt>
                <c:pt idx="10148">
                  <c:v>2016-06-18 19:52</c:v>
                </c:pt>
                <c:pt idx="10149">
                  <c:v>2016-06-18 19:52</c:v>
                </c:pt>
                <c:pt idx="10150">
                  <c:v>2016-06-18 19:52</c:v>
                </c:pt>
                <c:pt idx="10151">
                  <c:v>2016-06-18 19:52</c:v>
                </c:pt>
                <c:pt idx="10152">
                  <c:v>2016-06-18 19:52</c:v>
                </c:pt>
                <c:pt idx="10153">
                  <c:v>2016-06-18 19:52</c:v>
                </c:pt>
                <c:pt idx="10154">
                  <c:v>2016-06-18 19:52</c:v>
                </c:pt>
                <c:pt idx="10155">
                  <c:v>2016-06-18 19:52</c:v>
                </c:pt>
                <c:pt idx="10156">
                  <c:v>2016-06-18 19:52</c:v>
                </c:pt>
                <c:pt idx="10157">
                  <c:v>2016-06-18 19:52</c:v>
                </c:pt>
                <c:pt idx="10158">
                  <c:v>2016-06-18 19:52</c:v>
                </c:pt>
                <c:pt idx="10159">
                  <c:v>2016-06-18 19:52</c:v>
                </c:pt>
                <c:pt idx="10160">
                  <c:v>2016-06-18 19:52</c:v>
                </c:pt>
                <c:pt idx="10161">
                  <c:v>2016-06-18 19:52</c:v>
                </c:pt>
                <c:pt idx="10162">
                  <c:v>2016-06-18 19:52</c:v>
                </c:pt>
                <c:pt idx="10163">
                  <c:v>2016-06-18 19:52</c:v>
                </c:pt>
                <c:pt idx="10164">
                  <c:v>2016-06-18 19:52</c:v>
                </c:pt>
                <c:pt idx="10165">
                  <c:v>2016-06-18 19:53</c:v>
                </c:pt>
                <c:pt idx="10166">
                  <c:v>2016-06-18 19:53</c:v>
                </c:pt>
                <c:pt idx="10167">
                  <c:v>2016-06-18 19:53</c:v>
                </c:pt>
                <c:pt idx="10168">
                  <c:v>2016-06-18 19:53</c:v>
                </c:pt>
                <c:pt idx="10169">
                  <c:v>2016-06-18 19:53</c:v>
                </c:pt>
                <c:pt idx="10170">
                  <c:v>2016-06-18 19:53</c:v>
                </c:pt>
                <c:pt idx="10171">
                  <c:v>2016-06-18 19:53</c:v>
                </c:pt>
                <c:pt idx="10172">
                  <c:v>2016-06-18 19:53</c:v>
                </c:pt>
                <c:pt idx="10173">
                  <c:v>2016-06-18 19:53</c:v>
                </c:pt>
                <c:pt idx="10174">
                  <c:v>2016-06-18 19:53</c:v>
                </c:pt>
                <c:pt idx="10175">
                  <c:v>2016-06-18 19:53</c:v>
                </c:pt>
                <c:pt idx="10176">
                  <c:v>2016-06-18 19:53</c:v>
                </c:pt>
                <c:pt idx="10177">
                  <c:v>2016-06-18 19:53</c:v>
                </c:pt>
                <c:pt idx="10178">
                  <c:v>2016-06-18 19:53</c:v>
                </c:pt>
                <c:pt idx="10179">
                  <c:v>2016-06-18 19:53</c:v>
                </c:pt>
                <c:pt idx="10180">
                  <c:v>2016-06-18 19:53</c:v>
                </c:pt>
                <c:pt idx="10181">
                  <c:v>2016-06-18 19:53</c:v>
                </c:pt>
                <c:pt idx="10182">
                  <c:v>2016-06-18 19:53</c:v>
                </c:pt>
                <c:pt idx="10183">
                  <c:v>2016-06-18 19:53</c:v>
                </c:pt>
                <c:pt idx="10184">
                  <c:v>2016-06-18 19:53</c:v>
                </c:pt>
                <c:pt idx="10185">
                  <c:v>2016-06-18 19:53</c:v>
                </c:pt>
                <c:pt idx="10186">
                  <c:v>2016-06-18 19:53</c:v>
                </c:pt>
                <c:pt idx="10187">
                  <c:v>2016-06-18 19:53</c:v>
                </c:pt>
                <c:pt idx="10188">
                  <c:v>2016-06-18 19:53</c:v>
                </c:pt>
                <c:pt idx="10189">
                  <c:v>2016-06-18 19:53</c:v>
                </c:pt>
                <c:pt idx="10190">
                  <c:v>2016-06-18 19:53</c:v>
                </c:pt>
                <c:pt idx="10191">
                  <c:v>2016-06-18 19:53</c:v>
                </c:pt>
                <c:pt idx="10192">
                  <c:v>2016-06-18 19:53</c:v>
                </c:pt>
                <c:pt idx="10193">
                  <c:v>2016-06-18 19:53</c:v>
                </c:pt>
                <c:pt idx="10194">
                  <c:v>2016-06-18 19:53</c:v>
                </c:pt>
                <c:pt idx="10195">
                  <c:v>2016-06-18 19:53</c:v>
                </c:pt>
                <c:pt idx="10196">
                  <c:v>2016-06-18 19:53</c:v>
                </c:pt>
                <c:pt idx="10197">
                  <c:v>2016-06-18 19:53</c:v>
                </c:pt>
                <c:pt idx="10198">
                  <c:v>2016-06-18 19:53</c:v>
                </c:pt>
                <c:pt idx="10199">
                  <c:v>2016-06-18 19:53</c:v>
                </c:pt>
                <c:pt idx="10200">
                  <c:v>2016-06-18 19:53</c:v>
                </c:pt>
                <c:pt idx="10201">
                  <c:v>2016-06-18 19:53</c:v>
                </c:pt>
                <c:pt idx="10202">
                  <c:v>2016-06-18 19:53</c:v>
                </c:pt>
                <c:pt idx="10203">
                  <c:v>2016-06-18 19:53</c:v>
                </c:pt>
                <c:pt idx="10204">
                  <c:v>2016-06-18 19:53</c:v>
                </c:pt>
                <c:pt idx="10205">
                  <c:v>2016-06-18 19:53</c:v>
                </c:pt>
                <c:pt idx="10206">
                  <c:v>2016-06-18 19:53</c:v>
                </c:pt>
                <c:pt idx="10207">
                  <c:v>2016-06-18 19:53</c:v>
                </c:pt>
                <c:pt idx="10208">
                  <c:v>2016-06-18 19:53</c:v>
                </c:pt>
                <c:pt idx="10209">
                  <c:v>2016-06-18 19:53</c:v>
                </c:pt>
                <c:pt idx="10210">
                  <c:v>2016-06-18 19:53</c:v>
                </c:pt>
                <c:pt idx="10211">
                  <c:v>2016-06-18 19:53</c:v>
                </c:pt>
                <c:pt idx="10212">
                  <c:v>2016-06-18 19:53</c:v>
                </c:pt>
                <c:pt idx="10213">
                  <c:v>2016-06-18 19:53</c:v>
                </c:pt>
                <c:pt idx="10214">
                  <c:v>2016-06-18 19:53</c:v>
                </c:pt>
                <c:pt idx="10215">
                  <c:v>2016-06-18 19:53</c:v>
                </c:pt>
                <c:pt idx="10216">
                  <c:v>2016-06-18 19:53</c:v>
                </c:pt>
                <c:pt idx="10217">
                  <c:v>2016-06-18 19:53</c:v>
                </c:pt>
                <c:pt idx="10218">
                  <c:v>2016-06-18 19:53</c:v>
                </c:pt>
                <c:pt idx="10219">
                  <c:v>2016-06-18 19:53</c:v>
                </c:pt>
                <c:pt idx="10220">
                  <c:v>2016-06-18 19:54</c:v>
                </c:pt>
                <c:pt idx="10221">
                  <c:v>2016-06-18 19:54</c:v>
                </c:pt>
                <c:pt idx="10222">
                  <c:v>2016-06-18 19:54</c:v>
                </c:pt>
                <c:pt idx="10223">
                  <c:v>2016-06-18 19:54</c:v>
                </c:pt>
                <c:pt idx="10224">
                  <c:v>2016-06-18 19:54</c:v>
                </c:pt>
                <c:pt idx="10225">
                  <c:v>2016-06-18 19:54</c:v>
                </c:pt>
                <c:pt idx="10226">
                  <c:v>2016-06-18 19:54</c:v>
                </c:pt>
                <c:pt idx="10227">
                  <c:v>2016-06-18 19:54</c:v>
                </c:pt>
                <c:pt idx="10228">
                  <c:v>2016-06-18 19:54</c:v>
                </c:pt>
                <c:pt idx="10229">
                  <c:v>2016-06-18 19:54</c:v>
                </c:pt>
                <c:pt idx="10230">
                  <c:v>2016-06-18 19:54</c:v>
                </c:pt>
                <c:pt idx="10231">
                  <c:v>2016-06-18 19:54</c:v>
                </c:pt>
                <c:pt idx="10232">
                  <c:v>2016-06-18 19:54</c:v>
                </c:pt>
                <c:pt idx="10233">
                  <c:v>2016-06-18 19:54</c:v>
                </c:pt>
                <c:pt idx="10234">
                  <c:v>2016-06-18 19:54</c:v>
                </c:pt>
                <c:pt idx="10235">
                  <c:v>2016-06-18 19:54</c:v>
                </c:pt>
                <c:pt idx="10236">
                  <c:v>2016-06-18 19:54</c:v>
                </c:pt>
                <c:pt idx="10237">
                  <c:v>2016-06-18 19:54</c:v>
                </c:pt>
                <c:pt idx="10238">
                  <c:v>2016-06-18 19:54</c:v>
                </c:pt>
                <c:pt idx="10239">
                  <c:v>2016-06-18 19:54</c:v>
                </c:pt>
                <c:pt idx="10240">
                  <c:v>2016-06-18 19:54</c:v>
                </c:pt>
                <c:pt idx="10241">
                  <c:v>2016-06-18 19:54</c:v>
                </c:pt>
                <c:pt idx="10242">
                  <c:v>2016-06-18 19:54</c:v>
                </c:pt>
                <c:pt idx="10243">
                  <c:v>2016-06-18 19:54</c:v>
                </c:pt>
                <c:pt idx="10244">
                  <c:v>2016-06-18 19:54</c:v>
                </c:pt>
                <c:pt idx="10245">
                  <c:v>2016-06-18 19:54</c:v>
                </c:pt>
                <c:pt idx="10246">
                  <c:v>2016-06-18 19:54</c:v>
                </c:pt>
                <c:pt idx="10247">
                  <c:v>2016-06-18 19:54</c:v>
                </c:pt>
                <c:pt idx="10248">
                  <c:v>2016-06-18 19:54</c:v>
                </c:pt>
                <c:pt idx="10249">
                  <c:v>2016-06-18 19:54</c:v>
                </c:pt>
                <c:pt idx="10250">
                  <c:v>2016-06-18 19:54</c:v>
                </c:pt>
                <c:pt idx="10251">
                  <c:v>2016-06-18 19:54</c:v>
                </c:pt>
                <c:pt idx="10252">
                  <c:v>2016-06-18 19:54</c:v>
                </c:pt>
                <c:pt idx="10253">
                  <c:v>2016-06-18 19:54</c:v>
                </c:pt>
                <c:pt idx="10254">
                  <c:v>2016-06-18 19:54</c:v>
                </c:pt>
                <c:pt idx="10255">
                  <c:v>2016-06-18 19:54</c:v>
                </c:pt>
                <c:pt idx="10256">
                  <c:v>2016-06-18 19:54</c:v>
                </c:pt>
                <c:pt idx="10257">
                  <c:v>2016-06-18 19:54</c:v>
                </c:pt>
                <c:pt idx="10258">
                  <c:v>2016-06-18 19:54</c:v>
                </c:pt>
                <c:pt idx="10259">
                  <c:v>2016-06-18 19:54</c:v>
                </c:pt>
                <c:pt idx="10260">
                  <c:v>2016-06-18 19:54</c:v>
                </c:pt>
                <c:pt idx="10261">
                  <c:v>2016-06-18 19:54</c:v>
                </c:pt>
                <c:pt idx="10262">
                  <c:v>2016-06-18 19:54</c:v>
                </c:pt>
                <c:pt idx="10263">
                  <c:v>2016-06-18 19:54</c:v>
                </c:pt>
                <c:pt idx="10264">
                  <c:v>2016-06-18 19:54</c:v>
                </c:pt>
                <c:pt idx="10265">
                  <c:v>2016-06-18 19:54</c:v>
                </c:pt>
                <c:pt idx="10266">
                  <c:v>2016-06-18 19:54</c:v>
                </c:pt>
                <c:pt idx="10267">
                  <c:v>2016-06-18 19:54</c:v>
                </c:pt>
                <c:pt idx="10268">
                  <c:v>2016-06-18 19:54</c:v>
                </c:pt>
                <c:pt idx="10269">
                  <c:v>2016-06-18 19:54</c:v>
                </c:pt>
                <c:pt idx="10270">
                  <c:v>2016-06-18 19:54</c:v>
                </c:pt>
                <c:pt idx="10271">
                  <c:v>2016-06-18 19:54</c:v>
                </c:pt>
                <c:pt idx="10272">
                  <c:v>2016-06-18 19:54</c:v>
                </c:pt>
                <c:pt idx="10273">
                  <c:v>2016-06-18 19:54</c:v>
                </c:pt>
                <c:pt idx="10274">
                  <c:v>2016-06-18 19:55</c:v>
                </c:pt>
                <c:pt idx="10275">
                  <c:v>2016-06-18 19:55</c:v>
                </c:pt>
                <c:pt idx="10276">
                  <c:v>2016-06-18 19:55</c:v>
                </c:pt>
                <c:pt idx="10277">
                  <c:v>2016-06-18 19:55</c:v>
                </c:pt>
                <c:pt idx="10278">
                  <c:v>2016-06-18 19:55</c:v>
                </c:pt>
                <c:pt idx="10279">
                  <c:v>2016-06-18 19:55</c:v>
                </c:pt>
                <c:pt idx="10280">
                  <c:v>2016-06-18 19:55</c:v>
                </c:pt>
                <c:pt idx="10281">
                  <c:v>2016-06-18 19:55</c:v>
                </c:pt>
                <c:pt idx="10282">
                  <c:v>2016-06-18 19:55</c:v>
                </c:pt>
                <c:pt idx="10283">
                  <c:v>2016-06-18 19:55</c:v>
                </c:pt>
                <c:pt idx="10284">
                  <c:v>2016-06-18 19:55</c:v>
                </c:pt>
                <c:pt idx="10285">
                  <c:v>2016-06-18 19:55</c:v>
                </c:pt>
                <c:pt idx="10286">
                  <c:v>2016-06-18 19:55</c:v>
                </c:pt>
                <c:pt idx="10287">
                  <c:v>2016-06-18 19:55</c:v>
                </c:pt>
                <c:pt idx="10288">
                  <c:v>2016-06-18 19:55</c:v>
                </c:pt>
                <c:pt idx="10289">
                  <c:v>2016-06-18 19:55</c:v>
                </c:pt>
                <c:pt idx="10290">
                  <c:v>2016-06-18 19:55</c:v>
                </c:pt>
                <c:pt idx="10291">
                  <c:v>2016-06-18 19:55</c:v>
                </c:pt>
                <c:pt idx="10292">
                  <c:v>2016-06-18 19:55</c:v>
                </c:pt>
                <c:pt idx="10293">
                  <c:v>2016-06-18 19:55</c:v>
                </c:pt>
                <c:pt idx="10294">
                  <c:v>2016-06-18 19:55</c:v>
                </c:pt>
                <c:pt idx="10295">
                  <c:v>2016-06-18 19:55</c:v>
                </c:pt>
                <c:pt idx="10296">
                  <c:v>2016-06-18 19:55</c:v>
                </c:pt>
                <c:pt idx="10297">
                  <c:v>2016-06-18 19:55</c:v>
                </c:pt>
                <c:pt idx="10298">
                  <c:v>2016-06-18 19:55</c:v>
                </c:pt>
                <c:pt idx="10299">
                  <c:v>2016-06-18 19:55</c:v>
                </c:pt>
                <c:pt idx="10300">
                  <c:v>2016-06-18 19:55</c:v>
                </c:pt>
                <c:pt idx="10301">
                  <c:v>2016-06-18 19:55</c:v>
                </c:pt>
                <c:pt idx="10302">
                  <c:v>2016-06-18 19:55</c:v>
                </c:pt>
                <c:pt idx="10303">
                  <c:v>2016-06-18 19:55</c:v>
                </c:pt>
                <c:pt idx="10304">
                  <c:v>2016-06-18 19:55</c:v>
                </c:pt>
                <c:pt idx="10305">
                  <c:v>2016-06-18 19:55</c:v>
                </c:pt>
                <c:pt idx="10306">
                  <c:v>2016-06-18 19:55</c:v>
                </c:pt>
                <c:pt idx="10307">
                  <c:v>2016-06-18 19:55</c:v>
                </c:pt>
                <c:pt idx="10308">
                  <c:v>2016-06-18 19:55</c:v>
                </c:pt>
                <c:pt idx="10309">
                  <c:v>2016-06-18 19:55</c:v>
                </c:pt>
                <c:pt idx="10310">
                  <c:v>2016-06-18 19:55</c:v>
                </c:pt>
                <c:pt idx="10311">
                  <c:v>2016-06-18 19:55</c:v>
                </c:pt>
                <c:pt idx="10312">
                  <c:v>2016-06-18 19:55</c:v>
                </c:pt>
                <c:pt idx="10313">
                  <c:v>2016-06-18 19:55</c:v>
                </c:pt>
                <c:pt idx="10314">
                  <c:v>2016-06-18 19:55</c:v>
                </c:pt>
                <c:pt idx="10315">
                  <c:v>2016-06-18 19:55</c:v>
                </c:pt>
                <c:pt idx="10316">
                  <c:v>2016-06-18 19:55</c:v>
                </c:pt>
                <c:pt idx="10317">
                  <c:v>2016-06-18 19:55</c:v>
                </c:pt>
                <c:pt idx="10318">
                  <c:v>2016-06-18 19:55</c:v>
                </c:pt>
                <c:pt idx="10319">
                  <c:v>2016-06-18 19:55</c:v>
                </c:pt>
                <c:pt idx="10320">
                  <c:v>2016-06-18 19:55</c:v>
                </c:pt>
                <c:pt idx="10321">
                  <c:v>2016-06-18 19:55</c:v>
                </c:pt>
                <c:pt idx="10322">
                  <c:v>2016-06-18 19:55</c:v>
                </c:pt>
                <c:pt idx="10323">
                  <c:v>2016-06-18 19:55</c:v>
                </c:pt>
                <c:pt idx="10324">
                  <c:v>2016-06-18 19:55</c:v>
                </c:pt>
                <c:pt idx="10325">
                  <c:v>2016-06-18 19:55</c:v>
                </c:pt>
                <c:pt idx="10326">
                  <c:v>2016-06-18 19:55</c:v>
                </c:pt>
                <c:pt idx="10327">
                  <c:v>2016-06-18 19:55</c:v>
                </c:pt>
                <c:pt idx="10328">
                  <c:v>2016-06-18 19:55</c:v>
                </c:pt>
                <c:pt idx="10329">
                  <c:v>2016-06-18 19:55</c:v>
                </c:pt>
                <c:pt idx="10330">
                  <c:v>2016-06-18 19:55</c:v>
                </c:pt>
                <c:pt idx="10331">
                  <c:v>2016-06-18 19:56</c:v>
                </c:pt>
                <c:pt idx="10332">
                  <c:v>2016-06-18 19:56</c:v>
                </c:pt>
                <c:pt idx="10333">
                  <c:v>2016-06-18 19:56</c:v>
                </c:pt>
                <c:pt idx="10334">
                  <c:v>2016-06-18 19:56</c:v>
                </c:pt>
                <c:pt idx="10335">
                  <c:v>2016-06-18 19:56</c:v>
                </c:pt>
                <c:pt idx="10336">
                  <c:v>2016-06-18 19:56</c:v>
                </c:pt>
                <c:pt idx="10337">
                  <c:v>2016-06-18 19:56</c:v>
                </c:pt>
                <c:pt idx="10338">
                  <c:v>2016-06-18 19:56</c:v>
                </c:pt>
                <c:pt idx="10339">
                  <c:v>2016-06-18 19:56</c:v>
                </c:pt>
                <c:pt idx="10340">
                  <c:v>2016-06-18 19:56</c:v>
                </c:pt>
                <c:pt idx="10341">
                  <c:v>2016-06-18 19:56</c:v>
                </c:pt>
                <c:pt idx="10342">
                  <c:v>2016-06-18 19:56</c:v>
                </c:pt>
                <c:pt idx="10343">
                  <c:v>2016-06-18 19:56</c:v>
                </c:pt>
                <c:pt idx="10344">
                  <c:v>2016-06-18 19:56</c:v>
                </c:pt>
                <c:pt idx="10345">
                  <c:v>2016-06-18 19:56</c:v>
                </c:pt>
                <c:pt idx="10346">
                  <c:v>2016-06-18 19:56</c:v>
                </c:pt>
                <c:pt idx="10347">
                  <c:v>2016-06-18 19:56</c:v>
                </c:pt>
                <c:pt idx="10348">
                  <c:v>2016-06-18 19:56</c:v>
                </c:pt>
                <c:pt idx="10349">
                  <c:v>2016-06-18 19:56</c:v>
                </c:pt>
                <c:pt idx="10350">
                  <c:v>2016-06-18 19:56</c:v>
                </c:pt>
                <c:pt idx="10351">
                  <c:v>2016-06-18 19:56</c:v>
                </c:pt>
                <c:pt idx="10352">
                  <c:v>2016-06-18 19:56</c:v>
                </c:pt>
                <c:pt idx="10353">
                  <c:v>2016-06-18 19:56</c:v>
                </c:pt>
                <c:pt idx="10354">
                  <c:v>2016-06-18 19:56</c:v>
                </c:pt>
                <c:pt idx="10355">
                  <c:v>2016-06-18 19:56</c:v>
                </c:pt>
                <c:pt idx="10356">
                  <c:v>2016-06-18 19:56</c:v>
                </c:pt>
                <c:pt idx="10357">
                  <c:v>2016-06-18 19:56</c:v>
                </c:pt>
                <c:pt idx="10358">
                  <c:v>2016-06-18 19:56</c:v>
                </c:pt>
                <c:pt idx="10359">
                  <c:v>2016-06-18 19:56</c:v>
                </c:pt>
                <c:pt idx="10360">
                  <c:v>2016-06-18 19:56</c:v>
                </c:pt>
                <c:pt idx="10361">
                  <c:v>2016-06-18 19:56</c:v>
                </c:pt>
                <c:pt idx="10362">
                  <c:v>2016-06-18 19:56</c:v>
                </c:pt>
                <c:pt idx="10363">
                  <c:v>2016-06-18 19:56</c:v>
                </c:pt>
                <c:pt idx="10364">
                  <c:v>2016-06-18 19:56</c:v>
                </c:pt>
                <c:pt idx="10365">
                  <c:v>2016-06-18 19:56</c:v>
                </c:pt>
                <c:pt idx="10366">
                  <c:v>2016-06-18 19:56</c:v>
                </c:pt>
                <c:pt idx="10367">
                  <c:v>2016-06-18 19:56</c:v>
                </c:pt>
                <c:pt idx="10368">
                  <c:v>2016-06-18 19:56</c:v>
                </c:pt>
                <c:pt idx="10369">
                  <c:v>2016-06-18 19:56</c:v>
                </c:pt>
                <c:pt idx="10370">
                  <c:v>2016-06-18 19:56</c:v>
                </c:pt>
                <c:pt idx="10371">
                  <c:v>2016-06-18 19:56</c:v>
                </c:pt>
                <c:pt idx="10372">
                  <c:v>2016-06-18 19:56</c:v>
                </c:pt>
                <c:pt idx="10373">
                  <c:v>2016-06-18 19:56</c:v>
                </c:pt>
                <c:pt idx="10374">
                  <c:v>2016-06-18 19:56</c:v>
                </c:pt>
                <c:pt idx="10375">
                  <c:v>2016-06-18 19:56</c:v>
                </c:pt>
                <c:pt idx="10376">
                  <c:v>2016-06-18 19:56</c:v>
                </c:pt>
                <c:pt idx="10377">
                  <c:v>2016-06-18 19:56</c:v>
                </c:pt>
                <c:pt idx="10378">
                  <c:v>2016-06-18 19:56</c:v>
                </c:pt>
                <c:pt idx="10379">
                  <c:v>2016-06-18 19:56</c:v>
                </c:pt>
                <c:pt idx="10380">
                  <c:v>2016-06-18 19:56</c:v>
                </c:pt>
                <c:pt idx="10381">
                  <c:v>2016-06-18 19:56</c:v>
                </c:pt>
                <c:pt idx="10382">
                  <c:v>2016-06-18 19:56</c:v>
                </c:pt>
                <c:pt idx="10383">
                  <c:v>2016-06-18 19:56</c:v>
                </c:pt>
                <c:pt idx="10384">
                  <c:v>2016-06-18 19:56</c:v>
                </c:pt>
                <c:pt idx="10385">
                  <c:v>2016-06-18 19:56</c:v>
                </c:pt>
                <c:pt idx="10386">
                  <c:v>2016-06-18 19:56</c:v>
                </c:pt>
                <c:pt idx="10387">
                  <c:v>2016-06-18 19:56</c:v>
                </c:pt>
                <c:pt idx="10388">
                  <c:v>2016-06-18 19:57</c:v>
                </c:pt>
                <c:pt idx="10389">
                  <c:v>2016-06-18 19:57</c:v>
                </c:pt>
                <c:pt idx="10390">
                  <c:v>2016-06-18 19:57</c:v>
                </c:pt>
                <c:pt idx="10391">
                  <c:v>2016-06-18 19:57</c:v>
                </c:pt>
                <c:pt idx="10392">
                  <c:v>2016-06-18 19:57</c:v>
                </c:pt>
                <c:pt idx="10393">
                  <c:v>2016-06-18 19:57</c:v>
                </c:pt>
                <c:pt idx="10394">
                  <c:v>2016-06-18 19:57</c:v>
                </c:pt>
                <c:pt idx="10395">
                  <c:v>2016-06-18 19:57</c:v>
                </c:pt>
                <c:pt idx="10396">
                  <c:v>2016-06-18 19:57</c:v>
                </c:pt>
                <c:pt idx="10397">
                  <c:v>2016-06-18 19:57</c:v>
                </c:pt>
                <c:pt idx="10398">
                  <c:v>2016-06-18 19:57</c:v>
                </c:pt>
                <c:pt idx="10399">
                  <c:v>2016-06-18 19:57</c:v>
                </c:pt>
                <c:pt idx="10400">
                  <c:v>2016-06-18 19:57</c:v>
                </c:pt>
                <c:pt idx="10401">
                  <c:v>2016-06-18 19:57</c:v>
                </c:pt>
                <c:pt idx="10402">
                  <c:v>2016-06-18 19:57</c:v>
                </c:pt>
                <c:pt idx="10403">
                  <c:v>2016-06-18 19:57</c:v>
                </c:pt>
                <c:pt idx="10404">
                  <c:v>2016-06-18 19:57</c:v>
                </c:pt>
                <c:pt idx="10405">
                  <c:v>2016-06-18 19:57</c:v>
                </c:pt>
                <c:pt idx="10406">
                  <c:v>2016-06-18 19:57</c:v>
                </c:pt>
                <c:pt idx="10407">
                  <c:v>2016-06-18 19:57</c:v>
                </c:pt>
                <c:pt idx="10408">
                  <c:v>2016-06-18 19:57</c:v>
                </c:pt>
                <c:pt idx="10409">
                  <c:v>2016-06-18 19:57</c:v>
                </c:pt>
                <c:pt idx="10410">
                  <c:v>2016-06-18 19:57</c:v>
                </c:pt>
                <c:pt idx="10411">
                  <c:v>2016-06-18 19:57</c:v>
                </c:pt>
                <c:pt idx="10412">
                  <c:v>2016-06-18 19:57</c:v>
                </c:pt>
                <c:pt idx="10413">
                  <c:v>2016-06-18 19:57</c:v>
                </c:pt>
                <c:pt idx="10414">
                  <c:v>2016-06-18 19:57</c:v>
                </c:pt>
                <c:pt idx="10415">
                  <c:v>2016-06-18 19:57</c:v>
                </c:pt>
                <c:pt idx="10416">
                  <c:v>2016-06-18 19:57</c:v>
                </c:pt>
                <c:pt idx="10417">
                  <c:v>2016-06-18 19:57</c:v>
                </c:pt>
                <c:pt idx="10418">
                  <c:v>2016-06-18 19:57</c:v>
                </c:pt>
                <c:pt idx="10419">
                  <c:v>2016-06-18 19:57</c:v>
                </c:pt>
                <c:pt idx="10420">
                  <c:v>2016-06-18 19:57</c:v>
                </c:pt>
                <c:pt idx="10421">
                  <c:v>2016-06-18 19:57</c:v>
                </c:pt>
                <c:pt idx="10422">
                  <c:v>2016-06-18 19:57</c:v>
                </c:pt>
                <c:pt idx="10423">
                  <c:v>2016-06-18 19:57</c:v>
                </c:pt>
                <c:pt idx="10424">
                  <c:v>2016-06-18 19:57</c:v>
                </c:pt>
                <c:pt idx="10425">
                  <c:v>2016-06-18 19:57</c:v>
                </c:pt>
                <c:pt idx="10426">
                  <c:v>2016-06-18 19:57</c:v>
                </c:pt>
                <c:pt idx="10427">
                  <c:v>2016-06-18 19:57</c:v>
                </c:pt>
                <c:pt idx="10428">
                  <c:v>2016-06-18 19:57</c:v>
                </c:pt>
                <c:pt idx="10429">
                  <c:v>2016-06-18 19:57</c:v>
                </c:pt>
                <c:pt idx="10430">
                  <c:v>2016-06-18 19:57</c:v>
                </c:pt>
                <c:pt idx="10431">
                  <c:v>2016-06-18 19:57</c:v>
                </c:pt>
                <c:pt idx="10432">
                  <c:v>2016-06-18 19:57</c:v>
                </c:pt>
                <c:pt idx="10433">
                  <c:v>2016-06-18 19:57</c:v>
                </c:pt>
                <c:pt idx="10434">
                  <c:v>2016-06-18 19:57</c:v>
                </c:pt>
                <c:pt idx="10435">
                  <c:v>2016-06-18 19:57</c:v>
                </c:pt>
                <c:pt idx="10436">
                  <c:v>2016-06-18 19:57</c:v>
                </c:pt>
                <c:pt idx="10437">
                  <c:v>2016-06-18 19:57</c:v>
                </c:pt>
                <c:pt idx="10438">
                  <c:v>2016-06-18 19:57</c:v>
                </c:pt>
                <c:pt idx="10439">
                  <c:v>2016-06-18 19:57</c:v>
                </c:pt>
                <c:pt idx="10440">
                  <c:v>2016-06-18 19:57</c:v>
                </c:pt>
                <c:pt idx="10441">
                  <c:v>2016-06-18 19:57</c:v>
                </c:pt>
                <c:pt idx="10442">
                  <c:v>2016-06-18 19:57</c:v>
                </c:pt>
                <c:pt idx="10443">
                  <c:v>2016-06-18 19:57</c:v>
                </c:pt>
                <c:pt idx="10444">
                  <c:v>2016-06-18 19:57</c:v>
                </c:pt>
                <c:pt idx="10445">
                  <c:v>2016-06-18 19:57</c:v>
                </c:pt>
                <c:pt idx="10446">
                  <c:v>2016-06-18 19:58</c:v>
                </c:pt>
                <c:pt idx="10447">
                  <c:v>2016-06-18 19:58</c:v>
                </c:pt>
                <c:pt idx="10448">
                  <c:v>2016-06-18 19:58</c:v>
                </c:pt>
                <c:pt idx="10449">
                  <c:v>2016-06-18 19:58</c:v>
                </c:pt>
                <c:pt idx="10450">
                  <c:v>2016-06-18 19:58</c:v>
                </c:pt>
                <c:pt idx="10451">
                  <c:v>2016-06-18 19:58</c:v>
                </c:pt>
                <c:pt idx="10452">
                  <c:v>2016-06-18 19:58</c:v>
                </c:pt>
                <c:pt idx="10453">
                  <c:v>2016-06-18 19:58</c:v>
                </c:pt>
                <c:pt idx="10454">
                  <c:v>2016-06-18 19:58</c:v>
                </c:pt>
                <c:pt idx="10455">
                  <c:v>2016-06-18 19:58</c:v>
                </c:pt>
                <c:pt idx="10456">
                  <c:v>2016-06-18 19:58</c:v>
                </c:pt>
                <c:pt idx="10457">
                  <c:v>2016-06-18 19:58</c:v>
                </c:pt>
                <c:pt idx="10458">
                  <c:v>2016-06-18 19:58</c:v>
                </c:pt>
                <c:pt idx="10459">
                  <c:v>2016-06-18 19:58</c:v>
                </c:pt>
                <c:pt idx="10460">
                  <c:v>2016-06-18 19:58</c:v>
                </c:pt>
                <c:pt idx="10461">
                  <c:v>2016-06-18 19:58</c:v>
                </c:pt>
                <c:pt idx="10462">
                  <c:v>2016-06-18 19:58</c:v>
                </c:pt>
                <c:pt idx="10463">
                  <c:v>2016-06-18 19:58</c:v>
                </c:pt>
                <c:pt idx="10464">
                  <c:v>2016-06-18 19:58</c:v>
                </c:pt>
                <c:pt idx="10465">
                  <c:v>2016-06-18 19:58</c:v>
                </c:pt>
                <c:pt idx="10466">
                  <c:v>2016-06-18 19:58</c:v>
                </c:pt>
                <c:pt idx="10467">
                  <c:v>2016-06-18 19:58</c:v>
                </c:pt>
                <c:pt idx="10468">
                  <c:v>2016-06-18 19:58</c:v>
                </c:pt>
                <c:pt idx="10469">
                  <c:v>2016-06-18 19:58</c:v>
                </c:pt>
                <c:pt idx="10470">
                  <c:v>2016-06-18 19:58</c:v>
                </c:pt>
                <c:pt idx="10471">
                  <c:v>2016-06-18 19:58</c:v>
                </c:pt>
                <c:pt idx="10472">
                  <c:v>2016-06-18 19:58</c:v>
                </c:pt>
                <c:pt idx="10473">
                  <c:v>2016-06-18 19:58</c:v>
                </c:pt>
                <c:pt idx="10474">
                  <c:v>2016-06-18 19:58</c:v>
                </c:pt>
                <c:pt idx="10475">
                  <c:v>2016-06-18 19:58</c:v>
                </c:pt>
                <c:pt idx="10476">
                  <c:v>2016-06-18 19:58</c:v>
                </c:pt>
                <c:pt idx="10477">
                  <c:v>2016-06-18 19:58</c:v>
                </c:pt>
                <c:pt idx="10478">
                  <c:v>2016-06-18 19:58</c:v>
                </c:pt>
                <c:pt idx="10479">
                  <c:v>2016-06-18 19:58</c:v>
                </c:pt>
                <c:pt idx="10480">
                  <c:v>2016-06-18 19:58</c:v>
                </c:pt>
                <c:pt idx="10481">
                  <c:v>2016-06-18 19:58</c:v>
                </c:pt>
                <c:pt idx="10482">
                  <c:v>2016-06-18 19:58</c:v>
                </c:pt>
                <c:pt idx="10483">
                  <c:v>2016-06-18 19:58</c:v>
                </c:pt>
                <c:pt idx="10484">
                  <c:v>2016-06-18 19:58</c:v>
                </c:pt>
                <c:pt idx="10485">
                  <c:v>2016-06-18 19:58</c:v>
                </c:pt>
                <c:pt idx="10486">
                  <c:v>2016-06-18 19:58</c:v>
                </c:pt>
                <c:pt idx="10487">
                  <c:v>2016-06-18 19:58</c:v>
                </c:pt>
                <c:pt idx="10488">
                  <c:v>2016-06-18 19:58</c:v>
                </c:pt>
                <c:pt idx="10489">
                  <c:v>2016-06-18 19:58</c:v>
                </c:pt>
                <c:pt idx="10490">
                  <c:v>2016-06-18 19:58</c:v>
                </c:pt>
                <c:pt idx="10491">
                  <c:v>2016-06-18 19:58</c:v>
                </c:pt>
                <c:pt idx="10492">
                  <c:v>2016-06-18 19:58</c:v>
                </c:pt>
                <c:pt idx="10493">
                  <c:v>2016-06-18 19:58</c:v>
                </c:pt>
                <c:pt idx="10494">
                  <c:v>2016-06-18 19:58</c:v>
                </c:pt>
                <c:pt idx="10495">
                  <c:v>2016-06-18 19:58</c:v>
                </c:pt>
                <c:pt idx="10496">
                  <c:v>2016-06-18 19:58</c:v>
                </c:pt>
                <c:pt idx="10497">
                  <c:v>2016-06-18 19:58</c:v>
                </c:pt>
                <c:pt idx="10498">
                  <c:v>2016-06-18 19:58</c:v>
                </c:pt>
                <c:pt idx="10499">
                  <c:v>2016-06-18 19:58</c:v>
                </c:pt>
                <c:pt idx="10500">
                  <c:v>2016-06-18 19:58</c:v>
                </c:pt>
                <c:pt idx="10501">
                  <c:v>2016-06-18 19:59</c:v>
                </c:pt>
                <c:pt idx="10502">
                  <c:v>2016-06-18 19:59</c:v>
                </c:pt>
                <c:pt idx="10503">
                  <c:v>2016-06-18 19:59</c:v>
                </c:pt>
                <c:pt idx="10504">
                  <c:v>2016-06-18 19:59</c:v>
                </c:pt>
                <c:pt idx="10505">
                  <c:v>2016-06-18 19:59</c:v>
                </c:pt>
                <c:pt idx="10506">
                  <c:v>2016-06-18 19:59</c:v>
                </c:pt>
                <c:pt idx="10507">
                  <c:v>2016-06-18 19:59</c:v>
                </c:pt>
                <c:pt idx="10508">
                  <c:v>2016-06-18 19:59</c:v>
                </c:pt>
                <c:pt idx="10509">
                  <c:v>2016-06-18 19:59</c:v>
                </c:pt>
                <c:pt idx="10510">
                  <c:v>2016-06-18 19:59</c:v>
                </c:pt>
                <c:pt idx="10511">
                  <c:v>2016-06-18 19:59</c:v>
                </c:pt>
                <c:pt idx="10512">
                  <c:v>2016-06-18 19:59</c:v>
                </c:pt>
                <c:pt idx="10513">
                  <c:v>2016-06-18 19:59</c:v>
                </c:pt>
                <c:pt idx="10514">
                  <c:v>2016-06-18 19:59</c:v>
                </c:pt>
                <c:pt idx="10515">
                  <c:v>2016-06-18 19:59</c:v>
                </c:pt>
                <c:pt idx="10516">
                  <c:v>2016-06-18 19:59</c:v>
                </c:pt>
                <c:pt idx="10517">
                  <c:v>2016-06-18 19:59</c:v>
                </c:pt>
                <c:pt idx="10518">
                  <c:v>2016-06-18 19:59</c:v>
                </c:pt>
                <c:pt idx="10519">
                  <c:v>2016-06-18 19:59</c:v>
                </c:pt>
                <c:pt idx="10520">
                  <c:v>2016-06-18 19:59</c:v>
                </c:pt>
                <c:pt idx="10521">
                  <c:v>2016-06-18 19:59</c:v>
                </c:pt>
                <c:pt idx="10522">
                  <c:v>2016-06-18 19:59</c:v>
                </c:pt>
                <c:pt idx="10523">
                  <c:v>2016-06-18 19:59</c:v>
                </c:pt>
                <c:pt idx="10524">
                  <c:v>2016-06-18 19:59</c:v>
                </c:pt>
                <c:pt idx="10525">
                  <c:v>2016-06-18 19:59</c:v>
                </c:pt>
                <c:pt idx="10526">
                  <c:v>2016-06-18 19:59</c:v>
                </c:pt>
                <c:pt idx="10527">
                  <c:v>2016-06-18 19:59</c:v>
                </c:pt>
                <c:pt idx="10528">
                  <c:v>2016-06-18 19:59</c:v>
                </c:pt>
                <c:pt idx="10529">
                  <c:v>2016-06-18 19:59</c:v>
                </c:pt>
                <c:pt idx="10530">
                  <c:v>2016-06-18 19:59</c:v>
                </c:pt>
                <c:pt idx="10531">
                  <c:v>2016-06-18 19:59</c:v>
                </c:pt>
                <c:pt idx="10532">
                  <c:v>2016-06-18 19:59</c:v>
                </c:pt>
                <c:pt idx="10533">
                  <c:v>2016-06-18 19:59</c:v>
                </c:pt>
                <c:pt idx="10534">
                  <c:v>2016-06-18 19:59</c:v>
                </c:pt>
                <c:pt idx="10535">
                  <c:v>2016-06-18 19:59</c:v>
                </c:pt>
                <c:pt idx="10536">
                  <c:v>2016-06-18 19:59</c:v>
                </c:pt>
                <c:pt idx="10537">
                  <c:v>2016-06-18 19:59</c:v>
                </c:pt>
                <c:pt idx="10538">
                  <c:v>2016-06-18 19:59</c:v>
                </c:pt>
                <c:pt idx="10539">
                  <c:v>2016-06-18 19:59</c:v>
                </c:pt>
                <c:pt idx="10540">
                  <c:v>2016-06-18 19:59</c:v>
                </c:pt>
                <c:pt idx="10541">
                  <c:v>2016-06-18 19:59</c:v>
                </c:pt>
                <c:pt idx="10542">
                  <c:v>2016-06-18 19:59</c:v>
                </c:pt>
                <c:pt idx="10543">
                  <c:v>2016-06-18 19:59</c:v>
                </c:pt>
                <c:pt idx="10544">
                  <c:v>2016-06-18 19:59</c:v>
                </c:pt>
                <c:pt idx="10545">
                  <c:v>2016-06-18 19:59</c:v>
                </c:pt>
                <c:pt idx="10546">
                  <c:v>2016-06-18 19:59</c:v>
                </c:pt>
                <c:pt idx="10547">
                  <c:v>2016-06-18 19:59</c:v>
                </c:pt>
                <c:pt idx="10548">
                  <c:v>2016-06-18 19:59</c:v>
                </c:pt>
                <c:pt idx="10549">
                  <c:v>2016-06-18 19:59</c:v>
                </c:pt>
                <c:pt idx="10550">
                  <c:v>2016-06-18 19:59</c:v>
                </c:pt>
                <c:pt idx="10551">
                  <c:v>2016-06-18 19:59</c:v>
                </c:pt>
                <c:pt idx="10552">
                  <c:v>2016-06-18 19:59</c:v>
                </c:pt>
                <c:pt idx="10553">
                  <c:v>2016-06-18 19:59</c:v>
                </c:pt>
                <c:pt idx="10554">
                  <c:v>2016-06-18 19:59</c:v>
                </c:pt>
                <c:pt idx="10555">
                  <c:v>2016-06-18 19:59</c:v>
                </c:pt>
                <c:pt idx="10556">
                  <c:v>2016-06-18 19:59</c:v>
                </c:pt>
                <c:pt idx="10557">
                  <c:v>2016-06-18 19:59</c:v>
                </c:pt>
                <c:pt idx="10558">
                  <c:v>2016-06-18 19:59</c:v>
                </c:pt>
                <c:pt idx="10559">
                  <c:v>2016-06-18 20:00</c:v>
                </c:pt>
                <c:pt idx="10560">
                  <c:v>2016-06-18 20:00</c:v>
                </c:pt>
                <c:pt idx="10561">
                  <c:v>2016-06-18 20:00</c:v>
                </c:pt>
                <c:pt idx="10562">
                  <c:v>2016-06-18 20:00</c:v>
                </c:pt>
                <c:pt idx="10563">
                  <c:v>2016-06-18 20:00</c:v>
                </c:pt>
                <c:pt idx="10564">
                  <c:v>2016-06-18 20:00</c:v>
                </c:pt>
                <c:pt idx="10565">
                  <c:v>2016-06-18 20:00</c:v>
                </c:pt>
                <c:pt idx="10566">
                  <c:v>2016-06-18 20:00</c:v>
                </c:pt>
                <c:pt idx="10567">
                  <c:v>2016-06-18 20:00</c:v>
                </c:pt>
                <c:pt idx="10568">
                  <c:v>2016-06-18 20:00</c:v>
                </c:pt>
                <c:pt idx="10569">
                  <c:v>2016-06-18 20:00</c:v>
                </c:pt>
                <c:pt idx="10570">
                  <c:v>2016-06-18 20:00</c:v>
                </c:pt>
                <c:pt idx="10571">
                  <c:v>2016-06-18 20:00</c:v>
                </c:pt>
                <c:pt idx="10572">
                  <c:v>2016-06-18 20:00</c:v>
                </c:pt>
                <c:pt idx="10573">
                  <c:v>2016-06-18 20:00</c:v>
                </c:pt>
                <c:pt idx="10574">
                  <c:v>2016-06-18 20:00</c:v>
                </c:pt>
                <c:pt idx="10575">
                  <c:v>2016-06-18 20:00</c:v>
                </c:pt>
                <c:pt idx="10576">
                  <c:v>2016-06-18 20:00</c:v>
                </c:pt>
                <c:pt idx="10577">
                  <c:v>2016-06-18 20:00</c:v>
                </c:pt>
                <c:pt idx="10578">
                  <c:v>2016-06-18 20:00</c:v>
                </c:pt>
                <c:pt idx="10579">
                  <c:v>2016-06-18 20:00</c:v>
                </c:pt>
                <c:pt idx="10580">
                  <c:v>2016-06-18 20:00</c:v>
                </c:pt>
                <c:pt idx="10581">
                  <c:v>2016-06-18 20:00</c:v>
                </c:pt>
                <c:pt idx="10582">
                  <c:v>2016-06-18 20:00</c:v>
                </c:pt>
                <c:pt idx="10583">
                  <c:v>2016-06-18 20:00</c:v>
                </c:pt>
                <c:pt idx="10584">
                  <c:v>2016-06-18 20:00</c:v>
                </c:pt>
                <c:pt idx="10585">
                  <c:v>2016-06-18 20:00</c:v>
                </c:pt>
                <c:pt idx="10586">
                  <c:v>2016-06-18 20:00</c:v>
                </c:pt>
                <c:pt idx="10587">
                  <c:v>2016-06-18 20:00</c:v>
                </c:pt>
                <c:pt idx="10588">
                  <c:v>2016-06-18 20:00</c:v>
                </c:pt>
                <c:pt idx="10589">
                  <c:v>2016-06-18 20:00</c:v>
                </c:pt>
                <c:pt idx="10590">
                  <c:v>2016-06-18 20:00</c:v>
                </c:pt>
                <c:pt idx="10591">
                  <c:v>2016-06-18 20:00</c:v>
                </c:pt>
                <c:pt idx="10592">
                  <c:v>2016-06-18 20:00</c:v>
                </c:pt>
                <c:pt idx="10593">
                  <c:v>2016-06-18 20:00</c:v>
                </c:pt>
                <c:pt idx="10594">
                  <c:v>2016-06-18 20:00</c:v>
                </c:pt>
                <c:pt idx="10595">
                  <c:v>2016-06-18 20:00</c:v>
                </c:pt>
                <c:pt idx="10596">
                  <c:v>2016-06-18 20:00</c:v>
                </c:pt>
                <c:pt idx="10597">
                  <c:v>2016-06-18 20:00</c:v>
                </c:pt>
                <c:pt idx="10598">
                  <c:v>2016-06-18 20:00</c:v>
                </c:pt>
                <c:pt idx="10599">
                  <c:v>2016-06-18 20:00</c:v>
                </c:pt>
                <c:pt idx="10600">
                  <c:v>2016-06-18 20:00</c:v>
                </c:pt>
                <c:pt idx="10601">
                  <c:v>2016-06-18 20:00</c:v>
                </c:pt>
                <c:pt idx="10602">
                  <c:v>2016-06-18 20:00</c:v>
                </c:pt>
                <c:pt idx="10603">
                  <c:v>2016-06-18 20:00</c:v>
                </c:pt>
                <c:pt idx="10604">
                  <c:v>2016-06-18 20:00</c:v>
                </c:pt>
                <c:pt idx="10605">
                  <c:v>2016-06-18 20:00</c:v>
                </c:pt>
                <c:pt idx="10606">
                  <c:v>2016-06-18 20:00</c:v>
                </c:pt>
                <c:pt idx="10607">
                  <c:v>2016-06-18 20:00</c:v>
                </c:pt>
                <c:pt idx="10608">
                  <c:v>2016-06-18 20:00</c:v>
                </c:pt>
                <c:pt idx="10609">
                  <c:v>2016-06-18 20:00</c:v>
                </c:pt>
                <c:pt idx="10610">
                  <c:v>2016-06-18 20:00</c:v>
                </c:pt>
                <c:pt idx="10611">
                  <c:v>2016-06-18 20:00</c:v>
                </c:pt>
                <c:pt idx="10612">
                  <c:v>2016-06-18 20:00</c:v>
                </c:pt>
                <c:pt idx="10613">
                  <c:v>2016-06-18 20:00</c:v>
                </c:pt>
                <c:pt idx="10614">
                  <c:v>2016-06-18 20:00</c:v>
                </c:pt>
                <c:pt idx="10615">
                  <c:v>2016-06-18 20:00</c:v>
                </c:pt>
                <c:pt idx="10616">
                  <c:v>2016-06-18 20:01</c:v>
                </c:pt>
                <c:pt idx="10617">
                  <c:v>2016-06-18 20:01</c:v>
                </c:pt>
                <c:pt idx="10618">
                  <c:v>2016-06-18 20:01</c:v>
                </c:pt>
                <c:pt idx="10619">
                  <c:v>2016-06-18 20:01</c:v>
                </c:pt>
                <c:pt idx="10620">
                  <c:v>2016-06-18 20:01</c:v>
                </c:pt>
                <c:pt idx="10621">
                  <c:v>2016-06-18 20:01</c:v>
                </c:pt>
                <c:pt idx="10622">
                  <c:v>2016-06-18 20:01</c:v>
                </c:pt>
                <c:pt idx="10623">
                  <c:v>2016-06-18 20:01</c:v>
                </c:pt>
                <c:pt idx="10624">
                  <c:v>2016-06-18 20:01</c:v>
                </c:pt>
                <c:pt idx="10625">
                  <c:v>2016-06-18 20:01</c:v>
                </c:pt>
              </c:strCache>
            </c:strRef>
          </c:cat>
          <c:val>
            <c:numRef>
              <c:f>usr1_2!$A$2:$A$10626</c:f>
              <c:numCache>
                <c:formatCode>General</c:formatCode>
                <c:ptCount val="10625"/>
                <c:pt idx="0">
                  <c:v>98</c:v>
                </c:pt>
                <c:pt idx="1">
                  <c:v>98</c:v>
                </c:pt>
                <c:pt idx="2">
                  <c:v>98</c:v>
                </c:pt>
                <c:pt idx="3">
                  <c:v>98</c:v>
                </c:pt>
                <c:pt idx="4">
                  <c:v>98</c:v>
                </c:pt>
                <c:pt idx="5">
                  <c:v>98</c:v>
                </c:pt>
                <c:pt idx="6">
                  <c:v>98</c:v>
                </c:pt>
                <c:pt idx="7">
                  <c:v>98</c:v>
                </c:pt>
                <c:pt idx="8">
                  <c:v>98</c:v>
                </c:pt>
                <c:pt idx="9">
                  <c:v>98</c:v>
                </c:pt>
                <c:pt idx="10">
                  <c:v>98</c:v>
                </c:pt>
                <c:pt idx="11">
                  <c:v>98</c:v>
                </c:pt>
                <c:pt idx="12">
                  <c:v>98</c:v>
                </c:pt>
                <c:pt idx="13">
                  <c:v>98</c:v>
                </c:pt>
                <c:pt idx="14">
                  <c:v>98</c:v>
                </c:pt>
                <c:pt idx="15">
                  <c:v>98</c:v>
                </c:pt>
                <c:pt idx="16">
                  <c:v>98</c:v>
                </c:pt>
                <c:pt idx="17">
                  <c:v>98</c:v>
                </c:pt>
                <c:pt idx="18">
                  <c:v>98</c:v>
                </c:pt>
                <c:pt idx="19">
                  <c:v>98</c:v>
                </c:pt>
                <c:pt idx="20">
                  <c:v>98</c:v>
                </c:pt>
                <c:pt idx="21">
                  <c:v>98</c:v>
                </c:pt>
                <c:pt idx="22">
                  <c:v>98</c:v>
                </c:pt>
                <c:pt idx="23">
                  <c:v>98</c:v>
                </c:pt>
                <c:pt idx="24">
                  <c:v>98</c:v>
                </c:pt>
                <c:pt idx="25">
                  <c:v>98</c:v>
                </c:pt>
                <c:pt idx="26">
                  <c:v>98</c:v>
                </c:pt>
                <c:pt idx="27">
                  <c:v>98</c:v>
                </c:pt>
                <c:pt idx="28">
                  <c:v>98</c:v>
                </c:pt>
                <c:pt idx="29">
                  <c:v>98</c:v>
                </c:pt>
                <c:pt idx="30">
                  <c:v>98</c:v>
                </c:pt>
                <c:pt idx="31">
                  <c:v>98</c:v>
                </c:pt>
                <c:pt idx="32">
                  <c:v>98</c:v>
                </c:pt>
                <c:pt idx="33">
                  <c:v>98</c:v>
                </c:pt>
                <c:pt idx="34">
                  <c:v>98</c:v>
                </c:pt>
                <c:pt idx="35">
                  <c:v>98</c:v>
                </c:pt>
                <c:pt idx="36">
                  <c:v>98</c:v>
                </c:pt>
                <c:pt idx="37">
                  <c:v>98</c:v>
                </c:pt>
                <c:pt idx="38">
                  <c:v>98</c:v>
                </c:pt>
                <c:pt idx="39">
                  <c:v>98</c:v>
                </c:pt>
                <c:pt idx="40">
                  <c:v>98</c:v>
                </c:pt>
                <c:pt idx="41">
                  <c:v>98</c:v>
                </c:pt>
                <c:pt idx="42">
                  <c:v>98</c:v>
                </c:pt>
                <c:pt idx="43">
                  <c:v>98</c:v>
                </c:pt>
                <c:pt idx="44">
                  <c:v>98</c:v>
                </c:pt>
                <c:pt idx="45">
                  <c:v>98</c:v>
                </c:pt>
                <c:pt idx="46">
                  <c:v>98</c:v>
                </c:pt>
                <c:pt idx="47">
                  <c:v>98</c:v>
                </c:pt>
                <c:pt idx="48">
                  <c:v>98</c:v>
                </c:pt>
                <c:pt idx="49">
                  <c:v>98</c:v>
                </c:pt>
                <c:pt idx="50">
                  <c:v>98</c:v>
                </c:pt>
                <c:pt idx="51">
                  <c:v>98</c:v>
                </c:pt>
                <c:pt idx="52">
                  <c:v>98</c:v>
                </c:pt>
                <c:pt idx="53">
                  <c:v>98</c:v>
                </c:pt>
                <c:pt idx="54">
                  <c:v>98</c:v>
                </c:pt>
                <c:pt idx="55">
                  <c:v>98</c:v>
                </c:pt>
                <c:pt idx="56">
                  <c:v>98</c:v>
                </c:pt>
                <c:pt idx="57">
                  <c:v>98</c:v>
                </c:pt>
                <c:pt idx="58">
                  <c:v>98</c:v>
                </c:pt>
                <c:pt idx="59">
                  <c:v>98</c:v>
                </c:pt>
                <c:pt idx="60">
                  <c:v>98</c:v>
                </c:pt>
                <c:pt idx="61">
                  <c:v>98</c:v>
                </c:pt>
                <c:pt idx="62">
                  <c:v>98</c:v>
                </c:pt>
                <c:pt idx="63">
                  <c:v>98</c:v>
                </c:pt>
                <c:pt idx="64">
                  <c:v>98</c:v>
                </c:pt>
                <c:pt idx="65">
                  <c:v>98</c:v>
                </c:pt>
                <c:pt idx="66">
                  <c:v>98</c:v>
                </c:pt>
                <c:pt idx="67">
                  <c:v>98</c:v>
                </c:pt>
                <c:pt idx="68">
                  <c:v>98</c:v>
                </c:pt>
                <c:pt idx="69">
                  <c:v>98</c:v>
                </c:pt>
                <c:pt idx="70">
                  <c:v>98</c:v>
                </c:pt>
                <c:pt idx="71">
                  <c:v>98</c:v>
                </c:pt>
                <c:pt idx="72">
                  <c:v>98</c:v>
                </c:pt>
                <c:pt idx="73">
                  <c:v>98</c:v>
                </c:pt>
                <c:pt idx="74">
                  <c:v>98</c:v>
                </c:pt>
                <c:pt idx="75">
                  <c:v>98</c:v>
                </c:pt>
                <c:pt idx="76">
                  <c:v>98</c:v>
                </c:pt>
                <c:pt idx="77">
                  <c:v>98</c:v>
                </c:pt>
                <c:pt idx="78">
                  <c:v>98</c:v>
                </c:pt>
                <c:pt idx="79">
                  <c:v>98</c:v>
                </c:pt>
                <c:pt idx="80">
                  <c:v>98</c:v>
                </c:pt>
                <c:pt idx="81">
                  <c:v>98</c:v>
                </c:pt>
                <c:pt idx="82">
                  <c:v>98</c:v>
                </c:pt>
                <c:pt idx="83">
                  <c:v>98</c:v>
                </c:pt>
                <c:pt idx="84">
                  <c:v>98</c:v>
                </c:pt>
                <c:pt idx="85">
                  <c:v>98</c:v>
                </c:pt>
                <c:pt idx="86">
                  <c:v>98</c:v>
                </c:pt>
                <c:pt idx="87">
                  <c:v>98</c:v>
                </c:pt>
                <c:pt idx="88">
                  <c:v>98</c:v>
                </c:pt>
                <c:pt idx="89">
                  <c:v>98</c:v>
                </c:pt>
                <c:pt idx="90">
                  <c:v>98</c:v>
                </c:pt>
                <c:pt idx="91">
                  <c:v>98</c:v>
                </c:pt>
                <c:pt idx="92">
                  <c:v>98</c:v>
                </c:pt>
                <c:pt idx="93">
                  <c:v>98</c:v>
                </c:pt>
                <c:pt idx="94">
                  <c:v>98</c:v>
                </c:pt>
                <c:pt idx="95">
                  <c:v>98</c:v>
                </c:pt>
                <c:pt idx="96">
                  <c:v>98</c:v>
                </c:pt>
                <c:pt idx="97">
                  <c:v>98</c:v>
                </c:pt>
                <c:pt idx="98">
                  <c:v>98</c:v>
                </c:pt>
                <c:pt idx="99">
                  <c:v>98</c:v>
                </c:pt>
                <c:pt idx="100">
                  <c:v>98</c:v>
                </c:pt>
                <c:pt idx="101">
                  <c:v>98</c:v>
                </c:pt>
                <c:pt idx="102">
                  <c:v>98</c:v>
                </c:pt>
                <c:pt idx="103">
                  <c:v>98</c:v>
                </c:pt>
                <c:pt idx="104">
                  <c:v>98</c:v>
                </c:pt>
                <c:pt idx="105">
                  <c:v>98</c:v>
                </c:pt>
                <c:pt idx="106">
                  <c:v>98</c:v>
                </c:pt>
                <c:pt idx="107">
                  <c:v>98</c:v>
                </c:pt>
                <c:pt idx="108">
                  <c:v>98</c:v>
                </c:pt>
                <c:pt idx="109">
                  <c:v>98</c:v>
                </c:pt>
                <c:pt idx="110">
                  <c:v>98</c:v>
                </c:pt>
                <c:pt idx="111">
                  <c:v>98</c:v>
                </c:pt>
                <c:pt idx="112">
                  <c:v>98</c:v>
                </c:pt>
                <c:pt idx="113">
                  <c:v>98</c:v>
                </c:pt>
                <c:pt idx="114">
                  <c:v>98</c:v>
                </c:pt>
                <c:pt idx="115">
                  <c:v>98</c:v>
                </c:pt>
                <c:pt idx="116">
                  <c:v>98</c:v>
                </c:pt>
                <c:pt idx="117">
                  <c:v>98</c:v>
                </c:pt>
                <c:pt idx="118">
                  <c:v>98</c:v>
                </c:pt>
                <c:pt idx="119">
                  <c:v>98</c:v>
                </c:pt>
                <c:pt idx="120">
                  <c:v>98</c:v>
                </c:pt>
                <c:pt idx="121">
                  <c:v>98</c:v>
                </c:pt>
                <c:pt idx="122">
                  <c:v>98</c:v>
                </c:pt>
                <c:pt idx="123">
                  <c:v>98</c:v>
                </c:pt>
                <c:pt idx="124">
                  <c:v>98</c:v>
                </c:pt>
                <c:pt idx="125">
                  <c:v>98</c:v>
                </c:pt>
                <c:pt idx="126">
                  <c:v>98</c:v>
                </c:pt>
                <c:pt idx="127">
                  <c:v>98</c:v>
                </c:pt>
                <c:pt idx="128">
                  <c:v>98</c:v>
                </c:pt>
                <c:pt idx="129">
                  <c:v>98</c:v>
                </c:pt>
                <c:pt idx="130">
                  <c:v>98</c:v>
                </c:pt>
                <c:pt idx="131">
                  <c:v>98</c:v>
                </c:pt>
                <c:pt idx="132">
                  <c:v>98</c:v>
                </c:pt>
                <c:pt idx="133">
                  <c:v>98</c:v>
                </c:pt>
                <c:pt idx="134">
                  <c:v>98</c:v>
                </c:pt>
                <c:pt idx="135">
                  <c:v>98</c:v>
                </c:pt>
                <c:pt idx="136">
                  <c:v>98</c:v>
                </c:pt>
                <c:pt idx="137">
                  <c:v>98</c:v>
                </c:pt>
                <c:pt idx="138">
                  <c:v>98</c:v>
                </c:pt>
                <c:pt idx="139">
                  <c:v>98</c:v>
                </c:pt>
                <c:pt idx="140">
                  <c:v>98</c:v>
                </c:pt>
                <c:pt idx="141">
                  <c:v>98</c:v>
                </c:pt>
                <c:pt idx="142">
                  <c:v>98</c:v>
                </c:pt>
                <c:pt idx="143">
                  <c:v>98</c:v>
                </c:pt>
                <c:pt idx="144">
                  <c:v>98</c:v>
                </c:pt>
                <c:pt idx="145">
                  <c:v>98</c:v>
                </c:pt>
                <c:pt idx="146">
                  <c:v>98</c:v>
                </c:pt>
                <c:pt idx="147">
                  <c:v>98</c:v>
                </c:pt>
                <c:pt idx="148">
                  <c:v>98</c:v>
                </c:pt>
                <c:pt idx="149">
                  <c:v>98</c:v>
                </c:pt>
                <c:pt idx="150">
                  <c:v>98</c:v>
                </c:pt>
                <c:pt idx="151">
                  <c:v>98</c:v>
                </c:pt>
                <c:pt idx="152">
                  <c:v>98</c:v>
                </c:pt>
                <c:pt idx="153">
                  <c:v>98</c:v>
                </c:pt>
                <c:pt idx="154">
                  <c:v>98</c:v>
                </c:pt>
                <c:pt idx="155">
                  <c:v>98</c:v>
                </c:pt>
                <c:pt idx="156">
                  <c:v>98</c:v>
                </c:pt>
                <c:pt idx="157">
                  <c:v>98</c:v>
                </c:pt>
                <c:pt idx="158">
                  <c:v>98</c:v>
                </c:pt>
                <c:pt idx="159">
                  <c:v>98</c:v>
                </c:pt>
                <c:pt idx="160">
                  <c:v>98</c:v>
                </c:pt>
                <c:pt idx="161">
                  <c:v>98</c:v>
                </c:pt>
                <c:pt idx="162">
                  <c:v>98</c:v>
                </c:pt>
                <c:pt idx="163">
                  <c:v>98</c:v>
                </c:pt>
                <c:pt idx="164">
                  <c:v>98</c:v>
                </c:pt>
                <c:pt idx="165">
                  <c:v>98</c:v>
                </c:pt>
                <c:pt idx="166">
                  <c:v>98</c:v>
                </c:pt>
                <c:pt idx="167">
                  <c:v>98</c:v>
                </c:pt>
                <c:pt idx="168">
                  <c:v>98</c:v>
                </c:pt>
                <c:pt idx="169">
                  <c:v>98</c:v>
                </c:pt>
                <c:pt idx="170">
                  <c:v>98</c:v>
                </c:pt>
                <c:pt idx="171">
                  <c:v>98</c:v>
                </c:pt>
                <c:pt idx="172">
                  <c:v>98</c:v>
                </c:pt>
                <c:pt idx="173">
                  <c:v>98</c:v>
                </c:pt>
                <c:pt idx="174">
                  <c:v>98</c:v>
                </c:pt>
                <c:pt idx="175">
                  <c:v>98</c:v>
                </c:pt>
                <c:pt idx="176">
                  <c:v>98</c:v>
                </c:pt>
                <c:pt idx="177">
                  <c:v>98</c:v>
                </c:pt>
                <c:pt idx="178">
                  <c:v>98</c:v>
                </c:pt>
                <c:pt idx="179">
                  <c:v>98</c:v>
                </c:pt>
                <c:pt idx="180">
                  <c:v>98</c:v>
                </c:pt>
                <c:pt idx="181">
                  <c:v>98</c:v>
                </c:pt>
                <c:pt idx="182">
                  <c:v>98</c:v>
                </c:pt>
                <c:pt idx="183">
                  <c:v>98</c:v>
                </c:pt>
                <c:pt idx="184">
                  <c:v>98</c:v>
                </c:pt>
                <c:pt idx="185">
                  <c:v>98</c:v>
                </c:pt>
                <c:pt idx="186">
                  <c:v>98</c:v>
                </c:pt>
                <c:pt idx="187">
                  <c:v>98</c:v>
                </c:pt>
                <c:pt idx="188">
                  <c:v>98</c:v>
                </c:pt>
                <c:pt idx="189">
                  <c:v>98</c:v>
                </c:pt>
                <c:pt idx="190">
                  <c:v>98</c:v>
                </c:pt>
                <c:pt idx="191">
                  <c:v>98</c:v>
                </c:pt>
                <c:pt idx="192">
                  <c:v>98</c:v>
                </c:pt>
                <c:pt idx="193">
                  <c:v>98</c:v>
                </c:pt>
                <c:pt idx="194">
                  <c:v>98</c:v>
                </c:pt>
                <c:pt idx="195">
                  <c:v>98</c:v>
                </c:pt>
                <c:pt idx="196">
                  <c:v>98</c:v>
                </c:pt>
                <c:pt idx="197">
                  <c:v>98</c:v>
                </c:pt>
                <c:pt idx="198">
                  <c:v>98</c:v>
                </c:pt>
                <c:pt idx="199">
                  <c:v>98</c:v>
                </c:pt>
                <c:pt idx="200">
                  <c:v>98</c:v>
                </c:pt>
                <c:pt idx="201">
                  <c:v>98</c:v>
                </c:pt>
                <c:pt idx="202">
                  <c:v>98</c:v>
                </c:pt>
                <c:pt idx="203">
                  <c:v>98</c:v>
                </c:pt>
                <c:pt idx="204">
                  <c:v>98</c:v>
                </c:pt>
                <c:pt idx="205">
                  <c:v>98</c:v>
                </c:pt>
                <c:pt idx="206">
                  <c:v>98</c:v>
                </c:pt>
                <c:pt idx="207">
                  <c:v>98</c:v>
                </c:pt>
                <c:pt idx="208">
                  <c:v>98</c:v>
                </c:pt>
                <c:pt idx="209">
                  <c:v>98</c:v>
                </c:pt>
                <c:pt idx="210">
                  <c:v>98</c:v>
                </c:pt>
                <c:pt idx="211">
                  <c:v>98</c:v>
                </c:pt>
                <c:pt idx="212">
                  <c:v>98</c:v>
                </c:pt>
                <c:pt idx="213">
                  <c:v>98</c:v>
                </c:pt>
                <c:pt idx="214">
                  <c:v>98</c:v>
                </c:pt>
                <c:pt idx="215">
                  <c:v>98</c:v>
                </c:pt>
                <c:pt idx="216">
                  <c:v>98</c:v>
                </c:pt>
                <c:pt idx="217">
                  <c:v>98</c:v>
                </c:pt>
                <c:pt idx="218">
                  <c:v>98</c:v>
                </c:pt>
                <c:pt idx="219">
                  <c:v>98</c:v>
                </c:pt>
                <c:pt idx="220">
                  <c:v>98</c:v>
                </c:pt>
                <c:pt idx="221">
                  <c:v>98</c:v>
                </c:pt>
                <c:pt idx="222">
                  <c:v>98</c:v>
                </c:pt>
                <c:pt idx="223">
                  <c:v>98</c:v>
                </c:pt>
                <c:pt idx="224">
                  <c:v>98</c:v>
                </c:pt>
                <c:pt idx="225">
                  <c:v>98</c:v>
                </c:pt>
                <c:pt idx="226">
                  <c:v>98</c:v>
                </c:pt>
                <c:pt idx="227">
                  <c:v>98</c:v>
                </c:pt>
                <c:pt idx="228">
                  <c:v>98</c:v>
                </c:pt>
                <c:pt idx="229">
                  <c:v>98</c:v>
                </c:pt>
                <c:pt idx="230">
                  <c:v>98</c:v>
                </c:pt>
                <c:pt idx="231">
                  <c:v>98</c:v>
                </c:pt>
                <c:pt idx="232">
                  <c:v>98</c:v>
                </c:pt>
                <c:pt idx="233">
                  <c:v>98</c:v>
                </c:pt>
                <c:pt idx="234">
                  <c:v>98</c:v>
                </c:pt>
                <c:pt idx="235">
                  <c:v>98</c:v>
                </c:pt>
                <c:pt idx="236">
                  <c:v>98</c:v>
                </c:pt>
                <c:pt idx="237">
                  <c:v>98</c:v>
                </c:pt>
                <c:pt idx="238">
                  <c:v>98</c:v>
                </c:pt>
                <c:pt idx="239">
                  <c:v>98</c:v>
                </c:pt>
                <c:pt idx="240">
                  <c:v>98</c:v>
                </c:pt>
                <c:pt idx="241">
                  <c:v>98</c:v>
                </c:pt>
                <c:pt idx="242">
                  <c:v>98</c:v>
                </c:pt>
                <c:pt idx="243">
                  <c:v>98</c:v>
                </c:pt>
                <c:pt idx="244">
                  <c:v>98</c:v>
                </c:pt>
                <c:pt idx="245">
                  <c:v>98</c:v>
                </c:pt>
                <c:pt idx="246">
                  <c:v>98</c:v>
                </c:pt>
                <c:pt idx="247">
                  <c:v>98</c:v>
                </c:pt>
                <c:pt idx="248">
                  <c:v>98</c:v>
                </c:pt>
                <c:pt idx="249">
                  <c:v>98</c:v>
                </c:pt>
                <c:pt idx="250">
                  <c:v>98</c:v>
                </c:pt>
                <c:pt idx="251">
                  <c:v>98</c:v>
                </c:pt>
                <c:pt idx="252">
                  <c:v>98</c:v>
                </c:pt>
                <c:pt idx="253">
                  <c:v>98</c:v>
                </c:pt>
                <c:pt idx="254">
                  <c:v>98</c:v>
                </c:pt>
                <c:pt idx="255">
                  <c:v>98</c:v>
                </c:pt>
                <c:pt idx="256">
                  <c:v>98</c:v>
                </c:pt>
                <c:pt idx="257">
                  <c:v>98</c:v>
                </c:pt>
                <c:pt idx="258">
                  <c:v>98</c:v>
                </c:pt>
                <c:pt idx="259">
                  <c:v>98</c:v>
                </c:pt>
                <c:pt idx="260">
                  <c:v>98</c:v>
                </c:pt>
                <c:pt idx="261">
                  <c:v>98</c:v>
                </c:pt>
                <c:pt idx="262">
                  <c:v>98</c:v>
                </c:pt>
                <c:pt idx="263">
                  <c:v>98</c:v>
                </c:pt>
                <c:pt idx="264">
                  <c:v>98</c:v>
                </c:pt>
                <c:pt idx="265">
                  <c:v>98</c:v>
                </c:pt>
                <c:pt idx="266">
                  <c:v>98</c:v>
                </c:pt>
                <c:pt idx="267">
                  <c:v>98</c:v>
                </c:pt>
                <c:pt idx="268">
                  <c:v>97</c:v>
                </c:pt>
                <c:pt idx="269">
                  <c:v>97</c:v>
                </c:pt>
                <c:pt idx="270">
                  <c:v>97</c:v>
                </c:pt>
                <c:pt idx="271">
                  <c:v>97</c:v>
                </c:pt>
                <c:pt idx="272">
                  <c:v>97</c:v>
                </c:pt>
                <c:pt idx="273">
                  <c:v>97</c:v>
                </c:pt>
                <c:pt idx="274">
                  <c:v>97</c:v>
                </c:pt>
                <c:pt idx="275">
                  <c:v>97</c:v>
                </c:pt>
                <c:pt idx="276">
                  <c:v>97</c:v>
                </c:pt>
                <c:pt idx="277">
                  <c:v>97</c:v>
                </c:pt>
                <c:pt idx="278">
                  <c:v>97</c:v>
                </c:pt>
                <c:pt idx="279">
                  <c:v>97</c:v>
                </c:pt>
                <c:pt idx="280">
                  <c:v>97</c:v>
                </c:pt>
                <c:pt idx="281">
                  <c:v>97</c:v>
                </c:pt>
                <c:pt idx="282">
                  <c:v>97</c:v>
                </c:pt>
                <c:pt idx="283">
                  <c:v>97</c:v>
                </c:pt>
                <c:pt idx="284">
                  <c:v>97</c:v>
                </c:pt>
                <c:pt idx="285">
                  <c:v>97</c:v>
                </c:pt>
                <c:pt idx="286">
                  <c:v>97</c:v>
                </c:pt>
                <c:pt idx="287">
                  <c:v>97</c:v>
                </c:pt>
                <c:pt idx="288">
                  <c:v>97</c:v>
                </c:pt>
                <c:pt idx="289">
                  <c:v>97</c:v>
                </c:pt>
                <c:pt idx="290">
                  <c:v>97</c:v>
                </c:pt>
                <c:pt idx="291">
                  <c:v>97</c:v>
                </c:pt>
                <c:pt idx="292">
                  <c:v>97</c:v>
                </c:pt>
                <c:pt idx="293">
                  <c:v>97</c:v>
                </c:pt>
                <c:pt idx="294">
                  <c:v>97</c:v>
                </c:pt>
                <c:pt idx="295">
                  <c:v>97</c:v>
                </c:pt>
                <c:pt idx="296">
                  <c:v>97</c:v>
                </c:pt>
                <c:pt idx="297">
                  <c:v>97</c:v>
                </c:pt>
                <c:pt idx="298">
                  <c:v>97</c:v>
                </c:pt>
                <c:pt idx="299">
                  <c:v>97</c:v>
                </c:pt>
                <c:pt idx="300">
                  <c:v>97</c:v>
                </c:pt>
                <c:pt idx="301">
                  <c:v>97</c:v>
                </c:pt>
                <c:pt idx="302">
                  <c:v>97</c:v>
                </c:pt>
                <c:pt idx="303">
                  <c:v>97</c:v>
                </c:pt>
                <c:pt idx="304">
                  <c:v>97</c:v>
                </c:pt>
                <c:pt idx="305">
                  <c:v>97</c:v>
                </c:pt>
                <c:pt idx="306">
                  <c:v>97</c:v>
                </c:pt>
                <c:pt idx="307">
                  <c:v>97</c:v>
                </c:pt>
                <c:pt idx="308">
                  <c:v>97</c:v>
                </c:pt>
                <c:pt idx="309">
                  <c:v>97</c:v>
                </c:pt>
                <c:pt idx="310">
                  <c:v>97</c:v>
                </c:pt>
                <c:pt idx="311">
                  <c:v>97</c:v>
                </c:pt>
                <c:pt idx="312">
                  <c:v>97</c:v>
                </c:pt>
                <c:pt idx="313">
                  <c:v>97</c:v>
                </c:pt>
                <c:pt idx="314">
                  <c:v>97</c:v>
                </c:pt>
                <c:pt idx="315">
                  <c:v>97</c:v>
                </c:pt>
                <c:pt idx="316">
                  <c:v>97</c:v>
                </c:pt>
                <c:pt idx="317">
                  <c:v>97</c:v>
                </c:pt>
                <c:pt idx="318">
                  <c:v>97</c:v>
                </c:pt>
                <c:pt idx="319">
                  <c:v>97</c:v>
                </c:pt>
                <c:pt idx="320">
                  <c:v>97</c:v>
                </c:pt>
                <c:pt idx="321">
                  <c:v>97</c:v>
                </c:pt>
                <c:pt idx="322">
                  <c:v>97</c:v>
                </c:pt>
                <c:pt idx="323">
                  <c:v>97</c:v>
                </c:pt>
                <c:pt idx="324">
                  <c:v>97</c:v>
                </c:pt>
                <c:pt idx="325">
                  <c:v>97</c:v>
                </c:pt>
                <c:pt idx="326">
                  <c:v>97</c:v>
                </c:pt>
                <c:pt idx="327">
                  <c:v>97</c:v>
                </c:pt>
                <c:pt idx="328">
                  <c:v>97</c:v>
                </c:pt>
                <c:pt idx="329">
                  <c:v>97</c:v>
                </c:pt>
                <c:pt idx="330">
                  <c:v>97</c:v>
                </c:pt>
                <c:pt idx="331">
                  <c:v>97</c:v>
                </c:pt>
                <c:pt idx="332">
                  <c:v>97</c:v>
                </c:pt>
                <c:pt idx="333">
                  <c:v>97</c:v>
                </c:pt>
                <c:pt idx="334">
                  <c:v>97</c:v>
                </c:pt>
                <c:pt idx="335">
                  <c:v>97</c:v>
                </c:pt>
                <c:pt idx="336">
                  <c:v>97</c:v>
                </c:pt>
                <c:pt idx="337">
                  <c:v>97</c:v>
                </c:pt>
                <c:pt idx="338">
                  <c:v>97</c:v>
                </c:pt>
                <c:pt idx="339">
                  <c:v>97</c:v>
                </c:pt>
                <c:pt idx="340">
                  <c:v>97</c:v>
                </c:pt>
                <c:pt idx="341">
                  <c:v>97</c:v>
                </c:pt>
                <c:pt idx="342">
                  <c:v>97</c:v>
                </c:pt>
                <c:pt idx="343">
                  <c:v>97</c:v>
                </c:pt>
                <c:pt idx="344">
                  <c:v>97</c:v>
                </c:pt>
                <c:pt idx="345">
                  <c:v>97</c:v>
                </c:pt>
                <c:pt idx="346">
                  <c:v>97</c:v>
                </c:pt>
                <c:pt idx="347">
                  <c:v>97</c:v>
                </c:pt>
                <c:pt idx="348">
                  <c:v>97</c:v>
                </c:pt>
                <c:pt idx="349">
                  <c:v>97</c:v>
                </c:pt>
                <c:pt idx="350">
                  <c:v>97</c:v>
                </c:pt>
                <c:pt idx="351">
                  <c:v>97</c:v>
                </c:pt>
                <c:pt idx="352">
                  <c:v>97</c:v>
                </c:pt>
                <c:pt idx="353">
                  <c:v>97</c:v>
                </c:pt>
                <c:pt idx="354">
                  <c:v>97</c:v>
                </c:pt>
                <c:pt idx="355">
                  <c:v>97</c:v>
                </c:pt>
                <c:pt idx="356">
                  <c:v>97</c:v>
                </c:pt>
                <c:pt idx="357">
                  <c:v>97</c:v>
                </c:pt>
                <c:pt idx="358">
                  <c:v>97</c:v>
                </c:pt>
                <c:pt idx="359">
                  <c:v>97</c:v>
                </c:pt>
                <c:pt idx="360">
                  <c:v>97</c:v>
                </c:pt>
                <c:pt idx="361">
                  <c:v>97</c:v>
                </c:pt>
                <c:pt idx="362">
                  <c:v>97</c:v>
                </c:pt>
                <c:pt idx="363">
                  <c:v>97</c:v>
                </c:pt>
                <c:pt idx="364">
                  <c:v>97</c:v>
                </c:pt>
                <c:pt idx="365">
                  <c:v>97</c:v>
                </c:pt>
                <c:pt idx="366">
                  <c:v>97</c:v>
                </c:pt>
                <c:pt idx="367">
                  <c:v>97</c:v>
                </c:pt>
                <c:pt idx="368">
                  <c:v>97</c:v>
                </c:pt>
                <c:pt idx="369">
                  <c:v>97</c:v>
                </c:pt>
                <c:pt idx="370">
                  <c:v>97</c:v>
                </c:pt>
                <c:pt idx="371">
                  <c:v>97</c:v>
                </c:pt>
                <c:pt idx="372">
                  <c:v>97</c:v>
                </c:pt>
                <c:pt idx="373">
                  <c:v>97</c:v>
                </c:pt>
                <c:pt idx="374">
                  <c:v>97</c:v>
                </c:pt>
                <c:pt idx="375">
                  <c:v>97</c:v>
                </c:pt>
                <c:pt idx="376">
                  <c:v>97</c:v>
                </c:pt>
                <c:pt idx="377">
                  <c:v>97</c:v>
                </c:pt>
                <c:pt idx="378">
                  <c:v>97</c:v>
                </c:pt>
                <c:pt idx="379">
                  <c:v>97</c:v>
                </c:pt>
                <c:pt idx="380">
                  <c:v>97</c:v>
                </c:pt>
                <c:pt idx="381">
                  <c:v>97</c:v>
                </c:pt>
                <c:pt idx="382">
                  <c:v>97</c:v>
                </c:pt>
                <c:pt idx="383">
                  <c:v>97</c:v>
                </c:pt>
                <c:pt idx="384">
                  <c:v>97</c:v>
                </c:pt>
                <c:pt idx="385">
                  <c:v>97</c:v>
                </c:pt>
                <c:pt idx="386">
                  <c:v>97</c:v>
                </c:pt>
                <c:pt idx="387">
                  <c:v>97</c:v>
                </c:pt>
                <c:pt idx="388">
                  <c:v>97</c:v>
                </c:pt>
                <c:pt idx="389">
                  <c:v>97</c:v>
                </c:pt>
                <c:pt idx="390">
                  <c:v>97</c:v>
                </c:pt>
                <c:pt idx="391">
                  <c:v>97</c:v>
                </c:pt>
                <c:pt idx="392">
                  <c:v>97</c:v>
                </c:pt>
                <c:pt idx="393">
                  <c:v>97</c:v>
                </c:pt>
                <c:pt idx="394">
                  <c:v>97</c:v>
                </c:pt>
                <c:pt idx="395">
                  <c:v>97</c:v>
                </c:pt>
                <c:pt idx="396">
                  <c:v>97</c:v>
                </c:pt>
                <c:pt idx="397">
                  <c:v>97</c:v>
                </c:pt>
                <c:pt idx="398">
                  <c:v>97</c:v>
                </c:pt>
                <c:pt idx="399">
                  <c:v>97</c:v>
                </c:pt>
                <c:pt idx="400">
                  <c:v>97</c:v>
                </c:pt>
                <c:pt idx="401">
                  <c:v>97</c:v>
                </c:pt>
                <c:pt idx="402">
                  <c:v>97</c:v>
                </c:pt>
                <c:pt idx="403">
                  <c:v>97</c:v>
                </c:pt>
                <c:pt idx="404">
                  <c:v>97</c:v>
                </c:pt>
                <c:pt idx="405">
                  <c:v>97</c:v>
                </c:pt>
                <c:pt idx="406">
                  <c:v>97</c:v>
                </c:pt>
                <c:pt idx="407">
                  <c:v>97</c:v>
                </c:pt>
                <c:pt idx="408">
                  <c:v>97</c:v>
                </c:pt>
                <c:pt idx="409">
                  <c:v>97</c:v>
                </c:pt>
                <c:pt idx="410">
                  <c:v>97</c:v>
                </c:pt>
                <c:pt idx="411">
                  <c:v>97</c:v>
                </c:pt>
                <c:pt idx="412">
                  <c:v>97</c:v>
                </c:pt>
                <c:pt idx="413">
                  <c:v>97</c:v>
                </c:pt>
                <c:pt idx="414">
                  <c:v>97</c:v>
                </c:pt>
                <c:pt idx="415">
                  <c:v>97</c:v>
                </c:pt>
                <c:pt idx="416">
                  <c:v>97</c:v>
                </c:pt>
                <c:pt idx="417">
                  <c:v>97</c:v>
                </c:pt>
                <c:pt idx="418">
                  <c:v>97</c:v>
                </c:pt>
                <c:pt idx="419">
                  <c:v>97</c:v>
                </c:pt>
                <c:pt idx="420">
                  <c:v>97</c:v>
                </c:pt>
                <c:pt idx="421">
                  <c:v>97</c:v>
                </c:pt>
                <c:pt idx="422">
                  <c:v>97</c:v>
                </c:pt>
                <c:pt idx="423">
                  <c:v>97</c:v>
                </c:pt>
                <c:pt idx="424">
                  <c:v>97</c:v>
                </c:pt>
                <c:pt idx="425">
                  <c:v>97</c:v>
                </c:pt>
                <c:pt idx="426">
                  <c:v>97</c:v>
                </c:pt>
                <c:pt idx="427">
                  <c:v>97</c:v>
                </c:pt>
                <c:pt idx="428">
                  <c:v>97</c:v>
                </c:pt>
                <c:pt idx="429">
                  <c:v>97</c:v>
                </c:pt>
                <c:pt idx="430">
                  <c:v>97</c:v>
                </c:pt>
                <c:pt idx="431">
                  <c:v>97</c:v>
                </c:pt>
                <c:pt idx="432">
                  <c:v>97</c:v>
                </c:pt>
                <c:pt idx="433">
                  <c:v>97</c:v>
                </c:pt>
                <c:pt idx="434">
                  <c:v>97</c:v>
                </c:pt>
                <c:pt idx="435">
                  <c:v>97</c:v>
                </c:pt>
                <c:pt idx="436">
                  <c:v>97</c:v>
                </c:pt>
                <c:pt idx="437">
                  <c:v>97</c:v>
                </c:pt>
                <c:pt idx="438">
                  <c:v>97</c:v>
                </c:pt>
                <c:pt idx="439">
                  <c:v>97</c:v>
                </c:pt>
                <c:pt idx="440">
                  <c:v>97</c:v>
                </c:pt>
                <c:pt idx="441">
                  <c:v>97</c:v>
                </c:pt>
                <c:pt idx="442">
                  <c:v>97</c:v>
                </c:pt>
                <c:pt idx="443">
                  <c:v>97</c:v>
                </c:pt>
                <c:pt idx="444">
                  <c:v>97</c:v>
                </c:pt>
                <c:pt idx="445">
                  <c:v>97</c:v>
                </c:pt>
                <c:pt idx="446">
                  <c:v>97</c:v>
                </c:pt>
                <c:pt idx="447">
                  <c:v>97</c:v>
                </c:pt>
                <c:pt idx="448">
                  <c:v>97</c:v>
                </c:pt>
                <c:pt idx="449">
                  <c:v>97</c:v>
                </c:pt>
                <c:pt idx="450">
                  <c:v>97</c:v>
                </c:pt>
                <c:pt idx="451">
                  <c:v>97</c:v>
                </c:pt>
                <c:pt idx="452">
                  <c:v>97</c:v>
                </c:pt>
                <c:pt idx="453">
                  <c:v>97</c:v>
                </c:pt>
                <c:pt idx="454">
                  <c:v>97</c:v>
                </c:pt>
                <c:pt idx="455">
                  <c:v>97</c:v>
                </c:pt>
                <c:pt idx="456">
                  <c:v>97</c:v>
                </c:pt>
                <c:pt idx="457">
                  <c:v>97</c:v>
                </c:pt>
                <c:pt idx="458">
                  <c:v>97</c:v>
                </c:pt>
                <c:pt idx="459">
                  <c:v>97</c:v>
                </c:pt>
                <c:pt idx="460">
                  <c:v>97</c:v>
                </c:pt>
                <c:pt idx="461">
                  <c:v>97</c:v>
                </c:pt>
                <c:pt idx="462">
                  <c:v>97</c:v>
                </c:pt>
                <c:pt idx="463">
                  <c:v>97</c:v>
                </c:pt>
                <c:pt idx="464">
                  <c:v>97</c:v>
                </c:pt>
                <c:pt idx="465">
                  <c:v>97</c:v>
                </c:pt>
                <c:pt idx="466">
                  <c:v>97</c:v>
                </c:pt>
                <c:pt idx="467">
                  <c:v>97</c:v>
                </c:pt>
                <c:pt idx="468">
                  <c:v>97</c:v>
                </c:pt>
                <c:pt idx="469">
                  <c:v>97</c:v>
                </c:pt>
                <c:pt idx="470">
                  <c:v>97</c:v>
                </c:pt>
                <c:pt idx="471">
                  <c:v>97</c:v>
                </c:pt>
                <c:pt idx="472">
                  <c:v>97</c:v>
                </c:pt>
                <c:pt idx="473">
                  <c:v>97</c:v>
                </c:pt>
                <c:pt idx="474">
                  <c:v>97</c:v>
                </c:pt>
                <c:pt idx="475">
                  <c:v>97</c:v>
                </c:pt>
                <c:pt idx="476">
                  <c:v>97</c:v>
                </c:pt>
                <c:pt idx="477">
                  <c:v>97</c:v>
                </c:pt>
                <c:pt idx="478">
                  <c:v>97</c:v>
                </c:pt>
                <c:pt idx="479">
                  <c:v>97</c:v>
                </c:pt>
                <c:pt idx="480">
                  <c:v>97</c:v>
                </c:pt>
                <c:pt idx="481">
                  <c:v>97</c:v>
                </c:pt>
                <c:pt idx="482">
                  <c:v>97</c:v>
                </c:pt>
                <c:pt idx="483">
                  <c:v>97</c:v>
                </c:pt>
                <c:pt idx="484">
                  <c:v>97</c:v>
                </c:pt>
                <c:pt idx="485">
                  <c:v>97</c:v>
                </c:pt>
                <c:pt idx="486">
                  <c:v>97</c:v>
                </c:pt>
                <c:pt idx="487">
                  <c:v>97</c:v>
                </c:pt>
                <c:pt idx="488">
                  <c:v>97</c:v>
                </c:pt>
                <c:pt idx="489">
                  <c:v>97</c:v>
                </c:pt>
                <c:pt idx="490">
                  <c:v>97</c:v>
                </c:pt>
                <c:pt idx="491">
                  <c:v>97</c:v>
                </c:pt>
                <c:pt idx="492">
                  <c:v>97</c:v>
                </c:pt>
                <c:pt idx="493">
                  <c:v>97</c:v>
                </c:pt>
                <c:pt idx="494">
                  <c:v>97</c:v>
                </c:pt>
                <c:pt idx="495">
                  <c:v>97</c:v>
                </c:pt>
                <c:pt idx="496">
                  <c:v>97</c:v>
                </c:pt>
                <c:pt idx="497">
                  <c:v>97</c:v>
                </c:pt>
                <c:pt idx="498">
                  <c:v>97</c:v>
                </c:pt>
                <c:pt idx="499">
                  <c:v>97</c:v>
                </c:pt>
                <c:pt idx="500">
                  <c:v>97</c:v>
                </c:pt>
                <c:pt idx="501">
                  <c:v>97</c:v>
                </c:pt>
                <c:pt idx="502">
                  <c:v>97</c:v>
                </c:pt>
                <c:pt idx="503">
                  <c:v>97</c:v>
                </c:pt>
                <c:pt idx="504">
                  <c:v>97</c:v>
                </c:pt>
                <c:pt idx="505">
                  <c:v>97</c:v>
                </c:pt>
                <c:pt idx="506">
                  <c:v>97</c:v>
                </c:pt>
                <c:pt idx="507">
                  <c:v>97</c:v>
                </c:pt>
                <c:pt idx="508">
                  <c:v>97</c:v>
                </c:pt>
                <c:pt idx="509">
                  <c:v>97</c:v>
                </c:pt>
                <c:pt idx="510">
                  <c:v>97</c:v>
                </c:pt>
                <c:pt idx="511">
                  <c:v>97</c:v>
                </c:pt>
                <c:pt idx="512">
                  <c:v>97</c:v>
                </c:pt>
                <c:pt idx="513">
                  <c:v>97</c:v>
                </c:pt>
                <c:pt idx="514">
                  <c:v>97</c:v>
                </c:pt>
                <c:pt idx="515">
                  <c:v>97</c:v>
                </c:pt>
                <c:pt idx="516">
                  <c:v>97</c:v>
                </c:pt>
                <c:pt idx="517">
                  <c:v>97</c:v>
                </c:pt>
                <c:pt idx="518">
                  <c:v>97</c:v>
                </c:pt>
                <c:pt idx="519">
                  <c:v>97</c:v>
                </c:pt>
                <c:pt idx="520">
                  <c:v>97</c:v>
                </c:pt>
                <c:pt idx="521">
                  <c:v>97</c:v>
                </c:pt>
                <c:pt idx="522">
                  <c:v>97</c:v>
                </c:pt>
                <c:pt idx="523">
                  <c:v>97</c:v>
                </c:pt>
                <c:pt idx="524">
                  <c:v>97</c:v>
                </c:pt>
                <c:pt idx="525">
                  <c:v>97</c:v>
                </c:pt>
                <c:pt idx="526">
                  <c:v>97</c:v>
                </c:pt>
                <c:pt idx="527">
                  <c:v>97</c:v>
                </c:pt>
                <c:pt idx="528">
                  <c:v>97</c:v>
                </c:pt>
                <c:pt idx="529">
                  <c:v>97</c:v>
                </c:pt>
                <c:pt idx="530">
                  <c:v>97</c:v>
                </c:pt>
                <c:pt idx="531">
                  <c:v>97</c:v>
                </c:pt>
                <c:pt idx="532">
                  <c:v>97</c:v>
                </c:pt>
                <c:pt idx="533">
                  <c:v>97</c:v>
                </c:pt>
                <c:pt idx="534">
                  <c:v>97</c:v>
                </c:pt>
                <c:pt idx="535">
                  <c:v>97</c:v>
                </c:pt>
                <c:pt idx="536">
                  <c:v>97</c:v>
                </c:pt>
                <c:pt idx="537">
                  <c:v>97</c:v>
                </c:pt>
                <c:pt idx="538">
                  <c:v>97</c:v>
                </c:pt>
                <c:pt idx="539">
                  <c:v>97</c:v>
                </c:pt>
                <c:pt idx="540">
                  <c:v>97</c:v>
                </c:pt>
                <c:pt idx="541">
                  <c:v>98</c:v>
                </c:pt>
                <c:pt idx="542">
                  <c:v>98</c:v>
                </c:pt>
                <c:pt idx="543">
                  <c:v>98</c:v>
                </c:pt>
                <c:pt idx="544">
                  <c:v>98</c:v>
                </c:pt>
                <c:pt idx="545">
                  <c:v>98</c:v>
                </c:pt>
                <c:pt idx="546">
                  <c:v>98</c:v>
                </c:pt>
                <c:pt idx="547">
                  <c:v>98</c:v>
                </c:pt>
                <c:pt idx="548">
                  <c:v>98</c:v>
                </c:pt>
                <c:pt idx="549">
                  <c:v>98</c:v>
                </c:pt>
                <c:pt idx="550">
                  <c:v>98</c:v>
                </c:pt>
                <c:pt idx="551">
                  <c:v>98</c:v>
                </c:pt>
                <c:pt idx="552">
                  <c:v>98</c:v>
                </c:pt>
                <c:pt idx="553">
                  <c:v>98</c:v>
                </c:pt>
                <c:pt idx="554">
                  <c:v>98</c:v>
                </c:pt>
                <c:pt idx="555">
                  <c:v>98</c:v>
                </c:pt>
                <c:pt idx="556">
                  <c:v>98</c:v>
                </c:pt>
                <c:pt idx="557">
                  <c:v>98</c:v>
                </c:pt>
                <c:pt idx="558">
                  <c:v>98</c:v>
                </c:pt>
                <c:pt idx="559">
                  <c:v>98</c:v>
                </c:pt>
                <c:pt idx="560">
                  <c:v>98</c:v>
                </c:pt>
                <c:pt idx="561">
                  <c:v>98</c:v>
                </c:pt>
                <c:pt idx="562">
                  <c:v>98</c:v>
                </c:pt>
                <c:pt idx="563">
                  <c:v>98</c:v>
                </c:pt>
                <c:pt idx="564">
                  <c:v>98</c:v>
                </c:pt>
                <c:pt idx="565">
                  <c:v>98</c:v>
                </c:pt>
                <c:pt idx="566">
                  <c:v>98</c:v>
                </c:pt>
                <c:pt idx="567">
                  <c:v>98</c:v>
                </c:pt>
                <c:pt idx="568">
                  <c:v>98</c:v>
                </c:pt>
                <c:pt idx="569">
                  <c:v>98</c:v>
                </c:pt>
                <c:pt idx="570">
                  <c:v>98</c:v>
                </c:pt>
                <c:pt idx="571">
                  <c:v>98</c:v>
                </c:pt>
                <c:pt idx="572">
                  <c:v>98</c:v>
                </c:pt>
                <c:pt idx="573">
                  <c:v>98</c:v>
                </c:pt>
                <c:pt idx="574">
                  <c:v>98</c:v>
                </c:pt>
                <c:pt idx="575">
                  <c:v>98</c:v>
                </c:pt>
                <c:pt idx="576">
                  <c:v>98</c:v>
                </c:pt>
                <c:pt idx="577">
                  <c:v>98</c:v>
                </c:pt>
                <c:pt idx="578">
                  <c:v>98</c:v>
                </c:pt>
                <c:pt idx="579">
                  <c:v>98</c:v>
                </c:pt>
                <c:pt idx="580">
                  <c:v>98</c:v>
                </c:pt>
                <c:pt idx="581">
                  <c:v>98</c:v>
                </c:pt>
                <c:pt idx="582">
                  <c:v>98</c:v>
                </c:pt>
                <c:pt idx="583">
                  <c:v>98</c:v>
                </c:pt>
                <c:pt idx="584">
                  <c:v>98</c:v>
                </c:pt>
                <c:pt idx="585">
                  <c:v>98</c:v>
                </c:pt>
                <c:pt idx="586">
                  <c:v>98</c:v>
                </c:pt>
                <c:pt idx="587">
                  <c:v>98</c:v>
                </c:pt>
                <c:pt idx="588">
                  <c:v>98</c:v>
                </c:pt>
                <c:pt idx="589">
                  <c:v>98</c:v>
                </c:pt>
                <c:pt idx="590">
                  <c:v>98</c:v>
                </c:pt>
                <c:pt idx="591">
                  <c:v>98</c:v>
                </c:pt>
                <c:pt idx="592">
                  <c:v>98</c:v>
                </c:pt>
                <c:pt idx="593">
                  <c:v>98</c:v>
                </c:pt>
                <c:pt idx="594">
                  <c:v>98</c:v>
                </c:pt>
                <c:pt idx="595">
                  <c:v>98</c:v>
                </c:pt>
                <c:pt idx="596">
                  <c:v>98</c:v>
                </c:pt>
                <c:pt idx="597">
                  <c:v>98</c:v>
                </c:pt>
                <c:pt idx="598">
                  <c:v>98</c:v>
                </c:pt>
                <c:pt idx="599">
                  <c:v>98</c:v>
                </c:pt>
                <c:pt idx="600">
                  <c:v>98</c:v>
                </c:pt>
                <c:pt idx="601">
                  <c:v>98</c:v>
                </c:pt>
                <c:pt idx="602">
                  <c:v>98</c:v>
                </c:pt>
                <c:pt idx="603">
                  <c:v>98</c:v>
                </c:pt>
                <c:pt idx="604">
                  <c:v>98</c:v>
                </c:pt>
                <c:pt idx="605">
                  <c:v>98</c:v>
                </c:pt>
                <c:pt idx="606">
                  <c:v>98</c:v>
                </c:pt>
                <c:pt idx="607">
                  <c:v>98</c:v>
                </c:pt>
                <c:pt idx="608">
                  <c:v>98</c:v>
                </c:pt>
                <c:pt idx="609">
                  <c:v>98</c:v>
                </c:pt>
                <c:pt idx="610">
                  <c:v>98</c:v>
                </c:pt>
                <c:pt idx="611">
                  <c:v>98</c:v>
                </c:pt>
                <c:pt idx="612">
                  <c:v>98</c:v>
                </c:pt>
                <c:pt idx="613">
                  <c:v>98</c:v>
                </c:pt>
                <c:pt idx="614">
                  <c:v>98</c:v>
                </c:pt>
                <c:pt idx="615">
                  <c:v>98</c:v>
                </c:pt>
                <c:pt idx="616">
                  <c:v>98</c:v>
                </c:pt>
                <c:pt idx="617">
                  <c:v>98</c:v>
                </c:pt>
                <c:pt idx="618">
                  <c:v>98</c:v>
                </c:pt>
                <c:pt idx="619">
                  <c:v>98</c:v>
                </c:pt>
                <c:pt idx="620">
                  <c:v>98</c:v>
                </c:pt>
                <c:pt idx="621">
                  <c:v>98</c:v>
                </c:pt>
                <c:pt idx="622">
                  <c:v>98</c:v>
                </c:pt>
                <c:pt idx="623">
                  <c:v>98</c:v>
                </c:pt>
                <c:pt idx="624">
                  <c:v>98</c:v>
                </c:pt>
                <c:pt idx="625">
                  <c:v>98</c:v>
                </c:pt>
                <c:pt idx="626">
                  <c:v>98</c:v>
                </c:pt>
                <c:pt idx="627">
                  <c:v>98</c:v>
                </c:pt>
                <c:pt idx="628">
                  <c:v>98</c:v>
                </c:pt>
                <c:pt idx="629">
                  <c:v>98</c:v>
                </c:pt>
                <c:pt idx="630">
                  <c:v>98</c:v>
                </c:pt>
                <c:pt idx="631">
                  <c:v>98</c:v>
                </c:pt>
                <c:pt idx="632">
                  <c:v>98</c:v>
                </c:pt>
                <c:pt idx="633">
                  <c:v>98</c:v>
                </c:pt>
                <c:pt idx="634">
                  <c:v>98</c:v>
                </c:pt>
                <c:pt idx="635">
                  <c:v>98</c:v>
                </c:pt>
                <c:pt idx="636">
                  <c:v>98</c:v>
                </c:pt>
                <c:pt idx="637">
                  <c:v>98</c:v>
                </c:pt>
                <c:pt idx="638">
                  <c:v>98</c:v>
                </c:pt>
                <c:pt idx="639">
                  <c:v>98</c:v>
                </c:pt>
                <c:pt idx="640">
                  <c:v>98</c:v>
                </c:pt>
                <c:pt idx="641">
                  <c:v>98</c:v>
                </c:pt>
                <c:pt idx="642">
                  <c:v>98</c:v>
                </c:pt>
                <c:pt idx="643">
                  <c:v>98</c:v>
                </c:pt>
                <c:pt idx="644">
                  <c:v>98</c:v>
                </c:pt>
                <c:pt idx="645">
                  <c:v>98</c:v>
                </c:pt>
                <c:pt idx="646">
                  <c:v>98</c:v>
                </c:pt>
                <c:pt idx="647">
                  <c:v>98</c:v>
                </c:pt>
                <c:pt idx="648">
                  <c:v>98</c:v>
                </c:pt>
                <c:pt idx="649">
                  <c:v>98</c:v>
                </c:pt>
                <c:pt idx="650">
                  <c:v>98</c:v>
                </c:pt>
                <c:pt idx="651">
                  <c:v>98</c:v>
                </c:pt>
                <c:pt idx="652">
                  <c:v>98</c:v>
                </c:pt>
                <c:pt idx="653">
                  <c:v>98</c:v>
                </c:pt>
                <c:pt idx="654">
                  <c:v>98</c:v>
                </c:pt>
                <c:pt idx="655">
                  <c:v>98</c:v>
                </c:pt>
                <c:pt idx="656">
                  <c:v>98</c:v>
                </c:pt>
                <c:pt idx="657">
                  <c:v>98</c:v>
                </c:pt>
                <c:pt idx="658">
                  <c:v>98</c:v>
                </c:pt>
                <c:pt idx="659">
                  <c:v>98</c:v>
                </c:pt>
                <c:pt idx="660">
                  <c:v>98</c:v>
                </c:pt>
                <c:pt idx="661">
                  <c:v>98</c:v>
                </c:pt>
                <c:pt idx="662">
                  <c:v>98</c:v>
                </c:pt>
                <c:pt idx="663">
                  <c:v>98</c:v>
                </c:pt>
                <c:pt idx="664">
                  <c:v>98</c:v>
                </c:pt>
                <c:pt idx="665">
                  <c:v>98</c:v>
                </c:pt>
                <c:pt idx="666">
                  <c:v>98</c:v>
                </c:pt>
                <c:pt idx="667">
                  <c:v>98</c:v>
                </c:pt>
                <c:pt idx="668">
                  <c:v>98</c:v>
                </c:pt>
                <c:pt idx="669">
                  <c:v>98</c:v>
                </c:pt>
                <c:pt idx="670">
                  <c:v>98</c:v>
                </c:pt>
                <c:pt idx="671">
                  <c:v>98</c:v>
                </c:pt>
                <c:pt idx="672">
                  <c:v>98</c:v>
                </c:pt>
                <c:pt idx="673">
                  <c:v>98</c:v>
                </c:pt>
                <c:pt idx="674">
                  <c:v>98</c:v>
                </c:pt>
                <c:pt idx="675">
                  <c:v>98</c:v>
                </c:pt>
                <c:pt idx="676">
                  <c:v>98</c:v>
                </c:pt>
                <c:pt idx="677">
                  <c:v>98</c:v>
                </c:pt>
                <c:pt idx="678">
                  <c:v>98</c:v>
                </c:pt>
                <c:pt idx="679">
                  <c:v>98</c:v>
                </c:pt>
                <c:pt idx="680">
                  <c:v>98</c:v>
                </c:pt>
                <c:pt idx="681">
                  <c:v>98</c:v>
                </c:pt>
                <c:pt idx="682">
                  <c:v>98</c:v>
                </c:pt>
                <c:pt idx="683">
                  <c:v>98</c:v>
                </c:pt>
                <c:pt idx="684">
                  <c:v>98</c:v>
                </c:pt>
                <c:pt idx="685">
                  <c:v>98</c:v>
                </c:pt>
                <c:pt idx="686">
                  <c:v>98</c:v>
                </c:pt>
                <c:pt idx="687">
                  <c:v>98</c:v>
                </c:pt>
                <c:pt idx="688">
                  <c:v>98</c:v>
                </c:pt>
                <c:pt idx="689">
                  <c:v>98</c:v>
                </c:pt>
                <c:pt idx="690">
                  <c:v>98</c:v>
                </c:pt>
                <c:pt idx="691">
                  <c:v>98</c:v>
                </c:pt>
                <c:pt idx="692">
                  <c:v>98</c:v>
                </c:pt>
                <c:pt idx="693">
                  <c:v>98</c:v>
                </c:pt>
                <c:pt idx="694">
                  <c:v>98</c:v>
                </c:pt>
                <c:pt idx="695">
                  <c:v>98</c:v>
                </c:pt>
                <c:pt idx="696">
                  <c:v>98</c:v>
                </c:pt>
                <c:pt idx="697">
                  <c:v>98</c:v>
                </c:pt>
                <c:pt idx="698">
                  <c:v>98</c:v>
                </c:pt>
                <c:pt idx="699">
                  <c:v>98</c:v>
                </c:pt>
                <c:pt idx="700">
                  <c:v>98</c:v>
                </c:pt>
                <c:pt idx="701">
                  <c:v>98</c:v>
                </c:pt>
                <c:pt idx="702">
                  <c:v>98</c:v>
                </c:pt>
                <c:pt idx="703">
                  <c:v>98</c:v>
                </c:pt>
                <c:pt idx="704">
                  <c:v>98</c:v>
                </c:pt>
                <c:pt idx="705">
                  <c:v>98</c:v>
                </c:pt>
                <c:pt idx="706">
                  <c:v>98</c:v>
                </c:pt>
                <c:pt idx="707">
                  <c:v>98</c:v>
                </c:pt>
                <c:pt idx="708">
                  <c:v>98</c:v>
                </c:pt>
                <c:pt idx="709">
                  <c:v>98</c:v>
                </c:pt>
                <c:pt idx="710">
                  <c:v>98</c:v>
                </c:pt>
                <c:pt idx="711">
                  <c:v>98</c:v>
                </c:pt>
                <c:pt idx="712">
                  <c:v>98</c:v>
                </c:pt>
                <c:pt idx="713">
                  <c:v>98</c:v>
                </c:pt>
                <c:pt idx="714">
                  <c:v>98</c:v>
                </c:pt>
                <c:pt idx="715">
                  <c:v>98</c:v>
                </c:pt>
                <c:pt idx="716">
                  <c:v>98</c:v>
                </c:pt>
                <c:pt idx="717">
                  <c:v>98</c:v>
                </c:pt>
                <c:pt idx="718">
                  <c:v>98</c:v>
                </c:pt>
                <c:pt idx="719">
                  <c:v>98</c:v>
                </c:pt>
                <c:pt idx="720">
                  <c:v>98</c:v>
                </c:pt>
                <c:pt idx="721">
                  <c:v>98</c:v>
                </c:pt>
                <c:pt idx="722">
                  <c:v>98</c:v>
                </c:pt>
                <c:pt idx="723">
                  <c:v>98</c:v>
                </c:pt>
                <c:pt idx="724">
                  <c:v>98</c:v>
                </c:pt>
                <c:pt idx="725">
                  <c:v>98</c:v>
                </c:pt>
                <c:pt idx="726">
                  <c:v>98</c:v>
                </c:pt>
                <c:pt idx="727">
                  <c:v>98</c:v>
                </c:pt>
                <c:pt idx="728">
                  <c:v>98</c:v>
                </c:pt>
                <c:pt idx="729">
                  <c:v>98</c:v>
                </c:pt>
                <c:pt idx="730">
                  <c:v>98</c:v>
                </c:pt>
                <c:pt idx="731">
                  <c:v>98</c:v>
                </c:pt>
                <c:pt idx="732">
                  <c:v>98</c:v>
                </c:pt>
                <c:pt idx="733">
                  <c:v>98</c:v>
                </c:pt>
                <c:pt idx="734">
                  <c:v>98</c:v>
                </c:pt>
                <c:pt idx="735">
                  <c:v>98</c:v>
                </c:pt>
                <c:pt idx="736">
                  <c:v>98</c:v>
                </c:pt>
                <c:pt idx="737">
                  <c:v>98</c:v>
                </c:pt>
                <c:pt idx="738">
                  <c:v>98</c:v>
                </c:pt>
                <c:pt idx="739">
                  <c:v>98</c:v>
                </c:pt>
                <c:pt idx="740">
                  <c:v>98</c:v>
                </c:pt>
                <c:pt idx="741">
                  <c:v>98</c:v>
                </c:pt>
                <c:pt idx="742">
                  <c:v>98</c:v>
                </c:pt>
                <c:pt idx="743">
                  <c:v>98</c:v>
                </c:pt>
                <c:pt idx="744">
                  <c:v>98</c:v>
                </c:pt>
                <c:pt idx="745">
                  <c:v>98</c:v>
                </c:pt>
                <c:pt idx="746">
                  <c:v>98</c:v>
                </c:pt>
                <c:pt idx="747">
                  <c:v>98</c:v>
                </c:pt>
                <c:pt idx="748">
                  <c:v>98</c:v>
                </c:pt>
                <c:pt idx="749">
                  <c:v>98</c:v>
                </c:pt>
                <c:pt idx="750">
                  <c:v>98</c:v>
                </c:pt>
                <c:pt idx="751">
                  <c:v>98</c:v>
                </c:pt>
                <c:pt idx="752">
                  <c:v>98</c:v>
                </c:pt>
                <c:pt idx="753">
                  <c:v>98</c:v>
                </c:pt>
                <c:pt idx="754">
                  <c:v>98</c:v>
                </c:pt>
                <c:pt idx="755">
                  <c:v>98</c:v>
                </c:pt>
                <c:pt idx="756">
                  <c:v>98</c:v>
                </c:pt>
                <c:pt idx="757">
                  <c:v>98</c:v>
                </c:pt>
                <c:pt idx="758">
                  <c:v>98</c:v>
                </c:pt>
                <c:pt idx="759">
                  <c:v>98</c:v>
                </c:pt>
                <c:pt idx="760">
                  <c:v>98</c:v>
                </c:pt>
                <c:pt idx="761">
                  <c:v>98</c:v>
                </c:pt>
                <c:pt idx="762">
                  <c:v>98</c:v>
                </c:pt>
                <c:pt idx="763">
                  <c:v>98</c:v>
                </c:pt>
                <c:pt idx="764">
                  <c:v>98</c:v>
                </c:pt>
                <c:pt idx="765">
                  <c:v>98</c:v>
                </c:pt>
                <c:pt idx="766">
                  <c:v>98</c:v>
                </c:pt>
                <c:pt idx="767">
                  <c:v>98</c:v>
                </c:pt>
                <c:pt idx="768">
                  <c:v>98</c:v>
                </c:pt>
                <c:pt idx="769">
                  <c:v>98</c:v>
                </c:pt>
                <c:pt idx="770">
                  <c:v>98</c:v>
                </c:pt>
                <c:pt idx="771">
                  <c:v>98</c:v>
                </c:pt>
                <c:pt idx="772">
                  <c:v>98</c:v>
                </c:pt>
                <c:pt idx="773">
                  <c:v>98</c:v>
                </c:pt>
                <c:pt idx="774">
                  <c:v>98</c:v>
                </c:pt>
                <c:pt idx="775">
                  <c:v>98</c:v>
                </c:pt>
                <c:pt idx="776">
                  <c:v>98</c:v>
                </c:pt>
                <c:pt idx="777">
                  <c:v>98</c:v>
                </c:pt>
                <c:pt idx="778">
                  <c:v>98</c:v>
                </c:pt>
                <c:pt idx="779">
                  <c:v>98</c:v>
                </c:pt>
                <c:pt idx="780">
                  <c:v>98</c:v>
                </c:pt>
                <c:pt idx="781">
                  <c:v>98</c:v>
                </c:pt>
                <c:pt idx="782">
                  <c:v>98</c:v>
                </c:pt>
                <c:pt idx="783">
                  <c:v>98</c:v>
                </c:pt>
                <c:pt idx="784">
                  <c:v>98</c:v>
                </c:pt>
                <c:pt idx="785">
                  <c:v>98</c:v>
                </c:pt>
                <c:pt idx="786">
                  <c:v>98</c:v>
                </c:pt>
                <c:pt idx="787">
                  <c:v>98</c:v>
                </c:pt>
                <c:pt idx="788">
                  <c:v>98</c:v>
                </c:pt>
                <c:pt idx="789">
                  <c:v>98</c:v>
                </c:pt>
                <c:pt idx="790">
                  <c:v>98</c:v>
                </c:pt>
                <c:pt idx="791">
                  <c:v>98</c:v>
                </c:pt>
                <c:pt idx="792">
                  <c:v>98</c:v>
                </c:pt>
                <c:pt idx="793">
                  <c:v>98</c:v>
                </c:pt>
                <c:pt idx="794">
                  <c:v>98</c:v>
                </c:pt>
                <c:pt idx="795">
                  <c:v>98</c:v>
                </c:pt>
                <c:pt idx="796">
                  <c:v>98</c:v>
                </c:pt>
                <c:pt idx="797">
                  <c:v>98</c:v>
                </c:pt>
                <c:pt idx="798">
                  <c:v>98</c:v>
                </c:pt>
                <c:pt idx="799">
                  <c:v>98</c:v>
                </c:pt>
                <c:pt idx="800">
                  <c:v>98</c:v>
                </c:pt>
                <c:pt idx="801">
                  <c:v>98</c:v>
                </c:pt>
                <c:pt idx="802">
                  <c:v>98</c:v>
                </c:pt>
                <c:pt idx="803">
                  <c:v>98</c:v>
                </c:pt>
                <c:pt idx="804">
                  <c:v>98</c:v>
                </c:pt>
                <c:pt idx="805">
                  <c:v>98</c:v>
                </c:pt>
                <c:pt idx="806">
                  <c:v>98</c:v>
                </c:pt>
                <c:pt idx="807">
                  <c:v>98</c:v>
                </c:pt>
                <c:pt idx="808">
                  <c:v>98</c:v>
                </c:pt>
                <c:pt idx="809">
                  <c:v>98</c:v>
                </c:pt>
                <c:pt idx="810">
                  <c:v>98</c:v>
                </c:pt>
                <c:pt idx="811">
                  <c:v>97</c:v>
                </c:pt>
                <c:pt idx="812">
                  <c:v>97</c:v>
                </c:pt>
                <c:pt idx="813">
                  <c:v>97</c:v>
                </c:pt>
                <c:pt idx="814">
                  <c:v>97</c:v>
                </c:pt>
                <c:pt idx="815">
                  <c:v>97</c:v>
                </c:pt>
                <c:pt idx="816">
                  <c:v>97</c:v>
                </c:pt>
                <c:pt idx="817">
                  <c:v>97</c:v>
                </c:pt>
                <c:pt idx="818">
                  <c:v>97</c:v>
                </c:pt>
                <c:pt idx="819">
                  <c:v>97</c:v>
                </c:pt>
                <c:pt idx="820">
                  <c:v>97</c:v>
                </c:pt>
                <c:pt idx="821">
                  <c:v>97</c:v>
                </c:pt>
                <c:pt idx="822">
                  <c:v>97</c:v>
                </c:pt>
                <c:pt idx="823">
                  <c:v>97</c:v>
                </c:pt>
                <c:pt idx="824">
                  <c:v>97</c:v>
                </c:pt>
                <c:pt idx="825">
                  <c:v>97</c:v>
                </c:pt>
                <c:pt idx="826">
                  <c:v>97</c:v>
                </c:pt>
                <c:pt idx="827">
                  <c:v>97</c:v>
                </c:pt>
                <c:pt idx="828">
                  <c:v>97</c:v>
                </c:pt>
                <c:pt idx="829">
                  <c:v>97</c:v>
                </c:pt>
                <c:pt idx="830">
                  <c:v>97</c:v>
                </c:pt>
                <c:pt idx="831">
                  <c:v>97</c:v>
                </c:pt>
                <c:pt idx="832">
                  <c:v>97</c:v>
                </c:pt>
                <c:pt idx="833">
                  <c:v>97</c:v>
                </c:pt>
                <c:pt idx="834">
                  <c:v>97</c:v>
                </c:pt>
                <c:pt idx="835">
                  <c:v>97</c:v>
                </c:pt>
                <c:pt idx="836">
                  <c:v>97</c:v>
                </c:pt>
                <c:pt idx="837">
                  <c:v>97</c:v>
                </c:pt>
                <c:pt idx="838">
                  <c:v>97</c:v>
                </c:pt>
                <c:pt idx="839">
                  <c:v>97</c:v>
                </c:pt>
                <c:pt idx="840">
                  <c:v>97</c:v>
                </c:pt>
                <c:pt idx="841">
                  <c:v>97</c:v>
                </c:pt>
                <c:pt idx="842">
                  <c:v>97</c:v>
                </c:pt>
                <c:pt idx="843">
                  <c:v>97</c:v>
                </c:pt>
                <c:pt idx="844">
                  <c:v>97</c:v>
                </c:pt>
                <c:pt idx="845">
                  <c:v>97</c:v>
                </c:pt>
                <c:pt idx="846">
                  <c:v>97</c:v>
                </c:pt>
                <c:pt idx="847">
                  <c:v>97</c:v>
                </c:pt>
                <c:pt idx="848">
                  <c:v>97</c:v>
                </c:pt>
                <c:pt idx="849">
                  <c:v>97</c:v>
                </c:pt>
                <c:pt idx="850">
                  <c:v>97</c:v>
                </c:pt>
                <c:pt idx="851">
                  <c:v>97</c:v>
                </c:pt>
                <c:pt idx="852">
                  <c:v>97</c:v>
                </c:pt>
                <c:pt idx="853">
                  <c:v>97</c:v>
                </c:pt>
                <c:pt idx="854">
                  <c:v>97</c:v>
                </c:pt>
                <c:pt idx="855">
                  <c:v>97</c:v>
                </c:pt>
                <c:pt idx="856">
                  <c:v>97</c:v>
                </c:pt>
                <c:pt idx="857">
                  <c:v>97</c:v>
                </c:pt>
                <c:pt idx="858">
                  <c:v>97</c:v>
                </c:pt>
                <c:pt idx="859">
                  <c:v>97</c:v>
                </c:pt>
                <c:pt idx="860">
                  <c:v>97</c:v>
                </c:pt>
                <c:pt idx="861">
                  <c:v>97</c:v>
                </c:pt>
                <c:pt idx="862">
                  <c:v>97</c:v>
                </c:pt>
                <c:pt idx="863">
                  <c:v>97</c:v>
                </c:pt>
                <c:pt idx="864">
                  <c:v>97</c:v>
                </c:pt>
                <c:pt idx="865">
                  <c:v>97</c:v>
                </c:pt>
                <c:pt idx="866">
                  <c:v>97</c:v>
                </c:pt>
                <c:pt idx="867">
                  <c:v>97</c:v>
                </c:pt>
                <c:pt idx="868">
                  <c:v>97</c:v>
                </c:pt>
                <c:pt idx="869">
                  <c:v>97</c:v>
                </c:pt>
                <c:pt idx="870">
                  <c:v>97</c:v>
                </c:pt>
                <c:pt idx="871">
                  <c:v>97</c:v>
                </c:pt>
                <c:pt idx="872">
                  <c:v>97</c:v>
                </c:pt>
                <c:pt idx="873">
                  <c:v>97</c:v>
                </c:pt>
                <c:pt idx="874">
                  <c:v>97</c:v>
                </c:pt>
                <c:pt idx="875">
                  <c:v>97</c:v>
                </c:pt>
                <c:pt idx="876">
                  <c:v>97</c:v>
                </c:pt>
                <c:pt idx="877">
                  <c:v>97</c:v>
                </c:pt>
                <c:pt idx="878">
                  <c:v>97</c:v>
                </c:pt>
                <c:pt idx="879">
                  <c:v>97</c:v>
                </c:pt>
                <c:pt idx="880">
                  <c:v>97</c:v>
                </c:pt>
                <c:pt idx="881">
                  <c:v>97</c:v>
                </c:pt>
                <c:pt idx="882">
                  <c:v>97</c:v>
                </c:pt>
                <c:pt idx="883">
                  <c:v>97</c:v>
                </c:pt>
                <c:pt idx="884">
                  <c:v>97</c:v>
                </c:pt>
                <c:pt idx="885">
                  <c:v>97</c:v>
                </c:pt>
                <c:pt idx="886">
                  <c:v>97</c:v>
                </c:pt>
                <c:pt idx="887">
                  <c:v>97</c:v>
                </c:pt>
                <c:pt idx="888">
                  <c:v>97</c:v>
                </c:pt>
                <c:pt idx="889">
                  <c:v>97</c:v>
                </c:pt>
                <c:pt idx="890">
                  <c:v>97</c:v>
                </c:pt>
                <c:pt idx="891">
                  <c:v>97</c:v>
                </c:pt>
                <c:pt idx="892">
                  <c:v>97</c:v>
                </c:pt>
                <c:pt idx="893">
                  <c:v>97</c:v>
                </c:pt>
                <c:pt idx="894">
                  <c:v>97</c:v>
                </c:pt>
                <c:pt idx="895">
                  <c:v>97</c:v>
                </c:pt>
                <c:pt idx="896">
                  <c:v>97</c:v>
                </c:pt>
                <c:pt idx="897">
                  <c:v>97</c:v>
                </c:pt>
                <c:pt idx="898">
                  <c:v>97</c:v>
                </c:pt>
                <c:pt idx="899">
                  <c:v>97</c:v>
                </c:pt>
                <c:pt idx="900">
                  <c:v>97</c:v>
                </c:pt>
                <c:pt idx="901">
                  <c:v>97</c:v>
                </c:pt>
                <c:pt idx="902">
                  <c:v>97</c:v>
                </c:pt>
                <c:pt idx="903">
                  <c:v>97</c:v>
                </c:pt>
                <c:pt idx="904">
                  <c:v>97</c:v>
                </c:pt>
                <c:pt idx="905">
                  <c:v>97</c:v>
                </c:pt>
                <c:pt idx="906">
                  <c:v>97</c:v>
                </c:pt>
                <c:pt idx="907">
                  <c:v>97</c:v>
                </c:pt>
                <c:pt idx="908">
                  <c:v>97</c:v>
                </c:pt>
                <c:pt idx="909">
                  <c:v>97</c:v>
                </c:pt>
                <c:pt idx="910">
                  <c:v>97</c:v>
                </c:pt>
                <c:pt idx="911">
                  <c:v>97</c:v>
                </c:pt>
                <c:pt idx="912">
                  <c:v>97</c:v>
                </c:pt>
                <c:pt idx="913">
                  <c:v>97</c:v>
                </c:pt>
                <c:pt idx="914">
                  <c:v>97</c:v>
                </c:pt>
                <c:pt idx="915">
                  <c:v>97</c:v>
                </c:pt>
                <c:pt idx="916">
                  <c:v>97</c:v>
                </c:pt>
                <c:pt idx="917">
                  <c:v>97</c:v>
                </c:pt>
                <c:pt idx="918">
                  <c:v>97</c:v>
                </c:pt>
                <c:pt idx="919">
                  <c:v>97</c:v>
                </c:pt>
                <c:pt idx="920">
                  <c:v>97</c:v>
                </c:pt>
                <c:pt idx="921">
                  <c:v>97</c:v>
                </c:pt>
                <c:pt idx="922">
                  <c:v>97</c:v>
                </c:pt>
                <c:pt idx="923">
                  <c:v>97</c:v>
                </c:pt>
                <c:pt idx="924">
                  <c:v>97</c:v>
                </c:pt>
                <c:pt idx="925">
                  <c:v>97</c:v>
                </c:pt>
                <c:pt idx="926">
                  <c:v>97</c:v>
                </c:pt>
                <c:pt idx="927">
                  <c:v>97</c:v>
                </c:pt>
                <c:pt idx="928">
                  <c:v>97</c:v>
                </c:pt>
                <c:pt idx="929">
                  <c:v>97</c:v>
                </c:pt>
                <c:pt idx="930">
                  <c:v>97</c:v>
                </c:pt>
                <c:pt idx="931">
                  <c:v>97</c:v>
                </c:pt>
                <c:pt idx="932">
                  <c:v>97</c:v>
                </c:pt>
                <c:pt idx="933">
                  <c:v>97</c:v>
                </c:pt>
                <c:pt idx="934">
                  <c:v>97</c:v>
                </c:pt>
                <c:pt idx="935">
                  <c:v>97</c:v>
                </c:pt>
                <c:pt idx="936">
                  <c:v>97</c:v>
                </c:pt>
                <c:pt idx="937">
                  <c:v>97</c:v>
                </c:pt>
                <c:pt idx="938">
                  <c:v>97</c:v>
                </c:pt>
                <c:pt idx="939">
                  <c:v>97</c:v>
                </c:pt>
                <c:pt idx="940">
                  <c:v>97</c:v>
                </c:pt>
                <c:pt idx="941">
                  <c:v>97</c:v>
                </c:pt>
                <c:pt idx="942">
                  <c:v>97</c:v>
                </c:pt>
                <c:pt idx="943">
                  <c:v>97</c:v>
                </c:pt>
                <c:pt idx="944">
                  <c:v>97</c:v>
                </c:pt>
                <c:pt idx="945">
                  <c:v>97</c:v>
                </c:pt>
                <c:pt idx="946">
                  <c:v>97</c:v>
                </c:pt>
                <c:pt idx="947">
                  <c:v>97</c:v>
                </c:pt>
                <c:pt idx="948">
                  <c:v>97</c:v>
                </c:pt>
                <c:pt idx="949">
                  <c:v>97</c:v>
                </c:pt>
                <c:pt idx="950">
                  <c:v>97</c:v>
                </c:pt>
                <c:pt idx="951">
                  <c:v>97</c:v>
                </c:pt>
                <c:pt idx="952">
                  <c:v>97</c:v>
                </c:pt>
                <c:pt idx="953">
                  <c:v>97</c:v>
                </c:pt>
                <c:pt idx="954">
                  <c:v>97</c:v>
                </c:pt>
                <c:pt idx="955">
                  <c:v>97</c:v>
                </c:pt>
                <c:pt idx="956">
                  <c:v>97</c:v>
                </c:pt>
                <c:pt idx="957">
                  <c:v>97</c:v>
                </c:pt>
                <c:pt idx="958">
                  <c:v>97</c:v>
                </c:pt>
                <c:pt idx="959">
                  <c:v>97</c:v>
                </c:pt>
                <c:pt idx="960">
                  <c:v>97</c:v>
                </c:pt>
                <c:pt idx="961">
                  <c:v>97</c:v>
                </c:pt>
                <c:pt idx="962">
                  <c:v>97</c:v>
                </c:pt>
                <c:pt idx="963">
                  <c:v>97</c:v>
                </c:pt>
                <c:pt idx="964">
                  <c:v>97</c:v>
                </c:pt>
                <c:pt idx="965">
                  <c:v>97</c:v>
                </c:pt>
                <c:pt idx="966">
                  <c:v>97</c:v>
                </c:pt>
                <c:pt idx="967">
                  <c:v>97</c:v>
                </c:pt>
                <c:pt idx="968">
                  <c:v>97</c:v>
                </c:pt>
                <c:pt idx="969">
                  <c:v>97</c:v>
                </c:pt>
                <c:pt idx="970">
                  <c:v>97</c:v>
                </c:pt>
                <c:pt idx="971">
                  <c:v>97</c:v>
                </c:pt>
                <c:pt idx="972">
                  <c:v>97</c:v>
                </c:pt>
                <c:pt idx="973">
                  <c:v>97</c:v>
                </c:pt>
                <c:pt idx="974">
                  <c:v>97</c:v>
                </c:pt>
                <c:pt idx="975">
                  <c:v>97</c:v>
                </c:pt>
                <c:pt idx="976">
                  <c:v>97</c:v>
                </c:pt>
                <c:pt idx="977">
                  <c:v>97</c:v>
                </c:pt>
                <c:pt idx="978">
                  <c:v>97</c:v>
                </c:pt>
                <c:pt idx="979">
                  <c:v>97</c:v>
                </c:pt>
                <c:pt idx="980">
                  <c:v>97</c:v>
                </c:pt>
                <c:pt idx="981">
                  <c:v>97</c:v>
                </c:pt>
                <c:pt idx="982">
                  <c:v>97</c:v>
                </c:pt>
                <c:pt idx="983">
                  <c:v>97</c:v>
                </c:pt>
                <c:pt idx="984">
                  <c:v>97</c:v>
                </c:pt>
                <c:pt idx="985">
                  <c:v>97</c:v>
                </c:pt>
                <c:pt idx="986">
                  <c:v>97</c:v>
                </c:pt>
                <c:pt idx="987">
                  <c:v>97</c:v>
                </c:pt>
                <c:pt idx="988">
                  <c:v>97</c:v>
                </c:pt>
                <c:pt idx="989">
                  <c:v>97</c:v>
                </c:pt>
                <c:pt idx="990">
                  <c:v>97</c:v>
                </c:pt>
                <c:pt idx="991">
                  <c:v>97</c:v>
                </c:pt>
                <c:pt idx="992">
                  <c:v>97</c:v>
                </c:pt>
                <c:pt idx="993">
                  <c:v>97</c:v>
                </c:pt>
                <c:pt idx="994">
                  <c:v>97</c:v>
                </c:pt>
                <c:pt idx="995">
                  <c:v>97</c:v>
                </c:pt>
                <c:pt idx="996">
                  <c:v>97</c:v>
                </c:pt>
                <c:pt idx="997">
                  <c:v>97</c:v>
                </c:pt>
                <c:pt idx="998">
                  <c:v>97</c:v>
                </c:pt>
                <c:pt idx="999">
                  <c:v>97</c:v>
                </c:pt>
                <c:pt idx="1000">
                  <c:v>97</c:v>
                </c:pt>
                <c:pt idx="1001">
                  <c:v>97</c:v>
                </c:pt>
                <c:pt idx="1002">
                  <c:v>97</c:v>
                </c:pt>
                <c:pt idx="1003">
                  <c:v>97</c:v>
                </c:pt>
                <c:pt idx="1004">
                  <c:v>97</c:v>
                </c:pt>
                <c:pt idx="1005">
                  <c:v>97</c:v>
                </c:pt>
                <c:pt idx="1006">
                  <c:v>97</c:v>
                </c:pt>
                <c:pt idx="1007">
                  <c:v>97</c:v>
                </c:pt>
                <c:pt idx="1008">
                  <c:v>97</c:v>
                </c:pt>
                <c:pt idx="1009">
                  <c:v>97</c:v>
                </c:pt>
                <c:pt idx="1010">
                  <c:v>97</c:v>
                </c:pt>
                <c:pt idx="1011">
                  <c:v>97</c:v>
                </c:pt>
                <c:pt idx="1012">
                  <c:v>97</c:v>
                </c:pt>
                <c:pt idx="1013">
                  <c:v>97</c:v>
                </c:pt>
                <c:pt idx="1014">
                  <c:v>97</c:v>
                </c:pt>
                <c:pt idx="1015">
                  <c:v>97</c:v>
                </c:pt>
                <c:pt idx="1016">
                  <c:v>97</c:v>
                </c:pt>
                <c:pt idx="1017">
                  <c:v>97</c:v>
                </c:pt>
                <c:pt idx="1018">
                  <c:v>97</c:v>
                </c:pt>
                <c:pt idx="1019">
                  <c:v>97</c:v>
                </c:pt>
                <c:pt idx="1020">
                  <c:v>97</c:v>
                </c:pt>
                <c:pt idx="1021">
                  <c:v>97</c:v>
                </c:pt>
                <c:pt idx="1022">
                  <c:v>97</c:v>
                </c:pt>
                <c:pt idx="1023">
                  <c:v>97</c:v>
                </c:pt>
                <c:pt idx="1024">
                  <c:v>97</c:v>
                </c:pt>
                <c:pt idx="1025">
                  <c:v>97</c:v>
                </c:pt>
                <c:pt idx="1026">
                  <c:v>97</c:v>
                </c:pt>
                <c:pt idx="1027">
                  <c:v>97</c:v>
                </c:pt>
                <c:pt idx="1028">
                  <c:v>97</c:v>
                </c:pt>
                <c:pt idx="1029">
                  <c:v>97</c:v>
                </c:pt>
                <c:pt idx="1030">
                  <c:v>97</c:v>
                </c:pt>
                <c:pt idx="1031">
                  <c:v>97</c:v>
                </c:pt>
                <c:pt idx="1032">
                  <c:v>97</c:v>
                </c:pt>
                <c:pt idx="1033">
                  <c:v>97</c:v>
                </c:pt>
                <c:pt idx="1034">
                  <c:v>97</c:v>
                </c:pt>
                <c:pt idx="1035">
                  <c:v>97</c:v>
                </c:pt>
                <c:pt idx="1036">
                  <c:v>97</c:v>
                </c:pt>
                <c:pt idx="1037">
                  <c:v>97</c:v>
                </c:pt>
                <c:pt idx="1038">
                  <c:v>97</c:v>
                </c:pt>
                <c:pt idx="1039">
                  <c:v>97</c:v>
                </c:pt>
                <c:pt idx="1040">
                  <c:v>97</c:v>
                </c:pt>
                <c:pt idx="1041">
                  <c:v>97</c:v>
                </c:pt>
                <c:pt idx="1042">
                  <c:v>97</c:v>
                </c:pt>
                <c:pt idx="1043">
                  <c:v>97</c:v>
                </c:pt>
                <c:pt idx="1044">
                  <c:v>97</c:v>
                </c:pt>
                <c:pt idx="1045">
                  <c:v>97</c:v>
                </c:pt>
                <c:pt idx="1046">
                  <c:v>97</c:v>
                </c:pt>
                <c:pt idx="1047">
                  <c:v>97</c:v>
                </c:pt>
                <c:pt idx="1048">
                  <c:v>97</c:v>
                </c:pt>
                <c:pt idx="1049">
                  <c:v>97</c:v>
                </c:pt>
                <c:pt idx="1050">
                  <c:v>97</c:v>
                </c:pt>
                <c:pt idx="1051">
                  <c:v>97</c:v>
                </c:pt>
                <c:pt idx="1052">
                  <c:v>97</c:v>
                </c:pt>
                <c:pt idx="1053">
                  <c:v>97</c:v>
                </c:pt>
                <c:pt idx="1054">
                  <c:v>97</c:v>
                </c:pt>
                <c:pt idx="1055">
                  <c:v>97</c:v>
                </c:pt>
                <c:pt idx="1056">
                  <c:v>97</c:v>
                </c:pt>
                <c:pt idx="1057">
                  <c:v>97</c:v>
                </c:pt>
                <c:pt idx="1058">
                  <c:v>97</c:v>
                </c:pt>
                <c:pt idx="1059">
                  <c:v>97</c:v>
                </c:pt>
                <c:pt idx="1060">
                  <c:v>97</c:v>
                </c:pt>
                <c:pt idx="1061">
                  <c:v>97</c:v>
                </c:pt>
                <c:pt idx="1062">
                  <c:v>97</c:v>
                </c:pt>
                <c:pt idx="1063">
                  <c:v>97</c:v>
                </c:pt>
                <c:pt idx="1064">
                  <c:v>97</c:v>
                </c:pt>
                <c:pt idx="1065">
                  <c:v>97</c:v>
                </c:pt>
                <c:pt idx="1066">
                  <c:v>97</c:v>
                </c:pt>
                <c:pt idx="1067">
                  <c:v>97</c:v>
                </c:pt>
                <c:pt idx="1068">
                  <c:v>97</c:v>
                </c:pt>
                <c:pt idx="1069">
                  <c:v>97</c:v>
                </c:pt>
                <c:pt idx="1070">
                  <c:v>97</c:v>
                </c:pt>
                <c:pt idx="1071">
                  <c:v>97</c:v>
                </c:pt>
                <c:pt idx="1072">
                  <c:v>97</c:v>
                </c:pt>
                <c:pt idx="1073">
                  <c:v>97</c:v>
                </c:pt>
                <c:pt idx="1074">
                  <c:v>97</c:v>
                </c:pt>
                <c:pt idx="1075">
                  <c:v>97</c:v>
                </c:pt>
                <c:pt idx="1076">
                  <c:v>97</c:v>
                </c:pt>
                <c:pt idx="1077">
                  <c:v>97</c:v>
                </c:pt>
                <c:pt idx="1078">
                  <c:v>97</c:v>
                </c:pt>
                <c:pt idx="1079">
                  <c:v>97</c:v>
                </c:pt>
                <c:pt idx="1080">
                  <c:v>97</c:v>
                </c:pt>
                <c:pt idx="1081">
                  <c:v>97</c:v>
                </c:pt>
                <c:pt idx="1082">
                  <c:v>97</c:v>
                </c:pt>
                <c:pt idx="1083">
                  <c:v>98</c:v>
                </c:pt>
                <c:pt idx="1084">
                  <c:v>98</c:v>
                </c:pt>
                <c:pt idx="1085">
                  <c:v>98</c:v>
                </c:pt>
                <c:pt idx="1086">
                  <c:v>98</c:v>
                </c:pt>
                <c:pt idx="1087">
                  <c:v>98</c:v>
                </c:pt>
                <c:pt idx="1088">
                  <c:v>98</c:v>
                </c:pt>
                <c:pt idx="1089">
                  <c:v>98</c:v>
                </c:pt>
                <c:pt idx="1090">
                  <c:v>98</c:v>
                </c:pt>
                <c:pt idx="1091">
                  <c:v>98</c:v>
                </c:pt>
                <c:pt idx="1092">
                  <c:v>98</c:v>
                </c:pt>
                <c:pt idx="1093">
                  <c:v>98</c:v>
                </c:pt>
                <c:pt idx="1094">
                  <c:v>98</c:v>
                </c:pt>
                <c:pt idx="1095">
                  <c:v>98</c:v>
                </c:pt>
                <c:pt idx="1096">
                  <c:v>98</c:v>
                </c:pt>
                <c:pt idx="1097">
                  <c:v>98</c:v>
                </c:pt>
                <c:pt idx="1098">
                  <c:v>98</c:v>
                </c:pt>
                <c:pt idx="1099">
                  <c:v>98</c:v>
                </c:pt>
                <c:pt idx="1100">
                  <c:v>98</c:v>
                </c:pt>
                <c:pt idx="1101">
                  <c:v>98</c:v>
                </c:pt>
                <c:pt idx="1102">
                  <c:v>98</c:v>
                </c:pt>
                <c:pt idx="1103">
                  <c:v>98</c:v>
                </c:pt>
                <c:pt idx="1104">
                  <c:v>98</c:v>
                </c:pt>
                <c:pt idx="1105">
                  <c:v>98</c:v>
                </c:pt>
                <c:pt idx="1106">
                  <c:v>98</c:v>
                </c:pt>
                <c:pt idx="1107">
                  <c:v>98</c:v>
                </c:pt>
                <c:pt idx="1108">
                  <c:v>98</c:v>
                </c:pt>
                <c:pt idx="1109">
                  <c:v>98</c:v>
                </c:pt>
                <c:pt idx="1110">
                  <c:v>98</c:v>
                </c:pt>
                <c:pt idx="1111">
                  <c:v>98</c:v>
                </c:pt>
                <c:pt idx="1112">
                  <c:v>98</c:v>
                </c:pt>
                <c:pt idx="1113">
                  <c:v>98</c:v>
                </c:pt>
                <c:pt idx="1114">
                  <c:v>98</c:v>
                </c:pt>
                <c:pt idx="1115">
                  <c:v>98</c:v>
                </c:pt>
                <c:pt idx="1116">
                  <c:v>98</c:v>
                </c:pt>
                <c:pt idx="1117">
                  <c:v>98</c:v>
                </c:pt>
                <c:pt idx="1118">
                  <c:v>98</c:v>
                </c:pt>
                <c:pt idx="1119">
                  <c:v>98</c:v>
                </c:pt>
                <c:pt idx="1120">
                  <c:v>98</c:v>
                </c:pt>
                <c:pt idx="1121">
                  <c:v>98</c:v>
                </c:pt>
                <c:pt idx="1122">
                  <c:v>98</c:v>
                </c:pt>
                <c:pt idx="1123">
                  <c:v>98</c:v>
                </c:pt>
                <c:pt idx="1124">
                  <c:v>98</c:v>
                </c:pt>
                <c:pt idx="1125">
                  <c:v>98</c:v>
                </c:pt>
                <c:pt idx="1126">
                  <c:v>98</c:v>
                </c:pt>
                <c:pt idx="1127">
                  <c:v>98</c:v>
                </c:pt>
                <c:pt idx="1128">
                  <c:v>98</c:v>
                </c:pt>
                <c:pt idx="1129">
                  <c:v>98</c:v>
                </c:pt>
                <c:pt idx="1130">
                  <c:v>98</c:v>
                </c:pt>
                <c:pt idx="1131">
                  <c:v>98</c:v>
                </c:pt>
                <c:pt idx="1132">
                  <c:v>98</c:v>
                </c:pt>
                <c:pt idx="1133">
                  <c:v>98</c:v>
                </c:pt>
                <c:pt idx="1134">
                  <c:v>98</c:v>
                </c:pt>
                <c:pt idx="1135">
                  <c:v>98</c:v>
                </c:pt>
                <c:pt idx="1136">
                  <c:v>98</c:v>
                </c:pt>
                <c:pt idx="1137">
                  <c:v>98</c:v>
                </c:pt>
                <c:pt idx="1138">
                  <c:v>98</c:v>
                </c:pt>
                <c:pt idx="1139">
                  <c:v>98</c:v>
                </c:pt>
                <c:pt idx="1140">
                  <c:v>98</c:v>
                </c:pt>
                <c:pt idx="1141">
                  <c:v>98</c:v>
                </c:pt>
                <c:pt idx="1142">
                  <c:v>98</c:v>
                </c:pt>
                <c:pt idx="1143">
                  <c:v>98</c:v>
                </c:pt>
                <c:pt idx="1144">
                  <c:v>98</c:v>
                </c:pt>
                <c:pt idx="1145">
                  <c:v>98</c:v>
                </c:pt>
                <c:pt idx="1146">
                  <c:v>98</c:v>
                </c:pt>
                <c:pt idx="1147">
                  <c:v>98</c:v>
                </c:pt>
                <c:pt idx="1148">
                  <c:v>98</c:v>
                </c:pt>
                <c:pt idx="1149">
                  <c:v>98</c:v>
                </c:pt>
                <c:pt idx="1150">
                  <c:v>98</c:v>
                </c:pt>
                <c:pt idx="1151">
                  <c:v>98</c:v>
                </c:pt>
                <c:pt idx="1152">
                  <c:v>98</c:v>
                </c:pt>
                <c:pt idx="1153">
                  <c:v>98</c:v>
                </c:pt>
                <c:pt idx="1154">
                  <c:v>98</c:v>
                </c:pt>
                <c:pt idx="1155">
                  <c:v>98</c:v>
                </c:pt>
                <c:pt idx="1156">
                  <c:v>98</c:v>
                </c:pt>
                <c:pt idx="1157">
                  <c:v>98</c:v>
                </c:pt>
                <c:pt idx="1158">
                  <c:v>98</c:v>
                </c:pt>
                <c:pt idx="1159">
                  <c:v>98</c:v>
                </c:pt>
                <c:pt idx="1160">
                  <c:v>98</c:v>
                </c:pt>
                <c:pt idx="1161">
                  <c:v>98</c:v>
                </c:pt>
                <c:pt idx="1162">
                  <c:v>98</c:v>
                </c:pt>
                <c:pt idx="1163">
                  <c:v>98</c:v>
                </c:pt>
                <c:pt idx="1164">
                  <c:v>98</c:v>
                </c:pt>
                <c:pt idx="1165">
                  <c:v>98</c:v>
                </c:pt>
                <c:pt idx="1166">
                  <c:v>98</c:v>
                </c:pt>
                <c:pt idx="1167">
                  <c:v>98</c:v>
                </c:pt>
                <c:pt idx="1168">
                  <c:v>98</c:v>
                </c:pt>
                <c:pt idx="1169">
                  <c:v>98</c:v>
                </c:pt>
                <c:pt idx="1170">
                  <c:v>98</c:v>
                </c:pt>
                <c:pt idx="1171">
                  <c:v>98</c:v>
                </c:pt>
                <c:pt idx="1172">
                  <c:v>98</c:v>
                </c:pt>
                <c:pt idx="1173">
                  <c:v>98</c:v>
                </c:pt>
                <c:pt idx="1174">
                  <c:v>98</c:v>
                </c:pt>
                <c:pt idx="1175">
                  <c:v>98</c:v>
                </c:pt>
                <c:pt idx="1176">
                  <c:v>98</c:v>
                </c:pt>
                <c:pt idx="1177">
                  <c:v>98</c:v>
                </c:pt>
                <c:pt idx="1178">
                  <c:v>98</c:v>
                </c:pt>
                <c:pt idx="1179">
                  <c:v>98</c:v>
                </c:pt>
                <c:pt idx="1180">
                  <c:v>98</c:v>
                </c:pt>
                <c:pt idx="1181">
                  <c:v>98</c:v>
                </c:pt>
                <c:pt idx="1182">
                  <c:v>98</c:v>
                </c:pt>
                <c:pt idx="1183">
                  <c:v>98</c:v>
                </c:pt>
                <c:pt idx="1184">
                  <c:v>98</c:v>
                </c:pt>
                <c:pt idx="1185">
                  <c:v>98</c:v>
                </c:pt>
                <c:pt idx="1186">
                  <c:v>98</c:v>
                </c:pt>
                <c:pt idx="1187">
                  <c:v>98</c:v>
                </c:pt>
                <c:pt idx="1188">
                  <c:v>98</c:v>
                </c:pt>
                <c:pt idx="1189">
                  <c:v>98</c:v>
                </c:pt>
                <c:pt idx="1190">
                  <c:v>98</c:v>
                </c:pt>
                <c:pt idx="1191">
                  <c:v>98</c:v>
                </c:pt>
                <c:pt idx="1192">
                  <c:v>98</c:v>
                </c:pt>
                <c:pt idx="1193">
                  <c:v>98</c:v>
                </c:pt>
                <c:pt idx="1194">
                  <c:v>98</c:v>
                </c:pt>
                <c:pt idx="1195">
                  <c:v>98</c:v>
                </c:pt>
                <c:pt idx="1196">
                  <c:v>98</c:v>
                </c:pt>
                <c:pt idx="1197">
                  <c:v>98</c:v>
                </c:pt>
                <c:pt idx="1198">
                  <c:v>98</c:v>
                </c:pt>
                <c:pt idx="1199">
                  <c:v>98</c:v>
                </c:pt>
                <c:pt idx="1200">
                  <c:v>98</c:v>
                </c:pt>
                <c:pt idx="1201">
                  <c:v>98</c:v>
                </c:pt>
                <c:pt idx="1202">
                  <c:v>98</c:v>
                </c:pt>
                <c:pt idx="1203">
                  <c:v>98</c:v>
                </c:pt>
                <c:pt idx="1204">
                  <c:v>98</c:v>
                </c:pt>
                <c:pt idx="1205">
                  <c:v>98</c:v>
                </c:pt>
                <c:pt idx="1206">
                  <c:v>98</c:v>
                </c:pt>
                <c:pt idx="1207">
                  <c:v>98</c:v>
                </c:pt>
                <c:pt idx="1208">
                  <c:v>98</c:v>
                </c:pt>
                <c:pt idx="1209">
                  <c:v>98</c:v>
                </c:pt>
                <c:pt idx="1210">
                  <c:v>98</c:v>
                </c:pt>
                <c:pt idx="1211">
                  <c:v>98</c:v>
                </c:pt>
                <c:pt idx="1212">
                  <c:v>98</c:v>
                </c:pt>
                <c:pt idx="1213">
                  <c:v>98</c:v>
                </c:pt>
                <c:pt idx="1214">
                  <c:v>98</c:v>
                </c:pt>
                <c:pt idx="1215">
                  <c:v>98</c:v>
                </c:pt>
                <c:pt idx="1216">
                  <c:v>98</c:v>
                </c:pt>
                <c:pt idx="1217">
                  <c:v>98</c:v>
                </c:pt>
                <c:pt idx="1218">
                  <c:v>98</c:v>
                </c:pt>
                <c:pt idx="1219">
                  <c:v>98</c:v>
                </c:pt>
                <c:pt idx="1220">
                  <c:v>98</c:v>
                </c:pt>
                <c:pt idx="1221">
                  <c:v>98</c:v>
                </c:pt>
                <c:pt idx="1222">
                  <c:v>98</c:v>
                </c:pt>
                <c:pt idx="1223">
                  <c:v>98</c:v>
                </c:pt>
                <c:pt idx="1224">
                  <c:v>98</c:v>
                </c:pt>
                <c:pt idx="1225">
                  <c:v>98</c:v>
                </c:pt>
                <c:pt idx="1226">
                  <c:v>98</c:v>
                </c:pt>
                <c:pt idx="1227">
                  <c:v>98</c:v>
                </c:pt>
                <c:pt idx="1228">
                  <c:v>98</c:v>
                </c:pt>
                <c:pt idx="1229">
                  <c:v>98</c:v>
                </c:pt>
                <c:pt idx="1230">
                  <c:v>98</c:v>
                </c:pt>
                <c:pt idx="1231">
                  <c:v>98</c:v>
                </c:pt>
                <c:pt idx="1232">
                  <c:v>98</c:v>
                </c:pt>
                <c:pt idx="1233">
                  <c:v>98</c:v>
                </c:pt>
                <c:pt idx="1234">
                  <c:v>98</c:v>
                </c:pt>
                <c:pt idx="1235">
                  <c:v>98</c:v>
                </c:pt>
                <c:pt idx="1236">
                  <c:v>98</c:v>
                </c:pt>
                <c:pt idx="1237">
                  <c:v>98</c:v>
                </c:pt>
                <c:pt idx="1238">
                  <c:v>98</c:v>
                </c:pt>
                <c:pt idx="1239">
                  <c:v>98</c:v>
                </c:pt>
                <c:pt idx="1240">
                  <c:v>98</c:v>
                </c:pt>
                <c:pt idx="1241">
                  <c:v>98</c:v>
                </c:pt>
                <c:pt idx="1242">
                  <c:v>98</c:v>
                </c:pt>
                <c:pt idx="1243">
                  <c:v>98</c:v>
                </c:pt>
                <c:pt idx="1244">
                  <c:v>98</c:v>
                </c:pt>
                <c:pt idx="1245">
                  <c:v>98</c:v>
                </c:pt>
                <c:pt idx="1246">
                  <c:v>98</c:v>
                </c:pt>
                <c:pt idx="1247">
                  <c:v>98</c:v>
                </c:pt>
                <c:pt idx="1248">
                  <c:v>98</c:v>
                </c:pt>
                <c:pt idx="1249">
                  <c:v>98</c:v>
                </c:pt>
                <c:pt idx="1250">
                  <c:v>98</c:v>
                </c:pt>
                <c:pt idx="1251">
                  <c:v>98</c:v>
                </c:pt>
                <c:pt idx="1252">
                  <c:v>98</c:v>
                </c:pt>
                <c:pt idx="1253">
                  <c:v>98</c:v>
                </c:pt>
                <c:pt idx="1254">
                  <c:v>98</c:v>
                </c:pt>
                <c:pt idx="1255">
                  <c:v>98</c:v>
                </c:pt>
                <c:pt idx="1256">
                  <c:v>98</c:v>
                </c:pt>
                <c:pt idx="1257">
                  <c:v>98</c:v>
                </c:pt>
                <c:pt idx="1258">
                  <c:v>98</c:v>
                </c:pt>
                <c:pt idx="1259">
                  <c:v>98</c:v>
                </c:pt>
                <c:pt idx="1260">
                  <c:v>98</c:v>
                </c:pt>
                <c:pt idx="1261">
                  <c:v>98</c:v>
                </c:pt>
                <c:pt idx="1262">
                  <c:v>98</c:v>
                </c:pt>
                <c:pt idx="1263">
                  <c:v>98</c:v>
                </c:pt>
                <c:pt idx="1264">
                  <c:v>98</c:v>
                </c:pt>
                <c:pt idx="1265">
                  <c:v>98</c:v>
                </c:pt>
                <c:pt idx="1266">
                  <c:v>98</c:v>
                </c:pt>
                <c:pt idx="1267">
                  <c:v>98</c:v>
                </c:pt>
                <c:pt idx="1268">
                  <c:v>98</c:v>
                </c:pt>
                <c:pt idx="1269">
                  <c:v>98</c:v>
                </c:pt>
                <c:pt idx="1270">
                  <c:v>98</c:v>
                </c:pt>
                <c:pt idx="1271">
                  <c:v>98</c:v>
                </c:pt>
                <c:pt idx="1272">
                  <c:v>98</c:v>
                </c:pt>
                <c:pt idx="1273">
                  <c:v>98</c:v>
                </c:pt>
                <c:pt idx="1274">
                  <c:v>98</c:v>
                </c:pt>
                <c:pt idx="1275">
                  <c:v>98</c:v>
                </c:pt>
                <c:pt idx="1276">
                  <c:v>98</c:v>
                </c:pt>
                <c:pt idx="1277">
                  <c:v>98</c:v>
                </c:pt>
                <c:pt idx="1278">
                  <c:v>98</c:v>
                </c:pt>
                <c:pt idx="1279">
                  <c:v>98</c:v>
                </c:pt>
                <c:pt idx="1280">
                  <c:v>98</c:v>
                </c:pt>
                <c:pt idx="1281">
                  <c:v>98</c:v>
                </c:pt>
                <c:pt idx="1282">
                  <c:v>98</c:v>
                </c:pt>
                <c:pt idx="1283">
                  <c:v>98</c:v>
                </c:pt>
                <c:pt idx="1284">
                  <c:v>98</c:v>
                </c:pt>
                <c:pt idx="1285">
                  <c:v>98</c:v>
                </c:pt>
                <c:pt idx="1286">
                  <c:v>98</c:v>
                </c:pt>
                <c:pt idx="1287">
                  <c:v>98</c:v>
                </c:pt>
                <c:pt idx="1288">
                  <c:v>98</c:v>
                </c:pt>
                <c:pt idx="1289">
                  <c:v>98</c:v>
                </c:pt>
                <c:pt idx="1290">
                  <c:v>98</c:v>
                </c:pt>
                <c:pt idx="1291">
                  <c:v>98</c:v>
                </c:pt>
                <c:pt idx="1292">
                  <c:v>98</c:v>
                </c:pt>
                <c:pt idx="1293">
                  <c:v>98</c:v>
                </c:pt>
                <c:pt idx="1294">
                  <c:v>98</c:v>
                </c:pt>
                <c:pt idx="1295">
                  <c:v>98</c:v>
                </c:pt>
                <c:pt idx="1296">
                  <c:v>98</c:v>
                </c:pt>
                <c:pt idx="1297">
                  <c:v>98</c:v>
                </c:pt>
                <c:pt idx="1298">
                  <c:v>98</c:v>
                </c:pt>
                <c:pt idx="1299">
                  <c:v>98</c:v>
                </c:pt>
                <c:pt idx="1300">
                  <c:v>98</c:v>
                </c:pt>
                <c:pt idx="1301">
                  <c:v>98</c:v>
                </c:pt>
                <c:pt idx="1302">
                  <c:v>98</c:v>
                </c:pt>
                <c:pt idx="1303">
                  <c:v>98</c:v>
                </c:pt>
                <c:pt idx="1304">
                  <c:v>98</c:v>
                </c:pt>
                <c:pt idx="1305">
                  <c:v>98</c:v>
                </c:pt>
                <c:pt idx="1306">
                  <c:v>98</c:v>
                </c:pt>
                <c:pt idx="1307">
                  <c:v>98</c:v>
                </c:pt>
                <c:pt idx="1308">
                  <c:v>98</c:v>
                </c:pt>
                <c:pt idx="1309">
                  <c:v>98</c:v>
                </c:pt>
                <c:pt idx="1310">
                  <c:v>98</c:v>
                </c:pt>
                <c:pt idx="1311">
                  <c:v>98</c:v>
                </c:pt>
                <c:pt idx="1312">
                  <c:v>98</c:v>
                </c:pt>
                <c:pt idx="1313">
                  <c:v>98</c:v>
                </c:pt>
                <c:pt idx="1314">
                  <c:v>98</c:v>
                </c:pt>
                <c:pt idx="1315">
                  <c:v>98</c:v>
                </c:pt>
                <c:pt idx="1316">
                  <c:v>98</c:v>
                </c:pt>
                <c:pt idx="1317">
                  <c:v>98</c:v>
                </c:pt>
                <c:pt idx="1318">
                  <c:v>98</c:v>
                </c:pt>
                <c:pt idx="1319">
                  <c:v>98</c:v>
                </c:pt>
                <c:pt idx="1320">
                  <c:v>98</c:v>
                </c:pt>
                <c:pt idx="1321">
                  <c:v>98</c:v>
                </c:pt>
                <c:pt idx="1322">
                  <c:v>98</c:v>
                </c:pt>
                <c:pt idx="1323">
                  <c:v>98</c:v>
                </c:pt>
                <c:pt idx="1324">
                  <c:v>98</c:v>
                </c:pt>
                <c:pt idx="1325">
                  <c:v>98</c:v>
                </c:pt>
                <c:pt idx="1326">
                  <c:v>98</c:v>
                </c:pt>
                <c:pt idx="1327">
                  <c:v>98</c:v>
                </c:pt>
                <c:pt idx="1328">
                  <c:v>98</c:v>
                </c:pt>
                <c:pt idx="1329">
                  <c:v>98</c:v>
                </c:pt>
                <c:pt idx="1330">
                  <c:v>98</c:v>
                </c:pt>
                <c:pt idx="1331">
                  <c:v>98</c:v>
                </c:pt>
                <c:pt idx="1332">
                  <c:v>98</c:v>
                </c:pt>
                <c:pt idx="1333">
                  <c:v>98</c:v>
                </c:pt>
                <c:pt idx="1334">
                  <c:v>98</c:v>
                </c:pt>
                <c:pt idx="1335">
                  <c:v>98</c:v>
                </c:pt>
                <c:pt idx="1336">
                  <c:v>98</c:v>
                </c:pt>
                <c:pt idx="1337">
                  <c:v>98</c:v>
                </c:pt>
                <c:pt idx="1338">
                  <c:v>98</c:v>
                </c:pt>
                <c:pt idx="1339">
                  <c:v>98</c:v>
                </c:pt>
                <c:pt idx="1340">
                  <c:v>98</c:v>
                </c:pt>
                <c:pt idx="1341">
                  <c:v>98</c:v>
                </c:pt>
                <c:pt idx="1342">
                  <c:v>98</c:v>
                </c:pt>
                <c:pt idx="1343">
                  <c:v>98</c:v>
                </c:pt>
                <c:pt idx="1344">
                  <c:v>98</c:v>
                </c:pt>
                <c:pt idx="1345">
                  <c:v>98</c:v>
                </c:pt>
                <c:pt idx="1346">
                  <c:v>98</c:v>
                </c:pt>
                <c:pt idx="1347">
                  <c:v>98</c:v>
                </c:pt>
                <c:pt idx="1348">
                  <c:v>99</c:v>
                </c:pt>
                <c:pt idx="1349">
                  <c:v>99</c:v>
                </c:pt>
                <c:pt idx="1350">
                  <c:v>99</c:v>
                </c:pt>
                <c:pt idx="1351">
                  <c:v>99</c:v>
                </c:pt>
                <c:pt idx="1352">
                  <c:v>99</c:v>
                </c:pt>
                <c:pt idx="1353">
                  <c:v>99</c:v>
                </c:pt>
                <c:pt idx="1354">
                  <c:v>99</c:v>
                </c:pt>
                <c:pt idx="1355">
                  <c:v>99</c:v>
                </c:pt>
                <c:pt idx="1356">
                  <c:v>99</c:v>
                </c:pt>
                <c:pt idx="1357">
                  <c:v>99</c:v>
                </c:pt>
                <c:pt idx="1358">
                  <c:v>99</c:v>
                </c:pt>
                <c:pt idx="1359">
                  <c:v>99</c:v>
                </c:pt>
                <c:pt idx="1360">
                  <c:v>99</c:v>
                </c:pt>
                <c:pt idx="1361">
                  <c:v>99</c:v>
                </c:pt>
                <c:pt idx="1362">
                  <c:v>99</c:v>
                </c:pt>
                <c:pt idx="1363">
                  <c:v>99</c:v>
                </c:pt>
                <c:pt idx="1364">
                  <c:v>99</c:v>
                </c:pt>
                <c:pt idx="1365">
                  <c:v>99</c:v>
                </c:pt>
                <c:pt idx="1366">
                  <c:v>99</c:v>
                </c:pt>
                <c:pt idx="1367">
                  <c:v>99</c:v>
                </c:pt>
                <c:pt idx="1368">
                  <c:v>99</c:v>
                </c:pt>
                <c:pt idx="1369">
                  <c:v>99</c:v>
                </c:pt>
                <c:pt idx="1370">
                  <c:v>99</c:v>
                </c:pt>
                <c:pt idx="1371">
                  <c:v>99</c:v>
                </c:pt>
                <c:pt idx="1372">
                  <c:v>99</c:v>
                </c:pt>
                <c:pt idx="1373">
                  <c:v>99</c:v>
                </c:pt>
                <c:pt idx="1374">
                  <c:v>99</c:v>
                </c:pt>
                <c:pt idx="1375">
                  <c:v>99</c:v>
                </c:pt>
                <c:pt idx="1376">
                  <c:v>99</c:v>
                </c:pt>
                <c:pt idx="1377">
                  <c:v>99</c:v>
                </c:pt>
                <c:pt idx="1378">
                  <c:v>99</c:v>
                </c:pt>
                <c:pt idx="1379">
                  <c:v>99</c:v>
                </c:pt>
                <c:pt idx="1380">
                  <c:v>99</c:v>
                </c:pt>
                <c:pt idx="1381">
                  <c:v>99</c:v>
                </c:pt>
                <c:pt idx="1382">
                  <c:v>99</c:v>
                </c:pt>
                <c:pt idx="1383">
                  <c:v>99</c:v>
                </c:pt>
                <c:pt idx="1384">
                  <c:v>99</c:v>
                </c:pt>
                <c:pt idx="1385">
                  <c:v>99</c:v>
                </c:pt>
                <c:pt idx="1386">
                  <c:v>99</c:v>
                </c:pt>
                <c:pt idx="1387">
                  <c:v>99</c:v>
                </c:pt>
                <c:pt idx="1388">
                  <c:v>99</c:v>
                </c:pt>
                <c:pt idx="1389">
                  <c:v>99</c:v>
                </c:pt>
                <c:pt idx="1390">
                  <c:v>99</c:v>
                </c:pt>
                <c:pt idx="1391">
                  <c:v>99</c:v>
                </c:pt>
                <c:pt idx="1392">
                  <c:v>99</c:v>
                </c:pt>
                <c:pt idx="1393">
                  <c:v>99</c:v>
                </c:pt>
                <c:pt idx="1394">
                  <c:v>99</c:v>
                </c:pt>
                <c:pt idx="1395">
                  <c:v>99</c:v>
                </c:pt>
                <c:pt idx="1396">
                  <c:v>99</c:v>
                </c:pt>
                <c:pt idx="1397">
                  <c:v>99</c:v>
                </c:pt>
                <c:pt idx="1398">
                  <c:v>99</c:v>
                </c:pt>
                <c:pt idx="1399">
                  <c:v>99</c:v>
                </c:pt>
                <c:pt idx="1400">
                  <c:v>99</c:v>
                </c:pt>
                <c:pt idx="1401">
                  <c:v>99</c:v>
                </c:pt>
                <c:pt idx="1402">
                  <c:v>99</c:v>
                </c:pt>
                <c:pt idx="1403">
                  <c:v>99</c:v>
                </c:pt>
                <c:pt idx="1404">
                  <c:v>99</c:v>
                </c:pt>
                <c:pt idx="1405">
                  <c:v>99</c:v>
                </c:pt>
                <c:pt idx="1406">
                  <c:v>99</c:v>
                </c:pt>
                <c:pt idx="1407">
                  <c:v>99</c:v>
                </c:pt>
                <c:pt idx="1408">
                  <c:v>99</c:v>
                </c:pt>
                <c:pt idx="1409">
                  <c:v>99</c:v>
                </c:pt>
                <c:pt idx="1410">
                  <c:v>99</c:v>
                </c:pt>
                <c:pt idx="1411">
                  <c:v>99</c:v>
                </c:pt>
                <c:pt idx="1412">
                  <c:v>99</c:v>
                </c:pt>
                <c:pt idx="1413">
                  <c:v>99</c:v>
                </c:pt>
                <c:pt idx="1414">
                  <c:v>99</c:v>
                </c:pt>
                <c:pt idx="1415">
                  <c:v>99</c:v>
                </c:pt>
                <c:pt idx="1416">
                  <c:v>99</c:v>
                </c:pt>
                <c:pt idx="1417">
                  <c:v>99</c:v>
                </c:pt>
                <c:pt idx="1418">
                  <c:v>99</c:v>
                </c:pt>
                <c:pt idx="1419">
                  <c:v>99</c:v>
                </c:pt>
                <c:pt idx="1420">
                  <c:v>99</c:v>
                </c:pt>
                <c:pt idx="1421">
                  <c:v>99</c:v>
                </c:pt>
                <c:pt idx="1422">
                  <c:v>99</c:v>
                </c:pt>
                <c:pt idx="1423">
                  <c:v>99</c:v>
                </c:pt>
                <c:pt idx="1424">
                  <c:v>99</c:v>
                </c:pt>
                <c:pt idx="1425">
                  <c:v>99</c:v>
                </c:pt>
                <c:pt idx="1426">
                  <c:v>99</c:v>
                </c:pt>
                <c:pt idx="1427">
                  <c:v>99</c:v>
                </c:pt>
                <c:pt idx="1428">
                  <c:v>99</c:v>
                </c:pt>
                <c:pt idx="1429">
                  <c:v>99</c:v>
                </c:pt>
                <c:pt idx="1430">
                  <c:v>99</c:v>
                </c:pt>
                <c:pt idx="1431">
                  <c:v>99</c:v>
                </c:pt>
                <c:pt idx="1432">
                  <c:v>99</c:v>
                </c:pt>
                <c:pt idx="1433">
                  <c:v>99</c:v>
                </c:pt>
                <c:pt idx="1434">
                  <c:v>99</c:v>
                </c:pt>
                <c:pt idx="1435">
                  <c:v>99</c:v>
                </c:pt>
                <c:pt idx="1436">
                  <c:v>99</c:v>
                </c:pt>
                <c:pt idx="1437">
                  <c:v>99</c:v>
                </c:pt>
                <c:pt idx="1438">
                  <c:v>99</c:v>
                </c:pt>
                <c:pt idx="1439">
                  <c:v>99</c:v>
                </c:pt>
                <c:pt idx="1440">
                  <c:v>99</c:v>
                </c:pt>
                <c:pt idx="1441">
                  <c:v>99</c:v>
                </c:pt>
                <c:pt idx="1442">
                  <c:v>99</c:v>
                </c:pt>
                <c:pt idx="1443">
                  <c:v>99</c:v>
                </c:pt>
                <c:pt idx="1444">
                  <c:v>99</c:v>
                </c:pt>
                <c:pt idx="1445">
                  <c:v>99</c:v>
                </c:pt>
                <c:pt idx="1446">
                  <c:v>99</c:v>
                </c:pt>
                <c:pt idx="1447">
                  <c:v>99</c:v>
                </c:pt>
                <c:pt idx="1448">
                  <c:v>99</c:v>
                </c:pt>
                <c:pt idx="1449">
                  <c:v>99</c:v>
                </c:pt>
                <c:pt idx="1450">
                  <c:v>99</c:v>
                </c:pt>
                <c:pt idx="1451">
                  <c:v>99</c:v>
                </c:pt>
                <c:pt idx="1452">
                  <c:v>99</c:v>
                </c:pt>
                <c:pt idx="1453">
                  <c:v>99</c:v>
                </c:pt>
                <c:pt idx="1454">
                  <c:v>99</c:v>
                </c:pt>
                <c:pt idx="1455">
                  <c:v>99</c:v>
                </c:pt>
                <c:pt idx="1456">
                  <c:v>99</c:v>
                </c:pt>
                <c:pt idx="1457">
                  <c:v>99</c:v>
                </c:pt>
                <c:pt idx="1458">
                  <c:v>99</c:v>
                </c:pt>
                <c:pt idx="1459">
                  <c:v>99</c:v>
                </c:pt>
                <c:pt idx="1460">
                  <c:v>99</c:v>
                </c:pt>
                <c:pt idx="1461">
                  <c:v>99</c:v>
                </c:pt>
                <c:pt idx="1462">
                  <c:v>99</c:v>
                </c:pt>
                <c:pt idx="1463">
                  <c:v>99</c:v>
                </c:pt>
                <c:pt idx="1464">
                  <c:v>99</c:v>
                </c:pt>
                <c:pt idx="1465">
                  <c:v>99</c:v>
                </c:pt>
                <c:pt idx="1466">
                  <c:v>99</c:v>
                </c:pt>
                <c:pt idx="1467">
                  <c:v>99</c:v>
                </c:pt>
                <c:pt idx="1468">
                  <c:v>99</c:v>
                </c:pt>
                <c:pt idx="1469">
                  <c:v>99</c:v>
                </c:pt>
                <c:pt idx="1470">
                  <c:v>99</c:v>
                </c:pt>
                <c:pt idx="1471">
                  <c:v>99</c:v>
                </c:pt>
                <c:pt idx="1472">
                  <c:v>99</c:v>
                </c:pt>
                <c:pt idx="1473">
                  <c:v>99</c:v>
                </c:pt>
                <c:pt idx="1474">
                  <c:v>99</c:v>
                </c:pt>
                <c:pt idx="1475">
                  <c:v>99</c:v>
                </c:pt>
                <c:pt idx="1476">
                  <c:v>99</c:v>
                </c:pt>
                <c:pt idx="1477">
                  <c:v>99</c:v>
                </c:pt>
                <c:pt idx="1478">
                  <c:v>99</c:v>
                </c:pt>
                <c:pt idx="1479">
                  <c:v>99</c:v>
                </c:pt>
                <c:pt idx="1480">
                  <c:v>99</c:v>
                </c:pt>
                <c:pt idx="1481">
                  <c:v>99</c:v>
                </c:pt>
                <c:pt idx="1482">
                  <c:v>99</c:v>
                </c:pt>
                <c:pt idx="1483">
                  <c:v>99</c:v>
                </c:pt>
                <c:pt idx="1484">
                  <c:v>99</c:v>
                </c:pt>
                <c:pt idx="1485">
                  <c:v>99</c:v>
                </c:pt>
                <c:pt idx="1486">
                  <c:v>99</c:v>
                </c:pt>
                <c:pt idx="1487">
                  <c:v>99</c:v>
                </c:pt>
                <c:pt idx="1488">
                  <c:v>99</c:v>
                </c:pt>
                <c:pt idx="1489">
                  <c:v>99</c:v>
                </c:pt>
                <c:pt idx="1490">
                  <c:v>99</c:v>
                </c:pt>
                <c:pt idx="1491">
                  <c:v>99</c:v>
                </c:pt>
                <c:pt idx="1492">
                  <c:v>99</c:v>
                </c:pt>
                <c:pt idx="1493">
                  <c:v>99</c:v>
                </c:pt>
                <c:pt idx="1494">
                  <c:v>99</c:v>
                </c:pt>
                <c:pt idx="1495">
                  <c:v>99</c:v>
                </c:pt>
                <c:pt idx="1496">
                  <c:v>99</c:v>
                </c:pt>
                <c:pt idx="1497">
                  <c:v>99</c:v>
                </c:pt>
                <c:pt idx="1498">
                  <c:v>99</c:v>
                </c:pt>
                <c:pt idx="1499">
                  <c:v>99</c:v>
                </c:pt>
                <c:pt idx="1500">
                  <c:v>99</c:v>
                </c:pt>
                <c:pt idx="1501">
                  <c:v>99</c:v>
                </c:pt>
                <c:pt idx="1502">
                  <c:v>99</c:v>
                </c:pt>
                <c:pt idx="1503">
                  <c:v>99</c:v>
                </c:pt>
                <c:pt idx="1504">
                  <c:v>99</c:v>
                </c:pt>
                <c:pt idx="1505">
                  <c:v>99</c:v>
                </c:pt>
                <c:pt idx="1506">
                  <c:v>99</c:v>
                </c:pt>
                <c:pt idx="1507">
                  <c:v>99</c:v>
                </c:pt>
                <c:pt idx="1508">
                  <c:v>99</c:v>
                </c:pt>
                <c:pt idx="1509">
                  <c:v>99</c:v>
                </c:pt>
                <c:pt idx="1510">
                  <c:v>99</c:v>
                </c:pt>
                <c:pt idx="1511">
                  <c:v>99</c:v>
                </c:pt>
                <c:pt idx="1512">
                  <c:v>99</c:v>
                </c:pt>
                <c:pt idx="1513">
                  <c:v>99</c:v>
                </c:pt>
                <c:pt idx="1514">
                  <c:v>99</c:v>
                </c:pt>
                <c:pt idx="1515">
                  <c:v>99</c:v>
                </c:pt>
                <c:pt idx="1516">
                  <c:v>99</c:v>
                </c:pt>
                <c:pt idx="1517">
                  <c:v>99</c:v>
                </c:pt>
                <c:pt idx="1518">
                  <c:v>99</c:v>
                </c:pt>
                <c:pt idx="1519">
                  <c:v>99</c:v>
                </c:pt>
                <c:pt idx="1520">
                  <c:v>99</c:v>
                </c:pt>
                <c:pt idx="1521">
                  <c:v>99</c:v>
                </c:pt>
                <c:pt idx="1522">
                  <c:v>99</c:v>
                </c:pt>
                <c:pt idx="1523">
                  <c:v>99</c:v>
                </c:pt>
                <c:pt idx="1524">
                  <c:v>99</c:v>
                </c:pt>
                <c:pt idx="1525">
                  <c:v>99</c:v>
                </c:pt>
                <c:pt idx="1526">
                  <c:v>99</c:v>
                </c:pt>
                <c:pt idx="1527">
                  <c:v>99</c:v>
                </c:pt>
                <c:pt idx="1528">
                  <c:v>99</c:v>
                </c:pt>
                <c:pt idx="1529">
                  <c:v>99</c:v>
                </c:pt>
                <c:pt idx="1530">
                  <c:v>99</c:v>
                </c:pt>
                <c:pt idx="1531">
                  <c:v>99</c:v>
                </c:pt>
                <c:pt idx="1532">
                  <c:v>99</c:v>
                </c:pt>
                <c:pt idx="1533">
                  <c:v>99</c:v>
                </c:pt>
                <c:pt idx="1534">
                  <c:v>99</c:v>
                </c:pt>
                <c:pt idx="1535">
                  <c:v>99</c:v>
                </c:pt>
                <c:pt idx="1536">
                  <c:v>99</c:v>
                </c:pt>
                <c:pt idx="1537">
                  <c:v>99</c:v>
                </c:pt>
                <c:pt idx="1538">
                  <c:v>99</c:v>
                </c:pt>
                <c:pt idx="1539">
                  <c:v>99</c:v>
                </c:pt>
                <c:pt idx="1540">
                  <c:v>99</c:v>
                </c:pt>
                <c:pt idx="1541">
                  <c:v>99</c:v>
                </c:pt>
                <c:pt idx="1542">
                  <c:v>99</c:v>
                </c:pt>
                <c:pt idx="1543">
                  <c:v>99</c:v>
                </c:pt>
                <c:pt idx="1544">
                  <c:v>99</c:v>
                </c:pt>
                <c:pt idx="1545">
                  <c:v>99</c:v>
                </c:pt>
                <c:pt idx="1546">
                  <c:v>99</c:v>
                </c:pt>
                <c:pt idx="1547">
                  <c:v>99</c:v>
                </c:pt>
                <c:pt idx="1548">
                  <c:v>99</c:v>
                </c:pt>
                <c:pt idx="1549">
                  <c:v>99</c:v>
                </c:pt>
                <c:pt idx="1550">
                  <c:v>99</c:v>
                </c:pt>
                <c:pt idx="1551">
                  <c:v>99</c:v>
                </c:pt>
                <c:pt idx="1552">
                  <c:v>99</c:v>
                </c:pt>
                <c:pt idx="1553">
                  <c:v>99</c:v>
                </c:pt>
                <c:pt idx="1554">
                  <c:v>99</c:v>
                </c:pt>
                <c:pt idx="1555">
                  <c:v>99</c:v>
                </c:pt>
                <c:pt idx="1556">
                  <c:v>99</c:v>
                </c:pt>
                <c:pt idx="1557">
                  <c:v>99</c:v>
                </c:pt>
                <c:pt idx="1558">
                  <c:v>99</c:v>
                </c:pt>
                <c:pt idx="1559">
                  <c:v>99</c:v>
                </c:pt>
                <c:pt idx="1560">
                  <c:v>99</c:v>
                </c:pt>
                <c:pt idx="1561">
                  <c:v>99</c:v>
                </c:pt>
                <c:pt idx="1562">
                  <c:v>99</c:v>
                </c:pt>
                <c:pt idx="1563">
                  <c:v>99</c:v>
                </c:pt>
                <c:pt idx="1564">
                  <c:v>99</c:v>
                </c:pt>
                <c:pt idx="1565">
                  <c:v>99</c:v>
                </c:pt>
                <c:pt idx="1566">
                  <c:v>99</c:v>
                </c:pt>
                <c:pt idx="1567">
                  <c:v>99</c:v>
                </c:pt>
                <c:pt idx="1568">
                  <c:v>99</c:v>
                </c:pt>
                <c:pt idx="1569">
                  <c:v>99</c:v>
                </c:pt>
                <c:pt idx="1570">
                  <c:v>99</c:v>
                </c:pt>
                <c:pt idx="1571">
                  <c:v>99</c:v>
                </c:pt>
                <c:pt idx="1572">
                  <c:v>99</c:v>
                </c:pt>
                <c:pt idx="1573">
                  <c:v>99</c:v>
                </c:pt>
                <c:pt idx="1574">
                  <c:v>99</c:v>
                </c:pt>
                <c:pt idx="1575">
                  <c:v>99</c:v>
                </c:pt>
                <c:pt idx="1576">
                  <c:v>99</c:v>
                </c:pt>
                <c:pt idx="1577">
                  <c:v>99</c:v>
                </c:pt>
                <c:pt idx="1578">
                  <c:v>99</c:v>
                </c:pt>
                <c:pt idx="1579">
                  <c:v>99</c:v>
                </c:pt>
                <c:pt idx="1580">
                  <c:v>99</c:v>
                </c:pt>
                <c:pt idx="1581">
                  <c:v>99</c:v>
                </c:pt>
                <c:pt idx="1582">
                  <c:v>99</c:v>
                </c:pt>
                <c:pt idx="1583">
                  <c:v>99</c:v>
                </c:pt>
                <c:pt idx="1584">
                  <c:v>99</c:v>
                </c:pt>
                <c:pt idx="1585">
                  <c:v>99</c:v>
                </c:pt>
                <c:pt idx="1586">
                  <c:v>99</c:v>
                </c:pt>
                <c:pt idx="1587">
                  <c:v>99</c:v>
                </c:pt>
                <c:pt idx="1588">
                  <c:v>99</c:v>
                </c:pt>
                <c:pt idx="1589">
                  <c:v>99</c:v>
                </c:pt>
                <c:pt idx="1590">
                  <c:v>99</c:v>
                </c:pt>
                <c:pt idx="1591">
                  <c:v>99</c:v>
                </c:pt>
                <c:pt idx="1592">
                  <c:v>99</c:v>
                </c:pt>
                <c:pt idx="1593">
                  <c:v>99</c:v>
                </c:pt>
                <c:pt idx="1594">
                  <c:v>99</c:v>
                </c:pt>
                <c:pt idx="1595">
                  <c:v>99</c:v>
                </c:pt>
                <c:pt idx="1596">
                  <c:v>99</c:v>
                </c:pt>
                <c:pt idx="1597">
                  <c:v>99</c:v>
                </c:pt>
                <c:pt idx="1598">
                  <c:v>99</c:v>
                </c:pt>
                <c:pt idx="1599">
                  <c:v>99</c:v>
                </c:pt>
                <c:pt idx="1600">
                  <c:v>99</c:v>
                </c:pt>
                <c:pt idx="1601">
                  <c:v>99</c:v>
                </c:pt>
                <c:pt idx="1602">
                  <c:v>99</c:v>
                </c:pt>
                <c:pt idx="1603">
                  <c:v>99</c:v>
                </c:pt>
                <c:pt idx="1604">
                  <c:v>99</c:v>
                </c:pt>
                <c:pt idx="1605">
                  <c:v>99</c:v>
                </c:pt>
                <c:pt idx="1606">
                  <c:v>99</c:v>
                </c:pt>
                <c:pt idx="1607">
                  <c:v>99</c:v>
                </c:pt>
                <c:pt idx="1608">
                  <c:v>99</c:v>
                </c:pt>
                <c:pt idx="1609">
                  <c:v>99</c:v>
                </c:pt>
                <c:pt idx="1610">
                  <c:v>99</c:v>
                </c:pt>
                <c:pt idx="1611">
                  <c:v>99</c:v>
                </c:pt>
                <c:pt idx="1612">
                  <c:v>99</c:v>
                </c:pt>
                <c:pt idx="1613">
                  <c:v>99</c:v>
                </c:pt>
                <c:pt idx="1614">
                  <c:v>99</c:v>
                </c:pt>
                <c:pt idx="1615">
                  <c:v>99</c:v>
                </c:pt>
                <c:pt idx="1616">
                  <c:v>99</c:v>
                </c:pt>
                <c:pt idx="1617">
                  <c:v>99</c:v>
                </c:pt>
                <c:pt idx="1618">
                  <c:v>99</c:v>
                </c:pt>
                <c:pt idx="1619">
                  <c:v>99</c:v>
                </c:pt>
                <c:pt idx="1620">
                  <c:v>99</c:v>
                </c:pt>
                <c:pt idx="1621">
                  <c:v>99</c:v>
                </c:pt>
                <c:pt idx="1622">
                  <c:v>99</c:v>
                </c:pt>
                <c:pt idx="1623">
                  <c:v>99</c:v>
                </c:pt>
                <c:pt idx="1624">
                  <c:v>99</c:v>
                </c:pt>
                <c:pt idx="1625">
                  <c:v>99</c:v>
                </c:pt>
                <c:pt idx="1626">
                  <c:v>99</c:v>
                </c:pt>
                <c:pt idx="1627">
                  <c:v>99</c:v>
                </c:pt>
                <c:pt idx="1628">
                  <c:v>99</c:v>
                </c:pt>
                <c:pt idx="1629">
                  <c:v>99</c:v>
                </c:pt>
                <c:pt idx="1630">
                  <c:v>99</c:v>
                </c:pt>
                <c:pt idx="1631">
                  <c:v>99</c:v>
                </c:pt>
                <c:pt idx="1632">
                  <c:v>99</c:v>
                </c:pt>
                <c:pt idx="1633">
                  <c:v>99</c:v>
                </c:pt>
                <c:pt idx="1634">
                  <c:v>99</c:v>
                </c:pt>
                <c:pt idx="1635">
                  <c:v>99</c:v>
                </c:pt>
                <c:pt idx="1636">
                  <c:v>99</c:v>
                </c:pt>
                <c:pt idx="1637">
                  <c:v>99</c:v>
                </c:pt>
                <c:pt idx="1638">
                  <c:v>99</c:v>
                </c:pt>
                <c:pt idx="1639">
                  <c:v>99</c:v>
                </c:pt>
                <c:pt idx="1640">
                  <c:v>99</c:v>
                </c:pt>
                <c:pt idx="1641">
                  <c:v>99</c:v>
                </c:pt>
                <c:pt idx="1642">
                  <c:v>99</c:v>
                </c:pt>
                <c:pt idx="1643">
                  <c:v>99</c:v>
                </c:pt>
                <c:pt idx="1644">
                  <c:v>99</c:v>
                </c:pt>
                <c:pt idx="1645">
                  <c:v>99</c:v>
                </c:pt>
                <c:pt idx="1646">
                  <c:v>99</c:v>
                </c:pt>
                <c:pt idx="1647">
                  <c:v>99</c:v>
                </c:pt>
                <c:pt idx="1648">
                  <c:v>99</c:v>
                </c:pt>
                <c:pt idx="1649">
                  <c:v>99</c:v>
                </c:pt>
                <c:pt idx="1650">
                  <c:v>99</c:v>
                </c:pt>
                <c:pt idx="1651">
                  <c:v>99</c:v>
                </c:pt>
                <c:pt idx="1652">
                  <c:v>99</c:v>
                </c:pt>
                <c:pt idx="1653">
                  <c:v>99</c:v>
                </c:pt>
                <c:pt idx="1654">
                  <c:v>99</c:v>
                </c:pt>
                <c:pt idx="1655">
                  <c:v>99</c:v>
                </c:pt>
                <c:pt idx="1656">
                  <c:v>99</c:v>
                </c:pt>
                <c:pt idx="1657">
                  <c:v>99</c:v>
                </c:pt>
                <c:pt idx="1658">
                  <c:v>99</c:v>
                </c:pt>
                <c:pt idx="1659">
                  <c:v>99</c:v>
                </c:pt>
                <c:pt idx="1660">
                  <c:v>99</c:v>
                </c:pt>
                <c:pt idx="1661">
                  <c:v>99</c:v>
                </c:pt>
                <c:pt idx="1662">
                  <c:v>99</c:v>
                </c:pt>
                <c:pt idx="1663">
                  <c:v>99</c:v>
                </c:pt>
                <c:pt idx="1664">
                  <c:v>99</c:v>
                </c:pt>
                <c:pt idx="1665">
                  <c:v>99</c:v>
                </c:pt>
                <c:pt idx="1666">
                  <c:v>99</c:v>
                </c:pt>
                <c:pt idx="1667">
                  <c:v>99</c:v>
                </c:pt>
                <c:pt idx="1668">
                  <c:v>99</c:v>
                </c:pt>
                <c:pt idx="1669">
                  <c:v>99</c:v>
                </c:pt>
                <c:pt idx="1670">
                  <c:v>99</c:v>
                </c:pt>
                <c:pt idx="1671">
                  <c:v>99</c:v>
                </c:pt>
                <c:pt idx="1672">
                  <c:v>99</c:v>
                </c:pt>
                <c:pt idx="1673">
                  <c:v>99</c:v>
                </c:pt>
                <c:pt idx="1674">
                  <c:v>99</c:v>
                </c:pt>
                <c:pt idx="1675">
                  <c:v>99</c:v>
                </c:pt>
                <c:pt idx="1676">
                  <c:v>99</c:v>
                </c:pt>
                <c:pt idx="1677">
                  <c:v>99</c:v>
                </c:pt>
                <c:pt idx="1678">
                  <c:v>99</c:v>
                </c:pt>
                <c:pt idx="1679">
                  <c:v>99</c:v>
                </c:pt>
                <c:pt idx="1680">
                  <c:v>99</c:v>
                </c:pt>
                <c:pt idx="1681">
                  <c:v>99</c:v>
                </c:pt>
                <c:pt idx="1682">
                  <c:v>99</c:v>
                </c:pt>
                <c:pt idx="1683">
                  <c:v>99</c:v>
                </c:pt>
                <c:pt idx="1684">
                  <c:v>99</c:v>
                </c:pt>
                <c:pt idx="1685">
                  <c:v>99</c:v>
                </c:pt>
                <c:pt idx="1686">
                  <c:v>99</c:v>
                </c:pt>
                <c:pt idx="1687">
                  <c:v>99</c:v>
                </c:pt>
                <c:pt idx="1688">
                  <c:v>99</c:v>
                </c:pt>
                <c:pt idx="1689">
                  <c:v>99</c:v>
                </c:pt>
                <c:pt idx="1690">
                  <c:v>99</c:v>
                </c:pt>
                <c:pt idx="1691">
                  <c:v>99</c:v>
                </c:pt>
                <c:pt idx="1692">
                  <c:v>99</c:v>
                </c:pt>
                <c:pt idx="1693">
                  <c:v>99</c:v>
                </c:pt>
                <c:pt idx="1694">
                  <c:v>99</c:v>
                </c:pt>
                <c:pt idx="1695">
                  <c:v>99</c:v>
                </c:pt>
                <c:pt idx="1696">
                  <c:v>99</c:v>
                </c:pt>
                <c:pt idx="1697">
                  <c:v>99</c:v>
                </c:pt>
                <c:pt idx="1698">
                  <c:v>99</c:v>
                </c:pt>
                <c:pt idx="1699">
                  <c:v>99</c:v>
                </c:pt>
                <c:pt idx="1700">
                  <c:v>99</c:v>
                </c:pt>
                <c:pt idx="1701">
                  <c:v>99</c:v>
                </c:pt>
                <c:pt idx="1702">
                  <c:v>99</c:v>
                </c:pt>
                <c:pt idx="1703">
                  <c:v>99</c:v>
                </c:pt>
                <c:pt idx="1704">
                  <c:v>99</c:v>
                </c:pt>
                <c:pt idx="1705">
                  <c:v>99</c:v>
                </c:pt>
                <c:pt idx="1706">
                  <c:v>99</c:v>
                </c:pt>
                <c:pt idx="1707">
                  <c:v>99</c:v>
                </c:pt>
                <c:pt idx="1708">
                  <c:v>99</c:v>
                </c:pt>
                <c:pt idx="1709">
                  <c:v>99</c:v>
                </c:pt>
                <c:pt idx="1710">
                  <c:v>99</c:v>
                </c:pt>
                <c:pt idx="1711">
                  <c:v>99</c:v>
                </c:pt>
                <c:pt idx="1712">
                  <c:v>99</c:v>
                </c:pt>
                <c:pt idx="1713">
                  <c:v>99</c:v>
                </c:pt>
                <c:pt idx="1714">
                  <c:v>99</c:v>
                </c:pt>
                <c:pt idx="1715">
                  <c:v>99</c:v>
                </c:pt>
                <c:pt idx="1716">
                  <c:v>99</c:v>
                </c:pt>
                <c:pt idx="1717">
                  <c:v>99</c:v>
                </c:pt>
                <c:pt idx="1718">
                  <c:v>99</c:v>
                </c:pt>
                <c:pt idx="1719">
                  <c:v>99</c:v>
                </c:pt>
                <c:pt idx="1720">
                  <c:v>99</c:v>
                </c:pt>
                <c:pt idx="1721">
                  <c:v>99</c:v>
                </c:pt>
                <c:pt idx="1722">
                  <c:v>99</c:v>
                </c:pt>
                <c:pt idx="1723">
                  <c:v>99</c:v>
                </c:pt>
                <c:pt idx="1724">
                  <c:v>99</c:v>
                </c:pt>
                <c:pt idx="1725">
                  <c:v>99</c:v>
                </c:pt>
                <c:pt idx="1726">
                  <c:v>99</c:v>
                </c:pt>
                <c:pt idx="1727">
                  <c:v>99</c:v>
                </c:pt>
                <c:pt idx="1728">
                  <c:v>99</c:v>
                </c:pt>
                <c:pt idx="1729">
                  <c:v>99</c:v>
                </c:pt>
                <c:pt idx="1730">
                  <c:v>99</c:v>
                </c:pt>
                <c:pt idx="1731">
                  <c:v>99</c:v>
                </c:pt>
                <c:pt idx="1732">
                  <c:v>99</c:v>
                </c:pt>
                <c:pt idx="1733">
                  <c:v>99</c:v>
                </c:pt>
                <c:pt idx="1734">
                  <c:v>99</c:v>
                </c:pt>
                <c:pt idx="1735">
                  <c:v>99</c:v>
                </c:pt>
                <c:pt idx="1736">
                  <c:v>99</c:v>
                </c:pt>
                <c:pt idx="1737">
                  <c:v>99</c:v>
                </c:pt>
                <c:pt idx="1738">
                  <c:v>99</c:v>
                </c:pt>
                <c:pt idx="1739">
                  <c:v>99</c:v>
                </c:pt>
                <c:pt idx="1740">
                  <c:v>99</c:v>
                </c:pt>
                <c:pt idx="1741">
                  <c:v>99</c:v>
                </c:pt>
                <c:pt idx="1742">
                  <c:v>99</c:v>
                </c:pt>
                <c:pt idx="1743">
                  <c:v>99</c:v>
                </c:pt>
                <c:pt idx="1744">
                  <c:v>99</c:v>
                </c:pt>
                <c:pt idx="1745">
                  <c:v>99</c:v>
                </c:pt>
                <c:pt idx="1746">
                  <c:v>99</c:v>
                </c:pt>
                <c:pt idx="1747">
                  <c:v>99</c:v>
                </c:pt>
                <c:pt idx="1748">
                  <c:v>99</c:v>
                </c:pt>
                <c:pt idx="1749">
                  <c:v>99</c:v>
                </c:pt>
                <c:pt idx="1750">
                  <c:v>99</c:v>
                </c:pt>
                <c:pt idx="1751">
                  <c:v>99</c:v>
                </c:pt>
                <c:pt idx="1752">
                  <c:v>99</c:v>
                </c:pt>
                <c:pt idx="1753">
                  <c:v>99</c:v>
                </c:pt>
                <c:pt idx="1754">
                  <c:v>99</c:v>
                </c:pt>
                <c:pt idx="1755">
                  <c:v>99</c:v>
                </c:pt>
                <c:pt idx="1756">
                  <c:v>99</c:v>
                </c:pt>
                <c:pt idx="1757">
                  <c:v>99</c:v>
                </c:pt>
                <c:pt idx="1758">
                  <c:v>99</c:v>
                </c:pt>
                <c:pt idx="1759">
                  <c:v>99</c:v>
                </c:pt>
                <c:pt idx="1760">
                  <c:v>99</c:v>
                </c:pt>
                <c:pt idx="1761">
                  <c:v>99</c:v>
                </c:pt>
                <c:pt idx="1762">
                  <c:v>99</c:v>
                </c:pt>
                <c:pt idx="1763">
                  <c:v>99</c:v>
                </c:pt>
                <c:pt idx="1764">
                  <c:v>99</c:v>
                </c:pt>
                <c:pt idx="1765">
                  <c:v>99</c:v>
                </c:pt>
                <c:pt idx="1766">
                  <c:v>99</c:v>
                </c:pt>
                <c:pt idx="1767">
                  <c:v>99</c:v>
                </c:pt>
                <c:pt idx="1768">
                  <c:v>99</c:v>
                </c:pt>
                <c:pt idx="1769">
                  <c:v>99</c:v>
                </c:pt>
                <c:pt idx="1770">
                  <c:v>99</c:v>
                </c:pt>
                <c:pt idx="1771">
                  <c:v>99</c:v>
                </c:pt>
                <c:pt idx="1772">
                  <c:v>99</c:v>
                </c:pt>
                <c:pt idx="1773">
                  <c:v>99</c:v>
                </c:pt>
                <c:pt idx="1774">
                  <c:v>99</c:v>
                </c:pt>
                <c:pt idx="1775">
                  <c:v>99</c:v>
                </c:pt>
                <c:pt idx="1776">
                  <c:v>99</c:v>
                </c:pt>
                <c:pt idx="1777">
                  <c:v>99</c:v>
                </c:pt>
                <c:pt idx="1778">
                  <c:v>99</c:v>
                </c:pt>
                <c:pt idx="1779">
                  <c:v>99</c:v>
                </c:pt>
                <c:pt idx="1780">
                  <c:v>99</c:v>
                </c:pt>
                <c:pt idx="1781">
                  <c:v>99</c:v>
                </c:pt>
                <c:pt idx="1782">
                  <c:v>99</c:v>
                </c:pt>
                <c:pt idx="1783">
                  <c:v>99</c:v>
                </c:pt>
                <c:pt idx="1784">
                  <c:v>99</c:v>
                </c:pt>
                <c:pt idx="1785">
                  <c:v>99</c:v>
                </c:pt>
                <c:pt idx="1786">
                  <c:v>99</c:v>
                </c:pt>
                <c:pt idx="1787">
                  <c:v>99</c:v>
                </c:pt>
                <c:pt idx="1788">
                  <c:v>99</c:v>
                </c:pt>
                <c:pt idx="1789">
                  <c:v>99</c:v>
                </c:pt>
                <c:pt idx="1790">
                  <c:v>99</c:v>
                </c:pt>
                <c:pt idx="1791">
                  <c:v>99</c:v>
                </c:pt>
                <c:pt idx="1792">
                  <c:v>99</c:v>
                </c:pt>
                <c:pt idx="1793">
                  <c:v>99</c:v>
                </c:pt>
                <c:pt idx="1794">
                  <c:v>99</c:v>
                </c:pt>
                <c:pt idx="1795">
                  <c:v>99</c:v>
                </c:pt>
                <c:pt idx="1796">
                  <c:v>99</c:v>
                </c:pt>
                <c:pt idx="1797">
                  <c:v>99</c:v>
                </c:pt>
                <c:pt idx="1798">
                  <c:v>99</c:v>
                </c:pt>
                <c:pt idx="1799">
                  <c:v>99</c:v>
                </c:pt>
                <c:pt idx="1800">
                  <c:v>99</c:v>
                </c:pt>
                <c:pt idx="1801">
                  <c:v>99</c:v>
                </c:pt>
                <c:pt idx="1802">
                  <c:v>99</c:v>
                </c:pt>
                <c:pt idx="1803">
                  <c:v>99</c:v>
                </c:pt>
                <c:pt idx="1804">
                  <c:v>99</c:v>
                </c:pt>
                <c:pt idx="1805">
                  <c:v>99</c:v>
                </c:pt>
                <c:pt idx="1806">
                  <c:v>99</c:v>
                </c:pt>
                <c:pt idx="1807">
                  <c:v>99</c:v>
                </c:pt>
                <c:pt idx="1808">
                  <c:v>99</c:v>
                </c:pt>
                <c:pt idx="1809">
                  <c:v>99</c:v>
                </c:pt>
                <c:pt idx="1810">
                  <c:v>99</c:v>
                </c:pt>
                <c:pt idx="1811">
                  <c:v>99</c:v>
                </c:pt>
                <c:pt idx="1812">
                  <c:v>99</c:v>
                </c:pt>
                <c:pt idx="1813">
                  <c:v>99</c:v>
                </c:pt>
                <c:pt idx="1814">
                  <c:v>99</c:v>
                </c:pt>
                <c:pt idx="1815">
                  <c:v>99</c:v>
                </c:pt>
                <c:pt idx="1816">
                  <c:v>99</c:v>
                </c:pt>
                <c:pt idx="1817">
                  <c:v>99</c:v>
                </c:pt>
                <c:pt idx="1818">
                  <c:v>99</c:v>
                </c:pt>
                <c:pt idx="1819">
                  <c:v>99</c:v>
                </c:pt>
                <c:pt idx="1820">
                  <c:v>99</c:v>
                </c:pt>
                <c:pt idx="1821">
                  <c:v>99</c:v>
                </c:pt>
                <c:pt idx="1822">
                  <c:v>99</c:v>
                </c:pt>
                <c:pt idx="1823">
                  <c:v>99</c:v>
                </c:pt>
                <c:pt idx="1824">
                  <c:v>99</c:v>
                </c:pt>
                <c:pt idx="1825">
                  <c:v>99</c:v>
                </c:pt>
                <c:pt idx="1826">
                  <c:v>99</c:v>
                </c:pt>
                <c:pt idx="1827">
                  <c:v>99</c:v>
                </c:pt>
                <c:pt idx="1828">
                  <c:v>99</c:v>
                </c:pt>
                <c:pt idx="1829">
                  <c:v>99</c:v>
                </c:pt>
                <c:pt idx="1830">
                  <c:v>99</c:v>
                </c:pt>
                <c:pt idx="1831">
                  <c:v>99</c:v>
                </c:pt>
                <c:pt idx="1832">
                  <c:v>99</c:v>
                </c:pt>
                <c:pt idx="1833">
                  <c:v>99</c:v>
                </c:pt>
                <c:pt idx="1834">
                  <c:v>99</c:v>
                </c:pt>
                <c:pt idx="1835">
                  <c:v>99</c:v>
                </c:pt>
                <c:pt idx="1836">
                  <c:v>99</c:v>
                </c:pt>
                <c:pt idx="1837">
                  <c:v>99</c:v>
                </c:pt>
                <c:pt idx="1838">
                  <c:v>99</c:v>
                </c:pt>
                <c:pt idx="1839">
                  <c:v>99</c:v>
                </c:pt>
                <c:pt idx="1840">
                  <c:v>99</c:v>
                </c:pt>
                <c:pt idx="1841">
                  <c:v>99</c:v>
                </c:pt>
                <c:pt idx="1842">
                  <c:v>99</c:v>
                </c:pt>
                <c:pt idx="1843">
                  <c:v>99</c:v>
                </c:pt>
                <c:pt idx="1844">
                  <c:v>99</c:v>
                </c:pt>
                <c:pt idx="1845">
                  <c:v>99</c:v>
                </c:pt>
                <c:pt idx="1846">
                  <c:v>99</c:v>
                </c:pt>
                <c:pt idx="1847">
                  <c:v>99</c:v>
                </c:pt>
                <c:pt idx="1848">
                  <c:v>99</c:v>
                </c:pt>
                <c:pt idx="1849">
                  <c:v>99</c:v>
                </c:pt>
                <c:pt idx="1850">
                  <c:v>99</c:v>
                </c:pt>
                <c:pt idx="1851">
                  <c:v>99</c:v>
                </c:pt>
                <c:pt idx="1852">
                  <c:v>99</c:v>
                </c:pt>
                <c:pt idx="1853">
                  <c:v>99</c:v>
                </c:pt>
                <c:pt idx="1854">
                  <c:v>99</c:v>
                </c:pt>
                <c:pt idx="1855">
                  <c:v>99</c:v>
                </c:pt>
                <c:pt idx="1856">
                  <c:v>99</c:v>
                </c:pt>
                <c:pt idx="1857">
                  <c:v>99</c:v>
                </c:pt>
                <c:pt idx="1858">
                  <c:v>99</c:v>
                </c:pt>
                <c:pt idx="1859">
                  <c:v>99</c:v>
                </c:pt>
                <c:pt idx="1860">
                  <c:v>99</c:v>
                </c:pt>
                <c:pt idx="1861">
                  <c:v>99</c:v>
                </c:pt>
                <c:pt idx="1862">
                  <c:v>99</c:v>
                </c:pt>
                <c:pt idx="1863">
                  <c:v>99</c:v>
                </c:pt>
                <c:pt idx="1864">
                  <c:v>99</c:v>
                </c:pt>
                <c:pt idx="1865">
                  <c:v>99</c:v>
                </c:pt>
                <c:pt idx="1866">
                  <c:v>99</c:v>
                </c:pt>
                <c:pt idx="1867">
                  <c:v>99</c:v>
                </c:pt>
                <c:pt idx="1868">
                  <c:v>99</c:v>
                </c:pt>
                <c:pt idx="1869">
                  <c:v>99</c:v>
                </c:pt>
                <c:pt idx="1870">
                  <c:v>99</c:v>
                </c:pt>
                <c:pt idx="1871">
                  <c:v>99</c:v>
                </c:pt>
                <c:pt idx="1872">
                  <c:v>99</c:v>
                </c:pt>
                <c:pt idx="1873">
                  <c:v>99</c:v>
                </c:pt>
                <c:pt idx="1874">
                  <c:v>99</c:v>
                </c:pt>
                <c:pt idx="1875">
                  <c:v>99</c:v>
                </c:pt>
                <c:pt idx="1876">
                  <c:v>99</c:v>
                </c:pt>
                <c:pt idx="1877">
                  <c:v>99</c:v>
                </c:pt>
                <c:pt idx="1878">
                  <c:v>99</c:v>
                </c:pt>
                <c:pt idx="1879">
                  <c:v>99</c:v>
                </c:pt>
                <c:pt idx="1880">
                  <c:v>99</c:v>
                </c:pt>
                <c:pt idx="1881">
                  <c:v>99</c:v>
                </c:pt>
                <c:pt idx="1882">
                  <c:v>99</c:v>
                </c:pt>
                <c:pt idx="1883">
                  <c:v>99</c:v>
                </c:pt>
                <c:pt idx="1884">
                  <c:v>99</c:v>
                </c:pt>
                <c:pt idx="1885">
                  <c:v>99</c:v>
                </c:pt>
                <c:pt idx="1886">
                  <c:v>98</c:v>
                </c:pt>
                <c:pt idx="1887">
                  <c:v>98</c:v>
                </c:pt>
                <c:pt idx="1888">
                  <c:v>98</c:v>
                </c:pt>
                <c:pt idx="1889">
                  <c:v>98</c:v>
                </c:pt>
                <c:pt idx="1890">
                  <c:v>98</c:v>
                </c:pt>
                <c:pt idx="1891">
                  <c:v>98</c:v>
                </c:pt>
                <c:pt idx="1892">
                  <c:v>98</c:v>
                </c:pt>
                <c:pt idx="1893">
                  <c:v>98</c:v>
                </c:pt>
                <c:pt idx="1894">
                  <c:v>98</c:v>
                </c:pt>
                <c:pt idx="1895">
                  <c:v>98</c:v>
                </c:pt>
                <c:pt idx="1896">
                  <c:v>98</c:v>
                </c:pt>
                <c:pt idx="1897">
                  <c:v>98</c:v>
                </c:pt>
                <c:pt idx="1898">
                  <c:v>98</c:v>
                </c:pt>
                <c:pt idx="1899">
                  <c:v>98</c:v>
                </c:pt>
                <c:pt idx="1900">
                  <c:v>98</c:v>
                </c:pt>
                <c:pt idx="1901">
                  <c:v>98</c:v>
                </c:pt>
                <c:pt idx="1902">
                  <c:v>98</c:v>
                </c:pt>
                <c:pt idx="1903">
                  <c:v>98</c:v>
                </c:pt>
                <c:pt idx="1904">
                  <c:v>98</c:v>
                </c:pt>
                <c:pt idx="1905">
                  <c:v>98</c:v>
                </c:pt>
                <c:pt idx="1906">
                  <c:v>98</c:v>
                </c:pt>
                <c:pt idx="1907">
                  <c:v>98</c:v>
                </c:pt>
                <c:pt idx="1908">
                  <c:v>98</c:v>
                </c:pt>
                <c:pt idx="1909">
                  <c:v>98</c:v>
                </c:pt>
                <c:pt idx="1910">
                  <c:v>98</c:v>
                </c:pt>
                <c:pt idx="1911">
                  <c:v>98</c:v>
                </c:pt>
                <c:pt idx="1912">
                  <c:v>98</c:v>
                </c:pt>
                <c:pt idx="1913">
                  <c:v>98</c:v>
                </c:pt>
                <c:pt idx="1914">
                  <c:v>98</c:v>
                </c:pt>
                <c:pt idx="1915">
                  <c:v>98</c:v>
                </c:pt>
                <c:pt idx="1916">
                  <c:v>98</c:v>
                </c:pt>
                <c:pt idx="1917">
                  <c:v>98</c:v>
                </c:pt>
                <c:pt idx="1918">
                  <c:v>98</c:v>
                </c:pt>
                <c:pt idx="1919">
                  <c:v>98</c:v>
                </c:pt>
                <c:pt idx="1920">
                  <c:v>98</c:v>
                </c:pt>
                <c:pt idx="1921">
                  <c:v>98</c:v>
                </c:pt>
                <c:pt idx="1922">
                  <c:v>98</c:v>
                </c:pt>
                <c:pt idx="1923">
                  <c:v>98</c:v>
                </c:pt>
                <c:pt idx="1924">
                  <c:v>98</c:v>
                </c:pt>
                <c:pt idx="1925">
                  <c:v>98</c:v>
                </c:pt>
                <c:pt idx="1926">
                  <c:v>98</c:v>
                </c:pt>
                <c:pt idx="1927">
                  <c:v>98</c:v>
                </c:pt>
                <c:pt idx="1928">
                  <c:v>98</c:v>
                </c:pt>
                <c:pt idx="1929">
                  <c:v>98</c:v>
                </c:pt>
                <c:pt idx="1930">
                  <c:v>98</c:v>
                </c:pt>
                <c:pt idx="1931">
                  <c:v>98</c:v>
                </c:pt>
                <c:pt idx="1932">
                  <c:v>98</c:v>
                </c:pt>
                <c:pt idx="1933">
                  <c:v>98</c:v>
                </c:pt>
                <c:pt idx="1934">
                  <c:v>98</c:v>
                </c:pt>
                <c:pt idx="1935">
                  <c:v>98</c:v>
                </c:pt>
                <c:pt idx="1936">
                  <c:v>98</c:v>
                </c:pt>
                <c:pt idx="1937">
                  <c:v>98</c:v>
                </c:pt>
                <c:pt idx="1938">
                  <c:v>98</c:v>
                </c:pt>
                <c:pt idx="1939">
                  <c:v>98</c:v>
                </c:pt>
                <c:pt idx="1940">
                  <c:v>98</c:v>
                </c:pt>
                <c:pt idx="1941">
                  <c:v>98</c:v>
                </c:pt>
                <c:pt idx="1942">
                  <c:v>98</c:v>
                </c:pt>
                <c:pt idx="1943">
                  <c:v>98</c:v>
                </c:pt>
                <c:pt idx="1944">
                  <c:v>98</c:v>
                </c:pt>
                <c:pt idx="1945">
                  <c:v>98</c:v>
                </c:pt>
                <c:pt idx="1946">
                  <c:v>98</c:v>
                </c:pt>
                <c:pt idx="1947">
                  <c:v>98</c:v>
                </c:pt>
                <c:pt idx="1948">
                  <c:v>98</c:v>
                </c:pt>
                <c:pt idx="1949">
                  <c:v>98</c:v>
                </c:pt>
                <c:pt idx="1950">
                  <c:v>98</c:v>
                </c:pt>
                <c:pt idx="1951">
                  <c:v>98</c:v>
                </c:pt>
                <c:pt idx="1952">
                  <c:v>98</c:v>
                </c:pt>
                <c:pt idx="1953">
                  <c:v>98</c:v>
                </c:pt>
                <c:pt idx="1954">
                  <c:v>98</c:v>
                </c:pt>
                <c:pt idx="1955">
                  <c:v>98</c:v>
                </c:pt>
                <c:pt idx="1956">
                  <c:v>98</c:v>
                </c:pt>
                <c:pt idx="1957">
                  <c:v>98</c:v>
                </c:pt>
                <c:pt idx="1958">
                  <c:v>98</c:v>
                </c:pt>
                <c:pt idx="1959">
                  <c:v>98</c:v>
                </c:pt>
                <c:pt idx="1960">
                  <c:v>98</c:v>
                </c:pt>
                <c:pt idx="1961">
                  <c:v>98</c:v>
                </c:pt>
                <c:pt idx="1962">
                  <c:v>98</c:v>
                </c:pt>
                <c:pt idx="1963">
                  <c:v>98</c:v>
                </c:pt>
                <c:pt idx="1964">
                  <c:v>98</c:v>
                </c:pt>
                <c:pt idx="1965">
                  <c:v>98</c:v>
                </c:pt>
                <c:pt idx="1966">
                  <c:v>98</c:v>
                </c:pt>
                <c:pt idx="1967">
                  <c:v>98</c:v>
                </c:pt>
                <c:pt idx="1968">
                  <c:v>98</c:v>
                </c:pt>
                <c:pt idx="1969">
                  <c:v>98</c:v>
                </c:pt>
                <c:pt idx="1970">
                  <c:v>98</c:v>
                </c:pt>
                <c:pt idx="1971">
                  <c:v>98</c:v>
                </c:pt>
                <c:pt idx="1972">
                  <c:v>98</c:v>
                </c:pt>
                <c:pt idx="1973">
                  <c:v>98</c:v>
                </c:pt>
                <c:pt idx="1974">
                  <c:v>98</c:v>
                </c:pt>
                <c:pt idx="1975">
                  <c:v>98</c:v>
                </c:pt>
                <c:pt idx="1976">
                  <c:v>98</c:v>
                </c:pt>
                <c:pt idx="1977">
                  <c:v>98</c:v>
                </c:pt>
                <c:pt idx="1978">
                  <c:v>98</c:v>
                </c:pt>
                <c:pt idx="1979">
                  <c:v>98</c:v>
                </c:pt>
                <c:pt idx="1980">
                  <c:v>98</c:v>
                </c:pt>
                <c:pt idx="1981">
                  <c:v>98</c:v>
                </c:pt>
                <c:pt idx="1982">
                  <c:v>98</c:v>
                </c:pt>
                <c:pt idx="1983">
                  <c:v>98</c:v>
                </c:pt>
                <c:pt idx="1984">
                  <c:v>98</c:v>
                </c:pt>
                <c:pt idx="1985">
                  <c:v>98</c:v>
                </c:pt>
                <c:pt idx="1986">
                  <c:v>98</c:v>
                </c:pt>
                <c:pt idx="1987">
                  <c:v>98</c:v>
                </c:pt>
                <c:pt idx="1988">
                  <c:v>98</c:v>
                </c:pt>
                <c:pt idx="1989">
                  <c:v>98</c:v>
                </c:pt>
                <c:pt idx="1990">
                  <c:v>98</c:v>
                </c:pt>
                <c:pt idx="1991">
                  <c:v>98</c:v>
                </c:pt>
                <c:pt idx="1992">
                  <c:v>98</c:v>
                </c:pt>
                <c:pt idx="1993">
                  <c:v>98</c:v>
                </c:pt>
                <c:pt idx="1994">
                  <c:v>98</c:v>
                </c:pt>
                <c:pt idx="1995">
                  <c:v>98</c:v>
                </c:pt>
                <c:pt idx="1996">
                  <c:v>98</c:v>
                </c:pt>
                <c:pt idx="1997">
                  <c:v>98</c:v>
                </c:pt>
                <c:pt idx="1998">
                  <c:v>98</c:v>
                </c:pt>
                <c:pt idx="1999">
                  <c:v>98</c:v>
                </c:pt>
                <c:pt idx="2000">
                  <c:v>98</c:v>
                </c:pt>
                <c:pt idx="2001">
                  <c:v>98</c:v>
                </c:pt>
                <c:pt idx="2002">
                  <c:v>98</c:v>
                </c:pt>
                <c:pt idx="2003">
                  <c:v>98</c:v>
                </c:pt>
                <c:pt idx="2004">
                  <c:v>98</c:v>
                </c:pt>
                <c:pt idx="2005">
                  <c:v>98</c:v>
                </c:pt>
                <c:pt idx="2006">
                  <c:v>98</c:v>
                </c:pt>
                <c:pt idx="2007">
                  <c:v>98</c:v>
                </c:pt>
                <c:pt idx="2008">
                  <c:v>98</c:v>
                </c:pt>
                <c:pt idx="2009">
                  <c:v>98</c:v>
                </c:pt>
                <c:pt idx="2010">
                  <c:v>98</c:v>
                </c:pt>
                <c:pt idx="2011">
                  <c:v>98</c:v>
                </c:pt>
                <c:pt idx="2012">
                  <c:v>98</c:v>
                </c:pt>
                <c:pt idx="2013">
                  <c:v>98</c:v>
                </c:pt>
                <c:pt idx="2014">
                  <c:v>98</c:v>
                </c:pt>
                <c:pt idx="2015">
                  <c:v>98</c:v>
                </c:pt>
                <c:pt idx="2016">
                  <c:v>98</c:v>
                </c:pt>
                <c:pt idx="2017">
                  <c:v>98</c:v>
                </c:pt>
                <c:pt idx="2018">
                  <c:v>98</c:v>
                </c:pt>
                <c:pt idx="2019">
                  <c:v>98</c:v>
                </c:pt>
                <c:pt idx="2020">
                  <c:v>98</c:v>
                </c:pt>
                <c:pt idx="2021">
                  <c:v>98</c:v>
                </c:pt>
                <c:pt idx="2022">
                  <c:v>98</c:v>
                </c:pt>
                <c:pt idx="2023">
                  <c:v>98</c:v>
                </c:pt>
                <c:pt idx="2024">
                  <c:v>98</c:v>
                </c:pt>
                <c:pt idx="2025">
                  <c:v>98</c:v>
                </c:pt>
                <c:pt idx="2026">
                  <c:v>98</c:v>
                </c:pt>
                <c:pt idx="2027">
                  <c:v>98</c:v>
                </c:pt>
                <c:pt idx="2028">
                  <c:v>98</c:v>
                </c:pt>
                <c:pt idx="2029">
                  <c:v>98</c:v>
                </c:pt>
                <c:pt idx="2030">
                  <c:v>98</c:v>
                </c:pt>
                <c:pt idx="2031">
                  <c:v>98</c:v>
                </c:pt>
                <c:pt idx="2032">
                  <c:v>98</c:v>
                </c:pt>
                <c:pt idx="2033">
                  <c:v>98</c:v>
                </c:pt>
                <c:pt idx="2034">
                  <c:v>98</c:v>
                </c:pt>
                <c:pt idx="2035">
                  <c:v>98</c:v>
                </c:pt>
                <c:pt idx="2036">
                  <c:v>98</c:v>
                </c:pt>
                <c:pt idx="2037">
                  <c:v>98</c:v>
                </c:pt>
                <c:pt idx="2038">
                  <c:v>98</c:v>
                </c:pt>
                <c:pt idx="2039">
                  <c:v>98</c:v>
                </c:pt>
                <c:pt idx="2040">
                  <c:v>98</c:v>
                </c:pt>
                <c:pt idx="2041">
                  <c:v>98</c:v>
                </c:pt>
                <c:pt idx="2042">
                  <c:v>98</c:v>
                </c:pt>
                <c:pt idx="2043">
                  <c:v>98</c:v>
                </c:pt>
                <c:pt idx="2044">
                  <c:v>98</c:v>
                </c:pt>
                <c:pt idx="2045">
                  <c:v>98</c:v>
                </c:pt>
                <c:pt idx="2046">
                  <c:v>98</c:v>
                </c:pt>
                <c:pt idx="2047">
                  <c:v>98</c:v>
                </c:pt>
                <c:pt idx="2048">
                  <c:v>98</c:v>
                </c:pt>
                <c:pt idx="2049">
                  <c:v>98</c:v>
                </c:pt>
                <c:pt idx="2050">
                  <c:v>98</c:v>
                </c:pt>
                <c:pt idx="2051">
                  <c:v>98</c:v>
                </c:pt>
                <c:pt idx="2052">
                  <c:v>98</c:v>
                </c:pt>
                <c:pt idx="2053">
                  <c:v>98</c:v>
                </c:pt>
                <c:pt idx="2054">
                  <c:v>98</c:v>
                </c:pt>
                <c:pt idx="2055">
                  <c:v>98</c:v>
                </c:pt>
                <c:pt idx="2056">
                  <c:v>98</c:v>
                </c:pt>
                <c:pt idx="2057">
                  <c:v>98</c:v>
                </c:pt>
                <c:pt idx="2058">
                  <c:v>98</c:v>
                </c:pt>
                <c:pt idx="2059">
                  <c:v>98</c:v>
                </c:pt>
                <c:pt idx="2060">
                  <c:v>98</c:v>
                </c:pt>
                <c:pt idx="2061">
                  <c:v>98</c:v>
                </c:pt>
                <c:pt idx="2062">
                  <c:v>98</c:v>
                </c:pt>
                <c:pt idx="2063">
                  <c:v>98</c:v>
                </c:pt>
                <c:pt idx="2064">
                  <c:v>98</c:v>
                </c:pt>
                <c:pt idx="2065">
                  <c:v>98</c:v>
                </c:pt>
                <c:pt idx="2066">
                  <c:v>98</c:v>
                </c:pt>
                <c:pt idx="2067">
                  <c:v>98</c:v>
                </c:pt>
                <c:pt idx="2068">
                  <c:v>98</c:v>
                </c:pt>
                <c:pt idx="2069">
                  <c:v>98</c:v>
                </c:pt>
                <c:pt idx="2070">
                  <c:v>98</c:v>
                </c:pt>
                <c:pt idx="2071">
                  <c:v>98</c:v>
                </c:pt>
                <c:pt idx="2072">
                  <c:v>98</c:v>
                </c:pt>
                <c:pt idx="2073">
                  <c:v>98</c:v>
                </c:pt>
                <c:pt idx="2074">
                  <c:v>98</c:v>
                </c:pt>
                <c:pt idx="2075">
                  <c:v>98</c:v>
                </c:pt>
                <c:pt idx="2076">
                  <c:v>98</c:v>
                </c:pt>
                <c:pt idx="2077">
                  <c:v>98</c:v>
                </c:pt>
                <c:pt idx="2078">
                  <c:v>98</c:v>
                </c:pt>
                <c:pt idx="2079">
                  <c:v>98</c:v>
                </c:pt>
                <c:pt idx="2080">
                  <c:v>98</c:v>
                </c:pt>
                <c:pt idx="2081">
                  <c:v>98</c:v>
                </c:pt>
                <c:pt idx="2082">
                  <c:v>98</c:v>
                </c:pt>
                <c:pt idx="2083">
                  <c:v>98</c:v>
                </c:pt>
                <c:pt idx="2084">
                  <c:v>98</c:v>
                </c:pt>
                <c:pt idx="2085">
                  <c:v>98</c:v>
                </c:pt>
                <c:pt idx="2086">
                  <c:v>98</c:v>
                </c:pt>
                <c:pt idx="2087">
                  <c:v>98</c:v>
                </c:pt>
                <c:pt idx="2088">
                  <c:v>98</c:v>
                </c:pt>
                <c:pt idx="2089">
                  <c:v>98</c:v>
                </c:pt>
                <c:pt idx="2090">
                  <c:v>98</c:v>
                </c:pt>
                <c:pt idx="2091">
                  <c:v>98</c:v>
                </c:pt>
                <c:pt idx="2092">
                  <c:v>98</c:v>
                </c:pt>
                <c:pt idx="2093">
                  <c:v>98</c:v>
                </c:pt>
                <c:pt idx="2094">
                  <c:v>98</c:v>
                </c:pt>
                <c:pt idx="2095">
                  <c:v>98</c:v>
                </c:pt>
                <c:pt idx="2096">
                  <c:v>98</c:v>
                </c:pt>
                <c:pt idx="2097">
                  <c:v>98</c:v>
                </c:pt>
                <c:pt idx="2098">
                  <c:v>98</c:v>
                </c:pt>
                <c:pt idx="2099">
                  <c:v>98</c:v>
                </c:pt>
                <c:pt idx="2100">
                  <c:v>98</c:v>
                </c:pt>
                <c:pt idx="2101">
                  <c:v>98</c:v>
                </c:pt>
                <c:pt idx="2102">
                  <c:v>98</c:v>
                </c:pt>
                <c:pt idx="2103">
                  <c:v>98</c:v>
                </c:pt>
                <c:pt idx="2104">
                  <c:v>98</c:v>
                </c:pt>
                <c:pt idx="2105">
                  <c:v>98</c:v>
                </c:pt>
                <c:pt idx="2106">
                  <c:v>98</c:v>
                </c:pt>
                <c:pt idx="2107">
                  <c:v>98</c:v>
                </c:pt>
                <c:pt idx="2108">
                  <c:v>98</c:v>
                </c:pt>
                <c:pt idx="2109">
                  <c:v>98</c:v>
                </c:pt>
                <c:pt idx="2110">
                  <c:v>98</c:v>
                </c:pt>
                <c:pt idx="2111">
                  <c:v>98</c:v>
                </c:pt>
                <c:pt idx="2112">
                  <c:v>98</c:v>
                </c:pt>
                <c:pt idx="2113">
                  <c:v>98</c:v>
                </c:pt>
                <c:pt idx="2114">
                  <c:v>98</c:v>
                </c:pt>
                <c:pt idx="2115">
                  <c:v>98</c:v>
                </c:pt>
                <c:pt idx="2116">
                  <c:v>98</c:v>
                </c:pt>
                <c:pt idx="2117">
                  <c:v>98</c:v>
                </c:pt>
                <c:pt idx="2118">
                  <c:v>98</c:v>
                </c:pt>
                <c:pt idx="2119">
                  <c:v>98</c:v>
                </c:pt>
                <c:pt idx="2120">
                  <c:v>98</c:v>
                </c:pt>
                <c:pt idx="2121">
                  <c:v>98</c:v>
                </c:pt>
                <c:pt idx="2122">
                  <c:v>98</c:v>
                </c:pt>
                <c:pt idx="2123">
                  <c:v>98</c:v>
                </c:pt>
                <c:pt idx="2124">
                  <c:v>98</c:v>
                </c:pt>
                <c:pt idx="2125">
                  <c:v>98</c:v>
                </c:pt>
                <c:pt idx="2126">
                  <c:v>98</c:v>
                </c:pt>
                <c:pt idx="2127">
                  <c:v>98</c:v>
                </c:pt>
                <c:pt idx="2128">
                  <c:v>98</c:v>
                </c:pt>
                <c:pt idx="2129">
                  <c:v>98</c:v>
                </c:pt>
                <c:pt idx="2130">
                  <c:v>98</c:v>
                </c:pt>
                <c:pt idx="2131">
                  <c:v>98</c:v>
                </c:pt>
                <c:pt idx="2132">
                  <c:v>98</c:v>
                </c:pt>
                <c:pt idx="2133">
                  <c:v>98</c:v>
                </c:pt>
                <c:pt idx="2134">
                  <c:v>98</c:v>
                </c:pt>
                <c:pt idx="2135">
                  <c:v>98</c:v>
                </c:pt>
                <c:pt idx="2136">
                  <c:v>98</c:v>
                </c:pt>
                <c:pt idx="2137">
                  <c:v>98</c:v>
                </c:pt>
                <c:pt idx="2138">
                  <c:v>98</c:v>
                </c:pt>
                <c:pt idx="2139">
                  <c:v>98</c:v>
                </c:pt>
                <c:pt idx="2140">
                  <c:v>98</c:v>
                </c:pt>
                <c:pt idx="2141">
                  <c:v>98</c:v>
                </c:pt>
                <c:pt idx="2142">
                  <c:v>98</c:v>
                </c:pt>
                <c:pt idx="2143">
                  <c:v>98</c:v>
                </c:pt>
                <c:pt idx="2144">
                  <c:v>98</c:v>
                </c:pt>
                <c:pt idx="2145">
                  <c:v>98</c:v>
                </c:pt>
                <c:pt idx="2146">
                  <c:v>98</c:v>
                </c:pt>
                <c:pt idx="2147">
                  <c:v>98</c:v>
                </c:pt>
                <c:pt idx="2148">
                  <c:v>98</c:v>
                </c:pt>
                <c:pt idx="2149">
                  <c:v>98</c:v>
                </c:pt>
                <c:pt idx="2150">
                  <c:v>98</c:v>
                </c:pt>
                <c:pt idx="2151">
                  <c:v>98</c:v>
                </c:pt>
                <c:pt idx="2152">
                  <c:v>98</c:v>
                </c:pt>
                <c:pt idx="2153">
                  <c:v>98</c:v>
                </c:pt>
                <c:pt idx="2154">
                  <c:v>98</c:v>
                </c:pt>
                <c:pt idx="2155">
                  <c:v>98</c:v>
                </c:pt>
                <c:pt idx="2156">
                  <c:v>97</c:v>
                </c:pt>
                <c:pt idx="2157">
                  <c:v>97</c:v>
                </c:pt>
                <c:pt idx="2158">
                  <c:v>97</c:v>
                </c:pt>
                <c:pt idx="2159">
                  <c:v>97</c:v>
                </c:pt>
                <c:pt idx="2160">
                  <c:v>97</c:v>
                </c:pt>
                <c:pt idx="2161">
                  <c:v>97</c:v>
                </c:pt>
                <c:pt idx="2162">
                  <c:v>97</c:v>
                </c:pt>
                <c:pt idx="2163">
                  <c:v>97</c:v>
                </c:pt>
                <c:pt idx="2164">
                  <c:v>97</c:v>
                </c:pt>
                <c:pt idx="2165">
                  <c:v>97</c:v>
                </c:pt>
                <c:pt idx="2166">
                  <c:v>97</c:v>
                </c:pt>
                <c:pt idx="2167">
                  <c:v>97</c:v>
                </c:pt>
                <c:pt idx="2168">
                  <c:v>97</c:v>
                </c:pt>
                <c:pt idx="2169">
                  <c:v>97</c:v>
                </c:pt>
                <c:pt idx="2170">
                  <c:v>97</c:v>
                </c:pt>
                <c:pt idx="2171">
                  <c:v>97</c:v>
                </c:pt>
                <c:pt idx="2172">
                  <c:v>97</c:v>
                </c:pt>
                <c:pt idx="2173">
                  <c:v>97</c:v>
                </c:pt>
                <c:pt idx="2174">
                  <c:v>97</c:v>
                </c:pt>
                <c:pt idx="2175">
                  <c:v>97</c:v>
                </c:pt>
                <c:pt idx="2176">
                  <c:v>97</c:v>
                </c:pt>
                <c:pt idx="2177">
                  <c:v>97</c:v>
                </c:pt>
                <c:pt idx="2178">
                  <c:v>97</c:v>
                </c:pt>
                <c:pt idx="2179">
                  <c:v>97</c:v>
                </c:pt>
                <c:pt idx="2180">
                  <c:v>97</c:v>
                </c:pt>
                <c:pt idx="2181">
                  <c:v>97</c:v>
                </c:pt>
                <c:pt idx="2182">
                  <c:v>97</c:v>
                </c:pt>
                <c:pt idx="2183">
                  <c:v>97</c:v>
                </c:pt>
                <c:pt idx="2184">
                  <c:v>97</c:v>
                </c:pt>
                <c:pt idx="2185">
                  <c:v>97</c:v>
                </c:pt>
                <c:pt idx="2186">
                  <c:v>97</c:v>
                </c:pt>
                <c:pt idx="2187">
                  <c:v>97</c:v>
                </c:pt>
                <c:pt idx="2188">
                  <c:v>97</c:v>
                </c:pt>
                <c:pt idx="2189">
                  <c:v>97</c:v>
                </c:pt>
                <c:pt idx="2190">
                  <c:v>97</c:v>
                </c:pt>
                <c:pt idx="2191">
                  <c:v>97</c:v>
                </c:pt>
                <c:pt idx="2192">
                  <c:v>97</c:v>
                </c:pt>
                <c:pt idx="2193">
                  <c:v>97</c:v>
                </c:pt>
                <c:pt idx="2194">
                  <c:v>97</c:v>
                </c:pt>
                <c:pt idx="2195">
                  <c:v>97</c:v>
                </c:pt>
                <c:pt idx="2196">
                  <c:v>97</c:v>
                </c:pt>
                <c:pt idx="2197">
                  <c:v>97</c:v>
                </c:pt>
                <c:pt idx="2198">
                  <c:v>97</c:v>
                </c:pt>
                <c:pt idx="2199">
                  <c:v>97</c:v>
                </c:pt>
                <c:pt idx="2200">
                  <c:v>97</c:v>
                </c:pt>
                <c:pt idx="2201">
                  <c:v>97</c:v>
                </c:pt>
                <c:pt idx="2202">
                  <c:v>97</c:v>
                </c:pt>
                <c:pt idx="2203">
                  <c:v>97</c:v>
                </c:pt>
                <c:pt idx="2204">
                  <c:v>97</c:v>
                </c:pt>
                <c:pt idx="2205">
                  <c:v>97</c:v>
                </c:pt>
                <c:pt idx="2206">
                  <c:v>97</c:v>
                </c:pt>
                <c:pt idx="2207">
                  <c:v>97</c:v>
                </c:pt>
                <c:pt idx="2208">
                  <c:v>97</c:v>
                </c:pt>
                <c:pt idx="2209">
                  <c:v>97</c:v>
                </c:pt>
                <c:pt idx="2210">
                  <c:v>97</c:v>
                </c:pt>
                <c:pt idx="2211">
                  <c:v>97</c:v>
                </c:pt>
                <c:pt idx="2212">
                  <c:v>97</c:v>
                </c:pt>
                <c:pt idx="2213">
                  <c:v>97</c:v>
                </c:pt>
                <c:pt idx="2214">
                  <c:v>97</c:v>
                </c:pt>
                <c:pt idx="2215">
                  <c:v>97</c:v>
                </c:pt>
                <c:pt idx="2216">
                  <c:v>97</c:v>
                </c:pt>
                <c:pt idx="2217">
                  <c:v>97</c:v>
                </c:pt>
                <c:pt idx="2218">
                  <c:v>97</c:v>
                </c:pt>
                <c:pt idx="2219">
                  <c:v>97</c:v>
                </c:pt>
                <c:pt idx="2220">
                  <c:v>97</c:v>
                </c:pt>
                <c:pt idx="2221">
                  <c:v>97</c:v>
                </c:pt>
                <c:pt idx="2222">
                  <c:v>97</c:v>
                </c:pt>
                <c:pt idx="2223">
                  <c:v>97</c:v>
                </c:pt>
                <c:pt idx="2224">
                  <c:v>97</c:v>
                </c:pt>
                <c:pt idx="2225">
                  <c:v>97</c:v>
                </c:pt>
                <c:pt idx="2226">
                  <c:v>97</c:v>
                </c:pt>
                <c:pt idx="2227">
                  <c:v>97</c:v>
                </c:pt>
                <c:pt idx="2228">
                  <c:v>97</c:v>
                </c:pt>
                <c:pt idx="2229">
                  <c:v>97</c:v>
                </c:pt>
                <c:pt idx="2230">
                  <c:v>97</c:v>
                </c:pt>
                <c:pt idx="2231">
                  <c:v>97</c:v>
                </c:pt>
                <c:pt idx="2232">
                  <c:v>97</c:v>
                </c:pt>
                <c:pt idx="2233">
                  <c:v>97</c:v>
                </c:pt>
                <c:pt idx="2234">
                  <c:v>97</c:v>
                </c:pt>
                <c:pt idx="2235">
                  <c:v>97</c:v>
                </c:pt>
                <c:pt idx="2236">
                  <c:v>97</c:v>
                </c:pt>
                <c:pt idx="2237">
                  <c:v>97</c:v>
                </c:pt>
                <c:pt idx="2238">
                  <c:v>97</c:v>
                </c:pt>
                <c:pt idx="2239">
                  <c:v>97</c:v>
                </c:pt>
                <c:pt idx="2240">
                  <c:v>97</c:v>
                </c:pt>
                <c:pt idx="2241">
                  <c:v>97</c:v>
                </c:pt>
                <c:pt idx="2242">
                  <c:v>97</c:v>
                </c:pt>
                <c:pt idx="2243">
                  <c:v>97</c:v>
                </c:pt>
                <c:pt idx="2244">
                  <c:v>97</c:v>
                </c:pt>
                <c:pt idx="2245">
                  <c:v>97</c:v>
                </c:pt>
                <c:pt idx="2246">
                  <c:v>97</c:v>
                </c:pt>
                <c:pt idx="2247">
                  <c:v>97</c:v>
                </c:pt>
                <c:pt idx="2248">
                  <c:v>97</c:v>
                </c:pt>
                <c:pt idx="2249">
                  <c:v>97</c:v>
                </c:pt>
                <c:pt idx="2250">
                  <c:v>97</c:v>
                </c:pt>
                <c:pt idx="2251">
                  <c:v>97</c:v>
                </c:pt>
                <c:pt idx="2252">
                  <c:v>97</c:v>
                </c:pt>
                <c:pt idx="2253">
                  <c:v>97</c:v>
                </c:pt>
                <c:pt idx="2254">
                  <c:v>97</c:v>
                </c:pt>
                <c:pt idx="2255">
                  <c:v>97</c:v>
                </c:pt>
                <c:pt idx="2256">
                  <c:v>97</c:v>
                </c:pt>
                <c:pt idx="2257">
                  <c:v>97</c:v>
                </c:pt>
                <c:pt idx="2258">
                  <c:v>97</c:v>
                </c:pt>
                <c:pt idx="2259">
                  <c:v>97</c:v>
                </c:pt>
                <c:pt idx="2260">
                  <c:v>97</c:v>
                </c:pt>
                <c:pt idx="2261">
                  <c:v>97</c:v>
                </c:pt>
                <c:pt idx="2262">
                  <c:v>97</c:v>
                </c:pt>
                <c:pt idx="2263">
                  <c:v>97</c:v>
                </c:pt>
                <c:pt idx="2264">
                  <c:v>97</c:v>
                </c:pt>
                <c:pt idx="2265">
                  <c:v>97</c:v>
                </c:pt>
                <c:pt idx="2266">
                  <c:v>97</c:v>
                </c:pt>
                <c:pt idx="2267">
                  <c:v>97</c:v>
                </c:pt>
                <c:pt idx="2268">
                  <c:v>97</c:v>
                </c:pt>
                <c:pt idx="2269">
                  <c:v>97</c:v>
                </c:pt>
                <c:pt idx="2270">
                  <c:v>97</c:v>
                </c:pt>
                <c:pt idx="2271">
                  <c:v>97</c:v>
                </c:pt>
                <c:pt idx="2272">
                  <c:v>97</c:v>
                </c:pt>
                <c:pt idx="2273">
                  <c:v>97</c:v>
                </c:pt>
                <c:pt idx="2274">
                  <c:v>97</c:v>
                </c:pt>
                <c:pt idx="2275">
                  <c:v>97</c:v>
                </c:pt>
                <c:pt idx="2276">
                  <c:v>97</c:v>
                </c:pt>
                <c:pt idx="2277">
                  <c:v>97</c:v>
                </c:pt>
                <c:pt idx="2278">
                  <c:v>97</c:v>
                </c:pt>
                <c:pt idx="2279">
                  <c:v>97</c:v>
                </c:pt>
                <c:pt idx="2280">
                  <c:v>97</c:v>
                </c:pt>
                <c:pt idx="2281">
                  <c:v>97</c:v>
                </c:pt>
                <c:pt idx="2282">
                  <c:v>97</c:v>
                </c:pt>
                <c:pt idx="2283">
                  <c:v>97</c:v>
                </c:pt>
                <c:pt idx="2284">
                  <c:v>97</c:v>
                </c:pt>
                <c:pt idx="2285">
                  <c:v>97</c:v>
                </c:pt>
                <c:pt idx="2286">
                  <c:v>97</c:v>
                </c:pt>
                <c:pt idx="2287">
                  <c:v>97</c:v>
                </c:pt>
                <c:pt idx="2288">
                  <c:v>97</c:v>
                </c:pt>
                <c:pt idx="2289">
                  <c:v>97</c:v>
                </c:pt>
                <c:pt idx="2290">
                  <c:v>97</c:v>
                </c:pt>
                <c:pt idx="2291">
                  <c:v>97</c:v>
                </c:pt>
                <c:pt idx="2292">
                  <c:v>97</c:v>
                </c:pt>
                <c:pt idx="2293">
                  <c:v>97</c:v>
                </c:pt>
                <c:pt idx="2294">
                  <c:v>97</c:v>
                </c:pt>
                <c:pt idx="2295">
                  <c:v>97</c:v>
                </c:pt>
                <c:pt idx="2296">
                  <c:v>97</c:v>
                </c:pt>
                <c:pt idx="2297">
                  <c:v>97</c:v>
                </c:pt>
                <c:pt idx="2298">
                  <c:v>97</c:v>
                </c:pt>
                <c:pt idx="2299">
                  <c:v>97</c:v>
                </c:pt>
                <c:pt idx="2300">
                  <c:v>97</c:v>
                </c:pt>
                <c:pt idx="2301">
                  <c:v>97</c:v>
                </c:pt>
                <c:pt idx="2302">
                  <c:v>97</c:v>
                </c:pt>
                <c:pt idx="2303">
                  <c:v>97</c:v>
                </c:pt>
                <c:pt idx="2304">
                  <c:v>97</c:v>
                </c:pt>
                <c:pt idx="2305">
                  <c:v>97</c:v>
                </c:pt>
                <c:pt idx="2306">
                  <c:v>97</c:v>
                </c:pt>
                <c:pt idx="2307">
                  <c:v>97</c:v>
                </c:pt>
                <c:pt idx="2308">
                  <c:v>97</c:v>
                </c:pt>
                <c:pt idx="2309">
                  <c:v>97</c:v>
                </c:pt>
                <c:pt idx="2310">
                  <c:v>97</c:v>
                </c:pt>
                <c:pt idx="2311">
                  <c:v>97</c:v>
                </c:pt>
                <c:pt idx="2312">
                  <c:v>97</c:v>
                </c:pt>
                <c:pt idx="2313">
                  <c:v>97</c:v>
                </c:pt>
                <c:pt idx="2314">
                  <c:v>97</c:v>
                </c:pt>
                <c:pt idx="2315">
                  <c:v>97</c:v>
                </c:pt>
                <c:pt idx="2316">
                  <c:v>97</c:v>
                </c:pt>
                <c:pt idx="2317">
                  <c:v>97</c:v>
                </c:pt>
                <c:pt idx="2318">
                  <c:v>97</c:v>
                </c:pt>
                <c:pt idx="2319">
                  <c:v>97</c:v>
                </c:pt>
                <c:pt idx="2320">
                  <c:v>97</c:v>
                </c:pt>
                <c:pt idx="2321">
                  <c:v>97</c:v>
                </c:pt>
                <c:pt idx="2322">
                  <c:v>97</c:v>
                </c:pt>
                <c:pt idx="2323">
                  <c:v>97</c:v>
                </c:pt>
                <c:pt idx="2324">
                  <c:v>97</c:v>
                </c:pt>
                <c:pt idx="2325">
                  <c:v>97</c:v>
                </c:pt>
                <c:pt idx="2326">
                  <c:v>97</c:v>
                </c:pt>
                <c:pt idx="2327">
                  <c:v>97</c:v>
                </c:pt>
                <c:pt idx="2328">
                  <c:v>97</c:v>
                </c:pt>
                <c:pt idx="2329">
                  <c:v>97</c:v>
                </c:pt>
                <c:pt idx="2330">
                  <c:v>97</c:v>
                </c:pt>
                <c:pt idx="2331">
                  <c:v>97</c:v>
                </c:pt>
                <c:pt idx="2332">
                  <c:v>97</c:v>
                </c:pt>
                <c:pt idx="2333">
                  <c:v>97</c:v>
                </c:pt>
                <c:pt idx="2334">
                  <c:v>97</c:v>
                </c:pt>
                <c:pt idx="2335">
                  <c:v>97</c:v>
                </c:pt>
                <c:pt idx="2336">
                  <c:v>97</c:v>
                </c:pt>
                <c:pt idx="2337">
                  <c:v>97</c:v>
                </c:pt>
                <c:pt idx="2338">
                  <c:v>97</c:v>
                </c:pt>
                <c:pt idx="2339">
                  <c:v>97</c:v>
                </c:pt>
                <c:pt idx="2340">
                  <c:v>97</c:v>
                </c:pt>
                <c:pt idx="2341">
                  <c:v>97</c:v>
                </c:pt>
                <c:pt idx="2342">
                  <c:v>97</c:v>
                </c:pt>
                <c:pt idx="2343">
                  <c:v>97</c:v>
                </c:pt>
                <c:pt idx="2344">
                  <c:v>97</c:v>
                </c:pt>
                <c:pt idx="2345">
                  <c:v>97</c:v>
                </c:pt>
                <c:pt idx="2346">
                  <c:v>97</c:v>
                </c:pt>
                <c:pt idx="2347">
                  <c:v>97</c:v>
                </c:pt>
                <c:pt idx="2348">
                  <c:v>97</c:v>
                </c:pt>
                <c:pt idx="2349">
                  <c:v>97</c:v>
                </c:pt>
                <c:pt idx="2350">
                  <c:v>97</c:v>
                </c:pt>
                <c:pt idx="2351">
                  <c:v>97</c:v>
                </c:pt>
                <c:pt idx="2352">
                  <c:v>97</c:v>
                </c:pt>
                <c:pt idx="2353">
                  <c:v>97</c:v>
                </c:pt>
                <c:pt idx="2354">
                  <c:v>97</c:v>
                </c:pt>
                <c:pt idx="2355">
                  <c:v>97</c:v>
                </c:pt>
                <c:pt idx="2356">
                  <c:v>97</c:v>
                </c:pt>
                <c:pt idx="2357">
                  <c:v>97</c:v>
                </c:pt>
                <c:pt idx="2358">
                  <c:v>97</c:v>
                </c:pt>
                <c:pt idx="2359">
                  <c:v>97</c:v>
                </c:pt>
                <c:pt idx="2360">
                  <c:v>97</c:v>
                </c:pt>
                <c:pt idx="2361">
                  <c:v>97</c:v>
                </c:pt>
                <c:pt idx="2362">
                  <c:v>97</c:v>
                </c:pt>
                <c:pt idx="2363">
                  <c:v>97</c:v>
                </c:pt>
                <c:pt idx="2364">
                  <c:v>97</c:v>
                </c:pt>
                <c:pt idx="2365">
                  <c:v>97</c:v>
                </c:pt>
                <c:pt idx="2366">
                  <c:v>97</c:v>
                </c:pt>
                <c:pt idx="2367">
                  <c:v>97</c:v>
                </c:pt>
                <c:pt idx="2368">
                  <c:v>97</c:v>
                </c:pt>
                <c:pt idx="2369">
                  <c:v>97</c:v>
                </c:pt>
                <c:pt idx="2370">
                  <c:v>97</c:v>
                </c:pt>
                <c:pt idx="2371">
                  <c:v>97</c:v>
                </c:pt>
                <c:pt idx="2372">
                  <c:v>97</c:v>
                </c:pt>
                <c:pt idx="2373">
                  <c:v>97</c:v>
                </c:pt>
                <c:pt idx="2374">
                  <c:v>97</c:v>
                </c:pt>
                <c:pt idx="2375">
                  <c:v>97</c:v>
                </c:pt>
                <c:pt idx="2376">
                  <c:v>97</c:v>
                </c:pt>
                <c:pt idx="2377">
                  <c:v>97</c:v>
                </c:pt>
                <c:pt idx="2378">
                  <c:v>97</c:v>
                </c:pt>
                <c:pt idx="2379">
                  <c:v>97</c:v>
                </c:pt>
                <c:pt idx="2380">
                  <c:v>97</c:v>
                </c:pt>
                <c:pt idx="2381">
                  <c:v>97</c:v>
                </c:pt>
                <c:pt idx="2382">
                  <c:v>97</c:v>
                </c:pt>
                <c:pt idx="2383">
                  <c:v>97</c:v>
                </c:pt>
                <c:pt idx="2384">
                  <c:v>97</c:v>
                </c:pt>
                <c:pt idx="2385">
                  <c:v>97</c:v>
                </c:pt>
                <c:pt idx="2386">
                  <c:v>97</c:v>
                </c:pt>
                <c:pt idx="2387">
                  <c:v>97</c:v>
                </c:pt>
                <c:pt idx="2388">
                  <c:v>97</c:v>
                </c:pt>
                <c:pt idx="2389">
                  <c:v>97</c:v>
                </c:pt>
                <c:pt idx="2390">
                  <c:v>97</c:v>
                </c:pt>
                <c:pt idx="2391">
                  <c:v>97</c:v>
                </c:pt>
                <c:pt idx="2392">
                  <c:v>97</c:v>
                </c:pt>
                <c:pt idx="2393">
                  <c:v>97</c:v>
                </c:pt>
                <c:pt idx="2394">
                  <c:v>97</c:v>
                </c:pt>
                <c:pt idx="2395">
                  <c:v>97</c:v>
                </c:pt>
                <c:pt idx="2396">
                  <c:v>97</c:v>
                </c:pt>
                <c:pt idx="2397">
                  <c:v>97</c:v>
                </c:pt>
                <c:pt idx="2398">
                  <c:v>97</c:v>
                </c:pt>
                <c:pt idx="2399">
                  <c:v>97</c:v>
                </c:pt>
                <c:pt idx="2400">
                  <c:v>97</c:v>
                </c:pt>
                <c:pt idx="2401">
                  <c:v>97</c:v>
                </c:pt>
                <c:pt idx="2402">
                  <c:v>97</c:v>
                </c:pt>
                <c:pt idx="2403">
                  <c:v>97</c:v>
                </c:pt>
                <c:pt idx="2404">
                  <c:v>97</c:v>
                </c:pt>
                <c:pt idx="2405">
                  <c:v>97</c:v>
                </c:pt>
                <c:pt idx="2406">
                  <c:v>97</c:v>
                </c:pt>
                <c:pt idx="2407">
                  <c:v>97</c:v>
                </c:pt>
                <c:pt idx="2408">
                  <c:v>97</c:v>
                </c:pt>
                <c:pt idx="2409">
                  <c:v>97</c:v>
                </c:pt>
                <c:pt idx="2410">
                  <c:v>97</c:v>
                </c:pt>
                <c:pt idx="2411">
                  <c:v>97</c:v>
                </c:pt>
                <c:pt idx="2412">
                  <c:v>97</c:v>
                </c:pt>
                <c:pt idx="2413">
                  <c:v>97</c:v>
                </c:pt>
                <c:pt idx="2414">
                  <c:v>97</c:v>
                </c:pt>
                <c:pt idx="2415">
                  <c:v>97</c:v>
                </c:pt>
                <c:pt idx="2416">
                  <c:v>97</c:v>
                </c:pt>
                <c:pt idx="2417">
                  <c:v>97</c:v>
                </c:pt>
                <c:pt idx="2418">
                  <c:v>97</c:v>
                </c:pt>
                <c:pt idx="2419">
                  <c:v>97</c:v>
                </c:pt>
                <c:pt idx="2420">
                  <c:v>97</c:v>
                </c:pt>
                <c:pt idx="2421">
                  <c:v>97</c:v>
                </c:pt>
                <c:pt idx="2422">
                  <c:v>97</c:v>
                </c:pt>
                <c:pt idx="2423">
                  <c:v>97</c:v>
                </c:pt>
                <c:pt idx="2424">
                  <c:v>97</c:v>
                </c:pt>
                <c:pt idx="2425">
                  <c:v>97</c:v>
                </c:pt>
                <c:pt idx="2426">
                  <c:v>97</c:v>
                </c:pt>
                <c:pt idx="2427">
                  <c:v>97</c:v>
                </c:pt>
                <c:pt idx="2428">
                  <c:v>98</c:v>
                </c:pt>
                <c:pt idx="2429">
                  <c:v>98</c:v>
                </c:pt>
                <c:pt idx="2430">
                  <c:v>98</c:v>
                </c:pt>
                <c:pt idx="2431">
                  <c:v>98</c:v>
                </c:pt>
                <c:pt idx="2432">
                  <c:v>98</c:v>
                </c:pt>
                <c:pt idx="2433">
                  <c:v>98</c:v>
                </c:pt>
                <c:pt idx="2434">
                  <c:v>98</c:v>
                </c:pt>
                <c:pt idx="2435">
                  <c:v>98</c:v>
                </c:pt>
                <c:pt idx="2436">
                  <c:v>98</c:v>
                </c:pt>
                <c:pt idx="2437">
                  <c:v>98</c:v>
                </c:pt>
                <c:pt idx="2438">
                  <c:v>98</c:v>
                </c:pt>
                <c:pt idx="2439">
                  <c:v>98</c:v>
                </c:pt>
                <c:pt idx="2440">
                  <c:v>98</c:v>
                </c:pt>
                <c:pt idx="2441">
                  <c:v>98</c:v>
                </c:pt>
                <c:pt idx="2442">
                  <c:v>98</c:v>
                </c:pt>
                <c:pt idx="2443">
                  <c:v>98</c:v>
                </c:pt>
                <c:pt idx="2444">
                  <c:v>98</c:v>
                </c:pt>
                <c:pt idx="2445">
                  <c:v>98</c:v>
                </c:pt>
                <c:pt idx="2446">
                  <c:v>98</c:v>
                </c:pt>
                <c:pt idx="2447">
                  <c:v>98</c:v>
                </c:pt>
                <c:pt idx="2448">
                  <c:v>98</c:v>
                </c:pt>
                <c:pt idx="2449">
                  <c:v>98</c:v>
                </c:pt>
                <c:pt idx="2450">
                  <c:v>98</c:v>
                </c:pt>
                <c:pt idx="2451">
                  <c:v>98</c:v>
                </c:pt>
                <c:pt idx="2452">
                  <c:v>98</c:v>
                </c:pt>
                <c:pt idx="2453">
                  <c:v>98</c:v>
                </c:pt>
                <c:pt idx="2454">
                  <c:v>98</c:v>
                </c:pt>
                <c:pt idx="2455">
                  <c:v>98</c:v>
                </c:pt>
                <c:pt idx="2456">
                  <c:v>98</c:v>
                </c:pt>
                <c:pt idx="2457">
                  <c:v>98</c:v>
                </c:pt>
                <c:pt idx="2458">
                  <c:v>98</c:v>
                </c:pt>
                <c:pt idx="2459">
                  <c:v>98</c:v>
                </c:pt>
                <c:pt idx="2460">
                  <c:v>98</c:v>
                </c:pt>
                <c:pt idx="2461">
                  <c:v>98</c:v>
                </c:pt>
                <c:pt idx="2462">
                  <c:v>98</c:v>
                </c:pt>
                <c:pt idx="2463">
                  <c:v>98</c:v>
                </c:pt>
                <c:pt idx="2464">
                  <c:v>98</c:v>
                </c:pt>
                <c:pt idx="2465">
                  <c:v>98</c:v>
                </c:pt>
                <c:pt idx="2466">
                  <c:v>98</c:v>
                </c:pt>
                <c:pt idx="2467">
                  <c:v>98</c:v>
                </c:pt>
                <c:pt idx="2468">
                  <c:v>98</c:v>
                </c:pt>
                <c:pt idx="2469">
                  <c:v>98</c:v>
                </c:pt>
                <c:pt idx="2470">
                  <c:v>98</c:v>
                </c:pt>
                <c:pt idx="2471">
                  <c:v>98</c:v>
                </c:pt>
                <c:pt idx="2472">
                  <c:v>98</c:v>
                </c:pt>
                <c:pt idx="2473">
                  <c:v>98</c:v>
                </c:pt>
                <c:pt idx="2474">
                  <c:v>98</c:v>
                </c:pt>
                <c:pt idx="2475">
                  <c:v>98</c:v>
                </c:pt>
                <c:pt idx="2476">
                  <c:v>98</c:v>
                </c:pt>
                <c:pt idx="2477">
                  <c:v>98</c:v>
                </c:pt>
                <c:pt idx="2478">
                  <c:v>98</c:v>
                </c:pt>
                <c:pt idx="2479">
                  <c:v>98</c:v>
                </c:pt>
                <c:pt idx="2480">
                  <c:v>98</c:v>
                </c:pt>
                <c:pt idx="2481">
                  <c:v>98</c:v>
                </c:pt>
                <c:pt idx="2482">
                  <c:v>98</c:v>
                </c:pt>
                <c:pt idx="2483">
                  <c:v>98</c:v>
                </c:pt>
                <c:pt idx="2484">
                  <c:v>98</c:v>
                </c:pt>
                <c:pt idx="2485">
                  <c:v>98</c:v>
                </c:pt>
                <c:pt idx="2486">
                  <c:v>98</c:v>
                </c:pt>
                <c:pt idx="2487">
                  <c:v>98</c:v>
                </c:pt>
                <c:pt idx="2488">
                  <c:v>98</c:v>
                </c:pt>
                <c:pt idx="2489">
                  <c:v>98</c:v>
                </c:pt>
                <c:pt idx="2490">
                  <c:v>98</c:v>
                </c:pt>
                <c:pt idx="2491">
                  <c:v>98</c:v>
                </c:pt>
                <c:pt idx="2492">
                  <c:v>98</c:v>
                </c:pt>
                <c:pt idx="2493">
                  <c:v>98</c:v>
                </c:pt>
                <c:pt idx="2494">
                  <c:v>98</c:v>
                </c:pt>
                <c:pt idx="2495">
                  <c:v>98</c:v>
                </c:pt>
                <c:pt idx="2496">
                  <c:v>98</c:v>
                </c:pt>
                <c:pt idx="2497">
                  <c:v>98</c:v>
                </c:pt>
                <c:pt idx="2498">
                  <c:v>98</c:v>
                </c:pt>
                <c:pt idx="2499">
                  <c:v>98</c:v>
                </c:pt>
                <c:pt idx="2500">
                  <c:v>98</c:v>
                </c:pt>
                <c:pt idx="2501">
                  <c:v>98</c:v>
                </c:pt>
                <c:pt idx="2502">
                  <c:v>98</c:v>
                </c:pt>
                <c:pt idx="2503">
                  <c:v>98</c:v>
                </c:pt>
                <c:pt idx="2504">
                  <c:v>98</c:v>
                </c:pt>
                <c:pt idx="2505">
                  <c:v>98</c:v>
                </c:pt>
                <c:pt idx="2506">
                  <c:v>98</c:v>
                </c:pt>
                <c:pt idx="2507">
                  <c:v>98</c:v>
                </c:pt>
                <c:pt idx="2508">
                  <c:v>98</c:v>
                </c:pt>
                <c:pt idx="2509">
                  <c:v>98</c:v>
                </c:pt>
                <c:pt idx="2510">
                  <c:v>98</c:v>
                </c:pt>
                <c:pt idx="2511">
                  <c:v>98</c:v>
                </c:pt>
                <c:pt idx="2512">
                  <c:v>98</c:v>
                </c:pt>
                <c:pt idx="2513">
                  <c:v>98</c:v>
                </c:pt>
                <c:pt idx="2514">
                  <c:v>98</c:v>
                </c:pt>
                <c:pt idx="2515">
                  <c:v>98</c:v>
                </c:pt>
                <c:pt idx="2516">
                  <c:v>98</c:v>
                </c:pt>
                <c:pt idx="2517">
                  <c:v>98</c:v>
                </c:pt>
                <c:pt idx="2518">
                  <c:v>98</c:v>
                </c:pt>
                <c:pt idx="2519">
                  <c:v>98</c:v>
                </c:pt>
                <c:pt idx="2520">
                  <c:v>98</c:v>
                </c:pt>
                <c:pt idx="2521">
                  <c:v>98</c:v>
                </c:pt>
                <c:pt idx="2522">
                  <c:v>98</c:v>
                </c:pt>
                <c:pt idx="2523">
                  <c:v>98</c:v>
                </c:pt>
                <c:pt idx="2524">
                  <c:v>98</c:v>
                </c:pt>
                <c:pt idx="2525">
                  <c:v>98</c:v>
                </c:pt>
                <c:pt idx="2526">
                  <c:v>98</c:v>
                </c:pt>
                <c:pt idx="2527">
                  <c:v>98</c:v>
                </c:pt>
                <c:pt idx="2528">
                  <c:v>98</c:v>
                </c:pt>
                <c:pt idx="2529">
                  <c:v>98</c:v>
                </c:pt>
                <c:pt idx="2530">
                  <c:v>98</c:v>
                </c:pt>
                <c:pt idx="2531">
                  <c:v>98</c:v>
                </c:pt>
                <c:pt idx="2532">
                  <c:v>98</c:v>
                </c:pt>
                <c:pt idx="2533">
                  <c:v>98</c:v>
                </c:pt>
                <c:pt idx="2534">
                  <c:v>98</c:v>
                </c:pt>
                <c:pt idx="2535">
                  <c:v>98</c:v>
                </c:pt>
                <c:pt idx="2536">
                  <c:v>98</c:v>
                </c:pt>
                <c:pt idx="2537">
                  <c:v>98</c:v>
                </c:pt>
                <c:pt idx="2538">
                  <c:v>98</c:v>
                </c:pt>
                <c:pt idx="2539">
                  <c:v>98</c:v>
                </c:pt>
                <c:pt idx="2540">
                  <c:v>98</c:v>
                </c:pt>
                <c:pt idx="2541">
                  <c:v>98</c:v>
                </c:pt>
                <c:pt idx="2542">
                  <c:v>98</c:v>
                </c:pt>
                <c:pt idx="2543">
                  <c:v>98</c:v>
                </c:pt>
                <c:pt idx="2544">
                  <c:v>98</c:v>
                </c:pt>
                <c:pt idx="2545">
                  <c:v>98</c:v>
                </c:pt>
                <c:pt idx="2546">
                  <c:v>98</c:v>
                </c:pt>
                <c:pt idx="2547">
                  <c:v>98</c:v>
                </c:pt>
                <c:pt idx="2548">
                  <c:v>98</c:v>
                </c:pt>
                <c:pt idx="2549">
                  <c:v>98</c:v>
                </c:pt>
                <c:pt idx="2550">
                  <c:v>98</c:v>
                </c:pt>
                <c:pt idx="2551">
                  <c:v>98</c:v>
                </c:pt>
                <c:pt idx="2552">
                  <c:v>98</c:v>
                </c:pt>
                <c:pt idx="2553">
                  <c:v>98</c:v>
                </c:pt>
                <c:pt idx="2554">
                  <c:v>98</c:v>
                </c:pt>
                <c:pt idx="2555">
                  <c:v>98</c:v>
                </c:pt>
                <c:pt idx="2556">
                  <c:v>98</c:v>
                </c:pt>
                <c:pt idx="2557">
                  <c:v>98</c:v>
                </c:pt>
                <c:pt idx="2558">
                  <c:v>98</c:v>
                </c:pt>
                <c:pt idx="2559">
                  <c:v>98</c:v>
                </c:pt>
                <c:pt idx="2560">
                  <c:v>98</c:v>
                </c:pt>
                <c:pt idx="2561">
                  <c:v>98</c:v>
                </c:pt>
                <c:pt idx="2562">
                  <c:v>98</c:v>
                </c:pt>
                <c:pt idx="2563">
                  <c:v>98</c:v>
                </c:pt>
                <c:pt idx="2564">
                  <c:v>98</c:v>
                </c:pt>
                <c:pt idx="2565">
                  <c:v>98</c:v>
                </c:pt>
                <c:pt idx="2566">
                  <c:v>98</c:v>
                </c:pt>
                <c:pt idx="2567">
                  <c:v>98</c:v>
                </c:pt>
                <c:pt idx="2568">
                  <c:v>98</c:v>
                </c:pt>
                <c:pt idx="2569">
                  <c:v>98</c:v>
                </c:pt>
                <c:pt idx="2570">
                  <c:v>98</c:v>
                </c:pt>
                <c:pt idx="2571">
                  <c:v>98</c:v>
                </c:pt>
                <c:pt idx="2572">
                  <c:v>98</c:v>
                </c:pt>
                <c:pt idx="2573">
                  <c:v>98</c:v>
                </c:pt>
                <c:pt idx="2574">
                  <c:v>98</c:v>
                </c:pt>
                <c:pt idx="2575">
                  <c:v>98</c:v>
                </c:pt>
                <c:pt idx="2576">
                  <c:v>98</c:v>
                </c:pt>
                <c:pt idx="2577">
                  <c:v>98</c:v>
                </c:pt>
                <c:pt idx="2578">
                  <c:v>98</c:v>
                </c:pt>
                <c:pt idx="2579">
                  <c:v>98</c:v>
                </c:pt>
                <c:pt idx="2580">
                  <c:v>98</c:v>
                </c:pt>
                <c:pt idx="2581">
                  <c:v>98</c:v>
                </c:pt>
                <c:pt idx="2582">
                  <c:v>98</c:v>
                </c:pt>
                <c:pt idx="2583">
                  <c:v>98</c:v>
                </c:pt>
                <c:pt idx="2584">
                  <c:v>98</c:v>
                </c:pt>
                <c:pt idx="2585">
                  <c:v>98</c:v>
                </c:pt>
                <c:pt idx="2586">
                  <c:v>98</c:v>
                </c:pt>
                <c:pt idx="2587">
                  <c:v>98</c:v>
                </c:pt>
                <c:pt idx="2588">
                  <c:v>98</c:v>
                </c:pt>
                <c:pt idx="2589">
                  <c:v>98</c:v>
                </c:pt>
                <c:pt idx="2590">
                  <c:v>98</c:v>
                </c:pt>
                <c:pt idx="2591">
                  <c:v>98</c:v>
                </c:pt>
                <c:pt idx="2592">
                  <c:v>98</c:v>
                </c:pt>
                <c:pt idx="2593">
                  <c:v>98</c:v>
                </c:pt>
                <c:pt idx="2594">
                  <c:v>98</c:v>
                </c:pt>
                <c:pt idx="2595">
                  <c:v>98</c:v>
                </c:pt>
                <c:pt idx="2596">
                  <c:v>98</c:v>
                </c:pt>
                <c:pt idx="2597">
                  <c:v>98</c:v>
                </c:pt>
                <c:pt idx="2598">
                  <c:v>98</c:v>
                </c:pt>
                <c:pt idx="2599">
                  <c:v>98</c:v>
                </c:pt>
                <c:pt idx="2600">
                  <c:v>98</c:v>
                </c:pt>
                <c:pt idx="2601">
                  <c:v>98</c:v>
                </c:pt>
                <c:pt idx="2602">
                  <c:v>98</c:v>
                </c:pt>
                <c:pt idx="2603">
                  <c:v>98</c:v>
                </c:pt>
                <c:pt idx="2604">
                  <c:v>98</c:v>
                </c:pt>
                <c:pt idx="2605">
                  <c:v>98</c:v>
                </c:pt>
                <c:pt idx="2606">
                  <c:v>98</c:v>
                </c:pt>
                <c:pt idx="2607">
                  <c:v>98</c:v>
                </c:pt>
                <c:pt idx="2608">
                  <c:v>98</c:v>
                </c:pt>
                <c:pt idx="2609">
                  <c:v>98</c:v>
                </c:pt>
                <c:pt idx="2610">
                  <c:v>98</c:v>
                </c:pt>
                <c:pt idx="2611">
                  <c:v>98</c:v>
                </c:pt>
                <c:pt idx="2612">
                  <c:v>98</c:v>
                </c:pt>
                <c:pt idx="2613">
                  <c:v>98</c:v>
                </c:pt>
                <c:pt idx="2614">
                  <c:v>98</c:v>
                </c:pt>
                <c:pt idx="2615">
                  <c:v>98</c:v>
                </c:pt>
                <c:pt idx="2616">
                  <c:v>98</c:v>
                </c:pt>
                <c:pt idx="2617">
                  <c:v>98</c:v>
                </c:pt>
                <c:pt idx="2618">
                  <c:v>98</c:v>
                </c:pt>
                <c:pt idx="2619">
                  <c:v>98</c:v>
                </c:pt>
                <c:pt idx="2620">
                  <c:v>98</c:v>
                </c:pt>
                <c:pt idx="2621">
                  <c:v>98</c:v>
                </c:pt>
                <c:pt idx="2622">
                  <c:v>98</c:v>
                </c:pt>
                <c:pt idx="2623">
                  <c:v>98</c:v>
                </c:pt>
                <c:pt idx="2624">
                  <c:v>98</c:v>
                </c:pt>
                <c:pt idx="2625">
                  <c:v>98</c:v>
                </c:pt>
                <c:pt idx="2626">
                  <c:v>98</c:v>
                </c:pt>
                <c:pt idx="2627">
                  <c:v>98</c:v>
                </c:pt>
                <c:pt idx="2628">
                  <c:v>98</c:v>
                </c:pt>
                <c:pt idx="2629">
                  <c:v>98</c:v>
                </c:pt>
                <c:pt idx="2630">
                  <c:v>98</c:v>
                </c:pt>
                <c:pt idx="2631">
                  <c:v>98</c:v>
                </c:pt>
                <c:pt idx="2632">
                  <c:v>98</c:v>
                </c:pt>
                <c:pt idx="2633">
                  <c:v>98</c:v>
                </c:pt>
                <c:pt idx="2634">
                  <c:v>98</c:v>
                </c:pt>
                <c:pt idx="2635">
                  <c:v>98</c:v>
                </c:pt>
                <c:pt idx="2636">
                  <c:v>98</c:v>
                </c:pt>
                <c:pt idx="2637">
                  <c:v>98</c:v>
                </c:pt>
                <c:pt idx="2638">
                  <c:v>98</c:v>
                </c:pt>
                <c:pt idx="2639">
                  <c:v>98</c:v>
                </c:pt>
                <c:pt idx="2640">
                  <c:v>98</c:v>
                </c:pt>
                <c:pt idx="2641">
                  <c:v>98</c:v>
                </c:pt>
                <c:pt idx="2642">
                  <c:v>98</c:v>
                </c:pt>
                <c:pt idx="2643">
                  <c:v>98</c:v>
                </c:pt>
                <c:pt idx="2644">
                  <c:v>98</c:v>
                </c:pt>
                <c:pt idx="2645">
                  <c:v>98</c:v>
                </c:pt>
                <c:pt idx="2646">
                  <c:v>98</c:v>
                </c:pt>
                <c:pt idx="2647">
                  <c:v>98</c:v>
                </c:pt>
                <c:pt idx="2648">
                  <c:v>98</c:v>
                </c:pt>
                <c:pt idx="2649">
                  <c:v>98</c:v>
                </c:pt>
                <c:pt idx="2650">
                  <c:v>98</c:v>
                </c:pt>
                <c:pt idx="2651">
                  <c:v>98</c:v>
                </c:pt>
                <c:pt idx="2652">
                  <c:v>98</c:v>
                </c:pt>
                <c:pt idx="2653">
                  <c:v>98</c:v>
                </c:pt>
                <c:pt idx="2654">
                  <c:v>98</c:v>
                </c:pt>
                <c:pt idx="2655">
                  <c:v>98</c:v>
                </c:pt>
                <c:pt idx="2656">
                  <c:v>98</c:v>
                </c:pt>
                <c:pt idx="2657">
                  <c:v>98</c:v>
                </c:pt>
                <c:pt idx="2658">
                  <c:v>98</c:v>
                </c:pt>
                <c:pt idx="2659">
                  <c:v>98</c:v>
                </c:pt>
                <c:pt idx="2660">
                  <c:v>98</c:v>
                </c:pt>
                <c:pt idx="2661">
                  <c:v>98</c:v>
                </c:pt>
                <c:pt idx="2662">
                  <c:v>98</c:v>
                </c:pt>
                <c:pt idx="2663">
                  <c:v>98</c:v>
                </c:pt>
                <c:pt idx="2664">
                  <c:v>98</c:v>
                </c:pt>
                <c:pt idx="2665">
                  <c:v>98</c:v>
                </c:pt>
                <c:pt idx="2666">
                  <c:v>98</c:v>
                </c:pt>
                <c:pt idx="2667">
                  <c:v>98</c:v>
                </c:pt>
                <c:pt idx="2668">
                  <c:v>98</c:v>
                </c:pt>
                <c:pt idx="2669">
                  <c:v>98</c:v>
                </c:pt>
                <c:pt idx="2670">
                  <c:v>98</c:v>
                </c:pt>
                <c:pt idx="2671">
                  <c:v>98</c:v>
                </c:pt>
                <c:pt idx="2672">
                  <c:v>98</c:v>
                </c:pt>
                <c:pt idx="2673">
                  <c:v>98</c:v>
                </c:pt>
                <c:pt idx="2674">
                  <c:v>98</c:v>
                </c:pt>
                <c:pt idx="2675">
                  <c:v>98</c:v>
                </c:pt>
                <c:pt idx="2676">
                  <c:v>98</c:v>
                </c:pt>
                <c:pt idx="2677">
                  <c:v>98</c:v>
                </c:pt>
                <c:pt idx="2678">
                  <c:v>98</c:v>
                </c:pt>
                <c:pt idx="2679">
                  <c:v>98</c:v>
                </c:pt>
                <c:pt idx="2680">
                  <c:v>98</c:v>
                </c:pt>
                <c:pt idx="2681">
                  <c:v>98</c:v>
                </c:pt>
                <c:pt idx="2682">
                  <c:v>98</c:v>
                </c:pt>
                <c:pt idx="2683">
                  <c:v>98</c:v>
                </c:pt>
                <c:pt idx="2684">
                  <c:v>98</c:v>
                </c:pt>
                <c:pt idx="2685">
                  <c:v>98</c:v>
                </c:pt>
                <c:pt idx="2686">
                  <c:v>98</c:v>
                </c:pt>
                <c:pt idx="2687">
                  <c:v>98</c:v>
                </c:pt>
                <c:pt idx="2688">
                  <c:v>98</c:v>
                </c:pt>
                <c:pt idx="2689">
                  <c:v>98</c:v>
                </c:pt>
                <c:pt idx="2690">
                  <c:v>98</c:v>
                </c:pt>
                <c:pt idx="2691">
                  <c:v>98</c:v>
                </c:pt>
                <c:pt idx="2692">
                  <c:v>98</c:v>
                </c:pt>
                <c:pt idx="2693">
                  <c:v>98</c:v>
                </c:pt>
                <c:pt idx="2694">
                  <c:v>98</c:v>
                </c:pt>
                <c:pt idx="2695">
                  <c:v>98</c:v>
                </c:pt>
                <c:pt idx="2696">
                  <c:v>98</c:v>
                </c:pt>
                <c:pt idx="2697">
                  <c:v>98</c:v>
                </c:pt>
                <c:pt idx="2698">
                  <c:v>98</c:v>
                </c:pt>
                <c:pt idx="2699">
                  <c:v>98</c:v>
                </c:pt>
                <c:pt idx="2700">
                  <c:v>98</c:v>
                </c:pt>
                <c:pt idx="2701">
                  <c:v>98</c:v>
                </c:pt>
                <c:pt idx="2702">
                  <c:v>99</c:v>
                </c:pt>
                <c:pt idx="2703">
                  <c:v>99</c:v>
                </c:pt>
                <c:pt idx="2704">
                  <c:v>99</c:v>
                </c:pt>
                <c:pt idx="2705">
                  <c:v>99</c:v>
                </c:pt>
                <c:pt idx="2706">
                  <c:v>99</c:v>
                </c:pt>
                <c:pt idx="2707">
                  <c:v>99</c:v>
                </c:pt>
                <c:pt idx="2708">
                  <c:v>99</c:v>
                </c:pt>
                <c:pt idx="2709">
                  <c:v>99</c:v>
                </c:pt>
                <c:pt idx="2710">
                  <c:v>99</c:v>
                </c:pt>
                <c:pt idx="2711">
                  <c:v>99</c:v>
                </c:pt>
                <c:pt idx="2712">
                  <c:v>99</c:v>
                </c:pt>
                <c:pt idx="2713">
                  <c:v>99</c:v>
                </c:pt>
                <c:pt idx="2714">
                  <c:v>99</c:v>
                </c:pt>
                <c:pt idx="2715">
                  <c:v>99</c:v>
                </c:pt>
                <c:pt idx="2716">
                  <c:v>99</c:v>
                </c:pt>
                <c:pt idx="2717">
                  <c:v>99</c:v>
                </c:pt>
                <c:pt idx="2718">
                  <c:v>99</c:v>
                </c:pt>
                <c:pt idx="2719">
                  <c:v>99</c:v>
                </c:pt>
                <c:pt idx="2720">
                  <c:v>99</c:v>
                </c:pt>
                <c:pt idx="2721">
                  <c:v>99</c:v>
                </c:pt>
                <c:pt idx="2722">
                  <c:v>99</c:v>
                </c:pt>
                <c:pt idx="2723">
                  <c:v>99</c:v>
                </c:pt>
                <c:pt idx="2724">
                  <c:v>99</c:v>
                </c:pt>
                <c:pt idx="2725">
                  <c:v>99</c:v>
                </c:pt>
                <c:pt idx="2726">
                  <c:v>99</c:v>
                </c:pt>
                <c:pt idx="2727">
                  <c:v>99</c:v>
                </c:pt>
                <c:pt idx="2728">
                  <c:v>99</c:v>
                </c:pt>
                <c:pt idx="2729">
                  <c:v>99</c:v>
                </c:pt>
                <c:pt idx="2730">
                  <c:v>99</c:v>
                </c:pt>
                <c:pt idx="2731">
                  <c:v>99</c:v>
                </c:pt>
                <c:pt idx="2732">
                  <c:v>99</c:v>
                </c:pt>
                <c:pt idx="2733">
                  <c:v>99</c:v>
                </c:pt>
                <c:pt idx="2734">
                  <c:v>99</c:v>
                </c:pt>
                <c:pt idx="2735">
                  <c:v>99</c:v>
                </c:pt>
                <c:pt idx="2736">
                  <c:v>99</c:v>
                </c:pt>
                <c:pt idx="2737">
                  <c:v>99</c:v>
                </c:pt>
                <c:pt idx="2738">
                  <c:v>99</c:v>
                </c:pt>
                <c:pt idx="2739">
                  <c:v>99</c:v>
                </c:pt>
                <c:pt idx="2740">
                  <c:v>99</c:v>
                </c:pt>
                <c:pt idx="2741">
                  <c:v>99</c:v>
                </c:pt>
                <c:pt idx="2742">
                  <c:v>99</c:v>
                </c:pt>
                <c:pt idx="2743">
                  <c:v>99</c:v>
                </c:pt>
                <c:pt idx="2744">
                  <c:v>99</c:v>
                </c:pt>
                <c:pt idx="2745">
                  <c:v>99</c:v>
                </c:pt>
                <c:pt idx="2746">
                  <c:v>99</c:v>
                </c:pt>
                <c:pt idx="2747">
                  <c:v>99</c:v>
                </c:pt>
                <c:pt idx="2748">
                  <c:v>99</c:v>
                </c:pt>
                <c:pt idx="2749">
                  <c:v>99</c:v>
                </c:pt>
                <c:pt idx="2750">
                  <c:v>99</c:v>
                </c:pt>
                <c:pt idx="2751">
                  <c:v>99</c:v>
                </c:pt>
                <c:pt idx="2752">
                  <c:v>99</c:v>
                </c:pt>
                <c:pt idx="2753">
                  <c:v>99</c:v>
                </c:pt>
                <c:pt idx="2754">
                  <c:v>99</c:v>
                </c:pt>
                <c:pt idx="2755">
                  <c:v>99</c:v>
                </c:pt>
                <c:pt idx="2756">
                  <c:v>99</c:v>
                </c:pt>
                <c:pt idx="2757">
                  <c:v>99</c:v>
                </c:pt>
                <c:pt idx="2758">
                  <c:v>99</c:v>
                </c:pt>
                <c:pt idx="2759">
                  <c:v>99</c:v>
                </c:pt>
                <c:pt idx="2760">
                  <c:v>99</c:v>
                </c:pt>
                <c:pt idx="2761">
                  <c:v>99</c:v>
                </c:pt>
                <c:pt idx="2762">
                  <c:v>99</c:v>
                </c:pt>
                <c:pt idx="2763">
                  <c:v>99</c:v>
                </c:pt>
                <c:pt idx="2764">
                  <c:v>99</c:v>
                </c:pt>
                <c:pt idx="2765">
                  <c:v>99</c:v>
                </c:pt>
                <c:pt idx="2766">
                  <c:v>99</c:v>
                </c:pt>
                <c:pt idx="2767">
                  <c:v>99</c:v>
                </c:pt>
                <c:pt idx="2768">
                  <c:v>99</c:v>
                </c:pt>
                <c:pt idx="2769">
                  <c:v>99</c:v>
                </c:pt>
                <c:pt idx="2770">
                  <c:v>99</c:v>
                </c:pt>
                <c:pt idx="2771">
                  <c:v>99</c:v>
                </c:pt>
                <c:pt idx="2772">
                  <c:v>99</c:v>
                </c:pt>
                <c:pt idx="2773">
                  <c:v>99</c:v>
                </c:pt>
                <c:pt idx="2774">
                  <c:v>99</c:v>
                </c:pt>
                <c:pt idx="2775">
                  <c:v>99</c:v>
                </c:pt>
                <c:pt idx="2776">
                  <c:v>99</c:v>
                </c:pt>
                <c:pt idx="2777">
                  <c:v>99</c:v>
                </c:pt>
                <c:pt idx="2778">
                  <c:v>99</c:v>
                </c:pt>
                <c:pt idx="2779">
                  <c:v>99</c:v>
                </c:pt>
                <c:pt idx="2780">
                  <c:v>99</c:v>
                </c:pt>
                <c:pt idx="2781">
                  <c:v>99</c:v>
                </c:pt>
                <c:pt idx="2782">
                  <c:v>99</c:v>
                </c:pt>
                <c:pt idx="2783">
                  <c:v>99</c:v>
                </c:pt>
                <c:pt idx="2784">
                  <c:v>99</c:v>
                </c:pt>
                <c:pt idx="2785">
                  <c:v>99</c:v>
                </c:pt>
                <c:pt idx="2786">
                  <c:v>99</c:v>
                </c:pt>
                <c:pt idx="2787">
                  <c:v>99</c:v>
                </c:pt>
                <c:pt idx="2788">
                  <c:v>99</c:v>
                </c:pt>
                <c:pt idx="2789">
                  <c:v>99</c:v>
                </c:pt>
                <c:pt idx="2790">
                  <c:v>99</c:v>
                </c:pt>
                <c:pt idx="2791">
                  <c:v>99</c:v>
                </c:pt>
                <c:pt idx="2792">
                  <c:v>99</c:v>
                </c:pt>
                <c:pt idx="2793">
                  <c:v>99</c:v>
                </c:pt>
                <c:pt idx="2794">
                  <c:v>99</c:v>
                </c:pt>
                <c:pt idx="2795">
                  <c:v>99</c:v>
                </c:pt>
                <c:pt idx="2796">
                  <c:v>99</c:v>
                </c:pt>
                <c:pt idx="2797">
                  <c:v>99</c:v>
                </c:pt>
                <c:pt idx="2798">
                  <c:v>99</c:v>
                </c:pt>
                <c:pt idx="2799">
                  <c:v>99</c:v>
                </c:pt>
                <c:pt idx="2800">
                  <c:v>99</c:v>
                </c:pt>
                <c:pt idx="2801">
                  <c:v>99</c:v>
                </c:pt>
                <c:pt idx="2802">
                  <c:v>99</c:v>
                </c:pt>
                <c:pt idx="2803">
                  <c:v>99</c:v>
                </c:pt>
                <c:pt idx="2804">
                  <c:v>99</c:v>
                </c:pt>
                <c:pt idx="2805">
                  <c:v>99</c:v>
                </c:pt>
                <c:pt idx="2806">
                  <c:v>99</c:v>
                </c:pt>
                <c:pt idx="2807">
                  <c:v>99</c:v>
                </c:pt>
                <c:pt idx="2808">
                  <c:v>99</c:v>
                </c:pt>
                <c:pt idx="2809">
                  <c:v>99</c:v>
                </c:pt>
                <c:pt idx="2810">
                  <c:v>99</c:v>
                </c:pt>
                <c:pt idx="2811">
                  <c:v>99</c:v>
                </c:pt>
                <c:pt idx="2812">
                  <c:v>99</c:v>
                </c:pt>
                <c:pt idx="2813">
                  <c:v>99</c:v>
                </c:pt>
                <c:pt idx="2814">
                  <c:v>99</c:v>
                </c:pt>
                <c:pt idx="2815">
                  <c:v>99</c:v>
                </c:pt>
                <c:pt idx="2816">
                  <c:v>99</c:v>
                </c:pt>
                <c:pt idx="2817">
                  <c:v>99</c:v>
                </c:pt>
                <c:pt idx="2818">
                  <c:v>99</c:v>
                </c:pt>
                <c:pt idx="2819">
                  <c:v>99</c:v>
                </c:pt>
                <c:pt idx="2820">
                  <c:v>99</c:v>
                </c:pt>
                <c:pt idx="2821">
                  <c:v>99</c:v>
                </c:pt>
                <c:pt idx="2822">
                  <c:v>99</c:v>
                </c:pt>
                <c:pt idx="2823">
                  <c:v>99</c:v>
                </c:pt>
                <c:pt idx="2824">
                  <c:v>99</c:v>
                </c:pt>
                <c:pt idx="2825">
                  <c:v>99</c:v>
                </c:pt>
                <c:pt idx="2826">
                  <c:v>99</c:v>
                </c:pt>
                <c:pt idx="2827">
                  <c:v>99</c:v>
                </c:pt>
                <c:pt idx="2828">
                  <c:v>99</c:v>
                </c:pt>
                <c:pt idx="2829">
                  <c:v>99</c:v>
                </c:pt>
                <c:pt idx="2830">
                  <c:v>99</c:v>
                </c:pt>
                <c:pt idx="2831">
                  <c:v>99</c:v>
                </c:pt>
                <c:pt idx="2832">
                  <c:v>99</c:v>
                </c:pt>
                <c:pt idx="2833">
                  <c:v>99</c:v>
                </c:pt>
                <c:pt idx="2834">
                  <c:v>99</c:v>
                </c:pt>
                <c:pt idx="2835">
                  <c:v>99</c:v>
                </c:pt>
                <c:pt idx="2836">
                  <c:v>99</c:v>
                </c:pt>
                <c:pt idx="2837">
                  <c:v>99</c:v>
                </c:pt>
                <c:pt idx="2838">
                  <c:v>99</c:v>
                </c:pt>
                <c:pt idx="2839">
                  <c:v>99</c:v>
                </c:pt>
                <c:pt idx="2840">
                  <c:v>99</c:v>
                </c:pt>
                <c:pt idx="2841">
                  <c:v>99</c:v>
                </c:pt>
                <c:pt idx="2842">
                  <c:v>99</c:v>
                </c:pt>
                <c:pt idx="2843">
                  <c:v>99</c:v>
                </c:pt>
                <c:pt idx="2844">
                  <c:v>99</c:v>
                </c:pt>
                <c:pt idx="2845">
                  <c:v>99</c:v>
                </c:pt>
                <c:pt idx="2846">
                  <c:v>99</c:v>
                </c:pt>
                <c:pt idx="2847">
                  <c:v>99</c:v>
                </c:pt>
                <c:pt idx="2848">
                  <c:v>99</c:v>
                </c:pt>
                <c:pt idx="2849">
                  <c:v>99</c:v>
                </c:pt>
                <c:pt idx="2850">
                  <c:v>99</c:v>
                </c:pt>
                <c:pt idx="2851">
                  <c:v>99</c:v>
                </c:pt>
                <c:pt idx="2852">
                  <c:v>99</c:v>
                </c:pt>
                <c:pt idx="2853">
                  <c:v>99</c:v>
                </c:pt>
                <c:pt idx="2854">
                  <c:v>99</c:v>
                </c:pt>
                <c:pt idx="2855">
                  <c:v>99</c:v>
                </c:pt>
                <c:pt idx="2856">
                  <c:v>99</c:v>
                </c:pt>
                <c:pt idx="2857">
                  <c:v>99</c:v>
                </c:pt>
                <c:pt idx="2858">
                  <c:v>99</c:v>
                </c:pt>
                <c:pt idx="2859">
                  <c:v>99</c:v>
                </c:pt>
                <c:pt idx="2860">
                  <c:v>99</c:v>
                </c:pt>
                <c:pt idx="2861">
                  <c:v>99</c:v>
                </c:pt>
                <c:pt idx="2862">
                  <c:v>99</c:v>
                </c:pt>
                <c:pt idx="2863">
                  <c:v>99</c:v>
                </c:pt>
                <c:pt idx="2864">
                  <c:v>99</c:v>
                </c:pt>
                <c:pt idx="2865">
                  <c:v>99</c:v>
                </c:pt>
                <c:pt idx="2866">
                  <c:v>99</c:v>
                </c:pt>
                <c:pt idx="2867">
                  <c:v>99</c:v>
                </c:pt>
                <c:pt idx="2868">
                  <c:v>99</c:v>
                </c:pt>
                <c:pt idx="2869">
                  <c:v>99</c:v>
                </c:pt>
                <c:pt idx="2870">
                  <c:v>99</c:v>
                </c:pt>
                <c:pt idx="2871">
                  <c:v>99</c:v>
                </c:pt>
                <c:pt idx="2872">
                  <c:v>99</c:v>
                </c:pt>
                <c:pt idx="2873">
                  <c:v>99</c:v>
                </c:pt>
                <c:pt idx="2874">
                  <c:v>99</c:v>
                </c:pt>
                <c:pt idx="2875">
                  <c:v>99</c:v>
                </c:pt>
                <c:pt idx="2876">
                  <c:v>99</c:v>
                </c:pt>
                <c:pt idx="2877">
                  <c:v>99</c:v>
                </c:pt>
                <c:pt idx="2878">
                  <c:v>99</c:v>
                </c:pt>
                <c:pt idx="2879">
                  <c:v>99</c:v>
                </c:pt>
                <c:pt idx="2880">
                  <c:v>99</c:v>
                </c:pt>
                <c:pt idx="2881">
                  <c:v>99</c:v>
                </c:pt>
                <c:pt idx="2882">
                  <c:v>99</c:v>
                </c:pt>
                <c:pt idx="2883">
                  <c:v>99</c:v>
                </c:pt>
                <c:pt idx="2884">
                  <c:v>99</c:v>
                </c:pt>
                <c:pt idx="2885">
                  <c:v>99</c:v>
                </c:pt>
                <c:pt idx="2886">
                  <c:v>99</c:v>
                </c:pt>
                <c:pt idx="2887">
                  <c:v>99</c:v>
                </c:pt>
                <c:pt idx="2888">
                  <c:v>99</c:v>
                </c:pt>
                <c:pt idx="2889">
                  <c:v>99</c:v>
                </c:pt>
                <c:pt idx="2890">
                  <c:v>99</c:v>
                </c:pt>
                <c:pt idx="2891">
                  <c:v>99</c:v>
                </c:pt>
                <c:pt idx="2892">
                  <c:v>99</c:v>
                </c:pt>
                <c:pt idx="2893">
                  <c:v>99</c:v>
                </c:pt>
                <c:pt idx="2894">
                  <c:v>99</c:v>
                </c:pt>
                <c:pt idx="2895">
                  <c:v>99</c:v>
                </c:pt>
                <c:pt idx="2896">
                  <c:v>99</c:v>
                </c:pt>
                <c:pt idx="2897">
                  <c:v>99</c:v>
                </c:pt>
                <c:pt idx="2898">
                  <c:v>99</c:v>
                </c:pt>
                <c:pt idx="2899">
                  <c:v>99</c:v>
                </c:pt>
                <c:pt idx="2900">
                  <c:v>99</c:v>
                </c:pt>
                <c:pt idx="2901">
                  <c:v>99</c:v>
                </c:pt>
                <c:pt idx="2902">
                  <c:v>99</c:v>
                </c:pt>
                <c:pt idx="2903">
                  <c:v>99</c:v>
                </c:pt>
                <c:pt idx="2904">
                  <c:v>99</c:v>
                </c:pt>
                <c:pt idx="2905">
                  <c:v>99</c:v>
                </c:pt>
                <c:pt idx="2906">
                  <c:v>99</c:v>
                </c:pt>
                <c:pt idx="2907">
                  <c:v>99</c:v>
                </c:pt>
                <c:pt idx="2908">
                  <c:v>99</c:v>
                </c:pt>
                <c:pt idx="2909">
                  <c:v>99</c:v>
                </c:pt>
                <c:pt idx="2910">
                  <c:v>99</c:v>
                </c:pt>
                <c:pt idx="2911">
                  <c:v>99</c:v>
                </c:pt>
                <c:pt idx="2912">
                  <c:v>99</c:v>
                </c:pt>
                <c:pt idx="2913">
                  <c:v>99</c:v>
                </c:pt>
                <c:pt idx="2914">
                  <c:v>99</c:v>
                </c:pt>
                <c:pt idx="2915">
                  <c:v>99</c:v>
                </c:pt>
                <c:pt idx="2916">
                  <c:v>99</c:v>
                </c:pt>
                <c:pt idx="2917">
                  <c:v>99</c:v>
                </c:pt>
                <c:pt idx="2918">
                  <c:v>99</c:v>
                </c:pt>
                <c:pt idx="2919">
                  <c:v>99</c:v>
                </c:pt>
                <c:pt idx="2920">
                  <c:v>99</c:v>
                </c:pt>
                <c:pt idx="2921">
                  <c:v>99</c:v>
                </c:pt>
                <c:pt idx="2922">
                  <c:v>99</c:v>
                </c:pt>
                <c:pt idx="2923">
                  <c:v>99</c:v>
                </c:pt>
                <c:pt idx="2924">
                  <c:v>99</c:v>
                </c:pt>
                <c:pt idx="2925">
                  <c:v>99</c:v>
                </c:pt>
                <c:pt idx="2926">
                  <c:v>99</c:v>
                </c:pt>
                <c:pt idx="2927">
                  <c:v>99</c:v>
                </c:pt>
                <c:pt idx="2928">
                  <c:v>99</c:v>
                </c:pt>
                <c:pt idx="2929">
                  <c:v>99</c:v>
                </c:pt>
                <c:pt idx="2930">
                  <c:v>99</c:v>
                </c:pt>
                <c:pt idx="2931">
                  <c:v>99</c:v>
                </c:pt>
                <c:pt idx="2932">
                  <c:v>99</c:v>
                </c:pt>
                <c:pt idx="2933">
                  <c:v>99</c:v>
                </c:pt>
                <c:pt idx="2934">
                  <c:v>99</c:v>
                </c:pt>
                <c:pt idx="2935">
                  <c:v>99</c:v>
                </c:pt>
                <c:pt idx="2936">
                  <c:v>99</c:v>
                </c:pt>
                <c:pt idx="2937">
                  <c:v>99</c:v>
                </c:pt>
                <c:pt idx="2938">
                  <c:v>99</c:v>
                </c:pt>
                <c:pt idx="2939">
                  <c:v>99</c:v>
                </c:pt>
                <c:pt idx="2940">
                  <c:v>99</c:v>
                </c:pt>
                <c:pt idx="2941">
                  <c:v>99</c:v>
                </c:pt>
                <c:pt idx="2942">
                  <c:v>99</c:v>
                </c:pt>
                <c:pt idx="2943">
                  <c:v>99</c:v>
                </c:pt>
                <c:pt idx="2944">
                  <c:v>99</c:v>
                </c:pt>
                <c:pt idx="2945">
                  <c:v>99</c:v>
                </c:pt>
                <c:pt idx="2946">
                  <c:v>99</c:v>
                </c:pt>
                <c:pt idx="2947">
                  <c:v>99</c:v>
                </c:pt>
                <c:pt idx="2948">
                  <c:v>99</c:v>
                </c:pt>
                <c:pt idx="2949">
                  <c:v>99</c:v>
                </c:pt>
                <c:pt idx="2950">
                  <c:v>99</c:v>
                </c:pt>
                <c:pt idx="2951">
                  <c:v>99</c:v>
                </c:pt>
                <c:pt idx="2952">
                  <c:v>99</c:v>
                </c:pt>
                <c:pt idx="2953">
                  <c:v>99</c:v>
                </c:pt>
                <c:pt idx="2954">
                  <c:v>99</c:v>
                </c:pt>
                <c:pt idx="2955">
                  <c:v>99</c:v>
                </c:pt>
                <c:pt idx="2956">
                  <c:v>99</c:v>
                </c:pt>
                <c:pt idx="2957">
                  <c:v>99</c:v>
                </c:pt>
                <c:pt idx="2958">
                  <c:v>99</c:v>
                </c:pt>
                <c:pt idx="2959">
                  <c:v>99</c:v>
                </c:pt>
                <c:pt idx="2960">
                  <c:v>99</c:v>
                </c:pt>
                <c:pt idx="2961">
                  <c:v>99</c:v>
                </c:pt>
                <c:pt idx="2962">
                  <c:v>99</c:v>
                </c:pt>
                <c:pt idx="2963">
                  <c:v>99</c:v>
                </c:pt>
                <c:pt idx="2964">
                  <c:v>99</c:v>
                </c:pt>
                <c:pt idx="2965">
                  <c:v>99</c:v>
                </c:pt>
                <c:pt idx="2966">
                  <c:v>99</c:v>
                </c:pt>
                <c:pt idx="2967">
                  <c:v>99</c:v>
                </c:pt>
                <c:pt idx="2968">
                  <c:v>99</c:v>
                </c:pt>
                <c:pt idx="2969">
                  <c:v>99</c:v>
                </c:pt>
                <c:pt idx="2970">
                  <c:v>99</c:v>
                </c:pt>
                <c:pt idx="2971">
                  <c:v>99</c:v>
                </c:pt>
                <c:pt idx="2972">
                  <c:v>99</c:v>
                </c:pt>
                <c:pt idx="2973">
                  <c:v>99</c:v>
                </c:pt>
                <c:pt idx="2974">
                  <c:v>99</c:v>
                </c:pt>
                <c:pt idx="2975">
                  <c:v>99</c:v>
                </c:pt>
                <c:pt idx="2976">
                  <c:v>98</c:v>
                </c:pt>
                <c:pt idx="2977">
                  <c:v>98</c:v>
                </c:pt>
                <c:pt idx="2978">
                  <c:v>98</c:v>
                </c:pt>
                <c:pt idx="2979">
                  <c:v>98</c:v>
                </c:pt>
                <c:pt idx="2980">
                  <c:v>98</c:v>
                </c:pt>
                <c:pt idx="2981">
                  <c:v>98</c:v>
                </c:pt>
                <c:pt idx="2982">
                  <c:v>98</c:v>
                </c:pt>
                <c:pt idx="2983">
                  <c:v>98</c:v>
                </c:pt>
                <c:pt idx="2984">
                  <c:v>98</c:v>
                </c:pt>
                <c:pt idx="2985">
                  <c:v>98</c:v>
                </c:pt>
                <c:pt idx="2986">
                  <c:v>98</c:v>
                </c:pt>
                <c:pt idx="2987">
                  <c:v>98</c:v>
                </c:pt>
                <c:pt idx="2988">
                  <c:v>98</c:v>
                </c:pt>
                <c:pt idx="2989">
                  <c:v>98</c:v>
                </c:pt>
                <c:pt idx="2990">
                  <c:v>98</c:v>
                </c:pt>
                <c:pt idx="2991">
                  <c:v>98</c:v>
                </c:pt>
                <c:pt idx="2992">
                  <c:v>98</c:v>
                </c:pt>
                <c:pt idx="2993">
                  <c:v>98</c:v>
                </c:pt>
                <c:pt idx="2994">
                  <c:v>98</c:v>
                </c:pt>
                <c:pt idx="2995">
                  <c:v>98</c:v>
                </c:pt>
                <c:pt idx="2996">
                  <c:v>98</c:v>
                </c:pt>
                <c:pt idx="2997">
                  <c:v>98</c:v>
                </c:pt>
                <c:pt idx="2998">
                  <c:v>98</c:v>
                </c:pt>
                <c:pt idx="2999">
                  <c:v>98</c:v>
                </c:pt>
                <c:pt idx="3000">
                  <c:v>98</c:v>
                </c:pt>
                <c:pt idx="3001">
                  <c:v>98</c:v>
                </c:pt>
                <c:pt idx="3002">
                  <c:v>98</c:v>
                </c:pt>
                <c:pt idx="3003">
                  <c:v>98</c:v>
                </c:pt>
                <c:pt idx="3004">
                  <c:v>98</c:v>
                </c:pt>
                <c:pt idx="3005">
                  <c:v>98</c:v>
                </c:pt>
                <c:pt idx="3006">
                  <c:v>98</c:v>
                </c:pt>
                <c:pt idx="3007">
                  <c:v>98</c:v>
                </c:pt>
                <c:pt idx="3008">
                  <c:v>98</c:v>
                </c:pt>
                <c:pt idx="3009">
                  <c:v>98</c:v>
                </c:pt>
                <c:pt idx="3010">
                  <c:v>98</c:v>
                </c:pt>
                <c:pt idx="3011">
                  <c:v>98</c:v>
                </c:pt>
                <c:pt idx="3012">
                  <c:v>98</c:v>
                </c:pt>
                <c:pt idx="3013">
                  <c:v>98</c:v>
                </c:pt>
                <c:pt idx="3014">
                  <c:v>98</c:v>
                </c:pt>
                <c:pt idx="3015">
                  <c:v>98</c:v>
                </c:pt>
                <c:pt idx="3016">
                  <c:v>98</c:v>
                </c:pt>
                <c:pt idx="3017">
                  <c:v>98</c:v>
                </c:pt>
                <c:pt idx="3018">
                  <c:v>98</c:v>
                </c:pt>
                <c:pt idx="3019">
                  <c:v>98</c:v>
                </c:pt>
                <c:pt idx="3020">
                  <c:v>98</c:v>
                </c:pt>
                <c:pt idx="3021">
                  <c:v>98</c:v>
                </c:pt>
                <c:pt idx="3022">
                  <c:v>98</c:v>
                </c:pt>
                <c:pt idx="3023">
                  <c:v>98</c:v>
                </c:pt>
                <c:pt idx="3024">
                  <c:v>98</c:v>
                </c:pt>
                <c:pt idx="3025">
                  <c:v>98</c:v>
                </c:pt>
                <c:pt idx="3026">
                  <c:v>98</c:v>
                </c:pt>
                <c:pt idx="3027">
                  <c:v>98</c:v>
                </c:pt>
                <c:pt idx="3028">
                  <c:v>98</c:v>
                </c:pt>
                <c:pt idx="3029">
                  <c:v>98</c:v>
                </c:pt>
                <c:pt idx="3030">
                  <c:v>98</c:v>
                </c:pt>
                <c:pt idx="3031">
                  <c:v>98</c:v>
                </c:pt>
                <c:pt idx="3032">
                  <c:v>98</c:v>
                </c:pt>
                <c:pt idx="3033">
                  <c:v>98</c:v>
                </c:pt>
                <c:pt idx="3034">
                  <c:v>98</c:v>
                </c:pt>
                <c:pt idx="3035">
                  <c:v>98</c:v>
                </c:pt>
                <c:pt idx="3036">
                  <c:v>98</c:v>
                </c:pt>
                <c:pt idx="3037">
                  <c:v>98</c:v>
                </c:pt>
                <c:pt idx="3038">
                  <c:v>98</c:v>
                </c:pt>
                <c:pt idx="3039">
                  <c:v>98</c:v>
                </c:pt>
                <c:pt idx="3040">
                  <c:v>98</c:v>
                </c:pt>
                <c:pt idx="3041">
                  <c:v>98</c:v>
                </c:pt>
                <c:pt idx="3042">
                  <c:v>98</c:v>
                </c:pt>
                <c:pt idx="3043">
                  <c:v>98</c:v>
                </c:pt>
                <c:pt idx="3044">
                  <c:v>98</c:v>
                </c:pt>
                <c:pt idx="3045">
                  <c:v>98</c:v>
                </c:pt>
                <c:pt idx="3046">
                  <c:v>98</c:v>
                </c:pt>
                <c:pt idx="3047">
                  <c:v>98</c:v>
                </c:pt>
                <c:pt idx="3048">
                  <c:v>98</c:v>
                </c:pt>
                <c:pt idx="3049">
                  <c:v>98</c:v>
                </c:pt>
                <c:pt idx="3050">
                  <c:v>98</c:v>
                </c:pt>
                <c:pt idx="3051">
                  <c:v>98</c:v>
                </c:pt>
                <c:pt idx="3052">
                  <c:v>98</c:v>
                </c:pt>
                <c:pt idx="3053">
                  <c:v>98</c:v>
                </c:pt>
                <c:pt idx="3054">
                  <c:v>98</c:v>
                </c:pt>
                <c:pt idx="3055">
                  <c:v>98</c:v>
                </c:pt>
                <c:pt idx="3056">
                  <c:v>98</c:v>
                </c:pt>
                <c:pt idx="3057">
                  <c:v>98</c:v>
                </c:pt>
                <c:pt idx="3058">
                  <c:v>98</c:v>
                </c:pt>
                <c:pt idx="3059">
                  <c:v>98</c:v>
                </c:pt>
                <c:pt idx="3060">
                  <c:v>98</c:v>
                </c:pt>
                <c:pt idx="3061">
                  <c:v>98</c:v>
                </c:pt>
                <c:pt idx="3062">
                  <c:v>98</c:v>
                </c:pt>
                <c:pt idx="3063">
                  <c:v>98</c:v>
                </c:pt>
                <c:pt idx="3064">
                  <c:v>98</c:v>
                </c:pt>
                <c:pt idx="3065">
                  <c:v>98</c:v>
                </c:pt>
                <c:pt idx="3066">
                  <c:v>98</c:v>
                </c:pt>
                <c:pt idx="3067">
                  <c:v>98</c:v>
                </c:pt>
                <c:pt idx="3068">
                  <c:v>98</c:v>
                </c:pt>
                <c:pt idx="3069">
                  <c:v>98</c:v>
                </c:pt>
                <c:pt idx="3070">
                  <c:v>98</c:v>
                </c:pt>
                <c:pt idx="3071">
                  <c:v>98</c:v>
                </c:pt>
                <c:pt idx="3072">
                  <c:v>98</c:v>
                </c:pt>
                <c:pt idx="3073">
                  <c:v>98</c:v>
                </c:pt>
                <c:pt idx="3074">
                  <c:v>98</c:v>
                </c:pt>
                <c:pt idx="3075">
                  <c:v>98</c:v>
                </c:pt>
                <c:pt idx="3076">
                  <c:v>98</c:v>
                </c:pt>
                <c:pt idx="3077">
                  <c:v>98</c:v>
                </c:pt>
                <c:pt idx="3078">
                  <c:v>98</c:v>
                </c:pt>
                <c:pt idx="3079">
                  <c:v>98</c:v>
                </c:pt>
                <c:pt idx="3080">
                  <c:v>98</c:v>
                </c:pt>
                <c:pt idx="3081">
                  <c:v>98</c:v>
                </c:pt>
                <c:pt idx="3082">
                  <c:v>98</c:v>
                </c:pt>
                <c:pt idx="3083">
                  <c:v>98</c:v>
                </c:pt>
                <c:pt idx="3084">
                  <c:v>98</c:v>
                </c:pt>
                <c:pt idx="3085">
                  <c:v>98</c:v>
                </c:pt>
                <c:pt idx="3086">
                  <c:v>98</c:v>
                </c:pt>
                <c:pt idx="3087">
                  <c:v>98</c:v>
                </c:pt>
                <c:pt idx="3088">
                  <c:v>98</c:v>
                </c:pt>
                <c:pt idx="3089">
                  <c:v>98</c:v>
                </c:pt>
                <c:pt idx="3090">
                  <c:v>98</c:v>
                </c:pt>
                <c:pt idx="3091">
                  <c:v>98</c:v>
                </c:pt>
                <c:pt idx="3092">
                  <c:v>98</c:v>
                </c:pt>
                <c:pt idx="3093">
                  <c:v>98</c:v>
                </c:pt>
                <c:pt idx="3094">
                  <c:v>98</c:v>
                </c:pt>
                <c:pt idx="3095">
                  <c:v>98</c:v>
                </c:pt>
                <c:pt idx="3096">
                  <c:v>98</c:v>
                </c:pt>
                <c:pt idx="3097">
                  <c:v>98</c:v>
                </c:pt>
                <c:pt idx="3098">
                  <c:v>98</c:v>
                </c:pt>
                <c:pt idx="3099">
                  <c:v>98</c:v>
                </c:pt>
                <c:pt idx="3100">
                  <c:v>98</c:v>
                </c:pt>
                <c:pt idx="3101">
                  <c:v>98</c:v>
                </c:pt>
                <c:pt idx="3102">
                  <c:v>98</c:v>
                </c:pt>
                <c:pt idx="3103">
                  <c:v>98</c:v>
                </c:pt>
                <c:pt idx="3104">
                  <c:v>98</c:v>
                </c:pt>
                <c:pt idx="3105">
                  <c:v>98</c:v>
                </c:pt>
                <c:pt idx="3106">
                  <c:v>98</c:v>
                </c:pt>
                <c:pt idx="3107">
                  <c:v>98</c:v>
                </c:pt>
                <c:pt idx="3108">
                  <c:v>98</c:v>
                </c:pt>
                <c:pt idx="3109">
                  <c:v>98</c:v>
                </c:pt>
                <c:pt idx="3110">
                  <c:v>98</c:v>
                </c:pt>
                <c:pt idx="3111">
                  <c:v>98</c:v>
                </c:pt>
                <c:pt idx="3112">
                  <c:v>98</c:v>
                </c:pt>
                <c:pt idx="3113">
                  <c:v>98</c:v>
                </c:pt>
                <c:pt idx="3114">
                  <c:v>98</c:v>
                </c:pt>
                <c:pt idx="3115">
                  <c:v>98</c:v>
                </c:pt>
                <c:pt idx="3116">
                  <c:v>98</c:v>
                </c:pt>
                <c:pt idx="3117">
                  <c:v>98</c:v>
                </c:pt>
                <c:pt idx="3118">
                  <c:v>98</c:v>
                </c:pt>
                <c:pt idx="3119">
                  <c:v>98</c:v>
                </c:pt>
                <c:pt idx="3120">
                  <c:v>98</c:v>
                </c:pt>
                <c:pt idx="3121">
                  <c:v>98</c:v>
                </c:pt>
                <c:pt idx="3122">
                  <c:v>98</c:v>
                </c:pt>
                <c:pt idx="3123">
                  <c:v>98</c:v>
                </c:pt>
                <c:pt idx="3124">
                  <c:v>98</c:v>
                </c:pt>
                <c:pt idx="3125">
                  <c:v>98</c:v>
                </c:pt>
                <c:pt idx="3126">
                  <c:v>98</c:v>
                </c:pt>
                <c:pt idx="3127">
                  <c:v>98</c:v>
                </c:pt>
                <c:pt idx="3128">
                  <c:v>98</c:v>
                </c:pt>
                <c:pt idx="3129">
                  <c:v>98</c:v>
                </c:pt>
                <c:pt idx="3130">
                  <c:v>98</c:v>
                </c:pt>
                <c:pt idx="3131">
                  <c:v>98</c:v>
                </c:pt>
                <c:pt idx="3132">
                  <c:v>98</c:v>
                </c:pt>
                <c:pt idx="3133">
                  <c:v>98</c:v>
                </c:pt>
                <c:pt idx="3134">
                  <c:v>98</c:v>
                </c:pt>
                <c:pt idx="3135">
                  <c:v>98</c:v>
                </c:pt>
                <c:pt idx="3136">
                  <c:v>98</c:v>
                </c:pt>
                <c:pt idx="3137">
                  <c:v>98</c:v>
                </c:pt>
                <c:pt idx="3138">
                  <c:v>98</c:v>
                </c:pt>
                <c:pt idx="3139">
                  <c:v>98</c:v>
                </c:pt>
                <c:pt idx="3140">
                  <c:v>98</c:v>
                </c:pt>
                <c:pt idx="3141">
                  <c:v>98</c:v>
                </c:pt>
                <c:pt idx="3142">
                  <c:v>98</c:v>
                </c:pt>
                <c:pt idx="3143">
                  <c:v>98</c:v>
                </c:pt>
                <c:pt idx="3144">
                  <c:v>98</c:v>
                </c:pt>
                <c:pt idx="3145">
                  <c:v>98</c:v>
                </c:pt>
                <c:pt idx="3146">
                  <c:v>98</c:v>
                </c:pt>
                <c:pt idx="3147">
                  <c:v>98</c:v>
                </c:pt>
                <c:pt idx="3148">
                  <c:v>98</c:v>
                </c:pt>
                <c:pt idx="3149">
                  <c:v>98</c:v>
                </c:pt>
                <c:pt idx="3150">
                  <c:v>98</c:v>
                </c:pt>
                <c:pt idx="3151">
                  <c:v>98</c:v>
                </c:pt>
                <c:pt idx="3152">
                  <c:v>98</c:v>
                </c:pt>
                <c:pt idx="3153">
                  <c:v>98</c:v>
                </c:pt>
                <c:pt idx="3154">
                  <c:v>98</c:v>
                </c:pt>
                <c:pt idx="3155">
                  <c:v>98</c:v>
                </c:pt>
                <c:pt idx="3156">
                  <c:v>98</c:v>
                </c:pt>
                <c:pt idx="3157">
                  <c:v>98</c:v>
                </c:pt>
                <c:pt idx="3158">
                  <c:v>98</c:v>
                </c:pt>
                <c:pt idx="3159">
                  <c:v>98</c:v>
                </c:pt>
                <c:pt idx="3160">
                  <c:v>98</c:v>
                </c:pt>
                <c:pt idx="3161">
                  <c:v>98</c:v>
                </c:pt>
                <c:pt idx="3162">
                  <c:v>98</c:v>
                </c:pt>
                <c:pt idx="3163">
                  <c:v>98</c:v>
                </c:pt>
                <c:pt idx="3164">
                  <c:v>98</c:v>
                </c:pt>
                <c:pt idx="3165">
                  <c:v>98</c:v>
                </c:pt>
                <c:pt idx="3166">
                  <c:v>98</c:v>
                </c:pt>
                <c:pt idx="3167">
                  <c:v>98</c:v>
                </c:pt>
                <c:pt idx="3168">
                  <c:v>98</c:v>
                </c:pt>
                <c:pt idx="3169">
                  <c:v>98</c:v>
                </c:pt>
                <c:pt idx="3170">
                  <c:v>98</c:v>
                </c:pt>
                <c:pt idx="3171">
                  <c:v>98</c:v>
                </c:pt>
                <c:pt idx="3172">
                  <c:v>98</c:v>
                </c:pt>
                <c:pt idx="3173">
                  <c:v>98</c:v>
                </c:pt>
                <c:pt idx="3174">
                  <c:v>98</c:v>
                </c:pt>
                <c:pt idx="3175">
                  <c:v>98</c:v>
                </c:pt>
                <c:pt idx="3176">
                  <c:v>98</c:v>
                </c:pt>
                <c:pt idx="3177">
                  <c:v>98</c:v>
                </c:pt>
                <c:pt idx="3178">
                  <c:v>98</c:v>
                </c:pt>
                <c:pt idx="3179">
                  <c:v>98</c:v>
                </c:pt>
                <c:pt idx="3180">
                  <c:v>98</c:v>
                </c:pt>
                <c:pt idx="3181">
                  <c:v>98</c:v>
                </c:pt>
                <c:pt idx="3182">
                  <c:v>98</c:v>
                </c:pt>
                <c:pt idx="3183">
                  <c:v>98</c:v>
                </c:pt>
                <c:pt idx="3184">
                  <c:v>98</c:v>
                </c:pt>
                <c:pt idx="3185">
                  <c:v>98</c:v>
                </c:pt>
                <c:pt idx="3186">
                  <c:v>98</c:v>
                </c:pt>
                <c:pt idx="3187">
                  <c:v>98</c:v>
                </c:pt>
                <c:pt idx="3188">
                  <c:v>98</c:v>
                </c:pt>
                <c:pt idx="3189">
                  <c:v>98</c:v>
                </c:pt>
                <c:pt idx="3190">
                  <c:v>98</c:v>
                </c:pt>
                <c:pt idx="3191">
                  <c:v>98</c:v>
                </c:pt>
                <c:pt idx="3192">
                  <c:v>98</c:v>
                </c:pt>
                <c:pt idx="3193">
                  <c:v>98</c:v>
                </c:pt>
                <c:pt idx="3194">
                  <c:v>98</c:v>
                </c:pt>
                <c:pt idx="3195">
                  <c:v>98</c:v>
                </c:pt>
                <c:pt idx="3196">
                  <c:v>98</c:v>
                </c:pt>
                <c:pt idx="3197">
                  <c:v>98</c:v>
                </c:pt>
                <c:pt idx="3198">
                  <c:v>98</c:v>
                </c:pt>
                <c:pt idx="3199">
                  <c:v>98</c:v>
                </c:pt>
                <c:pt idx="3200">
                  <c:v>98</c:v>
                </c:pt>
                <c:pt idx="3201">
                  <c:v>98</c:v>
                </c:pt>
                <c:pt idx="3202">
                  <c:v>98</c:v>
                </c:pt>
                <c:pt idx="3203">
                  <c:v>98</c:v>
                </c:pt>
                <c:pt idx="3204">
                  <c:v>98</c:v>
                </c:pt>
                <c:pt idx="3205">
                  <c:v>98</c:v>
                </c:pt>
                <c:pt idx="3206">
                  <c:v>98</c:v>
                </c:pt>
                <c:pt idx="3207">
                  <c:v>98</c:v>
                </c:pt>
                <c:pt idx="3208">
                  <c:v>98</c:v>
                </c:pt>
                <c:pt idx="3209">
                  <c:v>98</c:v>
                </c:pt>
                <c:pt idx="3210">
                  <c:v>98</c:v>
                </c:pt>
                <c:pt idx="3211">
                  <c:v>98</c:v>
                </c:pt>
                <c:pt idx="3212">
                  <c:v>98</c:v>
                </c:pt>
                <c:pt idx="3213">
                  <c:v>98</c:v>
                </c:pt>
                <c:pt idx="3214">
                  <c:v>98</c:v>
                </c:pt>
                <c:pt idx="3215">
                  <c:v>98</c:v>
                </c:pt>
                <c:pt idx="3216">
                  <c:v>98</c:v>
                </c:pt>
                <c:pt idx="3217">
                  <c:v>98</c:v>
                </c:pt>
                <c:pt idx="3218">
                  <c:v>98</c:v>
                </c:pt>
                <c:pt idx="3219">
                  <c:v>98</c:v>
                </c:pt>
                <c:pt idx="3220">
                  <c:v>98</c:v>
                </c:pt>
                <c:pt idx="3221">
                  <c:v>98</c:v>
                </c:pt>
                <c:pt idx="3222">
                  <c:v>98</c:v>
                </c:pt>
                <c:pt idx="3223">
                  <c:v>98</c:v>
                </c:pt>
                <c:pt idx="3224">
                  <c:v>98</c:v>
                </c:pt>
                <c:pt idx="3225">
                  <c:v>98</c:v>
                </c:pt>
                <c:pt idx="3226">
                  <c:v>98</c:v>
                </c:pt>
                <c:pt idx="3227">
                  <c:v>98</c:v>
                </c:pt>
                <c:pt idx="3228">
                  <c:v>98</c:v>
                </c:pt>
                <c:pt idx="3229">
                  <c:v>98</c:v>
                </c:pt>
                <c:pt idx="3230">
                  <c:v>98</c:v>
                </c:pt>
                <c:pt idx="3231">
                  <c:v>98</c:v>
                </c:pt>
                <c:pt idx="3232">
                  <c:v>98</c:v>
                </c:pt>
                <c:pt idx="3233">
                  <c:v>98</c:v>
                </c:pt>
                <c:pt idx="3234">
                  <c:v>98</c:v>
                </c:pt>
                <c:pt idx="3235">
                  <c:v>98</c:v>
                </c:pt>
                <c:pt idx="3236">
                  <c:v>98</c:v>
                </c:pt>
                <c:pt idx="3237">
                  <c:v>98</c:v>
                </c:pt>
                <c:pt idx="3238">
                  <c:v>98</c:v>
                </c:pt>
                <c:pt idx="3239">
                  <c:v>98</c:v>
                </c:pt>
                <c:pt idx="3240">
                  <c:v>98</c:v>
                </c:pt>
                <c:pt idx="3241">
                  <c:v>98</c:v>
                </c:pt>
                <c:pt idx="3242">
                  <c:v>98</c:v>
                </c:pt>
                <c:pt idx="3243">
                  <c:v>98</c:v>
                </c:pt>
                <c:pt idx="3244">
                  <c:v>98</c:v>
                </c:pt>
                <c:pt idx="3245">
                  <c:v>98</c:v>
                </c:pt>
                <c:pt idx="3246">
                  <c:v>98</c:v>
                </c:pt>
                <c:pt idx="3247">
                  <c:v>98</c:v>
                </c:pt>
                <c:pt idx="3248">
                  <c:v>98</c:v>
                </c:pt>
                <c:pt idx="3249">
                  <c:v>98</c:v>
                </c:pt>
                <c:pt idx="3250">
                  <c:v>99</c:v>
                </c:pt>
                <c:pt idx="3251">
                  <c:v>99</c:v>
                </c:pt>
                <c:pt idx="3252">
                  <c:v>99</c:v>
                </c:pt>
                <c:pt idx="3253">
                  <c:v>99</c:v>
                </c:pt>
                <c:pt idx="3254">
                  <c:v>99</c:v>
                </c:pt>
                <c:pt idx="3255">
                  <c:v>99</c:v>
                </c:pt>
                <c:pt idx="3256">
                  <c:v>99</c:v>
                </c:pt>
                <c:pt idx="3257">
                  <c:v>99</c:v>
                </c:pt>
                <c:pt idx="3258">
                  <c:v>99</c:v>
                </c:pt>
                <c:pt idx="3259">
                  <c:v>99</c:v>
                </c:pt>
                <c:pt idx="3260">
                  <c:v>99</c:v>
                </c:pt>
                <c:pt idx="3261">
                  <c:v>99</c:v>
                </c:pt>
                <c:pt idx="3262">
                  <c:v>99</c:v>
                </c:pt>
                <c:pt idx="3263">
                  <c:v>99</c:v>
                </c:pt>
                <c:pt idx="3264">
                  <c:v>99</c:v>
                </c:pt>
                <c:pt idx="3265">
                  <c:v>99</c:v>
                </c:pt>
                <c:pt idx="3266">
                  <c:v>99</c:v>
                </c:pt>
                <c:pt idx="3267">
                  <c:v>99</c:v>
                </c:pt>
                <c:pt idx="3268">
                  <c:v>99</c:v>
                </c:pt>
                <c:pt idx="3269">
                  <c:v>99</c:v>
                </c:pt>
                <c:pt idx="3270">
                  <c:v>99</c:v>
                </c:pt>
                <c:pt idx="3271">
                  <c:v>99</c:v>
                </c:pt>
                <c:pt idx="3272">
                  <c:v>99</c:v>
                </c:pt>
                <c:pt idx="3273">
                  <c:v>99</c:v>
                </c:pt>
                <c:pt idx="3274">
                  <c:v>99</c:v>
                </c:pt>
                <c:pt idx="3275">
                  <c:v>99</c:v>
                </c:pt>
                <c:pt idx="3276">
                  <c:v>99</c:v>
                </c:pt>
                <c:pt idx="3277">
                  <c:v>99</c:v>
                </c:pt>
                <c:pt idx="3278">
                  <c:v>99</c:v>
                </c:pt>
                <c:pt idx="3279">
                  <c:v>99</c:v>
                </c:pt>
                <c:pt idx="3280">
                  <c:v>99</c:v>
                </c:pt>
                <c:pt idx="3281">
                  <c:v>99</c:v>
                </c:pt>
                <c:pt idx="3282">
                  <c:v>99</c:v>
                </c:pt>
                <c:pt idx="3283">
                  <c:v>99</c:v>
                </c:pt>
                <c:pt idx="3284">
                  <c:v>99</c:v>
                </c:pt>
                <c:pt idx="3285">
                  <c:v>99</c:v>
                </c:pt>
                <c:pt idx="3286">
                  <c:v>99</c:v>
                </c:pt>
                <c:pt idx="3287">
                  <c:v>99</c:v>
                </c:pt>
                <c:pt idx="3288">
                  <c:v>99</c:v>
                </c:pt>
                <c:pt idx="3289">
                  <c:v>99</c:v>
                </c:pt>
                <c:pt idx="3290">
                  <c:v>99</c:v>
                </c:pt>
                <c:pt idx="3291">
                  <c:v>99</c:v>
                </c:pt>
                <c:pt idx="3292">
                  <c:v>99</c:v>
                </c:pt>
                <c:pt idx="3293">
                  <c:v>99</c:v>
                </c:pt>
                <c:pt idx="3294">
                  <c:v>99</c:v>
                </c:pt>
                <c:pt idx="3295">
                  <c:v>99</c:v>
                </c:pt>
                <c:pt idx="3296">
                  <c:v>99</c:v>
                </c:pt>
                <c:pt idx="3297">
                  <c:v>99</c:v>
                </c:pt>
                <c:pt idx="3298">
                  <c:v>99</c:v>
                </c:pt>
                <c:pt idx="3299">
                  <c:v>99</c:v>
                </c:pt>
                <c:pt idx="3300">
                  <c:v>99</c:v>
                </c:pt>
                <c:pt idx="3301">
                  <c:v>99</c:v>
                </c:pt>
                <c:pt idx="3302">
                  <c:v>99</c:v>
                </c:pt>
                <c:pt idx="3303">
                  <c:v>99</c:v>
                </c:pt>
                <c:pt idx="3304">
                  <c:v>99</c:v>
                </c:pt>
                <c:pt idx="3305">
                  <c:v>99</c:v>
                </c:pt>
                <c:pt idx="3306">
                  <c:v>99</c:v>
                </c:pt>
                <c:pt idx="3307">
                  <c:v>99</c:v>
                </c:pt>
                <c:pt idx="3308">
                  <c:v>99</c:v>
                </c:pt>
                <c:pt idx="3309">
                  <c:v>99</c:v>
                </c:pt>
                <c:pt idx="3310">
                  <c:v>99</c:v>
                </c:pt>
                <c:pt idx="3311">
                  <c:v>99</c:v>
                </c:pt>
                <c:pt idx="3312">
                  <c:v>99</c:v>
                </c:pt>
                <c:pt idx="3313">
                  <c:v>99</c:v>
                </c:pt>
                <c:pt idx="3314">
                  <c:v>99</c:v>
                </c:pt>
                <c:pt idx="3315">
                  <c:v>99</c:v>
                </c:pt>
                <c:pt idx="3316">
                  <c:v>99</c:v>
                </c:pt>
                <c:pt idx="3317">
                  <c:v>99</c:v>
                </c:pt>
                <c:pt idx="3318">
                  <c:v>99</c:v>
                </c:pt>
                <c:pt idx="3319">
                  <c:v>99</c:v>
                </c:pt>
                <c:pt idx="3320">
                  <c:v>99</c:v>
                </c:pt>
                <c:pt idx="3321">
                  <c:v>99</c:v>
                </c:pt>
                <c:pt idx="3322">
                  <c:v>99</c:v>
                </c:pt>
                <c:pt idx="3323">
                  <c:v>99</c:v>
                </c:pt>
                <c:pt idx="3324">
                  <c:v>99</c:v>
                </c:pt>
                <c:pt idx="3325">
                  <c:v>99</c:v>
                </c:pt>
                <c:pt idx="3326">
                  <c:v>99</c:v>
                </c:pt>
                <c:pt idx="3327">
                  <c:v>99</c:v>
                </c:pt>
                <c:pt idx="3328">
                  <c:v>99</c:v>
                </c:pt>
                <c:pt idx="3329">
                  <c:v>99</c:v>
                </c:pt>
                <c:pt idx="3330">
                  <c:v>99</c:v>
                </c:pt>
                <c:pt idx="3331">
                  <c:v>99</c:v>
                </c:pt>
                <c:pt idx="3332">
                  <c:v>99</c:v>
                </c:pt>
                <c:pt idx="3333">
                  <c:v>99</c:v>
                </c:pt>
                <c:pt idx="3334">
                  <c:v>99</c:v>
                </c:pt>
                <c:pt idx="3335">
                  <c:v>99</c:v>
                </c:pt>
                <c:pt idx="3336">
                  <c:v>99</c:v>
                </c:pt>
                <c:pt idx="3337">
                  <c:v>99</c:v>
                </c:pt>
                <c:pt idx="3338">
                  <c:v>99</c:v>
                </c:pt>
                <c:pt idx="3339">
                  <c:v>99</c:v>
                </c:pt>
                <c:pt idx="3340">
                  <c:v>99</c:v>
                </c:pt>
                <c:pt idx="3341">
                  <c:v>99</c:v>
                </c:pt>
                <c:pt idx="3342">
                  <c:v>99</c:v>
                </c:pt>
                <c:pt idx="3343">
                  <c:v>99</c:v>
                </c:pt>
                <c:pt idx="3344">
                  <c:v>99</c:v>
                </c:pt>
                <c:pt idx="3345">
                  <c:v>99</c:v>
                </c:pt>
                <c:pt idx="3346">
                  <c:v>99</c:v>
                </c:pt>
                <c:pt idx="3347">
                  <c:v>99</c:v>
                </c:pt>
                <c:pt idx="3348">
                  <c:v>99</c:v>
                </c:pt>
                <c:pt idx="3349">
                  <c:v>99</c:v>
                </c:pt>
                <c:pt idx="3350">
                  <c:v>99</c:v>
                </c:pt>
                <c:pt idx="3351">
                  <c:v>99</c:v>
                </c:pt>
                <c:pt idx="3352">
                  <c:v>99</c:v>
                </c:pt>
                <c:pt idx="3353">
                  <c:v>99</c:v>
                </c:pt>
                <c:pt idx="3354">
                  <c:v>99</c:v>
                </c:pt>
                <c:pt idx="3355">
                  <c:v>99</c:v>
                </c:pt>
                <c:pt idx="3356">
                  <c:v>99</c:v>
                </c:pt>
                <c:pt idx="3357">
                  <c:v>99</c:v>
                </c:pt>
                <c:pt idx="3358">
                  <c:v>99</c:v>
                </c:pt>
                <c:pt idx="3359">
                  <c:v>99</c:v>
                </c:pt>
                <c:pt idx="3360">
                  <c:v>99</c:v>
                </c:pt>
                <c:pt idx="3361">
                  <c:v>99</c:v>
                </c:pt>
                <c:pt idx="3362">
                  <c:v>99</c:v>
                </c:pt>
                <c:pt idx="3363">
                  <c:v>99</c:v>
                </c:pt>
                <c:pt idx="3364">
                  <c:v>99</c:v>
                </c:pt>
                <c:pt idx="3365">
                  <c:v>99</c:v>
                </c:pt>
                <c:pt idx="3366">
                  <c:v>99</c:v>
                </c:pt>
                <c:pt idx="3367">
                  <c:v>99</c:v>
                </c:pt>
                <c:pt idx="3368">
                  <c:v>99</c:v>
                </c:pt>
                <c:pt idx="3369">
                  <c:v>99</c:v>
                </c:pt>
                <c:pt idx="3370">
                  <c:v>99</c:v>
                </c:pt>
                <c:pt idx="3371">
                  <c:v>99</c:v>
                </c:pt>
                <c:pt idx="3372">
                  <c:v>99</c:v>
                </c:pt>
                <c:pt idx="3373">
                  <c:v>99</c:v>
                </c:pt>
                <c:pt idx="3374">
                  <c:v>99</c:v>
                </c:pt>
                <c:pt idx="3375">
                  <c:v>99</c:v>
                </c:pt>
                <c:pt idx="3376">
                  <c:v>99</c:v>
                </c:pt>
                <c:pt idx="3377">
                  <c:v>99</c:v>
                </c:pt>
                <c:pt idx="3378">
                  <c:v>99</c:v>
                </c:pt>
                <c:pt idx="3379">
                  <c:v>99</c:v>
                </c:pt>
                <c:pt idx="3380">
                  <c:v>99</c:v>
                </c:pt>
                <c:pt idx="3381">
                  <c:v>99</c:v>
                </c:pt>
                <c:pt idx="3382">
                  <c:v>99</c:v>
                </c:pt>
                <c:pt idx="3383">
                  <c:v>99</c:v>
                </c:pt>
                <c:pt idx="3384">
                  <c:v>99</c:v>
                </c:pt>
                <c:pt idx="3385">
                  <c:v>99</c:v>
                </c:pt>
                <c:pt idx="3386">
                  <c:v>99</c:v>
                </c:pt>
                <c:pt idx="3387">
                  <c:v>99</c:v>
                </c:pt>
                <c:pt idx="3388">
                  <c:v>99</c:v>
                </c:pt>
                <c:pt idx="3389">
                  <c:v>99</c:v>
                </c:pt>
                <c:pt idx="3390">
                  <c:v>99</c:v>
                </c:pt>
                <c:pt idx="3391">
                  <c:v>99</c:v>
                </c:pt>
                <c:pt idx="3392">
                  <c:v>99</c:v>
                </c:pt>
                <c:pt idx="3393">
                  <c:v>99</c:v>
                </c:pt>
                <c:pt idx="3394">
                  <c:v>99</c:v>
                </c:pt>
                <c:pt idx="3395">
                  <c:v>99</c:v>
                </c:pt>
                <c:pt idx="3396">
                  <c:v>99</c:v>
                </c:pt>
                <c:pt idx="3397">
                  <c:v>99</c:v>
                </c:pt>
                <c:pt idx="3398">
                  <c:v>99</c:v>
                </c:pt>
                <c:pt idx="3399">
                  <c:v>99</c:v>
                </c:pt>
                <c:pt idx="3400">
                  <c:v>99</c:v>
                </c:pt>
                <c:pt idx="3401">
                  <c:v>99</c:v>
                </c:pt>
                <c:pt idx="3402">
                  <c:v>99</c:v>
                </c:pt>
                <c:pt idx="3403">
                  <c:v>99</c:v>
                </c:pt>
                <c:pt idx="3404">
                  <c:v>99</c:v>
                </c:pt>
                <c:pt idx="3405">
                  <c:v>99</c:v>
                </c:pt>
                <c:pt idx="3406">
                  <c:v>99</c:v>
                </c:pt>
                <c:pt idx="3407">
                  <c:v>99</c:v>
                </c:pt>
                <c:pt idx="3408">
                  <c:v>99</c:v>
                </c:pt>
                <c:pt idx="3409">
                  <c:v>99</c:v>
                </c:pt>
                <c:pt idx="3410">
                  <c:v>99</c:v>
                </c:pt>
                <c:pt idx="3411">
                  <c:v>99</c:v>
                </c:pt>
                <c:pt idx="3412">
                  <c:v>99</c:v>
                </c:pt>
                <c:pt idx="3413">
                  <c:v>99</c:v>
                </c:pt>
                <c:pt idx="3414">
                  <c:v>99</c:v>
                </c:pt>
                <c:pt idx="3415">
                  <c:v>99</c:v>
                </c:pt>
                <c:pt idx="3416">
                  <c:v>99</c:v>
                </c:pt>
                <c:pt idx="3417">
                  <c:v>99</c:v>
                </c:pt>
                <c:pt idx="3418">
                  <c:v>99</c:v>
                </c:pt>
                <c:pt idx="3419">
                  <c:v>99</c:v>
                </c:pt>
                <c:pt idx="3420">
                  <c:v>99</c:v>
                </c:pt>
                <c:pt idx="3421">
                  <c:v>99</c:v>
                </c:pt>
                <c:pt idx="3422">
                  <c:v>99</c:v>
                </c:pt>
                <c:pt idx="3423">
                  <c:v>99</c:v>
                </c:pt>
                <c:pt idx="3424">
                  <c:v>99</c:v>
                </c:pt>
                <c:pt idx="3425">
                  <c:v>99</c:v>
                </c:pt>
                <c:pt idx="3426">
                  <c:v>99</c:v>
                </c:pt>
                <c:pt idx="3427">
                  <c:v>99</c:v>
                </c:pt>
                <c:pt idx="3428">
                  <c:v>99</c:v>
                </c:pt>
                <c:pt idx="3429">
                  <c:v>99</c:v>
                </c:pt>
                <c:pt idx="3430">
                  <c:v>99</c:v>
                </c:pt>
                <c:pt idx="3431">
                  <c:v>99</c:v>
                </c:pt>
                <c:pt idx="3432">
                  <c:v>99</c:v>
                </c:pt>
                <c:pt idx="3433">
                  <c:v>99</c:v>
                </c:pt>
                <c:pt idx="3434">
                  <c:v>99</c:v>
                </c:pt>
                <c:pt idx="3435">
                  <c:v>99</c:v>
                </c:pt>
                <c:pt idx="3436">
                  <c:v>99</c:v>
                </c:pt>
                <c:pt idx="3437">
                  <c:v>99</c:v>
                </c:pt>
                <c:pt idx="3438">
                  <c:v>99</c:v>
                </c:pt>
                <c:pt idx="3439">
                  <c:v>99</c:v>
                </c:pt>
                <c:pt idx="3440">
                  <c:v>99</c:v>
                </c:pt>
                <c:pt idx="3441">
                  <c:v>99</c:v>
                </c:pt>
                <c:pt idx="3442">
                  <c:v>99</c:v>
                </c:pt>
                <c:pt idx="3443">
                  <c:v>99</c:v>
                </c:pt>
                <c:pt idx="3444">
                  <c:v>99</c:v>
                </c:pt>
                <c:pt idx="3445">
                  <c:v>99</c:v>
                </c:pt>
                <c:pt idx="3446">
                  <c:v>99</c:v>
                </c:pt>
                <c:pt idx="3447">
                  <c:v>99</c:v>
                </c:pt>
                <c:pt idx="3448">
                  <c:v>99</c:v>
                </c:pt>
                <c:pt idx="3449">
                  <c:v>99</c:v>
                </c:pt>
                <c:pt idx="3450">
                  <c:v>99</c:v>
                </c:pt>
                <c:pt idx="3451">
                  <c:v>99</c:v>
                </c:pt>
                <c:pt idx="3452">
                  <c:v>99</c:v>
                </c:pt>
                <c:pt idx="3453">
                  <c:v>99</c:v>
                </c:pt>
                <c:pt idx="3454">
                  <c:v>99</c:v>
                </c:pt>
                <c:pt idx="3455">
                  <c:v>99</c:v>
                </c:pt>
                <c:pt idx="3456">
                  <c:v>99</c:v>
                </c:pt>
                <c:pt idx="3457">
                  <c:v>99</c:v>
                </c:pt>
                <c:pt idx="3458">
                  <c:v>99</c:v>
                </c:pt>
                <c:pt idx="3459">
                  <c:v>99</c:v>
                </c:pt>
                <c:pt idx="3460">
                  <c:v>99</c:v>
                </c:pt>
                <c:pt idx="3461">
                  <c:v>99</c:v>
                </c:pt>
                <c:pt idx="3462">
                  <c:v>99</c:v>
                </c:pt>
                <c:pt idx="3463">
                  <c:v>99</c:v>
                </c:pt>
                <c:pt idx="3464">
                  <c:v>99</c:v>
                </c:pt>
                <c:pt idx="3465">
                  <c:v>99</c:v>
                </c:pt>
                <c:pt idx="3466">
                  <c:v>99</c:v>
                </c:pt>
                <c:pt idx="3467">
                  <c:v>99</c:v>
                </c:pt>
                <c:pt idx="3468">
                  <c:v>99</c:v>
                </c:pt>
                <c:pt idx="3469">
                  <c:v>99</c:v>
                </c:pt>
                <c:pt idx="3470">
                  <c:v>99</c:v>
                </c:pt>
                <c:pt idx="3471">
                  <c:v>99</c:v>
                </c:pt>
                <c:pt idx="3472">
                  <c:v>99</c:v>
                </c:pt>
                <c:pt idx="3473">
                  <c:v>99</c:v>
                </c:pt>
                <c:pt idx="3474">
                  <c:v>99</c:v>
                </c:pt>
                <c:pt idx="3475">
                  <c:v>99</c:v>
                </c:pt>
                <c:pt idx="3476">
                  <c:v>99</c:v>
                </c:pt>
                <c:pt idx="3477">
                  <c:v>99</c:v>
                </c:pt>
                <c:pt idx="3478">
                  <c:v>99</c:v>
                </c:pt>
                <c:pt idx="3479">
                  <c:v>99</c:v>
                </c:pt>
                <c:pt idx="3480">
                  <c:v>99</c:v>
                </c:pt>
                <c:pt idx="3481">
                  <c:v>99</c:v>
                </c:pt>
                <c:pt idx="3482">
                  <c:v>99</c:v>
                </c:pt>
                <c:pt idx="3483">
                  <c:v>99</c:v>
                </c:pt>
                <c:pt idx="3484">
                  <c:v>99</c:v>
                </c:pt>
                <c:pt idx="3485">
                  <c:v>99</c:v>
                </c:pt>
                <c:pt idx="3486">
                  <c:v>99</c:v>
                </c:pt>
                <c:pt idx="3487">
                  <c:v>99</c:v>
                </c:pt>
                <c:pt idx="3488">
                  <c:v>99</c:v>
                </c:pt>
                <c:pt idx="3489">
                  <c:v>99</c:v>
                </c:pt>
                <c:pt idx="3490">
                  <c:v>99</c:v>
                </c:pt>
                <c:pt idx="3491">
                  <c:v>99</c:v>
                </c:pt>
                <c:pt idx="3492">
                  <c:v>99</c:v>
                </c:pt>
                <c:pt idx="3493">
                  <c:v>99</c:v>
                </c:pt>
                <c:pt idx="3494">
                  <c:v>99</c:v>
                </c:pt>
                <c:pt idx="3495">
                  <c:v>99</c:v>
                </c:pt>
                <c:pt idx="3496">
                  <c:v>99</c:v>
                </c:pt>
                <c:pt idx="3497">
                  <c:v>99</c:v>
                </c:pt>
                <c:pt idx="3498">
                  <c:v>99</c:v>
                </c:pt>
                <c:pt idx="3499">
                  <c:v>99</c:v>
                </c:pt>
                <c:pt idx="3500">
                  <c:v>99</c:v>
                </c:pt>
                <c:pt idx="3501">
                  <c:v>99</c:v>
                </c:pt>
                <c:pt idx="3502">
                  <c:v>99</c:v>
                </c:pt>
                <c:pt idx="3503">
                  <c:v>99</c:v>
                </c:pt>
                <c:pt idx="3504">
                  <c:v>99</c:v>
                </c:pt>
                <c:pt idx="3505">
                  <c:v>99</c:v>
                </c:pt>
                <c:pt idx="3506">
                  <c:v>99</c:v>
                </c:pt>
                <c:pt idx="3507">
                  <c:v>99</c:v>
                </c:pt>
                <c:pt idx="3508">
                  <c:v>99</c:v>
                </c:pt>
                <c:pt idx="3509">
                  <c:v>99</c:v>
                </c:pt>
                <c:pt idx="3510">
                  <c:v>99</c:v>
                </c:pt>
                <c:pt idx="3511">
                  <c:v>99</c:v>
                </c:pt>
                <c:pt idx="3512">
                  <c:v>99</c:v>
                </c:pt>
                <c:pt idx="3513">
                  <c:v>99</c:v>
                </c:pt>
                <c:pt idx="3514">
                  <c:v>99</c:v>
                </c:pt>
                <c:pt idx="3515">
                  <c:v>99</c:v>
                </c:pt>
                <c:pt idx="3516">
                  <c:v>99</c:v>
                </c:pt>
                <c:pt idx="3517">
                  <c:v>99</c:v>
                </c:pt>
                <c:pt idx="3518">
                  <c:v>99</c:v>
                </c:pt>
                <c:pt idx="3519">
                  <c:v>99</c:v>
                </c:pt>
                <c:pt idx="3520">
                  <c:v>99</c:v>
                </c:pt>
                <c:pt idx="3521">
                  <c:v>99</c:v>
                </c:pt>
                <c:pt idx="3522">
                  <c:v>99</c:v>
                </c:pt>
                <c:pt idx="3523">
                  <c:v>99</c:v>
                </c:pt>
                <c:pt idx="3524">
                  <c:v>99</c:v>
                </c:pt>
                <c:pt idx="3525">
                  <c:v>99</c:v>
                </c:pt>
                <c:pt idx="3526">
                  <c:v>99</c:v>
                </c:pt>
                <c:pt idx="3527">
                  <c:v>99</c:v>
                </c:pt>
                <c:pt idx="3528">
                  <c:v>99</c:v>
                </c:pt>
                <c:pt idx="3529">
                  <c:v>98</c:v>
                </c:pt>
                <c:pt idx="3530">
                  <c:v>98</c:v>
                </c:pt>
                <c:pt idx="3531">
                  <c:v>98</c:v>
                </c:pt>
                <c:pt idx="3532">
                  <c:v>98</c:v>
                </c:pt>
                <c:pt idx="3533">
                  <c:v>98</c:v>
                </c:pt>
                <c:pt idx="3534">
                  <c:v>98</c:v>
                </c:pt>
                <c:pt idx="3535">
                  <c:v>98</c:v>
                </c:pt>
                <c:pt idx="3536">
                  <c:v>98</c:v>
                </c:pt>
                <c:pt idx="3537">
                  <c:v>98</c:v>
                </c:pt>
                <c:pt idx="3538">
                  <c:v>98</c:v>
                </c:pt>
                <c:pt idx="3539">
                  <c:v>98</c:v>
                </c:pt>
                <c:pt idx="3540">
                  <c:v>98</c:v>
                </c:pt>
                <c:pt idx="3541">
                  <c:v>98</c:v>
                </c:pt>
                <c:pt idx="3542">
                  <c:v>98</c:v>
                </c:pt>
                <c:pt idx="3543">
                  <c:v>98</c:v>
                </c:pt>
                <c:pt idx="3544">
                  <c:v>98</c:v>
                </c:pt>
                <c:pt idx="3545">
                  <c:v>98</c:v>
                </c:pt>
                <c:pt idx="3546">
                  <c:v>98</c:v>
                </c:pt>
                <c:pt idx="3547">
                  <c:v>98</c:v>
                </c:pt>
                <c:pt idx="3548">
                  <c:v>98</c:v>
                </c:pt>
                <c:pt idx="3549">
                  <c:v>98</c:v>
                </c:pt>
                <c:pt idx="3550">
                  <c:v>98</c:v>
                </c:pt>
                <c:pt idx="3551">
                  <c:v>98</c:v>
                </c:pt>
                <c:pt idx="3552">
                  <c:v>98</c:v>
                </c:pt>
                <c:pt idx="3553">
                  <c:v>98</c:v>
                </c:pt>
                <c:pt idx="3554">
                  <c:v>98</c:v>
                </c:pt>
                <c:pt idx="3555">
                  <c:v>98</c:v>
                </c:pt>
                <c:pt idx="3556">
                  <c:v>98</c:v>
                </c:pt>
                <c:pt idx="3557">
                  <c:v>98</c:v>
                </c:pt>
                <c:pt idx="3558">
                  <c:v>98</c:v>
                </c:pt>
                <c:pt idx="3559">
                  <c:v>98</c:v>
                </c:pt>
                <c:pt idx="3560">
                  <c:v>98</c:v>
                </c:pt>
                <c:pt idx="3561">
                  <c:v>98</c:v>
                </c:pt>
                <c:pt idx="3562">
                  <c:v>98</c:v>
                </c:pt>
                <c:pt idx="3563">
                  <c:v>98</c:v>
                </c:pt>
                <c:pt idx="3564">
                  <c:v>98</c:v>
                </c:pt>
                <c:pt idx="3565">
                  <c:v>98</c:v>
                </c:pt>
                <c:pt idx="3566">
                  <c:v>98</c:v>
                </c:pt>
                <c:pt idx="3567">
                  <c:v>98</c:v>
                </c:pt>
                <c:pt idx="3568">
                  <c:v>98</c:v>
                </c:pt>
                <c:pt idx="3569">
                  <c:v>98</c:v>
                </c:pt>
                <c:pt idx="3570">
                  <c:v>98</c:v>
                </c:pt>
                <c:pt idx="3571">
                  <c:v>98</c:v>
                </c:pt>
                <c:pt idx="3572">
                  <c:v>98</c:v>
                </c:pt>
                <c:pt idx="3573">
                  <c:v>98</c:v>
                </c:pt>
                <c:pt idx="3574">
                  <c:v>98</c:v>
                </c:pt>
                <c:pt idx="3575">
                  <c:v>98</c:v>
                </c:pt>
                <c:pt idx="3576">
                  <c:v>98</c:v>
                </c:pt>
                <c:pt idx="3577">
                  <c:v>98</c:v>
                </c:pt>
                <c:pt idx="3578">
                  <c:v>98</c:v>
                </c:pt>
                <c:pt idx="3579">
                  <c:v>98</c:v>
                </c:pt>
                <c:pt idx="3580">
                  <c:v>98</c:v>
                </c:pt>
                <c:pt idx="3581">
                  <c:v>98</c:v>
                </c:pt>
                <c:pt idx="3582">
                  <c:v>98</c:v>
                </c:pt>
                <c:pt idx="3583">
                  <c:v>98</c:v>
                </c:pt>
                <c:pt idx="3584">
                  <c:v>98</c:v>
                </c:pt>
                <c:pt idx="3585">
                  <c:v>98</c:v>
                </c:pt>
                <c:pt idx="3586">
                  <c:v>98</c:v>
                </c:pt>
                <c:pt idx="3587">
                  <c:v>98</c:v>
                </c:pt>
                <c:pt idx="3588">
                  <c:v>98</c:v>
                </c:pt>
                <c:pt idx="3589">
                  <c:v>98</c:v>
                </c:pt>
                <c:pt idx="3590">
                  <c:v>98</c:v>
                </c:pt>
                <c:pt idx="3591">
                  <c:v>98</c:v>
                </c:pt>
                <c:pt idx="3592">
                  <c:v>98</c:v>
                </c:pt>
                <c:pt idx="3593">
                  <c:v>98</c:v>
                </c:pt>
                <c:pt idx="3594">
                  <c:v>98</c:v>
                </c:pt>
                <c:pt idx="3595">
                  <c:v>98</c:v>
                </c:pt>
                <c:pt idx="3596">
                  <c:v>98</c:v>
                </c:pt>
                <c:pt idx="3597">
                  <c:v>98</c:v>
                </c:pt>
                <c:pt idx="3598">
                  <c:v>98</c:v>
                </c:pt>
                <c:pt idx="3599">
                  <c:v>98</c:v>
                </c:pt>
                <c:pt idx="3600">
                  <c:v>98</c:v>
                </c:pt>
                <c:pt idx="3601">
                  <c:v>98</c:v>
                </c:pt>
                <c:pt idx="3602">
                  <c:v>98</c:v>
                </c:pt>
                <c:pt idx="3603">
                  <c:v>98</c:v>
                </c:pt>
                <c:pt idx="3604">
                  <c:v>98</c:v>
                </c:pt>
                <c:pt idx="3605">
                  <c:v>98</c:v>
                </c:pt>
                <c:pt idx="3606">
                  <c:v>98</c:v>
                </c:pt>
                <c:pt idx="3607">
                  <c:v>98</c:v>
                </c:pt>
                <c:pt idx="3608">
                  <c:v>98</c:v>
                </c:pt>
                <c:pt idx="3609">
                  <c:v>98</c:v>
                </c:pt>
                <c:pt idx="3610">
                  <c:v>98</c:v>
                </c:pt>
                <c:pt idx="3611">
                  <c:v>98</c:v>
                </c:pt>
                <c:pt idx="3612">
                  <c:v>98</c:v>
                </c:pt>
                <c:pt idx="3613">
                  <c:v>98</c:v>
                </c:pt>
                <c:pt idx="3614">
                  <c:v>98</c:v>
                </c:pt>
                <c:pt idx="3615">
                  <c:v>98</c:v>
                </c:pt>
                <c:pt idx="3616">
                  <c:v>98</c:v>
                </c:pt>
                <c:pt idx="3617">
                  <c:v>98</c:v>
                </c:pt>
                <c:pt idx="3618">
                  <c:v>98</c:v>
                </c:pt>
                <c:pt idx="3619">
                  <c:v>98</c:v>
                </c:pt>
                <c:pt idx="3620">
                  <c:v>98</c:v>
                </c:pt>
                <c:pt idx="3621">
                  <c:v>98</c:v>
                </c:pt>
                <c:pt idx="3622">
                  <c:v>98</c:v>
                </c:pt>
                <c:pt idx="3623">
                  <c:v>98</c:v>
                </c:pt>
                <c:pt idx="3624">
                  <c:v>98</c:v>
                </c:pt>
                <c:pt idx="3625">
                  <c:v>98</c:v>
                </c:pt>
                <c:pt idx="3626">
                  <c:v>98</c:v>
                </c:pt>
                <c:pt idx="3627">
                  <c:v>98</c:v>
                </c:pt>
                <c:pt idx="3628">
                  <c:v>98</c:v>
                </c:pt>
                <c:pt idx="3629">
                  <c:v>98</c:v>
                </c:pt>
                <c:pt idx="3630">
                  <c:v>98</c:v>
                </c:pt>
                <c:pt idx="3631">
                  <c:v>98</c:v>
                </c:pt>
                <c:pt idx="3632">
                  <c:v>98</c:v>
                </c:pt>
                <c:pt idx="3633">
                  <c:v>98</c:v>
                </c:pt>
                <c:pt idx="3634">
                  <c:v>98</c:v>
                </c:pt>
                <c:pt idx="3635">
                  <c:v>98</c:v>
                </c:pt>
                <c:pt idx="3636">
                  <c:v>98</c:v>
                </c:pt>
                <c:pt idx="3637">
                  <c:v>98</c:v>
                </c:pt>
                <c:pt idx="3638">
                  <c:v>98</c:v>
                </c:pt>
                <c:pt idx="3639">
                  <c:v>98</c:v>
                </c:pt>
                <c:pt idx="3640">
                  <c:v>98</c:v>
                </c:pt>
                <c:pt idx="3641">
                  <c:v>98</c:v>
                </c:pt>
                <c:pt idx="3642">
                  <c:v>98</c:v>
                </c:pt>
                <c:pt idx="3643">
                  <c:v>98</c:v>
                </c:pt>
                <c:pt idx="3644">
                  <c:v>98</c:v>
                </c:pt>
                <c:pt idx="3645">
                  <c:v>98</c:v>
                </c:pt>
                <c:pt idx="3646">
                  <c:v>98</c:v>
                </c:pt>
                <c:pt idx="3647">
                  <c:v>98</c:v>
                </c:pt>
                <c:pt idx="3648">
                  <c:v>98</c:v>
                </c:pt>
                <c:pt idx="3649">
                  <c:v>98</c:v>
                </c:pt>
                <c:pt idx="3650">
                  <c:v>98</c:v>
                </c:pt>
                <c:pt idx="3651">
                  <c:v>98</c:v>
                </c:pt>
                <c:pt idx="3652">
                  <c:v>98</c:v>
                </c:pt>
                <c:pt idx="3653">
                  <c:v>98</c:v>
                </c:pt>
                <c:pt idx="3654">
                  <c:v>98</c:v>
                </c:pt>
                <c:pt idx="3655">
                  <c:v>98</c:v>
                </c:pt>
                <c:pt idx="3656">
                  <c:v>98</c:v>
                </c:pt>
                <c:pt idx="3657">
                  <c:v>98</c:v>
                </c:pt>
                <c:pt idx="3658">
                  <c:v>98</c:v>
                </c:pt>
                <c:pt idx="3659">
                  <c:v>98</c:v>
                </c:pt>
                <c:pt idx="3660">
                  <c:v>98</c:v>
                </c:pt>
                <c:pt idx="3661">
                  <c:v>98</c:v>
                </c:pt>
                <c:pt idx="3662">
                  <c:v>98</c:v>
                </c:pt>
                <c:pt idx="3663">
                  <c:v>98</c:v>
                </c:pt>
                <c:pt idx="3664">
                  <c:v>98</c:v>
                </c:pt>
                <c:pt idx="3665">
                  <c:v>98</c:v>
                </c:pt>
                <c:pt idx="3666">
                  <c:v>98</c:v>
                </c:pt>
                <c:pt idx="3667">
                  <c:v>98</c:v>
                </c:pt>
                <c:pt idx="3668">
                  <c:v>98</c:v>
                </c:pt>
                <c:pt idx="3669">
                  <c:v>98</c:v>
                </c:pt>
                <c:pt idx="3670">
                  <c:v>98</c:v>
                </c:pt>
                <c:pt idx="3671">
                  <c:v>98</c:v>
                </c:pt>
                <c:pt idx="3672">
                  <c:v>98</c:v>
                </c:pt>
                <c:pt idx="3673">
                  <c:v>98</c:v>
                </c:pt>
                <c:pt idx="3674">
                  <c:v>98</c:v>
                </c:pt>
                <c:pt idx="3675">
                  <c:v>98</c:v>
                </c:pt>
                <c:pt idx="3676">
                  <c:v>98</c:v>
                </c:pt>
                <c:pt idx="3677">
                  <c:v>98</c:v>
                </c:pt>
                <c:pt idx="3678">
                  <c:v>98</c:v>
                </c:pt>
                <c:pt idx="3679">
                  <c:v>98</c:v>
                </c:pt>
                <c:pt idx="3680">
                  <c:v>98</c:v>
                </c:pt>
                <c:pt idx="3681">
                  <c:v>98</c:v>
                </c:pt>
                <c:pt idx="3682">
                  <c:v>98</c:v>
                </c:pt>
                <c:pt idx="3683">
                  <c:v>98</c:v>
                </c:pt>
                <c:pt idx="3684">
                  <c:v>98</c:v>
                </c:pt>
                <c:pt idx="3685">
                  <c:v>98</c:v>
                </c:pt>
                <c:pt idx="3686">
                  <c:v>98</c:v>
                </c:pt>
                <c:pt idx="3687">
                  <c:v>98</c:v>
                </c:pt>
                <c:pt idx="3688">
                  <c:v>98</c:v>
                </c:pt>
                <c:pt idx="3689">
                  <c:v>98</c:v>
                </c:pt>
                <c:pt idx="3690">
                  <c:v>98</c:v>
                </c:pt>
                <c:pt idx="3691">
                  <c:v>98</c:v>
                </c:pt>
                <c:pt idx="3692">
                  <c:v>98</c:v>
                </c:pt>
                <c:pt idx="3693">
                  <c:v>98</c:v>
                </c:pt>
                <c:pt idx="3694">
                  <c:v>98</c:v>
                </c:pt>
                <c:pt idx="3695">
                  <c:v>98</c:v>
                </c:pt>
                <c:pt idx="3696">
                  <c:v>98</c:v>
                </c:pt>
                <c:pt idx="3697">
                  <c:v>98</c:v>
                </c:pt>
                <c:pt idx="3698">
                  <c:v>98</c:v>
                </c:pt>
                <c:pt idx="3699">
                  <c:v>98</c:v>
                </c:pt>
                <c:pt idx="3700">
                  <c:v>98</c:v>
                </c:pt>
                <c:pt idx="3701">
                  <c:v>98</c:v>
                </c:pt>
                <c:pt idx="3702">
                  <c:v>98</c:v>
                </c:pt>
                <c:pt idx="3703">
                  <c:v>98</c:v>
                </c:pt>
                <c:pt idx="3704">
                  <c:v>98</c:v>
                </c:pt>
                <c:pt idx="3705">
                  <c:v>98</c:v>
                </c:pt>
                <c:pt idx="3706">
                  <c:v>98</c:v>
                </c:pt>
                <c:pt idx="3707">
                  <c:v>98</c:v>
                </c:pt>
                <c:pt idx="3708">
                  <c:v>98</c:v>
                </c:pt>
                <c:pt idx="3709">
                  <c:v>98</c:v>
                </c:pt>
                <c:pt idx="3710">
                  <c:v>98</c:v>
                </c:pt>
                <c:pt idx="3711">
                  <c:v>98</c:v>
                </c:pt>
                <c:pt idx="3712">
                  <c:v>98</c:v>
                </c:pt>
                <c:pt idx="3713">
                  <c:v>98</c:v>
                </c:pt>
                <c:pt idx="3714">
                  <c:v>98</c:v>
                </c:pt>
                <c:pt idx="3715">
                  <c:v>98</c:v>
                </c:pt>
                <c:pt idx="3716">
                  <c:v>98</c:v>
                </c:pt>
                <c:pt idx="3717">
                  <c:v>98</c:v>
                </c:pt>
                <c:pt idx="3718">
                  <c:v>98</c:v>
                </c:pt>
                <c:pt idx="3719">
                  <c:v>98</c:v>
                </c:pt>
                <c:pt idx="3720">
                  <c:v>98</c:v>
                </c:pt>
                <c:pt idx="3721">
                  <c:v>98</c:v>
                </c:pt>
                <c:pt idx="3722">
                  <c:v>98</c:v>
                </c:pt>
                <c:pt idx="3723">
                  <c:v>98</c:v>
                </c:pt>
                <c:pt idx="3724">
                  <c:v>98</c:v>
                </c:pt>
                <c:pt idx="3725">
                  <c:v>98</c:v>
                </c:pt>
                <c:pt idx="3726">
                  <c:v>98</c:v>
                </c:pt>
                <c:pt idx="3727">
                  <c:v>98</c:v>
                </c:pt>
                <c:pt idx="3728">
                  <c:v>98</c:v>
                </c:pt>
                <c:pt idx="3729">
                  <c:v>98</c:v>
                </c:pt>
                <c:pt idx="3730">
                  <c:v>98</c:v>
                </c:pt>
                <c:pt idx="3731">
                  <c:v>98</c:v>
                </c:pt>
                <c:pt idx="3732">
                  <c:v>98</c:v>
                </c:pt>
                <c:pt idx="3733">
                  <c:v>98</c:v>
                </c:pt>
                <c:pt idx="3734">
                  <c:v>98</c:v>
                </c:pt>
                <c:pt idx="3735">
                  <c:v>98</c:v>
                </c:pt>
                <c:pt idx="3736">
                  <c:v>98</c:v>
                </c:pt>
                <c:pt idx="3737">
                  <c:v>98</c:v>
                </c:pt>
                <c:pt idx="3738">
                  <c:v>98</c:v>
                </c:pt>
                <c:pt idx="3739">
                  <c:v>98</c:v>
                </c:pt>
                <c:pt idx="3740">
                  <c:v>98</c:v>
                </c:pt>
                <c:pt idx="3741">
                  <c:v>98</c:v>
                </c:pt>
                <c:pt idx="3742">
                  <c:v>98</c:v>
                </c:pt>
                <c:pt idx="3743">
                  <c:v>98</c:v>
                </c:pt>
                <c:pt idx="3744">
                  <c:v>98</c:v>
                </c:pt>
                <c:pt idx="3745">
                  <c:v>98</c:v>
                </c:pt>
                <c:pt idx="3746">
                  <c:v>98</c:v>
                </c:pt>
                <c:pt idx="3747">
                  <c:v>98</c:v>
                </c:pt>
                <c:pt idx="3748">
                  <c:v>98</c:v>
                </c:pt>
                <c:pt idx="3749">
                  <c:v>98</c:v>
                </c:pt>
                <c:pt idx="3750">
                  <c:v>98</c:v>
                </c:pt>
                <c:pt idx="3751">
                  <c:v>98</c:v>
                </c:pt>
                <c:pt idx="3752">
                  <c:v>98</c:v>
                </c:pt>
                <c:pt idx="3753">
                  <c:v>98</c:v>
                </c:pt>
                <c:pt idx="3754">
                  <c:v>98</c:v>
                </c:pt>
                <c:pt idx="3755">
                  <c:v>98</c:v>
                </c:pt>
                <c:pt idx="3756">
                  <c:v>98</c:v>
                </c:pt>
                <c:pt idx="3757">
                  <c:v>98</c:v>
                </c:pt>
                <c:pt idx="3758">
                  <c:v>98</c:v>
                </c:pt>
                <c:pt idx="3759">
                  <c:v>98</c:v>
                </c:pt>
                <c:pt idx="3760">
                  <c:v>98</c:v>
                </c:pt>
                <c:pt idx="3761">
                  <c:v>98</c:v>
                </c:pt>
                <c:pt idx="3762">
                  <c:v>98</c:v>
                </c:pt>
                <c:pt idx="3763">
                  <c:v>98</c:v>
                </c:pt>
                <c:pt idx="3764">
                  <c:v>98</c:v>
                </c:pt>
                <c:pt idx="3765">
                  <c:v>98</c:v>
                </c:pt>
                <c:pt idx="3766">
                  <c:v>98</c:v>
                </c:pt>
                <c:pt idx="3767">
                  <c:v>98</c:v>
                </c:pt>
                <c:pt idx="3768">
                  <c:v>98</c:v>
                </c:pt>
                <c:pt idx="3769">
                  <c:v>98</c:v>
                </c:pt>
                <c:pt idx="3770">
                  <c:v>98</c:v>
                </c:pt>
                <c:pt idx="3771">
                  <c:v>98</c:v>
                </c:pt>
                <c:pt idx="3772">
                  <c:v>98</c:v>
                </c:pt>
                <c:pt idx="3773">
                  <c:v>98</c:v>
                </c:pt>
                <c:pt idx="3774">
                  <c:v>98</c:v>
                </c:pt>
                <c:pt idx="3775">
                  <c:v>98</c:v>
                </c:pt>
                <c:pt idx="3776">
                  <c:v>98</c:v>
                </c:pt>
                <c:pt idx="3777">
                  <c:v>98</c:v>
                </c:pt>
                <c:pt idx="3778">
                  <c:v>98</c:v>
                </c:pt>
                <c:pt idx="3779">
                  <c:v>98</c:v>
                </c:pt>
                <c:pt idx="3780">
                  <c:v>98</c:v>
                </c:pt>
                <c:pt idx="3781">
                  <c:v>98</c:v>
                </c:pt>
                <c:pt idx="3782">
                  <c:v>98</c:v>
                </c:pt>
                <c:pt idx="3783">
                  <c:v>98</c:v>
                </c:pt>
                <c:pt idx="3784">
                  <c:v>98</c:v>
                </c:pt>
                <c:pt idx="3785">
                  <c:v>98</c:v>
                </c:pt>
                <c:pt idx="3786">
                  <c:v>98</c:v>
                </c:pt>
                <c:pt idx="3787">
                  <c:v>98</c:v>
                </c:pt>
                <c:pt idx="3788">
                  <c:v>98</c:v>
                </c:pt>
                <c:pt idx="3789">
                  <c:v>98</c:v>
                </c:pt>
                <c:pt idx="3790">
                  <c:v>98</c:v>
                </c:pt>
                <c:pt idx="3791">
                  <c:v>98</c:v>
                </c:pt>
                <c:pt idx="3792">
                  <c:v>98</c:v>
                </c:pt>
                <c:pt idx="3793">
                  <c:v>98</c:v>
                </c:pt>
                <c:pt idx="3794">
                  <c:v>98</c:v>
                </c:pt>
                <c:pt idx="3795">
                  <c:v>98</c:v>
                </c:pt>
                <c:pt idx="3796">
                  <c:v>98</c:v>
                </c:pt>
                <c:pt idx="3797">
                  <c:v>98</c:v>
                </c:pt>
                <c:pt idx="3798">
                  <c:v>98</c:v>
                </c:pt>
                <c:pt idx="3799">
                  <c:v>99</c:v>
                </c:pt>
                <c:pt idx="3800">
                  <c:v>99</c:v>
                </c:pt>
                <c:pt idx="3801">
                  <c:v>99</c:v>
                </c:pt>
                <c:pt idx="3802">
                  <c:v>99</c:v>
                </c:pt>
                <c:pt idx="3803">
                  <c:v>99</c:v>
                </c:pt>
                <c:pt idx="3804">
                  <c:v>99</c:v>
                </c:pt>
                <c:pt idx="3805">
                  <c:v>99</c:v>
                </c:pt>
                <c:pt idx="3806">
                  <c:v>99</c:v>
                </c:pt>
                <c:pt idx="3807">
                  <c:v>99</c:v>
                </c:pt>
                <c:pt idx="3808">
                  <c:v>99</c:v>
                </c:pt>
                <c:pt idx="3809">
                  <c:v>99</c:v>
                </c:pt>
                <c:pt idx="3810">
                  <c:v>99</c:v>
                </c:pt>
                <c:pt idx="3811">
                  <c:v>99</c:v>
                </c:pt>
                <c:pt idx="3812">
                  <c:v>99</c:v>
                </c:pt>
                <c:pt idx="3813">
                  <c:v>99</c:v>
                </c:pt>
                <c:pt idx="3814">
                  <c:v>99</c:v>
                </c:pt>
                <c:pt idx="3815">
                  <c:v>99</c:v>
                </c:pt>
                <c:pt idx="3816">
                  <c:v>99</c:v>
                </c:pt>
                <c:pt idx="3817">
                  <c:v>99</c:v>
                </c:pt>
                <c:pt idx="3818">
                  <c:v>99</c:v>
                </c:pt>
                <c:pt idx="3819">
                  <c:v>99</c:v>
                </c:pt>
                <c:pt idx="3820">
                  <c:v>98</c:v>
                </c:pt>
                <c:pt idx="3821">
                  <c:v>98</c:v>
                </c:pt>
                <c:pt idx="3822">
                  <c:v>98</c:v>
                </c:pt>
                <c:pt idx="3823">
                  <c:v>98</c:v>
                </c:pt>
                <c:pt idx="3824">
                  <c:v>98</c:v>
                </c:pt>
                <c:pt idx="3825">
                  <c:v>98</c:v>
                </c:pt>
                <c:pt idx="3826">
                  <c:v>98</c:v>
                </c:pt>
                <c:pt idx="3827">
                  <c:v>98</c:v>
                </c:pt>
                <c:pt idx="3828">
                  <c:v>98</c:v>
                </c:pt>
                <c:pt idx="3829">
                  <c:v>98</c:v>
                </c:pt>
                <c:pt idx="3830">
                  <c:v>98</c:v>
                </c:pt>
                <c:pt idx="3831">
                  <c:v>98</c:v>
                </c:pt>
                <c:pt idx="3832">
                  <c:v>98</c:v>
                </c:pt>
                <c:pt idx="3833">
                  <c:v>98</c:v>
                </c:pt>
                <c:pt idx="3834">
                  <c:v>98</c:v>
                </c:pt>
                <c:pt idx="3835">
                  <c:v>98</c:v>
                </c:pt>
                <c:pt idx="3836">
                  <c:v>98</c:v>
                </c:pt>
                <c:pt idx="3837">
                  <c:v>98</c:v>
                </c:pt>
                <c:pt idx="3838">
                  <c:v>98</c:v>
                </c:pt>
                <c:pt idx="3839">
                  <c:v>98</c:v>
                </c:pt>
                <c:pt idx="3840">
                  <c:v>98</c:v>
                </c:pt>
                <c:pt idx="3841">
                  <c:v>98</c:v>
                </c:pt>
                <c:pt idx="3842">
                  <c:v>98</c:v>
                </c:pt>
                <c:pt idx="3843">
                  <c:v>98</c:v>
                </c:pt>
                <c:pt idx="3844">
                  <c:v>98</c:v>
                </c:pt>
                <c:pt idx="3845">
                  <c:v>98</c:v>
                </c:pt>
                <c:pt idx="3846">
                  <c:v>98</c:v>
                </c:pt>
                <c:pt idx="3847">
                  <c:v>98</c:v>
                </c:pt>
                <c:pt idx="3848">
                  <c:v>98</c:v>
                </c:pt>
                <c:pt idx="3849">
                  <c:v>98</c:v>
                </c:pt>
                <c:pt idx="3850">
                  <c:v>98</c:v>
                </c:pt>
                <c:pt idx="3851">
                  <c:v>98</c:v>
                </c:pt>
                <c:pt idx="3852">
                  <c:v>98</c:v>
                </c:pt>
                <c:pt idx="3853">
                  <c:v>98</c:v>
                </c:pt>
                <c:pt idx="3854">
                  <c:v>98</c:v>
                </c:pt>
                <c:pt idx="3855">
                  <c:v>98</c:v>
                </c:pt>
                <c:pt idx="3856">
                  <c:v>98</c:v>
                </c:pt>
                <c:pt idx="3857">
                  <c:v>98</c:v>
                </c:pt>
                <c:pt idx="3858">
                  <c:v>98</c:v>
                </c:pt>
                <c:pt idx="3859">
                  <c:v>98</c:v>
                </c:pt>
                <c:pt idx="3860">
                  <c:v>98</c:v>
                </c:pt>
                <c:pt idx="3861">
                  <c:v>98</c:v>
                </c:pt>
                <c:pt idx="3862">
                  <c:v>98</c:v>
                </c:pt>
                <c:pt idx="3863">
                  <c:v>98</c:v>
                </c:pt>
                <c:pt idx="3864">
                  <c:v>98</c:v>
                </c:pt>
                <c:pt idx="3865">
                  <c:v>98</c:v>
                </c:pt>
                <c:pt idx="3866">
                  <c:v>98</c:v>
                </c:pt>
                <c:pt idx="3867">
                  <c:v>98</c:v>
                </c:pt>
                <c:pt idx="3868">
                  <c:v>98</c:v>
                </c:pt>
                <c:pt idx="3869">
                  <c:v>98</c:v>
                </c:pt>
                <c:pt idx="3870">
                  <c:v>98</c:v>
                </c:pt>
                <c:pt idx="3871">
                  <c:v>98</c:v>
                </c:pt>
                <c:pt idx="3872">
                  <c:v>98</c:v>
                </c:pt>
                <c:pt idx="3873">
                  <c:v>98</c:v>
                </c:pt>
                <c:pt idx="3874">
                  <c:v>98</c:v>
                </c:pt>
                <c:pt idx="3875">
                  <c:v>98</c:v>
                </c:pt>
                <c:pt idx="3876">
                  <c:v>98</c:v>
                </c:pt>
                <c:pt idx="3877">
                  <c:v>98</c:v>
                </c:pt>
                <c:pt idx="3878">
                  <c:v>98</c:v>
                </c:pt>
                <c:pt idx="3879">
                  <c:v>98</c:v>
                </c:pt>
                <c:pt idx="3880">
                  <c:v>98</c:v>
                </c:pt>
                <c:pt idx="3881">
                  <c:v>98</c:v>
                </c:pt>
                <c:pt idx="3882">
                  <c:v>98</c:v>
                </c:pt>
                <c:pt idx="3883">
                  <c:v>98</c:v>
                </c:pt>
                <c:pt idx="3884">
                  <c:v>98</c:v>
                </c:pt>
                <c:pt idx="3885">
                  <c:v>98</c:v>
                </c:pt>
                <c:pt idx="3886">
                  <c:v>98</c:v>
                </c:pt>
                <c:pt idx="3887">
                  <c:v>98</c:v>
                </c:pt>
                <c:pt idx="3888">
                  <c:v>98</c:v>
                </c:pt>
                <c:pt idx="3889">
                  <c:v>98</c:v>
                </c:pt>
                <c:pt idx="3890">
                  <c:v>98</c:v>
                </c:pt>
                <c:pt idx="3891">
                  <c:v>98</c:v>
                </c:pt>
                <c:pt idx="3892">
                  <c:v>98</c:v>
                </c:pt>
                <c:pt idx="3893">
                  <c:v>98</c:v>
                </c:pt>
                <c:pt idx="3894">
                  <c:v>98</c:v>
                </c:pt>
                <c:pt idx="3895">
                  <c:v>98</c:v>
                </c:pt>
                <c:pt idx="3896">
                  <c:v>98</c:v>
                </c:pt>
                <c:pt idx="3897">
                  <c:v>98</c:v>
                </c:pt>
                <c:pt idx="3898">
                  <c:v>98</c:v>
                </c:pt>
                <c:pt idx="3899">
                  <c:v>98</c:v>
                </c:pt>
                <c:pt idx="3900">
                  <c:v>98</c:v>
                </c:pt>
                <c:pt idx="3901">
                  <c:v>98</c:v>
                </c:pt>
                <c:pt idx="3902">
                  <c:v>98</c:v>
                </c:pt>
                <c:pt idx="3903">
                  <c:v>98</c:v>
                </c:pt>
                <c:pt idx="3904">
                  <c:v>98</c:v>
                </c:pt>
                <c:pt idx="3905">
                  <c:v>98</c:v>
                </c:pt>
                <c:pt idx="3906">
                  <c:v>98</c:v>
                </c:pt>
                <c:pt idx="3907">
                  <c:v>98</c:v>
                </c:pt>
                <c:pt idx="3908">
                  <c:v>98</c:v>
                </c:pt>
                <c:pt idx="3909">
                  <c:v>98</c:v>
                </c:pt>
                <c:pt idx="3910">
                  <c:v>98</c:v>
                </c:pt>
                <c:pt idx="3911">
                  <c:v>98</c:v>
                </c:pt>
                <c:pt idx="3912">
                  <c:v>98</c:v>
                </c:pt>
                <c:pt idx="3913">
                  <c:v>98</c:v>
                </c:pt>
                <c:pt idx="3914">
                  <c:v>98</c:v>
                </c:pt>
                <c:pt idx="3915">
                  <c:v>98</c:v>
                </c:pt>
                <c:pt idx="3916">
                  <c:v>98</c:v>
                </c:pt>
                <c:pt idx="3917">
                  <c:v>98</c:v>
                </c:pt>
                <c:pt idx="3918">
                  <c:v>98</c:v>
                </c:pt>
                <c:pt idx="3919">
                  <c:v>98</c:v>
                </c:pt>
                <c:pt idx="3920">
                  <c:v>98</c:v>
                </c:pt>
                <c:pt idx="3921">
                  <c:v>98</c:v>
                </c:pt>
                <c:pt idx="3922">
                  <c:v>98</c:v>
                </c:pt>
                <c:pt idx="3923">
                  <c:v>98</c:v>
                </c:pt>
                <c:pt idx="3924">
                  <c:v>98</c:v>
                </c:pt>
                <c:pt idx="3925">
                  <c:v>98</c:v>
                </c:pt>
                <c:pt idx="3926">
                  <c:v>98</c:v>
                </c:pt>
                <c:pt idx="3927">
                  <c:v>98</c:v>
                </c:pt>
                <c:pt idx="3928">
                  <c:v>98</c:v>
                </c:pt>
                <c:pt idx="3929">
                  <c:v>98</c:v>
                </c:pt>
                <c:pt idx="3930">
                  <c:v>98</c:v>
                </c:pt>
                <c:pt idx="3931">
                  <c:v>98</c:v>
                </c:pt>
                <c:pt idx="3932">
                  <c:v>98</c:v>
                </c:pt>
                <c:pt idx="3933">
                  <c:v>98</c:v>
                </c:pt>
                <c:pt idx="3934">
                  <c:v>98</c:v>
                </c:pt>
                <c:pt idx="3935">
                  <c:v>98</c:v>
                </c:pt>
                <c:pt idx="3936">
                  <c:v>98</c:v>
                </c:pt>
                <c:pt idx="3937">
                  <c:v>98</c:v>
                </c:pt>
                <c:pt idx="3938">
                  <c:v>98</c:v>
                </c:pt>
                <c:pt idx="3939">
                  <c:v>98</c:v>
                </c:pt>
                <c:pt idx="3940">
                  <c:v>98</c:v>
                </c:pt>
                <c:pt idx="3941">
                  <c:v>98</c:v>
                </c:pt>
                <c:pt idx="3942">
                  <c:v>98</c:v>
                </c:pt>
                <c:pt idx="3943">
                  <c:v>98</c:v>
                </c:pt>
                <c:pt idx="3944">
                  <c:v>98</c:v>
                </c:pt>
                <c:pt idx="3945">
                  <c:v>98</c:v>
                </c:pt>
                <c:pt idx="3946">
                  <c:v>98</c:v>
                </c:pt>
                <c:pt idx="3947">
                  <c:v>98</c:v>
                </c:pt>
                <c:pt idx="3948">
                  <c:v>98</c:v>
                </c:pt>
                <c:pt idx="3949">
                  <c:v>98</c:v>
                </c:pt>
                <c:pt idx="3950">
                  <c:v>98</c:v>
                </c:pt>
                <c:pt idx="3951">
                  <c:v>98</c:v>
                </c:pt>
                <c:pt idx="3952">
                  <c:v>98</c:v>
                </c:pt>
                <c:pt idx="3953">
                  <c:v>98</c:v>
                </c:pt>
                <c:pt idx="3954">
                  <c:v>98</c:v>
                </c:pt>
                <c:pt idx="3955">
                  <c:v>98</c:v>
                </c:pt>
                <c:pt idx="3956">
                  <c:v>98</c:v>
                </c:pt>
                <c:pt idx="3957">
                  <c:v>98</c:v>
                </c:pt>
                <c:pt idx="3958">
                  <c:v>98</c:v>
                </c:pt>
                <c:pt idx="3959">
                  <c:v>98</c:v>
                </c:pt>
                <c:pt idx="3960">
                  <c:v>98</c:v>
                </c:pt>
                <c:pt idx="3961">
                  <c:v>98</c:v>
                </c:pt>
                <c:pt idx="3962">
                  <c:v>98</c:v>
                </c:pt>
                <c:pt idx="3963">
                  <c:v>98</c:v>
                </c:pt>
                <c:pt idx="3964">
                  <c:v>98</c:v>
                </c:pt>
                <c:pt idx="3965">
                  <c:v>98</c:v>
                </c:pt>
                <c:pt idx="3966">
                  <c:v>98</c:v>
                </c:pt>
                <c:pt idx="3967">
                  <c:v>98</c:v>
                </c:pt>
                <c:pt idx="3968">
                  <c:v>98</c:v>
                </c:pt>
                <c:pt idx="3969">
                  <c:v>98</c:v>
                </c:pt>
                <c:pt idx="3970">
                  <c:v>98</c:v>
                </c:pt>
                <c:pt idx="3971">
                  <c:v>98</c:v>
                </c:pt>
                <c:pt idx="3972">
                  <c:v>98</c:v>
                </c:pt>
                <c:pt idx="3973">
                  <c:v>98</c:v>
                </c:pt>
                <c:pt idx="3974">
                  <c:v>98</c:v>
                </c:pt>
                <c:pt idx="3975">
                  <c:v>98</c:v>
                </c:pt>
                <c:pt idx="3976">
                  <c:v>98</c:v>
                </c:pt>
                <c:pt idx="3977">
                  <c:v>98</c:v>
                </c:pt>
                <c:pt idx="3978">
                  <c:v>98</c:v>
                </c:pt>
                <c:pt idx="3979">
                  <c:v>98</c:v>
                </c:pt>
                <c:pt idx="3980">
                  <c:v>98</c:v>
                </c:pt>
                <c:pt idx="3981">
                  <c:v>98</c:v>
                </c:pt>
                <c:pt idx="3982">
                  <c:v>98</c:v>
                </c:pt>
                <c:pt idx="3983">
                  <c:v>98</c:v>
                </c:pt>
                <c:pt idx="3984">
                  <c:v>98</c:v>
                </c:pt>
                <c:pt idx="3985">
                  <c:v>98</c:v>
                </c:pt>
                <c:pt idx="3986">
                  <c:v>98</c:v>
                </c:pt>
                <c:pt idx="3987">
                  <c:v>98</c:v>
                </c:pt>
                <c:pt idx="3988">
                  <c:v>98</c:v>
                </c:pt>
                <c:pt idx="3989">
                  <c:v>98</c:v>
                </c:pt>
                <c:pt idx="3990">
                  <c:v>98</c:v>
                </c:pt>
                <c:pt idx="3991">
                  <c:v>98</c:v>
                </c:pt>
                <c:pt idx="3992">
                  <c:v>98</c:v>
                </c:pt>
                <c:pt idx="3993">
                  <c:v>98</c:v>
                </c:pt>
                <c:pt idx="3994">
                  <c:v>98</c:v>
                </c:pt>
                <c:pt idx="3995">
                  <c:v>98</c:v>
                </c:pt>
                <c:pt idx="3996">
                  <c:v>98</c:v>
                </c:pt>
                <c:pt idx="3997">
                  <c:v>98</c:v>
                </c:pt>
                <c:pt idx="3998">
                  <c:v>98</c:v>
                </c:pt>
                <c:pt idx="3999">
                  <c:v>98</c:v>
                </c:pt>
                <c:pt idx="4000">
                  <c:v>98</c:v>
                </c:pt>
                <c:pt idx="4001">
                  <c:v>98</c:v>
                </c:pt>
                <c:pt idx="4002">
                  <c:v>98</c:v>
                </c:pt>
                <c:pt idx="4003">
                  <c:v>98</c:v>
                </c:pt>
                <c:pt idx="4004">
                  <c:v>98</c:v>
                </c:pt>
                <c:pt idx="4005">
                  <c:v>98</c:v>
                </c:pt>
                <c:pt idx="4006">
                  <c:v>98</c:v>
                </c:pt>
                <c:pt idx="4007">
                  <c:v>98</c:v>
                </c:pt>
                <c:pt idx="4008">
                  <c:v>98</c:v>
                </c:pt>
                <c:pt idx="4009">
                  <c:v>98</c:v>
                </c:pt>
                <c:pt idx="4010">
                  <c:v>98</c:v>
                </c:pt>
                <c:pt idx="4011">
                  <c:v>98</c:v>
                </c:pt>
                <c:pt idx="4012">
                  <c:v>98</c:v>
                </c:pt>
                <c:pt idx="4013">
                  <c:v>98</c:v>
                </c:pt>
                <c:pt idx="4014">
                  <c:v>98</c:v>
                </c:pt>
                <c:pt idx="4015">
                  <c:v>98</c:v>
                </c:pt>
                <c:pt idx="4016">
                  <c:v>98</c:v>
                </c:pt>
                <c:pt idx="4017">
                  <c:v>98</c:v>
                </c:pt>
                <c:pt idx="4018">
                  <c:v>98</c:v>
                </c:pt>
                <c:pt idx="4019">
                  <c:v>98</c:v>
                </c:pt>
                <c:pt idx="4020">
                  <c:v>98</c:v>
                </c:pt>
                <c:pt idx="4021">
                  <c:v>98</c:v>
                </c:pt>
                <c:pt idx="4022">
                  <c:v>98</c:v>
                </c:pt>
                <c:pt idx="4023">
                  <c:v>98</c:v>
                </c:pt>
                <c:pt idx="4024">
                  <c:v>98</c:v>
                </c:pt>
                <c:pt idx="4025">
                  <c:v>98</c:v>
                </c:pt>
                <c:pt idx="4026">
                  <c:v>98</c:v>
                </c:pt>
                <c:pt idx="4027">
                  <c:v>98</c:v>
                </c:pt>
                <c:pt idx="4028">
                  <c:v>98</c:v>
                </c:pt>
                <c:pt idx="4029">
                  <c:v>98</c:v>
                </c:pt>
                <c:pt idx="4030">
                  <c:v>98</c:v>
                </c:pt>
                <c:pt idx="4031">
                  <c:v>98</c:v>
                </c:pt>
                <c:pt idx="4032">
                  <c:v>98</c:v>
                </c:pt>
                <c:pt idx="4033">
                  <c:v>98</c:v>
                </c:pt>
                <c:pt idx="4034">
                  <c:v>98</c:v>
                </c:pt>
                <c:pt idx="4035">
                  <c:v>98</c:v>
                </c:pt>
                <c:pt idx="4036">
                  <c:v>98</c:v>
                </c:pt>
                <c:pt idx="4037">
                  <c:v>98</c:v>
                </c:pt>
                <c:pt idx="4038">
                  <c:v>98</c:v>
                </c:pt>
                <c:pt idx="4039">
                  <c:v>98</c:v>
                </c:pt>
                <c:pt idx="4040">
                  <c:v>98</c:v>
                </c:pt>
                <c:pt idx="4041">
                  <c:v>98</c:v>
                </c:pt>
                <c:pt idx="4042">
                  <c:v>98</c:v>
                </c:pt>
                <c:pt idx="4043">
                  <c:v>98</c:v>
                </c:pt>
                <c:pt idx="4044">
                  <c:v>98</c:v>
                </c:pt>
                <c:pt idx="4045">
                  <c:v>98</c:v>
                </c:pt>
                <c:pt idx="4046">
                  <c:v>98</c:v>
                </c:pt>
                <c:pt idx="4047">
                  <c:v>98</c:v>
                </c:pt>
                <c:pt idx="4048">
                  <c:v>98</c:v>
                </c:pt>
                <c:pt idx="4049">
                  <c:v>98</c:v>
                </c:pt>
                <c:pt idx="4050">
                  <c:v>98</c:v>
                </c:pt>
                <c:pt idx="4051">
                  <c:v>98</c:v>
                </c:pt>
                <c:pt idx="4052">
                  <c:v>98</c:v>
                </c:pt>
                <c:pt idx="4053">
                  <c:v>98</c:v>
                </c:pt>
                <c:pt idx="4054">
                  <c:v>98</c:v>
                </c:pt>
                <c:pt idx="4055">
                  <c:v>98</c:v>
                </c:pt>
                <c:pt idx="4056">
                  <c:v>98</c:v>
                </c:pt>
                <c:pt idx="4057">
                  <c:v>98</c:v>
                </c:pt>
                <c:pt idx="4058">
                  <c:v>98</c:v>
                </c:pt>
                <c:pt idx="4059">
                  <c:v>98</c:v>
                </c:pt>
                <c:pt idx="4060">
                  <c:v>98</c:v>
                </c:pt>
                <c:pt idx="4061">
                  <c:v>98</c:v>
                </c:pt>
                <c:pt idx="4062">
                  <c:v>98</c:v>
                </c:pt>
                <c:pt idx="4063">
                  <c:v>98</c:v>
                </c:pt>
                <c:pt idx="4064">
                  <c:v>98</c:v>
                </c:pt>
                <c:pt idx="4065">
                  <c:v>98</c:v>
                </c:pt>
                <c:pt idx="4066">
                  <c:v>98</c:v>
                </c:pt>
                <c:pt idx="4067">
                  <c:v>98</c:v>
                </c:pt>
                <c:pt idx="4068">
                  <c:v>98</c:v>
                </c:pt>
                <c:pt idx="4069">
                  <c:v>98</c:v>
                </c:pt>
                <c:pt idx="4070">
                  <c:v>98</c:v>
                </c:pt>
                <c:pt idx="4071">
                  <c:v>98</c:v>
                </c:pt>
                <c:pt idx="4072">
                  <c:v>98</c:v>
                </c:pt>
                <c:pt idx="4073">
                  <c:v>98</c:v>
                </c:pt>
                <c:pt idx="4074">
                  <c:v>98</c:v>
                </c:pt>
                <c:pt idx="4075">
                  <c:v>98</c:v>
                </c:pt>
                <c:pt idx="4076">
                  <c:v>98</c:v>
                </c:pt>
                <c:pt idx="4077">
                  <c:v>98</c:v>
                </c:pt>
                <c:pt idx="4078">
                  <c:v>98</c:v>
                </c:pt>
                <c:pt idx="4079">
                  <c:v>98</c:v>
                </c:pt>
                <c:pt idx="4080">
                  <c:v>98</c:v>
                </c:pt>
                <c:pt idx="4081">
                  <c:v>98</c:v>
                </c:pt>
                <c:pt idx="4082">
                  <c:v>98</c:v>
                </c:pt>
                <c:pt idx="4083">
                  <c:v>98</c:v>
                </c:pt>
                <c:pt idx="4084">
                  <c:v>98</c:v>
                </c:pt>
                <c:pt idx="4085">
                  <c:v>98</c:v>
                </c:pt>
                <c:pt idx="4086">
                  <c:v>98</c:v>
                </c:pt>
                <c:pt idx="4087">
                  <c:v>98</c:v>
                </c:pt>
                <c:pt idx="4088">
                  <c:v>98</c:v>
                </c:pt>
                <c:pt idx="4089">
                  <c:v>98</c:v>
                </c:pt>
                <c:pt idx="4090">
                  <c:v>98</c:v>
                </c:pt>
                <c:pt idx="4091">
                  <c:v>98</c:v>
                </c:pt>
                <c:pt idx="4092">
                  <c:v>98</c:v>
                </c:pt>
                <c:pt idx="4093">
                  <c:v>98</c:v>
                </c:pt>
                <c:pt idx="4094">
                  <c:v>98</c:v>
                </c:pt>
                <c:pt idx="4095">
                  <c:v>98</c:v>
                </c:pt>
                <c:pt idx="4096">
                  <c:v>98</c:v>
                </c:pt>
                <c:pt idx="4097">
                  <c:v>98</c:v>
                </c:pt>
                <c:pt idx="4098">
                  <c:v>98</c:v>
                </c:pt>
                <c:pt idx="4099">
                  <c:v>98</c:v>
                </c:pt>
                <c:pt idx="4100">
                  <c:v>98</c:v>
                </c:pt>
                <c:pt idx="4101">
                  <c:v>98</c:v>
                </c:pt>
                <c:pt idx="4102">
                  <c:v>98</c:v>
                </c:pt>
                <c:pt idx="4103">
                  <c:v>98</c:v>
                </c:pt>
                <c:pt idx="4104">
                  <c:v>98</c:v>
                </c:pt>
                <c:pt idx="4105">
                  <c:v>98</c:v>
                </c:pt>
                <c:pt idx="4106">
                  <c:v>98</c:v>
                </c:pt>
                <c:pt idx="4107">
                  <c:v>98</c:v>
                </c:pt>
                <c:pt idx="4108">
                  <c:v>98</c:v>
                </c:pt>
                <c:pt idx="4109">
                  <c:v>98</c:v>
                </c:pt>
                <c:pt idx="4110">
                  <c:v>98</c:v>
                </c:pt>
                <c:pt idx="4111">
                  <c:v>98</c:v>
                </c:pt>
                <c:pt idx="4112">
                  <c:v>98</c:v>
                </c:pt>
                <c:pt idx="4113">
                  <c:v>98</c:v>
                </c:pt>
                <c:pt idx="4114">
                  <c:v>98</c:v>
                </c:pt>
                <c:pt idx="4115">
                  <c:v>98</c:v>
                </c:pt>
                <c:pt idx="4116">
                  <c:v>98</c:v>
                </c:pt>
                <c:pt idx="4117">
                  <c:v>98</c:v>
                </c:pt>
                <c:pt idx="4118">
                  <c:v>98</c:v>
                </c:pt>
                <c:pt idx="4119">
                  <c:v>98</c:v>
                </c:pt>
                <c:pt idx="4120">
                  <c:v>98</c:v>
                </c:pt>
                <c:pt idx="4121">
                  <c:v>98</c:v>
                </c:pt>
                <c:pt idx="4122">
                  <c:v>98</c:v>
                </c:pt>
                <c:pt idx="4123">
                  <c:v>98</c:v>
                </c:pt>
                <c:pt idx="4124">
                  <c:v>98</c:v>
                </c:pt>
                <c:pt idx="4125">
                  <c:v>98</c:v>
                </c:pt>
                <c:pt idx="4126">
                  <c:v>98</c:v>
                </c:pt>
                <c:pt idx="4127">
                  <c:v>98</c:v>
                </c:pt>
                <c:pt idx="4128">
                  <c:v>98</c:v>
                </c:pt>
                <c:pt idx="4129">
                  <c:v>98</c:v>
                </c:pt>
                <c:pt idx="4130">
                  <c:v>98</c:v>
                </c:pt>
                <c:pt idx="4131">
                  <c:v>98</c:v>
                </c:pt>
                <c:pt idx="4132">
                  <c:v>98</c:v>
                </c:pt>
                <c:pt idx="4133">
                  <c:v>98</c:v>
                </c:pt>
                <c:pt idx="4134">
                  <c:v>98</c:v>
                </c:pt>
                <c:pt idx="4135">
                  <c:v>98</c:v>
                </c:pt>
                <c:pt idx="4136">
                  <c:v>98</c:v>
                </c:pt>
                <c:pt idx="4137">
                  <c:v>98</c:v>
                </c:pt>
                <c:pt idx="4138">
                  <c:v>98</c:v>
                </c:pt>
                <c:pt idx="4139">
                  <c:v>98</c:v>
                </c:pt>
                <c:pt idx="4140">
                  <c:v>98</c:v>
                </c:pt>
                <c:pt idx="4141">
                  <c:v>98</c:v>
                </c:pt>
                <c:pt idx="4142">
                  <c:v>98</c:v>
                </c:pt>
                <c:pt idx="4143">
                  <c:v>98</c:v>
                </c:pt>
                <c:pt idx="4144">
                  <c:v>98</c:v>
                </c:pt>
                <c:pt idx="4145">
                  <c:v>98</c:v>
                </c:pt>
                <c:pt idx="4146">
                  <c:v>98</c:v>
                </c:pt>
                <c:pt idx="4147">
                  <c:v>98</c:v>
                </c:pt>
                <c:pt idx="4148">
                  <c:v>98</c:v>
                </c:pt>
                <c:pt idx="4149">
                  <c:v>98</c:v>
                </c:pt>
                <c:pt idx="4150">
                  <c:v>98</c:v>
                </c:pt>
                <c:pt idx="4151">
                  <c:v>98</c:v>
                </c:pt>
                <c:pt idx="4152">
                  <c:v>98</c:v>
                </c:pt>
                <c:pt idx="4153">
                  <c:v>98</c:v>
                </c:pt>
                <c:pt idx="4154">
                  <c:v>98</c:v>
                </c:pt>
                <c:pt idx="4155">
                  <c:v>98</c:v>
                </c:pt>
                <c:pt idx="4156">
                  <c:v>98</c:v>
                </c:pt>
                <c:pt idx="4157">
                  <c:v>98</c:v>
                </c:pt>
                <c:pt idx="4158">
                  <c:v>98</c:v>
                </c:pt>
                <c:pt idx="4159">
                  <c:v>98</c:v>
                </c:pt>
                <c:pt idx="4160">
                  <c:v>98</c:v>
                </c:pt>
                <c:pt idx="4161">
                  <c:v>98</c:v>
                </c:pt>
                <c:pt idx="4162">
                  <c:v>98</c:v>
                </c:pt>
                <c:pt idx="4163">
                  <c:v>98</c:v>
                </c:pt>
                <c:pt idx="4164">
                  <c:v>98</c:v>
                </c:pt>
                <c:pt idx="4165">
                  <c:v>98</c:v>
                </c:pt>
                <c:pt idx="4166">
                  <c:v>98</c:v>
                </c:pt>
                <c:pt idx="4167">
                  <c:v>98</c:v>
                </c:pt>
                <c:pt idx="4168">
                  <c:v>98</c:v>
                </c:pt>
                <c:pt idx="4169">
                  <c:v>98</c:v>
                </c:pt>
                <c:pt idx="4170">
                  <c:v>98</c:v>
                </c:pt>
                <c:pt idx="4171">
                  <c:v>98</c:v>
                </c:pt>
                <c:pt idx="4172">
                  <c:v>98</c:v>
                </c:pt>
                <c:pt idx="4173">
                  <c:v>98</c:v>
                </c:pt>
                <c:pt idx="4174">
                  <c:v>98</c:v>
                </c:pt>
                <c:pt idx="4175">
                  <c:v>98</c:v>
                </c:pt>
                <c:pt idx="4176">
                  <c:v>98</c:v>
                </c:pt>
                <c:pt idx="4177">
                  <c:v>98</c:v>
                </c:pt>
                <c:pt idx="4178">
                  <c:v>98</c:v>
                </c:pt>
                <c:pt idx="4179">
                  <c:v>98</c:v>
                </c:pt>
                <c:pt idx="4180">
                  <c:v>98</c:v>
                </c:pt>
                <c:pt idx="4181">
                  <c:v>98</c:v>
                </c:pt>
                <c:pt idx="4182">
                  <c:v>98</c:v>
                </c:pt>
                <c:pt idx="4183">
                  <c:v>98</c:v>
                </c:pt>
                <c:pt idx="4184">
                  <c:v>98</c:v>
                </c:pt>
                <c:pt idx="4185">
                  <c:v>98</c:v>
                </c:pt>
                <c:pt idx="4186">
                  <c:v>98</c:v>
                </c:pt>
                <c:pt idx="4187">
                  <c:v>98</c:v>
                </c:pt>
                <c:pt idx="4188">
                  <c:v>98</c:v>
                </c:pt>
                <c:pt idx="4189">
                  <c:v>98</c:v>
                </c:pt>
                <c:pt idx="4190">
                  <c:v>98</c:v>
                </c:pt>
                <c:pt idx="4191">
                  <c:v>98</c:v>
                </c:pt>
                <c:pt idx="4192">
                  <c:v>98</c:v>
                </c:pt>
                <c:pt idx="4193">
                  <c:v>98</c:v>
                </c:pt>
                <c:pt idx="4194">
                  <c:v>98</c:v>
                </c:pt>
                <c:pt idx="4195">
                  <c:v>98</c:v>
                </c:pt>
                <c:pt idx="4196">
                  <c:v>98</c:v>
                </c:pt>
                <c:pt idx="4197">
                  <c:v>98</c:v>
                </c:pt>
                <c:pt idx="4198">
                  <c:v>98</c:v>
                </c:pt>
                <c:pt idx="4199">
                  <c:v>98</c:v>
                </c:pt>
                <c:pt idx="4200">
                  <c:v>98</c:v>
                </c:pt>
                <c:pt idx="4201">
                  <c:v>98</c:v>
                </c:pt>
                <c:pt idx="4202">
                  <c:v>98</c:v>
                </c:pt>
                <c:pt idx="4203">
                  <c:v>98</c:v>
                </c:pt>
                <c:pt idx="4204">
                  <c:v>98</c:v>
                </c:pt>
                <c:pt idx="4205">
                  <c:v>98</c:v>
                </c:pt>
                <c:pt idx="4206">
                  <c:v>98</c:v>
                </c:pt>
                <c:pt idx="4207">
                  <c:v>98</c:v>
                </c:pt>
                <c:pt idx="4208">
                  <c:v>98</c:v>
                </c:pt>
                <c:pt idx="4209">
                  <c:v>98</c:v>
                </c:pt>
                <c:pt idx="4210">
                  <c:v>98</c:v>
                </c:pt>
                <c:pt idx="4211">
                  <c:v>98</c:v>
                </c:pt>
                <c:pt idx="4212">
                  <c:v>98</c:v>
                </c:pt>
                <c:pt idx="4213">
                  <c:v>98</c:v>
                </c:pt>
                <c:pt idx="4214">
                  <c:v>98</c:v>
                </c:pt>
                <c:pt idx="4215">
                  <c:v>98</c:v>
                </c:pt>
                <c:pt idx="4216">
                  <c:v>98</c:v>
                </c:pt>
                <c:pt idx="4217">
                  <c:v>98</c:v>
                </c:pt>
                <c:pt idx="4218">
                  <c:v>98</c:v>
                </c:pt>
                <c:pt idx="4219">
                  <c:v>98</c:v>
                </c:pt>
                <c:pt idx="4220">
                  <c:v>98</c:v>
                </c:pt>
                <c:pt idx="4221">
                  <c:v>98</c:v>
                </c:pt>
                <c:pt idx="4222">
                  <c:v>98</c:v>
                </c:pt>
                <c:pt idx="4223">
                  <c:v>98</c:v>
                </c:pt>
                <c:pt idx="4224">
                  <c:v>98</c:v>
                </c:pt>
                <c:pt idx="4225">
                  <c:v>98</c:v>
                </c:pt>
                <c:pt idx="4226">
                  <c:v>98</c:v>
                </c:pt>
                <c:pt idx="4227">
                  <c:v>98</c:v>
                </c:pt>
                <c:pt idx="4228">
                  <c:v>98</c:v>
                </c:pt>
                <c:pt idx="4229">
                  <c:v>98</c:v>
                </c:pt>
                <c:pt idx="4230">
                  <c:v>98</c:v>
                </c:pt>
                <c:pt idx="4231">
                  <c:v>98</c:v>
                </c:pt>
                <c:pt idx="4232">
                  <c:v>98</c:v>
                </c:pt>
                <c:pt idx="4233">
                  <c:v>98</c:v>
                </c:pt>
                <c:pt idx="4234">
                  <c:v>98</c:v>
                </c:pt>
                <c:pt idx="4235">
                  <c:v>98</c:v>
                </c:pt>
                <c:pt idx="4236">
                  <c:v>98</c:v>
                </c:pt>
                <c:pt idx="4237">
                  <c:v>98</c:v>
                </c:pt>
                <c:pt idx="4238">
                  <c:v>98</c:v>
                </c:pt>
                <c:pt idx="4239">
                  <c:v>98</c:v>
                </c:pt>
                <c:pt idx="4240">
                  <c:v>98</c:v>
                </c:pt>
                <c:pt idx="4241">
                  <c:v>98</c:v>
                </c:pt>
                <c:pt idx="4242">
                  <c:v>98</c:v>
                </c:pt>
                <c:pt idx="4243">
                  <c:v>98</c:v>
                </c:pt>
                <c:pt idx="4244">
                  <c:v>98</c:v>
                </c:pt>
                <c:pt idx="4245">
                  <c:v>98</c:v>
                </c:pt>
                <c:pt idx="4246">
                  <c:v>98</c:v>
                </c:pt>
                <c:pt idx="4247">
                  <c:v>98</c:v>
                </c:pt>
                <c:pt idx="4248">
                  <c:v>98</c:v>
                </c:pt>
                <c:pt idx="4249">
                  <c:v>98</c:v>
                </c:pt>
                <c:pt idx="4250">
                  <c:v>98</c:v>
                </c:pt>
                <c:pt idx="4251">
                  <c:v>98</c:v>
                </c:pt>
                <c:pt idx="4252">
                  <c:v>98</c:v>
                </c:pt>
                <c:pt idx="4253">
                  <c:v>98</c:v>
                </c:pt>
                <c:pt idx="4254">
                  <c:v>98</c:v>
                </c:pt>
                <c:pt idx="4255">
                  <c:v>98</c:v>
                </c:pt>
                <c:pt idx="4256">
                  <c:v>98</c:v>
                </c:pt>
                <c:pt idx="4257">
                  <c:v>98</c:v>
                </c:pt>
                <c:pt idx="4258">
                  <c:v>98</c:v>
                </c:pt>
                <c:pt idx="4259">
                  <c:v>98</c:v>
                </c:pt>
                <c:pt idx="4260">
                  <c:v>98</c:v>
                </c:pt>
                <c:pt idx="4261">
                  <c:v>98</c:v>
                </c:pt>
                <c:pt idx="4262">
                  <c:v>98</c:v>
                </c:pt>
                <c:pt idx="4263">
                  <c:v>98</c:v>
                </c:pt>
                <c:pt idx="4264">
                  <c:v>98</c:v>
                </c:pt>
                <c:pt idx="4265">
                  <c:v>98</c:v>
                </c:pt>
                <c:pt idx="4266">
                  <c:v>98</c:v>
                </c:pt>
                <c:pt idx="4267">
                  <c:v>98</c:v>
                </c:pt>
                <c:pt idx="4268">
                  <c:v>98</c:v>
                </c:pt>
                <c:pt idx="4269">
                  <c:v>98</c:v>
                </c:pt>
                <c:pt idx="4270">
                  <c:v>98</c:v>
                </c:pt>
                <c:pt idx="4271">
                  <c:v>98</c:v>
                </c:pt>
                <c:pt idx="4272">
                  <c:v>98</c:v>
                </c:pt>
                <c:pt idx="4273">
                  <c:v>98</c:v>
                </c:pt>
                <c:pt idx="4274">
                  <c:v>98</c:v>
                </c:pt>
                <c:pt idx="4275">
                  <c:v>98</c:v>
                </c:pt>
                <c:pt idx="4276">
                  <c:v>98</c:v>
                </c:pt>
                <c:pt idx="4277">
                  <c:v>98</c:v>
                </c:pt>
                <c:pt idx="4278">
                  <c:v>98</c:v>
                </c:pt>
                <c:pt idx="4279">
                  <c:v>98</c:v>
                </c:pt>
                <c:pt idx="4280">
                  <c:v>98</c:v>
                </c:pt>
                <c:pt idx="4281">
                  <c:v>98</c:v>
                </c:pt>
                <c:pt idx="4282">
                  <c:v>98</c:v>
                </c:pt>
                <c:pt idx="4283">
                  <c:v>98</c:v>
                </c:pt>
                <c:pt idx="4284">
                  <c:v>98</c:v>
                </c:pt>
                <c:pt idx="4285">
                  <c:v>98</c:v>
                </c:pt>
                <c:pt idx="4286">
                  <c:v>98</c:v>
                </c:pt>
                <c:pt idx="4287">
                  <c:v>98</c:v>
                </c:pt>
                <c:pt idx="4288">
                  <c:v>98</c:v>
                </c:pt>
                <c:pt idx="4289">
                  <c:v>98</c:v>
                </c:pt>
                <c:pt idx="4290">
                  <c:v>98</c:v>
                </c:pt>
                <c:pt idx="4291">
                  <c:v>98</c:v>
                </c:pt>
                <c:pt idx="4292">
                  <c:v>98</c:v>
                </c:pt>
                <c:pt idx="4293">
                  <c:v>98</c:v>
                </c:pt>
                <c:pt idx="4294">
                  <c:v>98</c:v>
                </c:pt>
                <c:pt idx="4295">
                  <c:v>98</c:v>
                </c:pt>
                <c:pt idx="4296">
                  <c:v>98</c:v>
                </c:pt>
                <c:pt idx="4297">
                  <c:v>98</c:v>
                </c:pt>
                <c:pt idx="4298">
                  <c:v>98</c:v>
                </c:pt>
                <c:pt idx="4299">
                  <c:v>98</c:v>
                </c:pt>
                <c:pt idx="4300">
                  <c:v>98</c:v>
                </c:pt>
                <c:pt idx="4301">
                  <c:v>98</c:v>
                </c:pt>
                <c:pt idx="4302">
                  <c:v>98</c:v>
                </c:pt>
                <c:pt idx="4303">
                  <c:v>98</c:v>
                </c:pt>
                <c:pt idx="4304">
                  <c:v>98</c:v>
                </c:pt>
                <c:pt idx="4305">
                  <c:v>98</c:v>
                </c:pt>
                <c:pt idx="4306">
                  <c:v>98</c:v>
                </c:pt>
                <c:pt idx="4307">
                  <c:v>98</c:v>
                </c:pt>
                <c:pt idx="4308">
                  <c:v>98</c:v>
                </c:pt>
                <c:pt idx="4309">
                  <c:v>98</c:v>
                </c:pt>
                <c:pt idx="4310">
                  <c:v>98</c:v>
                </c:pt>
                <c:pt idx="4311">
                  <c:v>98</c:v>
                </c:pt>
                <c:pt idx="4312">
                  <c:v>98</c:v>
                </c:pt>
                <c:pt idx="4313">
                  <c:v>98</c:v>
                </c:pt>
                <c:pt idx="4314">
                  <c:v>98</c:v>
                </c:pt>
                <c:pt idx="4315">
                  <c:v>98</c:v>
                </c:pt>
                <c:pt idx="4316">
                  <c:v>98</c:v>
                </c:pt>
                <c:pt idx="4317">
                  <c:v>98</c:v>
                </c:pt>
                <c:pt idx="4318">
                  <c:v>98</c:v>
                </c:pt>
                <c:pt idx="4319">
                  <c:v>98</c:v>
                </c:pt>
                <c:pt idx="4320">
                  <c:v>98</c:v>
                </c:pt>
                <c:pt idx="4321">
                  <c:v>98</c:v>
                </c:pt>
                <c:pt idx="4322">
                  <c:v>98</c:v>
                </c:pt>
                <c:pt idx="4323">
                  <c:v>98</c:v>
                </c:pt>
                <c:pt idx="4324">
                  <c:v>98</c:v>
                </c:pt>
                <c:pt idx="4325">
                  <c:v>98</c:v>
                </c:pt>
                <c:pt idx="4326">
                  <c:v>98</c:v>
                </c:pt>
                <c:pt idx="4327">
                  <c:v>98</c:v>
                </c:pt>
                <c:pt idx="4328">
                  <c:v>98</c:v>
                </c:pt>
                <c:pt idx="4329">
                  <c:v>98</c:v>
                </c:pt>
                <c:pt idx="4330">
                  <c:v>98</c:v>
                </c:pt>
                <c:pt idx="4331">
                  <c:v>98</c:v>
                </c:pt>
                <c:pt idx="4332">
                  <c:v>98</c:v>
                </c:pt>
                <c:pt idx="4333">
                  <c:v>98</c:v>
                </c:pt>
                <c:pt idx="4334">
                  <c:v>98</c:v>
                </c:pt>
                <c:pt idx="4335">
                  <c:v>98</c:v>
                </c:pt>
                <c:pt idx="4336">
                  <c:v>98</c:v>
                </c:pt>
                <c:pt idx="4337">
                  <c:v>98</c:v>
                </c:pt>
                <c:pt idx="4338">
                  <c:v>98</c:v>
                </c:pt>
                <c:pt idx="4339">
                  <c:v>98</c:v>
                </c:pt>
                <c:pt idx="4340">
                  <c:v>98</c:v>
                </c:pt>
                <c:pt idx="4341">
                  <c:v>98</c:v>
                </c:pt>
                <c:pt idx="4342">
                  <c:v>98</c:v>
                </c:pt>
                <c:pt idx="4343">
                  <c:v>98</c:v>
                </c:pt>
                <c:pt idx="4344">
                  <c:v>98</c:v>
                </c:pt>
                <c:pt idx="4345">
                  <c:v>98</c:v>
                </c:pt>
                <c:pt idx="4346">
                  <c:v>98</c:v>
                </c:pt>
                <c:pt idx="4347">
                  <c:v>98</c:v>
                </c:pt>
                <c:pt idx="4348">
                  <c:v>98</c:v>
                </c:pt>
                <c:pt idx="4349">
                  <c:v>98</c:v>
                </c:pt>
                <c:pt idx="4350">
                  <c:v>98</c:v>
                </c:pt>
                <c:pt idx="4351">
                  <c:v>98</c:v>
                </c:pt>
                <c:pt idx="4352">
                  <c:v>98</c:v>
                </c:pt>
                <c:pt idx="4353">
                  <c:v>98</c:v>
                </c:pt>
                <c:pt idx="4354">
                  <c:v>98</c:v>
                </c:pt>
                <c:pt idx="4355">
                  <c:v>98</c:v>
                </c:pt>
                <c:pt idx="4356">
                  <c:v>98</c:v>
                </c:pt>
                <c:pt idx="4357">
                  <c:v>98</c:v>
                </c:pt>
                <c:pt idx="4358">
                  <c:v>98</c:v>
                </c:pt>
                <c:pt idx="4359">
                  <c:v>98</c:v>
                </c:pt>
                <c:pt idx="4360">
                  <c:v>98</c:v>
                </c:pt>
                <c:pt idx="4361">
                  <c:v>98</c:v>
                </c:pt>
                <c:pt idx="4362">
                  <c:v>98</c:v>
                </c:pt>
                <c:pt idx="4363">
                  <c:v>98</c:v>
                </c:pt>
                <c:pt idx="4364">
                  <c:v>98</c:v>
                </c:pt>
                <c:pt idx="4365">
                  <c:v>98</c:v>
                </c:pt>
                <c:pt idx="4366">
                  <c:v>98</c:v>
                </c:pt>
                <c:pt idx="4367">
                  <c:v>98</c:v>
                </c:pt>
                <c:pt idx="4368">
                  <c:v>98</c:v>
                </c:pt>
                <c:pt idx="4369">
                  <c:v>98</c:v>
                </c:pt>
                <c:pt idx="4370">
                  <c:v>98</c:v>
                </c:pt>
                <c:pt idx="4371">
                  <c:v>98</c:v>
                </c:pt>
                <c:pt idx="4372">
                  <c:v>98</c:v>
                </c:pt>
                <c:pt idx="4373">
                  <c:v>98</c:v>
                </c:pt>
                <c:pt idx="4374">
                  <c:v>98</c:v>
                </c:pt>
                <c:pt idx="4375">
                  <c:v>98</c:v>
                </c:pt>
                <c:pt idx="4376">
                  <c:v>98</c:v>
                </c:pt>
                <c:pt idx="4377">
                  <c:v>98</c:v>
                </c:pt>
                <c:pt idx="4378">
                  <c:v>98</c:v>
                </c:pt>
                <c:pt idx="4379">
                  <c:v>98</c:v>
                </c:pt>
                <c:pt idx="4380">
                  <c:v>98</c:v>
                </c:pt>
                <c:pt idx="4381">
                  <c:v>98</c:v>
                </c:pt>
                <c:pt idx="4382">
                  <c:v>98</c:v>
                </c:pt>
                <c:pt idx="4383">
                  <c:v>98</c:v>
                </c:pt>
                <c:pt idx="4384">
                  <c:v>98</c:v>
                </c:pt>
                <c:pt idx="4385">
                  <c:v>98</c:v>
                </c:pt>
                <c:pt idx="4386">
                  <c:v>98</c:v>
                </c:pt>
                <c:pt idx="4387">
                  <c:v>98</c:v>
                </c:pt>
                <c:pt idx="4388">
                  <c:v>98</c:v>
                </c:pt>
                <c:pt idx="4389">
                  <c:v>98</c:v>
                </c:pt>
                <c:pt idx="4390">
                  <c:v>98</c:v>
                </c:pt>
                <c:pt idx="4391">
                  <c:v>98</c:v>
                </c:pt>
                <c:pt idx="4392">
                  <c:v>98</c:v>
                </c:pt>
                <c:pt idx="4393">
                  <c:v>98</c:v>
                </c:pt>
                <c:pt idx="4394">
                  <c:v>98</c:v>
                </c:pt>
                <c:pt idx="4395">
                  <c:v>98</c:v>
                </c:pt>
                <c:pt idx="4396">
                  <c:v>98</c:v>
                </c:pt>
                <c:pt idx="4397">
                  <c:v>98</c:v>
                </c:pt>
                <c:pt idx="4398">
                  <c:v>98</c:v>
                </c:pt>
                <c:pt idx="4399">
                  <c:v>98</c:v>
                </c:pt>
                <c:pt idx="4400">
                  <c:v>98</c:v>
                </c:pt>
                <c:pt idx="4401">
                  <c:v>98</c:v>
                </c:pt>
                <c:pt idx="4402">
                  <c:v>98</c:v>
                </c:pt>
                <c:pt idx="4403">
                  <c:v>98</c:v>
                </c:pt>
                <c:pt idx="4404">
                  <c:v>98</c:v>
                </c:pt>
                <c:pt idx="4405">
                  <c:v>98</c:v>
                </c:pt>
                <c:pt idx="4406">
                  <c:v>98</c:v>
                </c:pt>
                <c:pt idx="4407">
                  <c:v>98</c:v>
                </c:pt>
                <c:pt idx="4408">
                  <c:v>98</c:v>
                </c:pt>
                <c:pt idx="4409">
                  <c:v>98</c:v>
                </c:pt>
                <c:pt idx="4410">
                  <c:v>98</c:v>
                </c:pt>
                <c:pt idx="4411">
                  <c:v>98</c:v>
                </c:pt>
                <c:pt idx="4412">
                  <c:v>98</c:v>
                </c:pt>
                <c:pt idx="4413">
                  <c:v>98</c:v>
                </c:pt>
                <c:pt idx="4414">
                  <c:v>98</c:v>
                </c:pt>
                <c:pt idx="4415">
                  <c:v>98</c:v>
                </c:pt>
                <c:pt idx="4416">
                  <c:v>98</c:v>
                </c:pt>
                <c:pt idx="4417">
                  <c:v>98</c:v>
                </c:pt>
                <c:pt idx="4418">
                  <c:v>98</c:v>
                </c:pt>
                <c:pt idx="4419">
                  <c:v>98</c:v>
                </c:pt>
                <c:pt idx="4420">
                  <c:v>98</c:v>
                </c:pt>
                <c:pt idx="4421">
                  <c:v>98</c:v>
                </c:pt>
                <c:pt idx="4422">
                  <c:v>98</c:v>
                </c:pt>
                <c:pt idx="4423">
                  <c:v>98</c:v>
                </c:pt>
                <c:pt idx="4424">
                  <c:v>98</c:v>
                </c:pt>
                <c:pt idx="4425">
                  <c:v>98</c:v>
                </c:pt>
                <c:pt idx="4426">
                  <c:v>98</c:v>
                </c:pt>
                <c:pt idx="4427">
                  <c:v>98</c:v>
                </c:pt>
                <c:pt idx="4428">
                  <c:v>98</c:v>
                </c:pt>
                <c:pt idx="4429">
                  <c:v>98</c:v>
                </c:pt>
                <c:pt idx="4430">
                  <c:v>98</c:v>
                </c:pt>
                <c:pt idx="4431">
                  <c:v>98</c:v>
                </c:pt>
                <c:pt idx="4432">
                  <c:v>98</c:v>
                </c:pt>
                <c:pt idx="4433">
                  <c:v>98</c:v>
                </c:pt>
                <c:pt idx="4434">
                  <c:v>98</c:v>
                </c:pt>
                <c:pt idx="4435">
                  <c:v>98</c:v>
                </c:pt>
                <c:pt idx="4436">
                  <c:v>98</c:v>
                </c:pt>
                <c:pt idx="4437">
                  <c:v>98</c:v>
                </c:pt>
                <c:pt idx="4438">
                  <c:v>98</c:v>
                </c:pt>
                <c:pt idx="4439">
                  <c:v>98</c:v>
                </c:pt>
                <c:pt idx="4440">
                  <c:v>98</c:v>
                </c:pt>
                <c:pt idx="4441">
                  <c:v>98</c:v>
                </c:pt>
                <c:pt idx="4442">
                  <c:v>98</c:v>
                </c:pt>
                <c:pt idx="4443">
                  <c:v>98</c:v>
                </c:pt>
                <c:pt idx="4444">
                  <c:v>98</c:v>
                </c:pt>
                <c:pt idx="4445">
                  <c:v>98</c:v>
                </c:pt>
                <c:pt idx="4446">
                  <c:v>98</c:v>
                </c:pt>
                <c:pt idx="4447">
                  <c:v>98</c:v>
                </c:pt>
                <c:pt idx="4448">
                  <c:v>98</c:v>
                </c:pt>
                <c:pt idx="4449">
                  <c:v>98</c:v>
                </c:pt>
                <c:pt idx="4450">
                  <c:v>98</c:v>
                </c:pt>
                <c:pt idx="4451">
                  <c:v>98</c:v>
                </c:pt>
                <c:pt idx="4452">
                  <c:v>98</c:v>
                </c:pt>
                <c:pt idx="4453">
                  <c:v>98</c:v>
                </c:pt>
                <c:pt idx="4454">
                  <c:v>98</c:v>
                </c:pt>
                <c:pt idx="4455">
                  <c:v>98</c:v>
                </c:pt>
                <c:pt idx="4456">
                  <c:v>98</c:v>
                </c:pt>
                <c:pt idx="4457">
                  <c:v>98</c:v>
                </c:pt>
                <c:pt idx="4458">
                  <c:v>98</c:v>
                </c:pt>
                <c:pt idx="4459">
                  <c:v>98</c:v>
                </c:pt>
                <c:pt idx="4460">
                  <c:v>98</c:v>
                </c:pt>
                <c:pt idx="4461">
                  <c:v>98</c:v>
                </c:pt>
                <c:pt idx="4462">
                  <c:v>98</c:v>
                </c:pt>
                <c:pt idx="4463">
                  <c:v>98</c:v>
                </c:pt>
                <c:pt idx="4464">
                  <c:v>98</c:v>
                </c:pt>
                <c:pt idx="4465">
                  <c:v>98</c:v>
                </c:pt>
                <c:pt idx="4466">
                  <c:v>98</c:v>
                </c:pt>
                <c:pt idx="4467">
                  <c:v>98</c:v>
                </c:pt>
                <c:pt idx="4468">
                  <c:v>98</c:v>
                </c:pt>
                <c:pt idx="4469">
                  <c:v>98</c:v>
                </c:pt>
                <c:pt idx="4470">
                  <c:v>98</c:v>
                </c:pt>
                <c:pt idx="4471">
                  <c:v>98</c:v>
                </c:pt>
                <c:pt idx="4472">
                  <c:v>98</c:v>
                </c:pt>
                <c:pt idx="4473">
                  <c:v>98</c:v>
                </c:pt>
                <c:pt idx="4474">
                  <c:v>98</c:v>
                </c:pt>
                <c:pt idx="4475">
                  <c:v>98</c:v>
                </c:pt>
                <c:pt idx="4476">
                  <c:v>98</c:v>
                </c:pt>
                <c:pt idx="4477">
                  <c:v>98</c:v>
                </c:pt>
                <c:pt idx="4478">
                  <c:v>98</c:v>
                </c:pt>
                <c:pt idx="4479">
                  <c:v>98</c:v>
                </c:pt>
                <c:pt idx="4480">
                  <c:v>98</c:v>
                </c:pt>
                <c:pt idx="4481">
                  <c:v>98</c:v>
                </c:pt>
                <c:pt idx="4482">
                  <c:v>98</c:v>
                </c:pt>
                <c:pt idx="4483">
                  <c:v>98</c:v>
                </c:pt>
                <c:pt idx="4484">
                  <c:v>98</c:v>
                </c:pt>
                <c:pt idx="4485">
                  <c:v>98</c:v>
                </c:pt>
                <c:pt idx="4486">
                  <c:v>98</c:v>
                </c:pt>
                <c:pt idx="4487">
                  <c:v>98</c:v>
                </c:pt>
                <c:pt idx="4488">
                  <c:v>98</c:v>
                </c:pt>
                <c:pt idx="4489">
                  <c:v>98</c:v>
                </c:pt>
                <c:pt idx="4490">
                  <c:v>98</c:v>
                </c:pt>
                <c:pt idx="4491">
                  <c:v>98</c:v>
                </c:pt>
                <c:pt idx="4492">
                  <c:v>98</c:v>
                </c:pt>
                <c:pt idx="4493">
                  <c:v>98</c:v>
                </c:pt>
                <c:pt idx="4494">
                  <c:v>98</c:v>
                </c:pt>
                <c:pt idx="4495">
                  <c:v>98</c:v>
                </c:pt>
                <c:pt idx="4496">
                  <c:v>98</c:v>
                </c:pt>
                <c:pt idx="4497">
                  <c:v>98</c:v>
                </c:pt>
                <c:pt idx="4498">
                  <c:v>98</c:v>
                </c:pt>
                <c:pt idx="4499">
                  <c:v>98</c:v>
                </c:pt>
                <c:pt idx="4500">
                  <c:v>98</c:v>
                </c:pt>
                <c:pt idx="4501">
                  <c:v>98</c:v>
                </c:pt>
                <c:pt idx="4502">
                  <c:v>98</c:v>
                </c:pt>
                <c:pt idx="4503">
                  <c:v>98</c:v>
                </c:pt>
                <c:pt idx="4504">
                  <c:v>98</c:v>
                </c:pt>
                <c:pt idx="4505">
                  <c:v>98</c:v>
                </c:pt>
                <c:pt idx="4506">
                  <c:v>98</c:v>
                </c:pt>
                <c:pt idx="4507">
                  <c:v>98</c:v>
                </c:pt>
                <c:pt idx="4508">
                  <c:v>98</c:v>
                </c:pt>
                <c:pt idx="4509">
                  <c:v>98</c:v>
                </c:pt>
                <c:pt idx="4510">
                  <c:v>98</c:v>
                </c:pt>
                <c:pt idx="4511">
                  <c:v>98</c:v>
                </c:pt>
                <c:pt idx="4512">
                  <c:v>98</c:v>
                </c:pt>
                <c:pt idx="4513">
                  <c:v>98</c:v>
                </c:pt>
                <c:pt idx="4514">
                  <c:v>98</c:v>
                </c:pt>
                <c:pt idx="4515">
                  <c:v>98</c:v>
                </c:pt>
                <c:pt idx="4516">
                  <c:v>98</c:v>
                </c:pt>
                <c:pt idx="4517">
                  <c:v>98</c:v>
                </c:pt>
                <c:pt idx="4518">
                  <c:v>98</c:v>
                </c:pt>
                <c:pt idx="4519">
                  <c:v>98</c:v>
                </c:pt>
                <c:pt idx="4520">
                  <c:v>98</c:v>
                </c:pt>
                <c:pt idx="4521">
                  <c:v>98</c:v>
                </c:pt>
                <c:pt idx="4522">
                  <c:v>98</c:v>
                </c:pt>
                <c:pt idx="4523">
                  <c:v>98</c:v>
                </c:pt>
                <c:pt idx="4524">
                  <c:v>98</c:v>
                </c:pt>
                <c:pt idx="4525">
                  <c:v>98</c:v>
                </c:pt>
                <c:pt idx="4526">
                  <c:v>98</c:v>
                </c:pt>
                <c:pt idx="4527">
                  <c:v>98</c:v>
                </c:pt>
                <c:pt idx="4528">
                  <c:v>98</c:v>
                </c:pt>
                <c:pt idx="4529">
                  <c:v>98</c:v>
                </c:pt>
                <c:pt idx="4530">
                  <c:v>98</c:v>
                </c:pt>
                <c:pt idx="4531">
                  <c:v>98</c:v>
                </c:pt>
                <c:pt idx="4532">
                  <c:v>98</c:v>
                </c:pt>
                <c:pt idx="4533">
                  <c:v>98</c:v>
                </c:pt>
                <c:pt idx="4534">
                  <c:v>98</c:v>
                </c:pt>
                <c:pt idx="4535">
                  <c:v>98</c:v>
                </c:pt>
                <c:pt idx="4536">
                  <c:v>98</c:v>
                </c:pt>
                <c:pt idx="4537">
                  <c:v>98</c:v>
                </c:pt>
                <c:pt idx="4538">
                  <c:v>98</c:v>
                </c:pt>
                <c:pt idx="4539">
                  <c:v>98</c:v>
                </c:pt>
                <c:pt idx="4540">
                  <c:v>98</c:v>
                </c:pt>
                <c:pt idx="4541">
                  <c:v>98</c:v>
                </c:pt>
                <c:pt idx="4542">
                  <c:v>98</c:v>
                </c:pt>
                <c:pt idx="4543">
                  <c:v>98</c:v>
                </c:pt>
                <c:pt idx="4544">
                  <c:v>98</c:v>
                </c:pt>
                <c:pt idx="4545">
                  <c:v>98</c:v>
                </c:pt>
                <c:pt idx="4546">
                  <c:v>98</c:v>
                </c:pt>
                <c:pt idx="4547">
                  <c:v>98</c:v>
                </c:pt>
                <c:pt idx="4548">
                  <c:v>98</c:v>
                </c:pt>
                <c:pt idx="4549">
                  <c:v>98</c:v>
                </c:pt>
                <c:pt idx="4550">
                  <c:v>98</c:v>
                </c:pt>
                <c:pt idx="4551">
                  <c:v>98</c:v>
                </c:pt>
                <c:pt idx="4552">
                  <c:v>98</c:v>
                </c:pt>
                <c:pt idx="4553">
                  <c:v>98</c:v>
                </c:pt>
                <c:pt idx="4554">
                  <c:v>98</c:v>
                </c:pt>
                <c:pt idx="4555">
                  <c:v>98</c:v>
                </c:pt>
                <c:pt idx="4556">
                  <c:v>98</c:v>
                </c:pt>
                <c:pt idx="4557">
                  <c:v>98</c:v>
                </c:pt>
                <c:pt idx="4558">
                  <c:v>98</c:v>
                </c:pt>
                <c:pt idx="4559">
                  <c:v>98</c:v>
                </c:pt>
                <c:pt idx="4560">
                  <c:v>98</c:v>
                </c:pt>
                <c:pt idx="4561">
                  <c:v>98</c:v>
                </c:pt>
                <c:pt idx="4562">
                  <c:v>98</c:v>
                </c:pt>
                <c:pt idx="4563">
                  <c:v>98</c:v>
                </c:pt>
                <c:pt idx="4564">
                  <c:v>98</c:v>
                </c:pt>
                <c:pt idx="4565">
                  <c:v>98</c:v>
                </c:pt>
                <c:pt idx="4566">
                  <c:v>98</c:v>
                </c:pt>
                <c:pt idx="4567">
                  <c:v>98</c:v>
                </c:pt>
                <c:pt idx="4568">
                  <c:v>98</c:v>
                </c:pt>
                <c:pt idx="4569">
                  <c:v>98</c:v>
                </c:pt>
                <c:pt idx="4570">
                  <c:v>98</c:v>
                </c:pt>
                <c:pt idx="4571">
                  <c:v>98</c:v>
                </c:pt>
                <c:pt idx="4572">
                  <c:v>98</c:v>
                </c:pt>
                <c:pt idx="4573">
                  <c:v>98</c:v>
                </c:pt>
                <c:pt idx="4574">
                  <c:v>98</c:v>
                </c:pt>
                <c:pt idx="4575">
                  <c:v>98</c:v>
                </c:pt>
                <c:pt idx="4576">
                  <c:v>98</c:v>
                </c:pt>
                <c:pt idx="4577">
                  <c:v>98</c:v>
                </c:pt>
                <c:pt idx="4578">
                  <c:v>98</c:v>
                </c:pt>
                <c:pt idx="4579">
                  <c:v>98</c:v>
                </c:pt>
                <c:pt idx="4580">
                  <c:v>98</c:v>
                </c:pt>
                <c:pt idx="4581">
                  <c:v>98</c:v>
                </c:pt>
                <c:pt idx="4582">
                  <c:v>98</c:v>
                </c:pt>
                <c:pt idx="4583">
                  <c:v>98</c:v>
                </c:pt>
                <c:pt idx="4584">
                  <c:v>98</c:v>
                </c:pt>
                <c:pt idx="4585">
                  <c:v>98</c:v>
                </c:pt>
                <c:pt idx="4586">
                  <c:v>98</c:v>
                </c:pt>
                <c:pt idx="4587">
                  <c:v>98</c:v>
                </c:pt>
                <c:pt idx="4588">
                  <c:v>98</c:v>
                </c:pt>
                <c:pt idx="4589">
                  <c:v>98</c:v>
                </c:pt>
                <c:pt idx="4590">
                  <c:v>98</c:v>
                </c:pt>
                <c:pt idx="4591">
                  <c:v>98</c:v>
                </c:pt>
                <c:pt idx="4592">
                  <c:v>98</c:v>
                </c:pt>
                <c:pt idx="4593">
                  <c:v>98</c:v>
                </c:pt>
                <c:pt idx="4594">
                  <c:v>98</c:v>
                </c:pt>
                <c:pt idx="4595">
                  <c:v>98</c:v>
                </c:pt>
                <c:pt idx="4596">
                  <c:v>98</c:v>
                </c:pt>
                <c:pt idx="4597">
                  <c:v>98</c:v>
                </c:pt>
                <c:pt idx="4598">
                  <c:v>98</c:v>
                </c:pt>
                <c:pt idx="4599">
                  <c:v>98</c:v>
                </c:pt>
                <c:pt idx="4600">
                  <c:v>98</c:v>
                </c:pt>
                <c:pt idx="4601">
                  <c:v>98</c:v>
                </c:pt>
                <c:pt idx="4602">
                  <c:v>98</c:v>
                </c:pt>
                <c:pt idx="4603">
                  <c:v>98</c:v>
                </c:pt>
                <c:pt idx="4604">
                  <c:v>98</c:v>
                </c:pt>
                <c:pt idx="4605">
                  <c:v>98</c:v>
                </c:pt>
                <c:pt idx="4606">
                  <c:v>98</c:v>
                </c:pt>
                <c:pt idx="4607">
                  <c:v>98</c:v>
                </c:pt>
                <c:pt idx="4608">
                  <c:v>98</c:v>
                </c:pt>
                <c:pt idx="4609">
                  <c:v>98</c:v>
                </c:pt>
                <c:pt idx="4610">
                  <c:v>98</c:v>
                </c:pt>
                <c:pt idx="4611">
                  <c:v>98</c:v>
                </c:pt>
                <c:pt idx="4612">
                  <c:v>98</c:v>
                </c:pt>
                <c:pt idx="4613">
                  <c:v>98</c:v>
                </c:pt>
                <c:pt idx="4614">
                  <c:v>98</c:v>
                </c:pt>
                <c:pt idx="4615">
                  <c:v>98</c:v>
                </c:pt>
                <c:pt idx="4616">
                  <c:v>98</c:v>
                </c:pt>
                <c:pt idx="4617">
                  <c:v>98</c:v>
                </c:pt>
                <c:pt idx="4618">
                  <c:v>98</c:v>
                </c:pt>
                <c:pt idx="4619">
                  <c:v>98</c:v>
                </c:pt>
                <c:pt idx="4620">
                  <c:v>98</c:v>
                </c:pt>
                <c:pt idx="4621">
                  <c:v>98</c:v>
                </c:pt>
                <c:pt idx="4622">
                  <c:v>98</c:v>
                </c:pt>
                <c:pt idx="4623">
                  <c:v>98</c:v>
                </c:pt>
                <c:pt idx="4624">
                  <c:v>98</c:v>
                </c:pt>
                <c:pt idx="4625">
                  <c:v>98</c:v>
                </c:pt>
                <c:pt idx="4626">
                  <c:v>98</c:v>
                </c:pt>
                <c:pt idx="4627">
                  <c:v>98</c:v>
                </c:pt>
                <c:pt idx="4628">
                  <c:v>98</c:v>
                </c:pt>
                <c:pt idx="4629">
                  <c:v>98</c:v>
                </c:pt>
                <c:pt idx="4630">
                  <c:v>98</c:v>
                </c:pt>
                <c:pt idx="4631">
                  <c:v>98</c:v>
                </c:pt>
                <c:pt idx="4632">
                  <c:v>98</c:v>
                </c:pt>
                <c:pt idx="4633">
                  <c:v>98</c:v>
                </c:pt>
                <c:pt idx="4634">
                  <c:v>98</c:v>
                </c:pt>
                <c:pt idx="4635">
                  <c:v>98</c:v>
                </c:pt>
                <c:pt idx="4636">
                  <c:v>98</c:v>
                </c:pt>
                <c:pt idx="4637">
                  <c:v>98</c:v>
                </c:pt>
                <c:pt idx="4638">
                  <c:v>98</c:v>
                </c:pt>
                <c:pt idx="4639">
                  <c:v>98</c:v>
                </c:pt>
                <c:pt idx="4640">
                  <c:v>98</c:v>
                </c:pt>
                <c:pt idx="4641">
                  <c:v>98</c:v>
                </c:pt>
                <c:pt idx="4642">
                  <c:v>98</c:v>
                </c:pt>
                <c:pt idx="4643">
                  <c:v>98</c:v>
                </c:pt>
                <c:pt idx="4644">
                  <c:v>98</c:v>
                </c:pt>
                <c:pt idx="4645">
                  <c:v>98</c:v>
                </c:pt>
                <c:pt idx="4646">
                  <c:v>98</c:v>
                </c:pt>
                <c:pt idx="4647">
                  <c:v>98</c:v>
                </c:pt>
                <c:pt idx="4648">
                  <c:v>98</c:v>
                </c:pt>
                <c:pt idx="4649">
                  <c:v>98</c:v>
                </c:pt>
                <c:pt idx="4650">
                  <c:v>98</c:v>
                </c:pt>
                <c:pt idx="4651">
                  <c:v>98</c:v>
                </c:pt>
                <c:pt idx="4652">
                  <c:v>98</c:v>
                </c:pt>
                <c:pt idx="4653">
                  <c:v>98</c:v>
                </c:pt>
                <c:pt idx="4654">
                  <c:v>98</c:v>
                </c:pt>
                <c:pt idx="4655">
                  <c:v>98</c:v>
                </c:pt>
                <c:pt idx="4656">
                  <c:v>98</c:v>
                </c:pt>
                <c:pt idx="4657">
                  <c:v>98</c:v>
                </c:pt>
                <c:pt idx="4658">
                  <c:v>98</c:v>
                </c:pt>
                <c:pt idx="4659">
                  <c:v>98</c:v>
                </c:pt>
                <c:pt idx="4660">
                  <c:v>98</c:v>
                </c:pt>
                <c:pt idx="4661">
                  <c:v>98</c:v>
                </c:pt>
                <c:pt idx="4662">
                  <c:v>98</c:v>
                </c:pt>
                <c:pt idx="4663">
                  <c:v>98</c:v>
                </c:pt>
                <c:pt idx="4664">
                  <c:v>98</c:v>
                </c:pt>
                <c:pt idx="4665">
                  <c:v>98</c:v>
                </c:pt>
                <c:pt idx="4666">
                  <c:v>98</c:v>
                </c:pt>
                <c:pt idx="4667">
                  <c:v>98</c:v>
                </c:pt>
                <c:pt idx="4668">
                  <c:v>98</c:v>
                </c:pt>
                <c:pt idx="4669">
                  <c:v>98</c:v>
                </c:pt>
                <c:pt idx="4670">
                  <c:v>98</c:v>
                </c:pt>
                <c:pt idx="4671">
                  <c:v>98</c:v>
                </c:pt>
                <c:pt idx="4672">
                  <c:v>98</c:v>
                </c:pt>
                <c:pt idx="4673">
                  <c:v>98</c:v>
                </c:pt>
                <c:pt idx="4674">
                  <c:v>98</c:v>
                </c:pt>
                <c:pt idx="4675">
                  <c:v>98</c:v>
                </c:pt>
                <c:pt idx="4676">
                  <c:v>98</c:v>
                </c:pt>
                <c:pt idx="4677">
                  <c:v>98</c:v>
                </c:pt>
                <c:pt idx="4678">
                  <c:v>98</c:v>
                </c:pt>
                <c:pt idx="4679">
                  <c:v>98</c:v>
                </c:pt>
                <c:pt idx="4680">
                  <c:v>98</c:v>
                </c:pt>
                <c:pt idx="4681">
                  <c:v>98</c:v>
                </c:pt>
                <c:pt idx="4682">
                  <c:v>98</c:v>
                </c:pt>
                <c:pt idx="4683">
                  <c:v>98</c:v>
                </c:pt>
                <c:pt idx="4684">
                  <c:v>98</c:v>
                </c:pt>
                <c:pt idx="4685">
                  <c:v>98</c:v>
                </c:pt>
                <c:pt idx="4686">
                  <c:v>98</c:v>
                </c:pt>
                <c:pt idx="4687">
                  <c:v>98</c:v>
                </c:pt>
                <c:pt idx="4688">
                  <c:v>98</c:v>
                </c:pt>
                <c:pt idx="4689">
                  <c:v>98</c:v>
                </c:pt>
                <c:pt idx="4690">
                  <c:v>98</c:v>
                </c:pt>
                <c:pt idx="4691">
                  <c:v>98</c:v>
                </c:pt>
                <c:pt idx="4692">
                  <c:v>98</c:v>
                </c:pt>
                <c:pt idx="4693">
                  <c:v>98</c:v>
                </c:pt>
                <c:pt idx="4694">
                  <c:v>98</c:v>
                </c:pt>
                <c:pt idx="4695">
                  <c:v>98</c:v>
                </c:pt>
                <c:pt idx="4696">
                  <c:v>98</c:v>
                </c:pt>
                <c:pt idx="4697">
                  <c:v>98</c:v>
                </c:pt>
                <c:pt idx="4698">
                  <c:v>98</c:v>
                </c:pt>
                <c:pt idx="4699">
                  <c:v>98</c:v>
                </c:pt>
                <c:pt idx="4700">
                  <c:v>98</c:v>
                </c:pt>
                <c:pt idx="4701">
                  <c:v>98</c:v>
                </c:pt>
                <c:pt idx="4702">
                  <c:v>98</c:v>
                </c:pt>
                <c:pt idx="4703">
                  <c:v>98</c:v>
                </c:pt>
                <c:pt idx="4704">
                  <c:v>98</c:v>
                </c:pt>
                <c:pt idx="4705">
                  <c:v>98</c:v>
                </c:pt>
                <c:pt idx="4706">
                  <c:v>98</c:v>
                </c:pt>
                <c:pt idx="4707">
                  <c:v>98</c:v>
                </c:pt>
                <c:pt idx="4708">
                  <c:v>98</c:v>
                </c:pt>
                <c:pt idx="4709">
                  <c:v>98</c:v>
                </c:pt>
                <c:pt idx="4710">
                  <c:v>98</c:v>
                </c:pt>
                <c:pt idx="4711">
                  <c:v>98</c:v>
                </c:pt>
                <c:pt idx="4712">
                  <c:v>98</c:v>
                </c:pt>
                <c:pt idx="4713">
                  <c:v>98</c:v>
                </c:pt>
                <c:pt idx="4714">
                  <c:v>98</c:v>
                </c:pt>
                <c:pt idx="4715">
                  <c:v>98</c:v>
                </c:pt>
                <c:pt idx="4716">
                  <c:v>98</c:v>
                </c:pt>
                <c:pt idx="4717">
                  <c:v>98</c:v>
                </c:pt>
                <c:pt idx="4718">
                  <c:v>98</c:v>
                </c:pt>
                <c:pt idx="4719">
                  <c:v>98</c:v>
                </c:pt>
                <c:pt idx="4720">
                  <c:v>98</c:v>
                </c:pt>
                <c:pt idx="4721">
                  <c:v>98</c:v>
                </c:pt>
                <c:pt idx="4722">
                  <c:v>98</c:v>
                </c:pt>
                <c:pt idx="4723">
                  <c:v>98</c:v>
                </c:pt>
                <c:pt idx="4724">
                  <c:v>98</c:v>
                </c:pt>
                <c:pt idx="4725">
                  <c:v>98</c:v>
                </c:pt>
                <c:pt idx="4726">
                  <c:v>98</c:v>
                </c:pt>
                <c:pt idx="4727">
                  <c:v>98</c:v>
                </c:pt>
                <c:pt idx="4728">
                  <c:v>98</c:v>
                </c:pt>
                <c:pt idx="4729">
                  <c:v>98</c:v>
                </c:pt>
                <c:pt idx="4730">
                  <c:v>98</c:v>
                </c:pt>
                <c:pt idx="4731">
                  <c:v>98</c:v>
                </c:pt>
                <c:pt idx="4732">
                  <c:v>98</c:v>
                </c:pt>
                <c:pt idx="4733">
                  <c:v>98</c:v>
                </c:pt>
                <c:pt idx="4734">
                  <c:v>98</c:v>
                </c:pt>
                <c:pt idx="4735">
                  <c:v>98</c:v>
                </c:pt>
                <c:pt idx="4736">
                  <c:v>98</c:v>
                </c:pt>
                <c:pt idx="4737">
                  <c:v>98</c:v>
                </c:pt>
                <c:pt idx="4738">
                  <c:v>98</c:v>
                </c:pt>
                <c:pt idx="4739">
                  <c:v>98</c:v>
                </c:pt>
                <c:pt idx="4740">
                  <c:v>98</c:v>
                </c:pt>
                <c:pt idx="4741">
                  <c:v>98</c:v>
                </c:pt>
                <c:pt idx="4742">
                  <c:v>98</c:v>
                </c:pt>
                <c:pt idx="4743">
                  <c:v>98</c:v>
                </c:pt>
                <c:pt idx="4744">
                  <c:v>98</c:v>
                </c:pt>
                <c:pt idx="4745">
                  <c:v>98</c:v>
                </c:pt>
                <c:pt idx="4746">
                  <c:v>98</c:v>
                </c:pt>
                <c:pt idx="4747">
                  <c:v>98</c:v>
                </c:pt>
                <c:pt idx="4748">
                  <c:v>98</c:v>
                </c:pt>
                <c:pt idx="4749">
                  <c:v>98</c:v>
                </c:pt>
                <c:pt idx="4750">
                  <c:v>98</c:v>
                </c:pt>
                <c:pt idx="4751">
                  <c:v>98</c:v>
                </c:pt>
                <c:pt idx="4752">
                  <c:v>98</c:v>
                </c:pt>
                <c:pt idx="4753">
                  <c:v>98</c:v>
                </c:pt>
                <c:pt idx="4754">
                  <c:v>98</c:v>
                </c:pt>
                <c:pt idx="4755">
                  <c:v>98</c:v>
                </c:pt>
                <c:pt idx="4756">
                  <c:v>98</c:v>
                </c:pt>
                <c:pt idx="4757">
                  <c:v>98</c:v>
                </c:pt>
                <c:pt idx="4758">
                  <c:v>98</c:v>
                </c:pt>
                <c:pt idx="4759">
                  <c:v>98</c:v>
                </c:pt>
                <c:pt idx="4760">
                  <c:v>98</c:v>
                </c:pt>
                <c:pt idx="4761">
                  <c:v>98</c:v>
                </c:pt>
                <c:pt idx="4762">
                  <c:v>98</c:v>
                </c:pt>
                <c:pt idx="4763">
                  <c:v>98</c:v>
                </c:pt>
                <c:pt idx="4764">
                  <c:v>98</c:v>
                </c:pt>
                <c:pt idx="4765">
                  <c:v>98</c:v>
                </c:pt>
                <c:pt idx="4766">
                  <c:v>98</c:v>
                </c:pt>
                <c:pt idx="4767">
                  <c:v>98</c:v>
                </c:pt>
                <c:pt idx="4768">
                  <c:v>98</c:v>
                </c:pt>
                <c:pt idx="4769">
                  <c:v>98</c:v>
                </c:pt>
                <c:pt idx="4770">
                  <c:v>98</c:v>
                </c:pt>
                <c:pt idx="4771">
                  <c:v>98</c:v>
                </c:pt>
                <c:pt idx="4772">
                  <c:v>98</c:v>
                </c:pt>
                <c:pt idx="4773">
                  <c:v>98</c:v>
                </c:pt>
                <c:pt idx="4774">
                  <c:v>98</c:v>
                </c:pt>
                <c:pt idx="4775">
                  <c:v>98</c:v>
                </c:pt>
                <c:pt idx="4776">
                  <c:v>98</c:v>
                </c:pt>
                <c:pt idx="4777">
                  <c:v>98</c:v>
                </c:pt>
                <c:pt idx="4778">
                  <c:v>98</c:v>
                </c:pt>
                <c:pt idx="4779">
                  <c:v>98</c:v>
                </c:pt>
                <c:pt idx="4780">
                  <c:v>98</c:v>
                </c:pt>
                <c:pt idx="4781">
                  <c:v>98</c:v>
                </c:pt>
                <c:pt idx="4782">
                  <c:v>98</c:v>
                </c:pt>
                <c:pt idx="4783">
                  <c:v>98</c:v>
                </c:pt>
                <c:pt idx="4784">
                  <c:v>98</c:v>
                </c:pt>
                <c:pt idx="4785">
                  <c:v>98</c:v>
                </c:pt>
                <c:pt idx="4786">
                  <c:v>98</c:v>
                </c:pt>
                <c:pt idx="4787">
                  <c:v>98</c:v>
                </c:pt>
                <c:pt idx="4788">
                  <c:v>98</c:v>
                </c:pt>
                <c:pt idx="4789">
                  <c:v>98</c:v>
                </c:pt>
                <c:pt idx="4790">
                  <c:v>98</c:v>
                </c:pt>
                <c:pt idx="4791">
                  <c:v>98</c:v>
                </c:pt>
                <c:pt idx="4792">
                  <c:v>98</c:v>
                </c:pt>
                <c:pt idx="4793">
                  <c:v>98</c:v>
                </c:pt>
                <c:pt idx="4794">
                  <c:v>98</c:v>
                </c:pt>
                <c:pt idx="4795">
                  <c:v>98</c:v>
                </c:pt>
                <c:pt idx="4796">
                  <c:v>98</c:v>
                </c:pt>
                <c:pt idx="4797">
                  <c:v>97</c:v>
                </c:pt>
                <c:pt idx="4798">
                  <c:v>97</c:v>
                </c:pt>
                <c:pt idx="4799">
                  <c:v>97</c:v>
                </c:pt>
                <c:pt idx="4800">
                  <c:v>97</c:v>
                </c:pt>
                <c:pt idx="4801">
                  <c:v>97</c:v>
                </c:pt>
                <c:pt idx="4802">
                  <c:v>97</c:v>
                </c:pt>
                <c:pt idx="4803">
                  <c:v>97</c:v>
                </c:pt>
                <c:pt idx="4804">
                  <c:v>97</c:v>
                </c:pt>
                <c:pt idx="4805">
                  <c:v>97</c:v>
                </c:pt>
                <c:pt idx="4806">
                  <c:v>97</c:v>
                </c:pt>
                <c:pt idx="4807">
                  <c:v>97</c:v>
                </c:pt>
                <c:pt idx="4808">
                  <c:v>97</c:v>
                </c:pt>
                <c:pt idx="4809">
                  <c:v>97</c:v>
                </c:pt>
                <c:pt idx="4810">
                  <c:v>97</c:v>
                </c:pt>
                <c:pt idx="4811">
                  <c:v>97</c:v>
                </c:pt>
                <c:pt idx="4812">
                  <c:v>97</c:v>
                </c:pt>
                <c:pt idx="4813">
                  <c:v>97</c:v>
                </c:pt>
                <c:pt idx="4814">
                  <c:v>97</c:v>
                </c:pt>
                <c:pt idx="4815">
                  <c:v>97</c:v>
                </c:pt>
                <c:pt idx="4816">
                  <c:v>97</c:v>
                </c:pt>
                <c:pt idx="4817">
                  <c:v>97</c:v>
                </c:pt>
                <c:pt idx="4818">
                  <c:v>97</c:v>
                </c:pt>
                <c:pt idx="4819">
                  <c:v>97</c:v>
                </c:pt>
                <c:pt idx="4820">
                  <c:v>97</c:v>
                </c:pt>
                <c:pt idx="4821">
                  <c:v>97</c:v>
                </c:pt>
                <c:pt idx="4822">
                  <c:v>97</c:v>
                </c:pt>
                <c:pt idx="4823">
                  <c:v>97</c:v>
                </c:pt>
                <c:pt idx="4824">
                  <c:v>97</c:v>
                </c:pt>
                <c:pt idx="4825">
                  <c:v>97</c:v>
                </c:pt>
                <c:pt idx="4826">
                  <c:v>97</c:v>
                </c:pt>
                <c:pt idx="4827">
                  <c:v>97</c:v>
                </c:pt>
                <c:pt idx="4828">
                  <c:v>97</c:v>
                </c:pt>
                <c:pt idx="4829">
                  <c:v>97</c:v>
                </c:pt>
                <c:pt idx="4830">
                  <c:v>97</c:v>
                </c:pt>
                <c:pt idx="4831">
                  <c:v>97</c:v>
                </c:pt>
                <c:pt idx="4832">
                  <c:v>97</c:v>
                </c:pt>
                <c:pt idx="4833">
                  <c:v>97</c:v>
                </c:pt>
                <c:pt idx="4834">
                  <c:v>97</c:v>
                </c:pt>
                <c:pt idx="4835">
                  <c:v>97</c:v>
                </c:pt>
                <c:pt idx="4836">
                  <c:v>97</c:v>
                </c:pt>
                <c:pt idx="4837">
                  <c:v>97</c:v>
                </c:pt>
                <c:pt idx="4838">
                  <c:v>97</c:v>
                </c:pt>
                <c:pt idx="4839">
                  <c:v>97</c:v>
                </c:pt>
                <c:pt idx="4840">
                  <c:v>97</c:v>
                </c:pt>
                <c:pt idx="4841">
                  <c:v>97</c:v>
                </c:pt>
                <c:pt idx="4842">
                  <c:v>97</c:v>
                </c:pt>
                <c:pt idx="4843">
                  <c:v>97</c:v>
                </c:pt>
                <c:pt idx="4844">
                  <c:v>97</c:v>
                </c:pt>
                <c:pt idx="4845">
                  <c:v>97</c:v>
                </c:pt>
                <c:pt idx="4846">
                  <c:v>97</c:v>
                </c:pt>
                <c:pt idx="4847">
                  <c:v>97</c:v>
                </c:pt>
                <c:pt idx="4848">
                  <c:v>97</c:v>
                </c:pt>
                <c:pt idx="4849">
                  <c:v>97</c:v>
                </c:pt>
                <c:pt idx="4850">
                  <c:v>97</c:v>
                </c:pt>
                <c:pt idx="4851">
                  <c:v>97</c:v>
                </c:pt>
                <c:pt idx="4852">
                  <c:v>97</c:v>
                </c:pt>
                <c:pt idx="4853">
                  <c:v>97</c:v>
                </c:pt>
                <c:pt idx="4854">
                  <c:v>97</c:v>
                </c:pt>
                <c:pt idx="4855">
                  <c:v>97</c:v>
                </c:pt>
                <c:pt idx="4856">
                  <c:v>97</c:v>
                </c:pt>
                <c:pt idx="4857">
                  <c:v>97</c:v>
                </c:pt>
                <c:pt idx="4858">
                  <c:v>97</c:v>
                </c:pt>
                <c:pt idx="4859">
                  <c:v>97</c:v>
                </c:pt>
                <c:pt idx="4860">
                  <c:v>97</c:v>
                </c:pt>
                <c:pt idx="4861">
                  <c:v>97</c:v>
                </c:pt>
                <c:pt idx="4862">
                  <c:v>97</c:v>
                </c:pt>
                <c:pt idx="4863">
                  <c:v>97</c:v>
                </c:pt>
                <c:pt idx="4864">
                  <c:v>97</c:v>
                </c:pt>
                <c:pt idx="4865">
                  <c:v>97</c:v>
                </c:pt>
                <c:pt idx="4866">
                  <c:v>97</c:v>
                </c:pt>
                <c:pt idx="4867">
                  <c:v>97</c:v>
                </c:pt>
                <c:pt idx="4868">
                  <c:v>97</c:v>
                </c:pt>
                <c:pt idx="4869">
                  <c:v>97</c:v>
                </c:pt>
                <c:pt idx="4870">
                  <c:v>97</c:v>
                </c:pt>
                <c:pt idx="4871">
                  <c:v>97</c:v>
                </c:pt>
                <c:pt idx="4872">
                  <c:v>97</c:v>
                </c:pt>
                <c:pt idx="4873">
                  <c:v>97</c:v>
                </c:pt>
                <c:pt idx="4874">
                  <c:v>97</c:v>
                </c:pt>
                <c:pt idx="4875">
                  <c:v>97</c:v>
                </c:pt>
                <c:pt idx="4876">
                  <c:v>97</c:v>
                </c:pt>
                <c:pt idx="4877">
                  <c:v>97</c:v>
                </c:pt>
                <c:pt idx="4878">
                  <c:v>97</c:v>
                </c:pt>
                <c:pt idx="4879">
                  <c:v>97</c:v>
                </c:pt>
                <c:pt idx="4880">
                  <c:v>97</c:v>
                </c:pt>
                <c:pt idx="4881">
                  <c:v>97</c:v>
                </c:pt>
                <c:pt idx="4882">
                  <c:v>97</c:v>
                </c:pt>
                <c:pt idx="4883">
                  <c:v>97</c:v>
                </c:pt>
                <c:pt idx="4884">
                  <c:v>97</c:v>
                </c:pt>
                <c:pt idx="4885">
                  <c:v>97</c:v>
                </c:pt>
                <c:pt idx="4886">
                  <c:v>97</c:v>
                </c:pt>
                <c:pt idx="4887">
                  <c:v>97</c:v>
                </c:pt>
                <c:pt idx="4888">
                  <c:v>97</c:v>
                </c:pt>
                <c:pt idx="4889">
                  <c:v>97</c:v>
                </c:pt>
                <c:pt idx="4890">
                  <c:v>97</c:v>
                </c:pt>
                <c:pt idx="4891">
                  <c:v>97</c:v>
                </c:pt>
                <c:pt idx="4892">
                  <c:v>97</c:v>
                </c:pt>
                <c:pt idx="4893">
                  <c:v>97</c:v>
                </c:pt>
                <c:pt idx="4894">
                  <c:v>97</c:v>
                </c:pt>
                <c:pt idx="4895">
                  <c:v>97</c:v>
                </c:pt>
                <c:pt idx="4896">
                  <c:v>97</c:v>
                </c:pt>
                <c:pt idx="4897">
                  <c:v>97</c:v>
                </c:pt>
                <c:pt idx="4898">
                  <c:v>97</c:v>
                </c:pt>
                <c:pt idx="4899">
                  <c:v>97</c:v>
                </c:pt>
                <c:pt idx="4900">
                  <c:v>97</c:v>
                </c:pt>
                <c:pt idx="4901">
                  <c:v>97</c:v>
                </c:pt>
                <c:pt idx="4902">
                  <c:v>97</c:v>
                </c:pt>
                <c:pt idx="4903">
                  <c:v>97</c:v>
                </c:pt>
                <c:pt idx="4904">
                  <c:v>97</c:v>
                </c:pt>
                <c:pt idx="4905">
                  <c:v>97</c:v>
                </c:pt>
                <c:pt idx="4906">
                  <c:v>97</c:v>
                </c:pt>
                <c:pt idx="4907">
                  <c:v>97</c:v>
                </c:pt>
                <c:pt idx="4908">
                  <c:v>97</c:v>
                </c:pt>
                <c:pt idx="4909">
                  <c:v>97</c:v>
                </c:pt>
                <c:pt idx="4910">
                  <c:v>97</c:v>
                </c:pt>
                <c:pt idx="4911">
                  <c:v>97</c:v>
                </c:pt>
                <c:pt idx="4912">
                  <c:v>97</c:v>
                </c:pt>
                <c:pt idx="4913">
                  <c:v>97</c:v>
                </c:pt>
                <c:pt idx="4914">
                  <c:v>97</c:v>
                </c:pt>
                <c:pt idx="4915">
                  <c:v>97</c:v>
                </c:pt>
                <c:pt idx="4916">
                  <c:v>97</c:v>
                </c:pt>
                <c:pt idx="4917">
                  <c:v>97</c:v>
                </c:pt>
                <c:pt idx="4918">
                  <c:v>97</c:v>
                </c:pt>
                <c:pt idx="4919">
                  <c:v>97</c:v>
                </c:pt>
                <c:pt idx="4920">
                  <c:v>97</c:v>
                </c:pt>
                <c:pt idx="4921">
                  <c:v>97</c:v>
                </c:pt>
                <c:pt idx="4922">
                  <c:v>97</c:v>
                </c:pt>
                <c:pt idx="4923">
                  <c:v>97</c:v>
                </c:pt>
                <c:pt idx="4924">
                  <c:v>97</c:v>
                </c:pt>
                <c:pt idx="4925">
                  <c:v>97</c:v>
                </c:pt>
                <c:pt idx="4926">
                  <c:v>97</c:v>
                </c:pt>
                <c:pt idx="4927">
                  <c:v>97</c:v>
                </c:pt>
                <c:pt idx="4928">
                  <c:v>97</c:v>
                </c:pt>
                <c:pt idx="4929">
                  <c:v>97</c:v>
                </c:pt>
                <c:pt idx="4930">
                  <c:v>97</c:v>
                </c:pt>
                <c:pt idx="4931">
                  <c:v>97</c:v>
                </c:pt>
                <c:pt idx="4932">
                  <c:v>97</c:v>
                </c:pt>
                <c:pt idx="4933">
                  <c:v>97</c:v>
                </c:pt>
                <c:pt idx="4934">
                  <c:v>97</c:v>
                </c:pt>
                <c:pt idx="4935">
                  <c:v>97</c:v>
                </c:pt>
                <c:pt idx="4936">
                  <c:v>97</c:v>
                </c:pt>
                <c:pt idx="4937">
                  <c:v>97</c:v>
                </c:pt>
                <c:pt idx="4938">
                  <c:v>97</c:v>
                </c:pt>
                <c:pt idx="4939">
                  <c:v>97</c:v>
                </c:pt>
                <c:pt idx="4940">
                  <c:v>97</c:v>
                </c:pt>
                <c:pt idx="4941">
                  <c:v>97</c:v>
                </c:pt>
                <c:pt idx="4942">
                  <c:v>97</c:v>
                </c:pt>
                <c:pt idx="4943">
                  <c:v>97</c:v>
                </c:pt>
                <c:pt idx="4944">
                  <c:v>97</c:v>
                </c:pt>
                <c:pt idx="4945">
                  <c:v>97</c:v>
                </c:pt>
                <c:pt idx="4946">
                  <c:v>97</c:v>
                </c:pt>
                <c:pt idx="4947">
                  <c:v>97</c:v>
                </c:pt>
                <c:pt idx="4948">
                  <c:v>97</c:v>
                </c:pt>
                <c:pt idx="4949">
                  <c:v>97</c:v>
                </c:pt>
                <c:pt idx="4950">
                  <c:v>97</c:v>
                </c:pt>
                <c:pt idx="4951">
                  <c:v>97</c:v>
                </c:pt>
                <c:pt idx="4952">
                  <c:v>97</c:v>
                </c:pt>
                <c:pt idx="4953">
                  <c:v>97</c:v>
                </c:pt>
                <c:pt idx="4954">
                  <c:v>97</c:v>
                </c:pt>
                <c:pt idx="4955">
                  <c:v>97</c:v>
                </c:pt>
                <c:pt idx="4956">
                  <c:v>97</c:v>
                </c:pt>
                <c:pt idx="4957">
                  <c:v>97</c:v>
                </c:pt>
                <c:pt idx="4958">
                  <c:v>97</c:v>
                </c:pt>
                <c:pt idx="4959">
                  <c:v>97</c:v>
                </c:pt>
                <c:pt idx="4960">
                  <c:v>97</c:v>
                </c:pt>
                <c:pt idx="4961">
                  <c:v>97</c:v>
                </c:pt>
                <c:pt idx="4962">
                  <c:v>97</c:v>
                </c:pt>
                <c:pt idx="4963">
                  <c:v>97</c:v>
                </c:pt>
                <c:pt idx="4964">
                  <c:v>97</c:v>
                </c:pt>
                <c:pt idx="4965">
                  <c:v>97</c:v>
                </c:pt>
                <c:pt idx="4966">
                  <c:v>97</c:v>
                </c:pt>
                <c:pt idx="4967">
                  <c:v>97</c:v>
                </c:pt>
                <c:pt idx="4968">
                  <c:v>97</c:v>
                </c:pt>
                <c:pt idx="4969">
                  <c:v>97</c:v>
                </c:pt>
                <c:pt idx="4970">
                  <c:v>97</c:v>
                </c:pt>
                <c:pt idx="4971">
                  <c:v>97</c:v>
                </c:pt>
                <c:pt idx="4972">
                  <c:v>97</c:v>
                </c:pt>
                <c:pt idx="4973">
                  <c:v>97</c:v>
                </c:pt>
                <c:pt idx="4974">
                  <c:v>97</c:v>
                </c:pt>
                <c:pt idx="4975">
                  <c:v>97</c:v>
                </c:pt>
                <c:pt idx="4976">
                  <c:v>97</c:v>
                </c:pt>
                <c:pt idx="4977">
                  <c:v>97</c:v>
                </c:pt>
                <c:pt idx="4978">
                  <c:v>97</c:v>
                </c:pt>
                <c:pt idx="4979">
                  <c:v>97</c:v>
                </c:pt>
                <c:pt idx="4980">
                  <c:v>97</c:v>
                </c:pt>
                <c:pt idx="4981">
                  <c:v>97</c:v>
                </c:pt>
                <c:pt idx="4982">
                  <c:v>97</c:v>
                </c:pt>
                <c:pt idx="4983">
                  <c:v>97</c:v>
                </c:pt>
                <c:pt idx="4984">
                  <c:v>97</c:v>
                </c:pt>
                <c:pt idx="4985">
                  <c:v>97</c:v>
                </c:pt>
                <c:pt idx="4986">
                  <c:v>97</c:v>
                </c:pt>
                <c:pt idx="4987">
                  <c:v>97</c:v>
                </c:pt>
                <c:pt idx="4988">
                  <c:v>97</c:v>
                </c:pt>
                <c:pt idx="4989">
                  <c:v>97</c:v>
                </c:pt>
                <c:pt idx="4990">
                  <c:v>97</c:v>
                </c:pt>
                <c:pt idx="4991">
                  <c:v>97</c:v>
                </c:pt>
                <c:pt idx="4992">
                  <c:v>97</c:v>
                </c:pt>
                <c:pt idx="4993">
                  <c:v>97</c:v>
                </c:pt>
                <c:pt idx="4994">
                  <c:v>97</c:v>
                </c:pt>
                <c:pt idx="4995">
                  <c:v>97</c:v>
                </c:pt>
                <c:pt idx="4996">
                  <c:v>97</c:v>
                </c:pt>
                <c:pt idx="4997">
                  <c:v>97</c:v>
                </c:pt>
                <c:pt idx="4998">
                  <c:v>97</c:v>
                </c:pt>
                <c:pt idx="4999">
                  <c:v>97</c:v>
                </c:pt>
                <c:pt idx="5000">
                  <c:v>97</c:v>
                </c:pt>
                <c:pt idx="5001">
                  <c:v>97</c:v>
                </c:pt>
                <c:pt idx="5002">
                  <c:v>97</c:v>
                </c:pt>
                <c:pt idx="5003">
                  <c:v>97</c:v>
                </c:pt>
                <c:pt idx="5004">
                  <c:v>97</c:v>
                </c:pt>
                <c:pt idx="5005">
                  <c:v>97</c:v>
                </c:pt>
                <c:pt idx="5006">
                  <c:v>97</c:v>
                </c:pt>
                <c:pt idx="5007">
                  <c:v>97</c:v>
                </c:pt>
                <c:pt idx="5008">
                  <c:v>97</c:v>
                </c:pt>
                <c:pt idx="5009">
                  <c:v>97</c:v>
                </c:pt>
                <c:pt idx="5010">
                  <c:v>97</c:v>
                </c:pt>
                <c:pt idx="5011">
                  <c:v>97</c:v>
                </c:pt>
                <c:pt idx="5012">
                  <c:v>97</c:v>
                </c:pt>
                <c:pt idx="5013">
                  <c:v>97</c:v>
                </c:pt>
                <c:pt idx="5014">
                  <c:v>97</c:v>
                </c:pt>
                <c:pt idx="5015">
                  <c:v>97</c:v>
                </c:pt>
                <c:pt idx="5016">
                  <c:v>97</c:v>
                </c:pt>
                <c:pt idx="5017">
                  <c:v>97</c:v>
                </c:pt>
                <c:pt idx="5018">
                  <c:v>97</c:v>
                </c:pt>
                <c:pt idx="5019">
                  <c:v>97</c:v>
                </c:pt>
                <c:pt idx="5020">
                  <c:v>97</c:v>
                </c:pt>
                <c:pt idx="5021">
                  <c:v>97</c:v>
                </c:pt>
                <c:pt idx="5022">
                  <c:v>97</c:v>
                </c:pt>
                <c:pt idx="5023">
                  <c:v>97</c:v>
                </c:pt>
                <c:pt idx="5024">
                  <c:v>97</c:v>
                </c:pt>
                <c:pt idx="5025">
                  <c:v>97</c:v>
                </c:pt>
                <c:pt idx="5026">
                  <c:v>97</c:v>
                </c:pt>
                <c:pt idx="5027">
                  <c:v>97</c:v>
                </c:pt>
                <c:pt idx="5028">
                  <c:v>97</c:v>
                </c:pt>
                <c:pt idx="5029">
                  <c:v>97</c:v>
                </c:pt>
                <c:pt idx="5030">
                  <c:v>97</c:v>
                </c:pt>
                <c:pt idx="5031">
                  <c:v>97</c:v>
                </c:pt>
                <c:pt idx="5032">
                  <c:v>97</c:v>
                </c:pt>
                <c:pt idx="5033">
                  <c:v>97</c:v>
                </c:pt>
                <c:pt idx="5034">
                  <c:v>97</c:v>
                </c:pt>
                <c:pt idx="5035">
                  <c:v>97</c:v>
                </c:pt>
                <c:pt idx="5036">
                  <c:v>97</c:v>
                </c:pt>
                <c:pt idx="5037">
                  <c:v>97</c:v>
                </c:pt>
                <c:pt idx="5038">
                  <c:v>97</c:v>
                </c:pt>
                <c:pt idx="5039">
                  <c:v>97</c:v>
                </c:pt>
                <c:pt idx="5040">
                  <c:v>97</c:v>
                </c:pt>
                <c:pt idx="5041">
                  <c:v>97</c:v>
                </c:pt>
                <c:pt idx="5042">
                  <c:v>97</c:v>
                </c:pt>
                <c:pt idx="5043">
                  <c:v>97</c:v>
                </c:pt>
                <c:pt idx="5044">
                  <c:v>97</c:v>
                </c:pt>
                <c:pt idx="5045">
                  <c:v>97</c:v>
                </c:pt>
                <c:pt idx="5046">
                  <c:v>97</c:v>
                </c:pt>
                <c:pt idx="5047">
                  <c:v>97</c:v>
                </c:pt>
                <c:pt idx="5048">
                  <c:v>97</c:v>
                </c:pt>
                <c:pt idx="5049">
                  <c:v>97</c:v>
                </c:pt>
                <c:pt idx="5050">
                  <c:v>97</c:v>
                </c:pt>
                <c:pt idx="5051">
                  <c:v>97</c:v>
                </c:pt>
                <c:pt idx="5052">
                  <c:v>97</c:v>
                </c:pt>
                <c:pt idx="5053">
                  <c:v>97</c:v>
                </c:pt>
                <c:pt idx="5054">
                  <c:v>97</c:v>
                </c:pt>
                <c:pt idx="5055">
                  <c:v>97</c:v>
                </c:pt>
                <c:pt idx="5056">
                  <c:v>97</c:v>
                </c:pt>
                <c:pt idx="5057">
                  <c:v>97</c:v>
                </c:pt>
                <c:pt idx="5058">
                  <c:v>97</c:v>
                </c:pt>
                <c:pt idx="5059">
                  <c:v>97</c:v>
                </c:pt>
                <c:pt idx="5060">
                  <c:v>97</c:v>
                </c:pt>
                <c:pt idx="5061">
                  <c:v>97</c:v>
                </c:pt>
                <c:pt idx="5062">
                  <c:v>97</c:v>
                </c:pt>
                <c:pt idx="5063">
                  <c:v>97</c:v>
                </c:pt>
                <c:pt idx="5064">
                  <c:v>97</c:v>
                </c:pt>
                <c:pt idx="5065">
                  <c:v>97</c:v>
                </c:pt>
                <c:pt idx="5066">
                  <c:v>97</c:v>
                </c:pt>
                <c:pt idx="5067">
                  <c:v>97</c:v>
                </c:pt>
                <c:pt idx="5068">
                  <c:v>97</c:v>
                </c:pt>
                <c:pt idx="5069">
                  <c:v>97</c:v>
                </c:pt>
                <c:pt idx="5070">
                  <c:v>97</c:v>
                </c:pt>
                <c:pt idx="5071">
                  <c:v>97</c:v>
                </c:pt>
                <c:pt idx="5072">
                  <c:v>97</c:v>
                </c:pt>
                <c:pt idx="5073">
                  <c:v>97</c:v>
                </c:pt>
                <c:pt idx="5074">
                  <c:v>97</c:v>
                </c:pt>
                <c:pt idx="5075">
                  <c:v>97</c:v>
                </c:pt>
                <c:pt idx="5076">
                  <c:v>97</c:v>
                </c:pt>
                <c:pt idx="5077">
                  <c:v>97</c:v>
                </c:pt>
                <c:pt idx="5078">
                  <c:v>97</c:v>
                </c:pt>
                <c:pt idx="5079">
                  <c:v>97</c:v>
                </c:pt>
                <c:pt idx="5080">
                  <c:v>97</c:v>
                </c:pt>
                <c:pt idx="5081">
                  <c:v>97</c:v>
                </c:pt>
                <c:pt idx="5082">
                  <c:v>97</c:v>
                </c:pt>
                <c:pt idx="5083">
                  <c:v>97</c:v>
                </c:pt>
                <c:pt idx="5084">
                  <c:v>97</c:v>
                </c:pt>
                <c:pt idx="5085">
                  <c:v>97</c:v>
                </c:pt>
                <c:pt idx="5086">
                  <c:v>97</c:v>
                </c:pt>
                <c:pt idx="5087">
                  <c:v>97</c:v>
                </c:pt>
                <c:pt idx="5088">
                  <c:v>97</c:v>
                </c:pt>
                <c:pt idx="5089">
                  <c:v>97</c:v>
                </c:pt>
                <c:pt idx="5090">
                  <c:v>97</c:v>
                </c:pt>
                <c:pt idx="5091">
                  <c:v>97</c:v>
                </c:pt>
                <c:pt idx="5092">
                  <c:v>97</c:v>
                </c:pt>
                <c:pt idx="5093">
                  <c:v>97</c:v>
                </c:pt>
                <c:pt idx="5094">
                  <c:v>97</c:v>
                </c:pt>
                <c:pt idx="5095">
                  <c:v>97</c:v>
                </c:pt>
                <c:pt idx="5096">
                  <c:v>97</c:v>
                </c:pt>
                <c:pt idx="5097">
                  <c:v>97</c:v>
                </c:pt>
                <c:pt idx="5098">
                  <c:v>97</c:v>
                </c:pt>
                <c:pt idx="5099">
                  <c:v>97</c:v>
                </c:pt>
                <c:pt idx="5100">
                  <c:v>97</c:v>
                </c:pt>
                <c:pt idx="5101">
                  <c:v>97</c:v>
                </c:pt>
                <c:pt idx="5102">
                  <c:v>97</c:v>
                </c:pt>
                <c:pt idx="5103">
                  <c:v>97</c:v>
                </c:pt>
                <c:pt idx="5104">
                  <c:v>97</c:v>
                </c:pt>
                <c:pt idx="5105">
                  <c:v>97</c:v>
                </c:pt>
                <c:pt idx="5106">
                  <c:v>97</c:v>
                </c:pt>
                <c:pt idx="5107">
                  <c:v>97</c:v>
                </c:pt>
                <c:pt idx="5108">
                  <c:v>97</c:v>
                </c:pt>
                <c:pt idx="5109">
                  <c:v>97</c:v>
                </c:pt>
                <c:pt idx="5110">
                  <c:v>97</c:v>
                </c:pt>
                <c:pt idx="5111">
                  <c:v>97</c:v>
                </c:pt>
                <c:pt idx="5112">
                  <c:v>97</c:v>
                </c:pt>
                <c:pt idx="5113">
                  <c:v>97</c:v>
                </c:pt>
                <c:pt idx="5114">
                  <c:v>97</c:v>
                </c:pt>
                <c:pt idx="5115">
                  <c:v>97</c:v>
                </c:pt>
                <c:pt idx="5116">
                  <c:v>97</c:v>
                </c:pt>
                <c:pt idx="5117">
                  <c:v>97</c:v>
                </c:pt>
                <c:pt idx="5118">
                  <c:v>97</c:v>
                </c:pt>
                <c:pt idx="5119">
                  <c:v>97</c:v>
                </c:pt>
                <c:pt idx="5120">
                  <c:v>97</c:v>
                </c:pt>
                <c:pt idx="5121">
                  <c:v>97</c:v>
                </c:pt>
                <c:pt idx="5122">
                  <c:v>97</c:v>
                </c:pt>
                <c:pt idx="5123">
                  <c:v>97</c:v>
                </c:pt>
                <c:pt idx="5124">
                  <c:v>97</c:v>
                </c:pt>
                <c:pt idx="5125">
                  <c:v>97</c:v>
                </c:pt>
                <c:pt idx="5126">
                  <c:v>97</c:v>
                </c:pt>
                <c:pt idx="5127">
                  <c:v>97</c:v>
                </c:pt>
                <c:pt idx="5128">
                  <c:v>97</c:v>
                </c:pt>
                <c:pt idx="5129">
                  <c:v>97</c:v>
                </c:pt>
                <c:pt idx="5130">
                  <c:v>97</c:v>
                </c:pt>
                <c:pt idx="5131">
                  <c:v>97</c:v>
                </c:pt>
                <c:pt idx="5132">
                  <c:v>97</c:v>
                </c:pt>
                <c:pt idx="5133">
                  <c:v>97</c:v>
                </c:pt>
                <c:pt idx="5134">
                  <c:v>97</c:v>
                </c:pt>
                <c:pt idx="5135">
                  <c:v>97</c:v>
                </c:pt>
                <c:pt idx="5136">
                  <c:v>97</c:v>
                </c:pt>
                <c:pt idx="5137">
                  <c:v>97</c:v>
                </c:pt>
                <c:pt idx="5138">
                  <c:v>97</c:v>
                </c:pt>
                <c:pt idx="5139">
                  <c:v>97</c:v>
                </c:pt>
                <c:pt idx="5140">
                  <c:v>97</c:v>
                </c:pt>
                <c:pt idx="5141">
                  <c:v>97</c:v>
                </c:pt>
                <c:pt idx="5142">
                  <c:v>97</c:v>
                </c:pt>
                <c:pt idx="5143">
                  <c:v>97</c:v>
                </c:pt>
                <c:pt idx="5144">
                  <c:v>97</c:v>
                </c:pt>
                <c:pt idx="5145">
                  <c:v>97</c:v>
                </c:pt>
                <c:pt idx="5146">
                  <c:v>97</c:v>
                </c:pt>
                <c:pt idx="5147">
                  <c:v>97</c:v>
                </c:pt>
                <c:pt idx="5148">
                  <c:v>97</c:v>
                </c:pt>
                <c:pt idx="5149">
                  <c:v>97</c:v>
                </c:pt>
                <c:pt idx="5150">
                  <c:v>97</c:v>
                </c:pt>
                <c:pt idx="5151">
                  <c:v>97</c:v>
                </c:pt>
                <c:pt idx="5152">
                  <c:v>97</c:v>
                </c:pt>
                <c:pt idx="5153">
                  <c:v>97</c:v>
                </c:pt>
                <c:pt idx="5154">
                  <c:v>97</c:v>
                </c:pt>
                <c:pt idx="5155">
                  <c:v>97</c:v>
                </c:pt>
                <c:pt idx="5156">
                  <c:v>97</c:v>
                </c:pt>
                <c:pt idx="5157">
                  <c:v>97</c:v>
                </c:pt>
                <c:pt idx="5158">
                  <c:v>97</c:v>
                </c:pt>
                <c:pt idx="5159">
                  <c:v>97</c:v>
                </c:pt>
                <c:pt idx="5160">
                  <c:v>97</c:v>
                </c:pt>
                <c:pt idx="5161">
                  <c:v>97</c:v>
                </c:pt>
                <c:pt idx="5162">
                  <c:v>97</c:v>
                </c:pt>
                <c:pt idx="5163">
                  <c:v>97</c:v>
                </c:pt>
                <c:pt idx="5164">
                  <c:v>97</c:v>
                </c:pt>
                <c:pt idx="5165">
                  <c:v>97</c:v>
                </c:pt>
                <c:pt idx="5166">
                  <c:v>97</c:v>
                </c:pt>
                <c:pt idx="5167">
                  <c:v>97</c:v>
                </c:pt>
                <c:pt idx="5168">
                  <c:v>97</c:v>
                </c:pt>
                <c:pt idx="5169">
                  <c:v>97</c:v>
                </c:pt>
                <c:pt idx="5170">
                  <c:v>97</c:v>
                </c:pt>
                <c:pt idx="5171">
                  <c:v>97</c:v>
                </c:pt>
                <c:pt idx="5172">
                  <c:v>97</c:v>
                </c:pt>
                <c:pt idx="5173">
                  <c:v>97</c:v>
                </c:pt>
                <c:pt idx="5174">
                  <c:v>97</c:v>
                </c:pt>
                <c:pt idx="5175">
                  <c:v>97</c:v>
                </c:pt>
                <c:pt idx="5176">
                  <c:v>97</c:v>
                </c:pt>
                <c:pt idx="5177">
                  <c:v>97</c:v>
                </c:pt>
                <c:pt idx="5178">
                  <c:v>97</c:v>
                </c:pt>
                <c:pt idx="5179">
                  <c:v>97</c:v>
                </c:pt>
                <c:pt idx="5180">
                  <c:v>97</c:v>
                </c:pt>
                <c:pt idx="5181">
                  <c:v>97</c:v>
                </c:pt>
                <c:pt idx="5182">
                  <c:v>97</c:v>
                </c:pt>
                <c:pt idx="5183">
                  <c:v>97</c:v>
                </c:pt>
                <c:pt idx="5184">
                  <c:v>97</c:v>
                </c:pt>
                <c:pt idx="5185">
                  <c:v>97</c:v>
                </c:pt>
                <c:pt idx="5186">
                  <c:v>97</c:v>
                </c:pt>
                <c:pt idx="5187">
                  <c:v>97</c:v>
                </c:pt>
                <c:pt idx="5188">
                  <c:v>97</c:v>
                </c:pt>
                <c:pt idx="5189">
                  <c:v>97</c:v>
                </c:pt>
                <c:pt idx="5190">
                  <c:v>97</c:v>
                </c:pt>
                <c:pt idx="5191">
                  <c:v>97</c:v>
                </c:pt>
                <c:pt idx="5192">
                  <c:v>97</c:v>
                </c:pt>
                <c:pt idx="5193">
                  <c:v>97</c:v>
                </c:pt>
                <c:pt idx="5194">
                  <c:v>97</c:v>
                </c:pt>
                <c:pt idx="5195">
                  <c:v>97</c:v>
                </c:pt>
                <c:pt idx="5196">
                  <c:v>97</c:v>
                </c:pt>
                <c:pt idx="5197">
                  <c:v>97</c:v>
                </c:pt>
                <c:pt idx="5198">
                  <c:v>97</c:v>
                </c:pt>
                <c:pt idx="5199">
                  <c:v>97</c:v>
                </c:pt>
                <c:pt idx="5200">
                  <c:v>97</c:v>
                </c:pt>
                <c:pt idx="5201">
                  <c:v>97</c:v>
                </c:pt>
                <c:pt idx="5202">
                  <c:v>97</c:v>
                </c:pt>
                <c:pt idx="5203">
                  <c:v>97</c:v>
                </c:pt>
                <c:pt idx="5204">
                  <c:v>97</c:v>
                </c:pt>
                <c:pt idx="5205">
                  <c:v>97</c:v>
                </c:pt>
                <c:pt idx="5206">
                  <c:v>97</c:v>
                </c:pt>
                <c:pt idx="5207">
                  <c:v>97</c:v>
                </c:pt>
                <c:pt idx="5208">
                  <c:v>97</c:v>
                </c:pt>
                <c:pt idx="5209">
                  <c:v>97</c:v>
                </c:pt>
                <c:pt idx="5210">
                  <c:v>97</c:v>
                </c:pt>
                <c:pt idx="5211">
                  <c:v>97</c:v>
                </c:pt>
                <c:pt idx="5212">
                  <c:v>97</c:v>
                </c:pt>
                <c:pt idx="5213">
                  <c:v>97</c:v>
                </c:pt>
                <c:pt idx="5214">
                  <c:v>97</c:v>
                </c:pt>
                <c:pt idx="5215">
                  <c:v>97</c:v>
                </c:pt>
                <c:pt idx="5216">
                  <c:v>97</c:v>
                </c:pt>
                <c:pt idx="5217">
                  <c:v>97</c:v>
                </c:pt>
                <c:pt idx="5218">
                  <c:v>97</c:v>
                </c:pt>
                <c:pt idx="5219">
                  <c:v>97</c:v>
                </c:pt>
                <c:pt idx="5220">
                  <c:v>97</c:v>
                </c:pt>
                <c:pt idx="5221">
                  <c:v>97</c:v>
                </c:pt>
                <c:pt idx="5222">
                  <c:v>97</c:v>
                </c:pt>
                <c:pt idx="5223">
                  <c:v>97</c:v>
                </c:pt>
                <c:pt idx="5224">
                  <c:v>97</c:v>
                </c:pt>
                <c:pt idx="5225">
                  <c:v>97</c:v>
                </c:pt>
                <c:pt idx="5226">
                  <c:v>97</c:v>
                </c:pt>
                <c:pt idx="5227">
                  <c:v>97</c:v>
                </c:pt>
                <c:pt idx="5228">
                  <c:v>97</c:v>
                </c:pt>
                <c:pt idx="5229">
                  <c:v>97</c:v>
                </c:pt>
                <c:pt idx="5230">
                  <c:v>97</c:v>
                </c:pt>
                <c:pt idx="5231">
                  <c:v>97</c:v>
                </c:pt>
                <c:pt idx="5232">
                  <c:v>97</c:v>
                </c:pt>
                <c:pt idx="5233">
                  <c:v>97</c:v>
                </c:pt>
                <c:pt idx="5234">
                  <c:v>97</c:v>
                </c:pt>
                <c:pt idx="5235">
                  <c:v>97</c:v>
                </c:pt>
                <c:pt idx="5236">
                  <c:v>97</c:v>
                </c:pt>
                <c:pt idx="5237">
                  <c:v>97</c:v>
                </c:pt>
                <c:pt idx="5238">
                  <c:v>97</c:v>
                </c:pt>
                <c:pt idx="5239">
                  <c:v>97</c:v>
                </c:pt>
                <c:pt idx="5240">
                  <c:v>97</c:v>
                </c:pt>
                <c:pt idx="5241">
                  <c:v>97</c:v>
                </c:pt>
                <c:pt idx="5242">
                  <c:v>97</c:v>
                </c:pt>
                <c:pt idx="5243">
                  <c:v>97</c:v>
                </c:pt>
                <c:pt idx="5244">
                  <c:v>97</c:v>
                </c:pt>
                <c:pt idx="5245">
                  <c:v>97</c:v>
                </c:pt>
                <c:pt idx="5246">
                  <c:v>97</c:v>
                </c:pt>
                <c:pt idx="5247">
                  <c:v>97</c:v>
                </c:pt>
                <c:pt idx="5248">
                  <c:v>97</c:v>
                </c:pt>
                <c:pt idx="5249">
                  <c:v>97</c:v>
                </c:pt>
                <c:pt idx="5250">
                  <c:v>97</c:v>
                </c:pt>
                <c:pt idx="5251">
                  <c:v>97</c:v>
                </c:pt>
                <c:pt idx="5252">
                  <c:v>97</c:v>
                </c:pt>
                <c:pt idx="5253">
                  <c:v>97</c:v>
                </c:pt>
                <c:pt idx="5254">
                  <c:v>97</c:v>
                </c:pt>
                <c:pt idx="5255">
                  <c:v>97</c:v>
                </c:pt>
                <c:pt idx="5256">
                  <c:v>97</c:v>
                </c:pt>
                <c:pt idx="5257">
                  <c:v>97</c:v>
                </c:pt>
                <c:pt idx="5258">
                  <c:v>97</c:v>
                </c:pt>
                <c:pt idx="5259">
                  <c:v>97</c:v>
                </c:pt>
                <c:pt idx="5260">
                  <c:v>97</c:v>
                </c:pt>
                <c:pt idx="5261">
                  <c:v>97</c:v>
                </c:pt>
                <c:pt idx="5262">
                  <c:v>97</c:v>
                </c:pt>
                <c:pt idx="5263">
                  <c:v>97</c:v>
                </c:pt>
                <c:pt idx="5264">
                  <c:v>97</c:v>
                </c:pt>
                <c:pt idx="5265">
                  <c:v>97</c:v>
                </c:pt>
                <c:pt idx="5266">
                  <c:v>97</c:v>
                </c:pt>
                <c:pt idx="5267">
                  <c:v>97</c:v>
                </c:pt>
                <c:pt idx="5268">
                  <c:v>97</c:v>
                </c:pt>
                <c:pt idx="5269">
                  <c:v>97</c:v>
                </c:pt>
                <c:pt idx="5270">
                  <c:v>97</c:v>
                </c:pt>
                <c:pt idx="5271">
                  <c:v>97</c:v>
                </c:pt>
                <c:pt idx="5272">
                  <c:v>97</c:v>
                </c:pt>
                <c:pt idx="5273">
                  <c:v>97</c:v>
                </c:pt>
                <c:pt idx="5274">
                  <c:v>97</c:v>
                </c:pt>
                <c:pt idx="5275">
                  <c:v>97</c:v>
                </c:pt>
                <c:pt idx="5276">
                  <c:v>97</c:v>
                </c:pt>
                <c:pt idx="5277">
                  <c:v>97</c:v>
                </c:pt>
                <c:pt idx="5278">
                  <c:v>97</c:v>
                </c:pt>
                <c:pt idx="5279">
                  <c:v>97</c:v>
                </c:pt>
                <c:pt idx="5280">
                  <c:v>97</c:v>
                </c:pt>
                <c:pt idx="5281">
                  <c:v>97</c:v>
                </c:pt>
                <c:pt idx="5282">
                  <c:v>97</c:v>
                </c:pt>
                <c:pt idx="5283">
                  <c:v>97</c:v>
                </c:pt>
                <c:pt idx="5284">
                  <c:v>97</c:v>
                </c:pt>
                <c:pt idx="5285">
                  <c:v>97</c:v>
                </c:pt>
                <c:pt idx="5286">
                  <c:v>97</c:v>
                </c:pt>
                <c:pt idx="5287">
                  <c:v>97</c:v>
                </c:pt>
                <c:pt idx="5288">
                  <c:v>97</c:v>
                </c:pt>
                <c:pt idx="5289">
                  <c:v>97</c:v>
                </c:pt>
                <c:pt idx="5290">
                  <c:v>97</c:v>
                </c:pt>
                <c:pt idx="5291">
                  <c:v>97</c:v>
                </c:pt>
                <c:pt idx="5292">
                  <c:v>97</c:v>
                </c:pt>
                <c:pt idx="5293">
                  <c:v>97</c:v>
                </c:pt>
                <c:pt idx="5294">
                  <c:v>97</c:v>
                </c:pt>
                <c:pt idx="5295">
                  <c:v>97</c:v>
                </c:pt>
                <c:pt idx="5296">
                  <c:v>97</c:v>
                </c:pt>
                <c:pt idx="5297">
                  <c:v>97</c:v>
                </c:pt>
                <c:pt idx="5298">
                  <c:v>97</c:v>
                </c:pt>
                <c:pt idx="5299">
                  <c:v>97</c:v>
                </c:pt>
                <c:pt idx="5300">
                  <c:v>97</c:v>
                </c:pt>
                <c:pt idx="5301">
                  <c:v>97</c:v>
                </c:pt>
                <c:pt idx="5302">
                  <c:v>97</c:v>
                </c:pt>
                <c:pt idx="5303">
                  <c:v>97</c:v>
                </c:pt>
                <c:pt idx="5304">
                  <c:v>97</c:v>
                </c:pt>
                <c:pt idx="5305">
                  <c:v>97</c:v>
                </c:pt>
                <c:pt idx="5306">
                  <c:v>97</c:v>
                </c:pt>
                <c:pt idx="5307">
                  <c:v>97</c:v>
                </c:pt>
                <c:pt idx="5308">
                  <c:v>97</c:v>
                </c:pt>
                <c:pt idx="5309">
                  <c:v>97</c:v>
                </c:pt>
                <c:pt idx="5310">
                  <c:v>97</c:v>
                </c:pt>
                <c:pt idx="5311">
                  <c:v>97</c:v>
                </c:pt>
                <c:pt idx="5312">
                  <c:v>97</c:v>
                </c:pt>
                <c:pt idx="5313">
                  <c:v>97</c:v>
                </c:pt>
                <c:pt idx="5314">
                  <c:v>97</c:v>
                </c:pt>
                <c:pt idx="5315">
                  <c:v>97</c:v>
                </c:pt>
                <c:pt idx="5316">
                  <c:v>97</c:v>
                </c:pt>
                <c:pt idx="5317">
                  <c:v>97</c:v>
                </c:pt>
                <c:pt idx="5318">
                  <c:v>97</c:v>
                </c:pt>
                <c:pt idx="5319">
                  <c:v>97</c:v>
                </c:pt>
                <c:pt idx="5320">
                  <c:v>97</c:v>
                </c:pt>
                <c:pt idx="5321">
                  <c:v>97</c:v>
                </c:pt>
                <c:pt idx="5322">
                  <c:v>97</c:v>
                </c:pt>
                <c:pt idx="5323">
                  <c:v>97</c:v>
                </c:pt>
                <c:pt idx="5324">
                  <c:v>97</c:v>
                </c:pt>
                <c:pt idx="5325">
                  <c:v>97</c:v>
                </c:pt>
                <c:pt idx="5326">
                  <c:v>97</c:v>
                </c:pt>
                <c:pt idx="5327">
                  <c:v>97</c:v>
                </c:pt>
                <c:pt idx="5328">
                  <c:v>97</c:v>
                </c:pt>
                <c:pt idx="5329">
                  <c:v>97</c:v>
                </c:pt>
                <c:pt idx="5330">
                  <c:v>97</c:v>
                </c:pt>
                <c:pt idx="5331">
                  <c:v>97</c:v>
                </c:pt>
                <c:pt idx="5332">
                  <c:v>97</c:v>
                </c:pt>
                <c:pt idx="5333">
                  <c:v>97</c:v>
                </c:pt>
                <c:pt idx="5334">
                  <c:v>97</c:v>
                </c:pt>
                <c:pt idx="5335">
                  <c:v>97</c:v>
                </c:pt>
                <c:pt idx="5336">
                  <c:v>97</c:v>
                </c:pt>
                <c:pt idx="5337">
                  <c:v>97</c:v>
                </c:pt>
                <c:pt idx="5338">
                  <c:v>97</c:v>
                </c:pt>
                <c:pt idx="5339">
                  <c:v>97</c:v>
                </c:pt>
                <c:pt idx="5340">
                  <c:v>97</c:v>
                </c:pt>
                <c:pt idx="5341">
                  <c:v>97</c:v>
                </c:pt>
                <c:pt idx="5342">
                  <c:v>97</c:v>
                </c:pt>
                <c:pt idx="5343">
                  <c:v>97</c:v>
                </c:pt>
                <c:pt idx="5344">
                  <c:v>97</c:v>
                </c:pt>
                <c:pt idx="5345">
                  <c:v>97</c:v>
                </c:pt>
                <c:pt idx="5346">
                  <c:v>97</c:v>
                </c:pt>
                <c:pt idx="5347">
                  <c:v>97</c:v>
                </c:pt>
                <c:pt idx="5348">
                  <c:v>97</c:v>
                </c:pt>
                <c:pt idx="5349">
                  <c:v>97</c:v>
                </c:pt>
                <c:pt idx="5350">
                  <c:v>97</c:v>
                </c:pt>
                <c:pt idx="5351">
                  <c:v>97</c:v>
                </c:pt>
                <c:pt idx="5352">
                  <c:v>97</c:v>
                </c:pt>
                <c:pt idx="5353">
                  <c:v>97</c:v>
                </c:pt>
                <c:pt idx="5354">
                  <c:v>97</c:v>
                </c:pt>
                <c:pt idx="5355">
                  <c:v>97</c:v>
                </c:pt>
                <c:pt idx="5356">
                  <c:v>97</c:v>
                </c:pt>
                <c:pt idx="5357">
                  <c:v>97</c:v>
                </c:pt>
                <c:pt idx="5358">
                  <c:v>97</c:v>
                </c:pt>
                <c:pt idx="5359">
                  <c:v>97</c:v>
                </c:pt>
                <c:pt idx="5360">
                  <c:v>97</c:v>
                </c:pt>
                <c:pt idx="5361">
                  <c:v>97</c:v>
                </c:pt>
                <c:pt idx="5362">
                  <c:v>97</c:v>
                </c:pt>
                <c:pt idx="5363">
                  <c:v>97</c:v>
                </c:pt>
                <c:pt idx="5364">
                  <c:v>97</c:v>
                </c:pt>
                <c:pt idx="5365">
                  <c:v>97</c:v>
                </c:pt>
                <c:pt idx="5366">
                  <c:v>97</c:v>
                </c:pt>
                <c:pt idx="5367">
                  <c:v>97</c:v>
                </c:pt>
                <c:pt idx="5368">
                  <c:v>97</c:v>
                </c:pt>
                <c:pt idx="5369">
                  <c:v>97</c:v>
                </c:pt>
                <c:pt idx="5370">
                  <c:v>97</c:v>
                </c:pt>
                <c:pt idx="5371">
                  <c:v>97</c:v>
                </c:pt>
                <c:pt idx="5372">
                  <c:v>97</c:v>
                </c:pt>
                <c:pt idx="5373">
                  <c:v>97</c:v>
                </c:pt>
                <c:pt idx="5374">
                  <c:v>97</c:v>
                </c:pt>
                <c:pt idx="5375">
                  <c:v>97</c:v>
                </c:pt>
                <c:pt idx="5376">
                  <c:v>97</c:v>
                </c:pt>
                <c:pt idx="5377">
                  <c:v>97</c:v>
                </c:pt>
                <c:pt idx="5378">
                  <c:v>97</c:v>
                </c:pt>
                <c:pt idx="5379">
                  <c:v>97</c:v>
                </c:pt>
                <c:pt idx="5380">
                  <c:v>97</c:v>
                </c:pt>
                <c:pt idx="5381">
                  <c:v>97</c:v>
                </c:pt>
                <c:pt idx="5382">
                  <c:v>97</c:v>
                </c:pt>
                <c:pt idx="5383">
                  <c:v>97</c:v>
                </c:pt>
                <c:pt idx="5384">
                  <c:v>97</c:v>
                </c:pt>
                <c:pt idx="5385">
                  <c:v>97</c:v>
                </c:pt>
                <c:pt idx="5386">
                  <c:v>97</c:v>
                </c:pt>
                <c:pt idx="5387">
                  <c:v>97</c:v>
                </c:pt>
                <c:pt idx="5388">
                  <c:v>97</c:v>
                </c:pt>
                <c:pt idx="5389">
                  <c:v>97</c:v>
                </c:pt>
                <c:pt idx="5390">
                  <c:v>97</c:v>
                </c:pt>
                <c:pt idx="5391">
                  <c:v>97</c:v>
                </c:pt>
                <c:pt idx="5392">
                  <c:v>97</c:v>
                </c:pt>
                <c:pt idx="5393">
                  <c:v>97</c:v>
                </c:pt>
                <c:pt idx="5394">
                  <c:v>97</c:v>
                </c:pt>
                <c:pt idx="5395">
                  <c:v>97</c:v>
                </c:pt>
                <c:pt idx="5396">
                  <c:v>97</c:v>
                </c:pt>
                <c:pt idx="5397">
                  <c:v>97</c:v>
                </c:pt>
                <c:pt idx="5398">
                  <c:v>97</c:v>
                </c:pt>
                <c:pt idx="5399">
                  <c:v>97</c:v>
                </c:pt>
                <c:pt idx="5400">
                  <c:v>97</c:v>
                </c:pt>
                <c:pt idx="5401">
                  <c:v>97</c:v>
                </c:pt>
                <c:pt idx="5402">
                  <c:v>97</c:v>
                </c:pt>
                <c:pt idx="5403">
                  <c:v>97</c:v>
                </c:pt>
                <c:pt idx="5404">
                  <c:v>97</c:v>
                </c:pt>
                <c:pt idx="5405">
                  <c:v>97</c:v>
                </c:pt>
                <c:pt idx="5406">
                  <c:v>97</c:v>
                </c:pt>
                <c:pt idx="5407">
                  <c:v>97</c:v>
                </c:pt>
                <c:pt idx="5408">
                  <c:v>97</c:v>
                </c:pt>
                <c:pt idx="5409">
                  <c:v>97</c:v>
                </c:pt>
                <c:pt idx="5410">
                  <c:v>97</c:v>
                </c:pt>
                <c:pt idx="5411">
                  <c:v>97</c:v>
                </c:pt>
                <c:pt idx="5412">
                  <c:v>97</c:v>
                </c:pt>
                <c:pt idx="5413">
                  <c:v>97</c:v>
                </c:pt>
                <c:pt idx="5414">
                  <c:v>97</c:v>
                </c:pt>
                <c:pt idx="5415">
                  <c:v>97</c:v>
                </c:pt>
                <c:pt idx="5416">
                  <c:v>97</c:v>
                </c:pt>
                <c:pt idx="5417">
                  <c:v>97</c:v>
                </c:pt>
                <c:pt idx="5418">
                  <c:v>97</c:v>
                </c:pt>
                <c:pt idx="5419">
                  <c:v>97</c:v>
                </c:pt>
                <c:pt idx="5420">
                  <c:v>97</c:v>
                </c:pt>
                <c:pt idx="5421">
                  <c:v>97</c:v>
                </c:pt>
                <c:pt idx="5422">
                  <c:v>97</c:v>
                </c:pt>
                <c:pt idx="5423">
                  <c:v>97</c:v>
                </c:pt>
                <c:pt idx="5424">
                  <c:v>97</c:v>
                </c:pt>
                <c:pt idx="5425">
                  <c:v>97</c:v>
                </c:pt>
                <c:pt idx="5426">
                  <c:v>97</c:v>
                </c:pt>
                <c:pt idx="5427">
                  <c:v>97</c:v>
                </c:pt>
                <c:pt idx="5428">
                  <c:v>97</c:v>
                </c:pt>
                <c:pt idx="5429">
                  <c:v>97</c:v>
                </c:pt>
                <c:pt idx="5430">
                  <c:v>97</c:v>
                </c:pt>
                <c:pt idx="5431">
                  <c:v>97</c:v>
                </c:pt>
                <c:pt idx="5432">
                  <c:v>97</c:v>
                </c:pt>
                <c:pt idx="5433">
                  <c:v>97</c:v>
                </c:pt>
                <c:pt idx="5434">
                  <c:v>97</c:v>
                </c:pt>
                <c:pt idx="5435">
                  <c:v>97</c:v>
                </c:pt>
                <c:pt idx="5436">
                  <c:v>97</c:v>
                </c:pt>
                <c:pt idx="5437">
                  <c:v>97</c:v>
                </c:pt>
                <c:pt idx="5438">
                  <c:v>97</c:v>
                </c:pt>
                <c:pt idx="5439">
                  <c:v>97</c:v>
                </c:pt>
                <c:pt idx="5440">
                  <c:v>97</c:v>
                </c:pt>
                <c:pt idx="5441">
                  <c:v>97</c:v>
                </c:pt>
                <c:pt idx="5442">
                  <c:v>97</c:v>
                </c:pt>
                <c:pt idx="5443">
                  <c:v>97</c:v>
                </c:pt>
                <c:pt idx="5444">
                  <c:v>97</c:v>
                </c:pt>
                <c:pt idx="5445">
                  <c:v>97</c:v>
                </c:pt>
                <c:pt idx="5446">
                  <c:v>97</c:v>
                </c:pt>
                <c:pt idx="5447">
                  <c:v>97</c:v>
                </c:pt>
                <c:pt idx="5448">
                  <c:v>97</c:v>
                </c:pt>
                <c:pt idx="5449">
                  <c:v>97</c:v>
                </c:pt>
                <c:pt idx="5450">
                  <c:v>97</c:v>
                </c:pt>
                <c:pt idx="5451">
                  <c:v>97</c:v>
                </c:pt>
                <c:pt idx="5452">
                  <c:v>97</c:v>
                </c:pt>
                <c:pt idx="5453">
                  <c:v>97</c:v>
                </c:pt>
                <c:pt idx="5454">
                  <c:v>97</c:v>
                </c:pt>
                <c:pt idx="5455">
                  <c:v>97</c:v>
                </c:pt>
                <c:pt idx="5456">
                  <c:v>97</c:v>
                </c:pt>
                <c:pt idx="5457">
                  <c:v>97</c:v>
                </c:pt>
                <c:pt idx="5458">
                  <c:v>97</c:v>
                </c:pt>
                <c:pt idx="5459">
                  <c:v>97</c:v>
                </c:pt>
                <c:pt idx="5460">
                  <c:v>97</c:v>
                </c:pt>
                <c:pt idx="5461">
                  <c:v>97</c:v>
                </c:pt>
                <c:pt idx="5462">
                  <c:v>97</c:v>
                </c:pt>
                <c:pt idx="5463">
                  <c:v>97</c:v>
                </c:pt>
                <c:pt idx="5464">
                  <c:v>97</c:v>
                </c:pt>
                <c:pt idx="5465">
                  <c:v>97</c:v>
                </c:pt>
                <c:pt idx="5466">
                  <c:v>97</c:v>
                </c:pt>
                <c:pt idx="5467">
                  <c:v>97</c:v>
                </c:pt>
                <c:pt idx="5468">
                  <c:v>97</c:v>
                </c:pt>
                <c:pt idx="5469">
                  <c:v>97</c:v>
                </c:pt>
                <c:pt idx="5470">
                  <c:v>97</c:v>
                </c:pt>
                <c:pt idx="5471">
                  <c:v>97</c:v>
                </c:pt>
                <c:pt idx="5472">
                  <c:v>97</c:v>
                </c:pt>
                <c:pt idx="5473">
                  <c:v>97</c:v>
                </c:pt>
                <c:pt idx="5474">
                  <c:v>97</c:v>
                </c:pt>
                <c:pt idx="5475">
                  <c:v>97</c:v>
                </c:pt>
                <c:pt idx="5476">
                  <c:v>97</c:v>
                </c:pt>
                <c:pt idx="5477">
                  <c:v>97</c:v>
                </c:pt>
                <c:pt idx="5478">
                  <c:v>97</c:v>
                </c:pt>
                <c:pt idx="5479">
                  <c:v>97</c:v>
                </c:pt>
                <c:pt idx="5480">
                  <c:v>97</c:v>
                </c:pt>
                <c:pt idx="5481">
                  <c:v>97</c:v>
                </c:pt>
                <c:pt idx="5482">
                  <c:v>97</c:v>
                </c:pt>
                <c:pt idx="5483">
                  <c:v>97</c:v>
                </c:pt>
                <c:pt idx="5484">
                  <c:v>97</c:v>
                </c:pt>
                <c:pt idx="5485">
                  <c:v>97</c:v>
                </c:pt>
                <c:pt idx="5486">
                  <c:v>97</c:v>
                </c:pt>
                <c:pt idx="5487">
                  <c:v>97</c:v>
                </c:pt>
                <c:pt idx="5488">
                  <c:v>97</c:v>
                </c:pt>
                <c:pt idx="5489">
                  <c:v>97</c:v>
                </c:pt>
                <c:pt idx="5490">
                  <c:v>97</c:v>
                </c:pt>
                <c:pt idx="5491">
                  <c:v>97</c:v>
                </c:pt>
                <c:pt idx="5492">
                  <c:v>97</c:v>
                </c:pt>
                <c:pt idx="5493">
                  <c:v>97</c:v>
                </c:pt>
                <c:pt idx="5494">
                  <c:v>97</c:v>
                </c:pt>
                <c:pt idx="5495">
                  <c:v>97</c:v>
                </c:pt>
                <c:pt idx="5496">
                  <c:v>97</c:v>
                </c:pt>
                <c:pt idx="5497">
                  <c:v>97</c:v>
                </c:pt>
                <c:pt idx="5498">
                  <c:v>97</c:v>
                </c:pt>
                <c:pt idx="5499">
                  <c:v>97</c:v>
                </c:pt>
                <c:pt idx="5500">
                  <c:v>97</c:v>
                </c:pt>
                <c:pt idx="5501">
                  <c:v>97</c:v>
                </c:pt>
                <c:pt idx="5502">
                  <c:v>97</c:v>
                </c:pt>
                <c:pt idx="5503">
                  <c:v>97</c:v>
                </c:pt>
                <c:pt idx="5504">
                  <c:v>97</c:v>
                </c:pt>
                <c:pt idx="5505">
                  <c:v>97</c:v>
                </c:pt>
                <c:pt idx="5506">
                  <c:v>97</c:v>
                </c:pt>
                <c:pt idx="5507">
                  <c:v>97</c:v>
                </c:pt>
                <c:pt idx="5508">
                  <c:v>97</c:v>
                </c:pt>
                <c:pt idx="5509">
                  <c:v>97</c:v>
                </c:pt>
                <c:pt idx="5510">
                  <c:v>97</c:v>
                </c:pt>
                <c:pt idx="5511">
                  <c:v>97</c:v>
                </c:pt>
                <c:pt idx="5512">
                  <c:v>97</c:v>
                </c:pt>
                <c:pt idx="5513">
                  <c:v>97</c:v>
                </c:pt>
                <c:pt idx="5514">
                  <c:v>97</c:v>
                </c:pt>
                <c:pt idx="5515">
                  <c:v>97</c:v>
                </c:pt>
                <c:pt idx="5516">
                  <c:v>97</c:v>
                </c:pt>
                <c:pt idx="5517">
                  <c:v>97</c:v>
                </c:pt>
                <c:pt idx="5518">
                  <c:v>97</c:v>
                </c:pt>
                <c:pt idx="5519">
                  <c:v>97</c:v>
                </c:pt>
                <c:pt idx="5520">
                  <c:v>97</c:v>
                </c:pt>
                <c:pt idx="5521">
                  <c:v>97</c:v>
                </c:pt>
                <c:pt idx="5522">
                  <c:v>97</c:v>
                </c:pt>
                <c:pt idx="5523">
                  <c:v>97</c:v>
                </c:pt>
                <c:pt idx="5524">
                  <c:v>97</c:v>
                </c:pt>
                <c:pt idx="5525">
                  <c:v>97</c:v>
                </c:pt>
                <c:pt idx="5526">
                  <c:v>97</c:v>
                </c:pt>
                <c:pt idx="5527">
                  <c:v>97</c:v>
                </c:pt>
                <c:pt idx="5528">
                  <c:v>97</c:v>
                </c:pt>
                <c:pt idx="5529">
                  <c:v>97</c:v>
                </c:pt>
                <c:pt idx="5530">
                  <c:v>97</c:v>
                </c:pt>
                <c:pt idx="5531">
                  <c:v>97</c:v>
                </c:pt>
                <c:pt idx="5532">
                  <c:v>97</c:v>
                </c:pt>
                <c:pt idx="5533">
                  <c:v>97</c:v>
                </c:pt>
                <c:pt idx="5534">
                  <c:v>97</c:v>
                </c:pt>
                <c:pt idx="5535">
                  <c:v>97</c:v>
                </c:pt>
                <c:pt idx="5536">
                  <c:v>97</c:v>
                </c:pt>
                <c:pt idx="5537">
                  <c:v>97</c:v>
                </c:pt>
                <c:pt idx="5538">
                  <c:v>97</c:v>
                </c:pt>
                <c:pt idx="5539">
                  <c:v>97</c:v>
                </c:pt>
                <c:pt idx="5540">
                  <c:v>97</c:v>
                </c:pt>
                <c:pt idx="5541">
                  <c:v>97</c:v>
                </c:pt>
                <c:pt idx="5542">
                  <c:v>97</c:v>
                </c:pt>
                <c:pt idx="5543">
                  <c:v>97</c:v>
                </c:pt>
                <c:pt idx="5544">
                  <c:v>97</c:v>
                </c:pt>
                <c:pt idx="5545">
                  <c:v>97</c:v>
                </c:pt>
                <c:pt idx="5546">
                  <c:v>97</c:v>
                </c:pt>
                <c:pt idx="5547">
                  <c:v>97</c:v>
                </c:pt>
                <c:pt idx="5548">
                  <c:v>97</c:v>
                </c:pt>
                <c:pt idx="5549">
                  <c:v>97</c:v>
                </c:pt>
                <c:pt idx="5550">
                  <c:v>97</c:v>
                </c:pt>
                <c:pt idx="5551">
                  <c:v>97</c:v>
                </c:pt>
                <c:pt idx="5552">
                  <c:v>97</c:v>
                </c:pt>
                <c:pt idx="5553">
                  <c:v>97</c:v>
                </c:pt>
                <c:pt idx="5554">
                  <c:v>97</c:v>
                </c:pt>
                <c:pt idx="5555">
                  <c:v>97</c:v>
                </c:pt>
                <c:pt idx="5556">
                  <c:v>97</c:v>
                </c:pt>
                <c:pt idx="5557">
                  <c:v>97</c:v>
                </c:pt>
                <c:pt idx="5558">
                  <c:v>97</c:v>
                </c:pt>
                <c:pt idx="5559">
                  <c:v>97</c:v>
                </c:pt>
                <c:pt idx="5560">
                  <c:v>97</c:v>
                </c:pt>
                <c:pt idx="5561">
                  <c:v>97</c:v>
                </c:pt>
                <c:pt idx="5562">
                  <c:v>97</c:v>
                </c:pt>
                <c:pt idx="5563">
                  <c:v>97</c:v>
                </c:pt>
                <c:pt idx="5564">
                  <c:v>97</c:v>
                </c:pt>
                <c:pt idx="5565">
                  <c:v>97</c:v>
                </c:pt>
                <c:pt idx="5566">
                  <c:v>97</c:v>
                </c:pt>
                <c:pt idx="5567">
                  <c:v>97</c:v>
                </c:pt>
                <c:pt idx="5568">
                  <c:v>97</c:v>
                </c:pt>
                <c:pt idx="5569">
                  <c:v>97</c:v>
                </c:pt>
                <c:pt idx="5570">
                  <c:v>97</c:v>
                </c:pt>
                <c:pt idx="5571">
                  <c:v>97</c:v>
                </c:pt>
                <c:pt idx="5572">
                  <c:v>97</c:v>
                </c:pt>
                <c:pt idx="5573">
                  <c:v>97</c:v>
                </c:pt>
                <c:pt idx="5574">
                  <c:v>97</c:v>
                </c:pt>
                <c:pt idx="5575">
                  <c:v>97</c:v>
                </c:pt>
                <c:pt idx="5576">
                  <c:v>97</c:v>
                </c:pt>
                <c:pt idx="5577">
                  <c:v>97</c:v>
                </c:pt>
                <c:pt idx="5578">
                  <c:v>97</c:v>
                </c:pt>
                <c:pt idx="5579">
                  <c:v>97</c:v>
                </c:pt>
                <c:pt idx="5580">
                  <c:v>97</c:v>
                </c:pt>
                <c:pt idx="5581">
                  <c:v>97</c:v>
                </c:pt>
                <c:pt idx="5582">
                  <c:v>97</c:v>
                </c:pt>
                <c:pt idx="5583">
                  <c:v>97</c:v>
                </c:pt>
                <c:pt idx="5584">
                  <c:v>97</c:v>
                </c:pt>
                <c:pt idx="5585">
                  <c:v>97</c:v>
                </c:pt>
                <c:pt idx="5586">
                  <c:v>97</c:v>
                </c:pt>
                <c:pt idx="5587">
                  <c:v>97</c:v>
                </c:pt>
                <c:pt idx="5588">
                  <c:v>97</c:v>
                </c:pt>
                <c:pt idx="5589">
                  <c:v>97</c:v>
                </c:pt>
                <c:pt idx="5590">
                  <c:v>97</c:v>
                </c:pt>
                <c:pt idx="5591">
                  <c:v>97</c:v>
                </c:pt>
                <c:pt idx="5592">
                  <c:v>97</c:v>
                </c:pt>
                <c:pt idx="5593">
                  <c:v>97</c:v>
                </c:pt>
                <c:pt idx="5594">
                  <c:v>97</c:v>
                </c:pt>
                <c:pt idx="5595">
                  <c:v>97</c:v>
                </c:pt>
                <c:pt idx="5596">
                  <c:v>97</c:v>
                </c:pt>
                <c:pt idx="5597">
                  <c:v>97</c:v>
                </c:pt>
                <c:pt idx="5598">
                  <c:v>97</c:v>
                </c:pt>
                <c:pt idx="5599">
                  <c:v>97</c:v>
                </c:pt>
                <c:pt idx="5600">
                  <c:v>97</c:v>
                </c:pt>
                <c:pt idx="5601">
                  <c:v>97</c:v>
                </c:pt>
                <c:pt idx="5602">
                  <c:v>97</c:v>
                </c:pt>
                <c:pt idx="5603">
                  <c:v>97</c:v>
                </c:pt>
                <c:pt idx="5604">
                  <c:v>97</c:v>
                </c:pt>
                <c:pt idx="5605">
                  <c:v>97</c:v>
                </c:pt>
                <c:pt idx="5606">
                  <c:v>97</c:v>
                </c:pt>
                <c:pt idx="5607">
                  <c:v>97</c:v>
                </c:pt>
                <c:pt idx="5608">
                  <c:v>97</c:v>
                </c:pt>
                <c:pt idx="5609">
                  <c:v>97</c:v>
                </c:pt>
                <c:pt idx="5610">
                  <c:v>97</c:v>
                </c:pt>
                <c:pt idx="5611">
                  <c:v>97</c:v>
                </c:pt>
                <c:pt idx="5612">
                  <c:v>97</c:v>
                </c:pt>
                <c:pt idx="5613">
                  <c:v>97</c:v>
                </c:pt>
                <c:pt idx="5614">
                  <c:v>97</c:v>
                </c:pt>
                <c:pt idx="5615">
                  <c:v>97</c:v>
                </c:pt>
                <c:pt idx="5616">
                  <c:v>97</c:v>
                </c:pt>
                <c:pt idx="5617">
                  <c:v>97</c:v>
                </c:pt>
                <c:pt idx="5618">
                  <c:v>97</c:v>
                </c:pt>
                <c:pt idx="5619">
                  <c:v>97</c:v>
                </c:pt>
                <c:pt idx="5620">
                  <c:v>97</c:v>
                </c:pt>
                <c:pt idx="5621">
                  <c:v>97</c:v>
                </c:pt>
                <c:pt idx="5622">
                  <c:v>97</c:v>
                </c:pt>
                <c:pt idx="5623">
                  <c:v>97</c:v>
                </c:pt>
                <c:pt idx="5624">
                  <c:v>97</c:v>
                </c:pt>
                <c:pt idx="5625">
                  <c:v>97</c:v>
                </c:pt>
                <c:pt idx="5626">
                  <c:v>97</c:v>
                </c:pt>
                <c:pt idx="5627">
                  <c:v>97</c:v>
                </c:pt>
                <c:pt idx="5628">
                  <c:v>97</c:v>
                </c:pt>
                <c:pt idx="5629">
                  <c:v>97</c:v>
                </c:pt>
                <c:pt idx="5630">
                  <c:v>97</c:v>
                </c:pt>
                <c:pt idx="5631">
                  <c:v>97</c:v>
                </c:pt>
                <c:pt idx="5632">
                  <c:v>97</c:v>
                </c:pt>
                <c:pt idx="5633">
                  <c:v>97</c:v>
                </c:pt>
                <c:pt idx="5634">
                  <c:v>97</c:v>
                </c:pt>
                <c:pt idx="5635">
                  <c:v>97</c:v>
                </c:pt>
                <c:pt idx="5636">
                  <c:v>97</c:v>
                </c:pt>
                <c:pt idx="5637">
                  <c:v>97</c:v>
                </c:pt>
                <c:pt idx="5638">
                  <c:v>97</c:v>
                </c:pt>
                <c:pt idx="5639">
                  <c:v>97</c:v>
                </c:pt>
                <c:pt idx="5640">
                  <c:v>97</c:v>
                </c:pt>
                <c:pt idx="5641">
                  <c:v>97</c:v>
                </c:pt>
                <c:pt idx="5642">
                  <c:v>97</c:v>
                </c:pt>
                <c:pt idx="5643">
                  <c:v>97</c:v>
                </c:pt>
                <c:pt idx="5644">
                  <c:v>97</c:v>
                </c:pt>
                <c:pt idx="5645">
                  <c:v>97</c:v>
                </c:pt>
                <c:pt idx="5646">
                  <c:v>97</c:v>
                </c:pt>
                <c:pt idx="5647">
                  <c:v>97</c:v>
                </c:pt>
                <c:pt idx="5648">
                  <c:v>97</c:v>
                </c:pt>
                <c:pt idx="5649">
                  <c:v>97</c:v>
                </c:pt>
                <c:pt idx="5650">
                  <c:v>97</c:v>
                </c:pt>
                <c:pt idx="5651">
                  <c:v>97</c:v>
                </c:pt>
                <c:pt idx="5652">
                  <c:v>97</c:v>
                </c:pt>
                <c:pt idx="5653">
                  <c:v>97</c:v>
                </c:pt>
                <c:pt idx="5654">
                  <c:v>97</c:v>
                </c:pt>
                <c:pt idx="5655">
                  <c:v>97</c:v>
                </c:pt>
                <c:pt idx="5656">
                  <c:v>97</c:v>
                </c:pt>
                <c:pt idx="5657">
                  <c:v>97</c:v>
                </c:pt>
                <c:pt idx="5658">
                  <c:v>97</c:v>
                </c:pt>
                <c:pt idx="5659">
                  <c:v>97</c:v>
                </c:pt>
                <c:pt idx="5660">
                  <c:v>97</c:v>
                </c:pt>
                <c:pt idx="5661">
                  <c:v>97</c:v>
                </c:pt>
                <c:pt idx="5662">
                  <c:v>97</c:v>
                </c:pt>
                <c:pt idx="5663">
                  <c:v>97</c:v>
                </c:pt>
                <c:pt idx="5664">
                  <c:v>97</c:v>
                </c:pt>
                <c:pt idx="5665">
                  <c:v>97</c:v>
                </c:pt>
                <c:pt idx="5666">
                  <c:v>97</c:v>
                </c:pt>
                <c:pt idx="5667">
                  <c:v>97</c:v>
                </c:pt>
                <c:pt idx="5668">
                  <c:v>97</c:v>
                </c:pt>
                <c:pt idx="5669">
                  <c:v>97</c:v>
                </c:pt>
                <c:pt idx="5670">
                  <c:v>97</c:v>
                </c:pt>
                <c:pt idx="5671">
                  <c:v>97</c:v>
                </c:pt>
                <c:pt idx="5672">
                  <c:v>97</c:v>
                </c:pt>
                <c:pt idx="5673">
                  <c:v>97</c:v>
                </c:pt>
                <c:pt idx="5674">
                  <c:v>97</c:v>
                </c:pt>
                <c:pt idx="5675">
                  <c:v>97</c:v>
                </c:pt>
                <c:pt idx="5676">
                  <c:v>97</c:v>
                </c:pt>
                <c:pt idx="5677">
                  <c:v>97</c:v>
                </c:pt>
                <c:pt idx="5678">
                  <c:v>97</c:v>
                </c:pt>
                <c:pt idx="5679">
                  <c:v>97</c:v>
                </c:pt>
                <c:pt idx="5680">
                  <c:v>97</c:v>
                </c:pt>
                <c:pt idx="5681">
                  <c:v>97</c:v>
                </c:pt>
                <c:pt idx="5682">
                  <c:v>97</c:v>
                </c:pt>
                <c:pt idx="5683">
                  <c:v>97</c:v>
                </c:pt>
                <c:pt idx="5684">
                  <c:v>97</c:v>
                </c:pt>
                <c:pt idx="5685">
                  <c:v>97</c:v>
                </c:pt>
                <c:pt idx="5686">
                  <c:v>97</c:v>
                </c:pt>
                <c:pt idx="5687">
                  <c:v>97</c:v>
                </c:pt>
                <c:pt idx="5688">
                  <c:v>97</c:v>
                </c:pt>
                <c:pt idx="5689">
                  <c:v>97</c:v>
                </c:pt>
                <c:pt idx="5690">
                  <c:v>97</c:v>
                </c:pt>
                <c:pt idx="5691">
                  <c:v>97</c:v>
                </c:pt>
                <c:pt idx="5692">
                  <c:v>97</c:v>
                </c:pt>
                <c:pt idx="5693">
                  <c:v>97</c:v>
                </c:pt>
                <c:pt idx="5694">
                  <c:v>97</c:v>
                </c:pt>
                <c:pt idx="5695">
                  <c:v>97</c:v>
                </c:pt>
                <c:pt idx="5696">
                  <c:v>97</c:v>
                </c:pt>
                <c:pt idx="5697">
                  <c:v>97</c:v>
                </c:pt>
                <c:pt idx="5698">
                  <c:v>97</c:v>
                </c:pt>
                <c:pt idx="5699">
                  <c:v>97</c:v>
                </c:pt>
                <c:pt idx="5700">
                  <c:v>97</c:v>
                </c:pt>
                <c:pt idx="5701">
                  <c:v>97</c:v>
                </c:pt>
                <c:pt idx="5702">
                  <c:v>97</c:v>
                </c:pt>
                <c:pt idx="5703">
                  <c:v>97</c:v>
                </c:pt>
                <c:pt idx="5704">
                  <c:v>97</c:v>
                </c:pt>
                <c:pt idx="5705">
                  <c:v>97</c:v>
                </c:pt>
                <c:pt idx="5706">
                  <c:v>97</c:v>
                </c:pt>
                <c:pt idx="5707">
                  <c:v>97</c:v>
                </c:pt>
                <c:pt idx="5708">
                  <c:v>97</c:v>
                </c:pt>
                <c:pt idx="5709">
                  <c:v>97</c:v>
                </c:pt>
                <c:pt idx="5710">
                  <c:v>97</c:v>
                </c:pt>
                <c:pt idx="5711">
                  <c:v>97</c:v>
                </c:pt>
                <c:pt idx="5712">
                  <c:v>97</c:v>
                </c:pt>
                <c:pt idx="5713">
                  <c:v>97</c:v>
                </c:pt>
                <c:pt idx="5714">
                  <c:v>97</c:v>
                </c:pt>
                <c:pt idx="5715">
                  <c:v>97</c:v>
                </c:pt>
                <c:pt idx="5716">
                  <c:v>97</c:v>
                </c:pt>
                <c:pt idx="5717">
                  <c:v>97</c:v>
                </c:pt>
                <c:pt idx="5718">
                  <c:v>97</c:v>
                </c:pt>
                <c:pt idx="5719">
                  <c:v>97</c:v>
                </c:pt>
                <c:pt idx="5720">
                  <c:v>97</c:v>
                </c:pt>
                <c:pt idx="5721">
                  <c:v>97</c:v>
                </c:pt>
                <c:pt idx="5722">
                  <c:v>97</c:v>
                </c:pt>
                <c:pt idx="5723">
                  <c:v>97</c:v>
                </c:pt>
                <c:pt idx="5724">
                  <c:v>97</c:v>
                </c:pt>
                <c:pt idx="5725">
                  <c:v>97</c:v>
                </c:pt>
                <c:pt idx="5726">
                  <c:v>97</c:v>
                </c:pt>
                <c:pt idx="5727">
                  <c:v>97</c:v>
                </c:pt>
                <c:pt idx="5728">
                  <c:v>97</c:v>
                </c:pt>
                <c:pt idx="5729">
                  <c:v>97</c:v>
                </c:pt>
                <c:pt idx="5730">
                  <c:v>97</c:v>
                </c:pt>
                <c:pt idx="5731">
                  <c:v>97</c:v>
                </c:pt>
                <c:pt idx="5732">
                  <c:v>97</c:v>
                </c:pt>
                <c:pt idx="5733">
                  <c:v>97</c:v>
                </c:pt>
                <c:pt idx="5734">
                  <c:v>97</c:v>
                </c:pt>
                <c:pt idx="5735">
                  <c:v>97</c:v>
                </c:pt>
                <c:pt idx="5736">
                  <c:v>97</c:v>
                </c:pt>
                <c:pt idx="5737">
                  <c:v>97</c:v>
                </c:pt>
                <c:pt idx="5738">
                  <c:v>97</c:v>
                </c:pt>
                <c:pt idx="5739">
                  <c:v>97</c:v>
                </c:pt>
                <c:pt idx="5740">
                  <c:v>97</c:v>
                </c:pt>
                <c:pt idx="5741">
                  <c:v>97</c:v>
                </c:pt>
                <c:pt idx="5742">
                  <c:v>97</c:v>
                </c:pt>
                <c:pt idx="5743">
                  <c:v>97</c:v>
                </c:pt>
                <c:pt idx="5744">
                  <c:v>97</c:v>
                </c:pt>
                <c:pt idx="5745">
                  <c:v>97</c:v>
                </c:pt>
                <c:pt idx="5746">
                  <c:v>97</c:v>
                </c:pt>
                <c:pt idx="5747">
                  <c:v>97</c:v>
                </c:pt>
                <c:pt idx="5748">
                  <c:v>97</c:v>
                </c:pt>
                <c:pt idx="5749">
                  <c:v>97</c:v>
                </c:pt>
                <c:pt idx="5750">
                  <c:v>97</c:v>
                </c:pt>
                <c:pt idx="5751">
                  <c:v>97</c:v>
                </c:pt>
                <c:pt idx="5752">
                  <c:v>97</c:v>
                </c:pt>
                <c:pt idx="5753">
                  <c:v>97</c:v>
                </c:pt>
                <c:pt idx="5754">
                  <c:v>97</c:v>
                </c:pt>
                <c:pt idx="5755">
                  <c:v>97</c:v>
                </c:pt>
                <c:pt idx="5756">
                  <c:v>97</c:v>
                </c:pt>
                <c:pt idx="5757">
                  <c:v>97</c:v>
                </c:pt>
                <c:pt idx="5758">
                  <c:v>97</c:v>
                </c:pt>
                <c:pt idx="5759">
                  <c:v>97</c:v>
                </c:pt>
                <c:pt idx="5760">
                  <c:v>97</c:v>
                </c:pt>
                <c:pt idx="5761">
                  <c:v>97</c:v>
                </c:pt>
                <c:pt idx="5762">
                  <c:v>97</c:v>
                </c:pt>
                <c:pt idx="5763">
                  <c:v>97</c:v>
                </c:pt>
                <c:pt idx="5764">
                  <c:v>97</c:v>
                </c:pt>
                <c:pt idx="5765">
                  <c:v>95</c:v>
                </c:pt>
                <c:pt idx="5766">
                  <c:v>95</c:v>
                </c:pt>
                <c:pt idx="5767">
                  <c:v>95</c:v>
                </c:pt>
                <c:pt idx="5768">
                  <c:v>95</c:v>
                </c:pt>
                <c:pt idx="5769">
                  <c:v>95</c:v>
                </c:pt>
                <c:pt idx="5770">
                  <c:v>95</c:v>
                </c:pt>
                <c:pt idx="5771">
                  <c:v>95</c:v>
                </c:pt>
                <c:pt idx="5772">
                  <c:v>95</c:v>
                </c:pt>
                <c:pt idx="5773">
                  <c:v>95</c:v>
                </c:pt>
                <c:pt idx="5774">
                  <c:v>95</c:v>
                </c:pt>
                <c:pt idx="5775">
                  <c:v>95</c:v>
                </c:pt>
                <c:pt idx="5776">
                  <c:v>95</c:v>
                </c:pt>
                <c:pt idx="5777">
                  <c:v>95</c:v>
                </c:pt>
                <c:pt idx="5778">
                  <c:v>95</c:v>
                </c:pt>
                <c:pt idx="5779">
                  <c:v>95</c:v>
                </c:pt>
                <c:pt idx="5780">
                  <c:v>95</c:v>
                </c:pt>
                <c:pt idx="5781">
                  <c:v>95</c:v>
                </c:pt>
                <c:pt idx="5782">
                  <c:v>95</c:v>
                </c:pt>
                <c:pt idx="5783">
                  <c:v>95</c:v>
                </c:pt>
                <c:pt idx="5784">
                  <c:v>95</c:v>
                </c:pt>
                <c:pt idx="5785">
                  <c:v>95</c:v>
                </c:pt>
                <c:pt idx="5786">
                  <c:v>95</c:v>
                </c:pt>
                <c:pt idx="5787">
                  <c:v>95</c:v>
                </c:pt>
                <c:pt idx="5788">
                  <c:v>95</c:v>
                </c:pt>
                <c:pt idx="5789">
                  <c:v>95</c:v>
                </c:pt>
                <c:pt idx="5790">
                  <c:v>95</c:v>
                </c:pt>
                <c:pt idx="5791">
                  <c:v>95</c:v>
                </c:pt>
                <c:pt idx="5792">
                  <c:v>95</c:v>
                </c:pt>
                <c:pt idx="5793">
                  <c:v>95</c:v>
                </c:pt>
                <c:pt idx="5794">
                  <c:v>95</c:v>
                </c:pt>
                <c:pt idx="5795">
                  <c:v>95</c:v>
                </c:pt>
                <c:pt idx="5796">
                  <c:v>95</c:v>
                </c:pt>
                <c:pt idx="5797">
                  <c:v>95</c:v>
                </c:pt>
                <c:pt idx="5798">
                  <c:v>95</c:v>
                </c:pt>
                <c:pt idx="5799">
                  <c:v>95</c:v>
                </c:pt>
                <c:pt idx="5800">
                  <c:v>95</c:v>
                </c:pt>
                <c:pt idx="5801">
                  <c:v>95</c:v>
                </c:pt>
                <c:pt idx="5802">
                  <c:v>95</c:v>
                </c:pt>
                <c:pt idx="5803">
                  <c:v>95</c:v>
                </c:pt>
                <c:pt idx="5804">
                  <c:v>95</c:v>
                </c:pt>
                <c:pt idx="5805">
                  <c:v>95</c:v>
                </c:pt>
                <c:pt idx="5806">
                  <c:v>95</c:v>
                </c:pt>
                <c:pt idx="5807">
                  <c:v>95</c:v>
                </c:pt>
                <c:pt idx="5808">
                  <c:v>95</c:v>
                </c:pt>
                <c:pt idx="5809">
                  <c:v>95</c:v>
                </c:pt>
                <c:pt idx="5810">
                  <c:v>95</c:v>
                </c:pt>
                <c:pt idx="5811">
                  <c:v>95</c:v>
                </c:pt>
                <c:pt idx="5812">
                  <c:v>95</c:v>
                </c:pt>
                <c:pt idx="5813">
                  <c:v>95</c:v>
                </c:pt>
                <c:pt idx="5814">
                  <c:v>95</c:v>
                </c:pt>
                <c:pt idx="5815">
                  <c:v>95</c:v>
                </c:pt>
                <c:pt idx="5816">
                  <c:v>95</c:v>
                </c:pt>
                <c:pt idx="5817">
                  <c:v>95</c:v>
                </c:pt>
                <c:pt idx="5818">
                  <c:v>95</c:v>
                </c:pt>
                <c:pt idx="5819">
                  <c:v>95</c:v>
                </c:pt>
                <c:pt idx="5820">
                  <c:v>95</c:v>
                </c:pt>
                <c:pt idx="5821">
                  <c:v>95</c:v>
                </c:pt>
                <c:pt idx="5822">
                  <c:v>95</c:v>
                </c:pt>
                <c:pt idx="5823">
                  <c:v>95</c:v>
                </c:pt>
                <c:pt idx="5824">
                  <c:v>95</c:v>
                </c:pt>
                <c:pt idx="5825">
                  <c:v>95</c:v>
                </c:pt>
                <c:pt idx="5826">
                  <c:v>95</c:v>
                </c:pt>
                <c:pt idx="5827">
                  <c:v>95</c:v>
                </c:pt>
                <c:pt idx="5828">
                  <c:v>95</c:v>
                </c:pt>
                <c:pt idx="5829">
                  <c:v>95</c:v>
                </c:pt>
                <c:pt idx="5830">
                  <c:v>95</c:v>
                </c:pt>
                <c:pt idx="5831">
                  <c:v>95</c:v>
                </c:pt>
                <c:pt idx="5832">
                  <c:v>95</c:v>
                </c:pt>
                <c:pt idx="5833">
                  <c:v>95</c:v>
                </c:pt>
                <c:pt idx="5834">
                  <c:v>95</c:v>
                </c:pt>
                <c:pt idx="5835">
                  <c:v>95</c:v>
                </c:pt>
                <c:pt idx="5836">
                  <c:v>95</c:v>
                </c:pt>
                <c:pt idx="5837">
                  <c:v>95</c:v>
                </c:pt>
                <c:pt idx="5838">
                  <c:v>95</c:v>
                </c:pt>
                <c:pt idx="5839">
                  <c:v>95</c:v>
                </c:pt>
                <c:pt idx="5840">
                  <c:v>95</c:v>
                </c:pt>
                <c:pt idx="5841">
                  <c:v>95</c:v>
                </c:pt>
                <c:pt idx="5842">
                  <c:v>95</c:v>
                </c:pt>
                <c:pt idx="5843">
                  <c:v>95</c:v>
                </c:pt>
                <c:pt idx="5844">
                  <c:v>95</c:v>
                </c:pt>
                <c:pt idx="5845">
                  <c:v>95</c:v>
                </c:pt>
                <c:pt idx="5846">
                  <c:v>95</c:v>
                </c:pt>
                <c:pt idx="5847">
                  <c:v>95</c:v>
                </c:pt>
                <c:pt idx="5848">
                  <c:v>95</c:v>
                </c:pt>
                <c:pt idx="5849">
                  <c:v>95</c:v>
                </c:pt>
                <c:pt idx="5850">
                  <c:v>95</c:v>
                </c:pt>
                <c:pt idx="5851">
                  <c:v>95</c:v>
                </c:pt>
                <c:pt idx="5852">
                  <c:v>95</c:v>
                </c:pt>
                <c:pt idx="5853">
                  <c:v>95</c:v>
                </c:pt>
                <c:pt idx="5854">
                  <c:v>95</c:v>
                </c:pt>
                <c:pt idx="5855">
                  <c:v>95</c:v>
                </c:pt>
                <c:pt idx="5856">
                  <c:v>95</c:v>
                </c:pt>
                <c:pt idx="5857">
                  <c:v>95</c:v>
                </c:pt>
                <c:pt idx="5858">
                  <c:v>95</c:v>
                </c:pt>
                <c:pt idx="5859">
                  <c:v>95</c:v>
                </c:pt>
                <c:pt idx="5860">
                  <c:v>95</c:v>
                </c:pt>
                <c:pt idx="5861">
                  <c:v>95</c:v>
                </c:pt>
                <c:pt idx="5862">
                  <c:v>95</c:v>
                </c:pt>
                <c:pt idx="5863">
                  <c:v>95</c:v>
                </c:pt>
                <c:pt idx="5864">
                  <c:v>95</c:v>
                </c:pt>
                <c:pt idx="5865">
                  <c:v>95</c:v>
                </c:pt>
                <c:pt idx="5866">
                  <c:v>95</c:v>
                </c:pt>
                <c:pt idx="5867">
                  <c:v>95</c:v>
                </c:pt>
                <c:pt idx="5868">
                  <c:v>95</c:v>
                </c:pt>
                <c:pt idx="5869">
                  <c:v>95</c:v>
                </c:pt>
                <c:pt idx="5870">
                  <c:v>95</c:v>
                </c:pt>
                <c:pt idx="5871">
                  <c:v>95</c:v>
                </c:pt>
                <c:pt idx="5872">
                  <c:v>95</c:v>
                </c:pt>
                <c:pt idx="5873">
                  <c:v>95</c:v>
                </c:pt>
                <c:pt idx="5874">
                  <c:v>95</c:v>
                </c:pt>
                <c:pt idx="5875">
                  <c:v>95</c:v>
                </c:pt>
                <c:pt idx="5876">
                  <c:v>95</c:v>
                </c:pt>
                <c:pt idx="5877">
                  <c:v>95</c:v>
                </c:pt>
                <c:pt idx="5878">
                  <c:v>95</c:v>
                </c:pt>
                <c:pt idx="5879">
                  <c:v>95</c:v>
                </c:pt>
                <c:pt idx="5880">
                  <c:v>95</c:v>
                </c:pt>
                <c:pt idx="5881">
                  <c:v>95</c:v>
                </c:pt>
                <c:pt idx="5882">
                  <c:v>95</c:v>
                </c:pt>
                <c:pt idx="5883">
                  <c:v>95</c:v>
                </c:pt>
                <c:pt idx="5884">
                  <c:v>95</c:v>
                </c:pt>
                <c:pt idx="5885">
                  <c:v>95</c:v>
                </c:pt>
                <c:pt idx="5886">
                  <c:v>95</c:v>
                </c:pt>
                <c:pt idx="5887">
                  <c:v>95</c:v>
                </c:pt>
                <c:pt idx="5888">
                  <c:v>95</c:v>
                </c:pt>
                <c:pt idx="5889">
                  <c:v>95</c:v>
                </c:pt>
                <c:pt idx="5890">
                  <c:v>95</c:v>
                </c:pt>
                <c:pt idx="5891">
                  <c:v>95</c:v>
                </c:pt>
                <c:pt idx="5892">
                  <c:v>95</c:v>
                </c:pt>
                <c:pt idx="5893">
                  <c:v>95</c:v>
                </c:pt>
                <c:pt idx="5894">
                  <c:v>95</c:v>
                </c:pt>
                <c:pt idx="5895">
                  <c:v>95</c:v>
                </c:pt>
                <c:pt idx="5896">
                  <c:v>95</c:v>
                </c:pt>
                <c:pt idx="5897">
                  <c:v>95</c:v>
                </c:pt>
                <c:pt idx="5898">
                  <c:v>95</c:v>
                </c:pt>
                <c:pt idx="5899">
                  <c:v>95</c:v>
                </c:pt>
                <c:pt idx="5900">
                  <c:v>95</c:v>
                </c:pt>
                <c:pt idx="5901">
                  <c:v>95</c:v>
                </c:pt>
                <c:pt idx="5902">
                  <c:v>95</c:v>
                </c:pt>
                <c:pt idx="5903">
                  <c:v>95</c:v>
                </c:pt>
                <c:pt idx="5904">
                  <c:v>95</c:v>
                </c:pt>
                <c:pt idx="5905">
                  <c:v>95</c:v>
                </c:pt>
                <c:pt idx="5906">
                  <c:v>95</c:v>
                </c:pt>
                <c:pt idx="5907">
                  <c:v>95</c:v>
                </c:pt>
                <c:pt idx="5908">
                  <c:v>95</c:v>
                </c:pt>
                <c:pt idx="5909">
                  <c:v>95</c:v>
                </c:pt>
                <c:pt idx="5910">
                  <c:v>95</c:v>
                </c:pt>
                <c:pt idx="5911">
                  <c:v>95</c:v>
                </c:pt>
                <c:pt idx="5912">
                  <c:v>95</c:v>
                </c:pt>
                <c:pt idx="5913">
                  <c:v>95</c:v>
                </c:pt>
                <c:pt idx="5914">
                  <c:v>95</c:v>
                </c:pt>
                <c:pt idx="5915">
                  <c:v>95</c:v>
                </c:pt>
                <c:pt idx="5916">
                  <c:v>95</c:v>
                </c:pt>
                <c:pt idx="5917">
                  <c:v>95</c:v>
                </c:pt>
                <c:pt idx="5918">
                  <c:v>95</c:v>
                </c:pt>
                <c:pt idx="5919">
                  <c:v>95</c:v>
                </c:pt>
                <c:pt idx="5920">
                  <c:v>95</c:v>
                </c:pt>
                <c:pt idx="5921">
                  <c:v>95</c:v>
                </c:pt>
                <c:pt idx="5922">
                  <c:v>95</c:v>
                </c:pt>
                <c:pt idx="5923">
                  <c:v>95</c:v>
                </c:pt>
                <c:pt idx="5924">
                  <c:v>95</c:v>
                </c:pt>
                <c:pt idx="5925">
                  <c:v>95</c:v>
                </c:pt>
                <c:pt idx="5926">
                  <c:v>95</c:v>
                </c:pt>
                <c:pt idx="5927">
                  <c:v>95</c:v>
                </c:pt>
                <c:pt idx="5928">
                  <c:v>95</c:v>
                </c:pt>
                <c:pt idx="5929">
                  <c:v>95</c:v>
                </c:pt>
                <c:pt idx="5930">
                  <c:v>95</c:v>
                </c:pt>
                <c:pt idx="5931">
                  <c:v>95</c:v>
                </c:pt>
                <c:pt idx="5932">
                  <c:v>95</c:v>
                </c:pt>
                <c:pt idx="5933">
                  <c:v>95</c:v>
                </c:pt>
                <c:pt idx="5934">
                  <c:v>95</c:v>
                </c:pt>
                <c:pt idx="5935">
                  <c:v>95</c:v>
                </c:pt>
                <c:pt idx="5936">
                  <c:v>95</c:v>
                </c:pt>
                <c:pt idx="5937">
                  <c:v>95</c:v>
                </c:pt>
                <c:pt idx="5938">
                  <c:v>95</c:v>
                </c:pt>
                <c:pt idx="5939">
                  <c:v>95</c:v>
                </c:pt>
                <c:pt idx="5940">
                  <c:v>95</c:v>
                </c:pt>
                <c:pt idx="5941">
                  <c:v>95</c:v>
                </c:pt>
                <c:pt idx="5942">
                  <c:v>95</c:v>
                </c:pt>
                <c:pt idx="5943">
                  <c:v>95</c:v>
                </c:pt>
                <c:pt idx="5944">
                  <c:v>95</c:v>
                </c:pt>
                <c:pt idx="5945">
                  <c:v>95</c:v>
                </c:pt>
                <c:pt idx="5946">
                  <c:v>95</c:v>
                </c:pt>
                <c:pt idx="5947">
                  <c:v>95</c:v>
                </c:pt>
                <c:pt idx="5948">
                  <c:v>95</c:v>
                </c:pt>
                <c:pt idx="5949">
                  <c:v>95</c:v>
                </c:pt>
                <c:pt idx="5950">
                  <c:v>95</c:v>
                </c:pt>
                <c:pt idx="5951">
                  <c:v>95</c:v>
                </c:pt>
                <c:pt idx="5952">
                  <c:v>95</c:v>
                </c:pt>
                <c:pt idx="5953">
                  <c:v>95</c:v>
                </c:pt>
                <c:pt idx="5954">
                  <c:v>95</c:v>
                </c:pt>
                <c:pt idx="5955">
                  <c:v>95</c:v>
                </c:pt>
                <c:pt idx="5956">
                  <c:v>95</c:v>
                </c:pt>
                <c:pt idx="5957">
                  <c:v>95</c:v>
                </c:pt>
                <c:pt idx="5958">
                  <c:v>95</c:v>
                </c:pt>
                <c:pt idx="5959">
                  <c:v>95</c:v>
                </c:pt>
                <c:pt idx="5960">
                  <c:v>95</c:v>
                </c:pt>
                <c:pt idx="5961">
                  <c:v>95</c:v>
                </c:pt>
                <c:pt idx="5962">
                  <c:v>95</c:v>
                </c:pt>
                <c:pt idx="5963">
                  <c:v>95</c:v>
                </c:pt>
                <c:pt idx="5964">
                  <c:v>95</c:v>
                </c:pt>
                <c:pt idx="5965">
                  <c:v>95</c:v>
                </c:pt>
                <c:pt idx="5966">
                  <c:v>95</c:v>
                </c:pt>
                <c:pt idx="5967">
                  <c:v>95</c:v>
                </c:pt>
                <c:pt idx="5968">
                  <c:v>95</c:v>
                </c:pt>
                <c:pt idx="5969">
                  <c:v>95</c:v>
                </c:pt>
                <c:pt idx="5970">
                  <c:v>95</c:v>
                </c:pt>
                <c:pt idx="5971">
                  <c:v>95</c:v>
                </c:pt>
                <c:pt idx="5972">
                  <c:v>95</c:v>
                </c:pt>
                <c:pt idx="5973">
                  <c:v>95</c:v>
                </c:pt>
                <c:pt idx="5974">
                  <c:v>95</c:v>
                </c:pt>
                <c:pt idx="5975">
                  <c:v>95</c:v>
                </c:pt>
                <c:pt idx="5976">
                  <c:v>95</c:v>
                </c:pt>
                <c:pt idx="5977">
                  <c:v>95</c:v>
                </c:pt>
                <c:pt idx="5978">
                  <c:v>95</c:v>
                </c:pt>
                <c:pt idx="5979">
                  <c:v>95</c:v>
                </c:pt>
                <c:pt idx="5980">
                  <c:v>95</c:v>
                </c:pt>
                <c:pt idx="5981">
                  <c:v>95</c:v>
                </c:pt>
                <c:pt idx="5982">
                  <c:v>95</c:v>
                </c:pt>
                <c:pt idx="5983">
                  <c:v>95</c:v>
                </c:pt>
                <c:pt idx="5984">
                  <c:v>95</c:v>
                </c:pt>
                <c:pt idx="5985">
                  <c:v>95</c:v>
                </c:pt>
                <c:pt idx="5986">
                  <c:v>95</c:v>
                </c:pt>
                <c:pt idx="5987">
                  <c:v>95</c:v>
                </c:pt>
                <c:pt idx="5988">
                  <c:v>95</c:v>
                </c:pt>
                <c:pt idx="5989">
                  <c:v>95</c:v>
                </c:pt>
                <c:pt idx="5990">
                  <c:v>95</c:v>
                </c:pt>
                <c:pt idx="5991">
                  <c:v>95</c:v>
                </c:pt>
                <c:pt idx="5992">
                  <c:v>95</c:v>
                </c:pt>
                <c:pt idx="5993">
                  <c:v>95</c:v>
                </c:pt>
                <c:pt idx="5994">
                  <c:v>95</c:v>
                </c:pt>
                <c:pt idx="5995">
                  <c:v>95</c:v>
                </c:pt>
                <c:pt idx="5996">
                  <c:v>95</c:v>
                </c:pt>
                <c:pt idx="5997">
                  <c:v>95</c:v>
                </c:pt>
                <c:pt idx="5998">
                  <c:v>95</c:v>
                </c:pt>
                <c:pt idx="5999">
                  <c:v>95</c:v>
                </c:pt>
                <c:pt idx="6000">
                  <c:v>95</c:v>
                </c:pt>
                <c:pt idx="6001">
                  <c:v>95</c:v>
                </c:pt>
                <c:pt idx="6002">
                  <c:v>95</c:v>
                </c:pt>
                <c:pt idx="6003">
                  <c:v>95</c:v>
                </c:pt>
                <c:pt idx="6004">
                  <c:v>95</c:v>
                </c:pt>
                <c:pt idx="6005">
                  <c:v>95</c:v>
                </c:pt>
                <c:pt idx="6006">
                  <c:v>95</c:v>
                </c:pt>
                <c:pt idx="6007">
                  <c:v>95</c:v>
                </c:pt>
                <c:pt idx="6008">
                  <c:v>95</c:v>
                </c:pt>
                <c:pt idx="6009">
                  <c:v>95</c:v>
                </c:pt>
                <c:pt idx="6010">
                  <c:v>95</c:v>
                </c:pt>
                <c:pt idx="6011">
                  <c:v>95</c:v>
                </c:pt>
                <c:pt idx="6012">
                  <c:v>95</c:v>
                </c:pt>
                <c:pt idx="6013">
                  <c:v>95</c:v>
                </c:pt>
                <c:pt idx="6014">
                  <c:v>95</c:v>
                </c:pt>
                <c:pt idx="6015">
                  <c:v>95</c:v>
                </c:pt>
                <c:pt idx="6016">
                  <c:v>95</c:v>
                </c:pt>
                <c:pt idx="6017">
                  <c:v>95</c:v>
                </c:pt>
                <c:pt idx="6018">
                  <c:v>95</c:v>
                </c:pt>
                <c:pt idx="6019">
                  <c:v>95</c:v>
                </c:pt>
                <c:pt idx="6020">
                  <c:v>95</c:v>
                </c:pt>
                <c:pt idx="6021">
                  <c:v>95</c:v>
                </c:pt>
                <c:pt idx="6022">
                  <c:v>95</c:v>
                </c:pt>
                <c:pt idx="6023">
                  <c:v>95</c:v>
                </c:pt>
                <c:pt idx="6024">
                  <c:v>95</c:v>
                </c:pt>
                <c:pt idx="6025">
                  <c:v>95</c:v>
                </c:pt>
                <c:pt idx="6026">
                  <c:v>95</c:v>
                </c:pt>
                <c:pt idx="6027">
                  <c:v>95</c:v>
                </c:pt>
                <c:pt idx="6028">
                  <c:v>95</c:v>
                </c:pt>
                <c:pt idx="6029">
                  <c:v>95</c:v>
                </c:pt>
                <c:pt idx="6030">
                  <c:v>95</c:v>
                </c:pt>
                <c:pt idx="6031">
                  <c:v>95</c:v>
                </c:pt>
                <c:pt idx="6032">
                  <c:v>95</c:v>
                </c:pt>
                <c:pt idx="6033">
                  <c:v>95</c:v>
                </c:pt>
                <c:pt idx="6034">
                  <c:v>95</c:v>
                </c:pt>
                <c:pt idx="6035">
                  <c:v>95</c:v>
                </c:pt>
                <c:pt idx="6036">
                  <c:v>94</c:v>
                </c:pt>
                <c:pt idx="6037">
                  <c:v>94</c:v>
                </c:pt>
                <c:pt idx="6038">
                  <c:v>94</c:v>
                </c:pt>
                <c:pt idx="6039">
                  <c:v>94</c:v>
                </c:pt>
                <c:pt idx="6040">
                  <c:v>94</c:v>
                </c:pt>
                <c:pt idx="6041">
                  <c:v>94</c:v>
                </c:pt>
                <c:pt idx="6042">
                  <c:v>94</c:v>
                </c:pt>
                <c:pt idx="6043">
                  <c:v>94</c:v>
                </c:pt>
                <c:pt idx="6044">
                  <c:v>94</c:v>
                </c:pt>
                <c:pt idx="6045">
                  <c:v>94</c:v>
                </c:pt>
                <c:pt idx="6046">
                  <c:v>94</c:v>
                </c:pt>
                <c:pt idx="6047">
                  <c:v>94</c:v>
                </c:pt>
                <c:pt idx="6048">
                  <c:v>94</c:v>
                </c:pt>
                <c:pt idx="6049">
                  <c:v>94</c:v>
                </c:pt>
                <c:pt idx="6050">
                  <c:v>94</c:v>
                </c:pt>
                <c:pt idx="6051">
                  <c:v>94</c:v>
                </c:pt>
                <c:pt idx="6052">
                  <c:v>94</c:v>
                </c:pt>
                <c:pt idx="6053">
                  <c:v>94</c:v>
                </c:pt>
                <c:pt idx="6054">
                  <c:v>94</c:v>
                </c:pt>
                <c:pt idx="6055">
                  <c:v>94</c:v>
                </c:pt>
                <c:pt idx="6056">
                  <c:v>94</c:v>
                </c:pt>
                <c:pt idx="6057">
                  <c:v>94</c:v>
                </c:pt>
                <c:pt idx="6058">
                  <c:v>94</c:v>
                </c:pt>
                <c:pt idx="6059">
                  <c:v>94</c:v>
                </c:pt>
                <c:pt idx="6060">
                  <c:v>94</c:v>
                </c:pt>
                <c:pt idx="6061">
                  <c:v>94</c:v>
                </c:pt>
                <c:pt idx="6062">
                  <c:v>94</c:v>
                </c:pt>
                <c:pt idx="6063">
                  <c:v>94</c:v>
                </c:pt>
                <c:pt idx="6064">
                  <c:v>94</c:v>
                </c:pt>
                <c:pt idx="6065">
                  <c:v>94</c:v>
                </c:pt>
                <c:pt idx="6066">
                  <c:v>94</c:v>
                </c:pt>
                <c:pt idx="6067">
                  <c:v>94</c:v>
                </c:pt>
                <c:pt idx="6068">
                  <c:v>94</c:v>
                </c:pt>
                <c:pt idx="6069">
                  <c:v>94</c:v>
                </c:pt>
                <c:pt idx="6070">
                  <c:v>94</c:v>
                </c:pt>
                <c:pt idx="6071">
                  <c:v>94</c:v>
                </c:pt>
                <c:pt idx="6072">
                  <c:v>94</c:v>
                </c:pt>
                <c:pt idx="6073">
                  <c:v>94</c:v>
                </c:pt>
                <c:pt idx="6074">
                  <c:v>94</c:v>
                </c:pt>
                <c:pt idx="6075">
                  <c:v>94</c:v>
                </c:pt>
                <c:pt idx="6076">
                  <c:v>94</c:v>
                </c:pt>
                <c:pt idx="6077">
                  <c:v>94</c:v>
                </c:pt>
                <c:pt idx="6078">
                  <c:v>94</c:v>
                </c:pt>
                <c:pt idx="6079">
                  <c:v>94</c:v>
                </c:pt>
                <c:pt idx="6080">
                  <c:v>94</c:v>
                </c:pt>
                <c:pt idx="6081">
                  <c:v>94</c:v>
                </c:pt>
                <c:pt idx="6082">
                  <c:v>94</c:v>
                </c:pt>
                <c:pt idx="6083">
                  <c:v>94</c:v>
                </c:pt>
                <c:pt idx="6084">
                  <c:v>94</c:v>
                </c:pt>
                <c:pt idx="6085">
                  <c:v>94</c:v>
                </c:pt>
                <c:pt idx="6086">
                  <c:v>94</c:v>
                </c:pt>
                <c:pt idx="6087">
                  <c:v>94</c:v>
                </c:pt>
                <c:pt idx="6088">
                  <c:v>94</c:v>
                </c:pt>
                <c:pt idx="6089">
                  <c:v>94</c:v>
                </c:pt>
                <c:pt idx="6090">
                  <c:v>94</c:v>
                </c:pt>
                <c:pt idx="6091">
                  <c:v>94</c:v>
                </c:pt>
                <c:pt idx="6092">
                  <c:v>94</c:v>
                </c:pt>
                <c:pt idx="6093">
                  <c:v>94</c:v>
                </c:pt>
                <c:pt idx="6094">
                  <c:v>94</c:v>
                </c:pt>
                <c:pt idx="6095">
                  <c:v>94</c:v>
                </c:pt>
                <c:pt idx="6096">
                  <c:v>94</c:v>
                </c:pt>
                <c:pt idx="6097">
                  <c:v>94</c:v>
                </c:pt>
                <c:pt idx="6098">
                  <c:v>94</c:v>
                </c:pt>
                <c:pt idx="6099">
                  <c:v>94</c:v>
                </c:pt>
                <c:pt idx="6100">
                  <c:v>94</c:v>
                </c:pt>
                <c:pt idx="6101">
                  <c:v>94</c:v>
                </c:pt>
                <c:pt idx="6102">
                  <c:v>94</c:v>
                </c:pt>
                <c:pt idx="6103">
                  <c:v>94</c:v>
                </c:pt>
                <c:pt idx="6104">
                  <c:v>94</c:v>
                </c:pt>
                <c:pt idx="6105">
                  <c:v>94</c:v>
                </c:pt>
                <c:pt idx="6106">
                  <c:v>94</c:v>
                </c:pt>
                <c:pt idx="6107">
                  <c:v>94</c:v>
                </c:pt>
                <c:pt idx="6108">
                  <c:v>94</c:v>
                </c:pt>
                <c:pt idx="6109">
                  <c:v>94</c:v>
                </c:pt>
                <c:pt idx="6110">
                  <c:v>94</c:v>
                </c:pt>
                <c:pt idx="6111">
                  <c:v>94</c:v>
                </c:pt>
                <c:pt idx="6112">
                  <c:v>94</c:v>
                </c:pt>
                <c:pt idx="6113">
                  <c:v>94</c:v>
                </c:pt>
                <c:pt idx="6114">
                  <c:v>94</c:v>
                </c:pt>
                <c:pt idx="6115">
                  <c:v>94</c:v>
                </c:pt>
                <c:pt idx="6116">
                  <c:v>94</c:v>
                </c:pt>
                <c:pt idx="6117">
                  <c:v>94</c:v>
                </c:pt>
                <c:pt idx="6118">
                  <c:v>94</c:v>
                </c:pt>
                <c:pt idx="6119">
                  <c:v>94</c:v>
                </c:pt>
                <c:pt idx="6120">
                  <c:v>94</c:v>
                </c:pt>
                <c:pt idx="6121">
                  <c:v>94</c:v>
                </c:pt>
                <c:pt idx="6122">
                  <c:v>94</c:v>
                </c:pt>
                <c:pt idx="6123">
                  <c:v>94</c:v>
                </c:pt>
                <c:pt idx="6124">
                  <c:v>94</c:v>
                </c:pt>
                <c:pt idx="6125">
                  <c:v>94</c:v>
                </c:pt>
                <c:pt idx="6126">
                  <c:v>94</c:v>
                </c:pt>
                <c:pt idx="6127">
                  <c:v>94</c:v>
                </c:pt>
                <c:pt idx="6128">
                  <c:v>94</c:v>
                </c:pt>
                <c:pt idx="6129">
                  <c:v>94</c:v>
                </c:pt>
                <c:pt idx="6130">
                  <c:v>94</c:v>
                </c:pt>
                <c:pt idx="6131">
                  <c:v>94</c:v>
                </c:pt>
                <c:pt idx="6132">
                  <c:v>94</c:v>
                </c:pt>
                <c:pt idx="6133">
                  <c:v>94</c:v>
                </c:pt>
                <c:pt idx="6134">
                  <c:v>94</c:v>
                </c:pt>
                <c:pt idx="6135">
                  <c:v>94</c:v>
                </c:pt>
                <c:pt idx="6136">
                  <c:v>94</c:v>
                </c:pt>
                <c:pt idx="6137">
                  <c:v>94</c:v>
                </c:pt>
                <c:pt idx="6138">
                  <c:v>94</c:v>
                </c:pt>
                <c:pt idx="6139">
                  <c:v>94</c:v>
                </c:pt>
                <c:pt idx="6140">
                  <c:v>94</c:v>
                </c:pt>
                <c:pt idx="6141">
                  <c:v>94</c:v>
                </c:pt>
                <c:pt idx="6142">
                  <c:v>94</c:v>
                </c:pt>
                <c:pt idx="6143">
                  <c:v>94</c:v>
                </c:pt>
                <c:pt idx="6144">
                  <c:v>94</c:v>
                </c:pt>
                <c:pt idx="6145">
                  <c:v>94</c:v>
                </c:pt>
                <c:pt idx="6146">
                  <c:v>94</c:v>
                </c:pt>
                <c:pt idx="6147">
                  <c:v>94</c:v>
                </c:pt>
                <c:pt idx="6148">
                  <c:v>94</c:v>
                </c:pt>
                <c:pt idx="6149">
                  <c:v>94</c:v>
                </c:pt>
                <c:pt idx="6150">
                  <c:v>94</c:v>
                </c:pt>
                <c:pt idx="6151">
                  <c:v>94</c:v>
                </c:pt>
                <c:pt idx="6152">
                  <c:v>94</c:v>
                </c:pt>
                <c:pt idx="6153">
                  <c:v>94</c:v>
                </c:pt>
                <c:pt idx="6154">
                  <c:v>94</c:v>
                </c:pt>
                <c:pt idx="6155">
                  <c:v>94</c:v>
                </c:pt>
                <c:pt idx="6156">
                  <c:v>94</c:v>
                </c:pt>
                <c:pt idx="6157">
                  <c:v>94</c:v>
                </c:pt>
                <c:pt idx="6158">
                  <c:v>94</c:v>
                </c:pt>
                <c:pt idx="6159">
                  <c:v>94</c:v>
                </c:pt>
                <c:pt idx="6160">
                  <c:v>94</c:v>
                </c:pt>
                <c:pt idx="6161">
                  <c:v>94</c:v>
                </c:pt>
                <c:pt idx="6162">
                  <c:v>94</c:v>
                </c:pt>
                <c:pt idx="6163">
                  <c:v>94</c:v>
                </c:pt>
                <c:pt idx="6164">
                  <c:v>94</c:v>
                </c:pt>
                <c:pt idx="6165">
                  <c:v>94</c:v>
                </c:pt>
                <c:pt idx="6166">
                  <c:v>94</c:v>
                </c:pt>
                <c:pt idx="6167">
                  <c:v>94</c:v>
                </c:pt>
                <c:pt idx="6168">
                  <c:v>94</c:v>
                </c:pt>
                <c:pt idx="6169">
                  <c:v>94</c:v>
                </c:pt>
                <c:pt idx="6170">
                  <c:v>94</c:v>
                </c:pt>
                <c:pt idx="6171">
                  <c:v>94</c:v>
                </c:pt>
                <c:pt idx="6172">
                  <c:v>94</c:v>
                </c:pt>
                <c:pt idx="6173">
                  <c:v>94</c:v>
                </c:pt>
                <c:pt idx="6174">
                  <c:v>94</c:v>
                </c:pt>
                <c:pt idx="6175">
                  <c:v>94</c:v>
                </c:pt>
                <c:pt idx="6176">
                  <c:v>94</c:v>
                </c:pt>
                <c:pt idx="6177">
                  <c:v>94</c:v>
                </c:pt>
                <c:pt idx="6178">
                  <c:v>94</c:v>
                </c:pt>
                <c:pt idx="6179">
                  <c:v>94</c:v>
                </c:pt>
                <c:pt idx="6180">
                  <c:v>94</c:v>
                </c:pt>
                <c:pt idx="6181">
                  <c:v>94</c:v>
                </c:pt>
                <c:pt idx="6182">
                  <c:v>94</c:v>
                </c:pt>
                <c:pt idx="6183">
                  <c:v>94</c:v>
                </c:pt>
                <c:pt idx="6184">
                  <c:v>94</c:v>
                </c:pt>
                <c:pt idx="6185">
                  <c:v>94</c:v>
                </c:pt>
                <c:pt idx="6186">
                  <c:v>94</c:v>
                </c:pt>
                <c:pt idx="6187">
                  <c:v>94</c:v>
                </c:pt>
                <c:pt idx="6188">
                  <c:v>94</c:v>
                </c:pt>
                <c:pt idx="6189">
                  <c:v>94</c:v>
                </c:pt>
                <c:pt idx="6190">
                  <c:v>94</c:v>
                </c:pt>
                <c:pt idx="6191">
                  <c:v>94</c:v>
                </c:pt>
                <c:pt idx="6192">
                  <c:v>94</c:v>
                </c:pt>
                <c:pt idx="6193">
                  <c:v>94</c:v>
                </c:pt>
                <c:pt idx="6194">
                  <c:v>94</c:v>
                </c:pt>
                <c:pt idx="6195">
                  <c:v>94</c:v>
                </c:pt>
                <c:pt idx="6196">
                  <c:v>94</c:v>
                </c:pt>
                <c:pt idx="6197">
                  <c:v>94</c:v>
                </c:pt>
                <c:pt idx="6198">
                  <c:v>94</c:v>
                </c:pt>
                <c:pt idx="6199">
                  <c:v>94</c:v>
                </c:pt>
                <c:pt idx="6200">
                  <c:v>94</c:v>
                </c:pt>
                <c:pt idx="6201">
                  <c:v>94</c:v>
                </c:pt>
                <c:pt idx="6202">
                  <c:v>94</c:v>
                </c:pt>
                <c:pt idx="6203">
                  <c:v>94</c:v>
                </c:pt>
                <c:pt idx="6204">
                  <c:v>94</c:v>
                </c:pt>
                <c:pt idx="6205">
                  <c:v>94</c:v>
                </c:pt>
                <c:pt idx="6206">
                  <c:v>94</c:v>
                </c:pt>
                <c:pt idx="6207">
                  <c:v>94</c:v>
                </c:pt>
                <c:pt idx="6208">
                  <c:v>94</c:v>
                </c:pt>
                <c:pt idx="6209">
                  <c:v>94</c:v>
                </c:pt>
                <c:pt idx="6210">
                  <c:v>94</c:v>
                </c:pt>
                <c:pt idx="6211">
                  <c:v>94</c:v>
                </c:pt>
                <c:pt idx="6212">
                  <c:v>94</c:v>
                </c:pt>
                <c:pt idx="6213">
                  <c:v>94</c:v>
                </c:pt>
                <c:pt idx="6214">
                  <c:v>94</c:v>
                </c:pt>
                <c:pt idx="6215">
                  <c:v>94</c:v>
                </c:pt>
                <c:pt idx="6216">
                  <c:v>94</c:v>
                </c:pt>
                <c:pt idx="6217">
                  <c:v>94</c:v>
                </c:pt>
                <c:pt idx="6218">
                  <c:v>94</c:v>
                </c:pt>
                <c:pt idx="6219">
                  <c:v>94</c:v>
                </c:pt>
                <c:pt idx="6220">
                  <c:v>94</c:v>
                </c:pt>
                <c:pt idx="6221">
                  <c:v>94</c:v>
                </c:pt>
                <c:pt idx="6222">
                  <c:v>94</c:v>
                </c:pt>
                <c:pt idx="6223">
                  <c:v>94</c:v>
                </c:pt>
                <c:pt idx="6224">
                  <c:v>94</c:v>
                </c:pt>
                <c:pt idx="6225">
                  <c:v>94</c:v>
                </c:pt>
                <c:pt idx="6226">
                  <c:v>94</c:v>
                </c:pt>
                <c:pt idx="6227">
                  <c:v>94</c:v>
                </c:pt>
                <c:pt idx="6228">
                  <c:v>94</c:v>
                </c:pt>
                <c:pt idx="6229">
                  <c:v>94</c:v>
                </c:pt>
                <c:pt idx="6230">
                  <c:v>94</c:v>
                </c:pt>
                <c:pt idx="6231">
                  <c:v>94</c:v>
                </c:pt>
                <c:pt idx="6232">
                  <c:v>94</c:v>
                </c:pt>
                <c:pt idx="6233">
                  <c:v>94</c:v>
                </c:pt>
                <c:pt idx="6234">
                  <c:v>94</c:v>
                </c:pt>
                <c:pt idx="6235">
                  <c:v>94</c:v>
                </c:pt>
                <c:pt idx="6236">
                  <c:v>94</c:v>
                </c:pt>
                <c:pt idx="6237">
                  <c:v>94</c:v>
                </c:pt>
                <c:pt idx="6238">
                  <c:v>94</c:v>
                </c:pt>
                <c:pt idx="6239">
                  <c:v>94</c:v>
                </c:pt>
                <c:pt idx="6240">
                  <c:v>94</c:v>
                </c:pt>
                <c:pt idx="6241">
                  <c:v>94</c:v>
                </c:pt>
                <c:pt idx="6242">
                  <c:v>94</c:v>
                </c:pt>
                <c:pt idx="6243">
                  <c:v>94</c:v>
                </c:pt>
                <c:pt idx="6244">
                  <c:v>94</c:v>
                </c:pt>
                <c:pt idx="6245">
                  <c:v>94</c:v>
                </c:pt>
                <c:pt idx="6246">
                  <c:v>94</c:v>
                </c:pt>
                <c:pt idx="6247">
                  <c:v>94</c:v>
                </c:pt>
                <c:pt idx="6248">
                  <c:v>94</c:v>
                </c:pt>
                <c:pt idx="6249">
                  <c:v>94</c:v>
                </c:pt>
                <c:pt idx="6250">
                  <c:v>94</c:v>
                </c:pt>
                <c:pt idx="6251">
                  <c:v>94</c:v>
                </c:pt>
                <c:pt idx="6252">
                  <c:v>94</c:v>
                </c:pt>
                <c:pt idx="6253">
                  <c:v>94</c:v>
                </c:pt>
                <c:pt idx="6254">
                  <c:v>94</c:v>
                </c:pt>
                <c:pt idx="6255">
                  <c:v>94</c:v>
                </c:pt>
                <c:pt idx="6256">
                  <c:v>94</c:v>
                </c:pt>
                <c:pt idx="6257">
                  <c:v>94</c:v>
                </c:pt>
                <c:pt idx="6258">
                  <c:v>94</c:v>
                </c:pt>
                <c:pt idx="6259">
                  <c:v>94</c:v>
                </c:pt>
                <c:pt idx="6260">
                  <c:v>94</c:v>
                </c:pt>
                <c:pt idx="6261">
                  <c:v>94</c:v>
                </c:pt>
                <c:pt idx="6262">
                  <c:v>94</c:v>
                </c:pt>
                <c:pt idx="6263">
                  <c:v>94</c:v>
                </c:pt>
                <c:pt idx="6264">
                  <c:v>94</c:v>
                </c:pt>
                <c:pt idx="6265">
                  <c:v>94</c:v>
                </c:pt>
                <c:pt idx="6266">
                  <c:v>94</c:v>
                </c:pt>
                <c:pt idx="6267">
                  <c:v>94</c:v>
                </c:pt>
                <c:pt idx="6268">
                  <c:v>94</c:v>
                </c:pt>
                <c:pt idx="6269">
                  <c:v>94</c:v>
                </c:pt>
                <c:pt idx="6270">
                  <c:v>94</c:v>
                </c:pt>
                <c:pt idx="6271">
                  <c:v>94</c:v>
                </c:pt>
                <c:pt idx="6272">
                  <c:v>94</c:v>
                </c:pt>
                <c:pt idx="6273">
                  <c:v>94</c:v>
                </c:pt>
                <c:pt idx="6274">
                  <c:v>94</c:v>
                </c:pt>
                <c:pt idx="6275">
                  <c:v>94</c:v>
                </c:pt>
                <c:pt idx="6276">
                  <c:v>94</c:v>
                </c:pt>
                <c:pt idx="6277">
                  <c:v>94</c:v>
                </c:pt>
                <c:pt idx="6278">
                  <c:v>94</c:v>
                </c:pt>
                <c:pt idx="6279">
                  <c:v>94</c:v>
                </c:pt>
                <c:pt idx="6280">
                  <c:v>94</c:v>
                </c:pt>
                <c:pt idx="6281">
                  <c:v>94</c:v>
                </c:pt>
                <c:pt idx="6282">
                  <c:v>94</c:v>
                </c:pt>
                <c:pt idx="6283">
                  <c:v>94</c:v>
                </c:pt>
                <c:pt idx="6284">
                  <c:v>94</c:v>
                </c:pt>
                <c:pt idx="6285">
                  <c:v>94</c:v>
                </c:pt>
                <c:pt idx="6286">
                  <c:v>94</c:v>
                </c:pt>
                <c:pt idx="6287">
                  <c:v>94</c:v>
                </c:pt>
                <c:pt idx="6288">
                  <c:v>94</c:v>
                </c:pt>
                <c:pt idx="6289">
                  <c:v>94</c:v>
                </c:pt>
                <c:pt idx="6290">
                  <c:v>94</c:v>
                </c:pt>
                <c:pt idx="6291">
                  <c:v>94</c:v>
                </c:pt>
                <c:pt idx="6292">
                  <c:v>94</c:v>
                </c:pt>
                <c:pt idx="6293">
                  <c:v>94</c:v>
                </c:pt>
                <c:pt idx="6294">
                  <c:v>94</c:v>
                </c:pt>
                <c:pt idx="6295">
                  <c:v>94</c:v>
                </c:pt>
                <c:pt idx="6296">
                  <c:v>94</c:v>
                </c:pt>
                <c:pt idx="6297">
                  <c:v>94</c:v>
                </c:pt>
                <c:pt idx="6298">
                  <c:v>94</c:v>
                </c:pt>
                <c:pt idx="6299">
                  <c:v>94</c:v>
                </c:pt>
                <c:pt idx="6300">
                  <c:v>94</c:v>
                </c:pt>
                <c:pt idx="6301">
                  <c:v>94</c:v>
                </c:pt>
                <c:pt idx="6302">
                  <c:v>94</c:v>
                </c:pt>
                <c:pt idx="6303">
                  <c:v>94</c:v>
                </c:pt>
                <c:pt idx="6304">
                  <c:v>94</c:v>
                </c:pt>
                <c:pt idx="6305">
                  <c:v>94</c:v>
                </c:pt>
                <c:pt idx="6306">
                  <c:v>94</c:v>
                </c:pt>
                <c:pt idx="6307">
                  <c:v>94</c:v>
                </c:pt>
                <c:pt idx="6308">
                  <c:v>95</c:v>
                </c:pt>
                <c:pt idx="6309">
                  <c:v>95</c:v>
                </c:pt>
                <c:pt idx="6310">
                  <c:v>95</c:v>
                </c:pt>
                <c:pt idx="6311">
                  <c:v>95</c:v>
                </c:pt>
                <c:pt idx="6312">
                  <c:v>95</c:v>
                </c:pt>
                <c:pt idx="6313">
                  <c:v>95</c:v>
                </c:pt>
                <c:pt idx="6314">
                  <c:v>95</c:v>
                </c:pt>
                <c:pt idx="6315">
                  <c:v>95</c:v>
                </c:pt>
                <c:pt idx="6316">
                  <c:v>95</c:v>
                </c:pt>
                <c:pt idx="6317">
                  <c:v>95</c:v>
                </c:pt>
                <c:pt idx="6318">
                  <c:v>95</c:v>
                </c:pt>
                <c:pt idx="6319">
                  <c:v>95</c:v>
                </c:pt>
                <c:pt idx="6320">
                  <c:v>95</c:v>
                </c:pt>
                <c:pt idx="6321">
                  <c:v>95</c:v>
                </c:pt>
                <c:pt idx="6322">
                  <c:v>95</c:v>
                </c:pt>
                <c:pt idx="6323">
                  <c:v>95</c:v>
                </c:pt>
                <c:pt idx="6324">
                  <c:v>95</c:v>
                </c:pt>
                <c:pt idx="6325">
                  <c:v>95</c:v>
                </c:pt>
                <c:pt idx="6326">
                  <c:v>95</c:v>
                </c:pt>
                <c:pt idx="6327">
                  <c:v>95</c:v>
                </c:pt>
                <c:pt idx="6328">
                  <c:v>95</c:v>
                </c:pt>
                <c:pt idx="6329">
                  <c:v>95</c:v>
                </c:pt>
                <c:pt idx="6330">
                  <c:v>95</c:v>
                </c:pt>
                <c:pt idx="6331">
                  <c:v>95</c:v>
                </c:pt>
                <c:pt idx="6332">
                  <c:v>95</c:v>
                </c:pt>
                <c:pt idx="6333">
                  <c:v>95</c:v>
                </c:pt>
                <c:pt idx="6334">
                  <c:v>95</c:v>
                </c:pt>
                <c:pt idx="6335">
                  <c:v>95</c:v>
                </c:pt>
                <c:pt idx="6336">
                  <c:v>95</c:v>
                </c:pt>
                <c:pt idx="6337">
                  <c:v>95</c:v>
                </c:pt>
                <c:pt idx="6338">
                  <c:v>95</c:v>
                </c:pt>
                <c:pt idx="6339">
                  <c:v>95</c:v>
                </c:pt>
                <c:pt idx="6340">
                  <c:v>95</c:v>
                </c:pt>
                <c:pt idx="6341">
                  <c:v>95</c:v>
                </c:pt>
                <c:pt idx="6342">
                  <c:v>95</c:v>
                </c:pt>
                <c:pt idx="6343">
                  <c:v>95</c:v>
                </c:pt>
                <c:pt idx="6344">
                  <c:v>95</c:v>
                </c:pt>
                <c:pt idx="6345">
                  <c:v>95</c:v>
                </c:pt>
                <c:pt idx="6346">
                  <c:v>95</c:v>
                </c:pt>
                <c:pt idx="6347">
                  <c:v>95</c:v>
                </c:pt>
                <c:pt idx="6348">
                  <c:v>95</c:v>
                </c:pt>
                <c:pt idx="6349">
                  <c:v>95</c:v>
                </c:pt>
                <c:pt idx="6350">
                  <c:v>95</c:v>
                </c:pt>
                <c:pt idx="6351">
                  <c:v>95</c:v>
                </c:pt>
                <c:pt idx="6352">
                  <c:v>95</c:v>
                </c:pt>
                <c:pt idx="6353">
                  <c:v>95</c:v>
                </c:pt>
                <c:pt idx="6354">
                  <c:v>95</c:v>
                </c:pt>
                <c:pt idx="6355">
                  <c:v>95</c:v>
                </c:pt>
                <c:pt idx="6356">
                  <c:v>95</c:v>
                </c:pt>
                <c:pt idx="6357">
                  <c:v>95</c:v>
                </c:pt>
                <c:pt idx="6358">
                  <c:v>95</c:v>
                </c:pt>
                <c:pt idx="6359">
                  <c:v>95</c:v>
                </c:pt>
                <c:pt idx="6360">
                  <c:v>95</c:v>
                </c:pt>
                <c:pt idx="6361">
                  <c:v>95</c:v>
                </c:pt>
                <c:pt idx="6362">
                  <c:v>95</c:v>
                </c:pt>
                <c:pt idx="6363">
                  <c:v>95</c:v>
                </c:pt>
                <c:pt idx="6364">
                  <c:v>95</c:v>
                </c:pt>
                <c:pt idx="6365">
                  <c:v>95</c:v>
                </c:pt>
                <c:pt idx="6366">
                  <c:v>95</c:v>
                </c:pt>
                <c:pt idx="6367">
                  <c:v>95</c:v>
                </c:pt>
                <c:pt idx="6368">
                  <c:v>95</c:v>
                </c:pt>
                <c:pt idx="6369">
                  <c:v>95</c:v>
                </c:pt>
                <c:pt idx="6370">
                  <c:v>95</c:v>
                </c:pt>
                <c:pt idx="6371">
                  <c:v>95</c:v>
                </c:pt>
                <c:pt idx="6372">
                  <c:v>95</c:v>
                </c:pt>
                <c:pt idx="6373">
                  <c:v>95</c:v>
                </c:pt>
                <c:pt idx="6374">
                  <c:v>95</c:v>
                </c:pt>
                <c:pt idx="6375">
                  <c:v>95</c:v>
                </c:pt>
                <c:pt idx="6376">
                  <c:v>95</c:v>
                </c:pt>
                <c:pt idx="6377">
                  <c:v>95</c:v>
                </c:pt>
                <c:pt idx="6378">
                  <c:v>95</c:v>
                </c:pt>
                <c:pt idx="6379">
                  <c:v>95</c:v>
                </c:pt>
                <c:pt idx="6380">
                  <c:v>95</c:v>
                </c:pt>
                <c:pt idx="6381">
                  <c:v>95</c:v>
                </c:pt>
                <c:pt idx="6382">
                  <c:v>95</c:v>
                </c:pt>
                <c:pt idx="6383">
                  <c:v>95</c:v>
                </c:pt>
                <c:pt idx="6384">
                  <c:v>95</c:v>
                </c:pt>
                <c:pt idx="6385">
                  <c:v>95</c:v>
                </c:pt>
                <c:pt idx="6386">
                  <c:v>95</c:v>
                </c:pt>
                <c:pt idx="6387">
                  <c:v>95</c:v>
                </c:pt>
                <c:pt idx="6388">
                  <c:v>95</c:v>
                </c:pt>
                <c:pt idx="6389">
                  <c:v>95</c:v>
                </c:pt>
                <c:pt idx="6390">
                  <c:v>95</c:v>
                </c:pt>
                <c:pt idx="6391">
                  <c:v>95</c:v>
                </c:pt>
                <c:pt idx="6392">
                  <c:v>95</c:v>
                </c:pt>
                <c:pt idx="6393">
                  <c:v>95</c:v>
                </c:pt>
                <c:pt idx="6394">
                  <c:v>95</c:v>
                </c:pt>
                <c:pt idx="6395">
                  <c:v>95</c:v>
                </c:pt>
                <c:pt idx="6396">
                  <c:v>95</c:v>
                </c:pt>
                <c:pt idx="6397">
                  <c:v>95</c:v>
                </c:pt>
                <c:pt idx="6398">
                  <c:v>95</c:v>
                </c:pt>
                <c:pt idx="6399">
                  <c:v>95</c:v>
                </c:pt>
                <c:pt idx="6400">
                  <c:v>95</c:v>
                </c:pt>
                <c:pt idx="6401">
                  <c:v>95</c:v>
                </c:pt>
                <c:pt idx="6402">
                  <c:v>95</c:v>
                </c:pt>
                <c:pt idx="6403">
                  <c:v>95</c:v>
                </c:pt>
                <c:pt idx="6404">
                  <c:v>95</c:v>
                </c:pt>
                <c:pt idx="6405">
                  <c:v>95</c:v>
                </c:pt>
                <c:pt idx="6406">
                  <c:v>95</c:v>
                </c:pt>
                <c:pt idx="6407">
                  <c:v>95</c:v>
                </c:pt>
                <c:pt idx="6408">
                  <c:v>95</c:v>
                </c:pt>
                <c:pt idx="6409">
                  <c:v>95</c:v>
                </c:pt>
                <c:pt idx="6410">
                  <c:v>95</c:v>
                </c:pt>
                <c:pt idx="6411">
                  <c:v>95</c:v>
                </c:pt>
                <c:pt idx="6412">
                  <c:v>95</c:v>
                </c:pt>
                <c:pt idx="6413">
                  <c:v>95</c:v>
                </c:pt>
                <c:pt idx="6414">
                  <c:v>95</c:v>
                </c:pt>
                <c:pt idx="6415">
                  <c:v>95</c:v>
                </c:pt>
                <c:pt idx="6416">
                  <c:v>95</c:v>
                </c:pt>
                <c:pt idx="6417">
                  <c:v>95</c:v>
                </c:pt>
                <c:pt idx="6418">
                  <c:v>95</c:v>
                </c:pt>
                <c:pt idx="6419">
                  <c:v>95</c:v>
                </c:pt>
                <c:pt idx="6420">
                  <c:v>95</c:v>
                </c:pt>
                <c:pt idx="6421">
                  <c:v>95</c:v>
                </c:pt>
                <c:pt idx="6422">
                  <c:v>95</c:v>
                </c:pt>
                <c:pt idx="6423">
                  <c:v>95</c:v>
                </c:pt>
                <c:pt idx="6424">
                  <c:v>95</c:v>
                </c:pt>
                <c:pt idx="6425">
                  <c:v>95</c:v>
                </c:pt>
                <c:pt idx="6426">
                  <c:v>95</c:v>
                </c:pt>
                <c:pt idx="6427">
                  <c:v>95</c:v>
                </c:pt>
                <c:pt idx="6428">
                  <c:v>95</c:v>
                </c:pt>
                <c:pt idx="6429">
                  <c:v>95</c:v>
                </c:pt>
                <c:pt idx="6430">
                  <c:v>95</c:v>
                </c:pt>
                <c:pt idx="6431">
                  <c:v>95</c:v>
                </c:pt>
                <c:pt idx="6432">
                  <c:v>95</c:v>
                </c:pt>
                <c:pt idx="6433">
                  <c:v>95</c:v>
                </c:pt>
                <c:pt idx="6434">
                  <c:v>95</c:v>
                </c:pt>
                <c:pt idx="6435">
                  <c:v>95</c:v>
                </c:pt>
                <c:pt idx="6436">
                  <c:v>95</c:v>
                </c:pt>
                <c:pt idx="6437">
                  <c:v>95</c:v>
                </c:pt>
                <c:pt idx="6438">
                  <c:v>95</c:v>
                </c:pt>
                <c:pt idx="6439">
                  <c:v>95</c:v>
                </c:pt>
                <c:pt idx="6440">
                  <c:v>95</c:v>
                </c:pt>
                <c:pt idx="6441">
                  <c:v>95</c:v>
                </c:pt>
                <c:pt idx="6442">
                  <c:v>95</c:v>
                </c:pt>
                <c:pt idx="6443">
                  <c:v>95</c:v>
                </c:pt>
                <c:pt idx="6444">
                  <c:v>95</c:v>
                </c:pt>
                <c:pt idx="6445">
                  <c:v>95</c:v>
                </c:pt>
                <c:pt idx="6446">
                  <c:v>95</c:v>
                </c:pt>
                <c:pt idx="6447">
                  <c:v>95</c:v>
                </c:pt>
                <c:pt idx="6448">
                  <c:v>95</c:v>
                </c:pt>
                <c:pt idx="6449">
                  <c:v>95</c:v>
                </c:pt>
                <c:pt idx="6450">
                  <c:v>95</c:v>
                </c:pt>
                <c:pt idx="6451">
                  <c:v>95</c:v>
                </c:pt>
                <c:pt idx="6452">
                  <c:v>95</c:v>
                </c:pt>
                <c:pt idx="6453">
                  <c:v>95</c:v>
                </c:pt>
                <c:pt idx="6454">
                  <c:v>95</c:v>
                </c:pt>
                <c:pt idx="6455">
                  <c:v>95</c:v>
                </c:pt>
                <c:pt idx="6456">
                  <c:v>95</c:v>
                </c:pt>
                <c:pt idx="6457">
                  <c:v>95</c:v>
                </c:pt>
                <c:pt idx="6458">
                  <c:v>95</c:v>
                </c:pt>
                <c:pt idx="6459">
                  <c:v>95</c:v>
                </c:pt>
                <c:pt idx="6460">
                  <c:v>95</c:v>
                </c:pt>
                <c:pt idx="6461">
                  <c:v>95</c:v>
                </c:pt>
                <c:pt idx="6462">
                  <c:v>95</c:v>
                </c:pt>
                <c:pt idx="6463">
                  <c:v>95</c:v>
                </c:pt>
                <c:pt idx="6464">
                  <c:v>95</c:v>
                </c:pt>
                <c:pt idx="6465">
                  <c:v>95</c:v>
                </c:pt>
                <c:pt idx="6466">
                  <c:v>95</c:v>
                </c:pt>
                <c:pt idx="6467">
                  <c:v>95</c:v>
                </c:pt>
                <c:pt idx="6468">
                  <c:v>95</c:v>
                </c:pt>
                <c:pt idx="6469">
                  <c:v>95</c:v>
                </c:pt>
                <c:pt idx="6470">
                  <c:v>95</c:v>
                </c:pt>
                <c:pt idx="6471">
                  <c:v>95</c:v>
                </c:pt>
                <c:pt idx="6472">
                  <c:v>95</c:v>
                </c:pt>
                <c:pt idx="6473">
                  <c:v>95</c:v>
                </c:pt>
                <c:pt idx="6474">
                  <c:v>95</c:v>
                </c:pt>
                <c:pt idx="6475">
                  <c:v>95</c:v>
                </c:pt>
                <c:pt idx="6476">
                  <c:v>95</c:v>
                </c:pt>
                <c:pt idx="6477">
                  <c:v>95</c:v>
                </c:pt>
                <c:pt idx="6478">
                  <c:v>95</c:v>
                </c:pt>
                <c:pt idx="6479">
                  <c:v>95</c:v>
                </c:pt>
                <c:pt idx="6480">
                  <c:v>95</c:v>
                </c:pt>
                <c:pt idx="6481">
                  <c:v>95</c:v>
                </c:pt>
                <c:pt idx="6482">
                  <c:v>95</c:v>
                </c:pt>
                <c:pt idx="6483">
                  <c:v>95</c:v>
                </c:pt>
                <c:pt idx="6484">
                  <c:v>95</c:v>
                </c:pt>
                <c:pt idx="6485">
                  <c:v>95</c:v>
                </c:pt>
                <c:pt idx="6486">
                  <c:v>95</c:v>
                </c:pt>
                <c:pt idx="6487">
                  <c:v>95</c:v>
                </c:pt>
                <c:pt idx="6488">
                  <c:v>95</c:v>
                </c:pt>
                <c:pt idx="6489">
                  <c:v>95</c:v>
                </c:pt>
                <c:pt idx="6490">
                  <c:v>95</c:v>
                </c:pt>
                <c:pt idx="6491">
                  <c:v>95</c:v>
                </c:pt>
                <c:pt idx="6492">
                  <c:v>95</c:v>
                </c:pt>
                <c:pt idx="6493">
                  <c:v>95</c:v>
                </c:pt>
                <c:pt idx="6494">
                  <c:v>95</c:v>
                </c:pt>
                <c:pt idx="6495">
                  <c:v>95</c:v>
                </c:pt>
                <c:pt idx="6496">
                  <c:v>95</c:v>
                </c:pt>
                <c:pt idx="6497">
                  <c:v>95</c:v>
                </c:pt>
                <c:pt idx="6498">
                  <c:v>95</c:v>
                </c:pt>
                <c:pt idx="6499">
                  <c:v>95</c:v>
                </c:pt>
                <c:pt idx="6500">
                  <c:v>95</c:v>
                </c:pt>
                <c:pt idx="6501">
                  <c:v>95</c:v>
                </c:pt>
                <c:pt idx="6502">
                  <c:v>95</c:v>
                </c:pt>
                <c:pt idx="6503">
                  <c:v>95</c:v>
                </c:pt>
                <c:pt idx="6504">
                  <c:v>95</c:v>
                </c:pt>
                <c:pt idx="6505">
                  <c:v>95</c:v>
                </c:pt>
                <c:pt idx="6506">
                  <c:v>95</c:v>
                </c:pt>
                <c:pt idx="6507">
                  <c:v>95</c:v>
                </c:pt>
                <c:pt idx="6508">
                  <c:v>95</c:v>
                </c:pt>
                <c:pt idx="6509">
                  <c:v>95</c:v>
                </c:pt>
                <c:pt idx="6510">
                  <c:v>95</c:v>
                </c:pt>
                <c:pt idx="6511">
                  <c:v>95</c:v>
                </c:pt>
                <c:pt idx="6512">
                  <c:v>95</c:v>
                </c:pt>
                <c:pt idx="6513">
                  <c:v>95</c:v>
                </c:pt>
                <c:pt idx="6514">
                  <c:v>95</c:v>
                </c:pt>
                <c:pt idx="6515">
                  <c:v>95</c:v>
                </c:pt>
                <c:pt idx="6516">
                  <c:v>95</c:v>
                </c:pt>
                <c:pt idx="6517">
                  <c:v>95</c:v>
                </c:pt>
                <c:pt idx="6518">
                  <c:v>95</c:v>
                </c:pt>
                <c:pt idx="6519">
                  <c:v>95</c:v>
                </c:pt>
                <c:pt idx="6520">
                  <c:v>95</c:v>
                </c:pt>
                <c:pt idx="6521">
                  <c:v>95</c:v>
                </c:pt>
                <c:pt idx="6522">
                  <c:v>95</c:v>
                </c:pt>
                <c:pt idx="6523">
                  <c:v>95</c:v>
                </c:pt>
                <c:pt idx="6524">
                  <c:v>95</c:v>
                </c:pt>
                <c:pt idx="6525">
                  <c:v>95</c:v>
                </c:pt>
                <c:pt idx="6526">
                  <c:v>95</c:v>
                </c:pt>
                <c:pt idx="6527">
                  <c:v>95</c:v>
                </c:pt>
                <c:pt idx="6528">
                  <c:v>95</c:v>
                </c:pt>
                <c:pt idx="6529">
                  <c:v>95</c:v>
                </c:pt>
                <c:pt idx="6530">
                  <c:v>95</c:v>
                </c:pt>
                <c:pt idx="6531">
                  <c:v>95</c:v>
                </c:pt>
                <c:pt idx="6532">
                  <c:v>95</c:v>
                </c:pt>
                <c:pt idx="6533">
                  <c:v>95</c:v>
                </c:pt>
                <c:pt idx="6534">
                  <c:v>95</c:v>
                </c:pt>
                <c:pt idx="6535">
                  <c:v>95</c:v>
                </c:pt>
                <c:pt idx="6536">
                  <c:v>95</c:v>
                </c:pt>
                <c:pt idx="6537">
                  <c:v>95</c:v>
                </c:pt>
                <c:pt idx="6538">
                  <c:v>95</c:v>
                </c:pt>
                <c:pt idx="6539">
                  <c:v>95</c:v>
                </c:pt>
                <c:pt idx="6540">
                  <c:v>95</c:v>
                </c:pt>
                <c:pt idx="6541">
                  <c:v>95</c:v>
                </c:pt>
                <c:pt idx="6542">
                  <c:v>95</c:v>
                </c:pt>
                <c:pt idx="6543">
                  <c:v>95</c:v>
                </c:pt>
                <c:pt idx="6544">
                  <c:v>95</c:v>
                </c:pt>
                <c:pt idx="6545">
                  <c:v>95</c:v>
                </c:pt>
                <c:pt idx="6546">
                  <c:v>95</c:v>
                </c:pt>
                <c:pt idx="6547">
                  <c:v>95</c:v>
                </c:pt>
                <c:pt idx="6548">
                  <c:v>95</c:v>
                </c:pt>
                <c:pt idx="6549">
                  <c:v>95</c:v>
                </c:pt>
                <c:pt idx="6550">
                  <c:v>95</c:v>
                </c:pt>
                <c:pt idx="6551">
                  <c:v>95</c:v>
                </c:pt>
                <c:pt idx="6552">
                  <c:v>95</c:v>
                </c:pt>
                <c:pt idx="6553">
                  <c:v>95</c:v>
                </c:pt>
                <c:pt idx="6554">
                  <c:v>95</c:v>
                </c:pt>
                <c:pt idx="6555">
                  <c:v>95</c:v>
                </c:pt>
                <c:pt idx="6556">
                  <c:v>95</c:v>
                </c:pt>
                <c:pt idx="6557">
                  <c:v>95</c:v>
                </c:pt>
                <c:pt idx="6558">
                  <c:v>95</c:v>
                </c:pt>
                <c:pt idx="6559">
                  <c:v>95</c:v>
                </c:pt>
                <c:pt idx="6560">
                  <c:v>95</c:v>
                </c:pt>
                <c:pt idx="6561">
                  <c:v>95</c:v>
                </c:pt>
                <c:pt idx="6562">
                  <c:v>95</c:v>
                </c:pt>
                <c:pt idx="6563">
                  <c:v>95</c:v>
                </c:pt>
                <c:pt idx="6564">
                  <c:v>95</c:v>
                </c:pt>
                <c:pt idx="6565">
                  <c:v>95</c:v>
                </c:pt>
                <c:pt idx="6566">
                  <c:v>95</c:v>
                </c:pt>
                <c:pt idx="6567">
                  <c:v>95</c:v>
                </c:pt>
                <c:pt idx="6568">
                  <c:v>95</c:v>
                </c:pt>
                <c:pt idx="6569">
                  <c:v>95</c:v>
                </c:pt>
                <c:pt idx="6570">
                  <c:v>95</c:v>
                </c:pt>
                <c:pt idx="6571">
                  <c:v>95</c:v>
                </c:pt>
                <c:pt idx="6572">
                  <c:v>95</c:v>
                </c:pt>
                <c:pt idx="6573">
                  <c:v>95</c:v>
                </c:pt>
                <c:pt idx="6574">
                  <c:v>95</c:v>
                </c:pt>
                <c:pt idx="6575">
                  <c:v>95</c:v>
                </c:pt>
                <c:pt idx="6576">
                  <c:v>95</c:v>
                </c:pt>
                <c:pt idx="6577">
                  <c:v>95</c:v>
                </c:pt>
                <c:pt idx="6578">
                  <c:v>95</c:v>
                </c:pt>
                <c:pt idx="6579">
                  <c:v>95</c:v>
                </c:pt>
                <c:pt idx="6580">
                  <c:v>95</c:v>
                </c:pt>
                <c:pt idx="6581">
                  <c:v>95</c:v>
                </c:pt>
                <c:pt idx="6582">
                  <c:v>95</c:v>
                </c:pt>
                <c:pt idx="6583">
                  <c:v>95</c:v>
                </c:pt>
                <c:pt idx="6584">
                  <c:v>95</c:v>
                </c:pt>
                <c:pt idx="6585">
                  <c:v>95</c:v>
                </c:pt>
                <c:pt idx="6586">
                  <c:v>95</c:v>
                </c:pt>
                <c:pt idx="6587">
                  <c:v>95</c:v>
                </c:pt>
                <c:pt idx="6588">
                  <c:v>95</c:v>
                </c:pt>
                <c:pt idx="6589">
                  <c:v>95</c:v>
                </c:pt>
                <c:pt idx="6590">
                  <c:v>95</c:v>
                </c:pt>
                <c:pt idx="6591">
                  <c:v>95</c:v>
                </c:pt>
                <c:pt idx="6592">
                  <c:v>95</c:v>
                </c:pt>
                <c:pt idx="6593">
                  <c:v>95</c:v>
                </c:pt>
                <c:pt idx="6594">
                  <c:v>95</c:v>
                </c:pt>
                <c:pt idx="6595">
                  <c:v>95</c:v>
                </c:pt>
                <c:pt idx="6596">
                  <c:v>95</c:v>
                </c:pt>
                <c:pt idx="6597">
                  <c:v>95</c:v>
                </c:pt>
                <c:pt idx="6598">
                  <c:v>95</c:v>
                </c:pt>
                <c:pt idx="6599">
                  <c:v>95</c:v>
                </c:pt>
                <c:pt idx="6600">
                  <c:v>95</c:v>
                </c:pt>
                <c:pt idx="6601">
                  <c:v>95</c:v>
                </c:pt>
                <c:pt idx="6602">
                  <c:v>95</c:v>
                </c:pt>
                <c:pt idx="6603">
                  <c:v>95</c:v>
                </c:pt>
                <c:pt idx="6604">
                  <c:v>95</c:v>
                </c:pt>
                <c:pt idx="6605">
                  <c:v>95</c:v>
                </c:pt>
                <c:pt idx="6606">
                  <c:v>95</c:v>
                </c:pt>
                <c:pt idx="6607">
                  <c:v>95</c:v>
                </c:pt>
                <c:pt idx="6608">
                  <c:v>95</c:v>
                </c:pt>
                <c:pt idx="6609">
                  <c:v>95</c:v>
                </c:pt>
                <c:pt idx="6610">
                  <c:v>95</c:v>
                </c:pt>
                <c:pt idx="6611">
                  <c:v>95</c:v>
                </c:pt>
                <c:pt idx="6612">
                  <c:v>95</c:v>
                </c:pt>
                <c:pt idx="6613">
                  <c:v>95</c:v>
                </c:pt>
                <c:pt idx="6614">
                  <c:v>95</c:v>
                </c:pt>
                <c:pt idx="6615">
                  <c:v>95</c:v>
                </c:pt>
                <c:pt idx="6616">
                  <c:v>95</c:v>
                </c:pt>
                <c:pt idx="6617">
                  <c:v>95</c:v>
                </c:pt>
                <c:pt idx="6618">
                  <c:v>95</c:v>
                </c:pt>
                <c:pt idx="6619">
                  <c:v>95</c:v>
                </c:pt>
                <c:pt idx="6620">
                  <c:v>95</c:v>
                </c:pt>
                <c:pt idx="6621">
                  <c:v>95</c:v>
                </c:pt>
                <c:pt idx="6622">
                  <c:v>95</c:v>
                </c:pt>
                <c:pt idx="6623">
                  <c:v>95</c:v>
                </c:pt>
                <c:pt idx="6624">
                  <c:v>95</c:v>
                </c:pt>
                <c:pt idx="6625">
                  <c:v>95</c:v>
                </c:pt>
                <c:pt idx="6626">
                  <c:v>95</c:v>
                </c:pt>
                <c:pt idx="6627">
                  <c:v>95</c:v>
                </c:pt>
                <c:pt idx="6628">
                  <c:v>95</c:v>
                </c:pt>
                <c:pt idx="6629">
                  <c:v>95</c:v>
                </c:pt>
                <c:pt idx="6630">
                  <c:v>95</c:v>
                </c:pt>
                <c:pt idx="6631">
                  <c:v>95</c:v>
                </c:pt>
                <c:pt idx="6632">
                  <c:v>95</c:v>
                </c:pt>
                <c:pt idx="6633">
                  <c:v>95</c:v>
                </c:pt>
                <c:pt idx="6634">
                  <c:v>95</c:v>
                </c:pt>
                <c:pt idx="6635">
                  <c:v>95</c:v>
                </c:pt>
                <c:pt idx="6636">
                  <c:v>95</c:v>
                </c:pt>
                <c:pt idx="6637">
                  <c:v>95</c:v>
                </c:pt>
                <c:pt idx="6638">
                  <c:v>95</c:v>
                </c:pt>
                <c:pt idx="6639">
                  <c:v>95</c:v>
                </c:pt>
                <c:pt idx="6640">
                  <c:v>95</c:v>
                </c:pt>
                <c:pt idx="6641">
                  <c:v>95</c:v>
                </c:pt>
                <c:pt idx="6642">
                  <c:v>95</c:v>
                </c:pt>
                <c:pt idx="6643">
                  <c:v>95</c:v>
                </c:pt>
                <c:pt idx="6644">
                  <c:v>95</c:v>
                </c:pt>
                <c:pt idx="6645">
                  <c:v>95</c:v>
                </c:pt>
                <c:pt idx="6646">
                  <c:v>95</c:v>
                </c:pt>
                <c:pt idx="6647">
                  <c:v>95</c:v>
                </c:pt>
                <c:pt idx="6648">
                  <c:v>95</c:v>
                </c:pt>
                <c:pt idx="6649">
                  <c:v>95</c:v>
                </c:pt>
                <c:pt idx="6650">
                  <c:v>95</c:v>
                </c:pt>
                <c:pt idx="6651">
                  <c:v>95</c:v>
                </c:pt>
                <c:pt idx="6652">
                  <c:v>95</c:v>
                </c:pt>
                <c:pt idx="6653">
                  <c:v>95</c:v>
                </c:pt>
                <c:pt idx="6654">
                  <c:v>95</c:v>
                </c:pt>
                <c:pt idx="6655">
                  <c:v>95</c:v>
                </c:pt>
                <c:pt idx="6656">
                  <c:v>95</c:v>
                </c:pt>
                <c:pt idx="6657">
                  <c:v>95</c:v>
                </c:pt>
                <c:pt idx="6658">
                  <c:v>95</c:v>
                </c:pt>
                <c:pt idx="6659">
                  <c:v>95</c:v>
                </c:pt>
                <c:pt idx="6660">
                  <c:v>95</c:v>
                </c:pt>
                <c:pt idx="6661">
                  <c:v>95</c:v>
                </c:pt>
                <c:pt idx="6662">
                  <c:v>95</c:v>
                </c:pt>
                <c:pt idx="6663">
                  <c:v>95</c:v>
                </c:pt>
                <c:pt idx="6664">
                  <c:v>95</c:v>
                </c:pt>
                <c:pt idx="6665">
                  <c:v>95</c:v>
                </c:pt>
                <c:pt idx="6666">
                  <c:v>95</c:v>
                </c:pt>
                <c:pt idx="6667">
                  <c:v>95</c:v>
                </c:pt>
                <c:pt idx="6668">
                  <c:v>95</c:v>
                </c:pt>
                <c:pt idx="6669">
                  <c:v>95</c:v>
                </c:pt>
                <c:pt idx="6670">
                  <c:v>95</c:v>
                </c:pt>
                <c:pt idx="6671">
                  <c:v>95</c:v>
                </c:pt>
                <c:pt idx="6672">
                  <c:v>95</c:v>
                </c:pt>
                <c:pt idx="6673">
                  <c:v>95</c:v>
                </c:pt>
                <c:pt idx="6674">
                  <c:v>95</c:v>
                </c:pt>
                <c:pt idx="6675">
                  <c:v>95</c:v>
                </c:pt>
                <c:pt idx="6676">
                  <c:v>95</c:v>
                </c:pt>
                <c:pt idx="6677">
                  <c:v>95</c:v>
                </c:pt>
                <c:pt idx="6678">
                  <c:v>95</c:v>
                </c:pt>
                <c:pt idx="6679">
                  <c:v>95</c:v>
                </c:pt>
                <c:pt idx="6680">
                  <c:v>95</c:v>
                </c:pt>
                <c:pt idx="6681">
                  <c:v>95</c:v>
                </c:pt>
                <c:pt idx="6682">
                  <c:v>95</c:v>
                </c:pt>
                <c:pt idx="6683">
                  <c:v>95</c:v>
                </c:pt>
                <c:pt idx="6684">
                  <c:v>95</c:v>
                </c:pt>
                <c:pt idx="6685">
                  <c:v>95</c:v>
                </c:pt>
                <c:pt idx="6686">
                  <c:v>95</c:v>
                </c:pt>
                <c:pt idx="6687">
                  <c:v>95</c:v>
                </c:pt>
                <c:pt idx="6688">
                  <c:v>95</c:v>
                </c:pt>
                <c:pt idx="6689">
                  <c:v>95</c:v>
                </c:pt>
                <c:pt idx="6690">
                  <c:v>95</c:v>
                </c:pt>
                <c:pt idx="6691">
                  <c:v>95</c:v>
                </c:pt>
                <c:pt idx="6692">
                  <c:v>95</c:v>
                </c:pt>
                <c:pt idx="6693">
                  <c:v>95</c:v>
                </c:pt>
                <c:pt idx="6694">
                  <c:v>95</c:v>
                </c:pt>
                <c:pt idx="6695">
                  <c:v>95</c:v>
                </c:pt>
                <c:pt idx="6696">
                  <c:v>95</c:v>
                </c:pt>
                <c:pt idx="6697">
                  <c:v>95</c:v>
                </c:pt>
                <c:pt idx="6698">
                  <c:v>95</c:v>
                </c:pt>
                <c:pt idx="6699">
                  <c:v>95</c:v>
                </c:pt>
                <c:pt idx="6700">
                  <c:v>95</c:v>
                </c:pt>
                <c:pt idx="6701">
                  <c:v>95</c:v>
                </c:pt>
                <c:pt idx="6702">
                  <c:v>95</c:v>
                </c:pt>
                <c:pt idx="6703">
                  <c:v>95</c:v>
                </c:pt>
                <c:pt idx="6704">
                  <c:v>95</c:v>
                </c:pt>
                <c:pt idx="6705">
                  <c:v>95</c:v>
                </c:pt>
                <c:pt idx="6706">
                  <c:v>95</c:v>
                </c:pt>
                <c:pt idx="6707">
                  <c:v>95</c:v>
                </c:pt>
                <c:pt idx="6708">
                  <c:v>95</c:v>
                </c:pt>
                <c:pt idx="6709">
                  <c:v>95</c:v>
                </c:pt>
                <c:pt idx="6710">
                  <c:v>95</c:v>
                </c:pt>
                <c:pt idx="6711">
                  <c:v>95</c:v>
                </c:pt>
                <c:pt idx="6712">
                  <c:v>95</c:v>
                </c:pt>
                <c:pt idx="6713">
                  <c:v>95</c:v>
                </c:pt>
                <c:pt idx="6714">
                  <c:v>95</c:v>
                </c:pt>
                <c:pt idx="6715">
                  <c:v>95</c:v>
                </c:pt>
                <c:pt idx="6716">
                  <c:v>95</c:v>
                </c:pt>
                <c:pt idx="6717">
                  <c:v>95</c:v>
                </c:pt>
                <c:pt idx="6718">
                  <c:v>95</c:v>
                </c:pt>
                <c:pt idx="6719">
                  <c:v>95</c:v>
                </c:pt>
                <c:pt idx="6720">
                  <c:v>95</c:v>
                </c:pt>
                <c:pt idx="6721">
                  <c:v>95</c:v>
                </c:pt>
                <c:pt idx="6722">
                  <c:v>95</c:v>
                </c:pt>
                <c:pt idx="6723">
                  <c:v>95</c:v>
                </c:pt>
                <c:pt idx="6724">
                  <c:v>95</c:v>
                </c:pt>
                <c:pt idx="6725">
                  <c:v>95</c:v>
                </c:pt>
                <c:pt idx="6726">
                  <c:v>95</c:v>
                </c:pt>
                <c:pt idx="6727">
                  <c:v>95</c:v>
                </c:pt>
                <c:pt idx="6728">
                  <c:v>95</c:v>
                </c:pt>
                <c:pt idx="6729">
                  <c:v>95</c:v>
                </c:pt>
                <c:pt idx="6730">
                  <c:v>95</c:v>
                </c:pt>
                <c:pt idx="6731">
                  <c:v>95</c:v>
                </c:pt>
                <c:pt idx="6732">
                  <c:v>95</c:v>
                </c:pt>
                <c:pt idx="6733">
                  <c:v>95</c:v>
                </c:pt>
                <c:pt idx="6734">
                  <c:v>95</c:v>
                </c:pt>
                <c:pt idx="6735">
                  <c:v>95</c:v>
                </c:pt>
                <c:pt idx="6736">
                  <c:v>95</c:v>
                </c:pt>
                <c:pt idx="6737">
                  <c:v>95</c:v>
                </c:pt>
                <c:pt idx="6738">
                  <c:v>95</c:v>
                </c:pt>
                <c:pt idx="6739">
                  <c:v>95</c:v>
                </c:pt>
                <c:pt idx="6740">
                  <c:v>95</c:v>
                </c:pt>
                <c:pt idx="6741">
                  <c:v>95</c:v>
                </c:pt>
                <c:pt idx="6742">
                  <c:v>95</c:v>
                </c:pt>
                <c:pt idx="6743">
                  <c:v>95</c:v>
                </c:pt>
                <c:pt idx="6744">
                  <c:v>95</c:v>
                </c:pt>
                <c:pt idx="6745">
                  <c:v>95</c:v>
                </c:pt>
                <c:pt idx="6746">
                  <c:v>95</c:v>
                </c:pt>
                <c:pt idx="6747">
                  <c:v>95</c:v>
                </c:pt>
                <c:pt idx="6748">
                  <c:v>95</c:v>
                </c:pt>
                <c:pt idx="6749">
                  <c:v>95</c:v>
                </c:pt>
                <c:pt idx="6750">
                  <c:v>95</c:v>
                </c:pt>
                <c:pt idx="6751">
                  <c:v>95</c:v>
                </c:pt>
                <c:pt idx="6752">
                  <c:v>95</c:v>
                </c:pt>
                <c:pt idx="6753">
                  <c:v>95</c:v>
                </c:pt>
                <c:pt idx="6754">
                  <c:v>95</c:v>
                </c:pt>
                <c:pt idx="6755">
                  <c:v>95</c:v>
                </c:pt>
                <c:pt idx="6756">
                  <c:v>95</c:v>
                </c:pt>
                <c:pt idx="6757">
                  <c:v>95</c:v>
                </c:pt>
                <c:pt idx="6758">
                  <c:v>95</c:v>
                </c:pt>
                <c:pt idx="6759">
                  <c:v>95</c:v>
                </c:pt>
                <c:pt idx="6760">
                  <c:v>95</c:v>
                </c:pt>
                <c:pt idx="6761">
                  <c:v>95</c:v>
                </c:pt>
                <c:pt idx="6762">
                  <c:v>95</c:v>
                </c:pt>
                <c:pt idx="6763">
                  <c:v>95</c:v>
                </c:pt>
                <c:pt idx="6764">
                  <c:v>95</c:v>
                </c:pt>
                <c:pt idx="6765">
                  <c:v>95</c:v>
                </c:pt>
                <c:pt idx="6766">
                  <c:v>95</c:v>
                </c:pt>
                <c:pt idx="6767">
                  <c:v>95</c:v>
                </c:pt>
                <c:pt idx="6768">
                  <c:v>95</c:v>
                </c:pt>
                <c:pt idx="6769">
                  <c:v>95</c:v>
                </c:pt>
                <c:pt idx="6770">
                  <c:v>95</c:v>
                </c:pt>
                <c:pt idx="6771">
                  <c:v>95</c:v>
                </c:pt>
                <c:pt idx="6772">
                  <c:v>95</c:v>
                </c:pt>
                <c:pt idx="6773">
                  <c:v>95</c:v>
                </c:pt>
                <c:pt idx="6774">
                  <c:v>95</c:v>
                </c:pt>
                <c:pt idx="6775">
                  <c:v>95</c:v>
                </c:pt>
                <c:pt idx="6776">
                  <c:v>95</c:v>
                </c:pt>
                <c:pt idx="6777">
                  <c:v>95</c:v>
                </c:pt>
                <c:pt idx="6778">
                  <c:v>95</c:v>
                </c:pt>
                <c:pt idx="6779">
                  <c:v>95</c:v>
                </c:pt>
                <c:pt idx="6780">
                  <c:v>95</c:v>
                </c:pt>
                <c:pt idx="6781">
                  <c:v>95</c:v>
                </c:pt>
                <c:pt idx="6782">
                  <c:v>95</c:v>
                </c:pt>
                <c:pt idx="6783">
                  <c:v>95</c:v>
                </c:pt>
                <c:pt idx="6784">
                  <c:v>95</c:v>
                </c:pt>
                <c:pt idx="6785">
                  <c:v>95</c:v>
                </c:pt>
                <c:pt idx="6786">
                  <c:v>95</c:v>
                </c:pt>
                <c:pt idx="6787">
                  <c:v>95</c:v>
                </c:pt>
                <c:pt idx="6788">
                  <c:v>95</c:v>
                </c:pt>
                <c:pt idx="6789">
                  <c:v>95</c:v>
                </c:pt>
                <c:pt idx="6790">
                  <c:v>95</c:v>
                </c:pt>
                <c:pt idx="6791">
                  <c:v>95</c:v>
                </c:pt>
                <c:pt idx="6792">
                  <c:v>95</c:v>
                </c:pt>
                <c:pt idx="6793">
                  <c:v>95</c:v>
                </c:pt>
                <c:pt idx="6794">
                  <c:v>95</c:v>
                </c:pt>
                <c:pt idx="6795">
                  <c:v>95</c:v>
                </c:pt>
                <c:pt idx="6796">
                  <c:v>95</c:v>
                </c:pt>
                <c:pt idx="6797">
                  <c:v>95</c:v>
                </c:pt>
                <c:pt idx="6798">
                  <c:v>95</c:v>
                </c:pt>
                <c:pt idx="6799">
                  <c:v>95</c:v>
                </c:pt>
                <c:pt idx="6800">
                  <c:v>95</c:v>
                </c:pt>
                <c:pt idx="6801">
                  <c:v>95</c:v>
                </c:pt>
                <c:pt idx="6802">
                  <c:v>95</c:v>
                </c:pt>
                <c:pt idx="6803">
                  <c:v>95</c:v>
                </c:pt>
                <c:pt idx="6804">
                  <c:v>95</c:v>
                </c:pt>
                <c:pt idx="6805">
                  <c:v>95</c:v>
                </c:pt>
                <c:pt idx="6806">
                  <c:v>95</c:v>
                </c:pt>
                <c:pt idx="6807">
                  <c:v>95</c:v>
                </c:pt>
                <c:pt idx="6808">
                  <c:v>95</c:v>
                </c:pt>
                <c:pt idx="6809">
                  <c:v>95</c:v>
                </c:pt>
                <c:pt idx="6810">
                  <c:v>95</c:v>
                </c:pt>
                <c:pt idx="6811">
                  <c:v>95</c:v>
                </c:pt>
                <c:pt idx="6812">
                  <c:v>95</c:v>
                </c:pt>
                <c:pt idx="6813">
                  <c:v>95</c:v>
                </c:pt>
                <c:pt idx="6814">
                  <c:v>95</c:v>
                </c:pt>
                <c:pt idx="6815">
                  <c:v>95</c:v>
                </c:pt>
                <c:pt idx="6816">
                  <c:v>95</c:v>
                </c:pt>
                <c:pt idx="6817">
                  <c:v>95</c:v>
                </c:pt>
                <c:pt idx="6818">
                  <c:v>95</c:v>
                </c:pt>
                <c:pt idx="6819">
                  <c:v>95</c:v>
                </c:pt>
                <c:pt idx="6820">
                  <c:v>95</c:v>
                </c:pt>
                <c:pt idx="6821">
                  <c:v>95</c:v>
                </c:pt>
                <c:pt idx="6822">
                  <c:v>95</c:v>
                </c:pt>
                <c:pt idx="6823">
                  <c:v>95</c:v>
                </c:pt>
                <c:pt idx="6824">
                  <c:v>95</c:v>
                </c:pt>
                <c:pt idx="6825">
                  <c:v>95</c:v>
                </c:pt>
                <c:pt idx="6826">
                  <c:v>95</c:v>
                </c:pt>
                <c:pt idx="6827">
                  <c:v>95</c:v>
                </c:pt>
                <c:pt idx="6828">
                  <c:v>95</c:v>
                </c:pt>
                <c:pt idx="6829">
                  <c:v>95</c:v>
                </c:pt>
                <c:pt idx="6830">
                  <c:v>95</c:v>
                </c:pt>
                <c:pt idx="6831">
                  <c:v>95</c:v>
                </c:pt>
                <c:pt idx="6832">
                  <c:v>95</c:v>
                </c:pt>
                <c:pt idx="6833">
                  <c:v>95</c:v>
                </c:pt>
                <c:pt idx="6834">
                  <c:v>95</c:v>
                </c:pt>
                <c:pt idx="6835">
                  <c:v>95</c:v>
                </c:pt>
                <c:pt idx="6836">
                  <c:v>95</c:v>
                </c:pt>
                <c:pt idx="6837">
                  <c:v>95</c:v>
                </c:pt>
                <c:pt idx="6838">
                  <c:v>95</c:v>
                </c:pt>
                <c:pt idx="6839">
                  <c:v>95</c:v>
                </c:pt>
                <c:pt idx="6840">
                  <c:v>95</c:v>
                </c:pt>
                <c:pt idx="6841">
                  <c:v>95</c:v>
                </c:pt>
                <c:pt idx="6842">
                  <c:v>95</c:v>
                </c:pt>
                <c:pt idx="6843">
                  <c:v>95</c:v>
                </c:pt>
                <c:pt idx="6844">
                  <c:v>95</c:v>
                </c:pt>
                <c:pt idx="6845">
                  <c:v>95</c:v>
                </c:pt>
                <c:pt idx="6846">
                  <c:v>95</c:v>
                </c:pt>
                <c:pt idx="6847">
                  <c:v>95</c:v>
                </c:pt>
                <c:pt idx="6848">
                  <c:v>95</c:v>
                </c:pt>
                <c:pt idx="6849">
                  <c:v>95</c:v>
                </c:pt>
                <c:pt idx="6850">
                  <c:v>95</c:v>
                </c:pt>
                <c:pt idx="6851">
                  <c:v>95</c:v>
                </c:pt>
                <c:pt idx="6852">
                  <c:v>95</c:v>
                </c:pt>
                <c:pt idx="6853">
                  <c:v>95</c:v>
                </c:pt>
                <c:pt idx="6854">
                  <c:v>95</c:v>
                </c:pt>
                <c:pt idx="6855">
                  <c:v>95</c:v>
                </c:pt>
                <c:pt idx="6856">
                  <c:v>95</c:v>
                </c:pt>
                <c:pt idx="6857">
                  <c:v>95</c:v>
                </c:pt>
                <c:pt idx="6858">
                  <c:v>95</c:v>
                </c:pt>
                <c:pt idx="6859">
                  <c:v>95</c:v>
                </c:pt>
                <c:pt idx="6860">
                  <c:v>95</c:v>
                </c:pt>
                <c:pt idx="6861">
                  <c:v>95</c:v>
                </c:pt>
                <c:pt idx="6862">
                  <c:v>95</c:v>
                </c:pt>
                <c:pt idx="6863">
                  <c:v>95</c:v>
                </c:pt>
                <c:pt idx="6864">
                  <c:v>95</c:v>
                </c:pt>
                <c:pt idx="6865">
                  <c:v>95</c:v>
                </c:pt>
                <c:pt idx="6866">
                  <c:v>95</c:v>
                </c:pt>
                <c:pt idx="6867">
                  <c:v>95</c:v>
                </c:pt>
                <c:pt idx="6868">
                  <c:v>95</c:v>
                </c:pt>
                <c:pt idx="6869">
                  <c:v>95</c:v>
                </c:pt>
                <c:pt idx="6870">
                  <c:v>95</c:v>
                </c:pt>
                <c:pt idx="6871">
                  <c:v>95</c:v>
                </c:pt>
                <c:pt idx="6872">
                  <c:v>95</c:v>
                </c:pt>
                <c:pt idx="6873">
                  <c:v>95</c:v>
                </c:pt>
                <c:pt idx="6874">
                  <c:v>95</c:v>
                </c:pt>
                <c:pt idx="6875">
                  <c:v>95</c:v>
                </c:pt>
                <c:pt idx="6876">
                  <c:v>95</c:v>
                </c:pt>
                <c:pt idx="6877">
                  <c:v>95</c:v>
                </c:pt>
                <c:pt idx="6878">
                  <c:v>95</c:v>
                </c:pt>
                <c:pt idx="6879">
                  <c:v>95</c:v>
                </c:pt>
                <c:pt idx="6880">
                  <c:v>95</c:v>
                </c:pt>
                <c:pt idx="6881">
                  <c:v>95</c:v>
                </c:pt>
                <c:pt idx="6882">
                  <c:v>95</c:v>
                </c:pt>
                <c:pt idx="6883">
                  <c:v>95</c:v>
                </c:pt>
                <c:pt idx="6884">
                  <c:v>95</c:v>
                </c:pt>
                <c:pt idx="6885">
                  <c:v>95</c:v>
                </c:pt>
                <c:pt idx="6886">
                  <c:v>95</c:v>
                </c:pt>
                <c:pt idx="6887">
                  <c:v>95</c:v>
                </c:pt>
                <c:pt idx="6888">
                  <c:v>95</c:v>
                </c:pt>
                <c:pt idx="6889">
                  <c:v>95</c:v>
                </c:pt>
                <c:pt idx="6890">
                  <c:v>95</c:v>
                </c:pt>
                <c:pt idx="6891">
                  <c:v>95</c:v>
                </c:pt>
                <c:pt idx="6892">
                  <c:v>95</c:v>
                </c:pt>
                <c:pt idx="6893">
                  <c:v>95</c:v>
                </c:pt>
                <c:pt idx="6894">
                  <c:v>95</c:v>
                </c:pt>
                <c:pt idx="6895">
                  <c:v>95</c:v>
                </c:pt>
                <c:pt idx="6896">
                  <c:v>95</c:v>
                </c:pt>
                <c:pt idx="6897">
                  <c:v>95</c:v>
                </c:pt>
                <c:pt idx="6898">
                  <c:v>95</c:v>
                </c:pt>
                <c:pt idx="6899">
                  <c:v>95</c:v>
                </c:pt>
                <c:pt idx="6900">
                  <c:v>95</c:v>
                </c:pt>
                <c:pt idx="6901">
                  <c:v>95</c:v>
                </c:pt>
                <c:pt idx="6902">
                  <c:v>95</c:v>
                </c:pt>
                <c:pt idx="6903">
                  <c:v>95</c:v>
                </c:pt>
                <c:pt idx="6904">
                  <c:v>95</c:v>
                </c:pt>
                <c:pt idx="6905">
                  <c:v>95</c:v>
                </c:pt>
                <c:pt idx="6906">
                  <c:v>95</c:v>
                </c:pt>
                <c:pt idx="6907">
                  <c:v>95</c:v>
                </c:pt>
                <c:pt idx="6908">
                  <c:v>95</c:v>
                </c:pt>
                <c:pt idx="6909">
                  <c:v>95</c:v>
                </c:pt>
                <c:pt idx="6910">
                  <c:v>95</c:v>
                </c:pt>
                <c:pt idx="6911">
                  <c:v>95</c:v>
                </c:pt>
                <c:pt idx="6912">
                  <c:v>95</c:v>
                </c:pt>
                <c:pt idx="6913">
                  <c:v>95</c:v>
                </c:pt>
                <c:pt idx="6914">
                  <c:v>95</c:v>
                </c:pt>
                <c:pt idx="6915">
                  <c:v>95</c:v>
                </c:pt>
                <c:pt idx="6916">
                  <c:v>95</c:v>
                </c:pt>
                <c:pt idx="6917">
                  <c:v>95</c:v>
                </c:pt>
                <c:pt idx="6918">
                  <c:v>95</c:v>
                </c:pt>
                <c:pt idx="6919">
                  <c:v>95</c:v>
                </c:pt>
                <c:pt idx="6920">
                  <c:v>95</c:v>
                </c:pt>
                <c:pt idx="6921">
                  <c:v>95</c:v>
                </c:pt>
                <c:pt idx="6922">
                  <c:v>95</c:v>
                </c:pt>
                <c:pt idx="6923">
                  <c:v>95</c:v>
                </c:pt>
                <c:pt idx="6924">
                  <c:v>95</c:v>
                </c:pt>
                <c:pt idx="6925">
                  <c:v>95</c:v>
                </c:pt>
                <c:pt idx="6926">
                  <c:v>95</c:v>
                </c:pt>
                <c:pt idx="6927">
                  <c:v>95</c:v>
                </c:pt>
                <c:pt idx="6928">
                  <c:v>95</c:v>
                </c:pt>
                <c:pt idx="6929">
                  <c:v>95</c:v>
                </c:pt>
                <c:pt idx="6930">
                  <c:v>95</c:v>
                </c:pt>
                <c:pt idx="6931">
                  <c:v>95</c:v>
                </c:pt>
                <c:pt idx="6932">
                  <c:v>95</c:v>
                </c:pt>
                <c:pt idx="6933">
                  <c:v>95</c:v>
                </c:pt>
                <c:pt idx="6934">
                  <c:v>95</c:v>
                </c:pt>
                <c:pt idx="6935">
                  <c:v>95</c:v>
                </c:pt>
                <c:pt idx="6936">
                  <c:v>95</c:v>
                </c:pt>
                <c:pt idx="6937">
                  <c:v>95</c:v>
                </c:pt>
                <c:pt idx="6938">
                  <c:v>95</c:v>
                </c:pt>
                <c:pt idx="6939">
                  <c:v>95</c:v>
                </c:pt>
                <c:pt idx="6940">
                  <c:v>95</c:v>
                </c:pt>
                <c:pt idx="6941">
                  <c:v>95</c:v>
                </c:pt>
                <c:pt idx="6942">
                  <c:v>95</c:v>
                </c:pt>
                <c:pt idx="6943">
                  <c:v>95</c:v>
                </c:pt>
                <c:pt idx="6944">
                  <c:v>95</c:v>
                </c:pt>
                <c:pt idx="6945">
                  <c:v>95</c:v>
                </c:pt>
                <c:pt idx="6946">
                  <c:v>95</c:v>
                </c:pt>
                <c:pt idx="6947">
                  <c:v>95</c:v>
                </c:pt>
                <c:pt idx="6948">
                  <c:v>95</c:v>
                </c:pt>
                <c:pt idx="6949">
                  <c:v>95</c:v>
                </c:pt>
                <c:pt idx="6950">
                  <c:v>95</c:v>
                </c:pt>
                <c:pt idx="6951">
                  <c:v>95</c:v>
                </c:pt>
                <c:pt idx="6952">
                  <c:v>95</c:v>
                </c:pt>
                <c:pt idx="6953">
                  <c:v>95</c:v>
                </c:pt>
                <c:pt idx="6954">
                  <c:v>95</c:v>
                </c:pt>
                <c:pt idx="6955">
                  <c:v>95</c:v>
                </c:pt>
                <c:pt idx="6956">
                  <c:v>95</c:v>
                </c:pt>
                <c:pt idx="6957">
                  <c:v>95</c:v>
                </c:pt>
                <c:pt idx="6958">
                  <c:v>95</c:v>
                </c:pt>
                <c:pt idx="6959">
                  <c:v>95</c:v>
                </c:pt>
                <c:pt idx="6960">
                  <c:v>95</c:v>
                </c:pt>
                <c:pt idx="6961">
                  <c:v>95</c:v>
                </c:pt>
                <c:pt idx="6962">
                  <c:v>95</c:v>
                </c:pt>
                <c:pt idx="6963">
                  <c:v>95</c:v>
                </c:pt>
                <c:pt idx="6964">
                  <c:v>95</c:v>
                </c:pt>
                <c:pt idx="6965">
                  <c:v>95</c:v>
                </c:pt>
                <c:pt idx="6966">
                  <c:v>95</c:v>
                </c:pt>
                <c:pt idx="6967">
                  <c:v>95</c:v>
                </c:pt>
                <c:pt idx="6968">
                  <c:v>95</c:v>
                </c:pt>
                <c:pt idx="6969">
                  <c:v>95</c:v>
                </c:pt>
                <c:pt idx="6970">
                  <c:v>95</c:v>
                </c:pt>
                <c:pt idx="6971">
                  <c:v>95</c:v>
                </c:pt>
                <c:pt idx="6972">
                  <c:v>95</c:v>
                </c:pt>
                <c:pt idx="6973">
                  <c:v>95</c:v>
                </c:pt>
                <c:pt idx="6974">
                  <c:v>95</c:v>
                </c:pt>
                <c:pt idx="6975">
                  <c:v>95</c:v>
                </c:pt>
                <c:pt idx="6976">
                  <c:v>95</c:v>
                </c:pt>
                <c:pt idx="6977">
                  <c:v>95</c:v>
                </c:pt>
                <c:pt idx="6978">
                  <c:v>95</c:v>
                </c:pt>
                <c:pt idx="6979">
                  <c:v>95</c:v>
                </c:pt>
                <c:pt idx="6980">
                  <c:v>95</c:v>
                </c:pt>
                <c:pt idx="6981">
                  <c:v>95</c:v>
                </c:pt>
                <c:pt idx="6982">
                  <c:v>95</c:v>
                </c:pt>
                <c:pt idx="6983">
                  <c:v>95</c:v>
                </c:pt>
                <c:pt idx="6984">
                  <c:v>95</c:v>
                </c:pt>
                <c:pt idx="6985">
                  <c:v>95</c:v>
                </c:pt>
                <c:pt idx="6986">
                  <c:v>95</c:v>
                </c:pt>
                <c:pt idx="6987">
                  <c:v>95</c:v>
                </c:pt>
                <c:pt idx="6988">
                  <c:v>95</c:v>
                </c:pt>
                <c:pt idx="6989">
                  <c:v>95</c:v>
                </c:pt>
                <c:pt idx="6990">
                  <c:v>95</c:v>
                </c:pt>
                <c:pt idx="6991">
                  <c:v>95</c:v>
                </c:pt>
                <c:pt idx="6992">
                  <c:v>95</c:v>
                </c:pt>
                <c:pt idx="6993">
                  <c:v>95</c:v>
                </c:pt>
                <c:pt idx="6994">
                  <c:v>95</c:v>
                </c:pt>
                <c:pt idx="6995">
                  <c:v>95</c:v>
                </c:pt>
                <c:pt idx="6996">
                  <c:v>95</c:v>
                </c:pt>
                <c:pt idx="6997">
                  <c:v>95</c:v>
                </c:pt>
                <c:pt idx="6998">
                  <c:v>95</c:v>
                </c:pt>
                <c:pt idx="6999">
                  <c:v>95</c:v>
                </c:pt>
                <c:pt idx="7000">
                  <c:v>95</c:v>
                </c:pt>
                <c:pt idx="7001">
                  <c:v>95</c:v>
                </c:pt>
                <c:pt idx="7002">
                  <c:v>95</c:v>
                </c:pt>
                <c:pt idx="7003">
                  <c:v>95</c:v>
                </c:pt>
                <c:pt idx="7004">
                  <c:v>95</c:v>
                </c:pt>
                <c:pt idx="7005">
                  <c:v>95</c:v>
                </c:pt>
                <c:pt idx="7006">
                  <c:v>95</c:v>
                </c:pt>
                <c:pt idx="7007">
                  <c:v>95</c:v>
                </c:pt>
                <c:pt idx="7008">
                  <c:v>95</c:v>
                </c:pt>
                <c:pt idx="7009">
                  <c:v>95</c:v>
                </c:pt>
                <c:pt idx="7010">
                  <c:v>95</c:v>
                </c:pt>
                <c:pt idx="7011">
                  <c:v>95</c:v>
                </c:pt>
                <c:pt idx="7012">
                  <c:v>95</c:v>
                </c:pt>
                <c:pt idx="7013">
                  <c:v>95</c:v>
                </c:pt>
                <c:pt idx="7014">
                  <c:v>95</c:v>
                </c:pt>
                <c:pt idx="7015">
                  <c:v>95</c:v>
                </c:pt>
                <c:pt idx="7016">
                  <c:v>95</c:v>
                </c:pt>
                <c:pt idx="7017">
                  <c:v>95</c:v>
                </c:pt>
                <c:pt idx="7018">
                  <c:v>95</c:v>
                </c:pt>
                <c:pt idx="7019">
                  <c:v>95</c:v>
                </c:pt>
                <c:pt idx="7020">
                  <c:v>95</c:v>
                </c:pt>
                <c:pt idx="7021">
                  <c:v>95</c:v>
                </c:pt>
                <c:pt idx="7022">
                  <c:v>95</c:v>
                </c:pt>
                <c:pt idx="7023">
                  <c:v>95</c:v>
                </c:pt>
                <c:pt idx="7024">
                  <c:v>95</c:v>
                </c:pt>
                <c:pt idx="7025">
                  <c:v>95</c:v>
                </c:pt>
                <c:pt idx="7026">
                  <c:v>95</c:v>
                </c:pt>
                <c:pt idx="7027">
                  <c:v>95</c:v>
                </c:pt>
                <c:pt idx="7028">
                  <c:v>95</c:v>
                </c:pt>
                <c:pt idx="7029">
                  <c:v>95</c:v>
                </c:pt>
                <c:pt idx="7030">
                  <c:v>95</c:v>
                </c:pt>
                <c:pt idx="7031">
                  <c:v>95</c:v>
                </c:pt>
                <c:pt idx="7032">
                  <c:v>95</c:v>
                </c:pt>
                <c:pt idx="7033">
                  <c:v>95</c:v>
                </c:pt>
                <c:pt idx="7034">
                  <c:v>95</c:v>
                </c:pt>
                <c:pt idx="7035">
                  <c:v>95</c:v>
                </c:pt>
                <c:pt idx="7036">
                  <c:v>95</c:v>
                </c:pt>
                <c:pt idx="7037">
                  <c:v>95</c:v>
                </c:pt>
                <c:pt idx="7038">
                  <c:v>96</c:v>
                </c:pt>
                <c:pt idx="7039">
                  <c:v>96</c:v>
                </c:pt>
                <c:pt idx="7040">
                  <c:v>96</c:v>
                </c:pt>
                <c:pt idx="7041">
                  <c:v>96</c:v>
                </c:pt>
                <c:pt idx="7042">
                  <c:v>96</c:v>
                </c:pt>
                <c:pt idx="7043">
                  <c:v>96</c:v>
                </c:pt>
                <c:pt idx="7044">
                  <c:v>96</c:v>
                </c:pt>
                <c:pt idx="7045">
                  <c:v>96</c:v>
                </c:pt>
                <c:pt idx="7046">
                  <c:v>96</c:v>
                </c:pt>
                <c:pt idx="7047">
                  <c:v>96</c:v>
                </c:pt>
                <c:pt idx="7048">
                  <c:v>96</c:v>
                </c:pt>
                <c:pt idx="7049">
                  <c:v>96</c:v>
                </c:pt>
                <c:pt idx="7050">
                  <c:v>96</c:v>
                </c:pt>
                <c:pt idx="7051">
                  <c:v>96</c:v>
                </c:pt>
                <c:pt idx="7052">
                  <c:v>96</c:v>
                </c:pt>
                <c:pt idx="7053">
                  <c:v>96</c:v>
                </c:pt>
                <c:pt idx="7054">
                  <c:v>96</c:v>
                </c:pt>
                <c:pt idx="7055">
                  <c:v>96</c:v>
                </c:pt>
                <c:pt idx="7056">
                  <c:v>96</c:v>
                </c:pt>
                <c:pt idx="7057">
                  <c:v>96</c:v>
                </c:pt>
                <c:pt idx="7058">
                  <c:v>96</c:v>
                </c:pt>
                <c:pt idx="7059">
                  <c:v>96</c:v>
                </c:pt>
                <c:pt idx="7060">
                  <c:v>96</c:v>
                </c:pt>
                <c:pt idx="7061">
                  <c:v>96</c:v>
                </c:pt>
                <c:pt idx="7062">
                  <c:v>96</c:v>
                </c:pt>
                <c:pt idx="7063">
                  <c:v>96</c:v>
                </c:pt>
                <c:pt idx="7064">
                  <c:v>96</c:v>
                </c:pt>
                <c:pt idx="7065">
                  <c:v>96</c:v>
                </c:pt>
                <c:pt idx="7066">
                  <c:v>96</c:v>
                </c:pt>
                <c:pt idx="7067">
                  <c:v>96</c:v>
                </c:pt>
                <c:pt idx="7068">
                  <c:v>96</c:v>
                </c:pt>
                <c:pt idx="7069">
                  <c:v>96</c:v>
                </c:pt>
                <c:pt idx="7070">
                  <c:v>96</c:v>
                </c:pt>
                <c:pt idx="7071">
                  <c:v>96</c:v>
                </c:pt>
                <c:pt idx="7072">
                  <c:v>96</c:v>
                </c:pt>
                <c:pt idx="7073">
                  <c:v>96</c:v>
                </c:pt>
                <c:pt idx="7074">
                  <c:v>96</c:v>
                </c:pt>
                <c:pt idx="7075">
                  <c:v>96</c:v>
                </c:pt>
                <c:pt idx="7076">
                  <c:v>96</c:v>
                </c:pt>
                <c:pt idx="7077">
                  <c:v>96</c:v>
                </c:pt>
                <c:pt idx="7078">
                  <c:v>96</c:v>
                </c:pt>
                <c:pt idx="7079">
                  <c:v>96</c:v>
                </c:pt>
                <c:pt idx="7080">
                  <c:v>96</c:v>
                </c:pt>
                <c:pt idx="7081">
                  <c:v>96</c:v>
                </c:pt>
                <c:pt idx="7082">
                  <c:v>96</c:v>
                </c:pt>
                <c:pt idx="7083">
                  <c:v>96</c:v>
                </c:pt>
                <c:pt idx="7084">
                  <c:v>96</c:v>
                </c:pt>
                <c:pt idx="7085">
                  <c:v>96</c:v>
                </c:pt>
                <c:pt idx="7086">
                  <c:v>96</c:v>
                </c:pt>
                <c:pt idx="7087">
                  <c:v>96</c:v>
                </c:pt>
                <c:pt idx="7088">
                  <c:v>96</c:v>
                </c:pt>
                <c:pt idx="7089">
                  <c:v>96</c:v>
                </c:pt>
                <c:pt idx="7090">
                  <c:v>96</c:v>
                </c:pt>
                <c:pt idx="7091">
                  <c:v>96</c:v>
                </c:pt>
                <c:pt idx="7092">
                  <c:v>96</c:v>
                </c:pt>
                <c:pt idx="7093">
                  <c:v>96</c:v>
                </c:pt>
                <c:pt idx="7094">
                  <c:v>96</c:v>
                </c:pt>
                <c:pt idx="7095">
                  <c:v>96</c:v>
                </c:pt>
                <c:pt idx="7096">
                  <c:v>96</c:v>
                </c:pt>
                <c:pt idx="7097">
                  <c:v>96</c:v>
                </c:pt>
                <c:pt idx="7098">
                  <c:v>96</c:v>
                </c:pt>
                <c:pt idx="7099">
                  <c:v>96</c:v>
                </c:pt>
                <c:pt idx="7100">
                  <c:v>96</c:v>
                </c:pt>
                <c:pt idx="7101">
                  <c:v>96</c:v>
                </c:pt>
                <c:pt idx="7102">
                  <c:v>96</c:v>
                </c:pt>
                <c:pt idx="7103">
                  <c:v>96</c:v>
                </c:pt>
                <c:pt idx="7104">
                  <c:v>96</c:v>
                </c:pt>
                <c:pt idx="7105">
                  <c:v>96</c:v>
                </c:pt>
                <c:pt idx="7106">
                  <c:v>96</c:v>
                </c:pt>
                <c:pt idx="7107">
                  <c:v>96</c:v>
                </c:pt>
                <c:pt idx="7108">
                  <c:v>96</c:v>
                </c:pt>
                <c:pt idx="7109">
                  <c:v>96</c:v>
                </c:pt>
                <c:pt idx="7110">
                  <c:v>96</c:v>
                </c:pt>
                <c:pt idx="7111">
                  <c:v>96</c:v>
                </c:pt>
                <c:pt idx="7112">
                  <c:v>96</c:v>
                </c:pt>
                <c:pt idx="7113">
                  <c:v>96</c:v>
                </c:pt>
                <c:pt idx="7114">
                  <c:v>96</c:v>
                </c:pt>
                <c:pt idx="7115">
                  <c:v>96</c:v>
                </c:pt>
                <c:pt idx="7116">
                  <c:v>96</c:v>
                </c:pt>
                <c:pt idx="7117">
                  <c:v>96</c:v>
                </c:pt>
                <c:pt idx="7118">
                  <c:v>96</c:v>
                </c:pt>
                <c:pt idx="7119">
                  <c:v>96</c:v>
                </c:pt>
                <c:pt idx="7120">
                  <c:v>96</c:v>
                </c:pt>
                <c:pt idx="7121">
                  <c:v>96</c:v>
                </c:pt>
                <c:pt idx="7122">
                  <c:v>96</c:v>
                </c:pt>
                <c:pt idx="7123">
                  <c:v>96</c:v>
                </c:pt>
                <c:pt idx="7124">
                  <c:v>96</c:v>
                </c:pt>
                <c:pt idx="7125">
                  <c:v>96</c:v>
                </c:pt>
                <c:pt idx="7126">
                  <c:v>96</c:v>
                </c:pt>
                <c:pt idx="7127">
                  <c:v>96</c:v>
                </c:pt>
                <c:pt idx="7128">
                  <c:v>96</c:v>
                </c:pt>
                <c:pt idx="7129">
                  <c:v>96</c:v>
                </c:pt>
                <c:pt idx="7130">
                  <c:v>96</c:v>
                </c:pt>
                <c:pt idx="7131">
                  <c:v>96</c:v>
                </c:pt>
                <c:pt idx="7132">
                  <c:v>96</c:v>
                </c:pt>
                <c:pt idx="7133">
                  <c:v>96</c:v>
                </c:pt>
                <c:pt idx="7134">
                  <c:v>96</c:v>
                </c:pt>
                <c:pt idx="7135">
                  <c:v>96</c:v>
                </c:pt>
                <c:pt idx="7136">
                  <c:v>96</c:v>
                </c:pt>
                <c:pt idx="7137">
                  <c:v>96</c:v>
                </c:pt>
                <c:pt idx="7138">
                  <c:v>96</c:v>
                </c:pt>
                <c:pt idx="7139">
                  <c:v>96</c:v>
                </c:pt>
                <c:pt idx="7140">
                  <c:v>96</c:v>
                </c:pt>
                <c:pt idx="7141">
                  <c:v>96</c:v>
                </c:pt>
                <c:pt idx="7142">
                  <c:v>96</c:v>
                </c:pt>
                <c:pt idx="7143">
                  <c:v>96</c:v>
                </c:pt>
                <c:pt idx="7144">
                  <c:v>96</c:v>
                </c:pt>
                <c:pt idx="7145">
                  <c:v>96</c:v>
                </c:pt>
                <c:pt idx="7146">
                  <c:v>96</c:v>
                </c:pt>
                <c:pt idx="7147">
                  <c:v>96</c:v>
                </c:pt>
                <c:pt idx="7148">
                  <c:v>96</c:v>
                </c:pt>
                <c:pt idx="7149">
                  <c:v>96</c:v>
                </c:pt>
                <c:pt idx="7150">
                  <c:v>96</c:v>
                </c:pt>
                <c:pt idx="7151">
                  <c:v>96</c:v>
                </c:pt>
                <c:pt idx="7152">
                  <c:v>96</c:v>
                </c:pt>
                <c:pt idx="7153">
                  <c:v>96</c:v>
                </c:pt>
                <c:pt idx="7154">
                  <c:v>96</c:v>
                </c:pt>
                <c:pt idx="7155">
                  <c:v>96</c:v>
                </c:pt>
                <c:pt idx="7156">
                  <c:v>96</c:v>
                </c:pt>
                <c:pt idx="7157">
                  <c:v>96</c:v>
                </c:pt>
                <c:pt idx="7158">
                  <c:v>96</c:v>
                </c:pt>
                <c:pt idx="7159">
                  <c:v>96</c:v>
                </c:pt>
                <c:pt idx="7160">
                  <c:v>96</c:v>
                </c:pt>
                <c:pt idx="7161">
                  <c:v>96</c:v>
                </c:pt>
                <c:pt idx="7162">
                  <c:v>96</c:v>
                </c:pt>
                <c:pt idx="7163">
                  <c:v>96</c:v>
                </c:pt>
                <c:pt idx="7164">
                  <c:v>96</c:v>
                </c:pt>
                <c:pt idx="7165">
                  <c:v>96</c:v>
                </c:pt>
                <c:pt idx="7166">
                  <c:v>96</c:v>
                </c:pt>
                <c:pt idx="7167">
                  <c:v>96</c:v>
                </c:pt>
                <c:pt idx="7168">
                  <c:v>96</c:v>
                </c:pt>
                <c:pt idx="7169">
                  <c:v>96</c:v>
                </c:pt>
                <c:pt idx="7170">
                  <c:v>96</c:v>
                </c:pt>
                <c:pt idx="7171">
                  <c:v>96</c:v>
                </c:pt>
                <c:pt idx="7172">
                  <c:v>96</c:v>
                </c:pt>
                <c:pt idx="7173">
                  <c:v>96</c:v>
                </c:pt>
                <c:pt idx="7174">
                  <c:v>96</c:v>
                </c:pt>
                <c:pt idx="7175">
                  <c:v>96</c:v>
                </c:pt>
                <c:pt idx="7176">
                  <c:v>96</c:v>
                </c:pt>
                <c:pt idx="7177">
                  <c:v>96</c:v>
                </c:pt>
                <c:pt idx="7178">
                  <c:v>96</c:v>
                </c:pt>
                <c:pt idx="7179">
                  <c:v>96</c:v>
                </c:pt>
                <c:pt idx="7180">
                  <c:v>96</c:v>
                </c:pt>
                <c:pt idx="7181">
                  <c:v>96</c:v>
                </c:pt>
                <c:pt idx="7182">
                  <c:v>96</c:v>
                </c:pt>
                <c:pt idx="7183">
                  <c:v>96</c:v>
                </c:pt>
                <c:pt idx="7184">
                  <c:v>96</c:v>
                </c:pt>
                <c:pt idx="7185">
                  <c:v>96</c:v>
                </c:pt>
                <c:pt idx="7186">
                  <c:v>96</c:v>
                </c:pt>
                <c:pt idx="7187">
                  <c:v>96</c:v>
                </c:pt>
                <c:pt idx="7188">
                  <c:v>96</c:v>
                </c:pt>
                <c:pt idx="7189">
                  <c:v>96</c:v>
                </c:pt>
                <c:pt idx="7190">
                  <c:v>96</c:v>
                </c:pt>
                <c:pt idx="7191">
                  <c:v>96</c:v>
                </c:pt>
                <c:pt idx="7192">
                  <c:v>96</c:v>
                </c:pt>
                <c:pt idx="7193">
                  <c:v>96</c:v>
                </c:pt>
                <c:pt idx="7194">
                  <c:v>96</c:v>
                </c:pt>
                <c:pt idx="7195">
                  <c:v>96</c:v>
                </c:pt>
                <c:pt idx="7196">
                  <c:v>96</c:v>
                </c:pt>
                <c:pt idx="7197">
                  <c:v>96</c:v>
                </c:pt>
                <c:pt idx="7198">
                  <c:v>96</c:v>
                </c:pt>
                <c:pt idx="7199">
                  <c:v>96</c:v>
                </c:pt>
                <c:pt idx="7200">
                  <c:v>96</c:v>
                </c:pt>
                <c:pt idx="7201">
                  <c:v>96</c:v>
                </c:pt>
                <c:pt idx="7202">
                  <c:v>96</c:v>
                </c:pt>
                <c:pt idx="7203">
                  <c:v>96</c:v>
                </c:pt>
                <c:pt idx="7204">
                  <c:v>96</c:v>
                </c:pt>
                <c:pt idx="7205">
                  <c:v>96</c:v>
                </c:pt>
                <c:pt idx="7206">
                  <c:v>96</c:v>
                </c:pt>
                <c:pt idx="7207">
                  <c:v>96</c:v>
                </c:pt>
                <c:pt idx="7208">
                  <c:v>96</c:v>
                </c:pt>
                <c:pt idx="7209">
                  <c:v>96</c:v>
                </c:pt>
                <c:pt idx="7210">
                  <c:v>96</c:v>
                </c:pt>
                <c:pt idx="7211">
                  <c:v>96</c:v>
                </c:pt>
                <c:pt idx="7212">
                  <c:v>96</c:v>
                </c:pt>
                <c:pt idx="7213">
                  <c:v>96</c:v>
                </c:pt>
                <c:pt idx="7214">
                  <c:v>96</c:v>
                </c:pt>
                <c:pt idx="7215">
                  <c:v>96</c:v>
                </c:pt>
                <c:pt idx="7216">
                  <c:v>96</c:v>
                </c:pt>
                <c:pt idx="7217">
                  <c:v>96</c:v>
                </c:pt>
                <c:pt idx="7218">
                  <c:v>96</c:v>
                </c:pt>
                <c:pt idx="7219">
                  <c:v>96</c:v>
                </c:pt>
                <c:pt idx="7220">
                  <c:v>96</c:v>
                </c:pt>
                <c:pt idx="7221">
                  <c:v>96</c:v>
                </c:pt>
                <c:pt idx="7222">
                  <c:v>96</c:v>
                </c:pt>
                <c:pt idx="7223">
                  <c:v>96</c:v>
                </c:pt>
                <c:pt idx="7224">
                  <c:v>96</c:v>
                </c:pt>
                <c:pt idx="7225">
                  <c:v>96</c:v>
                </c:pt>
                <c:pt idx="7226">
                  <c:v>96</c:v>
                </c:pt>
                <c:pt idx="7227">
                  <c:v>96</c:v>
                </c:pt>
                <c:pt idx="7228">
                  <c:v>96</c:v>
                </c:pt>
                <c:pt idx="7229">
                  <c:v>96</c:v>
                </c:pt>
                <c:pt idx="7230">
                  <c:v>96</c:v>
                </c:pt>
                <c:pt idx="7231">
                  <c:v>96</c:v>
                </c:pt>
                <c:pt idx="7232">
                  <c:v>96</c:v>
                </c:pt>
                <c:pt idx="7233">
                  <c:v>96</c:v>
                </c:pt>
                <c:pt idx="7234">
                  <c:v>96</c:v>
                </c:pt>
                <c:pt idx="7235">
                  <c:v>96</c:v>
                </c:pt>
                <c:pt idx="7236">
                  <c:v>96</c:v>
                </c:pt>
                <c:pt idx="7237">
                  <c:v>96</c:v>
                </c:pt>
                <c:pt idx="7238">
                  <c:v>96</c:v>
                </c:pt>
                <c:pt idx="7239">
                  <c:v>96</c:v>
                </c:pt>
                <c:pt idx="7240">
                  <c:v>96</c:v>
                </c:pt>
                <c:pt idx="7241">
                  <c:v>96</c:v>
                </c:pt>
                <c:pt idx="7242">
                  <c:v>97</c:v>
                </c:pt>
                <c:pt idx="7243">
                  <c:v>97</c:v>
                </c:pt>
                <c:pt idx="7244">
                  <c:v>97</c:v>
                </c:pt>
                <c:pt idx="7245">
                  <c:v>97</c:v>
                </c:pt>
                <c:pt idx="7246">
                  <c:v>97</c:v>
                </c:pt>
                <c:pt idx="7247">
                  <c:v>97</c:v>
                </c:pt>
                <c:pt idx="7248">
                  <c:v>97</c:v>
                </c:pt>
                <c:pt idx="7249">
                  <c:v>97</c:v>
                </c:pt>
                <c:pt idx="7250">
                  <c:v>97</c:v>
                </c:pt>
                <c:pt idx="7251">
                  <c:v>97</c:v>
                </c:pt>
                <c:pt idx="7252">
                  <c:v>97</c:v>
                </c:pt>
                <c:pt idx="7253">
                  <c:v>97</c:v>
                </c:pt>
                <c:pt idx="7254">
                  <c:v>97</c:v>
                </c:pt>
                <c:pt idx="7255">
                  <c:v>97</c:v>
                </c:pt>
                <c:pt idx="7256">
                  <c:v>97</c:v>
                </c:pt>
                <c:pt idx="7257">
                  <c:v>97</c:v>
                </c:pt>
                <c:pt idx="7258">
                  <c:v>97</c:v>
                </c:pt>
                <c:pt idx="7259">
                  <c:v>97</c:v>
                </c:pt>
                <c:pt idx="7260">
                  <c:v>97</c:v>
                </c:pt>
                <c:pt idx="7261">
                  <c:v>97</c:v>
                </c:pt>
                <c:pt idx="7262">
                  <c:v>97</c:v>
                </c:pt>
                <c:pt idx="7263">
                  <c:v>97</c:v>
                </c:pt>
                <c:pt idx="7264">
                  <c:v>97</c:v>
                </c:pt>
                <c:pt idx="7265">
                  <c:v>97</c:v>
                </c:pt>
                <c:pt idx="7266">
                  <c:v>97</c:v>
                </c:pt>
                <c:pt idx="7267">
                  <c:v>97</c:v>
                </c:pt>
                <c:pt idx="7268">
                  <c:v>97</c:v>
                </c:pt>
                <c:pt idx="7269">
                  <c:v>97</c:v>
                </c:pt>
                <c:pt idx="7270">
                  <c:v>97</c:v>
                </c:pt>
                <c:pt idx="7271">
                  <c:v>97</c:v>
                </c:pt>
                <c:pt idx="7272">
                  <c:v>97</c:v>
                </c:pt>
                <c:pt idx="7273">
                  <c:v>97</c:v>
                </c:pt>
                <c:pt idx="7274">
                  <c:v>97</c:v>
                </c:pt>
                <c:pt idx="7275">
                  <c:v>97</c:v>
                </c:pt>
                <c:pt idx="7276">
                  <c:v>97</c:v>
                </c:pt>
                <c:pt idx="7277">
                  <c:v>97</c:v>
                </c:pt>
                <c:pt idx="7278">
                  <c:v>97</c:v>
                </c:pt>
                <c:pt idx="7279">
                  <c:v>97</c:v>
                </c:pt>
                <c:pt idx="7280">
                  <c:v>97</c:v>
                </c:pt>
                <c:pt idx="7281">
                  <c:v>97</c:v>
                </c:pt>
                <c:pt idx="7282">
                  <c:v>97</c:v>
                </c:pt>
                <c:pt idx="7283">
                  <c:v>97</c:v>
                </c:pt>
                <c:pt idx="7284">
                  <c:v>97</c:v>
                </c:pt>
                <c:pt idx="7285">
                  <c:v>97</c:v>
                </c:pt>
                <c:pt idx="7286">
                  <c:v>97</c:v>
                </c:pt>
                <c:pt idx="7287">
                  <c:v>97</c:v>
                </c:pt>
                <c:pt idx="7288">
                  <c:v>97</c:v>
                </c:pt>
                <c:pt idx="7289">
                  <c:v>97</c:v>
                </c:pt>
                <c:pt idx="7290">
                  <c:v>97</c:v>
                </c:pt>
                <c:pt idx="7291">
                  <c:v>97</c:v>
                </c:pt>
                <c:pt idx="7292">
                  <c:v>97</c:v>
                </c:pt>
                <c:pt idx="7293">
                  <c:v>97</c:v>
                </c:pt>
                <c:pt idx="7294">
                  <c:v>97</c:v>
                </c:pt>
                <c:pt idx="7295">
                  <c:v>97</c:v>
                </c:pt>
                <c:pt idx="7296">
                  <c:v>97</c:v>
                </c:pt>
                <c:pt idx="7297">
                  <c:v>97</c:v>
                </c:pt>
                <c:pt idx="7298">
                  <c:v>97</c:v>
                </c:pt>
                <c:pt idx="7299">
                  <c:v>97</c:v>
                </c:pt>
                <c:pt idx="7300">
                  <c:v>97</c:v>
                </c:pt>
                <c:pt idx="7301">
                  <c:v>97</c:v>
                </c:pt>
                <c:pt idx="7302">
                  <c:v>97</c:v>
                </c:pt>
                <c:pt idx="7303">
                  <c:v>97</c:v>
                </c:pt>
                <c:pt idx="7304">
                  <c:v>97</c:v>
                </c:pt>
                <c:pt idx="7305">
                  <c:v>97</c:v>
                </c:pt>
                <c:pt idx="7306">
                  <c:v>97</c:v>
                </c:pt>
                <c:pt idx="7307">
                  <c:v>97</c:v>
                </c:pt>
                <c:pt idx="7308">
                  <c:v>97</c:v>
                </c:pt>
                <c:pt idx="7309">
                  <c:v>97</c:v>
                </c:pt>
                <c:pt idx="7310">
                  <c:v>97</c:v>
                </c:pt>
                <c:pt idx="7311">
                  <c:v>97</c:v>
                </c:pt>
                <c:pt idx="7312">
                  <c:v>97</c:v>
                </c:pt>
                <c:pt idx="7313">
                  <c:v>97</c:v>
                </c:pt>
                <c:pt idx="7314">
                  <c:v>97</c:v>
                </c:pt>
                <c:pt idx="7315">
                  <c:v>97</c:v>
                </c:pt>
                <c:pt idx="7316">
                  <c:v>97</c:v>
                </c:pt>
                <c:pt idx="7317">
                  <c:v>97</c:v>
                </c:pt>
                <c:pt idx="7318">
                  <c:v>97</c:v>
                </c:pt>
                <c:pt idx="7319">
                  <c:v>97</c:v>
                </c:pt>
                <c:pt idx="7320">
                  <c:v>97</c:v>
                </c:pt>
                <c:pt idx="7321">
                  <c:v>97</c:v>
                </c:pt>
                <c:pt idx="7322">
                  <c:v>97</c:v>
                </c:pt>
                <c:pt idx="7323">
                  <c:v>97</c:v>
                </c:pt>
                <c:pt idx="7324">
                  <c:v>97</c:v>
                </c:pt>
                <c:pt idx="7325">
                  <c:v>97</c:v>
                </c:pt>
                <c:pt idx="7326">
                  <c:v>97</c:v>
                </c:pt>
                <c:pt idx="7327">
                  <c:v>97</c:v>
                </c:pt>
                <c:pt idx="7328">
                  <c:v>97</c:v>
                </c:pt>
                <c:pt idx="7329">
                  <c:v>97</c:v>
                </c:pt>
                <c:pt idx="7330">
                  <c:v>97</c:v>
                </c:pt>
                <c:pt idx="7331">
                  <c:v>97</c:v>
                </c:pt>
                <c:pt idx="7332">
                  <c:v>97</c:v>
                </c:pt>
                <c:pt idx="7333">
                  <c:v>97</c:v>
                </c:pt>
                <c:pt idx="7334">
                  <c:v>97</c:v>
                </c:pt>
                <c:pt idx="7335">
                  <c:v>97</c:v>
                </c:pt>
                <c:pt idx="7336">
                  <c:v>97</c:v>
                </c:pt>
                <c:pt idx="7337">
                  <c:v>97</c:v>
                </c:pt>
                <c:pt idx="7338">
                  <c:v>97</c:v>
                </c:pt>
                <c:pt idx="7339">
                  <c:v>97</c:v>
                </c:pt>
                <c:pt idx="7340">
                  <c:v>97</c:v>
                </c:pt>
                <c:pt idx="7341">
                  <c:v>97</c:v>
                </c:pt>
                <c:pt idx="7342">
                  <c:v>97</c:v>
                </c:pt>
                <c:pt idx="7343">
                  <c:v>97</c:v>
                </c:pt>
                <c:pt idx="7344">
                  <c:v>97</c:v>
                </c:pt>
                <c:pt idx="7345">
                  <c:v>97</c:v>
                </c:pt>
                <c:pt idx="7346">
                  <c:v>97</c:v>
                </c:pt>
                <c:pt idx="7347">
                  <c:v>97</c:v>
                </c:pt>
                <c:pt idx="7348">
                  <c:v>97</c:v>
                </c:pt>
                <c:pt idx="7349">
                  <c:v>97</c:v>
                </c:pt>
                <c:pt idx="7350">
                  <c:v>97</c:v>
                </c:pt>
                <c:pt idx="7351">
                  <c:v>97</c:v>
                </c:pt>
                <c:pt idx="7352">
                  <c:v>97</c:v>
                </c:pt>
                <c:pt idx="7353">
                  <c:v>97</c:v>
                </c:pt>
                <c:pt idx="7354">
                  <c:v>97</c:v>
                </c:pt>
                <c:pt idx="7355">
                  <c:v>97</c:v>
                </c:pt>
                <c:pt idx="7356">
                  <c:v>97</c:v>
                </c:pt>
                <c:pt idx="7357">
                  <c:v>97</c:v>
                </c:pt>
                <c:pt idx="7358">
                  <c:v>97</c:v>
                </c:pt>
                <c:pt idx="7359">
                  <c:v>97</c:v>
                </c:pt>
                <c:pt idx="7360">
                  <c:v>97</c:v>
                </c:pt>
                <c:pt idx="7361">
                  <c:v>97</c:v>
                </c:pt>
                <c:pt idx="7362">
                  <c:v>97</c:v>
                </c:pt>
                <c:pt idx="7363">
                  <c:v>97</c:v>
                </c:pt>
                <c:pt idx="7364">
                  <c:v>97</c:v>
                </c:pt>
                <c:pt idx="7365">
                  <c:v>97</c:v>
                </c:pt>
                <c:pt idx="7366">
                  <c:v>97</c:v>
                </c:pt>
                <c:pt idx="7367">
                  <c:v>97</c:v>
                </c:pt>
                <c:pt idx="7368">
                  <c:v>97</c:v>
                </c:pt>
                <c:pt idx="7369">
                  <c:v>97</c:v>
                </c:pt>
                <c:pt idx="7370">
                  <c:v>97</c:v>
                </c:pt>
                <c:pt idx="7371">
                  <c:v>97</c:v>
                </c:pt>
                <c:pt idx="7372">
                  <c:v>97</c:v>
                </c:pt>
                <c:pt idx="7373">
                  <c:v>97</c:v>
                </c:pt>
                <c:pt idx="7374">
                  <c:v>97</c:v>
                </c:pt>
                <c:pt idx="7375">
                  <c:v>97</c:v>
                </c:pt>
                <c:pt idx="7376">
                  <c:v>97</c:v>
                </c:pt>
                <c:pt idx="7377">
                  <c:v>97</c:v>
                </c:pt>
                <c:pt idx="7378">
                  <c:v>97</c:v>
                </c:pt>
                <c:pt idx="7379">
                  <c:v>97</c:v>
                </c:pt>
                <c:pt idx="7380">
                  <c:v>97</c:v>
                </c:pt>
                <c:pt idx="7381">
                  <c:v>97</c:v>
                </c:pt>
                <c:pt idx="7382">
                  <c:v>97</c:v>
                </c:pt>
                <c:pt idx="7383">
                  <c:v>97</c:v>
                </c:pt>
                <c:pt idx="7384">
                  <c:v>97</c:v>
                </c:pt>
                <c:pt idx="7385">
                  <c:v>97</c:v>
                </c:pt>
                <c:pt idx="7386">
                  <c:v>97</c:v>
                </c:pt>
                <c:pt idx="7387">
                  <c:v>97</c:v>
                </c:pt>
                <c:pt idx="7388">
                  <c:v>97</c:v>
                </c:pt>
                <c:pt idx="7389">
                  <c:v>97</c:v>
                </c:pt>
                <c:pt idx="7390">
                  <c:v>97</c:v>
                </c:pt>
                <c:pt idx="7391">
                  <c:v>97</c:v>
                </c:pt>
                <c:pt idx="7392">
                  <c:v>97</c:v>
                </c:pt>
                <c:pt idx="7393">
                  <c:v>97</c:v>
                </c:pt>
                <c:pt idx="7394">
                  <c:v>97</c:v>
                </c:pt>
                <c:pt idx="7395">
                  <c:v>97</c:v>
                </c:pt>
                <c:pt idx="7396">
                  <c:v>97</c:v>
                </c:pt>
                <c:pt idx="7397">
                  <c:v>97</c:v>
                </c:pt>
                <c:pt idx="7398">
                  <c:v>97</c:v>
                </c:pt>
                <c:pt idx="7399">
                  <c:v>97</c:v>
                </c:pt>
                <c:pt idx="7400">
                  <c:v>97</c:v>
                </c:pt>
                <c:pt idx="7401">
                  <c:v>97</c:v>
                </c:pt>
                <c:pt idx="7402">
                  <c:v>97</c:v>
                </c:pt>
                <c:pt idx="7403">
                  <c:v>97</c:v>
                </c:pt>
                <c:pt idx="7404">
                  <c:v>97</c:v>
                </c:pt>
                <c:pt idx="7405">
                  <c:v>97</c:v>
                </c:pt>
                <c:pt idx="7406">
                  <c:v>97</c:v>
                </c:pt>
                <c:pt idx="7407">
                  <c:v>97</c:v>
                </c:pt>
                <c:pt idx="7408">
                  <c:v>97</c:v>
                </c:pt>
                <c:pt idx="7409">
                  <c:v>97</c:v>
                </c:pt>
                <c:pt idx="7410">
                  <c:v>97</c:v>
                </c:pt>
                <c:pt idx="7411">
                  <c:v>97</c:v>
                </c:pt>
                <c:pt idx="7412">
                  <c:v>97</c:v>
                </c:pt>
                <c:pt idx="7413">
                  <c:v>97</c:v>
                </c:pt>
                <c:pt idx="7414">
                  <c:v>97</c:v>
                </c:pt>
                <c:pt idx="7415">
                  <c:v>97</c:v>
                </c:pt>
                <c:pt idx="7416">
                  <c:v>97</c:v>
                </c:pt>
                <c:pt idx="7417">
                  <c:v>97</c:v>
                </c:pt>
                <c:pt idx="7418">
                  <c:v>97</c:v>
                </c:pt>
                <c:pt idx="7419">
                  <c:v>97</c:v>
                </c:pt>
                <c:pt idx="7420">
                  <c:v>97</c:v>
                </c:pt>
                <c:pt idx="7421">
                  <c:v>97</c:v>
                </c:pt>
                <c:pt idx="7422">
                  <c:v>97</c:v>
                </c:pt>
                <c:pt idx="7423">
                  <c:v>97</c:v>
                </c:pt>
                <c:pt idx="7424">
                  <c:v>97</c:v>
                </c:pt>
                <c:pt idx="7425">
                  <c:v>97</c:v>
                </c:pt>
                <c:pt idx="7426">
                  <c:v>97</c:v>
                </c:pt>
                <c:pt idx="7427">
                  <c:v>97</c:v>
                </c:pt>
                <c:pt idx="7428">
                  <c:v>97</c:v>
                </c:pt>
                <c:pt idx="7429">
                  <c:v>97</c:v>
                </c:pt>
                <c:pt idx="7430">
                  <c:v>97</c:v>
                </c:pt>
                <c:pt idx="7431">
                  <c:v>97</c:v>
                </c:pt>
                <c:pt idx="7432">
                  <c:v>97</c:v>
                </c:pt>
                <c:pt idx="7433">
                  <c:v>97</c:v>
                </c:pt>
                <c:pt idx="7434">
                  <c:v>98</c:v>
                </c:pt>
                <c:pt idx="7435">
                  <c:v>98</c:v>
                </c:pt>
                <c:pt idx="7436">
                  <c:v>98</c:v>
                </c:pt>
                <c:pt idx="7437">
                  <c:v>98</c:v>
                </c:pt>
                <c:pt idx="7438">
                  <c:v>98</c:v>
                </c:pt>
                <c:pt idx="7439">
                  <c:v>98</c:v>
                </c:pt>
                <c:pt idx="7440">
                  <c:v>98</c:v>
                </c:pt>
                <c:pt idx="7441">
                  <c:v>98</c:v>
                </c:pt>
                <c:pt idx="7442">
                  <c:v>98</c:v>
                </c:pt>
                <c:pt idx="7443">
                  <c:v>98</c:v>
                </c:pt>
                <c:pt idx="7444">
                  <c:v>98</c:v>
                </c:pt>
                <c:pt idx="7445">
                  <c:v>98</c:v>
                </c:pt>
                <c:pt idx="7446">
                  <c:v>98</c:v>
                </c:pt>
                <c:pt idx="7447">
                  <c:v>98</c:v>
                </c:pt>
                <c:pt idx="7448">
                  <c:v>98</c:v>
                </c:pt>
                <c:pt idx="7449">
                  <c:v>98</c:v>
                </c:pt>
                <c:pt idx="7450">
                  <c:v>98</c:v>
                </c:pt>
                <c:pt idx="7451">
                  <c:v>98</c:v>
                </c:pt>
                <c:pt idx="7452">
                  <c:v>98</c:v>
                </c:pt>
                <c:pt idx="7453">
                  <c:v>98</c:v>
                </c:pt>
                <c:pt idx="7454">
                  <c:v>98</c:v>
                </c:pt>
                <c:pt idx="7455">
                  <c:v>98</c:v>
                </c:pt>
                <c:pt idx="7456">
                  <c:v>98</c:v>
                </c:pt>
                <c:pt idx="7457">
                  <c:v>98</c:v>
                </c:pt>
                <c:pt idx="7458">
                  <c:v>98</c:v>
                </c:pt>
                <c:pt idx="7459">
                  <c:v>98</c:v>
                </c:pt>
                <c:pt idx="7460">
                  <c:v>98</c:v>
                </c:pt>
                <c:pt idx="7461">
                  <c:v>98</c:v>
                </c:pt>
                <c:pt idx="7462">
                  <c:v>98</c:v>
                </c:pt>
                <c:pt idx="7463">
                  <c:v>98</c:v>
                </c:pt>
                <c:pt idx="7464">
                  <c:v>98</c:v>
                </c:pt>
                <c:pt idx="7465">
                  <c:v>98</c:v>
                </c:pt>
                <c:pt idx="7466">
                  <c:v>98</c:v>
                </c:pt>
                <c:pt idx="7467">
                  <c:v>98</c:v>
                </c:pt>
                <c:pt idx="7468">
                  <c:v>98</c:v>
                </c:pt>
                <c:pt idx="7469">
                  <c:v>98</c:v>
                </c:pt>
                <c:pt idx="7470">
                  <c:v>98</c:v>
                </c:pt>
                <c:pt idx="7471">
                  <c:v>98</c:v>
                </c:pt>
                <c:pt idx="7472">
                  <c:v>98</c:v>
                </c:pt>
                <c:pt idx="7473">
                  <c:v>98</c:v>
                </c:pt>
                <c:pt idx="7474">
                  <c:v>98</c:v>
                </c:pt>
                <c:pt idx="7475">
                  <c:v>98</c:v>
                </c:pt>
                <c:pt idx="7476">
                  <c:v>98</c:v>
                </c:pt>
                <c:pt idx="7477">
                  <c:v>98</c:v>
                </c:pt>
                <c:pt idx="7478">
                  <c:v>98</c:v>
                </c:pt>
                <c:pt idx="7479">
                  <c:v>98</c:v>
                </c:pt>
                <c:pt idx="7480">
                  <c:v>98</c:v>
                </c:pt>
                <c:pt idx="7481">
                  <c:v>98</c:v>
                </c:pt>
                <c:pt idx="7482">
                  <c:v>98</c:v>
                </c:pt>
                <c:pt idx="7483">
                  <c:v>98</c:v>
                </c:pt>
                <c:pt idx="7484">
                  <c:v>98</c:v>
                </c:pt>
                <c:pt idx="7485">
                  <c:v>98</c:v>
                </c:pt>
                <c:pt idx="7486">
                  <c:v>98</c:v>
                </c:pt>
                <c:pt idx="7487">
                  <c:v>98</c:v>
                </c:pt>
                <c:pt idx="7488">
                  <c:v>98</c:v>
                </c:pt>
                <c:pt idx="7489">
                  <c:v>98</c:v>
                </c:pt>
                <c:pt idx="7490">
                  <c:v>98</c:v>
                </c:pt>
                <c:pt idx="7491">
                  <c:v>98</c:v>
                </c:pt>
                <c:pt idx="7492">
                  <c:v>98</c:v>
                </c:pt>
                <c:pt idx="7493">
                  <c:v>98</c:v>
                </c:pt>
                <c:pt idx="7494">
                  <c:v>98</c:v>
                </c:pt>
                <c:pt idx="7495">
                  <c:v>98</c:v>
                </c:pt>
                <c:pt idx="7496">
                  <c:v>98</c:v>
                </c:pt>
                <c:pt idx="7497">
                  <c:v>98</c:v>
                </c:pt>
                <c:pt idx="7498">
                  <c:v>98</c:v>
                </c:pt>
                <c:pt idx="7499">
                  <c:v>98</c:v>
                </c:pt>
                <c:pt idx="7500">
                  <c:v>98</c:v>
                </c:pt>
                <c:pt idx="7501">
                  <c:v>98</c:v>
                </c:pt>
                <c:pt idx="7502">
                  <c:v>98</c:v>
                </c:pt>
                <c:pt idx="7503">
                  <c:v>98</c:v>
                </c:pt>
                <c:pt idx="7504">
                  <c:v>98</c:v>
                </c:pt>
                <c:pt idx="7505">
                  <c:v>98</c:v>
                </c:pt>
                <c:pt idx="7506">
                  <c:v>98</c:v>
                </c:pt>
                <c:pt idx="7507">
                  <c:v>98</c:v>
                </c:pt>
                <c:pt idx="7508">
                  <c:v>98</c:v>
                </c:pt>
                <c:pt idx="7509">
                  <c:v>98</c:v>
                </c:pt>
                <c:pt idx="7510">
                  <c:v>98</c:v>
                </c:pt>
                <c:pt idx="7511">
                  <c:v>98</c:v>
                </c:pt>
                <c:pt idx="7512">
                  <c:v>98</c:v>
                </c:pt>
                <c:pt idx="7513">
                  <c:v>98</c:v>
                </c:pt>
                <c:pt idx="7514">
                  <c:v>98</c:v>
                </c:pt>
                <c:pt idx="7515">
                  <c:v>98</c:v>
                </c:pt>
                <c:pt idx="7516">
                  <c:v>98</c:v>
                </c:pt>
                <c:pt idx="7517">
                  <c:v>98</c:v>
                </c:pt>
                <c:pt idx="7518">
                  <c:v>98</c:v>
                </c:pt>
                <c:pt idx="7519">
                  <c:v>98</c:v>
                </c:pt>
                <c:pt idx="7520">
                  <c:v>98</c:v>
                </c:pt>
                <c:pt idx="7521">
                  <c:v>98</c:v>
                </c:pt>
                <c:pt idx="7522">
                  <c:v>98</c:v>
                </c:pt>
                <c:pt idx="7523">
                  <c:v>98</c:v>
                </c:pt>
                <c:pt idx="7524">
                  <c:v>98</c:v>
                </c:pt>
                <c:pt idx="7525">
                  <c:v>98</c:v>
                </c:pt>
                <c:pt idx="7526">
                  <c:v>98</c:v>
                </c:pt>
                <c:pt idx="7527">
                  <c:v>98</c:v>
                </c:pt>
                <c:pt idx="7528">
                  <c:v>98</c:v>
                </c:pt>
                <c:pt idx="7529">
                  <c:v>98</c:v>
                </c:pt>
                <c:pt idx="7530">
                  <c:v>98</c:v>
                </c:pt>
                <c:pt idx="7531">
                  <c:v>98</c:v>
                </c:pt>
                <c:pt idx="7532">
                  <c:v>98</c:v>
                </c:pt>
                <c:pt idx="7533">
                  <c:v>98</c:v>
                </c:pt>
                <c:pt idx="7534">
                  <c:v>98</c:v>
                </c:pt>
                <c:pt idx="7535">
                  <c:v>98</c:v>
                </c:pt>
                <c:pt idx="7536">
                  <c:v>98</c:v>
                </c:pt>
                <c:pt idx="7537">
                  <c:v>98</c:v>
                </c:pt>
                <c:pt idx="7538">
                  <c:v>98</c:v>
                </c:pt>
                <c:pt idx="7539">
                  <c:v>98</c:v>
                </c:pt>
                <c:pt idx="7540">
                  <c:v>98</c:v>
                </c:pt>
                <c:pt idx="7541">
                  <c:v>98</c:v>
                </c:pt>
                <c:pt idx="7542">
                  <c:v>98</c:v>
                </c:pt>
                <c:pt idx="7543">
                  <c:v>98</c:v>
                </c:pt>
                <c:pt idx="7544">
                  <c:v>98</c:v>
                </c:pt>
                <c:pt idx="7545">
                  <c:v>98</c:v>
                </c:pt>
                <c:pt idx="7546">
                  <c:v>98</c:v>
                </c:pt>
                <c:pt idx="7547">
                  <c:v>98</c:v>
                </c:pt>
                <c:pt idx="7548">
                  <c:v>98</c:v>
                </c:pt>
                <c:pt idx="7549">
                  <c:v>98</c:v>
                </c:pt>
                <c:pt idx="7550">
                  <c:v>98</c:v>
                </c:pt>
                <c:pt idx="7551">
                  <c:v>98</c:v>
                </c:pt>
                <c:pt idx="7552">
                  <c:v>98</c:v>
                </c:pt>
                <c:pt idx="7553">
                  <c:v>98</c:v>
                </c:pt>
                <c:pt idx="7554">
                  <c:v>98</c:v>
                </c:pt>
                <c:pt idx="7555">
                  <c:v>98</c:v>
                </c:pt>
                <c:pt idx="7556">
                  <c:v>98</c:v>
                </c:pt>
                <c:pt idx="7557">
                  <c:v>98</c:v>
                </c:pt>
                <c:pt idx="7558">
                  <c:v>98</c:v>
                </c:pt>
                <c:pt idx="7559">
                  <c:v>98</c:v>
                </c:pt>
                <c:pt idx="7560">
                  <c:v>98</c:v>
                </c:pt>
                <c:pt idx="7561">
                  <c:v>98</c:v>
                </c:pt>
                <c:pt idx="7562">
                  <c:v>98</c:v>
                </c:pt>
                <c:pt idx="7563">
                  <c:v>98</c:v>
                </c:pt>
                <c:pt idx="7564">
                  <c:v>98</c:v>
                </c:pt>
                <c:pt idx="7565">
                  <c:v>98</c:v>
                </c:pt>
                <c:pt idx="7566">
                  <c:v>98</c:v>
                </c:pt>
                <c:pt idx="7567">
                  <c:v>98</c:v>
                </c:pt>
                <c:pt idx="7568">
                  <c:v>98</c:v>
                </c:pt>
                <c:pt idx="7569">
                  <c:v>98</c:v>
                </c:pt>
                <c:pt idx="7570">
                  <c:v>98</c:v>
                </c:pt>
                <c:pt idx="7571">
                  <c:v>98</c:v>
                </c:pt>
                <c:pt idx="7572">
                  <c:v>98</c:v>
                </c:pt>
                <c:pt idx="7573">
                  <c:v>98</c:v>
                </c:pt>
                <c:pt idx="7574">
                  <c:v>98</c:v>
                </c:pt>
                <c:pt idx="7575">
                  <c:v>98</c:v>
                </c:pt>
                <c:pt idx="7576">
                  <c:v>98</c:v>
                </c:pt>
                <c:pt idx="7577">
                  <c:v>98</c:v>
                </c:pt>
                <c:pt idx="7578">
                  <c:v>98</c:v>
                </c:pt>
                <c:pt idx="7579">
                  <c:v>98</c:v>
                </c:pt>
                <c:pt idx="7580">
                  <c:v>98</c:v>
                </c:pt>
                <c:pt idx="7581">
                  <c:v>98</c:v>
                </c:pt>
                <c:pt idx="7582">
                  <c:v>98</c:v>
                </c:pt>
                <c:pt idx="7583">
                  <c:v>98</c:v>
                </c:pt>
                <c:pt idx="7584">
                  <c:v>98</c:v>
                </c:pt>
                <c:pt idx="7585">
                  <c:v>98</c:v>
                </c:pt>
                <c:pt idx="7586">
                  <c:v>98</c:v>
                </c:pt>
                <c:pt idx="7587">
                  <c:v>98</c:v>
                </c:pt>
                <c:pt idx="7588">
                  <c:v>98</c:v>
                </c:pt>
                <c:pt idx="7589">
                  <c:v>98</c:v>
                </c:pt>
                <c:pt idx="7590">
                  <c:v>98</c:v>
                </c:pt>
                <c:pt idx="7591">
                  <c:v>98</c:v>
                </c:pt>
                <c:pt idx="7592">
                  <c:v>98</c:v>
                </c:pt>
                <c:pt idx="7593">
                  <c:v>98</c:v>
                </c:pt>
                <c:pt idx="7594">
                  <c:v>98</c:v>
                </c:pt>
                <c:pt idx="7595">
                  <c:v>98</c:v>
                </c:pt>
                <c:pt idx="7596">
                  <c:v>98</c:v>
                </c:pt>
                <c:pt idx="7597">
                  <c:v>98</c:v>
                </c:pt>
                <c:pt idx="7598">
                  <c:v>98</c:v>
                </c:pt>
                <c:pt idx="7599">
                  <c:v>98</c:v>
                </c:pt>
                <c:pt idx="7600">
                  <c:v>98</c:v>
                </c:pt>
                <c:pt idx="7601">
                  <c:v>98</c:v>
                </c:pt>
                <c:pt idx="7602">
                  <c:v>98</c:v>
                </c:pt>
                <c:pt idx="7603">
                  <c:v>98</c:v>
                </c:pt>
                <c:pt idx="7604">
                  <c:v>98</c:v>
                </c:pt>
                <c:pt idx="7605">
                  <c:v>98</c:v>
                </c:pt>
                <c:pt idx="7606">
                  <c:v>98</c:v>
                </c:pt>
                <c:pt idx="7607">
                  <c:v>98</c:v>
                </c:pt>
                <c:pt idx="7608">
                  <c:v>98</c:v>
                </c:pt>
                <c:pt idx="7609">
                  <c:v>98</c:v>
                </c:pt>
                <c:pt idx="7610">
                  <c:v>98</c:v>
                </c:pt>
                <c:pt idx="7611">
                  <c:v>98</c:v>
                </c:pt>
                <c:pt idx="7612">
                  <c:v>98</c:v>
                </c:pt>
                <c:pt idx="7613">
                  <c:v>98</c:v>
                </c:pt>
                <c:pt idx="7614">
                  <c:v>98</c:v>
                </c:pt>
                <c:pt idx="7615">
                  <c:v>98</c:v>
                </c:pt>
                <c:pt idx="7616">
                  <c:v>98</c:v>
                </c:pt>
                <c:pt idx="7617">
                  <c:v>98</c:v>
                </c:pt>
                <c:pt idx="7618">
                  <c:v>98</c:v>
                </c:pt>
                <c:pt idx="7619">
                  <c:v>98</c:v>
                </c:pt>
                <c:pt idx="7620">
                  <c:v>98</c:v>
                </c:pt>
                <c:pt idx="7621">
                  <c:v>98</c:v>
                </c:pt>
                <c:pt idx="7622">
                  <c:v>98</c:v>
                </c:pt>
                <c:pt idx="7623">
                  <c:v>98</c:v>
                </c:pt>
                <c:pt idx="7624">
                  <c:v>98</c:v>
                </c:pt>
                <c:pt idx="7625">
                  <c:v>98</c:v>
                </c:pt>
                <c:pt idx="7626">
                  <c:v>98</c:v>
                </c:pt>
                <c:pt idx="7627">
                  <c:v>98</c:v>
                </c:pt>
                <c:pt idx="7628">
                  <c:v>98</c:v>
                </c:pt>
                <c:pt idx="7629">
                  <c:v>98</c:v>
                </c:pt>
                <c:pt idx="7630">
                  <c:v>98</c:v>
                </c:pt>
                <c:pt idx="7631">
                  <c:v>98</c:v>
                </c:pt>
                <c:pt idx="7632">
                  <c:v>98</c:v>
                </c:pt>
                <c:pt idx="7633">
                  <c:v>98</c:v>
                </c:pt>
                <c:pt idx="7634">
                  <c:v>98</c:v>
                </c:pt>
                <c:pt idx="7635">
                  <c:v>98</c:v>
                </c:pt>
                <c:pt idx="7636">
                  <c:v>98</c:v>
                </c:pt>
                <c:pt idx="7637">
                  <c:v>98</c:v>
                </c:pt>
                <c:pt idx="7638">
                  <c:v>98</c:v>
                </c:pt>
                <c:pt idx="7639">
                  <c:v>98</c:v>
                </c:pt>
                <c:pt idx="7640">
                  <c:v>98</c:v>
                </c:pt>
                <c:pt idx="7641">
                  <c:v>98</c:v>
                </c:pt>
                <c:pt idx="7642">
                  <c:v>98</c:v>
                </c:pt>
                <c:pt idx="7643">
                  <c:v>98</c:v>
                </c:pt>
                <c:pt idx="7644">
                  <c:v>98</c:v>
                </c:pt>
                <c:pt idx="7645">
                  <c:v>98</c:v>
                </c:pt>
                <c:pt idx="7646">
                  <c:v>98</c:v>
                </c:pt>
                <c:pt idx="7647">
                  <c:v>98</c:v>
                </c:pt>
                <c:pt idx="7648">
                  <c:v>98</c:v>
                </c:pt>
                <c:pt idx="7649">
                  <c:v>98</c:v>
                </c:pt>
                <c:pt idx="7650">
                  <c:v>98</c:v>
                </c:pt>
                <c:pt idx="7651">
                  <c:v>98</c:v>
                </c:pt>
                <c:pt idx="7652">
                  <c:v>98</c:v>
                </c:pt>
                <c:pt idx="7653">
                  <c:v>98</c:v>
                </c:pt>
                <c:pt idx="7654">
                  <c:v>98</c:v>
                </c:pt>
                <c:pt idx="7655">
                  <c:v>98</c:v>
                </c:pt>
                <c:pt idx="7656">
                  <c:v>98</c:v>
                </c:pt>
                <c:pt idx="7657">
                  <c:v>98</c:v>
                </c:pt>
                <c:pt idx="7658">
                  <c:v>98</c:v>
                </c:pt>
                <c:pt idx="7659">
                  <c:v>98</c:v>
                </c:pt>
                <c:pt idx="7660">
                  <c:v>98</c:v>
                </c:pt>
                <c:pt idx="7661">
                  <c:v>98</c:v>
                </c:pt>
                <c:pt idx="7662">
                  <c:v>98</c:v>
                </c:pt>
                <c:pt idx="7663">
                  <c:v>98</c:v>
                </c:pt>
                <c:pt idx="7664">
                  <c:v>98</c:v>
                </c:pt>
                <c:pt idx="7665">
                  <c:v>98</c:v>
                </c:pt>
                <c:pt idx="7666">
                  <c:v>98</c:v>
                </c:pt>
                <c:pt idx="7667">
                  <c:v>98</c:v>
                </c:pt>
                <c:pt idx="7668">
                  <c:v>98</c:v>
                </c:pt>
                <c:pt idx="7669">
                  <c:v>98</c:v>
                </c:pt>
                <c:pt idx="7670">
                  <c:v>98</c:v>
                </c:pt>
                <c:pt idx="7671">
                  <c:v>98</c:v>
                </c:pt>
                <c:pt idx="7672">
                  <c:v>98</c:v>
                </c:pt>
                <c:pt idx="7673">
                  <c:v>98</c:v>
                </c:pt>
                <c:pt idx="7674">
                  <c:v>98</c:v>
                </c:pt>
                <c:pt idx="7675">
                  <c:v>98</c:v>
                </c:pt>
                <c:pt idx="7676">
                  <c:v>98</c:v>
                </c:pt>
                <c:pt idx="7677">
                  <c:v>98</c:v>
                </c:pt>
                <c:pt idx="7678">
                  <c:v>98</c:v>
                </c:pt>
                <c:pt idx="7679">
                  <c:v>98</c:v>
                </c:pt>
                <c:pt idx="7680">
                  <c:v>98</c:v>
                </c:pt>
                <c:pt idx="7681">
                  <c:v>98</c:v>
                </c:pt>
                <c:pt idx="7682">
                  <c:v>98</c:v>
                </c:pt>
                <c:pt idx="7683">
                  <c:v>98</c:v>
                </c:pt>
                <c:pt idx="7684">
                  <c:v>98</c:v>
                </c:pt>
                <c:pt idx="7685">
                  <c:v>98</c:v>
                </c:pt>
                <c:pt idx="7686">
                  <c:v>98</c:v>
                </c:pt>
                <c:pt idx="7687">
                  <c:v>98</c:v>
                </c:pt>
                <c:pt idx="7688">
                  <c:v>98</c:v>
                </c:pt>
                <c:pt idx="7689">
                  <c:v>98</c:v>
                </c:pt>
                <c:pt idx="7690">
                  <c:v>98</c:v>
                </c:pt>
                <c:pt idx="7691">
                  <c:v>98</c:v>
                </c:pt>
                <c:pt idx="7692">
                  <c:v>98</c:v>
                </c:pt>
                <c:pt idx="7693">
                  <c:v>98</c:v>
                </c:pt>
                <c:pt idx="7694">
                  <c:v>98</c:v>
                </c:pt>
                <c:pt idx="7695">
                  <c:v>98</c:v>
                </c:pt>
                <c:pt idx="7696">
                  <c:v>98</c:v>
                </c:pt>
                <c:pt idx="7697">
                  <c:v>97</c:v>
                </c:pt>
                <c:pt idx="7698">
                  <c:v>97</c:v>
                </c:pt>
                <c:pt idx="7699">
                  <c:v>97</c:v>
                </c:pt>
                <c:pt idx="7700">
                  <c:v>97</c:v>
                </c:pt>
                <c:pt idx="7701">
                  <c:v>97</c:v>
                </c:pt>
                <c:pt idx="7702">
                  <c:v>97</c:v>
                </c:pt>
                <c:pt idx="7703">
                  <c:v>97</c:v>
                </c:pt>
                <c:pt idx="7704">
                  <c:v>97</c:v>
                </c:pt>
                <c:pt idx="7705">
                  <c:v>97</c:v>
                </c:pt>
                <c:pt idx="7706">
                  <c:v>97</c:v>
                </c:pt>
                <c:pt idx="7707">
                  <c:v>97</c:v>
                </c:pt>
                <c:pt idx="7708">
                  <c:v>97</c:v>
                </c:pt>
                <c:pt idx="7709">
                  <c:v>97</c:v>
                </c:pt>
                <c:pt idx="7710">
                  <c:v>97</c:v>
                </c:pt>
                <c:pt idx="7711">
                  <c:v>97</c:v>
                </c:pt>
                <c:pt idx="7712">
                  <c:v>97</c:v>
                </c:pt>
                <c:pt idx="7713">
                  <c:v>97</c:v>
                </c:pt>
                <c:pt idx="7714">
                  <c:v>97</c:v>
                </c:pt>
                <c:pt idx="7715">
                  <c:v>97</c:v>
                </c:pt>
                <c:pt idx="7716">
                  <c:v>97</c:v>
                </c:pt>
                <c:pt idx="7717">
                  <c:v>97</c:v>
                </c:pt>
                <c:pt idx="7718">
                  <c:v>97</c:v>
                </c:pt>
                <c:pt idx="7719">
                  <c:v>97</c:v>
                </c:pt>
                <c:pt idx="7720">
                  <c:v>97</c:v>
                </c:pt>
                <c:pt idx="7721">
                  <c:v>97</c:v>
                </c:pt>
                <c:pt idx="7722">
                  <c:v>97</c:v>
                </c:pt>
                <c:pt idx="7723">
                  <c:v>97</c:v>
                </c:pt>
                <c:pt idx="7724">
                  <c:v>97</c:v>
                </c:pt>
                <c:pt idx="7725">
                  <c:v>97</c:v>
                </c:pt>
                <c:pt idx="7726">
                  <c:v>97</c:v>
                </c:pt>
                <c:pt idx="7727">
                  <c:v>97</c:v>
                </c:pt>
                <c:pt idx="7728">
                  <c:v>97</c:v>
                </c:pt>
                <c:pt idx="7729">
                  <c:v>97</c:v>
                </c:pt>
                <c:pt idx="7730">
                  <c:v>97</c:v>
                </c:pt>
                <c:pt idx="7731">
                  <c:v>97</c:v>
                </c:pt>
                <c:pt idx="7732">
                  <c:v>97</c:v>
                </c:pt>
                <c:pt idx="7733">
                  <c:v>97</c:v>
                </c:pt>
                <c:pt idx="7734">
                  <c:v>97</c:v>
                </c:pt>
                <c:pt idx="7735">
                  <c:v>97</c:v>
                </c:pt>
                <c:pt idx="7736">
                  <c:v>97</c:v>
                </c:pt>
                <c:pt idx="7737">
                  <c:v>97</c:v>
                </c:pt>
                <c:pt idx="7738">
                  <c:v>97</c:v>
                </c:pt>
                <c:pt idx="7739">
                  <c:v>97</c:v>
                </c:pt>
                <c:pt idx="7740">
                  <c:v>97</c:v>
                </c:pt>
                <c:pt idx="7741">
                  <c:v>97</c:v>
                </c:pt>
                <c:pt idx="7742">
                  <c:v>97</c:v>
                </c:pt>
                <c:pt idx="7743">
                  <c:v>97</c:v>
                </c:pt>
                <c:pt idx="7744">
                  <c:v>97</c:v>
                </c:pt>
                <c:pt idx="7745">
                  <c:v>97</c:v>
                </c:pt>
                <c:pt idx="7746">
                  <c:v>97</c:v>
                </c:pt>
                <c:pt idx="7747">
                  <c:v>97</c:v>
                </c:pt>
                <c:pt idx="7748">
                  <c:v>97</c:v>
                </c:pt>
                <c:pt idx="7749">
                  <c:v>97</c:v>
                </c:pt>
                <c:pt idx="7750">
                  <c:v>97</c:v>
                </c:pt>
                <c:pt idx="7751">
                  <c:v>97</c:v>
                </c:pt>
                <c:pt idx="7752">
                  <c:v>97</c:v>
                </c:pt>
                <c:pt idx="7753">
                  <c:v>97</c:v>
                </c:pt>
                <c:pt idx="7754">
                  <c:v>97</c:v>
                </c:pt>
                <c:pt idx="7755">
                  <c:v>97</c:v>
                </c:pt>
                <c:pt idx="7756">
                  <c:v>97</c:v>
                </c:pt>
                <c:pt idx="7757">
                  <c:v>97</c:v>
                </c:pt>
                <c:pt idx="7758">
                  <c:v>97</c:v>
                </c:pt>
                <c:pt idx="7759">
                  <c:v>97</c:v>
                </c:pt>
                <c:pt idx="7760">
                  <c:v>97</c:v>
                </c:pt>
                <c:pt idx="7761">
                  <c:v>97</c:v>
                </c:pt>
                <c:pt idx="7762">
                  <c:v>97</c:v>
                </c:pt>
                <c:pt idx="7763">
                  <c:v>97</c:v>
                </c:pt>
                <c:pt idx="7764">
                  <c:v>97</c:v>
                </c:pt>
                <c:pt idx="7765">
                  <c:v>97</c:v>
                </c:pt>
                <c:pt idx="7766">
                  <c:v>97</c:v>
                </c:pt>
                <c:pt idx="7767">
                  <c:v>97</c:v>
                </c:pt>
                <c:pt idx="7768">
                  <c:v>97</c:v>
                </c:pt>
                <c:pt idx="7769">
                  <c:v>97</c:v>
                </c:pt>
                <c:pt idx="7770">
                  <c:v>97</c:v>
                </c:pt>
                <c:pt idx="7771">
                  <c:v>97</c:v>
                </c:pt>
                <c:pt idx="7772">
                  <c:v>97</c:v>
                </c:pt>
                <c:pt idx="7773">
                  <c:v>97</c:v>
                </c:pt>
                <c:pt idx="7774">
                  <c:v>97</c:v>
                </c:pt>
                <c:pt idx="7775">
                  <c:v>97</c:v>
                </c:pt>
                <c:pt idx="7776">
                  <c:v>97</c:v>
                </c:pt>
                <c:pt idx="7777">
                  <c:v>97</c:v>
                </c:pt>
                <c:pt idx="7778">
                  <c:v>97</c:v>
                </c:pt>
                <c:pt idx="7779">
                  <c:v>97</c:v>
                </c:pt>
                <c:pt idx="7780">
                  <c:v>97</c:v>
                </c:pt>
                <c:pt idx="7781">
                  <c:v>97</c:v>
                </c:pt>
                <c:pt idx="7782">
                  <c:v>97</c:v>
                </c:pt>
                <c:pt idx="7783">
                  <c:v>97</c:v>
                </c:pt>
                <c:pt idx="7784">
                  <c:v>97</c:v>
                </c:pt>
                <c:pt idx="7785">
                  <c:v>97</c:v>
                </c:pt>
                <c:pt idx="7786">
                  <c:v>97</c:v>
                </c:pt>
                <c:pt idx="7787">
                  <c:v>97</c:v>
                </c:pt>
                <c:pt idx="7788">
                  <c:v>97</c:v>
                </c:pt>
                <c:pt idx="7789">
                  <c:v>97</c:v>
                </c:pt>
                <c:pt idx="7790">
                  <c:v>97</c:v>
                </c:pt>
                <c:pt idx="7791">
                  <c:v>97</c:v>
                </c:pt>
                <c:pt idx="7792">
                  <c:v>97</c:v>
                </c:pt>
                <c:pt idx="7793">
                  <c:v>97</c:v>
                </c:pt>
                <c:pt idx="7794">
                  <c:v>97</c:v>
                </c:pt>
                <c:pt idx="7795">
                  <c:v>97</c:v>
                </c:pt>
                <c:pt idx="7796">
                  <c:v>97</c:v>
                </c:pt>
                <c:pt idx="7797">
                  <c:v>97</c:v>
                </c:pt>
                <c:pt idx="7798">
                  <c:v>97</c:v>
                </c:pt>
                <c:pt idx="7799">
                  <c:v>97</c:v>
                </c:pt>
                <c:pt idx="7800">
                  <c:v>97</c:v>
                </c:pt>
                <c:pt idx="7801">
                  <c:v>97</c:v>
                </c:pt>
                <c:pt idx="7802">
                  <c:v>97</c:v>
                </c:pt>
                <c:pt idx="7803">
                  <c:v>97</c:v>
                </c:pt>
                <c:pt idx="7804">
                  <c:v>97</c:v>
                </c:pt>
                <c:pt idx="7805">
                  <c:v>97</c:v>
                </c:pt>
                <c:pt idx="7806">
                  <c:v>97</c:v>
                </c:pt>
                <c:pt idx="7807">
                  <c:v>97</c:v>
                </c:pt>
                <c:pt idx="7808">
                  <c:v>97</c:v>
                </c:pt>
                <c:pt idx="7809">
                  <c:v>97</c:v>
                </c:pt>
                <c:pt idx="7810">
                  <c:v>97</c:v>
                </c:pt>
                <c:pt idx="7811">
                  <c:v>97</c:v>
                </c:pt>
                <c:pt idx="7812">
                  <c:v>97</c:v>
                </c:pt>
                <c:pt idx="7813">
                  <c:v>97</c:v>
                </c:pt>
                <c:pt idx="7814">
                  <c:v>97</c:v>
                </c:pt>
                <c:pt idx="7815">
                  <c:v>97</c:v>
                </c:pt>
                <c:pt idx="7816">
                  <c:v>97</c:v>
                </c:pt>
                <c:pt idx="7817">
                  <c:v>97</c:v>
                </c:pt>
                <c:pt idx="7818">
                  <c:v>97</c:v>
                </c:pt>
                <c:pt idx="7819">
                  <c:v>97</c:v>
                </c:pt>
                <c:pt idx="7820">
                  <c:v>97</c:v>
                </c:pt>
                <c:pt idx="7821">
                  <c:v>97</c:v>
                </c:pt>
                <c:pt idx="7822">
                  <c:v>97</c:v>
                </c:pt>
                <c:pt idx="7823">
                  <c:v>97</c:v>
                </c:pt>
                <c:pt idx="7824">
                  <c:v>97</c:v>
                </c:pt>
                <c:pt idx="7825">
                  <c:v>97</c:v>
                </c:pt>
                <c:pt idx="7826">
                  <c:v>97</c:v>
                </c:pt>
                <c:pt idx="7827">
                  <c:v>97</c:v>
                </c:pt>
                <c:pt idx="7828">
                  <c:v>97</c:v>
                </c:pt>
                <c:pt idx="7829">
                  <c:v>97</c:v>
                </c:pt>
                <c:pt idx="7830">
                  <c:v>97</c:v>
                </c:pt>
                <c:pt idx="7831">
                  <c:v>97</c:v>
                </c:pt>
                <c:pt idx="7832">
                  <c:v>97</c:v>
                </c:pt>
                <c:pt idx="7833">
                  <c:v>97</c:v>
                </c:pt>
                <c:pt idx="7834">
                  <c:v>97</c:v>
                </c:pt>
                <c:pt idx="7835">
                  <c:v>97</c:v>
                </c:pt>
                <c:pt idx="7836">
                  <c:v>97</c:v>
                </c:pt>
                <c:pt idx="7837">
                  <c:v>97</c:v>
                </c:pt>
                <c:pt idx="7838">
                  <c:v>97</c:v>
                </c:pt>
                <c:pt idx="7839">
                  <c:v>97</c:v>
                </c:pt>
                <c:pt idx="7840">
                  <c:v>97</c:v>
                </c:pt>
                <c:pt idx="7841">
                  <c:v>97</c:v>
                </c:pt>
                <c:pt idx="7842">
                  <c:v>97</c:v>
                </c:pt>
                <c:pt idx="7843">
                  <c:v>97</c:v>
                </c:pt>
                <c:pt idx="7844">
                  <c:v>97</c:v>
                </c:pt>
                <c:pt idx="7845">
                  <c:v>97</c:v>
                </c:pt>
                <c:pt idx="7846">
                  <c:v>97</c:v>
                </c:pt>
                <c:pt idx="7847">
                  <c:v>97</c:v>
                </c:pt>
                <c:pt idx="7848">
                  <c:v>97</c:v>
                </c:pt>
                <c:pt idx="7849">
                  <c:v>97</c:v>
                </c:pt>
                <c:pt idx="7850">
                  <c:v>97</c:v>
                </c:pt>
                <c:pt idx="7851">
                  <c:v>97</c:v>
                </c:pt>
                <c:pt idx="7852">
                  <c:v>97</c:v>
                </c:pt>
                <c:pt idx="7853">
                  <c:v>97</c:v>
                </c:pt>
                <c:pt idx="7854">
                  <c:v>97</c:v>
                </c:pt>
                <c:pt idx="7855">
                  <c:v>97</c:v>
                </c:pt>
                <c:pt idx="7856">
                  <c:v>97</c:v>
                </c:pt>
                <c:pt idx="7857">
                  <c:v>97</c:v>
                </c:pt>
                <c:pt idx="7858">
                  <c:v>97</c:v>
                </c:pt>
                <c:pt idx="7859">
                  <c:v>97</c:v>
                </c:pt>
                <c:pt idx="7860">
                  <c:v>97</c:v>
                </c:pt>
                <c:pt idx="7861">
                  <c:v>97</c:v>
                </c:pt>
                <c:pt idx="7862">
                  <c:v>97</c:v>
                </c:pt>
                <c:pt idx="7863">
                  <c:v>97</c:v>
                </c:pt>
                <c:pt idx="7864">
                  <c:v>97</c:v>
                </c:pt>
                <c:pt idx="7865">
                  <c:v>97</c:v>
                </c:pt>
                <c:pt idx="7866">
                  <c:v>97</c:v>
                </c:pt>
                <c:pt idx="7867">
                  <c:v>97</c:v>
                </c:pt>
                <c:pt idx="7868">
                  <c:v>97</c:v>
                </c:pt>
                <c:pt idx="7869">
                  <c:v>97</c:v>
                </c:pt>
                <c:pt idx="7870">
                  <c:v>97</c:v>
                </c:pt>
                <c:pt idx="7871">
                  <c:v>97</c:v>
                </c:pt>
                <c:pt idx="7872">
                  <c:v>97</c:v>
                </c:pt>
                <c:pt idx="7873">
                  <c:v>97</c:v>
                </c:pt>
                <c:pt idx="7874">
                  <c:v>97</c:v>
                </c:pt>
                <c:pt idx="7875">
                  <c:v>97</c:v>
                </c:pt>
                <c:pt idx="7876">
                  <c:v>97</c:v>
                </c:pt>
                <c:pt idx="7877">
                  <c:v>97</c:v>
                </c:pt>
                <c:pt idx="7878">
                  <c:v>97</c:v>
                </c:pt>
                <c:pt idx="7879">
                  <c:v>97</c:v>
                </c:pt>
                <c:pt idx="7880">
                  <c:v>97</c:v>
                </c:pt>
                <c:pt idx="7881">
                  <c:v>97</c:v>
                </c:pt>
                <c:pt idx="7882">
                  <c:v>97</c:v>
                </c:pt>
                <c:pt idx="7883">
                  <c:v>97</c:v>
                </c:pt>
                <c:pt idx="7884">
                  <c:v>97</c:v>
                </c:pt>
                <c:pt idx="7885">
                  <c:v>97</c:v>
                </c:pt>
                <c:pt idx="7886">
                  <c:v>97</c:v>
                </c:pt>
                <c:pt idx="7887">
                  <c:v>97</c:v>
                </c:pt>
                <c:pt idx="7888">
                  <c:v>97</c:v>
                </c:pt>
                <c:pt idx="7889">
                  <c:v>97</c:v>
                </c:pt>
                <c:pt idx="7890">
                  <c:v>97</c:v>
                </c:pt>
                <c:pt idx="7891">
                  <c:v>97</c:v>
                </c:pt>
                <c:pt idx="7892">
                  <c:v>97</c:v>
                </c:pt>
                <c:pt idx="7893">
                  <c:v>97</c:v>
                </c:pt>
                <c:pt idx="7894">
                  <c:v>97</c:v>
                </c:pt>
                <c:pt idx="7895">
                  <c:v>97</c:v>
                </c:pt>
                <c:pt idx="7896">
                  <c:v>97</c:v>
                </c:pt>
                <c:pt idx="7897">
                  <c:v>97</c:v>
                </c:pt>
                <c:pt idx="7898">
                  <c:v>97</c:v>
                </c:pt>
                <c:pt idx="7899">
                  <c:v>97</c:v>
                </c:pt>
                <c:pt idx="7900">
                  <c:v>97</c:v>
                </c:pt>
                <c:pt idx="7901">
                  <c:v>97</c:v>
                </c:pt>
                <c:pt idx="7902">
                  <c:v>97</c:v>
                </c:pt>
                <c:pt idx="7903">
                  <c:v>97</c:v>
                </c:pt>
                <c:pt idx="7904">
                  <c:v>97</c:v>
                </c:pt>
                <c:pt idx="7905">
                  <c:v>97</c:v>
                </c:pt>
                <c:pt idx="7906">
                  <c:v>97</c:v>
                </c:pt>
                <c:pt idx="7907">
                  <c:v>97</c:v>
                </c:pt>
                <c:pt idx="7908">
                  <c:v>97</c:v>
                </c:pt>
                <c:pt idx="7909">
                  <c:v>97</c:v>
                </c:pt>
                <c:pt idx="7910">
                  <c:v>97</c:v>
                </c:pt>
                <c:pt idx="7911">
                  <c:v>97</c:v>
                </c:pt>
                <c:pt idx="7912">
                  <c:v>97</c:v>
                </c:pt>
                <c:pt idx="7913">
                  <c:v>97</c:v>
                </c:pt>
                <c:pt idx="7914">
                  <c:v>97</c:v>
                </c:pt>
                <c:pt idx="7915">
                  <c:v>97</c:v>
                </c:pt>
                <c:pt idx="7916">
                  <c:v>97</c:v>
                </c:pt>
                <c:pt idx="7917">
                  <c:v>97</c:v>
                </c:pt>
                <c:pt idx="7918">
                  <c:v>97</c:v>
                </c:pt>
                <c:pt idx="7919">
                  <c:v>97</c:v>
                </c:pt>
                <c:pt idx="7920">
                  <c:v>97</c:v>
                </c:pt>
                <c:pt idx="7921">
                  <c:v>97</c:v>
                </c:pt>
                <c:pt idx="7922">
                  <c:v>97</c:v>
                </c:pt>
                <c:pt idx="7923">
                  <c:v>97</c:v>
                </c:pt>
                <c:pt idx="7924">
                  <c:v>97</c:v>
                </c:pt>
                <c:pt idx="7925">
                  <c:v>97</c:v>
                </c:pt>
                <c:pt idx="7926">
                  <c:v>97</c:v>
                </c:pt>
                <c:pt idx="7927">
                  <c:v>97</c:v>
                </c:pt>
                <c:pt idx="7928">
                  <c:v>97</c:v>
                </c:pt>
                <c:pt idx="7929">
                  <c:v>97</c:v>
                </c:pt>
                <c:pt idx="7930">
                  <c:v>97</c:v>
                </c:pt>
                <c:pt idx="7931">
                  <c:v>97</c:v>
                </c:pt>
                <c:pt idx="7932">
                  <c:v>97</c:v>
                </c:pt>
                <c:pt idx="7933">
                  <c:v>97</c:v>
                </c:pt>
                <c:pt idx="7934">
                  <c:v>97</c:v>
                </c:pt>
                <c:pt idx="7935">
                  <c:v>97</c:v>
                </c:pt>
                <c:pt idx="7936">
                  <c:v>97</c:v>
                </c:pt>
                <c:pt idx="7937">
                  <c:v>97</c:v>
                </c:pt>
                <c:pt idx="7938">
                  <c:v>97</c:v>
                </c:pt>
                <c:pt idx="7939">
                  <c:v>97</c:v>
                </c:pt>
                <c:pt idx="7940">
                  <c:v>97</c:v>
                </c:pt>
                <c:pt idx="7941">
                  <c:v>97</c:v>
                </c:pt>
                <c:pt idx="7942">
                  <c:v>97</c:v>
                </c:pt>
                <c:pt idx="7943">
                  <c:v>97</c:v>
                </c:pt>
                <c:pt idx="7944">
                  <c:v>97</c:v>
                </c:pt>
                <c:pt idx="7945">
                  <c:v>97</c:v>
                </c:pt>
                <c:pt idx="7946">
                  <c:v>97</c:v>
                </c:pt>
                <c:pt idx="7947">
                  <c:v>97</c:v>
                </c:pt>
                <c:pt idx="7948">
                  <c:v>97</c:v>
                </c:pt>
                <c:pt idx="7949">
                  <c:v>97</c:v>
                </c:pt>
                <c:pt idx="7950">
                  <c:v>97</c:v>
                </c:pt>
                <c:pt idx="7951">
                  <c:v>97</c:v>
                </c:pt>
                <c:pt idx="7952">
                  <c:v>97</c:v>
                </c:pt>
                <c:pt idx="7953">
                  <c:v>97</c:v>
                </c:pt>
                <c:pt idx="7954">
                  <c:v>97</c:v>
                </c:pt>
                <c:pt idx="7955">
                  <c:v>97</c:v>
                </c:pt>
                <c:pt idx="7956">
                  <c:v>97</c:v>
                </c:pt>
                <c:pt idx="7957">
                  <c:v>97</c:v>
                </c:pt>
                <c:pt idx="7958">
                  <c:v>97</c:v>
                </c:pt>
                <c:pt idx="7959">
                  <c:v>98</c:v>
                </c:pt>
                <c:pt idx="7960">
                  <c:v>98</c:v>
                </c:pt>
                <c:pt idx="7961">
                  <c:v>98</c:v>
                </c:pt>
                <c:pt idx="7962">
                  <c:v>98</c:v>
                </c:pt>
                <c:pt idx="7963">
                  <c:v>98</c:v>
                </c:pt>
                <c:pt idx="7964">
                  <c:v>98</c:v>
                </c:pt>
                <c:pt idx="7965">
                  <c:v>98</c:v>
                </c:pt>
                <c:pt idx="7966">
                  <c:v>98</c:v>
                </c:pt>
                <c:pt idx="7967">
                  <c:v>98</c:v>
                </c:pt>
                <c:pt idx="7968">
                  <c:v>98</c:v>
                </c:pt>
                <c:pt idx="7969">
                  <c:v>98</c:v>
                </c:pt>
                <c:pt idx="7970">
                  <c:v>98</c:v>
                </c:pt>
                <c:pt idx="7971">
                  <c:v>98</c:v>
                </c:pt>
                <c:pt idx="7972">
                  <c:v>98</c:v>
                </c:pt>
                <c:pt idx="7973">
                  <c:v>98</c:v>
                </c:pt>
                <c:pt idx="7974">
                  <c:v>98</c:v>
                </c:pt>
                <c:pt idx="7975">
                  <c:v>98</c:v>
                </c:pt>
                <c:pt idx="7976">
                  <c:v>98</c:v>
                </c:pt>
                <c:pt idx="7977">
                  <c:v>98</c:v>
                </c:pt>
                <c:pt idx="7978">
                  <c:v>98</c:v>
                </c:pt>
                <c:pt idx="7979">
                  <c:v>98</c:v>
                </c:pt>
                <c:pt idx="7980">
                  <c:v>98</c:v>
                </c:pt>
                <c:pt idx="7981">
                  <c:v>98</c:v>
                </c:pt>
                <c:pt idx="7982">
                  <c:v>98</c:v>
                </c:pt>
                <c:pt idx="7983">
                  <c:v>98</c:v>
                </c:pt>
                <c:pt idx="7984">
                  <c:v>98</c:v>
                </c:pt>
                <c:pt idx="7985">
                  <c:v>98</c:v>
                </c:pt>
                <c:pt idx="7986">
                  <c:v>98</c:v>
                </c:pt>
                <c:pt idx="7987">
                  <c:v>98</c:v>
                </c:pt>
                <c:pt idx="7988">
                  <c:v>98</c:v>
                </c:pt>
                <c:pt idx="7989">
                  <c:v>98</c:v>
                </c:pt>
                <c:pt idx="7990">
                  <c:v>98</c:v>
                </c:pt>
                <c:pt idx="7991">
                  <c:v>98</c:v>
                </c:pt>
                <c:pt idx="7992">
                  <c:v>98</c:v>
                </c:pt>
                <c:pt idx="7993">
                  <c:v>98</c:v>
                </c:pt>
                <c:pt idx="7994">
                  <c:v>98</c:v>
                </c:pt>
                <c:pt idx="7995">
                  <c:v>98</c:v>
                </c:pt>
                <c:pt idx="7996">
                  <c:v>98</c:v>
                </c:pt>
                <c:pt idx="7997">
                  <c:v>98</c:v>
                </c:pt>
                <c:pt idx="7998">
                  <c:v>98</c:v>
                </c:pt>
                <c:pt idx="7999">
                  <c:v>98</c:v>
                </c:pt>
                <c:pt idx="8000">
                  <c:v>98</c:v>
                </c:pt>
                <c:pt idx="8001">
                  <c:v>98</c:v>
                </c:pt>
                <c:pt idx="8002">
                  <c:v>98</c:v>
                </c:pt>
                <c:pt idx="8003">
                  <c:v>98</c:v>
                </c:pt>
                <c:pt idx="8004">
                  <c:v>98</c:v>
                </c:pt>
                <c:pt idx="8005">
                  <c:v>98</c:v>
                </c:pt>
                <c:pt idx="8006">
                  <c:v>98</c:v>
                </c:pt>
                <c:pt idx="8007">
                  <c:v>98</c:v>
                </c:pt>
                <c:pt idx="8008">
                  <c:v>98</c:v>
                </c:pt>
                <c:pt idx="8009">
                  <c:v>98</c:v>
                </c:pt>
                <c:pt idx="8010">
                  <c:v>98</c:v>
                </c:pt>
                <c:pt idx="8011">
                  <c:v>98</c:v>
                </c:pt>
                <c:pt idx="8012">
                  <c:v>98</c:v>
                </c:pt>
                <c:pt idx="8013">
                  <c:v>98</c:v>
                </c:pt>
                <c:pt idx="8014">
                  <c:v>98</c:v>
                </c:pt>
                <c:pt idx="8015">
                  <c:v>98</c:v>
                </c:pt>
                <c:pt idx="8016">
                  <c:v>98</c:v>
                </c:pt>
                <c:pt idx="8017">
                  <c:v>98</c:v>
                </c:pt>
                <c:pt idx="8018">
                  <c:v>98</c:v>
                </c:pt>
                <c:pt idx="8019">
                  <c:v>98</c:v>
                </c:pt>
                <c:pt idx="8020">
                  <c:v>98</c:v>
                </c:pt>
                <c:pt idx="8021">
                  <c:v>98</c:v>
                </c:pt>
                <c:pt idx="8022">
                  <c:v>98</c:v>
                </c:pt>
                <c:pt idx="8023">
                  <c:v>98</c:v>
                </c:pt>
                <c:pt idx="8024">
                  <c:v>98</c:v>
                </c:pt>
                <c:pt idx="8025">
                  <c:v>98</c:v>
                </c:pt>
                <c:pt idx="8026">
                  <c:v>98</c:v>
                </c:pt>
                <c:pt idx="8027">
                  <c:v>98</c:v>
                </c:pt>
                <c:pt idx="8028">
                  <c:v>98</c:v>
                </c:pt>
                <c:pt idx="8029">
                  <c:v>98</c:v>
                </c:pt>
                <c:pt idx="8030">
                  <c:v>98</c:v>
                </c:pt>
                <c:pt idx="8031">
                  <c:v>98</c:v>
                </c:pt>
                <c:pt idx="8032">
                  <c:v>98</c:v>
                </c:pt>
                <c:pt idx="8033">
                  <c:v>98</c:v>
                </c:pt>
                <c:pt idx="8034">
                  <c:v>98</c:v>
                </c:pt>
                <c:pt idx="8035">
                  <c:v>98</c:v>
                </c:pt>
                <c:pt idx="8036">
                  <c:v>98</c:v>
                </c:pt>
                <c:pt idx="8037">
                  <c:v>98</c:v>
                </c:pt>
                <c:pt idx="8038">
                  <c:v>98</c:v>
                </c:pt>
                <c:pt idx="8039">
                  <c:v>98</c:v>
                </c:pt>
                <c:pt idx="8040">
                  <c:v>98</c:v>
                </c:pt>
                <c:pt idx="8041">
                  <c:v>98</c:v>
                </c:pt>
                <c:pt idx="8042">
                  <c:v>98</c:v>
                </c:pt>
                <c:pt idx="8043">
                  <c:v>98</c:v>
                </c:pt>
                <c:pt idx="8044">
                  <c:v>98</c:v>
                </c:pt>
                <c:pt idx="8045">
                  <c:v>98</c:v>
                </c:pt>
                <c:pt idx="8046">
                  <c:v>98</c:v>
                </c:pt>
                <c:pt idx="8047">
                  <c:v>98</c:v>
                </c:pt>
                <c:pt idx="8048">
                  <c:v>98</c:v>
                </c:pt>
                <c:pt idx="8049">
                  <c:v>98</c:v>
                </c:pt>
                <c:pt idx="8050">
                  <c:v>98</c:v>
                </c:pt>
                <c:pt idx="8051">
                  <c:v>98</c:v>
                </c:pt>
                <c:pt idx="8052">
                  <c:v>98</c:v>
                </c:pt>
                <c:pt idx="8053">
                  <c:v>98</c:v>
                </c:pt>
                <c:pt idx="8054">
                  <c:v>98</c:v>
                </c:pt>
                <c:pt idx="8055">
                  <c:v>98</c:v>
                </c:pt>
                <c:pt idx="8056">
                  <c:v>98</c:v>
                </c:pt>
                <c:pt idx="8057">
                  <c:v>98</c:v>
                </c:pt>
                <c:pt idx="8058">
                  <c:v>98</c:v>
                </c:pt>
                <c:pt idx="8059">
                  <c:v>98</c:v>
                </c:pt>
                <c:pt idx="8060">
                  <c:v>98</c:v>
                </c:pt>
                <c:pt idx="8061">
                  <c:v>98</c:v>
                </c:pt>
                <c:pt idx="8062">
                  <c:v>98</c:v>
                </c:pt>
                <c:pt idx="8063">
                  <c:v>98</c:v>
                </c:pt>
                <c:pt idx="8064">
                  <c:v>98</c:v>
                </c:pt>
                <c:pt idx="8065">
                  <c:v>98</c:v>
                </c:pt>
                <c:pt idx="8066">
                  <c:v>98</c:v>
                </c:pt>
                <c:pt idx="8067">
                  <c:v>98</c:v>
                </c:pt>
                <c:pt idx="8068">
                  <c:v>98</c:v>
                </c:pt>
                <c:pt idx="8069">
                  <c:v>98</c:v>
                </c:pt>
                <c:pt idx="8070">
                  <c:v>98</c:v>
                </c:pt>
                <c:pt idx="8071">
                  <c:v>98</c:v>
                </c:pt>
                <c:pt idx="8072">
                  <c:v>98</c:v>
                </c:pt>
                <c:pt idx="8073">
                  <c:v>98</c:v>
                </c:pt>
                <c:pt idx="8074">
                  <c:v>98</c:v>
                </c:pt>
                <c:pt idx="8075">
                  <c:v>98</c:v>
                </c:pt>
                <c:pt idx="8076">
                  <c:v>98</c:v>
                </c:pt>
                <c:pt idx="8077">
                  <c:v>98</c:v>
                </c:pt>
                <c:pt idx="8078">
                  <c:v>98</c:v>
                </c:pt>
                <c:pt idx="8079">
                  <c:v>98</c:v>
                </c:pt>
                <c:pt idx="8080">
                  <c:v>98</c:v>
                </c:pt>
                <c:pt idx="8081">
                  <c:v>98</c:v>
                </c:pt>
                <c:pt idx="8082">
                  <c:v>98</c:v>
                </c:pt>
                <c:pt idx="8083">
                  <c:v>98</c:v>
                </c:pt>
                <c:pt idx="8084">
                  <c:v>98</c:v>
                </c:pt>
                <c:pt idx="8085">
                  <c:v>98</c:v>
                </c:pt>
                <c:pt idx="8086">
                  <c:v>98</c:v>
                </c:pt>
                <c:pt idx="8087">
                  <c:v>98</c:v>
                </c:pt>
                <c:pt idx="8088">
                  <c:v>98</c:v>
                </c:pt>
                <c:pt idx="8089">
                  <c:v>98</c:v>
                </c:pt>
                <c:pt idx="8090">
                  <c:v>98</c:v>
                </c:pt>
                <c:pt idx="8091">
                  <c:v>98</c:v>
                </c:pt>
                <c:pt idx="8092">
                  <c:v>98</c:v>
                </c:pt>
                <c:pt idx="8093">
                  <c:v>98</c:v>
                </c:pt>
                <c:pt idx="8094">
                  <c:v>98</c:v>
                </c:pt>
                <c:pt idx="8095">
                  <c:v>98</c:v>
                </c:pt>
                <c:pt idx="8096">
                  <c:v>98</c:v>
                </c:pt>
                <c:pt idx="8097">
                  <c:v>98</c:v>
                </c:pt>
                <c:pt idx="8098">
                  <c:v>98</c:v>
                </c:pt>
                <c:pt idx="8099">
                  <c:v>98</c:v>
                </c:pt>
                <c:pt idx="8100">
                  <c:v>98</c:v>
                </c:pt>
                <c:pt idx="8101">
                  <c:v>98</c:v>
                </c:pt>
                <c:pt idx="8102">
                  <c:v>98</c:v>
                </c:pt>
                <c:pt idx="8103">
                  <c:v>98</c:v>
                </c:pt>
                <c:pt idx="8104">
                  <c:v>98</c:v>
                </c:pt>
                <c:pt idx="8105">
                  <c:v>98</c:v>
                </c:pt>
                <c:pt idx="8106">
                  <c:v>98</c:v>
                </c:pt>
                <c:pt idx="8107">
                  <c:v>98</c:v>
                </c:pt>
                <c:pt idx="8108">
                  <c:v>98</c:v>
                </c:pt>
                <c:pt idx="8109">
                  <c:v>98</c:v>
                </c:pt>
                <c:pt idx="8110">
                  <c:v>98</c:v>
                </c:pt>
                <c:pt idx="8111">
                  <c:v>98</c:v>
                </c:pt>
                <c:pt idx="8112">
                  <c:v>98</c:v>
                </c:pt>
                <c:pt idx="8113">
                  <c:v>98</c:v>
                </c:pt>
                <c:pt idx="8114">
                  <c:v>98</c:v>
                </c:pt>
                <c:pt idx="8115">
                  <c:v>98</c:v>
                </c:pt>
                <c:pt idx="8116">
                  <c:v>98</c:v>
                </c:pt>
                <c:pt idx="8117">
                  <c:v>98</c:v>
                </c:pt>
                <c:pt idx="8118">
                  <c:v>98</c:v>
                </c:pt>
                <c:pt idx="8119">
                  <c:v>98</c:v>
                </c:pt>
                <c:pt idx="8120">
                  <c:v>98</c:v>
                </c:pt>
                <c:pt idx="8121">
                  <c:v>98</c:v>
                </c:pt>
                <c:pt idx="8122">
                  <c:v>98</c:v>
                </c:pt>
                <c:pt idx="8123">
                  <c:v>98</c:v>
                </c:pt>
                <c:pt idx="8124">
                  <c:v>98</c:v>
                </c:pt>
                <c:pt idx="8125">
                  <c:v>98</c:v>
                </c:pt>
                <c:pt idx="8126">
                  <c:v>98</c:v>
                </c:pt>
                <c:pt idx="8127">
                  <c:v>98</c:v>
                </c:pt>
                <c:pt idx="8128">
                  <c:v>98</c:v>
                </c:pt>
                <c:pt idx="8129">
                  <c:v>98</c:v>
                </c:pt>
                <c:pt idx="8130">
                  <c:v>98</c:v>
                </c:pt>
                <c:pt idx="8131">
                  <c:v>98</c:v>
                </c:pt>
                <c:pt idx="8132">
                  <c:v>98</c:v>
                </c:pt>
                <c:pt idx="8133">
                  <c:v>98</c:v>
                </c:pt>
                <c:pt idx="8134">
                  <c:v>98</c:v>
                </c:pt>
                <c:pt idx="8135">
                  <c:v>98</c:v>
                </c:pt>
                <c:pt idx="8136">
                  <c:v>98</c:v>
                </c:pt>
                <c:pt idx="8137">
                  <c:v>98</c:v>
                </c:pt>
                <c:pt idx="8138">
                  <c:v>98</c:v>
                </c:pt>
                <c:pt idx="8139">
                  <c:v>98</c:v>
                </c:pt>
                <c:pt idx="8140">
                  <c:v>98</c:v>
                </c:pt>
                <c:pt idx="8141">
                  <c:v>98</c:v>
                </c:pt>
                <c:pt idx="8142">
                  <c:v>98</c:v>
                </c:pt>
                <c:pt idx="8143">
                  <c:v>98</c:v>
                </c:pt>
                <c:pt idx="8144">
                  <c:v>98</c:v>
                </c:pt>
                <c:pt idx="8145">
                  <c:v>98</c:v>
                </c:pt>
                <c:pt idx="8146">
                  <c:v>98</c:v>
                </c:pt>
                <c:pt idx="8147">
                  <c:v>98</c:v>
                </c:pt>
                <c:pt idx="8148">
                  <c:v>98</c:v>
                </c:pt>
                <c:pt idx="8149">
                  <c:v>98</c:v>
                </c:pt>
                <c:pt idx="8150">
                  <c:v>98</c:v>
                </c:pt>
                <c:pt idx="8151">
                  <c:v>98</c:v>
                </c:pt>
                <c:pt idx="8152">
                  <c:v>98</c:v>
                </c:pt>
                <c:pt idx="8153">
                  <c:v>98</c:v>
                </c:pt>
                <c:pt idx="8154">
                  <c:v>98</c:v>
                </c:pt>
                <c:pt idx="8155">
                  <c:v>98</c:v>
                </c:pt>
                <c:pt idx="8156">
                  <c:v>98</c:v>
                </c:pt>
                <c:pt idx="8157">
                  <c:v>98</c:v>
                </c:pt>
                <c:pt idx="8158">
                  <c:v>98</c:v>
                </c:pt>
                <c:pt idx="8159">
                  <c:v>98</c:v>
                </c:pt>
                <c:pt idx="8160">
                  <c:v>98</c:v>
                </c:pt>
                <c:pt idx="8161">
                  <c:v>98</c:v>
                </c:pt>
                <c:pt idx="8162">
                  <c:v>98</c:v>
                </c:pt>
                <c:pt idx="8163">
                  <c:v>98</c:v>
                </c:pt>
                <c:pt idx="8164">
                  <c:v>98</c:v>
                </c:pt>
                <c:pt idx="8165">
                  <c:v>98</c:v>
                </c:pt>
                <c:pt idx="8166">
                  <c:v>98</c:v>
                </c:pt>
                <c:pt idx="8167">
                  <c:v>98</c:v>
                </c:pt>
                <c:pt idx="8168">
                  <c:v>98</c:v>
                </c:pt>
                <c:pt idx="8169">
                  <c:v>98</c:v>
                </c:pt>
                <c:pt idx="8170">
                  <c:v>98</c:v>
                </c:pt>
                <c:pt idx="8171">
                  <c:v>98</c:v>
                </c:pt>
                <c:pt idx="8172">
                  <c:v>98</c:v>
                </c:pt>
                <c:pt idx="8173">
                  <c:v>98</c:v>
                </c:pt>
                <c:pt idx="8174">
                  <c:v>98</c:v>
                </c:pt>
                <c:pt idx="8175">
                  <c:v>98</c:v>
                </c:pt>
                <c:pt idx="8176">
                  <c:v>98</c:v>
                </c:pt>
                <c:pt idx="8177">
                  <c:v>98</c:v>
                </c:pt>
                <c:pt idx="8178">
                  <c:v>98</c:v>
                </c:pt>
                <c:pt idx="8179">
                  <c:v>98</c:v>
                </c:pt>
                <c:pt idx="8180">
                  <c:v>98</c:v>
                </c:pt>
                <c:pt idx="8181">
                  <c:v>98</c:v>
                </c:pt>
                <c:pt idx="8182">
                  <c:v>98</c:v>
                </c:pt>
                <c:pt idx="8183">
                  <c:v>98</c:v>
                </c:pt>
                <c:pt idx="8184">
                  <c:v>98</c:v>
                </c:pt>
                <c:pt idx="8185">
                  <c:v>98</c:v>
                </c:pt>
                <c:pt idx="8186">
                  <c:v>98</c:v>
                </c:pt>
                <c:pt idx="8187">
                  <c:v>98</c:v>
                </c:pt>
                <c:pt idx="8188">
                  <c:v>98</c:v>
                </c:pt>
                <c:pt idx="8189">
                  <c:v>98</c:v>
                </c:pt>
                <c:pt idx="8190">
                  <c:v>98</c:v>
                </c:pt>
                <c:pt idx="8191">
                  <c:v>98</c:v>
                </c:pt>
                <c:pt idx="8192">
                  <c:v>98</c:v>
                </c:pt>
                <c:pt idx="8193">
                  <c:v>98</c:v>
                </c:pt>
                <c:pt idx="8194">
                  <c:v>98</c:v>
                </c:pt>
                <c:pt idx="8195">
                  <c:v>98</c:v>
                </c:pt>
                <c:pt idx="8196">
                  <c:v>98</c:v>
                </c:pt>
                <c:pt idx="8197">
                  <c:v>98</c:v>
                </c:pt>
                <c:pt idx="8198">
                  <c:v>98</c:v>
                </c:pt>
                <c:pt idx="8199">
                  <c:v>98</c:v>
                </c:pt>
                <c:pt idx="8200">
                  <c:v>98</c:v>
                </c:pt>
                <c:pt idx="8201">
                  <c:v>98</c:v>
                </c:pt>
                <c:pt idx="8202">
                  <c:v>98</c:v>
                </c:pt>
                <c:pt idx="8203">
                  <c:v>98</c:v>
                </c:pt>
                <c:pt idx="8204">
                  <c:v>98</c:v>
                </c:pt>
                <c:pt idx="8205">
                  <c:v>98</c:v>
                </c:pt>
                <c:pt idx="8206">
                  <c:v>98</c:v>
                </c:pt>
                <c:pt idx="8207">
                  <c:v>98</c:v>
                </c:pt>
                <c:pt idx="8208">
                  <c:v>98</c:v>
                </c:pt>
                <c:pt idx="8209">
                  <c:v>98</c:v>
                </c:pt>
                <c:pt idx="8210">
                  <c:v>98</c:v>
                </c:pt>
                <c:pt idx="8211">
                  <c:v>98</c:v>
                </c:pt>
                <c:pt idx="8212">
                  <c:v>98</c:v>
                </c:pt>
                <c:pt idx="8213">
                  <c:v>98</c:v>
                </c:pt>
                <c:pt idx="8214">
                  <c:v>97</c:v>
                </c:pt>
                <c:pt idx="8215">
                  <c:v>97</c:v>
                </c:pt>
                <c:pt idx="8216">
                  <c:v>97</c:v>
                </c:pt>
                <c:pt idx="8217">
                  <c:v>97</c:v>
                </c:pt>
                <c:pt idx="8218">
                  <c:v>97</c:v>
                </c:pt>
                <c:pt idx="8219">
                  <c:v>97</c:v>
                </c:pt>
                <c:pt idx="8220">
                  <c:v>97</c:v>
                </c:pt>
                <c:pt idx="8221">
                  <c:v>97</c:v>
                </c:pt>
                <c:pt idx="8222">
                  <c:v>97</c:v>
                </c:pt>
                <c:pt idx="8223">
                  <c:v>97</c:v>
                </c:pt>
                <c:pt idx="8224">
                  <c:v>97</c:v>
                </c:pt>
                <c:pt idx="8225">
                  <c:v>97</c:v>
                </c:pt>
                <c:pt idx="8226">
                  <c:v>97</c:v>
                </c:pt>
                <c:pt idx="8227">
                  <c:v>97</c:v>
                </c:pt>
                <c:pt idx="8228">
                  <c:v>97</c:v>
                </c:pt>
                <c:pt idx="8229">
                  <c:v>97</c:v>
                </c:pt>
                <c:pt idx="8230">
                  <c:v>97</c:v>
                </c:pt>
                <c:pt idx="8231">
                  <c:v>97</c:v>
                </c:pt>
                <c:pt idx="8232">
                  <c:v>97</c:v>
                </c:pt>
                <c:pt idx="8233">
                  <c:v>97</c:v>
                </c:pt>
                <c:pt idx="8234">
                  <c:v>97</c:v>
                </c:pt>
                <c:pt idx="8235">
                  <c:v>97</c:v>
                </c:pt>
                <c:pt idx="8236">
                  <c:v>97</c:v>
                </c:pt>
                <c:pt idx="8237">
                  <c:v>97</c:v>
                </c:pt>
                <c:pt idx="8238">
                  <c:v>97</c:v>
                </c:pt>
                <c:pt idx="8239">
                  <c:v>97</c:v>
                </c:pt>
                <c:pt idx="8240">
                  <c:v>97</c:v>
                </c:pt>
                <c:pt idx="8241">
                  <c:v>97</c:v>
                </c:pt>
                <c:pt idx="8242">
                  <c:v>97</c:v>
                </c:pt>
                <c:pt idx="8243">
                  <c:v>97</c:v>
                </c:pt>
                <c:pt idx="8244">
                  <c:v>97</c:v>
                </c:pt>
                <c:pt idx="8245">
                  <c:v>97</c:v>
                </c:pt>
                <c:pt idx="8246">
                  <c:v>97</c:v>
                </c:pt>
                <c:pt idx="8247">
                  <c:v>97</c:v>
                </c:pt>
                <c:pt idx="8248">
                  <c:v>97</c:v>
                </c:pt>
                <c:pt idx="8249">
                  <c:v>97</c:v>
                </c:pt>
                <c:pt idx="8250">
                  <c:v>97</c:v>
                </c:pt>
                <c:pt idx="8251">
                  <c:v>97</c:v>
                </c:pt>
                <c:pt idx="8252">
                  <c:v>97</c:v>
                </c:pt>
                <c:pt idx="8253">
                  <c:v>97</c:v>
                </c:pt>
                <c:pt idx="8254">
                  <c:v>97</c:v>
                </c:pt>
                <c:pt idx="8255">
                  <c:v>97</c:v>
                </c:pt>
                <c:pt idx="8256">
                  <c:v>97</c:v>
                </c:pt>
                <c:pt idx="8257">
                  <c:v>97</c:v>
                </c:pt>
                <c:pt idx="8258">
                  <c:v>97</c:v>
                </c:pt>
                <c:pt idx="8259">
                  <c:v>97</c:v>
                </c:pt>
                <c:pt idx="8260">
                  <c:v>97</c:v>
                </c:pt>
                <c:pt idx="8261">
                  <c:v>97</c:v>
                </c:pt>
                <c:pt idx="8262">
                  <c:v>97</c:v>
                </c:pt>
                <c:pt idx="8263">
                  <c:v>97</c:v>
                </c:pt>
                <c:pt idx="8264">
                  <c:v>97</c:v>
                </c:pt>
                <c:pt idx="8265">
                  <c:v>97</c:v>
                </c:pt>
                <c:pt idx="8266">
                  <c:v>97</c:v>
                </c:pt>
                <c:pt idx="8267">
                  <c:v>97</c:v>
                </c:pt>
                <c:pt idx="8268">
                  <c:v>97</c:v>
                </c:pt>
                <c:pt idx="8269">
                  <c:v>97</c:v>
                </c:pt>
                <c:pt idx="8270">
                  <c:v>97</c:v>
                </c:pt>
                <c:pt idx="8271">
                  <c:v>97</c:v>
                </c:pt>
                <c:pt idx="8272">
                  <c:v>97</c:v>
                </c:pt>
                <c:pt idx="8273">
                  <c:v>97</c:v>
                </c:pt>
                <c:pt idx="8274">
                  <c:v>97</c:v>
                </c:pt>
                <c:pt idx="8275">
                  <c:v>97</c:v>
                </c:pt>
                <c:pt idx="8276">
                  <c:v>97</c:v>
                </c:pt>
                <c:pt idx="8277">
                  <c:v>97</c:v>
                </c:pt>
                <c:pt idx="8278">
                  <c:v>97</c:v>
                </c:pt>
                <c:pt idx="8279">
                  <c:v>97</c:v>
                </c:pt>
                <c:pt idx="8280">
                  <c:v>97</c:v>
                </c:pt>
                <c:pt idx="8281">
                  <c:v>97</c:v>
                </c:pt>
                <c:pt idx="8282">
                  <c:v>97</c:v>
                </c:pt>
                <c:pt idx="8283">
                  <c:v>97</c:v>
                </c:pt>
                <c:pt idx="8284">
                  <c:v>97</c:v>
                </c:pt>
                <c:pt idx="8285">
                  <c:v>97</c:v>
                </c:pt>
                <c:pt idx="8286">
                  <c:v>97</c:v>
                </c:pt>
                <c:pt idx="8287">
                  <c:v>97</c:v>
                </c:pt>
                <c:pt idx="8288">
                  <c:v>97</c:v>
                </c:pt>
                <c:pt idx="8289">
                  <c:v>97</c:v>
                </c:pt>
                <c:pt idx="8290">
                  <c:v>97</c:v>
                </c:pt>
                <c:pt idx="8291">
                  <c:v>97</c:v>
                </c:pt>
                <c:pt idx="8292">
                  <c:v>97</c:v>
                </c:pt>
                <c:pt idx="8293">
                  <c:v>97</c:v>
                </c:pt>
                <c:pt idx="8294">
                  <c:v>97</c:v>
                </c:pt>
                <c:pt idx="8295">
                  <c:v>97</c:v>
                </c:pt>
                <c:pt idx="8296">
                  <c:v>97</c:v>
                </c:pt>
                <c:pt idx="8297">
                  <c:v>97</c:v>
                </c:pt>
                <c:pt idx="8298">
                  <c:v>97</c:v>
                </c:pt>
                <c:pt idx="8299">
                  <c:v>97</c:v>
                </c:pt>
                <c:pt idx="8300">
                  <c:v>97</c:v>
                </c:pt>
                <c:pt idx="8301">
                  <c:v>97</c:v>
                </c:pt>
                <c:pt idx="8302">
                  <c:v>97</c:v>
                </c:pt>
                <c:pt idx="8303">
                  <c:v>97</c:v>
                </c:pt>
                <c:pt idx="8304">
                  <c:v>97</c:v>
                </c:pt>
                <c:pt idx="8305">
                  <c:v>97</c:v>
                </c:pt>
                <c:pt idx="8306">
                  <c:v>97</c:v>
                </c:pt>
                <c:pt idx="8307">
                  <c:v>97</c:v>
                </c:pt>
                <c:pt idx="8308">
                  <c:v>97</c:v>
                </c:pt>
                <c:pt idx="8309">
                  <c:v>97</c:v>
                </c:pt>
                <c:pt idx="8310">
                  <c:v>97</c:v>
                </c:pt>
                <c:pt idx="8311">
                  <c:v>97</c:v>
                </c:pt>
                <c:pt idx="8312">
                  <c:v>97</c:v>
                </c:pt>
                <c:pt idx="8313">
                  <c:v>97</c:v>
                </c:pt>
                <c:pt idx="8314">
                  <c:v>97</c:v>
                </c:pt>
                <c:pt idx="8315">
                  <c:v>97</c:v>
                </c:pt>
                <c:pt idx="8316">
                  <c:v>97</c:v>
                </c:pt>
                <c:pt idx="8317">
                  <c:v>97</c:v>
                </c:pt>
                <c:pt idx="8318">
                  <c:v>97</c:v>
                </c:pt>
                <c:pt idx="8319">
                  <c:v>97</c:v>
                </c:pt>
                <c:pt idx="8320">
                  <c:v>97</c:v>
                </c:pt>
                <c:pt idx="8321">
                  <c:v>97</c:v>
                </c:pt>
                <c:pt idx="8322">
                  <c:v>97</c:v>
                </c:pt>
                <c:pt idx="8323">
                  <c:v>97</c:v>
                </c:pt>
                <c:pt idx="8324">
                  <c:v>97</c:v>
                </c:pt>
                <c:pt idx="8325">
                  <c:v>97</c:v>
                </c:pt>
                <c:pt idx="8326">
                  <c:v>97</c:v>
                </c:pt>
                <c:pt idx="8327">
                  <c:v>97</c:v>
                </c:pt>
                <c:pt idx="8328">
                  <c:v>97</c:v>
                </c:pt>
                <c:pt idx="8329">
                  <c:v>97</c:v>
                </c:pt>
                <c:pt idx="8330">
                  <c:v>97</c:v>
                </c:pt>
                <c:pt idx="8331">
                  <c:v>97</c:v>
                </c:pt>
                <c:pt idx="8332">
                  <c:v>97</c:v>
                </c:pt>
                <c:pt idx="8333">
                  <c:v>97</c:v>
                </c:pt>
                <c:pt idx="8334">
                  <c:v>97</c:v>
                </c:pt>
                <c:pt idx="8335">
                  <c:v>97</c:v>
                </c:pt>
                <c:pt idx="8336">
                  <c:v>97</c:v>
                </c:pt>
                <c:pt idx="8337">
                  <c:v>97</c:v>
                </c:pt>
                <c:pt idx="8338">
                  <c:v>97</c:v>
                </c:pt>
                <c:pt idx="8339">
                  <c:v>97</c:v>
                </c:pt>
                <c:pt idx="8340">
                  <c:v>97</c:v>
                </c:pt>
                <c:pt idx="8341">
                  <c:v>97</c:v>
                </c:pt>
                <c:pt idx="8342">
                  <c:v>97</c:v>
                </c:pt>
                <c:pt idx="8343">
                  <c:v>97</c:v>
                </c:pt>
                <c:pt idx="8344">
                  <c:v>97</c:v>
                </c:pt>
                <c:pt idx="8345">
                  <c:v>97</c:v>
                </c:pt>
                <c:pt idx="8346">
                  <c:v>97</c:v>
                </c:pt>
                <c:pt idx="8347">
                  <c:v>97</c:v>
                </c:pt>
                <c:pt idx="8348">
                  <c:v>97</c:v>
                </c:pt>
                <c:pt idx="8349">
                  <c:v>97</c:v>
                </c:pt>
                <c:pt idx="8350">
                  <c:v>97</c:v>
                </c:pt>
                <c:pt idx="8351">
                  <c:v>97</c:v>
                </c:pt>
                <c:pt idx="8352">
                  <c:v>97</c:v>
                </c:pt>
                <c:pt idx="8353">
                  <c:v>97</c:v>
                </c:pt>
                <c:pt idx="8354">
                  <c:v>97</c:v>
                </c:pt>
                <c:pt idx="8355">
                  <c:v>97</c:v>
                </c:pt>
                <c:pt idx="8356">
                  <c:v>97</c:v>
                </c:pt>
                <c:pt idx="8357">
                  <c:v>97</c:v>
                </c:pt>
                <c:pt idx="8358">
                  <c:v>97</c:v>
                </c:pt>
                <c:pt idx="8359">
                  <c:v>97</c:v>
                </c:pt>
                <c:pt idx="8360">
                  <c:v>97</c:v>
                </c:pt>
                <c:pt idx="8361">
                  <c:v>97</c:v>
                </c:pt>
                <c:pt idx="8362">
                  <c:v>97</c:v>
                </c:pt>
                <c:pt idx="8363">
                  <c:v>97</c:v>
                </c:pt>
                <c:pt idx="8364">
                  <c:v>97</c:v>
                </c:pt>
                <c:pt idx="8365">
                  <c:v>97</c:v>
                </c:pt>
                <c:pt idx="8366">
                  <c:v>97</c:v>
                </c:pt>
                <c:pt idx="8367">
                  <c:v>97</c:v>
                </c:pt>
                <c:pt idx="8368">
                  <c:v>97</c:v>
                </c:pt>
                <c:pt idx="8369">
                  <c:v>97</c:v>
                </c:pt>
                <c:pt idx="8370">
                  <c:v>97</c:v>
                </c:pt>
                <c:pt idx="8371">
                  <c:v>97</c:v>
                </c:pt>
                <c:pt idx="8372">
                  <c:v>97</c:v>
                </c:pt>
                <c:pt idx="8373">
                  <c:v>97</c:v>
                </c:pt>
                <c:pt idx="8374">
                  <c:v>97</c:v>
                </c:pt>
                <c:pt idx="8375">
                  <c:v>97</c:v>
                </c:pt>
                <c:pt idx="8376">
                  <c:v>97</c:v>
                </c:pt>
                <c:pt idx="8377">
                  <c:v>97</c:v>
                </c:pt>
                <c:pt idx="8378">
                  <c:v>97</c:v>
                </c:pt>
                <c:pt idx="8379">
                  <c:v>97</c:v>
                </c:pt>
                <c:pt idx="8380">
                  <c:v>97</c:v>
                </c:pt>
                <c:pt idx="8381">
                  <c:v>97</c:v>
                </c:pt>
                <c:pt idx="8382">
                  <c:v>97</c:v>
                </c:pt>
                <c:pt idx="8383">
                  <c:v>97</c:v>
                </c:pt>
                <c:pt idx="8384">
                  <c:v>97</c:v>
                </c:pt>
                <c:pt idx="8385">
                  <c:v>97</c:v>
                </c:pt>
                <c:pt idx="8386">
                  <c:v>97</c:v>
                </c:pt>
                <c:pt idx="8387">
                  <c:v>97</c:v>
                </c:pt>
                <c:pt idx="8388">
                  <c:v>97</c:v>
                </c:pt>
                <c:pt idx="8389">
                  <c:v>97</c:v>
                </c:pt>
                <c:pt idx="8390">
                  <c:v>97</c:v>
                </c:pt>
                <c:pt idx="8391">
                  <c:v>97</c:v>
                </c:pt>
                <c:pt idx="8392">
                  <c:v>97</c:v>
                </c:pt>
                <c:pt idx="8393">
                  <c:v>97</c:v>
                </c:pt>
                <c:pt idx="8394">
                  <c:v>97</c:v>
                </c:pt>
                <c:pt idx="8395">
                  <c:v>97</c:v>
                </c:pt>
                <c:pt idx="8396">
                  <c:v>97</c:v>
                </c:pt>
                <c:pt idx="8397">
                  <c:v>97</c:v>
                </c:pt>
                <c:pt idx="8398">
                  <c:v>97</c:v>
                </c:pt>
                <c:pt idx="8399">
                  <c:v>97</c:v>
                </c:pt>
                <c:pt idx="8400">
                  <c:v>97</c:v>
                </c:pt>
                <c:pt idx="8401">
                  <c:v>97</c:v>
                </c:pt>
                <c:pt idx="8402">
                  <c:v>97</c:v>
                </c:pt>
                <c:pt idx="8403">
                  <c:v>97</c:v>
                </c:pt>
                <c:pt idx="8404">
                  <c:v>97</c:v>
                </c:pt>
                <c:pt idx="8405">
                  <c:v>97</c:v>
                </c:pt>
                <c:pt idx="8406">
                  <c:v>97</c:v>
                </c:pt>
                <c:pt idx="8407">
                  <c:v>97</c:v>
                </c:pt>
                <c:pt idx="8408">
                  <c:v>97</c:v>
                </c:pt>
                <c:pt idx="8409">
                  <c:v>97</c:v>
                </c:pt>
                <c:pt idx="8410">
                  <c:v>97</c:v>
                </c:pt>
                <c:pt idx="8411">
                  <c:v>97</c:v>
                </c:pt>
                <c:pt idx="8412">
                  <c:v>97</c:v>
                </c:pt>
                <c:pt idx="8413">
                  <c:v>97</c:v>
                </c:pt>
                <c:pt idx="8414">
                  <c:v>97</c:v>
                </c:pt>
                <c:pt idx="8415">
                  <c:v>97</c:v>
                </c:pt>
                <c:pt idx="8416">
                  <c:v>97</c:v>
                </c:pt>
                <c:pt idx="8417">
                  <c:v>97</c:v>
                </c:pt>
                <c:pt idx="8418">
                  <c:v>97</c:v>
                </c:pt>
                <c:pt idx="8419">
                  <c:v>97</c:v>
                </c:pt>
                <c:pt idx="8420">
                  <c:v>97</c:v>
                </c:pt>
                <c:pt idx="8421">
                  <c:v>97</c:v>
                </c:pt>
                <c:pt idx="8422">
                  <c:v>97</c:v>
                </c:pt>
                <c:pt idx="8423">
                  <c:v>97</c:v>
                </c:pt>
                <c:pt idx="8424">
                  <c:v>97</c:v>
                </c:pt>
                <c:pt idx="8425">
                  <c:v>97</c:v>
                </c:pt>
                <c:pt idx="8426">
                  <c:v>97</c:v>
                </c:pt>
                <c:pt idx="8427">
                  <c:v>97</c:v>
                </c:pt>
                <c:pt idx="8428">
                  <c:v>97</c:v>
                </c:pt>
                <c:pt idx="8429">
                  <c:v>97</c:v>
                </c:pt>
                <c:pt idx="8430">
                  <c:v>97</c:v>
                </c:pt>
                <c:pt idx="8431">
                  <c:v>97</c:v>
                </c:pt>
                <c:pt idx="8432">
                  <c:v>97</c:v>
                </c:pt>
                <c:pt idx="8433">
                  <c:v>97</c:v>
                </c:pt>
                <c:pt idx="8434">
                  <c:v>97</c:v>
                </c:pt>
                <c:pt idx="8435">
                  <c:v>97</c:v>
                </c:pt>
                <c:pt idx="8436">
                  <c:v>97</c:v>
                </c:pt>
                <c:pt idx="8437">
                  <c:v>97</c:v>
                </c:pt>
                <c:pt idx="8438">
                  <c:v>97</c:v>
                </c:pt>
                <c:pt idx="8439">
                  <c:v>97</c:v>
                </c:pt>
                <c:pt idx="8440">
                  <c:v>97</c:v>
                </c:pt>
                <c:pt idx="8441">
                  <c:v>97</c:v>
                </c:pt>
                <c:pt idx="8442">
                  <c:v>97</c:v>
                </c:pt>
                <c:pt idx="8443">
                  <c:v>97</c:v>
                </c:pt>
                <c:pt idx="8444">
                  <c:v>97</c:v>
                </c:pt>
                <c:pt idx="8445">
                  <c:v>97</c:v>
                </c:pt>
                <c:pt idx="8446">
                  <c:v>97</c:v>
                </c:pt>
                <c:pt idx="8447">
                  <c:v>97</c:v>
                </c:pt>
                <c:pt idx="8448">
                  <c:v>97</c:v>
                </c:pt>
                <c:pt idx="8449">
                  <c:v>97</c:v>
                </c:pt>
                <c:pt idx="8450">
                  <c:v>97</c:v>
                </c:pt>
                <c:pt idx="8451">
                  <c:v>97</c:v>
                </c:pt>
                <c:pt idx="8452">
                  <c:v>97</c:v>
                </c:pt>
                <c:pt idx="8453">
                  <c:v>97</c:v>
                </c:pt>
                <c:pt idx="8454">
                  <c:v>97</c:v>
                </c:pt>
                <c:pt idx="8455">
                  <c:v>97</c:v>
                </c:pt>
                <c:pt idx="8456">
                  <c:v>97</c:v>
                </c:pt>
                <c:pt idx="8457">
                  <c:v>97</c:v>
                </c:pt>
                <c:pt idx="8458">
                  <c:v>97</c:v>
                </c:pt>
                <c:pt idx="8459">
                  <c:v>97</c:v>
                </c:pt>
                <c:pt idx="8460">
                  <c:v>97</c:v>
                </c:pt>
                <c:pt idx="8461">
                  <c:v>97</c:v>
                </c:pt>
                <c:pt idx="8462">
                  <c:v>97</c:v>
                </c:pt>
                <c:pt idx="8463">
                  <c:v>97</c:v>
                </c:pt>
                <c:pt idx="8464">
                  <c:v>97</c:v>
                </c:pt>
                <c:pt idx="8465">
                  <c:v>97</c:v>
                </c:pt>
                <c:pt idx="8466">
                  <c:v>97</c:v>
                </c:pt>
                <c:pt idx="8467">
                  <c:v>97</c:v>
                </c:pt>
                <c:pt idx="8468">
                  <c:v>97</c:v>
                </c:pt>
                <c:pt idx="8469">
                  <c:v>97</c:v>
                </c:pt>
                <c:pt idx="8470">
                  <c:v>97</c:v>
                </c:pt>
                <c:pt idx="8471">
                  <c:v>97</c:v>
                </c:pt>
                <c:pt idx="8472">
                  <c:v>97</c:v>
                </c:pt>
                <c:pt idx="8473">
                  <c:v>97</c:v>
                </c:pt>
                <c:pt idx="8474">
                  <c:v>97</c:v>
                </c:pt>
                <c:pt idx="8475">
                  <c:v>97</c:v>
                </c:pt>
                <c:pt idx="8476">
                  <c:v>97</c:v>
                </c:pt>
                <c:pt idx="8477">
                  <c:v>97</c:v>
                </c:pt>
                <c:pt idx="8478">
                  <c:v>97</c:v>
                </c:pt>
                <c:pt idx="8479">
                  <c:v>97</c:v>
                </c:pt>
                <c:pt idx="8480">
                  <c:v>97</c:v>
                </c:pt>
                <c:pt idx="8481">
                  <c:v>97</c:v>
                </c:pt>
                <c:pt idx="8482">
                  <c:v>97</c:v>
                </c:pt>
                <c:pt idx="8483">
                  <c:v>97</c:v>
                </c:pt>
                <c:pt idx="8484">
                  <c:v>97</c:v>
                </c:pt>
                <c:pt idx="8485">
                  <c:v>97</c:v>
                </c:pt>
                <c:pt idx="8486">
                  <c:v>97</c:v>
                </c:pt>
                <c:pt idx="8487">
                  <c:v>97</c:v>
                </c:pt>
                <c:pt idx="8488">
                  <c:v>97</c:v>
                </c:pt>
                <c:pt idx="8489">
                  <c:v>97</c:v>
                </c:pt>
                <c:pt idx="8490">
                  <c:v>97</c:v>
                </c:pt>
                <c:pt idx="8491">
                  <c:v>97</c:v>
                </c:pt>
                <c:pt idx="8492">
                  <c:v>97</c:v>
                </c:pt>
                <c:pt idx="8493">
                  <c:v>97</c:v>
                </c:pt>
                <c:pt idx="8494">
                  <c:v>97</c:v>
                </c:pt>
                <c:pt idx="8495">
                  <c:v>97</c:v>
                </c:pt>
                <c:pt idx="8496">
                  <c:v>97</c:v>
                </c:pt>
                <c:pt idx="8497">
                  <c:v>97</c:v>
                </c:pt>
                <c:pt idx="8498">
                  <c:v>97</c:v>
                </c:pt>
                <c:pt idx="8499">
                  <c:v>97</c:v>
                </c:pt>
                <c:pt idx="8500">
                  <c:v>97</c:v>
                </c:pt>
                <c:pt idx="8501">
                  <c:v>97</c:v>
                </c:pt>
                <c:pt idx="8502">
                  <c:v>97</c:v>
                </c:pt>
                <c:pt idx="8503">
                  <c:v>97</c:v>
                </c:pt>
                <c:pt idx="8504">
                  <c:v>97</c:v>
                </c:pt>
                <c:pt idx="8505">
                  <c:v>97</c:v>
                </c:pt>
                <c:pt idx="8506">
                  <c:v>97</c:v>
                </c:pt>
                <c:pt idx="8507">
                  <c:v>97</c:v>
                </c:pt>
                <c:pt idx="8508">
                  <c:v>97</c:v>
                </c:pt>
                <c:pt idx="8509">
                  <c:v>97</c:v>
                </c:pt>
                <c:pt idx="8510">
                  <c:v>97</c:v>
                </c:pt>
                <c:pt idx="8511">
                  <c:v>97</c:v>
                </c:pt>
                <c:pt idx="8512">
                  <c:v>97</c:v>
                </c:pt>
                <c:pt idx="8513">
                  <c:v>97</c:v>
                </c:pt>
                <c:pt idx="8514">
                  <c:v>97</c:v>
                </c:pt>
                <c:pt idx="8515">
                  <c:v>97</c:v>
                </c:pt>
                <c:pt idx="8516">
                  <c:v>97</c:v>
                </c:pt>
                <c:pt idx="8517">
                  <c:v>97</c:v>
                </c:pt>
                <c:pt idx="8518">
                  <c:v>97</c:v>
                </c:pt>
                <c:pt idx="8519">
                  <c:v>97</c:v>
                </c:pt>
                <c:pt idx="8520">
                  <c:v>97</c:v>
                </c:pt>
                <c:pt idx="8521">
                  <c:v>97</c:v>
                </c:pt>
                <c:pt idx="8522">
                  <c:v>97</c:v>
                </c:pt>
                <c:pt idx="8523">
                  <c:v>97</c:v>
                </c:pt>
                <c:pt idx="8524">
                  <c:v>97</c:v>
                </c:pt>
                <c:pt idx="8525">
                  <c:v>97</c:v>
                </c:pt>
                <c:pt idx="8526">
                  <c:v>97</c:v>
                </c:pt>
                <c:pt idx="8527">
                  <c:v>97</c:v>
                </c:pt>
                <c:pt idx="8528">
                  <c:v>97</c:v>
                </c:pt>
                <c:pt idx="8529">
                  <c:v>97</c:v>
                </c:pt>
                <c:pt idx="8530">
                  <c:v>97</c:v>
                </c:pt>
                <c:pt idx="8531">
                  <c:v>97</c:v>
                </c:pt>
                <c:pt idx="8532">
                  <c:v>97</c:v>
                </c:pt>
                <c:pt idx="8533">
                  <c:v>97</c:v>
                </c:pt>
                <c:pt idx="8534">
                  <c:v>97</c:v>
                </c:pt>
                <c:pt idx="8535">
                  <c:v>97</c:v>
                </c:pt>
                <c:pt idx="8536">
                  <c:v>97</c:v>
                </c:pt>
                <c:pt idx="8537">
                  <c:v>97</c:v>
                </c:pt>
                <c:pt idx="8538">
                  <c:v>97</c:v>
                </c:pt>
                <c:pt idx="8539">
                  <c:v>97</c:v>
                </c:pt>
                <c:pt idx="8540">
                  <c:v>97</c:v>
                </c:pt>
                <c:pt idx="8541">
                  <c:v>97</c:v>
                </c:pt>
                <c:pt idx="8542">
                  <c:v>97</c:v>
                </c:pt>
                <c:pt idx="8543">
                  <c:v>97</c:v>
                </c:pt>
                <c:pt idx="8544">
                  <c:v>97</c:v>
                </c:pt>
                <c:pt idx="8545">
                  <c:v>97</c:v>
                </c:pt>
                <c:pt idx="8546">
                  <c:v>97</c:v>
                </c:pt>
                <c:pt idx="8547">
                  <c:v>97</c:v>
                </c:pt>
                <c:pt idx="8548">
                  <c:v>97</c:v>
                </c:pt>
                <c:pt idx="8549">
                  <c:v>97</c:v>
                </c:pt>
                <c:pt idx="8550">
                  <c:v>97</c:v>
                </c:pt>
                <c:pt idx="8551">
                  <c:v>97</c:v>
                </c:pt>
                <c:pt idx="8552">
                  <c:v>97</c:v>
                </c:pt>
                <c:pt idx="8553">
                  <c:v>97</c:v>
                </c:pt>
                <c:pt idx="8554">
                  <c:v>97</c:v>
                </c:pt>
                <c:pt idx="8555">
                  <c:v>97</c:v>
                </c:pt>
                <c:pt idx="8556">
                  <c:v>97</c:v>
                </c:pt>
                <c:pt idx="8557">
                  <c:v>97</c:v>
                </c:pt>
                <c:pt idx="8558">
                  <c:v>97</c:v>
                </c:pt>
                <c:pt idx="8559">
                  <c:v>97</c:v>
                </c:pt>
                <c:pt idx="8560">
                  <c:v>97</c:v>
                </c:pt>
                <c:pt idx="8561">
                  <c:v>97</c:v>
                </c:pt>
                <c:pt idx="8562">
                  <c:v>97</c:v>
                </c:pt>
                <c:pt idx="8563">
                  <c:v>97</c:v>
                </c:pt>
                <c:pt idx="8564">
                  <c:v>97</c:v>
                </c:pt>
                <c:pt idx="8565">
                  <c:v>97</c:v>
                </c:pt>
                <c:pt idx="8566">
                  <c:v>97</c:v>
                </c:pt>
                <c:pt idx="8567">
                  <c:v>97</c:v>
                </c:pt>
                <c:pt idx="8568">
                  <c:v>97</c:v>
                </c:pt>
                <c:pt idx="8569">
                  <c:v>97</c:v>
                </c:pt>
                <c:pt idx="8570">
                  <c:v>97</c:v>
                </c:pt>
                <c:pt idx="8571">
                  <c:v>97</c:v>
                </c:pt>
                <c:pt idx="8572">
                  <c:v>97</c:v>
                </c:pt>
                <c:pt idx="8573">
                  <c:v>97</c:v>
                </c:pt>
                <c:pt idx="8574">
                  <c:v>97</c:v>
                </c:pt>
                <c:pt idx="8575">
                  <c:v>97</c:v>
                </c:pt>
                <c:pt idx="8576">
                  <c:v>97</c:v>
                </c:pt>
                <c:pt idx="8577">
                  <c:v>97</c:v>
                </c:pt>
                <c:pt idx="8578">
                  <c:v>97</c:v>
                </c:pt>
                <c:pt idx="8579">
                  <c:v>97</c:v>
                </c:pt>
                <c:pt idx="8580">
                  <c:v>97</c:v>
                </c:pt>
                <c:pt idx="8581">
                  <c:v>97</c:v>
                </c:pt>
                <c:pt idx="8582">
                  <c:v>97</c:v>
                </c:pt>
                <c:pt idx="8583">
                  <c:v>97</c:v>
                </c:pt>
                <c:pt idx="8584">
                  <c:v>97</c:v>
                </c:pt>
                <c:pt idx="8585">
                  <c:v>97</c:v>
                </c:pt>
                <c:pt idx="8586">
                  <c:v>97</c:v>
                </c:pt>
                <c:pt idx="8587">
                  <c:v>97</c:v>
                </c:pt>
                <c:pt idx="8588">
                  <c:v>97</c:v>
                </c:pt>
                <c:pt idx="8589">
                  <c:v>97</c:v>
                </c:pt>
                <c:pt idx="8590">
                  <c:v>97</c:v>
                </c:pt>
                <c:pt idx="8591">
                  <c:v>97</c:v>
                </c:pt>
                <c:pt idx="8592">
                  <c:v>97</c:v>
                </c:pt>
                <c:pt idx="8593">
                  <c:v>97</c:v>
                </c:pt>
                <c:pt idx="8594">
                  <c:v>97</c:v>
                </c:pt>
                <c:pt idx="8595">
                  <c:v>97</c:v>
                </c:pt>
                <c:pt idx="8596">
                  <c:v>97</c:v>
                </c:pt>
                <c:pt idx="8597">
                  <c:v>97</c:v>
                </c:pt>
                <c:pt idx="8598">
                  <c:v>97</c:v>
                </c:pt>
                <c:pt idx="8599">
                  <c:v>97</c:v>
                </c:pt>
                <c:pt idx="8600">
                  <c:v>97</c:v>
                </c:pt>
                <c:pt idx="8601">
                  <c:v>97</c:v>
                </c:pt>
                <c:pt idx="8602">
                  <c:v>97</c:v>
                </c:pt>
                <c:pt idx="8603">
                  <c:v>97</c:v>
                </c:pt>
                <c:pt idx="8604">
                  <c:v>97</c:v>
                </c:pt>
                <c:pt idx="8605">
                  <c:v>97</c:v>
                </c:pt>
                <c:pt idx="8606">
                  <c:v>97</c:v>
                </c:pt>
                <c:pt idx="8607">
                  <c:v>97</c:v>
                </c:pt>
                <c:pt idx="8608">
                  <c:v>97</c:v>
                </c:pt>
                <c:pt idx="8609">
                  <c:v>97</c:v>
                </c:pt>
                <c:pt idx="8610">
                  <c:v>97</c:v>
                </c:pt>
                <c:pt idx="8611">
                  <c:v>97</c:v>
                </c:pt>
                <c:pt idx="8612">
                  <c:v>97</c:v>
                </c:pt>
                <c:pt idx="8613">
                  <c:v>97</c:v>
                </c:pt>
                <c:pt idx="8614">
                  <c:v>97</c:v>
                </c:pt>
                <c:pt idx="8615">
                  <c:v>97</c:v>
                </c:pt>
                <c:pt idx="8616">
                  <c:v>97</c:v>
                </c:pt>
                <c:pt idx="8617">
                  <c:v>97</c:v>
                </c:pt>
                <c:pt idx="8618">
                  <c:v>97</c:v>
                </c:pt>
                <c:pt idx="8619">
                  <c:v>97</c:v>
                </c:pt>
                <c:pt idx="8620">
                  <c:v>97</c:v>
                </c:pt>
                <c:pt idx="8621">
                  <c:v>97</c:v>
                </c:pt>
                <c:pt idx="8622">
                  <c:v>97</c:v>
                </c:pt>
                <c:pt idx="8623">
                  <c:v>97</c:v>
                </c:pt>
                <c:pt idx="8624">
                  <c:v>97</c:v>
                </c:pt>
                <c:pt idx="8625">
                  <c:v>97</c:v>
                </c:pt>
                <c:pt idx="8626">
                  <c:v>97</c:v>
                </c:pt>
                <c:pt idx="8627">
                  <c:v>97</c:v>
                </c:pt>
                <c:pt idx="8628">
                  <c:v>97</c:v>
                </c:pt>
                <c:pt idx="8629">
                  <c:v>97</c:v>
                </c:pt>
                <c:pt idx="8630">
                  <c:v>97</c:v>
                </c:pt>
                <c:pt idx="8631">
                  <c:v>97</c:v>
                </c:pt>
                <c:pt idx="8632">
                  <c:v>97</c:v>
                </c:pt>
                <c:pt idx="8633">
                  <c:v>97</c:v>
                </c:pt>
                <c:pt idx="8634">
                  <c:v>97</c:v>
                </c:pt>
                <c:pt idx="8635">
                  <c:v>97</c:v>
                </c:pt>
                <c:pt idx="8636">
                  <c:v>97</c:v>
                </c:pt>
                <c:pt idx="8637">
                  <c:v>97</c:v>
                </c:pt>
                <c:pt idx="8638">
                  <c:v>97</c:v>
                </c:pt>
                <c:pt idx="8639">
                  <c:v>97</c:v>
                </c:pt>
                <c:pt idx="8640">
                  <c:v>97</c:v>
                </c:pt>
                <c:pt idx="8641">
                  <c:v>97</c:v>
                </c:pt>
                <c:pt idx="8642">
                  <c:v>97</c:v>
                </c:pt>
                <c:pt idx="8643">
                  <c:v>97</c:v>
                </c:pt>
                <c:pt idx="8644">
                  <c:v>97</c:v>
                </c:pt>
                <c:pt idx="8645">
                  <c:v>97</c:v>
                </c:pt>
                <c:pt idx="8646">
                  <c:v>97</c:v>
                </c:pt>
                <c:pt idx="8647">
                  <c:v>97</c:v>
                </c:pt>
                <c:pt idx="8648">
                  <c:v>97</c:v>
                </c:pt>
                <c:pt idx="8649">
                  <c:v>97</c:v>
                </c:pt>
                <c:pt idx="8650">
                  <c:v>97</c:v>
                </c:pt>
                <c:pt idx="8651">
                  <c:v>97</c:v>
                </c:pt>
                <c:pt idx="8652">
                  <c:v>97</c:v>
                </c:pt>
                <c:pt idx="8653">
                  <c:v>97</c:v>
                </c:pt>
                <c:pt idx="8654">
                  <c:v>97</c:v>
                </c:pt>
                <c:pt idx="8655">
                  <c:v>97</c:v>
                </c:pt>
                <c:pt idx="8656">
                  <c:v>97</c:v>
                </c:pt>
                <c:pt idx="8657">
                  <c:v>97</c:v>
                </c:pt>
                <c:pt idx="8658">
                  <c:v>97</c:v>
                </c:pt>
                <c:pt idx="8659">
                  <c:v>97</c:v>
                </c:pt>
                <c:pt idx="8660">
                  <c:v>97</c:v>
                </c:pt>
                <c:pt idx="8661">
                  <c:v>97</c:v>
                </c:pt>
                <c:pt idx="8662">
                  <c:v>97</c:v>
                </c:pt>
                <c:pt idx="8663">
                  <c:v>97</c:v>
                </c:pt>
                <c:pt idx="8664">
                  <c:v>97</c:v>
                </c:pt>
                <c:pt idx="8665">
                  <c:v>97</c:v>
                </c:pt>
                <c:pt idx="8666">
                  <c:v>97</c:v>
                </c:pt>
                <c:pt idx="8667">
                  <c:v>97</c:v>
                </c:pt>
                <c:pt idx="8668">
                  <c:v>97</c:v>
                </c:pt>
                <c:pt idx="8669">
                  <c:v>97</c:v>
                </c:pt>
                <c:pt idx="8670">
                  <c:v>97</c:v>
                </c:pt>
                <c:pt idx="8671">
                  <c:v>97</c:v>
                </c:pt>
                <c:pt idx="8672">
                  <c:v>97</c:v>
                </c:pt>
                <c:pt idx="8673">
                  <c:v>97</c:v>
                </c:pt>
                <c:pt idx="8674">
                  <c:v>97</c:v>
                </c:pt>
                <c:pt idx="8675">
                  <c:v>97</c:v>
                </c:pt>
                <c:pt idx="8676">
                  <c:v>97</c:v>
                </c:pt>
                <c:pt idx="8677">
                  <c:v>97</c:v>
                </c:pt>
                <c:pt idx="8678">
                  <c:v>97</c:v>
                </c:pt>
                <c:pt idx="8679">
                  <c:v>97</c:v>
                </c:pt>
                <c:pt idx="8680">
                  <c:v>97</c:v>
                </c:pt>
                <c:pt idx="8681">
                  <c:v>97</c:v>
                </c:pt>
                <c:pt idx="8682">
                  <c:v>97</c:v>
                </c:pt>
                <c:pt idx="8683">
                  <c:v>97</c:v>
                </c:pt>
                <c:pt idx="8684">
                  <c:v>97</c:v>
                </c:pt>
                <c:pt idx="8685">
                  <c:v>97</c:v>
                </c:pt>
                <c:pt idx="8686">
                  <c:v>97</c:v>
                </c:pt>
                <c:pt idx="8687">
                  <c:v>97</c:v>
                </c:pt>
                <c:pt idx="8688">
                  <c:v>97</c:v>
                </c:pt>
                <c:pt idx="8689">
                  <c:v>97</c:v>
                </c:pt>
                <c:pt idx="8690">
                  <c:v>97</c:v>
                </c:pt>
                <c:pt idx="8691">
                  <c:v>97</c:v>
                </c:pt>
                <c:pt idx="8692">
                  <c:v>97</c:v>
                </c:pt>
                <c:pt idx="8693">
                  <c:v>97</c:v>
                </c:pt>
                <c:pt idx="8694">
                  <c:v>97</c:v>
                </c:pt>
                <c:pt idx="8695">
                  <c:v>97</c:v>
                </c:pt>
                <c:pt idx="8696">
                  <c:v>97</c:v>
                </c:pt>
                <c:pt idx="8697">
                  <c:v>97</c:v>
                </c:pt>
                <c:pt idx="8698">
                  <c:v>97</c:v>
                </c:pt>
                <c:pt idx="8699">
                  <c:v>97</c:v>
                </c:pt>
                <c:pt idx="8700">
                  <c:v>97</c:v>
                </c:pt>
                <c:pt idx="8701">
                  <c:v>97</c:v>
                </c:pt>
                <c:pt idx="8702">
                  <c:v>97</c:v>
                </c:pt>
                <c:pt idx="8703">
                  <c:v>97</c:v>
                </c:pt>
                <c:pt idx="8704">
                  <c:v>97</c:v>
                </c:pt>
                <c:pt idx="8705">
                  <c:v>97</c:v>
                </c:pt>
                <c:pt idx="8706">
                  <c:v>97</c:v>
                </c:pt>
                <c:pt idx="8707">
                  <c:v>97</c:v>
                </c:pt>
                <c:pt idx="8708">
                  <c:v>97</c:v>
                </c:pt>
                <c:pt idx="8709">
                  <c:v>97</c:v>
                </c:pt>
                <c:pt idx="8710">
                  <c:v>97</c:v>
                </c:pt>
                <c:pt idx="8711">
                  <c:v>97</c:v>
                </c:pt>
                <c:pt idx="8712">
                  <c:v>97</c:v>
                </c:pt>
                <c:pt idx="8713">
                  <c:v>97</c:v>
                </c:pt>
                <c:pt idx="8714">
                  <c:v>97</c:v>
                </c:pt>
                <c:pt idx="8715">
                  <c:v>97</c:v>
                </c:pt>
                <c:pt idx="8716">
                  <c:v>97</c:v>
                </c:pt>
                <c:pt idx="8717">
                  <c:v>97</c:v>
                </c:pt>
                <c:pt idx="8718">
                  <c:v>97</c:v>
                </c:pt>
                <c:pt idx="8719">
                  <c:v>97</c:v>
                </c:pt>
                <c:pt idx="8720">
                  <c:v>97</c:v>
                </c:pt>
                <c:pt idx="8721">
                  <c:v>97</c:v>
                </c:pt>
                <c:pt idx="8722">
                  <c:v>97</c:v>
                </c:pt>
                <c:pt idx="8723">
                  <c:v>97</c:v>
                </c:pt>
                <c:pt idx="8724">
                  <c:v>97</c:v>
                </c:pt>
                <c:pt idx="8725">
                  <c:v>97</c:v>
                </c:pt>
                <c:pt idx="8726">
                  <c:v>97</c:v>
                </c:pt>
                <c:pt idx="8727">
                  <c:v>98</c:v>
                </c:pt>
                <c:pt idx="8728">
                  <c:v>98</c:v>
                </c:pt>
                <c:pt idx="8729">
                  <c:v>98</c:v>
                </c:pt>
                <c:pt idx="8730">
                  <c:v>98</c:v>
                </c:pt>
                <c:pt idx="8731">
                  <c:v>98</c:v>
                </c:pt>
                <c:pt idx="8732">
                  <c:v>98</c:v>
                </c:pt>
                <c:pt idx="8733">
                  <c:v>98</c:v>
                </c:pt>
                <c:pt idx="8734">
                  <c:v>98</c:v>
                </c:pt>
                <c:pt idx="8735">
                  <c:v>98</c:v>
                </c:pt>
                <c:pt idx="8736">
                  <c:v>98</c:v>
                </c:pt>
                <c:pt idx="8737">
                  <c:v>98</c:v>
                </c:pt>
                <c:pt idx="8738">
                  <c:v>98</c:v>
                </c:pt>
                <c:pt idx="8739">
                  <c:v>98</c:v>
                </c:pt>
                <c:pt idx="8740">
                  <c:v>98</c:v>
                </c:pt>
                <c:pt idx="8741">
                  <c:v>98</c:v>
                </c:pt>
                <c:pt idx="8742">
                  <c:v>98</c:v>
                </c:pt>
                <c:pt idx="8743">
                  <c:v>98</c:v>
                </c:pt>
                <c:pt idx="8744">
                  <c:v>98</c:v>
                </c:pt>
                <c:pt idx="8745">
                  <c:v>98</c:v>
                </c:pt>
                <c:pt idx="8746">
                  <c:v>98</c:v>
                </c:pt>
                <c:pt idx="8747">
                  <c:v>98</c:v>
                </c:pt>
                <c:pt idx="8748">
                  <c:v>98</c:v>
                </c:pt>
                <c:pt idx="8749">
                  <c:v>98</c:v>
                </c:pt>
                <c:pt idx="8750">
                  <c:v>98</c:v>
                </c:pt>
                <c:pt idx="8751">
                  <c:v>98</c:v>
                </c:pt>
                <c:pt idx="8752">
                  <c:v>98</c:v>
                </c:pt>
                <c:pt idx="8753">
                  <c:v>98</c:v>
                </c:pt>
                <c:pt idx="8754">
                  <c:v>98</c:v>
                </c:pt>
                <c:pt idx="8755">
                  <c:v>98</c:v>
                </c:pt>
                <c:pt idx="8756">
                  <c:v>98</c:v>
                </c:pt>
                <c:pt idx="8757">
                  <c:v>98</c:v>
                </c:pt>
                <c:pt idx="8758">
                  <c:v>98</c:v>
                </c:pt>
                <c:pt idx="8759">
                  <c:v>98</c:v>
                </c:pt>
                <c:pt idx="8760">
                  <c:v>98</c:v>
                </c:pt>
                <c:pt idx="8761">
                  <c:v>98</c:v>
                </c:pt>
                <c:pt idx="8762">
                  <c:v>98</c:v>
                </c:pt>
                <c:pt idx="8763">
                  <c:v>98</c:v>
                </c:pt>
                <c:pt idx="8764">
                  <c:v>98</c:v>
                </c:pt>
                <c:pt idx="8765">
                  <c:v>98</c:v>
                </c:pt>
                <c:pt idx="8766">
                  <c:v>98</c:v>
                </c:pt>
                <c:pt idx="8767">
                  <c:v>98</c:v>
                </c:pt>
                <c:pt idx="8768">
                  <c:v>98</c:v>
                </c:pt>
                <c:pt idx="8769">
                  <c:v>98</c:v>
                </c:pt>
                <c:pt idx="8770">
                  <c:v>98</c:v>
                </c:pt>
                <c:pt idx="8771">
                  <c:v>98</c:v>
                </c:pt>
                <c:pt idx="8772">
                  <c:v>98</c:v>
                </c:pt>
                <c:pt idx="8773">
                  <c:v>98</c:v>
                </c:pt>
                <c:pt idx="8774">
                  <c:v>98</c:v>
                </c:pt>
                <c:pt idx="8775">
                  <c:v>98</c:v>
                </c:pt>
                <c:pt idx="8776">
                  <c:v>98</c:v>
                </c:pt>
                <c:pt idx="8777">
                  <c:v>98</c:v>
                </c:pt>
                <c:pt idx="8778">
                  <c:v>98</c:v>
                </c:pt>
                <c:pt idx="8779">
                  <c:v>98</c:v>
                </c:pt>
                <c:pt idx="8780">
                  <c:v>98</c:v>
                </c:pt>
                <c:pt idx="8781">
                  <c:v>98</c:v>
                </c:pt>
                <c:pt idx="8782">
                  <c:v>98</c:v>
                </c:pt>
                <c:pt idx="8783">
                  <c:v>98</c:v>
                </c:pt>
                <c:pt idx="8784">
                  <c:v>98</c:v>
                </c:pt>
                <c:pt idx="8785">
                  <c:v>98</c:v>
                </c:pt>
                <c:pt idx="8786">
                  <c:v>98</c:v>
                </c:pt>
                <c:pt idx="8787">
                  <c:v>98</c:v>
                </c:pt>
                <c:pt idx="8788">
                  <c:v>98</c:v>
                </c:pt>
                <c:pt idx="8789">
                  <c:v>98</c:v>
                </c:pt>
                <c:pt idx="8790">
                  <c:v>98</c:v>
                </c:pt>
                <c:pt idx="8791">
                  <c:v>98</c:v>
                </c:pt>
                <c:pt idx="8792">
                  <c:v>98</c:v>
                </c:pt>
                <c:pt idx="8793">
                  <c:v>98</c:v>
                </c:pt>
                <c:pt idx="8794">
                  <c:v>98</c:v>
                </c:pt>
                <c:pt idx="8795">
                  <c:v>98</c:v>
                </c:pt>
                <c:pt idx="8796">
                  <c:v>98</c:v>
                </c:pt>
                <c:pt idx="8797">
                  <c:v>98</c:v>
                </c:pt>
                <c:pt idx="8798">
                  <c:v>98</c:v>
                </c:pt>
                <c:pt idx="8799">
                  <c:v>98</c:v>
                </c:pt>
                <c:pt idx="8800">
                  <c:v>98</c:v>
                </c:pt>
                <c:pt idx="8801">
                  <c:v>98</c:v>
                </c:pt>
                <c:pt idx="8802">
                  <c:v>98</c:v>
                </c:pt>
                <c:pt idx="8803">
                  <c:v>98</c:v>
                </c:pt>
                <c:pt idx="8804">
                  <c:v>98</c:v>
                </c:pt>
                <c:pt idx="8805">
                  <c:v>98</c:v>
                </c:pt>
                <c:pt idx="8806">
                  <c:v>98</c:v>
                </c:pt>
                <c:pt idx="8807">
                  <c:v>98</c:v>
                </c:pt>
                <c:pt idx="8808">
                  <c:v>98</c:v>
                </c:pt>
                <c:pt idx="8809">
                  <c:v>98</c:v>
                </c:pt>
                <c:pt idx="8810">
                  <c:v>98</c:v>
                </c:pt>
                <c:pt idx="8811">
                  <c:v>98</c:v>
                </c:pt>
                <c:pt idx="8812">
                  <c:v>98</c:v>
                </c:pt>
                <c:pt idx="8813">
                  <c:v>98</c:v>
                </c:pt>
                <c:pt idx="8814">
                  <c:v>98</c:v>
                </c:pt>
                <c:pt idx="8815">
                  <c:v>98</c:v>
                </c:pt>
                <c:pt idx="8816">
                  <c:v>98</c:v>
                </c:pt>
                <c:pt idx="8817">
                  <c:v>98</c:v>
                </c:pt>
                <c:pt idx="8818">
                  <c:v>98</c:v>
                </c:pt>
                <c:pt idx="8819">
                  <c:v>98</c:v>
                </c:pt>
                <c:pt idx="8820">
                  <c:v>98</c:v>
                </c:pt>
                <c:pt idx="8821">
                  <c:v>98</c:v>
                </c:pt>
                <c:pt idx="8822">
                  <c:v>98</c:v>
                </c:pt>
                <c:pt idx="8823">
                  <c:v>98</c:v>
                </c:pt>
                <c:pt idx="8824">
                  <c:v>98</c:v>
                </c:pt>
                <c:pt idx="8825">
                  <c:v>98</c:v>
                </c:pt>
                <c:pt idx="8826">
                  <c:v>98</c:v>
                </c:pt>
                <c:pt idx="8827">
                  <c:v>98</c:v>
                </c:pt>
                <c:pt idx="8828">
                  <c:v>98</c:v>
                </c:pt>
                <c:pt idx="8829">
                  <c:v>98</c:v>
                </c:pt>
                <c:pt idx="8830">
                  <c:v>98</c:v>
                </c:pt>
                <c:pt idx="8831">
                  <c:v>98</c:v>
                </c:pt>
                <c:pt idx="8832">
                  <c:v>98</c:v>
                </c:pt>
                <c:pt idx="8833">
                  <c:v>98</c:v>
                </c:pt>
                <c:pt idx="8834">
                  <c:v>98</c:v>
                </c:pt>
                <c:pt idx="8835">
                  <c:v>98</c:v>
                </c:pt>
                <c:pt idx="8836">
                  <c:v>98</c:v>
                </c:pt>
                <c:pt idx="8837">
                  <c:v>98</c:v>
                </c:pt>
                <c:pt idx="8838">
                  <c:v>98</c:v>
                </c:pt>
                <c:pt idx="8839">
                  <c:v>98</c:v>
                </c:pt>
                <c:pt idx="8840">
                  <c:v>98</c:v>
                </c:pt>
                <c:pt idx="8841">
                  <c:v>98</c:v>
                </c:pt>
                <c:pt idx="8842">
                  <c:v>98</c:v>
                </c:pt>
                <c:pt idx="8843">
                  <c:v>98</c:v>
                </c:pt>
                <c:pt idx="8844">
                  <c:v>98</c:v>
                </c:pt>
                <c:pt idx="8845">
                  <c:v>98</c:v>
                </c:pt>
                <c:pt idx="8846">
                  <c:v>98</c:v>
                </c:pt>
                <c:pt idx="8847">
                  <c:v>98</c:v>
                </c:pt>
                <c:pt idx="8848">
                  <c:v>98</c:v>
                </c:pt>
                <c:pt idx="8849">
                  <c:v>98</c:v>
                </c:pt>
                <c:pt idx="8850">
                  <c:v>98</c:v>
                </c:pt>
                <c:pt idx="8851">
                  <c:v>98</c:v>
                </c:pt>
                <c:pt idx="8852">
                  <c:v>98</c:v>
                </c:pt>
                <c:pt idx="8853">
                  <c:v>98</c:v>
                </c:pt>
                <c:pt idx="8854">
                  <c:v>98</c:v>
                </c:pt>
                <c:pt idx="8855">
                  <c:v>98</c:v>
                </c:pt>
                <c:pt idx="8856">
                  <c:v>98</c:v>
                </c:pt>
                <c:pt idx="8857">
                  <c:v>98</c:v>
                </c:pt>
                <c:pt idx="8858">
                  <c:v>98</c:v>
                </c:pt>
                <c:pt idx="8859">
                  <c:v>98</c:v>
                </c:pt>
                <c:pt idx="8860">
                  <c:v>98</c:v>
                </c:pt>
                <c:pt idx="8861">
                  <c:v>98</c:v>
                </c:pt>
                <c:pt idx="8862">
                  <c:v>98</c:v>
                </c:pt>
                <c:pt idx="8863">
                  <c:v>98</c:v>
                </c:pt>
                <c:pt idx="8864">
                  <c:v>98</c:v>
                </c:pt>
                <c:pt idx="8865">
                  <c:v>98</c:v>
                </c:pt>
                <c:pt idx="8866">
                  <c:v>98</c:v>
                </c:pt>
                <c:pt idx="8867">
                  <c:v>98</c:v>
                </c:pt>
                <c:pt idx="8868">
                  <c:v>98</c:v>
                </c:pt>
                <c:pt idx="8869">
                  <c:v>98</c:v>
                </c:pt>
                <c:pt idx="8870">
                  <c:v>98</c:v>
                </c:pt>
                <c:pt idx="8871">
                  <c:v>98</c:v>
                </c:pt>
                <c:pt idx="8872">
                  <c:v>98</c:v>
                </c:pt>
                <c:pt idx="8873">
                  <c:v>98</c:v>
                </c:pt>
                <c:pt idx="8874">
                  <c:v>98</c:v>
                </c:pt>
                <c:pt idx="8875">
                  <c:v>98</c:v>
                </c:pt>
                <c:pt idx="8876">
                  <c:v>98</c:v>
                </c:pt>
                <c:pt idx="8877">
                  <c:v>98</c:v>
                </c:pt>
                <c:pt idx="8878">
                  <c:v>98</c:v>
                </c:pt>
                <c:pt idx="8879">
                  <c:v>98</c:v>
                </c:pt>
                <c:pt idx="8880">
                  <c:v>98</c:v>
                </c:pt>
                <c:pt idx="8881">
                  <c:v>98</c:v>
                </c:pt>
                <c:pt idx="8882">
                  <c:v>98</c:v>
                </c:pt>
                <c:pt idx="8883">
                  <c:v>98</c:v>
                </c:pt>
                <c:pt idx="8884">
                  <c:v>98</c:v>
                </c:pt>
                <c:pt idx="8885">
                  <c:v>98</c:v>
                </c:pt>
                <c:pt idx="8886">
                  <c:v>98</c:v>
                </c:pt>
                <c:pt idx="8887">
                  <c:v>98</c:v>
                </c:pt>
                <c:pt idx="8888">
                  <c:v>98</c:v>
                </c:pt>
                <c:pt idx="8889">
                  <c:v>98</c:v>
                </c:pt>
                <c:pt idx="8890">
                  <c:v>98</c:v>
                </c:pt>
                <c:pt idx="8891">
                  <c:v>98</c:v>
                </c:pt>
                <c:pt idx="8892">
                  <c:v>98</c:v>
                </c:pt>
                <c:pt idx="8893">
                  <c:v>98</c:v>
                </c:pt>
                <c:pt idx="8894">
                  <c:v>98</c:v>
                </c:pt>
                <c:pt idx="8895">
                  <c:v>98</c:v>
                </c:pt>
                <c:pt idx="8896">
                  <c:v>98</c:v>
                </c:pt>
                <c:pt idx="8897">
                  <c:v>98</c:v>
                </c:pt>
                <c:pt idx="8898">
                  <c:v>98</c:v>
                </c:pt>
                <c:pt idx="8899">
                  <c:v>98</c:v>
                </c:pt>
                <c:pt idx="8900">
                  <c:v>98</c:v>
                </c:pt>
                <c:pt idx="8901">
                  <c:v>98</c:v>
                </c:pt>
                <c:pt idx="8902">
                  <c:v>98</c:v>
                </c:pt>
                <c:pt idx="8903">
                  <c:v>98</c:v>
                </c:pt>
                <c:pt idx="8904">
                  <c:v>98</c:v>
                </c:pt>
                <c:pt idx="8905">
                  <c:v>98</c:v>
                </c:pt>
                <c:pt idx="8906">
                  <c:v>98</c:v>
                </c:pt>
                <c:pt idx="8907">
                  <c:v>98</c:v>
                </c:pt>
                <c:pt idx="8908">
                  <c:v>98</c:v>
                </c:pt>
                <c:pt idx="8909">
                  <c:v>98</c:v>
                </c:pt>
                <c:pt idx="8910">
                  <c:v>98</c:v>
                </c:pt>
                <c:pt idx="8911">
                  <c:v>98</c:v>
                </c:pt>
                <c:pt idx="8912">
                  <c:v>98</c:v>
                </c:pt>
                <c:pt idx="8913">
                  <c:v>98</c:v>
                </c:pt>
                <c:pt idx="8914">
                  <c:v>98</c:v>
                </c:pt>
                <c:pt idx="8915">
                  <c:v>98</c:v>
                </c:pt>
                <c:pt idx="8916">
                  <c:v>98</c:v>
                </c:pt>
                <c:pt idx="8917">
                  <c:v>98</c:v>
                </c:pt>
                <c:pt idx="8918">
                  <c:v>98</c:v>
                </c:pt>
                <c:pt idx="8919">
                  <c:v>98</c:v>
                </c:pt>
                <c:pt idx="8920">
                  <c:v>98</c:v>
                </c:pt>
                <c:pt idx="8921">
                  <c:v>98</c:v>
                </c:pt>
                <c:pt idx="8922">
                  <c:v>98</c:v>
                </c:pt>
                <c:pt idx="8923">
                  <c:v>98</c:v>
                </c:pt>
                <c:pt idx="8924">
                  <c:v>98</c:v>
                </c:pt>
                <c:pt idx="8925">
                  <c:v>98</c:v>
                </c:pt>
                <c:pt idx="8926">
                  <c:v>98</c:v>
                </c:pt>
                <c:pt idx="8927">
                  <c:v>98</c:v>
                </c:pt>
                <c:pt idx="8928">
                  <c:v>98</c:v>
                </c:pt>
                <c:pt idx="8929">
                  <c:v>98</c:v>
                </c:pt>
                <c:pt idx="8930">
                  <c:v>98</c:v>
                </c:pt>
                <c:pt idx="8931">
                  <c:v>98</c:v>
                </c:pt>
                <c:pt idx="8932">
                  <c:v>98</c:v>
                </c:pt>
                <c:pt idx="8933">
                  <c:v>98</c:v>
                </c:pt>
                <c:pt idx="8934">
                  <c:v>98</c:v>
                </c:pt>
                <c:pt idx="8935">
                  <c:v>98</c:v>
                </c:pt>
                <c:pt idx="8936">
                  <c:v>98</c:v>
                </c:pt>
                <c:pt idx="8937">
                  <c:v>98</c:v>
                </c:pt>
                <c:pt idx="8938">
                  <c:v>98</c:v>
                </c:pt>
                <c:pt idx="8939">
                  <c:v>98</c:v>
                </c:pt>
                <c:pt idx="8940">
                  <c:v>98</c:v>
                </c:pt>
                <c:pt idx="8941">
                  <c:v>98</c:v>
                </c:pt>
                <c:pt idx="8942">
                  <c:v>98</c:v>
                </c:pt>
                <c:pt idx="8943">
                  <c:v>98</c:v>
                </c:pt>
                <c:pt idx="8944">
                  <c:v>98</c:v>
                </c:pt>
                <c:pt idx="8945">
                  <c:v>98</c:v>
                </c:pt>
                <c:pt idx="8946">
                  <c:v>98</c:v>
                </c:pt>
                <c:pt idx="8947">
                  <c:v>98</c:v>
                </c:pt>
                <c:pt idx="8948">
                  <c:v>98</c:v>
                </c:pt>
                <c:pt idx="8949">
                  <c:v>98</c:v>
                </c:pt>
                <c:pt idx="8950">
                  <c:v>98</c:v>
                </c:pt>
                <c:pt idx="8951">
                  <c:v>98</c:v>
                </c:pt>
                <c:pt idx="8952">
                  <c:v>98</c:v>
                </c:pt>
                <c:pt idx="8953">
                  <c:v>98</c:v>
                </c:pt>
                <c:pt idx="8954">
                  <c:v>98</c:v>
                </c:pt>
                <c:pt idx="8955">
                  <c:v>98</c:v>
                </c:pt>
                <c:pt idx="8956">
                  <c:v>98</c:v>
                </c:pt>
                <c:pt idx="8957">
                  <c:v>98</c:v>
                </c:pt>
                <c:pt idx="8958">
                  <c:v>98</c:v>
                </c:pt>
                <c:pt idx="8959">
                  <c:v>98</c:v>
                </c:pt>
                <c:pt idx="8960">
                  <c:v>98</c:v>
                </c:pt>
                <c:pt idx="8961">
                  <c:v>98</c:v>
                </c:pt>
                <c:pt idx="8962">
                  <c:v>98</c:v>
                </c:pt>
                <c:pt idx="8963">
                  <c:v>98</c:v>
                </c:pt>
                <c:pt idx="8964">
                  <c:v>98</c:v>
                </c:pt>
                <c:pt idx="8965">
                  <c:v>98</c:v>
                </c:pt>
                <c:pt idx="8966">
                  <c:v>98</c:v>
                </c:pt>
                <c:pt idx="8967">
                  <c:v>98</c:v>
                </c:pt>
                <c:pt idx="8968">
                  <c:v>98</c:v>
                </c:pt>
                <c:pt idx="8969">
                  <c:v>98</c:v>
                </c:pt>
                <c:pt idx="8970">
                  <c:v>98</c:v>
                </c:pt>
                <c:pt idx="8971">
                  <c:v>98</c:v>
                </c:pt>
                <c:pt idx="8972">
                  <c:v>98</c:v>
                </c:pt>
                <c:pt idx="8973">
                  <c:v>98</c:v>
                </c:pt>
                <c:pt idx="8974">
                  <c:v>98</c:v>
                </c:pt>
                <c:pt idx="8975">
                  <c:v>98</c:v>
                </c:pt>
                <c:pt idx="8976">
                  <c:v>98</c:v>
                </c:pt>
                <c:pt idx="8977">
                  <c:v>98</c:v>
                </c:pt>
                <c:pt idx="8978">
                  <c:v>98</c:v>
                </c:pt>
                <c:pt idx="8979">
                  <c:v>98</c:v>
                </c:pt>
                <c:pt idx="8980">
                  <c:v>98</c:v>
                </c:pt>
                <c:pt idx="8981">
                  <c:v>98</c:v>
                </c:pt>
                <c:pt idx="8982">
                  <c:v>98</c:v>
                </c:pt>
                <c:pt idx="8983">
                  <c:v>98</c:v>
                </c:pt>
                <c:pt idx="8984">
                  <c:v>98</c:v>
                </c:pt>
                <c:pt idx="8985">
                  <c:v>98</c:v>
                </c:pt>
                <c:pt idx="8986">
                  <c:v>98</c:v>
                </c:pt>
                <c:pt idx="8987">
                  <c:v>98</c:v>
                </c:pt>
                <c:pt idx="8988">
                  <c:v>98</c:v>
                </c:pt>
                <c:pt idx="8989">
                  <c:v>98</c:v>
                </c:pt>
                <c:pt idx="8990">
                  <c:v>98</c:v>
                </c:pt>
                <c:pt idx="8991">
                  <c:v>97</c:v>
                </c:pt>
                <c:pt idx="8992">
                  <c:v>97</c:v>
                </c:pt>
                <c:pt idx="8993">
                  <c:v>97</c:v>
                </c:pt>
                <c:pt idx="8994">
                  <c:v>97</c:v>
                </c:pt>
                <c:pt idx="8995">
                  <c:v>97</c:v>
                </c:pt>
                <c:pt idx="8996">
                  <c:v>97</c:v>
                </c:pt>
                <c:pt idx="8997">
                  <c:v>97</c:v>
                </c:pt>
                <c:pt idx="8998">
                  <c:v>97</c:v>
                </c:pt>
                <c:pt idx="8999">
                  <c:v>97</c:v>
                </c:pt>
                <c:pt idx="9000">
                  <c:v>97</c:v>
                </c:pt>
                <c:pt idx="9001">
                  <c:v>97</c:v>
                </c:pt>
                <c:pt idx="9002">
                  <c:v>97</c:v>
                </c:pt>
                <c:pt idx="9003">
                  <c:v>97</c:v>
                </c:pt>
                <c:pt idx="9004">
                  <c:v>97</c:v>
                </c:pt>
                <c:pt idx="9005">
                  <c:v>97</c:v>
                </c:pt>
                <c:pt idx="9006">
                  <c:v>97</c:v>
                </c:pt>
                <c:pt idx="9007">
                  <c:v>97</c:v>
                </c:pt>
                <c:pt idx="9008">
                  <c:v>97</c:v>
                </c:pt>
                <c:pt idx="9009">
                  <c:v>97</c:v>
                </c:pt>
                <c:pt idx="9010">
                  <c:v>97</c:v>
                </c:pt>
                <c:pt idx="9011">
                  <c:v>97</c:v>
                </c:pt>
                <c:pt idx="9012">
                  <c:v>97</c:v>
                </c:pt>
                <c:pt idx="9013">
                  <c:v>97</c:v>
                </c:pt>
                <c:pt idx="9014">
                  <c:v>97</c:v>
                </c:pt>
                <c:pt idx="9015">
                  <c:v>97</c:v>
                </c:pt>
                <c:pt idx="9016">
                  <c:v>97</c:v>
                </c:pt>
                <c:pt idx="9017">
                  <c:v>97</c:v>
                </c:pt>
                <c:pt idx="9018">
                  <c:v>97</c:v>
                </c:pt>
                <c:pt idx="9019">
                  <c:v>97</c:v>
                </c:pt>
                <c:pt idx="9020">
                  <c:v>97</c:v>
                </c:pt>
                <c:pt idx="9021">
                  <c:v>97</c:v>
                </c:pt>
                <c:pt idx="9022">
                  <c:v>97</c:v>
                </c:pt>
                <c:pt idx="9023">
                  <c:v>97</c:v>
                </c:pt>
                <c:pt idx="9024">
                  <c:v>97</c:v>
                </c:pt>
                <c:pt idx="9025">
                  <c:v>97</c:v>
                </c:pt>
                <c:pt idx="9026">
                  <c:v>97</c:v>
                </c:pt>
                <c:pt idx="9027">
                  <c:v>97</c:v>
                </c:pt>
                <c:pt idx="9028">
                  <c:v>97</c:v>
                </c:pt>
                <c:pt idx="9029">
                  <c:v>97</c:v>
                </c:pt>
                <c:pt idx="9030">
                  <c:v>97</c:v>
                </c:pt>
                <c:pt idx="9031">
                  <c:v>97</c:v>
                </c:pt>
                <c:pt idx="9032">
                  <c:v>97</c:v>
                </c:pt>
                <c:pt idx="9033">
                  <c:v>97</c:v>
                </c:pt>
                <c:pt idx="9034">
                  <c:v>97</c:v>
                </c:pt>
                <c:pt idx="9035">
                  <c:v>97</c:v>
                </c:pt>
                <c:pt idx="9036">
                  <c:v>97</c:v>
                </c:pt>
                <c:pt idx="9037">
                  <c:v>97</c:v>
                </c:pt>
                <c:pt idx="9038">
                  <c:v>97</c:v>
                </c:pt>
                <c:pt idx="9039">
                  <c:v>97</c:v>
                </c:pt>
                <c:pt idx="9040">
                  <c:v>97</c:v>
                </c:pt>
                <c:pt idx="9041">
                  <c:v>97</c:v>
                </c:pt>
                <c:pt idx="9042">
                  <c:v>97</c:v>
                </c:pt>
                <c:pt idx="9043">
                  <c:v>97</c:v>
                </c:pt>
                <c:pt idx="9044">
                  <c:v>97</c:v>
                </c:pt>
                <c:pt idx="9045">
                  <c:v>97</c:v>
                </c:pt>
                <c:pt idx="9046">
                  <c:v>97</c:v>
                </c:pt>
                <c:pt idx="9047">
                  <c:v>97</c:v>
                </c:pt>
                <c:pt idx="9048">
                  <c:v>97</c:v>
                </c:pt>
                <c:pt idx="9049">
                  <c:v>97</c:v>
                </c:pt>
                <c:pt idx="9050">
                  <c:v>97</c:v>
                </c:pt>
                <c:pt idx="9051">
                  <c:v>97</c:v>
                </c:pt>
                <c:pt idx="9052">
                  <c:v>97</c:v>
                </c:pt>
                <c:pt idx="9053">
                  <c:v>97</c:v>
                </c:pt>
                <c:pt idx="9054">
                  <c:v>97</c:v>
                </c:pt>
                <c:pt idx="9055">
                  <c:v>97</c:v>
                </c:pt>
                <c:pt idx="9056">
                  <c:v>97</c:v>
                </c:pt>
                <c:pt idx="9057">
                  <c:v>97</c:v>
                </c:pt>
                <c:pt idx="9058">
                  <c:v>97</c:v>
                </c:pt>
                <c:pt idx="9059">
                  <c:v>97</c:v>
                </c:pt>
                <c:pt idx="9060">
                  <c:v>97</c:v>
                </c:pt>
                <c:pt idx="9061">
                  <c:v>97</c:v>
                </c:pt>
                <c:pt idx="9062">
                  <c:v>97</c:v>
                </c:pt>
                <c:pt idx="9063">
                  <c:v>97</c:v>
                </c:pt>
                <c:pt idx="9064">
                  <c:v>97</c:v>
                </c:pt>
                <c:pt idx="9065">
                  <c:v>97</c:v>
                </c:pt>
                <c:pt idx="9066">
                  <c:v>97</c:v>
                </c:pt>
                <c:pt idx="9067">
                  <c:v>97</c:v>
                </c:pt>
                <c:pt idx="9068">
                  <c:v>97</c:v>
                </c:pt>
                <c:pt idx="9069">
                  <c:v>97</c:v>
                </c:pt>
                <c:pt idx="9070">
                  <c:v>97</c:v>
                </c:pt>
                <c:pt idx="9071">
                  <c:v>97</c:v>
                </c:pt>
                <c:pt idx="9072">
                  <c:v>97</c:v>
                </c:pt>
                <c:pt idx="9073">
                  <c:v>97</c:v>
                </c:pt>
                <c:pt idx="9074">
                  <c:v>97</c:v>
                </c:pt>
                <c:pt idx="9075">
                  <c:v>97</c:v>
                </c:pt>
                <c:pt idx="9076">
                  <c:v>97</c:v>
                </c:pt>
                <c:pt idx="9077">
                  <c:v>97</c:v>
                </c:pt>
                <c:pt idx="9078">
                  <c:v>97</c:v>
                </c:pt>
                <c:pt idx="9079">
                  <c:v>97</c:v>
                </c:pt>
                <c:pt idx="9080">
                  <c:v>97</c:v>
                </c:pt>
                <c:pt idx="9081">
                  <c:v>97</c:v>
                </c:pt>
                <c:pt idx="9082">
                  <c:v>97</c:v>
                </c:pt>
                <c:pt idx="9083">
                  <c:v>97</c:v>
                </c:pt>
                <c:pt idx="9084">
                  <c:v>97</c:v>
                </c:pt>
                <c:pt idx="9085">
                  <c:v>97</c:v>
                </c:pt>
                <c:pt idx="9086">
                  <c:v>97</c:v>
                </c:pt>
                <c:pt idx="9087">
                  <c:v>97</c:v>
                </c:pt>
                <c:pt idx="9088">
                  <c:v>97</c:v>
                </c:pt>
                <c:pt idx="9089">
                  <c:v>97</c:v>
                </c:pt>
                <c:pt idx="9090">
                  <c:v>97</c:v>
                </c:pt>
                <c:pt idx="9091">
                  <c:v>97</c:v>
                </c:pt>
                <c:pt idx="9092">
                  <c:v>97</c:v>
                </c:pt>
                <c:pt idx="9093">
                  <c:v>97</c:v>
                </c:pt>
                <c:pt idx="9094">
                  <c:v>97</c:v>
                </c:pt>
                <c:pt idx="9095">
                  <c:v>97</c:v>
                </c:pt>
                <c:pt idx="9096">
                  <c:v>97</c:v>
                </c:pt>
                <c:pt idx="9097">
                  <c:v>97</c:v>
                </c:pt>
                <c:pt idx="9098">
                  <c:v>97</c:v>
                </c:pt>
                <c:pt idx="9099">
                  <c:v>97</c:v>
                </c:pt>
                <c:pt idx="9100">
                  <c:v>97</c:v>
                </c:pt>
                <c:pt idx="9101">
                  <c:v>97</c:v>
                </c:pt>
                <c:pt idx="9102">
                  <c:v>97</c:v>
                </c:pt>
                <c:pt idx="9103">
                  <c:v>97</c:v>
                </c:pt>
                <c:pt idx="9104">
                  <c:v>97</c:v>
                </c:pt>
                <c:pt idx="9105">
                  <c:v>97</c:v>
                </c:pt>
                <c:pt idx="9106">
                  <c:v>97</c:v>
                </c:pt>
                <c:pt idx="9107">
                  <c:v>97</c:v>
                </c:pt>
                <c:pt idx="9108">
                  <c:v>97</c:v>
                </c:pt>
                <c:pt idx="9109">
                  <c:v>97</c:v>
                </c:pt>
                <c:pt idx="9110">
                  <c:v>97</c:v>
                </c:pt>
                <c:pt idx="9111">
                  <c:v>97</c:v>
                </c:pt>
                <c:pt idx="9112">
                  <c:v>97</c:v>
                </c:pt>
                <c:pt idx="9113">
                  <c:v>97</c:v>
                </c:pt>
                <c:pt idx="9114">
                  <c:v>97</c:v>
                </c:pt>
                <c:pt idx="9115">
                  <c:v>97</c:v>
                </c:pt>
                <c:pt idx="9116">
                  <c:v>97</c:v>
                </c:pt>
                <c:pt idx="9117">
                  <c:v>97</c:v>
                </c:pt>
                <c:pt idx="9118">
                  <c:v>97</c:v>
                </c:pt>
                <c:pt idx="9119">
                  <c:v>97</c:v>
                </c:pt>
                <c:pt idx="9120">
                  <c:v>97</c:v>
                </c:pt>
                <c:pt idx="9121">
                  <c:v>97</c:v>
                </c:pt>
                <c:pt idx="9122">
                  <c:v>97</c:v>
                </c:pt>
                <c:pt idx="9123">
                  <c:v>97</c:v>
                </c:pt>
                <c:pt idx="9124">
                  <c:v>97</c:v>
                </c:pt>
                <c:pt idx="9125">
                  <c:v>97</c:v>
                </c:pt>
                <c:pt idx="9126">
                  <c:v>97</c:v>
                </c:pt>
                <c:pt idx="9127">
                  <c:v>97</c:v>
                </c:pt>
                <c:pt idx="9128">
                  <c:v>97</c:v>
                </c:pt>
                <c:pt idx="9129">
                  <c:v>97</c:v>
                </c:pt>
                <c:pt idx="9130">
                  <c:v>97</c:v>
                </c:pt>
                <c:pt idx="9131">
                  <c:v>97</c:v>
                </c:pt>
                <c:pt idx="9132">
                  <c:v>97</c:v>
                </c:pt>
                <c:pt idx="9133">
                  <c:v>97</c:v>
                </c:pt>
                <c:pt idx="9134">
                  <c:v>97</c:v>
                </c:pt>
                <c:pt idx="9135">
                  <c:v>97</c:v>
                </c:pt>
                <c:pt idx="9136">
                  <c:v>97</c:v>
                </c:pt>
                <c:pt idx="9137">
                  <c:v>97</c:v>
                </c:pt>
                <c:pt idx="9138">
                  <c:v>97</c:v>
                </c:pt>
                <c:pt idx="9139">
                  <c:v>97</c:v>
                </c:pt>
                <c:pt idx="9140">
                  <c:v>97</c:v>
                </c:pt>
                <c:pt idx="9141">
                  <c:v>97</c:v>
                </c:pt>
                <c:pt idx="9142">
                  <c:v>97</c:v>
                </c:pt>
                <c:pt idx="9143">
                  <c:v>97</c:v>
                </c:pt>
                <c:pt idx="9144">
                  <c:v>97</c:v>
                </c:pt>
                <c:pt idx="9145">
                  <c:v>97</c:v>
                </c:pt>
                <c:pt idx="9146">
                  <c:v>97</c:v>
                </c:pt>
                <c:pt idx="9147">
                  <c:v>97</c:v>
                </c:pt>
                <c:pt idx="9148">
                  <c:v>97</c:v>
                </c:pt>
                <c:pt idx="9149">
                  <c:v>97</c:v>
                </c:pt>
                <c:pt idx="9150">
                  <c:v>97</c:v>
                </c:pt>
                <c:pt idx="9151">
                  <c:v>97</c:v>
                </c:pt>
                <c:pt idx="9152">
                  <c:v>97</c:v>
                </c:pt>
                <c:pt idx="9153">
                  <c:v>97</c:v>
                </c:pt>
                <c:pt idx="9154">
                  <c:v>97</c:v>
                </c:pt>
                <c:pt idx="9155">
                  <c:v>97</c:v>
                </c:pt>
                <c:pt idx="9156">
                  <c:v>97</c:v>
                </c:pt>
                <c:pt idx="9157">
                  <c:v>97</c:v>
                </c:pt>
                <c:pt idx="9158">
                  <c:v>97</c:v>
                </c:pt>
                <c:pt idx="9159">
                  <c:v>97</c:v>
                </c:pt>
                <c:pt idx="9160">
                  <c:v>97</c:v>
                </c:pt>
                <c:pt idx="9161">
                  <c:v>97</c:v>
                </c:pt>
                <c:pt idx="9162">
                  <c:v>97</c:v>
                </c:pt>
                <c:pt idx="9163">
                  <c:v>97</c:v>
                </c:pt>
                <c:pt idx="9164">
                  <c:v>97</c:v>
                </c:pt>
                <c:pt idx="9165">
                  <c:v>97</c:v>
                </c:pt>
                <c:pt idx="9166">
                  <c:v>97</c:v>
                </c:pt>
                <c:pt idx="9167">
                  <c:v>97</c:v>
                </c:pt>
                <c:pt idx="9168">
                  <c:v>97</c:v>
                </c:pt>
                <c:pt idx="9169">
                  <c:v>97</c:v>
                </c:pt>
                <c:pt idx="9170">
                  <c:v>97</c:v>
                </c:pt>
                <c:pt idx="9171">
                  <c:v>97</c:v>
                </c:pt>
                <c:pt idx="9172">
                  <c:v>97</c:v>
                </c:pt>
                <c:pt idx="9173">
                  <c:v>97</c:v>
                </c:pt>
                <c:pt idx="9174">
                  <c:v>97</c:v>
                </c:pt>
                <c:pt idx="9175">
                  <c:v>97</c:v>
                </c:pt>
                <c:pt idx="9176">
                  <c:v>97</c:v>
                </c:pt>
                <c:pt idx="9177">
                  <c:v>97</c:v>
                </c:pt>
                <c:pt idx="9178">
                  <c:v>97</c:v>
                </c:pt>
                <c:pt idx="9179">
                  <c:v>97</c:v>
                </c:pt>
                <c:pt idx="9180">
                  <c:v>97</c:v>
                </c:pt>
                <c:pt idx="9181">
                  <c:v>97</c:v>
                </c:pt>
                <c:pt idx="9182">
                  <c:v>97</c:v>
                </c:pt>
                <c:pt idx="9183">
                  <c:v>97</c:v>
                </c:pt>
                <c:pt idx="9184">
                  <c:v>97</c:v>
                </c:pt>
                <c:pt idx="9185">
                  <c:v>97</c:v>
                </c:pt>
                <c:pt idx="9186">
                  <c:v>97</c:v>
                </c:pt>
                <c:pt idx="9187">
                  <c:v>97</c:v>
                </c:pt>
                <c:pt idx="9188">
                  <c:v>97</c:v>
                </c:pt>
                <c:pt idx="9189">
                  <c:v>97</c:v>
                </c:pt>
                <c:pt idx="9190">
                  <c:v>97</c:v>
                </c:pt>
                <c:pt idx="9191">
                  <c:v>97</c:v>
                </c:pt>
                <c:pt idx="9192">
                  <c:v>97</c:v>
                </c:pt>
                <c:pt idx="9193">
                  <c:v>97</c:v>
                </c:pt>
                <c:pt idx="9194">
                  <c:v>97</c:v>
                </c:pt>
                <c:pt idx="9195">
                  <c:v>97</c:v>
                </c:pt>
                <c:pt idx="9196">
                  <c:v>97</c:v>
                </c:pt>
                <c:pt idx="9197">
                  <c:v>97</c:v>
                </c:pt>
                <c:pt idx="9198">
                  <c:v>97</c:v>
                </c:pt>
                <c:pt idx="9199">
                  <c:v>97</c:v>
                </c:pt>
                <c:pt idx="9200">
                  <c:v>97</c:v>
                </c:pt>
                <c:pt idx="9201">
                  <c:v>97</c:v>
                </c:pt>
                <c:pt idx="9202">
                  <c:v>97</c:v>
                </c:pt>
                <c:pt idx="9203">
                  <c:v>97</c:v>
                </c:pt>
                <c:pt idx="9204">
                  <c:v>97</c:v>
                </c:pt>
                <c:pt idx="9205">
                  <c:v>97</c:v>
                </c:pt>
                <c:pt idx="9206">
                  <c:v>97</c:v>
                </c:pt>
                <c:pt idx="9207">
                  <c:v>97</c:v>
                </c:pt>
                <c:pt idx="9208">
                  <c:v>97</c:v>
                </c:pt>
                <c:pt idx="9209">
                  <c:v>97</c:v>
                </c:pt>
                <c:pt idx="9210">
                  <c:v>97</c:v>
                </c:pt>
                <c:pt idx="9211">
                  <c:v>97</c:v>
                </c:pt>
                <c:pt idx="9212">
                  <c:v>97</c:v>
                </c:pt>
                <c:pt idx="9213">
                  <c:v>97</c:v>
                </c:pt>
                <c:pt idx="9214">
                  <c:v>97</c:v>
                </c:pt>
                <c:pt idx="9215">
                  <c:v>97</c:v>
                </c:pt>
                <c:pt idx="9216">
                  <c:v>97</c:v>
                </c:pt>
                <c:pt idx="9217">
                  <c:v>97</c:v>
                </c:pt>
                <c:pt idx="9218">
                  <c:v>97</c:v>
                </c:pt>
                <c:pt idx="9219">
                  <c:v>97</c:v>
                </c:pt>
                <c:pt idx="9220">
                  <c:v>97</c:v>
                </c:pt>
                <c:pt idx="9221">
                  <c:v>97</c:v>
                </c:pt>
                <c:pt idx="9222">
                  <c:v>97</c:v>
                </c:pt>
                <c:pt idx="9223">
                  <c:v>97</c:v>
                </c:pt>
                <c:pt idx="9224">
                  <c:v>97</c:v>
                </c:pt>
                <c:pt idx="9225">
                  <c:v>97</c:v>
                </c:pt>
                <c:pt idx="9226">
                  <c:v>97</c:v>
                </c:pt>
                <c:pt idx="9227">
                  <c:v>97</c:v>
                </c:pt>
                <c:pt idx="9228">
                  <c:v>97</c:v>
                </c:pt>
                <c:pt idx="9229">
                  <c:v>97</c:v>
                </c:pt>
                <c:pt idx="9230">
                  <c:v>97</c:v>
                </c:pt>
                <c:pt idx="9231">
                  <c:v>97</c:v>
                </c:pt>
                <c:pt idx="9232">
                  <c:v>97</c:v>
                </c:pt>
                <c:pt idx="9233">
                  <c:v>97</c:v>
                </c:pt>
                <c:pt idx="9234">
                  <c:v>97</c:v>
                </c:pt>
                <c:pt idx="9235">
                  <c:v>97</c:v>
                </c:pt>
                <c:pt idx="9236">
                  <c:v>97</c:v>
                </c:pt>
                <c:pt idx="9237">
                  <c:v>97</c:v>
                </c:pt>
                <c:pt idx="9238">
                  <c:v>97</c:v>
                </c:pt>
                <c:pt idx="9239">
                  <c:v>97</c:v>
                </c:pt>
                <c:pt idx="9240">
                  <c:v>97</c:v>
                </c:pt>
                <c:pt idx="9241">
                  <c:v>97</c:v>
                </c:pt>
                <c:pt idx="9242">
                  <c:v>97</c:v>
                </c:pt>
                <c:pt idx="9243">
                  <c:v>97</c:v>
                </c:pt>
                <c:pt idx="9244">
                  <c:v>97</c:v>
                </c:pt>
                <c:pt idx="9245">
                  <c:v>97</c:v>
                </c:pt>
                <c:pt idx="9246">
                  <c:v>97</c:v>
                </c:pt>
                <c:pt idx="9247">
                  <c:v>97</c:v>
                </c:pt>
                <c:pt idx="9248">
                  <c:v>97</c:v>
                </c:pt>
                <c:pt idx="9249">
                  <c:v>97</c:v>
                </c:pt>
                <c:pt idx="9250">
                  <c:v>97</c:v>
                </c:pt>
                <c:pt idx="9251">
                  <c:v>97</c:v>
                </c:pt>
                <c:pt idx="9252">
                  <c:v>97</c:v>
                </c:pt>
                <c:pt idx="9253">
                  <c:v>97</c:v>
                </c:pt>
                <c:pt idx="9254">
                  <c:v>97</c:v>
                </c:pt>
                <c:pt idx="9255">
                  <c:v>97</c:v>
                </c:pt>
                <c:pt idx="9256">
                  <c:v>97</c:v>
                </c:pt>
                <c:pt idx="9257">
                  <c:v>97</c:v>
                </c:pt>
                <c:pt idx="9258">
                  <c:v>97</c:v>
                </c:pt>
                <c:pt idx="9259">
                  <c:v>97</c:v>
                </c:pt>
                <c:pt idx="9260">
                  <c:v>97</c:v>
                </c:pt>
                <c:pt idx="9261">
                  <c:v>97</c:v>
                </c:pt>
                <c:pt idx="9262">
                  <c:v>97</c:v>
                </c:pt>
                <c:pt idx="9263">
                  <c:v>97</c:v>
                </c:pt>
                <c:pt idx="9264">
                  <c:v>97</c:v>
                </c:pt>
                <c:pt idx="9265">
                  <c:v>97</c:v>
                </c:pt>
                <c:pt idx="9266">
                  <c:v>97</c:v>
                </c:pt>
                <c:pt idx="9267">
                  <c:v>97</c:v>
                </c:pt>
                <c:pt idx="9268">
                  <c:v>97</c:v>
                </c:pt>
                <c:pt idx="9269">
                  <c:v>97</c:v>
                </c:pt>
                <c:pt idx="9270">
                  <c:v>97</c:v>
                </c:pt>
                <c:pt idx="9271">
                  <c:v>97</c:v>
                </c:pt>
                <c:pt idx="9272">
                  <c:v>97</c:v>
                </c:pt>
                <c:pt idx="9273">
                  <c:v>97</c:v>
                </c:pt>
                <c:pt idx="9274">
                  <c:v>97</c:v>
                </c:pt>
                <c:pt idx="9275">
                  <c:v>97</c:v>
                </c:pt>
                <c:pt idx="9276">
                  <c:v>97</c:v>
                </c:pt>
                <c:pt idx="9277">
                  <c:v>97</c:v>
                </c:pt>
                <c:pt idx="9278">
                  <c:v>97</c:v>
                </c:pt>
                <c:pt idx="9279">
                  <c:v>97</c:v>
                </c:pt>
                <c:pt idx="9280">
                  <c:v>97</c:v>
                </c:pt>
                <c:pt idx="9281">
                  <c:v>97</c:v>
                </c:pt>
                <c:pt idx="9282">
                  <c:v>97</c:v>
                </c:pt>
                <c:pt idx="9283">
                  <c:v>97</c:v>
                </c:pt>
                <c:pt idx="9284">
                  <c:v>97</c:v>
                </c:pt>
                <c:pt idx="9285">
                  <c:v>97</c:v>
                </c:pt>
                <c:pt idx="9286">
                  <c:v>97</c:v>
                </c:pt>
                <c:pt idx="9287">
                  <c:v>97</c:v>
                </c:pt>
                <c:pt idx="9288">
                  <c:v>97</c:v>
                </c:pt>
                <c:pt idx="9289">
                  <c:v>97</c:v>
                </c:pt>
                <c:pt idx="9290">
                  <c:v>97</c:v>
                </c:pt>
                <c:pt idx="9291">
                  <c:v>97</c:v>
                </c:pt>
                <c:pt idx="9292">
                  <c:v>97</c:v>
                </c:pt>
                <c:pt idx="9293">
                  <c:v>97</c:v>
                </c:pt>
                <c:pt idx="9294">
                  <c:v>97</c:v>
                </c:pt>
                <c:pt idx="9295">
                  <c:v>97</c:v>
                </c:pt>
                <c:pt idx="9296">
                  <c:v>97</c:v>
                </c:pt>
                <c:pt idx="9297">
                  <c:v>97</c:v>
                </c:pt>
                <c:pt idx="9298">
                  <c:v>97</c:v>
                </c:pt>
                <c:pt idx="9299">
                  <c:v>97</c:v>
                </c:pt>
                <c:pt idx="9300">
                  <c:v>97</c:v>
                </c:pt>
                <c:pt idx="9301">
                  <c:v>97</c:v>
                </c:pt>
                <c:pt idx="9302">
                  <c:v>97</c:v>
                </c:pt>
                <c:pt idx="9303">
                  <c:v>97</c:v>
                </c:pt>
                <c:pt idx="9304">
                  <c:v>97</c:v>
                </c:pt>
                <c:pt idx="9305">
                  <c:v>97</c:v>
                </c:pt>
                <c:pt idx="9306">
                  <c:v>97</c:v>
                </c:pt>
                <c:pt idx="9307">
                  <c:v>97</c:v>
                </c:pt>
                <c:pt idx="9308">
                  <c:v>97</c:v>
                </c:pt>
                <c:pt idx="9309">
                  <c:v>97</c:v>
                </c:pt>
                <c:pt idx="9310">
                  <c:v>97</c:v>
                </c:pt>
                <c:pt idx="9311">
                  <c:v>97</c:v>
                </c:pt>
                <c:pt idx="9312">
                  <c:v>97</c:v>
                </c:pt>
                <c:pt idx="9313">
                  <c:v>97</c:v>
                </c:pt>
                <c:pt idx="9314">
                  <c:v>97</c:v>
                </c:pt>
                <c:pt idx="9315">
                  <c:v>97</c:v>
                </c:pt>
                <c:pt idx="9316">
                  <c:v>97</c:v>
                </c:pt>
                <c:pt idx="9317">
                  <c:v>97</c:v>
                </c:pt>
                <c:pt idx="9318">
                  <c:v>97</c:v>
                </c:pt>
                <c:pt idx="9319">
                  <c:v>97</c:v>
                </c:pt>
                <c:pt idx="9320">
                  <c:v>97</c:v>
                </c:pt>
                <c:pt idx="9321">
                  <c:v>97</c:v>
                </c:pt>
                <c:pt idx="9322">
                  <c:v>97</c:v>
                </c:pt>
                <c:pt idx="9323">
                  <c:v>97</c:v>
                </c:pt>
                <c:pt idx="9324">
                  <c:v>97</c:v>
                </c:pt>
                <c:pt idx="9325">
                  <c:v>97</c:v>
                </c:pt>
                <c:pt idx="9326">
                  <c:v>97</c:v>
                </c:pt>
                <c:pt idx="9327">
                  <c:v>97</c:v>
                </c:pt>
                <c:pt idx="9328">
                  <c:v>97</c:v>
                </c:pt>
                <c:pt idx="9329">
                  <c:v>97</c:v>
                </c:pt>
                <c:pt idx="9330">
                  <c:v>97</c:v>
                </c:pt>
                <c:pt idx="9331">
                  <c:v>97</c:v>
                </c:pt>
                <c:pt idx="9332">
                  <c:v>97</c:v>
                </c:pt>
                <c:pt idx="9333">
                  <c:v>97</c:v>
                </c:pt>
                <c:pt idx="9334">
                  <c:v>97</c:v>
                </c:pt>
                <c:pt idx="9335">
                  <c:v>97</c:v>
                </c:pt>
                <c:pt idx="9336">
                  <c:v>97</c:v>
                </c:pt>
                <c:pt idx="9337">
                  <c:v>97</c:v>
                </c:pt>
                <c:pt idx="9338">
                  <c:v>97</c:v>
                </c:pt>
                <c:pt idx="9339">
                  <c:v>97</c:v>
                </c:pt>
                <c:pt idx="9340">
                  <c:v>97</c:v>
                </c:pt>
                <c:pt idx="9341">
                  <c:v>97</c:v>
                </c:pt>
                <c:pt idx="9342">
                  <c:v>97</c:v>
                </c:pt>
                <c:pt idx="9343">
                  <c:v>97</c:v>
                </c:pt>
                <c:pt idx="9344">
                  <c:v>97</c:v>
                </c:pt>
                <c:pt idx="9345">
                  <c:v>97</c:v>
                </c:pt>
                <c:pt idx="9346">
                  <c:v>97</c:v>
                </c:pt>
                <c:pt idx="9347">
                  <c:v>97</c:v>
                </c:pt>
                <c:pt idx="9348">
                  <c:v>97</c:v>
                </c:pt>
                <c:pt idx="9349">
                  <c:v>97</c:v>
                </c:pt>
                <c:pt idx="9350">
                  <c:v>97</c:v>
                </c:pt>
                <c:pt idx="9351">
                  <c:v>97</c:v>
                </c:pt>
                <c:pt idx="9352">
                  <c:v>97</c:v>
                </c:pt>
                <c:pt idx="9353">
                  <c:v>97</c:v>
                </c:pt>
                <c:pt idx="9354">
                  <c:v>97</c:v>
                </c:pt>
                <c:pt idx="9355">
                  <c:v>97</c:v>
                </c:pt>
                <c:pt idx="9356">
                  <c:v>97</c:v>
                </c:pt>
                <c:pt idx="9357">
                  <c:v>97</c:v>
                </c:pt>
                <c:pt idx="9358">
                  <c:v>97</c:v>
                </c:pt>
                <c:pt idx="9359">
                  <c:v>97</c:v>
                </c:pt>
                <c:pt idx="9360">
                  <c:v>97</c:v>
                </c:pt>
                <c:pt idx="9361">
                  <c:v>97</c:v>
                </c:pt>
                <c:pt idx="9362">
                  <c:v>97</c:v>
                </c:pt>
                <c:pt idx="9363">
                  <c:v>97</c:v>
                </c:pt>
                <c:pt idx="9364">
                  <c:v>97</c:v>
                </c:pt>
                <c:pt idx="9365">
                  <c:v>97</c:v>
                </c:pt>
                <c:pt idx="9366">
                  <c:v>97</c:v>
                </c:pt>
                <c:pt idx="9367">
                  <c:v>97</c:v>
                </c:pt>
                <c:pt idx="9368">
                  <c:v>97</c:v>
                </c:pt>
                <c:pt idx="9369">
                  <c:v>97</c:v>
                </c:pt>
                <c:pt idx="9370">
                  <c:v>97</c:v>
                </c:pt>
                <c:pt idx="9371">
                  <c:v>97</c:v>
                </c:pt>
                <c:pt idx="9372">
                  <c:v>97</c:v>
                </c:pt>
                <c:pt idx="9373">
                  <c:v>97</c:v>
                </c:pt>
                <c:pt idx="9374">
                  <c:v>97</c:v>
                </c:pt>
                <c:pt idx="9375">
                  <c:v>97</c:v>
                </c:pt>
                <c:pt idx="9376">
                  <c:v>97</c:v>
                </c:pt>
                <c:pt idx="9377">
                  <c:v>97</c:v>
                </c:pt>
                <c:pt idx="9378">
                  <c:v>97</c:v>
                </c:pt>
                <c:pt idx="9379">
                  <c:v>97</c:v>
                </c:pt>
                <c:pt idx="9380">
                  <c:v>97</c:v>
                </c:pt>
                <c:pt idx="9381">
                  <c:v>97</c:v>
                </c:pt>
                <c:pt idx="9382">
                  <c:v>97</c:v>
                </c:pt>
                <c:pt idx="9383">
                  <c:v>97</c:v>
                </c:pt>
                <c:pt idx="9384">
                  <c:v>97</c:v>
                </c:pt>
                <c:pt idx="9385">
                  <c:v>97</c:v>
                </c:pt>
                <c:pt idx="9386">
                  <c:v>97</c:v>
                </c:pt>
                <c:pt idx="9387">
                  <c:v>97</c:v>
                </c:pt>
                <c:pt idx="9388">
                  <c:v>97</c:v>
                </c:pt>
                <c:pt idx="9389">
                  <c:v>97</c:v>
                </c:pt>
                <c:pt idx="9390">
                  <c:v>97</c:v>
                </c:pt>
                <c:pt idx="9391">
                  <c:v>97</c:v>
                </c:pt>
                <c:pt idx="9392">
                  <c:v>97</c:v>
                </c:pt>
                <c:pt idx="9393">
                  <c:v>97</c:v>
                </c:pt>
                <c:pt idx="9394">
                  <c:v>97</c:v>
                </c:pt>
                <c:pt idx="9395">
                  <c:v>97</c:v>
                </c:pt>
                <c:pt idx="9396">
                  <c:v>97</c:v>
                </c:pt>
                <c:pt idx="9397">
                  <c:v>97</c:v>
                </c:pt>
                <c:pt idx="9398">
                  <c:v>97</c:v>
                </c:pt>
                <c:pt idx="9399">
                  <c:v>97</c:v>
                </c:pt>
                <c:pt idx="9400">
                  <c:v>97</c:v>
                </c:pt>
                <c:pt idx="9401">
                  <c:v>97</c:v>
                </c:pt>
                <c:pt idx="9402">
                  <c:v>97</c:v>
                </c:pt>
                <c:pt idx="9403">
                  <c:v>97</c:v>
                </c:pt>
                <c:pt idx="9404">
                  <c:v>97</c:v>
                </c:pt>
                <c:pt idx="9405">
                  <c:v>97</c:v>
                </c:pt>
                <c:pt idx="9406">
                  <c:v>97</c:v>
                </c:pt>
                <c:pt idx="9407">
                  <c:v>97</c:v>
                </c:pt>
                <c:pt idx="9408">
                  <c:v>97</c:v>
                </c:pt>
                <c:pt idx="9409">
                  <c:v>97</c:v>
                </c:pt>
                <c:pt idx="9410">
                  <c:v>97</c:v>
                </c:pt>
                <c:pt idx="9411">
                  <c:v>97</c:v>
                </c:pt>
                <c:pt idx="9412">
                  <c:v>97</c:v>
                </c:pt>
                <c:pt idx="9413">
                  <c:v>97</c:v>
                </c:pt>
                <c:pt idx="9414">
                  <c:v>97</c:v>
                </c:pt>
                <c:pt idx="9415">
                  <c:v>97</c:v>
                </c:pt>
                <c:pt idx="9416">
                  <c:v>97</c:v>
                </c:pt>
                <c:pt idx="9417">
                  <c:v>97</c:v>
                </c:pt>
                <c:pt idx="9418">
                  <c:v>97</c:v>
                </c:pt>
                <c:pt idx="9419">
                  <c:v>97</c:v>
                </c:pt>
                <c:pt idx="9420">
                  <c:v>97</c:v>
                </c:pt>
                <c:pt idx="9421">
                  <c:v>97</c:v>
                </c:pt>
                <c:pt idx="9422">
                  <c:v>97</c:v>
                </c:pt>
                <c:pt idx="9423">
                  <c:v>97</c:v>
                </c:pt>
                <c:pt idx="9424">
                  <c:v>97</c:v>
                </c:pt>
                <c:pt idx="9425">
                  <c:v>97</c:v>
                </c:pt>
                <c:pt idx="9426">
                  <c:v>97</c:v>
                </c:pt>
                <c:pt idx="9427">
                  <c:v>97</c:v>
                </c:pt>
                <c:pt idx="9428">
                  <c:v>97</c:v>
                </c:pt>
                <c:pt idx="9429">
                  <c:v>97</c:v>
                </c:pt>
                <c:pt idx="9430">
                  <c:v>97</c:v>
                </c:pt>
                <c:pt idx="9431">
                  <c:v>97</c:v>
                </c:pt>
                <c:pt idx="9432">
                  <c:v>97</c:v>
                </c:pt>
                <c:pt idx="9433">
                  <c:v>97</c:v>
                </c:pt>
                <c:pt idx="9434">
                  <c:v>97</c:v>
                </c:pt>
                <c:pt idx="9435">
                  <c:v>97</c:v>
                </c:pt>
                <c:pt idx="9436">
                  <c:v>97</c:v>
                </c:pt>
                <c:pt idx="9437">
                  <c:v>97</c:v>
                </c:pt>
                <c:pt idx="9438">
                  <c:v>97</c:v>
                </c:pt>
                <c:pt idx="9439">
                  <c:v>97</c:v>
                </c:pt>
                <c:pt idx="9440">
                  <c:v>97</c:v>
                </c:pt>
                <c:pt idx="9441">
                  <c:v>97</c:v>
                </c:pt>
                <c:pt idx="9442">
                  <c:v>97</c:v>
                </c:pt>
                <c:pt idx="9443">
                  <c:v>97</c:v>
                </c:pt>
                <c:pt idx="9444">
                  <c:v>97</c:v>
                </c:pt>
                <c:pt idx="9445">
                  <c:v>97</c:v>
                </c:pt>
                <c:pt idx="9446">
                  <c:v>97</c:v>
                </c:pt>
                <c:pt idx="9447">
                  <c:v>97</c:v>
                </c:pt>
                <c:pt idx="9448">
                  <c:v>97</c:v>
                </c:pt>
                <c:pt idx="9449">
                  <c:v>97</c:v>
                </c:pt>
                <c:pt idx="9450">
                  <c:v>97</c:v>
                </c:pt>
                <c:pt idx="9451">
                  <c:v>97</c:v>
                </c:pt>
                <c:pt idx="9452">
                  <c:v>97</c:v>
                </c:pt>
                <c:pt idx="9453">
                  <c:v>97</c:v>
                </c:pt>
                <c:pt idx="9454">
                  <c:v>97</c:v>
                </c:pt>
                <c:pt idx="9455">
                  <c:v>97</c:v>
                </c:pt>
                <c:pt idx="9456">
                  <c:v>97</c:v>
                </c:pt>
                <c:pt idx="9457">
                  <c:v>97</c:v>
                </c:pt>
                <c:pt idx="9458">
                  <c:v>97</c:v>
                </c:pt>
                <c:pt idx="9459">
                  <c:v>97</c:v>
                </c:pt>
                <c:pt idx="9460">
                  <c:v>97</c:v>
                </c:pt>
                <c:pt idx="9461">
                  <c:v>97</c:v>
                </c:pt>
                <c:pt idx="9462">
                  <c:v>97</c:v>
                </c:pt>
                <c:pt idx="9463">
                  <c:v>97</c:v>
                </c:pt>
                <c:pt idx="9464">
                  <c:v>97</c:v>
                </c:pt>
                <c:pt idx="9465">
                  <c:v>97</c:v>
                </c:pt>
                <c:pt idx="9466">
                  <c:v>97</c:v>
                </c:pt>
                <c:pt idx="9467">
                  <c:v>97</c:v>
                </c:pt>
                <c:pt idx="9468">
                  <c:v>97</c:v>
                </c:pt>
                <c:pt idx="9469">
                  <c:v>97</c:v>
                </c:pt>
                <c:pt idx="9470">
                  <c:v>97</c:v>
                </c:pt>
                <c:pt idx="9471">
                  <c:v>97</c:v>
                </c:pt>
                <c:pt idx="9472">
                  <c:v>97</c:v>
                </c:pt>
                <c:pt idx="9473">
                  <c:v>97</c:v>
                </c:pt>
                <c:pt idx="9474">
                  <c:v>97</c:v>
                </c:pt>
                <c:pt idx="9475">
                  <c:v>97</c:v>
                </c:pt>
                <c:pt idx="9476">
                  <c:v>97</c:v>
                </c:pt>
                <c:pt idx="9477">
                  <c:v>97</c:v>
                </c:pt>
                <c:pt idx="9478">
                  <c:v>97</c:v>
                </c:pt>
                <c:pt idx="9479">
                  <c:v>97</c:v>
                </c:pt>
                <c:pt idx="9480">
                  <c:v>97</c:v>
                </c:pt>
                <c:pt idx="9481">
                  <c:v>97</c:v>
                </c:pt>
                <c:pt idx="9482">
                  <c:v>97</c:v>
                </c:pt>
                <c:pt idx="9483">
                  <c:v>97</c:v>
                </c:pt>
                <c:pt idx="9484">
                  <c:v>97</c:v>
                </c:pt>
                <c:pt idx="9485">
                  <c:v>97</c:v>
                </c:pt>
                <c:pt idx="9486">
                  <c:v>97</c:v>
                </c:pt>
                <c:pt idx="9487">
                  <c:v>97</c:v>
                </c:pt>
                <c:pt idx="9488">
                  <c:v>97</c:v>
                </c:pt>
                <c:pt idx="9489">
                  <c:v>97</c:v>
                </c:pt>
                <c:pt idx="9490">
                  <c:v>97</c:v>
                </c:pt>
                <c:pt idx="9491">
                  <c:v>97</c:v>
                </c:pt>
                <c:pt idx="9492">
                  <c:v>97</c:v>
                </c:pt>
                <c:pt idx="9493">
                  <c:v>97</c:v>
                </c:pt>
                <c:pt idx="9494">
                  <c:v>97</c:v>
                </c:pt>
                <c:pt idx="9495">
                  <c:v>97</c:v>
                </c:pt>
                <c:pt idx="9496">
                  <c:v>97</c:v>
                </c:pt>
                <c:pt idx="9497">
                  <c:v>97</c:v>
                </c:pt>
                <c:pt idx="9498">
                  <c:v>97</c:v>
                </c:pt>
                <c:pt idx="9499">
                  <c:v>97</c:v>
                </c:pt>
                <c:pt idx="9500">
                  <c:v>97</c:v>
                </c:pt>
                <c:pt idx="9501">
                  <c:v>97</c:v>
                </c:pt>
                <c:pt idx="9502">
                  <c:v>97</c:v>
                </c:pt>
                <c:pt idx="9503">
                  <c:v>97</c:v>
                </c:pt>
                <c:pt idx="9504">
                  <c:v>97</c:v>
                </c:pt>
                <c:pt idx="9505">
                  <c:v>97</c:v>
                </c:pt>
                <c:pt idx="9506">
                  <c:v>97</c:v>
                </c:pt>
                <c:pt idx="9507">
                  <c:v>97</c:v>
                </c:pt>
                <c:pt idx="9508">
                  <c:v>97</c:v>
                </c:pt>
                <c:pt idx="9509">
                  <c:v>97</c:v>
                </c:pt>
                <c:pt idx="9510">
                  <c:v>97</c:v>
                </c:pt>
                <c:pt idx="9511">
                  <c:v>97</c:v>
                </c:pt>
                <c:pt idx="9512">
                  <c:v>97</c:v>
                </c:pt>
                <c:pt idx="9513">
                  <c:v>97</c:v>
                </c:pt>
                <c:pt idx="9514">
                  <c:v>97</c:v>
                </c:pt>
                <c:pt idx="9515">
                  <c:v>97</c:v>
                </c:pt>
                <c:pt idx="9516">
                  <c:v>97</c:v>
                </c:pt>
                <c:pt idx="9517">
                  <c:v>97</c:v>
                </c:pt>
                <c:pt idx="9518">
                  <c:v>97</c:v>
                </c:pt>
                <c:pt idx="9519">
                  <c:v>97</c:v>
                </c:pt>
                <c:pt idx="9520">
                  <c:v>97</c:v>
                </c:pt>
                <c:pt idx="9521">
                  <c:v>97</c:v>
                </c:pt>
                <c:pt idx="9522">
                  <c:v>97</c:v>
                </c:pt>
                <c:pt idx="9523">
                  <c:v>97</c:v>
                </c:pt>
                <c:pt idx="9524">
                  <c:v>97</c:v>
                </c:pt>
                <c:pt idx="9525">
                  <c:v>97</c:v>
                </c:pt>
                <c:pt idx="9526">
                  <c:v>97</c:v>
                </c:pt>
                <c:pt idx="9527">
                  <c:v>97</c:v>
                </c:pt>
                <c:pt idx="9528">
                  <c:v>97</c:v>
                </c:pt>
                <c:pt idx="9529">
                  <c:v>97</c:v>
                </c:pt>
                <c:pt idx="9530">
                  <c:v>97</c:v>
                </c:pt>
                <c:pt idx="9531">
                  <c:v>97</c:v>
                </c:pt>
                <c:pt idx="9532">
                  <c:v>97</c:v>
                </c:pt>
                <c:pt idx="9533">
                  <c:v>97</c:v>
                </c:pt>
                <c:pt idx="9534">
                  <c:v>97</c:v>
                </c:pt>
                <c:pt idx="9535">
                  <c:v>97</c:v>
                </c:pt>
                <c:pt idx="9536">
                  <c:v>97</c:v>
                </c:pt>
                <c:pt idx="9537">
                  <c:v>97</c:v>
                </c:pt>
                <c:pt idx="9538">
                  <c:v>97</c:v>
                </c:pt>
                <c:pt idx="9539">
                  <c:v>97</c:v>
                </c:pt>
                <c:pt idx="9540">
                  <c:v>97</c:v>
                </c:pt>
                <c:pt idx="9541">
                  <c:v>97</c:v>
                </c:pt>
                <c:pt idx="9542">
                  <c:v>97</c:v>
                </c:pt>
                <c:pt idx="9543">
                  <c:v>97</c:v>
                </c:pt>
                <c:pt idx="9544">
                  <c:v>97</c:v>
                </c:pt>
                <c:pt idx="9545">
                  <c:v>97</c:v>
                </c:pt>
                <c:pt idx="9546">
                  <c:v>97</c:v>
                </c:pt>
                <c:pt idx="9547">
                  <c:v>97</c:v>
                </c:pt>
                <c:pt idx="9548">
                  <c:v>97</c:v>
                </c:pt>
                <c:pt idx="9549">
                  <c:v>97</c:v>
                </c:pt>
                <c:pt idx="9550">
                  <c:v>97</c:v>
                </c:pt>
                <c:pt idx="9551">
                  <c:v>97</c:v>
                </c:pt>
                <c:pt idx="9552">
                  <c:v>97</c:v>
                </c:pt>
                <c:pt idx="9553">
                  <c:v>97</c:v>
                </c:pt>
                <c:pt idx="9554">
                  <c:v>97</c:v>
                </c:pt>
                <c:pt idx="9555">
                  <c:v>97</c:v>
                </c:pt>
                <c:pt idx="9556">
                  <c:v>97</c:v>
                </c:pt>
                <c:pt idx="9557">
                  <c:v>97</c:v>
                </c:pt>
                <c:pt idx="9558">
                  <c:v>97</c:v>
                </c:pt>
                <c:pt idx="9559">
                  <c:v>97</c:v>
                </c:pt>
                <c:pt idx="9560">
                  <c:v>97</c:v>
                </c:pt>
                <c:pt idx="9561">
                  <c:v>97</c:v>
                </c:pt>
                <c:pt idx="9562">
                  <c:v>97</c:v>
                </c:pt>
                <c:pt idx="9563">
                  <c:v>97</c:v>
                </c:pt>
                <c:pt idx="9564">
                  <c:v>97</c:v>
                </c:pt>
                <c:pt idx="9565">
                  <c:v>97</c:v>
                </c:pt>
                <c:pt idx="9566">
                  <c:v>97</c:v>
                </c:pt>
                <c:pt idx="9567">
                  <c:v>97</c:v>
                </c:pt>
                <c:pt idx="9568">
                  <c:v>97</c:v>
                </c:pt>
                <c:pt idx="9569">
                  <c:v>97</c:v>
                </c:pt>
                <c:pt idx="9570">
                  <c:v>97</c:v>
                </c:pt>
                <c:pt idx="9571">
                  <c:v>97</c:v>
                </c:pt>
                <c:pt idx="9572">
                  <c:v>97</c:v>
                </c:pt>
                <c:pt idx="9573">
                  <c:v>97</c:v>
                </c:pt>
                <c:pt idx="9574">
                  <c:v>97</c:v>
                </c:pt>
                <c:pt idx="9575">
                  <c:v>97</c:v>
                </c:pt>
                <c:pt idx="9576">
                  <c:v>97</c:v>
                </c:pt>
                <c:pt idx="9577">
                  <c:v>97</c:v>
                </c:pt>
                <c:pt idx="9578">
                  <c:v>97</c:v>
                </c:pt>
                <c:pt idx="9579">
                  <c:v>97</c:v>
                </c:pt>
                <c:pt idx="9580">
                  <c:v>97</c:v>
                </c:pt>
                <c:pt idx="9581">
                  <c:v>97</c:v>
                </c:pt>
                <c:pt idx="9582">
                  <c:v>97</c:v>
                </c:pt>
                <c:pt idx="9583">
                  <c:v>97</c:v>
                </c:pt>
                <c:pt idx="9584">
                  <c:v>97</c:v>
                </c:pt>
                <c:pt idx="9585">
                  <c:v>97</c:v>
                </c:pt>
                <c:pt idx="9586">
                  <c:v>97</c:v>
                </c:pt>
                <c:pt idx="9587">
                  <c:v>97</c:v>
                </c:pt>
                <c:pt idx="9588">
                  <c:v>97</c:v>
                </c:pt>
                <c:pt idx="9589">
                  <c:v>97</c:v>
                </c:pt>
                <c:pt idx="9590">
                  <c:v>97</c:v>
                </c:pt>
                <c:pt idx="9591">
                  <c:v>97</c:v>
                </c:pt>
                <c:pt idx="9592">
                  <c:v>97</c:v>
                </c:pt>
                <c:pt idx="9593">
                  <c:v>97</c:v>
                </c:pt>
                <c:pt idx="9594">
                  <c:v>97</c:v>
                </c:pt>
                <c:pt idx="9595">
                  <c:v>97</c:v>
                </c:pt>
                <c:pt idx="9596">
                  <c:v>97</c:v>
                </c:pt>
                <c:pt idx="9597">
                  <c:v>97</c:v>
                </c:pt>
                <c:pt idx="9598">
                  <c:v>97</c:v>
                </c:pt>
                <c:pt idx="9599">
                  <c:v>97</c:v>
                </c:pt>
                <c:pt idx="9600">
                  <c:v>97</c:v>
                </c:pt>
                <c:pt idx="9601">
                  <c:v>97</c:v>
                </c:pt>
                <c:pt idx="9602">
                  <c:v>97</c:v>
                </c:pt>
                <c:pt idx="9603">
                  <c:v>97</c:v>
                </c:pt>
                <c:pt idx="9604">
                  <c:v>97</c:v>
                </c:pt>
                <c:pt idx="9605">
                  <c:v>97</c:v>
                </c:pt>
                <c:pt idx="9606">
                  <c:v>97</c:v>
                </c:pt>
                <c:pt idx="9607">
                  <c:v>97</c:v>
                </c:pt>
                <c:pt idx="9608">
                  <c:v>97</c:v>
                </c:pt>
                <c:pt idx="9609">
                  <c:v>97</c:v>
                </c:pt>
                <c:pt idx="9610">
                  <c:v>97</c:v>
                </c:pt>
                <c:pt idx="9611">
                  <c:v>97</c:v>
                </c:pt>
                <c:pt idx="9612">
                  <c:v>97</c:v>
                </c:pt>
                <c:pt idx="9613">
                  <c:v>97</c:v>
                </c:pt>
                <c:pt idx="9614">
                  <c:v>97</c:v>
                </c:pt>
                <c:pt idx="9615">
                  <c:v>97</c:v>
                </c:pt>
                <c:pt idx="9616">
                  <c:v>97</c:v>
                </c:pt>
                <c:pt idx="9617">
                  <c:v>97</c:v>
                </c:pt>
                <c:pt idx="9618">
                  <c:v>97</c:v>
                </c:pt>
                <c:pt idx="9619">
                  <c:v>97</c:v>
                </c:pt>
                <c:pt idx="9620">
                  <c:v>97</c:v>
                </c:pt>
                <c:pt idx="9621">
                  <c:v>97</c:v>
                </c:pt>
                <c:pt idx="9622">
                  <c:v>97</c:v>
                </c:pt>
                <c:pt idx="9623">
                  <c:v>97</c:v>
                </c:pt>
                <c:pt idx="9624">
                  <c:v>97</c:v>
                </c:pt>
                <c:pt idx="9625">
                  <c:v>97</c:v>
                </c:pt>
                <c:pt idx="9626">
                  <c:v>97</c:v>
                </c:pt>
                <c:pt idx="9627">
                  <c:v>97</c:v>
                </c:pt>
                <c:pt idx="9628">
                  <c:v>97</c:v>
                </c:pt>
                <c:pt idx="9629">
                  <c:v>97</c:v>
                </c:pt>
                <c:pt idx="9630">
                  <c:v>97</c:v>
                </c:pt>
                <c:pt idx="9631">
                  <c:v>97</c:v>
                </c:pt>
                <c:pt idx="9632">
                  <c:v>97</c:v>
                </c:pt>
                <c:pt idx="9633">
                  <c:v>97</c:v>
                </c:pt>
                <c:pt idx="9634">
                  <c:v>97</c:v>
                </c:pt>
                <c:pt idx="9635">
                  <c:v>97</c:v>
                </c:pt>
                <c:pt idx="9636">
                  <c:v>97</c:v>
                </c:pt>
                <c:pt idx="9637">
                  <c:v>97</c:v>
                </c:pt>
                <c:pt idx="9638">
                  <c:v>97</c:v>
                </c:pt>
                <c:pt idx="9639">
                  <c:v>97</c:v>
                </c:pt>
                <c:pt idx="9640">
                  <c:v>97</c:v>
                </c:pt>
                <c:pt idx="9641">
                  <c:v>97</c:v>
                </c:pt>
                <c:pt idx="9642">
                  <c:v>97</c:v>
                </c:pt>
                <c:pt idx="9643">
                  <c:v>97</c:v>
                </c:pt>
                <c:pt idx="9644">
                  <c:v>97</c:v>
                </c:pt>
                <c:pt idx="9645">
                  <c:v>97</c:v>
                </c:pt>
                <c:pt idx="9646">
                  <c:v>97</c:v>
                </c:pt>
                <c:pt idx="9647">
                  <c:v>97</c:v>
                </c:pt>
                <c:pt idx="9648">
                  <c:v>97</c:v>
                </c:pt>
                <c:pt idx="9649">
                  <c:v>97</c:v>
                </c:pt>
                <c:pt idx="9650">
                  <c:v>97</c:v>
                </c:pt>
                <c:pt idx="9651">
                  <c:v>97</c:v>
                </c:pt>
                <c:pt idx="9652">
                  <c:v>97</c:v>
                </c:pt>
                <c:pt idx="9653">
                  <c:v>97</c:v>
                </c:pt>
                <c:pt idx="9654">
                  <c:v>97</c:v>
                </c:pt>
                <c:pt idx="9655">
                  <c:v>97</c:v>
                </c:pt>
                <c:pt idx="9656">
                  <c:v>97</c:v>
                </c:pt>
                <c:pt idx="9657">
                  <c:v>97</c:v>
                </c:pt>
                <c:pt idx="9658">
                  <c:v>97</c:v>
                </c:pt>
                <c:pt idx="9659">
                  <c:v>97</c:v>
                </c:pt>
                <c:pt idx="9660">
                  <c:v>97</c:v>
                </c:pt>
                <c:pt idx="9661">
                  <c:v>97</c:v>
                </c:pt>
                <c:pt idx="9662">
                  <c:v>97</c:v>
                </c:pt>
                <c:pt idx="9663">
                  <c:v>97</c:v>
                </c:pt>
                <c:pt idx="9664">
                  <c:v>97</c:v>
                </c:pt>
                <c:pt idx="9665">
                  <c:v>97</c:v>
                </c:pt>
                <c:pt idx="9666">
                  <c:v>97</c:v>
                </c:pt>
                <c:pt idx="9667">
                  <c:v>97</c:v>
                </c:pt>
                <c:pt idx="9668">
                  <c:v>97</c:v>
                </c:pt>
                <c:pt idx="9669">
                  <c:v>97</c:v>
                </c:pt>
                <c:pt idx="9670">
                  <c:v>97</c:v>
                </c:pt>
                <c:pt idx="9671">
                  <c:v>97</c:v>
                </c:pt>
                <c:pt idx="9672">
                  <c:v>97</c:v>
                </c:pt>
                <c:pt idx="9673">
                  <c:v>97</c:v>
                </c:pt>
                <c:pt idx="9674">
                  <c:v>97</c:v>
                </c:pt>
                <c:pt idx="9675">
                  <c:v>97</c:v>
                </c:pt>
                <c:pt idx="9676">
                  <c:v>97</c:v>
                </c:pt>
                <c:pt idx="9677">
                  <c:v>97</c:v>
                </c:pt>
                <c:pt idx="9678">
                  <c:v>97</c:v>
                </c:pt>
                <c:pt idx="9679">
                  <c:v>97</c:v>
                </c:pt>
                <c:pt idx="9680">
                  <c:v>97</c:v>
                </c:pt>
                <c:pt idx="9681">
                  <c:v>97</c:v>
                </c:pt>
                <c:pt idx="9682">
                  <c:v>97</c:v>
                </c:pt>
                <c:pt idx="9683">
                  <c:v>97</c:v>
                </c:pt>
                <c:pt idx="9684">
                  <c:v>97</c:v>
                </c:pt>
                <c:pt idx="9685">
                  <c:v>97</c:v>
                </c:pt>
                <c:pt idx="9686">
                  <c:v>97</c:v>
                </c:pt>
                <c:pt idx="9687">
                  <c:v>97</c:v>
                </c:pt>
                <c:pt idx="9688">
                  <c:v>97</c:v>
                </c:pt>
                <c:pt idx="9689">
                  <c:v>97</c:v>
                </c:pt>
                <c:pt idx="9690">
                  <c:v>97</c:v>
                </c:pt>
                <c:pt idx="9691">
                  <c:v>97</c:v>
                </c:pt>
                <c:pt idx="9692">
                  <c:v>97</c:v>
                </c:pt>
                <c:pt idx="9693">
                  <c:v>97</c:v>
                </c:pt>
                <c:pt idx="9694">
                  <c:v>97</c:v>
                </c:pt>
                <c:pt idx="9695">
                  <c:v>97</c:v>
                </c:pt>
                <c:pt idx="9696">
                  <c:v>97</c:v>
                </c:pt>
                <c:pt idx="9697">
                  <c:v>97</c:v>
                </c:pt>
                <c:pt idx="9698">
                  <c:v>97</c:v>
                </c:pt>
                <c:pt idx="9699">
                  <c:v>97</c:v>
                </c:pt>
                <c:pt idx="9700">
                  <c:v>97</c:v>
                </c:pt>
                <c:pt idx="9701">
                  <c:v>97</c:v>
                </c:pt>
                <c:pt idx="9702">
                  <c:v>97</c:v>
                </c:pt>
                <c:pt idx="9703">
                  <c:v>97</c:v>
                </c:pt>
                <c:pt idx="9704">
                  <c:v>97</c:v>
                </c:pt>
                <c:pt idx="9705">
                  <c:v>97</c:v>
                </c:pt>
                <c:pt idx="9706">
                  <c:v>97</c:v>
                </c:pt>
                <c:pt idx="9707">
                  <c:v>97</c:v>
                </c:pt>
                <c:pt idx="9708">
                  <c:v>97</c:v>
                </c:pt>
                <c:pt idx="9709">
                  <c:v>97</c:v>
                </c:pt>
                <c:pt idx="9710">
                  <c:v>97</c:v>
                </c:pt>
                <c:pt idx="9711">
                  <c:v>97</c:v>
                </c:pt>
                <c:pt idx="9712">
                  <c:v>97</c:v>
                </c:pt>
                <c:pt idx="9713">
                  <c:v>97</c:v>
                </c:pt>
                <c:pt idx="9714">
                  <c:v>97</c:v>
                </c:pt>
                <c:pt idx="9715">
                  <c:v>97</c:v>
                </c:pt>
                <c:pt idx="9716">
                  <c:v>97</c:v>
                </c:pt>
                <c:pt idx="9717">
                  <c:v>97</c:v>
                </c:pt>
                <c:pt idx="9718">
                  <c:v>97</c:v>
                </c:pt>
                <c:pt idx="9719">
                  <c:v>97</c:v>
                </c:pt>
                <c:pt idx="9720">
                  <c:v>97</c:v>
                </c:pt>
                <c:pt idx="9721">
                  <c:v>97</c:v>
                </c:pt>
                <c:pt idx="9722">
                  <c:v>97</c:v>
                </c:pt>
                <c:pt idx="9723">
                  <c:v>97</c:v>
                </c:pt>
                <c:pt idx="9724">
                  <c:v>97</c:v>
                </c:pt>
                <c:pt idx="9725">
                  <c:v>97</c:v>
                </c:pt>
                <c:pt idx="9726">
                  <c:v>97</c:v>
                </c:pt>
                <c:pt idx="9727">
                  <c:v>97</c:v>
                </c:pt>
                <c:pt idx="9728">
                  <c:v>97</c:v>
                </c:pt>
                <c:pt idx="9729">
                  <c:v>97</c:v>
                </c:pt>
                <c:pt idx="9730">
                  <c:v>97</c:v>
                </c:pt>
                <c:pt idx="9731">
                  <c:v>97</c:v>
                </c:pt>
                <c:pt idx="9732">
                  <c:v>97</c:v>
                </c:pt>
                <c:pt idx="9733">
                  <c:v>97</c:v>
                </c:pt>
                <c:pt idx="9734">
                  <c:v>97</c:v>
                </c:pt>
                <c:pt idx="9735">
                  <c:v>97</c:v>
                </c:pt>
                <c:pt idx="9736">
                  <c:v>97</c:v>
                </c:pt>
                <c:pt idx="9737">
                  <c:v>97</c:v>
                </c:pt>
                <c:pt idx="9738">
                  <c:v>97</c:v>
                </c:pt>
                <c:pt idx="9739">
                  <c:v>97</c:v>
                </c:pt>
                <c:pt idx="9740">
                  <c:v>97</c:v>
                </c:pt>
                <c:pt idx="9741">
                  <c:v>97</c:v>
                </c:pt>
                <c:pt idx="9742">
                  <c:v>97</c:v>
                </c:pt>
                <c:pt idx="9743">
                  <c:v>97</c:v>
                </c:pt>
                <c:pt idx="9744">
                  <c:v>97</c:v>
                </c:pt>
                <c:pt idx="9745">
                  <c:v>97</c:v>
                </c:pt>
                <c:pt idx="9746">
                  <c:v>97</c:v>
                </c:pt>
                <c:pt idx="9747">
                  <c:v>97</c:v>
                </c:pt>
                <c:pt idx="9748">
                  <c:v>97</c:v>
                </c:pt>
                <c:pt idx="9749">
                  <c:v>97</c:v>
                </c:pt>
                <c:pt idx="9750">
                  <c:v>97</c:v>
                </c:pt>
                <c:pt idx="9751">
                  <c:v>97</c:v>
                </c:pt>
                <c:pt idx="9752">
                  <c:v>97</c:v>
                </c:pt>
                <c:pt idx="9753">
                  <c:v>97</c:v>
                </c:pt>
                <c:pt idx="9754">
                  <c:v>97</c:v>
                </c:pt>
                <c:pt idx="9755">
                  <c:v>97</c:v>
                </c:pt>
                <c:pt idx="9756">
                  <c:v>97</c:v>
                </c:pt>
                <c:pt idx="9757">
                  <c:v>97</c:v>
                </c:pt>
                <c:pt idx="9758">
                  <c:v>97</c:v>
                </c:pt>
                <c:pt idx="9759">
                  <c:v>97</c:v>
                </c:pt>
                <c:pt idx="9760">
                  <c:v>97</c:v>
                </c:pt>
                <c:pt idx="9761">
                  <c:v>97</c:v>
                </c:pt>
                <c:pt idx="9762">
                  <c:v>97</c:v>
                </c:pt>
                <c:pt idx="9763">
                  <c:v>97</c:v>
                </c:pt>
                <c:pt idx="9764">
                  <c:v>97</c:v>
                </c:pt>
                <c:pt idx="9765">
                  <c:v>97</c:v>
                </c:pt>
                <c:pt idx="9766">
                  <c:v>97</c:v>
                </c:pt>
                <c:pt idx="9767">
                  <c:v>97</c:v>
                </c:pt>
                <c:pt idx="9768">
                  <c:v>97</c:v>
                </c:pt>
                <c:pt idx="9769">
                  <c:v>97</c:v>
                </c:pt>
                <c:pt idx="9770">
                  <c:v>97</c:v>
                </c:pt>
                <c:pt idx="9771">
                  <c:v>97</c:v>
                </c:pt>
                <c:pt idx="9772">
                  <c:v>97</c:v>
                </c:pt>
                <c:pt idx="9773">
                  <c:v>97</c:v>
                </c:pt>
                <c:pt idx="9774">
                  <c:v>97</c:v>
                </c:pt>
                <c:pt idx="9775">
                  <c:v>97</c:v>
                </c:pt>
                <c:pt idx="9776">
                  <c:v>97</c:v>
                </c:pt>
                <c:pt idx="9777">
                  <c:v>97</c:v>
                </c:pt>
                <c:pt idx="9778">
                  <c:v>97</c:v>
                </c:pt>
                <c:pt idx="9779">
                  <c:v>97</c:v>
                </c:pt>
                <c:pt idx="9780">
                  <c:v>97</c:v>
                </c:pt>
                <c:pt idx="9781">
                  <c:v>97</c:v>
                </c:pt>
                <c:pt idx="9782">
                  <c:v>97</c:v>
                </c:pt>
                <c:pt idx="9783">
                  <c:v>97</c:v>
                </c:pt>
                <c:pt idx="9784">
                  <c:v>97</c:v>
                </c:pt>
                <c:pt idx="9785">
                  <c:v>97</c:v>
                </c:pt>
                <c:pt idx="9786">
                  <c:v>97</c:v>
                </c:pt>
                <c:pt idx="9787">
                  <c:v>97</c:v>
                </c:pt>
                <c:pt idx="9788">
                  <c:v>97</c:v>
                </c:pt>
                <c:pt idx="9789">
                  <c:v>97</c:v>
                </c:pt>
                <c:pt idx="9790">
                  <c:v>97</c:v>
                </c:pt>
                <c:pt idx="9791">
                  <c:v>97</c:v>
                </c:pt>
                <c:pt idx="9792">
                  <c:v>97</c:v>
                </c:pt>
                <c:pt idx="9793">
                  <c:v>97</c:v>
                </c:pt>
                <c:pt idx="9794">
                  <c:v>97</c:v>
                </c:pt>
                <c:pt idx="9795">
                  <c:v>97</c:v>
                </c:pt>
                <c:pt idx="9796">
                  <c:v>97</c:v>
                </c:pt>
                <c:pt idx="9797">
                  <c:v>97</c:v>
                </c:pt>
                <c:pt idx="9798">
                  <c:v>97</c:v>
                </c:pt>
                <c:pt idx="9799">
                  <c:v>97</c:v>
                </c:pt>
                <c:pt idx="9800">
                  <c:v>97</c:v>
                </c:pt>
                <c:pt idx="9801">
                  <c:v>97</c:v>
                </c:pt>
                <c:pt idx="9802">
                  <c:v>97</c:v>
                </c:pt>
                <c:pt idx="9803">
                  <c:v>97</c:v>
                </c:pt>
                <c:pt idx="9804">
                  <c:v>97</c:v>
                </c:pt>
                <c:pt idx="9805">
                  <c:v>97</c:v>
                </c:pt>
                <c:pt idx="9806">
                  <c:v>97</c:v>
                </c:pt>
                <c:pt idx="9807">
                  <c:v>97</c:v>
                </c:pt>
                <c:pt idx="9808">
                  <c:v>97</c:v>
                </c:pt>
                <c:pt idx="9809">
                  <c:v>97</c:v>
                </c:pt>
                <c:pt idx="9810">
                  <c:v>97</c:v>
                </c:pt>
                <c:pt idx="9811">
                  <c:v>97</c:v>
                </c:pt>
                <c:pt idx="9812">
                  <c:v>97</c:v>
                </c:pt>
                <c:pt idx="9813">
                  <c:v>97</c:v>
                </c:pt>
                <c:pt idx="9814">
                  <c:v>97</c:v>
                </c:pt>
                <c:pt idx="9815">
                  <c:v>97</c:v>
                </c:pt>
                <c:pt idx="9816">
                  <c:v>97</c:v>
                </c:pt>
                <c:pt idx="9817">
                  <c:v>97</c:v>
                </c:pt>
                <c:pt idx="9818">
                  <c:v>97</c:v>
                </c:pt>
                <c:pt idx="9819">
                  <c:v>97</c:v>
                </c:pt>
                <c:pt idx="9820">
                  <c:v>97</c:v>
                </c:pt>
                <c:pt idx="9821">
                  <c:v>97</c:v>
                </c:pt>
                <c:pt idx="9822">
                  <c:v>97</c:v>
                </c:pt>
                <c:pt idx="9823">
                  <c:v>97</c:v>
                </c:pt>
                <c:pt idx="9824">
                  <c:v>97</c:v>
                </c:pt>
                <c:pt idx="9825">
                  <c:v>97</c:v>
                </c:pt>
                <c:pt idx="9826">
                  <c:v>97</c:v>
                </c:pt>
                <c:pt idx="9827">
                  <c:v>97</c:v>
                </c:pt>
                <c:pt idx="9828">
                  <c:v>97</c:v>
                </c:pt>
                <c:pt idx="9829">
                  <c:v>97</c:v>
                </c:pt>
                <c:pt idx="9830">
                  <c:v>97</c:v>
                </c:pt>
                <c:pt idx="9831">
                  <c:v>97</c:v>
                </c:pt>
                <c:pt idx="9832">
                  <c:v>97</c:v>
                </c:pt>
                <c:pt idx="9833">
                  <c:v>97</c:v>
                </c:pt>
                <c:pt idx="9834">
                  <c:v>97</c:v>
                </c:pt>
                <c:pt idx="9835">
                  <c:v>97</c:v>
                </c:pt>
                <c:pt idx="9836">
                  <c:v>97</c:v>
                </c:pt>
                <c:pt idx="9837">
                  <c:v>97</c:v>
                </c:pt>
                <c:pt idx="9838">
                  <c:v>97</c:v>
                </c:pt>
                <c:pt idx="9839">
                  <c:v>97</c:v>
                </c:pt>
                <c:pt idx="9840">
                  <c:v>97</c:v>
                </c:pt>
                <c:pt idx="9841">
                  <c:v>97</c:v>
                </c:pt>
                <c:pt idx="9842">
                  <c:v>97</c:v>
                </c:pt>
                <c:pt idx="9843">
                  <c:v>97</c:v>
                </c:pt>
                <c:pt idx="9844">
                  <c:v>97</c:v>
                </c:pt>
                <c:pt idx="9845">
                  <c:v>97</c:v>
                </c:pt>
                <c:pt idx="9846">
                  <c:v>97</c:v>
                </c:pt>
                <c:pt idx="9847">
                  <c:v>97</c:v>
                </c:pt>
                <c:pt idx="9848">
                  <c:v>97</c:v>
                </c:pt>
                <c:pt idx="9849">
                  <c:v>97</c:v>
                </c:pt>
                <c:pt idx="9850">
                  <c:v>97</c:v>
                </c:pt>
                <c:pt idx="9851">
                  <c:v>97</c:v>
                </c:pt>
                <c:pt idx="9852">
                  <c:v>97</c:v>
                </c:pt>
                <c:pt idx="9853">
                  <c:v>97</c:v>
                </c:pt>
                <c:pt idx="9854">
                  <c:v>97</c:v>
                </c:pt>
                <c:pt idx="9855">
                  <c:v>97</c:v>
                </c:pt>
                <c:pt idx="9856">
                  <c:v>97</c:v>
                </c:pt>
                <c:pt idx="9857">
                  <c:v>97</c:v>
                </c:pt>
                <c:pt idx="9858">
                  <c:v>97</c:v>
                </c:pt>
                <c:pt idx="9859">
                  <c:v>97</c:v>
                </c:pt>
                <c:pt idx="9860">
                  <c:v>97</c:v>
                </c:pt>
                <c:pt idx="9861">
                  <c:v>97</c:v>
                </c:pt>
                <c:pt idx="9862">
                  <c:v>97</c:v>
                </c:pt>
                <c:pt idx="9863">
                  <c:v>97</c:v>
                </c:pt>
                <c:pt idx="9864">
                  <c:v>97</c:v>
                </c:pt>
                <c:pt idx="9865">
                  <c:v>97</c:v>
                </c:pt>
                <c:pt idx="9866">
                  <c:v>97</c:v>
                </c:pt>
                <c:pt idx="9867">
                  <c:v>97</c:v>
                </c:pt>
                <c:pt idx="9868">
                  <c:v>97</c:v>
                </c:pt>
                <c:pt idx="9869">
                  <c:v>97</c:v>
                </c:pt>
                <c:pt idx="9870">
                  <c:v>97</c:v>
                </c:pt>
                <c:pt idx="9871">
                  <c:v>97</c:v>
                </c:pt>
                <c:pt idx="9872">
                  <c:v>97</c:v>
                </c:pt>
                <c:pt idx="9873">
                  <c:v>97</c:v>
                </c:pt>
                <c:pt idx="9874">
                  <c:v>97</c:v>
                </c:pt>
                <c:pt idx="9875">
                  <c:v>97</c:v>
                </c:pt>
                <c:pt idx="9876">
                  <c:v>97</c:v>
                </c:pt>
                <c:pt idx="9877">
                  <c:v>97</c:v>
                </c:pt>
                <c:pt idx="9878">
                  <c:v>97</c:v>
                </c:pt>
                <c:pt idx="9879">
                  <c:v>97</c:v>
                </c:pt>
                <c:pt idx="9880">
                  <c:v>97</c:v>
                </c:pt>
                <c:pt idx="9881">
                  <c:v>97</c:v>
                </c:pt>
                <c:pt idx="9882">
                  <c:v>97</c:v>
                </c:pt>
                <c:pt idx="9883">
                  <c:v>97</c:v>
                </c:pt>
                <c:pt idx="9884">
                  <c:v>97</c:v>
                </c:pt>
                <c:pt idx="9885">
                  <c:v>97</c:v>
                </c:pt>
                <c:pt idx="9886">
                  <c:v>97</c:v>
                </c:pt>
                <c:pt idx="9887">
                  <c:v>97</c:v>
                </c:pt>
                <c:pt idx="9888">
                  <c:v>97</c:v>
                </c:pt>
                <c:pt idx="9889">
                  <c:v>97</c:v>
                </c:pt>
                <c:pt idx="9890">
                  <c:v>97</c:v>
                </c:pt>
                <c:pt idx="9891">
                  <c:v>97</c:v>
                </c:pt>
                <c:pt idx="9892">
                  <c:v>97</c:v>
                </c:pt>
                <c:pt idx="9893">
                  <c:v>97</c:v>
                </c:pt>
                <c:pt idx="9894">
                  <c:v>97</c:v>
                </c:pt>
                <c:pt idx="9895">
                  <c:v>97</c:v>
                </c:pt>
                <c:pt idx="9896">
                  <c:v>97</c:v>
                </c:pt>
                <c:pt idx="9897">
                  <c:v>97</c:v>
                </c:pt>
                <c:pt idx="9898">
                  <c:v>97</c:v>
                </c:pt>
                <c:pt idx="9899">
                  <c:v>97</c:v>
                </c:pt>
                <c:pt idx="9900">
                  <c:v>97</c:v>
                </c:pt>
                <c:pt idx="9901">
                  <c:v>97</c:v>
                </c:pt>
                <c:pt idx="9902">
                  <c:v>97</c:v>
                </c:pt>
                <c:pt idx="9903">
                  <c:v>97</c:v>
                </c:pt>
                <c:pt idx="9904">
                  <c:v>97</c:v>
                </c:pt>
                <c:pt idx="9905">
                  <c:v>97</c:v>
                </c:pt>
                <c:pt idx="9906">
                  <c:v>97</c:v>
                </c:pt>
                <c:pt idx="9907">
                  <c:v>97</c:v>
                </c:pt>
                <c:pt idx="9908">
                  <c:v>97</c:v>
                </c:pt>
                <c:pt idx="9909">
                  <c:v>97</c:v>
                </c:pt>
                <c:pt idx="9910">
                  <c:v>97</c:v>
                </c:pt>
                <c:pt idx="9911">
                  <c:v>97</c:v>
                </c:pt>
                <c:pt idx="9912">
                  <c:v>97</c:v>
                </c:pt>
                <c:pt idx="9913">
                  <c:v>97</c:v>
                </c:pt>
                <c:pt idx="9914">
                  <c:v>97</c:v>
                </c:pt>
                <c:pt idx="9915">
                  <c:v>97</c:v>
                </c:pt>
                <c:pt idx="9916">
                  <c:v>97</c:v>
                </c:pt>
                <c:pt idx="9917">
                  <c:v>97</c:v>
                </c:pt>
                <c:pt idx="9918">
                  <c:v>97</c:v>
                </c:pt>
                <c:pt idx="9919">
                  <c:v>97</c:v>
                </c:pt>
                <c:pt idx="9920">
                  <c:v>97</c:v>
                </c:pt>
                <c:pt idx="9921">
                  <c:v>97</c:v>
                </c:pt>
                <c:pt idx="9922">
                  <c:v>97</c:v>
                </c:pt>
                <c:pt idx="9923">
                  <c:v>97</c:v>
                </c:pt>
                <c:pt idx="9924">
                  <c:v>97</c:v>
                </c:pt>
                <c:pt idx="9925">
                  <c:v>97</c:v>
                </c:pt>
                <c:pt idx="9926">
                  <c:v>97</c:v>
                </c:pt>
                <c:pt idx="9927">
                  <c:v>97</c:v>
                </c:pt>
                <c:pt idx="9928">
                  <c:v>97</c:v>
                </c:pt>
                <c:pt idx="9929">
                  <c:v>97</c:v>
                </c:pt>
                <c:pt idx="9930">
                  <c:v>97</c:v>
                </c:pt>
                <c:pt idx="9931">
                  <c:v>97</c:v>
                </c:pt>
                <c:pt idx="9932">
                  <c:v>97</c:v>
                </c:pt>
                <c:pt idx="9933">
                  <c:v>97</c:v>
                </c:pt>
                <c:pt idx="9934">
                  <c:v>97</c:v>
                </c:pt>
                <c:pt idx="9935">
                  <c:v>97</c:v>
                </c:pt>
                <c:pt idx="9936">
                  <c:v>97</c:v>
                </c:pt>
                <c:pt idx="9937">
                  <c:v>97</c:v>
                </c:pt>
                <c:pt idx="9938">
                  <c:v>97</c:v>
                </c:pt>
                <c:pt idx="9939">
                  <c:v>97</c:v>
                </c:pt>
                <c:pt idx="9940">
                  <c:v>97</c:v>
                </c:pt>
                <c:pt idx="9941">
                  <c:v>97</c:v>
                </c:pt>
                <c:pt idx="9942">
                  <c:v>97</c:v>
                </c:pt>
                <c:pt idx="9943">
                  <c:v>97</c:v>
                </c:pt>
                <c:pt idx="9944">
                  <c:v>97</c:v>
                </c:pt>
                <c:pt idx="9945">
                  <c:v>97</c:v>
                </c:pt>
                <c:pt idx="9946">
                  <c:v>97</c:v>
                </c:pt>
                <c:pt idx="9947">
                  <c:v>97</c:v>
                </c:pt>
                <c:pt idx="9948">
                  <c:v>97</c:v>
                </c:pt>
                <c:pt idx="9949">
                  <c:v>97</c:v>
                </c:pt>
                <c:pt idx="9950">
                  <c:v>97</c:v>
                </c:pt>
                <c:pt idx="9951">
                  <c:v>97</c:v>
                </c:pt>
                <c:pt idx="9952">
                  <c:v>97</c:v>
                </c:pt>
                <c:pt idx="9953">
                  <c:v>97</c:v>
                </c:pt>
                <c:pt idx="9954">
                  <c:v>97</c:v>
                </c:pt>
                <c:pt idx="9955">
                  <c:v>97</c:v>
                </c:pt>
                <c:pt idx="9956">
                  <c:v>97</c:v>
                </c:pt>
                <c:pt idx="9957">
                  <c:v>97</c:v>
                </c:pt>
                <c:pt idx="9958">
                  <c:v>97</c:v>
                </c:pt>
                <c:pt idx="9959">
                  <c:v>97</c:v>
                </c:pt>
                <c:pt idx="9960">
                  <c:v>97</c:v>
                </c:pt>
                <c:pt idx="9961">
                  <c:v>97</c:v>
                </c:pt>
                <c:pt idx="9962">
                  <c:v>97</c:v>
                </c:pt>
                <c:pt idx="9963">
                  <c:v>97</c:v>
                </c:pt>
                <c:pt idx="9964">
                  <c:v>97</c:v>
                </c:pt>
                <c:pt idx="9965">
                  <c:v>97</c:v>
                </c:pt>
                <c:pt idx="9966">
                  <c:v>97</c:v>
                </c:pt>
                <c:pt idx="9967">
                  <c:v>97</c:v>
                </c:pt>
                <c:pt idx="9968">
                  <c:v>97</c:v>
                </c:pt>
                <c:pt idx="9969">
                  <c:v>97</c:v>
                </c:pt>
                <c:pt idx="9970">
                  <c:v>97</c:v>
                </c:pt>
                <c:pt idx="9971">
                  <c:v>97</c:v>
                </c:pt>
                <c:pt idx="9972">
                  <c:v>97</c:v>
                </c:pt>
                <c:pt idx="9973">
                  <c:v>97</c:v>
                </c:pt>
                <c:pt idx="9974">
                  <c:v>97</c:v>
                </c:pt>
                <c:pt idx="9975">
                  <c:v>97</c:v>
                </c:pt>
                <c:pt idx="9976">
                  <c:v>97</c:v>
                </c:pt>
                <c:pt idx="9977">
                  <c:v>97</c:v>
                </c:pt>
                <c:pt idx="9978">
                  <c:v>97</c:v>
                </c:pt>
                <c:pt idx="9979">
                  <c:v>97</c:v>
                </c:pt>
                <c:pt idx="9980">
                  <c:v>97</c:v>
                </c:pt>
                <c:pt idx="9981">
                  <c:v>97</c:v>
                </c:pt>
                <c:pt idx="9982">
                  <c:v>97</c:v>
                </c:pt>
                <c:pt idx="9983">
                  <c:v>97</c:v>
                </c:pt>
                <c:pt idx="9984">
                  <c:v>97</c:v>
                </c:pt>
                <c:pt idx="9985">
                  <c:v>97</c:v>
                </c:pt>
                <c:pt idx="9986">
                  <c:v>97</c:v>
                </c:pt>
                <c:pt idx="9987">
                  <c:v>97</c:v>
                </c:pt>
                <c:pt idx="9988">
                  <c:v>97</c:v>
                </c:pt>
                <c:pt idx="9989">
                  <c:v>97</c:v>
                </c:pt>
                <c:pt idx="9990">
                  <c:v>97</c:v>
                </c:pt>
                <c:pt idx="9991">
                  <c:v>97</c:v>
                </c:pt>
                <c:pt idx="9992">
                  <c:v>97</c:v>
                </c:pt>
                <c:pt idx="9993">
                  <c:v>97</c:v>
                </c:pt>
                <c:pt idx="9994">
                  <c:v>97</c:v>
                </c:pt>
                <c:pt idx="9995">
                  <c:v>97</c:v>
                </c:pt>
                <c:pt idx="9996">
                  <c:v>97</c:v>
                </c:pt>
                <c:pt idx="9997">
                  <c:v>97</c:v>
                </c:pt>
                <c:pt idx="9998">
                  <c:v>97</c:v>
                </c:pt>
                <c:pt idx="9999">
                  <c:v>97</c:v>
                </c:pt>
                <c:pt idx="10000">
                  <c:v>97</c:v>
                </c:pt>
                <c:pt idx="10001">
                  <c:v>97</c:v>
                </c:pt>
                <c:pt idx="10002">
                  <c:v>97</c:v>
                </c:pt>
                <c:pt idx="10003">
                  <c:v>97</c:v>
                </c:pt>
                <c:pt idx="10004">
                  <c:v>97</c:v>
                </c:pt>
                <c:pt idx="10005">
                  <c:v>97</c:v>
                </c:pt>
                <c:pt idx="10006">
                  <c:v>97</c:v>
                </c:pt>
                <c:pt idx="10007">
                  <c:v>97</c:v>
                </c:pt>
                <c:pt idx="10008">
                  <c:v>97</c:v>
                </c:pt>
                <c:pt idx="10009">
                  <c:v>97</c:v>
                </c:pt>
                <c:pt idx="10010">
                  <c:v>97</c:v>
                </c:pt>
                <c:pt idx="10011">
                  <c:v>97</c:v>
                </c:pt>
                <c:pt idx="10012">
                  <c:v>97</c:v>
                </c:pt>
                <c:pt idx="10013">
                  <c:v>97</c:v>
                </c:pt>
                <c:pt idx="10014">
                  <c:v>97</c:v>
                </c:pt>
                <c:pt idx="10015">
                  <c:v>97</c:v>
                </c:pt>
                <c:pt idx="10016">
                  <c:v>97</c:v>
                </c:pt>
                <c:pt idx="10017">
                  <c:v>97</c:v>
                </c:pt>
                <c:pt idx="10018">
                  <c:v>97</c:v>
                </c:pt>
                <c:pt idx="10019">
                  <c:v>97</c:v>
                </c:pt>
                <c:pt idx="10020">
                  <c:v>97</c:v>
                </c:pt>
                <c:pt idx="10021">
                  <c:v>97</c:v>
                </c:pt>
                <c:pt idx="10022">
                  <c:v>97</c:v>
                </c:pt>
                <c:pt idx="10023">
                  <c:v>97</c:v>
                </c:pt>
                <c:pt idx="10024">
                  <c:v>97</c:v>
                </c:pt>
                <c:pt idx="10025">
                  <c:v>97</c:v>
                </c:pt>
                <c:pt idx="10026">
                  <c:v>97</c:v>
                </c:pt>
                <c:pt idx="10027">
                  <c:v>97</c:v>
                </c:pt>
                <c:pt idx="10028">
                  <c:v>97</c:v>
                </c:pt>
                <c:pt idx="10029">
                  <c:v>97</c:v>
                </c:pt>
                <c:pt idx="10030">
                  <c:v>97</c:v>
                </c:pt>
                <c:pt idx="10031">
                  <c:v>97</c:v>
                </c:pt>
                <c:pt idx="10032">
                  <c:v>97</c:v>
                </c:pt>
                <c:pt idx="10033">
                  <c:v>97</c:v>
                </c:pt>
                <c:pt idx="10034">
                  <c:v>97</c:v>
                </c:pt>
                <c:pt idx="10035">
                  <c:v>97</c:v>
                </c:pt>
                <c:pt idx="10036">
                  <c:v>97</c:v>
                </c:pt>
                <c:pt idx="10037">
                  <c:v>97</c:v>
                </c:pt>
                <c:pt idx="10038">
                  <c:v>97</c:v>
                </c:pt>
                <c:pt idx="10039">
                  <c:v>97</c:v>
                </c:pt>
                <c:pt idx="10040">
                  <c:v>97</c:v>
                </c:pt>
                <c:pt idx="10041">
                  <c:v>97</c:v>
                </c:pt>
                <c:pt idx="10042">
                  <c:v>97</c:v>
                </c:pt>
                <c:pt idx="10043">
                  <c:v>97</c:v>
                </c:pt>
                <c:pt idx="10044">
                  <c:v>97</c:v>
                </c:pt>
                <c:pt idx="10045">
                  <c:v>97</c:v>
                </c:pt>
                <c:pt idx="10046">
                  <c:v>97</c:v>
                </c:pt>
                <c:pt idx="10047">
                  <c:v>97</c:v>
                </c:pt>
                <c:pt idx="10048">
                  <c:v>97</c:v>
                </c:pt>
                <c:pt idx="10049">
                  <c:v>97</c:v>
                </c:pt>
                <c:pt idx="10050">
                  <c:v>97</c:v>
                </c:pt>
                <c:pt idx="10051">
                  <c:v>97</c:v>
                </c:pt>
                <c:pt idx="10052">
                  <c:v>97</c:v>
                </c:pt>
                <c:pt idx="10053">
                  <c:v>97</c:v>
                </c:pt>
                <c:pt idx="10054">
                  <c:v>97</c:v>
                </c:pt>
                <c:pt idx="10055">
                  <c:v>97</c:v>
                </c:pt>
                <c:pt idx="10056">
                  <c:v>97</c:v>
                </c:pt>
                <c:pt idx="10057">
                  <c:v>97</c:v>
                </c:pt>
                <c:pt idx="10058">
                  <c:v>97</c:v>
                </c:pt>
                <c:pt idx="10059">
                  <c:v>97</c:v>
                </c:pt>
                <c:pt idx="10060">
                  <c:v>97</c:v>
                </c:pt>
                <c:pt idx="10061">
                  <c:v>97</c:v>
                </c:pt>
                <c:pt idx="10062">
                  <c:v>97</c:v>
                </c:pt>
                <c:pt idx="10063">
                  <c:v>97</c:v>
                </c:pt>
                <c:pt idx="10064">
                  <c:v>97</c:v>
                </c:pt>
                <c:pt idx="10065">
                  <c:v>97</c:v>
                </c:pt>
                <c:pt idx="10066">
                  <c:v>97</c:v>
                </c:pt>
                <c:pt idx="10067">
                  <c:v>97</c:v>
                </c:pt>
                <c:pt idx="10068">
                  <c:v>97</c:v>
                </c:pt>
                <c:pt idx="10069">
                  <c:v>97</c:v>
                </c:pt>
                <c:pt idx="10070">
                  <c:v>97</c:v>
                </c:pt>
                <c:pt idx="10071">
                  <c:v>97</c:v>
                </c:pt>
                <c:pt idx="10072">
                  <c:v>97</c:v>
                </c:pt>
                <c:pt idx="10073">
                  <c:v>97</c:v>
                </c:pt>
                <c:pt idx="10074">
                  <c:v>97</c:v>
                </c:pt>
                <c:pt idx="10075">
                  <c:v>97</c:v>
                </c:pt>
                <c:pt idx="10076">
                  <c:v>97</c:v>
                </c:pt>
                <c:pt idx="10077">
                  <c:v>97</c:v>
                </c:pt>
                <c:pt idx="10078">
                  <c:v>97</c:v>
                </c:pt>
                <c:pt idx="10079">
                  <c:v>97</c:v>
                </c:pt>
                <c:pt idx="10080">
                  <c:v>97</c:v>
                </c:pt>
                <c:pt idx="10081">
                  <c:v>97</c:v>
                </c:pt>
                <c:pt idx="10082">
                  <c:v>97</c:v>
                </c:pt>
                <c:pt idx="10083">
                  <c:v>97</c:v>
                </c:pt>
                <c:pt idx="10084">
                  <c:v>97</c:v>
                </c:pt>
                <c:pt idx="10085">
                  <c:v>97</c:v>
                </c:pt>
                <c:pt idx="10086">
                  <c:v>97</c:v>
                </c:pt>
                <c:pt idx="10087">
                  <c:v>97</c:v>
                </c:pt>
                <c:pt idx="10088">
                  <c:v>97</c:v>
                </c:pt>
                <c:pt idx="10089">
                  <c:v>97</c:v>
                </c:pt>
                <c:pt idx="10090">
                  <c:v>97</c:v>
                </c:pt>
                <c:pt idx="10091">
                  <c:v>97</c:v>
                </c:pt>
                <c:pt idx="10092">
                  <c:v>97</c:v>
                </c:pt>
                <c:pt idx="10093">
                  <c:v>97</c:v>
                </c:pt>
                <c:pt idx="10094">
                  <c:v>97</c:v>
                </c:pt>
                <c:pt idx="10095">
                  <c:v>97</c:v>
                </c:pt>
                <c:pt idx="10096">
                  <c:v>97</c:v>
                </c:pt>
                <c:pt idx="10097">
                  <c:v>97</c:v>
                </c:pt>
                <c:pt idx="10098">
                  <c:v>97</c:v>
                </c:pt>
                <c:pt idx="10099">
                  <c:v>97</c:v>
                </c:pt>
                <c:pt idx="10100">
                  <c:v>97</c:v>
                </c:pt>
                <c:pt idx="10101">
                  <c:v>97</c:v>
                </c:pt>
                <c:pt idx="10102">
                  <c:v>97</c:v>
                </c:pt>
                <c:pt idx="10103">
                  <c:v>97</c:v>
                </c:pt>
                <c:pt idx="10104">
                  <c:v>97</c:v>
                </c:pt>
                <c:pt idx="10105">
                  <c:v>97</c:v>
                </c:pt>
                <c:pt idx="10106">
                  <c:v>97</c:v>
                </c:pt>
                <c:pt idx="10107">
                  <c:v>97</c:v>
                </c:pt>
                <c:pt idx="10108">
                  <c:v>97</c:v>
                </c:pt>
                <c:pt idx="10109">
                  <c:v>97</c:v>
                </c:pt>
                <c:pt idx="10110">
                  <c:v>97</c:v>
                </c:pt>
                <c:pt idx="10111">
                  <c:v>97</c:v>
                </c:pt>
                <c:pt idx="10112">
                  <c:v>97</c:v>
                </c:pt>
                <c:pt idx="10113">
                  <c:v>97</c:v>
                </c:pt>
                <c:pt idx="10114">
                  <c:v>97</c:v>
                </c:pt>
                <c:pt idx="10115">
                  <c:v>97</c:v>
                </c:pt>
                <c:pt idx="10116">
                  <c:v>97</c:v>
                </c:pt>
                <c:pt idx="10117">
                  <c:v>97</c:v>
                </c:pt>
                <c:pt idx="10118">
                  <c:v>97</c:v>
                </c:pt>
                <c:pt idx="10119">
                  <c:v>97</c:v>
                </c:pt>
                <c:pt idx="10120">
                  <c:v>97</c:v>
                </c:pt>
                <c:pt idx="10121">
                  <c:v>97</c:v>
                </c:pt>
                <c:pt idx="10122">
                  <c:v>97</c:v>
                </c:pt>
                <c:pt idx="10123">
                  <c:v>97</c:v>
                </c:pt>
                <c:pt idx="10124">
                  <c:v>97</c:v>
                </c:pt>
                <c:pt idx="10125">
                  <c:v>97</c:v>
                </c:pt>
                <c:pt idx="10126">
                  <c:v>97</c:v>
                </c:pt>
                <c:pt idx="10127">
                  <c:v>97</c:v>
                </c:pt>
                <c:pt idx="10128">
                  <c:v>97</c:v>
                </c:pt>
                <c:pt idx="10129">
                  <c:v>97</c:v>
                </c:pt>
                <c:pt idx="10130">
                  <c:v>97</c:v>
                </c:pt>
                <c:pt idx="10131">
                  <c:v>97</c:v>
                </c:pt>
                <c:pt idx="10132">
                  <c:v>97</c:v>
                </c:pt>
                <c:pt idx="10133">
                  <c:v>97</c:v>
                </c:pt>
                <c:pt idx="10134">
                  <c:v>97</c:v>
                </c:pt>
                <c:pt idx="10135">
                  <c:v>97</c:v>
                </c:pt>
                <c:pt idx="10136">
                  <c:v>97</c:v>
                </c:pt>
                <c:pt idx="10137">
                  <c:v>97</c:v>
                </c:pt>
                <c:pt idx="10138">
                  <c:v>97</c:v>
                </c:pt>
                <c:pt idx="10139">
                  <c:v>97</c:v>
                </c:pt>
                <c:pt idx="10140">
                  <c:v>97</c:v>
                </c:pt>
                <c:pt idx="10141">
                  <c:v>97</c:v>
                </c:pt>
                <c:pt idx="10142">
                  <c:v>97</c:v>
                </c:pt>
                <c:pt idx="10143">
                  <c:v>97</c:v>
                </c:pt>
                <c:pt idx="10144">
                  <c:v>97</c:v>
                </c:pt>
                <c:pt idx="10145">
                  <c:v>97</c:v>
                </c:pt>
                <c:pt idx="10146">
                  <c:v>97</c:v>
                </c:pt>
                <c:pt idx="10147">
                  <c:v>97</c:v>
                </c:pt>
                <c:pt idx="10148">
                  <c:v>97</c:v>
                </c:pt>
                <c:pt idx="10149">
                  <c:v>97</c:v>
                </c:pt>
                <c:pt idx="10150">
                  <c:v>97</c:v>
                </c:pt>
                <c:pt idx="10151">
                  <c:v>97</c:v>
                </c:pt>
                <c:pt idx="10152">
                  <c:v>97</c:v>
                </c:pt>
                <c:pt idx="10153">
                  <c:v>97</c:v>
                </c:pt>
                <c:pt idx="10154">
                  <c:v>97</c:v>
                </c:pt>
                <c:pt idx="10155">
                  <c:v>97</c:v>
                </c:pt>
                <c:pt idx="10156">
                  <c:v>97</c:v>
                </c:pt>
                <c:pt idx="10157">
                  <c:v>97</c:v>
                </c:pt>
                <c:pt idx="10158">
                  <c:v>97</c:v>
                </c:pt>
                <c:pt idx="10159">
                  <c:v>97</c:v>
                </c:pt>
                <c:pt idx="10160">
                  <c:v>97</c:v>
                </c:pt>
                <c:pt idx="10161">
                  <c:v>97</c:v>
                </c:pt>
                <c:pt idx="10162">
                  <c:v>97</c:v>
                </c:pt>
                <c:pt idx="10163">
                  <c:v>97</c:v>
                </c:pt>
                <c:pt idx="10164">
                  <c:v>97</c:v>
                </c:pt>
                <c:pt idx="10165">
                  <c:v>97</c:v>
                </c:pt>
                <c:pt idx="10166">
                  <c:v>97</c:v>
                </c:pt>
                <c:pt idx="10167">
                  <c:v>97</c:v>
                </c:pt>
                <c:pt idx="10168">
                  <c:v>97</c:v>
                </c:pt>
                <c:pt idx="10169">
                  <c:v>97</c:v>
                </c:pt>
                <c:pt idx="10170">
                  <c:v>97</c:v>
                </c:pt>
                <c:pt idx="10171">
                  <c:v>97</c:v>
                </c:pt>
                <c:pt idx="10172">
                  <c:v>97</c:v>
                </c:pt>
                <c:pt idx="10173">
                  <c:v>97</c:v>
                </c:pt>
                <c:pt idx="10174">
                  <c:v>97</c:v>
                </c:pt>
                <c:pt idx="10175">
                  <c:v>97</c:v>
                </c:pt>
                <c:pt idx="10176">
                  <c:v>97</c:v>
                </c:pt>
                <c:pt idx="10177">
                  <c:v>97</c:v>
                </c:pt>
                <c:pt idx="10178">
                  <c:v>97</c:v>
                </c:pt>
                <c:pt idx="10179">
                  <c:v>97</c:v>
                </c:pt>
                <c:pt idx="10180">
                  <c:v>97</c:v>
                </c:pt>
                <c:pt idx="10181">
                  <c:v>97</c:v>
                </c:pt>
                <c:pt idx="10182">
                  <c:v>97</c:v>
                </c:pt>
                <c:pt idx="10183">
                  <c:v>97</c:v>
                </c:pt>
                <c:pt idx="10184">
                  <c:v>97</c:v>
                </c:pt>
                <c:pt idx="10185">
                  <c:v>97</c:v>
                </c:pt>
                <c:pt idx="10186">
                  <c:v>97</c:v>
                </c:pt>
                <c:pt idx="10187">
                  <c:v>97</c:v>
                </c:pt>
                <c:pt idx="10188">
                  <c:v>97</c:v>
                </c:pt>
                <c:pt idx="10189">
                  <c:v>97</c:v>
                </c:pt>
                <c:pt idx="10190">
                  <c:v>97</c:v>
                </c:pt>
                <c:pt idx="10191">
                  <c:v>97</c:v>
                </c:pt>
                <c:pt idx="10192">
                  <c:v>97</c:v>
                </c:pt>
                <c:pt idx="10193">
                  <c:v>97</c:v>
                </c:pt>
                <c:pt idx="10194">
                  <c:v>97</c:v>
                </c:pt>
                <c:pt idx="10195">
                  <c:v>97</c:v>
                </c:pt>
                <c:pt idx="10196">
                  <c:v>97</c:v>
                </c:pt>
                <c:pt idx="10197">
                  <c:v>97</c:v>
                </c:pt>
                <c:pt idx="10198">
                  <c:v>97</c:v>
                </c:pt>
                <c:pt idx="10199">
                  <c:v>97</c:v>
                </c:pt>
                <c:pt idx="10200">
                  <c:v>97</c:v>
                </c:pt>
                <c:pt idx="10201">
                  <c:v>97</c:v>
                </c:pt>
                <c:pt idx="10202">
                  <c:v>97</c:v>
                </c:pt>
                <c:pt idx="10203">
                  <c:v>97</c:v>
                </c:pt>
                <c:pt idx="10204">
                  <c:v>97</c:v>
                </c:pt>
                <c:pt idx="10205">
                  <c:v>97</c:v>
                </c:pt>
                <c:pt idx="10206">
                  <c:v>97</c:v>
                </c:pt>
                <c:pt idx="10207">
                  <c:v>97</c:v>
                </c:pt>
                <c:pt idx="10208">
                  <c:v>97</c:v>
                </c:pt>
                <c:pt idx="10209">
                  <c:v>97</c:v>
                </c:pt>
                <c:pt idx="10210">
                  <c:v>97</c:v>
                </c:pt>
                <c:pt idx="10211">
                  <c:v>97</c:v>
                </c:pt>
                <c:pt idx="10212">
                  <c:v>97</c:v>
                </c:pt>
                <c:pt idx="10213">
                  <c:v>97</c:v>
                </c:pt>
                <c:pt idx="10214">
                  <c:v>97</c:v>
                </c:pt>
                <c:pt idx="10215">
                  <c:v>97</c:v>
                </c:pt>
                <c:pt idx="10216">
                  <c:v>97</c:v>
                </c:pt>
                <c:pt idx="10217">
                  <c:v>97</c:v>
                </c:pt>
                <c:pt idx="10218">
                  <c:v>97</c:v>
                </c:pt>
                <c:pt idx="10219">
                  <c:v>97</c:v>
                </c:pt>
                <c:pt idx="10220">
                  <c:v>97</c:v>
                </c:pt>
                <c:pt idx="10221">
                  <c:v>97</c:v>
                </c:pt>
                <c:pt idx="10222">
                  <c:v>97</c:v>
                </c:pt>
                <c:pt idx="10223">
                  <c:v>97</c:v>
                </c:pt>
                <c:pt idx="10224">
                  <c:v>97</c:v>
                </c:pt>
                <c:pt idx="10225">
                  <c:v>97</c:v>
                </c:pt>
                <c:pt idx="10226">
                  <c:v>97</c:v>
                </c:pt>
                <c:pt idx="10227">
                  <c:v>97</c:v>
                </c:pt>
                <c:pt idx="10228">
                  <c:v>97</c:v>
                </c:pt>
                <c:pt idx="10229">
                  <c:v>97</c:v>
                </c:pt>
                <c:pt idx="10230">
                  <c:v>97</c:v>
                </c:pt>
                <c:pt idx="10231">
                  <c:v>97</c:v>
                </c:pt>
                <c:pt idx="10232">
                  <c:v>97</c:v>
                </c:pt>
                <c:pt idx="10233">
                  <c:v>97</c:v>
                </c:pt>
                <c:pt idx="10234">
                  <c:v>97</c:v>
                </c:pt>
                <c:pt idx="10235">
                  <c:v>97</c:v>
                </c:pt>
                <c:pt idx="10236">
                  <c:v>97</c:v>
                </c:pt>
                <c:pt idx="10237">
                  <c:v>97</c:v>
                </c:pt>
                <c:pt idx="10238">
                  <c:v>97</c:v>
                </c:pt>
                <c:pt idx="10239">
                  <c:v>97</c:v>
                </c:pt>
                <c:pt idx="10240">
                  <c:v>97</c:v>
                </c:pt>
                <c:pt idx="10241">
                  <c:v>97</c:v>
                </c:pt>
                <c:pt idx="10242">
                  <c:v>97</c:v>
                </c:pt>
                <c:pt idx="10243">
                  <c:v>97</c:v>
                </c:pt>
                <c:pt idx="10244">
                  <c:v>97</c:v>
                </c:pt>
                <c:pt idx="10245">
                  <c:v>97</c:v>
                </c:pt>
                <c:pt idx="10246">
                  <c:v>97</c:v>
                </c:pt>
                <c:pt idx="10247">
                  <c:v>97</c:v>
                </c:pt>
                <c:pt idx="10248">
                  <c:v>97</c:v>
                </c:pt>
                <c:pt idx="10249">
                  <c:v>97</c:v>
                </c:pt>
                <c:pt idx="10250">
                  <c:v>97</c:v>
                </c:pt>
                <c:pt idx="10251">
                  <c:v>97</c:v>
                </c:pt>
                <c:pt idx="10252">
                  <c:v>97</c:v>
                </c:pt>
                <c:pt idx="10253">
                  <c:v>97</c:v>
                </c:pt>
                <c:pt idx="10254">
                  <c:v>97</c:v>
                </c:pt>
                <c:pt idx="10255">
                  <c:v>97</c:v>
                </c:pt>
                <c:pt idx="10256">
                  <c:v>97</c:v>
                </c:pt>
                <c:pt idx="10257">
                  <c:v>97</c:v>
                </c:pt>
                <c:pt idx="10258">
                  <c:v>97</c:v>
                </c:pt>
                <c:pt idx="10259">
                  <c:v>97</c:v>
                </c:pt>
                <c:pt idx="10260">
                  <c:v>97</c:v>
                </c:pt>
                <c:pt idx="10261">
                  <c:v>97</c:v>
                </c:pt>
                <c:pt idx="10262">
                  <c:v>97</c:v>
                </c:pt>
                <c:pt idx="10263">
                  <c:v>97</c:v>
                </c:pt>
                <c:pt idx="10264">
                  <c:v>97</c:v>
                </c:pt>
                <c:pt idx="10265">
                  <c:v>97</c:v>
                </c:pt>
                <c:pt idx="10266">
                  <c:v>97</c:v>
                </c:pt>
                <c:pt idx="10267">
                  <c:v>97</c:v>
                </c:pt>
                <c:pt idx="10268">
                  <c:v>97</c:v>
                </c:pt>
                <c:pt idx="10269">
                  <c:v>97</c:v>
                </c:pt>
                <c:pt idx="10270">
                  <c:v>97</c:v>
                </c:pt>
                <c:pt idx="10271">
                  <c:v>97</c:v>
                </c:pt>
                <c:pt idx="10272">
                  <c:v>97</c:v>
                </c:pt>
                <c:pt idx="10273">
                  <c:v>97</c:v>
                </c:pt>
                <c:pt idx="10274">
                  <c:v>97</c:v>
                </c:pt>
                <c:pt idx="10275">
                  <c:v>97</c:v>
                </c:pt>
                <c:pt idx="10276">
                  <c:v>97</c:v>
                </c:pt>
                <c:pt idx="10277">
                  <c:v>97</c:v>
                </c:pt>
                <c:pt idx="10278">
                  <c:v>97</c:v>
                </c:pt>
                <c:pt idx="10279">
                  <c:v>97</c:v>
                </c:pt>
                <c:pt idx="10280">
                  <c:v>97</c:v>
                </c:pt>
                <c:pt idx="10281">
                  <c:v>97</c:v>
                </c:pt>
                <c:pt idx="10282">
                  <c:v>97</c:v>
                </c:pt>
                <c:pt idx="10283">
                  <c:v>97</c:v>
                </c:pt>
                <c:pt idx="10284">
                  <c:v>97</c:v>
                </c:pt>
                <c:pt idx="10285">
                  <c:v>97</c:v>
                </c:pt>
                <c:pt idx="10286">
                  <c:v>97</c:v>
                </c:pt>
                <c:pt idx="10287">
                  <c:v>97</c:v>
                </c:pt>
                <c:pt idx="10288">
                  <c:v>97</c:v>
                </c:pt>
                <c:pt idx="10289">
                  <c:v>97</c:v>
                </c:pt>
                <c:pt idx="10290">
                  <c:v>97</c:v>
                </c:pt>
                <c:pt idx="10291">
                  <c:v>97</c:v>
                </c:pt>
                <c:pt idx="10292">
                  <c:v>97</c:v>
                </c:pt>
                <c:pt idx="10293">
                  <c:v>97</c:v>
                </c:pt>
                <c:pt idx="10294">
                  <c:v>97</c:v>
                </c:pt>
                <c:pt idx="10295">
                  <c:v>97</c:v>
                </c:pt>
                <c:pt idx="10296">
                  <c:v>97</c:v>
                </c:pt>
                <c:pt idx="10297">
                  <c:v>97</c:v>
                </c:pt>
                <c:pt idx="10298">
                  <c:v>97</c:v>
                </c:pt>
                <c:pt idx="10299">
                  <c:v>97</c:v>
                </c:pt>
                <c:pt idx="10300">
                  <c:v>97</c:v>
                </c:pt>
                <c:pt idx="10301">
                  <c:v>97</c:v>
                </c:pt>
                <c:pt idx="10302">
                  <c:v>97</c:v>
                </c:pt>
                <c:pt idx="10303">
                  <c:v>97</c:v>
                </c:pt>
                <c:pt idx="10304">
                  <c:v>97</c:v>
                </c:pt>
                <c:pt idx="10305">
                  <c:v>97</c:v>
                </c:pt>
                <c:pt idx="10306">
                  <c:v>97</c:v>
                </c:pt>
                <c:pt idx="10307">
                  <c:v>97</c:v>
                </c:pt>
                <c:pt idx="10308">
                  <c:v>97</c:v>
                </c:pt>
                <c:pt idx="10309">
                  <c:v>97</c:v>
                </c:pt>
                <c:pt idx="10310">
                  <c:v>97</c:v>
                </c:pt>
                <c:pt idx="10311">
                  <c:v>97</c:v>
                </c:pt>
                <c:pt idx="10312">
                  <c:v>97</c:v>
                </c:pt>
                <c:pt idx="10313">
                  <c:v>97</c:v>
                </c:pt>
                <c:pt idx="10314">
                  <c:v>97</c:v>
                </c:pt>
                <c:pt idx="10315">
                  <c:v>97</c:v>
                </c:pt>
                <c:pt idx="10316">
                  <c:v>97</c:v>
                </c:pt>
                <c:pt idx="10317">
                  <c:v>97</c:v>
                </c:pt>
                <c:pt idx="10318">
                  <c:v>97</c:v>
                </c:pt>
                <c:pt idx="10319">
                  <c:v>97</c:v>
                </c:pt>
                <c:pt idx="10320">
                  <c:v>97</c:v>
                </c:pt>
                <c:pt idx="10321">
                  <c:v>97</c:v>
                </c:pt>
                <c:pt idx="10322">
                  <c:v>97</c:v>
                </c:pt>
                <c:pt idx="10323">
                  <c:v>97</c:v>
                </c:pt>
                <c:pt idx="10324">
                  <c:v>97</c:v>
                </c:pt>
                <c:pt idx="10325">
                  <c:v>97</c:v>
                </c:pt>
                <c:pt idx="10326">
                  <c:v>97</c:v>
                </c:pt>
                <c:pt idx="10327">
                  <c:v>97</c:v>
                </c:pt>
                <c:pt idx="10328">
                  <c:v>97</c:v>
                </c:pt>
                <c:pt idx="10329">
                  <c:v>97</c:v>
                </c:pt>
                <c:pt idx="10330">
                  <c:v>97</c:v>
                </c:pt>
                <c:pt idx="10331">
                  <c:v>97</c:v>
                </c:pt>
                <c:pt idx="10332">
                  <c:v>97</c:v>
                </c:pt>
                <c:pt idx="10333">
                  <c:v>97</c:v>
                </c:pt>
                <c:pt idx="10334">
                  <c:v>97</c:v>
                </c:pt>
                <c:pt idx="10335">
                  <c:v>97</c:v>
                </c:pt>
                <c:pt idx="10336">
                  <c:v>97</c:v>
                </c:pt>
                <c:pt idx="10337">
                  <c:v>97</c:v>
                </c:pt>
                <c:pt idx="10338">
                  <c:v>97</c:v>
                </c:pt>
                <c:pt idx="10339">
                  <c:v>97</c:v>
                </c:pt>
                <c:pt idx="10340">
                  <c:v>97</c:v>
                </c:pt>
                <c:pt idx="10341">
                  <c:v>97</c:v>
                </c:pt>
                <c:pt idx="10342">
                  <c:v>97</c:v>
                </c:pt>
                <c:pt idx="10343">
                  <c:v>97</c:v>
                </c:pt>
                <c:pt idx="10344">
                  <c:v>97</c:v>
                </c:pt>
                <c:pt idx="10345">
                  <c:v>97</c:v>
                </c:pt>
                <c:pt idx="10346">
                  <c:v>97</c:v>
                </c:pt>
                <c:pt idx="10347">
                  <c:v>97</c:v>
                </c:pt>
                <c:pt idx="10348">
                  <c:v>97</c:v>
                </c:pt>
                <c:pt idx="10349">
                  <c:v>97</c:v>
                </c:pt>
                <c:pt idx="10350">
                  <c:v>97</c:v>
                </c:pt>
                <c:pt idx="10351">
                  <c:v>97</c:v>
                </c:pt>
                <c:pt idx="10352">
                  <c:v>97</c:v>
                </c:pt>
                <c:pt idx="10353">
                  <c:v>97</c:v>
                </c:pt>
                <c:pt idx="10354">
                  <c:v>97</c:v>
                </c:pt>
                <c:pt idx="10355">
                  <c:v>97</c:v>
                </c:pt>
                <c:pt idx="10356">
                  <c:v>97</c:v>
                </c:pt>
                <c:pt idx="10357">
                  <c:v>97</c:v>
                </c:pt>
                <c:pt idx="10358">
                  <c:v>97</c:v>
                </c:pt>
                <c:pt idx="10359">
                  <c:v>97</c:v>
                </c:pt>
                <c:pt idx="10360">
                  <c:v>97</c:v>
                </c:pt>
                <c:pt idx="10361">
                  <c:v>97</c:v>
                </c:pt>
                <c:pt idx="10362">
                  <c:v>97</c:v>
                </c:pt>
                <c:pt idx="10363">
                  <c:v>97</c:v>
                </c:pt>
                <c:pt idx="10364">
                  <c:v>97</c:v>
                </c:pt>
                <c:pt idx="10365">
                  <c:v>97</c:v>
                </c:pt>
                <c:pt idx="10366">
                  <c:v>97</c:v>
                </c:pt>
                <c:pt idx="10367">
                  <c:v>97</c:v>
                </c:pt>
                <c:pt idx="10368">
                  <c:v>97</c:v>
                </c:pt>
                <c:pt idx="10369">
                  <c:v>97</c:v>
                </c:pt>
                <c:pt idx="10370">
                  <c:v>97</c:v>
                </c:pt>
                <c:pt idx="10371">
                  <c:v>97</c:v>
                </c:pt>
                <c:pt idx="10372">
                  <c:v>97</c:v>
                </c:pt>
                <c:pt idx="10373">
                  <c:v>97</c:v>
                </c:pt>
                <c:pt idx="10374">
                  <c:v>97</c:v>
                </c:pt>
                <c:pt idx="10375">
                  <c:v>97</c:v>
                </c:pt>
                <c:pt idx="10376">
                  <c:v>97</c:v>
                </c:pt>
                <c:pt idx="10377">
                  <c:v>97</c:v>
                </c:pt>
                <c:pt idx="10378">
                  <c:v>97</c:v>
                </c:pt>
                <c:pt idx="10379">
                  <c:v>97</c:v>
                </c:pt>
                <c:pt idx="10380">
                  <c:v>97</c:v>
                </c:pt>
                <c:pt idx="10381">
                  <c:v>97</c:v>
                </c:pt>
                <c:pt idx="10382">
                  <c:v>97</c:v>
                </c:pt>
                <c:pt idx="10383">
                  <c:v>97</c:v>
                </c:pt>
                <c:pt idx="10384">
                  <c:v>97</c:v>
                </c:pt>
                <c:pt idx="10385">
                  <c:v>97</c:v>
                </c:pt>
                <c:pt idx="10386">
                  <c:v>97</c:v>
                </c:pt>
                <c:pt idx="10387">
                  <c:v>97</c:v>
                </c:pt>
                <c:pt idx="10388">
                  <c:v>97</c:v>
                </c:pt>
                <c:pt idx="10389">
                  <c:v>97</c:v>
                </c:pt>
                <c:pt idx="10390">
                  <c:v>97</c:v>
                </c:pt>
                <c:pt idx="10391">
                  <c:v>97</c:v>
                </c:pt>
                <c:pt idx="10392">
                  <c:v>97</c:v>
                </c:pt>
                <c:pt idx="10393">
                  <c:v>97</c:v>
                </c:pt>
                <c:pt idx="10394">
                  <c:v>97</c:v>
                </c:pt>
                <c:pt idx="10395">
                  <c:v>97</c:v>
                </c:pt>
                <c:pt idx="10396">
                  <c:v>97</c:v>
                </c:pt>
                <c:pt idx="10397">
                  <c:v>97</c:v>
                </c:pt>
                <c:pt idx="10398">
                  <c:v>97</c:v>
                </c:pt>
                <c:pt idx="10399">
                  <c:v>97</c:v>
                </c:pt>
                <c:pt idx="10400">
                  <c:v>97</c:v>
                </c:pt>
                <c:pt idx="10401">
                  <c:v>97</c:v>
                </c:pt>
                <c:pt idx="10402">
                  <c:v>97</c:v>
                </c:pt>
                <c:pt idx="10403">
                  <c:v>97</c:v>
                </c:pt>
                <c:pt idx="10404">
                  <c:v>97</c:v>
                </c:pt>
                <c:pt idx="10405">
                  <c:v>97</c:v>
                </c:pt>
                <c:pt idx="10406">
                  <c:v>97</c:v>
                </c:pt>
                <c:pt idx="10407">
                  <c:v>97</c:v>
                </c:pt>
                <c:pt idx="10408">
                  <c:v>97</c:v>
                </c:pt>
                <c:pt idx="10409">
                  <c:v>97</c:v>
                </c:pt>
                <c:pt idx="10410">
                  <c:v>97</c:v>
                </c:pt>
                <c:pt idx="10411">
                  <c:v>97</c:v>
                </c:pt>
                <c:pt idx="10412">
                  <c:v>97</c:v>
                </c:pt>
                <c:pt idx="10413">
                  <c:v>97</c:v>
                </c:pt>
                <c:pt idx="10414">
                  <c:v>97</c:v>
                </c:pt>
                <c:pt idx="10415">
                  <c:v>97</c:v>
                </c:pt>
                <c:pt idx="10416">
                  <c:v>97</c:v>
                </c:pt>
                <c:pt idx="10417">
                  <c:v>97</c:v>
                </c:pt>
                <c:pt idx="10418">
                  <c:v>97</c:v>
                </c:pt>
                <c:pt idx="10419">
                  <c:v>97</c:v>
                </c:pt>
                <c:pt idx="10420">
                  <c:v>97</c:v>
                </c:pt>
                <c:pt idx="10421">
                  <c:v>97</c:v>
                </c:pt>
                <c:pt idx="10422">
                  <c:v>97</c:v>
                </c:pt>
                <c:pt idx="10423">
                  <c:v>97</c:v>
                </c:pt>
                <c:pt idx="10424">
                  <c:v>97</c:v>
                </c:pt>
                <c:pt idx="10425">
                  <c:v>97</c:v>
                </c:pt>
                <c:pt idx="10426">
                  <c:v>97</c:v>
                </c:pt>
                <c:pt idx="10427">
                  <c:v>97</c:v>
                </c:pt>
                <c:pt idx="10428">
                  <c:v>97</c:v>
                </c:pt>
                <c:pt idx="10429">
                  <c:v>97</c:v>
                </c:pt>
                <c:pt idx="10430">
                  <c:v>97</c:v>
                </c:pt>
                <c:pt idx="10431">
                  <c:v>97</c:v>
                </c:pt>
                <c:pt idx="10432">
                  <c:v>97</c:v>
                </c:pt>
                <c:pt idx="10433">
                  <c:v>97</c:v>
                </c:pt>
                <c:pt idx="10434">
                  <c:v>97</c:v>
                </c:pt>
                <c:pt idx="10435">
                  <c:v>97</c:v>
                </c:pt>
                <c:pt idx="10436">
                  <c:v>97</c:v>
                </c:pt>
                <c:pt idx="10437">
                  <c:v>97</c:v>
                </c:pt>
                <c:pt idx="10438">
                  <c:v>97</c:v>
                </c:pt>
                <c:pt idx="10439">
                  <c:v>97</c:v>
                </c:pt>
                <c:pt idx="10440">
                  <c:v>97</c:v>
                </c:pt>
                <c:pt idx="10441">
                  <c:v>97</c:v>
                </c:pt>
                <c:pt idx="10442">
                  <c:v>97</c:v>
                </c:pt>
                <c:pt idx="10443">
                  <c:v>97</c:v>
                </c:pt>
                <c:pt idx="10444">
                  <c:v>97</c:v>
                </c:pt>
                <c:pt idx="10445">
                  <c:v>97</c:v>
                </c:pt>
                <c:pt idx="10446">
                  <c:v>97</c:v>
                </c:pt>
                <c:pt idx="10447">
                  <c:v>97</c:v>
                </c:pt>
                <c:pt idx="10448">
                  <c:v>97</c:v>
                </c:pt>
                <c:pt idx="10449">
                  <c:v>97</c:v>
                </c:pt>
                <c:pt idx="10450">
                  <c:v>97</c:v>
                </c:pt>
                <c:pt idx="10451">
                  <c:v>97</c:v>
                </c:pt>
                <c:pt idx="10452">
                  <c:v>97</c:v>
                </c:pt>
                <c:pt idx="10453">
                  <c:v>97</c:v>
                </c:pt>
                <c:pt idx="10454">
                  <c:v>97</c:v>
                </c:pt>
                <c:pt idx="10455">
                  <c:v>97</c:v>
                </c:pt>
                <c:pt idx="10456">
                  <c:v>97</c:v>
                </c:pt>
                <c:pt idx="10457">
                  <c:v>97</c:v>
                </c:pt>
                <c:pt idx="10458">
                  <c:v>97</c:v>
                </c:pt>
                <c:pt idx="10459">
                  <c:v>97</c:v>
                </c:pt>
                <c:pt idx="10460">
                  <c:v>97</c:v>
                </c:pt>
                <c:pt idx="10461">
                  <c:v>97</c:v>
                </c:pt>
                <c:pt idx="10462">
                  <c:v>97</c:v>
                </c:pt>
                <c:pt idx="10463">
                  <c:v>97</c:v>
                </c:pt>
                <c:pt idx="10464">
                  <c:v>97</c:v>
                </c:pt>
                <c:pt idx="10465">
                  <c:v>97</c:v>
                </c:pt>
                <c:pt idx="10466">
                  <c:v>97</c:v>
                </c:pt>
                <c:pt idx="10467">
                  <c:v>97</c:v>
                </c:pt>
                <c:pt idx="10468">
                  <c:v>97</c:v>
                </c:pt>
                <c:pt idx="10469">
                  <c:v>97</c:v>
                </c:pt>
                <c:pt idx="10470">
                  <c:v>97</c:v>
                </c:pt>
                <c:pt idx="10471">
                  <c:v>97</c:v>
                </c:pt>
                <c:pt idx="10472">
                  <c:v>97</c:v>
                </c:pt>
                <c:pt idx="10473">
                  <c:v>97</c:v>
                </c:pt>
                <c:pt idx="10474">
                  <c:v>97</c:v>
                </c:pt>
                <c:pt idx="10475">
                  <c:v>97</c:v>
                </c:pt>
                <c:pt idx="10476">
                  <c:v>97</c:v>
                </c:pt>
                <c:pt idx="10477">
                  <c:v>97</c:v>
                </c:pt>
                <c:pt idx="10478">
                  <c:v>97</c:v>
                </c:pt>
                <c:pt idx="10479">
                  <c:v>97</c:v>
                </c:pt>
                <c:pt idx="10480">
                  <c:v>97</c:v>
                </c:pt>
                <c:pt idx="10481">
                  <c:v>97</c:v>
                </c:pt>
                <c:pt idx="10482">
                  <c:v>97</c:v>
                </c:pt>
                <c:pt idx="10483">
                  <c:v>97</c:v>
                </c:pt>
                <c:pt idx="10484">
                  <c:v>97</c:v>
                </c:pt>
                <c:pt idx="10485">
                  <c:v>97</c:v>
                </c:pt>
                <c:pt idx="10486">
                  <c:v>97</c:v>
                </c:pt>
                <c:pt idx="10487">
                  <c:v>97</c:v>
                </c:pt>
                <c:pt idx="10488">
                  <c:v>97</c:v>
                </c:pt>
                <c:pt idx="10489">
                  <c:v>97</c:v>
                </c:pt>
                <c:pt idx="10490">
                  <c:v>97</c:v>
                </c:pt>
                <c:pt idx="10491">
                  <c:v>97</c:v>
                </c:pt>
                <c:pt idx="10492">
                  <c:v>97</c:v>
                </c:pt>
                <c:pt idx="10493">
                  <c:v>97</c:v>
                </c:pt>
                <c:pt idx="10494">
                  <c:v>97</c:v>
                </c:pt>
                <c:pt idx="10495">
                  <c:v>97</c:v>
                </c:pt>
                <c:pt idx="10496">
                  <c:v>97</c:v>
                </c:pt>
                <c:pt idx="10497">
                  <c:v>97</c:v>
                </c:pt>
                <c:pt idx="10498">
                  <c:v>97</c:v>
                </c:pt>
                <c:pt idx="10499">
                  <c:v>97</c:v>
                </c:pt>
                <c:pt idx="10500">
                  <c:v>97</c:v>
                </c:pt>
                <c:pt idx="10501">
                  <c:v>97</c:v>
                </c:pt>
                <c:pt idx="10502">
                  <c:v>97</c:v>
                </c:pt>
                <c:pt idx="10503">
                  <c:v>97</c:v>
                </c:pt>
                <c:pt idx="10504">
                  <c:v>97</c:v>
                </c:pt>
                <c:pt idx="10505">
                  <c:v>97</c:v>
                </c:pt>
                <c:pt idx="10506">
                  <c:v>97</c:v>
                </c:pt>
                <c:pt idx="10507">
                  <c:v>97</c:v>
                </c:pt>
                <c:pt idx="10508">
                  <c:v>97</c:v>
                </c:pt>
                <c:pt idx="10509">
                  <c:v>97</c:v>
                </c:pt>
                <c:pt idx="10510">
                  <c:v>97</c:v>
                </c:pt>
                <c:pt idx="10511">
                  <c:v>97</c:v>
                </c:pt>
                <c:pt idx="10512">
                  <c:v>97</c:v>
                </c:pt>
                <c:pt idx="10513">
                  <c:v>97</c:v>
                </c:pt>
                <c:pt idx="10514">
                  <c:v>97</c:v>
                </c:pt>
                <c:pt idx="10515">
                  <c:v>97</c:v>
                </c:pt>
                <c:pt idx="10516">
                  <c:v>97</c:v>
                </c:pt>
                <c:pt idx="10517">
                  <c:v>97</c:v>
                </c:pt>
                <c:pt idx="10518">
                  <c:v>97</c:v>
                </c:pt>
                <c:pt idx="10519">
                  <c:v>97</c:v>
                </c:pt>
                <c:pt idx="10520">
                  <c:v>97</c:v>
                </c:pt>
                <c:pt idx="10521">
                  <c:v>97</c:v>
                </c:pt>
                <c:pt idx="10522">
                  <c:v>97</c:v>
                </c:pt>
                <c:pt idx="10523">
                  <c:v>97</c:v>
                </c:pt>
                <c:pt idx="10524">
                  <c:v>97</c:v>
                </c:pt>
                <c:pt idx="10525">
                  <c:v>97</c:v>
                </c:pt>
                <c:pt idx="10526">
                  <c:v>97</c:v>
                </c:pt>
                <c:pt idx="10527">
                  <c:v>97</c:v>
                </c:pt>
                <c:pt idx="10528">
                  <c:v>97</c:v>
                </c:pt>
                <c:pt idx="10529">
                  <c:v>97</c:v>
                </c:pt>
                <c:pt idx="10530">
                  <c:v>97</c:v>
                </c:pt>
                <c:pt idx="10531">
                  <c:v>97</c:v>
                </c:pt>
                <c:pt idx="10532">
                  <c:v>97</c:v>
                </c:pt>
                <c:pt idx="10533">
                  <c:v>97</c:v>
                </c:pt>
                <c:pt idx="10534">
                  <c:v>97</c:v>
                </c:pt>
                <c:pt idx="10535">
                  <c:v>97</c:v>
                </c:pt>
                <c:pt idx="10536">
                  <c:v>97</c:v>
                </c:pt>
                <c:pt idx="10537">
                  <c:v>97</c:v>
                </c:pt>
                <c:pt idx="10538">
                  <c:v>97</c:v>
                </c:pt>
                <c:pt idx="10539">
                  <c:v>97</c:v>
                </c:pt>
                <c:pt idx="10540">
                  <c:v>97</c:v>
                </c:pt>
                <c:pt idx="10541">
                  <c:v>97</c:v>
                </c:pt>
                <c:pt idx="10542">
                  <c:v>97</c:v>
                </c:pt>
                <c:pt idx="10543">
                  <c:v>97</c:v>
                </c:pt>
                <c:pt idx="10544">
                  <c:v>97</c:v>
                </c:pt>
                <c:pt idx="10545">
                  <c:v>97</c:v>
                </c:pt>
                <c:pt idx="10546">
                  <c:v>97</c:v>
                </c:pt>
                <c:pt idx="10547">
                  <c:v>97</c:v>
                </c:pt>
                <c:pt idx="10548">
                  <c:v>97</c:v>
                </c:pt>
                <c:pt idx="10549">
                  <c:v>97</c:v>
                </c:pt>
                <c:pt idx="10550">
                  <c:v>97</c:v>
                </c:pt>
                <c:pt idx="10551">
                  <c:v>97</c:v>
                </c:pt>
                <c:pt idx="10552">
                  <c:v>97</c:v>
                </c:pt>
                <c:pt idx="10553">
                  <c:v>97</c:v>
                </c:pt>
                <c:pt idx="10554">
                  <c:v>97</c:v>
                </c:pt>
                <c:pt idx="10555">
                  <c:v>97</c:v>
                </c:pt>
                <c:pt idx="10556">
                  <c:v>97</c:v>
                </c:pt>
                <c:pt idx="10557">
                  <c:v>97</c:v>
                </c:pt>
                <c:pt idx="10558">
                  <c:v>97</c:v>
                </c:pt>
                <c:pt idx="10559">
                  <c:v>97</c:v>
                </c:pt>
                <c:pt idx="10560">
                  <c:v>97</c:v>
                </c:pt>
                <c:pt idx="10561">
                  <c:v>97</c:v>
                </c:pt>
                <c:pt idx="10562">
                  <c:v>97</c:v>
                </c:pt>
                <c:pt idx="10563">
                  <c:v>97</c:v>
                </c:pt>
                <c:pt idx="10564">
                  <c:v>97</c:v>
                </c:pt>
                <c:pt idx="10565">
                  <c:v>97</c:v>
                </c:pt>
                <c:pt idx="10566">
                  <c:v>97</c:v>
                </c:pt>
                <c:pt idx="10567">
                  <c:v>97</c:v>
                </c:pt>
                <c:pt idx="10568">
                  <c:v>97</c:v>
                </c:pt>
                <c:pt idx="10569">
                  <c:v>97</c:v>
                </c:pt>
                <c:pt idx="10570">
                  <c:v>97</c:v>
                </c:pt>
                <c:pt idx="10571">
                  <c:v>97</c:v>
                </c:pt>
                <c:pt idx="10572">
                  <c:v>97</c:v>
                </c:pt>
                <c:pt idx="10573">
                  <c:v>97</c:v>
                </c:pt>
                <c:pt idx="10574">
                  <c:v>97</c:v>
                </c:pt>
                <c:pt idx="10575">
                  <c:v>97</c:v>
                </c:pt>
                <c:pt idx="10576">
                  <c:v>97</c:v>
                </c:pt>
                <c:pt idx="10577">
                  <c:v>97</c:v>
                </c:pt>
                <c:pt idx="10578">
                  <c:v>97</c:v>
                </c:pt>
                <c:pt idx="10579">
                  <c:v>97</c:v>
                </c:pt>
                <c:pt idx="10580">
                  <c:v>97</c:v>
                </c:pt>
                <c:pt idx="10581">
                  <c:v>97</c:v>
                </c:pt>
                <c:pt idx="10582">
                  <c:v>97</c:v>
                </c:pt>
                <c:pt idx="10583">
                  <c:v>97</c:v>
                </c:pt>
                <c:pt idx="10584">
                  <c:v>97</c:v>
                </c:pt>
                <c:pt idx="10585">
                  <c:v>97</c:v>
                </c:pt>
                <c:pt idx="10586">
                  <c:v>97</c:v>
                </c:pt>
                <c:pt idx="10587">
                  <c:v>97</c:v>
                </c:pt>
                <c:pt idx="10588">
                  <c:v>97</c:v>
                </c:pt>
                <c:pt idx="10589">
                  <c:v>97</c:v>
                </c:pt>
                <c:pt idx="10590">
                  <c:v>97</c:v>
                </c:pt>
                <c:pt idx="10591">
                  <c:v>97</c:v>
                </c:pt>
                <c:pt idx="10592">
                  <c:v>97</c:v>
                </c:pt>
                <c:pt idx="10593">
                  <c:v>97</c:v>
                </c:pt>
                <c:pt idx="10594">
                  <c:v>97</c:v>
                </c:pt>
                <c:pt idx="10595">
                  <c:v>97</c:v>
                </c:pt>
                <c:pt idx="10596">
                  <c:v>97</c:v>
                </c:pt>
                <c:pt idx="10597">
                  <c:v>97</c:v>
                </c:pt>
                <c:pt idx="10598">
                  <c:v>97</c:v>
                </c:pt>
                <c:pt idx="10599">
                  <c:v>97</c:v>
                </c:pt>
                <c:pt idx="10600">
                  <c:v>97</c:v>
                </c:pt>
                <c:pt idx="10601">
                  <c:v>97</c:v>
                </c:pt>
                <c:pt idx="10602">
                  <c:v>97</c:v>
                </c:pt>
                <c:pt idx="10603">
                  <c:v>97</c:v>
                </c:pt>
                <c:pt idx="10604">
                  <c:v>97</c:v>
                </c:pt>
                <c:pt idx="10605">
                  <c:v>97</c:v>
                </c:pt>
                <c:pt idx="10606">
                  <c:v>97</c:v>
                </c:pt>
                <c:pt idx="10607">
                  <c:v>97</c:v>
                </c:pt>
                <c:pt idx="10608">
                  <c:v>97</c:v>
                </c:pt>
                <c:pt idx="10609">
                  <c:v>97</c:v>
                </c:pt>
                <c:pt idx="10610">
                  <c:v>97</c:v>
                </c:pt>
                <c:pt idx="10611">
                  <c:v>97</c:v>
                </c:pt>
                <c:pt idx="10612">
                  <c:v>97</c:v>
                </c:pt>
                <c:pt idx="10613">
                  <c:v>97</c:v>
                </c:pt>
                <c:pt idx="10614">
                  <c:v>97</c:v>
                </c:pt>
                <c:pt idx="10615">
                  <c:v>97</c:v>
                </c:pt>
                <c:pt idx="10616">
                  <c:v>97</c:v>
                </c:pt>
                <c:pt idx="10617">
                  <c:v>97</c:v>
                </c:pt>
                <c:pt idx="10618">
                  <c:v>97</c:v>
                </c:pt>
                <c:pt idx="10619">
                  <c:v>97</c:v>
                </c:pt>
                <c:pt idx="10620">
                  <c:v>97</c:v>
                </c:pt>
                <c:pt idx="10621">
                  <c:v>97</c:v>
                </c:pt>
                <c:pt idx="10622">
                  <c:v>97</c:v>
                </c:pt>
                <c:pt idx="10623">
                  <c:v>97</c:v>
                </c:pt>
                <c:pt idx="10624">
                  <c:v>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72-4B69-9C73-EF0D199E48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236928"/>
        <c:axId val="79913728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usr1_2!$B$1</c15:sqref>
                        </c15:formulaRef>
                      </c:ext>
                    </c:extLst>
                    <c:strCache>
                      <c:ptCount val="1"/>
                      <c:pt idx="0">
                        <c:v>시간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usr1_2!$B:$B</c15:sqref>
                        </c15:formulaRef>
                      </c:ext>
                    </c:extLst>
                    <c:strCache>
                      <c:ptCount val="10626"/>
                      <c:pt idx="0">
                        <c:v>시간</c:v>
                      </c:pt>
                      <c:pt idx="1">
                        <c:v>2016-06-18 16:55</c:v>
                      </c:pt>
                      <c:pt idx="2">
                        <c:v>2016-06-18 16:55</c:v>
                      </c:pt>
                      <c:pt idx="3">
                        <c:v>2016-06-18 16:55</c:v>
                      </c:pt>
                      <c:pt idx="4">
                        <c:v>2016-06-18 16:55</c:v>
                      </c:pt>
                      <c:pt idx="5">
                        <c:v>2016-06-18 16:55</c:v>
                      </c:pt>
                      <c:pt idx="6">
                        <c:v>2016-06-18 16:55</c:v>
                      </c:pt>
                      <c:pt idx="7">
                        <c:v>2016-06-18 16:55</c:v>
                      </c:pt>
                      <c:pt idx="8">
                        <c:v>2016-06-18 16:55</c:v>
                      </c:pt>
                      <c:pt idx="9">
                        <c:v>2016-06-18 16:55</c:v>
                      </c:pt>
                      <c:pt idx="10">
                        <c:v>2016-06-18 16:55</c:v>
                      </c:pt>
                      <c:pt idx="11">
                        <c:v>2016-06-18 16:55</c:v>
                      </c:pt>
                      <c:pt idx="12">
                        <c:v>2016-06-18 16:55</c:v>
                      </c:pt>
                      <c:pt idx="13">
                        <c:v>2016-06-18 16:55</c:v>
                      </c:pt>
                      <c:pt idx="14">
                        <c:v>2016-06-18 16:55</c:v>
                      </c:pt>
                      <c:pt idx="15">
                        <c:v>2016-06-18 16:55</c:v>
                      </c:pt>
                      <c:pt idx="16">
                        <c:v>2016-06-18 16:55</c:v>
                      </c:pt>
                      <c:pt idx="17">
                        <c:v>2016-06-18 16:55</c:v>
                      </c:pt>
                      <c:pt idx="18">
                        <c:v>2016-06-18 16:55</c:v>
                      </c:pt>
                      <c:pt idx="19">
                        <c:v>2016-06-18 16:55</c:v>
                      </c:pt>
                      <c:pt idx="20">
                        <c:v>2016-06-18 16:55</c:v>
                      </c:pt>
                      <c:pt idx="21">
                        <c:v>2016-06-18 16:55</c:v>
                      </c:pt>
                      <c:pt idx="22">
                        <c:v>2016-06-18 16:55</c:v>
                      </c:pt>
                      <c:pt idx="23">
                        <c:v>2016-06-18 16:55</c:v>
                      </c:pt>
                      <c:pt idx="24">
                        <c:v>2016-06-18 16:55</c:v>
                      </c:pt>
                      <c:pt idx="25">
                        <c:v>2016-06-18 16:55</c:v>
                      </c:pt>
                      <c:pt idx="26">
                        <c:v>2016-06-18 16:55</c:v>
                      </c:pt>
                      <c:pt idx="27">
                        <c:v>2016-06-18 16:55</c:v>
                      </c:pt>
                      <c:pt idx="28">
                        <c:v>2016-06-18 16:55</c:v>
                      </c:pt>
                      <c:pt idx="29">
                        <c:v>2016-06-18 16:55</c:v>
                      </c:pt>
                      <c:pt idx="30">
                        <c:v>2016-06-18 16:55</c:v>
                      </c:pt>
                      <c:pt idx="31">
                        <c:v>2016-06-18 16:55</c:v>
                      </c:pt>
                      <c:pt idx="32">
                        <c:v>2016-06-18 16:55</c:v>
                      </c:pt>
                      <c:pt idx="33">
                        <c:v>2016-06-18 16:55</c:v>
                      </c:pt>
                      <c:pt idx="34">
                        <c:v>2016-06-18 16:55</c:v>
                      </c:pt>
                      <c:pt idx="35">
                        <c:v>2016-06-18 16:55</c:v>
                      </c:pt>
                      <c:pt idx="36">
                        <c:v>2016-06-18 16:55</c:v>
                      </c:pt>
                      <c:pt idx="37">
                        <c:v>2016-06-18 16:55</c:v>
                      </c:pt>
                      <c:pt idx="38">
                        <c:v>2016-06-18 16:55</c:v>
                      </c:pt>
                      <c:pt idx="39">
                        <c:v>2016-06-18 16:55</c:v>
                      </c:pt>
                      <c:pt idx="40">
                        <c:v>2016-06-18 16:55</c:v>
                      </c:pt>
                      <c:pt idx="41">
                        <c:v>2016-06-18 16:55</c:v>
                      </c:pt>
                      <c:pt idx="42">
                        <c:v>2016-06-18 16:55</c:v>
                      </c:pt>
                      <c:pt idx="43">
                        <c:v>2016-06-18 16:55</c:v>
                      </c:pt>
                      <c:pt idx="44">
                        <c:v>2016-06-18 16:55</c:v>
                      </c:pt>
                      <c:pt idx="45">
                        <c:v>2016-06-18 16:55</c:v>
                      </c:pt>
                      <c:pt idx="46">
                        <c:v>2016-06-18 16:55</c:v>
                      </c:pt>
                      <c:pt idx="47">
                        <c:v>2016-06-18 16:55</c:v>
                      </c:pt>
                      <c:pt idx="48">
                        <c:v>2016-06-18 16:55</c:v>
                      </c:pt>
                      <c:pt idx="49">
                        <c:v>2016-06-18 16:55</c:v>
                      </c:pt>
                      <c:pt idx="50">
                        <c:v>2016-06-18 16:55</c:v>
                      </c:pt>
                      <c:pt idx="51">
                        <c:v>2016-06-18 16:55</c:v>
                      </c:pt>
                      <c:pt idx="52">
                        <c:v>2016-06-18 16:55</c:v>
                      </c:pt>
                      <c:pt idx="53">
                        <c:v>2016-06-18 16:55</c:v>
                      </c:pt>
                      <c:pt idx="54">
                        <c:v>2016-06-18 16:55</c:v>
                      </c:pt>
                      <c:pt idx="55">
                        <c:v>2016-06-18 16:55</c:v>
                      </c:pt>
                      <c:pt idx="56">
                        <c:v>2016-06-18 16:56</c:v>
                      </c:pt>
                      <c:pt idx="57">
                        <c:v>2016-06-18 16:56</c:v>
                      </c:pt>
                      <c:pt idx="58">
                        <c:v>2016-06-18 16:56</c:v>
                      </c:pt>
                      <c:pt idx="59">
                        <c:v>2016-06-18 16:56</c:v>
                      </c:pt>
                      <c:pt idx="60">
                        <c:v>2016-06-18 16:56</c:v>
                      </c:pt>
                      <c:pt idx="61">
                        <c:v>2016-06-18 16:56</c:v>
                      </c:pt>
                      <c:pt idx="62">
                        <c:v>2016-06-18 16:56</c:v>
                      </c:pt>
                      <c:pt idx="63">
                        <c:v>2016-06-18 16:56</c:v>
                      </c:pt>
                      <c:pt idx="64">
                        <c:v>2016-06-18 16:56</c:v>
                      </c:pt>
                      <c:pt idx="65">
                        <c:v>2016-06-18 16:56</c:v>
                      </c:pt>
                      <c:pt idx="66">
                        <c:v>2016-06-18 16:56</c:v>
                      </c:pt>
                      <c:pt idx="67">
                        <c:v>2016-06-18 16:56</c:v>
                      </c:pt>
                      <c:pt idx="68">
                        <c:v>2016-06-18 16:56</c:v>
                      </c:pt>
                      <c:pt idx="69">
                        <c:v>2016-06-18 16:56</c:v>
                      </c:pt>
                      <c:pt idx="70">
                        <c:v>2016-06-18 16:56</c:v>
                      </c:pt>
                      <c:pt idx="71">
                        <c:v>2016-06-18 16:56</c:v>
                      </c:pt>
                      <c:pt idx="72">
                        <c:v>2016-06-18 16:56</c:v>
                      </c:pt>
                      <c:pt idx="73">
                        <c:v>2016-06-18 16:56</c:v>
                      </c:pt>
                      <c:pt idx="74">
                        <c:v>2016-06-18 16:56</c:v>
                      </c:pt>
                      <c:pt idx="75">
                        <c:v>2016-06-18 16:56</c:v>
                      </c:pt>
                      <c:pt idx="76">
                        <c:v>2016-06-18 16:56</c:v>
                      </c:pt>
                      <c:pt idx="77">
                        <c:v>2016-06-18 16:56</c:v>
                      </c:pt>
                      <c:pt idx="78">
                        <c:v>2016-06-18 16:56</c:v>
                      </c:pt>
                      <c:pt idx="79">
                        <c:v>2016-06-18 16:56</c:v>
                      </c:pt>
                      <c:pt idx="80">
                        <c:v>2016-06-18 16:56</c:v>
                      </c:pt>
                      <c:pt idx="81">
                        <c:v>2016-06-18 16:56</c:v>
                      </c:pt>
                      <c:pt idx="82">
                        <c:v>2016-06-18 16:56</c:v>
                      </c:pt>
                      <c:pt idx="83">
                        <c:v>2016-06-18 16:56</c:v>
                      </c:pt>
                      <c:pt idx="84">
                        <c:v>2016-06-18 16:56</c:v>
                      </c:pt>
                      <c:pt idx="85">
                        <c:v>2016-06-18 16:56</c:v>
                      </c:pt>
                      <c:pt idx="86">
                        <c:v>2016-06-18 16:56</c:v>
                      </c:pt>
                      <c:pt idx="87">
                        <c:v>2016-06-18 16:56</c:v>
                      </c:pt>
                      <c:pt idx="88">
                        <c:v>2016-06-18 16:56</c:v>
                      </c:pt>
                      <c:pt idx="89">
                        <c:v>2016-06-18 16:56</c:v>
                      </c:pt>
                      <c:pt idx="90">
                        <c:v>2016-06-18 16:56</c:v>
                      </c:pt>
                      <c:pt idx="91">
                        <c:v>2016-06-18 16:56</c:v>
                      </c:pt>
                      <c:pt idx="92">
                        <c:v>2016-06-18 16:56</c:v>
                      </c:pt>
                      <c:pt idx="93">
                        <c:v>2016-06-18 16:56</c:v>
                      </c:pt>
                      <c:pt idx="94">
                        <c:v>2016-06-18 16:56</c:v>
                      </c:pt>
                      <c:pt idx="95">
                        <c:v>2016-06-18 16:56</c:v>
                      </c:pt>
                      <c:pt idx="96">
                        <c:v>2016-06-18 16:56</c:v>
                      </c:pt>
                      <c:pt idx="97">
                        <c:v>2016-06-18 16:56</c:v>
                      </c:pt>
                      <c:pt idx="98">
                        <c:v>2016-06-18 16:56</c:v>
                      </c:pt>
                      <c:pt idx="99">
                        <c:v>2016-06-18 16:56</c:v>
                      </c:pt>
                      <c:pt idx="100">
                        <c:v>2016-06-18 16:56</c:v>
                      </c:pt>
                      <c:pt idx="101">
                        <c:v>2016-06-18 16:56</c:v>
                      </c:pt>
                      <c:pt idx="102">
                        <c:v>2016-06-18 16:56</c:v>
                      </c:pt>
                      <c:pt idx="103">
                        <c:v>2016-06-18 16:56</c:v>
                      </c:pt>
                      <c:pt idx="104">
                        <c:v>2016-06-18 16:56</c:v>
                      </c:pt>
                      <c:pt idx="105">
                        <c:v>2016-06-18 16:56</c:v>
                      </c:pt>
                      <c:pt idx="106">
                        <c:v>2016-06-18 16:56</c:v>
                      </c:pt>
                      <c:pt idx="107">
                        <c:v>2016-06-18 16:56</c:v>
                      </c:pt>
                      <c:pt idx="108">
                        <c:v>2016-06-18 16:56</c:v>
                      </c:pt>
                      <c:pt idx="109">
                        <c:v>2016-06-18 16:56</c:v>
                      </c:pt>
                      <c:pt idx="110">
                        <c:v>2016-06-18 16:56</c:v>
                      </c:pt>
                      <c:pt idx="111">
                        <c:v>2016-06-18 16:56</c:v>
                      </c:pt>
                      <c:pt idx="112">
                        <c:v>2016-06-18 16:56</c:v>
                      </c:pt>
                      <c:pt idx="113">
                        <c:v>2016-06-18 16:57</c:v>
                      </c:pt>
                      <c:pt idx="114">
                        <c:v>2016-06-18 16:57</c:v>
                      </c:pt>
                      <c:pt idx="115">
                        <c:v>2016-06-18 16:57</c:v>
                      </c:pt>
                      <c:pt idx="116">
                        <c:v>2016-06-18 16:57</c:v>
                      </c:pt>
                      <c:pt idx="117">
                        <c:v>2016-06-18 16:57</c:v>
                      </c:pt>
                      <c:pt idx="118">
                        <c:v>2016-06-18 16:57</c:v>
                      </c:pt>
                      <c:pt idx="119">
                        <c:v>2016-06-18 16:57</c:v>
                      </c:pt>
                      <c:pt idx="120">
                        <c:v>2016-06-18 16:57</c:v>
                      </c:pt>
                      <c:pt idx="121">
                        <c:v>2016-06-18 16:57</c:v>
                      </c:pt>
                      <c:pt idx="122">
                        <c:v>2016-06-18 16:57</c:v>
                      </c:pt>
                      <c:pt idx="123">
                        <c:v>2016-06-18 16:57</c:v>
                      </c:pt>
                      <c:pt idx="124">
                        <c:v>2016-06-18 16:57</c:v>
                      </c:pt>
                      <c:pt idx="125">
                        <c:v>2016-06-18 16:57</c:v>
                      </c:pt>
                      <c:pt idx="126">
                        <c:v>2016-06-18 16:57</c:v>
                      </c:pt>
                      <c:pt idx="127">
                        <c:v>2016-06-18 16:57</c:v>
                      </c:pt>
                      <c:pt idx="128">
                        <c:v>2016-06-18 16:57</c:v>
                      </c:pt>
                      <c:pt idx="129">
                        <c:v>2016-06-18 16:57</c:v>
                      </c:pt>
                      <c:pt idx="130">
                        <c:v>2016-06-18 16:57</c:v>
                      </c:pt>
                      <c:pt idx="131">
                        <c:v>2016-06-18 16:57</c:v>
                      </c:pt>
                      <c:pt idx="132">
                        <c:v>2016-06-18 16:57</c:v>
                      </c:pt>
                      <c:pt idx="133">
                        <c:v>2016-06-18 16:57</c:v>
                      </c:pt>
                      <c:pt idx="134">
                        <c:v>2016-06-18 16:57</c:v>
                      </c:pt>
                      <c:pt idx="135">
                        <c:v>2016-06-18 16:57</c:v>
                      </c:pt>
                      <c:pt idx="136">
                        <c:v>2016-06-18 16:57</c:v>
                      </c:pt>
                      <c:pt idx="137">
                        <c:v>2016-06-18 16:57</c:v>
                      </c:pt>
                      <c:pt idx="138">
                        <c:v>2016-06-18 16:57</c:v>
                      </c:pt>
                      <c:pt idx="139">
                        <c:v>2016-06-18 16:57</c:v>
                      </c:pt>
                      <c:pt idx="140">
                        <c:v>2016-06-18 16:57</c:v>
                      </c:pt>
                      <c:pt idx="141">
                        <c:v>2016-06-18 16:57</c:v>
                      </c:pt>
                      <c:pt idx="142">
                        <c:v>2016-06-18 16:57</c:v>
                      </c:pt>
                      <c:pt idx="143">
                        <c:v>2016-06-18 16:57</c:v>
                      </c:pt>
                      <c:pt idx="144">
                        <c:v>2016-06-18 16:57</c:v>
                      </c:pt>
                      <c:pt idx="145">
                        <c:v>2016-06-18 16:57</c:v>
                      </c:pt>
                      <c:pt idx="146">
                        <c:v>2016-06-18 16:57</c:v>
                      </c:pt>
                      <c:pt idx="147">
                        <c:v>2016-06-18 16:57</c:v>
                      </c:pt>
                      <c:pt idx="148">
                        <c:v>2016-06-18 16:57</c:v>
                      </c:pt>
                      <c:pt idx="149">
                        <c:v>2016-06-18 16:57</c:v>
                      </c:pt>
                      <c:pt idx="150">
                        <c:v>2016-06-18 16:57</c:v>
                      </c:pt>
                      <c:pt idx="151">
                        <c:v>2016-06-18 16:57</c:v>
                      </c:pt>
                      <c:pt idx="152">
                        <c:v>2016-06-18 16:57</c:v>
                      </c:pt>
                      <c:pt idx="153">
                        <c:v>2016-06-18 16:57</c:v>
                      </c:pt>
                      <c:pt idx="154">
                        <c:v>2016-06-18 16:57</c:v>
                      </c:pt>
                      <c:pt idx="155">
                        <c:v>2016-06-18 16:57</c:v>
                      </c:pt>
                      <c:pt idx="156">
                        <c:v>2016-06-18 16:57</c:v>
                      </c:pt>
                      <c:pt idx="157">
                        <c:v>2016-06-18 16:57</c:v>
                      </c:pt>
                      <c:pt idx="158">
                        <c:v>2016-06-18 16:57</c:v>
                      </c:pt>
                      <c:pt idx="159">
                        <c:v>2016-06-18 16:57</c:v>
                      </c:pt>
                      <c:pt idx="160">
                        <c:v>2016-06-18 16:57</c:v>
                      </c:pt>
                      <c:pt idx="161">
                        <c:v>2016-06-18 16:57</c:v>
                      </c:pt>
                      <c:pt idx="162">
                        <c:v>2016-06-18 16:57</c:v>
                      </c:pt>
                      <c:pt idx="163">
                        <c:v>2016-06-18 16:57</c:v>
                      </c:pt>
                      <c:pt idx="164">
                        <c:v>2016-06-18 16:57</c:v>
                      </c:pt>
                      <c:pt idx="165">
                        <c:v>2016-06-18 16:57</c:v>
                      </c:pt>
                      <c:pt idx="166">
                        <c:v>2016-06-18 16:57</c:v>
                      </c:pt>
                      <c:pt idx="167">
                        <c:v>2016-06-18 16:57</c:v>
                      </c:pt>
                      <c:pt idx="168">
                        <c:v>2016-06-18 16:58</c:v>
                      </c:pt>
                      <c:pt idx="169">
                        <c:v>2016-06-18 16:58</c:v>
                      </c:pt>
                      <c:pt idx="170">
                        <c:v>2016-06-18 16:58</c:v>
                      </c:pt>
                      <c:pt idx="171">
                        <c:v>2016-06-18 16:58</c:v>
                      </c:pt>
                      <c:pt idx="172">
                        <c:v>2016-06-18 16:58</c:v>
                      </c:pt>
                      <c:pt idx="173">
                        <c:v>2016-06-18 16:58</c:v>
                      </c:pt>
                      <c:pt idx="174">
                        <c:v>2016-06-18 16:58</c:v>
                      </c:pt>
                      <c:pt idx="175">
                        <c:v>2016-06-18 16:58</c:v>
                      </c:pt>
                      <c:pt idx="176">
                        <c:v>2016-06-18 16:58</c:v>
                      </c:pt>
                      <c:pt idx="177">
                        <c:v>2016-06-18 16:58</c:v>
                      </c:pt>
                      <c:pt idx="178">
                        <c:v>2016-06-18 16:58</c:v>
                      </c:pt>
                      <c:pt idx="179">
                        <c:v>2016-06-18 16:58</c:v>
                      </c:pt>
                      <c:pt idx="180">
                        <c:v>2016-06-18 16:58</c:v>
                      </c:pt>
                      <c:pt idx="181">
                        <c:v>2016-06-18 16:58</c:v>
                      </c:pt>
                      <c:pt idx="182">
                        <c:v>2016-06-18 16:58</c:v>
                      </c:pt>
                      <c:pt idx="183">
                        <c:v>2016-06-18 16:58</c:v>
                      </c:pt>
                      <c:pt idx="184">
                        <c:v>2016-06-18 16:58</c:v>
                      </c:pt>
                      <c:pt idx="185">
                        <c:v>2016-06-18 16:58</c:v>
                      </c:pt>
                      <c:pt idx="186">
                        <c:v>2016-06-18 16:58</c:v>
                      </c:pt>
                      <c:pt idx="187">
                        <c:v>2016-06-18 16:58</c:v>
                      </c:pt>
                      <c:pt idx="188">
                        <c:v>2016-06-18 16:58</c:v>
                      </c:pt>
                      <c:pt idx="189">
                        <c:v>2016-06-18 16:58</c:v>
                      </c:pt>
                      <c:pt idx="190">
                        <c:v>2016-06-18 16:58</c:v>
                      </c:pt>
                      <c:pt idx="191">
                        <c:v>2016-06-18 16:58</c:v>
                      </c:pt>
                      <c:pt idx="192">
                        <c:v>2016-06-18 16:58</c:v>
                      </c:pt>
                      <c:pt idx="193">
                        <c:v>2016-06-18 16:58</c:v>
                      </c:pt>
                      <c:pt idx="194">
                        <c:v>2016-06-18 16:58</c:v>
                      </c:pt>
                      <c:pt idx="195">
                        <c:v>2016-06-18 16:58</c:v>
                      </c:pt>
                      <c:pt idx="196">
                        <c:v>2016-06-18 16:58</c:v>
                      </c:pt>
                      <c:pt idx="197">
                        <c:v>2016-06-18 16:58</c:v>
                      </c:pt>
                      <c:pt idx="198">
                        <c:v>2016-06-18 16:58</c:v>
                      </c:pt>
                      <c:pt idx="199">
                        <c:v>2016-06-18 16:58</c:v>
                      </c:pt>
                      <c:pt idx="200">
                        <c:v>2016-06-18 16:58</c:v>
                      </c:pt>
                      <c:pt idx="201">
                        <c:v>2016-06-18 16:58</c:v>
                      </c:pt>
                      <c:pt idx="202">
                        <c:v>2016-06-18 16:58</c:v>
                      </c:pt>
                      <c:pt idx="203">
                        <c:v>2016-06-18 16:58</c:v>
                      </c:pt>
                      <c:pt idx="204">
                        <c:v>2016-06-18 16:58</c:v>
                      </c:pt>
                      <c:pt idx="205">
                        <c:v>2016-06-18 16:58</c:v>
                      </c:pt>
                      <c:pt idx="206">
                        <c:v>2016-06-18 16:58</c:v>
                      </c:pt>
                      <c:pt idx="207">
                        <c:v>2016-06-18 16:58</c:v>
                      </c:pt>
                      <c:pt idx="208">
                        <c:v>2016-06-18 16:58</c:v>
                      </c:pt>
                      <c:pt idx="209">
                        <c:v>2016-06-18 16:58</c:v>
                      </c:pt>
                      <c:pt idx="210">
                        <c:v>2016-06-18 16:58</c:v>
                      </c:pt>
                      <c:pt idx="211">
                        <c:v>2016-06-18 16:58</c:v>
                      </c:pt>
                      <c:pt idx="212">
                        <c:v>2016-06-18 16:58</c:v>
                      </c:pt>
                      <c:pt idx="213">
                        <c:v>2016-06-18 16:58</c:v>
                      </c:pt>
                      <c:pt idx="214">
                        <c:v>2016-06-18 16:58</c:v>
                      </c:pt>
                      <c:pt idx="215">
                        <c:v>2016-06-18 16:58</c:v>
                      </c:pt>
                      <c:pt idx="216">
                        <c:v>2016-06-18 16:58</c:v>
                      </c:pt>
                      <c:pt idx="217">
                        <c:v>2016-06-18 16:58</c:v>
                      </c:pt>
                      <c:pt idx="218">
                        <c:v>2016-06-18 16:58</c:v>
                      </c:pt>
                      <c:pt idx="219">
                        <c:v>2016-06-18 16:58</c:v>
                      </c:pt>
                      <c:pt idx="220">
                        <c:v>2016-06-18 16:58</c:v>
                      </c:pt>
                      <c:pt idx="221">
                        <c:v>2016-06-18 16:58</c:v>
                      </c:pt>
                      <c:pt idx="222">
                        <c:v>2016-06-18 16:58</c:v>
                      </c:pt>
                      <c:pt idx="223">
                        <c:v>2016-06-18 16:58</c:v>
                      </c:pt>
                      <c:pt idx="224">
                        <c:v>2016-06-18 16:58</c:v>
                      </c:pt>
                      <c:pt idx="225">
                        <c:v>2016-06-18 16:59</c:v>
                      </c:pt>
                      <c:pt idx="226">
                        <c:v>2016-06-18 16:59</c:v>
                      </c:pt>
                      <c:pt idx="227">
                        <c:v>2016-06-18 16:59</c:v>
                      </c:pt>
                      <c:pt idx="228">
                        <c:v>2016-06-18 16:59</c:v>
                      </c:pt>
                      <c:pt idx="229">
                        <c:v>2016-06-18 16:59</c:v>
                      </c:pt>
                      <c:pt idx="230">
                        <c:v>2016-06-18 16:59</c:v>
                      </c:pt>
                      <c:pt idx="231">
                        <c:v>2016-06-18 16:59</c:v>
                      </c:pt>
                      <c:pt idx="232">
                        <c:v>2016-06-18 16:59</c:v>
                      </c:pt>
                      <c:pt idx="233">
                        <c:v>2016-06-18 16:59</c:v>
                      </c:pt>
                      <c:pt idx="234">
                        <c:v>2016-06-18 16:59</c:v>
                      </c:pt>
                      <c:pt idx="235">
                        <c:v>2016-06-18 16:59</c:v>
                      </c:pt>
                      <c:pt idx="236">
                        <c:v>2016-06-18 16:59</c:v>
                      </c:pt>
                      <c:pt idx="237">
                        <c:v>2016-06-18 16:59</c:v>
                      </c:pt>
                      <c:pt idx="238">
                        <c:v>2016-06-18 16:59</c:v>
                      </c:pt>
                      <c:pt idx="239">
                        <c:v>2016-06-18 16:59</c:v>
                      </c:pt>
                      <c:pt idx="240">
                        <c:v>2016-06-18 16:59</c:v>
                      </c:pt>
                      <c:pt idx="241">
                        <c:v>2016-06-18 16:59</c:v>
                      </c:pt>
                      <c:pt idx="242">
                        <c:v>2016-06-18 16:59</c:v>
                      </c:pt>
                      <c:pt idx="243">
                        <c:v>2016-06-18 16:59</c:v>
                      </c:pt>
                      <c:pt idx="244">
                        <c:v>2016-06-18 16:59</c:v>
                      </c:pt>
                      <c:pt idx="245">
                        <c:v>2016-06-18 16:59</c:v>
                      </c:pt>
                      <c:pt idx="246">
                        <c:v>2016-06-18 16:59</c:v>
                      </c:pt>
                      <c:pt idx="247">
                        <c:v>2016-06-18 16:59</c:v>
                      </c:pt>
                      <c:pt idx="248">
                        <c:v>2016-06-18 16:59</c:v>
                      </c:pt>
                      <c:pt idx="249">
                        <c:v>2016-06-18 16:59</c:v>
                      </c:pt>
                      <c:pt idx="250">
                        <c:v>2016-06-18 16:59</c:v>
                      </c:pt>
                      <c:pt idx="251">
                        <c:v>2016-06-18 16:59</c:v>
                      </c:pt>
                      <c:pt idx="252">
                        <c:v>2016-06-18 16:59</c:v>
                      </c:pt>
                      <c:pt idx="253">
                        <c:v>2016-06-18 16:59</c:v>
                      </c:pt>
                      <c:pt idx="254">
                        <c:v>2016-06-18 16:59</c:v>
                      </c:pt>
                      <c:pt idx="255">
                        <c:v>2016-06-18 16:59</c:v>
                      </c:pt>
                      <c:pt idx="256">
                        <c:v>2016-06-18 16:59</c:v>
                      </c:pt>
                      <c:pt idx="257">
                        <c:v>2016-06-18 16:59</c:v>
                      </c:pt>
                      <c:pt idx="258">
                        <c:v>2016-06-18 16:59</c:v>
                      </c:pt>
                      <c:pt idx="259">
                        <c:v>2016-06-18 16:59</c:v>
                      </c:pt>
                      <c:pt idx="260">
                        <c:v>2016-06-18 16:59</c:v>
                      </c:pt>
                      <c:pt idx="261">
                        <c:v>2016-06-18 16:59</c:v>
                      </c:pt>
                      <c:pt idx="262">
                        <c:v>2016-06-18 16:59</c:v>
                      </c:pt>
                      <c:pt idx="263">
                        <c:v>2016-06-18 16:59</c:v>
                      </c:pt>
                      <c:pt idx="264">
                        <c:v>2016-06-18 16:59</c:v>
                      </c:pt>
                      <c:pt idx="265">
                        <c:v>2016-06-18 16:59</c:v>
                      </c:pt>
                      <c:pt idx="266">
                        <c:v>2016-06-18 16:59</c:v>
                      </c:pt>
                      <c:pt idx="267">
                        <c:v>2016-06-18 16:59</c:v>
                      </c:pt>
                      <c:pt idx="268">
                        <c:v>2016-06-18 16:59</c:v>
                      </c:pt>
                      <c:pt idx="269">
                        <c:v>2016-06-18 16:59</c:v>
                      </c:pt>
                      <c:pt idx="270">
                        <c:v>2016-06-18 16:59</c:v>
                      </c:pt>
                      <c:pt idx="271">
                        <c:v>2016-06-18 16:59</c:v>
                      </c:pt>
                      <c:pt idx="272">
                        <c:v>2016-06-18 16:59</c:v>
                      </c:pt>
                      <c:pt idx="273">
                        <c:v>2016-06-18 16:59</c:v>
                      </c:pt>
                      <c:pt idx="274">
                        <c:v>2016-06-18 16:59</c:v>
                      </c:pt>
                      <c:pt idx="275">
                        <c:v>2016-06-18 16:59</c:v>
                      </c:pt>
                      <c:pt idx="276">
                        <c:v>2016-06-18 16:59</c:v>
                      </c:pt>
                      <c:pt idx="277">
                        <c:v>2016-06-18 16:59</c:v>
                      </c:pt>
                      <c:pt idx="278">
                        <c:v>2016-06-18 16:59</c:v>
                      </c:pt>
                      <c:pt idx="279">
                        <c:v>2016-06-18 16:59</c:v>
                      </c:pt>
                      <c:pt idx="280">
                        <c:v>2016-06-18 16:59</c:v>
                      </c:pt>
                      <c:pt idx="281">
                        <c:v>2016-06-18 16:59</c:v>
                      </c:pt>
                      <c:pt idx="282">
                        <c:v>2016-06-18 17:00</c:v>
                      </c:pt>
                      <c:pt idx="283">
                        <c:v>2016-06-18 17:00</c:v>
                      </c:pt>
                      <c:pt idx="284">
                        <c:v>2016-06-18 17:00</c:v>
                      </c:pt>
                      <c:pt idx="285">
                        <c:v>2016-06-18 17:00</c:v>
                      </c:pt>
                      <c:pt idx="286">
                        <c:v>2016-06-18 17:00</c:v>
                      </c:pt>
                      <c:pt idx="287">
                        <c:v>2016-06-18 17:00</c:v>
                      </c:pt>
                      <c:pt idx="288">
                        <c:v>2016-06-18 17:00</c:v>
                      </c:pt>
                      <c:pt idx="289">
                        <c:v>2016-06-18 17:00</c:v>
                      </c:pt>
                      <c:pt idx="290">
                        <c:v>2016-06-18 17:00</c:v>
                      </c:pt>
                      <c:pt idx="291">
                        <c:v>2016-06-18 17:00</c:v>
                      </c:pt>
                      <c:pt idx="292">
                        <c:v>2016-06-18 17:00</c:v>
                      </c:pt>
                      <c:pt idx="293">
                        <c:v>2016-06-18 17:00</c:v>
                      </c:pt>
                      <c:pt idx="294">
                        <c:v>2016-06-18 17:00</c:v>
                      </c:pt>
                      <c:pt idx="295">
                        <c:v>2016-06-18 17:00</c:v>
                      </c:pt>
                      <c:pt idx="296">
                        <c:v>2016-06-18 17:00</c:v>
                      </c:pt>
                      <c:pt idx="297">
                        <c:v>2016-06-18 17:00</c:v>
                      </c:pt>
                      <c:pt idx="298">
                        <c:v>2016-06-18 17:00</c:v>
                      </c:pt>
                      <c:pt idx="299">
                        <c:v>2016-06-18 17:00</c:v>
                      </c:pt>
                      <c:pt idx="300">
                        <c:v>2016-06-18 17:00</c:v>
                      </c:pt>
                      <c:pt idx="301">
                        <c:v>2016-06-18 17:00</c:v>
                      </c:pt>
                      <c:pt idx="302">
                        <c:v>2016-06-18 17:00</c:v>
                      </c:pt>
                      <c:pt idx="303">
                        <c:v>2016-06-18 17:00</c:v>
                      </c:pt>
                      <c:pt idx="304">
                        <c:v>2016-06-18 17:00</c:v>
                      </c:pt>
                      <c:pt idx="305">
                        <c:v>2016-06-18 17:00</c:v>
                      </c:pt>
                      <c:pt idx="306">
                        <c:v>2016-06-18 17:00</c:v>
                      </c:pt>
                      <c:pt idx="307">
                        <c:v>2016-06-18 17:00</c:v>
                      </c:pt>
                      <c:pt idx="308">
                        <c:v>2016-06-18 17:00</c:v>
                      </c:pt>
                      <c:pt idx="309">
                        <c:v>2016-06-18 17:00</c:v>
                      </c:pt>
                      <c:pt idx="310">
                        <c:v>2016-06-18 17:00</c:v>
                      </c:pt>
                      <c:pt idx="311">
                        <c:v>2016-06-18 17:00</c:v>
                      </c:pt>
                      <c:pt idx="312">
                        <c:v>2016-06-18 17:00</c:v>
                      </c:pt>
                      <c:pt idx="313">
                        <c:v>2016-06-18 17:00</c:v>
                      </c:pt>
                      <c:pt idx="314">
                        <c:v>2016-06-18 17:00</c:v>
                      </c:pt>
                      <c:pt idx="315">
                        <c:v>2016-06-18 17:00</c:v>
                      </c:pt>
                      <c:pt idx="316">
                        <c:v>2016-06-18 17:00</c:v>
                      </c:pt>
                      <c:pt idx="317">
                        <c:v>2016-06-18 17:00</c:v>
                      </c:pt>
                      <c:pt idx="318">
                        <c:v>2016-06-18 17:00</c:v>
                      </c:pt>
                      <c:pt idx="319">
                        <c:v>2016-06-18 17:00</c:v>
                      </c:pt>
                      <c:pt idx="320">
                        <c:v>2016-06-18 17:00</c:v>
                      </c:pt>
                      <c:pt idx="321">
                        <c:v>2016-06-18 17:00</c:v>
                      </c:pt>
                      <c:pt idx="322">
                        <c:v>2016-06-18 17:00</c:v>
                      </c:pt>
                      <c:pt idx="323">
                        <c:v>2016-06-18 17:00</c:v>
                      </c:pt>
                      <c:pt idx="324">
                        <c:v>2016-06-18 17:00</c:v>
                      </c:pt>
                      <c:pt idx="325">
                        <c:v>2016-06-18 17:00</c:v>
                      </c:pt>
                      <c:pt idx="326">
                        <c:v>2016-06-18 17:00</c:v>
                      </c:pt>
                      <c:pt idx="327">
                        <c:v>2016-06-18 17:00</c:v>
                      </c:pt>
                      <c:pt idx="328">
                        <c:v>2016-06-18 17:00</c:v>
                      </c:pt>
                      <c:pt idx="329">
                        <c:v>2016-06-18 17:00</c:v>
                      </c:pt>
                      <c:pt idx="330">
                        <c:v>2016-06-18 17:00</c:v>
                      </c:pt>
                      <c:pt idx="331">
                        <c:v>2016-06-18 17:00</c:v>
                      </c:pt>
                      <c:pt idx="332">
                        <c:v>2016-06-18 17:00</c:v>
                      </c:pt>
                      <c:pt idx="333">
                        <c:v>2016-06-18 17:00</c:v>
                      </c:pt>
                      <c:pt idx="334">
                        <c:v>2016-06-18 17:00</c:v>
                      </c:pt>
                      <c:pt idx="335">
                        <c:v>2016-06-18 17:00</c:v>
                      </c:pt>
                      <c:pt idx="336">
                        <c:v>2016-06-18 17:00</c:v>
                      </c:pt>
                      <c:pt idx="337">
                        <c:v>2016-06-18 17:00</c:v>
                      </c:pt>
                      <c:pt idx="338">
                        <c:v>2016-06-18 17:00</c:v>
                      </c:pt>
                      <c:pt idx="339">
                        <c:v>2016-06-18 17:00</c:v>
                      </c:pt>
                      <c:pt idx="340">
                        <c:v>2016-06-18 17:00</c:v>
                      </c:pt>
                      <c:pt idx="341">
                        <c:v>2016-06-18 17:01</c:v>
                      </c:pt>
                      <c:pt idx="342">
                        <c:v>2016-06-18 17:01</c:v>
                      </c:pt>
                      <c:pt idx="343">
                        <c:v>2016-06-18 17:01</c:v>
                      </c:pt>
                      <c:pt idx="344">
                        <c:v>2016-06-18 17:01</c:v>
                      </c:pt>
                      <c:pt idx="345">
                        <c:v>2016-06-18 17:01</c:v>
                      </c:pt>
                      <c:pt idx="346">
                        <c:v>2016-06-18 17:01</c:v>
                      </c:pt>
                      <c:pt idx="347">
                        <c:v>2016-06-18 17:01</c:v>
                      </c:pt>
                      <c:pt idx="348">
                        <c:v>2016-06-18 17:01</c:v>
                      </c:pt>
                      <c:pt idx="349">
                        <c:v>2016-06-18 17:01</c:v>
                      </c:pt>
                      <c:pt idx="350">
                        <c:v>2016-06-18 17:01</c:v>
                      </c:pt>
                      <c:pt idx="351">
                        <c:v>2016-06-18 17:01</c:v>
                      </c:pt>
                      <c:pt idx="352">
                        <c:v>2016-06-18 17:01</c:v>
                      </c:pt>
                      <c:pt idx="353">
                        <c:v>2016-06-18 17:01</c:v>
                      </c:pt>
                      <c:pt idx="354">
                        <c:v>2016-06-18 17:01</c:v>
                      </c:pt>
                      <c:pt idx="355">
                        <c:v>2016-06-18 17:01</c:v>
                      </c:pt>
                      <c:pt idx="356">
                        <c:v>2016-06-18 17:01</c:v>
                      </c:pt>
                      <c:pt idx="357">
                        <c:v>2016-06-18 17:01</c:v>
                      </c:pt>
                      <c:pt idx="358">
                        <c:v>2016-06-18 17:01</c:v>
                      </c:pt>
                      <c:pt idx="359">
                        <c:v>2016-06-18 17:01</c:v>
                      </c:pt>
                      <c:pt idx="360">
                        <c:v>2016-06-18 17:01</c:v>
                      </c:pt>
                      <c:pt idx="361">
                        <c:v>2016-06-18 17:01</c:v>
                      </c:pt>
                      <c:pt idx="362">
                        <c:v>2016-06-18 17:01</c:v>
                      </c:pt>
                      <c:pt idx="363">
                        <c:v>2016-06-18 17:01</c:v>
                      </c:pt>
                      <c:pt idx="364">
                        <c:v>2016-06-18 17:01</c:v>
                      </c:pt>
                      <c:pt idx="365">
                        <c:v>2016-06-18 17:01</c:v>
                      </c:pt>
                      <c:pt idx="366">
                        <c:v>2016-06-18 17:01</c:v>
                      </c:pt>
                      <c:pt idx="367">
                        <c:v>2016-06-18 17:01</c:v>
                      </c:pt>
                      <c:pt idx="368">
                        <c:v>2016-06-18 17:01</c:v>
                      </c:pt>
                      <c:pt idx="369">
                        <c:v>2016-06-18 17:01</c:v>
                      </c:pt>
                      <c:pt idx="370">
                        <c:v>2016-06-18 17:01</c:v>
                      </c:pt>
                      <c:pt idx="371">
                        <c:v>2016-06-18 17:01</c:v>
                      </c:pt>
                      <c:pt idx="372">
                        <c:v>2016-06-18 17:01</c:v>
                      </c:pt>
                      <c:pt idx="373">
                        <c:v>2016-06-18 17:01</c:v>
                      </c:pt>
                      <c:pt idx="374">
                        <c:v>2016-06-18 17:01</c:v>
                      </c:pt>
                      <c:pt idx="375">
                        <c:v>2016-06-18 17:01</c:v>
                      </c:pt>
                      <c:pt idx="376">
                        <c:v>2016-06-18 17:01</c:v>
                      </c:pt>
                      <c:pt idx="377">
                        <c:v>2016-06-18 17:01</c:v>
                      </c:pt>
                      <c:pt idx="378">
                        <c:v>2016-06-18 17:01</c:v>
                      </c:pt>
                      <c:pt idx="379">
                        <c:v>2016-06-18 17:01</c:v>
                      </c:pt>
                      <c:pt idx="380">
                        <c:v>2016-06-18 17:01</c:v>
                      </c:pt>
                      <c:pt idx="381">
                        <c:v>2016-06-18 17:01</c:v>
                      </c:pt>
                      <c:pt idx="382">
                        <c:v>2016-06-18 17:01</c:v>
                      </c:pt>
                      <c:pt idx="383">
                        <c:v>2016-06-18 17:01</c:v>
                      </c:pt>
                      <c:pt idx="384">
                        <c:v>2016-06-18 17:01</c:v>
                      </c:pt>
                      <c:pt idx="385">
                        <c:v>2016-06-18 17:01</c:v>
                      </c:pt>
                      <c:pt idx="386">
                        <c:v>2016-06-18 17:01</c:v>
                      </c:pt>
                      <c:pt idx="387">
                        <c:v>2016-06-18 17:01</c:v>
                      </c:pt>
                      <c:pt idx="388">
                        <c:v>2016-06-18 17:01</c:v>
                      </c:pt>
                      <c:pt idx="389">
                        <c:v>2016-06-18 17:01</c:v>
                      </c:pt>
                      <c:pt idx="390">
                        <c:v>2016-06-18 17:01</c:v>
                      </c:pt>
                      <c:pt idx="391">
                        <c:v>2016-06-18 17:01</c:v>
                      </c:pt>
                      <c:pt idx="392">
                        <c:v>2016-06-18 17:01</c:v>
                      </c:pt>
                      <c:pt idx="393">
                        <c:v>2016-06-18 17:01</c:v>
                      </c:pt>
                      <c:pt idx="394">
                        <c:v>2016-06-18 17:01</c:v>
                      </c:pt>
                      <c:pt idx="395">
                        <c:v>2016-06-18 17:01</c:v>
                      </c:pt>
                      <c:pt idx="396">
                        <c:v>2016-06-18 17:01</c:v>
                      </c:pt>
                      <c:pt idx="397">
                        <c:v>2016-06-18 17:02</c:v>
                      </c:pt>
                      <c:pt idx="398">
                        <c:v>2016-06-18 17:02</c:v>
                      </c:pt>
                      <c:pt idx="399">
                        <c:v>2016-06-18 17:02</c:v>
                      </c:pt>
                      <c:pt idx="400">
                        <c:v>2016-06-18 17:02</c:v>
                      </c:pt>
                      <c:pt idx="401">
                        <c:v>2016-06-18 17:02</c:v>
                      </c:pt>
                      <c:pt idx="402">
                        <c:v>2016-06-18 17:02</c:v>
                      </c:pt>
                      <c:pt idx="403">
                        <c:v>2016-06-18 17:02</c:v>
                      </c:pt>
                      <c:pt idx="404">
                        <c:v>2016-06-18 17:02</c:v>
                      </c:pt>
                      <c:pt idx="405">
                        <c:v>2016-06-18 17:02</c:v>
                      </c:pt>
                      <c:pt idx="406">
                        <c:v>2016-06-18 17:02</c:v>
                      </c:pt>
                      <c:pt idx="407">
                        <c:v>2016-06-18 17:02</c:v>
                      </c:pt>
                      <c:pt idx="408">
                        <c:v>2016-06-18 17:02</c:v>
                      </c:pt>
                      <c:pt idx="409">
                        <c:v>2016-06-18 17:02</c:v>
                      </c:pt>
                      <c:pt idx="410">
                        <c:v>2016-06-18 17:02</c:v>
                      </c:pt>
                      <c:pt idx="411">
                        <c:v>2016-06-18 17:02</c:v>
                      </c:pt>
                      <c:pt idx="412">
                        <c:v>2016-06-18 17:02</c:v>
                      </c:pt>
                      <c:pt idx="413">
                        <c:v>2016-06-18 17:02</c:v>
                      </c:pt>
                      <c:pt idx="414">
                        <c:v>2016-06-18 17:02</c:v>
                      </c:pt>
                      <c:pt idx="415">
                        <c:v>2016-06-18 17:02</c:v>
                      </c:pt>
                      <c:pt idx="416">
                        <c:v>2016-06-18 17:02</c:v>
                      </c:pt>
                      <c:pt idx="417">
                        <c:v>2016-06-18 17:02</c:v>
                      </c:pt>
                      <c:pt idx="418">
                        <c:v>2016-06-18 17:02</c:v>
                      </c:pt>
                      <c:pt idx="419">
                        <c:v>2016-06-18 17:02</c:v>
                      </c:pt>
                      <c:pt idx="420">
                        <c:v>2016-06-18 17:02</c:v>
                      </c:pt>
                      <c:pt idx="421">
                        <c:v>2016-06-18 17:02</c:v>
                      </c:pt>
                      <c:pt idx="422">
                        <c:v>2016-06-18 17:02</c:v>
                      </c:pt>
                      <c:pt idx="423">
                        <c:v>2016-06-18 17:02</c:v>
                      </c:pt>
                      <c:pt idx="424">
                        <c:v>2016-06-18 17:02</c:v>
                      </c:pt>
                      <c:pt idx="425">
                        <c:v>2016-06-18 17:02</c:v>
                      </c:pt>
                      <c:pt idx="426">
                        <c:v>2016-06-18 17:02</c:v>
                      </c:pt>
                      <c:pt idx="427">
                        <c:v>2016-06-18 17:02</c:v>
                      </c:pt>
                      <c:pt idx="428">
                        <c:v>2016-06-18 17:02</c:v>
                      </c:pt>
                      <c:pt idx="429">
                        <c:v>2016-06-18 17:02</c:v>
                      </c:pt>
                      <c:pt idx="430">
                        <c:v>2016-06-18 17:02</c:v>
                      </c:pt>
                      <c:pt idx="431">
                        <c:v>2016-06-18 17:02</c:v>
                      </c:pt>
                      <c:pt idx="432">
                        <c:v>2016-06-18 17:02</c:v>
                      </c:pt>
                      <c:pt idx="433">
                        <c:v>2016-06-18 17:02</c:v>
                      </c:pt>
                      <c:pt idx="434">
                        <c:v>2016-06-18 17:02</c:v>
                      </c:pt>
                      <c:pt idx="435">
                        <c:v>2016-06-18 17:02</c:v>
                      </c:pt>
                      <c:pt idx="436">
                        <c:v>2016-06-18 17:02</c:v>
                      </c:pt>
                      <c:pt idx="437">
                        <c:v>2016-06-18 17:02</c:v>
                      </c:pt>
                      <c:pt idx="438">
                        <c:v>2016-06-18 17:02</c:v>
                      </c:pt>
                      <c:pt idx="439">
                        <c:v>2016-06-18 17:02</c:v>
                      </c:pt>
                      <c:pt idx="440">
                        <c:v>2016-06-18 17:02</c:v>
                      </c:pt>
                      <c:pt idx="441">
                        <c:v>2016-06-18 17:02</c:v>
                      </c:pt>
                      <c:pt idx="442">
                        <c:v>2016-06-18 17:02</c:v>
                      </c:pt>
                      <c:pt idx="443">
                        <c:v>2016-06-18 17:02</c:v>
                      </c:pt>
                      <c:pt idx="444">
                        <c:v>2016-06-18 17:02</c:v>
                      </c:pt>
                      <c:pt idx="445">
                        <c:v>2016-06-18 17:02</c:v>
                      </c:pt>
                      <c:pt idx="446">
                        <c:v>2016-06-18 17:02</c:v>
                      </c:pt>
                      <c:pt idx="447">
                        <c:v>2016-06-18 17:02</c:v>
                      </c:pt>
                      <c:pt idx="448">
                        <c:v>2016-06-18 17:02</c:v>
                      </c:pt>
                      <c:pt idx="449">
                        <c:v>2016-06-18 17:02</c:v>
                      </c:pt>
                      <c:pt idx="450">
                        <c:v>2016-06-18 17:02</c:v>
                      </c:pt>
                      <c:pt idx="451">
                        <c:v>2016-06-18 17:02</c:v>
                      </c:pt>
                      <c:pt idx="452">
                        <c:v>2016-06-18 17:02</c:v>
                      </c:pt>
                      <c:pt idx="453">
                        <c:v>2016-06-18 17:02</c:v>
                      </c:pt>
                      <c:pt idx="454">
                        <c:v>2016-06-18 17:02</c:v>
                      </c:pt>
                      <c:pt idx="455">
                        <c:v>2016-06-18 17:02</c:v>
                      </c:pt>
                      <c:pt idx="456">
                        <c:v>2016-06-18 17:03</c:v>
                      </c:pt>
                      <c:pt idx="457">
                        <c:v>2016-06-18 17:03</c:v>
                      </c:pt>
                      <c:pt idx="458">
                        <c:v>2016-06-18 17:03</c:v>
                      </c:pt>
                      <c:pt idx="459">
                        <c:v>2016-06-18 17:03</c:v>
                      </c:pt>
                      <c:pt idx="460">
                        <c:v>2016-06-18 17:03</c:v>
                      </c:pt>
                      <c:pt idx="461">
                        <c:v>2016-06-18 17:03</c:v>
                      </c:pt>
                      <c:pt idx="462">
                        <c:v>2016-06-18 17:03</c:v>
                      </c:pt>
                      <c:pt idx="463">
                        <c:v>2016-06-18 17:03</c:v>
                      </c:pt>
                      <c:pt idx="464">
                        <c:v>2016-06-18 17:03</c:v>
                      </c:pt>
                      <c:pt idx="465">
                        <c:v>2016-06-18 17:03</c:v>
                      </c:pt>
                      <c:pt idx="466">
                        <c:v>2016-06-18 17:03</c:v>
                      </c:pt>
                      <c:pt idx="467">
                        <c:v>2016-06-18 17:03</c:v>
                      </c:pt>
                      <c:pt idx="468">
                        <c:v>2016-06-18 17:03</c:v>
                      </c:pt>
                      <c:pt idx="469">
                        <c:v>2016-06-18 17:03</c:v>
                      </c:pt>
                      <c:pt idx="470">
                        <c:v>2016-06-18 17:03</c:v>
                      </c:pt>
                      <c:pt idx="471">
                        <c:v>2016-06-18 17:03</c:v>
                      </c:pt>
                      <c:pt idx="472">
                        <c:v>2016-06-18 17:03</c:v>
                      </c:pt>
                      <c:pt idx="473">
                        <c:v>2016-06-18 17:03</c:v>
                      </c:pt>
                      <c:pt idx="474">
                        <c:v>2016-06-18 17:03</c:v>
                      </c:pt>
                      <c:pt idx="475">
                        <c:v>2016-06-18 17:03</c:v>
                      </c:pt>
                      <c:pt idx="476">
                        <c:v>2016-06-18 17:03</c:v>
                      </c:pt>
                      <c:pt idx="477">
                        <c:v>2016-06-18 17:03</c:v>
                      </c:pt>
                      <c:pt idx="478">
                        <c:v>2016-06-18 17:03</c:v>
                      </c:pt>
                      <c:pt idx="479">
                        <c:v>2016-06-18 17:03</c:v>
                      </c:pt>
                      <c:pt idx="480">
                        <c:v>2016-06-18 17:03</c:v>
                      </c:pt>
                      <c:pt idx="481">
                        <c:v>2016-06-18 17:03</c:v>
                      </c:pt>
                      <c:pt idx="482">
                        <c:v>2016-06-18 17:03</c:v>
                      </c:pt>
                      <c:pt idx="483">
                        <c:v>2016-06-18 17:03</c:v>
                      </c:pt>
                      <c:pt idx="484">
                        <c:v>2016-06-18 17:03</c:v>
                      </c:pt>
                      <c:pt idx="485">
                        <c:v>2016-06-18 17:03</c:v>
                      </c:pt>
                      <c:pt idx="486">
                        <c:v>2016-06-18 17:03</c:v>
                      </c:pt>
                      <c:pt idx="487">
                        <c:v>2016-06-18 17:03</c:v>
                      </c:pt>
                      <c:pt idx="488">
                        <c:v>2016-06-18 17:03</c:v>
                      </c:pt>
                      <c:pt idx="489">
                        <c:v>2016-06-18 17:03</c:v>
                      </c:pt>
                      <c:pt idx="490">
                        <c:v>2016-06-18 17:03</c:v>
                      </c:pt>
                      <c:pt idx="491">
                        <c:v>2016-06-18 17:03</c:v>
                      </c:pt>
                      <c:pt idx="492">
                        <c:v>2016-06-18 17:03</c:v>
                      </c:pt>
                      <c:pt idx="493">
                        <c:v>2016-06-18 17:03</c:v>
                      </c:pt>
                      <c:pt idx="494">
                        <c:v>2016-06-18 17:03</c:v>
                      </c:pt>
                      <c:pt idx="495">
                        <c:v>2016-06-18 17:03</c:v>
                      </c:pt>
                      <c:pt idx="496">
                        <c:v>2016-06-18 17:03</c:v>
                      </c:pt>
                      <c:pt idx="497">
                        <c:v>2016-06-18 17:03</c:v>
                      </c:pt>
                      <c:pt idx="498">
                        <c:v>2016-06-18 17:03</c:v>
                      </c:pt>
                      <c:pt idx="499">
                        <c:v>2016-06-18 17:03</c:v>
                      </c:pt>
                      <c:pt idx="500">
                        <c:v>2016-06-18 17:03</c:v>
                      </c:pt>
                      <c:pt idx="501">
                        <c:v>2016-06-18 17:03</c:v>
                      </c:pt>
                      <c:pt idx="502">
                        <c:v>2016-06-18 17:03</c:v>
                      </c:pt>
                      <c:pt idx="503">
                        <c:v>2016-06-18 17:03</c:v>
                      </c:pt>
                      <c:pt idx="504">
                        <c:v>2016-06-18 17:03</c:v>
                      </c:pt>
                      <c:pt idx="505">
                        <c:v>2016-06-18 17:03</c:v>
                      </c:pt>
                      <c:pt idx="506">
                        <c:v>2016-06-18 17:03</c:v>
                      </c:pt>
                      <c:pt idx="507">
                        <c:v>2016-06-18 17:03</c:v>
                      </c:pt>
                      <c:pt idx="508">
                        <c:v>2016-06-18 17:03</c:v>
                      </c:pt>
                      <c:pt idx="509">
                        <c:v>2016-06-18 17:03</c:v>
                      </c:pt>
                      <c:pt idx="510">
                        <c:v>2016-06-18 17:03</c:v>
                      </c:pt>
                      <c:pt idx="511">
                        <c:v>2016-06-18 17:03</c:v>
                      </c:pt>
                      <c:pt idx="512">
                        <c:v>2016-06-18 17:04</c:v>
                      </c:pt>
                      <c:pt idx="513">
                        <c:v>2016-06-18 17:04</c:v>
                      </c:pt>
                      <c:pt idx="514">
                        <c:v>2016-06-18 17:04</c:v>
                      </c:pt>
                      <c:pt idx="515">
                        <c:v>2016-06-18 17:04</c:v>
                      </c:pt>
                      <c:pt idx="516">
                        <c:v>2016-06-18 17:04</c:v>
                      </c:pt>
                      <c:pt idx="517">
                        <c:v>2016-06-18 17:04</c:v>
                      </c:pt>
                      <c:pt idx="518">
                        <c:v>2016-06-18 17:04</c:v>
                      </c:pt>
                      <c:pt idx="519">
                        <c:v>2016-06-18 17:04</c:v>
                      </c:pt>
                      <c:pt idx="520">
                        <c:v>2016-06-18 17:04</c:v>
                      </c:pt>
                      <c:pt idx="521">
                        <c:v>2016-06-18 17:04</c:v>
                      </c:pt>
                      <c:pt idx="522">
                        <c:v>2016-06-18 17:04</c:v>
                      </c:pt>
                      <c:pt idx="523">
                        <c:v>2016-06-18 17:04</c:v>
                      </c:pt>
                      <c:pt idx="524">
                        <c:v>2016-06-18 17:04</c:v>
                      </c:pt>
                      <c:pt idx="525">
                        <c:v>2016-06-18 17:04</c:v>
                      </c:pt>
                      <c:pt idx="526">
                        <c:v>2016-06-18 17:04</c:v>
                      </c:pt>
                      <c:pt idx="527">
                        <c:v>2016-06-18 17:04</c:v>
                      </c:pt>
                      <c:pt idx="528">
                        <c:v>2016-06-18 17:04</c:v>
                      </c:pt>
                      <c:pt idx="529">
                        <c:v>2016-06-18 17:04</c:v>
                      </c:pt>
                      <c:pt idx="530">
                        <c:v>2016-06-18 17:04</c:v>
                      </c:pt>
                      <c:pt idx="531">
                        <c:v>2016-06-18 17:04</c:v>
                      </c:pt>
                      <c:pt idx="532">
                        <c:v>2016-06-18 17:04</c:v>
                      </c:pt>
                      <c:pt idx="533">
                        <c:v>2016-06-18 17:04</c:v>
                      </c:pt>
                      <c:pt idx="534">
                        <c:v>2016-06-18 17:04</c:v>
                      </c:pt>
                      <c:pt idx="535">
                        <c:v>2016-06-18 17:04</c:v>
                      </c:pt>
                      <c:pt idx="536">
                        <c:v>2016-06-18 17:04</c:v>
                      </c:pt>
                      <c:pt idx="537">
                        <c:v>2016-06-18 17:04</c:v>
                      </c:pt>
                      <c:pt idx="538">
                        <c:v>2016-06-18 17:04</c:v>
                      </c:pt>
                      <c:pt idx="539">
                        <c:v>2016-06-18 17:04</c:v>
                      </c:pt>
                      <c:pt idx="540">
                        <c:v>2016-06-18 17:04</c:v>
                      </c:pt>
                      <c:pt idx="541">
                        <c:v>2016-06-18 17:04</c:v>
                      </c:pt>
                      <c:pt idx="542">
                        <c:v>2016-06-18 17:04</c:v>
                      </c:pt>
                      <c:pt idx="543">
                        <c:v>2016-06-18 17:04</c:v>
                      </c:pt>
                      <c:pt idx="544">
                        <c:v>2016-06-18 17:04</c:v>
                      </c:pt>
                      <c:pt idx="545">
                        <c:v>2016-06-18 17:04</c:v>
                      </c:pt>
                      <c:pt idx="546">
                        <c:v>2016-06-18 17:04</c:v>
                      </c:pt>
                      <c:pt idx="547">
                        <c:v>2016-06-18 17:04</c:v>
                      </c:pt>
                      <c:pt idx="548">
                        <c:v>2016-06-18 17:04</c:v>
                      </c:pt>
                      <c:pt idx="549">
                        <c:v>2016-06-18 17:04</c:v>
                      </c:pt>
                      <c:pt idx="550">
                        <c:v>2016-06-18 17:04</c:v>
                      </c:pt>
                      <c:pt idx="551">
                        <c:v>2016-06-18 17:04</c:v>
                      </c:pt>
                      <c:pt idx="552">
                        <c:v>2016-06-18 17:04</c:v>
                      </c:pt>
                      <c:pt idx="553">
                        <c:v>2016-06-18 17:04</c:v>
                      </c:pt>
                      <c:pt idx="554">
                        <c:v>2016-06-18 17:04</c:v>
                      </c:pt>
                      <c:pt idx="555">
                        <c:v>2016-06-18 17:04</c:v>
                      </c:pt>
                      <c:pt idx="556">
                        <c:v>2016-06-18 17:04</c:v>
                      </c:pt>
                      <c:pt idx="557">
                        <c:v>2016-06-18 17:04</c:v>
                      </c:pt>
                      <c:pt idx="558">
                        <c:v>2016-06-18 17:04</c:v>
                      </c:pt>
                      <c:pt idx="559">
                        <c:v>2016-06-18 17:04</c:v>
                      </c:pt>
                      <c:pt idx="560">
                        <c:v>2016-06-18 17:04</c:v>
                      </c:pt>
                      <c:pt idx="561">
                        <c:v>2016-06-18 17:04</c:v>
                      </c:pt>
                      <c:pt idx="562">
                        <c:v>2016-06-18 17:04</c:v>
                      </c:pt>
                      <c:pt idx="563">
                        <c:v>2016-06-18 17:04</c:v>
                      </c:pt>
                      <c:pt idx="564">
                        <c:v>2016-06-18 17:04</c:v>
                      </c:pt>
                      <c:pt idx="565">
                        <c:v>2016-06-18 17:04</c:v>
                      </c:pt>
                      <c:pt idx="566">
                        <c:v>2016-06-18 17:04</c:v>
                      </c:pt>
                      <c:pt idx="567">
                        <c:v>2016-06-18 17:04</c:v>
                      </c:pt>
                      <c:pt idx="568">
                        <c:v>2016-06-18 17:04</c:v>
                      </c:pt>
                      <c:pt idx="569">
                        <c:v>2016-06-18 17:05</c:v>
                      </c:pt>
                      <c:pt idx="570">
                        <c:v>2016-06-18 17:05</c:v>
                      </c:pt>
                      <c:pt idx="571">
                        <c:v>2016-06-18 17:05</c:v>
                      </c:pt>
                      <c:pt idx="572">
                        <c:v>2016-06-18 17:05</c:v>
                      </c:pt>
                      <c:pt idx="573">
                        <c:v>2016-06-18 17:05</c:v>
                      </c:pt>
                      <c:pt idx="574">
                        <c:v>2016-06-18 17:05</c:v>
                      </c:pt>
                      <c:pt idx="575">
                        <c:v>2016-06-18 17:05</c:v>
                      </c:pt>
                      <c:pt idx="576">
                        <c:v>2016-06-18 17:05</c:v>
                      </c:pt>
                      <c:pt idx="577">
                        <c:v>2016-06-18 17:05</c:v>
                      </c:pt>
                      <c:pt idx="578">
                        <c:v>2016-06-18 17:05</c:v>
                      </c:pt>
                      <c:pt idx="579">
                        <c:v>2016-06-18 17:05</c:v>
                      </c:pt>
                      <c:pt idx="580">
                        <c:v>2016-06-18 17:05</c:v>
                      </c:pt>
                      <c:pt idx="581">
                        <c:v>2016-06-18 17:05</c:v>
                      </c:pt>
                      <c:pt idx="582">
                        <c:v>2016-06-18 17:05</c:v>
                      </c:pt>
                      <c:pt idx="583">
                        <c:v>2016-06-18 17:05</c:v>
                      </c:pt>
                      <c:pt idx="584">
                        <c:v>2016-06-18 17:05</c:v>
                      </c:pt>
                      <c:pt idx="585">
                        <c:v>2016-06-18 17:05</c:v>
                      </c:pt>
                      <c:pt idx="586">
                        <c:v>2016-06-18 17:05</c:v>
                      </c:pt>
                      <c:pt idx="587">
                        <c:v>2016-06-18 17:05</c:v>
                      </c:pt>
                      <c:pt idx="588">
                        <c:v>2016-06-18 17:05</c:v>
                      </c:pt>
                      <c:pt idx="589">
                        <c:v>2016-06-18 17:05</c:v>
                      </c:pt>
                      <c:pt idx="590">
                        <c:v>2016-06-18 17:05</c:v>
                      </c:pt>
                      <c:pt idx="591">
                        <c:v>2016-06-18 17:05</c:v>
                      </c:pt>
                      <c:pt idx="592">
                        <c:v>2016-06-18 17:05</c:v>
                      </c:pt>
                      <c:pt idx="593">
                        <c:v>2016-06-18 17:05</c:v>
                      </c:pt>
                      <c:pt idx="594">
                        <c:v>2016-06-18 17:05</c:v>
                      </c:pt>
                      <c:pt idx="595">
                        <c:v>2016-06-18 17:05</c:v>
                      </c:pt>
                      <c:pt idx="596">
                        <c:v>2016-06-18 17:05</c:v>
                      </c:pt>
                      <c:pt idx="597">
                        <c:v>2016-06-18 17:05</c:v>
                      </c:pt>
                      <c:pt idx="598">
                        <c:v>2016-06-18 17:05</c:v>
                      </c:pt>
                      <c:pt idx="599">
                        <c:v>2016-06-18 17:05</c:v>
                      </c:pt>
                      <c:pt idx="600">
                        <c:v>2016-06-18 17:05</c:v>
                      </c:pt>
                      <c:pt idx="601">
                        <c:v>2016-06-18 17:05</c:v>
                      </c:pt>
                      <c:pt idx="602">
                        <c:v>2016-06-18 17:05</c:v>
                      </c:pt>
                      <c:pt idx="603">
                        <c:v>2016-06-18 17:05</c:v>
                      </c:pt>
                      <c:pt idx="604">
                        <c:v>2016-06-18 17:05</c:v>
                      </c:pt>
                      <c:pt idx="605">
                        <c:v>2016-06-18 17:05</c:v>
                      </c:pt>
                      <c:pt idx="606">
                        <c:v>2016-06-18 17:05</c:v>
                      </c:pt>
                      <c:pt idx="607">
                        <c:v>2016-06-18 17:05</c:v>
                      </c:pt>
                      <c:pt idx="608">
                        <c:v>2016-06-18 17:05</c:v>
                      </c:pt>
                      <c:pt idx="609">
                        <c:v>2016-06-18 17:05</c:v>
                      </c:pt>
                      <c:pt idx="610">
                        <c:v>2016-06-18 17:05</c:v>
                      </c:pt>
                      <c:pt idx="611">
                        <c:v>2016-06-18 17:05</c:v>
                      </c:pt>
                      <c:pt idx="612">
                        <c:v>2016-06-18 17:05</c:v>
                      </c:pt>
                      <c:pt idx="613">
                        <c:v>2016-06-18 17:05</c:v>
                      </c:pt>
                      <c:pt idx="614">
                        <c:v>2016-06-18 17:05</c:v>
                      </c:pt>
                      <c:pt idx="615">
                        <c:v>2016-06-18 17:05</c:v>
                      </c:pt>
                      <c:pt idx="616">
                        <c:v>2016-06-18 17:05</c:v>
                      </c:pt>
                      <c:pt idx="617">
                        <c:v>2016-06-18 17:05</c:v>
                      </c:pt>
                      <c:pt idx="618">
                        <c:v>2016-06-18 17:05</c:v>
                      </c:pt>
                      <c:pt idx="619">
                        <c:v>2016-06-18 17:05</c:v>
                      </c:pt>
                      <c:pt idx="620">
                        <c:v>2016-06-18 17:05</c:v>
                      </c:pt>
                      <c:pt idx="621">
                        <c:v>2016-06-18 17:05</c:v>
                      </c:pt>
                      <c:pt idx="622">
                        <c:v>2016-06-18 17:05</c:v>
                      </c:pt>
                      <c:pt idx="623">
                        <c:v>2016-06-18 17:05</c:v>
                      </c:pt>
                      <c:pt idx="624">
                        <c:v>2016-06-18 17:05</c:v>
                      </c:pt>
                      <c:pt idx="625">
                        <c:v>2016-06-18 17:05</c:v>
                      </c:pt>
                      <c:pt idx="626">
                        <c:v>2016-06-18 17:05</c:v>
                      </c:pt>
                      <c:pt idx="627">
                        <c:v>2016-06-18 17:06</c:v>
                      </c:pt>
                      <c:pt idx="628">
                        <c:v>2016-06-18 17:06</c:v>
                      </c:pt>
                      <c:pt idx="629">
                        <c:v>2016-06-18 17:06</c:v>
                      </c:pt>
                      <c:pt idx="630">
                        <c:v>2016-06-18 17:06</c:v>
                      </c:pt>
                      <c:pt idx="631">
                        <c:v>2016-06-18 17:06</c:v>
                      </c:pt>
                      <c:pt idx="632">
                        <c:v>2016-06-18 17:06</c:v>
                      </c:pt>
                      <c:pt idx="633">
                        <c:v>2016-06-18 17:06</c:v>
                      </c:pt>
                      <c:pt idx="634">
                        <c:v>2016-06-18 17:06</c:v>
                      </c:pt>
                      <c:pt idx="635">
                        <c:v>2016-06-18 17:06</c:v>
                      </c:pt>
                      <c:pt idx="636">
                        <c:v>2016-06-18 17:06</c:v>
                      </c:pt>
                      <c:pt idx="637">
                        <c:v>2016-06-18 17:06</c:v>
                      </c:pt>
                      <c:pt idx="638">
                        <c:v>2016-06-18 17:06</c:v>
                      </c:pt>
                      <c:pt idx="639">
                        <c:v>2016-06-18 17:06</c:v>
                      </c:pt>
                      <c:pt idx="640">
                        <c:v>2016-06-18 17:06</c:v>
                      </c:pt>
                      <c:pt idx="641">
                        <c:v>2016-06-18 17:06</c:v>
                      </c:pt>
                      <c:pt idx="642">
                        <c:v>2016-06-18 17:06</c:v>
                      </c:pt>
                      <c:pt idx="643">
                        <c:v>2016-06-18 17:06</c:v>
                      </c:pt>
                      <c:pt idx="644">
                        <c:v>2016-06-18 17:06</c:v>
                      </c:pt>
                      <c:pt idx="645">
                        <c:v>2016-06-18 17:06</c:v>
                      </c:pt>
                      <c:pt idx="646">
                        <c:v>2016-06-18 17:06</c:v>
                      </c:pt>
                      <c:pt idx="647">
                        <c:v>2016-06-18 17:06</c:v>
                      </c:pt>
                      <c:pt idx="648">
                        <c:v>2016-06-18 17:06</c:v>
                      </c:pt>
                      <c:pt idx="649">
                        <c:v>2016-06-18 17:06</c:v>
                      </c:pt>
                      <c:pt idx="650">
                        <c:v>2016-06-18 17:06</c:v>
                      </c:pt>
                      <c:pt idx="651">
                        <c:v>2016-06-18 17:06</c:v>
                      </c:pt>
                      <c:pt idx="652">
                        <c:v>2016-06-18 17:06</c:v>
                      </c:pt>
                      <c:pt idx="653">
                        <c:v>2016-06-18 17:06</c:v>
                      </c:pt>
                      <c:pt idx="654">
                        <c:v>2016-06-18 17:06</c:v>
                      </c:pt>
                      <c:pt idx="655">
                        <c:v>2016-06-18 17:06</c:v>
                      </c:pt>
                      <c:pt idx="656">
                        <c:v>2016-06-18 17:06</c:v>
                      </c:pt>
                      <c:pt idx="657">
                        <c:v>2016-06-18 17:06</c:v>
                      </c:pt>
                      <c:pt idx="658">
                        <c:v>2016-06-18 17:06</c:v>
                      </c:pt>
                      <c:pt idx="659">
                        <c:v>2016-06-18 17:06</c:v>
                      </c:pt>
                      <c:pt idx="660">
                        <c:v>2016-06-18 17:06</c:v>
                      </c:pt>
                      <c:pt idx="661">
                        <c:v>2016-06-18 17:06</c:v>
                      </c:pt>
                      <c:pt idx="662">
                        <c:v>2016-06-18 17:06</c:v>
                      </c:pt>
                      <c:pt idx="663">
                        <c:v>2016-06-18 17:06</c:v>
                      </c:pt>
                      <c:pt idx="664">
                        <c:v>2016-06-18 17:06</c:v>
                      </c:pt>
                      <c:pt idx="665">
                        <c:v>2016-06-18 17:06</c:v>
                      </c:pt>
                      <c:pt idx="666">
                        <c:v>2016-06-18 17:06</c:v>
                      </c:pt>
                      <c:pt idx="667">
                        <c:v>2016-06-18 17:06</c:v>
                      </c:pt>
                      <c:pt idx="668">
                        <c:v>2016-06-18 17:06</c:v>
                      </c:pt>
                      <c:pt idx="669">
                        <c:v>2016-06-18 17:06</c:v>
                      </c:pt>
                      <c:pt idx="670">
                        <c:v>2016-06-18 17:06</c:v>
                      </c:pt>
                      <c:pt idx="671">
                        <c:v>2016-06-18 17:06</c:v>
                      </c:pt>
                      <c:pt idx="672">
                        <c:v>2016-06-18 17:06</c:v>
                      </c:pt>
                      <c:pt idx="673">
                        <c:v>2016-06-18 17:06</c:v>
                      </c:pt>
                      <c:pt idx="674">
                        <c:v>2016-06-18 17:06</c:v>
                      </c:pt>
                      <c:pt idx="675">
                        <c:v>2016-06-18 17:06</c:v>
                      </c:pt>
                      <c:pt idx="676">
                        <c:v>2016-06-18 17:06</c:v>
                      </c:pt>
                      <c:pt idx="677">
                        <c:v>2016-06-18 17:06</c:v>
                      </c:pt>
                      <c:pt idx="678">
                        <c:v>2016-06-18 17:06</c:v>
                      </c:pt>
                      <c:pt idx="679">
                        <c:v>2016-06-18 17:06</c:v>
                      </c:pt>
                      <c:pt idx="680">
                        <c:v>2016-06-18 17:06</c:v>
                      </c:pt>
                      <c:pt idx="681">
                        <c:v>2016-06-18 17:06</c:v>
                      </c:pt>
                      <c:pt idx="682">
                        <c:v>2016-06-18 17:06</c:v>
                      </c:pt>
                      <c:pt idx="683">
                        <c:v>2016-06-18 17:06</c:v>
                      </c:pt>
                      <c:pt idx="684">
                        <c:v>2016-06-18 17:06</c:v>
                      </c:pt>
                      <c:pt idx="685">
                        <c:v>2016-06-18 17:07</c:v>
                      </c:pt>
                      <c:pt idx="686">
                        <c:v>2016-06-18 17:07</c:v>
                      </c:pt>
                      <c:pt idx="687">
                        <c:v>2016-06-18 17:07</c:v>
                      </c:pt>
                      <c:pt idx="688">
                        <c:v>2016-06-18 17:07</c:v>
                      </c:pt>
                      <c:pt idx="689">
                        <c:v>2016-06-18 17:07</c:v>
                      </c:pt>
                      <c:pt idx="690">
                        <c:v>2016-06-18 17:07</c:v>
                      </c:pt>
                      <c:pt idx="691">
                        <c:v>2016-06-18 17:07</c:v>
                      </c:pt>
                      <c:pt idx="692">
                        <c:v>2016-06-18 17:07</c:v>
                      </c:pt>
                      <c:pt idx="693">
                        <c:v>2016-06-18 17:07</c:v>
                      </c:pt>
                      <c:pt idx="694">
                        <c:v>2016-06-18 17:07</c:v>
                      </c:pt>
                      <c:pt idx="695">
                        <c:v>2016-06-18 17:07</c:v>
                      </c:pt>
                      <c:pt idx="696">
                        <c:v>2016-06-18 17:07</c:v>
                      </c:pt>
                      <c:pt idx="697">
                        <c:v>2016-06-18 17:07</c:v>
                      </c:pt>
                      <c:pt idx="698">
                        <c:v>2016-06-18 17:07</c:v>
                      </c:pt>
                      <c:pt idx="699">
                        <c:v>2016-06-18 17:07</c:v>
                      </c:pt>
                      <c:pt idx="700">
                        <c:v>2016-06-18 17:07</c:v>
                      </c:pt>
                      <c:pt idx="701">
                        <c:v>2016-06-18 17:07</c:v>
                      </c:pt>
                      <c:pt idx="702">
                        <c:v>2016-06-18 17:07</c:v>
                      </c:pt>
                      <c:pt idx="703">
                        <c:v>2016-06-18 17:07</c:v>
                      </c:pt>
                      <c:pt idx="704">
                        <c:v>2016-06-18 17:07</c:v>
                      </c:pt>
                      <c:pt idx="705">
                        <c:v>2016-06-18 17:07</c:v>
                      </c:pt>
                      <c:pt idx="706">
                        <c:v>2016-06-18 17:07</c:v>
                      </c:pt>
                      <c:pt idx="707">
                        <c:v>2016-06-18 17:07</c:v>
                      </c:pt>
                      <c:pt idx="708">
                        <c:v>2016-06-18 17:07</c:v>
                      </c:pt>
                      <c:pt idx="709">
                        <c:v>2016-06-18 17:07</c:v>
                      </c:pt>
                      <c:pt idx="710">
                        <c:v>2016-06-18 17:07</c:v>
                      </c:pt>
                      <c:pt idx="711">
                        <c:v>2016-06-18 17:07</c:v>
                      </c:pt>
                      <c:pt idx="712">
                        <c:v>2016-06-18 17:07</c:v>
                      </c:pt>
                      <c:pt idx="713">
                        <c:v>2016-06-18 17:07</c:v>
                      </c:pt>
                      <c:pt idx="714">
                        <c:v>2016-06-18 17:07</c:v>
                      </c:pt>
                      <c:pt idx="715">
                        <c:v>2016-06-18 17:07</c:v>
                      </c:pt>
                      <c:pt idx="716">
                        <c:v>2016-06-18 17:07</c:v>
                      </c:pt>
                      <c:pt idx="717">
                        <c:v>2016-06-18 17:07</c:v>
                      </c:pt>
                      <c:pt idx="718">
                        <c:v>2016-06-18 17:07</c:v>
                      </c:pt>
                      <c:pt idx="719">
                        <c:v>2016-06-18 17:07</c:v>
                      </c:pt>
                      <c:pt idx="720">
                        <c:v>2016-06-18 17:07</c:v>
                      </c:pt>
                      <c:pt idx="721">
                        <c:v>2016-06-18 17:07</c:v>
                      </c:pt>
                      <c:pt idx="722">
                        <c:v>2016-06-18 17:07</c:v>
                      </c:pt>
                      <c:pt idx="723">
                        <c:v>2016-06-18 17:07</c:v>
                      </c:pt>
                      <c:pt idx="724">
                        <c:v>2016-06-18 17:07</c:v>
                      </c:pt>
                      <c:pt idx="725">
                        <c:v>2016-06-18 17:07</c:v>
                      </c:pt>
                      <c:pt idx="726">
                        <c:v>2016-06-18 17:07</c:v>
                      </c:pt>
                      <c:pt idx="727">
                        <c:v>2016-06-18 17:07</c:v>
                      </c:pt>
                      <c:pt idx="728">
                        <c:v>2016-06-18 17:07</c:v>
                      </c:pt>
                      <c:pt idx="729">
                        <c:v>2016-06-18 17:07</c:v>
                      </c:pt>
                      <c:pt idx="730">
                        <c:v>2016-06-18 17:07</c:v>
                      </c:pt>
                      <c:pt idx="731">
                        <c:v>2016-06-18 17:07</c:v>
                      </c:pt>
                      <c:pt idx="732">
                        <c:v>2016-06-18 17:07</c:v>
                      </c:pt>
                      <c:pt idx="733">
                        <c:v>2016-06-18 17:07</c:v>
                      </c:pt>
                      <c:pt idx="734">
                        <c:v>2016-06-18 17:07</c:v>
                      </c:pt>
                      <c:pt idx="735">
                        <c:v>2016-06-18 17:07</c:v>
                      </c:pt>
                      <c:pt idx="736">
                        <c:v>2016-06-18 17:07</c:v>
                      </c:pt>
                      <c:pt idx="737">
                        <c:v>2016-06-18 17:07</c:v>
                      </c:pt>
                      <c:pt idx="738">
                        <c:v>2016-06-18 17:07</c:v>
                      </c:pt>
                      <c:pt idx="739">
                        <c:v>2016-06-18 17:07</c:v>
                      </c:pt>
                      <c:pt idx="740">
                        <c:v>2016-06-18 17:08</c:v>
                      </c:pt>
                      <c:pt idx="741">
                        <c:v>2016-06-18 17:08</c:v>
                      </c:pt>
                      <c:pt idx="742">
                        <c:v>2016-06-18 17:08</c:v>
                      </c:pt>
                      <c:pt idx="743">
                        <c:v>2016-06-18 17:08</c:v>
                      </c:pt>
                      <c:pt idx="744">
                        <c:v>2016-06-18 17:08</c:v>
                      </c:pt>
                      <c:pt idx="745">
                        <c:v>2016-06-18 17:08</c:v>
                      </c:pt>
                      <c:pt idx="746">
                        <c:v>2016-06-18 17:08</c:v>
                      </c:pt>
                      <c:pt idx="747">
                        <c:v>2016-06-18 17:08</c:v>
                      </c:pt>
                      <c:pt idx="748">
                        <c:v>2016-06-18 17:08</c:v>
                      </c:pt>
                      <c:pt idx="749">
                        <c:v>2016-06-18 17:08</c:v>
                      </c:pt>
                      <c:pt idx="750">
                        <c:v>2016-06-18 17:08</c:v>
                      </c:pt>
                      <c:pt idx="751">
                        <c:v>2016-06-18 17:08</c:v>
                      </c:pt>
                      <c:pt idx="752">
                        <c:v>2016-06-18 17:08</c:v>
                      </c:pt>
                      <c:pt idx="753">
                        <c:v>2016-06-18 17:08</c:v>
                      </c:pt>
                      <c:pt idx="754">
                        <c:v>2016-06-18 17:08</c:v>
                      </c:pt>
                      <c:pt idx="755">
                        <c:v>2016-06-18 17:08</c:v>
                      </c:pt>
                      <c:pt idx="756">
                        <c:v>2016-06-18 17:08</c:v>
                      </c:pt>
                      <c:pt idx="757">
                        <c:v>2016-06-18 17:08</c:v>
                      </c:pt>
                      <c:pt idx="758">
                        <c:v>2016-06-18 17:08</c:v>
                      </c:pt>
                      <c:pt idx="759">
                        <c:v>2016-06-18 17:08</c:v>
                      </c:pt>
                      <c:pt idx="760">
                        <c:v>2016-06-18 17:08</c:v>
                      </c:pt>
                      <c:pt idx="761">
                        <c:v>2016-06-18 17:08</c:v>
                      </c:pt>
                      <c:pt idx="762">
                        <c:v>2016-06-18 17:08</c:v>
                      </c:pt>
                      <c:pt idx="763">
                        <c:v>2016-06-18 17:08</c:v>
                      </c:pt>
                      <c:pt idx="764">
                        <c:v>2016-06-18 17:08</c:v>
                      </c:pt>
                      <c:pt idx="765">
                        <c:v>2016-06-18 17:08</c:v>
                      </c:pt>
                      <c:pt idx="766">
                        <c:v>2016-06-18 17:08</c:v>
                      </c:pt>
                      <c:pt idx="767">
                        <c:v>2016-06-18 17:08</c:v>
                      </c:pt>
                      <c:pt idx="768">
                        <c:v>2016-06-18 17:08</c:v>
                      </c:pt>
                      <c:pt idx="769">
                        <c:v>2016-06-18 17:08</c:v>
                      </c:pt>
                      <c:pt idx="770">
                        <c:v>2016-06-18 17:08</c:v>
                      </c:pt>
                      <c:pt idx="771">
                        <c:v>2016-06-18 17:08</c:v>
                      </c:pt>
                      <c:pt idx="772">
                        <c:v>2016-06-18 17:08</c:v>
                      </c:pt>
                      <c:pt idx="773">
                        <c:v>2016-06-18 17:08</c:v>
                      </c:pt>
                      <c:pt idx="774">
                        <c:v>2016-06-18 17:08</c:v>
                      </c:pt>
                      <c:pt idx="775">
                        <c:v>2016-06-18 17:08</c:v>
                      </c:pt>
                      <c:pt idx="776">
                        <c:v>2016-06-18 17:08</c:v>
                      </c:pt>
                      <c:pt idx="777">
                        <c:v>2016-06-18 17:08</c:v>
                      </c:pt>
                      <c:pt idx="778">
                        <c:v>2016-06-18 17:08</c:v>
                      </c:pt>
                      <c:pt idx="779">
                        <c:v>2016-06-18 17:08</c:v>
                      </c:pt>
                      <c:pt idx="780">
                        <c:v>2016-06-18 17:08</c:v>
                      </c:pt>
                      <c:pt idx="781">
                        <c:v>2016-06-18 17:08</c:v>
                      </c:pt>
                      <c:pt idx="782">
                        <c:v>2016-06-18 17:08</c:v>
                      </c:pt>
                      <c:pt idx="783">
                        <c:v>2016-06-18 17:08</c:v>
                      </c:pt>
                      <c:pt idx="784">
                        <c:v>2016-06-18 17:08</c:v>
                      </c:pt>
                      <c:pt idx="785">
                        <c:v>2016-06-18 17:08</c:v>
                      </c:pt>
                      <c:pt idx="786">
                        <c:v>2016-06-18 17:08</c:v>
                      </c:pt>
                      <c:pt idx="787">
                        <c:v>2016-06-18 17:08</c:v>
                      </c:pt>
                      <c:pt idx="788">
                        <c:v>2016-06-18 17:08</c:v>
                      </c:pt>
                      <c:pt idx="789">
                        <c:v>2016-06-18 17:08</c:v>
                      </c:pt>
                      <c:pt idx="790">
                        <c:v>2016-06-18 17:08</c:v>
                      </c:pt>
                      <c:pt idx="791">
                        <c:v>2016-06-18 17:08</c:v>
                      </c:pt>
                      <c:pt idx="792">
                        <c:v>2016-06-18 17:08</c:v>
                      </c:pt>
                      <c:pt idx="793">
                        <c:v>2016-06-18 17:08</c:v>
                      </c:pt>
                      <c:pt idx="794">
                        <c:v>2016-06-18 17:08</c:v>
                      </c:pt>
                      <c:pt idx="795">
                        <c:v>2016-06-18 17:09</c:v>
                      </c:pt>
                      <c:pt idx="796">
                        <c:v>2016-06-18 17:09</c:v>
                      </c:pt>
                      <c:pt idx="797">
                        <c:v>2016-06-18 17:09</c:v>
                      </c:pt>
                      <c:pt idx="798">
                        <c:v>2016-06-18 17:09</c:v>
                      </c:pt>
                      <c:pt idx="799">
                        <c:v>2016-06-18 17:09</c:v>
                      </c:pt>
                      <c:pt idx="800">
                        <c:v>2016-06-18 17:09</c:v>
                      </c:pt>
                      <c:pt idx="801">
                        <c:v>2016-06-18 17:09</c:v>
                      </c:pt>
                      <c:pt idx="802">
                        <c:v>2016-06-18 17:09</c:v>
                      </c:pt>
                      <c:pt idx="803">
                        <c:v>2016-06-18 17:09</c:v>
                      </c:pt>
                      <c:pt idx="804">
                        <c:v>2016-06-18 17:09</c:v>
                      </c:pt>
                      <c:pt idx="805">
                        <c:v>2016-06-18 17:09</c:v>
                      </c:pt>
                      <c:pt idx="806">
                        <c:v>2016-06-18 17:09</c:v>
                      </c:pt>
                      <c:pt idx="807">
                        <c:v>2016-06-18 17:09</c:v>
                      </c:pt>
                      <c:pt idx="808">
                        <c:v>2016-06-18 17:09</c:v>
                      </c:pt>
                      <c:pt idx="809">
                        <c:v>2016-06-18 17:09</c:v>
                      </c:pt>
                      <c:pt idx="810">
                        <c:v>2016-06-18 17:09</c:v>
                      </c:pt>
                      <c:pt idx="811">
                        <c:v>2016-06-18 17:09</c:v>
                      </c:pt>
                      <c:pt idx="812">
                        <c:v>2016-06-18 17:09</c:v>
                      </c:pt>
                      <c:pt idx="813">
                        <c:v>2016-06-18 17:09</c:v>
                      </c:pt>
                      <c:pt idx="814">
                        <c:v>2016-06-18 17:09</c:v>
                      </c:pt>
                      <c:pt idx="815">
                        <c:v>2016-06-18 17:09</c:v>
                      </c:pt>
                      <c:pt idx="816">
                        <c:v>2016-06-18 17:09</c:v>
                      </c:pt>
                      <c:pt idx="817">
                        <c:v>2016-06-18 17:09</c:v>
                      </c:pt>
                      <c:pt idx="818">
                        <c:v>2016-06-18 17:09</c:v>
                      </c:pt>
                      <c:pt idx="819">
                        <c:v>2016-06-18 17:09</c:v>
                      </c:pt>
                      <c:pt idx="820">
                        <c:v>2016-06-18 17:09</c:v>
                      </c:pt>
                      <c:pt idx="821">
                        <c:v>2016-06-18 17:09</c:v>
                      </c:pt>
                      <c:pt idx="822">
                        <c:v>2016-06-18 17:09</c:v>
                      </c:pt>
                      <c:pt idx="823">
                        <c:v>2016-06-18 17:09</c:v>
                      </c:pt>
                      <c:pt idx="824">
                        <c:v>2016-06-18 17:09</c:v>
                      </c:pt>
                      <c:pt idx="825">
                        <c:v>2016-06-18 17:09</c:v>
                      </c:pt>
                      <c:pt idx="826">
                        <c:v>2016-06-18 17:09</c:v>
                      </c:pt>
                      <c:pt idx="827">
                        <c:v>2016-06-18 17:09</c:v>
                      </c:pt>
                      <c:pt idx="828">
                        <c:v>2016-06-18 17:09</c:v>
                      </c:pt>
                      <c:pt idx="829">
                        <c:v>2016-06-18 17:09</c:v>
                      </c:pt>
                      <c:pt idx="830">
                        <c:v>2016-06-18 17:09</c:v>
                      </c:pt>
                      <c:pt idx="831">
                        <c:v>2016-06-18 17:09</c:v>
                      </c:pt>
                      <c:pt idx="832">
                        <c:v>2016-06-18 17:09</c:v>
                      </c:pt>
                      <c:pt idx="833">
                        <c:v>2016-06-18 17:09</c:v>
                      </c:pt>
                      <c:pt idx="834">
                        <c:v>2016-06-18 17:09</c:v>
                      </c:pt>
                      <c:pt idx="835">
                        <c:v>2016-06-18 17:09</c:v>
                      </c:pt>
                      <c:pt idx="836">
                        <c:v>2016-06-18 17:09</c:v>
                      </c:pt>
                      <c:pt idx="837">
                        <c:v>2016-06-18 17:09</c:v>
                      </c:pt>
                      <c:pt idx="838">
                        <c:v>2016-06-18 17:09</c:v>
                      </c:pt>
                      <c:pt idx="839">
                        <c:v>2016-06-18 17:09</c:v>
                      </c:pt>
                      <c:pt idx="840">
                        <c:v>2016-06-18 17:09</c:v>
                      </c:pt>
                      <c:pt idx="841">
                        <c:v>2016-06-18 17:09</c:v>
                      </c:pt>
                      <c:pt idx="842">
                        <c:v>2016-06-18 17:09</c:v>
                      </c:pt>
                      <c:pt idx="843">
                        <c:v>2016-06-18 17:09</c:v>
                      </c:pt>
                      <c:pt idx="844">
                        <c:v>2016-06-18 17:09</c:v>
                      </c:pt>
                      <c:pt idx="845">
                        <c:v>2016-06-18 17:09</c:v>
                      </c:pt>
                      <c:pt idx="846">
                        <c:v>2016-06-18 17:09</c:v>
                      </c:pt>
                      <c:pt idx="847">
                        <c:v>2016-06-18 17:09</c:v>
                      </c:pt>
                      <c:pt idx="848">
                        <c:v>2016-06-18 17:09</c:v>
                      </c:pt>
                      <c:pt idx="849">
                        <c:v>2016-06-18 17:09</c:v>
                      </c:pt>
                      <c:pt idx="850">
                        <c:v>2016-06-18 17:09</c:v>
                      </c:pt>
                      <c:pt idx="851">
                        <c:v>2016-06-18 17:09</c:v>
                      </c:pt>
                      <c:pt idx="852">
                        <c:v>2016-06-18 17:10</c:v>
                      </c:pt>
                      <c:pt idx="853">
                        <c:v>2016-06-18 17:10</c:v>
                      </c:pt>
                      <c:pt idx="854">
                        <c:v>2016-06-18 17:10</c:v>
                      </c:pt>
                      <c:pt idx="855">
                        <c:v>2016-06-18 17:10</c:v>
                      </c:pt>
                      <c:pt idx="856">
                        <c:v>2016-06-18 17:10</c:v>
                      </c:pt>
                      <c:pt idx="857">
                        <c:v>2016-06-18 17:10</c:v>
                      </c:pt>
                      <c:pt idx="858">
                        <c:v>2016-06-18 17:10</c:v>
                      </c:pt>
                      <c:pt idx="859">
                        <c:v>2016-06-18 17:10</c:v>
                      </c:pt>
                      <c:pt idx="860">
                        <c:v>2016-06-18 17:10</c:v>
                      </c:pt>
                      <c:pt idx="861">
                        <c:v>2016-06-18 17:10</c:v>
                      </c:pt>
                      <c:pt idx="862">
                        <c:v>2016-06-18 17:10</c:v>
                      </c:pt>
                      <c:pt idx="863">
                        <c:v>2016-06-18 17:10</c:v>
                      </c:pt>
                      <c:pt idx="864">
                        <c:v>2016-06-18 17:10</c:v>
                      </c:pt>
                      <c:pt idx="865">
                        <c:v>2016-06-18 17:10</c:v>
                      </c:pt>
                      <c:pt idx="866">
                        <c:v>2016-06-18 17:10</c:v>
                      </c:pt>
                      <c:pt idx="867">
                        <c:v>2016-06-18 17:10</c:v>
                      </c:pt>
                      <c:pt idx="868">
                        <c:v>2016-06-18 17:10</c:v>
                      </c:pt>
                      <c:pt idx="869">
                        <c:v>2016-06-18 17:10</c:v>
                      </c:pt>
                      <c:pt idx="870">
                        <c:v>2016-06-18 17:10</c:v>
                      </c:pt>
                      <c:pt idx="871">
                        <c:v>2016-06-18 17:10</c:v>
                      </c:pt>
                      <c:pt idx="872">
                        <c:v>2016-06-18 17:10</c:v>
                      </c:pt>
                      <c:pt idx="873">
                        <c:v>2016-06-18 17:10</c:v>
                      </c:pt>
                      <c:pt idx="874">
                        <c:v>2016-06-18 17:10</c:v>
                      </c:pt>
                      <c:pt idx="875">
                        <c:v>2016-06-18 17:10</c:v>
                      </c:pt>
                      <c:pt idx="876">
                        <c:v>2016-06-18 17:10</c:v>
                      </c:pt>
                      <c:pt idx="877">
                        <c:v>2016-06-18 17:10</c:v>
                      </c:pt>
                      <c:pt idx="878">
                        <c:v>2016-06-18 17:10</c:v>
                      </c:pt>
                      <c:pt idx="879">
                        <c:v>2016-06-18 17:10</c:v>
                      </c:pt>
                      <c:pt idx="880">
                        <c:v>2016-06-18 17:10</c:v>
                      </c:pt>
                      <c:pt idx="881">
                        <c:v>2016-06-18 17:10</c:v>
                      </c:pt>
                      <c:pt idx="882">
                        <c:v>2016-06-18 17:10</c:v>
                      </c:pt>
                      <c:pt idx="883">
                        <c:v>2016-06-18 17:10</c:v>
                      </c:pt>
                      <c:pt idx="884">
                        <c:v>2016-06-18 17:10</c:v>
                      </c:pt>
                      <c:pt idx="885">
                        <c:v>2016-06-18 17:10</c:v>
                      </c:pt>
                      <c:pt idx="886">
                        <c:v>2016-06-18 17:10</c:v>
                      </c:pt>
                      <c:pt idx="887">
                        <c:v>2016-06-18 17:10</c:v>
                      </c:pt>
                      <c:pt idx="888">
                        <c:v>2016-06-18 17:10</c:v>
                      </c:pt>
                      <c:pt idx="889">
                        <c:v>2016-06-18 17:10</c:v>
                      </c:pt>
                      <c:pt idx="890">
                        <c:v>2016-06-18 17:10</c:v>
                      </c:pt>
                      <c:pt idx="891">
                        <c:v>2016-06-18 17:10</c:v>
                      </c:pt>
                      <c:pt idx="892">
                        <c:v>2016-06-18 17:10</c:v>
                      </c:pt>
                      <c:pt idx="893">
                        <c:v>2016-06-18 17:10</c:v>
                      </c:pt>
                      <c:pt idx="894">
                        <c:v>2016-06-18 17:10</c:v>
                      </c:pt>
                      <c:pt idx="895">
                        <c:v>2016-06-18 17:10</c:v>
                      </c:pt>
                      <c:pt idx="896">
                        <c:v>2016-06-18 17:10</c:v>
                      </c:pt>
                      <c:pt idx="897">
                        <c:v>2016-06-18 17:10</c:v>
                      </c:pt>
                      <c:pt idx="898">
                        <c:v>2016-06-18 17:10</c:v>
                      </c:pt>
                      <c:pt idx="899">
                        <c:v>2016-06-18 17:10</c:v>
                      </c:pt>
                      <c:pt idx="900">
                        <c:v>2016-06-18 17:10</c:v>
                      </c:pt>
                      <c:pt idx="901">
                        <c:v>2016-06-18 17:10</c:v>
                      </c:pt>
                      <c:pt idx="902">
                        <c:v>2016-06-18 17:10</c:v>
                      </c:pt>
                      <c:pt idx="903">
                        <c:v>2016-06-18 17:10</c:v>
                      </c:pt>
                      <c:pt idx="904">
                        <c:v>2016-06-18 17:10</c:v>
                      </c:pt>
                      <c:pt idx="905">
                        <c:v>2016-06-18 17:10</c:v>
                      </c:pt>
                      <c:pt idx="906">
                        <c:v>2016-06-18 17:10</c:v>
                      </c:pt>
                      <c:pt idx="907">
                        <c:v>2016-06-18 17:10</c:v>
                      </c:pt>
                      <c:pt idx="908">
                        <c:v>2016-06-18 17:10</c:v>
                      </c:pt>
                      <c:pt idx="909">
                        <c:v>2016-06-18 17:10</c:v>
                      </c:pt>
                      <c:pt idx="910">
                        <c:v>2016-06-18 17:11</c:v>
                      </c:pt>
                      <c:pt idx="911">
                        <c:v>2016-06-18 17:11</c:v>
                      </c:pt>
                      <c:pt idx="912">
                        <c:v>2016-06-18 17:11</c:v>
                      </c:pt>
                      <c:pt idx="913">
                        <c:v>2016-06-18 17:11</c:v>
                      </c:pt>
                      <c:pt idx="914">
                        <c:v>2016-06-18 17:11</c:v>
                      </c:pt>
                      <c:pt idx="915">
                        <c:v>2016-06-18 17:11</c:v>
                      </c:pt>
                      <c:pt idx="916">
                        <c:v>2016-06-18 17:11</c:v>
                      </c:pt>
                      <c:pt idx="917">
                        <c:v>2016-06-18 17:11</c:v>
                      </c:pt>
                      <c:pt idx="918">
                        <c:v>2016-06-18 17:11</c:v>
                      </c:pt>
                      <c:pt idx="919">
                        <c:v>2016-06-18 17:11</c:v>
                      </c:pt>
                      <c:pt idx="920">
                        <c:v>2016-06-18 17:11</c:v>
                      </c:pt>
                      <c:pt idx="921">
                        <c:v>2016-06-18 17:11</c:v>
                      </c:pt>
                      <c:pt idx="922">
                        <c:v>2016-06-18 17:11</c:v>
                      </c:pt>
                      <c:pt idx="923">
                        <c:v>2016-06-18 17:11</c:v>
                      </c:pt>
                      <c:pt idx="924">
                        <c:v>2016-06-18 17:11</c:v>
                      </c:pt>
                      <c:pt idx="925">
                        <c:v>2016-06-18 17:11</c:v>
                      </c:pt>
                      <c:pt idx="926">
                        <c:v>2016-06-18 17:11</c:v>
                      </c:pt>
                      <c:pt idx="927">
                        <c:v>2016-06-18 17:11</c:v>
                      </c:pt>
                      <c:pt idx="928">
                        <c:v>2016-06-18 17:11</c:v>
                      </c:pt>
                      <c:pt idx="929">
                        <c:v>2016-06-18 17:11</c:v>
                      </c:pt>
                      <c:pt idx="930">
                        <c:v>2016-06-18 17:11</c:v>
                      </c:pt>
                      <c:pt idx="931">
                        <c:v>2016-06-18 17:11</c:v>
                      </c:pt>
                      <c:pt idx="932">
                        <c:v>2016-06-18 17:11</c:v>
                      </c:pt>
                      <c:pt idx="933">
                        <c:v>2016-06-18 17:11</c:v>
                      </c:pt>
                      <c:pt idx="934">
                        <c:v>2016-06-18 17:11</c:v>
                      </c:pt>
                      <c:pt idx="935">
                        <c:v>2016-06-18 17:11</c:v>
                      </c:pt>
                      <c:pt idx="936">
                        <c:v>2016-06-18 17:11</c:v>
                      </c:pt>
                      <c:pt idx="937">
                        <c:v>2016-06-18 17:11</c:v>
                      </c:pt>
                      <c:pt idx="938">
                        <c:v>2016-06-18 17:11</c:v>
                      </c:pt>
                      <c:pt idx="939">
                        <c:v>2016-06-18 17:11</c:v>
                      </c:pt>
                      <c:pt idx="940">
                        <c:v>2016-06-18 17:11</c:v>
                      </c:pt>
                      <c:pt idx="941">
                        <c:v>2016-06-18 17:11</c:v>
                      </c:pt>
                      <c:pt idx="942">
                        <c:v>2016-06-18 17:11</c:v>
                      </c:pt>
                      <c:pt idx="943">
                        <c:v>2016-06-18 17:11</c:v>
                      </c:pt>
                      <c:pt idx="944">
                        <c:v>2016-06-18 17:11</c:v>
                      </c:pt>
                      <c:pt idx="945">
                        <c:v>2016-06-18 17:11</c:v>
                      </c:pt>
                      <c:pt idx="946">
                        <c:v>2016-06-18 17:11</c:v>
                      </c:pt>
                      <c:pt idx="947">
                        <c:v>2016-06-18 17:11</c:v>
                      </c:pt>
                      <c:pt idx="948">
                        <c:v>2016-06-18 17:11</c:v>
                      </c:pt>
                      <c:pt idx="949">
                        <c:v>2016-06-18 17:11</c:v>
                      </c:pt>
                      <c:pt idx="950">
                        <c:v>2016-06-18 17:11</c:v>
                      </c:pt>
                      <c:pt idx="951">
                        <c:v>2016-06-18 17:11</c:v>
                      </c:pt>
                      <c:pt idx="952">
                        <c:v>2016-06-18 17:11</c:v>
                      </c:pt>
                      <c:pt idx="953">
                        <c:v>2016-06-18 17:11</c:v>
                      </c:pt>
                      <c:pt idx="954">
                        <c:v>2016-06-18 17:11</c:v>
                      </c:pt>
                      <c:pt idx="955">
                        <c:v>2016-06-18 17:11</c:v>
                      </c:pt>
                      <c:pt idx="956">
                        <c:v>2016-06-18 17:11</c:v>
                      </c:pt>
                      <c:pt idx="957">
                        <c:v>2016-06-18 17:11</c:v>
                      </c:pt>
                      <c:pt idx="958">
                        <c:v>2016-06-18 17:11</c:v>
                      </c:pt>
                      <c:pt idx="959">
                        <c:v>2016-06-18 17:11</c:v>
                      </c:pt>
                      <c:pt idx="960">
                        <c:v>2016-06-18 17:11</c:v>
                      </c:pt>
                      <c:pt idx="961">
                        <c:v>2016-06-18 17:11</c:v>
                      </c:pt>
                      <c:pt idx="962">
                        <c:v>2016-06-18 17:11</c:v>
                      </c:pt>
                      <c:pt idx="963">
                        <c:v>2016-06-18 17:11</c:v>
                      </c:pt>
                      <c:pt idx="964">
                        <c:v>2016-06-18 17:11</c:v>
                      </c:pt>
                      <c:pt idx="965">
                        <c:v>2016-06-18 17:11</c:v>
                      </c:pt>
                      <c:pt idx="966">
                        <c:v>2016-06-18 17:11</c:v>
                      </c:pt>
                      <c:pt idx="967">
                        <c:v>2016-06-18 17:11</c:v>
                      </c:pt>
                      <c:pt idx="968">
                        <c:v>2016-06-18 17:11</c:v>
                      </c:pt>
                      <c:pt idx="969">
                        <c:v>2016-06-18 17:12</c:v>
                      </c:pt>
                      <c:pt idx="970">
                        <c:v>2016-06-18 17:12</c:v>
                      </c:pt>
                      <c:pt idx="971">
                        <c:v>2016-06-18 17:12</c:v>
                      </c:pt>
                      <c:pt idx="972">
                        <c:v>2016-06-18 17:12</c:v>
                      </c:pt>
                      <c:pt idx="973">
                        <c:v>2016-06-18 17:12</c:v>
                      </c:pt>
                      <c:pt idx="974">
                        <c:v>2016-06-18 17:12</c:v>
                      </c:pt>
                      <c:pt idx="975">
                        <c:v>2016-06-18 17:12</c:v>
                      </c:pt>
                      <c:pt idx="976">
                        <c:v>2016-06-18 17:12</c:v>
                      </c:pt>
                      <c:pt idx="977">
                        <c:v>2016-06-18 17:12</c:v>
                      </c:pt>
                      <c:pt idx="978">
                        <c:v>2016-06-18 17:12</c:v>
                      </c:pt>
                      <c:pt idx="979">
                        <c:v>2016-06-18 17:12</c:v>
                      </c:pt>
                      <c:pt idx="980">
                        <c:v>2016-06-18 17:12</c:v>
                      </c:pt>
                      <c:pt idx="981">
                        <c:v>2016-06-18 17:12</c:v>
                      </c:pt>
                      <c:pt idx="982">
                        <c:v>2016-06-18 17:12</c:v>
                      </c:pt>
                      <c:pt idx="983">
                        <c:v>2016-06-18 17:12</c:v>
                      </c:pt>
                      <c:pt idx="984">
                        <c:v>2016-06-18 17:12</c:v>
                      </c:pt>
                      <c:pt idx="985">
                        <c:v>2016-06-18 17:12</c:v>
                      </c:pt>
                      <c:pt idx="986">
                        <c:v>2016-06-18 17:12</c:v>
                      </c:pt>
                      <c:pt idx="987">
                        <c:v>2016-06-18 17:12</c:v>
                      </c:pt>
                      <c:pt idx="988">
                        <c:v>2016-06-18 17:12</c:v>
                      </c:pt>
                      <c:pt idx="989">
                        <c:v>2016-06-18 17:12</c:v>
                      </c:pt>
                      <c:pt idx="990">
                        <c:v>2016-06-18 17:12</c:v>
                      </c:pt>
                      <c:pt idx="991">
                        <c:v>2016-06-18 17:12</c:v>
                      </c:pt>
                      <c:pt idx="992">
                        <c:v>2016-06-18 17:12</c:v>
                      </c:pt>
                      <c:pt idx="993">
                        <c:v>2016-06-18 17:12</c:v>
                      </c:pt>
                      <c:pt idx="994">
                        <c:v>2016-06-18 17:12</c:v>
                      </c:pt>
                      <c:pt idx="995">
                        <c:v>2016-06-18 17:12</c:v>
                      </c:pt>
                      <c:pt idx="996">
                        <c:v>2016-06-18 17:12</c:v>
                      </c:pt>
                      <c:pt idx="997">
                        <c:v>2016-06-18 17:12</c:v>
                      </c:pt>
                      <c:pt idx="998">
                        <c:v>2016-06-18 17:12</c:v>
                      </c:pt>
                      <c:pt idx="999">
                        <c:v>2016-06-18 17:12</c:v>
                      </c:pt>
                      <c:pt idx="1000">
                        <c:v>2016-06-18 17:12</c:v>
                      </c:pt>
                      <c:pt idx="1001">
                        <c:v>2016-06-18 17:12</c:v>
                      </c:pt>
                      <c:pt idx="1002">
                        <c:v>2016-06-18 17:12</c:v>
                      </c:pt>
                      <c:pt idx="1003">
                        <c:v>2016-06-18 17:12</c:v>
                      </c:pt>
                      <c:pt idx="1004">
                        <c:v>2016-06-18 17:12</c:v>
                      </c:pt>
                      <c:pt idx="1005">
                        <c:v>2016-06-18 17:12</c:v>
                      </c:pt>
                      <c:pt idx="1006">
                        <c:v>2016-06-18 17:12</c:v>
                      </c:pt>
                      <c:pt idx="1007">
                        <c:v>2016-06-18 17:12</c:v>
                      </c:pt>
                      <c:pt idx="1008">
                        <c:v>2016-06-18 17:12</c:v>
                      </c:pt>
                      <c:pt idx="1009">
                        <c:v>2016-06-18 17:12</c:v>
                      </c:pt>
                      <c:pt idx="1010">
                        <c:v>2016-06-18 17:12</c:v>
                      </c:pt>
                      <c:pt idx="1011">
                        <c:v>2016-06-18 17:12</c:v>
                      </c:pt>
                      <c:pt idx="1012">
                        <c:v>2016-06-18 17:12</c:v>
                      </c:pt>
                      <c:pt idx="1013">
                        <c:v>2016-06-18 17:12</c:v>
                      </c:pt>
                      <c:pt idx="1014">
                        <c:v>2016-06-18 17:12</c:v>
                      </c:pt>
                      <c:pt idx="1015">
                        <c:v>2016-06-18 17:12</c:v>
                      </c:pt>
                      <c:pt idx="1016">
                        <c:v>2016-06-18 17:12</c:v>
                      </c:pt>
                      <c:pt idx="1017">
                        <c:v>2016-06-18 17:12</c:v>
                      </c:pt>
                      <c:pt idx="1018">
                        <c:v>2016-06-18 17:12</c:v>
                      </c:pt>
                      <c:pt idx="1019">
                        <c:v>2016-06-18 17:12</c:v>
                      </c:pt>
                      <c:pt idx="1020">
                        <c:v>2016-06-18 17:12</c:v>
                      </c:pt>
                      <c:pt idx="1021">
                        <c:v>2016-06-18 17:12</c:v>
                      </c:pt>
                      <c:pt idx="1022">
                        <c:v>2016-06-18 17:12</c:v>
                      </c:pt>
                      <c:pt idx="1023">
                        <c:v>2016-06-18 17:12</c:v>
                      </c:pt>
                      <c:pt idx="1024">
                        <c:v>2016-06-18 17:12</c:v>
                      </c:pt>
                      <c:pt idx="1025">
                        <c:v>2016-06-18 17:12</c:v>
                      </c:pt>
                      <c:pt idx="1026">
                        <c:v>2016-06-18 17:12</c:v>
                      </c:pt>
                      <c:pt idx="1027">
                        <c:v>2016-06-18 17:12</c:v>
                      </c:pt>
                      <c:pt idx="1028">
                        <c:v>2016-06-18 17:12</c:v>
                      </c:pt>
                      <c:pt idx="1029">
                        <c:v>2016-06-18 17:13</c:v>
                      </c:pt>
                      <c:pt idx="1030">
                        <c:v>2016-06-18 17:13</c:v>
                      </c:pt>
                      <c:pt idx="1031">
                        <c:v>2016-06-18 17:13</c:v>
                      </c:pt>
                      <c:pt idx="1032">
                        <c:v>2016-06-18 17:13</c:v>
                      </c:pt>
                      <c:pt idx="1033">
                        <c:v>2016-06-18 17:13</c:v>
                      </c:pt>
                      <c:pt idx="1034">
                        <c:v>2016-06-18 17:13</c:v>
                      </c:pt>
                      <c:pt idx="1035">
                        <c:v>2016-06-18 17:13</c:v>
                      </c:pt>
                      <c:pt idx="1036">
                        <c:v>2016-06-18 17:13</c:v>
                      </c:pt>
                      <c:pt idx="1037">
                        <c:v>2016-06-18 17:13</c:v>
                      </c:pt>
                      <c:pt idx="1038">
                        <c:v>2016-06-18 17:13</c:v>
                      </c:pt>
                      <c:pt idx="1039">
                        <c:v>2016-06-18 17:13</c:v>
                      </c:pt>
                      <c:pt idx="1040">
                        <c:v>2016-06-18 17:13</c:v>
                      </c:pt>
                      <c:pt idx="1041">
                        <c:v>2016-06-18 17:13</c:v>
                      </c:pt>
                      <c:pt idx="1042">
                        <c:v>2016-06-18 17:13</c:v>
                      </c:pt>
                      <c:pt idx="1043">
                        <c:v>2016-06-18 17:13</c:v>
                      </c:pt>
                      <c:pt idx="1044">
                        <c:v>2016-06-18 17:13</c:v>
                      </c:pt>
                      <c:pt idx="1045">
                        <c:v>2016-06-18 17:13</c:v>
                      </c:pt>
                      <c:pt idx="1046">
                        <c:v>2016-06-18 17:13</c:v>
                      </c:pt>
                      <c:pt idx="1047">
                        <c:v>2016-06-18 17:13</c:v>
                      </c:pt>
                      <c:pt idx="1048">
                        <c:v>2016-06-18 17:13</c:v>
                      </c:pt>
                      <c:pt idx="1049">
                        <c:v>2016-06-18 17:13</c:v>
                      </c:pt>
                      <c:pt idx="1050">
                        <c:v>2016-06-18 17:13</c:v>
                      </c:pt>
                      <c:pt idx="1051">
                        <c:v>2016-06-18 17:13</c:v>
                      </c:pt>
                      <c:pt idx="1052">
                        <c:v>2016-06-18 17:13</c:v>
                      </c:pt>
                      <c:pt idx="1053">
                        <c:v>2016-06-18 17:13</c:v>
                      </c:pt>
                      <c:pt idx="1054">
                        <c:v>2016-06-18 17:13</c:v>
                      </c:pt>
                      <c:pt idx="1055">
                        <c:v>2016-06-18 17:13</c:v>
                      </c:pt>
                      <c:pt idx="1056">
                        <c:v>2016-06-18 17:13</c:v>
                      </c:pt>
                      <c:pt idx="1057">
                        <c:v>2016-06-18 17:13</c:v>
                      </c:pt>
                      <c:pt idx="1058">
                        <c:v>2016-06-18 17:13</c:v>
                      </c:pt>
                      <c:pt idx="1059">
                        <c:v>2016-06-18 17:13</c:v>
                      </c:pt>
                      <c:pt idx="1060">
                        <c:v>2016-06-18 17:13</c:v>
                      </c:pt>
                      <c:pt idx="1061">
                        <c:v>2016-06-18 17:13</c:v>
                      </c:pt>
                      <c:pt idx="1062">
                        <c:v>2016-06-18 17:13</c:v>
                      </c:pt>
                      <c:pt idx="1063">
                        <c:v>2016-06-18 17:13</c:v>
                      </c:pt>
                      <c:pt idx="1064">
                        <c:v>2016-06-18 17:13</c:v>
                      </c:pt>
                      <c:pt idx="1065">
                        <c:v>2016-06-18 17:13</c:v>
                      </c:pt>
                      <c:pt idx="1066">
                        <c:v>2016-06-18 17:13</c:v>
                      </c:pt>
                      <c:pt idx="1067">
                        <c:v>2016-06-18 17:13</c:v>
                      </c:pt>
                      <c:pt idx="1068">
                        <c:v>2016-06-18 17:13</c:v>
                      </c:pt>
                      <c:pt idx="1069">
                        <c:v>2016-06-18 17:13</c:v>
                      </c:pt>
                      <c:pt idx="1070">
                        <c:v>2016-06-18 17:13</c:v>
                      </c:pt>
                      <c:pt idx="1071">
                        <c:v>2016-06-18 17:13</c:v>
                      </c:pt>
                      <c:pt idx="1072">
                        <c:v>2016-06-18 17:13</c:v>
                      </c:pt>
                      <c:pt idx="1073">
                        <c:v>2016-06-18 17:13</c:v>
                      </c:pt>
                      <c:pt idx="1074">
                        <c:v>2016-06-18 17:13</c:v>
                      </c:pt>
                      <c:pt idx="1075">
                        <c:v>2016-06-18 17:13</c:v>
                      </c:pt>
                      <c:pt idx="1076">
                        <c:v>2016-06-18 17:13</c:v>
                      </c:pt>
                      <c:pt idx="1077">
                        <c:v>2016-06-18 17:13</c:v>
                      </c:pt>
                      <c:pt idx="1078">
                        <c:v>2016-06-18 17:13</c:v>
                      </c:pt>
                      <c:pt idx="1079">
                        <c:v>2016-06-18 17:13</c:v>
                      </c:pt>
                      <c:pt idx="1080">
                        <c:v>2016-06-18 17:13</c:v>
                      </c:pt>
                      <c:pt idx="1081">
                        <c:v>2016-06-18 17:13</c:v>
                      </c:pt>
                      <c:pt idx="1082">
                        <c:v>2016-06-18 17:13</c:v>
                      </c:pt>
                      <c:pt idx="1083">
                        <c:v>2016-06-18 17:14</c:v>
                      </c:pt>
                      <c:pt idx="1084">
                        <c:v>2016-06-18 17:14</c:v>
                      </c:pt>
                      <c:pt idx="1085">
                        <c:v>2016-06-18 17:14</c:v>
                      </c:pt>
                      <c:pt idx="1086">
                        <c:v>2016-06-18 17:14</c:v>
                      </c:pt>
                      <c:pt idx="1087">
                        <c:v>2016-06-18 17:14</c:v>
                      </c:pt>
                      <c:pt idx="1088">
                        <c:v>2016-06-18 17:14</c:v>
                      </c:pt>
                      <c:pt idx="1089">
                        <c:v>2016-06-18 17:14</c:v>
                      </c:pt>
                      <c:pt idx="1090">
                        <c:v>2016-06-18 17:14</c:v>
                      </c:pt>
                      <c:pt idx="1091">
                        <c:v>2016-06-18 17:14</c:v>
                      </c:pt>
                      <c:pt idx="1092">
                        <c:v>2016-06-18 17:14</c:v>
                      </c:pt>
                      <c:pt idx="1093">
                        <c:v>2016-06-18 17:14</c:v>
                      </c:pt>
                      <c:pt idx="1094">
                        <c:v>2016-06-18 17:14</c:v>
                      </c:pt>
                      <c:pt idx="1095">
                        <c:v>2016-06-18 17:14</c:v>
                      </c:pt>
                      <c:pt idx="1096">
                        <c:v>2016-06-18 17:14</c:v>
                      </c:pt>
                      <c:pt idx="1097">
                        <c:v>2016-06-18 17:14</c:v>
                      </c:pt>
                      <c:pt idx="1098">
                        <c:v>2016-06-18 17:14</c:v>
                      </c:pt>
                      <c:pt idx="1099">
                        <c:v>2016-06-18 17:14</c:v>
                      </c:pt>
                      <c:pt idx="1100">
                        <c:v>2016-06-18 17:14</c:v>
                      </c:pt>
                      <c:pt idx="1101">
                        <c:v>2016-06-18 17:14</c:v>
                      </c:pt>
                      <c:pt idx="1102">
                        <c:v>2016-06-18 17:14</c:v>
                      </c:pt>
                      <c:pt idx="1103">
                        <c:v>2016-06-18 17:14</c:v>
                      </c:pt>
                      <c:pt idx="1104">
                        <c:v>2016-06-18 17:14</c:v>
                      </c:pt>
                      <c:pt idx="1105">
                        <c:v>2016-06-18 17:14</c:v>
                      </c:pt>
                      <c:pt idx="1106">
                        <c:v>2016-06-18 17:14</c:v>
                      </c:pt>
                      <c:pt idx="1107">
                        <c:v>2016-06-18 17:14</c:v>
                      </c:pt>
                      <c:pt idx="1108">
                        <c:v>2016-06-18 17:14</c:v>
                      </c:pt>
                      <c:pt idx="1109">
                        <c:v>2016-06-18 17:14</c:v>
                      </c:pt>
                      <c:pt idx="1110">
                        <c:v>2016-06-18 17:14</c:v>
                      </c:pt>
                      <c:pt idx="1111">
                        <c:v>2016-06-18 17:14</c:v>
                      </c:pt>
                      <c:pt idx="1112">
                        <c:v>2016-06-18 17:14</c:v>
                      </c:pt>
                      <c:pt idx="1113">
                        <c:v>2016-06-18 17:14</c:v>
                      </c:pt>
                      <c:pt idx="1114">
                        <c:v>2016-06-18 17:14</c:v>
                      </c:pt>
                      <c:pt idx="1115">
                        <c:v>2016-06-18 17:14</c:v>
                      </c:pt>
                      <c:pt idx="1116">
                        <c:v>2016-06-18 17:14</c:v>
                      </c:pt>
                      <c:pt idx="1117">
                        <c:v>2016-06-18 17:14</c:v>
                      </c:pt>
                      <c:pt idx="1118">
                        <c:v>2016-06-18 17:14</c:v>
                      </c:pt>
                      <c:pt idx="1119">
                        <c:v>2016-06-18 17:14</c:v>
                      </c:pt>
                      <c:pt idx="1120">
                        <c:v>2016-06-18 17:14</c:v>
                      </c:pt>
                      <c:pt idx="1121">
                        <c:v>2016-06-18 17:14</c:v>
                      </c:pt>
                      <c:pt idx="1122">
                        <c:v>2016-06-18 17:14</c:v>
                      </c:pt>
                      <c:pt idx="1123">
                        <c:v>2016-06-18 17:14</c:v>
                      </c:pt>
                      <c:pt idx="1124">
                        <c:v>2016-06-18 17:14</c:v>
                      </c:pt>
                      <c:pt idx="1125">
                        <c:v>2016-06-18 17:14</c:v>
                      </c:pt>
                      <c:pt idx="1126">
                        <c:v>2016-06-18 17:14</c:v>
                      </c:pt>
                      <c:pt idx="1127">
                        <c:v>2016-06-18 17:14</c:v>
                      </c:pt>
                      <c:pt idx="1128">
                        <c:v>2016-06-18 17:14</c:v>
                      </c:pt>
                      <c:pt idx="1129">
                        <c:v>2016-06-18 17:14</c:v>
                      </c:pt>
                      <c:pt idx="1130">
                        <c:v>2016-06-18 17:14</c:v>
                      </c:pt>
                      <c:pt idx="1131">
                        <c:v>2016-06-18 17:14</c:v>
                      </c:pt>
                      <c:pt idx="1132">
                        <c:v>2016-06-18 17:14</c:v>
                      </c:pt>
                      <c:pt idx="1133">
                        <c:v>2016-06-18 17:14</c:v>
                      </c:pt>
                      <c:pt idx="1134">
                        <c:v>2016-06-18 17:14</c:v>
                      </c:pt>
                      <c:pt idx="1135">
                        <c:v>2016-06-18 17:14</c:v>
                      </c:pt>
                      <c:pt idx="1136">
                        <c:v>2016-06-18 17:14</c:v>
                      </c:pt>
                      <c:pt idx="1137">
                        <c:v>2016-06-18 17:14</c:v>
                      </c:pt>
                      <c:pt idx="1138">
                        <c:v>2016-06-18 17:14</c:v>
                      </c:pt>
                      <c:pt idx="1139">
                        <c:v>2016-06-18 17:15</c:v>
                      </c:pt>
                      <c:pt idx="1140">
                        <c:v>2016-06-18 17:15</c:v>
                      </c:pt>
                      <c:pt idx="1141">
                        <c:v>2016-06-18 17:15</c:v>
                      </c:pt>
                      <c:pt idx="1142">
                        <c:v>2016-06-18 17:15</c:v>
                      </c:pt>
                      <c:pt idx="1143">
                        <c:v>2016-06-18 17:15</c:v>
                      </c:pt>
                      <c:pt idx="1144">
                        <c:v>2016-06-18 17:15</c:v>
                      </c:pt>
                      <c:pt idx="1145">
                        <c:v>2016-06-18 17:15</c:v>
                      </c:pt>
                      <c:pt idx="1146">
                        <c:v>2016-06-18 17:15</c:v>
                      </c:pt>
                      <c:pt idx="1147">
                        <c:v>2016-06-18 17:15</c:v>
                      </c:pt>
                      <c:pt idx="1148">
                        <c:v>2016-06-18 17:15</c:v>
                      </c:pt>
                      <c:pt idx="1149">
                        <c:v>2016-06-18 17:15</c:v>
                      </c:pt>
                      <c:pt idx="1150">
                        <c:v>2016-06-18 17:15</c:v>
                      </c:pt>
                      <c:pt idx="1151">
                        <c:v>2016-06-18 17:15</c:v>
                      </c:pt>
                      <c:pt idx="1152">
                        <c:v>2016-06-18 17:15</c:v>
                      </c:pt>
                      <c:pt idx="1153">
                        <c:v>2016-06-18 17:15</c:v>
                      </c:pt>
                      <c:pt idx="1154">
                        <c:v>2016-06-18 17:15</c:v>
                      </c:pt>
                      <c:pt idx="1155">
                        <c:v>2016-06-18 17:15</c:v>
                      </c:pt>
                      <c:pt idx="1156">
                        <c:v>2016-06-18 17:15</c:v>
                      </c:pt>
                      <c:pt idx="1157">
                        <c:v>2016-06-18 17:15</c:v>
                      </c:pt>
                      <c:pt idx="1158">
                        <c:v>2016-06-18 17:15</c:v>
                      </c:pt>
                      <c:pt idx="1159">
                        <c:v>2016-06-18 17:15</c:v>
                      </c:pt>
                      <c:pt idx="1160">
                        <c:v>2016-06-18 17:15</c:v>
                      </c:pt>
                      <c:pt idx="1161">
                        <c:v>2016-06-18 17:15</c:v>
                      </c:pt>
                      <c:pt idx="1162">
                        <c:v>2016-06-18 17:15</c:v>
                      </c:pt>
                      <c:pt idx="1163">
                        <c:v>2016-06-18 17:15</c:v>
                      </c:pt>
                      <c:pt idx="1164">
                        <c:v>2016-06-18 17:15</c:v>
                      </c:pt>
                      <c:pt idx="1165">
                        <c:v>2016-06-18 17:15</c:v>
                      </c:pt>
                      <c:pt idx="1166">
                        <c:v>2016-06-18 17:15</c:v>
                      </c:pt>
                      <c:pt idx="1167">
                        <c:v>2016-06-18 17:15</c:v>
                      </c:pt>
                      <c:pt idx="1168">
                        <c:v>2016-06-18 17:15</c:v>
                      </c:pt>
                      <c:pt idx="1169">
                        <c:v>2016-06-18 17:15</c:v>
                      </c:pt>
                      <c:pt idx="1170">
                        <c:v>2016-06-18 17:15</c:v>
                      </c:pt>
                      <c:pt idx="1171">
                        <c:v>2016-06-18 17:15</c:v>
                      </c:pt>
                      <c:pt idx="1172">
                        <c:v>2016-06-18 17:15</c:v>
                      </c:pt>
                      <c:pt idx="1173">
                        <c:v>2016-06-18 17:15</c:v>
                      </c:pt>
                      <c:pt idx="1174">
                        <c:v>2016-06-18 17:15</c:v>
                      </c:pt>
                      <c:pt idx="1175">
                        <c:v>2016-06-18 17:15</c:v>
                      </c:pt>
                      <c:pt idx="1176">
                        <c:v>2016-06-18 17:15</c:v>
                      </c:pt>
                      <c:pt idx="1177">
                        <c:v>2016-06-18 17:15</c:v>
                      </c:pt>
                      <c:pt idx="1178">
                        <c:v>2016-06-18 17:15</c:v>
                      </c:pt>
                      <c:pt idx="1179">
                        <c:v>2016-06-18 17:15</c:v>
                      </c:pt>
                      <c:pt idx="1180">
                        <c:v>2016-06-18 17:15</c:v>
                      </c:pt>
                      <c:pt idx="1181">
                        <c:v>2016-06-18 17:15</c:v>
                      </c:pt>
                      <c:pt idx="1182">
                        <c:v>2016-06-18 17:15</c:v>
                      </c:pt>
                      <c:pt idx="1183">
                        <c:v>2016-06-18 17:15</c:v>
                      </c:pt>
                      <c:pt idx="1184">
                        <c:v>2016-06-18 17:15</c:v>
                      </c:pt>
                      <c:pt idx="1185">
                        <c:v>2016-06-18 17:15</c:v>
                      </c:pt>
                      <c:pt idx="1186">
                        <c:v>2016-06-18 17:15</c:v>
                      </c:pt>
                      <c:pt idx="1187">
                        <c:v>2016-06-18 17:15</c:v>
                      </c:pt>
                      <c:pt idx="1188">
                        <c:v>2016-06-18 17:15</c:v>
                      </c:pt>
                      <c:pt idx="1189">
                        <c:v>2016-06-18 17:15</c:v>
                      </c:pt>
                      <c:pt idx="1190">
                        <c:v>2016-06-18 17:15</c:v>
                      </c:pt>
                      <c:pt idx="1191">
                        <c:v>2016-06-18 17:15</c:v>
                      </c:pt>
                      <c:pt idx="1192">
                        <c:v>2016-06-18 17:15</c:v>
                      </c:pt>
                      <c:pt idx="1193">
                        <c:v>2016-06-18 17:15</c:v>
                      </c:pt>
                      <c:pt idx="1194">
                        <c:v>2016-06-18 17:15</c:v>
                      </c:pt>
                      <c:pt idx="1195">
                        <c:v>2016-06-18 17:16</c:v>
                      </c:pt>
                      <c:pt idx="1196">
                        <c:v>2016-06-18 17:16</c:v>
                      </c:pt>
                      <c:pt idx="1197">
                        <c:v>2016-06-18 17:16</c:v>
                      </c:pt>
                      <c:pt idx="1198">
                        <c:v>2016-06-18 17:16</c:v>
                      </c:pt>
                      <c:pt idx="1199">
                        <c:v>2016-06-18 17:16</c:v>
                      </c:pt>
                      <c:pt idx="1200">
                        <c:v>2016-06-18 17:16</c:v>
                      </c:pt>
                      <c:pt idx="1201">
                        <c:v>2016-06-18 17:16</c:v>
                      </c:pt>
                      <c:pt idx="1202">
                        <c:v>2016-06-18 17:16</c:v>
                      </c:pt>
                      <c:pt idx="1203">
                        <c:v>2016-06-18 17:16</c:v>
                      </c:pt>
                      <c:pt idx="1204">
                        <c:v>2016-06-18 17:16</c:v>
                      </c:pt>
                      <c:pt idx="1205">
                        <c:v>2016-06-18 17:16</c:v>
                      </c:pt>
                      <c:pt idx="1206">
                        <c:v>2016-06-18 17:16</c:v>
                      </c:pt>
                      <c:pt idx="1207">
                        <c:v>2016-06-18 17:16</c:v>
                      </c:pt>
                      <c:pt idx="1208">
                        <c:v>2016-06-18 17:16</c:v>
                      </c:pt>
                      <c:pt idx="1209">
                        <c:v>2016-06-18 17:16</c:v>
                      </c:pt>
                      <c:pt idx="1210">
                        <c:v>2016-06-18 17:16</c:v>
                      </c:pt>
                      <c:pt idx="1211">
                        <c:v>2016-06-18 17:16</c:v>
                      </c:pt>
                      <c:pt idx="1212">
                        <c:v>2016-06-18 17:16</c:v>
                      </c:pt>
                      <c:pt idx="1213">
                        <c:v>2016-06-18 17:16</c:v>
                      </c:pt>
                      <c:pt idx="1214">
                        <c:v>2016-06-18 17:16</c:v>
                      </c:pt>
                      <c:pt idx="1215">
                        <c:v>2016-06-18 17:16</c:v>
                      </c:pt>
                      <c:pt idx="1216">
                        <c:v>2016-06-18 17:16</c:v>
                      </c:pt>
                      <c:pt idx="1217">
                        <c:v>2016-06-18 17:16</c:v>
                      </c:pt>
                      <c:pt idx="1218">
                        <c:v>2016-06-18 17:16</c:v>
                      </c:pt>
                      <c:pt idx="1219">
                        <c:v>2016-06-18 17:16</c:v>
                      </c:pt>
                      <c:pt idx="1220">
                        <c:v>2016-06-18 17:16</c:v>
                      </c:pt>
                      <c:pt idx="1221">
                        <c:v>2016-06-18 17:16</c:v>
                      </c:pt>
                      <c:pt idx="1222">
                        <c:v>2016-06-18 17:16</c:v>
                      </c:pt>
                      <c:pt idx="1223">
                        <c:v>2016-06-18 17:16</c:v>
                      </c:pt>
                      <c:pt idx="1224">
                        <c:v>2016-06-18 17:16</c:v>
                      </c:pt>
                      <c:pt idx="1225">
                        <c:v>2016-06-18 17:16</c:v>
                      </c:pt>
                      <c:pt idx="1226">
                        <c:v>2016-06-18 17:16</c:v>
                      </c:pt>
                      <c:pt idx="1227">
                        <c:v>2016-06-18 17:16</c:v>
                      </c:pt>
                      <c:pt idx="1228">
                        <c:v>2016-06-18 17:16</c:v>
                      </c:pt>
                      <c:pt idx="1229">
                        <c:v>2016-06-18 17:16</c:v>
                      </c:pt>
                      <c:pt idx="1230">
                        <c:v>2016-06-18 17:16</c:v>
                      </c:pt>
                      <c:pt idx="1231">
                        <c:v>2016-06-18 17:16</c:v>
                      </c:pt>
                      <c:pt idx="1232">
                        <c:v>2016-06-18 17:16</c:v>
                      </c:pt>
                      <c:pt idx="1233">
                        <c:v>2016-06-18 17:16</c:v>
                      </c:pt>
                      <c:pt idx="1234">
                        <c:v>2016-06-18 17:16</c:v>
                      </c:pt>
                      <c:pt idx="1235">
                        <c:v>2016-06-18 17:16</c:v>
                      </c:pt>
                      <c:pt idx="1236">
                        <c:v>2016-06-18 17:16</c:v>
                      </c:pt>
                      <c:pt idx="1237">
                        <c:v>2016-06-18 17:16</c:v>
                      </c:pt>
                      <c:pt idx="1238">
                        <c:v>2016-06-18 17:16</c:v>
                      </c:pt>
                      <c:pt idx="1239">
                        <c:v>2016-06-18 17:16</c:v>
                      </c:pt>
                      <c:pt idx="1240">
                        <c:v>2016-06-18 17:16</c:v>
                      </c:pt>
                      <c:pt idx="1241">
                        <c:v>2016-06-18 17:16</c:v>
                      </c:pt>
                      <c:pt idx="1242">
                        <c:v>2016-06-18 17:16</c:v>
                      </c:pt>
                      <c:pt idx="1243">
                        <c:v>2016-06-18 17:16</c:v>
                      </c:pt>
                      <c:pt idx="1244">
                        <c:v>2016-06-18 17:16</c:v>
                      </c:pt>
                      <c:pt idx="1245">
                        <c:v>2016-06-18 17:16</c:v>
                      </c:pt>
                      <c:pt idx="1246">
                        <c:v>2016-06-18 17:16</c:v>
                      </c:pt>
                      <c:pt idx="1247">
                        <c:v>2016-06-18 17:16</c:v>
                      </c:pt>
                      <c:pt idx="1248">
                        <c:v>2016-06-18 17:16</c:v>
                      </c:pt>
                      <c:pt idx="1249">
                        <c:v>2016-06-18 17:17</c:v>
                      </c:pt>
                      <c:pt idx="1250">
                        <c:v>2016-06-18 17:17</c:v>
                      </c:pt>
                      <c:pt idx="1251">
                        <c:v>2016-06-18 17:17</c:v>
                      </c:pt>
                      <c:pt idx="1252">
                        <c:v>2016-06-18 17:17</c:v>
                      </c:pt>
                      <c:pt idx="1253">
                        <c:v>2016-06-18 17:17</c:v>
                      </c:pt>
                      <c:pt idx="1254">
                        <c:v>2016-06-18 17:17</c:v>
                      </c:pt>
                      <c:pt idx="1255">
                        <c:v>2016-06-18 17:17</c:v>
                      </c:pt>
                      <c:pt idx="1256">
                        <c:v>2016-06-18 17:17</c:v>
                      </c:pt>
                      <c:pt idx="1257">
                        <c:v>2016-06-18 17:17</c:v>
                      </c:pt>
                      <c:pt idx="1258">
                        <c:v>2016-06-18 17:17</c:v>
                      </c:pt>
                      <c:pt idx="1259">
                        <c:v>2016-06-18 17:17</c:v>
                      </c:pt>
                      <c:pt idx="1260">
                        <c:v>2016-06-18 17:17</c:v>
                      </c:pt>
                      <c:pt idx="1261">
                        <c:v>2016-06-18 17:17</c:v>
                      </c:pt>
                      <c:pt idx="1262">
                        <c:v>2016-06-18 17:17</c:v>
                      </c:pt>
                      <c:pt idx="1263">
                        <c:v>2016-06-18 17:17</c:v>
                      </c:pt>
                      <c:pt idx="1264">
                        <c:v>2016-06-18 17:17</c:v>
                      </c:pt>
                      <c:pt idx="1265">
                        <c:v>2016-06-18 17:17</c:v>
                      </c:pt>
                      <c:pt idx="1266">
                        <c:v>2016-06-18 17:17</c:v>
                      </c:pt>
                      <c:pt idx="1267">
                        <c:v>2016-06-18 17:17</c:v>
                      </c:pt>
                      <c:pt idx="1268">
                        <c:v>2016-06-18 17:17</c:v>
                      </c:pt>
                      <c:pt idx="1269">
                        <c:v>2016-06-18 17:17</c:v>
                      </c:pt>
                      <c:pt idx="1270">
                        <c:v>2016-06-18 17:17</c:v>
                      </c:pt>
                      <c:pt idx="1271">
                        <c:v>2016-06-18 17:17</c:v>
                      </c:pt>
                      <c:pt idx="1272">
                        <c:v>2016-06-18 17:17</c:v>
                      </c:pt>
                      <c:pt idx="1273">
                        <c:v>2016-06-18 17:17</c:v>
                      </c:pt>
                      <c:pt idx="1274">
                        <c:v>2016-06-18 17:17</c:v>
                      </c:pt>
                      <c:pt idx="1275">
                        <c:v>2016-06-18 17:17</c:v>
                      </c:pt>
                      <c:pt idx="1276">
                        <c:v>2016-06-18 17:17</c:v>
                      </c:pt>
                      <c:pt idx="1277">
                        <c:v>2016-06-18 17:17</c:v>
                      </c:pt>
                      <c:pt idx="1278">
                        <c:v>2016-06-18 17:17</c:v>
                      </c:pt>
                      <c:pt idx="1279">
                        <c:v>2016-06-18 17:17</c:v>
                      </c:pt>
                      <c:pt idx="1280">
                        <c:v>2016-06-18 17:17</c:v>
                      </c:pt>
                      <c:pt idx="1281">
                        <c:v>2016-06-18 17:17</c:v>
                      </c:pt>
                      <c:pt idx="1282">
                        <c:v>2016-06-18 17:17</c:v>
                      </c:pt>
                      <c:pt idx="1283">
                        <c:v>2016-06-18 17:17</c:v>
                      </c:pt>
                      <c:pt idx="1284">
                        <c:v>2016-06-18 17:17</c:v>
                      </c:pt>
                      <c:pt idx="1285">
                        <c:v>2016-06-18 17:17</c:v>
                      </c:pt>
                      <c:pt idx="1286">
                        <c:v>2016-06-18 17:17</c:v>
                      </c:pt>
                      <c:pt idx="1287">
                        <c:v>2016-06-18 17:17</c:v>
                      </c:pt>
                      <c:pt idx="1288">
                        <c:v>2016-06-18 17:17</c:v>
                      </c:pt>
                      <c:pt idx="1289">
                        <c:v>2016-06-18 17:17</c:v>
                      </c:pt>
                      <c:pt idx="1290">
                        <c:v>2016-06-18 17:17</c:v>
                      </c:pt>
                      <c:pt idx="1291">
                        <c:v>2016-06-18 17:17</c:v>
                      </c:pt>
                      <c:pt idx="1292">
                        <c:v>2016-06-18 17:17</c:v>
                      </c:pt>
                      <c:pt idx="1293">
                        <c:v>2016-06-18 17:17</c:v>
                      </c:pt>
                      <c:pt idx="1294">
                        <c:v>2016-06-18 17:17</c:v>
                      </c:pt>
                      <c:pt idx="1295">
                        <c:v>2016-06-18 17:17</c:v>
                      </c:pt>
                      <c:pt idx="1296">
                        <c:v>2016-06-18 17:17</c:v>
                      </c:pt>
                      <c:pt idx="1297">
                        <c:v>2016-06-18 17:17</c:v>
                      </c:pt>
                      <c:pt idx="1298">
                        <c:v>2016-06-18 17:17</c:v>
                      </c:pt>
                      <c:pt idx="1299">
                        <c:v>2016-06-18 17:17</c:v>
                      </c:pt>
                      <c:pt idx="1300">
                        <c:v>2016-06-18 17:17</c:v>
                      </c:pt>
                      <c:pt idx="1301">
                        <c:v>2016-06-18 17:17</c:v>
                      </c:pt>
                      <c:pt idx="1302">
                        <c:v>2016-06-18 17:17</c:v>
                      </c:pt>
                      <c:pt idx="1303">
                        <c:v>2016-06-18 17:18</c:v>
                      </c:pt>
                      <c:pt idx="1304">
                        <c:v>2016-06-18 17:18</c:v>
                      </c:pt>
                      <c:pt idx="1305">
                        <c:v>2016-06-18 17:18</c:v>
                      </c:pt>
                      <c:pt idx="1306">
                        <c:v>2016-06-18 17:18</c:v>
                      </c:pt>
                      <c:pt idx="1307">
                        <c:v>2016-06-18 17:18</c:v>
                      </c:pt>
                      <c:pt idx="1308">
                        <c:v>2016-06-18 17:18</c:v>
                      </c:pt>
                      <c:pt idx="1309">
                        <c:v>2016-06-18 17:18</c:v>
                      </c:pt>
                      <c:pt idx="1310">
                        <c:v>2016-06-18 17:18</c:v>
                      </c:pt>
                      <c:pt idx="1311">
                        <c:v>2016-06-18 17:18</c:v>
                      </c:pt>
                      <c:pt idx="1312">
                        <c:v>2016-06-18 17:18</c:v>
                      </c:pt>
                      <c:pt idx="1313">
                        <c:v>2016-06-18 17:18</c:v>
                      </c:pt>
                      <c:pt idx="1314">
                        <c:v>2016-06-18 17:18</c:v>
                      </c:pt>
                      <c:pt idx="1315">
                        <c:v>2016-06-18 17:18</c:v>
                      </c:pt>
                      <c:pt idx="1316">
                        <c:v>2016-06-18 17:18</c:v>
                      </c:pt>
                      <c:pt idx="1317">
                        <c:v>2016-06-18 17:18</c:v>
                      </c:pt>
                      <c:pt idx="1318">
                        <c:v>2016-06-18 17:18</c:v>
                      </c:pt>
                      <c:pt idx="1319">
                        <c:v>2016-06-18 17:18</c:v>
                      </c:pt>
                      <c:pt idx="1320">
                        <c:v>2016-06-18 17:18</c:v>
                      </c:pt>
                      <c:pt idx="1321">
                        <c:v>2016-06-18 17:18</c:v>
                      </c:pt>
                      <c:pt idx="1322">
                        <c:v>2016-06-18 17:18</c:v>
                      </c:pt>
                      <c:pt idx="1323">
                        <c:v>2016-06-18 17:18</c:v>
                      </c:pt>
                      <c:pt idx="1324">
                        <c:v>2016-06-18 17:18</c:v>
                      </c:pt>
                      <c:pt idx="1325">
                        <c:v>2016-06-18 17:18</c:v>
                      </c:pt>
                      <c:pt idx="1326">
                        <c:v>2016-06-18 17:18</c:v>
                      </c:pt>
                      <c:pt idx="1327">
                        <c:v>2016-06-18 17:18</c:v>
                      </c:pt>
                      <c:pt idx="1328">
                        <c:v>2016-06-18 17:18</c:v>
                      </c:pt>
                      <c:pt idx="1329">
                        <c:v>2016-06-18 17:18</c:v>
                      </c:pt>
                      <c:pt idx="1330">
                        <c:v>2016-06-18 17:18</c:v>
                      </c:pt>
                      <c:pt idx="1331">
                        <c:v>2016-06-18 17:18</c:v>
                      </c:pt>
                      <c:pt idx="1332">
                        <c:v>2016-06-18 17:18</c:v>
                      </c:pt>
                      <c:pt idx="1333">
                        <c:v>2016-06-18 17:18</c:v>
                      </c:pt>
                      <c:pt idx="1334">
                        <c:v>2016-06-18 17:18</c:v>
                      </c:pt>
                      <c:pt idx="1335">
                        <c:v>2016-06-18 17:18</c:v>
                      </c:pt>
                      <c:pt idx="1336">
                        <c:v>2016-06-18 17:18</c:v>
                      </c:pt>
                      <c:pt idx="1337">
                        <c:v>2016-06-18 17:18</c:v>
                      </c:pt>
                      <c:pt idx="1338">
                        <c:v>2016-06-18 17:18</c:v>
                      </c:pt>
                      <c:pt idx="1339">
                        <c:v>2016-06-18 17:18</c:v>
                      </c:pt>
                      <c:pt idx="1340">
                        <c:v>2016-06-18 17:18</c:v>
                      </c:pt>
                      <c:pt idx="1341">
                        <c:v>2016-06-18 17:18</c:v>
                      </c:pt>
                      <c:pt idx="1342">
                        <c:v>2016-06-18 17:18</c:v>
                      </c:pt>
                      <c:pt idx="1343">
                        <c:v>2016-06-18 17:18</c:v>
                      </c:pt>
                      <c:pt idx="1344">
                        <c:v>2016-06-18 17:18</c:v>
                      </c:pt>
                      <c:pt idx="1345">
                        <c:v>2016-06-18 17:18</c:v>
                      </c:pt>
                      <c:pt idx="1346">
                        <c:v>2016-06-18 17:18</c:v>
                      </c:pt>
                      <c:pt idx="1347">
                        <c:v>2016-06-18 17:18</c:v>
                      </c:pt>
                      <c:pt idx="1348">
                        <c:v>2016-06-18 17:18</c:v>
                      </c:pt>
                      <c:pt idx="1349">
                        <c:v>2016-06-18 17:18</c:v>
                      </c:pt>
                      <c:pt idx="1350">
                        <c:v>2016-06-18 17:18</c:v>
                      </c:pt>
                      <c:pt idx="1351">
                        <c:v>2016-06-18 17:18</c:v>
                      </c:pt>
                      <c:pt idx="1352">
                        <c:v>2016-06-18 17:18</c:v>
                      </c:pt>
                      <c:pt idx="1353">
                        <c:v>2016-06-18 17:18</c:v>
                      </c:pt>
                      <c:pt idx="1354">
                        <c:v>2016-06-18 17:18</c:v>
                      </c:pt>
                      <c:pt idx="1355">
                        <c:v>2016-06-18 17:18</c:v>
                      </c:pt>
                      <c:pt idx="1356">
                        <c:v>2016-06-18 17:18</c:v>
                      </c:pt>
                      <c:pt idx="1357">
                        <c:v>2016-06-18 17:18</c:v>
                      </c:pt>
                      <c:pt idx="1358">
                        <c:v>2016-06-18 17:18</c:v>
                      </c:pt>
                      <c:pt idx="1359">
                        <c:v>2016-06-18 17:18</c:v>
                      </c:pt>
                      <c:pt idx="1360">
                        <c:v>2016-06-18 17:18</c:v>
                      </c:pt>
                      <c:pt idx="1361">
                        <c:v>2016-06-18 17:18</c:v>
                      </c:pt>
                      <c:pt idx="1362">
                        <c:v>2016-06-18 17:19</c:v>
                      </c:pt>
                      <c:pt idx="1363">
                        <c:v>2016-06-18 17:19</c:v>
                      </c:pt>
                      <c:pt idx="1364">
                        <c:v>2016-06-18 17:19</c:v>
                      </c:pt>
                      <c:pt idx="1365">
                        <c:v>2016-06-18 17:19</c:v>
                      </c:pt>
                      <c:pt idx="1366">
                        <c:v>2016-06-18 17:19</c:v>
                      </c:pt>
                      <c:pt idx="1367">
                        <c:v>2016-06-18 17:19</c:v>
                      </c:pt>
                      <c:pt idx="1368">
                        <c:v>2016-06-18 17:19</c:v>
                      </c:pt>
                      <c:pt idx="1369">
                        <c:v>2016-06-18 17:19</c:v>
                      </c:pt>
                      <c:pt idx="1370">
                        <c:v>2016-06-18 17:19</c:v>
                      </c:pt>
                      <c:pt idx="1371">
                        <c:v>2016-06-18 17:19</c:v>
                      </c:pt>
                      <c:pt idx="1372">
                        <c:v>2016-06-18 17:19</c:v>
                      </c:pt>
                      <c:pt idx="1373">
                        <c:v>2016-06-18 17:19</c:v>
                      </c:pt>
                      <c:pt idx="1374">
                        <c:v>2016-06-18 17:19</c:v>
                      </c:pt>
                      <c:pt idx="1375">
                        <c:v>2016-06-18 17:19</c:v>
                      </c:pt>
                      <c:pt idx="1376">
                        <c:v>2016-06-18 17:19</c:v>
                      </c:pt>
                      <c:pt idx="1377">
                        <c:v>2016-06-18 17:19</c:v>
                      </c:pt>
                      <c:pt idx="1378">
                        <c:v>2016-06-18 17:19</c:v>
                      </c:pt>
                      <c:pt idx="1379">
                        <c:v>2016-06-18 17:19</c:v>
                      </c:pt>
                      <c:pt idx="1380">
                        <c:v>2016-06-18 17:19</c:v>
                      </c:pt>
                      <c:pt idx="1381">
                        <c:v>2016-06-18 17:19</c:v>
                      </c:pt>
                      <c:pt idx="1382">
                        <c:v>2016-06-18 17:19</c:v>
                      </c:pt>
                      <c:pt idx="1383">
                        <c:v>2016-06-18 17:19</c:v>
                      </c:pt>
                      <c:pt idx="1384">
                        <c:v>2016-06-18 17:19</c:v>
                      </c:pt>
                      <c:pt idx="1385">
                        <c:v>2016-06-18 17:19</c:v>
                      </c:pt>
                      <c:pt idx="1386">
                        <c:v>2016-06-18 17:19</c:v>
                      </c:pt>
                      <c:pt idx="1387">
                        <c:v>2016-06-18 17:19</c:v>
                      </c:pt>
                      <c:pt idx="1388">
                        <c:v>2016-06-18 17:19</c:v>
                      </c:pt>
                      <c:pt idx="1389">
                        <c:v>2016-06-18 17:19</c:v>
                      </c:pt>
                      <c:pt idx="1390">
                        <c:v>2016-06-18 17:19</c:v>
                      </c:pt>
                      <c:pt idx="1391">
                        <c:v>2016-06-18 17:19</c:v>
                      </c:pt>
                      <c:pt idx="1392">
                        <c:v>2016-06-18 17:19</c:v>
                      </c:pt>
                      <c:pt idx="1393">
                        <c:v>2016-06-18 17:19</c:v>
                      </c:pt>
                      <c:pt idx="1394">
                        <c:v>2016-06-18 17:19</c:v>
                      </c:pt>
                      <c:pt idx="1395">
                        <c:v>2016-06-18 17:19</c:v>
                      </c:pt>
                      <c:pt idx="1396">
                        <c:v>2016-06-18 17:19</c:v>
                      </c:pt>
                      <c:pt idx="1397">
                        <c:v>2016-06-18 17:19</c:v>
                      </c:pt>
                      <c:pt idx="1398">
                        <c:v>2016-06-18 17:19</c:v>
                      </c:pt>
                      <c:pt idx="1399">
                        <c:v>2016-06-18 17:19</c:v>
                      </c:pt>
                      <c:pt idx="1400">
                        <c:v>2016-06-18 17:19</c:v>
                      </c:pt>
                      <c:pt idx="1401">
                        <c:v>2016-06-18 17:19</c:v>
                      </c:pt>
                      <c:pt idx="1402">
                        <c:v>2016-06-18 17:19</c:v>
                      </c:pt>
                      <c:pt idx="1403">
                        <c:v>2016-06-18 17:19</c:v>
                      </c:pt>
                      <c:pt idx="1404">
                        <c:v>2016-06-18 17:19</c:v>
                      </c:pt>
                      <c:pt idx="1405">
                        <c:v>2016-06-18 17:19</c:v>
                      </c:pt>
                      <c:pt idx="1406">
                        <c:v>2016-06-18 17:19</c:v>
                      </c:pt>
                      <c:pt idx="1407">
                        <c:v>2016-06-18 17:19</c:v>
                      </c:pt>
                      <c:pt idx="1408">
                        <c:v>2016-06-18 17:19</c:v>
                      </c:pt>
                      <c:pt idx="1409">
                        <c:v>2016-06-18 17:19</c:v>
                      </c:pt>
                      <c:pt idx="1410">
                        <c:v>2016-06-18 17:19</c:v>
                      </c:pt>
                      <c:pt idx="1411">
                        <c:v>2016-06-18 17:19</c:v>
                      </c:pt>
                      <c:pt idx="1412">
                        <c:v>2016-06-18 17:19</c:v>
                      </c:pt>
                      <c:pt idx="1413">
                        <c:v>2016-06-18 17:19</c:v>
                      </c:pt>
                      <c:pt idx="1414">
                        <c:v>2016-06-18 17:19</c:v>
                      </c:pt>
                      <c:pt idx="1415">
                        <c:v>2016-06-18 17:19</c:v>
                      </c:pt>
                      <c:pt idx="1416">
                        <c:v>2016-06-18 17:19</c:v>
                      </c:pt>
                      <c:pt idx="1417">
                        <c:v>2016-06-18 17:19</c:v>
                      </c:pt>
                      <c:pt idx="1418">
                        <c:v>2016-06-18 17:19</c:v>
                      </c:pt>
                      <c:pt idx="1419">
                        <c:v>2016-06-18 17:19</c:v>
                      </c:pt>
                      <c:pt idx="1420">
                        <c:v>2016-06-18 17:19</c:v>
                      </c:pt>
                      <c:pt idx="1421">
                        <c:v>2016-06-18 17:20</c:v>
                      </c:pt>
                      <c:pt idx="1422">
                        <c:v>2016-06-18 17:20</c:v>
                      </c:pt>
                      <c:pt idx="1423">
                        <c:v>2016-06-18 17:20</c:v>
                      </c:pt>
                      <c:pt idx="1424">
                        <c:v>2016-06-18 17:20</c:v>
                      </c:pt>
                      <c:pt idx="1425">
                        <c:v>2016-06-18 17:20</c:v>
                      </c:pt>
                      <c:pt idx="1426">
                        <c:v>2016-06-18 17:20</c:v>
                      </c:pt>
                      <c:pt idx="1427">
                        <c:v>2016-06-18 17:20</c:v>
                      </c:pt>
                      <c:pt idx="1428">
                        <c:v>2016-06-18 17:20</c:v>
                      </c:pt>
                      <c:pt idx="1429">
                        <c:v>2016-06-18 17:20</c:v>
                      </c:pt>
                      <c:pt idx="1430">
                        <c:v>2016-06-18 17:20</c:v>
                      </c:pt>
                      <c:pt idx="1431">
                        <c:v>2016-06-18 17:20</c:v>
                      </c:pt>
                      <c:pt idx="1432">
                        <c:v>2016-06-18 17:20</c:v>
                      </c:pt>
                      <c:pt idx="1433">
                        <c:v>2016-06-18 17:20</c:v>
                      </c:pt>
                      <c:pt idx="1434">
                        <c:v>2016-06-18 17:20</c:v>
                      </c:pt>
                      <c:pt idx="1435">
                        <c:v>2016-06-18 17:20</c:v>
                      </c:pt>
                      <c:pt idx="1436">
                        <c:v>2016-06-18 17:20</c:v>
                      </c:pt>
                      <c:pt idx="1437">
                        <c:v>2016-06-18 17:20</c:v>
                      </c:pt>
                      <c:pt idx="1438">
                        <c:v>2016-06-18 17:20</c:v>
                      </c:pt>
                      <c:pt idx="1439">
                        <c:v>2016-06-18 17:20</c:v>
                      </c:pt>
                      <c:pt idx="1440">
                        <c:v>2016-06-18 17:20</c:v>
                      </c:pt>
                      <c:pt idx="1441">
                        <c:v>2016-06-18 17:20</c:v>
                      </c:pt>
                      <c:pt idx="1442">
                        <c:v>2016-06-18 17:20</c:v>
                      </c:pt>
                      <c:pt idx="1443">
                        <c:v>2016-06-18 17:20</c:v>
                      </c:pt>
                      <c:pt idx="1444">
                        <c:v>2016-06-18 17:20</c:v>
                      </c:pt>
                      <c:pt idx="1445">
                        <c:v>2016-06-18 17:20</c:v>
                      </c:pt>
                      <c:pt idx="1446">
                        <c:v>2016-06-18 17:20</c:v>
                      </c:pt>
                      <c:pt idx="1447">
                        <c:v>2016-06-18 17:20</c:v>
                      </c:pt>
                      <c:pt idx="1448">
                        <c:v>2016-06-18 17:20</c:v>
                      </c:pt>
                      <c:pt idx="1449">
                        <c:v>2016-06-18 17:20</c:v>
                      </c:pt>
                      <c:pt idx="1450">
                        <c:v>2016-06-18 17:20</c:v>
                      </c:pt>
                      <c:pt idx="1451">
                        <c:v>2016-06-18 17:20</c:v>
                      </c:pt>
                      <c:pt idx="1452">
                        <c:v>2016-06-18 17:20</c:v>
                      </c:pt>
                      <c:pt idx="1453">
                        <c:v>2016-06-18 17:20</c:v>
                      </c:pt>
                      <c:pt idx="1454">
                        <c:v>2016-06-18 17:20</c:v>
                      </c:pt>
                      <c:pt idx="1455">
                        <c:v>2016-06-18 17:20</c:v>
                      </c:pt>
                      <c:pt idx="1456">
                        <c:v>2016-06-18 17:20</c:v>
                      </c:pt>
                      <c:pt idx="1457">
                        <c:v>2016-06-18 17:20</c:v>
                      </c:pt>
                      <c:pt idx="1458">
                        <c:v>2016-06-18 17:20</c:v>
                      </c:pt>
                      <c:pt idx="1459">
                        <c:v>2016-06-18 17:20</c:v>
                      </c:pt>
                      <c:pt idx="1460">
                        <c:v>2016-06-18 17:20</c:v>
                      </c:pt>
                      <c:pt idx="1461">
                        <c:v>2016-06-18 17:20</c:v>
                      </c:pt>
                      <c:pt idx="1462">
                        <c:v>2016-06-18 17:20</c:v>
                      </c:pt>
                      <c:pt idx="1463">
                        <c:v>2016-06-18 17:20</c:v>
                      </c:pt>
                      <c:pt idx="1464">
                        <c:v>2016-06-18 17:20</c:v>
                      </c:pt>
                      <c:pt idx="1465">
                        <c:v>2016-06-18 17:20</c:v>
                      </c:pt>
                      <c:pt idx="1466">
                        <c:v>2016-06-18 17:20</c:v>
                      </c:pt>
                      <c:pt idx="1467">
                        <c:v>2016-06-18 17:20</c:v>
                      </c:pt>
                      <c:pt idx="1468">
                        <c:v>2016-06-18 17:20</c:v>
                      </c:pt>
                      <c:pt idx="1469">
                        <c:v>2016-06-18 17:20</c:v>
                      </c:pt>
                      <c:pt idx="1470">
                        <c:v>2016-06-18 17:20</c:v>
                      </c:pt>
                      <c:pt idx="1471">
                        <c:v>2016-06-18 17:20</c:v>
                      </c:pt>
                      <c:pt idx="1472">
                        <c:v>2016-06-18 17:20</c:v>
                      </c:pt>
                      <c:pt idx="1473">
                        <c:v>2016-06-18 17:20</c:v>
                      </c:pt>
                      <c:pt idx="1474">
                        <c:v>2016-06-18 17:20</c:v>
                      </c:pt>
                      <c:pt idx="1475">
                        <c:v>2016-06-18 17:21</c:v>
                      </c:pt>
                      <c:pt idx="1476">
                        <c:v>2016-06-18 17:21</c:v>
                      </c:pt>
                      <c:pt idx="1477">
                        <c:v>2016-06-18 17:21</c:v>
                      </c:pt>
                      <c:pt idx="1478">
                        <c:v>2016-06-18 17:21</c:v>
                      </c:pt>
                      <c:pt idx="1479">
                        <c:v>2016-06-18 17:21</c:v>
                      </c:pt>
                      <c:pt idx="1480">
                        <c:v>2016-06-18 17:21</c:v>
                      </c:pt>
                      <c:pt idx="1481">
                        <c:v>2016-06-18 17:21</c:v>
                      </c:pt>
                      <c:pt idx="1482">
                        <c:v>2016-06-18 17:21</c:v>
                      </c:pt>
                      <c:pt idx="1483">
                        <c:v>2016-06-18 17:21</c:v>
                      </c:pt>
                      <c:pt idx="1484">
                        <c:v>2016-06-18 17:21</c:v>
                      </c:pt>
                      <c:pt idx="1485">
                        <c:v>2016-06-18 17:21</c:v>
                      </c:pt>
                      <c:pt idx="1486">
                        <c:v>2016-06-18 17:21</c:v>
                      </c:pt>
                      <c:pt idx="1487">
                        <c:v>2016-06-18 17:21</c:v>
                      </c:pt>
                      <c:pt idx="1488">
                        <c:v>2016-06-18 17:21</c:v>
                      </c:pt>
                      <c:pt idx="1489">
                        <c:v>2016-06-18 17:21</c:v>
                      </c:pt>
                      <c:pt idx="1490">
                        <c:v>2016-06-18 17:21</c:v>
                      </c:pt>
                      <c:pt idx="1491">
                        <c:v>2016-06-18 17:21</c:v>
                      </c:pt>
                      <c:pt idx="1492">
                        <c:v>2016-06-18 17:21</c:v>
                      </c:pt>
                      <c:pt idx="1493">
                        <c:v>2016-06-18 17:21</c:v>
                      </c:pt>
                      <c:pt idx="1494">
                        <c:v>2016-06-18 17:21</c:v>
                      </c:pt>
                      <c:pt idx="1495">
                        <c:v>2016-06-18 17:21</c:v>
                      </c:pt>
                      <c:pt idx="1496">
                        <c:v>2016-06-18 17:21</c:v>
                      </c:pt>
                      <c:pt idx="1497">
                        <c:v>2016-06-18 17:21</c:v>
                      </c:pt>
                      <c:pt idx="1498">
                        <c:v>2016-06-18 17:21</c:v>
                      </c:pt>
                      <c:pt idx="1499">
                        <c:v>2016-06-18 17:21</c:v>
                      </c:pt>
                      <c:pt idx="1500">
                        <c:v>2016-06-18 17:21</c:v>
                      </c:pt>
                      <c:pt idx="1501">
                        <c:v>2016-06-18 17:21</c:v>
                      </c:pt>
                      <c:pt idx="1502">
                        <c:v>2016-06-18 17:21</c:v>
                      </c:pt>
                      <c:pt idx="1503">
                        <c:v>2016-06-18 17:21</c:v>
                      </c:pt>
                      <c:pt idx="1504">
                        <c:v>2016-06-18 17:21</c:v>
                      </c:pt>
                      <c:pt idx="1505">
                        <c:v>2016-06-18 17:21</c:v>
                      </c:pt>
                      <c:pt idx="1506">
                        <c:v>2016-06-18 17:21</c:v>
                      </c:pt>
                      <c:pt idx="1507">
                        <c:v>2016-06-18 17:21</c:v>
                      </c:pt>
                      <c:pt idx="1508">
                        <c:v>2016-06-18 17:21</c:v>
                      </c:pt>
                      <c:pt idx="1509">
                        <c:v>2016-06-18 17:21</c:v>
                      </c:pt>
                      <c:pt idx="1510">
                        <c:v>2016-06-18 17:21</c:v>
                      </c:pt>
                      <c:pt idx="1511">
                        <c:v>2016-06-18 17:21</c:v>
                      </c:pt>
                      <c:pt idx="1512">
                        <c:v>2016-06-18 17:21</c:v>
                      </c:pt>
                      <c:pt idx="1513">
                        <c:v>2016-06-18 17:21</c:v>
                      </c:pt>
                      <c:pt idx="1514">
                        <c:v>2016-06-18 17:21</c:v>
                      </c:pt>
                      <c:pt idx="1515">
                        <c:v>2016-06-18 17:21</c:v>
                      </c:pt>
                      <c:pt idx="1516">
                        <c:v>2016-06-18 17:21</c:v>
                      </c:pt>
                      <c:pt idx="1517">
                        <c:v>2016-06-18 17:21</c:v>
                      </c:pt>
                      <c:pt idx="1518">
                        <c:v>2016-06-18 17:21</c:v>
                      </c:pt>
                      <c:pt idx="1519">
                        <c:v>2016-06-18 17:21</c:v>
                      </c:pt>
                      <c:pt idx="1520">
                        <c:v>2016-06-18 17:21</c:v>
                      </c:pt>
                      <c:pt idx="1521">
                        <c:v>2016-06-18 17:21</c:v>
                      </c:pt>
                      <c:pt idx="1522">
                        <c:v>2016-06-18 17:21</c:v>
                      </c:pt>
                      <c:pt idx="1523">
                        <c:v>2016-06-18 17:21</c:v>
                      </c:pt>
                      <c:pt idx="1524">
                        <c:v>2016-06-18 17:21</c:v>
                      </c:pt>
                      <c:pt idx="1525">
                        <c:v>2016-06-18 17:21</c:v>
                      </c:pt>
                      <c:pt idx="1526">
                        <c:v>2016-06-18 17:21</c:v>
                      </c:pt>
                      <c:pt idx="1527">
                        <c:v>2016-06-18 17:21</c:v>
                      </c:pt>
                      <c:pt idx="1528">
                        <c:v>2016-06-18 17:21</c:v>
                      </c:pt>
                      <c:pt idx="1529">
                        <c:v>2016-06-18 17:21</c:v>
                      </c:pt>
                      <c:pt idx="1530">
                        <c:v>2016-06-18 17:21</c:v>
                      </c:pt>
                      <c:pt idx="1531">
                        <c:v>2016-06-18 17:22</c:v>
                      </c:pt>
                      <c:pt idx="1532">
                        <c:v>2016-06-18 17:22</c:v>
                      </c:pt>
                      <c:pt idx="1533">
                        <c:v>2016-06-18 17:22</c:v>
                      </c:pt>
                      <c:pt idx="1534">
                        <c:v>2016-06-18 17:22</c:v>
                      </c:pt>
                      <c:pt idx="1535">
                        <c:v>2016-06-18 17:22</c:v>
                      </c:pt>
                      <c:pt idx="1536">
                        <c:v>2016-06-18 17:22</c:v>
                      </c:pt>
                      <c:pt idx="1537">
                        <c:v>2016-06-18 17:22</c:v>
                      </c:pt>
                      <c:pt idx="1538">
                        <c:v>2016-06-18 17:22</c:v>
                      </c:pt>
                      <c:pt idx="1539">
                        <c:v>2016-06-18 17:22</c:v>
                      </c:pt>
                      <c:pt idx="1540">
                        <c:v>2016-06-18 17:22</c:v>
                      </c:pt>
                      <c:pt idx="1541">
                        <c:v>2016-06-18 17:22</c:v>
                      </c:pt>
                      <c:pt idx="1542">
                        <c:v>2016-06-18 17:22</c:v>
                      </c:pt>
                      <c:pt idx="1543">
                        <c:v>2016-06-18 17:22</c:v>
                      </c:pt>
                      <c:pt idx="1544">
                        <c:v>2016-06-18 17:22</c:v>
                      </c:pt>
                      <c:pt idx="1545">
                        <c:v>2016-06-18 17:22</c:v>
                      </c:pt>
                      <c:pt idx="1546">
                        <c:v>2016-06-18 17:22</c:v>
                      </c:pt>
                      <c:pt idx="1547">
                        <c:v>2016-06-18 17:22</c:v>
                      </c:pt>
                      <c:pt idx="1548">
                        <c:v>2016-06-18 17:22</c:v>
                      </c:pt>
                      <c:pt idx="1549">
                        <c:v>2016-06-18 17:22</c:v>
                      </c:pt>
                      <c:pt idx="1550">
                        <c:v>2016-06-18 17:22</c:v>
                      </c:pt>
                      <c:pt idx="1551">
                        <c:v>2016-06-18 17:22</c:v>
                      </c:pt>
                      <c:pt idx="1552">
                        <c:v>2016-06-18 17:22</c:v>
                      </c:pt>
                      <c:pt idx="1553">
                        <c:v>2016-06-18 17:22</c:v>
                      </c:pt>
                      <c:pt idx="1554">
                        <c:v>2016-06-18 17:22</c:v>
                      </c:pt>
                      <c:pt idx="1555">
                        <c:v>2016-06-18 17:22</c:v>
                      </c:pt>
                      <c:pt idx="1556">
                        <c:v>2016-06-18 17:22</c:v>
                      </c:pt>
                      <c:pt idx="1557">
                        <c:v>2016-06-18 17:22</c:v>
                      </c:pt>
                      <c:pt idx="1558">
                        <c:v>2016-06-18 17:22</c:v>
                      </c:pt>
                      <c:pt idx="1559">
                        <c:v>2016-06-18 17:22</c:v>
                      </c:pt>
                      <c:pt idx="1560">
                        <c:v>2016-06-18 17:22</c:v>
                      </c:pt>
                      <c:pt idx="1561">
                        <c:v>2016-06-18 17:22</c:v>
                      </c:pt>
                      <c:pt idx="1562">
                        <c:v>2016-06-18 17:22</c:v>
                      </c:pt>
                      <c:pt idx="1563">
                        <c:v>2016-06-18 17:22</c:v>
                      </c:pt>
                      <c:pt idx="1564">
                        <c:v>2016-06-18 17:22</c:v>
                      </c:pt>
                      <c:pt idx="1565">
                        <c:v>2016-06-18 17:22</c:v>
                      </c:pt>
                      <c:pt idx="1566">
                        <c:v>2016-06-18 17:22</c:v>
                      </c:pt>
                      <c:pt idx="1567">
                        <c:v>2016-06-18 17:22</c:v>
                      </c:pt>
                      <c:pt idx="1568">
                        <c:v>2016-06-18 17:22</c:v>
                      </c:pt>
                      <c:pt idx="1569">
                        <c:v>2016-06-18 17:22</c:v>
                      </c:pt>
                      <c:pt idx="1570">
                        <c:v>2016-06-18 17:22</c:v>
                      </c:pt>
                      <c:pt idx="1571">
                        <c:v>2016-06-18 17:22</c:v>
                      </c:pt>
                      <c:pt idx="1572">
                        <c:v>2016-06-18 17:22</c:v>
                      </c:pt>
                      <c:pt idx="1573">
                        <c:v>2016-06-18 17:22</c:v>
                      </c:pt>
                      <c:pt idx="1574">
                        <c:v>2016-06-18 17:22</c:v>
                      </c:pt>
                      <c:pt idx="1575">
                        <c:v>2016-06-18 17:22</c:v>
                      </c:pt>
                      <c:pt idx="1576">
                        <c:v>2016-06-18 17:22</c:v>
                      </c:pt>
                      <c:pt idx="1577">
                        <c:v>2016-06-18 17:22</c:v>
                      </c:pt>
                      <c:pt idx="1578">
                        <c:v>2016-06-18 17:22</c:v>
                      </c:pt>
                      <c:pt idx="1579">
                        <c:v>2016-06-18 17:22</c:v>
                      </c:pt>
                      <c:pt idx="1580">
                        <c:v>2016-06-18 17:22</c:v>
                      </c:pt>
                      <c:pt idx="1581">
                        <c:v>2016-06-18 17:22</c:v>
                      </c:pt>
                      <c:pt idx="1582">
                        <c:v>2016-06-18 17:22</c:v>
                      </c:pt>
                      <c:pt idx="1583">
                        <c:v>2016-06-18 17:22</c:v>
                      </c:pt>
                      <c:pt idx="1584">
                        <c:v>2016-06-18 17:22</c:v>
                      </c:pt>
                      <c:pt idx="1585">
                        <c:v>2016-06-18 17:22</c:v>
                      </c:pt>
                      <c:pt idx="1586">
                        <c:v>2016-06-18 17:22</c:v>
                      </c:pt>
                      <c:pt idx="1587">
                        <c:v>2016-06-18 17:23</c:v>
                      </c:pt>
                      <c:pt idx="1588">
                        <c:v>2016-06-18 17:23</c:v>
                      </c:pt>
                      <c:pt idx="1589">
                        <c:v>2016-06-18 17:23</c:v>
                      </c:pt>
                      <c:pt idx="1590">
                        <c:v>2016-06-18 17:23</c:v>
                      </c:pt>
                      <c:pt idx="1591">
                        <c:v>2016-06-18 17:23</c:v>
                      </c:pt>
                      <c:pt idx="1592">
                        <c:v>2016-06-18 17:23</c:v>
                      </c:pt>
                      <c:pt idx="1593">
                        <c:v>2016-06-18 17:23</c:v>
                      </c:pt>
                      <c:pt idx="1594">
                        <c:v>2016-06-18 17:23</c:v>
                      </c:pt>
                      <c:pt idx="1595">
                        <c:v>2016-06-18 17:23</c:v>
                      </c:pt>
                      <c:pt idx="1596">
                        <c:v>2016-06-18 17:23</c:v>
                      </c:pt>
                      <c:pt idx="1597">
                        <c:v>2016-06-18 17:23</c:v>
                      </c:pt>
                      <c:pt idx="1598">
                        <c:v>2016-06-18 17:23</c:v>
                      </c:pt>
                      <c:pt idx="1599">
                        <c:v>2016-06-18 17:23</c:v>
                      </c:pt>
                      <c:pt idx="1600">
                        <c:v>2016-06-18 17:23</c:v>
                      </c:pt>
                      <c:pt idx="1601">
                        <c:v>2016-06-18 17:23</c:v>
                      </c:pt>
                      <c:pt idx="1602">
                        <c:v>2016-06-18 17:23</c:v>
                      </c:pt>
                      <c:pt idx="1603">
                        <c:v>2016-06-18 17:23</c:v>
                      </c:pt>
                      <c:pt idx="1604">
                        <c:v>2016-06-18 17:23</c:v>
                      </c:pt>
                      <c:pt idx="1605">
                        <c:v>2016-06-18 17:23</c:v>
                      </c:pt>
                      <c:pt idx="1606">
                        <c:v>2016-06-18 17:23</c:v>
                      </c:pt>
                      <c:pt idx="1607">
                        <c:v>2016-06-18 17:23</c:v>
                      </c:pt>
                      <c:pt idx="1608">
                        <c:v>2016-06-18 17:23</c:v>
                      </c:pt>
                      <c:pt idx="1609">
                        <c:v>2016-06-18 17:23</c:v>
                      </c:pt>
                      <c:pt idx="1610">
                        <c:v>2016-06-18 17:23</c:v>
                      </c:pt>
                      <c:pt idx="1611">
                        <c:v>2016-06-18 17:23</c:v>
                      </c:pt>
                      <c:pt idx="1612">
                        <c:v>2016-06-18 17:23</c:v>
                      </c:pt>
                      <c:pt idx="1613">
                        <c:v>2016-06-18 17:23</c:v>
                      </c:pt>
                      <c:pt idx="1614">
                        <c:v>2016-06-18 17:23</c:v>
                      </c:pt>
                      <c:pt idx="1615">
                        <c:v>2016-06-18 17:23</c:v>
                      </c:pt>
                      <c:pt idx="1616">
                        <c:v>2016-06-18 17:23</c:v>
                      </c:pt>
                      <c:pt idx="1617">
                        <c:v>2016-06-18 17:23</c:v>
                      </c:pt>
                      <c:pt idx="1618">
                        <c:v>2016-06-18 17:23</c:v>
                      </c:pt>
                      <c:pt idx="1619">
                        <c:v>2016-06-18 17:23</c:v>
                      </c:pt>
                      <c:pt idx="1620">
                        <c:v>2016-06-18 17:23</c:v>
                      </c:pt>
                      <c:pt idx="1621">
                        <c:v>2016-06-18 17:23</c:v>
                      </c:pt>
                      <c:pt idx="1622">
                        <c:v>2016-06-18 17:23</c:v>
                      </c:pt>
                      <c:pt idx="1623">
                        <c:v>2016-06-18 17:23</c:v>
                      </c:pt>
                      <c:pt idx="1624">
                        <c:v>2016-06-18 17:23</c:v>
                      </c:pt>
                      <c:pt idx="1625">
                        <c:v>2016-06-18 17:23</c:v>
                      </c:pt>
                      <c:pt idx="1626">
                        <c:v>2016-06-18 17:23</c:v>
                      </c:pt>
                      <c:pt idx="1627">
                        <c:v>2016-06-18 17:23</c:v>
                      </c:pt>
                      <c:pt idx="1628">
                        <c:v>2016-06-18 17:23</c:v>
                      </c:pt>
                      <c:pt idx="1629">
                        <c:v>2016-06-18 17:23</c:v>
                      </c:pt>
                      <c:pt idx="1630">
                        <c:v>2016-06-18 17:23</c:v>
                      </c:pt>
                      <c:pt idx="1631">
                        <c:v>2016-06-18 17:23</c:v>
                      </c:pt>
                      <c:pt idx="1632">
                        <c:v>2016-06-18 17:23</c:v>
                      </c:pt>
                      <c:pt idx="1633">
                        <c:v>2016-06-18 17:23</c:v>
                      </c:pt>
                      <c:pt idx="1634">
                        <c:v>2016-06-18 17:23</c:v>
                      </c:pt>
                      <c:pt idx="1635">
                        <c:v>2016-06-18 17:23</c:v>
                      </c:pt>
                      <c:pt idx="1636">
                        <c:v>2016-06-18 17:23</c:v>
                      </c:pt>
                      <c:pt idx="1637">
                        <c:v>2016-06-18 17:23</c:v>
                      </c:pt>
                      <c:pt idx="1638">
                        <c:v>2016-06-18 17:23</c:v>
                      </c:pt>
                      <c:pt idx="1639">
                        <c:v>2016-06-18 17:23</c:v>
                      </c:pt>
                      <c:pt idx="1640">
                        <c:v>2016-06-18 17:23</c:v>
                      </c:pt>
                      <c:pt idx="1641">
                        <c:v>2016-06-18 17:24</c:v>
                      </c:pt>
                      <c:pt idx="1642">
                        <c:v>2016-06-18 17:24</c:v>
                      </c:pt>
                      <c:pt idx="1643">
                        <c:v>2016-06-18 17:24</c:v>
                      </c:pt>
                      <c:pt idx="1644">
                        <c:v>2016-06-18 17:24</c:v>
                      </c:pt>
                      <c:pt idx="1645">
                        <c:v>2016-06-18 17:24</c:v>
                      </c:pt>
                      <c:pt idx="1646">
                        <c:v>2016-06-18 17:24</c:v>
                      </c:pt>
                      <c:pt idx="1647">
                        <c:v>2016-06-18 17:24</c:v>
                      </c:pt>
                      <c:pt idx="1648">
                        <c:v>2016-06-18 17:24</c:v>
                      </c:pt>
                      <c:pt idx="1649">
                        <c:v>2016-06-18 17:24</c:v>
                      </c:pt>
                      <c:pt idx="1650">
                        <c:v>2016-06-18 17:24</c:v>
                      </c:pt>
                      <c:pt idx="1651">
                        <c:v>2016-06-18 17:24</c:v>
                      </c:pt>
                      <c:pt idx="1652">
                        <c:v>2016-06-18 17:24</c:v>
                      </c:pt>
                      <c:pt idx="1653">
                        <c:v>2016-06-18 17:24</c:v>
                      </c:pt>
                      <c:pt idx="1654">
                        <c:v>2016-06-18 17:24</c:v>
                      </c:pt>
                      <c:pt idx="1655">
                        <c:v>2016-06-18 17:24</c:v>
                      </c:pt>
                      <c:pt idx="1656">
                        <c:v>2016-06-18 17:24</c:v>
                      </c:pt>
                      <c:pt idx="1657">
                        <c:v>2016-06-18 17:24</c:v>
                      </c:pt>
                      <c:pt idx="1658">
                        <c:v>2016-06-18 17:24</c:v>
                      </c:pt>
                      <c:pt idx="1659">
                        <c:v>2016-06-18 17:24</c:v>
                      </c:pt>
                      <c:pt idx="1660">
                        <c:v>2016-06-18 17:24</c:v>
                      </c:pt>
                      <c:pt idx="1661">
                        <c:v>2016-06-18 17:24</c:v>
                      </c:pt>
                      <c:pt idx="1662">
                        <c:v>2016-06-18 17:24</c:v>
                      </c:pt>
                      <c:pt idx="1663">
                        <c:v>2016-06-18 17:24</c:v>
                      </c:pt>
                      <c:pt idx="1664">
                        <c:v>2016-06-18 17:24</c:v>
                      </c:pt>
                      <c:pt idx="1665">
                        <c:v>2016-06-18 17:24</c:v>
                      </c:pt>
                      <c:pt idx="1666">
                        <c:v>2016-06-18 17:24</c:v>
                      </c:pt>
                      <c:pt idx="1667">
                        <c:v>2016-06-18 17:24</c:v>
                      </c:pt>
                      <c:pt idx="1668">
                        <c:v>2016-06-18 17:24</c:v>
                      </c:pt>
                      <c:pt idx="1669">
                        <c:v>2016-06-18 17:24</c:v>
                      </c:pt>
                      <c:pt idx="1670">
                        <c:v>2016-06-18 17:24</c:v>
                      </c:pt>
                      <c:pt idx="1671">
                        <c:v>2016-06-18 17:24</c:v>
                      </c:pt>
                      <c:pt idx="1672">
                        <c:v>2016-06-18 17:24</c:v>
                      </c:pt>
                      <c:pt idx="1673">
                        <c:v>2016-06-18 17:24</c:v>
                      </c:pt>
                      <c:pt idx="1674">
                        <c:v>2016-06-18 17:24</c:v>
                      </c:pt>
                      <c:pt idx="1675">
                        <c:v>2016-06-18 17:24</c:v>
                      </c:pt>
                      <c:pt idx="1676">
                        <c:v>2016-06-18 17:24</c:v>
                      </c:pt>
                      <c:pt idx="1677">
                        <c:v>2016-06-18 17:24</c:v>
                      </c:pt>
                      <c:pt idx="1678">
                        <c:v>2016-06-18 17:24</c:v>
                      </c:pt>
                      <c:pt idx="1679">
                        <c:v>2016-06-18 17:24</c:v>
                      </c:pt>
                      <c:pt idx="1680">
                        <c:v>2016-06-18 17:24</c:v>
                      </c:pt>
                      <c:pt idx="1681">
                        <c:v>2016-06-18 17:24</c:v>
                      </c:pt>
                      <c:pt idx="1682">
                        <c:v>2016-06-18 17:24</c:v>
                      </c:pt>
                      <c:pt idx="1683">
                        <c:v>2016-06-18 17:24</c:v>
                      </c:pt>
                      <c:pt idx="1684">
                        <c:v>2016-06-18 17:24</c:v>
                      </c:pt>
                      <c:pt idx="1685">
                        <c:v>2016-06-18 17:24</c:v>
                      </c:pt>
                      <c:pt idx="1686">
                        <c:v>2016-06-18 17:24</c:v>
                      </c:pt>
                      <c:pt idx="1687">
                        <c:v>2016-06-18 17:24</c:v>
                      </c:pt>
                      <c:pt idx="1688">
                        <c:v>2016-06-18 17:24</c:v>
                      </c:pt>
                      <c:pt idx="1689">
                        <c:v>2016-06-18 17:24</c:v>
                      </c:pt>
                      <c:pt idx="1690">
                        <c:v>2016-06-18 17:24</c:v>
                      </c:pt>
                      <c:pt idx="1691">
                        <c:v>2016-06-18 17:24</c:v>
                      </c:pt>
                      <c:pt idx="1692">
                        <c:v>2016-06-18 17:24</c:v>
                      </c:pt>
                      <c:pt idx="1693">
                        <c:v>2016-06-18 17:24</c:v>
                      </c:pt>
                      <c:pt idx="1694">
                        <c:v>2016-06-18 17:24</c:v>
                      </c:pt>
                      <c:pt idx="1695">
                        <c:v>2016-06-18 17:24</c:v>
                      </c:pt>
                      <c:pt idx="1696">
                        <c:v>2016-06-18 17:24</c:v>
                      </c:pt>
                      <c:pt idx="1697">
                        <c:v>2016-06-18 17:24</c:v>
                      </c:pt>
                      <c:pt idx="1698">
                        <c:v>2016-06-18 17:25</c:v>
                      </c:pt>
                      <c:pt idx="1699">
                        <c:v>2016-06-18 17:25</c:v>
                      </c:pt>
                      <c:pt idx="1700">
                        <c:v>2016-06-18 17:25</c:v>
                      </c:pt>
                      <c:pt idx="1701">
                        <c:v>2016-06-18 17:25</c:v>
                      </c:pt>
                      <c:pt idx="1702">
                        <c:v>2016-06-18 17:25</c:v>
                      </c:pt>
                      <c:pt idx="1703">
                        <c:v>2016-06-18 17:25</c:v>
                      </c:pt>
                      <c:pt idx="1704">
                        <c:v>2016-06-18 17:25</c:v>
                      </c:pt>
                      <c:pt idx="1705">
                        <c:v>2016-06-18 17:25</c:v>
                      </c:pt>
                      <c:pt idx="1706">
                        <c:v>2016-06-18 17:25</c:v>
                      </c:pt>
                      <c:pt idx="1707">
                        <c:v>2016-06-18 17:25</c:v>
                      </c:pt>
                      <c:pt idx="1708">
                        <c:v>2016-06-18 17:25</c:v>
                      </c:pt>
                      <c:pt idx="1709">
                        <c:v>2016-06-18 17:25</c:v>
                      </c:pt>
                      <c:pt idx="1710">
                        <c:v>2016-06-18 17:25</c:v>
                      </c:pt>
                      <c:pt idx="1711">
                        <c:v>2016-06-18 17:25</c:v>
                      </c:pt>
                      <c:pt idx="1712">
                        <c:v>2016-06-18 17:25</c:v>
                      </c:pt>
                      <c:pt idx="1713">
                        <c:v>2016-06-18 17:25</c:v>
                      </c:pt>
                      <c:pt idx="1714">
                        <c:v>2016-06-18 17:25</c:v>
                      </c:pt>
                      <c:pt idx="1715">
                        <c:v>2016-06-18 17:25</c:v>
                      </c:pt>
                      <c:pt idx="1716">
                        <c:v>2016-06-18 17:25</c:v>
                      </c:pt>
                      <c:pt idx="1717">
                        <c:v>2016-06-18 17:25</c:v>
                      </c:pt>
                      <c:pt idx="1718">
                        <c:v>2016-06-18 17:25</c:v>
                      </c:pt>
                      <c:pt idx="1719">
                        <c:v>2016-06-18 17:25</c:v>
                      </c:pt>
                      <c:pt idx="1720">
                        <c:v>2016-06-18 17:25</c:v>
                      </c:pt>
                      <c:pt idx="1721">
                        <c:v>2016-06-18 17:25</c:v>
                      </c:pt>
                      <c:pt idx="1722">
                        <c:v>2016-06-18 17:25</c:v>
                      </c:pt>
                      <c:pt idx="1723">
                        <c:v>2016-06-18 17:25</c:v>
                      </c:pt>
                      <c:pt idx="1724">
                        <c:v>2016-06-18 17:25</c:v>
                      </c:pt>
                      <c:pt idx="1725">
                        <c:v>2016-06-18 17:25</c:v>
                      </c:pt>
                      <c:pt idx="1726">
                        <c:v>2016-06-18 17:25</c:v>
                      </c:pt>
                      <c:pt idx="1727">
                        <c:v>2016-06-18 17:25</c:v>
                      </c:pt>
                      <c:pt idx="1728">
                        <c:v>2016-06-18 17:25</c:v>
                      </c:pt>
                      <c:pt idx="1729">
                        <c:v>2016-06-18 17:25</c:v>
                      </c:pt>
                      <c:pt idx="1730">
                        <c:v>2016-06-18 17:25</c:v>
                      </c:pt>
                      <c:pt idx="1731">
                        <c:v>2016-06-18 17:25</c:v>
                      </c:pt>
                      <c:pt idx="1732">
                        <c:v>2016-06-18 17:25</c:v>
                      </c:pt>
                      <c:pt idx="1733">
                        <c:v>2016-06-18 17:25</c:v>
                      </c:pt>
                      <c:pt idx="1734">
                        <c:v>2016-06-18 17:25</c:v>
                      </c:pt>
                      <c:pt idx="1735">
                        <c:v>2016-06-18 17:25</c:v>
                      </c:pt>
                      <c:pt idx="1736">
                        <c:v>2016-06-18 17:25</c:v>
                      </c:pt>
                      <c:pt idx="1737">
                        <c:v>2016-06-18 17:25</c:v>
                      </c:pt>
                      <c:pt idx="1738">
                        <c:v>2016-06-18 17:25</c:v>
                      </c:pt>
                      <c:pt idx="1739">
                        <c:v>2016-06-18 17:25</c:v>
                      </c:pt>
                      <c:pt idx="1740">
                        <c:v>2016-06-18 17:25</c:v>
                      </c:pt>
                      <c:pt idx="1741">
                        <c:v>2016-06-18 17:25</c:v>
                      </c:pt>
                      <c:pt idx="1742">
                        <c:v>2016-06-18 17:25</c:v>
                      </c:pt>
                      <c:pt idx="1743">
                        <c:v>2016-06-18 17:25</c:v>
                      </c:pt>
                      <c:pt idx="1744">
                        <c:v>2016-06-18 17:25</c:v>
                      </c:pt>
                      <c:pt idx="1745">
                        <c:v>2016-06-18 17:25</c:v>
                      </c:pt>
                      <c:pt idx="1746">
                        <c:v>2016-06-18 17:25</c:v>
                      </c:pt>
                      <c:pt idx="1747">
                        <c:v>2016-06-18 17:25</c:v>
                      </c:pt>
                      <c:pt idx="1748">
                        <c:v>2016-06-18 17:25</c:v>
                      </c:pt>
                      <c:pt idx="1749">
                        <c:v>2016-06-18 17:25</c:v>
                      </c:pt>
                      <c:pt idx="1750">
                        <c:v>2016-06-18 17:25</c:v>
                      </c:pt>
                      <c:pt idx="1751">
                        <c:v>2016-06-18 17:25</c:v>
                      </c:pt>
                      <c:pt idx="1752">
                        <c:v>2016-06-18 17:25</c:v>
                      </c:pt>
                      <c:pt idx="1753">
                        <c:v>2016-06-18 17:25</c:v>
                      </c:pt>
                      <c:pt idx="1754">
                        <c:v>2016-06-18 17:26</c:v>
                      </c:pt>
                      <c:pt idx="1755">
                        <c:v>2016-06-18 17:26</c:v>
                      </c:pt>
                      <c:pt idx="1756">
                        <c:v>2016-06-18 17:26</c:v>
                      </c:pt>
                      <c:pt idx="1757">
                        <c:v>2016-06-18 17:26</c:v>
                      </c:pt>
                      <c:pt idx="1758">
                        <c:v>2016-06-18 17:26</c:v>
                      </c:pt>
                      <c:pt idx="1759">
                        <c:v>2016-06-18 17:26</c:v>
                      </c:pt>
                      <c:pt idx="1760">
                        <c:v>2016-06-18 17:26</c:v>
                      </c:pt>
                      <c:pt idx="1761">
                        <c:v>2016-06-18 17:26</c:v>
                      </c:pt>
                      <c:pt idx="1762">
                        <c:v>2016-06-18 17:26</c:v>
                      </c:pt>
                      <c:pt idx="1763">
                        <c:v>2016-06-18 17:26</c:v>
                      </c:pt>
                      <c:pt idx="1764">
                        <c:v>2016-06-18 17:26</c:v>
                      </c:pt>
                      <c:pt idx="1765">
                        <c:v>2016-06-18 17:26</c:v>
                      </c:pt>
                      <c:pt idx="1766">
                        <c:v>2016-06-18 17:26</c:v>
                      </c:pt>
                      <c:pt idx="1767">
                        <c:v>2016-06-18 17:26</c:v>
                      </c:pt>
                      <c:pt idx="1768">
                        <c:v>2016-06-18 17:26</c:v>
                      </c:pt>
                      <c:pt idx="1769">
                        <c:v>2016-06-18 17:26</c:v>
                      </c:pt>
                      <c:pt idx="1770">
                        <c:v>2016-06-18 17:26</c:v>
                      </c:pt>
                      <c:pt idx="1771">
                        <c:v>2016-06-18 17:26</c:v>
                      </c:pt>
                      <c:pt idx="1772">
                        <c:v>2016-06-18 17:26</c:v>
                      </c:pt>
                      <c:pt idx="1773">
                        <c:v>2016-06-18 17:26</c:v>
                      </c:pt>
                      <c:pt idx="1774">
                        <c:v>2016-06-18 17:26</c:v>
                      </c:pt>
                      <c:pt idx="1775">
                        <c:v>2016-06-18 17:26</c:v>
                      </c:pt>
                      <c:pt idx="1776">
                        <c:v>2016-06-18 17:26</c:v>
                      </c:pt>
                      <c:pt idx="1777">
                        <c:v>2016-06-18 17:26</c:v>
                      </c:pt>
                      <c:pt idx="1778">
                        <c:v>2016-06-18 17:26</c:v>
                      </c:pt>
                      <c:pt idx="1779">
                        <c:v>2016-06-18 17:26</c:v>
                      </c:pt>
                      <c:pt idx="1780">
                        <c:v>2016-06-18 17:26</c:v>
                      </c:pt>
                      <c:pt idx="1781">
                        <c:v>2016-06-18 17:26</c:v>
                      </c:pt>
                      <c:pt idx="1782">
                        <c:v>2016-06-18 17:26</c:v>
                      </c:pt>
                      <c:pt idx="1783">
                        <c:v>2016-06-18 17:26</c:v>
                      </c:pt>
                      <c:pt idx="1784">
                        <c:v>2016-06-18 17:26</c:v>
                      </c:pt>
                      <c:pt idx="1785">
                        <c:v>2016-06-18 17:26</c:v>
                      </c:pt>
                      <c:pt idx="1786">
                        <c:v>2016-06-18 17:26</c:v>
                      </c:pt>
                      <c:pt idx="1787">
                        <c:v>2016-06-18 17:26</c:v>
                      </c:pt>
                      <c:pt idx="1788">
                        <c:v>2016-06-18 17:26</c:v>
                      </c:pt>
                      <c:pt idx="1789">
                        <c:v>2016-06-18 17:26</c:v>
                      </c:pt>
                      <c:pt idx="1790">
                        <c:v>2016-06-18 17:26</c:v>
                      </c:pt>
                      <c:pt idx="1791">
                        <c:v>2016-06-18 17:26</c:v>
                      </c:pt>
                      <c:pt idx="1792">
                        <c:v>2016-06-18 17:26</c:v>
                      </c:pt>
                      <c:pt idx="1793">
                        <c:v>2016-06-18 17:26</c:v>
                      </c:pt>
                      <c:pt idx="1794">
                        <c:v>2016-06-18 17:26</c:v>
                      </c:pt>
                      <c:pt idx="1795">
                        <c:v>2016-06-18 17:26</c:v>
                      </c:pt>
                      <c:pt idx="1796">
                        <c:v>2016-06-18 17:26</c:v>
                      </c:pt>
                      <c:pt idx="1797">
                        <c:v>2016-06-18 17:26</c:v>
                      </c:pt>
                      <c:pt idx="1798">
                        <c:v>2016-06-18 17:26</c:v>
                      </c:pt>
                      <c:pt idx="1799">
                        <c:v>2016-06-18 17:26</c:v>
                      </c:pt>
                      <c:pt idx="1800">
                        <c:v>2016-06-18 17:26</c:v>
                      </c:pt>
                      <c:pt idx="1801">
                        <c:v>2016-06-18 17:26</c:v>
                      </c:pt>
                      <c:pt idx="1802">
                        <c:v>2016-06-18 17:26</c:v>
                      </c:pt>
                      <c:pt idx="1803">
                        <c:v>2016-06-18 17:26</c:v>
                      </c:pt>
                      <c:pt idx="1804">
                        <c:v>2016-06-18 17:26</c:v>
                      </c:pt>
                      <c:pt idx="1805">
                        <c:v>2016-06-18 17:26</c:v>
                      </c:pt>
                      <c:pt idx="1806">
                        <c:v>2016-06-18 17:26</c:v>
                      </c:pt>
                      <c:pt idx="1807">
                        <c:v>2016-06-18 17:26</c:v>
                      </c:pt>
                      <c:pt idx="1808">
                        <c:v>2016-06-18 17:26</c:v>
                      </c:pt>
                      <c:pt idx="1809">
                        <c:v>2016-06-18 17:26</c:v>
                      </c:pt>
                      <c:pt idx="1810">
                        <c:v>2016-06-18 17:26</c:v>
                      </c:pt>
                      <c:pt idx="1811">
                        <c:v>2016-06-18 17:27</c:v>
                      </c:pt>
                      <c:pt idx="1812">
                        <c:v>2016-06-18 17:27</c:v>
                      </c:pt>
                      <c:pt idx="1813">
                        <c:v>2016-06-18 17:27</c:v>
                      </c:pt>
                      <c:pt idx="1814">
                        <c:v>2016-06-18 17:27</c:v>
                      </c:pt>
                      <c:pt idx="1815">
                        <c:v>2016-06-18 17:27</c:v>
                      </c:pt>
                      <c:pt idx="1816">
                        <c:v>2016-06-18 17:27</c:v>
                      </c:pt>
                      <c:pt idx="1817">
                        <c:v>2016-06-18 17:27</c:v>
                      </c:pt>
                      <c:pt idx="1818">
                        <c:v>2016-06-18 17:27</c:v>
                      </c:pt>
                      <c:pt idx="1819">
                        <c:v>2016-06-18 17:27</c:v>
                      </c:pt>
                      <c:pt idx="1820">
                        <c:v>2016-06-18 17:27</c:v>
                      </c:pt>
                      <c:pt idx="1821">
                        <c:v>2016-06-18 17:27</c:v>
                      </c:pt>
                      <c:pt idx="1822">
                        <c:v>2016-06-18 17:27</c:v>
                      </c:pt>
                      <c:pt idx="1823">
                        <c:v>2016-06-18 17:27</c:v>
                      </c:pt>
                      <c:pt idx="1824">
                        <c:v>2016-06-18 17:27</c:v>
                      </c:pt>
                      <c:pt idx="1825">
                        <c:v>2016-06-18 17:27</c:v>
                      </c:pt>
                      <c:pt idx="1826">
                        <c:v>2016-06-18 17:27</c:v>
                      </c:pt>
                      <c:pt idx="1827">
                        <c:v>2016-06-18 17:27</c:v>
                      </c:pt>
                      <c:pt idx="1828">
                        <c:v>2016-06-18 17:27</c:v>
                      </c:pt>
                      <c:pt idx="1829">
                        <c:v>2016-06-18 17:27</c:v>
                      </c:pt>
                      <c:pt idx="1830">
                        <c:v>2016-06-18 17:27</c:v>
                      </c:pt>
                      <c:pt idx="1831">
                        <c:v>2016-06-18 17:27</c:v>
                      </c:pt>
                      <c:pt idx="1832">
                        <c:v>2016-06-18 17:27</c:v>
                      </c:pt>
                      <c:pt idx="1833">
                        <c:v>2016-06-18 17:27</c:v>
                      </c:pt>
                      <c:pt idx="1834">
                        <c:v>2016-06-18 17:27</c:v>
                      </c:pt>
                      <c:pt idx="1835">
                        <c:v>2016-06-18 17:27</c:v>
                      </c:pt>
                      <c:pt idx="1836">
                        <c:v>2016-06-18 17:27</c:v>
                      </c:pt>
                      <c:pt idx="1837">
                        <c:v>2016-06-18 17:27</c:v>
                      </c:pt>
                      <c:pt idx="1838">
                        <c:v>2016-06-18 17:27</c:v>
                      </c:pt>
                      <c:pt idx="1839">
                        <c:v>2016-06-18 17:27</c:v>
                      </c:pt>
                      <c:pt idx="1840">
                        <c:v>2016-06-18 17:27</c:v>
                      </c:pt>
                      <c:pt idx="1841">
                        <c:v>2016-06-18 17:27</c:v>
                      </c:pt>
                      <c:pt idx="1842">
                        <c:v>2016-06-18 17:27</c:v>
                      </c:pt>
                      <c:pt idx="1843">
                        <c:v>2016-06-18 17:27</c:v>
                      </c:pt>
                      <c:pt idx="1844">
                        <c:v>2016-06-18 17:27</c:v>
                      </c:pt>
                      <c:pt idx="1845">
                        <c:v>2016-06-18 17:27</c:v>
                      </c:pt>
                      <c:pt idx="1846">
                        <c:v>2016-06-18 17:27</c:v>
                      </c:pt>
                      <c:pt idx="1847">
                        <c:v>2016-06-18 17:27</c:v>
                      </c:pt>
                      <c:pt idx="1848">
                        <c:v>2016-06-18 17:27</c:v>
                      </c:pt>
                      <c:pt idx="1849">
                        <c:v>2016-06-18 17:27</c:v>
                      </c:pt>
                      <c:pt idx="1850">
                        <c:v>2016-06-18 17:27</c:v>
                      </c:pt>
                      <c:pt idx="1851">
                        <c:v>2016-06-18 17:27</c:v>
                      </c:pt>
                      <c:pt idx="1852">
                        <c:v>2016-06-18 17:27</c:v>
                      </c:pt>
                      <c:pt idx="1853">
                        <c:v>2016-06-18 17:27</c:v>
                      </c:pt>
                      <c:pt idx="1854">
                        <c:v>2016-06-18 17:27</c:v>
                      </c:pt>
                      <c:pt idx="1855">
                        <c:v>2016-06-18 17:27</c:v>
                      </c:pt>
                      <c:pt idx="1856">
                        <c:v>2016-06-18 17:27</c:v>
                      </c:pt>
                      <c:pt idx="1857">
                        <c:v>2016-06-18 17:27</c:v>
                      </c:pt>
                      <c:pt idx="1858">
                        <c:v>2016-06-18 17:27</c:v>
                      </c:pt>
                      <c:pt idx="1859">
                        <c:v>2016-06-18 17:27</c:v>
                      </c:pt>
                      <c:pt idx="1860">
                        <c:v>2016-06-18 17:27</c:v>
                      </c:pt>
                      <c:pt idx="1861">
                        <c:v>2016-06-18 17:27</c:v>
                      </c:pt>
                      <c:pt idx="1862">
                        <c:v>2016-06-18 17:27</c:v>
                      </c:pt>
                      <c:pt idx="1863">
                        <c:v>2016-06-18 17:27</c:v>
                      </c:pt>
                      <c:pt idx="1864">
                        <c:v>2016-06-18 17:27</c:v>
                      </c:pt>
                      <c:pt idx="1865">
                        <c:v>2016-06-18 17:27</c:v>
                      </c:pt>
                      <c:pt idx="1866">
                        <c:v>2016-06-18 17:27</c:v>
                      </c:pt>
                      <c:pt idx="1867">
                        <c:v>2016-06-18 17:27</c:v>
                      </c:pt>
                      <c:pt idx="1868">
                        <c:v>2016-06-18 17:27</c:v>
                      </c:pt>
                      <c:pt idx="1869">
                        <c:v>2016-06-18 17:27</c:v>
                      </c:pt>
                      <c:pt idx="1870">
                        <c:v>2016-06-18 17:28</c:v>
                      </c:pt>
                      <c:pt idx="1871">
                        <c:v>2016-06-18 17:28</c:v>
                      </c:pt>
                      <c:pt idx="1872">
                        <c:v>2016-06-18 17:28</c:v>
                      </c:pt>
                      <c:pt idx="1873">
                        <c:v>2016-06-18 17:28</c:v>
                      </c:pt>
                      <c:pt idx="1874">
                        <c:v>2016-06-18 17:28</c:v>
                      </c:pt>
                      <c:pt idx="1875">
                        <c:v>2016-06-18 17:28</c:v>
                      </c:pt>
                      <c:pt idx="1876">
                        <c:v>2016-06-18 17:28</c:v>
                      </c:pt>
                      <c:pt idx="1877">
                        <c:v>2016-06-18 17:28</c:v>
                      </c:pt>
                      <c:pt idx="1878">
                        <c:v>2016-06-18 17:28</c:v>
                      </c:pt>
                      <c:pt idx="1879">
                        <c:v>2016-06-18 17:28</c:v>
                      </c:pt>
                      <c:pt idx="1880">
                        <c:v>2016-06-18 17:28</c:v>
                      </c:pt>
                      <c:pt idx="1881">
                        <c:v>2016-06-18 17:28</c:v>
                      </c:pt>
                      <c:pt idx="1882">
                        <c:v>2016-06-18 17:28</c:v>
                      </c:pt>
                      <c:pt idx="1883">
                        <c:v>2016-06-18 17:28</c:v>
                      </c:pt>
                      <c:pt idx="1884">
                        <c:v>2016-06-18 17:28</c:v>
                      </c:pt>
                      <c:pt idx="1885">
                        <c:v>2016-06-18 17:28</c:v>
                      </c:pt>
                      <c:pt idx="1886">
                        <c:v>2016-06-18 17:28</c:v>
                      </c:pt>
                      <c:pt idx="1887">
                        <c:v>2016-06-18 17:28</c:v>
                      </c:pt>
                      <c:pt idx="1888">
                        <c:v>2016-06-18 17:28</c:v>
                      </c:pt>
                      <c:pt idx="1889">
                        <c:v>2016-06-18 17:28</c:v>
                      </c:pt>
                      <c:pt idx="1890">
                        <c:v>2016-06-18 17:28</c:v>
                      </c:pt>
                      <c:pt idx="1891">
                        <c:v>2016-06-18 17:28</c:v>
                      </c:pt>
                      <c:pt idx="1892">
                        <c:v>2016-06-18 17:28</c:v>
                      </c:pt>
                      <c:pt idx="1893">
                        <c:v>2016-06-18 17:28</c:v>
                      </c:pt>
                      <c:pt idx="1894">
                        <c:v>2016-06-18 17:28</c:v>
                      </c:pt>
                      <c:pt idx="1895">
                        <c:v>2016-06-18 17:28</c:v>
                      </c:pt>
                      <c:pt idx="1896">
                        <c:v>2016-06-18 17:28</c:v>
                      </c:pt>
                      <c:pt idx="1897">
                        <c:v>2016-06-18 17:28</c:v>
                      </c:pt>
                      <c:pt idx="1898">
                        <c:v>2016-06-18 17:28</c:v>
                      </c:pt>
                      <c:pt idx="1899">
                        <c:v>2016-06-18 17:28</c:v>
                      </c:pt>
                      <c:pt idx="1900">
                        <c:v>2016-06-18 17:28</c:v>
                      </c:pt>
                      <c:pt idx="1901">
                        <c:v>2016-06-18 17:28</c:v>
                      </c:pt>
                      <c:pt idx="1902">
                        <c:v>2016-06-18 17:28</c:v>
                      </c:pt>
                      <c:pt idx="1903">
                        <c:v>2016-06-18 17:28</c:v>
                      </c:pt>
                      <c:pt idx="1904">
                        <c:v>2016-06-18 17:28</c:v>
                      </c:pt>
                      <c:pt idx="1905">
                        <c:v>2016-06-18 17:28</c:v>
                      </c:pt>
                      <c:pt idx="1906">
                        <c:v>2016-06-18 17:28</c:v>
                      </c:pt>
                      <c:pt idx="1907">
                        <c:v>2016-06-18 17:28</c:v>
                      </c:pt>
                      <c:pt idx="1908">
                        <c:v>2016-06-18 17:28</c:v>
                      </c:pt>
                      <c:pt idx="1909">
                        <c:v>2016-06-18 17:28</c:v>
                      </c:pt>
                      <c:pt idx="1910">
                        <c:v>2016-06-18 17:28</c:v>
                      </c:pt>
                      <c:pt idx="1911">
                        <c:v>2016-06-18 17:28</c:v>
                      </c:pt>
                      <c:pt idx="1912">
                        <c:v>2016-06-18 17:28</c:v>
                      </c:pt>
                      <c:pt idx="1913">
                        <c:v>2016-06-18 17:28</c:v>
                      </c:pt>
                      <c:pt idx="1914">
                        <c:v>2016-06-18 17:28</c:v>
                      </c:pt>
                      <c:pt idx="1915">
                        <c:v>2016-06-18 17:28</c:v>
                      </c:pt>
                      <c:pt idx="1916">
                        <c:v>2016-06-18 17:28</c:v>
                      </c:pt>
                      <c:pt idx="1917">
                        <c:v>2016-06-18 17:28</c:v>
                      </c:pt>
                      <c:pt idx="1918">
                        <c:v>2016-06-18 17:28</c:v>
                      </c:pt>
                      <c:pt idx="1919">
                        <c:v>2016-06-18 17:28</c:v>
                      </c:pt>
                      <c:pt idx="1920">
                        <c:v>2016-06-18 17:28</c:v>
                      </c:pt>
                      <c:pt idx="1921">
                        <c:v>2016-06-18 17:28</c:v>
                      </c:pt>
                      <c:pt idx="1922">
                        <c:v>2016-06-18 17:28</c:v>
                      </c:pt>
                      <c:pt idx="1923">
                        <c:v>2016-06-18 17:28</c:v>
                      </c:pt>
                      <c:pt idx="1924">
                        <c:v>2016-06-18 17:28</c:v>
                      </c:pt>
                      <c:pt idx="1925">
                        <c:v>2016-06-18 17:28</c:v>
                      </c:pt>
                      <c:pt idx="1926">
                        <c:v>2016-06-18 17:28</c:v>
                      </c:pt>
                      <c:pt idx="1927">
                        <c:v>2016-06-18 17:28</c:v>
                      </c:pt>
                      <c:pt idx="1928">
                        <c:v>2016-06-18 17:29</c:v>
                      </c:pt>
                      <c:pt idx="1929">
                        <c:v>2016-06-18 17:29</c:v>
                      </c:pt>
                      <c:pt idx="1930">
                        <c:v>2016-06-18 17:29</c:v>
                      </c:pt>
                      <c:pt idx="1931">
                        <c:v>2016-06-18 17:29</c:v>
                      </c:pt>
                      <c:pt idx="1932">
                        <c:v>2016-06-18 17:29</c:v>
                      </c:pt>
                      <c:pt idx="1933">
                        <c:v>2016-06-18 17:29</c:v>
                      </c:pt>
                      <c:pt idx="1934">
                        <c:v>2016-06-18 17:29</c:v>
                      </c:pt>
                      <c:pt idx="1935">
                        <c:v>2016-06-18 17:29</c:v>
                      </c:pt>
                      <c:pt idx="1936">
                        <c:v>2016-06-18 17:29</c:v>
                      </c:pt>
                      <c:pt idx="1937">
                        <c:v>2016-06-18 17:29</c:v>
                      </c:pt>
                      <c:pt idx="1938">
                        <c:v>2016-06-18 17:29</c:v>
                      </c:pt>
                      <c:pt idx="1939">
                        <c:v>2016-06-18 17:29</c:v>
                      </c:pt>
                      <c:pt idx="1940">
                        <c:v>2016-06-18 17:29</c:v>
                      </c:pt>
                      <c:pt idx="1941">
                        <c:v>2016-06-18 17:29</c:v>
                      </c:pt>
                      <c:pt idx="1942">
                        <c:v>2016-06-18 17:29</c:v>
                      </c:pt>
                      <c:pt idx="1943">
                        <c:v>2016-06-18 17:29</c:v>
                      </c:pt>
                      <c:pt idx="1944">
                        <c:v>2016-06-18 17:29</c:v>
                      </c:pt>
                      <c:pt idx="1945">
                        <c:v>2016-06-18 17:29</c:v>
                      </c:pt>
                      <c:pt idx="1946">
                        <c:v>2016-06-18 17:29</c:v>
                      </c:pt>
                      <c:pt idx="1947">
                        <c:v>2016-06-18 17:29</c:v>
                      </c:pt>
                      <c:pt idx="1948">
                        <c:v>2016-06-18 17:29</c:v>
                      </c:pt>
                      <c:pt idx="1949">
                        <c:v>2016-06-18 17:29</c:v>
                      </c:pt>
                      <c:pt idx="1950">
                        <c:v>2016-06-18 17:29</c:v>
                      </c:pt>
                      <c:pt idx="1951">
                        <c:v>2016-06-18 17:29</c:v>
                      </c:pt>
                      <c:pt idx="1952">
                        <c:v>2016-06-18 17:29</c:v>
                      </c:pt>
                      <c:pt idx="1953">
                        <c:v>2016-06-18 17:29</c:v>
                      </c:pt>
                      <c:pt idx="1954">
                        <c:v>2016-06-18 17:29</c:v>
                      </c:pt>
                      <c:pt idx="1955">
                        <c:v>2016-06-18 17:29</c:v>
                      </c:pt>
                      <c:pt idx="1956">
                        <c:v>2016-06-18 17:29</c:v>
                      </c:pt>
                      <c:pt idx="1957">
                        <c:v>2016-06-18 17:29</c:v>
                      </c:pt>
                      <c:pt idx="1958">
                        <c:v>2016-06-18 17:29</c:v>
                      </c:pt>
                      <c:pt idx="1959">
                        <c:v>2016-06-18 17:29</c:v>
                      </c:pt>
                      <c:pt idx="1960">
                        <c:v>2016-06-18 17:29</c:v>
                      </c:pt>
                      <c:pt idx="1961">
                        <c:v>2016-06-18 17:29</c:v>
                      </c:pt>
                      <c:pt idx="1962">
                        <c:v>2016-06-18 17:29</c:v>
                      </c:pt>
                      <c:pt idx="1963">
                        <c:v>2016-06-18 17:29</c:v>
                      </c:pt>
                      <c:pt idx="1964">
                        <c:v>2016-06-18 17:29</c:v>
                      </c:pt>
                      <c:pt idx="1965">
                        <c:v>2016-06-18 17:29</c:v>
                      </c:pt>
                      <c:pt idx="1966">
                        <c:v>2016-06-18 17:29</c:v>
                      </c:pt>
                      <c:pt idx="1967">
                        <c:v>2016-06-18 17:29</c:v>
                      </c:pt>
                      <c:pt idx="1968">
                        <c:v>2016-06-18 17:29</c:v>
                      </c:pt>
                      <c:pt idx="1969">
                        <c:v>2016-06-18 17:29</c:v>
                      </c:pt>
                      <c:pt idx="1970">
                        <c:v>2016-06-18 17:29</c:v>
                      </c:pt>
                      <c:pt idx="1971">
                        <c:v>2016-06-18 17:29</c:v>
                      </c:pt>
                      <c:pt idx="1972">
                        <c:v>2016-06-18 17:29</c:v>
                      </c:pt>
                      <c:pt idx="1973">
                        <c:v>2016-06-18 17:29</c:v>
                      </c:pt>
                      <c:pt idx="1974">
                        <c:v>2016-06-18 17:29</c:v>
                      </c:pt>
                      <c:pt idx="1975">
                        <c:v>2016-06-18 17:29</c:v>
                      </c:pt>
                      <c:pt idx="1976">
                        <c:v>2016-06-18 17:29</c:v>
                      </c:pt>
                      <c:pt idx="1977">
                        <c:v>2016-06-18 17:29</c:v>
                      </c:pt>
                      <c:pt idx="1978">
                        <c:v>2016-06-18 17:29</c:v>
                      </c:pt>
                      <c:pt idx="1979">
                        <c:v>2016-06-18 17:29</c:v>
                      </c:pt>
                      <c:pt idx="1980">
                        <c:v>2016-06-18 17:29</c:v>
                      </c:pt>
                      <c:pt idx="1981">
                        <c:v>2016-06-18 17:29</c:v>
                      </c:pt>
                      <c:pt idx="1982">
                        <c:v>2016-06-18 17:29</c:v>
                      </c:pt>
                      <c:pt idx="1983">
                        <c:v>2016-06-18 17:29</c:v>
                      </c:pt>
                      <c:pt idx="1984">
                        <c:v>2016-06-18 17:29</c:v>
                      </c:pt>
                      <c:pt idx="1985">
                        <c:v>2016-06-18 17:30</c:v>
                      </c:pt>
                      <c:pt idx="1986">
                        <c:v>2016-06-18 17:30</c:v>
                      </c:pt>
                      <c:pt idx="1987">
                        <c:v>2016-06-18 17:30</c:v>
                      </c:pt>
                      <c:pt idx="1988">
                        <c:v>2016-06-18 17:30</c:v>
                      </c:pt>
                      <c:pt idx="1989">
                        <c:v>2016-06-18 17:30</c:v>
                      </c:pt>
                      <c:pt idx="1990">
                        <c:v>2016-06-18 17:30</c:v>
                      </c:pt>
                      <c:pt idx="1991">
                        <c:v>2016-06-18 17:30</c:v>
                      </c:pt>
                      <c:pt idx="1992">
                        <c:v>2016-06-18 17:30</c:v>
                      </c:pt>
                      <c:pt idx="1993">
                        <c:v>2016-06-18 17:30</c:v>
                      </c:pt>
                      <c:pt idx="1994">
                        <c:v>2016-06-18 17:30</c:v>
                      </c:pt>
                      <c:pt idx="1995">
                        <c:v>2016-06-18 17:30</c:v>
                      </c:pt>
                      <c:pt idx="1996">
                        <c:v>2016-06-18 17:30</c:v>
                      </c:pt>
                      <c:pt idx="1997">
                        <c:v>2016-06-18 17:30</c:v>
                      </c:pt>
                      <c:pt idx="1998">
                        <c:v>2016-06-18 17:30</c:v>
                      </c:pt>
                      <c:pt idx="1999">
                        <c:v>2016-06-18 17:30</c:v>
                      </c:pt>
                      <c:pt idx="2000">
                        <c:v>2016-06-18 17:30</c:v>
                      </c:pt>
                      <c:pt idx="2001">
                        <c:v>2016-06-18 17:30</c:v>
                      </c:pt>
                      <c:pt idx="2002">
                        <c:v>2016-06-18 17:30</c:v>
                      </c:pt>
                      <c:pt idx="2003">
                        <c:v>2016-06-18 17:30</c:v>
                      </c:pt>
                      <c:pt idx="2004">
                        <c:v>2016-06-18 17:30</c:v>
                      </c:pt>
                      <c:pt idx="2005">
                        <c:v>2016-06-18 17:30</c:v>
                      </c:pt>
                      <c:pt idx="2006">
                        <c:v>2016-06-18 17:30</c:v>
                      </c:pt>
                      <c:pt idx="2007">
                        <c:v>2016-06-18 17:30</c:v>
                      </c:pt>
                      <c:pt idx="2008">
                        <c:v>2016-06-18 17:30</c:v>
                      </c:pt>
                      <c:pt idx="2009">
                        <c:v>2016-06-18 17:30</c:v>
                      </c:pt>
                      <c:pt idx="2010">
                        <c:v>2016-06-18 17:30</c:v>
                      </c:pt>
                      <c:pt idx="2011">
                        <c:v>2016-06-18 17:30</c:v>
                      </c:pt>
                      <c:pt idx="2012">
                        <c:v>2016-06-18 17:30</c:v>
                      </c:pt>
                      <c:pt idx="2013">
                        <c:v>2016-06-18 17:30</c:v>
                      </c:pt>
                      <c:pt idx="2014">
                        <c:v>2016-06-18 17:30</c:v>
                      </c:pt>
                      <c:pt idx="2015">
                        <c:v>2016-06-18 17:30</c:v>
                      </c:pt>
                      <c:pt idx="2016">
                        <c:v>2016-06-18 17:30</c:v>
                      </c:pt>
                      <c:pt idx="2017">
                        <c:v>2016-06-18 17:30</c:v>
                      </c:pt>
                      <c:pt idx="2018">
                        <c:v>2016-06-18 17:30</c:v>
                      </c:pt>
                      <c:pt idx="2019">
                        <c:v>2016-06-18 17:30</c:v>
                      </c:pt>
                      <c:pt idx="2020">
                        <c:v>2016-06-18 17:30</c:v>
                      </c:pt>
                      <c:pt idx="2021">
                        <c:v>2016-06-18 17:30</c:v>
                      </c:pt>
                      <c:pt idx="2022">
                        <c:v>2016-06-18 17:30</c:v>
                      </c:pt>
                      <c:pt idx="2023">
                        <c:v>2016-06-18 17:30</c:v>
                      </c:pt>
                      <c:pt idx="2024">
                        <c:v>2016-06-18 17:30</c:v>
                      </c:pt>
                      <c:pt idx="2025">
                        <c:v>2016-06-18 17:30</c:v>
                      </c:pt>
                      <c:pt idx="2026">
                        <c:v>2016-06-18 17:30</c:v>
                      </c:pt>
                      <c:pt idx="2027">
                        <c:v>2016-06-18 17:30</c:v>
                      </c:pt>
                      <c:pt idx="2028">
                        <c:v>2016-06-18 17:30</c:v>
                      </c:pt>
                      <c:pt idx="2029">
                        <c:v>2016-06-18 17:30</c:v>
                      </c:pt>
                      <c:pt idx="2030">
                        <c:v>2016-06-18 17:30</c:v>
                      </c:pt>
                      <c:pt idx="2031">
                        <c:v>2016-06-18 17:30</c:v>
                      </c:pt>
                      <c:pt idx="2032">
                        <c:v>2016-06-18 17:30</c:v>
                      </c:pt>
                      <c:pt idx="2033">
                        <c:v>2016-06-18 17:30</c:v>
                      </c:pt>
                      <c:pt idx="2034">
                        <c:v>2016-06-18 17:30</c:v>
                      </c:pt>
                      <c:pt idx="2035">
                        <c:v>2016-06-18 17:30</c:v>
                      </c:pt>
                      <c:pt idx="2036">
                        <c:v>2016-06-18 17:30</c:v>
                      </c:pt>
                      <c:pt idx="2037">
                        <c:v>2016-06-18 17:30</c:v>
                      </c:pt>
                      <c:pt idx="2038">
                        <c:v>2016-06-18 17:30</c:v>
                      </c:pt>
                      <c:pt idx="2039">
                        <c:v>2016-06-18 17:30</c:v>
                      </c:pt>
                      <c:pt idx="2040">
                        <c:v>2016-06-18 17:30</c:v>
                      </c:pt>
                      <c:pt idx="2041">
                        <c:v>2016-06-18 17:30</c:v>
                      </c:pt>
                      <c:pt idx="2042">
                        <c:v>2016-06-18 17:30</c:v>
                      </c:pt>
                      <c:pt idx="2043">
                        <c:v>2016-06-18 17:30</c:v>
                      </c:pt>
                      <c:pt idx="2044">
                        <c:v>2016-06-18 17:31</c:v>
                      </c:pt>
                      <c:pt idx="2045">
                        <c:v>2016-06-18 17:31</c:v>
                      </c:pt>
                      <c:pt idx="2046">
                        <c:v>2016-06-18 17:31</c:v>
                      </c:pt>
                      <c:pt idx="2047">
                        <c:v>2016-06-18 17:31</c:v>
                      </c:pt>
                      <c:pt idx="2048">
                        <c:v>2016-06-18 17:31</c:v>
                      </c:pt>
                      <c:pt idx="2049">
                        <c:v>2016-06-18 17:31</c:v>
                      </c:pt>
                      <c:pt idx="2050">
                        <c:v>2016-06-18 17:31</c:v>
                      </c:pt>
                      <c:pt idx="2051">
                        <c:v>2016-06-18 17:31</c:v>
                      </c:pt>
                      <c:pt idx="2052">
                        <c:v>2016-06-18 17:31</c:v>
                      </c:pt>
                      <c:pt idx="2053">
                        <c:v>2016-06-18 17:31</c:v>
                      </c:pt>
                      <c:pt idx="2054">
                        <c:v>2016-06-18 17:31</c:v>
                      </c:pt>
                      <c:pt idx="2055">
                        <c:v>2016-06-18 17:31</c:v>
                      </c:pt>
                      <c:pt idx="2056">
                        <c:v>2016-06-18 17:31</c:v>
                      </c:pt>
                      <c:pt idx="2057">
                        <c:v>2016-06-18 17:31</c:v>
                      </c:pt>
                      <c:pt idx="2058">
                        <c:v>2016-06-18 17:31</c:v>
                      </c:pt>
                      <c:pt idx="2059">
                        <c:v>2016-06-18 17:31</c:v>
                      </c:pt>
                      <c:pt idx="2060">
                        <c:v>2016-06-18 17:31</c:v>
                      </c:pt>
                      <c:pt idx="2061">
                        <c:v>2016-06-18 17:31</c:v>
                      </c:pt>
                      <c:pt idx="2062">
                        <c:v>2016-06-18 17:31</c:v>
                      </c:pt>
                      <c:pt idx="2063">
                        <c:v>2016-06-18 17:31</c:v>
                      </c:pt>
                      <c:pt idx="2064">
                        <c:v>2016-06-18 17:31</c:v>
                      </c:pt>
                      <c:pt idx="2065">
                        <c:v>2016-06-18 17:31</c:v>
                      </c:pt>
                      <c:pt idx="2066">
                        <c:v>2016-06-18 17:31</c:v>
                      </c:pt>
                      <c:pt idx="2067">
                        <c:v>2016-06-18 17:31</c:v>
                      </c:pt>
                      <c:pt idx="2068">
                        <c:v>2016-06-18 17:31</c:v>
                      </c:pt>
                      <c:pt idx="2069">
                        <c:v>2016-06-18 17:31</c:v>
                      </c:pt>
                      <c:pt idx="2070">
                        <c:v>2016-06-18 17:31</c:v>
                      </c:pt>
                      <c:pt idx="2071">
                        <c:v>2016-06-18 17:31</c:v>
                      </c:pt>
                      <c:pt idx="2072">
                        <c:v>2016-06-18 17:31</c:v>
                      </c:pt>
                      <c:pt idx="2073">
                        <c:v>2016-06-18 17:31</c:v>
                      </c:pt>
                      <c:pt idx="2074">
                        <c:v>2016-06-18 17:31</c:v>
                      </c:pt>
                      <c:pt idx="2075">
                        <c:v>2016-06-18 17:31</c:v>
                      </c:pt>
                      <c:pt idx="2076">
                        <c:v>2016-06-18 17:31</c:v>
                      </c:pt>
                      <c:pt idx="2077">
                        <c:v>2016-06-18 17:31</c:v>
                      </c:pt>
                      <c:pt idx="2078">
                        <c:v>2016-06-18 17:31</c:v>
                      </c:pt>
                      <c:pt idx="2079">
                        <c:v>2016-06-18 17:31</c:v>
                      </c:pt>
                      <c:pt idx="2080">
                        <c:v>2016-06-18 17:31</c:v>
                      </c:pt>
                      <c:pt idx="2081">
                        <c:v>2016-06-18 17:31</c:v>
                      </c:pt>
                      <c:pt idx="2082">
                        <c:v>2016-06-18 17:31</c:v>
                      </c:pt>
                      <c:pt idx="2083">
                        <c:v>2016-06-18 17:31</c:v>
                      </c:pt>
                      <c:pt idx="2084">
                        <c:v>2016-06-18 17:31</c:v>
                      </c:pt>
                      <c:pt idx="2085">
                        <c:v>2016-06-18 17:31</c:v>
                      </c:pt>
                      <c:pt idx="2086">
                        <c:v>2016-06-18 17:31</c:v>
                      </c:pt>
                      <c:pt idx="2087">
                        <c:v>2016-06-18 17:31</c:v>
                      </c:pt>
                      <c:pt idx="2088">
                        <c:v>2016-06-18 17:31</c:v>
                      </c:pt>
                      <c:pt idx="2089">
                        <c:v>2016-06-18 17:31</c:v>
                      </c:pt>
                      <c:pt idx="2090">
                        <c:v>2016-06-18 17:31</c:v>
                      </c:pt>
                      <c:pt idx="2091">
                        <c:v>2016-06-18 17:31</c:v>
                      </c:pt>
                      <c:pt idx="2092">
                        <c:v>2016-06-18 17:31</c:v>
                      </c:pt>
                      <c:pt idx="2093">
                        <c:v>2016-06-18 17:31</c:v>
                      </c:pt>
                      <c:pt idx="2094">
                        <c:v>2016-06-18 17:31</c:v>
                      </c:pt>
                      <c:pt idx="2095">
                        <c:v>2016-06-18 17:31</c:v>
                      </c:pt>
                      <c:pt idx="2096">
                        <c:v>2016-06-18 17:31</c:v>
                      </c:pt>
                      <c:pt idx="2097">
                        <c:v>2016-06-18 17:31</c:v>
                      </c:pt>
                      <c:pt idx="2098">
                        <c:v>2016-06-18 17:31</c:v>
                      </c:pt>
                      <c:pt idx="2099">
                        <c:v>2016-06-18 17:31</c:v>
                      </c:pt>
                      <c:pt idx="2100">
                        <c:v>2016-06-18 17:32</c:v>
                      </c:pt>
                      <c:pt idx="2101">
                        <c:v>2016-06-18 17:32</c:v>
                      </c:pt>
                      <c:pt idx="2102">
                        <c:v>2016-06-18 17:32</c:v>
                      </c:pt>
                      <c:pt idx="2103">
                        <c:v>2016-06-18 17:32</c:v>
                      </c:pt>
                      <c:pt idx="2104">
                        <c:v>2016-06-18 17:32</c:v>
                      </c:pt>
                      <c:pt idx="2105">
                        <c:v>2016-06-18 17:32</c:v>
                      </c:pt>
                      <c:pt idx="2106">
                        <c:v>2016-06-18 17:32</c:v>
                      </c:pt>
                      <c:pt idx="2107">
                        <c:v>2016-06-18 17:32</c:v>
                      </c:pt>
                      <c:pt idx="2108">
                        <c:v>2016-06-18 17:32</c:v>
                      </c:pt>
                      <c:pt idx="2109">
                        <c:v>2016-06-18 17:32</c:v>
                      </c:pt>
                      <c:pt idx="2110">
                        <c:v>2016-06-18 17:32</c:v>
                      </c:pt>
                      <c:pt idx="2111">
                        <c:v>2016-06-18 17:32</c:v>
                      </c:pt>
                      <c:pt idx="2112">
                        <c:v>2016-06-18 17:32</c:v>
                      </c:pt>
                      <c:pt idx="2113">
                        <c:v>2016-06-18 17:32</c:v>
                      </c:pt>
                      <c:pt idx="2114">
                        <c:v>2016-06-18 17:32</c:v>
                      </c:pt>
                      <c:pt idx="2115">
                        <c:v>2016-06-18 17:32</c:v>
                      </c:pt>
                      <c:pt idx="2116">
                        <c:v>2016-06-18 17:32</c:v>
                      </c:pt>
                      <c:pt idx="2117">
                        <c:v>2016-06-18 17:32</c:v>
                      </c:pt>
                      <c:pt idx="2118">
                        <c:v>2016-06-18 17:32</c:v>
                      </c:pt>
                      <c:pt idx="2119">
                        <c:v>2016-06-18 17:32</c:v>
                      </c:pt>
                      <c:pt idx="2120">
                        <c:v>2016-06-18 17:32</c:v>
                      </c:pt>
                      <c:pt idx="2121">
                        <c:v>2016-06-18 17:32</c:v>
                      </c:pt>
                      <c:pt idx="2122">
                        <c:v>2016-06-18 17:32</c:v>
                      </c:pt>
                      <c:pt idx="2123">
                        <c:v>2016-06-18 17:32</c:v>
                      </c:pt>
                      <c:pt idx="2124">
                        <c:v>2016-06-18 17:32</c:v>
                      </c:pt>
                      <c:pt idx="2125">
                        <c:v>2016-06-18 17:32</c:v>
                      </c:pt>
                      <c:pt idx="2126">
                        <c:v>2016-06-18 17:32</c:v>
                      </c:pt>
                      <c:pt idx="2127">
                        <c:v>2016-06-18 17:32</c:v>
                      </c:pt>
                      <c:pt idx="2128">
                        <c:v>2016-06-18 17:32</c:v>
                      </c:pt>
                      <c:pt idx="2129">
                        <c:v>2016-06-18 17:32</c:v>
                      </c:pt>
                      <c:pt idx="2130">
                        <c:v>2016-06-18 17:32</c:v>
                      </c:pt>
                      <c:pt idx="2131">
                        <c:v>2016-06-18 17:32</c:v>
                      </c:pt>
                      <c:pt idx="2132">
                        <c:v>2016-06-18 17:32</c:v>
                      </c:pt>
                      <c:pt idx="2133">
                        <c:v>2016-06-18 17:32</c:v>
                      </c:pt>
                      <c:pt idx="2134">
                        <c:v>2016-06-18 17:32</c:v>
                      </c:pt>
                      <c:pt idx="2135">
                        <c:v>2016-06-18 17:32</c:v>
                      </c:pt>
                      <c:pt idx="2136">
                        <c:v>2016-06-18 17:32</c:v>
                      </c:pt>
                      <c:pt idx="2137">
                        <c:v>2016-06-18 17:32</c:v>
                      </c:pt>
                      <c:pt idx="2138">
                        <c:v>2016-06-18 17:32</c:v>
                      </c:pt>
                      <c:pt idx="2139">
                        <c:v>2016-06-18 17:32</c:v>
                      </c:pt>
                      <c:pt idx="2140">
                        <c:v>2016-06-18 17:32</c:v>
                      </c:pt>
                      <c:pt idx="2141">
                        <c:v>2016-06-18 17:32</c:v>
                      </c:pt>
                      <c:pt idx="2142">
                        <c:v>2016-06-18 17:32</c:v>
                      </c:pt>
                      <c:pt idx="2143">
                        <c:v>2016-06-18 17:32</c:v>
                      </c:pt>
                      <c:pt idx="2144">
                        <c:v>2016-06-18 17:32</c:v>
                      </c:pt>
                      <c:pt idx="2145">
                        <c:v>2016-06-18 17:32</c:v>
                      </c:pt>
                      <c:pt idx="2146">
                        <c:v>2016-06-18 17:32</c:v>
                      </c:pt>
                      <c:pt idx="2147">
                        <c:v>2016-06-18 17:32</c:v>
                      </c:pt>
                      <c:pt idx="2148">
                        <c:v>2016-06-18 17:32</c:v>
                      </c:pt>
                      <c:pt idx="2149">
                        <c:v>2016-06-18 17:32</c:v>
                      </c:pt>
                      <c:pt idx="2150">
                        <c:v>2016-06-18 17:32</c:v>
                      </c:pt>
                      <c:pt idx="2151">
                        <c:v>2016-06-18 17:32</c:v>
                      </c:pt>
                      <c:pt idx="2152">
                        <c:v>2016-06-18 17:32</c:v>
                      </c:pt>
                      <c:pt idx="2153">
                        <c:v>2016-06-18 17:32</c:v>
                      </c:pt>
                      <c:pt idx="2154">
                        <c:v>2016-06-18 17:32</c:v>
                      </c:pt>
                      <c:pt idx="2155">
                        <c:v>2016-06-18 17:33</c:v>
                      </c:pt>
                      <c:pt idx="2156">
                        <c:v>2016-06-18 17:33</c:v>
                      </c:pt>
                      <c:pt idx="2157">
                        <c:v>2016-06-18 17:33</c:v>
                      </c:pt>
                      <c:pt idx="2158">
                        <c:v>2016-06-18 17:33</c:v>
                      </c:pt>
                      <c:pt idx="2159">
                        <c:v>2016-06-18 17:33</c:v>
                      </c:pt>
                      <c:pt idx="2160">
                        <c:v>2016-06-18 17:33</c:v>
                      </c:pt>
                      <c:pt idx="2161">
                        <c:v>2016-06-18 17:33</c:v>
                      </c:pt>
                      <c:pt idx="2162">
                        <c:v>2016-06-18 17:33</c:v>
                      </c:pt>
                      <c:pt idx="2163">
                        <c:v>2016-06-18 17:33</c:v>
                      </c:pt>
                      <c:pt idx="2164">
                        <c:v>2016-06-18 17:33</c:v>
                      </c:pt>
                      <c:pt idx="2165">
                        <c:v>2016-06-18 17:33</c:v>
                      </c:pt>
                      <c:pt idx="2166">
                        <c:v>2016-06-18 17:33</c:v>
                      </c:pt>
                      <c:pt idx="2167">
                        <c:v>2016-06-18 17:33</c:v>
                      </c:pt>
                      <c:pt idx="2168">
                        <c:v>2016-06-18 17:33</c:v>
                      </c:pt>
                      <c:pt idx="2169">
                        <c:v>2016-06-18 17:33</c:v>
                      </c:pt>
                      <c:pt idx="2170">
                        <c:v>2016-06-18 17:33</c:v>
                      </c:pt>
                      <c:pt idx="2171">
                        <c:v>2016-06-18 17:33</c:v>
                      </c:pt>
                      <c:pt idx="2172">
                        <c:v>2016-06-18 17:33</c:v>
                      </c:pt>
                      <c:pt idx="2173">
                        <c:v>2016-06-18 17:33</c:v>
                      </c:pt>
                      <c:pt idx="2174">
                        <c:v>2016-06-18 17:33</c:v>
                      </c:pt>
                      <c:pt idx="2175">
                        <c:v>2016-06-18 17:33</c:v>
                      </c:pt>
                      <c:pt idx="2176">
                        <c:v>2016-06-18 17:33</c:v>
                      </c:pt>
                      <c:pt idx="2177">
                        <c:v>2016-06-18 17:33</c:v>
                      </c:pt>
                      <c:pt idx="2178">
                        <c:v>2016-06-18 17:33</c:v>
                      </c:pt>
                      <c:pt idx="2179">
                        <c:v>2016-06-18 17:33</c:v>
                      </c:pt>
                      <c:pt idx="2180">
                        <c:v>2016-06-18 17:33</c:v>
                      </c:pt>
                      <c:pt idx="2181">
                        <c:v>2016-06-18 17:33</c:v>
                      </c:pt>
                      <c:pt idx="2182">
                        <c:v>2016-06-18 17:33</c:v>
                      </c:pt>
                      <c:pt idx="2183">
                        <c:v>2016-06-18 17:33</c:v>
                      </c:pt>
                      <c:pt idx="2184">
                        <c:v>2016-06-18 17:33</c:v>
                      </c:pt>
                      <c:pt idx="2185">
                        <c:v>2016-06-18 17:33</c:v>
                      </c:pt>
                      <c:pt idx="2186">
                        <c:v>2016-06-18 17:33</c:v>
                      </c:pt>
                      <c:pt idx="2187">
                        <c:v>2016-06-18 17:33</c:v>
                      </c:pt>
                      <c:pt idx="2188">
                        <c:v>2016-06-18 17:33</c:v>
                      </c:pt>
                      <c:pt idx="2189">
                        <c:v>2016-06-18 17:33</c:v>
                      </c:pt>
                      <c:pt idx="2190">
                        <c:v>2016-06-18 17:33</c:v>
                      </c:pt>
                      <c:pt idx="2191">
                        <c:v>2016-06-18 17:33</c:v>
                      </c:pt>
                      <c:pt idx="2192">
                        <c:v>2016-06-18 17:33</c:v>
                      </c:pt>
                      <c:pt idx="2193">
                        <c:v>2016-06-18 17:33</c:v>
                      </c:pt>
                      <c:pt idx="2194">
                        <c:v>2016-06-18 17:33</c:v>
                      </c:pt>
                      <c:pt idx="2195">
                        <c:v>2016-06-18 17:33</c:v>
                      </c:pt>
                      <c:pt idx="2196">
                        <c:v>2016-06-18 17:33</c:v>
                      </c:pt>
                      <c:pt idx="2197">
                        <c:v>2016-06-18 17:33</c:v>
                      </c:pt>
                      <c:pt idx="2198">
                        <c:v>2016-06-18 17:33</c:v>
                      </c:pt>
                      <c:pt idx="2199">
                        <c:v>2016-06-18 17:33</c:v>
                      </c:pt>
                      <c:pt idx="2200">
                        <c:v>2016-06-18 17:33</c:v>
                      </c:pt>
                      <c:pt idx="2201">
                        <c:v>2016-06-18 17:33</c:v>
                      </c:pt>
                      <c:pt idx="2202">
                        <c:v>2016-06-18 17:33</c:v>
                      </c:pt>
                      <c:pt idx="2203">
                        <c:v>2016-06-18 17:33</c:v>
                      </c:pt>
                      <c:pt idx="2204">
                        <c:v>2016-06-18 17:33</c:v>
                      </c:pt>
                      <c:pt idx="2205">
                        <c:v>2016-06-18 17:33</c:v>
                      </c:pt>
                      <c:pt idx="2206">
                        <c:v>2016-06-18 17:33</c:v>
                      </c:pt>
                      <c:pt idx="2207">
                        <c:v>2016-06-18 17:33</c:v>
                      </c:pt>
                      <c:pt idx="2208">
                        <c:v>2016-06-18 17:33</c:v>
                      </c:pt>
                      <c:pt idx="2209">
                        <c:v>2016-06-18 17:33</c:v>
                      </c:pt>
                      <c:pt idx="2210">
                        <c:v>2016-06-18 17:33</c:v>
                      </c:pt>
                      <c:pt idx="2211">
                        <c:v>2016-06-18 17:34</c:v>
                      </c:pt>
                      <c:pt idx="2212">
                        <c:v>2016-06-18 17:34</c:v>
                      </c:pt>
                      <c:pt idx="2213">
                        <c:v>2016-06-18 17:34</c:v>
                      </c:pt>
                      <c:pt idx="2214">
                        <c:v>2016-06-18 17:34</c:v>
                      </c:pt>
                      <c:pt idx="2215">
                        <c:v>2016-06-18 17:34</c:v>
                      </c:pt>
                      <c:pt idx="2216">
                        <c:v>2016-06-18 17:34</c:v>
                      </c:pt>
                      <c:pt idx="2217">
                        <c:v>2016-06-18 17:34</c:v>
                      </c:pt>
                      <c:pt idx="2218">
                        <c:v>2016-06-18 17:34</c:v>
                      </c:pt>
                      <c:pt idx="2219">
                        <c:v>2016-06-18 17:34</c:v>
                      </c:pt>
                      <c:pt idx="2220">
                        <c:v>2016-06-18 17:34</c:v>
                      </c:pt>
                      <c:pt idx="2221">
                        <c:v>2016-06-18 17:34</c:v>
                      </c:pt>
                      <c:pt idx="2222">
                        <c:v>2016-06-18 17:34</c:v>
                      </c:pt>
                      <c:pt idx="2223">
                        <c:v>2016-06-18 17:34</c:v>
                      </c:pt>
                      <c:pt idx="2224">
                        <c:v>2016-06-18 17:34</c:v>
                      </c:pt>
                      <c:pt idx="2225">
                        <c:v>2016-06-18 17:34</c:v>
                      </c:pt>
                      <c:pt idx="2226">
                        <c:v>2016-06-18 17:34</c:v>
                      </c:pt>
                      <c:pt idx="2227">
                        <c:v>2016-06-18 17:34</c:v>
                      </c:pt>
                      <c:pt idx="2228">
                        <c:v>2016-06-18 17:34</c:v>
                      </c:pt>
                      <c:pt idx="2229">
                        <c:v>2016-06-18 17:34</c:v>
                      </c:pt>
                      <c:pt idx="2230">
                        <c:v>2016-06-18 17:34</c:v>
                      </c:pt>
                      <c:pt idx="2231">
                        <c:v>2016-06-18 17:34</c:v>
                      </c:pt>
                      <c:pt idx="2232">
                        <c:v>2016-06-18 17:34</c:v>
                      </c:pt>
                      <c:pt idx="2233">
                        <c:v>2016-06-18 17:34</c:v>
                      </c:pt>
                      <c:pt idx="2234">
                        <c:v>2016-06-18 17:34</c:v>
                      </c:pt>
                      <c:pt idx="2235">
                        <c:v>2016-06-18 17:34</c:v>
                      </c:pt>
                      <c:pt idx="2236">
                        <c:v>2016-06-18 17:34</c:v>
                      </c:pt>
                      <c:pt idx="2237">
                        <c:v>2016-06-18 17:34</c:v>
                      </c:pt>
                      <c:pt idx="2238">
                        <c:v>2016-06-18 17:34</c:v>
                      </c:pt>
                      <c:pt idx="2239">
                        <c:v>2016-06-18 17:34</c:v>
                      </c:pt>
                      <c:pt idx="2240">
                        <c:v>2016-06-18 17:34</c:v>
                      </c:pt>
                      <c:pt idx="2241">
                        <c:v>2016-06-18 17:34</c:v>
                      </c:pt>
                      <c:pt idx="2242">
                        <c:v>2016-06-18 17:34</c:v>
                      </c:pt>
                      <c:pt idx="2243">
                        <c:v>2016-06-18 17:34</c:v>
                      </c:pt>
                      <c:pt idx="2244">
                        <c:v>2016-06-18 17:34</c:v>
                      </c:pt>
                      <c:pt idx="2245">
                        <c:v>2016-06-18 17:34</c:v>
                      </c:pt>
                      <c:pt idx="2246">
                        <c:v>2016-06-18 17:34</c:v>
                      </c:pt>
                      <c:pt idx="2247">
                        <c:v>2016-06-18 17:34</c:v>
                      </c:pt>
                      <c:pt idx="2248">
                        <c:v>2016-06-18 17:34</c:v>
                      </c:pt>
                      <c:pt idx="2249">
                        <c:v>2016-06-18 17:34</c:v>
                      </c:pt>
                      <c:pt idx="2250">
                        <c:v>2016-06-18 17:34</c:v>
                      </c:pt>
                      <c:pt idx="2251">
                        <c:v>2016-06-18 17:34</c:v>
                      </c:pt>
                      <c:pt idx="2252">
                        <c:v>2016-06-18 17:34</c:v>
                      </c:pt>
                      <c:pt idx="2253">
                        <c:v>2016-06-18 17:34</c:v>
                      </c:pt>
                      <c:pt idx="2254">
                        <c:v>2016-06-18 17:34</c:v>
                      </c:pt>
                      <c:pt idx="2255">
                        <c:v>2016-06-18 17:34</c:v>
                      </c:pt>
                      <c:pt idx="2256">
                        <c:v>2016-06-18 17:34</c:v>
                      </c:pt>
                      <c:pt idx="2257">
                        <c:v>2016-06-18 17:34</c:v>
                      </c:pt>
                      <c:pt idx="2258">
                        <c:v>2016-06-18 17:34</c:v>
                      </c:pt>
                      <c:pt idx="2259">
                        <c:v>2016-06-18 17:34</c:v>
                      </c:pt>
                      <c:pt idx="2260">
                        <c:v>2016-06-18 17:34</c:v>
                      </c:pt>
                      <c:pt idx="2261">
                        <c:v>2016-06-18 17:34</c:v>
                      </c:pt>
                      <c:pt idx="2262">
                        <c:v>2016-06-18 17:34</c:v>
                      </c:pt>
                      <c:pt idx="2263">
                        <c:v>2016-06-18 17:34</c:v>
                      </c:pt>
                      <c:pt idx="2264">
                        <c:v>2016-06-18 17:34</c:v>
                      </c:pt>
                      <c:pt idx="2265">
                        <c:v>2016-06-18 17:34</c:v>
                      </c:pt>
                      <c:pt idx="2266">
                        <c:v>2016-06-18 17:34</c:v>
                      </c:pt>
                      <c:pt idx="2267">
                        <c:v>2016-06-18 17:34</c:v>
                      </c:pt>
                      <c:pt idx="2268">
                        <c:v>2016-06-18 17:34</c:v>
                      </c:pt>
                      <c:pt idx="2269">
                        <c:v>2016-06-18 17:34</c:v>
                      </c:pt>
                      <c:pt idx="2270">
                        <c:v>2016-06-18 17:35</c:v>
                      </c:pt>
                      <c:pt idx="2271">
                        <c:v>2016-06-18 17:35</c:v>
                      </c:pt>
                      <c:pt idx="2272">
                        <c:v>2016-06-18 17:35</c:v>
                      </c:pt>
                      <c:pt idx="2273">
                        <c:v>2016-06-18 17:35</c:v>
                      </c:pt>
                      <c:pt idx="2274">
                        <c:v>2016-06-18 17:35</c:v>
                      </c:pt>
                      <c:pt idx="2275">
                        <c:v>2016-06-18 17:35</c:v>
                      </c:pt>
                      <c:pt idx="2276">
                        <c:v>2016-06-18 17:35</c:v>
                      </c:pt>
                      <c:pt idx="2277">
                        <c:v>2016-06-18 17:35</c:v>
                      </c:pt>
                      <c:pt idx="2278">
                        <c:v>2016-06-18 17:35</c:v>
                      </c:pt>
                      <c:pt idx="2279">
                        <c:v>2016-06-18 17:35</c:v>
                      </c:pt>
                      <c:pt idx="2280">
                        <c:v>2016-06-18 17:35</c:v>
                      </c:pt>
                      <c:pt idx="2281">
                        <c:v>2016-06-18 17:35</c:v>
                      </c:pt>
                      <c:pt idx="2282">
                        <c:v>2016-06-18 17:35</c:v>
                      </c:pt>
                      <c:pt idx="2283">
                        <c:v>2016-06-18 17:35</c:v>
                      </c:pt>
                      <c:pt idx="2284">
                        <c:v>2016-06-18 17:35</c:v>
                      </c:pt>
                      <c:pt idx="2285">
                        <c:v>2016-06-18 17:35</c:v>
                      </c:pt>
                      <c:pt idx="2286">
                        <c:v>2016-06-18 17:35</c:v>
                      </c:pt>
                      <c:pt idx="2287">
                        <c:v>2016-06-18 17:35</c:v>
                      </c:pt>
                      <c:pt idx="2288">
                        <c:v>2016-06-18 17:35</c:v>
                      </c:pt>
                      <c:pt idx="2289">
                        <c:v>2016-06-18 17:35</c:v>
                      </c:pt>
                      <c:pt idx="2290">
                        <c:v>2016-06-18 17:35</c:v>
                      </c:pt>
                      <c:pt idx="2291">
                        <c:v>2016-06-18 17:35</c:v>
                      </c:pt>
                      <c:pt idx="2292">
                        <c:v>2016-06-18 17:35</c:v>
                      </c:pt>
                      <c:pt idx="2293">
                        <c:v>2016-06-18 17:35</c:v>
                      </c:pt>
                      <c:pt idx="2294">
                        <c:v>2016-06-18 17:35</c:v>
                      </c:pt>
                      <c:pt idx="2295">
                        <c:v>2016-06-18 17:35</c:v>
                      </c:pt>
                      <c:pt idx="2296">
                        <c:v>2016-06-18 17:35</c:v>
                      </c:pt>
                      <c:pt idx="2297">
                        <c:v>2016-06-18 17:35</c:v>
                      </c:pt>
                      <c:pt idx="2298">
                        <c:v>2016-06-18 17:35</c:v>
                      </c:pt>
                      <c:pt idx="2299">
                        <c:v>2016-06-18 17:35</c:v>
                      </c:pt>
                      <c:pt idx="2300">
                        <c:v>2016-06-18 17:35</c:v>
                      </c:pt>
                      <c:pt idx="2301">
                        <c:v>2016-06-18 17:35</c:v>
                      </c:pt>
                      <c:pt idx="2302">
                        <c:v>2016-06-18 17:35</c:v>
                      </c:pt>
                      <c:pt idx="2303">
                        <c:v>2016-06-18 17:35</c:v>
                      </c:pt>
                      <c:pt idx="2304">
                        <c:v>2016-06-18 17:35</c:v>
                      </c:pt>
                      <c:pt idx="2305">
                        <c:v>2016-06-18 17:35</c:v>
                      </c:pt>
                      <c:pt idx="2306">
                        <c:v>2016-06-18 17:35</c:v>
                      </c:pt>
                      <c:pt idx="2307">
                        <c:v>2016-06-18 17:35</c:v>
                      </c:pt>
                      <c:pt idx="2308">
                        <c:v>2016-06-18 17:35</c:v>
                      </c:pt>
                      <c:pt idx="2309">
                        <c:v>2016-06-18 17:35</c:v>
                      </c:pt>
                      <c:pt idx="2310">
                        <c:v>2016-06-18 17:35</c:v>
                      </c:pt>
                      <c:pt idx="2311">
                        <c:v>2016-06-18 17:35</c:v>
                      </c:pt>
                      <c:pt idx="2312">
                        <c:v>2016-06-18 17:35</c:v>
                      </c:pt>
                      <c:pt idx="2313">
                        <c:v>2016-06-18 17:35</c:v>
                      </c:pt>
                      <c:pt idx="2314">
                        <c:v>2016-06-18 17:35</c:v>
                      </c:pt>
                      <c:pt idx="2315">
                        <c:v>2016-06-18 17:35</c:v>
                      </c:pt>
                      <c:pt idx="2316">
                        <c:v>2016-06-18 17:35</c:v>
                      </c:pt>
                      <c:pt idx="2317">
                        <c:v>2016-06-18 17:35</c:v>
                      </c:pt>
                      <c:pt idx="2318">
                        <c:v>2016-06-18 17:35</c:v>
                      </c:pt>
                      <c:pt idx="2319">
                        <c:v>2016-06-18 17:35</c:v>
                      </c:pt>
                      <c:pt idx="2320">
                        <c:v>2016-06-18 17:35</c:v>
                      </c:pt>
                      <c:pt idx="2321">
                        <c:v>2016-06-18 17:35</c:v>
                      </c:pt>
                      <c:pt idx="2322">
                        <c:v>2016-06-18 17:35</c:v>
                      </c:pt>
                      <c:pt idx="2323">
                        <c:v>2016-06-18 17:35</c:v>
                      </c:pt>
                      <c:pt idx="2324">
                        <c:v>2016-06-18 17:35</c:v>
                      </c:pt>
                      <c:pt idx="2325">
                        <c:v>2016-06-18 17:35</c:v>
                      </c:pt>
                      <c:pt idx="2326">
                        <c:v>2016-06-18 17:35</c:v>
                      </c:pt>
                      <c:pt idx="2327">
                        <c:v>2016-06-18 17:35</c:v>
                      </c:pt>
                      <c:pt idx="2328">
                        <c:v>2016-06-18 17:36</c:v>
                      </c:pt>
                      <c:pt idx="2329">
                        <c:v>2016-06-18 17:36</c:v>
                      </c:pt>
                      <c:pt idx="2330">
                        <c:v>2016-06-18 17:36</c:v>
                      </c:pt>
                      <c:pt idx="2331">
                        <c:v>2016-06-18 17:36</c:v>
                      </c:pt>
                      <c:pt idx="2332">
                        <c:v>2016-06-18 17:36</c:v>
                      </c:pt>
                      <c:pt idx="2333">
                        <c:v>2016-06-18 17:36</c:v>
                      </c:pt>
                      <c:pt idx="2334">
                        <c:v>2016-06-18 17:36</c:v>
                      </c:pt>
                      <c:pt idx="2335">
                        <c:v>2016-06-18 17:36</c:v>
                      </c:pt>
                      <c:pt idx="2336">
                        <c:v>2016-06-18 17:36</c:v>
                      </c:pt>
                      <c:pt idx="2337">
                        <c:v>2016-06-18 17:36</c:v>
                      </c:pt>
                      <c:pt idx="2338">
                        <c:v>2016-06-18 17:36</c:v>
                      </c:pt>
                      <c:pt idx="2339">
                        <c:v>2016-06-18 17:36</c:v>
                      </c:pt>
                      <c:pt idx="2340">
                        <c:v>2016-06-18 17:36</c:v>
                      </c:pt>
                      <c:pt idx="2341">
                        <c:v>2016-06-18 17:36</c:v>
                      </c:pt>
                      <c:pt idx="2342">
                        <c:v>2016-06-18 17:36</c:v>
                      </c:pt>
                      <c:pt idx="2343">
                        <c:v>2016-06-18 17:36</c:v>
                      </c:pt>
                      <c:pt idx="2344">
                        <c:v>2016-06-18 17:36</c:v>
                      </c:pt>
                      <c:pt idx="2345">
                        <c:v>2016-06-18 17:36</c:v>
                      </c:pt>
                      <c:pt idx="2346">
                        <c:v>2016-06-18 17:36</c:v>
                      </c:pt>
                      <c:pt idx="2347">
                        <c:v>2016-06-18 17:36</c:v>
                      </c:pt>
                      <c:pt idx="2348">
                        <c:v>2016-06-18 17:36</c:v>
                      </c:pt>
                      <c:pt idx="2349">
                        <c:v>2016-06-18 17:36</c:v>
                      </c:pt>
                      <c:pt idx="2350">
                        <c:v>2016-06-18 17:36</c:v>
                      </c:pt>
                      <c:pt idx="2351">
                        <c:v>2016-06-18 17:36</c:v>
                      </c:pt>
                      <c:pt idx="2352">
                        <c:v>2016-06-18 17:36</c:v>
                      </c:pt>
                      <c:pt idx="2353">
                        <c:v>2016-06-18 17:36</c:v>
                      </c:pt>
                      <c:pt idx="2354">
                        <c:v>2016-06-18 17:36</c:v>
                      </c:pt>
                      <c:pt idx="2355">
                        <c:v>2016-06-18 17:36</c:v>
                      </c:pt>
                      <c:pt idx="2356">
                        <c:v>2016-06-18 17:36</c:v>
                      </c:pt>
                      <c:pt idx="2357">
                        <c:v>2016-06-18 17:36</c:v>
                      </c:pt>
                      <c:pt idx="2358">
                        <c:v>2016-06-18 17:36</c:v>
                      </c:pt>
                      <c:pt idx="2359">
                        <c:v>2016-06-18 17:36</c:v>
                      </c:pt>
                      <c:pt idx="2360">
                        <c:v>2016-06-18 17:36</c:v>
                      </c:pt>
                      <c:pt idx="2361">
                        <c:v>2016-06-18 17:36</c:v>
                      </c:pt>
                      <c:pt idx="2362">
                        <c:v>2016-06-18 17:36</c:v>
                      </c:pt>
                      <c:pt idx="2363">
                        <c:v>2016-06-18 17:36</c:v>
                      </c:pt>
                      <c:pt idx="2364">
                        <c:v>2016-06-18 17:36</c:v>
                      </c:pt>
                      <c:pt idx="2365">
                        <c:v>2016-06-18 17:36</c:v>
                      </c:pt>
                      <c:pt idx="2366">
                        <c:v>2016-06-18 17:36</c:v>
                      </c:pt>
                      <c:pt idx="2367">
                        <c:v>2016-06-18 17:36</c:v>
                      </c:pt>
                      <c:pt idx="2368">
                        <c:v>2016-06-18 17:36</c:v>
                      </c:pt>
                      <c:pt idx="2369">
                        <c:v>2016-06-18 17:36</c:v>
                      </c:pt>
                      <c:pt idx="2370">
                        <c:v>2016-06-18 17:36</c:v>
                      </c:pt>
                      <c:pt idx="2371">
                        <c:v>2016-06-18 17:36</c:v>
                      </c:pt>
                      <c:pt idx="2372">
                        <c:v>2016-06-18 17:36</c:v>
                      </c:pt>
                      <c:pt idx="2373">
                        <c:v>2016-06-18 17:36</c:v>
                      </c:pt>
                      <c:pt idx="2374">
                        <c:v>2016-06-18 17:36</c:v>
                      </c:pt>
                      <c:pt idx="2375">
                        <c:v>2016-06-18 17:36</c:v>
                      </c:pt>
                      <c:pt idx="2376">
                        <c:v>2016-06-18 17:36</c:v>
                      </c:pt>
                      <c:pt idx="2377">
                        <c:v>2016-06-18 17:36</c:v>
                      </c:pt>
                      <c:pt idx="2378">
                        <c:v>2016-06-18 17:36</c:v>
                      </c:pt>
                      <c:pt idx="2379">
                        <c:v>2016-06-18 17:36</c:v>
                      </c:pt>
                      <c:pt idx="2380">
                        <c:v>2016-06-18 17:36</c:v>
                      </c:pt>
                      <c:pt idx="2381">
                        <c:v>2016-06-18 17:36</c:v>
                      </c:pt>
                      <c:pt idx="2382">
                        <c:v>2016-06-18 17:36</c:v>
                      </c:pt>
                      <c:pt idx="2383">
                        <c:v>2016-06-18 17:36</c:v>
                      </c:pt>
                      <c:pt idx="2384">
                        <c:v>2016-06-18 17:37</c:v>
                      </c:pt>
                      <c:pt idx="2385">
                        <c:v>2016-06-18 17:37</c:v>
                      </c:pt>
                      <c:pt idx="2386">
                        <c:v>2016-06-18 17:37</c:v>
                      </c:pt>
                      <c:pt idx="2387">
                        <c:v>2016-06-18 17:37</c:v>
                      </c:pt>
                      <c:pt idx="2388">
                        <c:v>2016-06-18 17:37</c:v>
                      </c:pt>
                      <c:pt idx="2389">
                        <c:v>2016-06-18 17:37</c:v>
                      </c:pt>
                      <c:pt idx="2390">
                        <c:v>2016-06-18 17:37</c:v>
                      </c:pt>
                      <c:pt idx="2391">
                        <c:v>2016-06-18 17:37</c:v>
                      </c:pt>
                      <c:pt idx="2392">
                        <c:v>2016-06-18 17:37</c:v>
                      </c:pt>
                      <c:pt idx="2393">
                        <c:v>2016-06-18 17:37</c:v>
                      </c:pt>
                      <c:pt idx="2394">
                        <c:v>2016-06-18 17:37</c:v>
                      </c:pt>
                      <c:pt idx="2395">
                        <c:v>2016-06-18 17:37</c:v>
                      </c:pt>
                      <c:pt idx="2396">
                        <c:v>2016-06-18 17:37</c:v>
                      </c:pt>
                      <c:pt idx="2397">
                        <c:v>2016-06-18 17:37</c:v>
                      </c:pt>
                      <c:pt idx="2398">
                        <c:v>2016-06-18 17:37</c:v>
                      </c:pt>
                      <c:pt idx="2399">
                        <c:v>2016-06-18 17:37</c:v>
                      </c:pt>
                      <c:pt idx="2400">
                        <c:v>2016-06-18 17:37</c:v>
                      </c:pt>
                      <c:pt idx="2401">
                        <c:v>2016-06-18 17:37</c:v>
                      </c:pt>
                      <c:pt idx="2402">
                        <c:v>2016-06-18 17:37</c:v>
                      </c:pt>
                      <c:pt idx="2403">
                        <c:v>2016-06-18 17:37</c:v>
                      </c:pt>
                      <c:pt idx="2404">
                        <c:v>2016-06-18 17:37</c:v>
                      </c:pt>
                      <c:pt idx="2405">
                        <c:v>2016-06-18 17:37</c:v>
                      </c:pt>
                      <c:pt idx="2406">
                        <c:v>2016-06-18 17:37</c:v>
                      </c:pt>
                      <c:pt idx="2407">
                        <c:v>2016-06-18 17:37</c:v>
                      </c:pt>
                      <c:pt idx="2408">
                        <c:v>2016-06-18 17:37</c:v>
                      </c:pt>
                      <c:pt idx="2409">
                        <c:v>2016-06-18 17:37</c:v>
                      </c:pt>
                      <c:pt idx="2410">
                        <c:v>2016-06-18 17:37</c:v>
                      </c:pt>
                      <c:pt idx="2411">
                        <c:v>2016-06-18 17:37</c:v>
                      </c:pt>
                      <c:pt idx="2412">
                        <c:v>2016-06-18 17:37</c:v>
                      </c:pt>
                      <c:pt idx="2413">
                        <c:v>2016-06-18 17:37</c:v>
                      </c:pt>
                      <c:pt idx="2414">
                        <c:v>2016-06-18 17:37</c:v>
                      </c:pt>
                      <c:pt idx="2415">
                        <c:v>2016-06-18 17:37</c:v>
                      </c:pt>
                      <c:pt idx="2416">
                        <c:v>2016-06-18 17:37</c:v>
                      </c:pt>
                      <c:pt idx="2417">
                        <c:v>2016-06-18 17:37</c:v>
                      </c:pt>
                      <c:pt idx="2418">
                        <c:v>2016-06-18 17:37</c:v>
                      </c:pt>
                      <c:pt idx="2419">
                        <c:v>2016-06-18 17:37</c:v>
                      </c:pt>
                      <c:pt idx="2420">
                        <c:v>2016-06-18 17:37</c:v>
                      </c:pt>
                      <c:pt idx="2421">
                        <c:v>2016-06-18 17:37</c:v>
                      </c:pt>
                      <c:pt idx="2422">
                        <c:v>2016-06-18 17:37</c:v>
                      </c:pt>
                      <c:pt idx="2423">
                        <c:v>2016-06-18 17:37</c:v>
                      </c:pt>
                      <c:pt idx="2424">
                        <c:v>2016-06-18 17:37</c:v>
                      </c:pt>
                      <c:pt idx="2425">
                        <c:v>2016-06-18 17:37</c:v>
                      </c:pt>
                      <c:pt idx="2426">
                        <c:v>2016-06-18 17:37</c:v>
                      </c:pt>
                      <c:pt idx="2427">
                        <c:v>2016-06-18 17:37</c:v>
                      </c:pt>
                      <c:pt idx="2428">
                        <c:v>2016-06-18 17:37</c:v>
                      </c:pt>
                      <c:pt idx="2429">
                        <c:v>2016-06-18 17:37</c:v>
                      </c:pt>
                      <c:pt idx="2430">
                        <c:v>2016-06-18 17:37</c:v>
                      </c:pt>
                      <c:pt idx="2431">
                        <c:v>2016-06-18 17:37</c:v>
                      </c:pt>
                      <c:pt idx="2432">
                        <c:v>2016-06-18 17:37</c:v>
                      </c:pt>
                      <c:pt idx="2433">
                        <c:v>2016-06-18 17:37</c:v>
                      </c:pt>
                      <c:pt idx="2434">
                        <c:v>2016-06-18 17:37</c:v>
                      </c:pt>
                      <c:pt idx="2435">
                        <c:v>2016-06-18 17:37</c:v>
                      </c:pt>
                      <c:pt idx="2436">
                        <c:v>2016-06-18 17:37</c:v>
                      </c:pt>
                      <c:pt idx="2437">
                        <c:v>2016-06-18 17:37</c:v>
                      </c:pt>
                      <c:pt idx="2438">
                        <c:v>2016-06-18 17:37</c:v>
                      </c:pt>
                      <c:pt idx="2439">
                        <c:v>2016-06-18 17:37</c:v>
                      </c:pt>
                      <c:pt idx="2440">
                        <c:v>2016-06-18 17:37</c:v>
                      </c:pt>
                      <c:pt idx="2441">
                        <c:v>2016-06-18 17:37</c:v>
                      </c:pt>
                      <c:pt idx="2442">
                        <c:v>2016-06-18 17:38</c:v>
                      </c:pt>
                      <c:pt idx="2443">
                        <c:v>2016-06-18 17:38</c:v>
                      </c:pt>
                      <c:pt idx="2444">
                        <c:v>2016-06-18 17:38</c:v>
                      </c:pt>
                      <c:pt idx="2445">
                        <c:v>2016-06-18 17:38</c:v>
                      </c:pt>
                      <c:pt idx="2446">
                        <c:v>2016-06-18 17:38</c:v>
                      </c:pt>
                      <c:pt idx="2447">
                        <c:v>2016-06-18 17:38</c:v>
                      </c:pt>
                      <c:pt idx="2448">
                        <c:v>2016-06-18 17:38</c:v>
                      </c:pt>
                      <c:pt idx="2449">
                        <c:v>2016-06-18 17:38</c:v>
                      </c:pt>
                      <c:pt idx="2450">
                        <c:v>2016-06-18 17:38</c:v>
                      </c:pt>
                      <c:pt idx="2451">
                        <c:v>2016-06-18 17:38</c:v>
                      </c:pt>
                      <c:pt idx="2452">
                        <c:v>2016-06-18 17:38</c:v>
                      </c:pt>
                      <c:pt idx="2453">
                        <c:v>2016-06-18 17:38</c:v>
                      </c:pt>
                      <c:pt idx="2454">
                        <c:v>2016-06-18 17:38</c:v>
                      </c:pt>
                      <c:pt idx="2455">
                        <c:v>2016-06-18 17:38</c:v>
                      </c:pt>
                      <c:pt idx="2456">
                        <c:v>2016-06-18 17:38</c:v>
                      </c:pt>
                      <c:pt idx="2457">
                        <c:v>2016-06-18 17:38</c:v>
                      </c:pt>
                      <c:pt idx="2458">
                        <c:v>2016-06-18 17:38</c:v>
                      </c:pt>
                      <c:pt idx="2459">
                        <c:v>2016-06-18 17:38</c:v>
                      </c:pt>
                      <c:pt idx="2460">
                        <c:v>2016-06-18 17:38</c:v>
                      </c:pt>
                      <c:pt idx="2461">
                        <c:v>2016-06-18 17:38</c:v>
                      </c:pt>
                      <c:pt idx="2462">
                        <c:v>2016-06-18 17:38</c:v>
                      </c:pt>
                      <c:pt idx="2463">
                        <c:v>2016-06-18 17:38</c:v>
                      </c:pt>
                      <c:pt idx="2464">
                        <c:v>2016-06-18 17:38</c:v>
                      </c:pt>
                      <c:pt idx="2465">
                        <c:v>2016-06-18 17:38</c:v>
                      </c:pt>
                      <c:pt idx="2466">
                        <c:v>2016-06-18 17:38</c:v>
                      </c:pt>
                      <c:pt idx="2467">
                        <c:v>2016-06-18 17:38</c:v>
                      </c:pt>
                      <c:pt idx="2468">
                        <c:v>2016-06-18 17:38</c:v>
                      </c:pt>
                      <c:pt idx="2469">
                        <c:v>2016-06-18 17:38</c:v>
                      </c:pt>
                      <c:pt idx="2470">
                        <c:v>2016-06-18 17:38</c:v>
                      </c:pt>
                      <c:pt idx="2471">
                        <c:v>2016-06-18 17:38</c:v>
                      </c:pt>
                      <c:pt idx="2472">
                        <c:v>2016-06-18 17:38</c:v>
                      </c:pt>
                      <c:pt idx="2473">
                        <c:v>2016-06-18 17:38</c:v>
                      </c:pt>
                      <c:pt idx="2474">
                        <c:v>2016-06-18 17:38</c:v>
                      </c:pt>
                      <c:pt idx="2475">
                        <c:v>2016-06-18 17:38</c:v>
                      </c:pt>
                      <c:pt idx="2476">
                        <c:v>2016-06-18 17:38</c:v>
                      </c:pt>
                      <c:pt idx="2477">
                        <c:v>2016-06-18 17:38</c:v>
                      </c:pt>
                      <c:pt idx="2478">
                        <c:v>2016-06-18 17:38</c:v>
                      </c:pt>
                      <c:pt idx="2479">
                        <c:v>2016-06-18 17:38</c:v>
                      </c:pt>
                      <c:pt idx="2480">
                        <c:v>2016-06-18 17:38</c:v>
                      </c:pt>
                      <c:pt idx="2481">
                        <c:v>2016-06-18 17:38</c:v>
                      </c:pt>
                      <c:pt idx="2482">
                        <c:v>2016-06-18 17:38</c:v>
                      </c:pt>
                      <c:pt idx="2483">
                        <c:v>2016-06-18 17:38</c:v>
                      </c:pt>
                      <c:pt idx="2484">
                        <c:v>2016-06-18 17:38</c:v>
                      </c:pt>
                      <c:pt idx="2485">
                        <c:v>2016-06-18 17:38</c:v>
                      </c:pt>
                      <c:pt idx="2486">
                        <c:v>2016-06-18 17:38</c:v>
                      </c:pt>
                      <c:pt idx="2487">
                        <c:v>2016-06-18 17:38</c:v>
                      </c:pt>
                      <c:pt idx="2488">
                        <c:v>2016-06-18 17:38</c:v>
                      </c:pt>
                      <c:pt idx="2489">
                        <c:v>2016-06-18 17:38</c:v>
                      </c:pt>
                      <c:pt idx="2490">
                        <c:v>2016-06-18 17:38</c:v>
                      </c:pt>
                      <c:pt idx="2491">
                        <c:v>2016-06-18 17:38</c:v>
                      </c:pt>
                      <c:pt idx="2492">
                        <c:v>2016-06-18 17:38</c:v>
                      </c:pt>
                      <c:pt idx="2493">
                        <c:v>2016-06-18 17:38</c:v>
                      </c:pt>
                      <c:pt idx="2494">
                        <c:v>2016-06-18 17:38</c:v>
                      </c:pt>
                      <c:pt idx="2495">
                        <c:v>2016-06-18 17:38</c:v>
                      </c:pt>
                      <c:pt idx="2496">
                        <c:v>2016-06-18 17:38</c:v>
                      </c:pt>
                      <c:pt idx="2497">
                        <c:v>2016-06-18 17:38</c:v>
                      </c:pt>
                      <c:pt idx="2498">
                        <c:v>2016-06-18 17:39</c:v>
                      </c:pt>
                      <c:pt idx="2499">
                        <c:v>2016-06-18 17:39</c:v>
                      </c:pt>
                      <c:pt idx="2500">
                        <c:v>2016-06-18 17:39</c:v>
                      </c:pt>
                      <c:pt idx="2501">
                        <c:v>2016-06-18 17:39</c:v>
                      </c:pt>
                      <c:pt idx="2502">
                        <c:v>2016-06-18 17:39</c:v>
                      </c:pt>
                      <c:pt idx="2503">
                        <c:v>2016-06-18 17:39</c:v>
                      </c:pt>
                      <c:pt idx="2504">
                        <c:v>2016-06-18 17:39</c:v>
                      </c:pt>
                      <c:pt idx="2505">
                        <c:v>2016-06-18 17:39</c:v>
                      </c:pt>
                      <c:pt idx="2506">
                        <c:v>2016-06-18 17:39</c:v>
                      </c:pt>
                      <c:pt idx="2507">
                        <c:v>2016-06-18 17:39</c:v>
                      </c:pt>
                      <c:pt idx="2508">
                        <c:v>2016-06-18 17:39</c:v>
                      </c:pt>
                      <c:pt idx="2509">
                        <c:v>2016-06-18 17:39</c:v>
                      </c:pt>
                      <c:pt idx="2510">
                        <c:v>2016-06-18 17:39</c:v>
                      </c:pt>
                      <c:pt idx="2511">
                        <c:v>2016-06-18 17:39</c:v>
                      </c:pt>
                      <c:pt idx="2512">
                        <c:v>2016-06-18 17:39</c:v>
                      </c:pt>
                      <c:pt idx="2513">
                        <c:v>2016-06-18 17:39</c:v>
                      </c:pt>
                      <c:pt idx="2514">
                        <c:v>2016-06-18 17:39</c:v>
                      </c:pt>
                      <c:pt idx="2515">
                        <c:v>2016-06-18 17:39</c:v>
                      </c:pt>
                      <c:pt idx="2516">
                        <c:v>2016-06-18 17:39</c:v>
                      </c:pt>
                      <c:pt idx="2517">
                        <c:v>2016-06-18 17:39</c:v>
                      </c:pt>
                      <c:pt idx="2518">
                        <c:v>2016-06-18 17:39</c:v>
                      </c:pt>
                      <c:pt idx="2519">
                        <c:v>2016-06-18 17:39</c:v>
                      </c:pt>
                      <c:pt idx="2520">
                        <c:v>2016-06-18 17:39</c:v>
                      </c:pt>
                      <c:pt idx="2521">
                        <c:v>2016-06-18 17:39</c:v>
                      </c:pt>
                      <c:pt idx="2522">
                        <c:v>2016-06-18 17:39</c:v>
                      </c:pt>
                      <c:pt idx="2523">
                        <c:v>2016-06-18 17:39</c:v>
                      </c:pt>
                      <c:pt idx="2524">
                        <c:v>2016-06-18 17:39</c:v>
                      </c:pt>
                      <c:pt idx="2525">
                        <c:v>2016-06-18 17:39</c:v>
                      </c:pt>
                      <c:pt idx="2526">
                        <c:v>2016-06-18 17:39</c:v>
                      </c:pt>
                      <c:pt idx="2527">
                        <c:v>2016-06-18 17:39</c:v>
                      </c:pt>
                      <c:pt idx="2528">
                        <c:v>2016-06-18 17:39</c:v>
                      </c:pt>
                      <c:pt idx="2529">
                        <c:v>2016-06-18 17:39</c:v>
                      </c:pt>
                      <c:pt idx="2530">
                        <c:v>2016-06-18 17:39</c:v>
                      </c:pt>
                      <c:pt idx="2531">
                        <c:v>2016-06-18 17:39</c:v>
                      </c:pt>
                      <c:pt idx="2532">
                        <c:v>2016-06-18 17:39</c:v>
                      </c:pt>
                      <c:pt idx="2533">
                        <c:v>2016-06-18 17:39</c:v>
                      </c:pt>
                      <c:pt idx="2534">
                        <c:v>2016-06-18 17:39</c:v>
                      </c:pt>
                      <c:pt idx="2535">
                        <c:v>2016-06-18 17:39</c:v>
                      </c:pt>
                      <c:pt idx="2536">
                        <c:v>2016-06-18 17:39</c:v>
                      </c:pt>
                      <c:pt idx="2537">
                        <c:v>2016-06-18 17:39</c:v>
                      </c:pt>
                      <c:pt idx="2538">
                        <c:v>2016-06-18 17:39</c:v>
                      </c:pt>
                      <c:pt idx="2539">
                        <c:v>2016-06-18 17:39</c:v>
                      </c:pt>
                      <c:pt idx="2540">
                        <c:v>2016-06-18 17:39</c:v>
                      </c:pt>
                      <c:pt idx="2541">
                        <c:v>2016-06-18 17:39</c:v>
                      </c:pt>
                      <c:pt idx="2542">
                        <c:v>2016-06-18 17:39</c:v>
                      </c:pt>
                      <c:pt idx="2543">
                        <c:v>2016-06-18 17:39</c:v>
                      </c:pt>
                      <c:pt idx="2544">
                        <c:v>2016-06-18 17:39</c:v>
                      </c:pt>
                      <c:pt idx="2545">
                        <c:v>2016-06-18 17:39</c:v>
                      </c:pt>
                      <c:pt idx="2546">
                        <c:v>2016-06-18 17:39</c:v>
                      </c:pt>
                      <c:pt idx="2547">
                        <c:v>2016-06-18 17:39</c:v>
                      </c:pt>
                      <c:pt idx="2548">
                        <c:v>2016-06-18 17:39</c:v>
                      </c:pt>
                      <c:pt idx="2549">
                        <c:v>2016-06-18 17:39</c:v>
                      </c:pt>
                      <c:pt idx="2550">
                        <c:v>2016-06-18 17:39</c:v>
                      </c:pt>
                      <c:pt idx="2551">
                        <c:v>2016-06-18 17:39</c:v>
                      </c:pt>
                      <c:pt idx="2552">
                        <c:v>2016-06-18 17:39</c:v>
                      </c:pt>
                      <c:pt idx="2553">
                        <c:v>2016-06-18 17:39</c:v>
                      </c:pt>
                      <c:pt idx="2554">
                        <c:v>2016-06-18 17:40</c:v>
                      </c:pt>
                      <c:pt idx="2555">
                        <c:v>2016-06-18 17:40</c:v>
                      </c:pt>
                      <c:pt idx="2556">
                        <c:v>2016-06-18 17:40</c:v>
                      </c:pt>
                      <c:pt idx="2557">
                        <c:v>2016-06-18 17:40</c:v>
                      </c:pt>
                      <c:pt idx="2558">
                        <c:v>2016-06-18 17:40</c:v>
                      </c:pt>
                      <c:pt idx="2559">
                        <c:v>2016-06-18 17:40</c:v>
                      </c:pt>
                      <c:pt idx="2560">
                        <c:v>2016-06-18 17:40</c:v>
                      </c:pt>
                      <c:pt idx="2561">
                        <c:v>2016-06-18 17:40</c:v>
                      </c:pt>
                      <c:pt idx="2562">
                        <c:v>2016-06-18 17:40</c:v>
                      </c:pt>
                      <c:pt idx="2563">
                        <c:v>2016-06-18 17:40</c:v>
                      </c:pt>
                      <c:pt idx="2564">
                        <c:v>2016-06-18 17:40</c:v>
                      </c:pt>
                      <c:pt idx="2565">
                        <c:v>2016-06-18 17:40</c:v>
                      </c:pt>
                      <c:pt idx="2566">
                        <c:v>2016-06-18 17:40</c:v>
                      </c:pt>
                      <c:pt idx="2567">
                        <c:v>2016-06-18 17:40</c:v>
                      </c:pt>
                      <c:pt idx="2568">
                        <c:v>2016-06-18 17:40</c:v>
                      </c:pt>
                      <c:pt idx="2569">
                        <c:v>2016-06-18 17:40</c:v>
                      </c:pt>
                      <c:pt idx="2570">
                        <c:v>2016-06-18 17:40</c:v>
                      </c:pt>
                      <c:pt idx="2571">
                        <c:v>2016-06-18 17:40</c:v>
                      </c:pt>
                      <c:pt idx="2572">
                        <c:v>2016-06-18 17:40</c:v>
                      </c:pt>
                      <c:pt idx="2573">
                        <c:v>2016-06-18 17:40</c:v>
                      </c:pt>
                      <c:pt idx="2574">
                        <c:v>2016-06-18 17:40</c:v>
                      </c:pt>
                      <c:pt idx="2575">
                        <c:v>2016-06-18 17:40</c:v>
                      </c:pt>
                      <c:pt idx="2576">
                        <c:v>2016-06-18 17:40</c:v>
                      </c:pt>
                      <c:pt idx="2577">
                        <c:v>2016-06-18 17:40</c:v>
                      </c:pt>
                      <c:pt idx="2578">
                        <c:v>2016-06-18 17:40</c:v>
                      </c:pt>
                      <c:pt idx="2579">
                        <c:v>2016-06-18 17:40</c:v>
                      </c:pt>
                      <c:pt idx="2580">
                        <c:v>2016-06-18 17:40</c:v>
                      </c:pt>
                      <c:pt idx="2581">
                        <c:v>2016-06-18 17:40</c:v>
                      </c:pt>
                      <c:pt idx="2582">
                        <c:v>2016-06-18 17:40</c:v>
                      </c:pt>
                      <c:pt idx="2583">
                        <c:v>2016-06-18 17:40</c:v>
                      </c:pt>
                      <c:pt idx="2584">
                        <c:v>2016-06-18 17:40</c:v>
                      </c:pt>
                      <c:pt idx="2585">
                        <c:v>2016-06-18 17:40</c:v>
                      </c:pt>
                      <c:pt idx="2586">
                        <c:v>2016-06-18 17:40</c:v>
                      </c:pt>
                      <c:pt idx="2587">
                        <c:v>2016-06-18 17:40</c:v>
                      </c:pt>
                      <c:pt idx="2588">
                        <c:v>2016-06-18 17:40</c:v>
                      </c:pt>
                      <c:pt idx="2589">
                        <c:v>2016-06-18 17:40</c:v>
                      </c:pt>
                      <c:pt idx="2590">
                        <c:v>2016-06-18 17:40</c:v>
                      </c:pt>
                      <c:pt idx="2591">
                        <c:v>2016-06-18 17:40</c:v>
                      </c:pt>
                      <c:pt idx="2592">
                        <c:v>2016-06-18 17:40</c:v>
                      </c:pt>
                      <c:pt idx="2593">
                        <c:v>2016-06-18 17:40</c:v>
                      </c:pt>
                      <c:pt idx="2594">
                        <c:v>2016-06-18 17:40</c:v>
                      </c:pt>
                      <c:pt idx="2595">
                        <c:v>2016-06-18 17:40</c:v>
                      </c:pt>
                      <c:pt idx="2596">
                        <c:v>2016-06-18 17:40</c:v>
                      </c:pt>
                      <c:pt idx="2597">
                        <c:v>2016-06-18 17:40</c:v>
                      </c:pt>
                      <c:pt idx="2598">
                        <c:v>2016-06-18 17:40</c:v>
                      </c:pt>
                      <c:pt idx="2599">
                        <c:v>2016-06-18 17:40</c:v>
                      </c:pt>
                      <c:pt idx="2600">
                        <c:v>2016-06-18 17:40</c:v>
                      </c:pt>
                      <c:pt idx="2601">
                        <c:v>2016-06-18 17:40</c:v>
                      </c:pt>
                      <c:pt idx="2602">
                        <c:v>2016-06-18 17:40</c:v>
                      </c:pt>
                      <c:pt idx="2603">
                        <c:v>2016-06-18 17:40</c:v>
                      </c:pt>
                      <c:pt idx="2604">
                        <c:v>2016-06-18 17:40</c:v>
                      </c:pt>
                      <c:pt idx="2605">
                        <c:v>2016-06-18 17:40</c:v>
                      </c:pt>
                      <c:pt idx="2606">
                        <c:v>2016-06-18 17:40</c:v>
                      </c:pt>
                      <c:pt idx="2607">
                        <c:v>2016-06-18 17:40</c:v>
                      </c:pt>
                      <c:pt idx="2608">
                        <c:v>2016-06-18 17:40</c:v>
                      </c:pt>
                      <c:pt idx="2609">
                        <c:v>2016-06-18 17:40</c:v>
                      </c:pt>
                      <c:pt idx="2610">
                        <c:v>2016-06-18 17:40</c:v>
                      </c:pt>
                      <c:pt idx="2611">
                        <c:v>2016-06-18 17:40</c:v>
                      </c:pt>
                      <c:pt idx="2612">
                        <c:v>2016-06-18 17:41</c:v>
                      </c:pt>
                      <c:pt idx="2613">
                        <c:v>2016-06-18 17:41</c:v>
                      </c:pt>
                      <c:pt idx="2614">
                        <c:v>2016-06-18 17:41</c:v>
                      </c:pt>
                      <c:pt idx="2615">
                        <c:v>2016-06-18 17:41</c:v>
                      </c:pt>
                      <c:pt idx="2616">
                        <c:v>2016-06-18 17:41</c:v>
                      </c:pt>
                      <c:pt idx="2617">
                        <c:v>2016-06-18 17:41</c:v>
                      </c:pt>
                      <c:pt idx="2618">
                        <c:v>2016-06-18 17:41</c:v>
                      </c:pt>
                      <c:pt idx="2619">
                        <c:v>2016-06-18 17:41</c:v>
                      </c:pt>
                      <c:pt idx="2620">
                        <c:v>2016-06-18 17:41</c:v>
                      </c:pt>
                      <c:pt idx="2621">
                        <c:v>2016-06-18 17:41</c:v>
                      </c:pt>
                      <c:pt idx="2622">
                        <c:v>2016-06-18 17:41</c:v>
                      </c:pt>
                      <c:pt idx="2623">
                        <c:v>2016-06-18 17:41</c:v>
                      </c:pt>
                      <c:pt idx="2624">
                        <c:v>2016-06-18 17:41</c:v>
                      </c:pt>
                      <c:pt idx="2625">
                        <c:v>2016-06-18 17:41</c:v>
                      </c:pt>
                      <c:pt idx="2626">
                        <c:v>2016-06-18 17:41</c:v>
                      </c:pt>
                      <c:pt idx="2627">
                        <c:v>2016-06-18 17:41</c:v>
                      </c:pt>
                      <c:pt idx="2628">
                        <c:v>2016-06-18 17:41</c:v>
                      </c:pt>
                      <c:pt idx="2629">
                        <c:v>2016-06-18 17:41</c:v>
                      </c:pt>
                      <c:pt idx="2630">
                        <c:v>2016-06-18 17:41</c:v>
                      </c:pt>
                      <c:pt idx="2631">
                        <c:v>2016-06-18 17:41</c:v>
                      </c:pt>
                      <c:pt idx="2632">
                        <c:v>2016-06-18 17:41</c:v>
                      </c:pt>
                      <c:pt idx="2633">
                        <c:v>2016-06-18 17:41</c:v>
                      </c:pt>
                      <c:pt idx="2634">
                        <c:v>2016-06-18 17:41</c:v>
                      </c:pt>
                      <c:pt idx="2635">
                        <c:v>2016-06-18 17:41</c:v>
                      </c:pt>
                      <c:pt idx="2636">
                        <c:v>2016-06-18 17:41</c:v>
                      </c:pt>
                      <c:pt idx="2637">
                        <c:v>2016-06-18 17:41</c:v>
                      </c:pt>
                      <c:pt idx="2638">
                        <c:v>2016-06-18 17:41</c:v>
                      </c:pt>
                      <c:pt idx="2639">
                        <c:v>2016-06-18 17:41</c:v>
                      </c:pt>
                      <c:pt idx="2640">
                        <c:v>2016-06-18 17:41</c:v>
                      </c:pt>
                      <c:pt idx="2641">
                        <c:v>2016-06-18 17:41</c:v>
                      </c:pt>
                      <c:pt idx="2642">
                        <c:v>2016-06-18 17:41</c:v>
                      </c:pt>
                      <c:pt idx="2643">
                        <c:v>2016-06-18 17:41</c:v>
                      </c:pt>
                      <c:pt idx="2644">
                        <c:v>2016-06-18 17:41</c:v>
                      </c:pt>
                      <c:pt idx="2645">
                        <c:v>2016-06-18 17:41</c:v>
                      </c:pt>
                      <c:pt idx="2646">
                        <c:v>2016-06-18 17:41</c:v>
                      </c:pt>
                      <c:pt idx="2647">
                        <c:v>2016-06-18 17:41</c:v>
                      </c:pt>
                      <c:pt idx="2648">
                        <c:v>2016-06-18 17:41</c:v>
                      </c:pt>
                      <c:pt idx="2649">
                        <c:v>2016-06-18 17:41</c:v>
                      </c:pt>
                      <c:pt idx="2650">
                        <c:v>2016-06-18 17:41</c:v>
                      </c:pt>
                      <c:pt idx="2651">
                        <c:v>2016-06-18 17:41</c:v>
                      </c:pt>
                      <c:pt idx="2652">
                        <c:v>2016-06-18 17:41</c:v>
                      </c:pt>
                      <c:pt idx="2653">
                        <c:v>2016-06-18 17:41</c:v>
                      </c:pt>
                      <c:pt idx="2654">
                        <c:v>2016-06-18 17:41</c:v>
                      </c:pt>
                      <c:pt idx="2655">
                        <c:v>2016-06-18 17:41</c:v>
                      </c:pt>
                      <c:pt idx="2656">
                        <c:v>2016-06-18 17:41</c:v>
                      </c:pt>
                      <c:pt idx="2657">
                        <c:v>2016-06-18 17:41</c:v>
                      </c:pt>
                      <c:pt idx="2658">
                        <c:v>2016-06-18 17:41</c:v>
                      </c:pt>
                      <c:pt idx="2659">
                        <c:v>2016-06-18 17:41</c:v>
                      </c:pt>
                      <c:pt idx="2660">
                        <c:v>2016-06-18 17:41</c:v>
                      </c:pt>
                      <c:pt idx="2661">
                        <c:v>2016-06-18 17:41</c:v>
                      </c:pt>
                      <c:pt idx="2662">
                        <c:v>2016-06-18 17:41</c:v>
                      </c:pt>
                      <c:pt idx="2663">
                        <c:v>2016-06-18 17:41</c:v>
                      </c:pt>
                      <c:pt idx="2664">
                        <c:v>2016-06-18 17:41</c:v>
                      </c:pt>
                      <c:pt idx="2665">
                        <c:v>2016-06-18 17:41</c:v>
                      </c:pt>
                      <c:pt idx="2666">
                        <c:v>2016-06-18 17:41</c:v>
                      </c:pt>
                      <c:pt idx="2667">
                        <c:v>2016-06-18 17:41</c:v>
                      </c:pt>
                      <c:pt idx="2668">
                        <c:v>2016-06-18 17:41</c:v>
                      </c:pt>
                      <c:pt idx="2669">
                        <c:v>2016-06-18 17:41</c:v>
                      </c:pt>
                      <c:pt idx="2670">
                        <c:v>2016-06-18 17:41</c:v>
                      </c:pt>
                      <c:pt idx="2671">
                        <c:v>2016-06-18 17:42</c:v>
                      </c:pt>
                      <c:pt idx="2672">
                        <c:v>2016-06-18 17:42</c:v>
                      </c:pt>
                      <c:pt idx="2673">
                        <c:v>2016-06-18 17:42</c:v>
                      </c:pt>
                      <c:pt idx="2674">
                        <c:v>2016-06-18 17:42</c:v>
                      </c:pt>
                      <c:pt idx="2675">
                        <c:v>2016-06-18 17:42</c:v>
                      </c:pt>
                      <c:pt idx="2676">
                        <c:v>2016-06-18 17:42</c:v>
                      </c:pt>
                      <c:pt idx="2677">
                        <c:v>2016-06-18 17:42</c:v>
                      </c:pt>
                      <c:pt idx="2678">
                        <c:v>2016-06-18 17:42</c:v>
                      </c:pt>
                      <c:pt idx="2679">
                        <c:v>2016-06-18 17:42</c:v>
                      </c:pt>
                      <c:pt idx="2680">
                        <c:v>2016-06-18 17:42</c:v>
                      </c:pt>
                      <c:pt idx="2681">
                        <c:v>2016-06-18 17:42</c:v>
                      </c:pt>
                      <c:pt idx="2682">
                        <c:v>2016-06-18 17:42</c:v>
                      </c:pt>
                      <c:pt idx="2683">
                        <c:v>2016-06-18 17:42</c:v>
                      </c:pt>
                      <c:pt idx="2684">
                        <c:v>2016-06-18 17:42</c:v>
                      </c:pt>
                      <c:pt idx="2685">
                        <c:v>2016-06-18 17:42</c:v>
                      </c:pt>
                      <c:pt idx="2686">
                        <c:v>2016-06-18 17:42</c:v>
                      </c:pt>
                      <c:pt idx="2687">
                        <c:v>2016-06-18 17:42</c:v>
                      </c:pt>
                      <c:pt idx="2688">
                        <c:v>2016-06-18 17:42</c:v>
                      </c:pt>
                      <c:pt idx="2689">
                        <c:v>2016-06-18 17:42</c:v>
                      </c:pt>
                      <c:pt idx="2690">
                        <c:v>2016-06-18 17:42</c:v>
                      </c:pt>
                      <c:pt idx="2691">
                        <c:v>2016-06-18 17:42</c:v>
                      </c:pt>
                      <c:pt idx="2692">
                        <c:v>2016-06-18 17:42</c:v>
                      </c:pt>
                      <c:pt idx="2693">
                        <c:v>2016-06-18 17:42</c:v>
                      </c:pt>
                      <c:pt idx="2694">
                        <c:v>2016-06-18 17:42</c:v>
                      </c:pt>
                      <c:pt idx="2695">
                        <c:v>2016-06-18 17:42</c:v>
                      </c:pt>
                      <c:pt idx="2696">
                        <c:v>2016-06-18 17:42</c:v>
                      </c:pt>
                      <c:pt idx="2697">
                        <c:v>2016-06-18 17:42</c:v>
                      </c:pt>
                      <c:pt idx="2698">
                        <c:v>2016-06-18 17:42</c:v>
                      </c:pt>
                      <c:pt idx="2699">
                        <c:v>2016-06-18 17:42</c:v>
                      </c:pt>
                      <c:pt idx="2700">
                        <c:v>2016-06-18 17:42</c:v>
                      </c:pt>
                      <c:pt idx="2701">
                        <c:v>2016-06-18 17:42</c:v>
                      </c:pt>
                      <c:pt idx="2702">
                        <c:v>2016-06-18 17:42</c:v>
                      </c:pt>
                      <c:pt idx="2703">
                        <c:v>2016-06-18 17:42</c:v>
                      </c:pt>
                      <c:pt idx="2704">
                        <c:v>2016-06-18 17:42</c:v>
                      </c:pt>
                      <c:pt idx="2705">
                        <c:v>2016-06-18 17:42</c:v>
                      </c:pt>
                      <c:pt idx="2706">
                        <c:v>2016-06-18 17:42</c:v>
                      </c:pt>
                      <c:pt idx="2707">
                        <c:v>2016-06-18 17:42</c:v>
                      </c:pt>
                      <c:pt idx="2708">
                        <c:v>2016-06-18 17:42</c:v>
                      </c:pt>
                      <c:pt idx="2709">
                        <c:v>2016-06-18 17:42</c:v>
                      </c:pt>
                      <c:pt idx="2710">
                        <c:v>2016-06-18 17:42</c:v>
                      </c:pt>
                      <c:pt idx="2711">
                        <c:v>2016-06-18 17:42</c:v>
                      </c:pt>
                      <c:pt idx="2712">
                        <c:v>2016-06-18 17:42</c:v>
                      </c:pt>
                      <c:pt idx="2713">
                        <c:v>2016-06-18 17:42</c:v>
                      </c:pt>
                      <c:pt idx="2714">
                        <c:v>2016-06-18 17:42</c:v>
                      </c:pt>
                      <c:pt idx="2715">
                        <c:v>2016-06-18 17:42</c:v>
                      </c:pt>
                      <c:pt idx="2716">
                        <c:v>2016-06-18 17:42</c:v>
                      </c:pt>
                      <c:pt idx="2717">
                        <c:v>2016-06-18 17:42</c:v>
                      </c:pt>
                      <c:pt idx="2718">
                        <c:v>2016-06-18 17:42</c:v>
                      </c:pt>
                      <c:pt idx="2719">
                        <c:v>2016-06-18 17:42</c:v>
                      </c:pt>
                      <c:pt idx="2720">
                        <c:v>2016-06-18 17:42</c:v>
                      </c:pt>
                      <c:pt idx="2721">
                        <c:v>2016-06-18 17:42</c:v>
                      </c:pt>
                      <c:pt idx="2722">
                        <c:v>2016-06-18 17:42</c:v>
                      </c:pt>
                      <c:pt idx="2723">
                        <c:v>2016-06-18 17:42</c:v>
                      </c:pt>
                      <c:pt idx="2724">
                        <c:v>2016-06-18 17:42</c:v>
                      </c:pt>
                      <c:pt idx="2725">
                        <c:v>2016-06-18 17:42</c:v>
                      </c:pt>
                      <c:pt idx="2726">
                        <c:v>2016-06-18 17:42</c:v>
                      </c:pt>
                      <c:pt idx="2727">
                        <c:v>2016-06-18 17:42</c:v>
                      </c:pt>
                      <c:pt idx="2728">
                        <c:v>2016-06-18 17:42</c:v>
                      </c:pt>
                      <c:pt idx="2729">
                        <c:v>2016-06-18 17:42</c:v>
                      </c:pt>
                      <c:pt idx="2730">
                        <c:v>2016-06-18 17:42</c:v>
                      </c:pt>
                      <c:pt idx="2731">
                        <c:v>2016-06-18 17:43</c:v>
                      </c:pt>
                      <c:pt idx="2732">
                        <c:v>2016-06-18 17:43</c:v>
                      </c:pt>
                      <c:pt idx="2733">
                        <c:v>2016-06-18 17:43</c:v>
                      </c:pt>
                      <c:pt idx="2734">
                        <c:v>2016-06-18 17:43</c:v>
                      </c:pt>
                      <c:pt idx="2735">
                        <c:v>2016-06-18 17:43</c:v>
                      </c:pt>
                      <c:pt idx="2736">
                        <c:v>2016-06-18 17:43</c:v>
                      </c:pt>
                      <c:pt idx="2737">
                        <c:v>2016-06-18 17:43</c:v>
                      </c:pt>
                      <c:pt idx="2738">
                        <c:v>2016-06-18 17:43</c:v>
                      </c:pt>
                      <c:pt idx="2739">
                        <c:v>2016-06-18 17:43</c:v>
                      </c:pt>
                      <c:pt idx="2740">
                        <c:v>2016-06-18 17:43</c:v>
                      </c:pt>
                      <c:pt idx="2741">
                        <c:v>2016-06-18 17:43</c:v>
                      </c:pt>
                      <c:pt idx="2742">
                        <c:v>2016-06-18 17:43</c:v>
                      </c:pt>
                      <c:pt idx="2743">
                        <c:v>2016-06-18 17:43</c:v>
                      </c:pt>
                      <c:pt idx="2744">
                        <c:v>2016-06-18 17:43</c:v>
                      </c:pt>
                      <c:pt idx="2745">
                        <c:v>2016-06-18 17:43</c:v>
                      </c:pt>
                      <c:pt idx="2746">
                        <c:v>2016-06-18 17:43</c:v>
                      </c:pt>
                      <c:pt idx="2747">
                        <c:v>2016-06-18 17:43</c:v>
                      </c:pt>
                      <c:pt idx="2748">
                        <c:v>2016-06-18 17:43</c:v>
                      </c:pt>
                      <c:pt idx="2749">
                        <c:v>2016-06-18 17:43</c:v>
                      </c:pt>
                      <c:pt idx="2750">
                        <c:v>2016-06-18 17:43</c:v>
                      </c:pt>
                      <c:pt idx="2751">
                        <c:v>2016-06-18 17:43</c:v>
                      </c:pt>
                      <c:pt idx="2752">
                        <c:v>2016-06-18 17:43</c:v>
                      </c:pt>
                      <c:pt idx="2753">
                        <c:v>2016-06-18 17:43</c:v>
                      </c:pt>
                      <c:pt idx="2754">
                        <c:v>2016-06-18 17:43</c:v>
                      </c:pt>
                      <c:pt idx="2755">
                        <c:v>2016-06-18 17:43</c:v>
                      </c:pt>
                      <c:pt idx="2756">
                        <c:v>2016-06-18 17:43</c:v>
                      </c:pt>
                      <c:pt idx="2757">
                        <c:v>2016-06-18 17:43</c:v>
                      </c:pt>
                      <c:pt idx="2758">
                        <c:v>2016-06-18 17:43</c:v>
                      </c:pt>
                      <c:pt idx="2759">
                        <c:v>2016-06-18 17:43</c:v>
                      </c:pt>
                      <c:pt idx="2760">
                        <c:v>2016-06-18 17:43</c:v>
                      </c:pt>
                      <c:pt idx="2761">
                        <c:v>2016-06-18 17:43</c:v>
                      </c:pt>
                      <c:pt idx="2762">
                        <c:v>2016-06-18 17:43</c:v>
                      </c:pt>
                      <c:pt idx="2763">
                        <c:v>2016-06-18 17:43</c:v>
                      </c:pt>
                      <c:pt idx="2764">
                        <c:v>2016-06-18 17:43</c:v>
                      </c:pt>
                      <c:pt idx="2765">
                        <c:v>2016-06-18 17:43</c:v>
                      </c:pt>
                      <c:pt idx="2766">
                        <c:v>2016-06-18 17:43</c:v>
                      </c:pt>
                      <c:pt idx="2767">
                        <c:v>2016-06-18 17:43</c:v>
                      </c:pt>
                      <c:pt idx="2768">
                        <c:v>2016-06-18 17:43</c:v>
                      </c:pt>
                      <c:pt idx="2769">
                        <c:v>2016-06-18 17:43</c:v>
                      </c:pt>
                      <c:pt idx="2770">
                        <c:v>2016-06-18 17:43</c:v>
                      </c:pt>
                      <c:pt idx="2771">
                        <c:v>2016-06-18 17:43</c:v>
                      </c:pt>
                      <c:pt idx="2772">
                        <c:v>2016-06-18 17:43</c:v>
                      </c:pt>
                      <c:pt idx="2773">
                        <c:v>2016-06-18 17:43</c:v>
                      </c:pt>
                      <c:pt idx="2774">
                        <c:v>2016-06-18 17:43</c:v>
                      </c:pt>
                      <c:pt idx="2775">
                        <c:v>2016-06-18 17:43</c:v>
                      </c:pt>
                      <c:pt idx="2776">
                        <c:v>2016-06-18 17:43</c:v>
                      </c:pt>
                      <c:pt idx="2777">
                        <c:v>2016-06-18 17:43</c:v>
                      </c:pt>
                      <c:pt idx="2778">
                        <c:v>2016-06-18 17:43</c:v>
                      </c:pt>
                      <c:pt idx="2779">
                        <c:v>2016-06-18 17:43</c:v>
                      </c:pt>
                      <c:pt idx="2780">
                        <c:v>2016-06-18 17:43</c:v>
                      </c:pt>
                      <c:pt idx="2781">
                        <c:v>2016-06-18 17:43</c:v>
                      </c:pt>
                      <c:pt idx="2782">
                        <c:v>2016-06-18 17:43</c:v>
                      </c:pt>
                      <c:pt idx="2783">
                        <c:v>2016-06-18 17:43</c:v>
                      </c:pt>
                      <c:pt idx="2784">
                        <c:v>2016-06-18 17:43</c:v>
                      </c:pt>
                      <c:pt idx="2785">
                        <c:v>2016-06-18 17:43</c:v>
                      </c:pt>
                      <c:pt idx="2786">
                        <c:v>2016-06-18 17:43</c:v>
                      </c:pt>
                      <c:pt idx="2787">
                        <c:v>2016-06-18 17:43</c:v>
                      </c:pt>
                      <c:pt idx="2788">
                        <c:v>2016-06-18 17:43</c:v>
                      </c:pt>
                      <c:pt idx="2789">
                        <c:v>2016-06-18 17:43</c:v>
                      </c:pt>
                      <c:pt idx="2790">
                        <c:v>2016-06-18 17:44</c:v>
                      </c:pt>
                      <c:pt idx="2791">
                        <c:v>2016-06-18 17:44</c:v>
                      </c:pt>
                      <c:pt idx="2792">
                        <c:v>2016-06-18 17:44</c:v>
                      </c:pt>
                      <c:pt idx="2793">
                        <c:v>2016-06-18 17:44</c:v>
                      </c:pt>
                      <c:pt idx="2794">
                        <c:v>2016-06-18 17:44</c:v>
                      </c:pt>
                      <c:pt idx="2795">
                        <c:v>2016-06-18 17:44</c:v>
                      </c:pt>
                      <c:pt idx="2796">
                        <c:v>2016-06-18 17:44</c:v>
                      </c:pt>
                      <c:pt idx="2797">
                        <c:v>2016-06-18 17:44</c:v>
                      </c:pt>
                      <c:pt idx="2798">
                        <c:v>2016-06-18 17:44</c:v>
                      </c:pt>
                      <c:pt idx="2799">
                        <c:v>2016-06-18 17:44</c:v>
                      </c:pt>
                      <c:pt idx="2800">
                        <c:v>2016-06-18 17:44</c:v>
                      </c:pt>
                      <c:pt idx="2801">
                        <c:v>2016-06-18 17:44</c:v>
                      </c:pt>
                      <c:pt idx="2802">
                        <c:v>2016-06-18 17:44</c:v>
                      </c:pt>
                      <c:pt idx="2803">
                        <c:v>2016-06-18 17:44</c:v>
                      </c:pt>
                      <c:pt idx="2804">
                        <c:v>2016-06-18 17:44</c:v>
                      </c:pt>
                      <c:pt idx="2805">
                        <c:v>2016-06-18 17:44</c:v>
                      </c:pt>
                      <c:pt idx="2806">
                        <c:v>2016-06-18 17:44</c:v>
                      </c:pt>
                      <c:pt idx="2807">
                        <c:v>2016-06-18 17:44</c:v>
                      </c:pt>
                      <c:pt idx="2808">
                        <c:v>2016-06-18 17:44</c:v>
                      </c:pt>
                      <c:pt idx="2809">
                        <c:v>2016-06-18 17:44</c:v>
                      </c:pt>
                      <c:pt idx="2810">
                        <c:v>2016-06-18 17:44</c:v>
                      </c:pt>
                      <c:pt idx="2811">
                        <c:v>2016-06-18 17:44</c:v>
                      </c:pt>
                      <c:pt idx="2812">
                        <c:v>2016-06-18 17:44</c:v>
                      </c:pt>
                      <c:pt idx="2813">
                        <c:v>2016-06-18 17:44</c:v>
                      </c:pt>
                      <c:pt idx="2814">
                        <c:v>2016-06-18 17:44</c:v>
                      </c:pt>
                      <c:pt idx="2815">
                        <c:v>2016-06-18 17:44</c:v>
                      </c:pt>
                      <c:pt idx="2816">
                        <c:v>2016-06-18 17:44</c:v>
                      </c:pt>
                      <c:pt idx="2817">
                        <c:v>2016-06-18 17:44</c:v>
                      </c:pt>
                      <c:pt idx="2818">
                        <c:v>2016-06-18 17:44</c:v>
                      </c:pt>
                      <c:pt idx="2819">
                        <c:v>2016-06-18 17:44</c:v>
                      </c:pt>
                      <c:pt idx="2820">
                        <c:v>2016-06-18 17:44</c:v>
                      </c:pt>
                      <c:pt idx="2821">
                        <c:v>2016-06-18 17:44</c:v>
                      </c:pt>
                      <c:pt idx="2822">
                        <c:v>2016-06-18 17:44</c:v>
                      </c:pt>
                      <c:pt idx="2823">
                        <c:v>2016-06-18 17:44</c:v>
                      </c:pt>
                      <c:pt idx="2824">
                        <c:v>2016-06-18 17:44</c:v>
                      </c:pt>
                      <c:pt idx="2825">
                        <c:v>2016-06-18 17:44</c:v>
                      </c:pt>
                      <c:pt idx="2826">
                        <c:v>2016-06-18 17:44</c:v>
                      </c:pt>
                      <c:pt idx="2827">
                        <c:v>2016-06-18 17:44</c:v>
                      </c:pt>
                      <c:pt idx="2828">
                        <c:v>2016-06-18 17:44</c:v>
                      </c:pt>
                      <c:pt idx="2829">
                        <c:v>2016-06-18 17:44</c:v>
                      </c:pt>
                      <c:pt idx="2830">
                        <c:v>2016-06-18 17:44</c:v>
                      </c:pt>
                      <c:pt idx="2831">
                        <c:v>2016-06-18 17:44</c:v>
                      </c:pt>
                      <c:pt idx="2832">
                        <c:v>2016-06-18 17:44</c:v>
                      </c:pt>
                      <c:pt idx="2833">
                        <c:v>2016-06-18 17:44</c:v>
                      </c:pt>
                      <c:pt idx="2834">
                        <c:v>2016-06-18 17:44</c:v>
                      </c:pt>
                      <c:pt idx="2835">
                        <c:v>2016-06-18 17:44</c:v>
                      </c:pt>
                      <c:pt idx="2836">
                        <c:v>2016-06-18 17:44</c:v>
                      </c:pt>
                      <c:pt idx="2837">
                        <c:v>2016-06-18 17:44</c:v>
                      </c:pt>
                      <c:pt idx="2838">
                        <c:v>2016-06-18 17:44</c:v>
                      </c:pt>
                      <c:pt idx="2839">
                        <c:v>2016-06-18 17:44</c:v>
                      </c:pt>
                      <c:pt idx="2840">
                        <c:v>2016-06-18 17:44</c:v>
                      </c:pt>
                      <c:pt idx="2841">
                        <c:v>2016-06-18 17:44</c:v>
                      </c:pt>
                      <c:pt idx="2842">
                        <c:v>2016-06-18 17:44</c:v>
                      </c:pt>
                      <c:pt idx="2843">
                        <c:v>2016-06-18 17:44</c:v>
                      </c:pt>
                      <c:pt idx="2844">
                        <c:v>2016-06-18 17:44</c:v>
                      </c:pt>
                      <c:pt idx="2845">
                        <c:v>2016-06-18 17:44</c:v>
                      </c:pt>
                      <c:pt idx="2846">
                        <c:v>2016-06-18 17:44</c:v>
                      </c:pt>
                      <c:pt idx="2847">
                        <c:v>2016-06-18 17:45</c:v>
                      </c:pt>
                      <c:pt idx="2848">
                        <c:v>2016-06-18 17:45</c:v>
                      </c:pt>
                      <c:pt idx="2849">
                        <c:v>2016-06-18 17:45</c:v>
                      </c:pt>
                      <c:pt idx="2850">
                        <c:v>2016-06-18 17:45</c:v>
                      </c:pt>
                      <c:pt idx="2851">
                        <c:v>2016-06-18 17:45</c:v>
                      </c:pt>
                      <c:pt idx="2852">
                        <c:v>2016-06-18 17:45</c:v>
                      </c:pt>
                      <c:pt idx="2853">
                        <c:v>2016-06-18 17:45</c:v>
                      </c:pt>
                      <c:pt idx="2854">
                        <c:v>2016-06-18 17:45</c:v>
                      </c:pt>
                      <c:pt idx="2855">
                        <c:v>2016-06-18 17:45</c:v>
                      </c:pt>
                      <c:pt idx="2856">
                        <c:v>2016-06-18 17:45</c:v>
                      </c:pt>
                      <c:pt idx="2857">
                        <c:v>2016-06-18 17:45</c:v>
                      </c:pt>
                      <c:pt idx="2858">
                        <c:v>2016-06-18 17:45</c:v>
                      </c:pt>
                      <c:pt idx="2859">
                        <c:v>2016-06-18 17:45</c:v>
                      </c:pt>
                      <c:pt idx="2860">
                        <c:v>2016-06-18 17:45</c:v>
                      </c:pt>
                      <c:pt idx="2861">
                        <c:v>2016-06-18 17:45</c:v>
                      </c:pt>
                      <c:pt idx="2862">
                        <c:v>2016-06-18 17:45</c:v>
                      </c:pt>
                      <c:pt idx="2863">
                        <c:v>2016-06-18 17:45</c:v>
                      </c:pt>
                      <c:pt idx="2864">
                        <c:v>2016-06-18 17:45</c:v>
                      </c:pt>
                      <c:pt idx="2865">
                        <c:v>2016-06-18 17:45</c:v>
                      </c:pt>
                      <c:pt idx="2866">
                        <c:v>2016-06-18 17:45</c:v>
                      </c:pt>
                      <c:pt idx="2867">
                        <c:v>2016-06-18 17:45</c:v>
                      </c:pt>
                      <c:pt idx="2868">
                        <c:v>2016-06-18 17:45</c:v>
                      </c:pt>
                      <c:pt idx="2869">
                        <c:v>2016-06-18 17:45</c:v>
                      </c:pt>
                      <c:pt idx="2870">
                        <c:v>2016-06-18 17:45</c:v>
                      </c:pt>
                      <c:pt idx="2871">
                        <c:v>2016-06-18 17:45</c:v>
                      </c:pt>
                      <c:pt idx="2872">
                        <c:v>2016-06-18 17:45</c:v>
                      </c:pt>
                      <c:pt idx="2873">
                        <c:v>2016-06-18 17:45</c:v>
                      </c:pt>
                      <c:pt idx="2874">
                        <c:v>2016-06-18 17:45</c:v>
                      </c:pt>
                      <c:pt idx="2875">
                        <c:v>2016-06-18 17:45</c:v>
                      </c:pt>
                      <c:pt idx="2876">
                        <c:v>2016-06-18 17:45</c:v>
                      </c:pt>
                      <c:pt idx="2877">
                        <c:v>2016-06-18 17:45</c:v>
                      </c:pt>
                      <c:pt idx="2878">
                        <c:v>2016-06-18 17:45</c:v>
                      </c:pt>
                      <c:pt idx="2879">
                        <c:v>2016-06-18 17:45</c:v>
                      </c:pt>
                      <c:pt idx="2880">
                        <c:v>2016-06-18 17:45</c:v>
                      </c:pt>
                      <c:pt idx="2881">
                        <c:v>2016-06-18 17:45</c:v>
                      </c:pt>
                      <c:pt idx="2882">
                        <c:v>2016-06-18 17:45</c:v>
                      </c:pt>
                      <c:pt idx="2883">
                        <c:v>2016-06-18 17:45</c:v>
                      </c:pt>
                      <c:pt idx="2884">
                        <c:v>2016-06-18 17:45</c:v>
                      </c:pt>
                      <c:pt idx="2885">
                        <c:v>2016-06-18 17:45</c:v>
                      </c:pt>
                      <c:pt idx="2886">
                        <c:v>2016-06-18 17:45</c:v>
                      </c:pt>
                      <c:pt idx="2887">
                        <c:v>2016-06-18 17:45</c:v>
                      </c:pt>
                      <c:pt idx="2888">
                        <c:v>2016-06-18 17:45</c:v>
                      </c:pt>
                      <c:pt idx="2889">
                        <c:v>2016-06-18 17:45</c:v>
                      </c:pt>
                      <c:pt idx="2890">
                        <c:v>2016-06-18 17:45</c:v>
                      </c:pt>
                      <c:pt idx="2891">
                        <c:v>2016-06-18 17:45</c:v>
                      </c:pt>
                      <c:pt idx="2892">
                        <c:v>2016-06-18 17:45</c:v>
                      </c:pt>
                      <c:pt idx="2893">
                        <c:v>2016-06-18 17:45</c:v>
                      </c:pt>
                      <c:pt idx="2894">
                        <c:v>2016-06-18 17:45</c:v>
                      </c:pt>
                      <c:pt idx="2895">
                        <c:v>2016-06-18 17:45</c:v>
                      </c:pt>
                      <c:pt idx="2896">
                        <c:v>2016-06-18 17:45</c:v>
                      </c:pt>
                      <c:pt idx="2897">
                        <c:v>2016-06-18 17:45</c:v>
                      </c:pt>
                      <c:pt idx="2898">
                        <c:v>2016-06-18 17:45</c:v>
                      </c:pt>
                      <c:pt idx="2899">
                        <c:v>2016-06-18 17:45</c:v>
                      </c:pt>
                      <c:pt idx="2900">
                        <c:v>2016-06-18 17:45</c:v>
                      </c:pt>
                      <c:pt idx="2901">
                        <c:v>2016-06-18 17:45</c:v>
                      </c:pt>
                      <c:pt idx="2902">
                        <c:v>2016-06-18 17:45</c:v>
                      </c:pt>
                      <c:pt idx="2903">
                        <c:v>2016-06-18 17:45</c:v>
                      </c:pt>
                      <c:pt idx="2904">
                        <c:v>2016-06-18 17:45</c:v>
                      </c:pt>
                      <c:pt idx="2905">
                        <c:v>2016-06-18 17:45</c:v>
                      </c:pt>
                      <c:pt idx="2906">
                        <c:v>2016-06-18 17:46</c:v>
                      </c:pt>
                      <c:pt idx="2907">
                        <c:v>2016-06-18 17:46</c:v>
                      </c:pt>
                      <c:pt idx="2908">
                        <c:v>2016-06-18 17:46</c:v>
                      </c:pt>
                      <c:pt idx="2909">
                        <c:v>2016-06-18 17:46</c:v>
                      </c:pt>
                      <c:pt idx="2910">
                        <c:v>2016-06-18 17:46</c:v>
                      </c:pt>
                      <c:pt idx="2911">
                        <c:v>2016-06-18 17:46</c:v>
                      </c:pt>
                      <c:pt idx="2912">
                        <c:v>2016-06-18 17:46</c:v>
                      </c:pt>
                      <c:pt idx="2913">
                        <c:v>2016-06-18 17:46</c:v>
                      </c:pt>
                      <c:pt idx="2914">
                        <c:v>2016-06-18 17:46</c:v>
                      </c:pt>
                      <c:pt idx="2915">
                        <c:v>2016-06-18 17:46</c:v>
                      </c:pt>
                      <c:pt idx="2916">
                        <c:v>2016-06-18 17:46</c:v>
                      </c:pt>
                      <c:pt idx="2917">
                        <c:v>2016-06-18 17:46</c:v>
                      </c:pt>
                      <c:pt idx="2918">
                        <c:v>2016-06-18 17:46</c:v>
                      </c:pt>
                      <c:pt idx="2919">
                        <c:v>2016-06-18 17:46</c:v>
                      </c:pt>
                      <c:pt idx="2920">
                        <c:v>2016-06-18 17:46</c:v>
                      </c:pt>
                      <c:pt idx="2921">
                        <c:v>2016-06-18 17:46</c:v>
                      </c:pt>
                      <c:pt idx="2922">
                        <c:v>2016-06-18 17:46</c:v>
                      </c:pt>
                      <c:pt idx="2923">
                        <c:v>2016-06-18 17:46</c:v>
                      </c:pt>
                      <c:pt idx="2924">
                        <c:v>2016-06-18 17:46</c:v>
                      </c:pt>
                      <c:pt idx="2925">
                        <c:v>2016-06-18 17:46</c:v>
                      </c:pt>
                      <c:pt idx="2926">
                        <c:v>2016-06-18 17:46</c:v>
                      </c:pt>
                      <c:pt idx="2927">
                        <c:v>2016-06-18 17:46</c:v>
                      </c:pt>
                      <c:pt idx="2928">
                        <c:v>2016-06-18 17:46</c:v>
                      </c:pt>
                      <c:pt idx="2929">
                        <c:v>2016-06-18 17:46</c:v>
                      </c:pt>
                      <c:pt idx="2930">
                        <c:v>2016-06-18 17:46</c:v>
                      </c:pt>
                      <c:pt idx="2931">
                        <c:v>2016-06-18 17:46</c:v>
                      </c:pt>
                      <c:pt idx="2932">
                        <c:v>2016-06-18 17:46</c:v>
                      </c:pt>
                      <c:pt idx="2933">
                        <c:v>2016-06-18 17:46</c:v>
                      </c:pt>
                      <c:pt idx="2934">
                        <c:v>2016-06-18 17:46</c:v>
                      </c:pt>
                      <c:pt idx="2935">
                        <c:v>2016-06-18 17:46</c:v>
                      </c:pt>
                      <c:pt idx="2936">
                        <c:v>2016-06-18 17:46</c:v>
                      </c:pt>
                      <c:pt idx="2937">
                        <c:v>2016-06-18 17:46</c:v>
                      </c:pt>
                      <c:pt idx="2938">
                        <c:v>2016-06-18 17:46</c:v>
                      </c:pt>
                      <c:pt idx="2939">
                        <c:v>2016-06-18 17:46</c:v>
                      </c:pt>
                      <c:pt idx="2940">
                        <c:v>2016-06-18 17:46</c:v>
                      </c:pt>
                      <c:pt idx="2941">
                        <c:v>2016-06-18 17:46</c:v>
                      </c:pt>
                      <c:pt idx="2942">
                        <c:v>2016-06-18 17:46</c:v>
                      </c:pt>
                      <c:pt idx="2943">
                        <c:v>2016-06-18 17:46</c:v>
                      </c:pt>
                      <c:pt idx="2944">
                        <c:v>2016-06-18 17:46</c:v>
                      </c:pt>
                      <c:pt idx="2945">
                        <c:v>2016-06-18 17:46</c:v>
                      </c:pt>
                      <c:pt idx="2946">
                        <c:v>2016-06-18 17:46</c:v>
                      </c:pt>
                      <c:pt idx="2947">
                        <c:v>2016-06-18 17:46</c:v>
                      </c:pt>
                      <c:pt idx="2948">
                        <c:v>2016-06-18 17:46</c:v>
                      </c:pt>
                      <c:pt idx="2949">
                        <c:v>2016-06-18 17:46</c:v>
                      </c:pt>
                      <c:pt idx="2950">
                        <c:v>2016-06-18 17:46</c:v>
                      </c:pt>
                      <c:pt idx="2951">
                        <c:v>2016-06-18 17:46</c:v>
                      </c:pt>
                      <c:pt idx="2952">
                        <c:v>2016-06-18 17:46</c:v>
                      </c:pt>
                      <c:pt idx="2953">
                        <c:v>2016-06-18 17:46</c:v>
                      </c:pt>
                      <c:pt idx="2954">
                        <c:v>2016-06-18 17:46</c:v>
                      </c:pt>
                      <c:pt idx="2955">
                        <c:v>2016-06-18 17:46</c:v>
                      </c:pt>
                      <c:pt idx="2956">
                        <c:v>2016-06-18 17:46</c:v>
                      </c:pt>
                      <c:pt idx="2957">
                        <c:v>2016-06-18 17:46</c:v>
                      </c:pt>
                      <c:pt idx="2958">
                        <c:v>2016-06-18 17:46</c:v>
                      </c:pt>
                      <c:pt idx="2959">
                        <c:v>2016-06-18 17:46</c:v>
                      </c:pt>
                      <c:pt idx="2960">
                        <c:v>2016-06-18 17:46</c:v>
                      </c:pt>
                      <c:pt idx="2961">
                        <c:v>2016-06-18 17:47</c:v>
                      </c:pt>
                      <c:pt idx="2962">
                        <c:v>2016-06-18 17:47</c:v>
                      </c:pt>
                      <c:pt idx="2963">
                        <c:v>2016-06-18 17:47</c:v>
                      </c:pt>
                      <c:pt idx="2964">
                        <c:v>2016-06-18 17:47</c:v>
                      </c:pt>
                      <c:pt idx="2965">
                        <c:v>2016-06-18 17:47</c:v>
                      </c:pt>
                      <c:pt idx="2966">
                        <c:v>2016-06-18 17:47</c:v>
                      </c:pt>
                      <c:pt idx="2967">
                        <c:v>2016-06-18 17:47</c:v>
                      </c:pt>
                      <c:pt idx="2968">
                        <c:v>2016-06-18 17:47</c:v>
                      </c:pt>
                      <c:pt idx="2969">
                        <c:v>2016-06-18 17:47</c:v>
                      </c:pt>
                      <c:pt idx="2970">
                        <c:v>2016-06-18 17:47</c:v>
                      </c:pt>
                      <c:pt idx="2971">
                        <c:v>2016-06-18 17:47</c:v>
                      </c:pt>
                      <c:pt idx="2972">
                        <c:v>2016-06-18 17:47</c:v>
                      </c:pt>
                      <c:pt idx="2973">
                        <c:v>2016-06-18 17:47</c:v>
                      </c:pt>
                      <c:pt idx="2974">
                        <c:v>2016-06-18 17:47</c:v>
                      </c:pt>
                      <c:pt idx="2975">
                        <c:v>2016-06-18 17:47</c:v>
                      </c:pt>
                      <c:pt idx="2976">
                        <c:v>2016-06-18 17:47</c:v>
                      </c:pt>
                      <c:pt idx="2977">
                        <c:v>2016-06-18 17:47</c:v>
                      </c:pt>
                      <c:pt idx="2978">
                        <c:v>2016-06-18 17:47</c:v>
                      </c:pt>
                      <c:pt idx="2979">
                        <c:v>2016-06-18 17:47</c:v>
                      </c:pt>
                      <c:pt idx="2980">
                        <c:v>2016-06-18 17:47</c:v>
                      </c:pt>
                      <c:pt idx="2981">
                        <c:v>2016-06-18 17:47</c:v>
                      </c:pt>
                      <c:pt idx="2982">
                        <c:v>2016-06-18 17:47</c:v>
                      </c:pt>
                      <c:pt idx="2983">
                        <c:v>2016-06-18 17:47</c:v>
                      </c:pt>
                      <c:pt idx="2984">
                        <c:v>2016-06-18 17:47</c:v>
                      </c:pt>
                      <c:pt idx="2985">
                        <c:v>2016-06-18 17:47</c:v>
                      </c:pt>
                      <c:pt idx="2986">
                        <c:v>2016-06-18 17:47</c:v>
                      </c:pt>
                      <c:pt idx="2987">
                        <c:v>2016-06-18 17:47</c:v>
                      </c:pt>
                      <c:pt idx="2988">
                        <c:v>2016-06-18 17:47</c:v>
                      </c:pt>
                      <c:pt idx="2989">
                        <c:v>2016-06-18 17:47</c:v>
                      </c:pt>
                      <c:pt idx="2990">
                        <c:v>2016-06-18 17:47</c:v>
                      </c:pt>
                      <c:pt idx="2991">
                        <c:v>2016-06-18 17:47</c:v>
                      </c:pt>
                      <c:pt idx="2992">
                        <c:v>2016-06-18 17:47</c:v>
                      </c:pt>
                      <c:pt idx="2993">
                        <c:v>2016-06-18 17:47</c:v>
                      </c:pt>
                      <c:pt idx="2994">
                        <c:v>2016-06-18 17:47</c:v>
                      </c:pt>
                      <c:pt idx="2995">
                        <c:v>2016-06-18 17:47</c:v>
                      </c:pt>
                      <c:pt idx="2996">
                        <c:v>2016-06-18 17:47</c:v>
                      </c:pt>
                      <c:pt idx="2997">
                        <c:v>2016-06-18 17:47</c:v>
                      </c:pt>
                      <c:pt idx="2998">
                        <c:v>2016-06-18 17:47</c:v>
                      </c:pt>
                      <c:pt idx="2999">
                        <c:v>2016-06-18 17:47</c:v>
                      </c:pt>
                      <c:pt idx="3000">
                        <c:v>2016-06-18 17:47</c:v>
                      </c:pt>
                      <c:pt idx="3001">
                        <c:v>2016-06-18 17:47</c:v>
                      </c:pt>
                      <c:pt idx="3002">
                        <c:v>2016-06-18 17:47</c:v>
                      </c:pt>
                      <c:pt idx="3003">
                        <c:v>2016-06-18 17:47</c:v>
                      </c:pt>
                      <c:pt idx="3004">
                        <c:v>2016-06-18 17:47</c:v>
                      </c:pt>
                      <c:pt idx="3005">
                        <c:v>2016-06-18 17:47</c:v>
                      </c:pt>
                      <c:pt idx="3006">
                        <c:v>2016-06-18 17:47</c:v>
                      </c:pt>
                      <c:pt idx="3007">
                        <c:v>2016-06-18 17:47</c:v>
                      </c:pt>
                      <c:pt idx="3008">
                        <c:v>2016-06-18 17:47</c:v>
                      </c:pt>
                      <c:pt idx="3009">
                        <c:v>2016-06-18 17:47</c:v>
                      </c:pt>
                      <c:pt idx="3010">
                        <c:v>2016-06-18 17:47</c:v>
                      </c:pt>
                      <c:pt idx="3011">
                        <c:v>2016-06-18 17:47</c:v>
                      </c:pt>
                      <c:pt idx="3012">
                        <c:v>2016-06-18 17:47</c:v>
                      </c:pt>
                      <c:pt idx="3013">
                        <c:v>2016-06-18 17:47</c:v>
                      </c:pt>
                      <c:pt idx="3014">
                        <c:v>2016-06-18 17:47</c:v>
                      </c:pt>
                      <c:pt idx="3015">
                        <c:v>2016-06-18 17:47</c:v>
                      </c:pt>
                      <c:pt idx="3016">
                        <c:v>2016-06-18 17:47</c:v>
                      </c:pt>
                      <c:pt idx="3017">
                        <c:v>2016-06-18 17:48</c:v>
                      </c:pt>
                      <c:pt idx="3018">
                        <c:v>2016-06-18 17:48</c:v>
                      </c:pt>
                      <c:pt idx="3019">
                        <c:v>2016-06-18 17:48</c:v>
                      </c:pt>
                      <c:pt idx="3020">
                        <c:v>2016-06-18 17:48</c:v>
                      </c:pt>
                      <c:pt idx="3021">
                        <c:v>2016-06-18 17:48</c:v>
                      </c:pt>
                      <c:pt idx="3022">
                        <c:v>2016-06-18 17:48</c:v>
                      </c:pt>
                      <c:pt idx="3023">
                        <c:v>2016-06-18 17:48</c:v>
                      </c:pt>
                      <c:pt idx="3024">
                        <c:v>2016-06-18 17:48</c:v>
                      </c:pt>
                      <c:pt idx="3025">
                        <c:v>2016-06-18 17:48</c:v>
                      </c:pt>
                      <c:pt idx="3026">
                        <c:v>2016-06-18 17:48</c:v>
                      </c:pt>
                      <c:pt idx="3027">
                        <c:v>2016-06-18 17:48</c:v>
                      </c:pt>
                      <c:pt idx="3028">
                        <c:v>2016-06-18 17:48</c:v>
                      </c:pt>
                      <c:pt idx="3029">
                        <c:v>2016-06-18 17:48</c:v>
                      </c:pt>
                      <c:pt idx="3030">
                        <c:v>2016-06-18 17:48</c:v>
                      </c:pt>
                      <c:pt idx="3031">
                        <c:v>2016-06-18 17:48</c:v>
                      </c:pt>
                      <c:pt idx="3032">
                        <c:v>2016-06-18 17:48</c:v>
                      </c:pt>
                      <c:pt idx="3033">
                        <c:v>2016-06-18 17:48</c:v>
                      </c:pt>
                      <c:pt idx="3034">
                        <c:v>2016-06-18 17:48</c:v>
                      </c:pt>
                      <c:pt idx="3035">
                        <c:v>2016-06-18 17:48</c:v>
                      </c:pt>
                      <c:pt idx="3036">
                        <c:v>2016-06-18 17:48</c:v>
                      </c:pt>
                      <c:pt idx="3037">
                        <c:v>2016-06-18 17:48</c:v>
                      </c:pt>
                      <c:pt idx="3038">
                        <c:v>2016-06-18 17:48</c:v>
                      </c:pt>
                      <c:pt idx="3039">
                        <c:v>2016-06-18 17:48</c:v>
                      </c:pt>
                      <c:pt idx="3040">
                        <c:v>2016-06-18 17:48</c:v>
                      </c:pt>
                      <c:pt idx="3041">
                        <c:v>2016-06-18 17:48</c:v>
                      </c:pt>
                      <c:pt idx="3042">
                        <c:v>2016-06-18 17:48</c:v>
                      </c:pt>
                      <c:pt idx="3043">
                        <c:v>2016-06-18 17:48</c:v>
                      </c:pt>
                      <c:pt idx="3044">
                        <c:v>2016-06-18 17:48</c:v>
                      </c:pt>
                      <c:pt idx="3045">
                        <c:v>2016-06-18 17:48</c:v>
                      </c:pt>
                      <c:pt idx="3046">
                        <c:v>2016-06-18 17:48</c:v>
                      </c:pt>
                      <c:pt idx="3047">
                        <c:v>2016-06-18 17:48</c:v>
                      </c:pt>
                      <c:pt idx="3048">
                        <c:v>2016-06-18 17:48</c:v>
                      </c:pt>
                      <c:pt idx="3049">
                        <c:v>2016-06-18 17:48</c:v>
                      </c:pt>
                      <c:pt idx="3050">
                        <c:v>2016-06-18 17:48</c:v>
                      </c:pt>
                      <c:pt idx="3051">
                        <c:v>2016-06-18 17:48</c:v>
                      </c:pt>
                      <c:pt idx="3052">
                        <c:v>2016-06-18 17:48</c:v>
                      </c:pt>
                      <c:pt idx="3053">
                        <c:v>2016-06-18 17:48</c:v>
                      </c:pt>
                      <c:pt idx="3054">
                        <c:v>2016-06-18 17:48</c:v>
                      </c:pt>
                      <c:pt idx="3055">
                        <c:v>2016-06-18 17:48</c:v>
                      </c:pt>
                      <c:pt idx="3056">
                        <c:v>2016-06-18 17:48</c:v>
                      </c:pt>
                      <c:pt idx="3057">
                        <c:v>2016-06-18 17:48</c:v>
                      </c:pt>
                      <c:pt idx="3058">
                        <c:v>2016-06-18 17:48</c:v>
                      </c:pt>
                      <c:pt idx="3059">
                        <c:v>2016-06-18 17:48</c:v>
                      </c:pt>
                      <c:pt idx="3060">
                        <c:v>2016-06-18 17:48</c:v>
                      </c:pt>
                      <c:pt idx="3061">
                        <c:v>2016-06-18 17:48</c:v>
                      </c:pt>
                      <c:pt idx="3062">
                        <c:v>2016-06-18 17:48</c:v>
                      </c:pt>
                      <c:pt idx="3063">
                        <c:v>2016-06-18 17:48</c:v>
                      </c:pt>
                      <c:pt idx="3064">
                        <c:v>2016-06-18 17:48</c:v>
                      </c:pt>
                      <c:pt idx="3065">
                        <c:v>2016-06-18 17:48</c:v>
                      </c:pt>
                      <c:pt idx="3066">
                        <c:v>2016-06-18 17:48</c:v>
                      </c:pt>
                      <c:pt idx="3067">
                        <c:v>2016-06-18 17:48</c:v>
                      </c:pt>
                      <c:pt idx="3068">
                        <c:v>2016-06-18 17:48</c:v>
                      </c:pt>
                      <c:pt idx="3069">
                        <c:v>2016-06-18 17:48</c:v>
                      </c:pt>
                      <c:pt idx="3070">
                        <c:v>2016-06-18 17:48</c:v>
                      </c:pt>
                      <c:pt idx="3071">
                        <c:v>2016-06-18 17:48</c:v>
                      </c:pt>
                      <c:pt idx="3072">
                        <c:v>2016-06-18 17:48</c:v>
                      </c:pt>
                      <c:pt idx="3073">
                        <c:v>2016-06-18 17:48</c:v>
                      </c:pt>
                      <c:pt idx="3074">
                        <c:v>2016-06-18 17:48</c:v>
                      </c:pt>
                      <c:pt idx="3075">
                        <c:v>2016-06-18 17:49</c:v>
                      </c:pt>
                      <c:pt idx="3076">
                        <c:v>2016-06-18 17:49</c:v>
                      </c:pt>
                      <c:pt idx="3077">
                        <c:v>2016-06-18 17:49</c:v>
                      </c:pt>
                      <c:pt idx="3078">
                        <c:v>2016-06-18 17:49</c:v>
                      </c:pt>
                      <c:pt idx="3079">
                        <c:v>2016-06-18 17:49</c:v>
                      </c:pt>
                      <c:pt idx="3080">
                        <c:v>2016-06-18 17:49</c:v>
                      </c:pt>
                      <c:pt idx="3081">
                        <c:v>2016-06-18 17:49</c:v>
                      </c:pt>
                      <c:pt idx="3082">
                        <c:v>2016-06-18 17:49</c:v>
                      </c:pt>
                      <c:pt idx="3083">
                        <c:v>2016-06-18 17:49</c:v>
                      </c:pt>
                      <c:pt idx="3084">
                        <c:v>2016-06-18 17:49</c:v>
                      </c:pt>
                      <c:pt idx="3085">
                        <c:v>2016-06-18 17:49</c:v>
                      </c:pt>
                      <c:pt idx="3086">
                        <c:v>2016-06-18 17:49</c:v>
                      </c:pt>
                      <c:pt idx="3087">
                        <c:v>2016-06-18 17:49</c:v>
                      </c:pt>
                      <c:pt idx="3088">
                        <c:v>2016-06-18 17:49</c:v>
                      </c:pt>
                      <c:pt idx="3089">
                        <c:v>2016-06-18 17:49</c:v>
                      </c:pt>
                      <c:pt idx="3090">
                        <c:v>2016-06-18 17:49</c:v>
                      </c:pt>
                      <c:pt idx="3091">
                        <c:v>2016-06-18 17:49</c:v>
                      </c:pt>
                      <c:pt idx="3092">
                        <c:v>2016-06-18 17:49</c:v>
                      </c:pt>
                      <c:pt idx="3093">
                        <c:v>2016-06-18 17:49</c:v>
                      </c:pt>
                      <c:pt idx="3094">
                        <c:v>2016-06-18 17:49</c:v>
                      </c:pt>
                      <c:pt idx="3095">
                        <c:v>2016-06-18 17:49</c:v>
                      </c:pt>
                      <c:pt idx="3096">
                        <c:v>2016-06-18 17:49</c:v>
                      </c:pt>
                      <c:pt idx="3097">
                        <c:v>2016-06-18 17:49</c:v>
                      </c:pt>
                      <c:pt idx="3098">
                        <c:v>2016-06-18 17:49</c:v>
                      </c:pt>
                      <c:pt idx="3099">
                        <c:v>2016-06-18 17:49</c:v>
                      </c:pt>
                      <c:pt idx="3100">
                        <c:v>2016-06-18 17:49</c:v>
                      </c:pt>
                      <c:pt idx="3101">
                        <c:v>2016-06-18 17:49</c:v>
                      </c:pt>
                      <c:pt idx="3102">
                        <c:v>2016-06-18 17:49</c:v>
                      </c:pt>
                      <c:pt idx="3103">
                        <c:v>2016-06-18 17:49</c:v>
                      </c:pt>
                      <c:pt idx="3104">
                        <c:v>2016-06-18 17:49</c:v>
                      </c:pt>
                      <c:pt idx="3105">
                        <c:v>2016-06-18 17:49</c:v>
                      </c:pt>
                      <c:pt idx="3106">
                        <c:v>2016-06-18 17:49</c:v>
                      </c:pt>
                      <c:pt idx="3107">
                        <c:v>2016-06-18 17:49</c:v>
                      </c:pt>
                      <c:pt idx="3108">
                        <c:v>2016-06-18 17:49</c:v>
                      </c:pt>
                      <c:pt idx="3109">
                        <c:v>2016-06-18 17:49</c:v>
                      </c:pt>
                      <c:pt idx="3110">
                        <c:v>2016-06-18 17:49</c:v>
                      </c:pt>
                      <c:pt idx="3111">
                        <c:v>2016-06-18 17:49</c:v>
                      </c:pt>
                      <c:pt idx="3112">
                        <c:v>2016-06-18 17:49</c:v>
                      </c:pt>
                      <c:pt idx="3113">
                        <c:v>2016-06-18 17:49</c:v>
                      </c:pt>
                      <c:pt idx="3114">
                        <c:v>2016-06-18 17:49</c:v>
                      </c:pt>
                      <c:pt idx="3115">
                        <c:v>2016-06-18 17:49</c:v>
                      </c:pt>
                      <c:pt idx="3116">
                        <c:v>2016-06-18 17:49</c:v>
                      </c:pt>
                      <c:pt idx="3117">
                        <c:v>2016-06-18 17:49</c:v>
                      </c:pt>
                      <c:pt idx="3118">
                        <c:v>2016-06-18 17:49</c:v>
                      </c:pt>
                      <c:pt idx="3119">
                        <c:v>2016-06-18 17:49</c:v>
                      </c:pt>
                      <c:pt idx="3120">
                        <c:v>2016-06-18 17:49</c:v>
                      </c:pt>
                      <c:pt idx="3121">
                        <c:v>2016-06-18 17:49</c:v>
                      </c:pt>
                      <c:pt idx="3122">
                        <c:v>2016-06-18 17:49</c:v>
                      </c:pt>
                      <c:pt idx="3123">
                        <c:v>2016-06-18 17:49</c:v>
                      </c:pt>
                      <c:pt idx="3124">
                        <c:v>2016-06-18 17:49</c:v>
                      </c:pt>
                      <c:pt idx="3125">
                        <c:v>2016-06-18 17:49</c:v>
                      </c:pt>
                      <c:pt idx="3126">
                        <c:v>2016-06-18 17:49</c:v>
                      </c:pt>
                      <c:pt idx="3127">
                        <c:v>2016-06-18 17:49</c:v>
                      </c:pt>
                      <c:pt idx="3128">
                        <c:v>2016-06-18 17:49</c:v>
                      </c:pt>
                      <c:pt idx="3129">
                        <c:v>2016-06-18 17:49</c:v>
                      </c:pt>
                      <c:pt idx="3130">
                        <c:v>2016-06-18 17:49</c:v>
                      </c:pt>
                      <c:pt idx="3131">
                        <c:v>2016-06-18 17:49</c:v>
                      </c:pt>
                      <c:pt idx="3132">
                        <c:v>2016-06-18 17:49</c:v>
                      </c:pt>
                      <c:pt idx="3133">
                        <c:v>2016-06-18 17:49</c:v>
                      </c:pt>
                      <c:pt idx="3134">
                        <c:v>2016-06-18 17:49</c:v>
                      </c:pt>
                      <c:pt idx="3135">
                        <c:v>2016-06-18 17:50</c:v>
                      </c:pt>
                      <c:pt idx="3136">
                        <c:v>2016-06-18 17:50</c:v>
                      </c:pt>
                      <c:pt idx="3137">
                        <c:v>2016-06-18 17:50</c:v>
                      </c:pt>
                      <c:pt idx="3138">
                        <c:v>2016-06-18 17:50</c:v>
                      </c:pt>
                      <c:pt idx="3139">
                        <c:v>2016-06-18 17:50</c:v>
                      </c:pt>
                      <c:pt idx="3140">
                        <c:v>2016-06-18 17:50</c:v>
                      </c:pt>
                      <c:pt idx="3141">
                        <c:v>2016-06-18 17:50</c:v>
                      </c:pt>
                      <c:pt idx="3142">
                        <c:v>2016-06-18 17:50</c:v>
                      </c:pt>
                      <c:pt idx="3143">
                        <c:v>2016-06-18 17:50</c:v>
                      </c:pt>
                      <c:pt idx="3144">
                        <c:v>2016-06-18 17:50</c:v>
                      </c:pt>
                      <c:pt idx="3145">
                        <c:v>2016-06-18 17:50</c:v>
                      </c:pt>
                      <c:pt idx="3146">
                        <c:v>2016-06-18 17:50</c:v>
                      </c:pt>
                      <c:pt idx="3147">
                        <c:v>2016-06-18 17:50</c:v>
                      </c:pt>
                      <c:pt idx="3148">
                        <c:v>2016-06-18 17:50</c:v>
                      </c:pt>
                      <c:pt idx="3149">
                        <c:v>2016-06-18 17:50</c:v>
                      </c:pt>
                      <c:pt idx="3150">
                        <c:v>2016-06-18 17:50</c:v>
                      </c:pt>
                      <c:pt idx="3151">
                        <c:v>2016-06-18 17:50</c:v>
                      </c:pt>
                      <c:pt idx="3152">
                        <c:v>2016-06-18 17:50</c:v>
                      </c:pt>
                      <c:pt idx="3153">
                        <c:v>2016-06-18 17:50</c:v>
                      </c:pt>
                      <c:pt idx="3154">
                        <c:v>2016-06-18 17:50</c:v>
                      </c:pt>
                      <c:pt idx="3155">
                        <c:v>2016-06-18 17:50</c:v>
                      </c:pt>
                      <c:pt idx="3156">
                        <c:v>2016-06-18 17:50</c:v>
                      </c:pt>
                      <c:pt idx="3157">
                        <c:v>2016-06-18 17:50</c:v>
                      </c:pt>
                      <c:pt idx="3158">
                        <c:v>2016-06-18 17:50</c:v>
                      </c:pt>
                      <c:pt idx="3159">
                        <c:v>2016-06-18 17:50</c:v>
                      </c:pt>
                      <c:pt idx="3160">
                        <c:v>2016-06-18 17:50</c:v>
                      </c:pt>
                      <c:pt idx="3161">
                        <c:v>2016-06-18 17:50</c:v>
                      </c:pt>
                      <c:pt idx="3162">
                        <c:v>2016-06-18 17:50</c:v>
                      </c:pt>
                      <c:pt idx="3163">
                        <c:v>2016-06-18 17:50</c:v>
                      </c:pt>
                      <c:pt idx="3164">
                        <c:v>2016-06-18 17:50</c:v>
                      </c:pt>
                      <c:pt idx="3165">
                        <c:v>2016-06-18 17:50</c:v>
                      </c:pt>
                      <c:pt idx="3166">
                        <c:v>2016-06-18 17:50</c:v>
                      </c:pt>
                      <c:pt idx="3167">
                        <c:v>2016-06-18 17:50</c:v>
                      </c:pt>
                      <c:pt idx="3168">
                        <c:v>2016-06-18 17:50</c:v>
                      </c:pt>
                      <c:pt idx="3169">
                        <c:v>2016-06-18 17:50</c:v>
                      </c:pt>
                      <c:pt idx="3170">
                        <c:v>2016-06-18 17:50</c:v>
                      </c:pt>
                      <c:pt idx="3171">
                        <c:v>2016-06-18 17:50</c:v>
                      </c:pt>
                      <c:pt idx="3172">
                        <c:v>2016-06-18 17:50</c:v>
                      </c:pt>
                      <c:pt idx="3173">
                        <c:v>2016-06-18 17:50</c:v>
                      </c:pt>
                      <c:pt idx="3174">
                        <c:v>2016-06-18 17:50</c:v>
                      </c:pt>
                      <c:pt idx="3175">
                        <c:v>2016-06-18 17:50</c:v>
                      </c:pt>
                      <c:pt idx="3176">
                        <c:v>2016-06-18 17:50</c:v>
                      </c:pt>
                      <c:pt idx="3177">
                        <c:v>2016-06-18 17:50</c:v>
                      </c:pt>
                      <c:pt idx="3178">
                        <c:v>2016-06-18 17:50</c:v>
                      </c:pt>
                      <c:pt idx="3179">
                        <c:v>2016-06-18 17:50</c:v>
                      </c:pt>
                      <c:pt idx="3180">
                        <c:v>2016-06-18 17:50</c:v>
                      </c:pt>
                      <c:pt idx="3181">
                        <c:v>2016-06-18 17:50</c:v>
                      </c:pt>
                      <c:pt idx="3182">
                        <c:v>2016-06-18 17:50</c:v>
                      </c:pt>
                      <c:pt idx="3183">
                        <c:v>2016-06-18 17:50</c:v>
                      </c:pt>
                      <c:pt idx="3184">
                        <c:v>2016-06-18 17:50</c:v>
                      </c:pt>
                      <c:pt idx="3185">
                        <c:v>2016-06-18 17:50</c:v>
                      </c:pt>
                      <c:pt idx="3186">
                        <c:v>2016-06-18 17:50</c:v>
                      </c:pt>
                      <c:pt idx="3187">
                        <c:v>2016-06-18 17:50</c:v>
                      </c:pt>
                      <c:pt idx="3188">
                        <c:v>2016-06-18 17:50</c:v>
                      </c:pt>
                      <c:pt idx="3189">
                        <c:v>2016-06-18 17:50</c:v>
                      </c:pt>
                      <c:pt idx="3190">
                        <c:v>2016-06-18 17:50</c:v>
                      </c:pt>
                      <c:pt idx="3191">
                        <c:v>2016-06-18 17:50</c:v>
                      </c:pt>
                      <c:pt idx="3192">
                        <c:v>2016-06-18 17:50</c:v>
                      </c:pt>
                      <c:pt idx="3193">
                        <c:v>2016-06-18 17:51</c:v>
                      </c:pt>
                      <c:pt idx="3194">
                        <c:v>2016-06-18 17:51</c:v>
                      </c:pt>
                      <c:pt idx="3195">
                        <c:v>2016-06-18 17:51</c:v>
                      </c:pt>
                      <c:pt idx="3196">
                        <c:v>2016-06-18 17:51</c:v>
                      </c:pt>
                      <c:pt idx="3197">
                        <c:v>2016-06-18 17:51</c:v>
                      </c:pt>
                      <c:pt idx="3198">
                        <c:v>2016-06-18 17:51</c:v>
                      </c:pt>
                      <c:pt idx="3199">
                        <c:v>2016-06-18 17:51</c:v>
                      </c:pt>
                      <c:pt idx="3200">
                        <c:v>2016-06-18 17:51</c:v>
                      </c:pt>
                      <c:pt idx="3201">
                        <c:v>2016-06-18 17:51</c:v>
                      </c:pt>
                      <c:pt idx="3202">
                        <c:v>2016-06-18 17:51</c:v>
                      </c:pt>
                      <c:pt idx="3203">
                        <c:v>2016-06-18 17:51</c:v>
                      </c:pt>
                      <c:pt idx="3204">
                        <c:v>2016-06-18 17:51</c:v>
                      </c:pt>
                      <c:pt idx="3205">
                        <c:v>2016-06-18 17:51</c:v>
                      </c:pt>
                      <c:pt idx="3206">
                        <c:v>2016-06-18 17:51</c:v>
                      </c:pt>
                      <c:pt idx="3207">
                        <c:v>2016-06-18 17:51</c:v>
                      </c:pt>
                      <c:pt idx="3208">
                        <c:v>2016-06-18 17:51</c:v>
                      </c:pt>
                      <c:pt idx="3209">
                        <c:v>2016-06-18 17:51</c:v>
                      </c:pt>
                      <c:pt idx="3210">
                        <c:v>2016-06-18 17:51</c:v>
                      </c:pt>
                      <c:pt idx="3211">
                        <c:v>2016-06-18 17:51</c:v>
                      </c:pt>
                      <c:pt idx="3212">
                        <c:v>2016-06-18 17:51</c:v>
                      </c:pt>
                      <c:pt idx="3213">
                        <c:v>2016-06-18 17:51</c:v>
                      </c:pt>
                      <c:pt idx="3214">
                        <c:v>2016-06-18 17:51</c:v>
                      </c:pt>
                      <c:pt idx="3215">
                        <c:v>2016-06-18 17:51</c:v>
                      </c:pt>
                      <c:pt idx="3216">
                        <c:v>2016-06-18 17:51</c:v>
                      </c:pt>
                      <c:pt idx="3217">
                        <c:v>2016-06-18 17:51</c:v>
                      </c:pt>
                      <c:pt idx="3218">
                        <c:v>2016-06-18 17:51</c:v>
                      </c:pt>
                      <c:pt idx="3219">
                        <c:v>2016-06-18 17:51</c:v>
                      </c:pt>
                      <c:pt idx="3220">
                        <c:v>2016-06-18 17:51</c:v>
                      </c:pt>
                      <c:pt idx="3221">
                        <c:v>2016-06-18 17:51</c:v>
                      </c:pt>
                      <c:pt idx="3222">
                        <c:v>2016-06-18 17:51</c:v>
                      </c:pt>
                      <c:pt idx="3223">
                        <c:v>2016-06-18 17:51</c:v>
                      </c:pt>
                      <c:pt idx="3224">
                        <c:v>2016-06-18 17:51</c:v>
                      </c:pt>
                      <c:pt idx="3225">
                        <c:v>2016-06-18 17:51</c:v>
                      </c:pt>
                      <c:pt idx="3226">
                        <c:v>2016-06-18 17:51</c:v>
                      </c:pt>
                      <c:pt idx="3227">
                        <c:v>2016-06-18 17:51</c:v>
                      </c:pt>
                      <c:pt idx="3228">
                        <c:v>2016-06-18 17:51</c:v>
                      </c:pt>
                      <c:pt idx="3229">
                        <c:v>2016-06-18 17:51</c:v>
                      </c:pt>
                      <c:pt idx="3230">
                        <c:v>2016-06-18 17:51</c:v>
                      </c:pt>
                      <c:pt idx="3231">
                        <c:v>2016-06-18 17:51</c:v>
                      </c:pt>
                      <c:pt idx="3232">
                        <c:v>2016-06-18 17:51</c:v>
                      </c:pt>
                      <c:pt idx="3233">
                        <c:v>2016-06-18 17:51</c:v>
                      </c:pt>
                      <c:pt idx="3234">
                        <c:v>2016-06-18 17:51</c:v>
                      </c:pt>
                      <c:pt idx="3235">
                        <c:v>2016-06-18 17:51</c:v>
                      </c:pt>
                      <c:pt idx="3236">
                        <c:v>2016-06-18 17:51</c:v>
                      </c:pt>
                      <c:pt idx="3237">
                        <c:v>2016-06-18 17:51</c:v>
                      </c:pt>
                      <c:pt idx="3238">
                        <c:v>2016-06-18 17:51</c:v>
                      </c:pt>
                      <c:pt idx="3239">
                        <c:v>2016-06-18 17:51</c:v>
                      </c:pt>
                      <c:pt idx="3240">
                        <c:v>2016-06-18 17:51</c:v>
                      </c:pt>
                      <c:pt idx="3241">
                        <c:v>2016-06-18 17:51</c:v>
                      </c:pt>
                      <c:pt idx="3242">
                        <c:v>2016-06-18 17:51</c:v>
                      </c:pt>
                      <c:pt idx="3243">
                        <c:v>2016-06-18 17:51</c:v>
                      </c:pt>
                      <c:pt idx="3244">
                        <c:v>2016-06-18 17:51</c:v>
                      </c:pt>
                      <c:pt idx="3245">
                        <c:v>2016-06-18 17:51</c:v>
                      </c:pt>
                      <c:pt idx="3246">
                        <c:v>2016-06-18 17:51</c:v>
                      </c:pt>
                      <c:pt idx="3247">
                        <c:v>2016-06-18 17:51</c:v>
                      </c:pt>
                      <c:pt idx="3248">
                        <c:v>2016-06-18 17:51</c:v>
                      </c:pt>
                      <c:pt idx="3249">
                        <c:v>2016-06-18 17:52</c:v>
                      </c:pt>
                      <c:pt idx="3250">
                        <c:v>2016-06-18 17:52</c:v>
                      </c:pt>
                      <c:pt idx="3251">
                        <c:v>2016-06-18 17:52</c:v>
                      </c:pt>
                      <c:pt idx="3252">
                        <c:v>2016-06-18 17:52</c:v>
                      </c:pt>
                      <c:pt idx="3253">
                        <c:v>2016-06-18 17:52</c:v>
                      </c:pt>
                      <c:pt idx="3254">
                        <c:v>2016-06-18 17:52</c:v>
                      </c:pt>
                      <c:pt idx="3255">
                        <c:v>2016-06-18 17:52</c:v>
                      </c:pt>
                      <c:pt idx="3256">
                        <c:v>2016-06-18 17:52</c:v>
                      </c:pt>
                      <c:pt idx="3257">
                        <c:v>2016-06-18 17:52</c:v>
                      </c:pt>
                      <c:pt idx="3258">
                        <c:v>2016-06-18 17:52</c:v>
                      </c:pt>
                      <c:pt idx="3259">
                        <c:v>2016-06-18 17:52</c:v>
                      </c:pt>
                      <c:pt idx="3260">
                        <c:v>2016-06-18 17:52</c:v>
                      </c:pt>
                      <c:pt idx="3261">
                        <c:v>2016-06-18 17:52</c:v>
                      </c:pt>
                      <c:pt idx="3262">
                        <c:v>2016-06-18 17:52</c:v>
                      </c:pt>
                      <c:pt idx="3263">
                        <c:v>2016-06-18 17:52</c:v>
                      </c:pt>
                      <c:pt idx="3264">
                        <c:v>2016-06-18 17:52</c:v>
                      </c:pt>
                      <c:pt idx="3265">
                        <c:v>2016-06-18 17:52</c:v>
                      </c:pt>
                      <c:pt idx="3266">
                        <c:v>2016-06-18 17:52</c:v>
                      </c:pt>
                      <c:pt idx="3267">
                        <c:v>2016-06-18 17:52</c:v>
                      </c:pt>
                      <c:pt idx="3268">
                        <c:v>2016-06-18 17:52</c:v>
                      </c:pt>
                      <c:pt idx="3269">
                        <c:v>2016-06-18 17:52</c:v>
                      </c:pt>
                      <c:pt idx="3270">
                        <c:v>2016-06-18 17:52</c:v>
                      </c:pt>
                      <c:pt idx="3271">
                        <c:v>2016-06-18 17:52</c:v>
                      </c:pt>
                      <c:pt idx="3272">
                        <c:v>2016-06-18 17:52</c:v>
                      </c:pt>
                      <c:pt idx="3273">
                        <c:v>2016-06-18 17:52</c:v>
                      </c:pt>
                      <c:pt idx="3274">
                        <c:v>2016-06-18 17:52</c:v>
                      </c:pt>
                      <c:pt idx="3275">
                        <c:v>2016-06-18 17:52</c:v>
                      </c:pt>
                      <c:pt idx="3276">
                        <c:v>2016-06-18 17:52</c:v>
                      </c:pt>
                      <c:pt idx="3277">
                        <c:v>2016-06-18 17:52</c:v>
                      </c:pt>
                      <c:pt idx="3278">
                        <c:v>2016-06-18 17:52</c:v>
                      </c:pt>
                      <c:pt idx="3279">
                        <c:v>2016-06-18 17:52</c:v>
                      </c:pt>
                      <c:pt idx="3280">
                        <c:v>2016-06-18 17:52</c:v>
                      </c:pt>
                      <c:pt idx="3281">
                        <c:v>2016-06-18 17:52</c:v>
                      </c:pt>
                      <c:pt idx="3282">
                        <c:v>2016-06-18 17:52</c:v>
                      </c:pt>
                      <c:pt idx="3283">
                        <c:v>2016-06-18 17:52</c:v>
                      </c:pt>
                      <c:pt idx="3284">
                        <c:v>2016-06-18 17:52</c:v>
                      </c:pt>
                      <c:pt idx="3285">
                        <c:v>2016-06-18 17:52</c:v>
                      </c:pt>
                      <c:pt idx="3286">
                        <c:v>2016-06-18 17:52</c:v>
                      </c:pt>
                      <c:pt idx="3287">
                        <c:v>2016-06-18 17:52</c:v>
                      </c:pt>
                      <c:pt idx="3288">
                        <c:v>2016-06-18 17:52</c:v>
                      </c:pt>
                      <c:pt idx="3289">
                        <c:v>2016-06-18 17:52</c:v>
                      </c:pt>
                      <c:pt idx="3290">
                        <c:v>2016-06-18 17:52</c:v>
                      </c:pt>
                      <c:pt idx="3291">
                        <c:v>2016-06-18 17:52</c:v>
                      </c:pt>
                      <c:pt idx="3292">
                        <c:v>2016-06-18 17:52</c:v>
                      </c:pt>
                      <c:pt idx="3293">
                        <c:v>2016-06-18 17:52</c:v>
                      </c:pt>
                      <c:pt idx="3294">
                        <c:v>2016-06-18 17:52</c:v>
                      </c:pt>
                      <c:pt idx="3295">
                        <c:v>2016-06-18 17:52</c:v>
                      </c:pt>
                      <c:pt idx="3296">
                        <c:v>2016-06-18 17:52</c:v>
                      </c:pt>
                      <c:pt idx="3297">
                        <c:v>2016-06-18 17:52</c:v>
                      </c:pt>
                      <c:pt idx="3298">
                        <c:v>2016-06-18 17:52</c:v>
                      </c:pt>
                      <c:pt idx="3299">
                        <c:v>2016-06-18 17:52</c:v>
                      </c:pt>
                      <c:pt idx="3300">
                        <c:v>2016-06-18 17:52</c:v>
                      </c:pt>
                      <c:pt idx="3301">
                        <c:v>2016-06-18 17:52</c:v>
                      </c:pt>
                      <c:pt idx="3302">
                        <c:v>2016-06-18 17:52</c:v>
                      </c:pt>
                      <c:pt idx="3303">
                        <c:v>2016-06-18 17:52</c:v>
                      </c:pt>
                      <c:pt idx="3304">
                        <c:v>2016-06-18 17:52</c:v>
                      </c:pt>
                      <c:pt idx="3305">
                        <c:v>2016-06-18 17:52</c:v>
                      </c:pt>
                      <c:pt idx="3306">
                        <c:v>2016-06-18 17:52</c:v>
                      </c:pt>
                      <c:pt idx="3307">
                        <c:v>2016-06-18 17:52</c:v>
                      </c:pt>
                      <c:pt idx="3308">
                        <c:v>2016-06-18 17:52</c:v>
                      </c:pt>
                      <c:pt idx="3309">
                        <c:v>2016-06-18 17:53</c:v>
                      </c:pt>
                      <c:pt idx="3310">
                        <c:v>2016-06-18 17:53</c:v>
                      </c:pt>
                      <c:pt idx="3311">
                        <c:v>2016-06-18 17:53</c:v>
                      </c:pt>
                      <c:pt idx="3312">
                        <c:v>2016-06-18 17:53</c:v>
                      </c:pt>
                      <c:pt idx="3313">
                        <c:v>2016-06-18 17:53</c:v>
                      </c:pt>
                      <c:pt idx="3314">
                        <c:v>2016-06-18 17:53</c:v>
                      </c:pt>
                      <c:pt idx="3315">
                        <c:v>2016-06-18 17:53</c:v>
                      </c:pt>
                      <c:pt idx="3316">
                        <c:v>2016-06-18 17:53</c:v>
                      </c:pt>
                      <c:pt idx="3317">
                        <c:v>2016-06-18 17:53</c:v>
                      </c:pt>
                      <c:pt idx="3318">
                        <c:v>2016-06-18 17:53</c:v>
                      </c:pt>
                      <c:pt idx="3319">
                        <c:v>2016-06-18 17:53</c:v>
                      </c:pt>
                      <c:pt idx="3320">
                        <c:v>2016-06-18 17:53</c:v>
                      </c:pt>
                      <c:pt idx="3321">
                        <c:v>2016-06-18 17:53</c:v>
                      </c:pt>
                      <c:pt idx="3322">
                        <c:v>2016-06-18 17:53</c:v>
                      </c:pt>
                      <c:pt idx="3323">
                        <c:v>2016-06-18 17:53</c:v>
                      </c:pt>
                      <c:pt idx="3324">
                        <c:v>2016-06-18 17:53</c:v>
                      </c:pt>
                      <c:pt idx="3325">
                        <c:v>2016-06-18 17:53</c:v>
                      </c:pt>
                      <c:pt idx="3326">
                        <c:v>2016-06-18 17:53</c:v>
                      </c:pt>
                      <c:pt idx="3327">
                        <c:v>2016-06-18 17:53</c:v>
                      </c:pt>
                      <c:pt idx="3328">
                        <c:v>2016-06-18 17:53</c:v>
                      </c:pt>
                      <c:pt idx="3329">
                        <c:v>2016-06-18 17:53</c:v>
                      </c:pt>
                      <c:pt idx="3330">
                        <c:v>2016-06-18 17:53</c:v>
                      </c:pt>
                      <c:pt idx="3331">
                        <c:v>2016-06-18 17:53</c:v>
                      </c:pt>
                      <c:pt idx="3332">
                        <c:v>2016-06-18 17:53</c:v>
                      </c:pt>
                      <c:pt idx="3333">
                        <c:v>2016-06-18 17:53</c:v>
                      </c:pt>
                      <c:pt idx="3334">
                        <c:v>2016-06-18 17:53</c:v>
                      </c:pt>
                      <c:pt idx="3335">
                        <c:v>2016-06-18 17:53</c:v>
                      </c:pt>
                      <c:pt idx="3336">
                        <c:v>2016-06-18 17:53</c:v>
                      </c:pt>
                      <c:pt idx="3337">
                        <c:v>2016-06-18 17:53</c:v>
                      </c:pt>
                      <c:pt idx="3338">
                        <c:v>2016-06-18 17:53</c:v>
                      </c:pt>
                      <c:pt idx="3339">
                        <c:v>2016-06-18 17:53</c:v>
                      </c:pt>
                      <c:pt idx="3340">
                        <c:v>2016-06-18 17:53</c:v>
                      </c:pt>
                      <c:pt idx="3341">
                        <c:v>2016-06-18 17:53</c:v>
                      </c:pt>
                      <c:pt idx="3342">
                        <c:v>2016-06-18 17:53</c:v>
                      </c:pt>
                      <c:pt idx="3343">
                        <c:v>2016-06-18 17:53</c:v>
                      </c:pt>
                      <c:pt idx="3344">
                        <c:v>2016-06-18 17:53</c:v>
                      </c:pt>
                      <c:pt idx="3345">
                        <c:v>2016-06-18 17:53</c:v>
                      </c:pt>
                      <c:pt idx="3346">
                        <c:v>2016-06-18 17:53</c:v>
                      </c:pt>
                      <c:pt idx="3347">
                        <c:v>2016-06-18 17:53</c:v>
                      </c:pt>
                      <c:pt idx="3348">
                        <c:v>2016-06-18 17:53</c:v>
                      </c:pt>
                      <c:pt idx="3349">
                        <c:v>2016-06-18 17:53</c:v>
                      </c:pt>
                      <c:pt idx="3350">
                        <c:v>2016-06-18 17:53</c:v>
                      </c:pt>
                      <c:pt idx="3351">
                        <c:v>2016-06-18 17:53</c:v>
                      </c:pt>
                      <c:pt idx="3352">
                        <c:v>2016-06-18 17:53</c:v>
                      </c:pt>
                      <c:pt idx="3353">
                        <c:v>2016-06-18 17:53</c:v>
                      </c:pt>
                      <c:pt idx="3354">
                        <c:v>2016-06-18 17:53</c:v>
                      </c:pt>
                      <c:pt idx="3355">
                        <c:v>2016-06-18 17:53</c:v>
                      </c:pt>
                      <c:pt idx="3356">
                        <c:v>2016-06-18 17:53</c:v>
                      </c:pt>
                      <c:pt idx="3357">
                        <c:v>2016-06-18 17:53</c:v>
                      </c:pt>
                      <c:pt idx="3358">
                        <c:v>2016-06-18 17:53</c:v>
                      </c:pt>
                      <c:pt idx="3359">
                        <c:v>2016-06-18 17:53</c:v>
                      </c:pt>
                      <c:pt idx="3360">
                        <c:v>2016-06-18 17:53</c:v>
                      </c:pt>
                      <c:pt idx="3361">
                        <c:v>2016-06-18 17:53</c:v>
                      </c:pt>
                      <c:pt idx="3362">
                        <c:v>2016-06-18 17:53</c:v>
                      </c:pt>
                      <c:pt idx="3363">
                        <c:v>2016-06-18 17:53</c:v>
                      </c:pt>
                      <c:pt idx="3364">
                        <c:v>2016-06-18 17:53</c:v>
                      </c:pt>
                      <c:pt idx="3365">
                        <c:v>2016-06-18 17:53</c:v>
                      </c:pt>
                      <c:pt idx="3366">
                        <c:v>2016-06-18 17:53</c:v>
                      </c:pt>
                      <c:pt idx="3367">
                        <c:v>2016-06-18 17:54</c:v>
                      </c:pt>
                      <c:pt idx="3368">
                        <c:v>2016-06-18 17:54</c:v>
                      </c:pt>
                      <c:pt idx="3369">
                        <c:v>2016-06-18 17:54</c:v>
                      </c:pt>
                      <c:pt idx="3370">
                        <c:v>2016-06-18 17:54</c:v>
                      </c:pt>
                      <c:pt idx="3371">
                        <c:v>2016-06-18 17:54</c:v>
                      </c:pt>
                      <c:pt idx="3372">
                        <c:v>2016-06-18 17:54</c:v>
                      </c:pt>
                      <c:pt idx="3373">
                        <c:v>2016-06-18 17:54</c:v>
                      </c:pt>
                      <c:pt idx="3374">
                        <c:v>2016-06-18 17:54</c:v>
                      </c:pt>
                      <c:pt idx="3375">
                        <c:v>2016-06-18 17:54</c:v>
                      </c:pt>
                      <c:pt idx="3376">
                        <c:v>2016-06-18 17:54</c:v>
                      </c:pt>
                      <c:pt idx="3377">
                        <c:v>2016-06-18 17:54</c:v>
                      </c:pt>
                      <c:pt idx="3378">
                        <c:v>2016-06-18 17:54</c:v>
                      </c:pt>
                      <c:pt idx="3379">
                        <c:v>2016-06-18 17:54</c:v>
                      </c:pt>
                      <c:pt idx="3380">
                        <c:v>2016-06-18 17:54</c:v>
                      </c:pt>
                      <c:pt idx="3381">
                        <c:v>2016-06-18 17:54</c:v>
                      </c:pt>
                      <c:pt idx="3382">
                        <c:v>2016-06-18 17:54</c:v>
                      </c:pt>
                      <c:pt idx="3383">
                        <c:v>2016-06-18 17:54</c:v>
                      </c:pt>
                      <c:pt idx="3384">
                        <c:v>2016-06-18 17:54</c:v>
                      </c:pt>
                      <c:pt idx="3385">
                        <c:v>2016-06-18 17:54</c:v>
                      </c:pt>
                      <c:pt idx="3386">
                        <c:v>2016-06-18 17:54</c:v>
                      </c:pt>
                      <c:pt idx="3387">
                        <c:v>2016-06-18 17:54</c:v>
                      </c:pt>
                      <c:pt idx="3388">
                        <c:v>2016-06-18 17:54</c:v>
                      </c:pt>
                      <c:pt idx="3389">
                        <c:v>2016-06-18 17:54</c:v>
                      </c:pt>
                      <c:pt idx="3390">
                        <c:v>2016-06-18 17:54</c:v>
                      </c:pt>
                      <c:pt idx="3391">
                        <c:v>2016-06-18 17:54</c:v>
                      </c:pt>
                      <c:pt idx="3392">
                        <c:v>2016-06-18 17:54</c:v>
                      </c:pt>
                      <c:pt idx="3393">
                        <c:v>2016-06-18 17:54</c:v>
                      </c:pt>
                      <c:pt idx="3394">
                        <c:v>2016-06-18 17:54</c:v>
                      </c:pt>
                      <c:pt idx="3395">
                        <c:v>2016-06-18 17:54</c:v>
                      </c:pt>
                      <c:pt idx="3396">
                        <c:v>2016-06-18 17:54</c:v>
                      </c:pt>
                      <c:pt idx="3397">
                        <c:v>2016-06-18 17:54</c:v>
                      </c:pt>
                      <c:pt idx="3398">
                        <c:v>2016-06-18 17:54</c:v>
                      </c:pt>
                      <c:pt idx="3399">
                        <c:v>2016-06-18 17:54</c:v>
                      </c:pt>
                      <c:pt idx="3400">
                        <c:v>2016-06-18 17:54</c:v>
                      </c:pt>
                      <c:pt idx="3401">
                        <c:v>2016-06-18 17:54</c:v>
                      </c:pt>
                      <c:pt idx="3402">
                        <c:v>2016-06-18 17:54</c:v>
                      </c:pt>
                      <c:pt idx="3403">
                        <c:v>2016-06-18 17:54</c:v>
                      </c:pt>
                      <c:pt idx="3404">
                        <c:v>2016-06-18 17:54</c:v>
                      </c:pt>
                      <c:pt idx="3405">
                        <c:v>2016-06-18 17:54</c:v>
                      </c:pt>
                      <c:pt idx="3406">
                        <c:v>2016-06-18 17:54</c:v>
                      </c:pt>
                      <c:pt idx="3407">
                        <c:v>2016-06-18 17:54</c:v>
                      </c:pt>
                      <c:pt idx="3408">
                        <c:v>2016-06-18 17:54</c:v>
                      </c:pt>
                      <c:pt idx="3409">
                        <c:v>2016-06-18 17:54</c:v>
                      </c:pt>
                      <c:pt idx="3410">
                        <c:v>2016-06-18 17:54</c:v>
                      </c:pt>
                      <c:pt idx="3411">
                        <c:v>2016-06-18 17:54</c:v>
                      </c:pt>
                      <c:pt idx="3412">
                        <c:v>2016-06-18 17:54</c:v>
                      </c:pt>
                      <c:pt idx="3413">
                        <c:v>2016-06-18 17:54</c:v>
                      </c:pt>
                      <c:pt idx="3414">
                        <c:v>2016-06-18 17:54</c:v>
                      </c:pt>
                      <c:pt idx="3415">
                        <c:v>2016-06-18 17:54</c:v>
                      </c:pt>
                      <c:pt idx="3416">
                        <c:v>2016-06-18 17:54</c:v>
                      </c:pt>
                      <c:pt idx="3417">
                        <c:v>2016-06-18 17:54</c:v>
                      </c:pt>
                      <c:pt idx="3418">
                        <c:v>2016-06-18 17:54</c:v>
                      </c:pt>
                      <c:pt idx="3419">
                        <c:v>2016-06-18 17:54</c:v>
                      </c:pt>
                      <c:pt idx="3420">
                        <c:v>2016-06-18 17:54</c:v>
                      </c:pt>
                      <c:pt idx="3421">
                        <c:v>2016-06-18 17:54</c:v>
                      </c:pt>
                      <c:pt idx="3422">
                        <c:v>2016-06-18 17:54</c:v>
                      </c:pt>
                      <c:pt idx="3423">
                        <c:v>2016-06-18 17:54</c:v>
                      </c:pt>
                      <c:pt idx="3424">
                        <c:v>2016-06-18 17:54</c:v>
                      </c:pt>
                      <c:pt idx="3425">
                        <c:v>2016-06-18 17:54</c:v>
                      </c:pt>
                      <c:pt idx="3426">
                        <c:v>2016-06-18 17:55</c:v>
                      </c:pt>
                      <c:pt idx="3427">
                        <c:v>2016-06-18 17:55</c:v>
                      </c:pt>
                      <c:pt idx="3428">
                        <c:v>2016-06-18 17:55</c:v>
                      </c:pt>
                      <c:pt idx="3429">
                        <c:v>2016-06-18 17:55</c:v>
                      </c:pt>
                      <c:pt idx="3430">
                        <c:v>2016-06-18 17:55</c:v>
                      </c:pt>
                      <c:pt idx="3431">
                        <c:v>2016-06-18 17:55</c:v>
                      </c:pt>
                      <c:pt idx="3432">
                        <c:v>2016-06-18 17:55</c:v>
                      </c:pt>
                      <c:pt idx="3433">
                        <c:v>2016-06-18 17:55</c:v>
                      </c:pt>
                      <c:pt idx="3434">
                        <c:v>2016-06-18 17:55</c:v>
                      </c:pt>
                      <c:pt idx="3435">
                        <c:v>2016-06-18 17:55</c:v>
                      </c:pt>
                      <c:pt idx="3436">
                        <c:v>2016-06-18 17:55</c:v>
                      </c:pt>
                      <c:pt idx="3437">
                        <c:v>2016-06-18 17:55</c:v>
                      </c:pt>
                      <c:pt idx="3438">
                        <c:v>2016-06-18 17:55</c:v>
                      </c:pt>
                      <c:pt idx="3439">
                        <c:v>2016-06-18 17:55</c:v>
                      </c:pt>
                      <c:pt idx="3440">
                        <c:v>2016-06-18 17:55</c:v>
                      </c:pt>
                      <c:pt idx="3441">
                        <c:v>2016-06-18 17:55</c:v>
                      </c:pt>
                      <c:pt idx="3442">
                        <c:v>2016-06-18 17:55</c:v>
                      </c:pt>
                      <c:pt idx="3443">
                        <c:v>2016-06-18 17:55</c:v>
                      </c:pt>
                      <c:pt idx="3444">
                        <c:v>2016-06-18 17:55</c:v>
                      </c:pt>
                      <c:pt idx="3445">
                        <c:v>2016-06-18 17:55</c:v>
                      </c:pt>
                      <c:pt idx="3446">
                        <c:v>2016-06-18 17:55</c:v>
                      </c:pt>
                      <c:pt idx="3447">
                        <c:v>2016-06-18 17:55</c:v>
                      </c:pt>
                      <c:pt idx="3448">
                        <c:v>2016-06-18 17:55</c:v>
                      </c:pt>
                      <c:pt idx="3449">
                        <c:v>2016-06-18 17:55</c:v>
                      </c:pt>
                      <c:pt idx="3450">
                        <c:v>2016-06-18 17:55</c:v>
                      </c:pt>
                      <c:pt idx="3451">
                        <c:v>2016-06-18 17:55</c:v>
                      </c:pt>
                      <c:pt idx="3452">
                        <c:v>2016-06-18 17:55</c:v>
                      </c:pt>
                      <c:pt idx="3453">
                        <c:v>2016-06-18 17:55</c:v>
                      </c:pt>
                      <c:pt idx="3454">
                        <c:v>2016-06-18 17:55</c:v>
                      </c:pt>
                      <c:pt idx="3455">
                        <c:v>2016-06-18 17:55</c:v>
                      </c:pt>
                      <c:pt idx="3456">
                        <c:v>2016-06-18 17:55</c:v>
                      </c:pt>
                      <c:pt idx="3457">
                        <c:v>2016-06-18 17:55</c:v>
                      </c:pt>
                      <c:pt idx="3458">
                        <c:v>2016-06-18 17:55</c:v>
                      </c:pt>
                      <c:pt idx="3459">
                        <c:v>2016-06-18 17:55</c:v>
                      </c:pt>
                      <c:pt idx="3460">
                        <c:v>2016-06-18 17:55</c:v>
                      </c:pt>
                      <c:pt idx="3461">
                        <c:v>2016-06-18 17:55</c:v>
                      </c:pt>
                      <c:pt idx="3462">
                        <c:v>2016-06-18 17:55</c:v>
                      </c:pt>
                      <c:pt idx="3463">
                        <c:v>2016-06-18 17:55</c:v>
                      </c:pt>
                      <c:pt idx="3464">
                        <c:v>2016-06-18 17:55</c:v>
                      </c:pt>
                      <c:pt idx="3465">
                        <c:v>2016-06-18 17:55</c:v>
                      </c:pt>
                      <c:pt idx="3466">
                        <c:v>2016-06-18 17:55</c:v>
                      </c:pt>
                      <c:pt idx="3467">
                        <c:v>2016-06-18 17:55</c:v>
                      </c:pt>
                      <c:pt idx="3468">
                        <c:v>2016-06-18 17:55</c:v>
                      </c:pt>
                      <c:pt idx="3469">
                        <c:v>2016-06-18 17:55</c:v>
                      </c:pt>
                      <c:pt idx="3470">
                        <c:v>2016-06-18 17:55</c:v>
                      </c:pt>
                      <c:pt idx="3471">
                        <c:v>2016-06-18 17:55</c:v>
                      </c:pt>
                      <c:pt idx="3472">
                        <c:v>2016-06-18 17:55</c:v>
                      </c:pt>
                      <c:pt idx="3473">
                        <c:v>2016-06-18 17:55</c:v>
                      </c:pt>
                      <c:pt idx="3474">
                        <c:v>2016-06-18 17:55</c:v>
                      </c:pt>
                      <c:pt idx="3475">
                        <c:v>2016-06-18 17:55</c:v>
                      </c:pt>
                      <c:pt idx="3476">
                        <c:v>2016-06-18 17:55</c:v>
                      </c:pt>
                      <c:pt idx="3477">
                        <c:v>2016-06-18 17:55</c:v>
                      </c:pt>
                      <c:pt idx="3478">
                        <c:v>2016-06-18 17:55</c:v>
                      </c:pt>
                      <c:pt idx="3479">
                        <c:v>2016-06-18 17:55</c:v>
                      </c:pt>
                      <c:pt idx="3480">
                        <c:v>2016-06-18 17:55</c:v>
                      </c:pt>
                      <c:pt idx="3481">
                        <c:v>2016-06-18 17:55</c:v>
                      </c:pt>
                      <c:pt idx="3482">
                        <c:v>2016-06-18 17:55</c:v>
                      </c:pt>
                      <c:pt idx="3483">
                        <c:v>2016-06-18 17:56</c:v>
                      </c:pt>
                      <c:pt idx="3484">
                        <c:v>2016-06-18 17:56</c:v>
                      </c:pt>
                      <c:pt idx="3485">
                        <c:v>2016-06-18 17:56</c:v>
                      </c:pt>
                      <c:pt idx="3486">
                        <c:v>2016-06-18 17:56</c:v>
                      </c:pt>
                      <c:pt idx="3487">
                        <c:v>2016-06-18 17:56</c:v>
                      </c:pt>
                      <c:pt idx="3488">
                        <c:v>2016-06-18 17:56</c:v>
                      </c:pt>
                      <c:pt idx="3489">
                        <c:v>2016-06-18 17:56</c:v>
                      </c:pt>
                      <c:pt idx="3490">
                        <c:v>2016-06-18 17:56</c:v>
                      </c:pt>
                      <c:pt idx="3491">
                        <c:v>2016-06-18 17:56</c:v>
                      </c:pt>
                      <c:pt idx="3492">
                        <c:v>2016-06-18 17:56</c:v>
                      </c:pt>
                      <c:pt idx="3493">
                        <c:v>2016-06-18 17:56</c:v>
                      </c:pt>
                      <c:pt idx="3494">
                        <c:v>2016-06-18 17:56</c:v>
                      </c:pt>
                      <c:pt idx="3495">
                        <c:v>2016-06-18 17:56</c:v>
                      </c:pt>
                      <c:pt idx="3496">
                        <c:v>2016-06-18 17:56</c:v>
                      </c:pt>
                      <c:pt idx="3497">
                        <c:v>2016-06-18 17:56</c:v>
                      </c:pt>
                      <c:pt idx="3498">
                        <c:v>2016-06-18 17:56</c:v>
                      </c:pt>
                      <c:pt idx="3499">
                        <c:v>2016-06-18 17:56</c:v>
                      </c:pt>
                      <c:pt idx="3500">
                        <c:v>2016-06-18 17:56</c:v>
                      </c:pt>
                      <c:pt idx="3501">
                        <c:v>2016-06-18 17:56</c:v>
                      </c:pt>
                      <c:pt idx="3502">
                        <c:v>2016-06-18 17:56</c:v>
                      </c:pt>
                      <c:pt idx="3503">
                        <c:v>2016-06-18 17:56</c:v>
                      </c:pt>
                      <c:pt idx="3504">
                        <c:v>2016-06-18 17:56</c:v>
                      </c:pt>
                      <c:pt idx="3505">
                        <c:v>2016-06-18 17:56</c:v>
                      </c:pt>
                      <c:pt idx="3506">
                        <c:v>2016-06-18 17:56</c:v>
                      </c:pt>
                      <c:pt idx="3507">
                        <c:v>2016-06-18 17:56</c:v>
                      </c:pt>
                      <c:pt idx="3508">
                        <c:v>2016-06-18 17:56</c:v>
                      </c:pt>
                      <c:pt idx="3509">
                        <c:v>2016-06-18 17:56</c:v>
                      </c:pt>
                      <c:pt idx="3510">
                        <c:v>2016-06-18 17:56</c:v>
                      </c:pt>
                      <c:pt idx="3511">
                        <c:v>2016-06-18 17:56</c:v>
                      </c:pt>
                      <c:pt idx="3512">
                        <c:v>2016-06-18 17:56</c:v>
                      </c:pt>
                      <c:pt idx="3513">
                        <c:v>2016-06-18 17:56</c:v>
                      </c:pt>
                      <c:pt idx="3514">
                        <c:v>2016-06-18 17:56</c:v>
                      </c:pt>
                      <c:pt idx="3515">
                        <c:v>2016-06-18 17:56</c:v>
                      </c:pt>
                      <c:pt idx="3516">
                        <c:v>2016-06-18 17:56</c:v>
                      </c:pt>
                      <c:pt idx="3517">
                        <c:v>2016-06-18 17:56</c:v>
                      </c:pt>
                      <c:pt idx="3518">
                        <c:v>2016-06-18 17:56</c:v>
                      </c:pt>
                      <c:pt idx="3519">
                        <c:v>2016-06-18 17:56</c:v>
                      </c:pt>
                      <c:pt idx="3520">
                        <c:v>2016-06-18 17:56</c:v>
                      </c:pt>
                      <c:pt idx="3521">
                        <c:v>2016-06-18 17:56</c:v>
                      </c:pt>
                      <c:pt idx="3522">
                        <c:v>2016-06-18 17:56</c:v>
                      </c:pt>
                      <c:pt idx="3523">
                        <c:v>2016-06-18 17:56</c:v>
                      </c:pt>
                      <c:pt idx="3524">
                        <c:v>2016-06-18 17:56</c:v>
                      </c:pt>
                      <c:pt idx="3525">
                        <c:v>2016-06-18 17:56</c:v>
                      </c:pt>
                      <c:pt idx="3526">
                        <c:v>2016-06-18 17:56</c:v>
                      </c:pt>
                      <c:pt idx="3527">
                        <c:v>2016-06-18 17:56</c:v>
                      </c:pt>
                      <c:pt idx="3528">
                        <c:v>2016-06-18 17:56</c:v>
                      </c:pt>
                      <c:pt idx="3529">
                        <c:v>2016-06-18 17:56</c:v>
                      </c:pt>
                      <c:pt idx="3530">
                        <c:v>2016-06-18 17:56</c:v>
                      </c:pt>
                      <c:pt idx="3531">
                        <c:v>2016-06-18 17:56</c:v>
                      </c:pt>
                      <c:pt idx="3532">
                        <c:v>2016-06-18 17:56</c:v>
                      </c:pt>
                      <c:pt idx="3533">
                        <c:v>2016-06-18 17:56</c:v>
                      </c:pt>
                      <c:pt idx="3534">
                        <c:v>2016-06-18 17:56</c:v>
                      </c:pt>
                      <c:pt idx="3535">
                        <c:v>2016-06-18 17:56</c:v>
                      </c:pt>
                      <c:pt idx="3536">
                        <c:v>2016-06-18 17:56</c:v>
                      </c:pt>
                      <c:pt idx="3537">
                        <c:v>2016-06-18 17:56</c:v>
                      </c:pt>
                      <c:pt idx="3538">
                        <c:v>2016-06-18 17:56</c:v>
                      </c:pt>
                      <c:pt idx="3539">
                        <c:v>2016-06-18 17:56</c:v>
                      </c:pt>
                      <c:pt idx="3540">
                        <c:v>2016-06-18 17:56</c:v>
                      </c:pt>
                      <c:pt idx="3541">
                        <c:v>2016-06-18 17:56</c:v>
                      </c:pt>
                      <c:pt idx="3542">
                        <c:v>2016-06-18 17:56</c:v>
                      </c:pt>
                      <c:pt idx="3543">
                        <c:v>2016-06-18 17:57</c:v>
                      </c:pt>
                      <c:pt idx="3544">
                        <c:v>2016-06-18 17:57</c:v>
                      </c:pt>
                      <c:pt idx="3545">
                        <c:v>2016-06-18 17:57</c:v>
                      </c:pt>
                      <c:pt idx="3546">
                        <c:v>2016-06-18 17:57</c:v>
                      </c:pt>
                      <c:pt idx="3547">
                        <c:v>2016-06-18 17:57</c:v>
                      </c:pt>
                      <c:pt idx="3548">
                        <c:v>2016-06-18 17:57</c:v>
                      </c:pt>
                      <c:pt idx="3549">
                        <c:v>2016-06-18 17:57</c:v>
                      </c:pt>
                      <c:pt idx="3550">
                        <c:v>2016-06-18 17:57</c:v>
                      </c:pt>
                      <c:pt idx="3551">
                        <c:v>2016-06-18 17:57</c:v>
                      </c:pt>
                      <c:pt idx="3552">
                        <c:v>2016-06-18 17:57</c:v>
                      </c:pt>
                      <c:pt idx="3553">
                        <c:v>2016-06-18 17:57</c:v>
                      </c:pt>
                      <c:pt idx="3554">
                        <c:v>2016-06-18 17:57</c:v>
                      </c:pt>
                      <c:pt idx="3555">
                        <c:v>2016-06-18 17:57</c:v>
                      </c:pt>
                      <c:pt idx="3556">
                        <c:v>2016-06-18 17:57</c:v>
                      </c:pt>
                      <c:pt idx="3557">
                        <c:v>2016-06-18 17:57</c:v>
                      </c:pt>
                      <c:pt idx="3558">
                        <c:v>2016-06-18 17:57</c:v>
                      </c:pt>
                      <c:pt idx="3559">
                        <c:v>2016-06-18 17:57</c:v>
                      </c:pt>
                      <c:pt idx="3560">
                        <c:v>2016-06-18 17:57</c:v>
                      </c:pt>
                      <c:pt idx="3561">
                        <c:v>2016-06-18 17:57</c:v>
                      </c:pt>
                      <c:pt idx="3562">
                        <c:v>2016-06-18 17:57</c:v>
                      </c:pt>
                      <c:pt idx="3563">
                        <c:v>2016-06-18 17:57</c:v>
                      </c:pt>
                      <c:pt idx="3564">
                        <c:v>2016-06-18 17:57</c:v>
                      </c:pt>
                      <c:pt idx="3565">
                        <c:v>2016-06-18 17:57</c:v>
                      </c:pt>
                      <c:pt idx="3566">
                        <c:v>2016-06-18 17:57</c:v>
                      </c:pt>
                      <c:pt idx="3567">
                        <c:v>2016-06-18 17:57</c:v>
                      </c:pt>
                      <c:pt idx="3568">
                        <c:v>2016-06-18 17:57</c:v>
                      </c:pt>
                      <c:pt idx="3569">
                        <c:v>2016-06-18 17:57</c:v>
                      </c:pt>
                      <c:pt idx="3570">
                        <c:v>2016-06-18 17:57</c:v>
                      </c:pt>
                      <c:pt idx="3571">
                        <c:v>2016-06-18 17:57</c:v>
                      </c:pt>
                      <c:pt idx="3572">
                        <c:v>2016-06-18 17:57</c:v>
                      </c:pt>
                      <c:pt idx="3573">
                        <c:v>2016-06-18 17:57</c:v>
                      </c:pt>
                      <c:pt idx="3574">
                        <c:v>2016-06-18 17:57</c:v>
                      </c:pt>
                      <c:pt idx="3575">
                        <c:v>2016-06-18 17:57</c:v>
                      </c:pt>
                      <c:pt idx="3576">
                        <c:v>2016-06-18 17:57</c:v>
                      </c:pt>
                      <c:pt idx="3577">
                        <c:v>2016-06-18 17:57</c:v>
                      </c:pt>
                      <c:pt idx="3578">
                        <c:v>2016-06-18 17:57</c:v>
                      </c:pt>
                      <c:pt idx="3579">
                        <c:v>2016-06-18 17:57</c:v>
                      </c:pt>
                      <c:pt idx="3580">
                        <c:v>2016-06-18 17:57</c:v>
                      </c:pt>
                      <c:pt idx="3581">
                        <c:v>2016-06-18 17:57</c:v>
                      </c:pt>
                      <c:pt idx="3582">
                        <c:v>2016-06-18 17:57</c:v>
                      </c:pt>
                      <c:pt idx="3583">
                        <c:v>2016-06-18 17:57</c:v>
                      </c:pt>
                      <c:pt idx="3584">
                        <c:v>2016-06-18 17:57</c:v>
                      </c:pt>
                      <c:pt idx="3585">
                        <c:v>2016-06-18 17:57</c:v>
                      </c:pt>
                      <c:pt idx="3586">
                        <c:v>2016-06-18 17:57</c:v>
                      </c:pt>
                      <c:pt idx="3587">
                        <c:v>2016-06-18 17:57</c:v>
                      </c:pt>
                      <c:pt idx="3588">
                        <c:v>2016-06-18 17:57</c:v>
                      </c:pt>
                      <c:pt idx="3589">
                        <c:v>2016-06-18 17:57</c:v>
                      </c:pt>
                      <c:pt idx="3590">
                        <c:v>2016-06-18 17:57</c:v>
                      </c:pt>
                      <c:pt idx="3591">
                        <c:v>2016-06-18 17:57</c:v>
                      </c:pt>
                      <c:pt idx="3592">
                        <c:v>2016-06-18 17:57</c:v>
                      </c:pt>
                      <c:pt idx="3593">
                        <c:v>2016-06-18 17:57</c:v>
                      </c:pt>
                      <c:pt idx="3594">
                        <c:v>2016-06-18 17:57</c:v>
                      </c:pt>
                      <c:pt idx="3595">
                        <c:v>2016-06-18 17:57</c:v>
                      </c:pt>
                      <c:pt idx="3596">
                        <c:v>2016-06-18 17:57</c:v>
                      </c:pt>
                      <c:pt idx="3597">
                        <c:v>2016-06-18 17:57</c:v>
                      </c:pt>
                      <c:pt idx="3598">
                        <c:v>2016-06-18 17:57</c:v>
                      </c:pt>
                      <c:pt idx="3599">
                        <c:v>2016-06-18 17:58</c:v>
                      </c:pt>
                      <c:pt idx="3600">
                        <c:v>2016-06-18 17:58</c:v>
                      </c:pt>
                      <c:pt idx="3601">
                        <c:v>2016-06-18 17:58</c:v>
                      </c:pt>
                      <c:pt idx="3602">
                        <c:v>2016-06-18 17:58</c:v>
                      </c:pt>
                      <c:pt idx="3603">
                        <c:v>2016-06-18 17:58</c:v>
                      </c:pt>
                      <c:pt idx="3604">
                        <c:v>2016-06-18 17:58</c:v>
                      </c:pt>
                      <c:pt idx="3605">
                        <c:v>2016-06-18 17:58</c:v>
                      </c:pt>
                      <c:pt idx="3606">
                        <c:v>2016-06-18 17:58</c:v>
                      </c:pt>
                      <c:pt idx="3607">
                        <c:v>2016-06-18 17:58</c:v>
                      </c:pt>
                      <c:pt idx="3608">
                        <c:v>2016-06-18 17:58</c:v>
                      </c:pt>
                      <c:pt idx="3609">
                        <c:v>2016-06-18 17:58</c:v>
                      </c:pt>
                      <c:pt idx="3610">
                        <c:v>2016-06-18 17:58</c:v>
                      </c:pt>
                      <c:pt idx="3611">
                        <c:v>2016-06-18 17:58</c:v>
                      </c:pt>
                      <c:pt idx="3612">
                        <c:v>2016-06-18 17:58</c:v>
                      </c:pt>
                      <c:pt idx="3613">
                        <c:v>2016-06-18 17:58</c:v>
                      </c:pt>
                      <c:pt idx="3614">
                        <c:v>2016-06-18 17:58</c:v>
                      </c:pt>
                      <c:pt idx="3615">
                        <c:v>2016-06-18 17:58</c:v>
                      </c:pt>
                      <c:pt idx="3616">
                        <c:v>2016-06-18 17:58</c:v>
                      </c:pt>
                      <c:pt idx="3617">
                        <c:v>2016-06-18 17:58</c:v>
                      </c:pt>
                      <c:pt idx="3618">
                        <c:v>2016-06-18 17:58</c:v>
                      </c:pt>
                      <c:pt idx="3619">
                        <c:v>2016-06-18 17:58</c:v>
                      </c:pt>
                      <c:pt idx="3620">
                        <c:v>2016-06-18 17:58</c:v>
                      </c:pt>
                      <c:pt idx="3621">
                        <c:v>2016-06-18 17:58</c:v>
                      </c:pt>
                      <c:pt idx="3622">
                        <c:v>2016-06-18 17:58</c:v>
                      </c:pt>
                      <c:pt idx="3623">
                        <c:v>2016-06-18 17:58</c:v>
                      </c:pt>
                      <c:pt idx="3624">
                        <c:v>2016-06-18 17:58</c:v>
                      </c:pt>
                      <c:pt idx="3625">
                        <c:v>2016-06-18 17:58</c:v>
                      </c:pt>
                      <c:pt idx="3626">
                        <c:v>2016-06-18 17:58</c:v>
                      </c:pt>
                      <c:pt idx="3627">
                        <c:v>2016-06-18 17:58</c:v>
                      </c:pt>
                      <c:pt idx="3628">
                        <c:v>2016-06-18 17:58</c:v>
                      </c:pt>
                      <c:pt idx="3629">
                        <c:v>2016-06-18 17:58</c:v>
                      </c:pt>
                      <c:pt idx="3630">
                        <c:v>2016-06-18 17:58</c:v>
                      </c:pt>
                      <c:pt idx="3631">
                        <c:v>2016-06-18 17:58</c:v>
                      </c:pt>
                      <c:pt idx="3632">
                        <c:v>2016-06-18 17:58</c:v>
                      </c:pt>
                      <c:pt idx="3633">
                        <c:v>2016-06-18 17:58</c:v>
                      </c:pt>
                      <c:pt idx="3634">
                        <c:v>2016-06-18 17:58</c:v>
                      </c:pt>
                      <c:pt idx="3635">
                        <c:v>2016-06-18 17:58</c:v>
                      </c:pt>
                      <c:pt idx="3636">
                        <c:v>2016-06-18 17:58</c:v>
                      </c:pt>
                      <c:pt idx="3637">
                        <c:v>2016-06-18 17:58</c:v>
                      </c:pt>
                      <c:pt idx="3638">
                        <c:v>2016-06-18 17:58</c:v>
                      </c:pt>
                      <c:pt idx="3639">
                        <c:v>2016-06-18 17:58</c:v>
                      </c:pt>
                      <c:pt idx="3640">
                        <c:v>2016-06-18 17:58</c:v>
                      </c:pt>
                      <c:pt idx="3641">
                        <c:v>2016-06-18 17:58</c:v>
                      </c:pt>
                      <c:pt idx="3642">
                        <c:v>2016-06-18 17:58</c:v>
                      </c:pt>
                      <c:pt idx="3643">
                        <c:v>2016-06-18 17:58</c:v>
                      </c:pt>
                      <c:pt idx="3644">
                        <c:v>2016-06-18 17:58</c:v>
                      </c:pt>
                      <c:pt idx="3645">
                        <c:v>2016-06-18 17:58</c:v>
                      </c:pt>
                      <c:pt idx="3646">
                        <c:v>2016-06-18 17:58</c:v>
                      </c:pt>
                      <c:pt idx="3647">
                        <c:v>2016-06-18 17:58</c:v>
                      </c:pt>
                      <c:pt idx="3648">
                        <c:v>2016-06-18 17:58</c:v>
                      </c:pt>
                      <c:pt idx="3649">
                        <c:v>2016-06-18 17:58</c:v>
                      </c:pt>
                      <c:pt idx="3650">
                        <c:v>2016-06-18 17:58</c:v>
                      </c:pt>
                      <c:pt idx="3651">
                        <c:v>2016-06-18 17:58</c:v>
                      </c:pt>
                      <c:pt idx="3652">
                        <c:v>2016-06-18 17:58</c:v>
                      </c:pt>
                      <c:pt idx="3653">
                        <c:v>2016-06-18 17:58</c:v>
                      </c:pt>
                      <c:pt idx="3654">
                        <c:v>2016-06-18 17:58</c:v>
                      </c:pt>
                      <c:pt idx="3655">
                        <c:v>2016-06-18 17:58</c:v>
                      </c:pt>
                      <c:pt idx="3656">
                        <c:v>2016-06-18 17:58</c:v>
                      </c:pt>
                      <c:pt idx="3657">
                        <c:v>2016-06-18 17:58</c:v>
                      </c:pt>
                      <c:pt idx="3658">
                        <c:v>2016-06-18 17:59</c:v>
                      </c:pt>
                      <c:pt idx="3659">
                        <c:v>2016-06-18 17:59</c:v>
                      </c:pt>
                      <c:pt idx="3660">
                        <c:v>2016-06-18 17:59</c:v>
                      </c:pt>
                      <c:pt idx="3661">
                        <c:v>2016-06-18 17:59</c:v>
                      </c:pt>
                      <c:pt idx="3662">
                        <c:v>2016-06-18 17:59</c:v>
                      </c:pt>
                      <c:pt idx="3663">
                        <c:v>2016-06-18 17:59</c:v>
                      </c:pt>
                      <c:pt idx="3664">
                        <c:v>2016-06-18 17:59</c:v>
                      </c:pt>
                      <c:pt idx="3665">
                        <c:v>2016-06-18 17:59</c:v>
                      </c:pt>
                      <c:pt idx="3666">
                        <c:v>2016-06-18 17:59</c:v>
                      </c:pt>
                      <c:pt idx="3667">
                        <c:v>2016-06-18 17:59</c:v>
                      </c:pt>
                      <c:pt idx="3668">
                        <c:v>2016-06-18 17:59</c:v>
                      </c:pt>
                      <c:pt idx="3669">
                        <c:v>2016-06-18 17:59</c:v>
                      </c:pt>
                      <c:pt idx="3670">
                        <c:v>2016-06-18 17:59</c:v>
                      </c:pt>
                      <c:pt idx="3671">
                        <c:v>2016-06-18 17:59</c:v>
                      </c:pt>
                      <c:pt idx="3672">
                        <c:v>2016-06-18 17:59</c:v>
                      </c:pt>
                      <c:pt idx="3673">
                        <c:v>2016-06-18 17:59</c:v>
                      </c:pt>
                      <c:pt idx="3674">
                        <c:v>2016-06-18 17:59</c:v>
                      </c:pt>
                      <c:pt idx="3675">
                        <c:v>2016-06-18 17:59</c:v>
                      </c:pt>
                      <c:pt idx="3676">
                        <c:v>2016-06-18 17:59</c:v>
                      </c:pt>
                      <c:pt idx="3677">
                        <c:v>2016-06-18 17:59</c:v>
                      </c:pt>
                      <c:pt idx="3678">
                        <c:v>2016-06-18 17:59</c:v>
                      </c:pt>
                      <c:pt idx="3679">
                        <c:v>2016-06-18 17:59</c:v>
                      </c:pt>
                      <c:pt idx="3680">
                        <c:v>2016-06-18 17:59</c:v>
                      </c:pt>
                      <c:pt idx="3681">
                        <c:v>2016-06-18 17:59</c:v>
                      </c:pt>
                      <c:pt idx="3682">
                        <c:v>2016-06-18 17:59</c:v>
                      </c:pt>
                      <c:pt idx="3683">
                        <c:v>2016-06-18 17:59</c:v>
                      </c:pt>
                      <c:pt idx="3684">
                        <c:v>2016-06-18 17:59</c:v>
                      </c:pt>
                      <c:pt idx="3685">
                        <c:v>2016-06-18 17:59</c:v>
                      </c:pt>
                      <c:pt idx="3686">
                        <c:v>2016-06-18 17:59</c:v>
                      </c:pt>
                      <c:pt idx="3687">
                        <c:v>2016-06-18 17:59</c:v>
                      </c:pt>
                      <c:pt idx="3688">
                        <c:v>2016-06-18 17:59</c:v>
                      </c:pt>
                      <c:pt idx="3689">
                        <c:v>2016-06-18 17:59</c:v>
                      </c:pt>
                      <c:pt idx="3690">
                        <c:v>2016-06-18 17:59</c:v>
                      </c:pt>
                      <c:pt idx="3691">
                        <c:v>2016-06-18 17:59</c:v>
                      </c:pt>
                      <c:pt idx="3692">
                        <c:v>2016-06-18 17:59</c:v>
                      </c:pt>
                      <c:pt idx="3693">
                        <c:v>2016-06-18 17:59</c:v>
                      </c:pt>
                      <c:pt idx="3694">
                        <c:v>2016-06-18 17:59</c:v>
                      </c:pt>
                      <c:pt idx="3695">
                        <c:v>2016-06-18 17:59</c:v>
                      </c:pt>
                      <c:pt idx="3696">
                        <c:v>2016-06-18 17:59</c:v>
                      </c:pt>
                      <c:pt idx="3697">
                        <c:v>2016-06-18 17:59</c:v>
                      </c:pt>
                      <c:pt idx="3698">
                        <c:v>2016-06-18 17:59</c:v>
                      </c:pt>
                      <c:pt idx="3699">
                        <c:v>2016-06-18 17:59</c:v>
                      </c:pt>
                      <c:pt idx="3700">
                        <c:v>2016-06-18 17:59</c:v>
                      </c:pt>
                      <c:pt idx="3701">
                        <c:v>2016-06-18 17:59</c:v>
                      </c:pt>
                      <c:pt idx="3702">
                        <c:v>2016-06-18 17:59</c:v>
                      </c:pt>
                      <c:pt idx="3703">
                        <c:v>2016-06-18 17:59</c:v>
                      </c:pt>
                      <c:pt idx="3704">
                        <c:v>2016-06-18 17:59</c:v>
                      </c:pt>
                      <c:pt idx="3705">
                        <c:v>2016-06-18 17:59</c:v>
                      </c:pt>
                      <c:pt idx="3706">
                        <c:v>2016-06-18 17:59</c:v>
                      </c:pt>
                      <c:pt idx="3707">
                        <c:v>2016-06-18 17:59</c:v>
                      </c:pt>
                      <c:pt idx="3708">
                        <c:v>2016-06-18 17:59</c:v>
                      </c:pt>
                      <c:pt idx="3709">
                        <c:v>2016-06-18 17:59</c:v>
                      </c:pt>
                      <c:pt idx="3710">
                        <c:v>2016-06-18 17:59</c:v>
                      </c:pt>
                      <c:pt idx="3711">
                        <c:v>2016-06-18 17:59</c:v>
                      </c:pt>
                      <c:pt idx="3712">
                        <c:v>2016-06-18 17:59</c:v>
                      </c:pt>
                      <c:pt idx="3713">
                        <c:v>2016-06-18 17:59</c:v>
                      </c:pt>
                      <c:pt idx="3714">
                        <c:v>2016-06-18 18:00</c:v>
                      </c:pt>
                      <c:pt idx="3715">
                        <c:v>2016-06-18 18:00</c:v>
                      </c:pt>
                      <c:pt idx="3716">
                        <c:v>2016-06-18 18:00</c:v>
                      </c:pt>
                      <c:pt idx="3717">
                        <c:v>2016-06-18 18:00</c:v>
                      </c:pt>
                      <c:pt idx="3718">
                        <c:v>2016-06-18 18:00</c:v>
                      </c:pt>
                      <c:pt idx="3719">
                        <c:v>2016-06-18 18:00</c:v>
                      </c:pt>
                      <c:pt idx="3720">
                        <c:v>2016-06-18 18:00</c:v>
                      </c:pt>
                      <c:pt idx="3721">
                        <c:v>2016-06-18 18:00</c:v>
                      </c:pt>
                      <c:pt idx="3722">
                        <c:v>2016-06-18 18:00</c:v>
                      </c:pt>
                      <c:pt idx="3723">
                        <c:v>2016-06-18 18:00</c:v>
                      </c:pt>
                      <c:pt idx="3724">
                        <c:v>2016-06-18 18:00</c:v>
                      </c:pt>
                      <c:pt idx="3725">
                        <c:v>2016-06-18 18:00</c:v>
                      </c:pt>
                      <c:pt idx="3726">
                        <c:v>2016-06-18 18:00</c:v>
                      </c:pt>
                      <c:pt idx="3727">
                        <c:v>2016-06-18 18:00</c:v>
                      </c:pt>
                      <c:pt idx="3728">
                        <c:v>2016-06-18 18:00</c:v>
                      </c:pt>
                      <c:pt idx="3729">
                        <c:v>2016-06-18 18:00</c:v>
                      </c:pt>
                      <c:pt idx="3730">
                        <c:v>2016-06-18 18:00</c:v>
                      </c:pt>
                      <c:pt idx="3731">
                        <c:v>2016-06-18 18:00</c:v>
                      </c:pt>
                      <c:pt idx="3732">
                        <c:v>2016-06-18 18:00</c:v>
                      </c:pt>
                      <c:pt idx="3733">
                        <c:v>2016-06-18 18:00</c:v>
                      </c:pt>
                      <c:pt idx="3734">
                        <c:v>2016-06-18 18:00</c:v>
                      </c:pt>
                      <c:pt idx="3735">
                        <c:v>2016-06-18 18:00</c:v>
                      </c:pt>
                      <c:pt idx="3736">
                        <c:v>2016-06-18 18:00</c:v>
                      </c:pt>
                      <c:pt idx="3737">
                        <c:v>2016-06-18 18:00</c:v>
                      </c:pt>
                      <c:pt idx="3738">
                        <c:v>2016-06-18 18:00</c:v>
                      </c:pt>
                      <c:pt idx="3739">
                        <c:v>2016-06-18 18:00</c:v>
                      </c:pt>
                      <c:pt idx="3740">
                        <c:v>2016-06-18 18:00</c:v>
                      </c:pt>
                      <c:pt idx="3741">
                        <c:v>2016-06-18 18:00</c:v>
                      </c:pt>
                      <c:pt idx="3742">
                        <c:v>2016-06-18 18:00</c:v>
                      </c:pt>
                      <c:pt idx="3743">
                        <c:v>2016-06-18 18:00</c:v>
                      </c:pt>
                      <c:pt idx="3744">
                        <c:v>2016-06-18 18:00</c:v>
                      </c:pt>
                      <c:pt idx="3745">
                        <c:v>2016-06-18 18:00</c:v>
                      </c:pt>
                      <c:pt idx="3746">
                        <c:v>2016-06-18 18:00</c:v>
                      </c:pt>
                      <c:pt idx="3747">
                        <c:v>2016-06-18 18:00</c:v>
                      </c:pt>
                      <c:pt idx="3748">
                        <c:v>2016-06-18 18:00</c:v>
                      </c:pt>
                      <c:pt idx="3749">
                        <c:v>2016-06-18 18:00</c:v>
                      </c:pt>
                      <c:pt idx="3750">
                        <c:v>2016-06-18 18:00</c:v>
                      </c:pt>
                      <c:pt idx="3751">
                        <c:v>2016-06-18 18:00</c:v>
                      </c:pt>
                      <c:pt idx="3752">
                        <c:v>2016-06-18 18:00</c:v>
                      </c:pt>
                      <c:pt idx="3753">
                        <c:v>2016-06-18 18:00</c:v>
                      </c:pt>
                      <c:pt idx="3754">
                        <c:v>2016-06-18 18:00</c:v>
                      </c:pt>
                      <c:pt idx="3755">
                        <c:v>2016-06-18 18:00</c:v>
                      </c:pt>
                      <c:pt idx="3756">
                        <c:v>2016-06-18 18:00</c:v>
                      </c:pt>
                      <c:pt idx="3757">
                        <c:v>2016-06-18 18:00</c:v>
                      </c:pt>
                      <c:pt idx="3758">
                        <c:v>2016-06-18 18:00</c:v>
                      </c:pt>
                      <c:pt idx="3759">
                        <c:v>2016-06-18 18:00</c:v>
                      </c:pt>
                      <c:pt idx="3760">
                        <c:v>2016-06-18 18:00</c:v>
                      </c:pt>
                      <c:pt idx="3761">
                        <c:v>2016-06-18 18:00</c:v>
                      </c:pt>
                      <c:pt idx="3762">
                        <c:v>2016-06-18 18:00</c:v>
                      </c:pt>
                      <c:pt idx="3763">
                        <c:v>2016-06-18 18:00</c:v>
                      </c:pt>
                      <c:pt idx="3764">
                        <c:v>2016-06-18 18:00</c:v>
                      </c:pt>
                      <c:pt idx="3765">
                        <c:v>2016-06-18 18:00</c:v>
                      </c:pt>
                      <c:pt idx="3766">
                        <c:v>2016-06-18 18:00</c:v>
                      </c:pt>
                      <c:pt idx="3767">
                        <c:v>2016-06-18 18:00</c:v>
                      </c:pt>
                      <c:pt idx="3768">
                        <c:v>2016-06-18 18:00</c:v>
                      </c:pt>
                      <c:pt idx="3769">
                        <c:v>2016-06-18 18:00</c:v>
                      </c:pt>
                      <c:pt idx="3770">
                        <c:v>2016-06-18 18:01</c:v>
                      </c:pt>
                      <c:pt idx="3771">
                        <c:v>2016-06-18 18:01</c:v>
                      </c:pt>
                      <c:pt idx="3772">
                        <c:v>2016-06-18 18:01</c:v>
                      </c:pt>
                      <c:pt idx="3773">
                        <c:v>2016-06-18 18:01</c:v>
                      </c:pt>
                      <c:pt idx="3774">
                        <c:v>2016-06-18 18:01</c:v>
                      </c:pt>
                      <c:pt idx="3775">
                        <c:v>2016-06-18 18:01</c:v>
                      </c:pt>
                      <c:pt idx="3776">
                        <c:v>2016-06-18 18:01</c:v>
                      </c:pt>
                      <c:pt idx="3777">
                        <c:v>2016-06-18 18:01</c:v>
                      </c:pt>
                      <c:pt idx="3778">
                        <c:v>2016-06-18 18:01</c:v>
                      </c:pt>
                      <c:pt idx="3779">
                        <c:v>2016-06-18 18:01</c:v>
                      </c:pt>
                      <c:pt idx="3780">
                        <c:v>2016-06-18 18:01</c:v>
                      </c:pt>
                      <c:pt idx="3781">
                        <c:v>2016-06-18 18:01</c:v>
                      </c:pt>
                      <c:pt idx="3782">
                        <c:v>2016-06-18 18:01</c:v>
                      </c:pt>
                      <c:pt idx="3783">
                        <c:v>2016-06-18 18:01</c:v>
                      </c:pt>
                      <c:pt idx="3784">
                        <c:v>2016-06-18 18:01</c:v>
                      </c:pt>
                      <c:pt idx="3785">
                        <c:v>2016-06-18 18:01</c:v>
                      </c:pt>
                      <c:pt idx="3786">
                        <c:v>2016-06-18 18:01</c:v>
                      </c:pt>
                      <c:pt idx="3787">
                        <c:v>2016-06-18 18:01</c:v>
                      </c:pt>
                      <c:pt idx="3788">
                        <c:v>2016-06-18 18:01</c:v>
                      </c:pt>
                      <c:pt idx="3789">
                        <c:v>2016-06-18 18:01</c:v>
                      </c:pt>
                      <c:pt idx="3790">
                        <c:v>2016-06-18 18:01</c:v>
                      </c:pt>
                      <c:pt idx="3791">
                        <c:v>2016-06-18 18:01</c:v>
                      </c:pt>
                      <c:pt idx="3792">
                        <c:v>2016-06-18 18:01</c:v>
                      </c:pt>
                      <c:pt idx="3793">
                        <c:v>2016-06-18 18:01</c:v>
                      </c:pt>
                      <c:pt idx="3794">
                        <c:v>2016-06-18 18:01</c:v>
                      </c:pt>
                      <c:pt idx="3795">
                        <c:v>2016-06-18 18:01</c:v>
                      </c:pt>
                      <c:pt idx="3796">
                        <c:v>2016-06-18 18:01</c:v>
                      </c:pt>
                      <c:pt idx="3797">
                        <c:v>2016-06-18 18:01</c:v>
                      </c:pt>
                      <c:pt idx="3798">
                        <c:v>2016-06-18 18:01</c:v>
                      </c:pt>
                      <c:pt idx="3799">
                        <c:v>2016-06-18 18:01</c:v>
                      </c:pt>
                      <c:pt idx="3800">
                        <c:v>2016-06-18 18:01</c:v>
                      </c:pt>
                      <c:pt idx="3801">
                        <c:v>2016-06-18 18:01</c:v>
                      </c:pt>
                      <c:pt idx="3802">
                        <c:v>2016-06-18 18:01</c:v>
                      </c:pt>
                      <c:pt idx="3803">
                        <c:v>2016-06-18 18:01</c:v>
                      </c:pt>
                      <c:pt idx="3804">
                        <c:v>2016-06-18 18:01</c:v>
                      </c:pt>
                      <c:pt idx="3805">
                        <c:v>2016-06-18 18:01</c:v>
                      </c:pt>
                      <c:pt idx="3806">
                        <c:v>2016-06-18 18:01</c:v>
                      </c:pt>
                      <c:pt idx="3807">
                        <c:v>2016-06-18 18:01</c:v>
                      </c:pt>
                      <c:pt idx="3808">
                        <c:v>2016-06-18 18:01</c:v>
                      </c:pt>
                      <c:pt idx="3809">
                        <c:v>2016-06-18 18:01</c:v>
                      </c:pt>
                      <c:pt idx="3810">
                        <c:v>2016-06-18 18:01</c:v>
                      </c:pt>
                      <c:pt idx="3811">
                        <c:v>2016-06-18 18:01</c:v>
                      </c:pt>
                      <c:pt idx="3812">
                        <c:v>2016-06-18 18:01</c:v>
                      </c:pt>
                      <c:pt idx="3813">
                        <c:v>2016-06-18 18:01</c:v>
                      </c:pt>
                      <c:pt idx="3814">
                        <c:v>2016-06-18 18:01</c:v>
                      </c:pt>
                      <c:pt idx="3815">
                        <c:v>2016-06-18 18:01</c:v>
                      </c:pt>
                      <c:pt idx="3816">
                        <c:v>2016-06-18 18:01</c:v>
                      </c:pt>
                      <c:pt idx="3817">
                        <c:v>2016-06-18 18:01</c:v>
                      </c:pt>
                      <c:pt idx="3818">
                        <c:v>2016-06-18 18:01</c:v>
                      </c:pt>
                      <c:pt idx="3819">
                        <c:v>2016-06-18 18:01</c:v>
                      </c:pt>
                      <c:pt idx="3820">
                        <c:v>2016-06-18 18:01</c:v>
                      </c:pt>
                      <c:pt idx="3821">
                        <c:v>2016-06-18 18:01</c:v>
                      </c:pt>
                      <c:pt idx="3822">
                        <c:v>2016-06-18 18:01</c:v>
                      </c:pt>
                      <c:pt idx="3823">
                        <c:v>2016-06-18 18:01</c:v>
                      </c:pt>
                      <c:pt idx="3824">
                        <c:v>2016-06-18 18:01</c:v>
                      </c:pt>
                      <c:pt idx="3825">
                        <c:v>2016-06-18 18:01</c:v>
                      </c:pt>
                      <c:pt idx="3826">
                        <c:v>2016-06-18 18:01</c:v>
                      </c:pt>
                      <c:pt idx="3827">
                        <c:v>2016-06-18 18:01</c:v>
                      </c:pt>
                      <c:pt idx="3828">
                        <c:v>2016-06-18 18:02</c:v>
                      </c:pt>
                      <c:pt idx="3829">
                        <c:v>2016-06-18 18:02</c:v>
                      </c:pt>
                      <c:pt idx="3830">
                        <c:v>2016-06-18 18:02</c:v>
                      </c:pt>
                      <c:pt idx="3831">
                        <c:v>2016-06-18 18:02</c:v>
                      </c:pt>
                      <c:pt idx="3832">
                        <c:v>2016-06-18 18:02</c:v>
                      </c:pt>
                      <c:pt idx="3833">
                        <c:v>2016-06-18 18:02</c:v>
                      </c:pt>
                      <c:pt idx="3834">
                        <c:v>2016-06-18 18:02</c:v>
                      </c:pt>
                      <c:pt idx="3835">
                        <c:v>2016-06-18 18:02</c:v>
                      </c:pt>
                      <c:pt idx="3836">
                        <c:v>2016-06-18 18:02</c:v>
                      </c:pt>
                      <c:pt idx="3837">
                        <c:v>2016-06-18 18:02</c:v>
                      </c:pt>
                      <c:pt idx="3838">
                        <c:v>2016-06-18 18:02</c:v>
                      </c:pt>
                      <c:pt idx="3839">
                        <c:v>2016-06-18 18:02</c:v>
                      </c:pt>
                      <c:pt idx="3840">
                        <c:v>2016-06-18 18:02</c:v>
                      </c:pt>
                      <c:pt idx="3841">
                        <c:v>2016-06-18 18:02</c:v>
                      </c:pt>
                      <c:pt idx="3842">
                        <c:v>2016-06-18 18:02</c:v>
                      </c:pt>
                      <c:pt idx="3843">
                        <c:v>2016-06-18 18:02</c:v>
                      </c:pt>
                      <c:pt idx="3844">
                        <c:v>2016-06-18 18:02</c:v>
                      </c:pt>
                      <c:pt idx="3845">
                        <c:v>2016-06-18 18:02</c:v>
                      </c:pt>
                      <c:pt idx="3846">
                        <c:v>2016-06-18 18:02</c:v>
                      </c:pt>
                      <c:pt idx="3847">
                        <c:v>2016-06-18 18:02</c:v>
                      </c:pt>
                      <c:pt idx="3848">
                        <c:v>2016-06-18 18:02</c:v>
                      </c:pt>
                      <c:pt idx="3849">
                        <c:v>2016-06-18 18:02</c:v>
                      </c:pt>
                      <c:pt idx="3850">
                        <c:v>2016-06-18 18:02</c:v>
                      </c:pt>
                      <c:pt idx="3851">
                        <c:v>2016-06-18 18:02</c:v>
                      </c:pt>
                      <c:pt idx="3852">
                        <c:v>2016-06-18 18:02</c:v>
                      </c:pt>
                      <c:pt idx="3853">
                        <c:v>2016-06-18 18:02</c:v>
                      </c:pt>
                      <c:pt idx="3854">
                        <c:v>2016-06-18 18:02</c:v>
                      </c:pt>
                      <c:pt idx="3855">
                        <c:v>2016-06-18 18:02</c:v>
                      </c:pt>
                      <c:pt idx="3856">
                        <c:v>2016-06-18 18:02</c:v>
                      </c:pt>
                      <c:pt idx="3857">
                        <c:v>2016-06-18 18:02</c:v>
                      </c:pt>
                      <c:pt idx="3858">
                        <c:v>2016-06-18 18:02</c:v>
                      </c:pt>
                      <c:pt idx="3859">
                        <c:v>2016-06-18 18:02</c:v>
                      </c:pt>
                      <c:pt idx="3860">
                        <c:v>2016-06-18 18:02</c:v>
                      </c:pt>
                      <c:pt idx="3861">
                        <c:v>2016-06-18 18:02</c:v>
                      </c:pt>
                      <c:pt idx="3862">
                        <c:v>2016-06-18 18:02</c:v>
                      </c:pt>
                      <c:pt idx="3863">
                        <c:v>2016-06-18 18:02</c:v>
                      </c:pt>
                      <c:pt idx="3864">
                        <c:v>2016-06-18 18:02</c:v>
                      </c:pt>
                      <c:pt idx="3865">
                        <c:v>2016-06-18 18:02</c:v>
                      </c:pt>
                      <c:pt idx="3866">
                        <c:v>2016-06-18 18:02</c:v>
                      </c:pt>
                      <c:pt idx="3867">
                        <c:v>2016-06-18 18:02</c:v>
                      </c:pt>
                      <c:pt idx="3868">
                        <c:v>2016-06-18 18:02</c:v>
                      </c:pt>
                      <c:pt idx="3869">
                        <c:v>2016-06-18 18:02</c:v>
                      </c:pt>
                      <c:pt idx="3870">
                        <c:v>2016-06-18 18:02</c:v>
                      </c:pt>
                      <c:pt idx="3871">
                        <c:v>2016-06-18 18:02</c:v>
                      </c:pt>
                      <c:pt idx="3872">
                        <c:v>2016-06-18 18:02</c:v>
                      </c:pt>
                      <c:pt idx="3873">
                        <c:v>2016-06-18 18:02</c:v>
                      </c:pt>
                      <c:pt idx="3874">
                        <c:v>2016-06-18 18:02</c:v>
                      </c:pt>
                      <c:pt idx="3875">
                        <c:v>2016-06-18 18:02</c:v>
                      </c:pt>
                      <c:pt idx="3876">
                        <c:v>2016-06-18 18:02</c:v>
                      </c:pt>
                      <c:pt idx="3877">
                        <c:v>2016-06-18 18:02</c:v>
                      </c:pt>
                      <c:pt idx="3878">
                        <c:v>2016-06-18 18:02</c:v>
                      </c:pt>
                      <c:pt idx="3879">
                        <c:v>2016-06-18 18:02</c:v>
                      </c:pt>
                      <c:pt idx="3880">
                        <c:v>2016-06-18 18:02</c:v>
                      </c:pt>
                      <c:pt idx="3881">
                        <c:v>2016-06-18 18:02</c:v>
                      </c:pt>
                      <c:pt idx="3882">
                        <c:v>2016-06-18 18:02</c:v>
                      </c:pt>
                      <c:pt idx="3883">
                        <c:v>2016-06-18 18:03</c:v>
                      </c:pt>
                      <c:pt idx="3884">
                        <c:v>2016-06-18 18:03</c:v>
                      </c:pt>
                      <c:pt idx="3885">
                        <c:v>2016-06-18 18:03</c:v>
                      </c:pt>
                      <c:pt idx="3886">
                        <c:v>2016-06-18 18:03</c:v>
                      </c:pt>
                      <c:pt idx="3887">
                        <c:v>2016-06-18 18:03</c:v>
                      </c:pt>
                      <c:pt idx="3888">
                        <c:v>2016-06-18 18:03</c:v>
                      </c:pt>
                      <c:pt idx="3889">
                        <c:v>2016-06-18 18:03</c:v>
                      </c:pt>
                      <c:pt idx="3890">
                        <c:v>2016-06-18 18:03</c:v>
                      </c:pt>
                      <c:pt idx="3891">
                        <c:v>2016-06-18 18:03</c:v>
                      </c:pt>
                      <c:pt idx="3892">
                        <c:v>2016-06-18 18:03</c:v>
                      </c:pt>
                      <c:pt idx="3893">
                        <c:v>2016-06-18 18:03</c:v>
                      </c:pt>
                      <c:pt idx="3894">
                        <c:v>2016-06-18 18:03</c:v>
                      </c:pt>
                      <c:pt idx="3895">
                        <c:v>2016-06-18 18:03</c:v>
                      </c:pt>
                      <c:pt idx="3896">
                        <c:v>2016-06-18 18:03</c:v>
                      </c:pt>
                      <c:pt idx="3897">
                        <c:v>2016-06-18 18:03</c:v>
                      </c:pt>
                      <c:pt idx="3898">
                        <c:v>2016-06-18 18:03</c:v>
                      </c:pt>
                      <c:pt idx="3899">
                        <c:v>2016-06-18 18:03</c:v>
                      </c:pt>
                      <c:pt idx="3900">
                        <c:v>2016-06-18 18:03</c:v>
                      </c:pt>
                      <c:pt idx="3901">
                        <c:v>2016-06-18 18:03</c:v>
                      </c:pt>
                      <c:pt idx="3902">
                        <c:v>2016-06-18 18:03</c:v>
                      </c:pt>
                      <c:pt idx="3903">
                        <c:v>2016-06-18 18:03</c:v>
                      </c:pt>
                      <c:pt idx="3904">
                        <c:v>2016-06-18 18:03</c:v>
                      </c:pt>
                      <c:pt idx="3905">
                        <c:v>2016-06-18 18:03</c:v>
                      </c:pt>
                      <c:pt idx="3906">
                        <c:v>2016-06-18 18:03</c:v>
                      </c:pt>
                      <c:pt idx="3907">
                        <c:v>2016-06-18 18:03</c:v>
                      </c:pt>
                      <c:pt idx="3908">
                        <c:v>2016-06-18 18:03</c:v>
                      </c:pt>
                      <c:pt idx="3909">
                        <c:v>2016-06-18 18:03</c:v>
                      </c:pt>
                      <c:pt idx="3910">
                        <c:v>2016-06-18 18:03</c:v>
                      </c:pt>
                      <c:pt idx="3911">
                        <c:v>2016-06-18 18:03</c:v>
                      </c:pt>
                      <c:pt idx="3912">
                        <c:v>2016-06-18 18:03</c:v>
                      </c:pt>
                      <c:pt idx="3913">
                        <c:v>2016-06-18 18:03</c:v>
                      </c:pt>
                      <c:pt idx="3914">
                        <c:v>2016-06-18 18:03</c:v>
                      </c:pt>
                      <c:pt idx="3915">
                        <c:v>2016-06-18 18:03</c:v>
                      </c:pt>
                      <c:pt idx="3916">
                        <c:v>2016-06-18 18:03</c:v>
                      </c:pt>
                      <c:pt idx="3917">
                        <c:v>2016-06-18 18:03</c:v>
                      </c:pt>
                      <c:pt idx="3918">
                        <c:v>2016-06-18 18:03</c:v>
                      </c:pt>
                      <c:pt idx="3919">
                        <c:v>2016-06-18 18:03</c:v>
                      </c:pt>
                      <c:pt idx="3920">
                        <c:v>2016-06-18 18:03</c:v>
                      </c:pt>
                      <c:pt idx="3921">
                        <c:v>2016-06-18 18:03</c:v>
                      </c:pt>
                      <c:pt idx="3922">
                        <c:v>2016-06-18 18:03</c:v>
                      </c:pt>
                      <c:pt idx="3923">
                        <c:v>2016-06-18 18:03</c:v>
                      </c:pt>
                      <c:pt idx="3924">
                        <c:v>2016-06-18 18:03</c:v>
                      </c:pt>
                      <c:pt idx="3925">
                        <c:v>2016-06-18 18:03</c:v>
                      </c:pt>
                      <c:pt idx="3926">
                        <c:v>2016-06-18 18:03</c:v>
                      </c:pt>
                      <c:pt idx="3927">
                        <c:v>2016-06-18 18:03</c:v>
                      </c:pt>
                      <c:pt idx="3928">
                        <c:v>2016-06-18 18:03</c:v>
                      </c:pt>
                      <c:pt idx="3929">
                        <c:v>2016-06-18 18:03</c:v>
                      </c:pt>
                      <c:pt idx="3930">
                        <c:v>2016-06-18 18:03</c:v>
                      </c:pt>
                      <c:pt idx="3931">
                        <c:v>2016-06-18 18:03</c:v>
                      </c:pt>
                      <c:pt idx="3932">
                        <c:v>2016-06-18 18:03</c:v>
                      </c:pt>
                      <c:pt idx="3933">
                        <c:v>2016-06-18 18:03</c:v>
                      </c:pt>
                      <c:pt idx="3934">
                        <c:v>2016-06-18 18:03</c:v>
                      </c:pt>
                      <c:pt idx="3935">
                        <c:v>2016-06-18 18:03</c:v>
                      </c:pt>
                      <c:pt idx="3936">
                        <c:v>2016-06-18 18:03</c:v>
                      </c:pt>
                      <c:pt idx="3937">
                        <c:v>2016-06-18 18:03</c:v>
                      </c:pt>
                      <c:pt idx="3938">
                        <c:v>2016-06-18 18:03</c:v>
                      </c:pt>
                      <c:pt idx="3939">
                        <c:v>2016-06-18 18:03</c:v>
                      </c:pt>
                      <c:pt idx="3940">
                        <c:v>2016-06-18 18:03</c:v>
                      </c:pt>
                      <c:pt idx="3941">
                        <c:v>2016-06-18 18:03</c:v>
                      </c:pt>
                      <c:pt idx="3942">
                        <c:v>2016-06-18 18:04</c:v>
                      </c:pt>
                      <c:pt idx="3943">
                        <c:v>2016-06-18 18:04</c:v>
                      </c:pt>
                      <c:pt idx="3944">
                        <c:v>2016-06-18 18:04</c:v>
                      </c:pt>
                      <c:pt idx="3945">
                        <c:v>2016-06-18 18:04</c:v>
                      </c:pt>
                      <c:pt idx="3946">
                        <c:v>2016-06-18 18:04</c:v>
                      </c:pt>
                      <c:pt idx="3947">
                        <c:v>2016-06-18 18:04</c:v>
                      </c:pt>
                      <c:pt idx="3948">
                        <c:v>2016-06-18 18:04</c:v>
                      </c:pt>
                      <c:pt idx="3949">
                        <c:v>2016-06-18 18:04</c:v>
                      </c:pt>
                      <c:pt idx="3950">
                        <c:v>2016-06-18 18:04</c:v>
                      </c:pt>
                      <c:pt idx="3951">
                        <c:v>2016-06-18 18:04</c:v>
                      </c:pt>
                      <c:pt idx="3952">
                        <c:v>2016-06-18 18:04</c:v>
                      </c:pt>
                      <c:pt idx="3953">
                        <c:v>2016-06-18 18:04</c:v>
                      </c:pt>
                      <c:pt idx="3954">
                        <c:v>2016-06-18 18:04</c:v>
                      </c:pt>
                      <c:pt idx="3955">
                        <c:v>2016-06-18 18:04</c:v>
                      </c:pt>
                      <c:pt idx="3956">
                        <c:v>2016-06-18 18:04</c:v>
                      </c:pt>
                      <c:pt idx="3957">
                        <c:v>2016-06-18 18:04</c:v>
                      </c:pt>
                      <c:pt idx="3958">
                        <c:v>2016-06-18 18:04</c:v>
                      </c:pt>
                      <c:pt idx="3959">
                        <c:v>2016-06-18 18:04</c:v>
                      </c:pt>
                      <c:pt idx="3960">
                        <c:v>2016-06-18 18:04</c:v>
                      </c:pt>
                      <c:pt idx="3961">
                        <c:v>2016-06-18 18:04</c:v>
                      </c:pt>
                      <c:pt idx="3962">
                        <c:v>2016-06-18 18:04</c:v>
                      </c:pt>
                      <c:pt idx="3963">
                        <c:v>2016-06-18 18:04</c:v>
                      </c:pt>
                      <c:pt idx="3964">
                        <c:v>2016-06-18 18:04</c:v>
                      </c:pt>
                      <c:pt idx="3965">
                        <c:v>2016-06-18 18:04</c:v>
                      </c:pt>
                      <c:pt idx="3966">
                        <c:v>2016-06-18 18:04</c:v>
                      </c:pt>
                      <c:pt idx="3967">
                        <c:v>2016-06-18 18:04</c:v>
                      </c:pt>
                      <c:pt idx="3968">
                        <c:v>2016-06-18 18:04</c:v>
                      </c:pt>
                      <c:pt idx="3969">
                        <c:v>2016-06-18 18:04</c:v>
                      </c:pt>
                      <c:pt idx="3970">
                        <c:v>2016-06-18 18:04</c:v>
                      </c:pt>
                      <c:pt idx="3971">
                        <c:v>2016-06-18 18:04</c:v>
                      </c:pt>
                      <c:pt idx="3972">
                        <c:v>2016-06-18 18:04</c:v>
                      </c:pt>
                      <c:pt idx="3973">
                        <c:v>2016-06-18 18:04</c:v>
                      </c:pt>
                      <c:pt idx="3974">
                        <c:v>2016-06-18 18:04</c:v>
                      </c:pt>
                      <c:pt idx="3975">
                        <c:v>2016-06-18 18:04</c:v>
                      </c:pt>
                      <c:pt idx="3976">
                        <c:v>2016-06-18 18:04</c:v>
                      </c:pt>
                      <c:pt idx="3977">
                        <c:v>2016-06-18 18:04</c:v>
                      </c:pt>
                      <c:pt idx="3978">
                        <c:v>2016-06-18 18:04</c:v>
                      </c:pt>
                      <c:pt idx="3979">
                        <c:v>2016-06-18 18:04</c:v>
                      </c:pt>
                      <c:pt idx="3980">
                        <c:v>2016-06-18 18:04</c:v>
                      </c:pt>
                      <c:pt idx="3981">
                        <c:v>2016-06-18 18:04</c:v>
                      </c:pt>
                      <c:pt idx="3982">
                        <c:v>2016-06-18 18:04</c:v>
                      </c:pt>
                      <c:pt idx="3983">
                        <c:v>2016-06-18 18:04</c:v>
                      </c:pt>
                      <c:pt idx="3984">
                        <c:v>2016-06-18 18:04</c:v>
                      </c:pt>
                      <c:pt idx="3985">
                        <c:v>2016-06-18 18:04</c:v>
                      </c:pt>
                      <c:pt idx="3986">
                        <c:v>2016-06-18 18:04</c:v>
                      </c:pt>
                      <c:pt idx="3987">
                        <c:v>2016-06-18 18:04</c:v>
                      </c:pt>
                      <c:pt idx="3988">
                        <c:v>2016-06-18 18:04</c:v>
                      </c:pt>
                      <c:pt idx="3989">
                        <c:v>2016-06-18 18:04</c:v>
                      </c:pt>
                      <c:pt idx="3990">
                        <c:v>2016-06-18 18:04</c:v>
                      </c:pt>
                      <c:pt idx="3991">
                        <c:v>2016-06-18 18:04</c:v>
                      </c:pt>
                      <c:pt idx="3992">
                        <c:v>2016-06-18 18:04</c:v>
                      </c:pt>
                      <c:pt idx="3993">
                        <c:v>2016-06-18 18:04</c:v>
                      </c:pt>
                      <c:pt idx="3994">
                        <c:v>2016-06-18 18:04</c:v>
                      </c:pt>
                      <c:pt idx="3995">
                        <c:v>2016-06-18 18:04</c:v>
                      </c:pt>
                      <c:pt idx="3996">
                        <c:v>2016-06-18 18:04</c:v>
                      </c:pt>
                      <c:pt idx="3997">
                        <c:v>2016-06-18 18:04</c:v>
                      </c:pt>
                      <c:pt idx="3998">
                        <c:v>2016-06-18 18:04</c:v>
                      </c:pt>
                      <c:pt idx="3999">
                        <c:v>2016-06-18 18:05</c:v>
                      </c:pt>
                      <c:pt idx="4000">
                        <c:v>2016-06-18 18:05</c:v>
                      </c:pt>
                      <c:pt idx="4001">
                        <c:v>2016-06-18 18:05</c:v>
                      </c:pt>
                      <c:pt idx="4002">
                        <c:v>2016-06-18 18:05</c:v>
                      </c:pt>
                      <c:pt idx="4003">
                        <c:v>2016-06-18 18:05</c:v>
                      </c:pt>
                      <c:pt idx="4004">
                        <c:v>2016-06-18 18:05</c:v>
                      </c:pt>
                      <c:pt idx="4005">
                        <c:v>2016-06-18 18:05</c:v>
                      </c:pt>
                      <c:pt idx="4006">
                        <c:v>2016-06-18 18:05</c:v>
                      </c:pt>
                      <c:pt idx="4007">
                        <c:v>2016-06-18 18:05</c:v>
                      </c:pt>
                      <c:pt idx="4008">
                        <c:v>2016-06-18 18:05</c:v>
                      </c:pt>
                      <c:pt idx="4009">
                        <c:v>2016-06-18 18:05</c:v>
                      </c:pt>
                      <c:pt idx="4010">
                        <c:v>2016-06-18 18:05</c:v>
                      </c:pt>
                      <c:pt idx="4011">
                        <c:v>2016-06-18 18:05</c:v>
                      </c:pt>
                      <c:pt idx="4012">
                        <c:v>2016-06-18 18:05</c:v>
                      </c:pt>
                      <c:pt idx="4013">
                        <c:v>2016-06-18 18:05</c:v>
                      </c:pt>
                      <c:pt idx="4014">
                        <c:v>2016-06-18 18:05</c:v>
                      </c:pt>
                      <c:pt idx="4015">
                        <c:v>2016-06-18 18:05</c:v>
                      </c:pt>
                      <c:pt idx="4016">
                        <c:v>2016-06-18 18:05</c:v>
                      </c:pt>
                      <c:pt idx="4017">
                        <c:v>2016-06-18 18:05</c:v>
                      </c:pt>
                      <c:pt idx="4018">
                        <c:v>2016-06-18 18:05</c:v>
                      </c:pt>
                      <c:pt idx="4019">
                        <c:v>2016-06-18 18:05</c:v>
                      </c:pt>
                      <c:pt idx="4020">
                        <c:v>2016-06-18 18:05</c:v>
                      </c:pt>
                      <c:pt idx="4021">
                        <c:v>2016-06-18 18:05</c:v>
                      </c:pt>
                      <c:pt idx="4022">
                        <c:v>2016-06-18 18:05</c:v>
                      </c:pt>
                      <c:pt idx="4023">
                        <c:v>2016-06-18 18:05</c:v>
                      </c:pt>
                      <c:pt idx="4024">
                        <c:v>2016-06-18 18:05</c:v>
                      </c:pt>
                      <c:pt idx="4025">
                        <c:v>2016-06-18 18:05</c:v>
                      </c:pt>
                      <c:pt idx="4026">
                        <c:v>2016-06-18 18:05</c:v>
                      </c:pt>
                      <c:pt idx="4027">
                        <c:v>2016-06-18 18:05</c:v>
                      </c:pt>
                      <c:pt idx="4028">
                        <c:v>2016-06-18 18:05</c:v>
                      </c:pt>
                      <c:pt idx="4029">
                        <c:v>2016-06-18 18:05</c:v>
                      </c:pt>
                      <c:pt idx="4030">
                        <c:v>2016-06-18 18:05</c:v>
                      </c:pt>
                      <c:pt idx="4031">
                        <c:v>2016-06-18 18:05</c:v>
                      </c:pt>
                      <c:pt idx="4032">
                        <c:v>2016-06-18 18:05</c:v>
                      </c:pt>
                      <c:pt idx="4033">
                        <c:v>2016-06-18 18:05</c:v>
                      </c:pt>
                      <c:pt idx="4034">
                        <c:v>2016-06-18 18:05</c:v>
                      </c:pt>
                      <c:pt idx="4035">
                        <c:v>2016-06-18 18:05</c:v>
                      </c:pt>
                      <c:pt idx="4036">
                        <c:v>2016-06-18 18:05</c:v>
                      </c:pt>
                      <c:pt idx="4037">
                        <c:v>2016-06-18 18:05</c:v>
                      </c:pt>
                      <c:pt idx="4038">
                        <c:v>2016-06-18 18:05</c:v>
                      </c:pt>
                      <c:pt idx="4039">
                        <c:v>2016-06-18 18:05</c:v>
                      </c:pt>
                      <c:pt idx="4040">
                        <c:v>2016-06-18 18:05</c:v>
                      </c:pt>
                      <c:pt idx="4041">
                        <c:v>2016-06-18 18:05</c:v>
                      </c:pt>
                      <c:pt idx="4042">
                        <c:v>2016-06-18 18:05</c:v>
                      </c:pt>
                      <c:pt idx="4043">
                        <c:v>2016-06-18 18:05</c:v>
                      </c:pt>
                      <c:pt idx="4044">
                        <c:v>2016-06-18 18:05</c:v>
                      </c:pt>
                      <c:pt idx="4045">
                        <c:v>2016-06-18 18:05</c:v>
                      </c:pt>
                      <c:pt idx="4046">
                        <c:v>2016-06-18 18:05</c:v>
                      </c:pt>
                      <c:pt idx="4047">
                        <c:v>2016-06-18 18:05</c:v>
                      </c:pt>
                      <c:pt idx="4048">
                        <c:v>2016-06-18 18:05</c:v>
                      </c:pt>
                      <c:pt idx="4049">
                        <c:v>2016-06-18 18:05</c:v>
                      </c:pt>
                      <c:pt idx="4050">
                        <c:v>2016-06-18 18:05</c:v>
                      </c:pt>
                      <c:pt idx="4051">
                        <c:v>2016-06-18 18:05</c:v>
                      </c:pt>
                      <c:pt idx="4052">
                        <c:v>2016-06-18 18:05</c:v>
                      </c:pt>
                      <c:pt idx="4053">
                        <c:v>2016-06-18 18:05</c:v>
                      </c:pt>
                      <c:pt idx="4054">
                        <c:v>2016-06-18 18:05</c:v>
                      </c:pt>
                      <c:pt idx="4055">
                        <c:v>2016-06-18 18:05</c:v>
                      </c:pt>
                      <c:pt idx="4056">
                        <c:v>2016-06-18 18:05</c:v>
                      </c:pt>
                      <c:pt idx="4057">
                        <c:v>2016-06-18 18:06</c:v>
                      </c:pt>
                      <c:pt idx="4058">
                        <c:v>2016-06-18 18:06</c:v>
                      </c:pt>
                      <c:pt idx="4059">
                        <c:v>2016-06-18 18:06</c:v>
                      </c:pt>
                      <c:pt idx="4060">
                        <c:v>2016-06-18 18:06</c:v>
                      </c:pt>
                      <c:pt idx="4061">
                        <c:v>2016-06-18 18:06</c:v>
                      </c:pt>
                      <c:pt idx="4062">
                        <c:v>2016-06-18 18:06</c:v>
                      </c:pt>
                      <c:pt idx="4063">
                        <c:v>2016-06-18 18:06</c:v>
                      </c:pt>
                      <c:pt idx="4064">
                        <c:v>2016-06-18 18:06</c:v>
                      </c:pt>
                      <c:pt idx="4065">
                        <c:v>2016-06-18 18:06</c:v>
                      </c:pt>
                      <c:pt idx="4066">
                        <c:v>2016-06-18 18:06</c:v>
                      </c:pt>
                      <c:pt idx="4067">
                        <c:v>2016-06-18 18:06</c:v>
                      </c:pt>
                      <c:pt idx="4068">
                        <c:v>2016-06-18 18:06</c:v>
                      </c:pt>
                      <c:pt idx="4069">
                        <c:v>2016-06-18 18:06</c:v>
                      </c:pt>
                      <c:pt idx="4070">
                        <c:v>2016-06-18 18:06</c:v>
                      </c:pt>
                      <c:pt idx="4071">
                        <c:v>2016-06-18 18:06</c:v>
                      </c:pt>
                      <c:pt idx="4072">
                        <c:v>2016-06-18 18:06</c:v>
                      </c:pt>
                      <c:pt idx="4073">
                        <c:v>2016-06-18 18:06</c:v>
                      </c:pt>
                      <c:pt idx="4074">
                        <c:v>2016-06-18 18:06</c:v>
                      </c:pt>
                      <c:pt idx="4075">
                        <c:v>2016-06-18 18:06</c:v>
                      </c:pt>
                      <c:pt idx="4076">
                        <c:v>2016-06-18 18:06</c:v>
                      </c:pt>
                      <c:pt idx="4077">
                        <c:v>2016-06-18 18:06</c:v>
                      </c:pt>
                      <c:pt idx="4078">
                        <c:v>2016-06-18 18:06</c:v>
                      </c:pt>
                      <c:pt idx="4079">
                        <c:v>2016-06-18 18:06</c:v>
                      </c:pt>
                      <c:pt idx="4080">
                        <c:v>2016-06-18 18:06</c:v>
                      </c:pt>
                      <c:pt idx="4081">
                        <c:v>2016-06-18 18:06</c:v>
                      </c:pt>
                      <c:pt idx="4082">
                        <c:v>2016-06-18 18:06</c:v>
                      </c:pt>
                      <c:pt idx="4083">
                        <c:v>2016-06-18 18:06</c:v>
                      </c:pt>
                      <c:pt idx="4084">
                        <c:v>2016-06-18 18:06</c:v>
                      </c:pt>
                      <c:pt idx="4085">
                        <c:v>2016-06-18 18:06</c:v>
                      </c:pt>
                      <c:pt idx="4086">
                        <c:v>2016-06-18 18:06</c:v>
                      </c:pt>
                      <c:pt idx="4087">
                        <c:v>2016-06-18 18:06</c:v>
                      </c:pt>
                      <c:pt idx="4088">
                        <c:v>2016-06-18 18:06</c:v>
                      </c:pt>
                      <c:pt idx="4089">
                        <c:v>2016-06-18 18:06</c:v>
                      </c:pt>
                      <c:pt idx="4090">
                        <c:v>2016-06-18 18:06</c:v>
                      </c:pt>
                      <c:pt idx="4091">
                        <c:v>2016-06-18 18:06</c:v>
                      </c:pt>
                      <c:pt idx="4092">
                        <c:v>2016-06-18 18:06</c:v>
                      </c:pt>
                      <c:pt idx="4093">
                        <c:v>2016-06-18 18:06</c:v>
                      </c:pt>
                      <c:pt idx="4094">
                        <c:v>2016-06-18 18:06</c:v>
                      </c:pt>
                      <c:pt idx="4095">
                        <c:v>2016-06-18 18:06</c:v>
                      </c:pt>
                      <c:pt idx="4096">
                        <c:v>2016-06-18 18:06</c:v>
                      </c:pt>
                      <c:pt idx="4097">
                        <c:v>2016-06-18 18:06</c:v>
                      </c:pt>
                      <c:pt idx="4098">
                        <c:v>2016-06-18 18:06</c:v>
                      </c:pt>
                      <c:pt idx="4099">
                        <c:v>2016-06-18 18:06</c:v>
                      </c:pt>
                      <c:pt idx="4100">
                        <c:v>2016-06-18 18:06</c:v>
                      </c:pt>
                      <c:pt idx="4101">
                        <c:v>2016-06-18 18:06</c:v>
                      </c:pt>
                      <c:pt idx="4102">
                        <c:v>2016-06-18 18:06</c:v>
                      </c:pt>
                      <c:pt idx="4103">
                        <c:v>2016-06-18 18:06</c:v>
                      </c:pt>
                      <c:pt idx="4104">
                        <c:v>2016-06-18 18:06</c:v>
                      </c:pt>
                      <c:pt idx="4105">
                        <c:v>2016-06-18 18:06</c:v>
                      </c:pt>
                      <c:pt idx="4106">
                        <c:v>2016-06-18 18:06</c:v>
                      </c:pt>
                      <c:pt idx="4107">
                        <c:v>2016-06-18 18:06</c:v>
                      </c:pt>
                      <c:pt idx="4108">
                        <c:v>2016-06-18 18:06</c:v>
                      </c:pt>
                      <c:pt idx="4109">
                        <c:v>2016-06-18 18:06</c:v>
                      </c:pt>
                      <c:pt idx="4110">
                        <c:v>2016-06-18 18:06</c:v>
                      </c:pt>
                      <c:pt idx="4111">
                        <c:v>2016-06-18 18:06</c:v>
                      </c:pt>
                      <c:pt idx="4112">
                        <c:v>2016-06-18 18:06</c:v>
                      </c:pt>
                      <c:pt idx="4113">
                        <c:v>2016-06-18 18:06</c:v>
                      </c:pt>
                      <c:pt idx="4114">
                        <c:v>2016-06-18 18:07</c:v>
                      </c:pt>
                      <c:pt idx="4115">
                        <c:v>2016-06-18 18:07</c:v>
                      </c:pt>
                      <c:pt idx="4116">
                        <c:v>2016-06-18 18:07</c:v>
                      </c:pt>
                      <c:pt idx="4117">
                        <c:v>2016-06-18 18:07</c:v>
                      </c:pt>
                      <c:pt idx="4118">
                        <c:v>2016-06-18 18:07</c:v>
                      </c:pt>
                      <c:pt idx="4119">
                        <c:v>2016-06-18 18:07</c:v>
                      </c:pt>
                      <c:pt idx="4120">
                        <c:v>2016-06-18 18:07</c:v>
                      </c:pt>
                      <c:pt idx="4121">
                        <c:v>2016-06-18 18:07</c:v>
                      </c:pt>
                      <c:pt idx="4122">
                        <c:v>2016-06-18 18:07</c:v>
                      </c:pt>
                      <c:pt idx="4123">
                        <c:v>2016-06-18 18:07</c:v>
                      </c:pt>
                      <c:pt idx="4124">
                        <c:v>2016-06-18 18:07</c:v>
                      </c:pt>
                      <c:pt idx="4125">
                        <c:v>2016-06-18 18:07</c:v>
                      </c:pt>
                      <c:pt idx="4126">
                        <c:v>2016-06-18 18:07</c:v>
                      </c:pt>
                      <c:pt idx="4127">
                        <c:v>2016-06-18 18:07</c:v>
                      </c:pt>
                      <c:pt idx="4128">
                        <c:v>2016-06-18 18:07</c:v>
                      </c:pt>
                      <c:pt idx="4129">
                        <c:v>2016-06-18 18:07</c:v>
                      </c:pt>
                      <c:pt idx="4130">
                        <c:v>2016-06-18 18:07</c:v>
                      </c:pt>
                      <c:pt idx="4131">
                        <c:v>2016-06-18 18:07</c:v>
                      </c:pt>
                      <c:pt idx="4132">
                        <c:v>2016-06-18 18:07</c:v>
                      </c:pt>
                      <c:pt idx="4133">
                        <c:v>2016-06-18 18:07</c:v>
                      </c:pt>
                      <c:pt idx="4134">
                        <c:v>2016-06-18 18:07</c:v>
                      </c:pt>
                      <c:pt idx="4135">
                        <c:v>2016-06-18 18:07</c:v>
                      </c:pt>
                      <c:pt idx="4136">
                        <c:v>2016-06-18 18:07</c:v>
                      </c:pt>
                      <c:pt idx="4137">
                        <c:v>2016-06-18 18:07</c:v>
                      </c:pt>
                      <c:pt idx="4138">
                        <c:v>2016-06-18 18:07</c:v>
                      </c:pt>
                      <c:pt idx="4139">
                        <c:v>2016-06-18 18:07</c:v>
                      </c:pt>
                      <c:pt idx="4140">
                        <c:v>2016-06-18 18:07</c:v>
                      </c:pt>
                      <c:pt idx="4141">
                        <c:v>2016-06-18 18:07</c:v>
                      </c:pt>
                      <c:pt idx="4142">
                        <c:v>2016-06-18 18:07</c:v>
                      </c:pt>
                      <c:pt idx="4143">
                        <c:v>2016-06-18 18:07</c:v>
                      </c:pt>
                      <c:pt idx="4144">
                        <c:v>2016-06-18 18:07</c:v>
                      </c:pt>
                      <c:pt idx="4145">
                        <c:v>2016-06-18 18:07</c:v>
                      </c:pt>
                      <c:pt idx="4146">
                        <c:v>2016-06-18 18:07</c:v>
                      </c:pt>
                      <c:pt idx="4147">
                        <c:v>2016-06-18 18:07</c:v>
                      </c:pt>
                      <c:pt idx="4148">
                        <c:v>2016-06-18 18:07</c:v>
                      </c:pt>
                      <c:pt idx="4149">
                        <c:v>2016-06-18 18:07</c:v>
                      </c:pt>
                      <c:pt idx="4150">
                        <c:v>2016-06-18 18:07</c:v>
                      </c:pt>
                      <c:pt idx="4151">
                        <c:v>2016-06-18 18:07</c:v>
                      </c:pt>
                      <c:pt idx="4152">
                        <c:v>2016-06-18 18:07</c:v>
                      </c:pt>
                      <c:pt idx="4153">
                        <c:v>2016-06-18 18:07</c:v>
                      </c:pt>
                      <c:pt idx="4154">
                        <c:v>2016-06-18 18:07</c:v>
                      </c:pt>
                      <c:pt idx="4155">
                        <c:v>2016-06-18 18:07</c:v>
                      </c:pt>
                      <c:pt idx="4156">
                        <c:v>2016-06-18 18:07</c:v>
                      </c:pt>
                      <c:pt idx="4157">
                        <c:v>2016-06-18 18:07</c:v>
                      </c:pt>
                      <c:pt idx="4158">
                        <c:v>2016-06-18 18:07</c:v>
                      </c:pt>
                      <c:pt idx="4159">
                        <c:v>2016-06-18 18:07</c:v>
                      </c:pt>
                      <c:pt idx="4160">
                        <c:v>2016-06-18 18:07</c:v>
                      </c:pt>
                      <c:pt idx="4161">
                        <c:v>2016-06-18 18:07</c:v>
                      </c:pt>
                      <c:pt idx="4162">
                        <c:v>2016-06-18 18:07</c:v>
                      </c:pt>
                      <c:pt idx="4163">
                        <c:v>2016-06-18 18:07</c:v>
                      </c:pt>
                      <c:pt idx="4164">
                        <c:v>2016-06-18 18:07</c:v>
                      </c:pt>
                      <c:pt idx="4165">
                        <c:v>2016-06-18 18:07</c:v>
                      </c:pt>
                      <c:pt idx="4166">
                        <c:v>2016-06-18 18:07</c:v>
                      </c:pt>
                      <c:pt idx="4167">
                        <c:v>2016-06-18 18:07</c:v>
                      </c:pt>
                      <c:pt idx="4168">
                        <c:v>2016-06-18 18:07</c:v>
                      </c:pt>
                      <c:pt idx="4169">
                        <c:v>2016-06-18 18:07</c:v>
                      </c:pt>
                      <c:pt idx="4170">
                        <c:v>2016-06-18 18:07</c:v>
                      </c:pt>
                      <c:pt idx="4171">
                        <c:v>2016-06-18 18:08</c:v>
                      </c:pt>
                      <c:pt idx="4172">
                        <c:v>2016-06-18 18:08</c:v>
                      </c:pt>
                      <c:pt idx="4173">
                        <c:v>2016-06-18 18:08</c:v>
                      </c:pt>
                      <c:pt idx="4174">
                        <c:v>2016-06-18 18:08</c:v>
                      </c:pt>
                      <c:pt idx="4175">
                        <c:v>2016-06-18 18:08</c:v>
                      </c:pt>
                      <c:pt idx="4176">
                        <c:v>2016-06-18 18:08</c:v>
                      </c:pt>
                      <c:pt idx="4177">
                        <c:v>2016-06-18 18:08</c:v>
                      </c:pt>
                      <c:pt idx="4178">
                        <c:v>2016-06-18 18:08</c:v>
                      </c:pt>
                      <c:pt idx="4179">
                        <c:v>2016-06-18 18:08</c:v>
                      </c:pt>
                      <c:pt idx="4180">
                        <c:v>2016-06-18 18:08</c:v>
                      </c:pt>
                      <c:pt idx="4181">
                        <c:v>2016-06-18 18:08</c:v>
                      </c:pt>
                      <c:pt idx="4182">
                        <c:v>2016-06-18 18:08</c:v>
                      </c:pt>
                      <c:pt idx="4183">
                        <c:v>2016-06-18 18:08</c:v>
                      </c:pt>
                      <c:pt idx="4184">
                        <c:v>2016-06-18 18:08</c:v>
                      </c:pt>
                      <c:pt idx="4185">
                        <c:v>2016-06-18 18:08</c:v>
                      </c:pt>
                      <c:pt idx="4186">
                        <c:v>2016-06-18 18:08</c:v>
                      </c:pt>
                      <c:pt idx="4187">
                        <c:v>2016-06-18 18:08</c:v>
                      </c:pt>
                      <c:pt idx="4188">
                        <c:v>2016-06-18 18:08</c:v>
                      </c:pt>
                      <c:pt idx="4189">
                        <c:v>2016-06-18 18:08</c:v>
                      </c:pt>
                      <c:pt idx="4190">
                        <c:v>2016-06-18 18:08</c:v>
                      </c:pt>
                      <c:pt idx="4191">
                        <c:v>2016-06-18 18:08</c:v>
                      </c:pt>
                      <c:pt idx="4192">
                        <c:v>2016-06-18 18:08</c:v>
                      </c:pt>
                      <c:pt idx="4193">
                        <c:v>2016-06-18 18:08</c:v>
                      </c:pt>
                      <c:pt idx="4194">
                        <c:v>2016-06-18 18:08</c:v>
                      </c:pt>
                      <c:pt idx="4195">
                        <c:v>2016-06-18 18:08</c:v>
                      </c:pt>
                      <c:pt idx="4196">
                        <c:v>2016-06-18 18:08</c:v>
                      </c:pt>
                      <c:pt idx="4197">
                        <c:v>2016-06-18 18:08</c:v>
                      </c:pt>
                      <c:pt idx="4198">
                        <c:v>2016-06-18 18:08</c:v>
                      </c:pt>
                      <c:pt idx="4199">
                        <c:v>2016-06-18 18:08</c:v>
                      </c:pt>
                      <c:pt idx="4200">
                        <c:v>2016-06-18 18:08</c:v>
                      </c:pt>
                      <c:pt idx="4201">
                        <c:v>2016-06-18 18:08</c:v>
                      </c:pt>
                      <c:pt idx="4202">
                        <c:v>2016-06-18 18:08</c:v>
                      </c:pt>
                      <c:pt idx="4203">
                        <c:v>2016-06-18 18:08</c:v>
                      </c:pt>
                      <c:pt idx="4204">
                        <c:v>2016-06-18 18:08</c:v>
                      </c:pt>
                      <c:pt idx="4205">
                        <c:v>2016-06-18 18:08</c:v>
                      </c:pt>
                      <c:pt idx="4206">
                        <c:v>2016-06-18 18:08</c:v>
                      </c:pt>
                      <c:pt idx="4207">
                        <c:v>2016-06-18 18:08</c:v>
                      </c:pt>
                      <c:pt idx="4208">
                        <c:v>2016-06-18 18:08</c:v>
                      </c:pt>
                      <c:pt idx="4209">
                        <c:v>2016-06-18 18:08</c:v>
                      </c:pt>
                      <c:pt idx="4210">
                        <c:v>2016-06-18 18:08</c:v>
                      </c:pt>
                      <c:pt idx="4211">
                        <c:v>2016-06-18 18:08</c:v>
                      </c:pt>
                      <c:pt idx="4212">
                        <c:v>2016-06-18 18:08</c:v>
                      </c:pt>
                      <c:pt idx="4213">
                        <c:v>2016-06-18 18:08</c:v>
                      </c:pt>
                      <c:pt idx="4214">
                        <c:v>2016-06-18 18:08</c:v>
                      </c:pt>
                      <c:pt idx="4215">
                        <c:v>2016-06-18 18:08</c:v>
                      </c:pt>
                      <c:pt idx="4216">
                        <c:v>2016-06-18 18:08</c:v>
                      </c:pt>
                      <c:pt idx="4217">
                        <c:v>2016-06-18 18:08</c:v>
                      </c:pt>
                      <c:pt idx="4218">
                        <c:v>2016-06-18 18:08</c:v>
                      </c:pt>
                      <c:pt idx="4219">
                        <c:v>2016-06-18 18:08</c:v>
                      </c:pt>
                      <c:pt idx="4220">
                        <c:v>2016-06-18 18:08</c:v>
                      </c:pt>
                      <c:pt idx="4221">
                        <c:v>2016-06-18 18:08</c:v>
                      </c:pt>
                      <c:pt idx="4222">
                        <c:v>2016-06-18 18:08</c:v>
                      </c:pt>
                      <c:pt idx="4223">
                        <c:v>2016-06-18 18:08</c:v>
                      </c:pt>
                      <c:pt idx="4224">
                        <c:v>2016-06-18 18:08</c:v>
                      </c:pt>
                      <c:pt idx="4225">
                        <c:v>2016-06-18 18:08</c:v>
                      </c:pt>
                      <c:pt idx="4226">
                        <c:v>2016-06-18 18:08</c:v>
                      </c:pt>
                      <c:pt idx="4227">
                        <c:v>2016-06-18 18:09</c:v>
                      </c:pt>
                      <c:pt idx="4228">
                        <c:v>2016-06-18 18:09</c:v>
                      </c:pt>
                      <c:pt idx="4229">
                        <c:v>2016-06-18 18:09</c:v>
                      </c:pt>
                      <c:pt idx="4230">
                        <c:v>2016-06-18 18:09</c:v>
                      </c:pt>
                      <c:pt idx="4231">
                        <c:v>2016-06-18 18:09</c:v>
                      </c:pt>
                      <c:pt idx="4232">
                        <c:v>2016-06-18 18:09</c:v>
                      </c:pt>
                      <c:pt idx="4233">
                        <c:v>2016-06-18 18:09</c:v>
                      </c:pt>
                      <c:pt idx="4234">
                        <c:v>2016-06-18 18:09</c:v>
                      </c:pt>
                      <c:pt idx="4235">
                        <c:v>2016-06-18 18:09</c:v>
                      </c:pt>
                      <c:pt idx="4236">
                        <c:v>2016-06-18 18:09</c:v>
                      </c:pt>
                      <c:pt idx="4237">
                        <c:v>2016-06-18 18:09</c:v>
                      </c:pt>
                      <c:pt idx="4238">
                        <c:v>2016-06-18 18:09</c:v>
                      </c:pt>
                      <c:pt idx="4239">
                        <c:v>2016-06-18 18:09</c:v>
                      </c:pt>
                      <c:pt idx="4240">
                        <c:v>2016-06-18 18:09</c:v>
                      </c:pt>
                      <c:pt idx="4241">
                        <c:v>2016-06-18 18:09</c:v>
                      </c:pt>
                      <c:pt idx="4242">
                        <c:v>2016-06-18 18:09</c:v>
                      </c:pt>
                      <c:pt idx="4243">
                        <c:v>2016-06-18 18:09</c:v>
                      </c:pt>
                      <c:pt idx="4244">
                        <c:v>2016-06-18 18:09</c:v>
                      </c:pt>
                      <c:pt idx="4245">
                        <c:v>2016-06-18 18:09</c:v>
                      </c:pt>
                      <c:pt idx="4246">
                        <c:v>2016-06-18 18:09</c:v>
                      </c:pt>
                      <c:pt idx="4247">
                        <c:v>2016-06-18 18:09</c:v>
                      </c:pt>
                      <c:pt idx="4248">
                        <c:v>2016-06-18 18:09</c:v>
                      </c:pt>
                      <c:pt idx="4249">
                        <c:v>2016-06-18 18:09</c:v>
                      </c:pt>
                      <c:pt idx="4250">
                        <c:v>2016-06-18 18:09</c:v>
                      </c:pt>
                      <c:pt idx="4251">
                        <c:v>2016-06-18 18:09</c:v>
                      </c:pt>
                      <c:pt idx="4252">
                        <c:v>2016-06-18 18:09</c:v>
                      </c:pt>
                      <c:pt idx="4253">
                        <c:v>2016-06-18 18:09</c:v>
                      </c:pt>
                      <c:pt idx="4254">
                        <c:v>2016-06-18 18:09</c:v>
                      </c:pt>
                      <c:pt idx="4255">
                        <c:v>2016-06-18 18:09</c:v>
                      </c:pt>
                      <c:pt idx="4256">
                        <c:v>2016-06-18 18:09</c:v>
                      </c:pt>
                      <c:pt idx="4257">
                        <c:v>2016-06-18 18:09</c:v>
                      </c:pt>
                      <c:pt idx="4258">
                        <c:v>2016-06-18 18:09</c:v>
                      </c:pt>
                      <c:pt idx="4259">
                        <c:v>2016-06-18 18:09</c:v>
                      </c:pt>
                      <c:pt idx="4260">
                        <c:v>2016-06-18 18:09</c:v>
                      </c:pt>
                      <c:pt idx="4261">
                        <c:v>2016-06-18 18:09</c:v>
                      </c:pt>
                      <c:pt idx="4262">
                        <c:v>2016-06-18 18:09</c:v>
                      </c:pt>
                      <c:pt idx="4263">
                        <c:v>2016-06-18 18:09</c:v>
                      </c:pt>
                      <c:pt idx="4264">
                        <c:v>2016-06-18 18:09</c:v>
                      </c:pt>
                      <c:pt idx="4265">
                        <c:v>2016-06-18 18:09</c:v>
                      </c:pt>
                      <c:pt idx="4266">
                        <c:v>2016-06-18 18:09</c:v>
                      </c:pt>
                      <c:pt idx="4267">
                        <c:v>2016-06-18 18:09</c:v>
                      </c:pt>
                      <c:pt idx="4268">
                        <c:v>2016-06-18 18:09</c:v>
                      </c:pt>
                      <c:pt idx="4269">
                        <c:v>2016-06-18 18:09</c:v>
                      </c:pt>
                      <c:pt idx="4270">
                        <c:v>2016-06-18 18:09</c:v>
                      </c:pt>
                      <c:pt idx="4271">
                        <c:v>2016-06-18 18:09</c:v>
                      </c:pt>
                      <c:pt idx="4272">
                        <c:v>2016-06-18 18:09</c:v>
                      </c:pt>
                      <c:pt idx="4273">
                        <c:v>2016-06-18 18:09</c:v>
                      </c:pt>
                      <c:pt idx="4274">
                        <c:v>2016-06-18 18:09</c:v>
                      </c:pt>
                      <c:pt idx="4275">
                        <c:v>2016-06-18 18:09</c:v>
                      </c:pt>
                      <c:pt idx="4276">
                        <c:v>2016-06-18 18:09</c:v>
                      </c:pt>
                      <c:pt idx="4277">
                        <c:v>2016-06-18 18:09</c:v>
                      </c:pt>
                      <c:pt idx="4278">
                        <c:v>2016-06-18 18:09</c:v>
                      </c:pt>
                      <c:pt idx="4279">
                        <c:v>2016-06-18 18:09</c:v>
                      </c:pt>
                      <c:pt idx="4280">
                        <c:v>2016-06-18 18:09</c:v>
                      </c:pt>
                      <c:pt idx="4281">
                        <c:v>2016-06-18 18:09</c:v>
                      </c:pt>
                      <c:pt idx="4282">
                        <c:v>2016-06-18 18:09</c:v>
                      </c:pt>
                      <c:pt idx="4283">
                        <c:v>2016-06-18 18:09</c:v>
                      </c:pt>
                      <c:pt idx="4284">
                        <c:v>2016-06-18 18:09</c:v>
                      </c:pt>
                      <c:pt idx="4285">
                        <c:v>2016-06-18 18:10</c:v>
                      </c:pt>
                      <c:pt idx="4286">
                        <c:v>2016-06-18 18:10</c:v>
                      </c:pt>
                      <c:pt idx="4287">
                        <c:v>2016-06-18 18:10</c:v>
                      </c:pt>
                      <c:pt idx="4288">
                        <c:v>2016-06-18 18:10</c:v>
                      </c:pt>
                      <c:pt idx="4289">
                        <c:v>2016-06-18 18:10</c:v>
                      </c:pt>
                      <c:pt idx="4290">
                        <c:v>2016-06-18 18:10</c:v>
                      </c:pt>
                      <c:pt idx="4291">
                        <c:v>2016-06-18 18:10</c:v>
                      </c:pt>
                      <c:pt idx="4292">
                        <c:v>2016-06-18 18:10</c:v>
                      </c:pt>
                      <c:pt idx="4293">
                        <c:v>2016-06-18 18:10</c:v>
                      </c:pt>
                      <c:pt idx="4294">
                        <c:v>2016-06-18 18:10</c:v>
                      </c:pt>
                      <c:pt idx="4295">
                        <c:v>2016-06-18 18:10</c:v>
                      </c:pt>
                      <c:pt idx="4296">
                        <c:v>2016-06-18 18:10</c:v>
                      </c:pt>
                      <c:pt idx="4297">
                        <c:v>2016-06-18 18:10</c:v>
                      </c:pt>
                      <c:pt idx="4298">
                        <c:v>2016-06-18 18:10</c:v>
                      </c:pt>
                      <c:pt idx="4299">
                        <c:v>2016-06-18 18:10</c:v>
                      </c:pt>
                      <c:pt idx="4300">
                        <c:v>2016-06-18 18:10</c:v>
                      </c:pt>
                      <c:pt idx="4301">
                        <c:v>2016-06-18 18:10</c:v>
                      </c:pt>
                      <c:pt idx="4302">
                        <c:v>2016-06-18 18:10</c:v>
                      </c:pt>
                      <c:pt idx="4303">
                        <c:v>2016-06-18 18:10</c:v>
                      </c:pt>
                      <c:pt idx="4304">
                        <c:v>2016-06-18 18:10</c:v>
                      </c:pt>
                      <c:pt idx="4305">
                        <c:v>2016-06-18 18:10</c:v>
                      </c:pt>
                      <c:pt idx="4306">
                        <c:v>2016-06-18 18:10</c:v>
                      </c:pt>
                      <c:pt idx="4307">
                        <c:v>2016-06-18 18:10</c:v>
                      </c:pt>
                      <c:pt idx="4308">
                        <c:v>2016-06-18 18:10</c:v>
                      </c:pt>
                      <c:pt idx="4309">
                        <c:v>2016-06-18 18:10</c:v>
                      </c:pt>
                      <c:pt idx="4310">
                        <c:v>2016-06-18 18:10</c:v>
                      </c:pt>
                      <c:pt idx="4311">
                        <c:v>2016-06-18 18:10</c:v>
                      </c:pt>
                      <c:pt idx="4312">
                        <c:v>2016-06-18 18:10</c:v>
                      </c:pt>
                      <c:pt idx="4313">
                        <c:v>2016-06-18 18:10</c:v>
                      </c:pt>
                      <c:pt idx="4314">
                        <c:v>2016-06-18 18:10</c:v>
                      </c:pt>
                      <c:pt idx="4315">
                        <c:v>2016-06-18 18:10</c:v>
                      </c:pt>
                      <c:pt idx="4316">
                        <c:v>2016-06-18 18:10</c:v>
                      </c:pt>
                      <c:pt idx="4317">
                        <c:v>2016-06-18 18:10</c:v>
                      </c:pt>
                      <c:pt idx="4318">
                        <c:v>2016-06-18 18:10</c:v>
                      </c:pt>
                      <c:pt idx="4319">
                        <c:v>2016-06-18 18:10</c:v>
                      </c:pt>
                      <c:pt idx="4320">
                        <c:v>2016-06-18 18:10</c:v>
                      </c:pt>
                      <c:pt idx="4321">
                        <c:v>2016-06-18 18:10</c:v>
                      </c:pt>
                      <c:pt idx="4322">
                        <c:v>2016-06-18 18:10</c:v>
                      </c:pt>
                      <c:pt idx="4323">
                        <c:v>2016-06-18 18:10</c:v>
                      </c:pt>
                      <c:pt idx="4324">
                        <c:v>2016-06-18 18:10</c:v>
                      </c:pt>
                      <c:pt idx="4325">
                        <c:v>2016-06-18 18:10</c:v>
                      </c:pt>
                      <c:pt idx="4326">
                        <c:v>2016-06-18 18:10</c:v>
                      </c:pt>
                      <c:pt idx="4327">
                        <c:v>2016-06-18 18:10</c:v>
                      </c:pt>
                      <c:pt idx="4328">
                        <c:v>2016-06-18 18:10</c:v>
                      </c:pt>
                      <c:pt idx="4329">
                        <c:v>2016-06-18 18:10</c:v>
                      </c:pt>
                      <c:pt idx="4330">
                        <c:v>2016-06-18 18:10</c:v>
                      </c:pt>
                      <c:pt idx="4331">
                        <c:v>2016-06-18 18:10</c:v>
                      </c:pt>
                      <c:pt idx="4332">
                        <c:v>2016-06-18 18:10</c:v>
                      </c:pt>
                      <c:pt idx="4333">
                        <c:v>2016-06-18 18:10</c:v>
                      </c:pt>
                      <c:pt idx="4334">
                        <c:v>2016-06-18 18:10</c:v>
                      </c:pt>
                      <c:pt idx="4335">
                        <c:v>2016-06-18 18:10</c:v>
                      </c:pt>
                      <c:pt idx="4336">
                        <c:v>2016-06-18 18:10</c:v>
                      </c:pt>
                      <c:pt idx="4337">
                        <c:v>2016-06-18 18:10</c:v>
                      </c:pt>
                      <c:pt idx="4338">
                        <c:v>2016-06-18 18:10</c:v>
                      </c:pt>
                      <c:pt idx="4339">
                        <c:v>2016-06-18 18:10</c:v>
                      </c:pt>
                      <c:pt idx="4340">
                        <c:v>2016-06-18 18:10</c:v>
                      </c:pt>
                      <c:pt idx="4341">
                        <c:v>2016-06-18 18:10</c:v>
                      </c:pt>
                      <c:pt idx="4342">
                        <c:v>2016-06-18 18:10</c:v>
                      </c:pt>
                      <c:pt idx="4343">
                        <c:v>2016-06-18 18:10</c:v>
                      </c:pt>
                      <c:pt idx="4344">
                        <c:v>2016-06-18 18:10</c:v>
                      </c:pt>
                      <c:pt idx="4345">
                        <c:v>2016-06-18 18:11</c:v>
                      </c:pt>
                      <c:pt idx="4346">
                        <c:v>2016-06-18 18:11</c:v>
                      </c:pt>
                      <c:pt idx="4347">
                        <c:v>2016-06-18 18:11</c:v>
                      </c:pt>
                      <c:pt idx="4348">
                        <c:v>2016-06-18 18:11</c:v>
                      </c:pt>
                      <c:pt idx="4349">
                        <c:v>2016-06-18 18:11</c:v>
                      </c:pt>
                      <c:pt idx="4350">
                        <c:v>2016-06-18 18:11</c:v>
                      </c:pt>
                      <c:pt idx="4351">
                        <c:v>2016-06-18 18:11</c:v>
                      </c:pt>
                      <c:pt idx="4352">
                        <c:v>2016-06-18 18:11</c:v>
                      </c:pt>
                      <c:pt idx="4353">
                        <c:v>2016-06-18 18:11</c:v>
                      </c:pt>
                      <c:pt idx="4354">
                        <c:v>2016-06-18 18:11</c:v>
                      </c:pt>
                      <c:pt idx="4355">
                        <c:v>2016-06-18 18:11</c:v>
                      </c:pt>
                      <c:pt idx="4356">
                        <c:v>2016-06-18 18:11</c:v>
                      </c:pt>
                      <c:pt idx="4357">
                        <c:v>2016-06-18 18:11</c:v>
                      </c:pt>
                      <c:pt idx="4358">
                        <c:v>2016-06-18 18:11</c:v>
                      </c:pt>
                      <c:pt idx="4359">
                        <c:v>2016-06-18 18:11</c:v>
                      </c:pt>
                      <c:pt idx="4360">
                        <c:v>2016-06-18 18:11</c:v>
                      </c:pt>
                      <c:pt idx="4361">
                        <c:v>2016-06-18 18:11</c:v>
                      </c:pt>
                      <c:pt idx="4362">
                        <c:v>2016-06-18 18:11</c:v>
                      </c:pt>
                      <c:pt idx="4363">
                        <c:v>2016-06-18 18:11</c:v>
                      </c:pt>
                      <c:pt idx="4364">
                        <c:v>2016-06-18 18:11</c:v>
                      </c:pt>
                      <c:pt idx="4365">
                        <c:v>2016-06-18 18:11</c:v>
                      </c:pt>
                      <c:pt idx="4366">
                        <c:v>2016-06-18 18:11</c:v>
                      </c:pt>
                      <c:pt idx="4367">
                        <c:v>2016-06-18 18:11</c:v>
                      </c:pt>
                      <c:pt idx="4368">
                        <c:v>2016-06-18 18:11</c:v>
                      </c:pt>
                      <c:pt idx="4369">
                        <c:v>2016-06-18 18:11</c:v>
                      </c:pt>
                      <c:pt idx="4370">
                        <c:v>2016-06-18 18:11</c:v>
                      </c:pt>
                      <c:pt idx="4371">
                        <c:v>2016-06-18 18:11</c:v>
                      </c:pt>
                      <c:pt idx="4372">
                        <c:v>2016-06-18 18:11</c:v>
                      </c:pt>
                      <c:pt idx="4373">
                        <c:v>2016-06-18 18:11</c:v>
                      </c:pt>
                      <c:pt idx="4374">
                        <c:v>2016-06-18 18:11</c:v>
                      </c:pt>
                      <c:pt idx="4375">
                        <c:v>2016-06-18 18:11</c:v>
                      </c:pt>
                      <c:pt idx="4376">
                        <c:v>2016-06-18 18:11</c:v>
                      </c:pt>
                      <c:pt idx="4377">
                        <c:v>2016-06-18 18:11</c:v>
                      </c:pt>
                      <c:pt idx="4378">
                        <c:v>2016-06-18 18:11</c:v>
                      </c:pt>
                      <c:pt idx="4379">
                        <c:v>2016-06-18 18:11</c:v>
                      </c:pt>
                      <c:pt idx="4380">
                        <c:v>2016-06-18 18:11</c:v>
                      </c:pt>
                      <c:pt idx="4381">
                        <c:v>2016-06-18 18:11</c:v>
                      </c:pt>
                      <c:pt idx="4382">
                        <c:v>2016-06-18 18:11</c:v>
                      </c:pt>
                      <c:pt idx="4383">
                        <c:v>2016-06-18 18:11</c:v>
                      </c:pt>
                      <c:pt idx="4384">
                        <c:v>2016-06-18 18:11</c:v>
                      </c:pt>
                      <c:pt idx="4385">
                        <c:v>2016-06-18 18:11</c:v>
                      </c:pt>
                      <c:pt idx="4386">
                        <c:v>2016-06-18 18:11</c:v>
                      </c:pt>
                      <c:pt idx="4387">
                        <c:v>2016-06-18 18:11</c:v>
                      </c:pt>
                      <c:pt idx="4388">
                        <c:v>2016-06-18 18:11</c:v>
                      </c:pt>
                      <c:pt idx="4389">
                        <c:v>2016-06-18 18:11</c:v>
                      </c:pt>
                      <c:pt idx="4390">
                        <c:v>2016-06-18 18:11</c:v>
                      </c:pt>
                      <c:pt idx="4391">
                        <c:v>2016-06-18 18:11</c:v>
                      </c:pt>
                      <c:pt idx="4392">
                        <c:v>2016-06-18 18:11</c:v>
                      </c:pt>
                      <c:pt idx="4393">
                        <c:v>2016-06-18 18:11</c:v>
                      </c:pt>
                      <c:pt idx="4394">
                        <c:v>2016-06-18 18:11</c:v>
                      </c:pt>
                      <c:pt idx="4395">
                        <c:v>2016-06-18 18:11</c:v>
                      </c:pt>
                      <c:pt idx="4396">
                        <c:v>2016-06-18 18:11</c:v>
                      </c:pt>
                      <c:pt idx="4397">
                        <c:v>2016-06-18 18:11</c:v>
                      </c:pt>
                      <c:pt idx="4398">
                        <c:v>2016-06-18 18:11</c:v>
                      </c:pt>
                      <c:pt idx="4399">
                        <c:v>2016-06-18 18:11</c:v>
                      </c:pt>
                      <c:pt idx="4400">
                        <c:v>2016-06-18 18:11</c:v>
                      </c:pt>
                      <c:pt idx="4401">
                        <c:v>2016-06-18 18:11</c:v>
                      </c:pt>
                      <c:pt idx="4402">
                        <c:v>2016-06-18 18:12</c:v>
                      </c:pt>
                      <c:pt idx="4403">
                        <c:v>2016-06-18 18:12</c:v>
                      </c:pt>
                      <c:pt idx="4404">
                        <c:v>2016-06-18 18:12</c:v>
                      </c:pt>
                      <c:pt idx="4405">
                        <c:v>2016-06-18 18:12</c:v>
                      </c:pt>
                      <c:pt idx="4406">
                        <c:v>2016-06-18 18:12</c:v>
                      </c:pt>
                      <c:pt idx="4407">
                        <c:v>2016-06-18 18:12</c:v>
                      </c:pt>
                      <c:pt idx="4408">
                        <c:v>2016-06-18 18:12</c:v>
                      </c:pt>
                      <c:pt idx="4409">
                        <c:v>2016-06-18 18:12</c:v>
                      </c:pt>
                      <c:pt idx="4410">
                        <c:v>2016-06-18 18:12</c:v>
                      </c:pt>
                      <c:pt idx="4411">
                        <c:v>2016-06-18 18:12</c:v>
                      </c:pt>
                      <c:pt idx="4412">
                        <c:v>2016-06-18 18:12</c:v>
                      </c:pt>
                      <c:pt idx="4413">
                        <c:v>2016-06-18 18:12</c:v>
                      </c:pt>
                      <c:pt idx="4414">
                        <c:v>2016-06-18 18:12</c:v>
                      </c:pt>
                      <c:pt idx="4415">
                        <c:v>2016-06-18 18:12</c:v>
                      </c:pt>
                      <c:pt idx="4416">
                        <c:v>2016-06-18 18:12</c:v>
                      </c:pt>
                      <c:pt idx="4417">
                        <c:v>2016-06-18 18:12</c:v>
                      </c:pt>
                      <c:pt idx="4418">
                        <c:v>2016-06-18 18:12</c:v>
                      </c:pt>
                      <c:pt idx="4419">
                        <c:v>2016-06-18 18:12</c:v>
                      </c:pt>
                      <c:pt idx="4420">
                        <c:v>2016-06-18 18:12</c:v>
                      </c:pt>
                      <c:pt idx="4421">
                        <c:v>2016-06-18 18:12</c:v>
                      </c:pt>
                      <c:pt idx="4422">
                        <c:v>2016-06-18 18:12</c:v>
                      </c:pt>
                      <c:pt idx="4423">
                        <c:v>2016-06-18 18:12</c:v>
                      </c:pt>
                      <c:pt idx="4424">
                        <c:v>2016-06-18 18:12</c:v>
                      </c:pt>
                      <c:pt idx="4425">
                        <c:v>2016-06-18 18:12</c:v>
                      </c:pt>
                      <c:pt idx="4426">
                        <c:v>2016-06-18 18:12</c:v>
                      </c:pt>
                      <c:pt idx="4427">
                        <c:v>2016-06-18 18:12</c:v>
                      </c:pt>
                      <c:pt idx="4428">
                        <c:v>2016-06-18 18:12</c:v>
                      </c:pt>
                      <c:pt idx="4429">
                        <c:v>2016-06-18 18:12</c:v>
                      </c:pt>
                      <c:pt idx="4430">
                        <c:v>2016-06-18 18:12</c:v>
                      </c:pt>
                      <c:pt idx="4431">
                        <c:v>2016-06-18 18:12</c:v>
                      </c:pt>
                      <c:pt idx="4432">
                        <c:v>2016-06-18 18:12</c:v>
                      </c:pt>
                      <c:pt idx="4433">
                        <c:v>2016-06-18 18:12</c:v>
                      </c:pt>
                      <c:pt idx="4434">
                        <c:v>2016-06-18 18:12</c:v>
                      </c:pt>
                      <c:pt idx="4435">
                        <c:v>2016-06-18 18:12</c:v>
                      </c:pt>
                      <c:pt idx="4436">
                        <c:v>2016-06-18 18:12</c:v>
                      </c:pt>
                      <c:pt idx="4437">
                        <c:v>2016-06-18 18:12</c:v>
                      </c:pt>
                      <c:pt idx="4438">
                        <c:v>2016-06-18 18:12</c:v>
                      </c:pt>
                      <c:pt idx="4439">
                        <c:v>2016-06-18 18:12</c:v>
                      </c:pt>
                      <c:pt idx="4440">
                        <c:v>2016-06-18 18:12</c:v>
                      </c:pt>
                      <c:pt idx="4441">
                        <c:v>2016-06-18 18:12</c:v>
                      </c:pt>
                      <c:pt idx="4442">
                        <c:v>2016-06-18 18:12</c:v>
                      </c:pt>
                      <c:pt idx="4443">
                        <c:v>2016-06-18 18:12</c:v>
                      </c:pt>
                      <c:pt idx="4444">
                        <c:v>2016-06-18 18:12</c:v>
                      </c:pt>
                      <c:pt idx="4445">
                        <c:v>2016-06-18 18:12</c:v>
                      </c:pt>
                      <c:pt idx="4446">
                        <c:v>2016-06-18 18:12</c:v>
                      </c:pt>
                      <c:pt idx="4447">
                        <c:v>2016-06-18 18:12</c:v>
                      </c:pt>
                      <c:pt idx="4448">
                        <c:v>2016-06-18 18:12</c:v>
                      </c:pt>
                      <c:pt idx="4449">
                        <c:v>2016-06-18 18:12</c:v>
                      </c:pt>
                      <c:pt idx="4450">
                        <c:v>2016-06-18 18:12</c:v>
                      </c:pt>
                      <c:pt idx="4451">
                        <c:v>2016-06-18 18:12</c:v>
                      </c:pt>
                      <c:pt idx="4452">
                        <c:v>2016-06-18 18:12</c:v>
                      </c:pt>
                      <c:pt idx="4453">
                        <c:v>2016-06-18 18:12</c:v>
                      </c:pt>
                      <c:pt idx="4454">
                        <c:v>2016-06-18 18:12</c:v>
                      </c:pt>
                      <c:pt idx="4455">
                        <c:v>2016-06-18 18:12</c:v>
                      </c:pt>
                      <c:pt idx="4456">
                        <c:v>2016-06-18 18:12</c:v>
                      </c:pt>
                      <c:pt idx="4457">
                        <c:v>2016-06-18 18:13</c:v>
                      </c:pt>
                      <c:pt idx="4458">
                        <c:v>2016-06-18 18:13</c:v>
                      </c:pt>
                      <c:pt idx="4459">
                        <c:v>2016-06-18 18:13</c:v>
                      </c:pt>
                      <c:pt idx="4460">
                        <c:v>2016-06-18 18:13</c:v>
                      </c:pt>
                      <c:pt idx="4461">
                        <c:v>2016-06-18 18:13</c:v>
                      </c:pt>
                      <c:pt idx="4462">
                        <c:v>2016-06-18 18:13</c:v>
                      </c:pt>
                      <c:pt idx="4463">
                        <c:v>2016-06-18 18:13</c:v>
                      </c:pt>
                      <c:pt idx="4464">
                        <c:v>2016-06-18 18:13</c:v>
                      </c:pt>
                      <c:pt idx="4465">
                        <c:v>2016-06-18 18:13</c:v>
                      </c:pt>
                      <c:pt idx="4466">
                        <c:v>2016-06-18 18:13</c:v>
                      </c:pt>
                      <c:pt idx="4467">
                        <c:v>2016-06-18 18:13</c:v>
                      </c:pt>
                      <c:pt idx="4468">
                        <c:v>2016-06-18 18:13</c:v>
                      </c:pt>
                      <c:pt idx="4469">
                        <c:v>2016-06-18 18:13</c:v>
                      </c:pt>
                      <c:pt idx="4470">
                        <c:v>2016-06-18 18:13</c:v>
                      </c:pt>
                      <c:pt idx="4471">
                        <c:v>2016-06-18 18:13</c:v>
                      </c:pt>
                      <c:pt idx="4472">
                        <c:v>2016-06-18 18:13</c:v>
                      </c:pt>
                      <c:pt idx="4473">
                        <c:v>2016-06-18 18:13</c:v>
                      </c:pt>
                      <c:pt idx="4474">
                        <c:v>2016-06-18 18:13</c:v>
                      </c:pt>
                      <c:pt idx="4475">
                        <c:v>2016-06-18 18:13</c:v>
                      </c:pt>
                      <c:pt idx="4476">
                        <c:v>2016-06-18 18:13</c:v>
                      </c:pt>
                      <c:pt idx="4477">
                        <c:v>2016-06-18 18:13</c:v>
                      </c:pt>
                      <c:pt idx="4478">
                        <c:v>2016-06-18 18:13</c:v>
                      </c:pt>
                      <c:pt idx="4479">
                        <c:v>2016-06-18 18:13</c:v>
                      </c:pt>
                      <c:pt idx="4480">
                        <c:v>2016-06-18 18:13</c:v>
                      </c:pt>
                      <c:pt idx="4481">
                        <c:v>2016-06-18 18:13</c:v>
                      </c:pt>
                      <c:pt idx="4482">
                        <c:v>2016-06-18 18:13</c:v>
                      </c:pt>
                      <c:pt idx="4483">
                        <c:v>2016-06-18 18:13</c:v>
                      </c:pt>
                      <c:pt idx="4484">
                        <c:v>2016-06-18 18:13</c:v>
                      </c:pt>
                      <c:pt idx="4485">
                        <c:v>2016-06-18 18:13</c:v>
                      </c:pt>
                      <c:pt idx="4486">
                        <c:v>2016-06-18 18:13</c:v>
                      </c:pt>
                      <c:pt idx="4487">
                        <c:v>2016-06-18 18:13</c:v>
                      </c:pt>
                      <c:pt idx="4488">
                        <c:v>2016-06-18 18:13</c:v>
                      </c:pt>
                      <c:pt idx="4489">
                        <c:v>2016-06-18 18:13</c:v>
                      </c:pt>
                      <c:pt idx="4490">
                        <c:v>2016-06-18 18:13</c:v>
                      </c:pt>
                      <c:pt idx="4491">
                        <c:v>2016-06-18 18:13</c:v>
                      </c:pt>
                      <c:pt idx="4492">
                        <c:v>2016-06-18 18:13</c:v>
                      </c:pt>
                      <c:pt idx="4493">
                        <c:v>2016-06-18 18:13</c:v>
                      </c:pt>
                      <c:pt idx="4494">
                        <c:v>2016-06-18 18:13</c:v>
                      </c:pt>
                      <c:pt idx="4495">
                        <c:v>2016-06-18 18:13</c:v>
                      </c:pt>
                      <c:pt idx="4496">
                        <c:v>2016-06-18 18:13</c:v>
                      </c:pt>
                      <c:pt idx="4497">
                        <c:v>2016-06-18 18:13</c:v>
                      </c:pt>
                      <c:pt idx="4498">
                        <c:v>2016-06-18 18:13</c:v>
                      </c:pt>
                      <c:pt idx="4499">
                        <c:v>2016-06-18 18:13</c:v>
                      </c:pt>
                      <c:pt idx="4500">
                        <c:v>2016-06-18 18:13</c:v>
                      </c:pt>
                      <c:pt idx="4501">
                        <c:v>2016-06-18 18:13</c:v>
                      </c:pt>
                      <c:pt idx="4502">
                        <c:v>2016-06-18 18:13</c:v>
                      </c:pt>
                      <c:pt idx="4503">
                        <c:v>2016-06-18 18:13</c:v>
                      </c:pt>
                      <c:pt idx="4504">
                        <c:v>2016-06-18 18:13</c:v>
                      </c:pt>
                      <c:pt idx="4505">
                        <c:v>2016-06-18 18:13</c:v>
                      </c:pt>
                      <c:pt idx="4506">
                        <c:v>2016-06-18 18:13</c:v>
                      </c:pt>
                      <c:pt idx="4507">
                        <c:v>2016-06-18 18:13</c:v>
                      </c:pt>
                      <c:pt idx="4508">
                        <c:v>2016-06-18 18:13</c:v>
                      </c:pt>
                      <c:pt idx="4509">
                        <c:v>2016-06-18 18:13</c:v>
                      </c:pt>
                      <c:pt idx="4510">
                        <c:v>2016-06-18 18:13</c:v>
                      </c:pt>
                      <c:pt idx="4511">
                        <c:v>2016-06-18 18:13</c:v>
                      </c:pt>
                      <c:pt idx="4512">
                        <c:v>2016-06-18 18:13</c:v>
                      </c:pt>
                      <c:pt idx="4513">
                        <c:v>2016-06-18 18:13</c:v>
                      </c:pt>
                      <c:pt idx="4514">
                        <c:v>2016-06-18 18:14</c:v>
                      </c:pt>
                      <c:pt idx="4515">
                        <c:v>2016-06-18 18:14</c:v>
                      </c:pt>
                      <c:pt idx="4516">
                        <c:v>2016-06-18 18:14</c:v>
                      </c:pt>
                      <c:pt idx="4517">
                        <c:v>2016-06-18 18:14</c:v>
                      </c:pt>
                      <c:pt idx="4518">
                        <c:v>2016-06-18 18:14</c:v>
                      </c:pt>
                      <c:pt idx="4519">
                        <c:v>2016-06-18 18:14</c:v>
                      </c:pt>
                      <c:pt idx="4520">
                        <c:v>2016-06-18 18:14</c:v>
                      </c:pt>
                      <c:pt idx="4521">
                        <c:v>2016-06-18 18:14</c:v>
                      </c:pt>
                      <c:pt idx="4522">
                        <c:v>2016-06-18 18:14</c:v>
                      </c:pt>
                      <c:pt idx="4523">
                        <c:v>2016-06-18 18:14</c:v>
                      </c:pt>
                      <c:pt idx="4524">
                        <c:v>2016-06-18 18:14</c:v>
                      </c:pt>
                      <c:pt idx="4525">
                        <c:v>2016-06-18 18:14</c:v>
                      </c:pt>
                      <c:pt idx="4526">
                        <c:v>2016-06-18 18:14</c:v>
                      </c:pt>
                      <c:pt idx="4527">
                        <c:v>2016-06-18 18:14</c:v>
                      </c:pt>
                      <c:pt idx="4528">
                        <c:v>2016-06-18 18:14</c:v>
                      </c:pt>
                      <c:pt idx="4529">
                        <c:v>2016-06-18 18:14</c:v>
                      </c:pt>
                      <c:pt idx="4530">
                        <c:v>2016-06-18 18:14</c:v>
                      </c:pt>
                      <c:pt idx="4531">
                        <c:v>2016-06-18 18:14</c:v>
                      </c:pt>
                      <c:pt idx="4532">
                        <c:v>2016-06-18 18:14</c:v>
                      </c:pt>
                      <c:pt idx="4533">
                        <c:v>2016-06-18 18:14</c:v>
                      </c:pt>
                      <c:pt idx="4534">
                        <c:v>2016-06-18 18:14</c:v>
                      </c:pt>
                      <c:pt idx="4535">
                        <c:v>2016-06-18 18:14</c:v>
                      </c:pt>
                      <c:pt idx="4536">
                        <c:v>2016-06-18 18:14</c:v>
                      </c:pt>
                      <c:pt idx="4537">
                        <c:v>2016-06-18 18:14</c:v>
                      </c:pt>
                      <c:pt idx="4538">
                        <c:v>2016-06-18 18:14</c:v>
                      </c:pt>
                      <c:pt idx="4539">
                        <c:v>2016-06-18 18:14</c:v>
                      </c:pt>
                      <c:pt idx="4540">
                        <c:v>2016-06-18 18:14</c:v>
                      </c:pt>
                      <c:pt idx="4541">
                        <c:v>2016-06-18 18:14</c:v>
                      </c:pt>
                      <c:pt idx="4542">
                        <c:v>2016-06-18 18:14</c:v>
                      </c:pt>
                      <c:pt idx="4543">
                        <c:v>2016-06-18 18:14</c:v>
                      </c:pt>
                      <c:pt idx="4544">
                        <c:v>2016-06-18 18:14</c:v>
                      </c:pt>
                      <c:pt idx="4545">
                        <c:v>2016-06-18 18:14</c:v>
                      </c:pt>
                      <c:pt idx="4546">
                        <c:v>2016-06-18 18:14</c:v>
                      </c:pt>
                      <c:pt idx="4547">
                        <c:v>2016-06-18 18:14</c:v>
                      </c:pt>
                      <c:pt idx="4548">
                        <c:v>2016-06-18 18:14</c:v>
                      </c:pt>
                      <c:pt idx="4549">
                        <c:v>2016-06-18 18:14</c:v>
                      </c:pt>
                      <c:pt idx="4550">
                        <c:v>2016-06-18 18:14</c:v>
                      </c:pt>
                      <c:pt idx="4551">
                        <c:v>2016-06-18 18:14</c:v>
                      </c:pt>
                      <c:pt idx="4552">
                        <c:v>2016-06-18 18:14</c:v>
                      </c:pt>
                      <c:pt idx="4553">
                        <c:v>2016-06-18 18:14</c:v>
                      </c:pt>
                      <c:pt idx="4554">
                        <c:v>2016-06-18 18:14</c:v>
                      </c:pt>
                      <c:pt idx="4555">
                        <c:v>2016-06-18 18:14</c:v>
                      </c:pt>
                      <c:pt idx="4556">
                        <c:v>2016-06-18 18:14</c:v>
                      </c:pt>
                      <c:pt idx="4557">
                        <c:v>2016-06-18 18:14</c:v>
                      </c:pt>
                      <c:pt idx="4558">
                        <c:v>2016-06-18 18:14</c:v>
                      </c:pt>
                      <c:pt idx="4559">
                        <c:v>2016-06-18 18:14</c:v>
                      </c:pt>
                      <c:pt idx="4560">
                        <c:v>2016-06-18 18:14</c:v>
                      </c:pt>
                      <c:pt idx="4561">
                        <c:v>2016-06-18 18:14</c:v>
                      </c:pt>
                      <c:pt idx="4562">
                        <c:v>2016-06-18 18:14</c:v>
                      </c:pt>
                      <c:pt idx="4563">
                        <c:v>2016-06-18 18:14</c:v>
                      </c:pt>
                      <c:pt idx="4564">
                        <c:v>2016-06-18 18:14</c:v>
                      </c:pt>
                      <c:pt idx="4565">
                        <c:v>2016-06-18 18:14</c:v>
                      </c:pt>
                      <c:pt idx="4566">
                        <c:v>2016-06-18 18:14</c:v>
                      </c:pt>
                      <c:pt idx="4567">
                        <c:v>2016-06-18 18:14</c:v>
                      </c:pt>
                      <c:pt idx="4568">
                        <c:v>2016-06-18 18:14</c:v>
                      </c:pt>
                      <c:pt idx="4569">
                        <c:v>2016-06-18 18:14</c:v>
                      </c:pt>
                      <c:pt idx="4570">
                        <c:v>2016-06-18 18:14</c:v>
                      </c:pt>
                      <c:pt idx="4571">
                        <c:v>2016-06-18 18:14</c:v>
                      </c:pt>
                      <c:pt idx="4572">
                        <c:v>2016-06-18 18:14</c:v>
                      </c:pt>
                      <c:pt idx="4573">
                        <c:v>2016-06-18 18:15</c:v>
                      </c:pt>
                      <c:pt idx="4574">
                        <c:v>2016-06-18 18:15</c:v>
                      </c:pt>
                      <c:pt idx="4575">
                        <c:v>2016-06-18 18:15</c:v>
                      </c:pt>
                      <c:pt idx="4576">
                        <c:v>2016-06-18 18:15</c:v>
                      </c:pt>
                      <c:pt idx="4577">
                        <c:v>2016-06-18 18:15</c:v>
                      </c:pt>
                      <c:pt idx="4578">
                        <c:v>2016-06-18 18:15</c:v>
                      </c:pt>
                      <c:pt idx="4579">
                        <c:v>2016-06-18 18:15</c:v>
                      </c:pt>
                      <c:pt idx="4580">
                        <c:v>2016-06-18 18:15</c:v>
                      </c:pt>
                      <c:pt idx="4581">
                        <c:v>2016-06-18 18:15</c:v>
                      </c:pt>
                      <c:pt idx="4582">
                        <c:v>2016-06-18 18:15</c:v>
                      </c:pt>
                      <c:pt idx="4583">
                        <c:v>2016-06-18 18:15</c:v>
                      </c:pt>
                      <c:pt idx="4584">
                        <c:v>2016-06-18 18:15</c:v>
                      </c:pt>
                      <c:pt idx="4585">
                        <c:v>2016-06-18 18:15</c:v>
                      </c:pt>
                      <c:pt idx="4586">
                        <c:v>2016-06-18 18:15</c:v>
                      </c:pt>
                      <c:pt idx="4587">
                        <c:v>2016-06-18 18:15</c:v>
                      </c:pt>
                      <c:pt idx="4588">
                        <c:v>2016-06-18 18:15</c:v>
                      </c:pt>
                      <c:pt idx="4589">
                        <c:v>2016-06-18 18:15</c:v>
                      </c:pt>
                      <c:pt idx="4590">
                        <c:v>2016-06-18 18:15</c:v>
                      </c:pt>
                      <c:pt idx="4591">
                        <c:v>2016-06-18 18:15</c:v>
                      </c:pt>
                      <c:pt idx="4592">
                        <c:v>2016-06-18 18:15</c:v>
                      </c:pt>
                      <c:pt idx="4593">
                        <c:v>2016-06-18 18:15</c:v>
                      </c:pt>
                      <c:pt idx="4594">
                        <c:v>2016-06-18 18:15</c:v>
                      </c:pt>
                      <c:pt idx="4595">
                        <c:v>2016-06-18 18:15</c:v>
                      </c:pt>
                      <c:pt idx="4596">
                        <c:v>2016-06-18 18:15</c:v>
                      </c:pt>
                      <c:pt idx="4597">
                        <c:v>2016-06-18 18:15</c:v>
                      </c:pt>
                      <c:pt idx="4598">
                        <c:v>2016-06-18 18:15</c:v>
                      </c:pt>
                      <c:pt idx="4599">
                        <c:v>2016-06-18 18:15</c:v>
                      </c:pt>
                      <c:pt idx="4600">
                        <c:v>2016-06-18 18:15</c:v>
                      </c:pt>
                      <c:pt idx="4601">
                        <c:v>2016-06-18 18:15</c:v>
                      </c:pt>
                      <c:pt idx="4602">
                        <c:v>2016-06-18 18:15</c:v>
                      </c:pt>
                      <c:pt idx="4603">
                        <c:v>2016-06-18 18:15</c:v>
                      </c:pt>
                      <c:pt idx="4604">
                        <c:v>2016-06-18 18:15</c:v>
                      </c:pt>
                      <c:pt idx="4605">
                        <c:v>2016-06-18 18:15</c:v>
                      </c:pt>
                      <c:pt idx="4606">
                        <c:v>2016-06-18 18:15</c:v>
                      </c:pt>
                      <c:pt idx="4607">
                        <c:v>2016-06-18 18:15</c:v>
                      </c:pt>
                      <c:pt idx="4608">
                        <c:v>2016-06-18 18:15</c:v>
                      </c:pt>
                      <c:pt idx="4609">
                        <c:v>2016-06-18 18:15</c:v>
                      </c:pt>
                      <c:pt idx="4610">
                        <c:v>2016-06-18 18:15</c:v>
                      </c:pt>
                      <c:pt idx="4611">
                        <c:v>2016-06-18 18:15</c:v>
                      </c:pt>
                      <c:pt idx="4612">
                        <c:v>2016-06-18 18:15</c:v>
                      </c:pt>
                      <c:pt idx="4613">
                        <c:v>2016-06-18 18:15</c:v>
                      </c:pt>
                      <c:pt idx="4614">
                        <c:v>2016-06-18 18:15</c:v>
                      </c:pt>
                      <c:pt idx="4615">
                        <c:v>2016-06-18 18:15</c:v>
                      </c:pt>
                      <c:pt idx="4616">
                        <c:v>2016-06-18 18:15</c:v>
                      </c:pt>
                      <c:pt idx="4617">
                        <c:v>2016-06-18 18:15</c:v>
                      </c:pt>
                      <c:pt idx="4618">
                        <c:v>2016-06-18 18:15</c:v>
                      </c:pt>
                      <c:pt idx="4619">
                        <c:v>2016-06-18 18:15</c:v>
                      </c:pt>
                      <c:pt idx="4620">
                        <c:v>2016-06-18 18:15</c:v>
                      </c:pt>
                      <c:pt idx="4621">
                        <c:v>2016-06-18 18:15</c:v>
                      </c:pt>
                      <c:pt idx="4622">
                        <c:v>2016-06-18 18:15</c:v>
                      </c:pt>
                      <c:pt idx="4623">
                        <c:v>2016-06-18 18:15</c:v>
                      </c:pt>
                      <c:pt idx="4624">
                        <c:v>2016-06-18 18:15</c:v>
                      </c:pt>
                      <c:pt idx="4625">
                        <c:v>2016-06-18 18:15</c:v>
                      </c:pt>
                      <c:pt idx="4626">
                        <c:v>2016-06-18 18:15</c:v>
                      </c:pt>
                      <c:pt idx="4627">
                        <c:v>2016-06-18 18:15</c:v>
                      </c:pt>
                      <c:pt idx="4628">
                        <c:v>2016-06-18 18:15</c:v>
                      </c:pt>
                      <c:pt idx="4629">
                        <c:v>2016-06-18 18:15</c:v>
                      </c:pt>
                      <c:pt idx="4630">
                        <c:v>2016-06-18 18:15</c:v>
                      </c:pt>
                      <c:pt idx="4631">
                        <c:v>2016-06-18 18:15</c:v>
                      </c:pt>
                      <c:pt idx="4632">
                        <c:v>2016-06-18 18:16</c:v>
                      </c:pt>
                      <c:pt idx="4633">
                        <c:v>2016-06-18 18:16</c:v>
                      </c:pt>
                      <c:pt idx="4634">
                        <c:v>2016-06-18 18:16</c:v>
                      </c:pt>
                      <c:pt idx="4635">
                        <c:v>2016-06-18 18:16</c:v>
                      </c:pt>
                      <c:pt idx="4636">
                        <c:v>2016-06-18 18:16</c:v>
                      </c:pt>
                      <c:pt idx="4637">
                        <c:v>2016-06-18 18:16</c:v>
                      </c:pt>
                      <c:pt idx="4638">
                        <c:v>2016-06-18 18:16</c:v>
                      </c:pt>
                      <c:pt idx="4639">
                        <c:v>2016-06-18 18:16</c:v>
                      </c:pt>
                      <c:pt idx="4640">
                        <c:v>2016-06-18 18:16</c:v>
                      </c:pt>
                      <c:pt idx="4641">
                        <c:v>2016-06-18 18:16</c:v>
                      </c:pt>
                      <c:pt idx="4642">
                        <c:v>2016-06-18 18:16</c:v>
                      </c:pt>
                      <c:pt idx="4643">
                        <c:v>2016-06-18 18:16</c:v>
                      </c:pt>
                      <c:pt idx="4644">
                        <c:v>2016-06-18 18:16</c:v>
                      </c:pt>
                      <c:pt idx="4645">
                        <c:v>2016-06-18 18:16</c:v>
                      </c:pt>
                      <c:pt idx="4646">
                        <c:v>2016-06-18 18:16</c:v>
                      </c:pt>
                      <c:pt idx="4647">
                        <c:v>2016-06-18 18:16</c:v>
                      </c:pt>
                      <c:pt idx="4648">
                        <c:v>2016-06-18 18:16</c:v>
                      </c:pt>
                      <c:pt idx="4649">
                        <c:v>2016-06-18 18:16</c:v>
                      </c:pt>
                      <c:pt idx="4650">
                        <c:v>2016-06-18 18:16</c:v>
                      </c:pt>
                      <c:pt idx="4651">
                        <c:v>2016-06-18 18:16</c:v>
                      </c:pt>
                      <c:pt idx="4652">
                        <c:v>2016-06-18 18:16</c:v>
                      </c:pt>
                      <c:pt idx="4653">
                        <c:v>2016-06-18 18:16</c:v>
                      </c:pt>
                      <c:pt idx="4654">
                        <c:v>2016-06-18 18:16</c:v>
                      </c:pt>
                      <c:pt idx="4655">
                        <c:v>2016-06-18 18:16</c:v>
                      </c:pt>
                      <c:pt idx="4656">
                        <c:v>2016-06-18 18:16</c:v>
                      </c:pt>
                      <c:pt idx="4657">
                        <c:v>2016-06-18 18:16</c:v>
                      </c:pt>
                      <c:pt idx="4658">
                        <c:v>2016-06-18 18:16</c:v>
                      </c:pt>
                      <c:pt idx="4659">
                        <c:v>2016-06-18 18:16</c:v>
                      </c:pt>
                      <c:pt idx="4660">
                        <c:v>2016-06-18 18:16</c:v>
                      </c:pt>
                      <c:pt idx="4661">
                        <c:v>2016-06-18 18:16</c:v>
                      </c:pt>
                      <c:pt idx="4662">
                        <c:v>2016-06-18 18:16</c:v>
                      </c:pt>
                      <c:pt idx="4663">
                        <c:v>2016-06-18 18:16</c:v>
                      </c:pt>
                      <c:pt idx="4664">
                        <c:v>2016-06-18 18:16</c:v>
                      </c:pt>
                      <c:pt idx="4665">
                        <c:v>2016-06-18 18:16</c:v>
                      </c:pt>
                      <c:pt idx="4666">
                        <c:v>2016-06-18 18:16</c:v>
                      </c:pt>
                      <c:pt idx="4667">
                        <c:v>2016-06-18 18:16</c:v>
                      </c:pt>
                      <c:pt idx="4668">
                        <c:v>2016-06-18 18:16</c:v>
                      </c:pt>
                      <c:pt idx="4669">
                        <c:v>2016-06-18 18:16</c:v>
                      </c:pt>
                      <c:pt idx="4670">
                        <c:v>2016-06-18 18:16</c:v>
                      </c:pt>
                      <c:pt idx="4671">
                        <c:v>2016-06-18 18:16</c:v>
                      </c:pt>
                      <c:pt idx="4672">
                        <c:v>2016-06-18 18:16</c:v>
                      </c:pt>
                      <c:pt idx="4673">
                        <c:v>2016-06-18 18:16</c:v>
                      </c:pt>
                      <c:pt idx="4674">
                        <c:v>2016-06-18 18:16</c:v>
                      </c:pt>
                      <c:pt idx="4675">
                        <c:v>2016-06-18 18:16</c:v>
                      </c:pt>
                      <c:pt idx="4676">
                        <c:v>2016-06-18 18:16</c:v>
                      </c:pt>
                      <c:pt idx="4677">
                        <c:v>2016-06-18 18:16</c:v>
                      </c:pt>
                      <c:pt idx="4678">
                        <c:v>2016-06-18 18:16</c:v>
                      </c:pt>
                      <c:pt idx="4679">
                        <c:v>2016-06-18 18:16</c:v>
                      </c:pt>
                      <c:pt idx="4680">
                        <c:v>2016-06-18 18:16</c:v>
                      </c:pt>
                      <c:pt idx="4681">
                        <c:v>2016-06-18 18:16</c:v>
                      </c:pt>
                      <c:pt idx="4682">
                        <c:v>2016-06-18 18:16</c:v>
                      </c:pt>
                      <c:pt idx="4683">
                        <c:v>2016-06-18 18:16</c:v>
                      </c:pt>
                      <c:pt idx="4684">
                        <c:v>2016-06-18 18:16</c:v>
                      </c:pt>
                      <c:pt idx="4685">
                        <c:v>2016-06-18 18:16</c:v>
                      </c:pt>
                      <c:pt idx="4686">
                        <c:v>2016-06-18 18:16</c:v>
                      </c:pt>
                      <c:pt idx="4687">
                        <c:v>2016-06-18 18:16</c:v>
                      </c:pt>
                      <c:pt idx="4688">
                        <c:v>2016-06-18 18:17</c:v>
                      </c:pt>
                      <c:pt idx="4689">
                        <c:v>2016-06-18 18:17</c:v>
                      </c:pt>
                      <c:pt idx="4690">
                        <c:v>2016-06-18 18:17</c:v>
                      </c:pt>
                      <c:pt idx="4691">
                        <c:v>2016-06-18 18:17</c:v>
                      </c:pt>
                      <c:pt idx="4692">
                        <c:v>2016-06-18 18:17</c:v>
                      </c:pt>
                      <c:pt idx="4693">
                        <c:v>2016-06-18 18:17</c:v>
                      </c:pt>
                      <c:pt idx="4694">
                        <c:v>2016-06-18 18:17</c:v>
                      </c:pt>
                      <c:pt idx="4695">
                        <c:v>2016-06-18 18:17</c:v>
                      </c:pt>
                      <c:pt idx="4696">
                        <c:v>2016-06-18 18:17</c:v>
                      </c:pt>
                      <c:pt idx="4697">
                        <c:v>2016-06-18 18:17</c:v>
                      </c:pt>
                      <c:pt idx="4698">
                        <c:v>2016-06-18 18:17</c:v>
                      </c:pt>
                      <c:pt idx="4699">
                        <c:v>2016-06-18 18:17</c:v>
                      </c:pt>
                      <c:pt idx="4700">
                        <c:v>2016-06-18 18:17</c:v>
                      </c:pt>
                      <c:pt idx="4701">
                        <c:v>2016-06-18 18:17</c:v>
                      </c:pt>
                      <c:pt idx="4702">
                        <c:v>2016-06-18 18:17</c:v>
                      </c:pt>
                      <c:pt idx="4703">
                        <c:v>2016-06-18 18:17</c:v>
                      </c:pt>
                      <c:pt idx="4704">
                        <c:v>2016-06-18 18:17</c:v>
                      </c:pt>
                      <c:pt idx="4705">
                        <c:v>2016-06-18 18:17</c:v>
                      </c:pt>
                      <c:pt idx="4706">
                        <c:v>2016-06-18 18:17</c:v>
                      </c:pt>
                      <c:pt idx="4707">
                        <c:v>2016-06-18 18:17</c:v>
                      </c:pt>
                      <c:pt idx="4708">
                        <c:v>2016-06-18 18:17</c:v>
                      </c:pt>
                      <c:pt idx="4709">
                        <c:v>2016-06-18 18:17</c:v>
                      </c:pt>
                      <c:pt idx="4710">
                        <c:v>2016-06-18 18:17</c:v>
                      </c:pt>
                      <c:pt idx="4711">
                        <c:v>2016-06-18 18:17</c:v>
                      </c:pt>
                      <c:pt idx="4712">
                        <c:v>2016-06-18 18:17</c:v>
                      </c:pt>
                      <c:pt idx="4713">
                        <c:v>2016-06-18 18:17</c:v>
                      </c:pt>
                      <c:pt idx="4714">
                        <c:v>2016-06-18 18:17</c:v>
                      </c:pt>
                      <c:pt idx="4715">
                        <c:v>2016-06-18 18:17</c:v>
                      </c:pt>
                      <c:pt idx="4716">
                        <c:v>2016-06-18 18:17</c:v>
                      </c:pt>
                      <c:pt idx="4717">
                        <c:v>2016-06-18 18:17</c:v>
                      </c:pt>
                      <c:pt idx="4718">
                        <c:v>2016-06-18 18:17</c:v>
                      </c:pt>
                      <c:pt idx="4719">
                        <c:v>2016-06-18 18:17</c:v>
                      </c:pt>
                      <c:pt idx="4720">
                        <c:v>2016-06-18 18:17</c:v>
                      </c:pt>
                      <c:pt idx="4721">
                        <c:v>2016-06-18 18:17</c:v>
                      </c:pt>
                      <c:pt idx="4722">
                        <c:v>2016-06-18 18:17</c:v>
                      </c:pt>
                      <c:pt idx="4723">
                        <c:v>2016-06-18 18:17</c:v>
                      </c:pt>
                      <c:pt idx="4724">
                        <c:v>2016-06-18 18:17</c:v>
                      </c:pt>
                      <c:pt idx="4725">
                        <c:v>2016-06-18 18:17</c:v>
                      </c:pt>
                      <c:pt idx="4726">
                        <c:v>2016-06-18 18:17</c:v>
                      </c:pt>
                      <c:pt idx="4727">
                        <c:v>2016-06-18 18:17</c:v>
                      </c:pt>
                      <c:pt idx="4728">
                        <c:v>2016-06-18 18:17</c:v>
                      </c:pt>
                      <c:pt idx="4729">
                        <c:v>2016-06-18 18:17</c:v>
                      </c:pt>
                      <c:pt idx="4730">
                        <c:v>2016-06-18 18:17</c:v>
                      </c:pt>
                      <c:pt idx="4731">
                        <c:v>2016-06-18 18:17</c:v>
                      </c:pt>
                      <c:pt idx="4732">
                        <c:v>2016-06-18 18:17</c:v>
                      </c:pt>
                      <c:pt idx="4733">
                        <c:v>2016-06-18 18:17</c:v>
                      </c:pt>
                      <c:pt idx="4734">
                        <c:v>2016-06-18 18:17</c:v>
                      </c:pt>
                      <c:pt idx="4735">
                        <c:v>2016-06-18 18:17</c:v>
                      </c:pt>
                      <c:pt idx="4736">
                        <c:v>2016-06-18 18:17</c:v>
                      </c:pt>
                      <c:pt idx="4737">
                        <c:v>2016-06-18 18:17</c:v>
                      </c:pt>
                      <c:pt idx="4738">
                        <c:v>2016-06-18 18:17</c:v>
                      </c:pt>
                      <c:pt idx="4739">
                        <c:v>2016-06-18 18:17</c:v>
                      </c:pt>
                      <c:pt idx="4740">
                        <c:v>2016-06-18 18:17</c:v>
                      </c:pt>
                      <c:pt idx="4741">
                        <c:v>2016-06-18 18:17</c:v>
                      </c:pt>
                      <c:pt idx="4742">
                        <c:v>2016-06-18 18:17</c:v>
                      </c:pt>
                      <c:pt idx="4743">
                        <c:v>2016-06-18 18:17</c:v>
                      </c:pt>
                      <c:pt idx="4744">
                        <c:v>2016-06-18 18:17</c:v>
                      </c:pt>
                      <c:pt idx="4745">
                        <c:v>2016-06-18 18:18</c:v>
                      </c:pt>
                      <c:pt idx="4746">
                        <c:v>2016-06-18 18:18</c:v>
                      </c:pt>
                      <c:pt idx="4747">
                        <c:v>2016-06-18 18:18</c:v>
                      </c:pt>
                      <c:pt idx="4748">
                        <c:v>2016-06-18 18:18</c:v>
                      </c:pt>
                      <c:pt idx="4749">
                        <c:v>2016-06-18 18:18</c:v>
                      </c:pt>
                      <c:pt idx="4750">
                        <c:v>2016-06-18 18:18</c:v>
                      </c:pt>
                      <c:pt idx="4751">
                        <c:v>2016-06-18 18:18</c:v>
                      </c:pt>
                      <c:pt idx="4752">
                        <c:v>2016-06-18 18:18</c:v>
                      </c:pt>
                      <c:pt idx="4753">
                        <c:v>2016-06-18 18:18</c:v>
                      </c:pt>
                      <c:pt idx="4754">
                        <c:v>2016-06-18 18:18</c:v>
                      </c:pt>
                      <c:pt idx="4755">
                        <c:v>2016-06-18 18:18</c:v>
                      </c:pt>
                      <c:pt idx="4756">
                        <c:v>2016-06-18 18:18</c:v>
                      </c:pt>
                      <c:pt idx="4757">
                        <c:v>2016-06-18 18:18</c:v>
                      </c:pt>
                      <c:pt idx="4758">
                        <c:v>2016-06-18 18:18</c:v>
                      </c:pt>
                      <c:pt idx="4759">
                        <c:v>2016-06-18 18:18</c:v>
                      </c:pt>
                      <c:pt idx="4760">
                        <c:v>2016-06-18 18:18</c:v>
                      </c:pt>
                      <c:pt idx="4761">
                        <c:v>2016-06-18 18:18</c:v>
                      </c:pt>
                      <c:pt idx="4762">
                        <c:v>2016-06-18 18:18</c:v>
                      </c:pt>
                      <c:pt idx="4763">
                        <c:v>2016-06-18 18:18</c:v>
                      </c:pt>
                      <c:pt idx="4764">
                        <c:v>2016-06-18 18:18</c:v>
                      </c:pt>
                      <c:pt idx="4765">
                        <c:v>2016-06-18 18:18</c:v>
                      </c:pt>
                      <c:pt idx="4766">
                        <c:v>2016-06-18 18:18</c:v>
                      </c:pt>
                      <c:pt idx="4767">
                        <c:v>2016-06-18 18:18</c:v>
                      </c:pt>
                      <c:pt idx="4768">
                        <c:v>2016-06-18 18:18</c:v>
                      </c:pt>
                      <c:pt idx="4769">
                        <c:v>2016-06-18 18:18</c:v>
                      </c:pt>
                      <c:pt idx="4770">
                        <c:v>2016-06-18 18:18</c:v>
                      </c:pt>
                      <c:pt idx="4771">
                        <c:v>2016-06-18 18:18</c:v>
                      </c:pt>
                      <c:pt idx="4772">
                        <c:v>2016-06-18 18:18</c:v>
                      </c:pt>
                      <c:pt idx="4773">
                        <c:v>2016-06-18 18:18</c:v>
                      </c:pt>
                      <c:pt idx="4774">
                        <c:v>2016-06-18 18:18</c:v>
                      </c:pt>
                      <c:pt idx="4775">
                        <c:v>2016-06-18 18:18</c:v>
                      </c:pt>
                      <c:pt idx="4776">
                        <c:v>2016-06-18 18:18</c:v>
                      </c:pt>
                      <c:pt idx="4777">
                        <c:v>2016-06-18 18:18</c:v>
                      </c:pt>
                      <c:pt idx="4778">
                        <c:v>2016-06-18 18:18</c:v>
                      </c:pt>
                      <c:pt idx="4779">
                        <c:v>2016-06-18 18:18</c:v>
                      </c:pt>
                      <c:pt idx="4780">
                        <c:v>2016-06-18 18:18</c:v>
                      </c:pt>
                      <c:pt idx="4781">
                        <c:v>2016-06-18 18:18</c:v>
                      </c:pt>
                      <c:pt idx="4782">
                        <c:v>2016-06-18 18:18</c:v>
                      </c:pt>
                      <c:pt idx="4783">
                        <c:v>2016-06-18 18:18</c:v>
                      </c:pt>
                      <c:pt idx="4784">
                        <c:v>2016-06-18 18:18</c:v>
                      </c:pt>
                      <c:pt idx="4785">
                        <c:v>2016-06-18 18:18</c:v>
                      </c:pt>
                      <c:pt idx="4786">
                        <c:v>2016-06-18 18:18</c:v>
                      </c:pt>
                      <c:pt idx="4787">
                        <c:v>2016-06-18 18:18</c:v>
                      </c:pt>
                      <c:pt idx="4788">
                        <c:v>2016-06-18 18:18</c:v>
                      </c:pt>
                      <c:pt idx="4789">
                        <c:v>2016-06-18 18:18</c:v>
                      </c:pt>
                      <c:pt idx="4790">
                        <c:v>2016-06-18 18:18</c:v>
                      </c:pt>
                      <c:pt idx="4791">
                        <c:v>2016-06-18 18:18</c:v>
                      </c:pt>
                      <c:pt idx="4792">
                        <c:v>2016-06-18 18:18</c:v>
                      </c:pt>
                      <c:pt idx="4793">
                        <c:v>2016-06-18 18:18</c:v>
                      </c:pt>
                      <c:pt idx="4794">
                        <c:v>2016-06-18 18:18</c:v>
                      </c:pt>
                      <c:pt idx="4795">
                        <c:v>2016-06-18 18:18</c:v>
                      </c:pt>
                      <c:pt idx="4796">
                        <c:v>2016-06-18 18:18</c:v>
                      </c:pt>
                      <c:pt idx="4797">
                        <c:v>2016-06-18 18:18</c:v>
                      </c:pt>
                      <c:pt idx="4798">
                        <c:v>2016-06-18 18:18</c:v>
                      </c:pt>
                      <c:pt idx="4799">
                        <c:v>2016-06-18 18:18</c:v>
                      </c:pt>
                      <c:pt idx="4800">
                        <c:v>2016-06-18 18:18</c:v>
                      </c:pt>
                      <c:pt idx="4801">
                        <c:v>2016-06-18 18:18</c:v>
                      </c:pt>
                      <c:pt idx="4802">
                        <c:v>2016-06-18 18:18</c:v>
                      </c:pt>
                      <c:pt idx="4803">
                        <c:v>2016-06-18 18:18</c:v>
                      </c:pt>
                      <c:pt idx="4804">
                        <c:v>2016-06-18 18:19</c:v>
                      </c:pt>
                      <c:pt idx="4805">
                        <c:v>2016-06-18 18:19</c:v>
                      </c:pt>
                      <c:pt idx="4806">
                        <c:v>2016-06-18 18:19</c:v>
                      </c:pt>
                      <c:pt idx="4807">
                        <c:v>2016-06-18 18:19</c:v>
                      </c:pt>
                      <c:pt idx="4808">
                        <c:v>2016-06-18 18:19</c:v>
                      </c:pt>
                      <c:pt idx="4809">
                        <c:v>2016-06-18 18:19</c:v>
                      </c:pt>
                      <c:pt idx="4810">
                        <c:v>2016-06-18 18:19</c:v>
                      </c:pt>
                      <c:pt idx="4811">
                        <c:v>2016-06-18 18:19</c:v>
                      </c:pt>
                      <c:pt idx="4812">
                        <c:v>2016-06-18 18:19</c:v>
                      </c:pt>
                      <c:pt idx="4813">
                        <c:v>2016-06-18 18:19</c:v>
                      </c:pt>
                      <c:pt idx="4814">
                        <c:v>2016-06-18 18:19</c:v>
                      </c:pt>
                      <c:pt idx="4815">
                        <c:v>2016-06-18 18:19</c:v>
                      </c:pt>
                      <c:pt idx="4816">
                        <c:v>2016-06-18 18:19</c:v>
                      </c:pt>
                      <c:pt idx="4817">
                        <c:v>2016-06-18 18:19</c:v>
                      </c:pt>
                      <c:pt idx="4818">
                        <c:v>2016-06-18 18:19</c:v>
                      </c:pt>
                      <c:pt idx="4819">
                        <c:v>2016-06-18 18:19</c:v>
                      </c:pt>
                      <c:pt idx="4820">
                        <c:v>2016-06-18 18:19</c:v>
                      </c:pt>
                      <c:pt idx="4821">
                        <c:v>2016-06-18 18:19</c:v>
                      </c:pt>
                      <c:pt idx="4822">
                        <c:v>2016-06-18 18:19</c:v>
                      </c:pt>
                      <c:pt idx="4823">
                        <c:v>2016-06-18 18:19</c:v>
                      </c:pt>
                      <c:pt idx="4824">
                        <c:v>2016-06-18 18:19</c:v>
                      </c:pt>
                      <c:pt idx="4825">
                        <c:v>2016-06-18 18:19</c:v>
                      </c:pt>
                      <c:pt idx="4826">
                        <c:v>2016-06-18 18:19</c:v>
                      </c:pt>
                      <c:pt idx="4827">
                        <c:v>2016-06-18 18:19</c:v>
                      </c:pt>
                      <c:pt idx="4828">
                        <c:v>2016-06-18 18:19</c:v>
                      </c:pt>
                      <c:pt idx="4829">
                        <c:v>2016-06-18 18:19</c:v>
                      </c:pt>
                      <c:pt idx="4830">
                        <c:v>2016-06-18 18:19</c:v>
                      </c:pt>
                      <c:pt idx="4831">
                        <c:v>2016-06-18 18:19</c:v>
                      </c:pt>
                      <c:pt idx="4832">
                        <c:v>2016-06-18 18:19</c:v>
                      </c:pt>
                      <c:pt idx="4833">
                        <c:v>2016-06-18 18:19</c:v>
                      </c:pt>
                      <c:pt idx="4834">
                        <c:v>2016-06-18 18:19</c:v>
                      </c:pt>
                      <c:pt idx="4835">
                        <c:v>2016-06-18 18:19</c:v>
                      </c:pt>
                      <c:pt idx="4836">
                        <c:v>2016-06-18 18:19</c:v>
                      </c:pt>
                      <c:pt idx="4837">
                        <c:v>2016-06-18 18:19</c:v>
                      </c:pt>
                      <c:pt idx="4838">
                        <c:v>2016-06-18 18:19</c:v>
                      </c:pt>
                      <c:pt idx="4839">
                        <c:v>2016-06-18 18:19</c:v>
                      </c:pt>
                      <c:pt idx="4840">
                        <c:v>2016-06-18 18:19</c:v>
                      </c:pt>
                      <c:pt idx="4841">
                        <c:v>2016-06-18 18:19</c:v>
                      </c:pt>
                      <c:pt idx="4842">
                        <c:v>2016-06-18 18:19</c:v>
                      </c:pt>
                      <c:pt idx="4843">
                        <c:v>2016-06-18 18:19</c:v>
                      </c:pt>
                      <c:pt idx="4844">
                        <c:v>2016-06-18 18:19</c:v>
                      </c:pt>
                      <c:pt idx="4845">
                        <c:v>2016-06-18 18:19</c:v>
                      </c:pt>
                      <c:pt idx="4846">
                        <c:v>2016-06-18 18:19</c:v>
                      </c:pt>
                      <c:pt idx="4847">
                        <c:v>2016-06-18 18:19</c:v>
                      </c:pt>
                      <c:pt idx="4848">
                        <c:v>2016-06-18 18:19</c:v>
                      </c:pt>
                      <c:pt idx="4849">
                        <c:v>2016-06-18 18:19</c:v>
                      </c:pt>
                      <c:pt idx="4850">
                        <c:v>2016-06-18 18:19</c:v>
                      </c:pt>
                      <c:pt idx="4851">
                        <c:v>2016-06-18 18:19</c:v>
                      </c:pt>
                      <c:pt idx="4852">
                        <c:v>2016-06-18 18:19</c:v>
                      </c:pt>
                      <c:pt idx="4853">
                        <c:v>2016-06-18 18:19</c:v>
                      </c:pt>
                      <c:pt idx="4854">
                        <c:v>2016-06-18 18:19</c:v>
                      </c:pt>
                      <c:pt idx="4855">
                        <c:v>2016-06-18 18:19</c:v>
                      </c:pt>
                      <c:pt idx="4856">
                        <c:v>2016-06-18 18:19</c:v>
                      </c:pt>
                      <c:pt idx="4857">
                        <c:v>2016-06-18 18:19</c:v>
                      </c:pt>
                      <c:pt idx="4858">
                        <c:v>2016-06-18 18:19</c:v>
                      </c:pt>
                      <c:pt idx="4859">
                        <c:v>2016-06-18 18:19</c:v>
                      </c:pt>
                      <c:pt idx="4860">
                        <c:v>2016-06-18 18:19</c:v>
                      </c:pt>
                      <c:pt idx="4861">
                        <c:v>2016-06-18 18:20</c:v>
                      </c:pt>
                      <c:pt idx="4862">
                        <c:v>2016-06-18 18:20</c:v>
                      </c:pt>
                      <c:pt idx="4863">
                        <c:v>2016-06-18 18:20</c:v>
                      </c:pt>
                      <c:pt idx="4864">
                        <c:v>2016-06-18 18:20</c:v>
                      </c:pt>
                      <c:pt idx="4865">
                        <c:v>2016-06-18 18:20</c:v>
                      </c:pt>
                      <c:pt idx="4866">
                        <c:v>2016-06-18 18:20</c:v>
                      </c:pt>
                      <c:pt idx="4867">
                        <c:v>2016-06-18 18:20</c:v>
                      </c:pt>
                      <c:pt idx="4868">
                        <c:v>2016-06-18 18:20</c:v>
                      </c:pt>
                      <c:pt idx="4869">
                        <c:v>2016-06-18 18:20</c:v>
                      </c:pt>
                      <c:pt idx="4870">
                        <c:v>2016-06-18 18:20</c:v>
                      </c:pt>
                      <c:pt idx="4871">
                        <c:v>2016-06-18 18:20</c:v>
                      </c:pt>
                      <c:pt idx="4872">
                        <c:v>2016-06-18 18:20</c:v>
                      </c:pt>
                      <c:pt idx="4873">
                        <c:v>2016-06-18 18:20</c:v>
                      </c:pt>
                      <c:pt idx="4874">
                        <c:v>2016-06-18 18:20</c:v>
                      </c:pt>
                      <c:pt idx="4875">
                        <c:v>2016-06-18 18:20</c:v>
                      </c:pt>
                      <c:pt idx="4876">
                        <c:v>2016-06-18 18:20</c:v>
                      </c:pt>
                      <c:pt idx="4877">
                        <c:v>2016-06-18 18:20</c:v>
                      </c:pt>
                      <c:pt idx="4878">
                        <c:v>2016-06-18 18:20</c:v>
                      </c:pt>
                      <c:pt idx="4879">
                        <c:v>2016-06-18 18:20</c:v>
                      </c:pt>
                      <c:pt idx="4880">
                        <c:v>2016-06-18 18:20</c:v>
                      </c:pt>
                      <c:pt idx="4881">
                        <c:v>2016-06-18 18:20</c:v>
                      </c:pt>
                      <c:pt idx="4882">
                        <c:v>2016-06-18 18:20</c:v>
                      </c:pt>
                      <c:pt idx="4883">
                        <c:v>2016-06-18 18:20</c:v>
                      </c:pt>
                      <c:pt idx="4884">
                        <c:v>2016-06-18 18:20</c:v>
                      </c:pt>
                      <c:pt idx="4885">
                        <c:v>2016-06-18 18:20</c:v>
                      </c:pt>
                      <c:pt idx="4886">
                        <c:v>2016-06-18 18:20</c:v>
                      </c:pt>
                      <c:pt idx="4887">
                        <c:v>2016-06-18 18:20</c:v>
                      </c:pt>
                      <c:pt idx="4888">
                        <c:v>2016-06-18 18:20</c:v>
                      </c:pt>
                      <c:pt idx="4889">
                        <c:v>2016-06-18 18:20</c:v>
                      </c:pt>
                      <c:pt idx="4890">
                        <c:v>2016-06-18 18:20</c:v>
                      </c:pt>
                      <c:pt idx="4891">
                        <c:v>2016-06-18 18:20</c:v>
                      </c:pt>
                      <c:pt idx="4892">
                        <c:v>2016-06-18 18:20</c:v>
                      </c:pt>
                      <c:pt idx="4893">
                        <c:v>2016-06-18 18:20</c:v>
                      </c:pt>
                      <c:pt idx="4894">
                        <c:v>2016-06-18 18:20</c:v>
                      </c:pt>
                      <c:pt idx="4895">
                        <c:v>2016-06-18 18:20</c:v>
                      </c:pt>
                      <c:pt idx="4896">
                        <c:v>2016-06-18 18:20</c:v>
                      </c:pt>
                      <c:pt idx="4897">
                        <c:v>2016-06-18 18:20</c:v>
                      </c:pt>
                      <c:pt idx="4898">
                        <c:v>2016-06-18 18:20</c:v>
                      </c:pt>
                      <c:pt idx="4899">
                        <c:v>2016-06-18 18:20</c:v>
                      </c:pt>
                      <c:pt idx="4900">
                        <c:v>2016-06-18 18:20</c:v>
                      </c:pt>
                      <c:pt idx="4901">
                        <c:v>2016-06-18 18:20</c:v>
                      </c:pt>
                      <c:pt idx="4902">
                        <c:v>2016-06-18 18:20</c:v>
                      </c:pt>
                      <c:pt idx="4903">
                        <c:v>2016-06-18 18:20</c:v>
                      </c:pt>
                      <c:pt idx="4904">
                        <c:v>2016-06-18 18:20</c:v>
                      </c:pt>
                      <c:pt idx="4905">
                        <c:v>2016-06-18 18:20</c:v>
                      </c:pt>
                      <c:pt idx="4906">
                        <c:v>2016-06-18 18:20</c:v>
                      </c:pt>
                      <c:pt idx="4907">
                        <c:v>2016-06-18 18:20</c:v>
                      </c:pt>
                      <c:pt idx="4908">
                        <c:v>2016-06-18 18:20</c:v>
                      </c:pt>
                      <c:pt idx="4909">
                        <c:v>2016-06-18 18:20</c:v>
                      </c:pt>
                      <c:pt idx="4910">
                        <c:v>2016-06-18 18:20</c:v>
                      </c:pt>
                      <c:pt idx="4911">
                        <c:v>2016-06-18 18:20</c:v>
                      </c:pt>
                      <c:pt idx="4912">
                        <c:v>2016-06-18 18:20</c:v>
                      </c:pt>
                      <c:pt idx="4913">
                        <c:v>2016-06-18 18:20</c:v>
                      </c:pt>
                      <c:pt idx="4914">
                        <c:v>2016-06-18 18:20</c:v>
                      </c:pt>
                      <c:pt idx="4915">
                        <c:v>2016-06-18 18:20</c:v>
                      </c:pt>
                      <c:pt idx="4916">
                        <c:v>2016-06-18 18:21</c:v>
                      </c:pt>
                      <c:pt idx="4917">
                        <c:v>2016-06-18 18:21</c:v>
                      </c:pt>
                      <c:pt idx="4918">
                        <c:v>2016-06-18 18:21</c:v>
                      </c:pt>
                      <c:pt idx="4919">
                        <c:v>2016-06-18 18:21</c:v>
                      </c:pt>
                      <c:pt idx="4920">
                        <c:v>2016-06-18 18:21</c:v>
                      </c:pt>
                      <c:pt idx="4921">
                        <c:v>2016-06-18 18:21</c:v>
                      </c:pt>
                      <c:pt idx="4922">
                        <c:v>2016-06-18 18:21</c:v>
                      </c:pt>
                      <c:pt idx="4923">
                        <c:v>2016-06-18 18:21</c:v>
                      </c:pt>
                      <c:pt idx="4924">
                        <c:v>2016-06-18 18:21</c:v>
                      </c:pt>
                      <c:pt idx="4925">
                        <c:v>2016-06-18 18:21</c:v>
                      </c:pt>
                      <c:pt idx="4926">
                        <c:v>2016-06-18 18:21</c:v>
                      </c:pt>
                      <c:pt idx="4927">
                        <c:v>2016-06-18 18:21</c:v>
                      </c:pt>
                      <c:pt idx="4928">
                        <c:v>2016-06-18 18:21</c:v>
                      </c:pt>
                      <c:pt idx="4929">
                        <c:v>2016-06-18 18:21</c:v>
                      </c:pt>
                      <c:pt idx="4930">
                        <c:v>2016-06-18 18:21</c:v>
                      </c:pt>
                      <c:pt idx="4931">
                        <c:v>2016-06-18 18:21</c:v>
                      </c:pt>
                      <c:pt idx="4932">
                        <c:v>2016-06-18 18:21</c:v>
                      </c:pt>
                      <c:pt idx="4933">
                        <c:v>2016-06-18 18:21</c:v>
                      </c:pt>
                      <c:pt idx="4934">
                        <c:v>2016-06-18 18:21</c:v>
                      </c:pt>
                      <c:pt idx="4935">
                        <c:v>2016-06-18 18:21</c:v>
                      </c:pt>
                      <c:pt idx="4936">
                        <c:v>2016-06-18 18:21</c:v>
                      </c:pt>
                      <c:pt idx="4937">
                        <c:v>2016-06-18 18:21</c:v>
                      </c:pt>
                      <c:pt idx="4938">
                        <c:v>2016-06-18 18:21</c:v>
                      </c:pt>
                      <c:pt idx="4939">
                        <c:v>2016-06-18 18:21</c:v>
                      </c:pt>
                      <c:pt idx="4940">
                        <c:v>2016-06-18 18:21</c:v>
                      </c:pt>
                      <c:pt idx="4941">
                        <c:v>2016-06-18 18:21</c:v>
                      </c:pt>
                      <c:pt idx="4942">
                        <c:v>2016-06-18 18:21</c:v>
                      </c:pt>
                      <c:pt idx="4943">
                        <c:v>2016-06-18 18:21</c:v>
                      </c:pt>
                      <c:pt idx="4944">
                        <c:v>2016-06-18 18:21</c:v>
                      </c:pt>
                      <c:pt idx="4945">
                        <c:v>2016-06-18 18:21</c:v>
                      </c:pt>
                      <c:pt idx="4946">
                        <c:v>2016-06-18 18:21</c:v>
                      </c:pt>
                      <c:pt idx="4947">
                        <c:v>2016-06-18 18:21</c:v>
                      </c:pt>
                      <c:pt idx="4948">
                        <c:v>2016-06-18 18:21</c:v>
                      </c:pt>
                      <c:pt idx="4949">
                        <c:v>2016-06-18 18:21</c:v>
                      </c:pt>
                      <c:pt idx="4950">
                        <c:v>2016-06-18 18:21</c:v>
                      </c:pt>
                      <c:pt idx="4951">
                        <c:v>2016-06-18 18:21</c:v>
                      </c:pt>
                      <c:pt idx="4952">
                        <c:v>2016-06-18 18:21</c:v>
                      </c:pt>
                      <c:pt idx="4953">
                        <c:v>2016-06-18 18:21</c:v>
                      </c:pt>
                      <c:pt idx="4954">
                        <c:v>2016-06-18 18:21</c:v>
                      </c:pt>
                      <c:pt idx="4955">
                        <c:v>2016-06-18 18:21</c:v>
                      </c:pt>
                      <c:pt idx="4956">
                        <c:v>2016-06-18 18:21</c:v>
                      </c:pt>
                      <c:pt idx="4957">
                        <c:v>2016-06-18 18:21</c:v>
                      </c:pt>
                      <c:pt idx="4958">
                        <c:v>2016-06-18 18:21</c:v>
                      </c:pt>
                      <c:pt idx="4959">
                        <c:v>2016-06-18 18:21</c:v>
                      </c:pt>
                      <c:pt idx="4960">
                        <c:v>2016-06-18 18:21</c:v>
                      </c:pt>
                      <c:pt idx="4961">
                        <c:v>2016-06-18 18:21</c:v>
                      </c:pt>
                      <c:pt idx="4962">
                        <c:v>2016-06-18 18:21</c:v>
                      </c:pt>
                      <c:pt idx="4963">
                        <c:v>2016-06-18 18:21</c:v>
                      </c:pt>
                      <c:pt idx="4964">
                        <c:v>2016-06-18 18:21</c:v>
                      </c:pt>
                      <c:pt idx="4965">
                        <c:v>2016-06-18 18:21</c:v>
                      </c:pt>
                      <c:pt idx="4966">
                        <c:v>2016-06-18 18:21</c:v>
                      </c:pt>
                      <c:pt idx="4967">
                        <c:v>2016-06-18 18:21</c:v>
                      </c:pt>
                      <c:pt idx="4968">
                        <c:v>2016-06-18 18:21</c:v>
                      </c:pt>
                      <c:pt idx="4969">
                        <c:v>2016-06-18 18:21</c:v>
                      </c:pt>
                      <c:pt idx="4970">
                        <c:v>2016-06-18 18:21</c:v>
                      </c:pt>
                      <c:pt idx="4971">
                        <c:v>2016-06-18 18:21</c:v>
                      </c:pt>
                      <c:pt idx="4972">
                        <c:v>2016-06-18 18:21</c:v>
                      </c:pt>
                      <c:pt idx="4973">
                        <c:v>2016-06-18 18:21</c:v>
                      </c:pt>
                      <c:pt idx="4974">
                        <c:v>2016-06-18 18:22</c:v>
                      </c:pt>
                      <c:pt idx="4975">
                        <c:v>2016-06-18 18:22</c:v>
                      </c:pt>
                      <c:pt idx="4976">
                        <c:v>2016-06-18 18:22</c:v>
                      </c:pt>
                      <c:pt idx="4977">
                        <c:v>2016-06-18 18:22</c:v>
                      </c:pt>
                      <c:pt idx="4978">
                        <c:v>2016-06-18 18:22</c:v>
                      </c:pt>
                      <c:pt idx="4979">
                        <c:v>2016-06-18 18:22</c:v>
                      </c:pt>
                      <c:pt idx="4980">
                        <c:v>2016-06-18 18:22</c:v>
                      </c:pt>
                      <c:pt idx="4981">
                        <c:v>2016-06-18 18:22</c:v>
                      </c:pt>
                      <c:pt idx="4982">
                        <c:v>2016-06-18 18:22</c:v>
                      </c:pt>
                      <c:pt idx="4983">
                        <c:v>2016-06-18 18:22</c:v>
                      </c:pt>
                      <c:pt idx="4984">
                        <c:v>2016-06-18 18:22</c:v>
                      </c:pt>
                      <c:pt idx="4985">
                        <c:v>2016-06-18 18:22</c:v>
                      </c:pt>
                      <c:pt idx="4986">
                        <c:v>2016-06-18 18:22</c:v>
                      </c:pt>
                      <c:pt idx="4987">
                        <c:v>2016-06-18 18:22</c:v>
                      </c:pt>
                      <c:pt idx="4988">
                        <c:v>2016-06-18 18:22</c:v>
                      </c:pt>
                      <c:pt idx="4989">
                        <c:v>2016-06-18 18:22</c:v>
                      </c:pt>
                      <c:pt idx="4990">
                        <c:v>2016-06-18 18:22</c:v>
                      </c:pt>
                      <c:pt idx="4991">
                        <c:v>2016-06-18 18:22</c:v>
                      </c:pt>
                      <c:pt idx="4992">
                        <c:v>2016-06-18 18:22</c:v>
                      </c:pt>
                      <c:pt idx="4993">
                        <c:v>2016-06-18 18:22</c:v>
                      </c:pt>
                      <c:pt idx="4994">
                        <c:v>2016-06-18 18:22</c:v>
                      </c:pt>
                      <c:pt idx="4995">
                        <c:v>2016-06-18 18:22</c:v>
                      </c:pt>
                      <c:pt idx="4996">
                        <c:v>2016-06-18 18:22</c:v>
                      </c:pt>
                      <c:pt idx="4997">
                        <c:v>2016-06-18 18:22</c:v>
                      </c:pt>
                      <c:pt idx="4998">
                        <c:v>2016-06-18 18:22</c:v>
                      </c:pt>
                      <c:pt idx="4999">
                        <c:v>2016-06-18 18:22</c:v>
                      </c:pt>
                      <c:pt idx="5000">
                        <c:v>2016-06-18 18:22</c:v>
                      </c:pt>
                      <c:pt idx="5001">
                        <c:v>2016-06-18 18:22</c:v>
                      </c:pt>
                      <c:pt idx="5002">
                        <c:v>2016-06-18 18:22</c:v>
                      </c:pt>
                      <c:pt idx="5003">
                        <c:v>2016-06-18 18:22</c:v>
                      </c:pt>
                      <c:pt idx="5004">
                        <c:v>2016-06-18 18:22</c:v>
                      </c:pt>
                      <c:pt idx="5005">
                        <c:v>2016-06-18 18:22</c:v>
                      </c:pt>
                      <c:pt idx="5006">
                        <c:v>2016-06-18 18:22</c:v>
                      </c:pt>
                      <c:pt idx="5007">
                        <c:v>2016-06-18 18:22</c:v>
                      </c:pt>
                      <c:pt idx="5008">
                        <c:v>2016-06-18 18:22</c:v>
                      </c:pt>
                      <c:pt idx="5009">
                        <c:v>2016-06-18 18:22</c:v>
                      </c:pt>
                      <c:pt idx="5010">
                        <c:v>2016-06-18 18:22</c:v>
                      </c:pt>
                      <c:pt idx="5011">
                        <c:v>2016-06-18 18:22</c:v>
                      </c:pt>
                      <c:pt idx="5012">
                        <c:v>2016-06-18 18:22</c:v>
                      </c:pt>
                      <c:pt idx="5013">
                        <c:v>2016-06-18 18:22</c:v>
                      </c:pt>
                      <c:pt idx="5014">
                        <c:v>2016-06-18 18:22</c:v>
                      </c:pt>
                      <c:pt idx="5015">
                        <c:v>2016-06-18 18:22</c:v>
                      </c:pt>
                      <c:pt idx="5016">
                        <c:v>2016-06-18 18:22</c:v>
                      </c:pt>
                      <c:pt idx="5017">
                        <c:v>2016-06-18 18:22</c:v>
                      </c:pt>
                      <c:pt idx="5018">
                        <c:v>2016-06-18 18:22</c:v>
                      </c:pt>
                      <c:pt idx="5019">
                        <c:v>2016-06-18 18:22</c:v>
                      </c:pt>
                      <c:pt idx="5020">
                        <c:v>2016-06-18 18:22</c:v>
                      </c:pt>
                      <c:pt idx="5021">
                        <c:v>2016-06-18 18:22</c:v>
                      </c:pt>
                      <c:pt idx="5022">
                        <c:v>2016-06-18 18:22</c:v>
                      </c:pt>
                      <c:pt idx="5023">
                        <c:v>2016-06-18 18:22</c:v>
                      </c:pt>
                      <c:pt idx="5024">
                        <c:v>2016-06-18 18:22</c:v>
                      </c:pt>
                      <c:pt idx="5025">
                        <c:v>2016-06-18 18:22</c:v>
                      </c:pt>
                      <c:pt idx="5026">
                        <c:v>2016-06-18 18:22</c:v>
                      </c:pt>
                      <c:pt idx="5027">
                        <c:v>2016-06-18 18:22</c:v>
                      </c:pt>
                      <c:pt idx="5028">
                        <c:v>2016-06-18 18:22</c:v>
                      </c:pt>
                      <c:pt idx="5029">
                        <c:v>2016-06-18 18:22</c:v>
                      </c:pt>
                      <c:pt idx="5030">
                        <c:v>2016-06-18 18:22</c:v>
                      </c:pt>
                      <c:pt idx="5031">
                        <c:v>2016-06-18 18:22</c:v>
                      </c:pt>
                      <c:pt idx="5032">
                        <c:v>2016-06-18 18:22</c:v>
                      </c:pt>
                      <c:pt idx="5033">
                        <c:v>2016-06-18 18:23</c:v>
                      </c:pt>
                      <c:pt idx="5034">
                        <c:v>2016-06-18 18:23</c:v>
                      </c:pt>
                      <c:pt idx="5035">
                        <c:v>2016-06-18 18:23</c:v>
                      </c:pt>
                      <c:pt idx="5036">
                        <c:v>2016-06-18 18:23</c:v>
                      </c:pt>
                      <c:pt idx="5037">
                        <c:v>2016-06-18 18:23</c:v>
                      </c:pt>
                      <c:pt idx="5038">
                        <c:v>2016-06-18 18:23</c:v>
                      </c:pt>
                      <c:pt idx="5039">
                        <c:v>2016-06-18 18:23</c:v>
                      </c:pt>
                      <c:pt idx="5040">
                        <c:v>2016-06-18 18:23</c:v>
                      </c:pt>
                      <c:pt idx="5041">
                        <c:v>2016-06-18 18:23</c:v>
                      </c:pt>
                      <c:pt idx="5042">
                        <c:v>2016-06-18 18:23</c:v>
                      </c:pt>
                      <c:pt idx="5043">
                        <c:v>2016-06-18 18:23</c:v>
                      </c:pt>
                      <c:pt idx="5044">
                        <c:v>2016-06-18 18:23</c:v>
                      </c:pt>
                      <c:pt idx="5045">
                        <c:v>2016-06-18 18:23</c:v>
                      </c:pt>
                      <c:pt idx="5046">
                        <c:v>2016-06-18 18:23</c:v>
                      </c:pt>
                      <c:pt idx="5047">
                        <c:v>2016-06-18 18:23</c:v>
                      </c:pt>
                      <c:pt idx="5048">
                        <c:v>2016-06-18 18:23</c:v>
                      </c:pt>
                      <c:pt idx="5049">
                        <c:v>2016-06-18 18:23</c:v>
                      </c:pt>
                      <c:pt idx="5050">
                        <c:v>2016-06-18 18:23</c:v>
                      </c:pt>
                      <c:pt idx="5051">
                        <c:v>2016-06-18 18:23</c:v>
                      </c:pt>
                      <c:pt idx="5052">
                        <c:v>2016-06-18 18:23</c:v>
                      </c:pt>
                      <c:pt idx="5053">
                        <c:v>2016-06-18 18:23</c:v>
                      </c:pt>
                      <c:pt idx="5054">
                        <c:v>2016-06-18 18:23</c:v>
                      </c:pt>
                      <c:pt idx="5055">
                        <c:v>2016-06-18 18:23</c:v>
                      </c:pt>
                      <c:pt idx="5056">
                        <c:v>2016-06-18 18:23</c:v>
                      </c:pt>
                      <c:pt idx="5057">
                        <c:v>2016-06-18 18:23</c:v>
                      </c:pt>
                      <c:pt idx="5058">
                        <c:v>2016-06-18 18:23</c:v>
                      </c:pt>
                      <c:pt idx="5059">
                        <c:v>2016-06-18 18:23</c:v>
                      </c:pt>
                      <c:pt idx="5060">
                        <c:v>2016-06-18 18:23</c:v>
                      </c:pt>
                      <c:pt idx="5061">
                        <c:v>2016-06-18 18:23</c:v>
                      </c:pt>
                      <c:pt idx="5062">
                        <c:v>2016-06-18 18:23</c:v>
                      </c:pt>
                      <c:pt idx="5063">
                        <c:v>2016-06-18 18:23</c:v>
                      </c:pt>
                      <c:pt idx="5064">
                        <c:v>2016-06-18 18:23</c:v>
                      </c:pt>
                      <c:pt idx="5065">
                        <c:v>2016-06-18 18:23</c:v>
                      </c:pt>
                      <c:pt idx="5066">
                        <c:v>2016-06-18 18:23</c:v>
                      </c:pt>
                      <c:pt idx="5067">
                        <c:v>2016-06-18 18:23</c:v>
                      </c:pt>
                      <c:pt idx="5068">
                        <c:v>2016-06-18 18:23</c:v>
                      </c:pt>
                      <c:pt idx="5069">
                        <c:v>2016-06-18 18:23</c:v>
                      </c:pt>
                      <c:pt idx="5070">
                        <c:v>2016-06-18 18:23</c:v>
                      </c:pt>
                      <c:pt idx="5071">
                        <c:v>2016-06-18 18:23</c:v>
                      </c:pt>
                      <c:pt idx="5072">
                        <c:v>2016-06-18 18:23</c:v>
                      </c:pt>
                      <c:pt idx="5073">
                        <c:v>2016-06-18 18:23</c:v>
                      </c:pt>
                      <c:pt idx="5074">
                        <c:v>2016-06-18 18:23</c:v>
                      </c:pt>
                      <c:pt idx="5075">
                        <c:v>2016-06-18 18:23</c:v>
                      </c:pt>
                      <c:pt idx="5076">
                        <c:v>2016-06-18 18:23</c:v>
                      </c:pt>
                      <c:pt idx="5077">
                        <c:v>2016-06-18 18:23</c:v>
                      </c:pt>
                      <c:pt idx="5078">
                        <c:v>2016-06-18 18:23</c:v>
                      </c:pt>
                      <c:pt idx="5079">
                        <c:v>2016-06-18 18:23</c:v>
                      </c:pt>
                      <c:pt idx="5080">
                        <c:v>2016-06-18 18:23</c:v>
                      </c:pt>
                      <c:pt idx="5081">
                        <c:v>2016-06-18 18:23</c:v>
                      </c:pt>
                      <c:pt idx="5082">
                        <c:v>2016-06-18 18:23</c:v>
                      </c:pt>
                      <c:pt idx="5083">
                        <c:v>2016-06-18 18:23</c:v>
                      </c:pt>
                      <c:pt idx="5084">
                        <c:v>2016-06-18 18:23</c:v>
                      </c:pt>
                      <c:pt idx="5085">
                        <c:v>2016-06-18 18:23</c:v>
                      </c:pt>
                      <c:pt idx="5086">
                        <c:v>2016-06-18 18:23</c:v>
                      </c:pt>
                      <c:pt idx="5087">
                        <c:v>2016-06-18 18:23</c:v>
                      </c:pt>
                      <c:pt idx="5088">
                        <c:v>2016-06-18 18:23</c:v>
                      </c:pt>
                      <c:pt idx="5089">
                        <c:v>2016-06-18 18:24</c:v>
                      </c:pt>
                      <c:pt idx="5090">
                        <c:v>2016-06-18 18:24</c:v>
                      </c:pt>
                      <c:pt idx="5091">
                        <c:v>2016-06-18 18:24</c:v>
                      </c:pt>
                      <c:pt idx="5092">
                        <c:v>2016-06-18 18:24</c:v>
                      </c:pt>
                      <c:pt idx="5093">
                        <c:v>2016-06-18 18:24</c:v>
                      </c:pt>
                      <c:pt idx="5094">
                        <c:v>2016-06-18 18:24</c:v>
                      </c:pt>
                      <c:pt idx="5095">
                        <c:v>2016-06-18 18:24</c:v>
                      </c:pt>
                      <c:pt idx="5096">
                        <c:v>2016-06-18 18:24</c:v>
                      </c:pt>
                      <c:pt idx="5097">
                        <c:v>2016-06-18 18:24</c:v>
                      </c:pt>
                      <c:pt idx="5098">
                        <c:v>2016-06-18 18:24</c:v>
                      </c:pt>
                      <c:pt idx="5099">
                        <c:v>2016-06-18 18:24</c:v>
                      </c:pt>
                      <c:pt idx="5100">
                        <c:v>2016-06-18 18:24</c:v>
                      </c:pt>
                      <c:pt idx="5101">
                        <c:v>2016-06-18 18:24</c:v>
                      </c:pt>
                      <c:pt idx="5102">
                        <c:v>2016-06-18 18:24</c:v>
                      </c:pt>
                      <c:pt idx="5103">
                        <c:v>2016-06-18 18:24</c:v>
                      </c:pt>
                      <c:pt idx="5104">
                        <c:v>2016-06-18 18:24</c:v>
                      </c:pt>
                      <c:pt idx="5105">
                        <c:v>2016-06-18 18:24</c:v>
                      </c:pt>
                      <c:pt idx="5106">
                        <c:v>2016-06-18 18:24</c:v>
                      </c:pt>
                      <c:pt idx="5107">
                        <c:v>2016-06-18 18:24</c:v>
                      </c:pt>
                      <c:pt idx="5108">
                        <c:v>2016-06-18 18:24</c:v>
                      </c:pt>
                      <c:pt idx="5109">
                        <c:v>2016-06-18 18:24</c:v>
                      </c:pt>
                      <c:pt idx="5110">
                        <c:v>2016-06-18 18:24</c:v>
                      </c:pt>
                      <c:pt idx="5111">
                        <c:v>2016-06-18 18:24</c:v>
                      </c:pt>
                      <c:pt idx="5112">
                        <c:v>2016-06-18 18:24</c:v>
                      </c:pt>
                      <c:pt idx="5113">
                        <c:v>2016-06-18 18:24</c:v>
                      </c:pt>
                      <c:pt idx="5114">
                        <c:v>2016-06-18 18:24</c:v>
                      </c:pt>
                      <c:pt idx="5115">
                        <c:v>2016-06-18 18:24</c:v>
                      </c:pt>
                      <c:pt idx="5116">
                        <c:v>2016-06-18 18:24</c:v>
                      </c:pt>
                      <c:pt idx="5117">
                        <c:v>2016-06-18 18:24</c:v>
                      </c:pt>
                      <c:pt idx="5118">
                        <c:v>2016-06-18 18:24</c:v>
                      </c:pt>
                      <c:pt idx="5119">
                        <c:v>2016-06-18 18:24</c:v>
                      </c:pt>
                      <c:pt idx="5120">
                        <c:v>2016-06-18 18:24</c:v>
                      </c:pt>
                      <c:pt idx="5121">
                        <c:v>2016-06-18 18:24</c:v>
                      </c:pt>
                      <c:pt idx="5122">
                        <c:v>2016-06-18 18:24</c:v>
                      </c:pt>
                      <c:pt idx="5123">
                        <c:v>2016-06-18 18:24</c:v>
                      </c:pt>
                      <c:pt idx="5124">
                        <c:v>2016-06-18 18:24</c:v>
                      </c:pt>
                      <c:pt idx="5125">
                        <c:v>2016-06-18 18:24</c:v>
                      </c:pt>
                      <c:pt idx="5126">
                        <c:v>2016-06-18 18:24</c:v>
                      </c:pt>
                      <c:pt idx="5127">
                        <c:v>2016-06-18 18:24</c:v>
                      </c:pt>
                      <c:pt idx="5128">
                        <c:v>2016-06-18 18:24</c:v>
                      </c:pt>
                      <c:pt idx="5129">
                        <c:v>2016-06-18 18:24</c:v>
                      </c:pt>
                      <c:pt idx="5130">
                        <c:v>2016-06-18 18:24</c:v>
                      </c:pt>
                      <c:pt idx="5131">
                        <c:v>2016-06-18 18:24</c:v>
                      </c:pt>
                      <c:pt idx="5132">
                        <c:v>2016-06-18 18:24</c:v>
                      </c:pt>
                      <c:pt idx="5133">
                        <c:v>2016-06-18 18:24</c:v>
                      </c:pt>
                      <c:pt idx="5134">
                        <c:v>2016-06-18 18:24</c:v>
                      </c:pt>
                      <c:pt idx="5135">
                        <c:v>2016-06-18 18:24</c:v>
                      </c:pt>
                      <c:pt idx="5136">
                        <c:v>2016-06-18 18:24</c:v>
                      </c:pt>
                      <c:pt idx="5137">
                        <c:v>2016-06-18 18:24</c:v>
                      </c:pt>
                      <c:pt idx="5138">
                        <c:v>2016-06-18 18:24</c:v>
                      </c:pt>
                      <c:pt idx="5139">
                        <c:v>2016-06-18 18:24</c:v>
                      </c:pt>
                      <c:pt idx="5140">
                        <c:v>2016-06-18 18:24</c:v>
                      </c:pt>
                      <c:pt idx="5141">
                        <c:v>2016-06-18 18:24</c:v>
                      </c:pt>
                      <c:pt idx="5142">
                        <c:v>2016-06-18 18:24</c:v>
                      </c:pt>
                      <c:pt idx="5143">
                        <c:v>2016-06-18 18:24</c:v>
                      </c:pt>
                      <c:pt idx="5144">
                        <c:v>2016-06-18 18:24</c:v>
                      </c:pt>
                      <c:pt idx="5145">
                        <c:v>2016-06-18 18:25</c:v>
                      </c:pt>
                      <c:pt idx="5146">
                        <c:v>2016-06-18 18:25</c:v>
                      </c:pt>
                      <c:pt idx="5147">
                        <c:v>2016-06-18 18:25</c:v>
                      </c:pt>
                      <c:pt idx="5148">
                        <c:v>2016-06-18 18:25</c:v>
                      </c:pt>
                      <c:pt idx="5149">
                        <c:v>2016-06-18 18:25</c:v>
                      </c:pt>
                      <c:pt idx="5150">
                        <c:v>2016-06-18 18:25</c:v>
                      </c:pt>
                      <c:pt idx="5151">
                        <c:v>2016-06-18 18:25</c:v>
                      </c:pt>
                      <c:pt idx="5152">
                        <c:v>2016-06-18 18:25</c:v>
                      </c:pt>
                      <c:pt idx="5153">
                        <c:v>2016-06-18 18:25</c:v>
                      </c:pt>
                      <c:pt idx="5154">
                        <c:v>2016-06-18 18:25</c:v>
                      </c:pt>
                      <c:pt idx="5155">
                        <c:v>2016-06-18 18:25</c:v>
                      </c:pt>
                      <c:pt idx="5156">
                        <c:v>2016-06-18 18:25</c:v>
                      </c:pt>
                      <c:pt idx="5157">
                        <c:v>2016-06-18 18:25</c:v>
                      </c:pt>
                      <c:pt idx="5158">
                        <c:v>2016-06-18 18:25</c:v>
                      </c:pt>
                      <c:pt idx="5159">
                        <c:v>2016-06-18 18:25</c:v>
                      </c:pt>
                      <c:pt idx="5160">
                        <c:v>2016-06-18 18:25</c:v>
                      </c:pt>
                      <c:pt idx="5161">
                        <c:v>2016-06-18 18:25</c:v>
                      </c:pt>
                      <c:pt idx="5162">
                        <c:v>2016-06-18 18:25</c:v>
                      </c:pt>
                      <c:pt idx="5163">
                        <c:v>2016-06-18 18:25</c:v>
                      </c:pt>
                      <c:pt idx="5164">
                        <c:v>2016-06-18 18:25</c:v>
                      </c:pt>
                      <c:pt idx="5165">
                        <c:v>2016-06-18 18:25</c:v>
                      </c:pt>
                      <c:pt idx="5166">
                        <c:v>2016-06-18 18:25</c:v>
                      </c:pt>
                      <c:pt idx="5167">
                        <c:v>2016-06-18 18:25</c:v>
                      </c:pt>
                      <c:pt idx="5168">
                        <c:v>2016-06-18 18:25</c:v>
                      </c:pt>
                      <c:pt idx="5169">
                        <c:v>2016-06-18 18:25</c:v>
                      </c:pt>
                      <c:pt idx="5170">
                        <c:v>2016-06-18 18:25</c:v>
                      </c:pt>
                      <c:pt idx="5171">
                        <c:v>2016-06-18 18:25</c:v>
                      </c:pt>
                      <c:pt idx="5172">
                        <c:v>2016-06-18 18:25</c:v>
                      </c:pt>
                      <c:pt idx="5173">
                        <c:v>2016-06-18 18:25</c:v>
                      </c:pt>
                      <c:pt idx="5174">
                        <c:v>2016-06-18 18:25</c:v>
                      </c:pt>
                      <c:pt idx="5175">
                        <c:v>2016-06-18 18:25</c:v>
                      </c:pt>
                      <c:pt idx="5176">
                        <c:v>2016-06-18 18:25</c:v>
                      </c:pt>
                      <c:pt idx="5177">
                        <c:v>2016-06-18 18:25</c:v>
                      </c:pt>
                      <c:pt idx="5178">
                        <c:v>2016-06-18 18:25</c:v>
                      </c:pt>
                      <c:pt idx="5179">
                        <c:v>2016-06-18 18:25</c:v>
                      </c:pt>
                      <c:pt idx="5180">
                        <c:v>2016-06-18 18:25</c:v>
                      </c:pt>
                      <c:pt idx="5181">
                        <c:v>2016-06-18 18:25</c:v>
                      </c:pt>
                      <c:pt idx="5182">
                        <c:v>2016-06-18 18:25</c:v>
                      </c:pt>
                      <c:pt idx="5183">
                        <c:v>2016-06-18 18:25</c:v>
                      </c:pt>
                      <c:pt idx="5184">
                        <c:v>2016-06-18 18:25</c:v>
                      </c:pt>
                      <c:pt idx="5185">
                        <c:v>2016-06-18 18:25</c:v>
                      </c:pt>
                      <c:pt idx="5186">
                        <c:v>2016-06-18 18:25</c:v>
                      </c:pt>
                      <c:pt idx="5187">
                        <c:v>2016-06-18 18:25</c:v>
                      </c:pt>
                      <c:pt idx="5188">
                        <c:v>2016-06-18 18:25</c:v>
                      </c:pt>
                      <c:pt idx="5189">
                        <c:v>2016-06-18 18:25</c:v>
                      </c:pt>
                      <c:pt idx="5190">
                        <c:v>2016-06-18 18:25</c:v>
                      </c:pt>
                      <c:pt idx="5191">
                        <c:v>2016-06-18 18:25</c:v>
                      </c:pt>
                      <c:pt idx="5192">
                        <c:v>2016-06-18 18:25</c:v>
                      </c:pt>
                      <c:pt idx="5193">
                        <c:v>2016-06-18 18:25</c:v>
                      </c:pt>
                      <c:pt idx="5194">
                        <c:v>2016-06-18 18:25</c:v>
                      </c:pt>
                      <c:pt idx="5195">
                        <c:v>2016-06-18 18:25</c:v>
                      </c:pt>
                      <c:pt idx="5196">
                        <c:v>2016-06-18 18:25</c:v>
                      </c:pt>
                      <c:pt idx="5197">
                        <c:v>2016-06-18 18:25</c:v>
                      </c:pt>
                      <c:pt idx="5198">
                        <c:v>2016-06-18 18:25</c:v>
                      </c:pt>
                      <c:pt idx="5199">
                        <c:v>2016-06-18 18:25</c:v>
                      </c:pt>
                      <c:pt idx="5200">
                        <c:v>2016-06-18 18:26</c:v>
                      </c:pt>
                      <c:pt idx="5201">
                        <c:v>2016-06-18 18:26</c:v>
                      </c:pt>
                      <c:pt idx="5202">
                        <c:v>2016-06-18 18:26</c:v>
                      </c:pt>
                      <c:pt idx="5203">
                        <c:v>2016-06-18 18:26</c:v>
                      </c:pt>
                      <c:pt idx="5204">
                        <c:v>2016-06-18 18:26</c:v>
                      </c:pt>
                      <c:pt idx="5205">
                        <c:v>2016-06-18 18:26</c:v>
                      </c:pt>
                      <c:pt idx="5206">
                        <c:v>2016-06-18 18:26</c:v>
                      </c:pt>
                      <c:pt idx="5207">
                        <c:v>2016-06-18 18:26</c:v>
                      </c:pt>
                      <c:pt idx="5208">
                        <c:v>2016-06-18 18:26</c:v>
                      </c:pt>
                      <c:pt idx="5209">
                        <c:v>2016-06-18 18:26</c:v>
                      </c:pt>
                      <c:pt idx="5210">
                        <c:v>2016-06-18 18:26</c:v>
                      </c:pt>
                      <c:pt idx="5211">
                        <c:v>2016-06-18 18:26</c:v>
                      </c:pt>
                      <c:pt idx="5212">
                        <c:v>2016-06-18 18:26</c:v>
                      </c:pt>
                      <c:pt idx="5213">
                        <c:v>2016-06-18 18:26</c:v>
                      </c:pt>
                      <c:pt idx="5214">
                        <c:v>2016-06-18 18:26</c:v>
                      </c:pt>
                      <c:pt idx="5215">
                        <c:v>2016-06-18 18:26</c:v>
                      </c:pt>
                      <c:pt idx="5216">
                        <c:v>2016-06-18 18:26</c:v>
                      </c:pt>
                      <c:pt idx="5217">
                        <c:v>2016-06-18 18:26</c:v>
                      </c:pt>
                      <c:pt idx="5218">
                        <c:v>2016-06-18 18:26</c:v>
                      </c:pt>
                      <c:pt idx="5219">
                        <c:v>2016-06-18 18:26</c:v>
                      </c:pt>
                      <c:pt idx="5220">
                        <c:v>2016-06-18 18:26</c:v>
                      </c:pt>
                      <c:pt idx="5221">
                        <c:v>2016-06-18 18:26</c:v>
                      </c:pt>
                      <c:pt idx="5222">
                        <c:v>2016-06-18 18:26</c:v>
                      </c:pt>
                      <c:pt idx="5223">
                        <c:v>2016-06-18 18:26</c:v>
                      </c:pt>
                      <c:pt idx="5224">
                        <c:v>2016-06-18 18:26</c:v>
                      </c:pt>
                      <c:pt idx="5225">
                        <c:v>2016-06-18 18:26</c:v>
                      </c:pt>
                      <c:pt idx="5226">
                        <c:v>2016-06-18 18:26</c:v>
                      </c:pt>
                      <c:pt idx="5227">
                        <c:v>2016-06-18 18:26</c:v>
                      </c:pt>
                      <c:pt idx="5228">
                        <c:v>2016-06-18 18:26</c:v>
                      </c:pt>
                      <c:pt idx="5229">
                        <c:v>2016-06-18 18:26</c:v>
                      </c:pt>
                      <c:pt idx="5230">
                        <c:v>2016-06-18 18:26</c:v>
                      </c:pt>
                      <c:pt idx="5231">
                        <c:v>2016-06-18 18:26</c:v>
                      </c:pt>
                      <c:pt idx="5232">
                        <c:v>2016-06-18 18:26</c:v>
                      </c:pt>
                      <c:pt idx="5233">
                        <c:v>2016-06-18 18:26</c:v>
                      </c:pt>
                      <c:pt idx="5234">
                        <c:v>2016-06-18 18:26</c:v>
                      </c:pt>
                      <c:pt idx="5235">
                        <c:v>2016-06-18 18:26</c:v>
                      </c:pt>
                      <c:pt idx="5236">
                        <c:v>2016-06-18 18:26</c:v>
                      </c:pt>
                      <c:pt idx="5237">
                        <c:v>2016-06-18 18:26</c:v>
                      </c:pt>
                      <c:pt idx="5238">
                        <c:v>2016-06-18 18:26</c:v>
                      </c:pt>
                      <c:pt idx="5239">
                        <c:v>2016-06-18 18:26</c:v>
                      </c:pt>
                      <c:pt idx="5240">
                        <c:v>2016-06-18 18:26</c:v>
                      </c:pt>
                      <c:pt idx="5241">
                        <c:v>2016-06-18 18:26</c:v>
                      </c:pt>
                      <c:pt idx="5242">
                        <c:v>2016-06-18 18:26</c:v>
                      </c:pt>
                      <c:pt idx="5243">
                        <c:v>2016-06-18 18:26</c:v>
                      </c:pt>
                      <c:pt idx="5244">
                        <c:v>2016-06-18 18:26</c:v>
                      </c:pt>
                      <c:pt idx="5245">
                        <c:v>2016-06-18 18:26</c:v>
                      </c:pt>
                      <c:pt idx="5246">
                        <c:v>2016-06-18 18:26</c:v>
                      </c:pt>
                      <c:pt idx="5247">
                        <c:v>2016-06-18 18:26</c:v>
                      </c:pt>
                      <c:pt idx="5248">
                        <c:v>2016-06-18 18:26</c:v>
                      </c:pt>
                      <c:pt idx="5249">
                        <c:v>2016-06-18 18:26</c:v>
                      </c:pt>
                      <c:pt idx="5250">
                        <c:v>2016-06-18 18:26</c:v>
                      </c:pt>
                      <c:pt idx="5251">
                        <c:v>2016-06-18 18:26</c:v>
                      </c:pt>
                      <c:pt idx="5252">
                        <c:v>2016-06-18 18:26</c:v>
                      </c:pt>
                      <c:pt idx="5253">
                        <c:v>2016-06-18 18:26</c:v>
                      </c:pt>
                      <c:pt idx="5254">
                        <c:v>2016-06-18 18:26</c:v>
                      </c:pt>
                      <c:pt idx="5255">
                        <c:v>2016-06-18 18:27</c:v>
                      </c:pt>
                      <c:pt idx="5256">
                        <c:v>2016-06-18 18:27</c:v>
                      </c:pt>
                      <c:pt idx="5257">
                        <c:v>2016-06-18 18:27</c:v>
                      </c:pt>
                      <c:pt idx="5258">
                        <c:v>2016-06-18 18:27</c:v>
                      </c:pt>
                      <c:pt idx="5259">
                        <c:v>2016-06-18 18:27</c:v>
                      </c:pt>
                      <c:pt idx="5260">
                        <c:v>2016-06-18 18:27</c:v>
                      </c:pt>
                      <c:pt idx="5261">
                        <c:v>2016-06-18 18:27</c:v>
                      </c:pt>
                      <c:pt idx="5262">
                        <c:v>2016-06-18 18:27</c:v>
                      </c:pt>
                      <c:pt idx="5263">
                        <c:v>2016-06-18 18:27</c:v>
                      </c:pt>
                      <c:pt idx="5264">
                        <c:v>2016-06-18 18:27</c:v>
                      </c:pt>
                      <c:pt idx="5265">
                        <c:v>2016-06-18 18:27</c:v>
                      </c:pt>
                      <c:pt idx="5266">
                        <c:v>2016-06-18 18:27</c:v>
                      </c:pt>
                      <c:pt idx="5267">
                        <c:v>2016-06-18 18:27</c:v>
                      </c:pt>
                      <c:pt idx="5268">
                        <c:v>2016-06-18 18:27</c:v>
                      </c:pt>
                      <c:pt idx="5269">
                        <c:v>2016-06-18 18:27</c:v>
                      </c:pt>
                      <c:pt idx="5270">
                        <c:v>2016-06-18 18:27</c:v>
                      </c:pt>
                      <c:pt idx="5271">
                        <c:v>2016-06-18 18:27</c:v>
                      </c:pt>
                      <c:pt idx="5272">
                        <c:v>2016-06-18 18:27</c:v>
                      </c:pt>
                      <c:pt idx="5273">
                        <c:v>2016-06-18 18:27</c:v>
                      </c:pt>
                      <c:pt idx="5274">
                        <c:v>2016-06-18 18:27</c:v>
                      </c:pt>
                      <c:pt idx="5275">
                        <c:v>2016-06-18 18:27</c:v>
                      </c:pt>
                      <c:pt idx="5276">
                        <c:v>2016-06-18 18:27</c:v>
                      </c:pt>
                      <c:pt idx="5277">
                        <c:v>2016-06-18 18:27</c:v>
                      </c:pt>
                      <c:pt idx="5278">
                        <c:v>2016-06-18 18:27</c:v>
                      </c:pt>
                      <c:pt idx="5279">
                        <c:v>2016-06-18 18:27</c:v>
                      </c:pt>
                      <c:pt idx="5280">
                        <c:v>2016-06-18 18:27</c:v>
                      </c:pt>
                      <c:pt idx="5281">
                        <c:v>2016-06-18 18:27</c:v>
                      </c:pt>
                      <c:pt idx="5282">
                        <c:v>2016-06-18 18:27</c:v>
                      </c:pt>
                      <c:pt idx="5283">
                        <c:v>2016-06-18 18:27</c:v>
                      </c:pt>
                      <c:pt idx="5284">
                        <c:v>2016-06-18 18:27</c:v>
                      </c:pt>
                      <c:pt idx="5285">
                        <c:v>2016-06-18 18:27</c:v>
                      </c:pt>
                      <c:pt idx="5286">
                        <c:v>2016-06-18 18:27</c:v>
                      </c:pt>
                      <c:pt idx="5287">
                        <c:v>2016-06-18 18:27</c:v>
                      </c:pt>
                      <c:pt idx="5288">
                        <c:v>2016-06-18 18:27</c:v>
                      </c:pt>
                      <c:pt idx="5289">
                        <c:v>2016-06-18 18:27</c:v>
                      </c:pt>
                      <c:pt idx="5290">
                        <c:v>2016-06-18 18:27</c:v>
                      </c:pt>
                      <c:pt idx="5291">
                        <c:v>2016-06-18 18:27</c:v>
                      </c:pt>
                      <c:pt idx="5292">
                        <c:v>2016-06-18 18:27</c:v>
                      </c:pt>
                      <c:pt idx="5293">
                        <c:v>2016-06-18 18:27</c:v>
                      </c:pt>
                      <c:pt idx="5294">
                        <c:v>2016-06-18 18:27</c:v>
                      </c:pt>
                      <c:pt idx="5295">
                        <c:v>2016-06-18 18:27</c:v>
                      </c:pt>
                      <c:pt idx="5296">
                        <c:v>2016-06-18 18:27</c:v>
                      </c:pt>
                      <c:pt idx="5297">
                        <c:v>2016-06-18 18:27</c:v>
                      </c:pt>
                      <c:pt idx="5298">
                        <c:v>2016-06-18 18:27</c:v>
                      </c:pt>
                      <c:pt idx="5299">
                        <c:v>2016-06-18 18:27</c:v>
                      </c:pt>
                      <c:pt idx="5300">
                        <c:v>2016-06-18 18:27</c:v>
                      </c:pt>
                      <c:pt idx="5301">
                        <c:v>2016-06-18 18:27</c:v>
                      </c:pt>
                      <c:pt idx="5302">
                        <c:v>2016-06-18 18:27</c:v>
                      </c:pt>
                      <c:pt idx="5303">
                        <c:v>2016-06-18 18:27</c:v>
                      </c:pt>
                      <c:pt idx="5304">
                        <c:v>2016-06-18 18:27</c:v>
                      </c:pt>
                      <c:pt idx="5305">
                        <c:v>2016-06-18 18:27</c:v>
                      </c:pt>
                      <c:pt idx="5306">
                        <c:v>2016-06-18 18:27</c:v>
                      </c:pt>
                      <c:pt idx="5307">
                        <c:v>2016-06-18 18:27</c:v>
                      </c:pt>
                      <c:pt idx="5308">
                        <c:v>2016-06-18 18:27</c:v>
                      </c:pt>
                      <c:pt idx="5309">
                        <c:v>2016-06-18 18:27</c:v>
                      </c:pt>
                      <c:pt idx="5310">
                        <c:v>2016-06-18 18:27</c:v>
                      </c:pt>
                      <c:pt idx="5311">
                        <c:v>2016-06-18 18:28</c:v>
                      </c:pt>
                      <c:pt idx="5312">
                        <c:v>2016-06-18 18:28</c:v>
                      </c:pt>
                      <c:pt idx="5313">
                        <c:v>2016-06-18 18:28</c:v>
                      </c:pt>
                      <c:pt idx="5314">
                        <c:v>2016-06-18 18:28</c:v>
                      </c:pt>
                      <c:pt idx="5315">
                        <c:v>2016-06-18 18:28</c:v>
                      </c:pt>
                      <c:pt idx="5316">
                        <c:v>2016-06-18 18:28</c:v>
                      </c:pt>
                      <c:pt idx="5317">
                        <c:v>2016-06-18 18:28</c:v>
                      </c:pt>
                      <c:pt idx="5318">
                        <c:v>2016-06-18 18:28</c:v>
                      </c:pt>
                      <c:pt idx="5319">
                        <c:v>2016-06-18 18:28</c:v>
                      </c:pt>
                      <c:pt idx="5320">
                        <c:v>2016-06-18 18:28</c:v>
                      </c:pt>
                      <c:pt idx="5321">
                        <c:v>2016-06-18 18:28</c:v>
                      </c:pt>
                      <c:pt idx="5322">
                        <c:v>2016-06-18 18:28</c:v>
                      </c:pt>
                      <c:pt idx="5323">
                        <c:v>2016-06-18 18:28</c:v>
                      </c:pt>
                      <c:pt idx="5324">
                        <c:v>2016-06-18 18:28</c:v>
                      </c:pt>
                      <c:pt idx="5325">
                        <c:v>2016-06-18 18:28</c:v>
                      </c:pt>
                      <c:pt idx="5326">
                        <c:v>2016-06-18 18:28</c:v>
                      </c:pt>
                      <c:pt idx="5327">
                        <c:v>2016-06-18 18:28</c:v>
                      </c:pt>
                      <c:pt idx="5328">
                        <c:v>2016-06-18 18:28</c:v>
                      </c:pt>
                      <c:pt idx="5329">
                        <c:v>2016-06-18 18:28</c:v>
                      </c:pt>
                      <c:pt idx="5330">
                        <c:v>2016-06-18 18:28</c:v>
                      </c:pt>
                      <c:pt idx="5331">
                        <c:v>2016-06-18 18:28</c:v>
                      </c:pt>
                      <c:pt idx="5332">
                        <c:v>2016-06-18 18:28</c:v>
                      </c:pt>
                      <c:pt idx="5333">
                        <c:v>2016-06-18 18:28</c:v>
                      </c:pt>
                      <c:pt idx="5334">
                        <c:v>2016-06-18 18:28</c:v>
                      </c:pt>
                      <c:pt idx="5335">
                        <c:v>2016-06-18 18:28</c:v>
                      </c:pt>
                      <c:pt idx="5336">
                        <c:v>2016-06-18 18:28</c:v>
                      </c:pt>
                      <c:pt idx="5337">
                        <c:v>2016-06-18 18:28</c:v>
                      </c:pt>
                      <c:pt idx="5338">
                        <c:v>2016-06-18 18:28</c:v>
                      </c:pt>
                      <c:pt idx="5339">
                        <c:v>2016-06-18 18:28</c:v>
                      </c:pt>
                      <c:pt idx="5340">
                        <c:v>2016-06-18 18:28</c:v>
                      </c:pt>
                      <c:pt idx="5341">
                        <c:v>2016-06-18 18:28</c:v>
                      </c:pt>
                      <c:pt idx="5342">
                        <c:v>2016-06-18 18:28</c:v>
                      </c:pt>
                      <c:pt idx="5343">
                        <c:v>2016-06-18 18:28</c:v>
                      </c:pt>
                      <c:pt idx="5344">
                        <c:v>2016-06-18 18:28</c:v>
                      </c:pt>
                      <c:pt idx="5345">
                        <c:v>2016-06-18 18:28</c:v>
                      </c:pt>
                      <c:pt idx="5346">
                        <c:v>2016-06-18 18:28</c:v>
                      </c:pt>
                      <c:pt idx="5347">
                        <c:v>2016-06-18 18:28</c:v>
                      </c:pt>
                      <c:pt idx="5348">
                        <c:v>2016-06-18 18:28</c:v>
                      </c:pt>
                      <c:pt idx="5349">
                        <c:v>2016-06-18 18:28</c:v>
                      </c:pt>
                      <c:pt idx="5350">
                        <c:v>2016-06-18 18:28</c:v>
                      </c:pt>
                      <c:pt idx="5351">
                        <c:v>2016-06-18 18:28</c:v>
                      </c:pt>
                      <c:pt idx="5352">
                        <c:v>2016-06-18 18:28</c:v>
                      </c:pt>
                      <c:pt idx="5353">
                        <c:v>2016-06-18 18:28</c:v>
                      </c:pt>
                      <c:pt idx="5354">
                        <c:v>2016-06-18 18:28</c:v>
                      </c:pt>
                      <c:pt idx="5355">
                        <c:v>2016-06-18 18:28</c:v>
                      </c:pt>
                      <c:pt idx="5356">
                        <c:v>2016-06-18 18:28</c:v>
                      </c:pt>
                      <c:pt idx="5357">
                        <c:v>2016-06-18 18:28</c:v>
                      </c:pt>
                      <c:pt idx="5358">
                        <c:v>2016-06-18 18:28</c:v>
                      </c:pt>
                      <c:pt idx="5359">
                        <c:v>2016-06-18 18:28</c:v>
                      </c:pt>
                      <c:pt idx="5360">
                        <c:v>2016-06-18 18:28</c:v>
                      </c:pt>
                      <c:pt idx="5361">
                        <c:v>2016-06-18 18:28</c:v>
                      </c:pt>
                      <c:pt idx="5362">
                        <c:v>2016-06-18 18:28</c:v>
                      </c:pt>
                      <c:pt idx="5363">
                        <c:v>2016-06-18 18:28</c:v>
                      </c:pt>
                      <c:pt idx="5364">
                        <c:v>2016-06-18 18:28</c:v>
                      </c:pt>
                      <c:pt idx="5365">
                        <c:v>2016-06-18 18:28</c:v>
                      </c:pt>
                      <c:pt idx="5366">
                        <c:v>2016-06-18 18:28</c:v>
                      </c:pt>
                      <c:pt idx="5367">
                        <c:v>2016-06-18 18:28</c:v>
                      </c:pt>
                      <c:pt idx="5368">
                        <c:v>2016-06-18 18:29</c:v>
                      </c:pt>
                      <c:pt idx="5369">
                        <c:v>2016-06-18 18:29</c:v>
                      </c:pt>
                      <c:pt idx="5370">
                        <c:v>2016-06-18 18:29</c:v>
                      </c:pt>
                      <c:pt idx="5371">
                        <c:v>2016-06-18 18:29</c:v>
                      </c:pt>
                      <c:pt idx="5372">
                        <c:v>2016-06-18 18:29</c:v>
                      </c:pt>
                      <c:pt idx="5373">
                        <c:v>2016-06-18 18:29</c:v>
                      </c:pt>
                      <c:pt idx="5374">
                        <c:v>2016-06-18 18:29</c:v>
                      </c:pt>
                      <c:pt idx="5375">
                        <c:v>2016-06-18 18:29</c:v>
                      </c:pt>
                      <c:pt idx="5376">
                        <c:v>2016-06-18 18:29</c:v>
                      </c:pt>
                      <c:pt idx="5377">
                        <c:v>2016-06-18 18:29</c:v>
                      </c:pt>
                      <c:pt idx="5378">
                        <c:v>2016-06-18 18:29</c:v>
                      </c:pt>
                      <c:pt idx="5379">
                        <c:v>2016-06-18 18:29</c:v>
                      </c:pt>
                      <c:pt idx="5380">
                        <c:v>2016-06-18 18:29</c:v>
                      </c:pt>
                      <c:pt idx="5381">
                        <c:v>2016-06-18 18:29</c:v>
                      </c:pt>
                      <c:pt idx="5382">
                        <c:v>2016-06-18 18:29</c:v>
                      </c:pt>
                      <c:pt idx="5383">
                        <c:v>2016-06-18 18:29</c:v>
                      </c:pt>
                      <c:pt idx="5384">
                        <c:v>2016-06-18 18:29</c:v>
                      </c:pt>
                      <c:pt idx="5385">
                        <c:v>2016-06-18 18:29</c:v>
                      </c:pt>
                      <c:pt idx="5386">
                        <c:v>2016-06-18 18:29</c:v>
                      </c:pt>
                      <c:pt idx="5387">
                        <c:v>2016-06-18 18:29</c:v>
                      </c:pt>
                      <c:pt idx="5388">
                        <c:v>2016-06-18 18:29</c:v>
                      </c:pt>
                      <c:pt idx="5389">
                        <c:v>2016-06-18 18:29</c:v>
                      </c:pt>
                      <c:pt idx="5390">
                        <c:v>2016-06-18 18:29</c:v>
                      </c:pt>
                      <c:pt idx="5391">
                        <c:v>2016-06-18 18:29</c:v>
                      </c:pt>
                      <c:pt idx="5392">
                        <c:v>2016-06-18 18:29</c:v>
                      </c:pt>
                      <c:pt idx="5393">
                        <c:v>2016-06-18 18:29</c:v>
                      </c:pt>
                      <c:pt idx="5394">
                        <c:v>2016-06-18 18:29</c:v>
                      </c:pt>
                      <c:pt idx="5395">
                        <c:v>2016-06-18 18:29</c:v>
                      </c:pt>
                      <c:pt idx="5396">
                        <c:v>2016-06-18 18:29</c:v>
                      </c:pt>
                      <c:pt idx="5397">
                        <c:v>2016-06-18 18:29</c:v>
                      </c:pt>
                      <c:pt idx="5398">
                        <c:v>2016-06-18 18:29</c:v>
                      </c:pt>
                      <c:pt idx="5399">
                        <c:v>2016-06-18 18:29</c:v>
                      </c:pt>
                      <c:pt idx="5400">
                        <c:v>2016-06-18 18:29</c:v>
                      </c:pt>
                      <c:pt idx="5401">
                        <c:v>2016-06-18 18:29</c:v>
                      </c:pt>
                      <c:pt idx="5402">
                        <c:v>2016-06-18 18:29</c:v>
                      </c:pt>
                      <c:pt idx="5403">
                        <c:v>2016-06-18 18:29</c:v>
                      </c:pt>
                      <c:pt idx="5404">
                        <c:v>2016-06-18 18:29</c:v>
                      </c:pt>
                      <c:pt idx="5405">
                        <c:v>2016-06-18 18:29</c:v>
                      </c:pt>
                      <c:pt idx="5406">
                        <c:v>2016-06-18 18:29</c:v>
                      </c:pt>
                      <c:pt idx="5407">
                        <c:v>2016-06-18 18:29</c:v>
                      </c:pt>
                      <c:pt idx="5408">
                        <c:v>2016-06-18 18:29</c:v>
                      </c:pt>
                      <c:pt idx="5409">
                        <c:v>2016-06-18 18:29</c:v>
                      </c:pt>
                      <c:pt idx="5410">
                        <c:v>2016-06-18 18:29</c:v>
                      </c:pt>
                      <c:pt idx="5411">
                        <c:v>2016-06-18 18:29</c:v>
                      </c:pt>
                      <c:pt idx="5412">
                        <c:v>2016-06-18 18:29</c:v>
                      </c:pt>
                      <c:pt idx="5413">
                        <c:v>2016-06-18 18:29</c:v>
                      </c:pt>
                      <c:pt idx="5414">
                        <c:v>2016-06-18 18:29</c:v>
                      </c:pt>
                      <c:pt idx="5415">
                        <c:v>2016-06-18 18:29</c:v>
                      </c:pt>
                      <c:pt idx="5416">
                        <c:v>2016-06-18 18:29</c:v>
                      </c:pt>
                      <c:pt idx="5417">
                        <c:v>2016-06-18 18:29</c:v>
                      </c:pt>
                      <c:pt idx="5418">
                        <c:v>2016-06-18 18:29</c:v>
                      </c:pt>
                      <c:pt idx="5419">
                        <c:v>2016-06-18 18:29</c:v>
                      </c:pt>
                      <c:pt idx="5420">
                        <c:v>2016-06-18 18:29</c:v>
                      </c:pt>
                      <c:pt idx="5421">
                        <c:v>2016-06-18 18:29</c:v>
                      </c:pt>
                      <c:pt idx="5422">
                        <c:v>2016-06-18 18:29</c:v>
                      </c:pt>
                      <c:pt idx="5423">
                        <c:v>2016-06-18 18:29</c:v>
                      </c:pt>
                      <c:pt idx="5424">
                        <c:v>2016-06-18 18:29</c:v>
                      </c:pt>
                      <c:pt idx="5425">
                        <c:v>2016-06-18 18:30</c:v>
                      </c:pt>
                      <c:pt idx="5426">
                        <c:v>2016-06-18 18:30</c:v>
                      </c:pt>
                      <c:pt idx="5427">
                        <c:v>2016-06-18 18:30</c:v>
                      </c:pt>
                      <c:pt idx="5428">
                        <c:v>2016-06-18 18:30</c:v>
                      </c:pt>
                      <c:pt idx="5429">
                        <c:v>2016-06-18 18:30</c:v>
                      </c:pt>
                      <c:pt idx="5430">
                        <c:v>2016-06-18 18:30</c:v>
                      </c:pt>
                      <c:pt idx="5431">
                        <c:v>2016-06-18 18:30</c:v>
                      </c:pt>
                      <c:pt idx="5432">
                        <c:v>2016-06-18 18:30</c:v>
                      </c:pt>
                      <c:pt idx="5433">
                        <c:v>2016-06-18 18:30</c:v>
                      </c:pt>
                      <c:pt idx="5434">
                        <c:v>2016-06-18 18:30</c:v>
                      </c:pt>
                      <c:pt idx="5435">
                        <c:v>2016-06-18 18:30</c:v>
                      </c:pt>
                      <c:pt idx="5436">
                        <c:v>2016-06-18 18:30</c:v>
                      </c:pt>
                      <c:pt idx="5437">
                        <c:v>2016-06-18 18:30</c:v>
                      </c:pt>
                      <c:pt idx="5438">
                        <c:v>2016-06-18 18:30</c:v>
                      </c:pt>
                      <c:pt idx="5439">
                        <c:v>2016-06-18 18:30</c:v>
                      </c:pt>
                      <c:pt idx="5440">
                        <c:v>2016-06-18 18:30</c:v>
                      </c:pt>
                      <c:pt idx="5441">
                        <c:v>2016-06-18 18:30</c:v>
                      </c:pt>
                      <c:pt idx="5442">
                        <c:v>2016-06-18 18:30</c:v>
                      </c:pt>
                      <c:pt idx="5443">
                        <c:v>2016-06-18 18:30</c:v>
                      </c:pt>
                      <c:pt idx="5444">
                        <c:v>2016-06-18 18:30</c:v>
                      </c:pt>
                      <c:pt idx="5445">
                        <c:v>2016-06-18 18:30</c:v>
                      </c:pt>
                      <c:pt idx="5446">
                        <c:v>2016-06-18 18:30</c:v>
                      </c:pt>
                      <c:pt idx="5447">
                        <c:v>2016-06-18 18:30</c:v>
                      </c:pt>
                      <c:pt idx="5448">
                        <c:v>2016-06-18 18:30</c:v>
                      </c:pt>
                      <c:pt idx="5449">
                        <c:v>2016-06-18 18:30</c:v>
                      </c:pt>
                      <c:pt idx="5450">
                        <c:v>2016-06-18 18:30</c:v>
                      </c:pt>
                      <c:pt idx="5451">
                        <c:v>2016-06-18 18:30</c:v>
                      </c:pt>
                      <c:pt idx="5452">
                        <c:v>2016-06-18 18:30</c:v>
                      </c:pt>
                      <c:pt idx="5453">
                        <c:v>2016-06-18 18:30</c:v>
                      </c:pt>
                      <c:pt idx="5454">
                        <c:v>2016-06-18 18:30</c:v>
                      </c:pt>
                      <c:pt idx="5455">
                        <c:v>2016-06-18 18:30</c:v>
                      </c:pt>
                      <c:pt idx="5456">
                        <c:v>2016-06-18 18:30</c:v>
                      </c:pt>
                      <c:pt idx="5457">
                        <c:v>2016-06-18 18:30</c:v>
                      </c:pt>
                      <c:pt idx="5458">
                        <c:v>2016-06-18 18:30</c:v>
                      </c:pt>
                      <c:pt idx="5459">
                        <c:v>2016-06-18 18:30</c:v>
                      </c:pt>
                      <c:pt idx="5460">
                        <c:v>2016-06-18 18:30</c:v>
                      </c:pt>
                      <c:pt idx="5461">
                        <c:v>2016-06-18 18:30</c:v>
                      </c:pt>
                      <c:pt idx="5462">
                        <c:v>2016-06-18 18:30</c:v>
                      </c:pt>
                      <c:pt idx="5463">
                        <c:v>2016-06-18 18:30</c:v>
                      </c:pt>
                      <c:pt idx="5464">
                        <c:v>2016-06-18 18:30</c:v>
                      </c:pt>
                      <c:pt idx="5465">
                        <c:v>2016-06-18 18:30</c:v>
                      </c:pt>
                      <c:pt idx="5466">
                        <c:v>2016-06-18 18:30</c:v>
                      </c:pt>
                      <c:pt idx="5467">
                        <c:v>2016-06-18 18:30</c:v>
                      </c:pt>
                      <c:pt idx="5468">
                        <c:v>2016-06-18 18:30</c:v>
                      </c:pt>
                      <c:pt idx="5469">
                        <c:v>2016-06-18 18:30</c:v>
                      </c:pt>
                      <c:pt idx="5470">
                        <c:v>2016-06-18 18:30</c:v>
                      </c:pt>
                      <c:pt idx="5471">
                        <c:v>2016-06-18 18:30</c:v>
                      </c:pt>
                      <c:pt idx="5472">
                        <c:v>2016-06-18 18:30</c:v>
                      </c:pt>
                      <c:pt idx="5473">
                        <c:v>2016-06-18 18:30</c:v>
                      </c:pt>
                      <c:pt idx="5474">
                        <c:v>2016-06-18 18:30</c:v>
                      </c:pt>
                      <c:pt idx="5475">
                        <c:v>2016-06-18 18:30</c:v>
                      </c:pt>
                      <c:pt idx="5476">
                        <c:v>2016-06-18 18:30</c:v>
                      </c:pt>
                      <c:pt idx="5477">
                        <c:v>2016-06-18 18:30</c:v>
                      </c:pt>
                      <c:pt idx="5478">
                        <c:v>2016-06-18 18:30</c:v>
                      </c:pt>
                      <c:pt idx="5479">
                        <c:v>2016-06-18 18:30</c:v>
                      </c:pt>
                      <c:pt idx="5480">
                        <c:v>2016-06-18 18:31</c:v>
                      </c:pt>
                      <c:pt idx="5481">
                        <c:v>2016-06-18 18:31</c:v>
                      </c:pt>
                      <c:pt idx="5482">
                        <c:v>2016-06-18 18:31</c:v>
                      </c:pt>
                      <c:pt idx="5483">
                        <c:v>2016-06-18 18:31</c:v>
                      </c:pt>
                      <c:pt idx="5484">
                        <c:v>2016-06-18 18:31</c:v>
                      </c:pt>
                      <c:pt idx="5485">
                        <c:v>2016-06-18 18:31</c:v>
                      </c:pt>
                      <c:pt idx="5486">
                        <c:v>2016-06-18 18:31</c:v>
                      </c:pt>
                      <c:pt idx="5487">
                        <c:v>2016-06-18 18:31</c:v>
                      </c:pt>
                      <c:pt idx="5488">
                        <c:v>2016-06-18 18:31</c:v>
                      </c:pt>
                      <c:pt idx="5489">
                        <c:v>2016-06-18 18:31</c:v>
                      </c:pt>
                      <c:pt idx="5490">
                        <c:v>2016-06-18 18:31</c:v>
                      </c:pt>
                      <c:pt idx="5491">
                        <c:v>2016-06-18 18:31</c:v>
                      </c:pt>
                      <c:pt idx="5492">
                        <c:v>2016-06-18 18:31</c:v>
                      </c:pt>
                      <c:pt idx="5493">
                        <c:v>2016-06-18 18:31</c:v>
                      </c:pt>
                      <c:pt idx="5494">
                        <c:v>2016-06-18 18:31</c:v>
                      </c:pt>
                      <c:pt idx="5495">
                        <c:v>2016-06-18 18:31</c:v>
                      </c:pt>
                      <c:pt idx="5496">
                        <c:v>2016-06-18 18:31</c:v>
                      </c:pt>
                      <c:pt idx="5497">
                        <c:v>2016-06-18 18:31</c:v>
                      </c:pt>
                      <c:pt idx="5498">
                        <c:v>2016-06-18 18:31</c:v>
                      </c:pt>
                      <c:pt idx="5499">
                        <c:v>2016-06-18 18:31</c:v>
                      </c:pt>
                      <c:pt idx="5500">
                        <c:v>2016-06-18 18:31</c:v>
                      </c:pt>
                      <c:pt idx="5501">
                        <c:v>2016-06-18 18:31</c:v>
                      </c:pt>
                      <c:pt idx="5502">
                        <c:v>2016-06-18 18:31</c:v>
                      </c:pt>
                      <c:pt idx="5503">
                        <c:v>2016-06-18 18:31</c:v>
                      </c:pt>
                      <c:pt idx="5504">
                        <c:v>2016-06-18 18:31</c:v>
                      </c:pt>
                      <c:pt idx="5505">
                        <c:v>2016-06-18 18:31</c:v>
                      </c:pt>
                      <c:pt idx="5506">
                        <c:v>2016-06-18 18:31</c:v>
                      </c:pt>
                      <c:pt idx="5507">
                        <c:v>2016-06-18 18:31</c:v>
                      </c:pt>
                      <c:pt idx="5508">
                        <c:v>2016-06-18 18:31</c:v>
                      </c:pt>
                      <c:pt idx="5509">
                        <c:v>2016-06-18 18:31</c:v>
                      </c:pt>
                      <c:pt idx="5510">
                        <c:v>2016-06-18 18:31</c:v>
                      </c:pt>
                      <c:pt idx="5511">
                        <c:v>2016-06-18 18:31</c:v>
                      </c:pt>
                      <c:pt idx="5512">
                        <c:v>2016-06-18 18:31</c:v>
                      </c:pt>
                      <c:pt idx="5513">
                        <c:v>2016-06-18 18:31</c:v>
                      </c:pt>
                      <c:pt idx="5514">
                        <c:v>2016-06-18 18:31</c:v>
                      </c:pt>
                      <c:pt idx="5515">
                        <c:v>2016-06-18 18:31</c:v>
                      </c:pt>
                      <c:pt idx="5516">
                        <c:v>2016-06-18 18:31</c:v>
                      </c:pt>
                      <c:pt idx="5517">
                        <c:v>2016-06-18 18:31</c:v>
                      </c:pt>
                      <c:pt idx="5518">
                        <c:v>2016-06-18 18:31</c:v>
                      </c:pt>
                      <c:pt idx="5519">
                        <c:v>2016-06-18 18:31</c:v>
                      </c:pt>
                      <c:pt idx="5520">
                        <c:v>2016-06-18 18:31</c:v>
                      </c:pt>
                      <c:pt idx="5521">
                        <c:v>2016-06-18 18:31</c:v>
                      </c:pt>
                      <c:pt idx="5522">
                        <c:v>2016-06-18 18:31</c:v>
                      </c:pt>
                      <c:pt idx="5523">
                        <c:v>2016-06-18 18:31</c:v>
                      </c:pt>
                      <c:pt idx="5524">
                        <c:v>2016-06-18 18:31</c:v>
                      </c:pt>
                      <c:pt idx="5525">
                        <c:v>2016-06-18 18:31</c:v>
                      </c:pt>
                      <c:pt idx="5526">
                        <c:v>2016-06-18 18:31</c:v>
                      </c:pt>
                      <c:pt idx="5527">
                        <c:v>2016-06-18 18:31</c:v>
                      </c:pt>
                      <c:pt idx="5528">
                        <c:v>2016-06-18 18:31</c:v>
                      </c:pt>
                      <c:pt idx="5529">
                        <c:v>2016-06-18 18:31</c:v>
                      </c:pt>
                      <c:pt idx="5530">
                        <c:v>2016-06-18 18:31</c:v>
                      </c:pt>
                      <c:pt idx="5531">
                        <c:v>2016-06-18 18:31</c:v>
                      </c:pt>
                      <c:pt idx="5532">
                        <c:v>2016-06-18 18:31</c:v>
                      </c:pt>
                      <c:pt idx="5533">
                        <c:v>2016-06-18 18:31</c:v>
                      </c:pt>
                      <c:pt idx="5534">
                        <c:v>2016-06-18 18:31</c:v>
                      </c:pt>
                      <c:pt idx="5535">
                        <c:v>2016-06-18 18:32</c:v>
                      </c:pt>
                      <c:pt idx="5536">
                        <c:v>2016-06-18 18:32</c:v>
                      </c:pt>
                      <c:pt idx="5537">
                        <c:v>2016-06-18 18:32</c:v>
                      </c:pt>
                      <c:pt idx="5538">
                        <c:v>2016-06-18 18:32</c:v>
                      </c:pt>
                      <c:pt idx="5539">
                        <c:v>2016-06-18 18:32</c:v>
                      </c:pt>
                      <c:pt idx="5540">
                        <c:v>2016-06-18 18:32</c:v>
                      </c:pt>
                      <c:pt idx="5541">
                        <c:v>2016-06-18 18:32</c:v>
                      </c:pt>
                      <c:pt idx="5542">
                        <c:v>2016-06-18 18:32</c:v>
                      </c:pt>
                      <c:pt idx="5543">
                        <c:v>2016-06-18 18:32</c:v>
                      </c:pt>
                      <c:pt idx="5544">
                        <c:v>2016-06-18 18:32</c:v>
                      </c:pt>
                      <c:pt idx="5545">
                        <c:v>2016-06-18 18:32</c:v>
                      </c:pt>
                      <c:pt idx="5546">
                        <c:v>2016-06-18 18:32</c:v>
                      </c:pt>
                      <c:pt idx="5547">
                        <c:v>2016-06-18 18:32</c:v>
                      </c:pt>
                      <c:pt idx="5548">
                        <c:v>2016-06-18 18:32</c:v>
                      </c:pt>
                      <c:pt idx="5549">
                        <c:v>2016-06-18 18:32</c:v>
                      </c:pt>
                      <c:pt idx="5550">
                        <c:v>2016-06-18 18:32</c:v>
                      </c:pt>
                      <c:pt idx="5551">
                        <c:v>2016-06-18 18:32</c:v>
                      </c:pt>
                      <c:pt idx="5552">
                        <c:v>2016-06-18 18:32</c:v>
                      </c:pt>
                      <c:pt idx="5553">
                        <c:v>2016-06-18 18:32</c:v>
                      </c:pt>
                      <c:pt idx="5554">
                        <c:v>2016-06-18 18:32</c:v>
                      </c:pt>
                      <c:pt idx="5555">
                        <c:v>2016-06-18 18:32</c:v>
                      </c:pt>
                      <c:pt idx="5556">
                        <c:v>2016-06-18 18:32</c:v>
                      </c:pt>
                      <c:pt idx="5557">
                        <c:v>2016-06-18 18:32</c:v>
                      </c:pt>
                      <c:pt idx="5558">
                        <c:v>2016-06-18 18:32</c:v>
                      </c:pt>
                      <c:pt idx="5559">
                        <c:v>2016-06-18 18:32</c:v>
                      </c:pt>
                      <c:pt idx="5560">
                        <c:v>2016-06-18 18:32</c:v>
                      </c:pt>
                      <c:pt idx="5561">
                        <c:v>2016-06-18 18:32</c:v>
                      </c:pt>
                      <c:pt idx="5562">
                        <c:v>2016-06-18 18:32</c:v>
                      </c:pt>
                      <c:pt idx="5563">
                        <c:v>2016-06-18 18:32</c:v>
                      </c:pt>
                      <c:pt idx="5564">
                        <c:v>2016-06-18 18:32</c:v>
                      </c:pt>
                      <c:pt idx="5565">
                        <c:v>2016-06-18 18:32</c:v>
                      </c:pt>
                      <c:pt idx="5566">
                        <c:v>2016-06-18 18:32</c:v>
                      </c:pt>
                      <c:pt idx="5567">
                        <c:v>2016-06-18 18:32</c:v>
                      </c:pt>
                      <c:pt idx="5568">
                        <c:v>2016-06-18 18:32</c:v>
                      </c:pt>
                      <c:pt idx="5569">
                        <c:v>2016-06-18 18:32</c:v>
                      </c:pt>
                      <c:pt idx="5570">
                        <c:v>2016-06-18 18:32</c:v>
                      </c:pt>
                      <c:pt idx="5571">
                        <c:v>2016-06-18 18:32</c:v>
                      </c:pt>
                      <c:pt idx="5572">
                        <c:v>2016-06-18 18:32</c:v>
                      </c:pt>
                      <c:pt idx="5573">
                        <c:v>2016-06-18 18:32</c:v>
                      </c:pt>
                      <c:pt idx="5574">
                        <c:v>2016-06-18 18:32</c:v>
                      </c:pt>
                      <c:pt idx="5575">
                        <c:v>2016-06-18 18:32</c:v>
                      </c:pt>
                      <c:pt idx="5576">
                        <c:v>2016-06-18 18:32</c:v>
                      </c:pt>
                      <c:pt idx="5577">
                        <c:v>2016-06-18 18:32</c:v>
                      </c:pt>
                      <c:pt idx="5578">
                        <c:v>2016-06-18 18:32</c:v>
                      </c:pt>
                      <c:pt idx="5579">
                        <c:v>2016-06-18 18:32</c:v>
                      </c:pt>
                      <c:pt idx="5580">
                        <c:v>2016-06-18 18:32</c:v>
                      </c:pt>
                      <c:pt idx="5581">
                        <c:v>2016-06-18 18:32</c:v>
                      </c:pt>
                      <c:pt idx="5582">
                        <c:v>2016-06-18 18:32</c:v>
                      </c:pt>
                      <c:pt idx="5583">
                        <c:v>2016-06-18 18:32</c:v>
                      </c:pt>
                      <c:pt idx="5584">
                        <c:v>2016-06-18 18:32</c:v>
                      </c:pt>
                      <c:pt idx="5585">
                        <c:v>2016-06-18 18:32</c:v>
                      </c:pt>
                      <c:pt idx="5586">
                        <c:v>2016-06-18 18:32</c:v>
                      </c:pt>
                      <c:pt idx="5587">
                        <c:v>2016-06-18 18:32</c:v>
                      </c:pt>
                      <c:pt idx="5588">
                        <c:v>2016-06-18 18:32</c:v>
                      </c:pt>
                      <c:pt idx="5589">
                        <c:v>2016-06-18 18:32</c:v>
                      </c:pt>
                      <c:pt idx="5590">
                        <c:v>2016-06-18 18:32</c:v>
                      </c:pt>
                      <c:pt idx="5591">
                        <c:v>2016-06-18 18:32</c:v>
                      </c:pt>
                      <c:pt idx="5592">
                        <c:v>2016-06-18 18:32</c:v>
                      </c:pt>
                      <c:pt idx="5593">
                        <c:v>2016-06-18 18:32</c:v>
                      </c:pt>
                      <c:pt idx="5594">
                        <c:v>2016-06-18 18:33</c:v>
                      </c:pt>
                      <c:pt idx="5595">
                        <c:v>2016-06-18 18:33</c:v>
                      </c:pt>
                      <c:pt idx="5596">
                        <c:v>2016-06-18 18:33</c:v>
                      </c:pt>
                      <c:pt idx="5597">
                        <c:v>2016-06-18 18:33</c:v>
                      </c:pt>
                      <c:pt idx="5598">
                        <c:v>2016-06-18 18:33</c:v>
                      </c:pt>
                      <c:pt idx="5599">
                        <c:v>2016-06-18 18:33</c:v>
                      </c:pt>
                      <c:pt idx="5600">
                        <c:v>2016-06-18 18:33</c:v>
                      </c:pt>
                      <c:pt idx="5601">
                        <c:v>2016-06-18 18:33</c:v>
                      </c:pt>
                      <c:pt idx="5602">
                        <c:v>2016-06-18 18:33</c:v>
                      </c:pt>
                      <c:pt idx="5603">
                        <c:v>2016-06-18 18:33</c:v>
                      </c:pt>
                      <c:pt idx="5604">
                        <c:v>2016-06-18 18:33</c:v>
                      </c:pt>
                      <c:pt idx="5605">
                        <c:v>2016-06-18 18:33</c:v>
                      </c:pt>
                      <c:pt idx="5606">
                        <c:v>2016-06-18 18:33</c:v>
                      </c:pt>
                      <c:pt idx="5607">
                        <c:v>2016-06-18 18:33</c:v>
                      </c:pt>
                      <c:pt idx="5608">
                        <c:v>2016-06-18 18:33</c:v>
                      </c:pt>
                      <c:pt idx="5609">
                        <c:v>2016-06-18 18:33</c:v>
                      </c:pt>
                      <c:pt idx="5610">
                        <c:v>2016-06-18 18:33</c:v>
                      </c:pt>
                      <c:pt idx="5611">
                        <c:v>2016-06-18 18:33</c:v>
                      </c:pt>
                      <c:pt idx="5612">
                        <c:v>2016-06-18 18:33</c:v>
                      </c:pt>
                      <c:pt idx="5613">
                        <c:v>2016-06-18 18:33</c:v>
                      </c:pt>
                      <c:pt idx="5614">
                        <c:v>2016-06-18 18:33</c:v>
                      </c:pt>
                      <c:pt idx="5615">
                        <c:v>2016-06-18 18:33</c:v>
                      </c:pt>
                      <c:pt idx="5616">
                        <c:v>2016-06-18 18:33</c:v>
                      </c:pt>
                      <c:pt idx="5617">
                        <c:v>2016-06-18 18:33</c:v>
                      </c:pt>
                      <c:pt idx="5618">
                        <c:v>2016-06-18 18:33</c:v>
                      </c:pt>
                      <c:pt idx="5619">
                        <c:v>2016-06-18 18:33</c:v>
                      </c:pt>
                      <c:pt idx="5620">
                        <c:v>2016-06-18 18:33</c:v>
                      </c:pt>
                      <c:pt idx="5621">
                        <c:v>2016-06-18 18:33</c:v>
                      </c:pt>
                      <c:pt idx="5622">
                        <c:v>2016-06-18 18:33</c:v>
                      </c:pt>
                      <c:pt idx="5623">
                        <c:v>2016-06-18 18:33</c:v>
                      </c:pt>
                      <c:pt idx="5624">
                        <c:v>2016-06-18 18:33</c:v>
                      </c:pt>
                      <c:pt idx="5625">
                        <c:v>2016-06-18 18:33</c:v>
                      </c:pt>
                      <c:pt idx="5626">
                        <c:v>2016-06-18 18:33</c:v>
                      </c:pt>
                      <c:pt idx="5627">
                        <c:v>2016-06-18 18:33</c:v>
                      </c:pt>
                      <c:pt idx="5628">
                        <c:v>2016-06-18 18:33</c:v>
                      </c:pt>
                      <c:pt idx="5629">
                        <c:v>2016-06-18 18:33</c:v>
                      </c:pt>
                      <c:pt idx="5630">
                        <c:v>2016-06-18 18:33</c:v>
                      </c:pt>
                      <c:pt idx="5631">
                        <c:v>2016-06-18 18:33</c:v>
                      </c:pt>
                      <c:pt idx="5632">
                        <c:v>2016-06-18 18:33</c:v>
                      </c:pt>
                      <c:pt idx="5633">
                        <c:v>2016-06-18 18:33</c:v>
                      </c:pt>
                      <c:pt idx="5634">
                        <c:v>2016-06-18 18:33</c:v>
                      </c:pt>
                      <c:pt idx="5635">
                        <c:v>2016-06-18 18:33</c:v>
                      </c:pt>
                      <c:pt idx="5636">
                        <c:v>2016-06-18 18:33</c:v>
                      </c:pt>
                      <c:pt idx="5637">
                        <c:v>2016-06-18 18:33</c:v>
                      </c:pt>
                      <c:pt idx="5638">
                        <c:v>2016-06-18 18:33</c:v>
                      </c:pt>
                      <c:pt idx="5639">
                        <c:v>2016-06-18 18:33</c:v>
                      </c:pt>
                      <c:pt idx="5640">
                        <c:v>2016-06-18 18:33</c:v>
                      </c:pt>
                      <c:pt idx="5641">
                        <c:v>2016-06-18 18:33</c:v>
                      </c:pt>
                      <c:pt idx="5642">
                        <c:v>2016-06-18 18:33</c:v>
                      </c:pt>
                      <c:pt idx="5643">
                        <c:v>2016-06-18 18:33</c:v>
                      </c:pt>
                      <c:pt idx="5644">
                        <c:v>2016-06-18 18:33</c:v>
                      </c:pt>
                      <c:pt idx="5645">
                        <c:v>2016-06-18 18:33</c:v>
                      </c:pt>
                      <c:pt idx="5646">
                        <c:v>2016-06-18 18:33</c:v>
                      </c:pt>
                      <c:pt idx="5647">
                        <c:v>2016-06-18 18:33</c:v>
                      </c:pt>
                      <c:pt idx="5648">
                        <c:v>2016-06-18 18:33</c:v>
                      </c:pt>
                      <c:pt idx="5649">
                        <c:v>2016-06-18 18:33</c:v>
                      </c:pt>
                      <c:pt idx="5650">
                        <c:v>2016-06-18 18:33</c:v>
                      </c:pt>
                      <c:pt idx="5651">
                        <c:v>2016-06-18 18:33</c:v>
                      </c:pt>
                      <c:pt idx="5652">
                        <c:v>2016-06-18 18:33</c:v>
                      </c:pt>
                      <c:pt idx="5653">
                        <c:v>2016-06-18 18:34</c:v>
                      </c:pt>
                      <c:pt idx="5654">
                        <c:v>2016-06-18 18:34</c:v>
                      </c:pt>
                      <c:pt idx="5655">
                        <c:v>2016-06-18 18:34</c:v>
                      </c:pt>
                      <c:pt idx="5656">
                        <c:v>2016-06-18 18:34</c:v>
                      </c:pt>
                      <c:pt idx="5657">
                        <c:v>2016-06-18 18:34</c:v>
                      </c:pt>
                      <c:pt idx="5658">
                        <c:v>2016-06-18 18:34</c:v>
                      </c:pt>
                      <c:pt idx="5659">
                        <c:v>2016-06-18 18:34</c:v>
                      </c:pt>
                      <c:pt idx="5660">
                        <c:v>2016-06-18 18:34</c:v>
                      </c:pt>
                      <c:pt idx="5661">
                        <c:v>2016-06-18 18:34</c:v>
                      </c:pt>
                      <c:pt idx="5662">
                        <c:v>2016-06-18 18:34</c:v>
                      </c:pt>
                      <c:pt idx="5663">
                        <c:v>2016-06-18 18:34</c:v>
                      </c:pt>
                      <c:pt idx="5664">
                        <c:v>2016-06-18 18:34</c:v>
                      </c:pt>
                      <c:pt idx="5665">
                        <c:v>2016-06-18 18:34</c:v>
                      </c:pt>
                      <c:pt idx="5666">
                        <c:v>2016-06-18 18:34</c:v>
                      </c:pt>
                      <c:pt idx="5667">
                        <c:v>2016-06-18 18:34</c:v>
                      </c:pt>
                      <c:pt idx="5668">
                        <c:v>2016-06-18 18:34</c:v>
                      </c:pt>
                      <c:pt idx="5669">
                        <c:v>2016-06-18 18:34</c:v>
                      </c:pt>
                      <c:pt idx="5670">
                        <c:v>2016-06-18 18:34</c:v>
                      </c:pt>
                      <c:pt idx="5671">
                        <c:v>2016-06-18 18:34</c:v>
                      </c:pt>
                      <c:pt idx="5672">
                        <c:v>2016-06-18 18:34</c:v>
                      </c:pt>
                      <c:pt idx="5673">
                        <c:v>2016-06-18 18:34</c:v>
                      </c:pt>
                      <c:pt idx="5674">
                        <c:v>2016-06-18 18:34</c:v>
                      </c:pt>
                      <c:pt idx="5675">
                        <c:v>2016-06-18 18:34</c:v>
                      </c:pt>
                      <c:pt idx="5676">
                        <c:v>2016-06-18 18:34</c:v>
                      </c:pt>
                      <c:pt idx="5677">
                        <c:v>2016-06-18 18:34</c:v>
                      </c:pt>
                      <c:pt idx="5678">
                        <c:v>2016-06-18 18:34</c:v>
                      </c:pt>
                      <c:pt idx="5679">
                        <c:v>2016-06-18 18:34</c:v>
                      </c:pt>
                      <c:pt idx="5680">
                        <c:v>2016-06-18 18:34</c:v>
                      </c:pt>
                      <c:pt idx="5681">
                        <c:v>2016-06-18 18:34</c:v>
                      </c:pt>
                      <c:pt idx="5682">
                        <c:v>2016-06-18 18:34</c:v>
                      </c:pt>
                      <c:pt idx="5683">
                        <c:v>2016-06-18 18:34</c:v>
                      </c:pt>
                      <c:pt idx="5684">
                        <c:v>2016-06-18 18:34</c:v>
                      </c:pt>
                      <c:pt idx="5685">
                        <c:v>2016-06-18 18:34</c:v>
                      </c:pt>
                      <c:pt idx="5686">
                        <c:v>2016-06-18 18:34</c:v>
                      </c:pt>
                      <c:pt idx="5687">
                        <c:v>2016-06-18 18:34</c:v>
                      </c:pt>
                      <c:pt idx="5688">
                        <c:v>2016-06-18 18:34</c:v>
                      </c:pt>
                      <c:pt idx="5689">
                        <c:v>2016-06-18 18:34</c:v>
                      </c:pt>
                      <c:pt idx="5690">
                        <c:v>2016-06-18 18:34</c:v>
                      </c:pt>
                      <c:pt idx="5691">
                        <c:v>2016-06-18 18:34</c:v>
                      </c:pt>
                      <c:pt idx="5692">
                        <c:v>2016-06-18 18:34</c:v>
                      </c:pt>
                      <c:pt idx="5693">
                        <c:v>2016-06-18 18:34</c:v>
                      </c:pt>
                      <c:pt idx="5694">
                        <c:v>2016-06-18 18:34</c:v>
                      </c:pt>
                      <c:pt idx="5695">
                        <c:v>2016-06-18 18:34</c:v>
                      </c:pt>
                      <c:pt idx="5696">
                        <c:v>2016-06-18 18:34</c:v>
                      </c:pt>
                      <c:pt idx="5697">
                        <c:v>2016-06-18 18:34</c:v>
                      </c:pt>
                      <c:pt idx="5698">
                        <c:v>2016-06-18 18:34</c:v>
                      </c:pt>
                      <c:pt idx="5699">
                        <c:v>2016-06-18 18:34</c:v>
                      </c:pt>
                      <c:pt idx="5700">
                        <c:v>2016-06-18 18:34</c:v>
                      </c:pt>
                      <c:pt idx="5701">
                        <c:v>2016-06-18 18:34</c:v>
                      </c:pt>
                      <c:pt idx="5702">
                        <c:v>2016-06-18 18:34</c:v>
                      </c:pt>
                      <c:pt idx="5703">
                        <c:v>2016-06-18 18:34</c:v>
                      </c:pt>
                      <c:pt idx="5704">
                        <c:v>2016-06-18 18:34</c:v>
                      </c:pt>
                      <c:pt idx="5705">
                        <c:v>2016-06-18 18:34</c:v>
                      </c:pt>
                      <c:pt idx="5706">
                        <c:v>2016-06-18 18:34</c:v>
                      </c:pt>
                      <c:pt idx="5707">
                        <c:v>2016-06-18 18:34</c:v>
                      </c:pt>
                      <c:pt idx="5708">
                        <c:v>2016-06-18 18:35</c:v>
                      </c:pt>
                      <c:pt idx="5709">
                        <c:v>2016-06-18 18:35</c:v>
                      </c:pt>
                      <c:pt idx="5710">
                        <c:v>2016-06-18 18:35</c:v>
                      </c:pt>
                      <c:pt idx="5711">
                        <c:v>2016-06-18 18:35</c:v>
                      </c:pt>
                      <c:pt idx="5712">
                        <c:v>2016-06-18 18:35</c:v>
                      </c:pt>
                      <c:pt idx="5713">
                        <c:v>2016-06-18 18:35</c:v>
                      </c:pt>
                      <c:pt idx="5714">
                        <c:v>2016-06-18 18:35</c:v>
                      </c:pt>
                      <c:pt idx="5715">
                        <c:v>2016-06-18 18:35</c:v>
                      </c:pt>
                      <c:pt idx="5716">
                        <c:v>2016-06-18 18:35</c:v>
                      </c:pt>
                      <c:pt idx="5717">
                        <c:v>2016-06-18 18:35</c:v>
                      </c:pt>
                      <c:pt idx="5718">
                        <c:v>2016-06-18 18:35</c:v>
                      </c:pt>
                      <c:pt idx="5719">
                        <c:v>2016-06-18 18:35</c:v>
                      </c:pt>
                      <c:pt idx="5720">
                        <c:v>2016-06-18 18:35</c:v>
                      </c:pt>
                      <c:pt idx="5721">
                        <c:v>2016-06-18 18:35</c:v>
                      </c:pt>
                      <c:pt idx="5722">
                        <c:v>2016-06-18 18:35</c:v>
                      </c:pt>
                      <c:pt idx="5723">
                        <c:v>2016-06-18 18:35</c:v>
                      </c:pt>
                      <c:pt idx="5724">
                        <c:v>2016-06-18 18:35</c:v>
                      </c:pt>
                      <c:pt idx="5725">
                        <c:v>2016-06-18 18:35</c:v>
                      </c:pt>
                      <c:pt idx="5726">
                        <c:v>2016-06-18 18:35</c:v>
                      </c:pt>
                      <c:pt idx="5727">
                        <c:v>2016-06-18 18:35</c:v>
                      </c:pt>
                      <c:pt idx="5728">
                        <c:v>2016-06-18 18:35</c:v>
                      </c:pt>
                      <c:pt idx="5729">
                        <c:v>2016-06-18 18:35</c:v>
                      </c:pt>
                      <c:pt idx="5730">
                        <c:v>2016-06-18 18:35</c:v>
                      </c:pt>
                      <c:pt idx="5731">
                        <c:v>2016-06-18 18:35</c:v>
                      </c:pt>
                      <c:pt idx="5732">
                        <c:v>2016-06-18 18:35</c:v>
                      </c:pt>
                      <c:pt idx="5733">
                        <c:v>2016-06-18 18:35</c:v>
                      </c:pt>
                      <c:pt idx="5734">
                        <c:v>2016-06-18 18:35</c:v>
                      </c:pt>
                      <c:pt idx="5735">
                        <c:v>2016-06-18 18:35</c:v>
                      </c:pt>
                      <c:pt idx="5736">
                        <c:v>2016-06-18 18:35</c:v>
                      </c:pt>
                      <c:pt idx="5737">
                        <c:v>2016-06-18 18:35</c:v>
                      </c:pt>
                      <c:pt idx="5738">
                        <c:v>2016-06-18 18:35</c:v>
                      </c:pt>
                      <c:pt idx="5739">
                        <c:v>2016-06-18 18:35</c:v>
                      </c:pt>
                      <c:pt idx="5740">
                        <c:v>2016-06-18 18:35</c:v>
                      </c:pt>
                      <c:pt idx="5741">
                        <c:v>2016-06-18 18:35</c:v>
                      </c:pt>
                      <c:pt idx="5742">
                        <c:v>2016-06-18 18:35</c:v>
                      </c:pt>
                      <c:pt idx="5743">
                        <c:v>2016-06-18 18:35</c:v>
                      </c:pt>
                      <c:pt idx="5744">
                        <c:v>2016-06-18 18:35</c:v>
                      </c:pt>
                      <c:pt idx="5745">
                        <c:v>2016-06-18 18:35</c:v>
                      </c:pt>
                      <c:pt idx="5746">
                        <c:v>2016-06-18 18:35</c:v>
                      </c:pt>
                      <c:pt idx="5747">
                        <c:v>2016-06-18 18:35</c:v>
                      </c:pt>
                      <c:pt idx="5748">
                        <c:v>2016-06-18 18:35</c:v>
                      </c:pt>
                      <c:pt idx="5749">
                        <c:v>2016-06-18 18:35</c:v>
                      </c:pt>
                      <c:pt idx="5750">
                        <c:v>2016-06-18 18:35</c:v>
                      </c:pt>
                      <c:pt idx="5751">
                        <c:v>2016-06-18 18:35</c:v>
                      </c:pt>
                      <c:pt idx="5752">
                        <c:v>2016-06-18 18:35</c:v>
                      </c:pt>
                      <c:pt idx="5753">
                        <c:v>2016-06-18 18:35</c:v>
                      </c:pt>
                      <c:pt idx="5754">
                        <c:v>2016-06-18 18:35</c:v>
                      </c:pt>
                      <c:pt idx="5755">
                        <c:v>2016-06-18 18:35</c:v>
                      </c:pt>
                      <c:pt idx="5756">
                        <c:v>2016-06-18 18:35</c:v>
                      </c:pt>
                      <c:pt idx="5757">
                        <c:v>2016-06-18 18:35</c:v>
                      </c:pt>
                      <c:pt idx="5758">
                        <c:v>2016-06-18 18:35</c:v>
                      </c:pt>
                      <c:pt idx="5759">
                        <c:v>2016-06-18 18:35</c:v>
                      </c:pt>
                      <c:pt idx="5760">
                        <c:v>2016-06-18 18:35</c:v>
                      </c:pt>
                      <c:pt idx="5761">
                        <c:v>2016-06-18 18:35</c:v>
                      </c:pt>
                      <c:pt idx="5762">
                        <c:v>2016-06-18 18:35</c:v>
                      </c:pt>
                      <c:pt idx="5763">
                        <c:v>2016-06-18 18:35</c:v>
                      </c:pt>
                      <c:pt idx="5764">
                        <c:v>2016-06-18 18:35</c:v>
                      </c:pt>
                      <c:pt idx="5765">
                        <c:v>2016-06-18 18:35</c:v>
                      </c:pt>
                      <c:pt idx="5766">
                        <c:v>2016-06-18 18:36</c:v>
                      </c:pt>
                      <c:pt idx="5767">
                        <c:v>2016-06-18 18:36</c:v>
                      </c:pt>
                      <c:pt idx="5768">
                        <c:v>2016-06-18 18:36</c:v>
                      </c:pt>
                      <c:pt idx="5769">
                        <c:v>2016-06-18 18:36</c:v>
                      </c:pt>
                      <c:pt idx="5770">
                        <c:v>2016-06-18 18:36</c:v>
                      </c:pt>
                      <c:pt idx="5771">
                        <c:v>2016-06-18 18:36</c:v>
                      </c:pt>
                      <c:pt idx="5772">
                        <c:v>2016-06-18 18:36</c:v>
                      </c:pt>
                      <c:pt idx="5773">
                        <c:v>2016-06-18 18:36</c:v>
                      </c:pt>
                      <c:pt idx="5774">
                        <c:v>2016-06-18 18:36</c:v>
                      </c:pt>
                      <c:pt idx="5775">
                        <c:v>2016-06-18 18:36</c:v>
                      </c:pt>
                      <c:pt idx="5776">
                        <c:v>2016-06-18 18:36</c:v>
                      </c:pt>
                      <c:pt idx="5777">
                        <c:v>2016-06-18 18:36</c:v>
                      </c:pt>
                      <c:pt idx="5778">
                        <c:v>2016-06-18 18:36</c:v>
                      </c:pt>
                      <c:pt idx="5779">
                        <c:v>2016-06-18 18:36</c:v>
                      </c:pt>
                      <c:pt idx="5780">
                        <c:v>2016-06-18 18:36</c:v>
                      </c:pt>
                      <c:pt idx="5781">
                        <c:v>2016-06-18 18:36</c:v>
                      </c:pt>
                      <c:pt idx="5782">
                        <c:v>2016-06-18 18:36</c:v>
                      </c:pt>
                      <c:pt idx="5783">
                        <c:v>2016-06-18 18:36</c:v>
                      </c:pt>
                      <c:pt idx="5784">
                        <c:v>2016-06-18 18:36</c:v>
                      </c:pt>
                      <c:pt idx="5785">
                        <c:v>2016-06-18 18:36</c:v>
                      </c:pt>
                      <c:pt idx="5786">
                        <c:v>2016-06-18 18:36</c:v>
                      </c:pt>
                      <c:pt idx="5787">
                        <c:v>2016-06-18 18:36</c:v>
                      </c:pt>
                      <c:pt idx="5788">
                        <c:v>2016-06-18 18:36</c:v>
                      </c:pt>
                      <c:pt idx="5789">
                        <c:v>2016-06-18 18:36</c:v>
                      </c:pt>
                      <c:pt idx="5790">
                        <c:v>2016-06-18 18:36</c:v>
                      </c:pt>
                      <c:pt idx="5791">
                        <c:v>2016-06-18 18:36</c:v>
                      </c:pt>
                      <c:pt idx="5792">
                        <c:v>2016-06-18 18:36</c:v>
                      </c:pt>
                      <c:pt idx="5793">
                        <c:v>2016-06-18 18:36</c:v>
                      </c:pt>
                      <c:pt idx="5794">
                        <c:v>2016-06-18 18:36</c:v>
                      </c:pt>
                      <c:pt idx="5795">
                        <c:v>2016-06-18 18:36</c:v>
                      </c:pt>
                      <c:pt idx="5796">
                        <c:v>2016-06-18 18:36</c:v>
                      </c:pt>
                      <c:pt idx="5797">
                        <c:v>2016-06-18 18:36</c:v>
                      </c:pt>
                      <c:pt idx="5798">
                        <c:v>2016-06-18 18:36</c:v>
                      </c:pt>
                      <c:pt idx="5799">
                        <c:v>2016-06-18 18:36</c:v>
                      </c:pt>
                      <c:pt idx="5800">
                        <c:v>2016-06-18 18:36</c:v>
                      </c:pt>
                      <c:pt idx="5801">
                        <c:v>2016-06-18 18:36</c:v>
                      </c:pt>
                      <c:pt idx="5802">
                        <c:v>2016-06-18 18:36</c:v>
                      </c:pt>
                      <c:pt idx="5803">
                        <c:v>2016-06-18 18:36</c:v>
                      </c:pt>
                      <c:pt idx="5804">
                        <c:v>2016-06-18 18:36</c:v>
                      </c:pt>
                      <c:pt idx="5805">
                        <c:v>2016-06-18 18:36</c:v>
                      </c:pt>
                      <c:pt idx="5806">
                        <c:v>2016-06-18 18:36</c:v>
                      </c:pt>
                      <c:pt idx="5807">
                        <c:v>2016-06-18 18:36</c:v>
                      </c:pt>
                      <c:pt idx="5808">
                        <c:v>2016-06-18 18:36</c:v>
                      </c:pt>
                      <c:pt idx="5809">
                        <c:v>2016-06-18 18:36</c:v>
                      </c:pt>
                      <c:pt idx="5810">
                        <c:v>2016-06-18 18:36</c:v>
                      </c:pt>
                      <c:pt idx="5811">
                        <c:v>2016-06-18 18:36</c:v>
                      </c:pt>
                      <c:pt idx="5812">
                        <c:v>2016-06-18 18:36</c:v>
                      </c:pt>
                      <c:pt idx="5813">
                        <c:v>2016-06-18 18:36</c:v>
                      </c:pt>
                      <c:pt idx="5814">
                        <c:v>2016-06-18 18:36</c:v>
                      </c:pt>
                      <c:pt idx="5815">
                        <c:v>2016-06-18 18:36</c:v>
                      </c:pt>
                      <c:pt idx="5816">
                        <c:v>2016-06-18 18:36</c:v>
                      </c:pt>
                      <c:pt idx="5817">
                        <c:v>2016-06-18 18:36</c:v>
                      </c:pt>
                      <c:pt idx="5818">
                        <c:v>2016-06-18 18:36</c:v>
                      </c:pt>
                      <c:pt idx="5819">
                        <c:v>2016-06-18 18:36</c:v>
                      </c:pt>
                      <c:pt idx="5820">
                        <c:v>2016-06-18 18:36</c:v>
                      </c:pt>
                      <c:pt idx="5821">
                        <c:v>2016-06-18 18:36</c:v>
                      </c:pt>
                      <c:pt idx="5822">
                        <c:v>2016-06-18 18:36</c:v>
                      </c:pt>
                      <c:pt idx="5823">
                        <c:v>2016-06-18 18:37</c:v>
                      </c:pt>
                      <c:pt idx="5824">
                        <c:v>2016-06-18 18:37</c:v>
                      </c:pt>
                      <c:pt idx="5825">
                        <c:v>2016-06-18 18:37</c:v>
                      </c:pt>
                      <c:pt idx="5826">
                        <c:v>2016-06-18 18:37</c:v>
                      </c:pt>
                      <c:pt idx="5827">
                        <c:v>2016-06-18 18:37</c:v>
                      </c:pt>
                      <c:pt idx="5828">
                        <c:v>2016-06-18 18:37</c:v>
                      </c:pt>
                      <c:pt idx="5829">
                        <c:v>2016-06-18 18:37</c:v>
                      </c:pt>
                      <c:pt idx="5830">
                        <c:v>2016-06-18 18:37</c:v>
                      </c:pt>
                      <c:pt idx="5831">
                        <c:v>2016-06-18 18:37</c:v>
                      </c:pt>
                      <c:pt idx="5832">
                        <c:v>2016-06-18 18:37</c:v>
                      </c:pt>
                      <c:pt idx="5833">
                        <c:v>2016-06-18 18:37</c:v>
                      </c:pt>
                      <c:pt idx="5834">
                        <c:v>2016-06-18 18:37</c:v>
                      </c:pt>
                      <c:pt idx="5835">
                        <c:v>2016-06-18 18:37</c:v>
                      </c:pt>
                      <c:pt idx="5836">
                        <c:v>2016-06-18 18:37</c:v>
                      </c:pt>
                      <c:pt idx="5837">
                        <c:v>2016-06-18 18:37</c:v>
                      </c:pt>
                      <c:pt idx="5838">
                        <c:v>2016-06-18 18:37</c:v>
                      </c:pt>
                      <c:pt idx="5839">
                        <c:v>2016-06-18 18:37</c:v>
                      </c:pt>
                      <c:pt idx="5840">
                        <c:v>2016-06-18 18:37</c:v>
                      </c:pt>
                      <c:pt idx="5841">
                        <c:v>2016-06-18 18:37</c:v>
                      </c:pt>
                      <c:pt idx="5842">
                        <c:v>2016-06-18 18:37</c:v>
                      </c:pt>
                      <c:pt idx="5843">
                        <c:v>2016-06-18 18:37</c:v>
                      </c:pt>
                      <c:pt idx="5844">
                        <c:v>2016-06-18 18:37</c:v>
                      </c:pt>
                      <c:pt idx="5845">
                        <c:v>2016-06-18 18:37</c:v>
                      </c:pt>
                      <c:pt idx="5846">
                        <c:v>2016-06-18 18:37</c:v>
                      </c:pt>
                      <c:pt idx="5847">
                        <c:v>2016-06-18 18:37</c:v>
                      </c:pt>
                      <c:pt idx="5848">
                        <c:v>2016-06-18 18:37</c:v>
                      </c:pt>
                      <c:pt idx="5849">
                        <c:v>2016-06-18 18:37</c:v>
                      </c:pt>
                      <c:pt idx="5850">
                        <c:v>2016-06-18 18:37</c:v>
                      </c:pt>
                      <c:pt idx="5851">
                        <c:v>2016-06-18 18:37</c:v>
                      </c:pt>
                      <c:pt idx="5852">
                        <c:v>2016-06-18 18:37</c:v>
                      </c:pt>
                      <c:pt idx="5853">
                        <c:v>2016-06-18 18:37</c:v>
                      </c:pt>
                      <c:pt idx="5854">
                        <c:v>2016-06-18 18:37</c:v>
                      </c:pt>
                      <c:pt idx="5855">
                        <c:v>2016-06-18 18:37</c:v>
                      </c:pt>
                      <c:pt idx="5856">
                        <c:v>2016-06-18 18:37</c:v>
                      </c:pt>
                      <c:pt idx="5857">
                        <c:v>2016-06-18 18:37</c:v>
                      </c:pt>
                      <c:pt idx="5858">
                        <c:v>2016-06-18 18:37</c:v>
                      </c:pt>
                      <c:pt idx="5859">
                        <c:v>2016-06-18 18:37</c:v>
                      </c:pt>
                      <c:pt idx="5860">
                        <c:v>2016-06-18 18:37</c:v>
                      </c:pt>
                      <c:pt idx="5861">
                        <c:v>2016-06-18 18:37</c:v>
                      </c:pt>
                      <c:pt idx="5862">
                        <c:v>2016-06-18 18:37</c:v>
                      </c:pt>
                      <c:pt idx="5863">
                        <c:v>2016-06-18 18:37</c:v>
                      </c:pt>
                      <c:pt idx="5864">
                        <c:v>2016-06-18 18:37</c:v>
                      </c:pt>
                      <c:pt idx="5865">
                        <c:v>2016-06-18 18:37</c:v>
                      </c:pt>
                      <c:pt idx="5866">
                        <c:v>2016-06-18 18:37</c:v>
                      </c:pt>
                      <c:pt idx="5867">
                        <c:v>2016-06-18 18:37</c:v>
                      </c:pt>
                      <c:pt idx="5868">
                        <c:v>2016-06-18 18:37</c:v>
                      </c:pt>
                      <c:pt idx="5869">
                        <c:v>2016-06-18 18:37</c:v>
                      </c:pt>
                      <c:pt idx="5870">
                        <c:v>2016-06-18 18:37</c:v>
                      </c:pt>
                      <c:pt idx="5871">
                        <c:v>2016-06-18 18:37</c:v>
                      </c:pt>
                      <c:pt idx="5872">
                        <c:v>2016-06-18 18:37</c:v>
                      </c:pt>
                      <c:pt idx="5873">
                        <c:v>2016-06-18 18:37</c:v>
                      </c:pt>
                      <c:pt idx="5874">
                        <c:v>2016-06-18 18:37</c:v>
                      </c:pt>
                      <c:pt idx="5875">
                        <c:v>2016-06-18 18:37</c:v>
                      </c:pt>
                      <c:pt idx="5876">
                        <c:v>2016-06-18 18:37</c:v>
                      </c:pt>
                      <c:pt idx="5877">
                        <c:v>2016-06-18 18:37</c:v>
                      </c:pt>
                      <c:pt idx="5878">
                        <c:v>2016-06-18 18:37</c:v>
                      </c:pt>
                      <c:pt idx="5879">
                        <c:v>2016-06-18 18:37</c:v>
                      </c:pt>
                      <c:pt idx="5880">
                        <c:v>2016-06-18 18:38</c:v>
                      </c:pt>
                      <c:pt idx="5881">
                        <c:v>2016-06-18 18:38</c:v>
                      </c:pt>
                      <c:pt idx="5882">
                        <c:v>2016-06-18 18:38</c:v>
                      </c:pt>
                      <c:pt idx="5883">
                        <c:v>2016-06-18 18:38</c:v>
                      </c:pt>
                      <c:pt idx="5884">
                        <c:v>2016-06-18 18:38</c:v>
                      </c:pt>
                      <c:pt idx="5885">
                        <c:v>2016-06-18 18:38</c:v>
                      </c:pt>
                      <c:pt idx="5886">
                        <c:v>2016-06-18 18:38</c:v>
                      </c:pt>
                      <c:pt idx="5887">
                        <c:v>2016-06-18 18:38</c:v>
                      </c:pt>
                      <c:pt idx="5888">
                        <c:v>2016-06-18 18:38</c:v>
                      </c:pt>
                      <c:pt idx="5889">
                        <c:v>2016-06-18 18:38</c:v>
                      </c:pt>
                      <c:pt idx="5890">
                        <c:v>2016-06-18 18:38</c:v>
                      </c:pt>
                      <c:pt idx="5891">
                        <c:v>2016-06-18 18:38</c:v>
                      </c:pt>
                      <c:pt idx="5892">
                        <c:v>2016-06-18 18:38</c:v>
                      </c:pt>
                      <c:pt idx="5893">
                        <c:v>2016-06-18 18:38</c:v>
                      </c:pt>
                      <c:pt idx="5894">
                        <c:v>2016-06-18 18:38</c:v>
                      </c:pt>
                      <c:pt idx="5895">
                        <c:v>2016-06-18 18:38</c:v>
                      </c:pt>
                      <c:pt idx="5896">
                        <c:v>2016-06-18 18:38</c:v>
                      </c:pt>
                      <c:pt idx="5897">
                        <c:v>2016-06-18 18:38</c:v>
                      </c:pt>
                      <c:pt idx="5898">
                        <c:v>2016-06-18 18:38</c:v>
                      </c:pt>
                      <c:pt idx="5899">
                        <c:v>2016-06-18 18:38</c:v>
                      </c:pt>
                      <c:pt idx="5900">
                        <c:v>2016-06-18 18:38</c:v>
                      </c:pt>
                      <c:pt idx="5901">
                        <c:v>2016-06-18 18:38</c:v>
                      </c:pt>
                      <c:pt idx="5902">
                        <c:v>2016-06-18 18:38</c:v>
                      </c:pt>
                      <c:pt idx="5903">
                        <c:v>2016-06-18 18:38</c:v>
                      </c:pt>
                      <c:pt idx="5904">
                        <c:v>2016-06-18 18:38</c:v>
                      </c:pt>
                      <c:pt idx="5905">
                        <c:v>2016-06-18 18:38</c:v>
                      </c:pt>
                      <c:pt idx="5906">
                        <c:v>2016-06-18 18:38</c:v>
                      </c:pt>
                      <c:pt idx="5907">
                        <c:v>2016-06-18 18:38</c:v>
                      </c:pt>
                      <c:pt idx="5908">
                        <c:v>2016-06-18 18:38</c:v>
                      </c:pt>
                      <c:pt idx="5909">
                        <c:v>2016-06-18 18:38</c:v>
                      </c:pt>
                      <c:pt idx="5910">
                        <c:v>2016-06-18 18:38</c:v>
                      </c:pt>
                      <c:pt idx="5911">
                        <c:v>2016-06-18 18:38</c:v>
                      </c:pt>
                      <c:pt idx="5912">
                        <c:v>2016-06-18 18:38</c:v>
                      </c:pt>
                      <c:pt idx="5913">
                        <c:v>2016-06-18 18:38</c:v>
                      </c:pt>
                      <c:pt idx="5914">
                        <c:v>2016-06-18 18:38</c:v>
                      </c:pt>
                      <c:pt idx="5915">
                        <c:v>2016-06-18 18:38</c:v>
                      </c:pt>
                      <c:pt idx="5916">
                        <c:v>2016-06-18 18:38</c:v>
                      </c:pt>
                      <c:pt idx="5917">
                        <c:v>2016-06-18 18:38</c:v>
                      </c:pt>
                      <c:pt idx="5918">
                        <c:v>2016-06-18 18:38</c:v>
                      </c:pt>
                      <c:pt idx="5919">
                        <c:v>2016-06-18 18:38</c:v>
                      </c:pt>
                      <c:pt idx="5920">
                        <c:v>2016-06-18 18:38</c:v>
                      </c:pt>
                      <c:pt idx="5921">
                        <c:v>2016-06-18 18:38</c:v>
                      </c:pt>
                      <c:pt idx="5922">
                        <c:v>2016-06-18 18:38</c:v>
                      </c:pt>
                      <c:pt idx="5923">
                        <c:v>2016-06-18 18:38</c:v>
                      </c:pt>
                      <c:pt idx="5924">
                        <c:v>2016-06-18 18:38</c:v>
                      </c:pt>
                      <c:pt idx="5925">
                        <c:v>2016-06-18 18:38</c:v>
                      </c:pt>
                      <c:pt idx="5926">
                        <c:v>2016-06-18 18:38</c:v>
                      </c:pt>
                      <c:pt idx="5927">
                        <c:v>2016-06-18 18:38</c:v>
                      </c:pt>
                      <c:pt idx="5928">
                        <c:v>2016-06-18 18:38</c:v>
                      </c:pt>
                      <c:pt idx="5929">
                        <c:v>2016-06-18 18:38</c:v>
                      </c:pt>
                      <c:pt idx="5930">
                        <c:v>2016-06-18 18:38</c:v>
                      </c:pt>
                      <c:pt idx="5931">
                        <c:v>2016-06-18 18:38</c:v>
                      </c:pt>
                      <c:pt idx="5932">
                        <c:v>2016-06-18 18:38</c:v>
                      </c:pt>
                      <c:pt idx="5933">
                        <c:v>2016-06-18 18:38</c:v>
                      </c:pt>
                      <c:pt idx="5934">
                        <c:v>2016-06-18 18:38</c:v>
                      </c:pt>
                      <c:pt idx="5935">
                        <c:v>2016-06-18 18:38</c:v>
                      </c:pt>
                      <c:pt idx="5936">
                        <c:v>2016-06-18 18:38</c:v>
                      </c:pt>
                      <c:pt idx="5937">
                        <c:v>2016-06-18 18:39</c:v>
                      </c:pt>
                      <c:pt idx="5938">
                        <c:v>2016-06-18 18:39</c:v>
                      </c:pt>
                      <c:pt idx="5939">
                        <c:v>2016-06-18 18:39</c:v>
                      </c:pt>
                      <c:pt idx="5940">
                        <c:v>2016-06-18 18:39</c:v>
                      </c:pt>
                      <c:pt idx="5941">
                        <c:v>2016-06-18 18:39</c:v>
                      </c:pt>
                      <c:pt idx="5942">
                        <c:v>2016-06-18 18:39</c:v>
                      </c:pt>
                      <c:pt idx="5943">
                        <c:v>2016-06-18 18:39</c:v>
                      </c:pt>
                      <c:pt idx="5944">
                        <c:v>2016-06-18 18:39</c:v>
                      </c:pt>
                      <c:pt idx="5945">
                        <c:v>2016-06-18 18:39</c:v>
                      </c:pt>
                      <c:pt idx="5946">
                        <c:v>2016-06-18 18:39</c:v>
                      </c:pt>
                      <c:pt idx="5947">
                        <c:v>2016-06-18 18:39</c:v>
                      </c:pt>
                      <c:pt idx="5948">
                        <c:v>2016-06-18 18:39</c:v>
                      </c:pt>
                      <c:pt idx="5949">
                        <c:v>2016-06-18 18:39</c:v>
                      </c:pt>
                      <c:pt idx="5950">
                        <c:v>2016-06-18 18:39</c:v>
                      </c:pt>
                      <c:pt idx="5951">
                        <c:v>2016-06-18 18:39</c:v>
                      </c:pt>
                      <c:pt idx="5952">
                        <c:v>2016-06-18 18:39</c:v>
                      </c:pt>
                      <c:pt idx="5953">
                        <c:v>2016-06-18 18:39</c:v>
                      </c:pt>
                      <c:pt idx="5954">
                        <c:v>2016-06-18 18:39</c:v>
                      </c:pt>
                      <c:pt idx="5955">
                        <c:v>2016-06-18 18:39</c:v>
                      </c:pt>
                      <c:pt idx="5956">
                        <c:v>2016-06-18 18:39</c:v>
                      </c:pt>
                      <c:pt idx="5957">
                        <c:v>2016-06-18 18:39</c:v>
                      </c:pt>
                      <c:pt idx="5958">
                        <c:v>2016-06-18 18:39</c:v>
                      </c:pt>
                      <c:pt idx="5959">
                        <c:v>2016-06-18 18:39</c:v>
                      </c:pt>
                      <c:pt idx="5960">
                        <c:v>2016-06-18 18:39</c:v>
                      </c:pt>
                      <c:pt idx="5961">
                        <c:v>2016-06-18 18:39</c:v>
                      </c:pt>
                      <c:pt idx="5962">
                        <c:v>2016-06-18 18:39</c:v>
                      </c:pt>
                      <c:pt idx="5963">
                        <c:v>2016-06-18 18:39</c:v>
                      </c:pt>
                      <c:pt idx="5964">
                        <c:v>2016-06-18 18:39</c:v>
                      </c:pt>
                      <c:pt idx="5965">
                        <c:v>2016-06-18 18:39</c:v>
                      </c:pt>
                      <c:pt idx="5966">
                        <c:v>2016-06-18 18:39</c:v>
                      </c:pt>
                      <c:pt idx="5967">
                        <c:v>2016-06-18 18:39</c:v>
                      </c:pt>
                      <c:pt idx="5968">
                        <c:v>2016-06-18 18:39</c:v>
                      </c:pt>
                      <c:pt idx="5969">
                        <c:v>2016-06-18 18:39</c:v>
                      </c:pt>
                      <c:pt idx="5970">
                        <c:v>2016-06-18 18:39</c:v>
                      </c:pt>
                      <c:pt idx="5971">
                        <c:v>2016-06-18 18:39</c:v>
                      </c:pt>
                      <c:pt idx="5972">
                        <c:v>2016-06-18 18:39</c:v>
                      </c:pt>
                      <c:pt idx="5973">
                        <c:v>2016-06-18 18:39</c:v>
                      </c:pt>
                      <c:pt idx="5974">
                        <c:v>2016-06-18 18:39</c:v>
                      </c:pt>
                      <c:pt idx="5975">
                        <c:v>2016-06-18 18:39</c:v>
                      </c:pt>
                      <c:pt idx="5976">
                        <c:v>2016-06-18 18:39</c:v>
                      </c:pt>
                      <c:pt idx="5977">
                        <c:v>2016-06-18 18:39</c:v>
                      </c:pt>
                      <c:pt idx="5978">
                        <c:v>2016-06-18 18:39</c:v>
                      </c:pt>
                      <c:pt idx="5979">
                        <c:v>2016-06-18 18:39</c:v>
                      </c:pt>
                      <c:pt idx="5980">
                        <c:v>2016-06-18 18:39</c:v>
                      </c:pt>
                      <c:pt idx="5981">
                        <c:v>2016-06-18 18:39</c:v>
                      </c:pt>
                      <c:pt idx="5982">
                        <c:v>2016-06-18 18:39</c:v>
                      </c:pt>
                      <c:pt idx="5983">
                        <c:v>2016-06-18 18:39</c:v>
                      </c:pt>
                      <c:pt idx="5984">
                        <c:v>2016-06-18 18:39</c:v>
                      </c:pt>
                      <c:pt idx="5985">
                        <c:v>2016-06-18 18:39</c:v>
                      </c:pt>
                      <c:pt idx="5986">
                        <c:v>2016-06-18 18:39</c:v>
                      </c:pt>
                      <c:pt idx="5987">
                        <c:v>2016-06-18 18:39</c:v>
                      </c:pt>
                      <c:pt idx="5988">
                        <c:v>2016-06-18 18:39</c:v>
                      </c:pt>
                      <c:pt idx="5989">
                        <c:v>2016-06-18 18:39</c:v>
                      </c:pt>
                      <c:pt idx="5990">
                        <c:v>2016-06-18 18:39</c:v>
                      </c:pt>
                      <c:pt idx="5991">
                        <c:v>2016-06-18 18:39</c:v>
                      </c:pt>
                      <c:pt idx="5992">
                        <c:v>2016-06-18 18:39</c:v>
                      </c:pt>
                      <c:pt idx="5993">
                        <c:v>2016-06-18 18:39</c:v>
                      </c:pt>
                      <c:pt idx="5994">
                        <c:v>2016-06-18 18:39</c:v>
                      </c:pt>
                      <c:pt idx="5995">
                        <c:v>2016-06-18 18:39</c:v>
                      </c:pt>
                      <c:pt idx="5996">
                        <c:v>2016-06-18 18:40</c:v>
                      </c:pt>
                      <c:pt idx="5997">
                        <c:v>2016-06-18 18:40</c:v>
                      </c:pt>
                      <c:pt idx="5998">
                        <c:v>2016-06-18 18:40</c:v>
                      </c:pt>
                      <c:pt idx="5999">
                        <c:v>2016-06-18 18:40</c:v>
                      </c:pt>
                      <c:pt idx="6000">
                        <c:v>2016-06-18 18:40</c:v>
                      </c:pt>
                      <c:pt idx="6001">
                        <c:v>2016-06-18 18:40</c:v>
                      </c:pt>
                      <c:pt idx="6002">
                        <c:v>2016-06-18 18:40</c:v>
                      </c:pt>
                      <c:pt idx="6003">
                        <c:v>2016-06-18 18:40</c:v>
                      </c:pt>
                      <c:pt idx="6004">
                        <c:v>2016-06-18 18:40</c:v>
                      </c:pt>
                      <c:pt idx="6005">
                        <c:v>2016-06-18 18:40</c:v>
                      </c:pt>
                      <c:pt idx="6006">
                        <c:v>2016-06-18 18:40</c:v>
                      </c:pt>
                      <c:pt idx="6007">
                        <c:v>2016-06-18 18:40</c:v>
                      </c:pt>
                      <c:pt idx="6008">
                        <c:v>2016-06-18 18:40</c:v>
                      </c:pt>
                      <c:pt idx="6009">
                        <c:v>2016-06-18 18:40</c:v>
                      </c:pt>
                      <c:pt idx="6010">
                        <c:v>2016-06-18 18:40</c:v>
                      </c:pt>
                      <c:pt idx="6011">
                        <c:v>2016-06-18 18:40</c:v>
                      </c:pt>
                      <c:pt idx="6012">
                        <c:v>2016-06-18 18:40</c:v>
                      </c:pt>
                      <c:pt idx="6013">
                        <c:v>2016-06-18 18:40</c:v>
                      </c:pt>
                      <c:pt idx="6014">
                        <c:v>2016-06-18 18:40</c:v>
                      </c:pt>
                      <c:pt idx="6015">
                        <c:v>2016-06-18 18:40</c:v>
                      </c:pt>
                      <c:pt idx="6016">
                        <c:v>2016-06-18 18:40</c:v>
                      </c:pt>
                      <c:pt idx="6017">
                        <c:v>2016-06-18 18:40</c:v>
                      </c:pt>
                      <c:pt idx="6018">
                        <c:v>2016-06-18 18:40</c:v>
                      </c:pt>
                      <c:pt idx="6019">
                        <c:v>2016-06-18 18:40</c:v>
                      </c:pt>
                      <c:pt idx="6020">
                        <c:v>2016-06-18 18:40</c:v>
                      </c:pt>
                      <c:pt idx="6021">
                        <c:v>2016-06-18 18:40</c:v>
                      </c:pt>
                      <c:pt idx="6022">
                        <c:v>2016-06-18 18:40</c:v>
                      </c:pt>
                      <c:pt idx="6023">
                        <c:v>2016-06-18 18:40</c:v>
                      </c:pt>
                      <c:pt idx="6024">
                        <c:v>2016-06-18 18:40</c:v>
                      </c:pt>
                      <c:pt idx="6025">
                        <c:v>2016-06-18 18:40</c:v>
                      </c:pt>
                      <c:pt idx="6026">
                        <c:v>2016-06-18 18:40</c:v>
                      </c:pt>
                      <c:pt idx="6027">
                        <c:v>2016-06-18 18:40</c:v>
                      </c:pt>
                      <c:pt idx="6028">
                        <c:v>2016-06-18 18:40</c:v>
                      </c:pt>
                      <c:pt idx="6029">
                        <c:v>2016-06-18 18:40</c:v>
                      </c:pt>
                      <c:pt idx="6030">
                        <c:v>2016-06-18 18:40</c:v>
                      </c:pt>
                      <c:pt idx="6031">
                        <c:v>2016-06-18 18:40</c:v>
                      </c:pt>
                      <c:pt idx="6032">
                        <c:v>2016-06-18 18:40</c:v>
                      </c:pt>
                      <c:pt idx="6033">
                        <c:v>2016-06-18 18:40</c:v>
                      </c:pt>
                      <c:pt idx="6034">
                        <c:v>2016-06-18 18:40</c:v>
                      </c:pt>
                      <c:pt idx="6035">
                        <c:v>2016-06-18 18:40</c:v>
                      </c:pt>
                      <c:pt idx="6036">
                        <c:v>2016-06-18 18:40</c:v>
                      </c:pt>
                      <c:pt idx="6037">
                        <c:v>2016-06-18 18:40</c:v>
                      </c:pt>
                      <c:pt idx="6038">
                        <c:v>2016-06-18 18:40</c:v>
                      </c:pt>
                      <c:pt idx="6039">
                        <c:v>2016-06-18 18:40</c:v>
                      </c:pt>
                      <c:pt idx="6040">
                        <c:v>2016-06-18 18:40</c:v>
                      </c:pt>
                      <c:pt idx="6041">
                        <c:v>2016-06-18 18:40</c:v>
                      </c:pt>
                      <c:pt idx="6042">
                        <c:v>2016-06-18 18:40</c:v>
                      </c:pt>
                      <c:pt idx="6043">
                        <c:v>2016-06-18 18:40</c:v>
                      </c:pt>
                      <c:pt idx="6044">
                        <c:v>2016-06-18 18:40</c:v>
                      </c:pt>
                      <c:pt idx="6045">
                        <c:v>2016-06-18 18:40</c:v>
                      </c:pt>
                      <c:pt idx="6046">
                        <c:v>2016-06-18 18:40</c:v>
                      </c:pt>
                      <c:pt idx="6047">
                        <c:v>2016-06-18 18:40</c:v>
                      </c:pt>
                      <c:pt idx="6048">
                        <c:v>2016-06-18 18:40</c:v>
                      </c:pt>
                      <c:pt idx="6049">
                        <c:v>2016-06-18 18:40</c:v>
                      </c:pt>
                      <c:pt idx="6050">
                        <c:v>2016-06-18 18:40</c:v>
                      </c:pt>
                      <c:pt idx="6051">
                        <c:v>2016-06-18 18:40</c:v>
                      </c:pt>
                      <c:pt idx="6052">
                        <c:v>2016-06-18 18:40</c:v>
                      </c:pt>
                      <c:pt idx="6053">
                        <c:v>2016-06-18 18:41</c:v>
                      </c:pt>
                      <c:pt idx="6054">
                        <c:v>2016-06-18 18:41</c:v>
                      </c:pt>
                      <c:pt idx="6055">
                        <c:v>2016-06-18 18:41</c:v>
                      </c:pt>
                      <c:pt idx="6056">
                        <c:v>2016-06-18 18:41</c:v>
                      </c:pt>
                      <c:pt idx="6057">
                        <c:v>2016-06-18 18:41</c:v>
                      </c:pt>
                      <c:pt idx="6058">
                        <c:v>2016-06-18 18:41</c:v>
                      </c:pt>
                      <c:pt idx="6059">
                        <c:v>2016-06-18 18:41</c:v>
                      </c:pt>
                      <c:pt idx="6060">
                        <c:v>2016-06-18 18:41</c:v>
                      </c:pt>
                      <c:pt idx="6061">
                        <c:v>2016-06-18 18:41</c:v>
                      </c:pt>
                      <c:pt idx="6062">
                        <c:v>2016-06-18 18:41</c:v>
                      </c:pt>
                      <c:pt idx="6063">
                        <c:v>2016-06-18 18:41</c:v>
                      </c:pt>
                      <c:pt idx="6064">
                        <c:v>2016-06-18 18:41</c:v>
                      </c:pt>
                      <c:pt idx="6065">
                        <c:v>2016-06-18 18:41</c:v>
                      </c:pt>
                      <c:pt idx="6066">
                        <c:v>2016-06-18 18:41</c:v>
                      </c:pt>
                      <c:pt idx="6067">
                        <c:v>2016-06-18 18:41</c:v>
                      </c:pt>
                      <c:pt idx="6068">
                        <c:v>2016-06-18 18:41</c:v>
                      </c:pt>
                      <c:pt idx="6069">
                        <c:v>2016-06-18 18:41</c:v>
                      </c:pt>
                      <c:pt idx="6070">
                        <c:v>2016-06-18 18:41</c:v>
                      </c:pt>
                      <c:pt idx="6071">
                        <c:v>2016-06-18 18:41</c:v>
                      </c:pt>
                      <c:pt idx="6072">
                        <c:v>2016-06-18 18:41</c:v>
                      </c:pt>
                      <c:pt idx="6073">
                        <c:v>2016-06-18 18:41</c:v>
                      </c:pt>
                      <c:pt idx="6074">
                        <c:v>2016-06-18 18:41</c:v>
                      </c:pt>
                      <c:pt idx="6075">
                        <c:v>2016-06-18 18:41</c:v>
                      </c:pt>
                      <c:pt idx="6076">
                        <c:v>2016-06-18 18:41</c:v>
                      </c:pt>
                      <c:pt idx="6077">
                        <c:v>2016-06-18 18:41</c:v>
                      </c:pt>
                      <c:pt idx="6078">
                        <c:v>2016-06-18 18:41</c:v>
                      </c:pt>
                      <c:pt idx="6079">
                        <c:v>2016-06-18 18:41</c:v>
                      </c:pt>
                      <c:pt idx="6080">
                        <c:v>2016-06-18 18:41</c:v>
                      </c:pt>
                      <c:pt idx="6081">
                        <c:v>2016-06-18 18:41</c:v>
                      </c:pt>
                      <c:pt idx="6082">
                        <c:v>2016-06-18 18:41</c:v>
                      </c:pt>
                      <c:pt idx="6083">
                        <c:v>2016-06-18 18:41</c:v>
                      </c:pt>
                      <c:pt idx="6084">
                        <c:v>2016-06-18 18:41</c:v>
                      </c:pt>
                      <c:pt idx="6085">
                        <c:v>2016-06-18 18:41</c:v>
                      </c:pt>
                      <c:pt idx="6086">
                        <c:v>2016-06-18 18:41</c:v>
                      </c:pt>
                      <c:pt idx="6087">
                        <c:v>2016-06-18 18:41</c:v>
                      </c:pt>
                      <c:pt idx="6088">
                        <c:v>2016-06-18 18:41</c:v>
                      </c:pt>
                      <c:pt idx="6089">
                        <c:v>2016-06-18 18:41</c:v>
                      </c:pt>
                      <c:pt idx="6090">
                        <c:v>2016-06-18 18:41</c:v>
                      </c:pt>
                      <c:pt idx="6091">
                        <c:v>2016-06-18 18:41</c:v>
                      </c:pt>
                      <c:pt idx="6092">
                        <c:v>2016-06-18 18:41</c:v>
                      </c:pt>
                      <c:pt idx="6093">
                        <c:v>2016-06-18 18:41</c:v>
                      </c:pt>
                      <c:pt idx="6094">
                        <c:v>2016-06-18 18:41</c:v>
                      </c:pt>
                      <c:pt idx="6095">
                        <c:v>2016-06-18 18:41</c:v>
                      </c:pt>
                      <c:pt idx="6096">
                        <c:v>2016-06-18 18:41</c:v>
                      </c:pt>
                      <c:pt idx="6097">
                        <c:v>2016-06-18 18:41</c:v>
                      </c:pt>
                      <c:pt idx="6098">
                        <c:v>2016-06-18 18:41</c:v>
                      </c:pt>
                      <c:pt idx="6099">
                        <c:v>2016-06-18 18:41</c:v>
                      </c:pt>
                      <c:pt idx="6100">
                        <c:v>2016-06-18 18:41</c:v>
                      </c:pt>
                      <c:pt idx="6101">
                        <c:v>2016-06-18 18:41</c:v>
                      </c:pt>
                      <c:pt idx="6102">
                        <c:v>2016-06-18 18:41</c:v>
                      </c:pt>
                      <c:pt idx="6103">
                        <c:v>2016-06-18 18:41</c:v>
                      </c:pt>
                      <c:pt idx="6104">
                        <c:v>2016-06-18 18:41</c:v>
                      </c:pt>
                      <c:pt idx="6105">
                        <c:v>2016-06-18 18:41</c:v>
                      </c:pt>
                      <c:pt idx="6106">
                        <c:v>2016-06-18 18:41</c:v>
                      </c:pt>
                      <c:pt idx="6107">
                        <c:v>2016-06-18 18:41</c:v>
                      </c:pt>
                      <c:pt idx="6108">
                        <c:v>2016-06-18 18:41</c:v>
                      </c:pt>
                      <c:pt idx="6109">
                        <c:v>2016-06-18 18:41</c:v>
                      </c:pt>
                      <c:pt idx="6110">
                        <c:v>2016-06-18 18:42</c:v>
                      </c:pt>
                      <c:pt idx="6111">
                        <c:v>2016-06-18 18:42</c:v>
                      </c:pt>
                      <c:pt idx="6112">
                        <c:v>2016-06-18 18:42</c:v>
                      </c:pt>
                      <c:pt idx="6113">
                        <c:v>2016-06-18 18:42</c:v>
                      </c:pt>
                      <c:pt idx="6114">
                        <c:v>2016-06-18 18:42</c:v>
                      </c:pt>
                      <c:pt idx="6115">
                        <c:v>2016-06-18 18:42</c:v>
                      </c:pt>
                      <c:pt idx="6116">
                        <c:v>2016-06-18 18:42</c:v>
                      </c:pt>
                      <c:pt idx="6117">
                        <c:v>2016-06-18 18:42</c:v>
                      </c:pt>
                      <c:pt idx="6118">
                        <c:v>2016-06-18 18:42</c:v>
                      </c:pt>
                      <c:pt idx="6119">
                        <c:v>2016-06-18 18:42</c:v>
                      </c:pt>
                      <c:pt idx="6120">
                        <c:v>2016-06-18 18:42</c:v>
                      </c:pt>
                      <c:pt idx="6121">
                        <c:v>2016-06-18 18:42</c:v>
                      </c:pt>
                      <c:pt idx="6122">
                        <c:v>2016-06-18 18:42</c:v>
                      </c:pt>
                      <c:pt idx="6123">
                        <c:v>2016-06-18 18:42</c:v>
                      </c:pt>
                      <c:pt idx="6124">
                        <c:v>2016-06-18 18:42</c:v>
                      </c:pt>
                      <c:pt idx="6125">
                        <c:v>2016-06-18 18:42</c:v>
                      </c:pt>
                      <c:pt idx="6126">
                        <c:v>2016-06-18 18:42</c:v>
                      </c:pt>
                      <c:pt idx="6127">
                        <c:v>2016-06-18 18:42</c:v>
                      </c:pt>
                      <c:pt idx="6128">
                        <c:v>2016-06-18 18:42</c:v>
                      </c:pt>
                      <c:pt idx="6129">
                        <c:v>2016-06-18 18:42</c:v>
                      </c:pt>
                      <c:pt idx="6130">
                        <c:v>2016-06-18 18:42</c:v>
                      </c:pt>
                      <c:pt idx="6131">
                        <c:v>2016-06-18 18:42</c:v>
                      </c:pt>
                      <c:pt idx="6132">
                        <c:v>2016-06-18 18:42</c:v>
                      </c:pt>
                      <c:pt idx="6133">
                        <c:v>2016-06-18 18:42</c:v>
                      </c:pt>
                      <c:pt idx="6134">
                        <c:v>2016-06-18 18:42</c:v>
                      </c:pt>
                      <c:pt idx="6135">
                        <c:v>2016-06-18 18:42</c:v>
                      </c:pt>
                      <c:pt idx="6136">
                        <c:v>2016-06-18 18:42</c:v>
                      </c:pt>
                      <c:pt idx="6137">
                        <c:v>2016-06-18 18:42</c:v>
                      </c:pt>
                      <c:pt idx="6138">
                        <c:v>2016-06-18 18:42</c:v>
                      </c:pt>
                      <c:pt idx="6139">
                        <c:v>2016-06-18 18:42</c:v>
                      </c:pt>
                      <c:pt idx="6140">
                        <c:v>2016-06-18 18:42</c:v>
                      </c:pt>
                      <c:pt idx="6141">
                        <c:v>2016-06-18 18:42</c:v>
                      </c:pt>
                      <c:pt idx="6142">
                        <c:v>2016-06-18 18:42</c:v>
                      </c:pt>
                      <c:pt idx="6143">
                        <c:v>2016-06-18 18:42</c:v>
                      </c:pt>
                      <c:pt idx="6144">
                        <c:v>2016-06-18 18:42</c:v>
                      </c:pt>
                      <c:pt idx="6145">
                        <c:v>2016-06-18 18:42</c:v>
                      </c:pt>
                      <c:pt idx="6146">
                        <c:v>2016-06-18 18:42</c:v>
                      </c:pt>
                      <c:pt idx="6147">
                        <c:v>2016-06-18 18:42</c:v>
                      </c:pt>
                      <c:pt idx="6148">
                        <c:v>2016-06-18 18:42</c:v>
                      </c:pt>
                      <c:pt idx="6149">
                        <c:v>2016-06-18 18:42</c:v>
                      </c:pt>
                      <c:pt idx="6150">
                        <c:v>2016-06-18 18:42</c:v>
                      </c:pt>
                      <c:pt idx="6151">
                        <c:v>2016-06-18 18:42</c:v>
                      </c:pt>
                      <c:pt idx="6152">
                        <c:v>2016-06-18 18:42</c:v>
                      </c:pt>
                      <c:pt idx="6153">
                        <c:v>2016-06-18 18:42</c:v>
                      </c:pt>
                      <c:pt idx="6154">
                        <c:v>2016-06-18 18:42</c:v>
                      </c:pt>
                      <c:pt idx="6155">
                        <c:v>2016-06-18 18:42</c:v>
                      </c:pt>
                      <c:pt idx="6156">
                        <c:v>2016-06-18 18:42</c:v>
                      </c:pt>
                      <c:pt idx="6157">
                        <c:v>2016-06-18 18:42</c:v>
                      </c:pt>
                      <c:pt idx="6158">
                        <c:v>2016-06-18 18:42</c:v>
                      </c:pt>
                      <c:pt idx="6159">
                        <c:v>2016-06-18 18:42</c:v>
                      </c:pt>
                      <c:pt idx="6160">
                        <c:v>2016-06-18 18:42</c:v>
                      </c:pt>
                      <c:pt idx="6161">
                        <c:v>2016-06-18 18:42</c:v>
                      </c:pt>
                      <c:pt idx="6162">
                        <c:v>2016-06-18 18:42</c:v>
                      </c:pt>
                      <c:pt idx="6163">
                        <c:v>2016-06-18 18:42</c:v>
                      </c:pt>
                      <c:pt idx="6164">
                        <c:v>2016-06-18 18:42</c:v>
                      </c:pt>
                      <c:pt idx="6165">
                        <c:v>2016-06-18 18:42</c:v>
                      </c:pt>
                      <c:pt idx="6166">
                        <c:v>2016-06-18 18:42</c:v>
                      </c:pt>
                      <c:pt idx="6167">
                        <c:v>2016-06-18 18:43</c:v>
                      </c:pt>
                      <c:pt idx="6168">
                        <c:v>2016-06-18 18:43</c:v>
                      </c:pt>
                      <c:pt idx="6169">
                        <c:v>2016-06-18 18:43</c:v>
                      </c:pt>
                      <c:pt idx="6170">
                        <c:v>2016-06-18 18:43</c:v>
                      </c:pt>
                      <c:pt idx="6171">
                        <c:v>2016-06-18 18:43</c:v>
                      </c:pt>
                      <c:pt idx="6172">
                        <c:v>2016-06-18 18:43</c:v>
                      </c:pt>
                      <c:pt idx="6173">
                        <c:v>2016-06-18 18:43</c:v>
                      </c:pt>
                      <c:pt idx="6174">
                        <c:v>2016-06-18 18:43</c:v>
                      </c:pt>
                      <c:pt idx="6175">
                        <c:v>2016-06-18 18:43</c:v>
                      </c:pt>
                      <c:pt idx="6176">
                        <c:v>2016-06-18 18:43</c:v>
                      </c:pt>
                      <c:pt idx="6177">
                        <c:v>2016-06-18 18:43</c:v>
                      </c:pt>
                      <c:pt idx="6178">
                        <c:v>2016-06-18 18:43</c:v>
                      </c:pt>
                      <c:pt idx="6179">
                        <c:v>2016-06-18 18:43</c:v>
                      </c:pt>
                      <c:pt idx="6180">
                        <c:v>2016-06-18 18:43</c:v>
                      </c:pt>
                      <c:pt idx="6181">
                        <c:v>2016-06-18 18:43</c:v>
                      </c:pt>
                      <c:pt idx="6182">
                        <c:v>2016-06-18 18:43</c:v>
                      </c:pt>
                      <c:pt idx="6183">
                        <c:v>2016-06-18 18:43</c:v>
                      </c:pt>
                      <c:pt idx="6184">
                        <c:v>2016-06-18 18:43</c:v>
                      </c:pt>
                      <c:pt idx="6185">
                        <c:v>2016-06-18 18:43</c:v>
                      </c:pt>
                      <c:pt idx="6186">
                        <c:v>2016-06-18 18:43</c:v>
                      </c:pt>
                      <c:pt idx="6187">
                        <c:v>2016-06-18 18:43</c:v>
                      </c:pt>
                      <c:pt idx="6188">
                        <c:v>2016-06-18 18:43</c:v>
                      </c:pt>
                      <c:pt idx="6189">
                        <c:v>2016-06-18 18:43</c:v>
                      </c:pt>
                      <c:pt idx="6190">
                        <c:v>2016-06-18 18:43</c:v>
                      </c:pt>
                      <c:pt idx="6191">
                        <c:v>2016-06-18 18:43</c:v>
                      </c:pt>
                      <c:pt idx="6192">
                        <c:v>2016-06-18 18:43</c:v>
                      </c:pt>
                      <c:pt idx="6193">
                        <c:v>2016-06-18 18:43</c:v>
                      </c:pt>
                      <c:pt idx="6194">
                        <c:v>2016-06-18 18:43</c:v>
                      </c:pt>
                      <c:pt idx="6195">
                        <c:v>2016-06-18 18:43</c:v>
                      </c:pt>
                      <c:pt idx="6196">
                        <c:v>2016-06-18 18:43</c:v>
                      </c:pt>
                      <c:pt idx="6197">
                        <c:v>2016-06-18 18:43</c:v>
                      </c:pt>
                      <c:pt idx="6198">
                        <c:v>2016-06-18 18:43</c:v>
                      </c:pt>
                      <c:pt idx="6199">
                        <c:v>2016-06-18 18:43</c:v>
                      </c:pt>
                      <c:pt idx="6200">
                        <c:v>2016-06-18 18:43</c:v>
                      </c:pt>
                      <c:pt idx="6201">
                        <c:v>2016-06-18 18:43</c:v>
                      </c:pt>
                      <c:pt idx="6202">
                        <c:v>2016-06-18 18:43</c:v>
                      </c:pt>
                      <c:pt idx="6203">
                        <c:v>2016-06-18 18:43</c:v>
                      </c:pt>
                      <c:pt idx="6204">
                        <c:v>2016-06-18 18:43</c:v>
                      </c:pt>
                      <c:pt idx="6205">
                        <c:v>2016-06-18 18:43</c:v>
                      </c:pt>
                      <c:pt idx="6206">
                        <c:v>2016-06-18 18:43</c:v>
                      </c:pt>
                      <c:pt idx="6207">
                        <c:v>2016-06-18 18:43</c:v>
                      </c:pt>
                      <c:pt idx="6208">
                        <c:v>2016-06-18 18:43</c:v>
                      </c:pt>
                      <c:pt idx="6209">
                        <c:v>2016-06-18 18:43</c:v>
                      </c:pt>
                      <c:pt idx="6210">
                        <c:v>2016-06-18 18:43</c:v>
                      </c:pt>
                      <c:pt idx="6211">
                        <c:v>2016-06-18 18:43</c:v>
                      </c:pt>
                      <c:pt idx="6212">
                        <c:v>2016-06-18 18:43</c:v>
                      </c:pt>
                      <c:pt idx="6213">
                        <c:v>2016-06-18 18:43</c:v>
                      </c:pt>
                      <c:pt idx="6214">
                        <c:v>2016-06-18 18:43</c:v>
                      </c:pt>
                      <c:pt idx="6215">
                        <c:v>2016-06-18 18:43</c:v>
                      </c:pt>
                      <c:pt idx="6216">
                        <c:v>2016-06-18 18:43</c:v>
                      </c:pt>
                      <c:pt idx="6217">
                        <c:v>2016-06-18 18:43</c:v>
                      </c:pt>
                      <c:pt idx="6218">
                        <c:v>2016-06-18 18:43</c:v>
                      </c:pt>
                      <c:pt idx="6219">
                        <c:v>2016-06-18 18:43</c:v>
                      </c:pt>
                      <c:pt idx="6220">
                        <c:v>2016-06-18 18:43</c:v>
                      </c:pt>
                      <c:pt idx="6221">
                        <c:v>2016-06-18 18:43</c:v>
                      </c:pt>
                      <c:pt idx="6222">
                        <c:v>2016-06-18 18:43</c:v>
                      </c:pt>
                      <c:pt idx="6223">
                        <c:v>2016-06-18 18:44</c:v>
                      </c:pt>
                      <c:pt idx="6224">
                        <c:v>2016-06-18 18:44</c:v>
                      </c:pt>
                      <c:pt idx="6225">
                        <c:v>2016-06-18 18:44</c:v>
                      </c:pt>
                      <c:pt idx="6226">
                        <c:v>2016-06-18 18:44</c:v>
                      </c:pt>
                      <c:pt idx="6227">
                        <c:v>2016-06-18 18:44</c:v>
                      </c:pt>
                      <c:pt idx="6228">
                        <c:v>2016-06-18 18:44</c:v>
                      </c:pt>
                      <c:pt idx="6229">
                        <c:v>2016-06-18 18:44</c:v>
                      </c:pt>
                      <c:pt idx="6230">
                        <c:v>2016-06-18 18:44</c:v>
                      </c:pt>
                      <c:pt idx="6231">
                        <c:v>2016-06-18 18:44</c:v>
                      </c:pt>
                      <c:pt idx="6232">
                        <c:v>2016-06-18 18:44</c:v>
                      </c:pt>
                      <c:pt idx="6233">
                        <c:v>2016-06-18 18:44</c:v>
                      </c:pt>
                      <c:pt idx="6234">
                        <c:v>2016-06-18 18:44</c:v>
                      </c:pt>
                      <c:pt idx="6235">
                        <c:v>2016-06-18 18:44</c:v>
                      </c:pt>
                      <c:pt idx="6236">
                        <c:v>2016-06-18 18:44</c:v>
                      </c:pt>
                      <c:pt idx="6237">
                        <c:v>2016-06-18 18:44</c:v>
                      </c:pt>
                      <c:pt idx="6238">
                        <c:v>2016-06-18 18:44</c:v>
                      </c:pt>
                      <c:pt idx="6239">
                        <c:v>2016-06-18 18:44</c:v>
                      </c:pt>
                      <c:pt idx="6240">
                        <c:v>2016-06-18 18:44</c:v>
                      </c:pt>
                      <c:pt idx="6241">
                        <c:v>2016-06-18 18:44</c:v>
                      </c:pt>
                      <c:pt idx="6242">
                        <c:v>2016-06-18 18:44</c:v>
                      </c:pt>
                      <c:pt idx="6243">
                        <c:v>2016-06-18 18:44</c:v>
                      </c:pt>
                      <c:pt idx="6244">
                        <c:v>2016-06-18 18:44</c:v>
                      </c:pt>
                      <c:pt idx="6245">
                        <c:v>2016-06-18 18:44</c:v>
                      </c:pt>
                      <c:pt idx="6246">
                        <c:v>2016-06-18 18:44</c:v>
                      </c:pt>
                      <c:pt idx="6247">
                        <c:v>2016-06-18 18:44</c:v>
                      </c:pt>
                      <c:pt idx="6248">
                        <c:v>2016-06-18 18:44</c:v>
                      </c:pt>
                      <c:pt idx="6249">
                        <c:v>2016-06-18 18:44</c:v>
                      </c:pt>
                      <c:pt idx="6250">
                        <c:v>2016-06-18 18:44</c:v>
                      </c:pt>
                      <c:pt idx="6251">
                        <c:v>2016-06-18 18:44</c:v>
                      </c:pt>
                      <c:pt idx="6252">
                        <c:v>2016-06-18 18:44</c:v>
                      </c:pt>
                      <c:pt idx="6253">
                        <c:v>2016-06-18 18:44</c:v>
                      </c:pt>
                      <c:pt idx="6254">
                        <c:v>2016-06-18 18:44</c:v>
                      </c:pt>
                      <c:pt idx="6255">
                        <c:v>2016-06-18 18:44</c:v>
                      </c:pt>
                      <c:pt idx="6256">
                        <c:v>2016-06-18 18:44</c:v>
                      </c:pt>
                      <c:pt idx="6257">
                        <c:v>2016-06-18 18:44</c:v>
                      </c:pt>
                      <c:pt idx="6258">
                        <c:v>2016-06-18 18:44</c:v>
                      </c:pt>
                      <c:pt idx="6259">
                        <c:v>2016-06-18 18:44</c:v>
                      </c:pt>
                      <c:pt idx="6260">
                        <c:v>2016-06-18 18:44</c:v>
                      </c:pt>
                      <c:pt idx="6261">
                        <c:v>2016-06-18 18:44</c:v>
                      </c:pt>
                      <c:pt idx="6262">
                        <c:v>2016-06-18 18:44</c:v>
                      </c:pt>
                      <c:pt idx="6263">
                        <c:v>2016-06-18 18:44</c:v>
                      </c:pt>
                      <c:pt idx="6264">
                        <c:v>2016-06-18 18:44</c:v>
                      </c:pt>
                      <c:pt idx="6265">
                        <c:v>2016-06-18 18:44</c:v>
                      </c:pt>
                      <c:pt idx="6266">
                        <c:v>2016-06-18 18:44</c:v>
                      </c:pt>
                      <c:pt idx="6267">
                        <c:v>2016-06-18 18:44</c:v>
                      </c:pt>
                      <c:pt idx="6268">
                        <c:v>2016-06-18 18:44</c:v>
                      </c:pt>
                      <c:pt idx="6269">
                        <c:v>2016-06-18 18:44</c:v>
                      </c:pt>
                      <c:pt idx="6270">
                        <c:v>2016-06-18 18:44</c:v>
                      </c:pt>
                      <c:pt idx="6271">
                        <c:v>2016-06-18 18:44</c:v>
                      </c:pt>
                      <c:pt idx="6272">
                        <c:v>2016-06-18 18:44</c:v>
                      </c:pt>
                      <c:pt idx="6273">
                        <c:v>2016-06-18 18:44</c:v>
                      </c:pt>
                      <c:pt idx="6274">
                        <c:v>2016-06-18 18:44</c:v>
                      </c:pt>
                      <c:pt idx="6275">
                        <c:v>2016-06-18 18:44</c:v>
                      </c:pt>
                      <c:pt idx="6276">
                        <c:v>2016-06-18 18:44</c:v>
                      </c:pt>
                      <c:pt idx="6277">
                        <c:v>2016-06-18 18:44</c:v>
                      </c:pt>
                      <c:pt idx="6278">
                        <c:v>2016-06-18 18:44</c:v>
                      </c:pt>
                      <c:pt idx="6279">
                        <c:v>2016-06-18 18:44</c:v>
                      </c:pt>
                      <c:pt idx="6280">
                        <c:v>2016-06-18 18:44</c:v>
                      </c:pt>
                      <c:pt idx="6281">
                        <c:v>2016-06-18 18:44</c:v>
                      </c:pt>
                      <c:pt idx="6282">
                        <c:v>2016-06-18 18:44</c:v>
                      </c:pt>
                      <c:pt idx="6283">
                        <c:v>2016-06-18 18:45</c:v>
                      </c:pt>
                      <c:pt idx="6284">
                        <c:v>2016-06-18 18:45</c:v>
                      </c:pt>
                      <c:pt idx="6285">
                        <c:v>2016-06-18 18:45</c:v>
                      </c:pt>
                      <c:pt idx="6286">
                        <c:v>2016-06-18 18:45</c:v>
                      </c:pt>
                      <c:pt idx="6287">
                        <c:v>2016-06-18 18:45</c:v>
                      </c:pt>
                      <c:pt idx="6288">
                        <c:v>2016-06-18 18:45</c:v>
                      </c:pt>
                      <c:pt idx="6289">
                        <c:v>2016-06-18 18:45</c:v>
                      </c:pt>
                      <c:pt idx="6290">
                        <c:v>2016-06-18 18:45</c:v>
                      </c:pt>
                      <c:pt idx="6291">
                        <c:v>2016-06-18 18:45</c:v>
                      </c:pt>
                      <c:pt idx="6292">
                        <c:v>2016-06-18 18:45</c:v>
                      </c:pt>
                      <c:pt idx="6293">
                        <c:v>2016-06-18 18:45</c:v>
                      </c:pt>
                      <c:pt idx="6294">
                        <c:v>2016-06-18 18:45</c:v>
                      </c:pt>
                      <c:pt idx="6295">
                        <c:v>2016-06-18 18:45</c:v>
                      </c:pt>
                      <c:pt idx="6296">
                        <c:v>2016-06-18 18:45</c:v>
                      </c:pt>
                      <c:pt idx="6297">
                        <c:v>2016-06-18 18:45</c:v>
                      </c:pt>
                      <c:pt idx="6298">
                        <c:v>2016-06-18 18:45</c:v>
                      </c:pt>
                      <c:pt idx="6299">
                        <c:v>2016-06-18 18:45</c:v>
                      </c:pt>
                      <c:pt idx="6300">
                        <c:v>2016-06-18 18:45</c:v>
                      </c:pt>
                      <c:pt idx="6301">
                        <c:v>2016-06-18 18:45</c:v>
                      </c:pt>
                      <c:pt idx="6302">
                        <c:v>2016-06-18 18:45</c:v>
                      </c:pt>
                      <c:pt idx="6303">
                        <c:v>2016-06-18 18:45</c:v>
                      </c:pt>
                      <c:pt idx="6304">
                        <c:v>2016-06-18 18:45</c:v>
                      </c:pt>
                      <c:pt idx="6305">
                        <c:v>2016-06-18 18:45</c:v>
                      </c:pt>
                      <c:pt idx="6306">
                        <c:v>2016-06-18 18:45</c:v>
                      </c:pt>
                      <c:pt idx="6307">
                        <c:v>2016-06-18 18:45</c:v>
                      </c:pt>
                      <c:pt idx="6308">
                        <c:v>2016-06-18 18:45</c:v>
                      </c:pt>
                      <c:pt idx="6309">
                        <c:v>2016-06-18 18:45</c:v>
                      </c:pt>
                      <c:pt idx="6310">
                        <c:v>2016-06-18 18:45</c:v>
                      </c:pt>
                      <c:pt idx="6311">
                        <c:v>2016-06-18 18:45</c:v>
                      </c:pt>
                      <c:pt idx="6312">
                        <c:v>2016-06-18 18:45</c:v>
                      </c:pt>
                      <c:pt idx="6313">
                        <c:v>2016-06-18 18:45</c:v>
                      </c:pt>
                      <c:pt idx="6314">
                        <c:v>2016-06-18 18:45</c:v>
                      </c:pt>
                      <c:pt idx="6315">
                        <c:v>2016-06-18 18:45</c:v>
                      </c:pt>
                      <c:pt idx="6316">
                        <c:v>2016-06-18 18:45</c:v>
                      </c:pt>
                      <c:pt idx="6317">
                        <c:v>2016-06-18 18:45</c:v>
                      </c:pt>
                      <c:pt idx="6318">
                        <c:v>2016-06-18 18:45</c:v>
                      </c:pt>
                      <c:pt idx="6319">
                        <c:v>2016-06-18 18:45</c:v>
                      </c:pt>
                      <c:pt idx="6320">
                        <c:v>2016-06-18 18:45</c:v>
                      </c:pt>
                      <c:pt idx="6321">
                        <c:v>2016-06-18 18:45</c:v>
                      </c:pt>
                      <c:pt idx="6322">
                        <c:v>2016-06-18 18:45</c:v>
                      </c:pt>
                      <c:pt idx="6323">
                        <c:v>2016-06-18 18:45</c:v>
                      </c:pt>
                      <c:pt idx="6324">
                        <c:v>2016-06-18 18:45</c:v>
                      </c:pt>
                      <c:pt idx="6325">
                        <c:v>2016-06-18 18:45</c:v>
                      </c:pt>
                      <c:pt idx="6326">
                        <c:v>2016-06-18 18:45</c:v>
                      </c:pt>
                      <c:pt idx="6327">
                        <c:v>2016-06-18 18:45</c:v>
                      </c:pt>
                      <c:pt idx="6328">
                        <c:v>2016-06-18 18:45</c:v>
                      </c:pt>
                      <c:pt idx="6329">
                        <c:v>2016-06-18 18:45</c:v>
                      </c:pt>
                      <c:pt idx="6330">
                        <c:v>2016-06-18 18:45</c:v>
                      </c:pt>
                      <c:pt idx="6331">
                        <c:v>2016-06-18 18:45</c:v>
                      </c:pt>
                      <c:pt idx="6332">
                        <c:v>2016-06-18 18:45</c:v>
                      </c:pt>
                      <c:pt idx="6333">
                        <c:v>2016-06-18 18:45</c:v>
                      </c:pt>
                      <c:pt idx="6334">
                        <c:v>2016-06-18 18:45</c:v>
                      </c:pt>
                      <c:pt idx="6335">
                        <c:v>2016-06-18 18:45</c:v>
                      </c:pt>
                      <c:pt idx="6336">
                        <c:v>2016-06-18 18:45</c:v>
                      </c:pt>
                      <c:pt idx="6337">
                        <c:v>2016-06-18 18:45</c:v>
                      </c:pt>
                      <c:pt idx="6338">
                        <c:v>2016-06-18 18:45</c:v>
                      </c:pt>
                      <c:pt idx="6339">
                        <c:v>2016-06-18 18:45</c:v>
                      </c:pt>
                      <c:pt idx="6340">
                        <c:v>2016-06-18 18:45</c:v>
                      </c:pt>
                      <c:pt idx="6341">
                        <c:v>2016-06-18 18:45</c:v>
                      </c:pt>
                      <c:pt idx="6342">
                        <c:v>2016-06-18 18:46</c:v>
                      </c:pt>
                      <c:pt idx="6343">
                        <c:v>2016-06-18 18:46</c:v>
                      </c:pt>
                      <c:pt idx="6344">
                        <c:v>2016-06-18 18:46</c:v>
                      </c:pt>
                      <c:pt idx="6345">
                        <c:v>2016-06-18 18:46</c:v>
                      </c:pt>
                      <c:pt idx="6346">
                        <c:v>2016-06-18 18:46</c:v>
                      </c:pt>
                      <c:pt idx="6347">
                        <c:v>2016-06-18 18:46</c:v>
                      </c:pt>
                      <c:pt idx="6348">
                        <c:v>2016-06-18 18:46</c:v>
                      </c:pt>
                      <c:pt idx="6349">
                        <c:v>2016-06-18 18:46</c:v>
                      </c:pt>
                      <c:pt idx="6350">
                        <c:v>2016-06-18 18:46</c:v>
                      </c:pt>
                      <c:pt idx="6351">
                        <c:v>2016-06-18 18:46</c:v>
                      </c:pt>
                      <c:pt idx="6352">
                        <c:v>2016-06-18 18:46</c:v>
                      </c:pt>
                      <c:pt idx="6353">
                        <c:v>2016-06-18 18:46</c:v>
                      </c:pt>
                      <c:pt idx="6354">
                        <c:v>2016-06-18 18:46</c:v>
                      </c:pt>
                      <c:pt idx="6355">
                        <c:v>2016-06-18 18:46</c:v>
                      </c:pt>
                      <c:pt idx="6356">
                        <c:v>2016-06-18 18:46</c:v>
                      </c:pt>
                      <c:pt idx="6357">
                        <c:v>2016-06-18 18:46</c:v>
                      </c:pt>
                      <c:pt idx="6358">
                        <c:v>2016-06-18 18:46</c:v>
                      </c:pt>
                      <c:pt idx="6359">
                        <c:v>2016-06-18 18:46</c:v>
                      </c:pt>
                      <c:pt idx="6360">
                        <c:v>2016-06-18 18:46</c:v>
                      </c:pt>
                      <c:pt idx="6361">
                        <c:v>2016-06-18 18:46</c:v>
                      </c:pt>
                      <c:pt idx="6362">
                        <c:v>2016-06-18 18:46</c:v>
                      </c:pt>
                      <c:pt idx="6363">
                        <c:v>2016-06-18 18:46</c:v>
                      </c:pt>
                      <c:pt idx="6364">
                        <c:v>2016-06-18 18:46</c:v>
                      </c:pt>
                      <c:pt idx="6365">
                        <c:v>2016-06-18 18:46</c:v>
                      </c:pt>
                      <c:pt idx="6366">
                        <c:v>2016-06-18 18:46</c:v>
                      </c:pt>
                      <c:pt idx="6367">
                        <c:v>2016-06-18 18:46</c:v>
                      </c:pt>
                      <c:pt idx="6368">
                        <c:v>2016-06-18 18:46</c:v>
                      </c:pt>
                      <c:pt idx="6369">
                        <c:v>2016-06-18 18:46</c:v>
                      </c:pt>
                      <c:pt idx="6370">
                        <c:v>2016-06-18 18:46</c:v>
                      </c:pt>
                      <c:pt idx="6371">
                        <c:v>2016-06-18 18:46</c:v>
                      </c:pt>
                      <c:pt idx="6372">
                        <c:v>2016-06-18 18:46</c:v>
                      </c:pt>
                      <c:pt idx="6373">
                        <c:v>2016-06-18 18:46</c:v>
                      </c:pt>
                      <c:pt idx="6374">
                        <c:v>2016-06-18 18:46</c:v>
                      </c:pt>
                      <c:pt idx="6375">
                        <c:v>2016-06-18 18:46</c:v>
                      </c:pt>
                      <c:pt idx="6376">
                        <c:v>2016-06-18 18:46</c:v>
                      </c:pt>
                      <c:pt idx="6377">
                        <c:v>2016-06-18 18:46</c:v>
                      </c:pt>
                      <c:pt idx="6378">
                        <c:v>2016-06-18 18:46</c:v>
                      </c:pt>
                      <c:pt idx="6379">
                        <c:v>2016-06-18 18:46</c:v>
                      </c:pt>
                      <c:pt idx="6380">
                        <c:v>2016-06-18 18:46</c:v>
                      </c:pt>
                      <c:pt idx="6381">
                        <c:v>2016-06-18 18:46</c:v>
                      </c:pt>
                      <c:pt idx="6382">
                        <c:v>2016-06-18 18:46</c:v>
                      </c:pt>
                      <c:pt idx="6383">
                        <c:v>2016-06-18 18:46</c:v>
                      </c:pt>
                      <c:pt idx="6384">
                        <c:v>2016-06-18 18:46</c:v>
                      </c:pt>
                      <c:pt idx="6385">
                        <c:v>2016-06-18 18:46</c:v>
                      </c:pt>
                      <c:pt idx="6386">
                        <c:v>2016-06-18 18:46</c:v>
                      </c:pt>
                      <c:pt idx="6387">
                        <c:v>2016-06-18 18:46</c:v>
                      </c:pt>
                      <c:pt idx="6388">
                        <c:v>2016-06-18 18:46</c:v>
                      </c:pt>
                      <c:pt idx="6389">
                        <c:v>2016-06-18 18:46</c:v>
                      </c:pt>
                      <c:pt idx="6390">
                        <c:v>2016-06-18 18:46</c:v>
                      </c:pt>
                      <c:pt idx="6391">
                        <c:v>2016-06-18 18:46</c:v>
                      </c:pt>
                      <c:pt idx="6392">
                        <c:v>2016-06-18 18:46</c:v>
                      </c:pt>
                      <c:pt idx="6393">
                        <c:v>2016-06-18 18:46</c:v>
                      </c:pt>
                      <c:pt idx="6394">
                        <c:v>2016-06-18 18:46</c:v>
                      </c:pt>
                      <c:pt idx="6395">
                        <c:v>2016-06-18 18:46</c:v>
                      </c:pt>
                      <c:pt idx="6396">
                        <c:v>2016-06-18 18:46</c:v>
                      </c:pt>
                      <c:pt idx="6397">
                        <c:v>2016-06-18 18:46</c:v>
                      </c:pt>
                      <c:pt idx="6398">
                        <c:v>2016-06-18 18:46</c:v>
                      </c:pt>
                      <c:pt idx="6399">
                        <c:v>2016-06-18 18:46</c:v>
                      </c:pt>
                      <c:pt idx="6400">
                        <c:v>2016-06-18 18:47</c:v>
                      </c:pt>
                      <c:pt idx="6401">
                        <c:v>2016-06-18 18:47</c:v>
                      </c:pt>
                      <c:pt idx="6402">
                        <c:v>2016-06-18 18:47</c:v>
                      </c:pt>
                      <c:pt idx="6403">
                        <c:v>2016-06-18 18:47</c:v>
                      </c:pt>
                      <c:pt idx="6404">
                        <c:v>2016-06-18 18:47</c:v>
                      </c:pt>
                      <c:pt idx="6405">
                        <c:v>2016-06-18 18:47</c:v>
                      </c:pt>
                      <c:pt idx="6406">
                        <c:v>2016-06-18 18:47</c:v>
                      </c:pt>
                      <c:pt idx="6407">
                        <c:v>2016-06-18 18:47</c:v>
                      </c:pt>
                      <c:pt idx="6408">
                        <c:v>2016-06-18 18:47</c:v>
                      </c:pt>
                      <c:pt idx="6409">
                        <c:v>2016-06-18 18:47</c:v>
                      </c:pt>
                      <c:pt idx="6410">
                        <c:v>2016-06-18 18:47</c:v>
                      </c:pt>
                      <c:pt idx="6411">
                        <c:v>2016-06-18 18:47</c:v>
                      </c:pt>
                      <c:pt idx="6412">
                        <c:v>2016-06-18 18:47</c:v>
                      </c:pt>
                      <c:pt idx="6413">
                        <c:v>2016-06-18 18:47</c:v>
                      </c:pt>
                      <c:pt idx="6414">
                        <c:v>2016-06-18 18:47</c:v>
                      </c:pt>
                      <c:pt idx="6415">
                        <c:v>2016-06-18 18:47</c:v>
                      </c:pt>
                      <c:pt idx="6416">
                        <c:v>2016-06-18 18:47</c:v>
                      </c:pt>
                      <c:pt idx="6417">
                        <c:v>2016-06-18 18:47</c:v>
                      </c:pt>
                      <c:pt idx="6418">
                        <c:v>2016-06-18 18:47</c:v>
                      </c:pt>
                      <c:pt idx="6419">
                        <c:v>2016-06-18 18:47</c:v>
                      </c:pt>
                      <c:pt idx="6420">
                        <c:v>2016-06-18 18:47</c:v>
                      </c:pt>
                      <c:pt idx="6421">
                        <c:v>2016-06-18 18:47</c:v>
                      </c:pt>
                      <c:pt idx="6422">
                        <c:v>2016-06-18 18:47</c:v>
                      </c:pt>
                      <c:pt idx="6423">
                        <c:v>2016-06-18 18:47</c:v>
                      </c:pt>
                      <c:pt idx="6424">
                        <c:v>2016-06-18 18:47</c:v>
                      </c:pt>
                      <c:pt idx="6425">
                        <c:v>2016-06-18 18:47</c:v>
                      </c:pt>
                      <c:pt idx="6426">
                        <c:v>2016-06-18 18:47</c:v>
                      </c:pt>
                      <c:pt idx="6427">
                        <c:v>2016-06-18 18:47</c:v>
                      </c:pt>
                      <c:pt idx="6428">
                        <c:v>2016-06-18 18:47</c:v>
                      </c:pt>
                      <c:pt idx="6429">
                        <c:v>2016-06-18 18:47</c:v>
                      </c:pt>
                      <c:pt idx="6430">
                        <c:v>2016-06-18 18:47</c:v>
                      </c:pt>
                      <c:pt idx="6431">
                        <c:v>2016-06-18 18:47</c:v>
                      </c:pt>
                      <c:pt idx="6432">
                        <c:v>2016-06-18 18:47</c:v>
                      </c:pt>
                      <c:pt idx="6433">
                        <c:v>2016-06-18 18:47</c:v>
                      </c:pt>
                      <c:pt idx="6434">
                        <c:v>2016-06-18 18:47</c:v>
                      </c:pt>
                      <c:pt idx="6435">
                        <c:v>2016-06-18 18:47</c:v>
                      </c:pt>
                      <c:pt idx="6436">
                        <c:v>2016-06-18 18:47</c:v>
                      </c:pt>
                      <c:pt idx="6437">
                        <c:v>2016-06-18 18:47</c:v>
                      </c:pt>
                      <c:pt idx="6438">
                        <c:v>2016-06-18 18:47</c:v>
                      </c:pt>
                      <c:pt idx="6439">
                        <c:v>2016-06-18 18:47</c:v>
                      </c:pt>
                      <c:pt idx="6440">
                        <c:v>2016-06-18 18:47</c:v>
                      </c:pt>
                      <c:pt idx="6441">
                        <c:v>2016-06-18 18:47</c:v>
                      </c:pt>
                      <c:pt idx="6442">
                        <c:v>2016-06-18 18:47</c:v>
                      </c:pt>
                      <c:pt idx="6443">
                        <c:v>2016-06-18 18:47</c:v>
                      </c:pt>
                      <c:pt idx="6444">
                        <c:v>2016-06-18 18:47</c:v>
                      </c:pt>
                      <c:pt idx="6445">
                        <c:v>2016-06-18 18:47</c:v>
                      </c:pt>
                      <c:pt idx="6446">
                        <c:v>2016-06-18 18:47</c:v>
                      </c:pt>
                      <c:pt idx="6447">
                        <c:v>2016-06-18 18:47</c:v>
                      </c:pt>
                      <c:pt idx="6448">
                        <c:v>2016-06-18 18:47</c:v>
                      </c:pt>
                      <c:pt idx="6449">
                        <c:v>2016-06-18 18:47</c:v>
                      </c:pt>
                      <c:pt idx="6450">
                        <c:v>2016-06-18 18:47</c:v>
                      </c:pt>
                      <c:pt idx="6451">
                        <c:v>2016-06-18 18:47</c:v>
                      </c:pt>
                      <c:pt idx="6452">
                        <c:v>2016-06-18 18:47</c:v>
                      </c:pt>
                      <c:pt idx="6453">
                        <c:v>2016-06-18 18:47</c:v>
                      </c:pt>
                      <c:pt idx="6454">
                        <c:v>2016-06-18 18:47</c:v>
                      </c:pt>
                      <c:pt idx="6455">
                        <c:v>2016-06-18 18:47</c:v>
                      </c:pt>
                      <c:pt idx="6456">
                        <c:v>2016-06-18 18:47</c:v>
                      </c:pt>
                      <c:pt idx="6457">
                        <c:v>2016-06-18 18:48</c:v>
                      </c:pt>
                      <c:pt idx="6458">
                        <c:v>2016-06-18 18:48</c:v>
                      </c:pt>
                      <c:pt idx="6459">
                        <c:v>2016-06-18 18:48</c:v>
                      </c:pt>
                      <c:pt idx="6460">
                        <c:v>2016-06-18 18:48</c:v>
                      </c:pt>
                      <c:pt idx="6461">
                        <c:v>2016-06-18 18:48</c:v>
                      </c:pt>
                      <c:pt idx="6462">
                        <c:v>2016-06-18 18:48</c:v>
                      </c:pt>
                      <c:pt idx="6463">
                        <c:v>2016-06-18 18:48</c:v>
                      </c:pt>
                      <c:pt idx="6464">
                        <c:v>2016-06-18 18:48</c:v>
                      </c:pt>
                      <c:pt idx="6465">
                        <c:v>2016-06-18 18:48</c:v>
                      </c:pt>
                      <c:pt idx="6466">
                        <c:v>2016-06-18 18:48</c:v>
                      </c:pt>
                      <c:pt idx="6467">
                        <c:v>2016-06-18 18:48</c:v>
                      </c:pt>
                      <c:pt idx="6468">
                        <c:v>2016-06-18 18:48</c:v>
                      </c:pt>
                      <c:pt idx="6469">
                        <c:v>2016-06-18 18:48</c:v>
                      </c:pt>
                      <c:pt idx="6470">
                        <c:v>2016-06-18 18:48</c:v>
                      </c:pt>
                      <c:pt idx="6471">
                        <c:v>2016-06-18 18:48</c:v>
                      </c:pt>
                      <c:pt idx="6472">
                        <c:v>2016-06-18 18:48</c:v>
                      </c:pt>
                      <c:pt idx="6473">
                        <c:v>2016-06-18 18:48</c:v>
                      </c:pt>
                      <c:pt idx="6474">
                        <c:v>2016-06-18 18:48</c:v>
                      </c:pt>
                      <c:pt idx="6475">
                        <c:v>2016-06-18 18:48</c:v>
                      </c:pt>
                      <c:pt idx="6476">
                        <c:v>2016-06-18 18:48</c:v>
                      </c:pt>
                      <c:pt idx="6477">
                        <c:v>2016-06-18 18:48</c:v>
                      </c:pt>
                      <c:pt idx="6478">
                        <c:v>2016-06-18 18:48</c:v>
                      </c:pt>
                      <c:pt idx="6479">
                        <c:v>2016-06-18 18:48</c:v>
                      </c:pt>
                      <c:pt idx="6480">
                        <c:v>2016-06-18 18:48</c:v>
                      </c:pt>
                      <c:pt idx="6481">
                        <c:v>2016-06-18 18:48</c:v>
                      </c:pt>
                      <c:pt idx="6482">
                        <c:v>2016-06-18 18:48</c:v>
                      </c:pt>
                      <c:pt idx="6483">
                        <c:v>2016-06-18 18:48</c:v>
                      </c:pt>
                      <c:pt idx="6484">
                        <c:v>2016-06-18 18:48</c:v>
                      </c:pt>
                      <c:pt idx="6485">
                        <c:v>2016-06-18 18:48</c:v>
                      </c:pt>
                      <c:pt idx="6486">
                        <c:v>2016-06-18 18:48</c:v>
                      </c:pt>
                      <c:pt idx="6487">
                        <c:v>2016-06-18 18:48</c:v>
                      </c:pt>
                      <c:pt idx="6488">
                        <c:v>2016-06-18 18:48</c:v>
                      </c:pt>
                      <c:pt idx="6489">
                        <c:v>2016-06-18 18:48</c:v>
                      </c:pt>
                      <c:pt idx="6490">
                        <c:v>2016-06-18 18:48</c:v>
                      </c:pt>
                      <c:pt idx="6491">
                        <c:v>2016-06-18 18:48</c:v>
                      </c:pt>
                      <c:pt idx="6492">
                        <c:v>2016-06-18 18:48</c:v>
                      </c:pt>
                      <c:pt idx="6493">
                        <c:v>2016-06-18 18:48</c:v>
                      </c:pt>
                      <c:pt idx="6494">
                        <c:v>2016-06-18 18:48</c:v>
                      </c:pt>
                      <c:pt idx="6495">
                        <c:v>2016-06-18 18:48</c:v>
                      </c:pt>
                      <c:pt idx="6496">
                        <c:v>2016-06-18 18:48</c:v>
                      </c:pt>
                      <c:pt idx="6497">
                        <c:v>2016-06-18 18:48</c:v>
                      </c:pt>
                      <c:pt idx="6498">
                        <c:v>2016-06-18 18:48</c:v>
                      </c:pt>
                      <c:pt idx="6499">
                        <c:v>2016-06-18 18:48</c:v>
                      </c:pt>
                      <c:pt idx="6500">
                        <c:v>2016-06-18 18:48</c:v>
                      </c:pt>
                      <c:pt idx="6501">
                        <c:v>2016-06-18 18:48</c:v>
                      </c:pt>
                      <c:pt idx="6502">
                        <c:v>2016-06-18 18:48</c:v>
                      </c:pt>
                      <c:pt idx="6503">
                        <c:v>2016-06-18 18:48</c:v>
                      </c:pt>
                      <c:pt idx="6504">
                        <c:v>2016-06-18 18:48</c:v>
                      </c:pt>
                      <c:pt idx="6505">
                        <c:v>2016-06-18 18:48</c:v>
                      </c:pt>
                      <c:pt idx="6506">
                        <c:v>2016-06-18 18:48</c:v>
                      </c:pt>
                      <c:pt idx="6507">
                        <c:v>2016-06-18 18:48</c:v>
                      </c:pt>
                      <c:pt idx="6508">
                        <c:v>2016-06-18 18:48</c:v>
                      </c:pt>
                      <c:pt idx="6509">
                        <c:v>2016-06-18 18:48</c:v>
                      </c:pt>
                      <c:pt idx="6510">
                        <c:v>2016-06-18 18:48</c:v>
                      </c:pt>
                      <c:pt idx="6511">
                        <c:v>2016-06-18 18:48</c:v>
                      </c:pt>
                      <c:pt idx="6512">
                        <c:v>2016-06-18 18:48</c:v>
                      </c:pt>
                      <c:pt idx="6513">
                        <c:v>2016-06-18 18:48</c:v>
                      </c:pt>
                      <c:pt idx="6514">
                        <c:v>2016-06-18 18:48</c:v>
                      </c:pt>
                      <c:pt idx="6515">
                        <c:v>2016-06-18 18:49</c:v>
                      </c:pt>
                      <c:pt idx="6516">
                        <c:v>2016-06-18 18:49</c:v>
                      </c:pt>
                      <c:pt idx="6517">
                        <c:v>2016-06-18 18:49</c:v>
                      </c:pt>
                      <c:pt idx="6518">
                        <c:v>2016-06-18 18:49</c:v>
                      </c:pt>
                      <c:pt idx="6519">
                        <c:v>2016-06-18 18:49</c:v>
                      </c:pt>
                      <c:pt idx="6520">
                        <c:v>2016-06-18 18:49</c:v>
                      </c:pt>
                      <c:pt idx="6521">
                        <c:v>2016-06-18 18:49</c:v>
                      </c:pt>
                      <c:pt idx="6522">
                        <c:v>2016-06-18 18:49</c:v>
                      </c:pt>
                      <c:pt idx="6523">
                        <c:v>2016-06-18 18:49</c:v>
                      </c:pt>
                      <c:pt idx="6524">
                        <c:v>2016-06-18 18:49</c:v>
                      </c:pt>
                      <c:pt idx="6525">
                        <c:v>2016-06-18 18:49</c:v>
                      </c:pt>
                      <c:pt idx="6526">
                        <c:v>2016-06-18 18:49</c:v>
                      </c:pt>
                      <c:pt idx="6527">
                        <c:v>2016-06-18 18:49</c:v>
                      </c:pt>
                      <c:pt idx="6528">
                        <c:v>2016-06-18 18:49</c:v>
                      </c:pt>
                      <c:pt idx="6529">
                        <c:v>2016-06-18 18:49</c:v>
                      </c:pt>
                      <c:pt idx="6530">
                        <c:v>2016-06-18 18:49</c:v>
                      </c:pt>
                      <c:pt idx="6531">
                        <c:v>2016-06-18 18:49</c:v>
                      </c:pt>
                      <c:pt idx="6532">
                        <c:v>2016-06-18 18:49</c:v>
                      </c:pt>
                      <c:pt idx="6533">
                        <c:v>2016-06-18 18:49</c:v>
                      </c:pt>
                      <c:pt idx="6534">
                        <c:v>2016-06-18 18:49</c:v>
                      </c:pt>
                      <c:pt idx="6535">
                        <c:v>2016-06-18 18:49</c:v>
                      </c:pt>
                      <c:pt idx="6536">
                        <c:v>2016-06-18 18:49</c:v>
                      </c:pt>
                      <c:pt idx="6537">
                        <c:v>2016-06-18 18:49</c:v>
                      </c:pt>
                      <c:pt idx="6538">
                        <c:v>2016-06-18 18:49</c:v>
                      </c:pt>
                      <c:pt idx="6539">
                        <c:v>2016-06-18 18:49</c:v>
                      </c:pt>
                      <c:pt idx="6540">
                        <c:v>2016-06-18 18:49</c:v>
                      </c:pt>
                      <c:pt idx="6541">
                        <c:v>2016-06-18 18:49</c:v>
                      </c:pt>
                      <c:pt idx="6542">
                        <c:v>2016-06-18 18:49</c:v>
                      </c:pt>
                      <c:pt idx="6543">
                        <c:v>2016-06-18 18:49</c:v>
                      </c:pt>
                      <c:pt idx="6544">
                        <c:v>2016-06-18 18:49</c:v>
                      </c:pt>
                      <c:pt idx="6545">
                        <c:v>2016-06-18 18:49</c:v>
                      </c:pt>
                      <c:pt idx="6546">
                        <c:v>2016-06-18 18:49</c:v>
                      </c:pt>
                      <c:pt idx="6547">
                        <c:v>2016-06-18 18:49</c:v>
                      </c:pt>
                      <c:pt idx="6548">
                        <c:v>2016-06-18 18:49</c:v>
                      </c:pt>
                      <c:pt idx="6549">
                        <c:v>2016-06-18 18:49</c:v>
                      </c:pt>
                      <c:pt idx="6550">
                        <c:v>2016-06-18 18:49</c:v>
                      </c:pt>
                      <c:pt idx="6551">
                        <c:v>2016-06-18 18:49</c:v>
                      </c:pt>
                      <c:pt idx="6552">
                        <c:v>2016-06-18 18:49</c:v>
                      </c:pt>
                      <c:pt idx="6553">
                        <c:v>2016-06-18 18:49</c:v>
                      </c:pt>
                      <c:pt idx="6554">
                        <c:v>2016-06-18 18:49</c:v>
                      </c:pt>
                      <c:pt idx="6555">
                        <c:v>2016-06-18 18:49</c:v>
                      </c:pt>
                      <c:pt idx="6556">
                        <c:v>2016-06-18 18:49</c:v>
                      </c:pt>
                      <c:pt idx="6557">
                        <c:v>2016-06-18 18:49</c:v>
                      </c:pt>
                      <c:pt idx="6558">
                        <c:v>2016-06-18 18:49</c:v>
                      </c:pt>
                      <c:pt idx="6559">
                        <c:v>2016-06-18 18:49</c:v>
                      </c:pt>
                      <c:pt idx="6560">
                        <c:v>2016-06-18 18:49</c:v>
                      </c:pt>
                      <c:pt idx="6561">
                        <c:v>2016-06-18 18:49</c:v>
                      </c:pt>
                      <c:pt idx="6562">
                        <c:v>2016-06-18 18:49</c:v>
                      </c:pt>
                      <c:pt idx="6563">
                        <c:v>2016-06-18 18:49</c:v>
                      </c:pt>
                      <c:pt idx="6564">
                        <c:v>2016-06-18 18:49</c:v>
                      </c:pt>
                      <c:pt idx="6565">
                        <c:v>2016-06-18 18:49</c:v>
                      </c:pt>
                      <c:pt idx="6566">
                        <c:v>2016-06-18 18:49</c:v>
                      </c:pt>
                      <c:pt idx="6567">
                        <c:v>2016-06-18 18:49</c:v>
                      </c:pt>
                      <c:pt idx="6568">
                        <c:v>2016-06-18 18:49</c:v>
                      </c:pt>
                      <c:pt idx="6569">
                        <c:v>2016-06-18 18:49</c:v>
                      </c:pt>
                      <c:pt idx="6570">
                        <c:v>2016-06-18 18:49</c:v>
                      </c:pt>
                      <c:pt idx="6571">
                        <c:v>2016-06-18 18:49</c:v>
                      </c:pt>
                      <c:pt idx="6572">
                        <c:v>2016-06-18 18:50</c:v>
                      </c:pt>
                      <c:pt idx="6573">
                        <c:v>2016-06-18 18:50</c:v>
                      </c:pt>
                      <c:pt idx="6574">
                        <c:v>2016-06-18 18:50</c:v>
                      </c:pt>
                      <c:pt idx="6575">
                        <c:v>2016-06-18 18:50</c:v>
                      </c:pt>
                      <c:pt idx="6576">
                        <c:v>2016-06-18 18:50</c:v>
                      </c:pt>
                      <c:pt idx="6577">
                        <c:v>2016-06-18 18:50</c:v>
                      </c:pt>
                      <c:pt idx="6578">
                        <c:v>2016-06-18 18:50</c:v>
                      </c:pt>
                      <c:pt idx="6579">
                        <c:v>2016-06-18 18:50</c:v>
                      </c:pt>
                      <c:pt idx="6580">
                        <c:v>2016-06-18 18:50</c:v>
                      </c:pt>
                      <c:pt idx="6581">
                        <c:v>2016-06-18 18:50</c:v>
                      </c:pt>
                      <c:pt idx="6582">
                        <c:v>2016-06-18 18:50</c:v>
                      </c:pt>
                      <c:pt idx="6583">
                        <c:v>2016-06-18 18:50</c:v>
                      </c:pt>
                      <c:pt idx="6584">
                        <c:v>2016-06-18 18:50</c:v>
                      </c:pt>
                      <c:pt idx="6585">
                        <c:v>2016-06-18 18:50</c:v>
                      </c:pt>
                      <c:pt idx="6586">
                        <c:v>2016-06-18 18:50</c:v>
                      </c:pt>
                      <c:pt idx="6587">
                        <c:v>2016-06-18 18:50</c:v>
                      </c:pt>
                      <c:pt idx="6588">
                        <c:v>2016-06-18 18:50</c:v>
                      </c:pt>
                      <c:pt idx="6589">
                        <c:v>2016-06-18 18:50</c:v>
                      </c:pt>
                      <c:pt idx="6590">
                        <c:v>2016-06-18 18:50</c:v>
                      </c:pt>
                      <c:pt idx="6591">
                        <c:v>2016-06-18 18:50</c:v>
                      </c:pt>
                      <c:pt idx="6592">
                        <c:v>2016-06-18 18:50</c:v>
                      </c:pt>
                      <c:pt idx="6593">
                        <c:v>2016-06-18 18:50</c:v>
                      </c:pt>
                      <c:pt idx="6594">
                        <c:v>2016-06-18 18:50</c:v>
                      </c:pt>
                      <c:pt idx="6595">
                        <c:v>2016-06-18 18:50</c:v>
                      </c:pt>
                      <c:pt idx="6596">
                        <c:v>2016-06-18 18:50</c:v>
                      </c:pt>
                      <c:pt idx="6597">
                        <c:v>2016-06-18 18:50</c:v>
                      </c:pt>
                      <c:pt idx="6598">
                        <c:v>2016-06-18 18:50</c:v>
                      </c:pt>
                      <c:pt idx="6599">
                        <c:v>2016-06-18 18:50</c:v>
                      </c:pt>
                      <c:pt idx="6600">
                        <c:v>2016-06-18 18:50</c:v>
                      </c:pt>
                      <c:pt idx="6601">
                        <c:v>2016-06-18 18:50</c:v>
                      </c:pt>
                      <c:pt idx="6602">
                        <c:v>2016-06-18 18:50</c:v>
                      </c:pt>
                      <c:pt idx="6603">
                        <c:v>2016-06-18 18:50</c:v>
                      </c:pt>
                      <c:pt idx="6604">
                        <c:v>2016-06-18 18:50</c:v>
                      </c:pt>
                      <c:pt idx="6605">
                        <c:v>2016-06-18 18:50</c:v>
                      </c:pt>
                      <c:pt idx="6606">
                        <c:v>2016-06-18 18:50</c:v>
                      </c:pt>
                      <c:pt idx="6607">
                        <c:v>2016-06-18 18:50</c:v>
                      </c:pt>
                      <c:pt idx="6608">
                        <c:v>2016-06-18 18:50</c:v>
                      </c:pt>
                      <c:pt idx="6609">
                        <c:v>2016-06-18 18:50</c:v>
                      </c:pt>
                      <c:pt idx="6610">
                        <c:v>2016-06-18 18:50</c:v>
                      </c:pt>
                      <c:pt idx="6611">
                        <c:v>2016-06-18 18:50</c:v>
                      </c:pt>
                      <c:pt idx="6612">
                        <c:v>2016-06-18 18:50</c:v>
                      </c:pt>
                      <c:pt idx="6613">
                        <c:v>2016-06-18 18:50</c:v>
                      </c:pt>
                      <c:pt idx="6614">
                        <c:v>2016-06-18 18:50</c:v>
                      </c:pt>
                      <c:pt idx="6615">
                        <c:v>2016-06-18 18:50</c:v>
                      </c:pt>
                      <c:pt idx="6616">
                        <c:v>2016-06-18 18:50</c:v>
                      </c:pt>
                      <c:pt idx="6617">
                        <c:v>2016-06-18 18:50</c:v>
                      </c:pt>
                      <c:pt idx="6618">
                        <c:v>2016-06-18 18:50</c:v>
                      </c:pt>
                      <c:pt idx="6619">
                        <c:v>2016-06-18 18:50</c:v>
                      </c:pt>
                      <c:pt idx="6620">
                        <c:v>2016-06-18 18:50</c:v>
                      </c:pt>
                      <c:pt idx="6621">
                        <c:v>2016-06-18 18:50</c:v>
                      </c:pt>
                      <c:pt idx="6622">
                        <c:v>2016-06-18 18:50</c:v>
                      </c:pt>
                      <c:pt idx="6623">
                        <c:v>2016-06-18 18:50</c:v>
                      </c:pt>
                      <c:pt idx="6624">
                        <c:v>2016-06-18 18:50</c:v>
                      </c:pt>
                      <c:pt idx="6625">
                        <c:v>2016-06-18 18:50</c:v>
                      </c:pt>
                      <c:pt idx="6626">
                        <c:v>2016-06-18 18:51</c:v>
                      </c:pt>
                      <c:pt idx="6627">
                        <c:v>2016-06-18 18:51</c:v>
                      </c:pt>
                      <c:pt idx="6628">
                        <c:v>2016-06-18 18:51</c:v>
                      </c:pt>
                      <c:pt idx="6629">
                        <c:v>2016-06-18 18:51</c:v>
                      </c:pt>
                      <c:pt idx="6630">
                        <c:v>2016-06-18 18:51</c:v>
                      </c:pt>
                      <c:pt idx="6631">
                        <c:v>2016-06-18 18:51</c:v>
                      </c:pt>
                      <c:pt idx="6632">
                        <c:v>2016-06-18 18:51</c:v>
                      </c:pt>
                      <c:pt idx="6633">
                        <c:v>2016-06-18 18:51</c:v>
                      </c:pt>
                      <c:pt idx="6634">
                        <c:v>2016-06-18 18:51</c:v>
                      </c:pt>
                      <c:pt idx="6635">
                        <c:v>2016-06-18 18:51</c:v>
                      </c:pt>
                      <c:pt idx="6636">
                        <c:v>2016-06-18 18:51</c:v>
                      </c:pt>
                      <c:pt idx="6637">
                        <c:v>2016-06-18 18:51</c:v>
                      </c:pt>
                      <c:pt idx="6638">
                        <c:v>2016-06-18 18:51</c:v>
                      </c:pt>
                      <c:pt idx="6639">
                        <c:v>2016-06-18 18:51</c:v>
                      </c:pt>
                      <c:pt idx="6640">
                        <c:v>2016-06-18 18:51</c:v>
                      </c:pt>
                      <c:pt idx="6641">
                        <c:v>2016-06-18 18:51</c:v>
                      </c:pt>
                      <c:pt idx="6642">
                        <c:v>2016-06-18 18:51</c:v>
                      </c:pt>
                      <c:pt idx="6643">
                        <c:v>2016-06-18 18:51</c:v>
                      </c:pt>
                      <c:pt idx="6644">
                        <c:v>2016-06-18 18:51</c:v>
                      </c:pt>
                      <c:pt idx="6645">
                        <c:v>2016-06-18 18:51</c:v>
                      </c:pt>
                      <c:pt idx="6646">
                        <c:v>2016-06-18 18:51</c:v>
                      </c:pt>
                      <c:pt idx="6647">
                        <c:v>2016-06-18 18:51</c:v>
                      </c:pt>
                      <c:pt idx="6648">
                        <c:v>2016-06-18 18:51</c:v>
                      </c:pt>
                      <c:pt idx="6649">
                        <c:v>2016-06-18 18:51</c:v>
                      </c:pt>
                      <c:pt idx="6650">
                        <c:v>2016-06-18 18:51</c:v>
                      </c:pt>
                      <c:pt idx="6651">
                        <c:v>2016-06-18 18:51</c:v>
                      </c:pt>
                      <c:pt idx="6652">
                        <c:v>2016-06-18 18:51</c:v>
                      </c:pt>
                      <c:pt idx="6653">
                        <c:v>2016-06-18 18:51</c:v>
                      </c:pt>
                      <c:pt idx="6654">
                        <c:v>2016-06-18 18:51</c:v>
                      </c:pt>
                      <c:pt idx="6655">
                        <c:v>2016-06-18 18:51</c:v>
                      </c:pt>
                      <c:pt idx="6656">
                        <c:v>2016-06-18 18:51</c:v>
                      </c:pt>
                      <c:pt idx="6657">
                        <c:v>2016-06-18 18:51</c:v>
                      </c:pt>
                      <c:pt idx="6658">
                        <c:v>2016-06-18 18:51</c:v>
                      </c:pt>
                      <c:pt idx="6659">
                        <c:v>2016-06-18 18:51</c:v>
                      </c:pt>
                      <c:pt idx="6660">
                        <c:v>2016-06-18 18:51</c:v>
                      </c:pt>
                      <c:pt idx="6661">
                        <c:v>2016-06-18 18:51</c:v>
                      </c:pt>
                      <c:pt idx="6662">
                        <c:v>2016-06-18 18:51</c:v>
                      </c:pt>
                      <c:pt idx="6663">
                        <c:v>2016-06-18 18:51</c:v>
                      </c:pt>
                      <c:pt idx="6664">
                        <c:v>2016-06-18 18:51</c:v>
                      </c:pt>
                      <c:pt idx="6665">
                        <c:v>2016-06-18 18:51</c:v>
                      </c:pt>
                      <c:pt idx="6666">
                        <c:v>2016-06-18 18:51</c:v>
                      </c:pt>
                      <c:pt idx="6667">
                        <c:v>2016-06-18 18:51</c:v>
                      </c:pt>
                      <c:pt idx="6668">
                        <c:v>2016-06-18 18:51</c:v>
                      </c:pt>
                      <c:pt idx="6669">
                        <c:v>2016-06-18 18:51</c:v>
                      </c:pt>
                      <c:pt idx="6670">
                        <c:v>2016-06-18 18:51</c:v>
                      </c:pt>
                      <c:pt idx="6671">
                        <c:v>2016-06-18 18:51</c:v>
                      </c:pt>
                      <c:pt idx="6672">
                        <c:v>2016-06-18 18:51</c:v>
                      </c:pt>
                      <c:pt idx="6673">
                        <c:v>2016-06-18 18:51</c:v>
                      </c:pt>
                      <c:pt idx="6674">
                        <c:v>2016-06-18 18:51</c:v>
                      </c:pt>
                      <c:pt idx="6675">
                        <c:v>2016-06-18 18:51</c:v>
                      </c:pt>
                      <c:pt idx="6676">
                        <c:v>2016-06-18 18:51</c:v>
                      </c:pt>
                      <c:pt idx="6677">
                        <c:v>2016-06-18 18:51</c:v>
                      </c:pt>
                      <c:pt idx="6678">
                        <c:v>2016-06-18 18:51</c:v>
                      </c:pt>
                      <c:pt idx="6679">
                        <c:v>2016-06-18 18:51</c:v>
                      </c:pt>
                      <c:pt idx="6680">
                        <c:v>2016-06-18 18:51</c:v>
                      </c:pt>
                      <c:pt idx="6681">
                        <c:v>2016-06-18 18:51</c:v>
                      </c:pt>
                      <c:pt idx="6682">
                        <c:v>2016-06-18 18:51</c:v>
                      </c:pt>
                      <c:pt idx="6683">
                        <c:v>2016-06-18 18:51</c:v>
                      </c:pt>
                      <c:pt idx="6684">
                        <c:v>2016-06-18 18:51</c:v>
                      </c:pt>
                      <c:pt idx="6685">
                        <c:v>2016-06-18 18:52</c:v>
                      </c:pt>
                      <c:pt idx="6686">
                        <c:v>2016-06-18 18:52</c:v>
                      </c:pt>
                      <c:pt idx="6687">
                        <c:v>2016-06-18 18:52</c:v>
                      </c:pt>
                      <c:pt idx="6688">
                        <c:v>2016-06-18 18:52</c:v>
                      </c:pt>
                      <c:pt idx="6689">
                        <c:v>2016-06-18 18:52</c:v>
                      </c:pt>
                      <c:pt idx="6690">
                        <c:v>2016-06-18 18:52</c:v>
                      </c:pt>
                      <c:pt idx="6691">
                        <c:v>2016-06-18 18:52</c:v>
                      </c:pt>
                      <c:pt idx="6692">
                        <c:v>2016-06-18 18:52</c:v>
                      </c:pt>
                      <c:pt idx="6693">
                        <c:v>2016-06-18 18:52</c:v>
                      </c:pt>
                      <c:pt idx="6694">
                        <c:v>2016-06-18 18:52</c:v>
                      </c:pt>
                      <c:pt idx="6695">
                        <c:v>2016-06-18 18:52</c:v>
                      </c:pt>
                      <c:pt idx="6696">
                        <c:v>2016-06-18 18:52</c:v>
                      </c:pt>
                      <c:pt idx="6697">
                        <c:v>2016-06-18 18:52</c:v>
                      </c:pt>
                      <c:pt idx="6698">
                        <c:v>2016-06-18 18:52</c:v>
                      </c:pt>
                      <c:pt idx="6699">
                        <c:v>2016-06-18 18:52</c:v>
                      </c:pt>
                      <c:pt idx="6700">
                        <c:v>2016-06-18 18:52</c:v>
                      </c:pt>
                      <c:pt idx="6701">
                        <c:v>2016-06-18 18:52</c:v>
                      </c:pt>
                      <c:pt idx="6702">
                        <c:v>2016-06-18 18:52</c:v>
                      </c:pt>
                      <c:pt idx="6703">
                        <c:v>2016-06-18 18:52</c:v>
                      </c:pt>
                      <c:pt idx="6704">
                        <c:v>2016-06-18 18:52</c:v>
                      </c:pt>
                      <c:pt idx="6705">
                        <c:v>2016-06-18 18:52</c:v>
                      </c:pt>
                      <c:pt idx="6706">
                        <c:v>2016-06-18 18:52</c:v>
                      </c:pt>
                      <c:pt idx="6707">
                        <c:v>2016-06-18 18:52</c:v>
                      </c:pt>
                      <c:pt idx="6708">
                        <c:v>2016-06-18 18:52</c:v>
                      </c:pt>
                      <c:pt idx="6709">
                        <c:v>2016-06-18 18:52</c:v>
                      </c:pt>
                      <c:pt idx="6710">
                        <c:v>2016-06-18 18:52</c:v>
                      </c:pt>
                      <c:pt idx="6711">
                        <c:v>2016-06-18 18:52</c:v>
                      </c:pt>
                      <c:pt idx="6712">
                        <c:v>2016-06-18 18:52</c:v>
                      </c:pt>
                      <c:pt idx="6713">
                        <c:v>2016-06-18 18:52</c:v>
                      </c:pt>
                      <c:pt idx="6714">
                        <c:v>2016-06-18 18:52</c:v>
                      </c:pt>
                      <c:pt idx="6715">
                        <c:v>2016-06-18 18:52</c:v>
                      </c:pt>
                      <c:pt idx="6716">
                        <c:v>2016-06-18 18:52</c:v>
                      </c:pt>
                      <c:pt idx="6717">
                        <c:v>2016-06-18 18:52</c:v>
                      </c:pt>
                      <c:pt idx="6718">
                        <c:v>2016-06-18 18:52</c:v>
                      </c:pt>
                      <c:pt idx="6719">
                        <c:v>2016-06-18 18:52</c:v>
                      </c:pt>
                      <c:pt idx="6720">
                        <c:v>2016-06-18 18:52</c:v>
                      </c:pt>
                      <c:pt idx="6721">
                        <c:v>2016-06-18 18:52</c:v>
                      </c:pt>
                      <c:pt idx="6722">
                        <c:v>2016-06-18 18:52</c:v>
                      </c:pt>
                      <c:pt idx="6723">
                        <c:v>2016-06-18 18:52</c:v>
                      </c:pt>
                      <c:pt idx="6724">
                        <c:v>2016-06-18 18:52</c:v>
                      </c:pt>
                      <c:pt idx="6725">
                        <c:v>2016-06-18 18:52</c:v>
                      </c:pt>
                      <c:pt idx="6726">
                        <c:v>2016-06-18 18:52</c:v>
                      </c:pt>
                      <c:pt idx="6727">
                        <c:v>2016-06-18 18:52</c:v>
                      </c:pt>
                      <c:pt idx="6728">
                        <c:v>2016-06-18 18:52</c:v>
                      </c:pt>
                      <c:pt idx="6729">
                        <c:v>2016-06-18 18:52</c:v>
                      </c:pt>
                      <c:pt idx="6730">
                        <c:v>2016-06-18 18:52</c:v>
                      </c:pt>
                      <c:pt idx="6731">
                        <c:v>2016-06-18 18:52</c:v>
                      </c:pt>
                      <c:pt idx="6732">
                        <c:v>2016-06-18 18:52</c:v>
                      </c:pt>
                      <c:pt idx="6733">
                        <c:v>2016-06-18 18:52</c:v>
                      </c:pt>
                      <c:pt idx="6734">
                        <c:v>2016-06-18 18:52</c:v>
                      </c:pt>
                      <c:pt idx="6735">
                        <c:v>2016-06-18 18:52</c:v>
                      </c:pt>
                      <c:pt idx="6736">
                        <c:v>2016-06-18 18:52</c:v>
                      </c:pt>
                      <c:pt idx="6737">
                        <c:v>2016-06-18 18:52</c:v>
                      </c:pt>
                      <c:pt idx="6738">
                        <c:v>2016-06-18 18:52</c:v>
                      </c:pt>
                      <c:pt idx="6739">
                        <c:v>2016-06-18 18:52</c:v>
                      </c:pt>
                      <c:pt idx="6740">
                        <c:v>2016-06-18 18:53</c:v>
                      </c:pt>
                      <c:pt idx="6741">
                        <c:v>2016-06-18 18:53</c:v>
                      </c:pt>
                      <c:pt idx="6742">
                        <c:v>2016-06-18 18:53</c:v>
                      </c:pt>
                      <c:pt idx="6743">
                        <c:v>2016-06-18 18:53</c:v>
                      </c:pt>
                      <c:pt idx="6744">
                        <c:v>2016-06-18 18:53</c:v>
                      </c:pt>
                      <c:pt idx="6745">
                        <c:v>2016-06-18 18:53</c:v>
                      </c:pt>
                      <c:pt idx="6746">
                        <c:v>2016-06-18 18:53</c:v>
                      </c:pt>
                      <c:pt idx="6747">
                        <c:v>2016-06-18 18:53</c:v>
                      </c:pt>
                      <c:pt idx="6748">
                        <c:v>2016-06-18 18:53</c:v>
                      </c:pt>
                      <c:pt idx="6749">
                        <c:v>2016-06-18 18:53</c:v>
                      </c:pt>
                      <c:pt idx="6750">
                        <c:v>2016-06-18 18:53</c:v>
                      </c:pt>
                      <c:pt idx="6751">
                        <c:v>2016-06-18 18:53</c:v>
                      </c:pt>
                      <c:pt idx="6752">
                        <c:v>2016-06-18 18:53</c:v>
                      </c:pt>
                      <c:pt idx="6753">
                        <c:v>2016-06-18 18:53</c:v>
                      </c:pt>
                      <c:pt idx="6754">
                        <c:v>2016-06-18 18:53</c:v>
                      </c:pt>
                      <c:pt idx="6755">
                        <c:v>2016-06-18 18:53</c:v>
                      </c:pt>
                      <c:pt idx="6756">
                        <c:v>2016-06-18 18:53</c:v>
                      </c:pt>
                      <c:pt idx="6757">
                        <c:v>2016-06-18 18:53</c:v>
                      </c:pt>
                      <c:pt idx="6758">
                        <c:v>2016-06-18 18:53</c:v>
                      </c:pt>
                      <c:pt idx="6759">
                        <c:v>2016-06-18 18:53</c:v>
                      </c:pt>
                      <c:pt idx="6760">
                        <c:v>2016-06-18 18:53</c:v>
                      </c:pt>
                      <c:pt idx="6761">
                        <c:v>2016-06-18 18:53</c:v>
                      </c:pt>
                      <c:pt idx="6762">
                        <c:v>2016-06-18 18:53</c:v>
                      </c:pt>
                      <c:pt idx="6763">
                        <c:v>2016-06-18 18:53</c:v>
                      </c:pt>
                      <c:pt idx="6764">
                        <c:v>2016-06-18 18:53</c:v>
                      </c:pt>
                      <c:pt idx="6765">
                        <c:v>2016-06-18 18:53</c:v>
                      </c:pt>
                      <c:pt idx="6766">
                        <c:v>2016-06-18 18:53</c:v>
                      </c:pt>
                      <c:pt idx="6767">
                        <c:v>2016-06-18 18:53</c:v>
                      </c:pt>
                      <c:pt idx="6768">
                        <c:v>2016-06-18 18:53</c:v>
                      </c:pt>
                      <c:pt idx="6769">
                        <c:v>2016-06-18 18:53</c:v>
                      </c:pt>
                      <c:pt idx="6770">
                        <c:v>2016-06-18 18:53</c:v>
                      </c:pt>
                      <c:pt idx="6771">
                        <c:v>2016-06-18 18:53</c:v>
                      </c:pt>
                      <c:pt idx="6772">
                        <c:v>2016-06-18 18:53</c:v>
                      </c:pt>
                      <c:pt idx="6773">
                        <c:v>2016-06-18 18:53</c:v>
                      </c:pt>
                      <c:pt idx="6774">
                        <c:v>2016-06-18 18:53</c:v>
                      </c:pt>
                      <c:pt idx="6775">
                        <c:v>2016-06-18 18:53</c:v>
                      </c:pt>
                      <c:pt idx="6776">
                        <c:v>2016-06-18 18:53</c:v>
                      </c:pt>
                      <c:pt idx="6777">
                        <c:v>2016-06-18 18:53</c:v>
                      </c:pt>
                      <c:pt idx="6778">
                        <c:v>2016-06-18 18:53</c:v>
                      </c:pt>
                      <c:pt idx="6779">
                        <c:v>2016-06-18 18:53</c:v>
                      </c:pt>
                      <c:pt idx="6780">
                        <c:v>2016-06-18 18:53</c:v>
                      </c:pt>
                      <c:pt idx="6781">
                        <c:v>2016-06-18 18:53</c:v>
                      </c:pt>
                      <c:pt idx="6782">
                        <c:v>2016-06-18 18:53</c:v>
                      </c:pt>
                      <c:pt idx="6783">
                        <c:v>2016-06-18 18:53</c:v>
                      </c:pt>
                      <c:pt idx="6784">
                        <c:v>2016-06-18 18:53</c:v>
                      </c:pt>
                      <c:pt idx="6785">
                        <c:v>2016-06-18 18:53</c:v>
                      </c:pt>
                      <c:pt idx="6786">
                        <c:v>2016-06-18 18:53</c:v>
                      </c:pt>
                      <c:pt idx="6787">
                        <c:v>2016-06-18 18:53</c:v>
                      </c:pt>
                      <c:pt idx="6788">
                        <c:v>2016-06-18 18:53</c:v>
                      </c:pt>
                      <c:pt idx="6789">
                        <c:v>2016-06-18 18:53</c:v>
                      </c:pt>
                      <c:pt idx="6790">
                        <c:v>2016-06-18 18:53</c:v>
                      </c:pt>
                      <c:pt idx="6791">
                        <c:v>2016-06-18 18:53</c:v>
                      </c:pt>
                      <c:pt idx="6792">
                        <c:v>2016-06-18 18:53</c:v>
                      </c:pt>
                      <c:pt idx="6793">
                        <c:v>2016-06-18 18:53</c:v>
                      </c:pt>
                      <c:pt idx="6794">
                        <c:v>2016-06-18 18:53</c:v>
                      </c:pt>
                      <c:pt idx="6795">
                        <c:v>2016-06-18 18:53</c:v>
                      </c:pt>
                      <c:pt idx="6796">
                        <c:v>2016-06-18 18:54</c:v>
                      </c:pt>
                      <c:pt idx="6797">
                        <c:v>2016-06-18 18:54</c:v>
                      </c:pt>
                      <c:pt idx="6798">
                        <c:v>2016-06-18 18:54</c:v>
                      </c:pt>
                      <c:pt idx="6799">
                        <c:v>2016-06-18 18:54</c:v>
                      </c:pt>
                      <c:pt idx="6800">
                        <c:v>2016-06-18 18:54</c:v>
                      </c:pt>
                      <c:pt idx="6801">
                        <c:v>2016-06-18 18:54</c:v>
                      </c:pt>
                      <c:pt idx="6802">
                        <c:v>2016-06-18 18:54</c:v>
                      </c:pt>
                      <c:pt idx="6803">
                        <c:v>2016-06-18 18:54</c:v>
                      </c:pt>
                      <c:pt idx="6804">
                        <c:v>2016-06-18 18:54</c:v>
                      </c:pt>
                      <c:pt idx="6805">
                        <c:v>2016-06-18 18:54</c:v>
                      </c:pt>
                      <c:pt idx="6806">
                        <c:v>2016-06-18 18:54</c:v>
                      </c:pt>
                      <c:pt idx="6807">
                        <c:v>2016-06-18 18:54</c:v>
                      </c:pt>
                      <c:pt idx="6808">
                        <c:v>2016-06-18 18:54</c:v>
                      </c:pt>
                      <c:pt idx="6809">
                        <c:v>2016-06-18 18:54</c:v>
                      </c:pt>
                      <c:pt idx="6810">
                        <c:v>2016-06-18 18:54</c:v>
                      </c:pt>
                      <c:pt idx="6811">
                        <c:v>2016-06-18 18:54</c:v>
                      </c:pt>
                      <c:pt idx="6812">
                        <c:v>2016-06-18 18:54</c:v>
                      </c:pt>
                      <c:pt idx="6813">
                        <c:v>2016-06-18 18:54</c:v>
                      </c:pt>
                      <c:pt idx="6814">
                        <c:v>2016-06-18 18:54</c:v>
                      </c:pt>
                      <c:pt idx="6815">
                        <c:v>2016-06-18 18:54</c:v>
                      </c:pt>
                      <c:pt idx="6816">
                        <c:v>2016-06-18 18:54</c:v>
                      </c:pt>
                      <c:pt idx="6817">
                        <c:v>2016-06-18 18:54</c:v>
                      </c:pt>
                      <c:pt idx="6818">
                        <c:v>2016-06-18 18:54</c:v>
                      </c:pt>
                      <c:pt idx="6819">
                        <c:v>2016-06-18 18:54</c:v>
                      </c:pt>
                      <c:pt idx="6820">
                        <c:v>2016-06-18 18:54</c:v>
                      </c:pt>
                      <c:pt idx="6821">
                        <c:v>2016-06-18 18:54</c:v>
                      </c:pt>
                      <c:pt idx="6822">
                        <c:v>2016-06-18 18:54</c:v>
                      </c:pt>
                      <c:pt idx="6823">
                        <c:v>2016-06-18 18:54</c:v>
                      </c:pt>
                      <c:pt idx="6824">
                        <c:v>2016-06-18 18:54</c:v>
                      </c:pt>
                      <c:pt idx="6825">
                        <c:v>2016-06-18 18:54</c:v>
                      </c:pt>
                      <c:pt idx="6826">
                        <c:v>2016-06-18 18:54</c:v>
                      </c:pt>
                      <c:pt idx="6827">
                        <c:v>2016-06-18 18:54</c:v>
                      </c:pt>
                      <c:pt idx="6828">
                        <c:v>2016-06-18 18:54</c:v>
                      </c:pt>
                      <c:pt idx="6829">
                        <c:v>2016-06-18 18:54</c:v>
                      </c:pt>
                      <c:pt idx="6830">
                        <c:v>2016-06-18 18:54</c:v>
                      </c:pt>
                      <c:pt idx="6831">
                        <c:v>2016-06-18 18:54</c:v>
                      </c:pt>
                      <c:pt idx="6832">
                        <c:v>2016-06-18 18:54</c:v>
                      </c:pt>
                      <c:pt idx="6833">
                        <c:v>2016-06-18 18:54</c:v>
                      </c:pt>
                      <c:pt idx="6834">
                        <c:v>2016-06-18 18:54</c:v>
                      </c:pt>
                      <c:pt idx="6835">
                        <c:v>2016-06-18 18:54</c:v>
                      </c:pt>
                      <c:pt idx="6836">
                        <c:v>2016-06-18 18:54</c:v>
                      </c:pt>
                      <c:pt idx="6837">
                        <c:v>2016-06-18 18:54</c:v>
                      </c:pt>
                      <c:pt idx="6838">
                        <c:v>2016-06-18 18:54</c:v>
                      </c:pt>
                      <c:pt idx="6839">
                        <c:v>2016-06-18 18:54</c:v>
                      </c:pt>
                      <c:pt idx="6840">
                        <c:v>2016-06-18 18:54</c:v>
                      </c:pt>
                      <c:pt idx="6841">
                        <c:v>2016-06-18 18:54</c:v>
                      </c:pt>
                      <c:pt idx="6842">
                        <c:v>2016-06-18 18:54</c:v>
                      </c:pt>
                      <c:pt idx="6843">
                        <c:v>2016-06-18 18:54</c:v>
                      </c:pt>
                      <c:pt idx="6844">
                        <c:v>2016-06-18 18:54</c:v>
                      </c:pt>
                      <c:pt idx="6845">
                        <c:v>2016-06-18 18:54</c:v>
                      </c:pt>
                      <c:pt idx="6846">
                        <c:v>2016-06-18 18:54</c:v>
                      </c:pt>
                      <c:pt idx="6847">
                        <c:v>2016-06-18 18:54</c:v>
                      </c:pt>
                      <c:pt idx="6848">
                        <c:v>2016-06-18 18:54</c:v>
                      </c:pt>
                      <c:pt idx="6849">
                        <c:v>2016-06-18 18:54</c:v>
                      </c:pt>
                      <c:pt idx="6850">
                        <c:v>2016-06-18 18:54</c:v>
                      </c:pt>
                      <c:pt idx="6851">
                        <c:v>2016-06-18 18:54</c:v>
                      </c:pt>
                      <c:pt idx="6852">
                        <c:v>2016-06-18 18:55</c:v>
                      </c:pt>
                      <c:pt idx="6853">
                        <c:v>2016-06-18 18:55</c:v>
                      </c:pt>
                      <c:pt idx="6854">
                        <c:v>2016-06-18 18:55</c:v>
                      </c:pt>
                      <c:pt idx="6855">
                        <c:v>2016-06-18 18:55</c:v>
                      </c:pt>
                      <c:pt idx="6856">
                        <c:v>2016-06-18 18:55</c:v>
                      </c:pt>
                      <c:pt idx="6857">
                        <c:v>2016-06-18 18:55</c:v>
                      </c:pt>
                      <c:pt idx="6858">
                        <c:v>2016-06-18 18:55</c:v>
                      </c:pt>
                      <c:pt idx="6859">
                        <c:v>2016-06-18 18:55</c:v>
                      </c:pt>
                      <c:pt idx="6860">
                        <c:v>2016-06-18 18:55</c:v>
                      </c:pt>
                      <c:pt idx="6861">
                        <c:v>2016-06-18 18:55</c:v>
                      </c:pt>
                      <c:pt idx="6862">
                        <c:v>2016-06-18 18:55</c:v>
                      </c:pt>
                      <c:pt idx="6863">
                        <c:v>2016-06-18 18:55</c:v>
                      </c:pt>
                      <c:pt idx="6864">
                        <c:v>2016-06-18 18:55</c:v>
                      </c:pt>
                      <c:pt idx="6865">
                        <c:v>2016-06-18 18:55</c:v>
                      </c:pt>
                      <c:pt idx="6866">
                        <c:v>2016-06-18 18:55</c:v>
                      </c:pt>
                      <c:pt idx="6867">
                        <c:v>2016-06-18 18:55</c:v>
                      </c:pt>
                      <c:pt idx="6868">
                        <c:v>2016-06-18 18:55</c:v>
                      </c:pt>
                      <c:pt idx="6869">
                        <c:v>2016-06-18 18:55</c:v>
                      </c:pt>
                      <c:pt idx="6870">
                        <c:v>2016-06-18 18:55</c:v>
                      </c:pt>
                      <c:pt idx="6871">
                        <c:v>2016-06-18 18:55</c:v>
                      </c:pt>
                      <c:pt idx="6872">
                        <c:v>2016-06-18 18:55</c:v>
                      </c:pt>
                      <c:pt idx="6873">
                        <c:v>2016-06-18 18:55</c:v>
                      </c:pt>
                      <c:pt idx="6874">
                        <c:v>2016-06-18 18:55</c:v>
                      </c:pt>
                      <c:pt idx="6875">
                        <c:v>2016-06-18 18:55</c:v>
                      </c:pt>
                      <c:pt idx="6876">
                        <c:v>2016-06-18 18:55</c:v>
                      </c:pt>
                      <c:pt idx="6877">
                        <c:v>2016-06-18 18:55</c:v>
                      </c:pt>
                      <c:pt idx="6878">
                        <c:v>2016-06-18 18:55</c:v>
                      </c:pt>
                      <c:pt idx="6879">
                        <c:v>2016-06-18 18:55</c:v>
                      </c:pt>
                      <c:pt idx="6880">
                        <c:v>2016-06-18 18:55</c:v>
                      </c:pt>
                      <c:pt idx="6881">
                        <c:v>2016-06-18 18:55</c:v>
                      </c:pt>
                      <c:pt idx="6882">
                        <c:v>2016-06-18 18:55</c:v>
                      </c:pt>
                      <c:pt idx="6883">
                        <c:v>2016-06-18 18:55</c:v>
                      </c:pt>
                      <c:pt idx="6884">
                        <c:v>2016-06-18 18:55</c:v>
                      </c:pt>
                      <c:pt idx="6885">
                        <c:v>2016-06-18 18:55</c:v>
                      </c:pt>
                      <c:pt idx="6886">
                        <c:v>2016-06-18 18:55</c:v>
                      </c:pt>
                      <c:pt idx="6887">
                        <c:v>2016-06-18 18:55</c:v>
                      </c:pt>
                      <c:pt idx="6888">
                        <c:v>2016-06-18 18:55</c:v>
                      </c:pt>
                      <c:pt idx="6889">
                        <c:v>2016-06-18 18:55</c:v>
                      </c:pt>
                      <c:pt idx="6890">
                        <c:v>2016-06-18 18:55</c:v>
                      </c:pt>
                      <c:pt idx="6891">
                        <c:v>2016-06-18 18:55</c:v>
                      </c:pt>
                      <c:pt idx="6892">
                        <c:v>2016-06-18 18:55</c:v>
                      </c:pt>
                      <c:pt idx="6893">
                        <c:v>2016-06-18 18:55</c:v>
                      </c:pt>
                      <c:pt idx="6894">
                        <c:v>2016-06-18 18:55</c:v>
                      </c:pt>
                      <c:pt idx="6895">
                        <c:v>2016-06-18 18:55</c:v>
                      </c:pt>
                      <c:pt idx="6896">
                        <c:v>2016-06-18 18:55</c:v>
                      </c:pt>
                      <c:pt idx="6897">
                        <c:v>2016-06-18 18:55</c:v>
                      </c:pt>
                      <c:pt idx="6898">
                        <c:v>2016-06-18 18:55</c:v>
                      </c:pt>
                      <c:pt idx="6899">
                        <c:v>2016-06-18 18:55</c:v>
                      </c:pt>
                      <c:pt idx="6900">
                        <c:v>2016-06-18 18:55</c:v>
                      </c:pt>
                      <c:pt idx="6901">
                        <c:v>2016-06-18 18:55</c:v>
                      </c:pt>
                      <c:pt idx="6902">
                        <c:v>2016-06-18 18:55</c:v>
                      </c:pt>
                      <c:pt idx="6903">
                        <c:v>2016-06-18 18:55</c:v>
                      </c:pt>
                      <c:pt idx="6904">
                        <c:v>2016-06-18 18:55</c:v>
                      </c:pt>
                      <c:pt idx="6905">
                        <c:v>2016-06-18 18:55</c:v>
                      </c:pt>
                      <c:pt idx="6906">
                        <c:v>2016-06-18 18:56</c:v>
                      </c:pt>
                      <c:pt idx="6907">
                        <c:v>2016-06-18 18:56</c:v>
                      </c:pt>
                      <c:pt idx="6908">
                        <c:v>2016-06-18 18:56</c:v>
                      </c:pt>
                      <c:pt idx="6909">
                        <c:v>2016-06-18 18:56</c:v>
                      </c:pt>
                      <c:pt idx="6910">
                        <c:v>2016-06-18 18:56</c:v>
                      </c:pt>
                      <c:pt idx="6911">
                        <c:v>2016-06-18 18:56</c:v>
                      </c:pt>
                      <c:pt idx="6912">
                        <c:v>2016-06-18 18:56</c:v>
                      </c:pt>
                      <c:pt idx="6913">
                        <c:v>2016-06-18 18:56</c:v>
                      </c:pt>
                      <c:pt idx="6914">
                        <c:v>2016-06-18 18:56</c:v>
                      </c:pt>
                      <c:pt idx="6915">
                        <c:v>2016-06-18 18:56</c:v>
                      </c:pt>
                      <c:pt idx="6916">
                        <c:v>2016-06-18 18:56</c:v>
                      </c:pt>
                      <c:pt idx="6917">
                        <c:v>2016-06-18 18:56</c:v>
                      </c:pt>
                      <c:pt idx="6918">
                        <c:v>2016-06-18 18:56</c:v>
                      </c:pt>
                      <c:pt idx="6919">
                        <c:v>2016-06-18 18:56</c:v>
                      </c:pt>
                      <c:pt idx="6920">
                        <c:v>2016-06-18 18:56</c:v>
                      </c:pt>
                      <c:pt idx="6921">
                        <c:v>2016-06-18 18:56</c:v>
                      </c:pt>
                      <c:pt idx="6922">
                        <c:v>2016-06-18 18:56</c:v>
                      </c:pt>
                      <c:pt idx="6923">
                        <c:v>2016-06-18 18:56</c:v>
                      </c:pt>
                      <c:pt idx="6924">
                        <c:v>2016-06-18 18:56</c:v>
                      </c:pt>
                      <c:pt idx="6925">
                        <c:v>2016-06-18 18:56</c:v>
                      </c:pt>
                      <c:pt idx="6926">
                        <c:v>2016-06-18 18:56</c:v>
                      </c:pt>
                      <c:pt idx="6927">
                        <c:v>2016-06-18 18:56</c:v>
                      </c:pt>
                      <c:pt idx="6928">
                        <c:v>2016-06-18 18:56</c:v>
                      </c:pt>
                      <c:pt idx="6929">
                        <c:v>2016-06-18 18:56</c:v>
                      </c:pt>
                      <c:pt idx="6930">
                        <c:v>2016-06-18 18:56</c:v>
                      </c:pt>
                      <c:pt idx="6931">
                        <c:v>2016-06-18 18:56</c:v>
                      </c:pt>
                      <c:pt idx="6932">
                        <c:v>2016-06-18 18:56</c:v>
                      </c:pt>
                      <c:pt idx="6933">
                        <c:v>2016-06-18 18:56</c:v>
                      </c:pt>
                      <c:pt idx="6934">
                        <c:v>2016-06-18 18:56</c:v>
                      </c:pt>
                      <c:pt idx="6935">
                        <c:v>2016-06-18 18:56</c:v>
                      </c:pt>
                      <c:pt idx="6936">
                        <c:v>2016-06-18 18:56</c:v>
                      </c:pt>
                      <c:pt idx="6937">
                        <c:v>2016-06-18 18:56</c:v>
                      </c:pt>
                      <c:pt idx="6938">
                        <c:v>2016-06-18 18:56</c:v>
                      </c:pt>
                      <c:pt idx="6939">
                        <c:v>2016-06-18 18:56</c:v>
                      </c:pt>
                      <c:pt idx="6940">
                        <c:v>2016-06-18 18:56</c:v>
                      </c:pt>
                      <c:pt idx="6941">
                        <c:v>2016-06-18 18:56</c:v>
                      </c:pt>
                      <c:pt idx="6942">
                        <c:v>2016-06-18 18:56</c:v>
                      </c:pt>
                      <c:pt idx="6943">
                        <c:v>2016-06-18 18:56</c:v>
                      </c:pt>
                      <c:pt idx="6944">
                        <c:v>2016-06-18 18:56</c:v>
                      </c:pt>
                      <c:pt idx="6945">
                        <c:v>2016-06-18 18:56</c:v>
                      </c:pt>
                      <c:pt idx="6946">
                        <c:v>2016-06-18 18:56</c:v>
                      </c:pt>
                      <c:pt idx="6947">
                        <c:v>2016-06-18 18:56</c:v>
                      </c:pt>
                      <c:pt idx="6948">
                        <c:v>2016-06-18 18:56</c:v>
                      </c:pt>
                      <c:pt idx="6949">
                        <c:v>2016-06-18 18:56</c:v>
                      </c:pt>
                      <c:pt idx="6950">
                        <c:v>2016-06-18 18:56</c:v>
                      </c:pt>
                      <c:pt idx="6951">
                        <c:v>2016-06-18 18:56</c:v>
                      </c:pt>
                      <c:pt idx="6952">
                        <c:v>2016-06-18 18:56</c:v>
                      </c:pt>
                      <c:pt idx="6953">
                        <c:v>2016-06-18 18:56</c:v>
                      </c:pt>
                      <c:pt idx="6954">
                        <c:v>2016-06-18 18:56</c:v>
                      </c:pt>
                      <c:pt idx="6955">
                        <c:v>2016-06-18 18:56</c:v>
                      </c:pt>
                      <c:pt idx="6956">
                        <c:v>2016-06-18 18:56</c:v>
                      </c:pt>
                      <c:pt idx="6957">
                        <c:v>2016-06-18 18:56</c:v>
                      </c:pt>
                      <c:pt idx="6958">
                        <c:v>2016-06-18 18:56</c:v>
                      </c:pt>
                      <c:pt idx="6959">
                        <c:v>2016-06-18 18:56</c:v>
                      </c:pt>
                      <c:pt idx="6960">
                        <c:v>2016-06-18 18:56</c:v>
                      </c:pt>
                      <c:pt idx="6961">
                        <c:v>2016-06-18 18:56</c:v>
                      </c:pt>
                      <c:pt idx="6962">
                        <c:v>2016-06-18 18:57</c:v>
                      </c:pt>
                      <c:pt idx="6963">
                        <c:v>2016-06-18 18:57</c:v>
                      </c:pt>
                      <c:pt idx="6964">
                        <c:v>2016-06-18 18:57</c:v>
                      </c:pt>
                      <c:pt idx="6965">
                        <c:v>2016-06-18 18:57</c:v>
                      </c:pt>
                      <c:pt idx="6966">
                        <c:v>2016-06-18 18:57</c:v>
                      </c:pt>
                      <c:pt idx="6967">
                        <c:v>2016-06-18 18:57</c:v>
                      </c:pt>
                      <c:pt idx="6968">
                        <c:v>2016-06-18 18:57</c:v>
                      </c:pt>
                      <c:pt idx="6969">
                        <c:v>2016-06-18 18:57</c:v>
                      </c:pt>
                      <c:pt idx="6970">
                        <c:v>2016-06-18 18:57</c:v>
                      </c:pt>
                      <c:pt idx="6971">
                        <c:v>2016-06-18 18:57</c:v>
                      </c:pt>
                      <c:pt idx="6972">
                        <c:v>2016-06-18 18:57</c:v>
                      </c:pt>
                      <c:pt idx="6973">
                        <c:v>2016-06-18 18:57</c:v>
                      </c:pt>
                      <c:pt idx="6974">
                        <c:v>2016-06-18 18:57</c:v>
                      </c:pt>
                      <c:pt idx="6975">
                        <c:v>2016-06-18 18:57</c:v>
                      </c:pt>
                      <c:pt idx="6976">
                        <c:v>2016-06-18 18:57</c:v>
                      </c:pt>
                      <c:pt idx="6977">
                        <c:v>2016-06-18 18:57</c:v>
                      </c:pt>
                      <c:pt idx="6978">
                        <c:v>2016-06-18 18:57</c:v>
                      </c:pt>
                      <c:pt idx="6979">
                        <c:v>2016-06-18 18:57</c:v>
                      </c:pt>
                      <c:pt idx="6980">
                        <c:v>2016-06-18 18:57</c:v>
                      </c:pt>
                      <c:pt idx="6981">
                        <c:v>2016-06-18 18:57</c:v>
                      </c:pt>
                      <c:pt idx="6982">
                        <c:v>2016-06-18 18:57</c:v>
                      </c:pt>
                      <c:pt idx="6983">
                        <c:v>2016-06-18 18:57</c:v>
                      </c:pt>
                      <c:pt idx="6984">
                        <c:v>2016-06-18 18:57</c:v>
                      </c:pt>
                      <c:pt idx="6985">
                        <c:v>2016-06-18 18:57</c:v>
                      </c:pt>
                      <c:pt idx="6986">
                        <c:v>2016-06-18 18:57</c:v>
                      </c:pt>
                      <c:pt idx="6987">
                        <c:v>2016-06-18 18:57</c:v>
                      </c:pt>
                      <c:pt idx="6988">
                        <c:v>2016-06-18 18:57</c:v>
                      </c:pt>
                      <c:pt idx="6989">
                        <c:v>2016-06-18 18:57</c:v>
                      </c:pt>
                      <c:pt idx="6990">
                        <c:v>2016-06-18 18:57</c:v>
                      </c:pt>
                      <c:pt idx="6991">
                        <c:v>2016-06-18 18:57</c:v>
                      </c:pt>
                      <c:pt idx="6992">
                        <c:v>2016-06-18 18:57</c:v>
                      </c:pt>
                      <c:pt idx="6993">
                        <c:v>2016-06-18 18:57</c:v>
                      </c:pt>
                      <c:pt idx="6994">
                        <c:v>2016-06-18 18:57</c:v>
                      </c:pt>
                      <c:pt idx="6995">
                        <c:v>2016-06-18 18:57</c:v>
                      </c:pt>
                      <c:pt idx="6996">
                        <c:v>2016-06-18 18:57</c:v>
                      </c:pt>
                      <c:pt idx="6997">
                        <c:v>2016-06-18 18:57</c:v>
                      </c:pt>
                      <c:pt idx="6998">
                        <c:v>2016-06-18 18:57</c:v>
                      </c:pt>
                      <c:pt idx="6999">
                        <c:v>2016-06-18 18:57</c:v>
                      </c:pt>
                      <c:pt idx="7000">
                        <c:v>2016-06-18 18:57</c:v>
                      </c:pt>
                      <c:pt idx="7001">
                        <c:v>2016-06-18 18:57</c:v>
                      </c:pt>
                      <c:pt idx="7002">
                        <c:v>2016-06-18 18:57</c:v>
                      </c:pt>
                      <c:pt idx="7003">
                        <c:v>2016-06-18 18:57</c:v>
                      </c:pt>
                      <c:pt idx="7004">
                        <c:v>2016-06-18 18:57</c:v>
                      </c:pt>
                      <c:pt idx="7005">
                        <c:v>2016-06-18 18:57</c:v>
                      </c:pt>
                      <c:pt idx="7006">
                        <c:v>2016-06-18 18:57</c:v>
                      </c:pt>
                      <c:pt idx="7007">
                        <c:v>2016-06-18 18:57</c:v>
                      </c:pt>
                      <c:pt idx="7008">
                        <c:v>2016-06-18 18:57</c:v>
                      </c:pt>
                      <c:pt idx="7009">
                        <c:v>2016-06-18 18:57</c:v>
                      </c:pt>
                      <c:pt idx="7010">
                        <c:v>2016-06-18 18:57</c:v>
                      </c:pt>
                      <c:pt idx="7011">
                        <c:v>2016-06-18 18:57</c:v>
                      </c:pt>
                      <c:pt idx="7012">
                        <c:v>2016-06-18 18:57</c:v>
                      </c:pt>
                      <c:pt idx="7013">
                        <c:v>2016-06-18 18:57</c:v>
                      </c:pt>
                      <c:pt idx="7014">
                        <c:v>2016-06-18 18:57</c:v>
                      </c:pt>
                      <c:pt idx="7015">
                        <c:v>2016-06-18 18:57</c:v>
                      </c:pt>
                      <c:pt idx="7016">
                        <c:v>2016-06-18 18:57</c:v>
                      </c:pt>
                      <c:pt idx="7017">
                        <c:v>2016-06-18 18:57</c:v>
                      </c:pt>
                      <c:pt idx="7018">
                        <c:v>2016-06-18 18:57</c:v>
                      </c:pt>
                      <c:pt idx="7019">
                        <c:v>2016-06-18 18:57</c:v>
                      </c:pt>
                      <c:pt idx="7020">
                        <c:v>2016-06-18 18:58</c:v>
                      </c:pt>
                      <c:pt idx="7021">
                        <c:v>2016-06-18 18:58</c:v>
                      </c:pt>
                      <c:pt idx="7022">
                        <c:v>2016-06-18 18:58</c:v>
                      </c:pt>
                      <c:pt idx="7023">
                        <c:v>2016-06-18 18:58</c:v>
                      </c:pt>
                      <c:pt idx="7024">
                        <c:v>2016-06-18 18:58</c:v>
                      </c:pt>
                      <c:pt idx="7025">
                        <c:v>2016-06-18 18:58</c:v>
                      </c:pt>
                      <c:pt idx="7026">
                        <c:v>2016-06-18 18:58</c:v>
                      </c:pt>
                      <c:pt idx="7027">
                        <c:v>2016-06-18 18:58</c:v>
                      </c:pt>
                      <c:pt idx="7028">
                        <c:v>2016-06-18 18:58</c:v>
                      </c:pt>
                      <c:pt idx="7029">
                        <c:v>2016-06-18 18:58</c:v>
                      </c:pt>
                      <c:pt idx="7030">
                        <c:v>2016-06-18 18:58</c:v>
                      </c:pt>
                      <c:pt idx="7031">
                        <c:v>2016-06-18 18:58</c:v>
                      </c:pt>
                      <c:pt idx="7032">
                        <c:v>2016-06-18 18:58</c:v>
                      </c:pt>
                      <c:pt idx="7033">
                        <c:v>2016-06-18 18:58</c:v>
                      </c:pt>
                      <c:pt idx="7034">
                        <c:v>2016-06-18 18:58</c:v>
                      </c:pt>
                      <c:pt idx="7035">
                        <c:v>2016-06-18 18:58</c:v>
                      </c:pt>
                      <c:pt idx="7036">
                        <c:v>2016-06-18 18:58</c:v>
                      </c:pt>
                      <c:pt idx="7037">
                        <c:v>2016-06-18 18:58</c:v>
                      </c:pt>
                      <c:pt idx="7038">
                        <c:v>2016-06-18 18:58</c:v>
                      </c:pt>
                      <c:pt idx="7039">
                        <c:v>2016-06-18 18:58</c:v>
                      </c:pt>
                      <c:pt idx="7040">
                        <c:v>2016-06-18 18:58</c:v>
                      </c:pt>
                      <c:pt idx="7041">
                        <c:v>2016-06-18 18:58</c:v>
                      </c:pt>
                      <c:pt idx="7042">
                        <c:v>2016-06-18 18:58</c:v>
                      </c:pt>
                      <c:pt idx="7043">
                        <c:v>2016-06-18 18:58</c:v>
                      </c:pt>
                      <c:pt idx="7044">
                        <c:v>2016-06-18 18:58</c:v>
                      </c:pt>
                      <c:pt idx="7045">
                        <c:v>2016-06-18 18:58</c:v>
                      </c:pt>
                      <c:pt idx="7046">
                        <c:v>2016-06-18 18:58</c:v>
                      </c:pt>
                      <c:pt idx="7047">
                        <c:v>2016-06-18 18:58</c:v>
                      </c:pt>
                      <c:pt idx="7048">
                        <c:v>2016-06-18 18:58</c:v>
                      </c:pt>
                      <c:pt idx="7049">
                        <c:v>2016-06-18 18:58</c:v>
                      </c:pt>
                      <c:pt idx="7050">
                        <c:v>2016-06-18 18:58</c:v>
                      </c:pt>
                      <c:pt idx="7051">
                        <c:v>2016-06-18 18:58</c:v>
                      </c:pt>
                      <c:pt idx="7052">
                        <c:v>2016-06-18 18:58</c:v>
                      </c:pt>
                      <c:pt idx="7053">
                        <c:v>2016-06-18 18:58</c:v>
                      </c:pt>
                      <c:pt idx="7054">
                        <c:v>2016-06-18 18:58</c:v>
                      </c:pt>
                      <c:pt idx="7055">
                        <c:v>2016-06-18 18:58</c:v>
                      </c:pt>
                      <c:pt idx="7056">
                        <c:v>2016-06-18 18:58</c:v>
                      </c:pt>
                      <c:pt idx="7057">
                        <c:v>2016-06-18 18:58</c:v>
                      </c:pt>
                      <c:pt idx="7058">
                        <c:v>2016-06-18 18:58</c:v>
                      </c:pt>
                      <c:pt idx="7059">
                        <c:v>2016-06-18 18:58</c:v>
                      </c:pt>
                      <c:pt idx="7060">
                        <c:v>2016-06-18 18:58</c:v>
                      </c:pt>
                      <c:pt idx="7061">
                        <c:v>2016-06-18 18:58</c:v>
                      </c:pt>
                      <c:pt idx="7062">
                        <c:v>2016-06-18 18:58</c:v>
                      </c:pt>
                      <c:pt idx="7063">
                        <c:v>2016-06-18 18:58</c:v>
                      </c:pt>
                      <c:pt idx="7064">
                        <c:v>2016-06-18 18:58</c:v>
                      </c:pt>
                      <c:pt idx="7065">
                        <c:v>2016-06-18 18:58</c:v>
                      </c:pt>
                      <c:pt idx="7066">
                        <c:v>2016-06-18 18:58</c:v>
                      </c:pt>
                      <c:pt idx="7067">
                        <c:v>2016-06-18 18:58</c:v>
                      </c:pt>
                      <c:pt idx="7068">
                        <c:v>2016-06-18 18:58</c:v>
                      </c:pt>
                      <c:pt idx="7069">
                        <c:v>2016-06-18 18:58</c:v>
                      </c:pt>
                      <c:pt idx="7070">
                        <c:v>2016-06-18 18:58</c:v>
                      </c:pt>
                      <c:pt idx="7071">
                        <c:v>2016-06-18 18:58</c:v>
                      </c:pt>
                      <c:pt idx="7072">
                        <c:v>2016-06-18 18:58</c:v>
                      </c:pt>
                      <c:pt idx="7073">
                        <c:v>2016-06-18 18:58</c:v>
                      </c:pt>
                      <c:pt idx="7074">
                        <c:v>2016-06-18 18:58</c:v>
                      </c:pt>
                      <c:pt idx="7075">
                        <c:v>2016-06-18 18:58</c:v>
                      </c:pt>
                      <c:pt idx="7076">
                        <c:v>2016-06-18 18:59</c:v>
                      </c:pt>
                      <c:pt idx="7077">
                        <c:v>2016-06-18 18:59</c:v>
                      </c:pt>
                      <c:pt idx="7078">
                        <c:v>2016-06-18 18:59</c:v>
                      </c:pt>
                      <c:pt idx="7079">
                        <c:v>2016-06-18 18:59</c:v>
                      </c:pt>
                      <c:pt idx="7080">
                        <c:v>2016-06-18 18:59</c:v>
                      </c:pt>
                      <c:pt idx="7081">
                        <c:v>2016-06-18 18:59</c:v>
                      </c:pt>
                      <c:pt idx="7082">
                        <c:v>2016-06-18 18:59</c:v>
                      </c:pt>
                      <c:pt idx="7083">
                        <c:v>2016-06-18 18:59</c:v>
                      </c:pt>
                      <c:pt idx="7084">
                        <c:v>2016-06-18 18:59</c:v>
                      </c:pt>
                      <c:pt idx="7085">
                        <c:v>2016-06-18 18:59</c:v>
                      </c:pt>
                      <c:pt idx="7086">
                        <c:v>2016-06-18 18:59</c:v>
                      </c:pt>
                      <c:pt idx="7087">
                        <c:v>2016-06-18 18:59</c:v>
                      </c:pt>
                      <c:pt idx="7088">
                        <c:v>2016-06-18 18:59</c:v>
                      </c:pt>
                      <c:pt idx="7089">
                        <c:v>2016-06-18 18:59</c:v>
                      </c:pt>
                      <c:pt idx="7090">
                        <c:v>2016-06-18 18:59</c:v>
                      </c:pt>
                      <c:pt idx="7091">
                        <c:v>2016-06-18 18:59</c:v>
                      </c:pt>
                      <c:pt idx="7092">
                        <c:v>2016-06-18 18:59</c:v>
                      </c:pt>
                      <c:pt idx="7093">
                        <c:v>2016-06-18 18:59</c:v>
                      </c:pt>
                      <c:pt idx="7094">
                        <c:v>2016-06-18 18:59</c:v>
                      </c:pt>
                      <c:pt idx="7095">
                        <c:v>2016-06-18 18:59</c:v>
                      </c:pt>
                      <c:pt idx="7096">
                        <c:v>2016-06-18 18:59</c:v>
                      </c:pt>
                      <c:pt idx="7097">
                        <c:v>2016-06-18 18:59</c:v>
                      </c:pt>
                      <c:pt idx="7098">
                        <c:v>2016-06-18 18:59</c:v>
                      </c:pt>
                      <c:pt idx="7099">
                        <c:v>2016-06-18 18:59</c:v>
                      </c:pt>
                      <c:pt idx="7100">
                        <c:v>2016-06-18 18:59</c:v>
                      </c:pt>
                      <c:pt idx="7101">
                        <c:v>2016-06-18 18:59</c:v>
                      </c:pt>
                      <c:pt idx="7102">
                        <c:v>2016-06-18 18:59</c:v>
                      </c:pt>
                      <c:pt idx="7103">
                        <c:v>2016-06-18 18:59</c:v>
                      </c:pt>
                      <c:pt idx="7104">
                        <c:v>2016-06-18 18:59</c:v>
                      </c:pt>
                      <c:pt idx="7105">
                        <c:v>2016-06-18 18:59</c:v>
                      </c:pt>
                      <c:pt idx="7106">
                        <c:v>2016-06-18 18:59</c:v>
                      </c:pt>
                      <c:pt idx="7107">
                        <c:v>2016-06-18 18:59</c:v>
                      </c:pt>
                      <c:pt idx="7108">
                        <c:v>2016-06-18 18:59</c:v>
                      </c:pt>
                      <c:pt idx="7109">
                        <c:v>2016-06-18 18:59</c:v>
                      </c:pt>
                      <c:pt idx="7110">
                        <c:v>2016-06-18 18:59</c:v>
                      </c:pt>
                      <c:pt idx="7111">
                        <c:v>2016-06-18 18:59</c:v>
                      </c:pt>
                      <c:pt idx="7112">
                        <c:v>2016-06-18 18:59</c:v>
                      </c:pt>
                      <c:pt idx="7113">
                        <c:v>2016-06-18 18:59</c:v>
                      </c:pt>
                      <c:pt idx="7114">
                        <c:v>2016-06-18 18:59</c:v>
                      </c:pt>
                      <c:pt idx="7115">
                        <c:v>2016-06-18 18:59</c:v>
                      </c:pt>
                      <c:pt idx="7116">
                        <c:v>2016-06-18 18:59</c:v>
                      </c:pt>
                      <c:pt idx="7117">
                        <c:v>2016-06-18 18:59</c:v>
                      </c:pt>
                      <c:pt idx="7118">
                        <c:v>2016-06-18 18:59</c:v>
                      </c:pt>
                      <c:pt idx="7119">
                        <c:v>2016-06-18 18:59</c:v>
                      </c:pt>
                      <c:pt idx="7120">
                        <c:v>2016-06-18 18:59</c:v>
                      </c:pt>
                      <c:pt idx="7121">
                        <c:v>2016-06-18 18:59</c:v>
                      </c:pt>
                      <c:pt idx="7122">
                        <c:v>2016-06-18 18:59</c:v>
                      </c:pt>
                      <c:pt idx="7123">
                        <c:v>2016-06-18 18:59</c:v>
                      </c:pt>
                      <c:pt idx="7124">
                        <c:v>2016-06-18 18:59</c:v>
                      </c:pt>
                      <c:pt idx="7125">
                        <c:v>2016-06-18 18:59</c:v>
                      </c:pt>
                      <c:pt idx="7126">
                        <c:v>2016-06-18 18:59</c:v>
                      </c:pt>
                      <c:pt idx="7127">
                        <c:v>2016-06-18 18:59</c:v>
                      </c:pt>
                      <c:pt idx="7128">
                        <c:v>2016-06-18 18:59</c:v>
                      </c:pt>
                      <c:pt idx="7129">
                        <c:v>2016-06-18 18:59</c:v>
                      </c:pt>
                      <c:pt idx="7130">
                        <c:v>2016-06-18 18:59</c:v>
                      </c:pt>
                      <c:pt idx="7131">
                        <c:v>2016-06-18 18:59</c:v>
                      </c:pt>
                      <c:pt idx="7132">
                        <c:v>2016-06-18 18:59</c:v>
                      </c:pt>
                      <c:pt idx="7133">
                        <c:v>2016-06-18 18:59</c:v>
                      </c:pt>
                      <c:pt idx="7134">
                        <c:v>2016-06-18 18:59</c:v>
                      </c:pt>
                      <c:pt idx="7135">
                        <c:v>2016-06-18 19:00</c:v>
                      </c:pt>
                      <c:pt idx="7136">
                        <c:v>2016-06-18 19:00</c:v>
                      </c:pt>
                      <c:pt idx="7137">
                        <c:v>2016-06-18 19:00</c:v>
                      </c:pt>
                      <c:pt idx="7138">
                        <c:v>2016-06-18 19:00</c:v>
                      </c:pt>
                      <c:pt idx="7139">
                        <c:v>2016-06-18 19:00</c:v>
                      </c:pt>
                      <c:pt idx="7140">
                        <c:v>2016-06-18 19:00</c:v>
                      </c:pt>
                      <c:pt idx="7141">
                        <c:v>2016-06-18 19:00</c:v>
                      </c:pt>
                      <c:pt idx="7142">
                        <c:v>2016-06-18 19:00</c:v>
                      </c:pt>
                      <c:pt idx="7143">
                        <c:v>2016-06-18 19:00</c:v>
                      </c:pt>
                      <c:pt idx="7144">
                        <c:v>2016-06-18 19:00</c:v>
                      </c:pt>
                      <c:pt idx="7145">
                        <c:v>2016-06-18 19:00</c:v>
                      </c:pt>
                      <c:pt idx="7146">
                        <c:v>2016-06-18 19:00</c:v>
                      </c:pt>
                      <c:pt idx="7147">
                        <c:v>2016-06-18 19:00</c:v>
                      </c:pt>
                      <c:pt idx="7148">
                        <c:v>2016-06-18 19:00</c:v>
                      </c:pt>
                      <c:pt idx="7149">
                        <c:v>2016-06-18 19:00</c:v>
                      </c:pt>
                      <c:pt idx="7150">
                        <c:v>2016-06-18 19:00</c:v>
                      </c:pt>
                      <c:pt idx="7151">
                        <c:v>2016-06-18 19:00</c:v>
                      </c:pt>
                      <c:pt idx="7152">
                        <c:v>2016-06-18 19:00</c:v>
                      </c:pt>
                      <c:pt idx="7153">
                        <c:v>2016-06-18 19:00</c:v>
                      </c:pt>
                      <c:pt idx="7154">
                        <c:v>2016-06-18 19:00</c:v>
                      </c:pt>
                      <c:pt idx="7155">
                        <c:v>2016-06-18 19:00</c:v>
                      </c:pt>
                      <c:pt idx="7156">
                        <c:v>2016-06-18 19:00</c:v>
                      </c:pt>
                      <c:pt idx="7157">
                        <c:v>2016-06-18 19:00</c:v>
                      </c:pt>
                      <c:pt idx="7158">
                        <c:v>2016-06-18 19:00</c:v>
                      </c:pt>
                      <c:pt idx="7159">
                        <c:v>2016-06-18 19:00</c:v>
                      </c:pt>
                      <c:pt idx="7160">
                        <c:v>2016-06-18 19:00</c:v>
                      </c:pt>
                      <c:pt idx="7161">
                        <c:v>2016-06-18 19:00</c:v>
                      </c:pt>
                      <c:pt idx="7162">
                        <c:v>2016-06-18 19:00</c:v>
                      </c:pt>
                      <c:pt idx="7163">
                        <c:v>2016-06-18 19:00</c:v>
                      </c:pt>
                      <c:pt idx="7164">
                        <c:v>2016-06-18 19:00</c:v>
                      </c:pt>
                      <c:pt idx="7165">
                        <c:v>2016-06-18 19:00</c:v>
                      </c:pt>
                      <c:pt idx="7166">
                        <c:v>2016-06-18 19:00</c:v>
                      </c:pt>
                      <c:pt idx="7167">
                        <c:v>2016-06-18 19:00</c:v>
                      </c:pt>
                      <c:pt idx="7168">
                        <c:v>2016-06-18 19:00</c:v>
                      </c:pt>
                      <c:pt idx="7169">
                        <c:v>2016-06-18 19:00</c:v>
                      </c:pt>
                      <c:pt idx="7170">
                        <c:v>2016-06-18 19:00</c:v>
                      </c:pt>
                      <c:pt idx="7171">
                        <c:v>2016-06-18 19:00</c:v>
                      </c:pt>
                      <c:pt idx="7172">
                        <c:v>2016-06-18 19:00</c:v>
                      </c:pt>
                      <c:pt idx="7173">
                        <c:v>2016-06-18 19:00</c:v>
                      </c:pt>
                      <c:pt idx="7174">
                        <c:v>2016-06-18 19:00</c:v>
                      </c:pt>
                      <c:pt idx="7175">
                        <c:v>2016-06-18 19:00</c:v>
                      </c:pt>
                      <c:pt idx="7176">
                        <c:v>2016-06-18 19:00</c:v>
                      </c:pt>
                      <c:pt idx="7177">
                        <c:v>2016-06-18 19:00</c:v>
                      </c:pt>
                      <c:pt idx="7178">
                        <c:v>2016-06-18 19:00</c:v>
                      </c:pt>
                      <c:pt idx="7179">
                        <c:v>2016-06-18 19:00</c:v>
                      </c:pt>
                      <c:pt idx="7180">
                        <c:v>2016-06-18 19:00</c:v>
                      </c:pt>
                      <c:pt idx="7181">
                        <c:v>2016-06-18 19:00</c:v>
                      </c:pt>
                      <c:pt idx="7182">
                        <c:v>2016-06-18 19:00</c:v>
                      </c:pt>
                      <c:pt idx="7183">
                        <c:v>2016-06-18 19:00</c:v>
                      </c:pt>
                      <c:pt idx="7184">
                        <c:v>2016-06-18 19:00</c:v>
                      </c:pt>
                      <c:pt idx="7185">
                        <c:v>2016-06-18 19:00</c:v>
                      </c:pt>
                      <c:pt idx="7186">
                        <c:v>2016-06-18 19:00</c:v>
                      </c:pt>
                      <c:pt idx="7187">
                        <c:v>2016-06-18 19:00</c:v>
                      </c:pt>
                      <c:pt idx="7188">
                        <c:v>2016-06-18 19:00</c:v>
                      </c:pt>
                      <c:pt idx="7189">
                        <c:v>2016-06-18 19:00</c:v>
                      </c:pt>
                      <c:pt idx="7190">
                        <c:v>2016-06-18 19:01</c:v>
                      </c:pt>
                      <c:pt idx="7191">
                        <c:v>2016-06-18 19:01</c:v>
                      </c:pt>
                      <c:pt idx="7192">
                        <c:v>2016-06-18 19:01</c:v>
                      </c:pt>
                      <c:pt idx="7193">
                        <c:v>2016-06-18 19:01</c:v>
                      </c:pt>
                      <c:pt idx="7194">
                        <c:v>2016-06-18 19:01</c:v>
                      </c:pt>
                      <c:pt idx="7195">
                        <c:v>2016-06-18 19:01</c:v>
                      </c:pt>
                      <c:pt idx="7196">
                        <c:v>2016-06-18 19:01</c:v>
                      </c:pt>
                      <c:pt idx="7197">
                        <c:v>2016-06-18 19:01</c:v>
                      </c:pt>
                      <c:pt idx="7198">
                        <c:v>2016-06-18 19:01</c:v>
                      </c:pt>
                      <c:pt idx="7199">
                        <c:v>2016-06-18 19:01</c:v>
                      </c:pt>
                      <c:pt idx="7200">
                        <c:v>2016-06-18 19:01</c:v>
                      </c:pt>
                      <c:pt idx="7201">
                        <c:v>2016-06-18 19:01</c:v>
                      </c:pt>
                      <c:pt idx="7202">
                        <c:v>2016-06-18 19:01</c:v>
                      </c:pt>
                      <c:pt idx="7203">
                        <c:v>2016-06-18 19:01</c:v>
                      </c:pt>
                      <c:pt idx="7204">
                        <c:v>2016-06-18 19:01</c:v>
                      </c:pt>
                      <c:pt idx="7205">
                        <c:v>2016-06-18 19:01</c:v>
                      </c:pt>
                      <c:pt idx="7206">
                        <c:v>2016-06-18 19:01</c:v>
                      </c:pt>
                      <c:pt idx="7207">
                        <c:v>2016-06-18 19:01</c:v>
                      </c:pt>
                      <c:pt idx="7208">
                        <c:v>2016-06-18 19:01</c:v>
                      </c:pt>
                      <c:pt idx="7209">
                        <c:v>2016-06-18 19:01</c:v>
                      </c:pt>
                      <c:pt idx="7210">
                        <c:v>2016-06-18 19:01</c:v>
                      </c:pt>
                      <c:pt idx="7211">
                        <c:v>2016-06-18 19:01</c:v>
                      </c:pt>
                      <c:pt idx="7212">
                        <c:v>2016-06-18 19:01</c:v>
                      </c:pt>
                      <c:pt idx="7213">
                        <c:v>2016-06-18 19:01</c:v>
                      </c:pt>
                      <c:pt idx="7214">
                        <c:v>2016-06-18 19:01</c:v>
                      </c:pt>
                      <c:pt idx="7215">
                        <c:v>2016-06-18 19:01</c:v>
                      </c:pt>
                      <c:pt idx="7216">
                        <c:v>2016-06-18 19:01</c:v>
                      </c:pt>
                      <c:pt idx="7217">
                        <c:v>2016-06-18 19:01</c:v>
                      </c:pt>
                      <c:pt idx="7218">
                        <c:v>2016-06-18 19:01</c:v>
                      </c:pt>
                      <c:pt idx="7219">
                        <c:v>2016-06-18 19:01</c:v>
                      </c:pt>
                      <c:pt idx="7220">
                        <c:v>2016-06-18 19:01</c:v>
                      </c:pt>
                      <c:pt idx="7221">
                        <c:v>2016-06-18 19:01</c:v>
                      </c:pt>
                      <c:pt idx="7222">
                        <c:v>2016-06-18 19:01</c:v>
                      </c:pt>
                      <c:pt idx="7223">
                        <c:v>2016-06-18 19:01</c:v>
                      </c:pt>
                      <c:pt idx="7224">
                        <c:v>2016-06-18 19:01</c:v>
                      </c:pt>
                      <c:pt idx="7225">
                        <c:v>2016-06-18 19:01</c:v>
                      </c:pt>
                      <c:pt idx="7226">
                        <c:v>2016-06-18 19:01</c:v>
                      </c:pt>
                      <c:pt idx="7227">
                        <c:v>2016-06-18 19:01</c:v>
                      </c:pt>
                      <c:pt idx="7228">
                        <c:v>2016-06-18 19:01</c:v>
                      </c:pt>
                      <c:pt idx="7229">
                        <c:v>2016-06-18 19:01</c:v>
                      </c:pt>
                      <c:pt idx="7230">
                        <c:v>2016-06-18 19:01</c:v>
                      </c:pt>
                      <c:pt idx="7231">
                        <c:v>2016-06-18 19:01</c:v>
                      </c:pt>
                      <c:pt idx="7232">
                        <c:v>2016-06-18 19:01</c:v>
                      </c:pt>
                      <c:pt idx="7233">
                        <c:v>2016-06-18 19:01</c:v>
                      </c:pt>
                      <c:pt idx="7234">
                        <c:v>2016-06-18 19:01</c:v>
                      </c:pt>
                      <c:pt idx="7235">
                        <c:v>2016-06-18 19:01</c:v>
                      </c:pt>
                      <c:pt idx="7236">
                        <c:v>2016-06-18 19:01</c:v>
                      </c:pt>
                      <c:pt idx="7237">
                        <c:v>2016-06-18 19:01</c:v>
                      </c:pt>
                      <c:pt idx="7238">
                        <c:v>2016-06-18 19:01</c:v>
                      </c:pt>
                      <c:pt idx="7239">
                        <c:v>2016-06-18 19:01</c:v>
                      </c:pt>
                      <c:pt idx="7240">
                        <c:v>2016-06-18 19:01</c:v>
                      </c:pt>
                      <c:pt idx="7241">
                        <c:v>2016-06-18 19:01</c:v>
                      </c:pt>
                      <c:pt idx="7242">
                        <c:v>2016-06-18 19:01</c:v>
                      </c:pt>
                      <c:pt idx="7243">
                        <c:v>2016-06-18 19:01</c:v>
                      </c:pt>
                      <c:pt idx="7244">
                        <c:v>2016-06-18 19:01</c:v>
                      </c:pt>
                      <c:pt idx="7245">
                        <c:v>2016-06-18 19:01</c:v>
                      </c:pt>
                      <c:pt idx="7246">
                        <c:v>2016-06-18 19:01</c:v>
                      </c:pt>
                      <c:pt idx="7247">
                        <c:v>2016-06-18 19:01</c:v>
                      </c:pt>
                      <c:pt idx="7248">
                        <c:v>2016-06-18 19:02</c:v>
                      </c:pt>
                      <c:pt idx="7249">
                        <c:v>2016-06-18 19:02</c:v>
                      </c:pt>
                      <c:pt idx="7250">
                        <c:v>2016-06-18 19:02</c:v>
                      </c:pt>
                      <c:pt idx="7251">
                        <c:v>2016-06-18 19:02</c:v>
                      </c:pt>
                      <c:pt idx="7252">
                        <c:v>2016-06-18 19:02</c:v>
                      </c:pt>
                      <c:pt idx="7253">
                        <c:v>2016-06-18 19:02</c:v>
                      </c:pt>
                      <c:pt idx="7254">
                        <c:v>2016-06-18 19:02</c:v>
                      </c:pt>
                      <c:pt idx="7255">
                        <c:v>2016-06-18 19:02</c:v>
                      </c:pt>
                      <c:pt idx="7256">
                        <c:v>2016-06-18 19:02</c:v>
                      </c:pt>
                      <c:pt idx="7257">
                        <c:v>2016-06-18 19:02</c:v>
                      </c:pt>
                      <c:pt idx="7258">
                        <c:v>2016-06-18 19:02</c:v>
                      </c:pt>
                      <c:pt idx="7259">
                        <c:v>2016-06-18 19:02</c:v>
                      </c:pt>
                      <c:pt idx="7260">
                        <c:v>2016-06-18 19:02</c:v>
                      </c:pt>
                      <c:pt idx="7261">
                        <c:v>2016-06-18 19:02</c:v>
                      </c:pt>
                      <c:pt idx="7262">
                        <c:v>2016-06-18 19:02</c:v>
                      </c:pt>
                      <c:pt idx="7263">
                        <c:v>2016-06-18 19:02</c:v>
                      </c:pt>
                      <c:pt idx="7264">
                        <c:v>2016-06-18 19:02</c:v>
                      </c:pt>
                      <c:pt idx="7265">
                        <c:v>2016-06-18 19:02</c:v>
                      </c:pt>
                      <c:pt idx="7266">
                        <c:v>2016-06-18 19:02</c:v>
                      </c:pt>
                      <c:pt idx="7267">
                        <c:v>2016-06-18 19:02</c:v>
                      </c:pt>
                      <c:pt idx="7268">
                        <c:v>2016-06-18 19:02</c:v>
                      </c:pt>
                      <c:pt idx="7269">
                        <c:v>2016-06-18 19:02</c:v>
                      </c:pt>
                      <c:pt idx="7270">
                        <c:v>2016-06-18 19:02</c:v>
                      </c:pt>
                      <c:pt idx="7271">
                        <c:v>2016-06-18 19:02</c:v>
                      </c:pt>
                      <c:pt idx="7272">
                        <c:v>2016-06-18 19:02</c:v>
                      </c:pt>
                      <c:pt idx="7273">
                        <c:v>2016-06-18 19:02</c:v>
                      </c:pt>
                      <c:pt idx="7274">
                        <c:v>2016-06-18 19:02</c:v>
                      </c:pt>
                      <c:pt idx="7275">
                        <c:v>2016-06-18 19:02</c:v>
                      </c:pt>
                      <c:pt idx="7276">
                        <c:v>2016-06-18 19:02</c:v>
                      </c:pt>
                      <c:pt idx="7277">
                        <c:v>2016-06-18 19:02</c:v>
                      </c:pt>
                      <c:pt idx="7278">
                        <c:v>2016-06-18 19:02</c:v>
                      </c:pt>
                      <c:pt idx="7279">
                        <c:v>2016-06-18 19:02</c:v>
                      </c:pt>
                      <c:pt idx="7280">
                        <c:v>2016-06-18 19:02</c:v>
                      </c:pt>
                      <c:pt idx="7281">
                        <c:v>2016-06-18 19:02</c:v>
                      </c:pt>
                      <c:pt idx="7282">
                        <c:v>2016-06-18 19:02</c:v>
                      </c:pt>
                      <c:pt idx="7283">
                        <c:v>2016-06-18 19:02</c:v>
                      </c:pt>
                      <c:pt idx="7284">
                        <c:v>2016-06-18 19:02</c:v>
                      </c:pt>
                      <c:pt idx="7285">
                        <c:v>2016-06-18 19:02</c:v>
                      </c:pt>
                      <c:pt idx="7286">
                        <c:v>2016-06-18 19:02</c:v>
                      </c:pt>
                      <c:pt idx="7287">
                        <c:v>2016-06-18 19:02</c:v>
                      </c:pt>
                      <c:pt idx="7288">
                        <c:v>2016-06-18 19:02</c:v>
                      </c:pt>
                      <c:pt idx="7289">
                        <c:v>2016-06-18 19:02</c:v>
                      </c:pt>
                      <c:pt idx="7290">
                        <c:v>2016-06-18 19:02</c:v>
                      </c:pt>
                      <c:pt idx="7291">
                        <c:v>2016-06-18 19:02</c:v>
                      </c:pt>
                      <c:pt idx="7292">
                        <c:v>2016-06-18 19:02</c:v>
                      </c:pt>
                      <c:pt idx="7293">
                        <c:v>2016-06-18 19:02</c:v>
                      </c:pt>
                      <c:pt idx="7294">
                        <c:v>2016-06-18 19:02</c:v>
                      </c:pt>
                      <c:pt idx="7295">
                        <c:v>2016-06-18 19:02</c:v>
                      </c:pt>
                      <c:pt idx="7296">
                        <c:v>2016-06-18 19:02</c:v>
                      </c:pt>
                      <c:pt idx="7297">
                        <c:v>2016-06-18 19:02</c:v>
                      </c:pt>
                      <c:pt idx="7298">
                        <c:v>2016-06-18 19:02</c:v>
                      </c:pt>
                      <c:pt idx="7299">
                        <c:v>2016-06-18 19:02</c:v>
                      </c:pt>
                      <c:pt idx="7300">
                        <c:v>2016-06-18 19:02</c:v>
                      </c:pt>
                      <c:pt idx="7301">
                        <c:v>2016-06-18 19:02</c:v>
                      </c:pt>
                      <c:pt idx="7302">
                        <c:v>2016-06-18 19:02</c:v>
                      </c:pt>
                      <c:pt idx="7303">
                        <c:v>2016-06-18 19:02</c:v>
                      </c:pt>
                      <c:pt idx="7304">
                        <c:v>2016-06-18 19:02</c:v>
                      </c:pt>
                      <c:pt idx="7305">
                        <c:v>2016-06-18 19:02</c:v>
                      </c:pt>
                      <c:pt idx="7306">
                        <c:v>2016-06-18 19:03</c:v>
                      </c:pt>
                      <c:pt idx="7307">
                        <c:v>2016-06-18 19:03</c:v>
                      </c:pt>
                      <c:pt idx="7308">
                        <c:v>2016-06-18 19:03</c:v>
                      </c:pt>
                      <c:pt idx="7309">
                        <c:v>2016-06-18 19:03</c:v>
                      </c:pt>
                      <c:pt idx="7310">
                        <c:v>2016-06-18 19:03</c:v>
                      </c:pt>
                      <c:pt idx="7311">
                        <c:v>2016-06-18 19:03</c:v>
                      </c:pt>
                      <c:pt idx="7312">
                        <c:v>2016-06-18 19:03</c:v>
                      </c:pt>
                      <c:pt idx="7313">
                        <c:v>2016-06-18 19:03</c:v>
                      </c:pt>
                      <c:pt idx="7314">
                        <c:v>2016-06-18 19:03</c:v>
                      </c:pt>
                      <c:pt idx="7315">
                        <c:v>2016-06-18 19:03</c:v>
                      </c:pt>
                      <c:pt idx="7316">
                        <c:v>2016-06-18 19:03</c:v>
                      </c:pt>
                      <c:pt idx="7317">
                        <c:v>2016-06-18 19:03</c:v>
                      </c:pt>
                      <c:pt idx="7318">
                        <c:v>2016-06-18 19:03</c:v>
                      </c:pt>
                      <c:pt idx="7319">
                        <c:v>2016-06-18 19:03</c:v>
                      </c:pt>
                      <c:pt idx="7320">
                        <c:v>2016-06-18 19:03</c:v>
                      </c:pt>
                      <c:pt idx="7321">
                        <c:v>2016-06-18 19:03</c:v>
                      </c:pt>
                      <c:pt idx="7322">
                        <c:v>2016-06-18 19:03</c:v>
                      </c:pt>
                      <c:pt idx="7323">
                        <c:v>2016-06-18 19:03</c:v>
                      </c:pt>
                      <c:pt idx="7324">
                        <c:v>2016-06-18 19:03</c:v>
                      </c:pt>
                      <c:pt idx="7325">
                        <c:v>2016-06-18 19:03</c:v>
                      </c:pt>
                      <c:pt idx="7326">
                        <c:v>2016-06-18 19:03</c:v>
                      </c:pt>
                      <c:pt idx="7327">
                        <c:v>2016-06-18 19:03</c:v>
                      </c:pt>
                      <c:pt idx="7328">
                        <c:v>2016-06-18 19:03</c:v>
                      </c:pt>
                      <c:pt idx="7329">
                        <c:v>2016-06-18 19:03</c:v>
                      </c:pt>
                      <c:pt idx="7330">
                        <c:v>2016-06-18 19:03</c:v>
                      </c:pt>
                      <c:pt idx="7331">
                        <c:v>2016-06-18 19:03</c:v>
                      </c:pt>
                      <c:pt idx="7332">
                        <c:v>2016-06-18 19:03</c:v>
                      </c:pt>
                      <c:pt idx="7333">
                        <c:v>2016-06-18 19:03</c:v>
                      </c:pt>
                      <c:pt idx="7334">
                        <c:v>2016-06-18 19:03</c:v>
                      </c:pt>
                      <c:pt idx="7335">
                        <c:v>2016-06-18 19:03</c:v>
                      </c:pt>
                      <c:pt idx="7336">
                        <c:v>2016-06-18 19:03</c:v>
                      </c:pt>
                      <c:pt idx="7337">
                        <c:v>2016-06-18 19:03</c:v>
                      </c:pt>
                      <c:pt idx="7338">
                        <c:v>2016-06-18 19:03</c:v>
                      </c:pt>
                      <c:pt idx="7339">
                        <c:v>2016-06-18 19:03</c:v>
                      </c:pt>
                      <c:pt idx="7340">
                        <c:v>2016-06-18 19:03</c:v>
                      </c:pt>
                      <c:pt idx="7341">
                        <c:v>2016-06-18 19:03</c:v>
                      </c:pt>
                      <c:pt idx="7342">
                        <c:v>2016-06-18 19:03</c:v>
                      </c:pt>
                      <c:pt idx="7343">
                        <c:v>2016-06-18 19:03</c:v>
                      </c:pt>
                      <c:pt idx="7344">
                        <c:v>2016-06-18 19:03</c:v>
                      </c:pt>
                      <c:pt idx="7345">
                        <c:v>2016-06-18 19:03</c:v>
                      </c:pt>
                      <c:pt idx="7346">
                        <c:v>2016-06-18 19:03</c:v>
                      </c:pt>
                      <c:pt idx="7347">
                        <c:v>2016-06-18 19:03</c:v>
                      </c:pt>
                      <c:pt idx="7348">
                        <c:v>2016-06-18 19:03</c:v>
                      </c:pt>
                      <c:pt idx="7349">
                        <c:v>2016-06-18 19:03</c:v>
                      </c:pt>
                      <c:pt idx="7350">
                        <c:v>2016-06-18 19:03</c:v>
                      </c:pt>
                      <c:pt idx="7351">
                        <c:v>2016-06-18 19:03</c:v>
                      </c:pt>
                      <c:pt idx="7352">
                        <c:v>2016-06-18 19:03</c:v>
                      </c:pt>
                      <c:pt idx="7353">
                        <c:v>2016-06-18 19:03</c:v>
                      </c:pt>
                      <c:pt idx="7354">
                        <c:v>2016-06-18 19:03</c:v>
                      </c:pt>
                      <c:pt idx="7355">
                        <c:v>2016-06-18 19:03</c:v>
                      </c:pt>
                      <c:pt idx="7356">
                        <c:v>2016-06-18 19:03</c:v>
                      </c:pt>
                      <c:pt idx="7357">
                        <c:v>2016-06-18 19:03</c:v>
                      </c:pt>
                      <c:pt idx="7358">
                        <c:v>2016-06-18 19:03</c:v>
                      </c:pt>
                      <c:pt idx="7359">
                        <c:v>2016-06-18 19:03</c:v>
                      </c:pt>
                      <c:pt idx="7360">
                        <c:v>2016-06-18 19:04</c:v>
                      </c:pt>
                      <c:pt idx="7361">
                        <c:v>2016-06-18 19:04</c:v>
                      </c:pt>
                      <c:pt idx="7362">
                        <c:v>2016-06-18 19:04</c:v>
                      </c:pt>
                      <c:pt idx="7363">
                        <c:v>2016-06-18 19:04</c:v>
                      </c:pt>
                      <c:pt idx="7364">
                        <c:v>2016-06-18 19:04</c:v>
                      </c:pt>
                      <c:pt idx="7365">
                        <c:v>2016-06-18 19:04</c:v>
                      </c:pt>
                      <c:pt idx="7366">
                        <c:v>2016-06-18 19:04</c:v>
                      </c:pt>
                      <c:pt idx="7367">
                        <c:v>2016-06-18 19:04</c:v>
                      </c:pt>
                      <c:pt idx="7368">
                        <c:v>2016-06-18 19:04</c:v>
                      </c:pt>
                      <c:pt idx="7369">
                        <c:v>2016-06-18 19:04</c:v>
                      </c:pt>
                      <c:pt idx="7370">
                        <c:v>2016-06-18 19:04</c:v>
                      </c:pt>
                      <c:pt idx="7371">
                        <c:v>2016-06-18 19:04</c:v>
                      </c:pt>
                      <c:pt idx="7372">
                        <c:v>2016-06-18 19:04</c:v>
                      </c:pt>
                      <c:pt idx="7373">
                        <c:v>2016-06-18 19:04</c:v>
                      </c:pt>
                      <c:pt idx="7374">
                        <c:v>2016-06-18 19:04</c:v>
                      </c:pt>
                      <c:pt idx="7375">
                        <c:v>2016-06-18 19:04</c:v>
                      </c:pt>
                      <c:pt idx="7376">
                        <c:v>2016-06-18 19:04</c:v>
                      </c:pt>
                      <c:pt idx="7377">
                        <c:v>2016-06-18 19:04</c:v>
                      </c:pt>
                      <c:pt idx="7378">
                        <c:v>2016-06-18 19:04</c:v>
                      </c:pt>
                      <c:pt idx="7379">
                        <c:v>2016-06-18 19:04</c:v>
                      </c:pt>
                      <c:pt idx="7380">
                        <c:v>2016-06-18 19:04</c:v>
                      </c:pt>
                      <c:pt idx="7381">
                        <c:v>2016-06-18 19:04</c:v>
                      </c:pt>
                      <c:pt idx="7382">
                        <c:v>2016-06-18 19:04</c:v>
                      </c:pt>
                      <c:pt idx="7383">
                        <c:v>2016-06-18 19:04</c:v>
                      </c:pt>
                      <c:pt idx="7384">
                        <c:v>2016-06-18 19:04</c:v>
                      </c:pt>
                      <c:pt idx="7385">
                        <c:v>2016-06-18 19:04</c:v>
                      </c:pt>
                      <c:pt idx="7386">
                        <c:v>2016-06-18 19:04</c:v>
                      </c:pt>
                      <c:pt idx="7387">
                        <c:v>2016-06-18 19:04</c:v>
                      </c:pt>
                      <c:pt idx="7388">
                        <c:v>2016-06-18 19:04</c:v>
                      </c:pt>
                      <c:pt idx="7389">
                        <c:v>2016-06-18 19:04</c:v>
                      </c:pt>
                      <c:pt idx="7390">
                        <c:v>2016-06-18 19:04</c:v>
                      </c:pt>
                      <c:pt idx="7391">
                        <c:v>2016-06-18 19:04</c:v>
                      </c:pt>
                      <c:pt idx="7392">
                        <c:v>2016-06-18 19:04</c:v>
                      </c:pt>
                      <c:pt idx="7393">
                        <c:v>2016-06-18 19:04</c:v>
                      </c:pt>
                      <c:pt idx="7394">
                        <c:v>2016-06-18 19:04</c:v>
                      </c:pt>
                      <c:pt idx="7395">
                        <c:v>2016-06-18 19:04</c:v>
                      </c:pt>
                      <c:pt idx="7396">
                        <c:v>2016-06-18 19:04</c:v>
                      </c:pt>
                      <c:pt idx="7397">
                        <c:v>2016-06-18 19:04</c:v>
                      </c:pt>
                      <c:pt idx="7398">
                        <c:v>2016-06-18 19:04</c:v>
                      </c:pt>
                      <c:pt idx="7399">
                        <c:v>2016-06-18 19:04</c:v>
                      </c:pt>
                      <c:pt idx="7400">
                        <c:v>2016-06-18 19:04</c:v>
                      </c:pt>
                      <c:pt idx="7401">
                        <c:v>2016-06-18 19:04</c:v>
                      </c:pt>
                      <c:pt idx="7402">
                        <c:v>2016-06-18 19:04</c:v>
                      </c:pt>
                      <c:pt idx="7403">
                        <c:v>2016-06-18 19:04</c:v>
                      </c:pt>
                      <c:pt idx="7404">
                        <c:v>2016-06-18 19:04</c:v>
                      </c:pt>
                      <c:pt idx="7405">
                        <c:v>2016-06-18 19:04</c:v>
                      </c:pt>
                      <c:pt idx="7406">
                        <c:v>2016-06-18 19:04</c:v>
                      </c:pt>
                      <c:pt idx="7407">
                        <c:v>2016-06-18 19:04</c:v>
                      </c:pt>
                      <c:pt idx="7408">
                        <c:v>2016-06-18 19:04</c:v>
                      </c:pt>
                      <c:pt idx="7409">
                        <c:v>2016-06-18 19:04</c:v>
                      </c:pt>
                      <c:pt idx="7410">
                        <c:v>2016-06-18 19:04</c:v>
                      </c:pt>
                      <c:pt idx="7411">
                        <c:v>2016-06-18 19:04</c:v>
                      </c:pt>
                      <c:pt idx="7412">
                        <c:v>2016-06-18 19:04</c:v>
                      </c:pt>
                      <c:pt idx="7413">
                        <c:v>2016-06-18 19:04</c:v>
                      </c:pt>
                      <c:pt idx="7414">
                        <c:v>2016-06-18 19:04</c:v>
                      </c:pt>
                      <c:pt idx="7415">
                        <c:v>2016-06-18 19:04</c:v>
                      </c:pt>
                      <c:pt idx="7416">
                        <c:v>2016-06-18 19:04</c:v>
                      </c:pt>
                      <c:pt idx="7417">
                        <c:v>2016-06-18 19:04</c:v>
                      </c:pt>
                      <c:pt idx="7418">
                        <c:v>2016-06-18 19:04</c:v>
                      </c:pt>
                      <c:pt idx="7419">
                        <c:v>2016-06-18 19:04</c:v>
                      </c:pt>
                      <c:pt idx="7420">
                        <c:v>2016-06-18 19:05</c:v>
                      </c:pt>
                      <c:pt idx="7421">
                        <c:v>2016-06-18 19:05</c:v>
                      </c:pt>
                      <c:pt idx="7422">
                        <c:v>2016-06-18 19:05</c:v>
                      </c:pt>
                      <c:pt idx="7423">
                        <c:v>2016-06-18 19:05</c:v>
                      </c:pt>
                      <c:pt idx="7424">
                        <c:v>2016-06-18 19:05</c:v>
                      </c:pt>
                      <c:pt idx="7425">
                        <c:v>2016-06-18 19:05</c:v>
                      </c:pt>
                      <c:pt idx="7426">
                        <c:v>2016-06-18 19:05</c:v>
                      </c:pt>
                      <c:pt idx="7427">
                        <c:v>2016-06-18 19:05</c:v>
                      </c:pt>
                      <c:pt idx="7428">
                        <c:v>2016-06-18 19:05</c:v>
                      </c:pt>
                      <c:pt idx="7429">
                        <c:v>2016-06-18 19:05</c:v>
                      </c:pt>
                      <c:pt idx="7430">
                        <c:v>2016-06-18 19:05</c:v>
                      </c:pt>
                      <c:pt idx="7431">
                        <c:v>2016-06-18 19:05</c:v>
                      </c:pt>
                      <c:pt idx="7432">
                        <c:v>2016-06-18 19:05</c:v>
                      </c:pt>
                      <c:pt idx="7433">
                        <c:v>2016-06-18 19:05</c:v>
                      </c:pt>
                      <c:pt idx="7434">
                        <c:v>2016-06-18 19:05</c:v>
                      </c:pt>
                      <c:pt idx="7435">
                        <c:v>2016-06-18 19:05</c:v>
                      </c:pt>
                      <c:pt idx="7436">
                        <c:v>2016-06-18 19:05</c:v>
                      </c:pt>
                      <c:pt idx="7437">
                        <c:v>2016-06-18 19:05</c:v>
                      </c:pt>
                      <c:pt idx="7438">
                        <c:v>2016-06-18 19:05</c:v>
                      </c:pt>
                      <c:pt idx="7439">
                        <c:v>2016-06-18 19:05</c:v>
                      </c:pt>
                      <c:pt idx="7440">
                        <c:v>2016-06-18 19:05</c:v>
                      </c:pt>
                      <c:pt idx="7441">
                        <c:v>2016-06-18 19:05</c:v>
                      </c:pt>
                      <c:pt idx="7442">
                        <c:v>2016-06-18 19:05</c:v>
                      </c:pt>
                      <c:pt idx="7443">
                        <c:v>2016-06-18 19:05</c:v>
                      </c:pt>
                      <c:pt idx="7444">
                        <c:v>2016-06-18 19:05</c:v>
                      </c:pt>
                      <c:pt idx="7445">
                        <c:v>2016-06-18 19:05</c:v>
                      </c:pt>
                      <c:pt idx="7446">
                        <c:v>2016-06-18 19:05</c:v>
                      </c:pt>
                      <c:pt idx="7447">
                        <c:v>2016-06-18 19:05</c:v>
                      </c:pt>
                      <c:pt idx="7448">
                        <c:v>2016-06-18 19:05</c:v>
                      </c:pt>
                      <c:pt idx="7449">
                        <c:v>2016-06-18 19:05</c:v>
                      </c:pt>
                      <c:pt idx="7450">
                        <c:v>2016-06-18 19:05</c:v>
                      </c:pt>
                      <c:pt idx="7451">
                        <c:v>2016-06-18 19:05</c:v>
                      </c:pt>
                      <c:pt idx="7452">
                        <c:v>2016-06-18 19:05</c:v>
                      </c:pt>
                      <c:pt idx="7453">
                        <c:v>2016-06-18 19:05</c:v>
                      </c:pt>
                      <c:pt idx="7454">
                        <c:v>2016-06-18 19:05</c:v>
                      </c:pt>
                      <c:pt idx="7455">
                        <c:v>2016-06-18 19:05</c:v>
                      </c:pt>
                      <c:pt idx="7456">
                        <c:v>2016-06-18 19:05</c:v>
                      </c:pt>
                      <c:pt idx="7457">
                        <c:v>2016-06-18 19:05</c:v>
                      </c:pt>
                      <c:pt idx="7458">
                        <c:v>2016-06-18 19:05</c:v>
                      </c:pt>
                      <c:pt idx="7459">
                        <c:v>2016-06-18 19:05</c:v>
                      </c:pt>
                      <c:pt idx="7460">
                        <c:v>2016-06-18 19:05</c:v>
                      </c:pt>
                      <c:pt idx="7461">
                        <c:v>2016-06-18 19:05</c:v>
                      </c:pt>
                      <c:pt idx="7462">
                        <c:v>2016-06-18 19:05</c:v>
                      </c:pt>
                      <c:pt idx="7463">
                        <c:v>2016-06-18 19:05</c:v>
                      </c:pt>
                      <c:pt idx="7464">
                        <c:v>2016-06-18 19:05</c:v>
                      </c:pt>
                      <c:pt idx="7465">
                        <c:v>2016-06-18 19:05</c:v>
                      </c:pt>
                      <c:pt idx="7466">
                        <c:v>2016-06-18 19:05</c:v>
                      </c:pt>
                      <c:pt idx="7467">
                        <c:v>2016-06-18 19:05</c:v>
                      </c:pt>
                      <c:pt idx="7468">
                        <c:v>2016-06-18 19:05</c:v>
                      </c:pt>
                      <c:pt idx="7469">
                        <c:v>2016-06-18 19:05</c:v>
                      </c:pt>
                      <c:pt idx="7470">
                        <c:v>2016-06-18 19:05</c:v>
                      </c:pt>
                      <c:pt idx="7471">
                        <c:v>2016-06-18 19:05</c:v>
                      </c:pt>
                      <c:pt idx="7472">
                        <c:v>2016-06-18 19:05</c:v>
                      </c:pt>
                      <c:pt idx="7473">
                        <c:v>2016-06-18 19:05</c:v>
                      </c:pt>
                      <c:pt idx="7474">
                        <c:v>2016-06-18 19:05</c:v>
                      </c:pt>
                      <c:pt idx="7475">
                        <c:v>2016-06-18 19:05</c:v>
                      </c:pt>
                      <c:pt idx="7476">
                        <c:v>2016-06-18 19:06</c:v>
                      </c:pt>
                      <c:pt idx="7477">
                        <c:v>2016-06-18 19:06</c:v>
                      </c:pt>
                      <c:pt idx="7478">
                        <c:v>2016-06-18 19:06</c:v>
                      </c:pt>
                      <c:pt idx="7479">
                        <c:v>2016-06-18 19:06</c:v>
                      </c:pt>
                      <c:pt idx="7480">
                        <c:v>2016-06-18 19:06</c:v>
                      </c:pt>
                      <c:pt idx="7481">
                        <c:v>2016-06-18 19:06</c:v>
                      </c:pt>
                      <c:pt idx="7482">
                        <c:v>2016-06-18 19:06</c:v>
                      </c:pt>
                      <c:pt idx="7483">
                        <c:v>2016-06-18 19:06</c:v>
                      </c:pt>
                      <c:pt idx="7484">
                        <c:v>2016-06-18 19:06</c:v>
                      </c:pt>
                      <c:pt idx="7485">
                        <c:v>2016-06-18 19:06</c:v>
                      </c:pt>
                      <c:pt idx="7486">
                        <c:v>2016-06-18 19:06</c:v>
                      </c:pt>
                      <c:pt idx="7487">
                        <c:v>2016-06-18 19:06</c:v>
                      </c:pt>
                      <c:pt idx="7488">
                        <c:v>2016-06-18 19:06</c:v>
                      </c:pt>
                      <c:pt idx="7489">
                        <c:v>2016-06-18 19:06</c:v>
                      </c:pt>
                      <c:pt idx="7490">
                        <c:v>2016-06-18 19:06</c:v>
                      </c:pt>
                      <c:pt idx="7491">
                        <c:v>2016-06-18 19:06</c:v>
                      </c:pt>
                      <c:pt idx="7492">
                        <c:v>2016-06-18 19:06</c:v>
                      </c:pt>
                      <c:pt idx="7493">
                        <c:v>2016-06-18 19:06</c:v>
                      </c:pt>
                      <c:pt idx="7494">
                        <c:v>2016-06-18 19:06</c:v>
                      </c:pt>
                      <c:pt idx="7495">
                        <c:v>2016-06-18 19:06</c:v>
                      </c:pt>
                      <c:pt idx="7496">
                        <c:v>2016-06-18 19:06</c:v>
                      </c:pt>
                      <c:pt idx="7497">
                        <c:v>2016-06-18 19:06</c:v>
                      </c:pt>
                      <c:pt idx="7498">
                        <c:v>2016-06-18 19:06</c:v>
                      </c:pt>
                      <c:pt idx="7499">
                        <c:v>2016-06-18 19:06</c:v>
                      </c:pt>
                      <c:pt idx="7500">
                        <c:v>2016-06-18 19:06</c:v>
                      </c:pt>
                      <c:pt idx="7501">
                        <c:v>2016-06-18 19:06</c:v>
                      </c:pt>
                      <c:pt idx="7502">
                        <c:v>2016-06-18 19:06</c:v>
                      </c:pt>
                      <c:pt idx="7503">
                        <c:v>2016-06-18 19:06</c:v>
                      </c:pt>
                      <c:pt idx="7504">
                        <c:v>2016-06-18 19:06</c:v>
                      </c:pt>
                      <c:pt idx="7505">
                        <c:v>2016-06-18 19:06</c:v>
                      </c:pt>
                      <c:pt idx="7506">
                        <c:v>2016-06-18 19:06</c:v>
                      </c:pt>
                      <c:pt idx="7507">
                        <c:v>2016-06-18 19:06</c:v>
                      </c:pt>
                      <c:pt idx="7508">
                        <c:v>2016-06-18 19:06</c:v>
                      </c:pt>
                      <c:pt idx="7509">
                        <c:v>2016-06-18 19:06</c:v>
                      </c:pt>
                      <c:pt idx="7510">
                        <c:v>2016-06-18 19:06</c:v>
                      </c:pt>
                      <c:pt idx="7511">
                        <c:v>2016-06-18 19:06</c:v>
                      </c:pt>
                      <c:pt idx="7512">
                        <c:v>2016-06-18 19:06</c:v>
                      </c:pt>
                      <c:pt idx="7513">
                        <c:v>2016-06-18 19:06</c:v>
                      </c:pt>
                      <c:pt idx="7514">
                        <c:v>2016-06-18 19:06</c:v>
                      </c:pt>
                      <c:pt idx="7515">
                        <c:v>2016-06-18 19:06</c:v>
                      </c:pt>
                      <c:pt idx="7516">
                        <c:v>2016-06-18 19:06</c:v>
                      </c:pt>
                      <c:pt idx="7517">
                        <c:v>2016-06-18 19:06</c:v>
                      </c:pt>
                      <c:pt idx="7518">
                        <c:v>2016-06-18 19:06</c:v>
                      </c:pt>
                      <c:pt idx="7519">
                        <c:v>2016-06-18 19:06</c:v>
                      </c:pt>
                      <c:pt idx="7520">
                        <c:v>2016-06-18 19:06</c:v>
                      </c:pt>
                      <c:pt idx="7521">
                        <c:v>2016-06-18 19:06</c:v>
                      </c:pt>
                      <c:pt idx="7522">
                        <c:v>2016-06-18 19:06</c:v>
                      </c:pt>
                      <c:pt idx="7523">
                        <c:v>2016-06-18 19:06</c:v>
                      </c:pt>
                      <c:pt idx="7524">
                        <c:v>2016-06-18 19:06</c:v>
                      </c:pt>
                      <c:pt idx="7525">
                        <c:v>2016-06-18 19:06</c:v>
                      </c:pt>
                      <c:pt idx="7526">
                        <c:v>2016-06-18 19:06</c:v>
                      </c:pt>
                      <c:pt idx="7527">
                        <c:v>2016-06-18 19:06</c:v>
                      </c:pt>
                      <c:pt idx="7528">
                        <c:v>2016-06-18 19:06</c:v>
                      </c:pt>
                      <c:pt idx="7529">
                        <c:v>2016-06-18 19:06</c:v>
                      </c:pt>
                      <c:pt idx="7530">
                        <c:v>2016-06-18 19:06</c:v>
                      </c:pt>
                      <c:pt idx="7531">
                        <c:v>2016-06-18 19:06</c:v>
                      </c:pt>
                      <c:pt idx="7532">
                        <c:v>2016-06-18 19:06</c:v>
                      </c:pt>
                      <c:pt idx="7533">
                        <c:v>2016-06-18 19:07</c:v>
                      </c:pt>
                      <c:pt idx="7534">
                        <c:v>2016-06-18 19:07</c:v>
                      </c:pt>
                      <c:pt idx="7535">
                        <c:v>2016-06-18 19:07</c:v>
                      </c:pt>
                      <c:pt idx="7536">
                        <c:v>2016-06-18 19:07</c:v>
                      </c:pt>
                      <c:pt idx="7537">
                        <c:v>2016-06-18 19:07</c:v>
                      </c:pt>
                      <c:pt idx="7538">
                        <c:v>2016-06-18 19:07</c:v>
                      </c:pt>
                      <c:pt idx="7539">
                        <c:v>2016-06-18 19:07</c:v>
                      </c:pt>
                      <c:pt idx="7540">
                        <c:v>2016-06-18 19:07</c:v>
                      </c:pt>
                      <c:pt idx="7541">
                        <c:v>2016-06-18 19:07</c:v>
                      </c:pt>
                      <c:pt idx="7542">
                        <c:v>2016-06-18 19:07</c:v>
                      </c:pt>
                      <c:pt idx="7543">
                        <c:v>2016-06-18 19:07</c:v>
                      </c:pt>
                      <c:pt idx="7544">
                        <c:v>2016-06-18 19:07</c:v>
                      </c:pt>
                      <c:pt idx="7545">
                        <c:v>2016-06-18 19:07</c:v>
                      </c:pt>
                      <c:pt idx="7546">
                        <c:v>2016-06-18 19:07</c:v>
                      </c:pt>
                      <c:pt idx="7547">
                        <c:v>2016-06-18 19:07</c:v>
                      </c:pt>
                      <c:pt idx="7548">
                        <c:v>2016-06-18 19:07</c:v>
                      </c:pt>
                      <c:pt idx="7549">
                        <c:v>2016-06-18 19:07</c:v>
                      </c:pt>
                      <c:pt idx="7550">
                        <c:v>2016-06-18 19:07</c:v>
                      </c:pt>
                      <c:pt idx="7551">
                        <c:v>2016-06-18 19:07</c:v>
                      </c:pt>
                      <c:pt idx="7552">
                        <c:v>2016-06-18 19:07</c:v>
                      </c:pt>
                      <c:pt idx="7553">
                        <c:v>2016-06-18 19:07</c:v>
                      </c:pt>
                      <c:pt idx="7554">
                        <c:v>2016-06-18 19:07</c:v>
                      </c:pt>
                      <c:pt idx="7555">
                        <c:v>2016-06-18 19:07</c:v>
                      </c:pt>
                      <c:pt idx="7556">
                        <c:v>2016-06-18 19:07</c:v>
                      </c:pt>
                      <c:pt idx="7557">
                        <c:v>2016-06-18 19:07</c:v>
                      </c:pt>
                      <c:pt idx="7558">
                        <c:v>2016-06-18 19:07</c:v>
                      </c:pt>
                      <c:pt idx="7559">
                        <c:v>2016-06-18 19:07</c:v>
                      </c:pt>
                      <c:pt idx="7560">
                        <c:v>2016-06-18 19:07</c:v>
                      </c:pt>
                      <c:pt idx="7561">
                        <c:v>2016-06-18 19:07</c:v>
                      </c:pt>
                      <c:pt idx="7562">
                        <c:v>2016-06-18 19:07</c:v>
                      </c:pt>
                      <c:pt idx="7563">
                        <c:v>2016-06-18 19:07</c:v>
                      </c:pt>
                      <c:pt idx="7564">
                        <c:v>2016-06-18 19:07</c:v>
                      </c:pt>
                      <c:pt idx="7565">
                        <c:v>2016-06-18 19:07</c:v>
                      </c:pt>
                      <c:pt idx="7566">
                        <c:v>2016-06-18 19:07</c:v>
                      </c:pt>
                      <c:pt idx="7567">
                        <c:v>2016-06-18 19:07</c:v>
                      </c:pt>
                      <c:pt idx="7568">
                        <c:v>2016-06-18 19:07</c:v>
                      </c:pt>
                      <c:pt idx="7569">
                        <c:v>2016-06-18 19:07</c:v>
                      </c:pt>
                      <c:pt idx="7570">
                        <c:v>2016-06-18 19:07</c:v>
                      </c:pt>
                      <c:pt idx="7571">
                        <c:v>2016-06-18 19:07</c:v>
                      </c:pt>
                      <c:pt idx="7572">
                        <c:v>2016-06-18 19:07</c:v>
                      </c:pt>
                      <c:pt idx="7573">
                        <c:v>2016-06-18 19:07</c:v>
                      </c:pt>
                      <c:pt idx="7574">
                        <c:v>2016-06-18 19:07</c:v>
                      </c:pt>
                      <c:pt idx="7575">
                        <c:v>2016-06-18 19:07</c:v>
                      </c:pt>
                      <c:pt idx="7576">
                        <c:v>2016-06-18 19:07</c:v>
                      </c:pt>
                      <c:pt idx="7577">
                        <c:v>2016-06-18 19:07</c:v>
                      </c:pt>
                      <c:pt idx="7578">
                        <c:v>2016-06-18 19:07</c:v>
                      </c:pt>
                      <c:pt idx="7579">
                        <c:v>2016-06-18 19:07</c:v>
                      </c:pt>
                      <c:pt idx="7580">
                        <c:v>2016-06-18 19:07</c:v>
                      </c:pt>
                      <c:pt idx="7581">
                        <c:v>2016-06-18 19:07</c:v>
                      </c:pt>
                      <c:pt idx="7582">
                        <c:v>2016-06-18 19:07</c:v>
                      </c:pt>
                      <c:pt idx="7583">
                        <c:v>2016-06-18 19:07</c:v>
                      </c:pt>
                      <c:pt idx="7584">
                        <c:v>2016-06-18 19:07</c:v>
                      </c:pt>
                      <c:pt idx="7585">
                        <c:v>2016-06-18 19:07</c:v>
                      </c:pt>
                      <c:pt idx="7586">
                        <c:v>2016-06-18 19:07</c:v>
                      </c:pt>
                      <c:pt idx="7587">
                        <c:v>2016-06-18 19:07</c:v>
                      </c:pt>
                      <c:pt idx="7588">
                        <c:v>2016-06-18 19:07</c:v>
                      </c:pt>
                      <c:pt idx="7589">
                        <c:v>2016-06-18 19:07</c:v>
                      </c:pt>
                      <c:pt idx="7590">
                        <c:v>2016-06-18 19:07</c:v>
                      </c:pt>
                      <c:pt idx="7591">
                        <c:v>2016-06-18 19:07</c:v>
                      </c:pt>
                      <c:pt idx="7592">
                        <c:v>2016-06-18 19:08</c:v>
                      </c:pt>
                      <c:pt idx="7593">
                        <c:v>2016-06-18 19:08</c:v>
                      </c:pt>
                      <c:pt idx="7594">
                        <c:v>2016-06-18 19:08</c:v>
                      </c:pt>
                      <c:pt idx="7595">
                        <c:v>2016-06-18 19:08</c:v>
                      </c:pt>
                      <c:pt idx="7596">
                        <c:v>2016-06-18 19:08</c:v>
                      </c:pt>
                      <c:pt idx="7597">
                        <c:v>2016-06-18 19:08</c:v>
                      </c:pt>
                      <c:pt idx="7598">
                        <c:v>2016-06-18 19:08</c:v>
                      </c:pt>
                      <c:pt idx="7599">
                        <c:v>2016-06-18 19:08</c:v>
                      </c:pt>
                      <c:pt idx="7600">
                        <c:v>2016-06-18 19:08</c:v>
                      </c:pt>
                      <c:pt idx="7601">
                        <c:v>2016-06-18 19:08</c:v>
                      </c:pt>
                      <c:pt idx="7602">
                        <c:v>2016-06-18 19:08</c:v>
                      </c:pt>
                      <c:pt idx="7603">
                        <c:v>2016-06-18 19:08</c:v>
                      </c:pt>
                      <c:pt idx="7604">
                        <c:v>2016-06-18 19:08</c:v>
                      </c:pt>
                      <c:pt idx="7605">
                        <c:v>2016-06-18 19:08</c:v>
                      </c:pt>
                      <c:pt idx="7606">
                        <c:v>2016-06-18 19:08</c:v>
                      </c:pt>
                      <c:pt idx="7607">
                        <c:v>2016-06-18 19:08</c:v>
                      </c:pt>
                      <c:pt idx="7608">
                        <c:v>2016-06-18 19:08</c:v>
                      </c:pt>
                      <c:pt idx="7609">
                        <c:v>2016-06-18 19:08</c:v>
                      </c:pt>
                      <c:pt idx="7610">
                        <c:v>2016-06-18 19:08</c:v>
                      </c:pt>
                      <c:pt idx="7611">
                        <c:v>2016-06-18 19:08</c:v>
                      </c:pt>
                      <c:pt idx="7612">
                        <c:v>2016-06-18 19:08</c:v>
                      </c:pt>
                      <c:pt idx="7613">
                        <c:v>2016-06-18 19:08</c:v>
                      </c:pt>
                      <c:pt idx="7614">
                        <c:v>2016-06-18 19:08</c:v>
                      </c:pt>
                      <c:pt idx="7615">
                        <c:v>2016-06-18 19:08</c:v>
                      </c:pt>
                      <c:pt idx="7616">
                        <c:v>2016-06-18 19:08</c:v>
                      </c:pt>
                      <c:pt idx="7617">
                        <c:v>2016-06-18 19:08</c:v>
                      </c:pt>
                      <c:pt idx="7618">
                        <c:v>2016-06-18 19:08</c:v>
                      </c:pt>
                      <c:pt idx="7619">
                        <c:v>2016-06-18 19:08</c:v>
                      </c:pt>
                      <c:pt idx="7620">
                        <c:v>2016-06-18 19:08</c:v>
                      </c:pt>
                      <c:pt idx="7621">
                        <c:v>2016-06-18 19:08</c:v>
                      </c:pt>
                      <c:pt idx="7622">
                        <c:v>2016-06-18 19:08</c:v>
                      </c:pt>
                      <c:pt idx="7623">
                        <c:v>2016-06-18 19:08</c:v>
                      </c:pt>
                      <c:pt idx="7624">
                        <c:v>2016-06-18 19:08</c:v>
                      </c:pt>
                      <c:pt idx="7625">
                        <c:v>2016-06-18 19:08</c:v>
                      </c:pt>
                      <c:pt idx="7626">
                        <c:v>2016-06-18 19:08</c:v>
                      </c:pt>
                      <c:pt idx="7627">
                        <c:v>2016-06-18 19:08</c:v>
                      </c:pt>
                      <c:pt idx="7628">
                        <c:v>2016-06-18 19:08</c:v>
                      </c:pt>
                      <c:pt idx="7629">
                        <c:v>2016-06-18 19:08</c:v>
                      </c:pt>
                      <c:pt idx="7630">
                        <c:v>2016-06-18 19:08</c:v>
                      </c:pt>
                      <c:pt idx="7631">
                        <c:v>2016-06-18 19:08</c:v>
                      </c:pt>
                      <c:pt idx="7632">
                        <c:v>2016-06-18 19:08</c:v>
                      </c:pt>
                      <c:pt idx="7633">
                        <c:v>2016-06-18 19:08</c:v>
                      </c:pt>
                      <c:pt idx="7634">
                        <c:v>2016-06-18 19:08</c:v>
                      </c:pt>
                      <c:pt idx="7635">
                        <c:v>2016-06-18 19:08</c:v>
                      </c:pt>
                      <c:pt idx="7636">
                        <c:v>2016-06-18 19:08</c:v>
                      </c:pt>
                      <c:pt idx="7637">
                        <c:v>2016-06-18 19:08</c:v>
                      </c:pt>
                      <c:pt idx="7638">
                        <c:v>2016-06-18 19:08</c:v>
                      </c:pt>
                      <c:pt idx="7639">
                        <c:v>2016-06-18 19:08</c:v>
                      </c:pt>
                      <c:pt idx="7640">
                        <c:v>2016-06-18 19:08</c:v>
                      </c:pt>
                      <c:pt idx="7641">
                        <c:v>2016-06-18 19:08</c:v>
                      </c:pt>
                      <c:pt idx="7642">
                        <c:v>2016-06-18 19:08</c:v>
                      </c:pt>
                      <c:pt idx="7643">
                        <c:v>2016-06-18 19:08</c:v>
                      </c:pt>
                      <c:pt idx="7644">
                        <c:v>2016-06-18 19:08</c:v>
                      </c:pt>
                      <c:pt idx="7645">
                        <c:v>2016-06-18 19:08</c:v>
                      </c:pt>
                      <c:pt idx="7646">
                        <c:v>2016-06-18 19:08</c:v>
                      </c:pt>
                      <c:pt idx="7647">
                        <c:v>2016-06-18 19:08</c:v>
                      </c:pt>
                      <c:pt idx="7648">
                        <c:v>2016-06-18 19:08</c:v>
                      </c:pt>
                      <c:pt idx="7649">
                        <c:v>2016-06-18 19:08</c:v>
                      </c:pt>
                      <c:pt idx="7650">
                        <c:v>2016-06-18 19:09</c:v>
                      </c:pt>
                      <c:pt idx="7651">
                        <c:v>2016-06-18 19:09</c:v>
                      </c:pt>
                      <c:pt idx="7652">
                        <c:v>2016-06-18 19:09</c:v>
                      </c:pt>
                      <c:pt idx="7653">
                        <c:v>2016-06-18 19:09</c:v>
                      </c:pt>
                      <c:pt idx="7654">
                        <c:v>2016-06-18 19:09</c:v>
                      </c:pt>
                      <c:pt idx="7655">
                        <c:v>2016-06-18 19:09</c:v>
                      </c:pt>
                      <c:pt idx="7656">
                        <c:v>2016-06-18 19:09</c:v>
                      </c:pt>
                      <c:pt idx="7657">
                        <c:v>2016-06-18 19:09</c:v>
                      </c:pt>
                      <c:pt idx="7658">
                        <c:v>2016-06-18 19:09</c:v>
                      </c:pt>
                      <c:pt idx="7659">
                        <c:v>2016-06-18 19:09</c:v>
                      </c:pt>
                      <c:pt idx="7660">
                        <c:v>2016-06-18 19:09</c:v>
                      </c:pt>
                      <c:pt idx="7661">
                        <c:v>2016-06-18 19:09</c:v>
                      </c:pt>
                      <c:pt idx="7662">
                        <c:v>2016-06-18 19:09</c:v>
                      </c:pt>
                      <c:pt idx="7663">
                        <c:v>2016-06-18 19:09</c:v>
                      </c:pt>
                      <c:pt idx="7664">
                        <c:v>2016-06-18 19:09</c:v>
                      </c:pt>
                      <c:pt idx="7665">
                        <c:v>2016-06-18 19:09</c:v>
                      </c:pt>
                      <c:pt idx="7666">
                        <c:v>2016-06-18 19:09</c:v>
                      </c:pt>
                      <c:pt idx="7667">
                        <c:v>2016-06-18 19:09</c:v>
                      </c:pt>
                      <c:pt idx="7668">
                        <c:v>2016-06-18 19:09</c:v>
                      </c:pt>
                      <c:pt idx="7669">
                        <c:v>2016-06-18 19:09</c:v>
                      </c:pt>
                      <c:pt idx="7670">
                        <c:v>2016-06-18 19:09</c:v>
                      </c:pt>
                      <c:pt idx="7671">
                        <c:v>2016-06-18 19:09</c:v>
                      </c:pt>
                      <c:pt idx="7672">
                        <c:v>2016-06-18 19:09</c:v>
                      </c:pt>
                      <c:pt idx="7673">
                        <c:v>2016-06-18 19:09</c:v>
                      </c:pt>
                      <c:pt idx="7674">
                        <c:v>2016-06-18 19:09</c:v>
                      </c:pt>
                      <c:pt idx="7675">
                        <c:v>2016-06-18 19:09</c:v>
                      </c:pt>
                      <c:pt idx="7676">
                        <c:v>2016-06-18 19:09</c:v>
                      </c:pt>
                      <c:pt idx="7677">
                        <c:v>2016-06-18 19:09</c:v>
                      </c:pt>
                      <c:pt idx="7678">
                        <c:v>2016-06-18 19:09</c:v>
                      </c:pt>
                      <c:pt idx="7679">
                        <c:v>2016-06-18 19:09</c:v>
                      </c:pt>
                      <c:pt idx="7680">
                        <c:v>2016-06-18 19:09</c:v>
                      </c:pt>
                      <c:pt idx="7681">
                        <c:v>2016-06-18 19:09</c:v>
                      </c:pt>
                      <c:pt idx="7682">
                        <c:v>2016-06-18 19:09</c:v>
                      </c:pt>
                      <c:pt idx="7683">
                        <c:v>2016-06-18 19:09</c:v>
                      </c:pt>
                      <c:pt idx="7684">
                        <c:v>2016-06-18 19:09</c:v>
                      </c:pt>
                      <c:pt idx="7685">
                        <c:v>2016-06-18 19:09</c:v>
                      </c:pt>
                      <c:pt idx="7686">
                        <c:v>2016-06-18 19:09</c:v>
                      </c:pt>
                      <c:pt idx="7687">
                        <c:v>2016-06-18 19:09</c:v>
                      </c:pt>
                      <c:pt idx="7688">
                        <c:v>2016-06-18 19:09</c:v>
                      </c:pt>
                      <c:pt idx="7689">
                        <c:v>2016-06-18 19:09</c:v>
                      </c:pt>
                      <c:pt idx="7690">
                        <c:v>2016-06-18 19:09</c:v>
                      </c:pt>
                      <c:pt idx="7691">
                        <c:v>2016-06-18 19:09</c:v>
                      </c:pt>
                      <c:pt idx="7692">
                        <c:v>2016-06-18 19:09</c:v>
                      </c:pt>
                      <c:pt idx="7693">
                        <c:v>2016-06-18 19:09</c:v>
                      </c:pt>
                      <c:pt idx="7694">
                        <c:v>2016-06-18 19:09</c:v>
                      </c:pt>
                      <c:pt idx="7695">
                        <c:v>2016-06-18 19:09</c:v>
                      </c:pt>
                      <c:pt idx="7696">
                        <c:v>2016-06-18 19:09</c:v>
                      </c:pt>
                      <c:pt idx="7697">
                        <c:v>2016-06-18 19:09</c:v>
                      </c:pt>
                      <c:pt idx="7698">
                        <c:v>2016-06-18 19:09</c:v>
                      </c:pt>
                      <c:pt idx="7699">
                        <c:v>2016-06-18 19:09</c:v>
                      </c:pt>
                      <c:pt idx="7700">
                        <c:v>2016-06-18 19:09</c:v>
                      </c:pt>
                      <c:pt idx="7701">
                        <c:v>2016-06-18 19:09</c:v>
                      </c:pt>
                      <c:pt idx="7702">
                        <c:v>2016-06-18 19:09</c:v>
                      </c:pt>
                      <c:pt idx="7703">
                        <c:v>2016-06-18 19:09</c:v>
                      </c:pt>
                      <c:pt idx="7704">
                        <c:v>2016-06-18 19:09</c:v>
                      </c:pt>
                      <c:pt idx="7705">
                        <c:v>2016-06-18 19:09</c:v>
                      </c:pt>
                      <c:pt idx="7706">
                        <c:v>2016-06-18 19:09</c:v>
                      </c:pt>
                      <c:pt idx="7707">
                        <c:v>2016-06-18 19:09</c:v>
                      </c:pt>
                      <c:pt idx="7708">
                        <c:v>2016-06-18 19:09</c:v>
                      </c:pt>
                      <c:pt idx="7709">
                        <c:v>2016-06-18 19:10</c:v>
                      </c:pt>
                      <c:pt idx="7710">
                        <c:v>2016-06-18 19:10</c:v>
                      </c:pt>
                      <c:pt idx="7711">
                        <c:v>2016-06-18 19:10</c:v>
                      </c:pt>
                      <c:pt idx="7712">
                        <c:v>2016-06-18 19:10</c:v>
                      </c:pt>
                      <c:pt idx="7713">
                        <c:v>2016-06-18 19:10</c:v>
                      </c:pt>
                      <c:pt idx="7714">
                        <c:v>2016-06-18 19:10</c:v>
                      </c:pt>
                      <c:pt idx="7715">
                        <c:v>2016-06-18 19:10</c:v>
                      </c:pt>
                      <c:pt idx="7716">
                        <c:v>2016-06-18 19:10</c:v>
                      </c:pt>
                      <c:pt idx="7717">
                        <c:v>2016-06-18 19:10</c:v>
                      </c:pt>
                      <c:pt idx="7718">
                        <c:v>2016-06-18 19:10</c:v>
                      </c:pt>
                      <c:pt idx="7719">
                        <c:v>2016-06-18 19:10</c:v>
                      </c:pt>
                      <c:pt idx="7720">
                        <c:v>2016-06-18 19:10</c:v>
                      </c:pt>
                      <c:pt idx="7721">
                        <c:v>2016-06-18 19:10</c:v>
                      </c:pt>
                      <c:pt idx="7722">
                        <c:v>2016-06-18 19:10</c:v>
                      </c:pt>
                      <c:pt idx="7723">
                        <c:v>2016-06-18 19:10</c:v>
                      </c:pt>
                      <c:pt idx="7724">
                        <c:v>2016-06-18 19:10</c:v>
                      </c:pt>
                      <c:pt idx="7725">
                        <c:v>2016-06-18 19:10</c:v>
                      </c:pt>
                      <c:pt idx="7726">
                        <c:v>2016-06-18 19:10</c:v>
                      </c:pt>
                      <c:pt idx="7727">
                        <c:v>2016-06-18 19:10</c:v>
                      </c:pt>
                      <c:pt idx="7728">
                        <c:v>2016-06-18 19:10</c:v>
                      </c:pt>
                      <c:pt idx="7729">
                        <c:v>2016-06-18 19:10</c:v>
                      </c:pt>
                      <c:pt idx="7730">
                        <c:v>2016-06-18 19:10</c:v>
                      </c:pt>
                      <c:pt idx="7731">
                        <c:v>2016-06-18 19:10</c:v>
                      </c:pt>
                      <c:pt idx="7732">
                        <c:v>2016-06-18 19:10</c:v>
                      </c:pt>
                      <c:pt idx="7733">
                        <c:v>2016-06-18 19:10</c:v>
                      </c:pt>
                      <c:pt idx="7734">
                        <c:v>2016-06-18 19:10</c:v>
                      </c:pt>
                      <c:pt idx="7735">
                        <c:v>2016-06-18 19:10</c:v>
                      </c:pt>
                      <c:pt idx="7736">
                        <c:v>2016-06-18 19:10</c:v>
                      </c:pt>
                      <c:pt idx="7737">
                        <c:v>2016-06-18 19:10</c:v>
                      </c:pt>
                      <c:pt idx="7738">
                        <c:v>2016-06-18 19:10</c:v>
                      </c:pt>
                      <c:pt idx="7739">
                        <c:v>2016-06-18 19:10</c:v>
                      </c:pt>
                      <c:pt idx="7740">
                        <c:v>2016-06-18 19:10</c:v>
                      </c:pt>
                      <c:pt idx="7741">
                        <c:v>2016-06-18 19:10</c:v>
                      </c:pt>
                      <c:pt idx="7742">
                        <c:v>2016-06-18 19:10</c:v>
                      </c:pt>
                      <c:pt idx="7743">
                        <c:v>2016-06-18 19:10</c:v>
                      </c:pt>
                      <c:pt idx="7744">
                        <c:v>2016-06-18 19:10</c:v>
                      </c:pt>
                      <c:pt idx="7745">
                        <c:v>2016-06-18 19:10</c:v>
                      </c:pt>
                      <c:pt idx="7746">
                        <c:v>2016-06-18 19:10</c:v>
                      </c:pt>
                      <c:pt idx="7747">
                        <c:v>2016-06-18 19:10</c:v>
                      </c:pt>
                      <c:pt idx="7748">
                        <c:v>2016-06-18 19:10</c:v>
                      </c:pt>
                      <c:pt idx="7749">
                        <c:v>2016-06-18 19:10</c:v>
                      </c:pt>
                      <c:pt idx="7750">
                        <c:v>2016-06-18 19:10</c:v>
                      </c:pt>
                      <c:pt idx="7751">
                        <c:v>2016-06-18 19:10</c:v>
                      </c:pt>
                      <c:pt idx="7752">
                        <c:v>2016-06-18 19:10</c:v>
                      </c:pt>
                      <c:pt idx="7753">
                        <c:v>2016-06-18 19:10</c:v>
                      </c:pt>
                      <c:pt idx="7754">
                        <c:v>2016-06-18 19:10</c:v>
                      </c:pt>
                      <c:pt idx="7755">
                        <c:v>2016-06-18 19:10</c:v>
                      </c:pt>
                      <c:pt idx="7756">
                        <c:v>2016-06-18 19:10</c:v>
                      </c:pt>
                      <c:pt idx="7757">
                        <c:v>2016-06-18 19:10</c:v>
                      </c:pt>
                      <c:pt idx="7758">
                        <c:v>2016-06-18 19:10</c:v>
                      </c:pt>
                      <c:pt idx="7759">
                        <c:v>2016-06-18 19:10</c:v>
                      </c:pt>
                      <c:pt idx="7760">
                        <c:v>2016-06-18 19:10</c:v>
                      </c:pt>
                      <c:pt idx="7761">
                        <c:v>2016-06-18 19:10</c:v>
                      </c:pt>
                      <c:pt idx="7762">
                        <c:v>2016-06-18 19:10</c:v>
                      </c:pt>
                      <c:pt idx="7763">
                        <c:v>2016-06-18 19:10</c:v>
                      </c:pt>
                      <c:pt idx="7764">
                        <c:v>2016-06-18 19:10</c:v>
                      </c:pt>
                      <c:pt idx="7765">
                        <c:v>2016-06-18 19:10</c:v>
                      </c:pt>
                      <c:pt idx="7766">
                        <c:v>2016-06-18 19:10</c:v>
                      </c:pt>
                      <c:pt idx="7767">
                        <c:v>2016-06-18 19:10</c:v>
                      </c:pt>
                      <c:pt idx="7768">
                        <c:v>2016-06-18 19:11</c:v>
                      </c:pt>
                      <c:pt idx="7769">
                        <c:v>2016-06-18 19:11</c:v>
                      </c:pt>
                      <c:pt idx="7770">
                        <c:v>2016-06-18 19:11</c:v>
                      </c:pt>
                      <c:pt idx="7771">
                        <c:v>2016-06-18 19:11</c:v>
                      </c:pt>
                      <c:pt idx="7772">
                        <c:v>2016-06-18 19:11</c:v>
                      </c:pt>
                      <c:pt idx="7773">
                        <c:v>2016-06-18 19:11</c:v>
                      </c:pt>
                      <c:pt idx="7774">
                        <c:v>2016-06-18 19:11</c:v>
                      </c:pt>
                      <c:pt idx="7775">
                        <c:v>2016-06-18 19:11</c:v>
                      </c:pt>
                      <c:pt idx="7776">
                        <c:v>2016-06-18 19:11</c:v>
                      </c:pt>
                      <c:pt idx="7777">
                        <c:v>2016-06-18 19:11</c:v>
                      </c:pt>
                      <c:pt idx="7778">
                        <c:v>2016-06-18 19:11</c:v>
                      </c:pt>
                      <c:pt idx="7779">
                        <c:v>2016-06-18 19:11</c:v>
                      </c:pt>
                      <c:pt idx="7780">
                        <c:v>2016-06-18 19:11</c:v>
                      </c:pt>
                      <c:pt idx="7781">
                        <c:v>2016-06-18 19:11</c:v>
                      </c:pt>
                      <c:pt idx="7782">
                        <c:v>2016-06-18 19:11</c:v>
                      </c:pt>
                      <c:pt idx="7783">
                        <c:v>2016-06-18 19:11</c:v>
                      </c:pt>
                      <c:pt idx="7784">
                        <c:v>2016-06-18 19:11</c:v>
                      </c:pt>
                      <c:pt idx="7785">
                        <c:v>2016-06-18 19:11</c:v>
                      </c:pt>
                      <c:pt idx="7786">
                        <c:v>2016-06-18 19:11</c:v>
                      </c:pt>
                      <c:pt idx="7787">
                        <c:v>2016-06-18 19:11</c:v>
                      </c:pt>
                      <c:pt idx="7788">
                        <c:v>2016-06-18 19:11</c:v>
                      </c:pt>
                      <c:pt idx="7789">
                        <c:v>2016-06-18 19:11</c:v>
                      </c:pt>
                      <c:pt idx="7790">
                        <c:v>2016-06-18 19:11</c:v>
                      </c:pt>
                      <c:pt idx="7791">
                        <c:v>2016-06-18 19:11</c:v>
                      </c:pt>
                      <c:pt idx="7792">
                        <c:v>2016-06-18 19:11</c:v>
                      </c:pt>
                      <c:pt idx="7793">
                        <c:v>2016-06-18 19:11</c:v>
                      </c:pt>
                      <c:pt idx="7794">
                        <c:v>2016-06-18 19:11</c:v>
                      </c:pt>
                      <c:pt idx="7795">
                        <c:v>2016-06-18 19:11</c:v>
                      </c:pt>
                      <c:pt idx="7796">
                        <c:v>2016-06-18 19:11</c:v>
                      </c:pt>
                      <c:pt idx="7797">
                        <c:v>2016-06-18 19:11</c:v>
                      </c:pt>
                      <c:pt idx="7798">
                        <c:v>2016-06-18 19:11</c:v>
                      </c:pt>
                      <c:pt idx="7799">
                        <c:v>2016-06-18 19:11</c:v>
                      </c:pt>
                      <c:pt idx="7800">
                        <c:v>2016-06-18 19:11</c:v>
                      </c:pt>
                      <c:pt idx="7801">
                        <c:v>2016-06-18 19:11</c:v>
                      </c:pt>
                      <c:pt idx="7802">
                        <c:v>2016-06-18 19:11</c:v>
                      </c:pt>
                      <c:pt idx="7803">
                        <c:v>2016-06-18 19:11</c:v>
                      </c:pt>
                      <c:pt idx="7804">
                        <c:v>2016-06-18 19:11</c:v>
                      </c:pt>
                      <c:pt idx="7805">
                        <c:v>2016-06-18 19:11</c:v>
                      </c:pt>
                      <c:pt idx="7806">
                        <c:v>2016-06-18 19:11</c:v>
                      </c:pt>
                      <c:pt idx="7807">
                        <c:v>2016-06-18 19:11</c:v>
                      </c:pt>
                      <c:pt idx="7808">
                        <c:v>2016-06-18 19:11</c:v>
                      </c:pt>
                      <c:pt idx="7809">
                        <c:v>2016-06-18 19:11</c:v>
                      </c:pt>
                      <c:pt idx="7810">
                        <c:v>2016-06-18 19:11</c:v>
                      </c:pt>
                      <c:pt idx="7811">
                        <c:v>2016-06-18 19:11</c:v>
                      </c:pt>
                      <c:pt idx="7812">
                        <c:v>2016-06-18 19:11</c:v>
                      </c:pt>
                      <c:pt idx="7813">
                        <c:v>2016-06-18 19:11</c:v>
                      </c:pt>
                      <c:pt idx="7814">
                        <c:v>2016-06-18 19:11</c:v>
                      </c:pt>
                      <c:pt idx="7815">
                        <c:v>2016-06-18 19:11</c:v>
                      </c:pt>
                      <c:pt idx="7816">
                        <c:v>2016-06-18 19:11</c:v>
                      </c:pt>
                      <c:pt idx="7817">
                        <c:v>2016-06-18 19:11</c:v>
                      </c:pt>
                      <c:pt idx="7818">
                        <c:v>2016-06-18 19:11</c:v>
                      </c:pt>
                      <c:pt idx="7819">
                        <c:v>2016-06-18 19:11</c:v>
                      </c:pt>
                      <c:pt idx="7820">
                        <c:v>2016-06-18 19:11</c:v>
                      </c:pt>
                      <c:pt idx="7821">
                        <c:v>2016-06-18 19:11</c:v>
                      </c:pt>
                      <c:pt idx="7822">
                        <c:v>2016-06-18 19:11</c:v>
                      </c:pt>
                      <c:pt idx="7823">
                        <c:v>2016-06-18 19:11</c:v>
                      </c:pt>
                      <c:pt idx="7824">
                        <c:v>2016-06-18 19:11</c:v>
                      </c:pt>
                      <c:pt idx="7825">
                        <c:v>2016-06-18 19:12</c:v>
                      </c:pt>
                      <c:pt idx="7826">
                        <c:v>2016-06-18 19:12</c:v>
                      </c:pt>
                      <c:pt idx="7827">
                        <c:v>2016-06-18 19:12</c:v>
                      </c:pt>
                      <c:pt idx="7828">
                        <c:v>2016-06-18 19:12</c:v>
                      </c:pt>
                      <c:pt idx="7829">
                        <c:v>2016-06-18 19:12</c:v>
                      </c:pt>
                      <c:pt idx="7830">
                        <c:v>2016-06-18 19:12</c:v>
                      </c:pt>
                      <c:pt idx="7831">
                        <c:v>2016-06-18 19:12</c:v>
                      </c:pt>
                      <c:pt idx="7832">
                        <c:v>2016-06-18 19:12</c:v>
                      </c:pt>
                      <c:pt idx="7833">
                        <c:v>2016-06-18 19:12</c:v>
                      </c:pt>
                      <c:pt idx="7834">
                        <c:v>2016-06-18 19:12</c:v>
                      </c:pt>
                      <c:pt idx="7835">
                        <c:v>2016-06-18 19:12</c:v>
                      </c:pt>
                      <c:pt idx="7836">
                        <c:v>2016-06-18 19:12</c:v>
                      </c:pt>
                      <c:pt idx="7837">
                        <c:v>2016-06-18 19:12</c:v>
                      </c:pt>
                      <c:pt idx="7838">
                        <c:v>2016-06-18 19:12</c:v>
                      </c:pt>
                      <c:pt idx="7839">
                        <c:v>2016-06-18 19:12</c:v>
                      </c:pt>
                      <c:pt idx="7840">
                        <c:v>2016-06-18 19:12</c:v>
                      </c:pt>
                      <c:pt idx="7841">
                        <c:v>2016-06-18 19:12</c:v>
                      </c:pt>
                      <c:pt idx="7842">
                        <c:v>2016-06-18 19:12</c:v>
                      </c:pt>
                      <c:pt idx="7843">
                        <c:v>2016-06-18 19:12</c:v>
                      </c:pt>
                      <c:pt idx="7844">
                        <c:v>2016-06-18 19:12</c:v>
                      </c:pt>
                      <c:pt idx="7845">
                        <c:v>2016-06-18 19:12</c:v>
                      </c:pt>
                      <c:pt idx="7846">
                        <c:v>2016-06-18 19:12</c:v>
                      </c:pt>
                      <c:pt idx="7847">
                        <c:v>2016-06-18 19:12</c:v>
                      </c:pt>
                      <c:pt idx="7848">
                        <c:v>2016-06-18 19:12</c:v>
                      </c:pt>
                      <c:pt idx="7849">
                        <c:v>2016-06-18 19:12</c:v>
                      </c:pt>
                      <c:pt idx="7850">
                        <c:v>2016-06-18 19:12</c:v>
                      </c:pt>
                      <c:pt idx="7851">
                        <c:v>2016-06-18 19:12</c:v>
                      </c:pt>
                      <c:pt idx="7852">
                        <c:v>2016-06-18 19:12</c:v>
                      </c:pt>
                      <c:pt idx="7853">
                        <c:v>2016-06-18 19:12</c:v>
                      </c:pt>
                      <c:pt idx="7854">
                        <c:v>2016-06-18 19:12</c:v>
                      </c:pt>
                      <c:pt idx="7855">
                        <c:v>2016-06-18 19:12</c:v>
                      </c:pt>
                      <c:pt idx="7856">
                        <c:v>2016-06-18 19:12</c:v>
                      </c:pt>
                      <c:pt idx="7857">
                        <c:v>2016-06-18 19:12</c:v>
                      </c:pt>
                      <c:pt idx="7858">
                        <c:v>2016-06-18 19:12</c:v>
                      </c:pt>
                      <c:pt idx="7859">
                        <c:v>2016-06-18 19:12</c:v>
                      </c:pt>
                      <c:pt idx="7860">
                        <c:v>2016-06-18 19:12</c:v>
                      </c:pt>
                      <c:pt idx="7861">
                        <c:v>2016-06-18 19:12</c:v>
                      </c:pt>
                      <c:pt idx="7862">
                        <c:v>2016-06-18 19:12</c:v>
                      </c:pt>
                      <c:pt idx="7863">
                        <c:v>2016-06-18 19:12</c:v>
                      </c:pt>
                      <c:pt idx="7864">
                        <c:v>2016-06-18 19:12</c:v>
                      </c:pt>
                      <c:pt idx="7865">
                        <c:v>2016-06-18 19:12</c:v>
                      </c:pt>
                      <c:pt idx="7866">
                        <c:v>2016-06-18 19:12</c:v>
                      </c:pt>
                      <c:pt idx="7867">
                        <c:v>2016-06-18 19:12</c:v>
                      </c:pt>
                      <c:pt idx="7868">
                        <c:v>2016-06-18 19:12</c:v>
                      </c:pt>
                      <c:pt idx="7869">
                        <c:v>2016-06-18 19:12</c:v>
                      </c:pt>
                      <c:pt idx="7870">
                        <c:v>2016-06-18 19:12</c:v>
                      </c:pt>
                      <c:pt idx="7871">
                        <c:v>2016-06-18 19:12</c:v>
                      </c:pt>
                      <c:pt idx="7872">
                        <c:v>2016-06-18 19:12</c:v>
                      </c:pt>
                      <c:pt idx="7873">
                        <c:v>2016-06-18 19:12</c:v>
                      </c:pt>
                      <c:pt idx="7874">
                        <c:v>2016-06-18 19:12</c:v>
                      </c:pt>
                      <c:pt idx="7875">
                        <c:v>2016-06-18 19:12</c:v>
                      </c:pt>
                      <c:pt idx="7876">
                        <c:v>2016-06-18 19:12</c:v>
                      </c:pt>
                      <c:pt idx="7877">
                        <c:v>2016-06-18 19:12</c:v>
                      </c:pt>
                      <c:pt idx="7878">
                        <c:v>2016-06-18 19:12</c:v>
                      </c:pt>
                      <c:pt idx="7879">
                        <c:v>2016-06-18 19:12</c:v>
                      </c:pt>
                      <c:pt idx="7880">
                        <c:v>2016-06-18 19:12</c:v>
                      </c:pt>
                      <c:pt idx="7881">
                        <c:v>2016-06-18 19:12</c:v>
                      </c:pt>
                      <c:pt idx="7882">
                        <c:v>2016-06-18 19:12</c:v>
                      </c:pt>
                      <c:pt idx="7883">
                        <c:v>2016-06-18 19:12</c:v>
                      </c:pt>
                      <c:pt idx="7884">
                        <c:v>2016-06-18 19:13</c:v>
                      </c:pt>
                      <c:pt idx="7885">
                        <c:v>2016-06-18 19:13</c:v>
                      </c:pt>
                      <c:pt idx="7886">
                        <c:v>2016-06-18 19:13</c:v>
                      </c:pt>
                      <c:pt idx="7887">
                        <c:v>2016-06-18 19:13</c:v>
                      </c:pt>
                      <c:pt idx="7888">
                        <c:v>2016-06-18 19:13</c:v>
                      </c:pt>
                      <c:pt idx="7889">
                        <c:v>2016-06-18 19:13</c:v>
                      </c:pt>
                      <c:pt idx="7890">
                        <c:v>2016-06-18 19:13</c:v>
                      </c:pt>
                      <c:pt idx="7891">
                        <c:v>2016-06-18 19:13</c:v>
                      </c:pt>
                      <c:pt idx="7892">
                        <c:v>2016-06-18 19:13</c:v>
                      </c:pt>
                      <c:pt idx="7893">
                        <c:v>2016-06-18 19:13</c:v>
                      </c:pt>
                      <c:pt idx="7894">
                        <c:v>2016-06-18 19:13</c:v>
                      </c:pt>
                      <c:pt idx="7895">
                        <c:v>2016-06-18 19:13</c:v>
                      </c:pt>
                      <c:pt idx="7896">
                        <c:v>2016-06-18 19:13</c:v>
                      </c:pt>
                      <c:pt idx="7897">
                        <c:v>2016-06-18 19:13</c:v>
                      </c:pt>
                      <c:pt idx="7898">
                        <c:v>2016-06-18 19:13</c:v>
                      </c:pt>
                      <c:pt idx="7899">
                        <c:v>2016-06-18 19:13</c:v>
                      </c:pt>
                      <c:pt idx="7900">
                        <c:v>2016-06-18 19:13</c:v>
                      </c:pt>
                      <c:pt idx="7901">
                        <c:v>2016-06-18 19:13</c:v>
                      </c:pt>
                      <c:pt idx="7902">
                        <c:v>2016-06-18 19:13</c:v>
                      </c:pt>
                      <c:pt idx="7903">
                        <c:v>2016-06-18 19:13</c:v>
                      </c:pt>
                      <c:pt idx="7904">
                        <c:v>2016-06-18 19:13</c:v>
                      </c:pt>
                      <c:pt idx="7905">
                        <c:v>2016-06-18 19:13</c:v>
                      </c:pt>
                      <c:pt idx="7906">
                        <c:v>2016-06-18 19:13</c:v>
                      </c:pt>
                      <c:pt idx="7907">
                        <c:v>2016-06-18 19:13</c:v>
                      </c:pt>
                      <c:pt idx="7908">
                        <c:v>2016-06-18 19:13</c:v>
                      </c:pt>
                      <c:pt idx="7909">
                        <c:v>2016-06-18 19:13</c:v>
                      </c:pt>
                      <c:pt idx="7910">
                        <c:v>2016-06-18 19:13</c:v>
                      </c:pt>
                      <c:pt idx="7911">
                        <c:v>2016-06-18 19:13</c:v>
                      </c:pt>
                      <c:pt idx="7912">
                        <c:v>2016-06-18 19:13</c:v>
                      </c:pt>
                      <c:pt idx="7913">
                        <c:v>2016-06-18 19:13</c:v>
                      </c:pt>
                      <c:pt idx="7914">
                        <c:v>2016-06-18 19:13</c:v>
                      </c:pt>
                      <c:pt idx="7915">
                        <c:v>2016-06-18 19:13</c:v>
                      </c:pt>
                      <c:pt idx="7916">
                        <c:v>2016-06-18 19:13</c:v>
                      </c:pt>
                      <c:pt idx="7917">
                        <c:v>2016-06-18 19:13</c:v>
                      </c:pt>
                      <c:pt idx="7918">
                        <c:v>2016-06-18 19:13</c:v>
                      </c:pt>
                      <c:pt idx="7919">
                        <c:v>2016-06-18 19:13</c:v>
                      </c:pt>
                      <c:pt idx="7920">
                        <c:v>2016-06-18 19:13</c:v>
                      </c:pt>
                      <c:pt idx="7921">
                        <c:v>2016-06-18 19:13</c:v>
                      </c:pt>
                      <c:pt idx="7922">
                        <c:v>2016-06-18 19:13</c:v>
                      </c:pt>
                      <c:pt idx="7923">
                        <c:v>2016-06-18 19:13</c:v>
                      </c:pt>
                      <c:pt idx="7924">
                        <c:v>2016-06-18 19:13</c:v>
                      </c:pt>
                      <c:pt idx="7925">
                        <c:v>2016-06-18 19:13</c:v>
                      </c:pt>
                      <c:pt idx="7926">
                        <c:v>2016-06-18 19:13</c:v>
                      </c:pt>
                      <c:pt idx="7927">
                        <c:v>2016-06-18 19:13</c:v>
                      </c:pt>
                      <c:pt idx="7928">
                        <c:v>2016-06-18 19:13</c:v>
                      </c:pt>
                      <c:pt idx="7929">
                        <c:v>2016-06-18 19:13</c:v>
                      </c:pt>
                      <c:pt idx="7930">
                        <c:v>2016-06-18 19:13</c:v>
                      </c:pt>
                      <c:pt idx="7931">
                        <c:v>2016-06-18 19:13</c:v>
                      </c:pt>
                      <c:pt idx="7932">
                        <c:v>2016-06-18 19:13</c:v>
                      </c:pt>
                      <c:pt idx="7933">
                        <c:v>2016-06-18 19:13</c:v>
                      </c:pt>
                      <c:pt idx="7934">
                        <c:v>2016-06-18 19:13</c:v>
                      </c:pt>
                      <c:pt idx="7935">
                        <c:v>2016-06-18 19:13</c:v>
                      </c:pt>
                      <c:pt idx="7936">
                        <c:v>2016-06-18 19:13</c:v>
                      </c:pt>
                      <c:pt idx="7937">
                        <c:v>2016-06-18 19:13</c:v>
                      </c:pt>
                      <c:pt idx="7938">
                        <c:v>2016-06-18 19:13</c:v>
                      </c:pt>
                      <c:pt idx="7939">
                        <c:v>2016-06-18 19:13</c:v>
                      </c:pt>
                      <c:pt idx="7940">
                        <c:v>2016-06-18 19:13</c:v>
                      </c:pt>
                      <c:pt idx="7941">
                        <c:v>2016-06-18 19:13</c:v>
                      </c:pt>
                      <c:pt idx="7942">
                        <c:v>2016-06-18 19:14</c:v>
                      </c:pt>
                      <c:pt idx="7943">
                        <c:v>2016-06-18 19:14</c:v>
                      </c:pt>
                      <c:pt idx="7944">
                        <c:v>2016-06-18 19:14</c:v>
                      </c:pt>
                      <c:pt idx="7945">
                        <c:v>2016-06-18 19:14</c:v>
                      </c:pt>
                      <c:pt idx="7946">
                        <c:v>2016-06-18 19:14</c:v>
                      </c:pt>
                      <c:pt idx="7947">
                        <c:v>2016-06-18 19:14</c:v>
                      </c:pt>
                      <c:pt idx="7948">
                        <c:v>2016-06-18 19:14</c:v>
                      </c:pt>
                      <c:pt idx="7949">
                        <c:v>2016-06-18 19:14</c:v>
                      </c:pt>
                      <c:pt idx="7950">
                        <c:v>2016-06-18 19:14</c:v>
                      </c:pt>
                      <c:pt idx="7951">
                        <c:v>2016-06-18 19:14</c:v>
                      </c:pt>
                      <c:pt idx="7952">
                        <c:v>2016-06-18 19:14</c:v>
                      </c:pt>
                      <c:pt idx="7953">
                        <c:v>2016-06-18 19:14</c:v>
                      </c:pt>
                      <c:pt idx="7954">
                        <c:v>2016-06-18 19:14</c:v>
                      </c:pt>
                      <c:pt idx="7955">
                        <c:v>2016-06-18 19:14</c:v>
                      </c:pt>
                      <c:pt idx="7956">
                        <c:v>2016-06-18 19:14</c:v>
                      </c:pt>
                      <c:pt idx="7957">
                        <c:v>2016-06-18 19:14</c:v>
                      </c:pt>
                      <c:pt idx="7958">
                        <c:v>2016-06-18 19:14</c:v>
                      </c:pt>
                      <c:pt idx="7959">
                        <c:v>2016-06-18 19:14</c:v>
                      </c:pt>
                      <c:pt idx="7960">
                        <c:v>2016-06-18 19:14</c:v>
                      </c:pt>
                      <c:pt idx="7961">
                        <c:v>2016-06-18 19:14</c:v>
                      </c:pt>
                      <c:pt idx="7962">
                        <c:v>2016-06-18 19:14</c:v>
                      </c:pt>
                      <c:pt idx="7963">
                        <c:v>2016-06-18 19:14</c:v>
                      </c:pt>
                      <c:pt idx="7964">
                        <c:v>2016-06-18 19:14</c:v>
                      </c:pt>
                      <c:pt idx="7965">
                        <c:v>2016-06-18 19:14</c:v>
                      </c:pt>
                      <c:pt idx="7966">
                        <c:v>2016-06-18 19:14</c:v>
                      </c:pt>
                      <c:pt idx="7967">
                        <c:v>2016-06-18 19:14</c:v>
                      </c:pt>
                      <c:pt idx="7968">
                        <c:v>2016-06-18 19:14</c:v>
                      </c:pt>
                      <c:pt idx="7969">
                        <c:v>2016-06-18 19:14</c:v>
                      </c:pt>
                      <c:pt idx="7970">
                        <c:v>2016-06-18 19:14</c:v>
                      </c:pt>
                      <c:pt idx="7971">
                        <c:v>2016-06-18 19:14</c:v>
                      </c:pt>
                      <c:pt idx="7972">
                        <c:v>2016-06-18 19:14</c:v>
                      </c:pt>
                      <c:pt idx="7973">
                        <c:v>2016-06-18 19:14</c:v>
                      </c:pt>
                      <c:pt idx="7974">
                        <c:v>2016-06-18 19:14</c:v>
                      </c:pt>
                      <c:pt idx="7975">
                        <c:v>2016-06-18 19:14</c:v>
                      </c:pt>
                      <c:pt idx="7976">
                        <c:v>2016-06-18 19:14</c:v>
                      </c:pt>
                      <c:pt idx="7977">
                        <c:v>2016-06-18 19:14</c:v>
                      </c:pt>
                      <c:pt idx="7978">
                        <c:v>2016-06-18 19:14</c:v>
                      </c:pt>
                      <c:pt idx="7979">
                        <c:v>2016-06-18 19:14</c:v>
                      </c:pt>
                      <c:pt idx="7980">
                        <c:v>2016-06-18 19:14</c:v>
                      </c:pt>
                      <c:pt idx="7981">
                        <c:v>2016-06-18 19:14</c:v>
                      </c:pt>
                      <c:pt idx="7982">
                        <c:v>2016-06-18 19:14</c:v>
                      </c:pt>
                      <c:pt idx="7983">
                        <c:v>2016-06-18 19:14</c:v>
                      </c:pt>
                      <c:pt idx="7984">
                        <c:v>2016-06-18 19:14</c:v>
                      </c:pt>
                      <c:pt idx="7985">
                        <c:v>2016-06-18 19:14</c:v>
                      </c:pt>
                      <c:pt idx="7986">
                        <c:v>2016-06-18 19:14</c:v>
                      </c:pt>
                      <c:pt idx="7987">
                        <c:v>2016-06-18 19:14</c:v>
                      </c:pt>
                      <c:pt idx="7988">
                        <c:v>2016-06-18 19:14</c:v>
                      </c:pt>
                      <c:pt idx="7989">
                        <c:v>2016-06-18 19:14</c:v>
                      </c:pt>
                      <c:pt idx="7990">
                        <c:v>2016-06-18 19:14</c:v>
                      </c:pt>
                      <c:pt idx="7991">
                        <c:v>2016-06-18 19:14</c:v>
                      </c:pt>
                      <c:pt idx="7992">
                        <c:v>2016-06-18 19:14</c:v>
                      </c:pt>
                      <c:pt idx="7993">
                        <c:v>2016-06-18 19:14</c:v>
                      </c:pt>
                      <c:pt idx="7994">
                        <c:v>2016-06-18 19:14</c:v>
                      </c:pt>
                      <c:pt idx="7995">
                        <c:v>2016-06-18 19:14</c:v>
                      </c:pt>
                      <c:pt idx="7996">
                        <c:v>2016-06-18 19:14</c:v>
                      </c:pt>
                      <c:pt idx="7997">
                        <c:v>2016-06-18 19:14</c:v>
                      </c:pt>
                      <c:pt idx="7998">
                        <c:v>2016-06-18 19:14</c:v>
                      </c:pt>
                      <c:pt idx="7999">
                        <c:v>2016-06-18 19:15</c:v>
                      </c:pt>
                      <c:pt idx="8000">
                        <c:v>2016-06-18 19:15</c:v>
                      </c:pt>
                      <c:pt idx="8001">
                        <c:v>2016-06-18 19:15</c:v>
                      </c:pt>
                      <c:pt idx="8002">
                        <c:v>2016-06-18 19:15</c:v>
                      </c:pt>
                      <c:pt idx="8003">
                        <c:v>2016-06-18 19:15</c:v>
                      </c:pt>
                      <c:pt idx="8004">
                        <c:v>2016-06-18 19:15</c:v>
                      </c:pt>
                      <c:pt idx="8005">
                        <c:v>2016-06-18 19:15</c:v>
                      </c:pt>
                      <c:pt idx="8006">
                        <c:v>2016-06-18 19:15</c:v>
                      </c:pt>
                      <c:pt idx="8007">
                        <c:v>2016-06-18 19:15</c:v>
                      </c:pt>
                      <c:pt idx="8008">
                        <c:v>2016-06-18 19:15</c:v>
                      </c:pt>
                      <c:pt idx="8009">
                        <c:v>2016-06-18 19:15</c:v>
                      </c:pt>
                      <c:pt idx="8010">
                        <c:v>2016-06-18 19:15</c:v>
                      </c:pt>
                      <c:pt idx="8011">
                        <c:v>2016-06-18 19:15</c:v>
                      </c:pt>
                      <c:pt idx="8012">
                        <c:v>2016-06-18 19:15</c:v>
                      </c:pt>
                      <c:pt idx="8013">
                        <c:v>2016-06-18 19:15</c:v>
                      </c:pt>
                      <c:pt idx="8014">
                        <c:v>2016-06-18 19:15</c:v>
                      </c:pt>
                      <c:pt idx="8015">
                        <c:v>2016-06-18 19:15</c:v>
                      </c:pt>
                      <c:pt idx="8016">
                        <c:v>2016-06-18 19:15</c:v>
                      </c:pt>
                      <c:pt idx="8017">
                        <c:v>2016-06-18 19:15</c:v>
                      </c:pt>
                      <c:pt idx="8018">
                        <c:v>2016-06-18 19:15</c:v>
                      </c:pt>
                      <c:pt idx="8019">
                        <c:v>2016-06-18 19:15</c:v>
                      </c:pt>
                      <c:pt idx="8020">
                        <c:v>2016-06-18 19:15</c:v>
                      </c:pt>
                      <c:pt idx="8021">
                        <c:v>2016-06-18 19:15</c:v>
                      </c:pt>
                      <c:pt idx="8022">
                        <c:v>2016-06-18 19:15</c:v>
                      </c:pt>
                      <c:pt idx="8023">
                        <c:v>2016-06-18 19:15</c:v>
                      </c:pt>
                      <c:pt idx="8024">
                        <c:v>2016-06-18 19:15</c:v>
                      </c:pt>
                      <c:pt idx="8025">
                        <c:v>2016-06-18 19:15</c:v>
                      </c:pt>
                      <c:pt idx="8026">
                        <c:v>2016-06-18 19:15</c:v>
                      </c:pt>
                      <c:pt idx="8027">
                        <c:v>2016-06-18 19:15</c:v>
                      </c:pt>
                      <c:pt idx="8028">
                        <c:v>2016-06-18 19:15</c:v>
                      </c:pt>
                      <c:pt idx="8029">
                        <c:v>2016-06-18 19:15</c:v>
                      </c:pt>
                      <c:pt idx="8030">
                        <c:v>2016-06-18 19:15</c:v>
                      </c:pt>
                      <c:pt idx="8031">
                        <c:v>2016-06-18 19:15</c:v>
                      </c:pt>
                      <c:pt idx="8032">
                        <c:v>2016-06-18 19:15</c:v>
                      </c:pt>
                      <c:pt idx="8033">
                        <c:v>2016-06-18 19:15</c:v>
                      </c:pt>
                      <c:pt idx="8034">
                        <c:v>2016-06-18 19:15</c:v>
                      </c:pt>
                      <c:pt idx="8035">
                        <c:v>2016-06-18 19:15</c:v>
                      </c:pt>
                      <c:pt idx="8036">
                        <c:v>2016-06-18 19:15</c:v>
                      </c:pt>
                      <c:pt idx="8037">
                        <c:v>2016-06-18 19:15</c:v>
                      </c:pt>
                      <c:pt idx="8038">
                        <c:v>2016-06-18 19:15</c:v>
                      </c:pt>
                      <c:pt idx="8039">
                        <c:v>2016-06-18 19:15</c:v>
                      </c:pt>
                      <c:pt idx="8040">
                        <c:v>2016-06-18 19:15</c:v>
                      </c:pt>
                      <c:pt idx="8041">
                        <c:v>2016-06-18 19:15</c:v>
                      </c:pt>
                      <c:pt idx="8042">
                        <c:v>2016-06-18 19:15</c:v>
                      </c:pt>
                      <c:pt idx="8043">
                        <c:v>2016-06-18 19:15</c:v>
                      </c:pt>
                      <c:pt idx="8044">
                        <c:v>2016-06-18 19:15</c:v>
                      </c:pt>
                      <c:pt idx="8045">
                        <c:v>2016-06-18 19:15</c:v>
                      </c:pt>
                      <c:pt idx="8046">
                        <c:v>2016-06-18 19:15</c:v>
                      </c:pt>
                      <c:pt idx="8047">
                        <c:v>2016-06-18 19:15</c:v>
                      </c:pt>
                      <c:pt idx="8048">
                        <c:v>2016-06-18 19:15</c:v>
                      </c:pt>
                      <c:pt idx="8049">
                        <c:v>2016-06-18 19:15</c:v>
                      </c:pt>
                      <c:pt idx="8050">
                        <c:v>2016-06-18 19:15</c:v>
                      </c:pt>
                      <c:pt idx="8051">
                        <c:v>2016-06-18 19:15</c:v>
                      </c:pt>
                      <c:pt idx="8052">
                        <c:v>2016-06-18 19:15</c:v>
                      </c:pt>
                      <c:pt idx="8053">
                        <c:v>2016-06-18 19:15</c:v>
                      </c:pt>
                      <c:pt idx="8054">
                        <c:v>2016-06-18 19:15</c:v>
                      </c:pt>
                      <c:pt idx="8055">
                        <c:v>2016-06-18 19:15</c:v>
                      </c:pt>
                      <c:pt idx="8056">
                        <c:v>2016-06-18 19:15</c:v>
                      </c:pt>
                      <c:pt idx="8057">
                        <c:v>2016-06-18 19:15</c:v>
                      </c:pt>
                      <c:pt idx="8058">
                        <c:v>2016-06-18 19:16</c:v>
                      </c:pt>
                      <c:pt idx="8059">
                        <c:v>2016-06-18 19:16</c:v>
                      </c:pt>
                      <c:pt idx="8060">
                        <c:v>2016-06-18 19:16</c:v>
                      </c:pt>
                      <c:pt idx="8061">
                        <c:v>2016-06-18 19:16</c:v>
                      </c:pt>
                      <c:pt idx="8062">
                        <c:v>2016-06-18 19:16</c:v>
                      </c:pt>
                      <c:pt idx="8063">
                        <c:v>2016-06-18 19:16</c:v>
                      </c:pt>
                      <c:pt idx="8064">
                        <c:v>2016-06-18 19:16</c:v>
                      </c:pt>
                      <c:pt idx="8065">
                        <c:v>2016-06-18 19:16</c:v>
                      </c:pt>
                      <c:pt idx="8066">
                        <c:v>2016-06-18 19:16</c:v>
                      </c:pt>
                      <c:pt idx="8067">
                        <c:v>2016-06-18 19:16</c:v>
                      </c:pt>
                      <c:pt idx="8068">
                        <c:v>2016-06-18 19:16</c:v>
                      </c:pt>
                      <c:pt idx="8069">
                        <c:v>2016-06-18 19:16</c:v>
                      </c:pt>
                      <c:pt idx="8070">
                        <c:v>2016-06-18 19:16</c:v>
                      </c:pt>
                      <c:pt idx="8071">
                        <c:v>2016-06-18 19:16</c:v>
                      </c:pt>
                      <c:pt idx="8072">
                        <c:v>2016-06-18 19:16</c:v>
                      </c:pt>
                      <c:pt idx="8073">
                        <c:v>2016-06-18 19:16</c:v>
                      </c:pt>
                      <c:pt idx="8074">
                        <c:v>2016-06-18 19:16</c:v>
                      </c:pt>
                      <c:pt idx="8075">
                        <c:v>2016-06-18 19:16</c:v>
                      </c:pt>
                      <c:pt idx="8076">
                        <c:v>2016-06-18 19:16</c:v>
                      </c:pt>
                      <c:pt idx="8077">
                        <c:v>2016-06-18 19:16</c:v>
                      </c:pt>
                      <c:pt idx="8078">
                        <c:v>2016-06-18 19:16</c:v>
                      </c:pt>
                      <c:pt idx="8079">
                        <c:v>2016-06-18 19:16</c:v>
                      </c:pt>
                      <c:pt idx="8080">
                        <c:v>2016-06-18 19:16</c:v>
                      </c:pt>
                      <c:pt idx="8081">
                        <c:v>2016-06-18 19:16</c:v>
                      </c:pt>
                      <c:pt idx="8082">
                        <c:v>2016-06-18 19:16</c:v>
                      </c:pt>
                      <c:pt idx="8083">
                        <c:v>2016-06-18 19:16</c:v>
                      </c:pt>
                      <c:pt idx="8084">
                        <c:v>2016-06-18 19:16</c:v>
                      </c:pt>
                      <c:pt idx="8085">
                        <c:v>2016-06-18 19:16</c:v>
                      </c:pt>
                      <c:pt idx="8086">
                        <c:v>2016-06-18 19:16</c:v>
                      </c:pt>
                      <c:pt idx="8087">
                        <c:v>2016-06-18 19:16</c:v>
                      </c:pt>
                      <c:pt idx="8088">
                        <c:v>2016-06-18 19:16</c:v>
                      </c:pt>
                      <c:pt idx="8089">
                        <c:v>2016-06-18 19:16</c:v>
                      </c:pt>
                      <c:pt idx="8090">
                        <c:v>2016-06-18 19:16</c:v>
                      </c:pt>
                      <c:pt idx="8091">
                        <c:v>2016-06-18 19:16</c:v>
                      </c:pt>
                      <c:pt idx="8092">
                        <c:v>2016-06-18 19:16</c:v>
                      </c:pt>
                      <c:pt idx="8093">
                        <c:v>2016-06-18 19:16</c:v>
                      </c:pt>
                      <c:pt idx="8094">
                        <c:v>2016-06-18 19:16</c:v>
                      </c:pt>
                      <c:pt idx="8095">
                        <c:v>2016-06-18 19:16</c:v>
                      </c:pt>
                      <c:pt idx="8096">
                        <c:v>2016-06-18 19:16</c:v>
                      </c:pt>
                      <c:pt idx="8097">
                        <c:v>2016-06-18 19:16</c:v>
                      </c:pt>
                      <c:pt idx="8098">
                        <c:v>2016-06-18 19:16</c:v>
                      </c:pt>
                      <c:pt idx="8099">
                        <c:v>2016-06-18 19:16</c:v>
                      </c:pt>
                      <c:pt idx="8100">
                        <c:v>2016-06-18 19:16</c:v>
                      </c:pt>
                      <c:pt idx="8101">
                        <c:v>2016-06-18 19:16</c:v>
                      </c:pt>
                      <c:pt idx="8102">
                        <c:v>2016-06-18 19:16</c:v>
                      </c:pt>
                      <c:pt idx="8103">
                        <c:v>2016-06-18 19:16</c:v>
                      </c:pt>
                      <c:pt idx="8104">
                        <c:v>2016-06-18 19:16</c:v>
                      </c:pt>
                      <c:pt idx="8105">
                        <c:v>2016-06-18 19:16</c:v>
                      </c:pt>
                      <c:pt idx="8106">
                        <c:v>2016-06-18 19:16</c:v>
                      </c:pt>
                      <c:pt idx="8107">
                        <c:v>2016-06-18 19:16</c:v>
                      </c:pt>
                      <c:pt idx="8108">
                        <c:v>2016-06-18 19:16</c:v>
                      </c:pt>
                      <c:pt idx="8109">
                        <c:v>2016-06-18 19:16</c:v>
                      </c:pt>
                      <c:pt idx="8110">
                        <c:v>2016-06-18 19:16</c:v>
                      </c:pt>
                      <c:pt idx="8111">
                        <c:v>2016-06-18 19:17</c:v>
                      </c:pt>
                      <c:pt idx="8112">
                        <c:v>2016-06-18 19:17</c:v>
                      </c:pt>
                      <c:pt idx="8113">
                        <c:v>2016-06-18 19:17</c:v>
                      </c:pt>
                      <c:pt idx="8114">
                        <c:v>2016-06-18 19:17</c:v>
                      </c:pt>
                      <c:pt idx="8115">
                        <c:v>2016-06-18 19:17</c:v>
                      </c:pt>
                      <c:pt idx="8116">
                        <c:v>2016-06-18 19:17</c:v>
                      </c:pt>
                      <c:pt idx="8117">
                        <c:v>2016-06-18 19:17</c:v>
                      </c:pt>
                      <c:pt idx="8118">
                        <c:v>2016-06-18 19:17</c:v>
                      </c:pt>
                      <c:pt idx="8119">
                        <c:v>2016-06-18 19:17</c:v>
                      </c:pt>
                      <c:pt idx="8120">
                        <c:v>2016-06-18 19:17</c:v>
                      </c:pt>
                      <c:pt idx="8121">
                        <c:v>2016-06-18 19:17</c:v>
                      </c:pt>
                      <c:pt idx="8122">
                        <c:v>2016-06-18 19:17</c:v>
                      </c:pt>
                      <c:pt idx="8123">
                        <c:v>2016-06-18 19:17</c:v>
                      </c:pt>
                      <c:pt idx="8124">
                        <c:v>2016-06-18 19:17</c:v>
                      </c:pt>
                      <c:pt idx="8125">
                        <c:v>2016-06-18 19:17</c:v>
                      </c:pt>
                      <c:pt idx="8126">
                        <c:v>2016-06-18 19:17</c:v>
                      </c:pt>
                      <c:pt idx="8127">
                        <c:v>2016-06-18 19:17</c:v>
                      </c:pt>
                      <c:pt idx="8128">
                        <c:v>2016-06-18 19:17</c:v>
                      </c:pt>
                      <c:pt idx="8129">
                        <c:v>2016-06-18 19:17</c:v>
                      </c:pt>
                      <c:pt idx="8130">
                        <c:v>2016-06-18 19:17</c:v>
                      </c:pt>
                      <c:pt idx="8131">
                        <c:v>2016-06-18 19:17</c:v>
                      </c:pt>
                      <c:pt idx="8132">
                        <c:v>2016-06-18 19:17</c:v>
                      </c:pt>
                      <c:pt idx="8133">
                        <c:v>2016-06-18 19:17</c:v>
                      </c:pt>
                      <c:pt idx="8134">
                        <c:v>2016-06-18 19:17</c:v>
                      </c:pt>
                      <c:pt idx="8135">
                        <c:v>2016-06-18 19:17</c:v>
                      </c:pt>
                      <c:pt idx="8136">
                        <c:v>2016-06-18 19:17</c:v>
                      </c:pt>
                      <c:pt idx="8137">
                        <c:v>2016-06-18 19:17</c:v>
                      </c:pt>
                      <c:pt idx="8138">
                        <c:v>2016-06-18 19:17</c:v>
                      </c:pt>
                      <c:pt idx="8139">
                        <c:v>2016-06-18 19:17</c:v>
                      </c:pt>
                      <c:pt idx="8140">
                        <c:v>2016-06-18 19:17</c:v>
                      </c:pt>
                      <c:pt idx="8141">
                        <c:v>2016-06-18 19:17</c:v>
                      </c:pt>
                      <c:pt idx="8142">
                        <c:v>2016-06-18 19:17</c:v>
                      </c:pt>
                      <c:pt idx="8143">
                        <c:v>2016-06-18 19:17</c:v>
                      </c:pt>
                      <c:pt idx="8144">
                        <c:v>2016-06-18 19:17</c:v>
                      </c:pt>
                      <c:pt idx="8145">
                        <c:v>2016-06-18 19:17</c:v>
                      </c:pt>
                      <c:pt idx="8146">
                        <c:v>2016-06-18 19:17</c:v>
                      </c:pt>
                      <c:pt idx="8147">
                        <c:v>2016-06-18 19:17</c:v>
                      </c:pt>
                      <c:pt idx="8148">
                        <c:v>2016-06-18 19:17</c:v>
                      </c:pt>
                      <c:pt idx="8149">
                        <c:v>2016-06-18 19:17</c:v>
                      </c:pt>
                      <c:pt idx="8150">
                        <c:v>2016-06-18 19:17</c:v>
                      </c:pt>
                      <c:pt idx="8151">
                        <c:v>2016-06-18 19:17</c:v>
                      </c:pt>
                      <c:pt idx="8152">
                        <c:v>2016-06-18 19:17</c:v>
                      </c:pt>
                      <c:pt idx="8153">
                        <c:v>2016-06-18 19:17</c:v>
                      </c:pt>
                      <c:pt idx="8154">
                        <c:v>2016-06-18 19:17</c:v>
                      </c:pt>
                      <c:pt idx="8155">
                        <c:v>2016-06-18 19:17</c:v>
                      </c:pt>
                      <c:pt idx="8156">
                        <c:v>2016-06-18 19:17</c:v>
                      </c:pt>
                      <c:pt idx="8157">
                        <c:v>2016-06-18 19:17</c:v>
                      </c:pt>
                      <c:pt idx="8158">
                        <c:v>2016-06-18 19:17</c:v>
                      </c:pt>
                      <c:pt idx="8159">
                        <c:v>2016-06-18 19:17</c:v>
                      </c:pt>
                      <c:pt idx="8160">
                        <c:v>2016-06-18 19:17</c:v>
                      </c:pt>
                      <c:pt idx="8161">
                        <c:v>2016-06-18 19:17</c:v>
                      </c:pt>
                      <c:pt idx="8162">
                        <c:v>2016-06-18 19:17</c:v>
                      </c:pt>
                      <c:pt idx="8163">
                        <c:v>2016-06-18 19:17</c:v>
                      </c:pt>
                      <c:pt idx="8164">
                        <c:v>2016-06-18 19:17</c:v>
                      </c:pt>
                      <c:pt idx="8165">
                        <c:v>2016-06-18 19:17</c:v>
                      </c:pt>
                      <c:pt idx="8166">
                        <c:v>2016-06-18 19:17</c:v>
                      </c:pt>
                      <c:pt idx="8167">
                        <c:v>2016-06-18 19:17</c:v>
                      </c:pt>
                      <c:pt idx="8168">
                        <c:v>2016-06-18 19:17</c:v>
                      </c:pt>
                      <c:pt idx="8169">
                        <c:v>2016-06-18 19:17</c:v>
                      </c:pt>
                      <c:pt idx="8170">
                        <c:v>2016-06-18 19:18</c:v>
                      </c:pt>
                      <c:pt idx="8171">
                        <c:v>2016-06-18 19:18</c:v>
                      </c:pt>
                      <c:pt idx="8172">
                        <c:v>2016-06-18 19:18</c:v>
                      </c:pt>
                      <c:pt idx="8173">
                        <c:v>2016-06-18 19:18</c:v>
                      </c:pt>
                      <c:pt idx="8174">
                        <c:v>2016-06-18 19:18</c:v>
                      </c:pt>
                      <c:pt idx="8175">
                        <c:v>2016-06-18 19:18</c:v>
                      </c:pt>
                      <c:pt idx="8176">
                        <c:v>2016-06-18 19:18</c:v>
                      </c:pt>
                      <c:pt idx="8177">
                        <c:v>2016-06-18 19:18</c:v>
                      </c:pt>
                      <c:pt idx="8178">
                        <c:v>2016-06-18 19:18</c:v>
                      </c:pt>
                      <c:pt idx="8179">
                        <c:v>2016-06-18 19:18</c:v>
                      </c:pt>
                      <c:pt idx="8180">
                        <c:v>2016-06-18 19:18</c:v>
                      </c:pt>
                      <c:pt idx="8181">
                        <c:v>2016-06-18 19:18</c:v>
                      </c:pt>
                      <c:pt idx="8182">
                        <c:v>2016-06-18 19:18</c:v>
                      </c:pt>
                      <c:pt idx="8183">
                        <c:v>2016-06-18 19:18</c:v>
                      </c:pt>
                      <c:pt idx="8184">
                        <c:v>2016-06-18 19:18</c:v>
                      </c:pt>
                      <c:pt idx="8185">
                        <c:v>2016-06-18 19:18</c:v>
                      </c:pt>
                      <c:pt idx="8186">
                        <c:v>2016-06-18 19:18</c:v>
                      </c:pt>
                      <c:pt idx="8187">
                        <c:v>2016-06-18 19:18</c:v>
                      </c:pt>
                      <c:pt idx="8188">
                        <c:v>2016-06-18 19:18</c:v>
                      </c:pt>
                      <c:pt idx="8189">
                        <c:v>2016-06-18 19:18</c:v>
                      </c:pt>
                      <c:pt idx="8190">
                        <c:v>2016-06-18 19:18</c:v>
                      </c:pt>
                      <c:pt idx="8191">
                        <c:v>2016-06-18 19:18</c:v>
                      </c:pt>
                      <c:pt idx="8192">
                        <c:v>2016-06-18 19:18</c:v>
                      </c:pt>
                      <c:pt idx="8193">
                        <c:v>2016-06-18 19:18</c:v>
                      </c:pt>
                      <c:pt idx="8194">
                        <c:v>2016-06-18 19:18</c:v>
                      </c:pt>
                      <c:pt idx="8195">
                        <c:v>2016-06-18 19:18</c:v>
                      </c:pt>
                      <c:pt idx="8196">
                        <c:v>2016-06-18 19:18</c:v>
                      </c:pt>
                      <c:pt idx="8197">
                        <c:v>2016-06-18 19:18</c:v>
                      </c:pt>
                      <c:pt idx="8198">
                        <c:v>2016-06-18 19:18</c:v>
                      </c:pt>
                      <c:pt idx="8199">
                        <c:v>2016-06-18 19:18</c:v>
                      </c:pt>
                      <c:pt idx="8200">
                        <c:v>2016-06-18 19:18</c:v>
                      </c:pt>
                      <c:pt idx="8201">
                        <c:v>2016-06-18 19:18</c:v>
                      </c:pt>
                      <c:pt idx="8202">
                        <c:v>2016-06-18 19:18</c:v>
                      </c:pt>
                      <c:pt idx="8203">
                        <c:v>2016-06-18 19:18</c:v>
                      </c:pt>
                      <c:pt idx="8204">
                        <c:v>2016-06-18 19:18</c:v>
                      </c:pt>
                      <c:pt idx="8205">
                        <c:v>2016-06-18 19:18</c:v>
                      </c:pt>
                      <c:pt idx="8206">
                        <c:v>2016-06-18 19:18</c:v>
                      </c:pt>
                      <c:pt idx="8207">
                        <c:v>2016-06-18 19:18</c:v>
                      </c:pt>
                      <c:pt idx="8208">
                        <c:v>2016-06-18 19:18</c:v>
                      </c:pt>
                      <c:pt idx="8209">
                        <c:v>2016-06-18 19:18</c:v>
                      </c:pt>
                      <c:pt idx="8210">
                        <c:v>2016-06-18 19:18</c:v>
                      </c:pt>
                      <c:pt idx="8211">
                        <c:v>2016-06-18 19:18</c:v>
                      </c:pt>
                      <c:pt idx="8212">
                        <c:v>2016-06-18 19:18</c:v>
                      </c:pt>
                      <c:pt idx="8213">
                        <c:v>2016-06-18 19:18</c:v>
                      </c:pt>
                      <c:pt idx="8214">
                        <c:v>2016-06-18 19:18</c:v>
                      </c:pt>
                      <c:pt idx="8215">
                        <c:v>2016-06-18 19:18</c:v>
                      </c:pt>
                      <c:pt idx="8216">
                        <c:v>2016-06-18 19:18</c:v>
                      </c:pt>
                      <c:pt idx="8217">
                        <c:v>2016-06-18 19:18</c:v>
                      </c:pt>
                      <c:pt idx="8218">
                        <c:v>2016-06-18 19:18</c:v>
                      </c:pt>
                      <c:pt idx="8219">
                        <c:v>2016-06-18 19:18</c:v>
                      </c:pt>
                      <c:pt idx="8220">
                        <c:v>2016-06-18 19:18</c:v>
                      </c:pt>
                      <c:pt idx="8221">
                        <c:v>2016-06-18 19:18</c:v>
                      </c:pt>
                      <c:pt idx="8222">
                        <c:v>2016-06-18 19:18</c:v>
                      </c:pt>
                      <c:pt idx="8223">
                        <c:v>2016-06-18 19:18</c:v>
                      </c:pt>
                      <c:pt idx="8224">
                        <c:v>2016-06-18 19:18</c:v>
                      </c:pt>
                      <c:pt idx="8225">
                        <c:v>2016-06-18 19:18</c:v>
                      </c:pt>
                      <c:pt idx="8226">
                        <c:v>2016-06-18 19:18</c:v>
                      </c:pt>
                      <c:pt idx="8227">
                        <c:v>2016-06-18 19:19</c:v>
                      </c:pt>
                      <c:pt idx="8228">
                        <c:v>2016-06-18 19:19</c:v>
                      </c:pt>
                      <c:pt idx="8229">
                        <c:v>2016-06-18 19:19</c:v>
                      </c:pt>
                      <c:pt idx="8230">
                        <c:v>2016-06-18 19:19</c:v>
                      </c:pt>
                      <c:pt idx="8231">
                        <c:v>2016-06-18 19:19</c:v>
                      </c:pt>
                      <c:pt idx="8232">
                        <c:v>2016-06-18 19:19</c:v>
                      </c:pt>
                      <c:pt idx="8233">
                        <c:v>2016-06-18 19:19</c:v>
                      </c:pt>
                      <c:pt idx="8234">
                        <c:v>2016-06-18 19:19</c:v>
                      </c:pt>
                      <c:pt idx="8235">
                        <c:v>2016-06-18 19:19</c:v>
                      </c:pt>
                      <c:pt idx="8236">
                        <c:v>2016-06-18 19:19</c:v>
                      </c:pt>
                      <c:pt idx="8237">
                        <c:v>2016-06-18 19:19</c:v>
                      </c:pt>
                      <c:pt idx="8238">
                        <c:v>2016-06-18 19:19</c:v>
                      </c:pt>
                      <c:pt idx="8239">
                        <c:v>2016-06-18 19:19</c:v>
                      </c:pt>
                      <c:pt idx="8240">
                        <c:v>2016-06-18 19:19</c:v>
                      </c:pt>
                      <c:pt idx="8241">
                        <c:v>2016-06-18 19:19</c:v>
                      </c:pt>
                      <c:pt idx="8242">
                        <c:v>2016-06-18 19:19</c:v>
                      </c:pt>
                      <c:pt idx="8243">
                        <c:v>2016-06-18 19:19</c:v>
                      </c:pt>
                      <c:pt idx="8244">
                        <c:v>2016-06-18 19:19</c:v>
                      </c:pt>
                      <c:pt idx="8245">
                        <c:v>2016-06-18 19:19</c:v>
                      </c:pt>
                      <c:pt idx="8246">
                        <c:v>2016-06-18 19:19</c:v>
                      </c:pt>
                      <c:pt idx="8247">
                        <c:v>2016-06-18 19:19</c:v>
                      </c:pt>
                      <c:pt idx="8248">
                        <c:v>2016-06-18 19:19</c:v>
                      </c:pt>
                      <c:pt idx="8249">
                        <c:v>2016-06-18 19:19</c:v>
                      </c:pt>
                      <c:pt idx="8250">
                        <c:v>2016-06-18 19:19</c:v>
                      </c:pt>
                      <c:pt idx="8251">
                        <c:v>2016-06-18 19:19</c:v>
                      </c:pt>
                      <c:pt idx="8252">
                        <c:v>2016-06-18 19:19</c:v>
                      </c:pt>
                      <c:pt idx="8253">
                        <c:v>2016-06-18 19:19</c:v>
                      </c:pt>
                      <c:pt idx="8254">
                        <c:v>2016-06-18 19:19</c:v>
                      </c:pt>
                      <c:pt idx="8255">
                        <c:v>2016-06-18 19:19</c:v>
                      </c:pt>
                      <c:pt idx="8256">
                        <c:v>2016-06-18 19:19</c:v>
                      </c:pt>
                      <c:pt idx="8257">
                        <c:v>2016-06-18 19:19</c:v>
                      </c:pt>
                      <c:pt idx="8258">
                        <c:v>2016-06-18 19:19</c:v>
                      </c:pt>
                      <c:pt idx="8259">
                        <c:v>2016-06-18 19:19</c:v>
                      </c:pt>
                      <c:pt idx="8260">
                        <c:v>2016-06-18 19:19</c:v>
                      </c:pt>
                      <c:pt idx="8261">
                        <c:v>2016-06-18 19:19</c:v>
                      </c:pt>
                      <c:pt idx="8262">
                        <c:v>2016-06-18 19:19</c:v>
                      </c:pt>
                      <c:pt idx="8263">
                        <c:v>2016-06-18 19:19</c:v>
                      </c:pt>
                      <c:pt idx="8264">
                        <c:v>2016-06-18 19:19</c:v>
                      </c:pt>
                      <c:pt idx="8265">
                        <c:v>2016-06-18 19:19</c:v>
                      </c:pt>
                      <c:pt idx="8266">
                        <c:v>2016-06-18 19:19</c:v>
                      </c:pt>
                      <c:pt idx="8267">
                        <c:v>2016-06-18 19:19</c:v>
                      </c:pt>
                      <c:pt idx="8268">
                        <c:v>2016-06-18 19:19</c:v>
                      </c:pt>
                      <c:pt idx="8269">
                        <c:v>2016-06-18 19:19</c:v>
                      </c:pt>
                      <c:pt idx="8270">
                        <c:v>2016-06-18 19:19</c:v>
                      </c:pt>
                      <c:pt idx="8271">
                        <c:v>2016-06-18 19:19</c:v>
                      </c:pt>
                      <c:pt idx="8272">
                        <c:v>2016-06-18 19:19</c:v>
                      </c:pt>
                      <c:pt idx="8273">
                        <c:v>2016-06-18 19:19</c:v>
                      </c:pt>
                      <c:pt idx="8274">
                        <c:v>2016-06-18 19:19</c:v>
                      </c:pt>
                      <c:pt idx="8275">
                        <c:v>2016-06-18 19:19</c:v>
                      </c:pt>
                      <c:pt idx="8276">
                        <c:v>2016-06-18 19:19</c:v>
                      </c:pt>
                      <c:pt idx="8277">
                        <c:v>2016-06-18 19:19</c:v>
                      </c:pt>
                      <c:pt idx="8278">
                        <c:v>2016-06-18 19:19</c:v>
                      </c:pt>
                      <c:pt idx="8279">
                        <c:v>2016-06-18 19:19</c:v>
                      </c:pt>
                      <c:pt idx="8280">
                        <c:v>2016-06-18 19:19</c:v>
                      </c:pt>
                      <c:pt idx="8281">
                        <c:v>2016-06-18 19:19</c:v>
                      </c:pt>
                      <c:pt idx="8282">
                        <c:v>2016-06-18 19:19</c:v>
                      </c:pt>
                      <c:pt idx="8283">
                        <c:v>2016-06-18 19:19</c:v>
                      </c:pt>
                      <c:pt idx="8284">
                        <c:v>2016-06-18 19:19</c:v>
                      </c:pt>
                      <c:pt idx="8285">
                        <c:v>2016-06-18 19:19</c:v>
                      </c:pt>
                      <c:pt idx="8286">
                        <c:v>2016-06-18 19:19</c:v>
                      </c:pt>
                      <c:pt idx="8287">
                        <c:v>2016-06-18 19:20</c:v>
                      </c:pt>
                      <c:pt idx="8288">
                        <c:v>2016-06-18 19:20</c:v>
                      </c:pt>
                      <c:pt idx="8289">
                        <c:v>2016-06-18 19:20</c:v>
                      </c:pt>
                      <c:pt idx="8290">
                        <c:v>2016-06-18 19:20</c:v>
                      </c:pt>
                      <c:pt idx="8291">
                        <c:v>2016-06-18 19:20</c:v>
                      </c:pt>
                      <c:pt idx="8292">
                        <c:v>2016-06-18 19:20</c:v>
                      </c:pt>
                      <c:pt idx="8293">
                        <c:v>2016-06-18 19:20</c:v>
                      </c:pt>
                      <c:pt idx="8294">
                        <c:v>2016-06-18 19:20</c:v>
                      </c:pt>
                      <c:pt idx="8295">
                        <c:v>2016-06-18 19:20</c:v>
                      </c:pt>
                      <c:pt idx="8296">
                        <c:v>2016-06-18 19:20</c:v>
                      </c:pt>
                      <c:pt idx="8297">
                        <c:v>2016-06-18 19:20</c:v>
                      </c:pt>
                      <c:pt idx="8298">
                        <c:v>2016-06-18 19:20</c:v>
                      </c:pt>
                      <c:pt idx="8299">
                        <c:v>2016-06-18 19:20</c:v>
                      </c:pt>
                      <c:pt idx="8300">
                        <c:v>2016-06-18 19:20</c:v>
                      </c:pt>
                      <c:pt idx="8301">
                        <c:v>2016-06-18 19:20</c:v>
                      </c:pt>
                      <c:pt idx="8302">
                        <c:v>2016-06-18 19:20</c:v>
                      </c:pt>
                      <c:pt idx="8303">
                        <c:v>2016-06-18 19:20</c:v>
                      </c:pt>
                      <c:pt idx="8304">
                        <c:v>2016-06-18 19:20</c:v>
                      </c:pt>
                      <c:pt idx="8305">
                        <c:v>2016-06-18 19:20</c:v>
                      </c:pt>
                      <c:pt idx="8306">
                        <c:v>2016-06-18 19:20</c:v>
                      </c:pt>
                      <c:pt idx="8307">
                        <c:v>2016-06-18 19:20</c:v>
                      </c:pt>
                      <c:pt idx="8308">
                        <c:v>2016-06-18 19:20</c:v>
                      </c:pt>
                      <c:pt idx="8309">
                        <c:v>2016-06-18 19:20</c:v>
                      </c:pt>
                      <c:pt idx="8310">
                        <c:v>2016-06-18 19:20</c:v>
                      </c:pt>
                      <c:pt idx="8311">
                        <c:v>2016-06-18 19:20</c:v>
                      </c:pt>
                      <c:pt idx="8312">
                        <c:v>2016-06-18 19:20</c:v>
                      </c:pt>
                      <c:pt idx="8313">
                        <c:v>2016-06-18 19:20</c:v>
                      </c:pt>
                      <c:pt idx="8314">
                        <c:v>2016-06-18 19:20</c:v>
                      </c:pt>
                      <c:pt idx="8315">
                        <c:v>2016-06-18 19:20</c:v>
                      </c:pt>
                      <c:pt idx="8316">
                        <c:v>2016-06-18 19:20</c:v>
                      </c:pt>
                      <c:pt idx="8317">
                        <c:v>2016-06-18 19:20</c:v>
                      </c:pt>
                      <c:pt idx="8318">
                        <c:v>2016-06-18 19:20</c:v>
                      </c:pt>
                      <c:pt idx="8319">
                        <c:v>2016-06-18 19:20</c:v>
                      </c:pt>
                      <c:pt idx="8320">
                        <c:v>2016-06-18 19:20</c:v>
                      </c:pt>
                      <c:pt idx="8321">
                        <c:v>2016-06-18 19:20</c:v>
                      </c:pt>
                      <c:pt idx="8322">
                        <c:v>2016-06-18 19:20</c:v>
                      </c:pt>
                      <c:pt idx="8323">
                        <c:v>2016-06-18 19:20</c:v>
                      </c:pt>
                      <c:pt idx="8324">
                        <c:v>2016-06-18 19:20</c:v>
                      </c:pt>
                      <c:pt idx="8325">
                        <c:v>2016-06-18 19:20</c:v>
                      </c:pt>
                      <c:pt idx="8326">
                        <c:v>2016-06-18 19:20</c:v>
                      </c:pt>
                      <c:pt idx="8327">
                        <c:v>2016-06-18 19:20</c:v>
                      </c:pt>
                      <c:pt idx="8328">
                        <c:v>2016-06-18 19:20</c:v>
                      </c:pt>
                      <c:pt idx="8329">
                        <c:v>2016-06-18 19:20</c:v>
                      </c:pt>
                      <c:pt idx="8330">
                        <c:v>2016-06-18 19:20</c:v>
                      </c:pt>
                      <c:pt idx="8331">
                        <c:v>2016-06-18 19:20</c:v>
                      </c:pt>
                      <c:pt idx="8332">
                        <c:v>2016-06-18 19:20</c:v>
                      </c:pt>
                      <c:pt idx="8333">
                        <c:v>2016-06-18 19:20</c:v>
                      </c:pt>
                      <c:pt idx="8334">
                        <c:v>2016-06-18 19:20</c:v>
                      </c:pt>
                      <c:pt idx="8335">
                        <c:v>2016-06-18 19:20</c:v>
                      </c:pt>
                      <c:pt idx="8336">
                        <c:v>2016-06-18 19:20</c:v>
                      </c:pt>
                      <c:pt idx="8337">
                        <c:v>2016-06-18 19:20</c:v>
                      </c:pt>
                      <c:pt idx="8338">
                        <c:v>2016-06-18 19:20</c:v>
                      </c:pt>
                      <c:pt idx="8339">
                        <c:v>2016-06-18 19:20</c:v>
                      </c:pt>
                      <c:pt idx="8340">
                        <c:v>2016-06-18 19:20</c:v>
                      </c:pt>
                      <c:pt idx="8341">
                        <c:v>2016-06-18 19:20</c:v>
                      </c:pt>
                      <c:pt idx="8342">
                        <c:v>2016-06-18 19:21</c:v>
                      </c:pt>
                      <c:pt idx="8343">
                        <c:v>2016-06-18 19:21</c:v>
                      </c:pt>
                      <c:pt idx="8344">
                        <c:v>2016-06-18 19:21</c:v>
                      </c:pt>
                      <c:pt idx="8345">
                        <c:v>2016-06-18 19:21</c:v>
                      </c:pt>
                      <c:pt idx="8346">
                        <c:v>2016-06-18 19:21</c:v>
                      </c:pt>
                      <c:pt idx="8347">
                        <c:v>2016-06-18 19:21</c:v>
                      </c:pt>
                      <c:pt idx="8348">
                        <c:v>2016-06-18 19:21</c:v>
                      </c:pt>
                      <c:pt idx="8349">
                        <c:v>2016-06-18 19:21</c:v>
                      </c:pt>
                      <c:pt idx="8350">
                        <c:v>2016-06-18 19:21</c:v>
                      </c:pt>
                      <c:pt idx="8351">
                        <c:v>2016-06-18 19:21</c:v>
                      </c:pt>
                      <c:pt idx="8352">
                        <c:v>2016-06-18 19:21</c:v>
                      </c:pt>
                      <c:pt idx="8353">
                        <c:v>2016-06-18 19:21</c:v>
                      </c:pt>
                      <c:pt idx="8354">
                        <c:v>2016-06-18 19:21</c:v>
                      </c:pt>
                      <c:pt idx="8355">
                        <c:v>2016-06-18 19:21</c:v>
                      </c:pt>
                      <c:pt idx="8356">
                        <c:v>2016-06-18 19:21</c:v>
                      </c:pt>
                      <c:pt idx="8357">
                        <c:v>2016-06-18 19:21</c:v>
                      </c:pt>
                      <c:pt idx="8358">
                        <c:v>2016-06-18 19:21</c:v>
                      </c:pt>
                      <c:pt idx="8359">
                        <c:v>2016-06-18 19:21</c:v>
                      </c:pt>
                      <c:pt idx="8360">
                        <c:v>2016-06-18 19:21</c:v>
                      </c:pt>
                      <c:pt idx="8361">
                        <c:v>2016-06-18 19:21</c:v>
                      </c:pt>
                      <c:pt idx="8362">
                        <c:v>2016-06-18 19:21</c:v>
                      </c:pt>
                      <c:pt idx="8363">
                        <c:v>2016-06-18 19:21</c:v>
                      </c:pt>
                      <c:pt idx="8364">
                        <c:v>2016-06-18 19:21</c:v>
                      </c:pt>
                      <c:pt idx="8365">
                        <c:v>2016-06-18 19:21</c:v>
                      </c:pt>
                      <c:pt idx="8366">
                        <c:v>2016-06-18 19:21</c:v>
                      </c:pt>
                      <c:pt idx="8367">
                        <c:v>2016-06-18 19:21</c:v>
                      </c:pt>
                      <c:pt idx="8368">
                        <c:v>2016-06-18 19:21</c:v>
                      </c:pt>
                      <c:pt idx="8369">
                        <c:v>2016-06-18 19:21</c:v>
                      </c:pt>
                      <c:pt idx="8370">
                        <c:v>2016-06-18 19:21</c:v>
                      </c:pt>
                      <c:pt idx="8371">
                        <c:v>2016-06-18 19:21</c:v>
                      </c:pt>
                      <c:pt idx="8372">
                        <c:v>2016-06-18 19:21</c:v>
                      </c:pt>
                      <c:pt idx="8373">
                        <c:v>2016-06-18 19:21</c:v>
                      </c:pt>
                      <c:pt idx="8374">
                        <c:v>2016-06-18 19:21</c:v>
                      </c:pt>
                      <c:pt idx="8375">
                        <c:v>2016-06-18 19:21</c:v>
                      </c:pt>
                      <c:pt idx="8376">
                        <c:v>2016-06-18 19:21</c:v>
                      </c:pt>
                      <c:pt idx="8377">
                        <c:v>2016-06-18 19:21</c:v>
                      </c:pt>
                      <c:pt idx="8378">
                        <c:v>2016-06-18 19:21</c:v>
                      </c:pt>
                      <c:pt idx="8379">
                        <c:v>2016-06-18 19:21</c:v>
                      </c:pt>
                      <c:pt idx="8380">
                        <c:v>2016-06-18 19:21</c:v>
                      </c:pt>
                      <c:pt idx="8381">
                        <c:v>2016-06-18 19:21</c:v>
                      </c:pt>
                      <c:pt idx="8382">
                        <c:v>2016-06-18 19:21</c:v>
                      </c:pt>
                      <c:pt idx="8383">
                        <c:v>2016-06-18 19:21</c:v>
                      </c:pt>
                      <c:pt idx="8384">
                        <c:v>2016-06-18 19:21</c:v>
                      </c:pt>
                      <c:pt idx="8385">
                        <c:v>2016-06-18 19:21</c:v>
                      </c:pt>
                      <c:pt idx="8386">
                        <c:v>2016-06-18 19:21</c:v>
                      </c:pt>
                      <c:pt idx="8387">
                        <c:v>2016-06-18 19:21</c:v>
                      </c:pt>
                      <c:pt idx="8388">
                        <c:v>2016-06-18 19:21</c:v>
                      </c:pt>
                      <c:pt idx="8389">
                        <c:v>2016-06-18 19:21</c:v>
                      </c:pt>
                      <c:pt idx="8390">
                        <c:v>2016-06-18 19:21</c:v>
                      </c:pt>
                      <c:pt idx="8391">
                        <c:v>2016-06-18 19:21</c:v>
                      </c:pt>
                      <c:pt idx="8392">
                        <c:v>2016-06-18 19:21</c:v>
                      </c:pt>
                      <c:pt idx="8393">
                        <c:v>2016-06-18 19:21</c:v>
                      </c:pt>
                      <c:pt idx="8394">
                        <c:v>2016-06-18 19:21</c:v>
                      </c:pt>
                      <c:pt idx="8395">
                        <c:v>2016-06-18 19:21</c:v>
                      </c:pt>
                      <c:pt idx="8396">
                        <c:v>2016-06-18 19:22</c:v>
                      </c:pt>
                      <c:pt idx="8397">
                        <c:v>2016-06-18 19:22</c:v>
                      </c:pt>
                      <c:pt idx="8398">
                        <c:v>2016-06-18 19:22</c:v>
                      </c:pt>
                      <c:pt idx="8399">
                        <c:v>2016-06-18 19:22</c:v>
                      </c:pt>
                      <c:pt idx="8400">
                        <c:v>2016-06-18 19:22</c:v>
                      </c:pt>
                      <c:pt idx="8401">
                        <c:v>2016-06-18 19:22</c:v>
                      </c:pt>
                      <c:pt idx="8402">
                        <c:v>2016-06-18 19:22</c:v>
                      </c:pt>
                      <c:pt idx="8403">
                        <c:v>2016-06-18 19:22</c:v>
                      </c:pt>
                      <c:pt idx="8404">
                        <c:v>2016-06-18 19:22</c:v>
                      </c:pt>
                      <c:pt idx="8405">
                        <c:v>2016-06-18 19:22</c:v>
                      </c:pt>
                      <c:pt idx="8406">
                        <c:v>2016-06-18 19:22</c:v>
                      </c:pt>
                      <c:pt idx="8407">
                        <c:v>2016-06-18 19:22</c:v>
                      </c:pt>
                      <c:pt idx="8408">
                        <c:v>2016-06-18 19:22</c:v>
                      </c:pt>
                      <c:pt idx="8409">
                        <c:v>2016-06-18 19:22</c:v>
                      </c:pt>
                      <c:pt idx="8410">
                        <c:v>2016-06-18 19:22</c:v>
                      </c:pt>
                      <c:pt idx="8411">
                        <c:v>2016-06-18 19:22</c:v>
                      </c:pt>
                      <c:pt idx="8412">
                        <c:v>2016-06-18 19:22</c:v>
                      </c:pt>
                      <c:pt idx="8413">
                        <c:v>2016-06-18 19:22</c:v>
                      </c:pt>
                      <c:pt idx="8414">
                        <c:v>2016-06-18 19:22</c:v>
                      </c:pt>
                      <c:pt idx="8415">
                        <c:v>2016-06-18 19:22</c:v>
                      </c:pt>
                      <c:pt idx="8416">
                        <c:v>2016-06-18 19:22</c:v>
                      </c:pt>
                      <c:pt idx="8417">
                        <c:v>2016-06-18 19:22</c:v>
                      </c:pt>
                      <c:pt idx="8418">
                        <c:v>2016-06-18 19:22</c:v>
                      </c:pt>
                      <c:pt idx="8419">
                        <c:v>2016-06-18 19:22</c:v>
                      </c:pt>
                      <c:pt idx="8420">
                        <c:v>2016-06-18 19:22</c:v>
                      </c:pt>
                      <c:pt idx="8421">
                        <c:v>2016-06-18 19:22</c:v>
                      </c:pt>
                      <c:pt idx="8422">
                        <c:v>2016-06-18 19:22</c:v>
                      </c:pt>
                      <c:pt idx="8423">
                        <c:v>2016-06-18 19:22</c:v>
                      </c:pt>
                      <c:pt idx="8424">
                        <c:v>2016-06-18 19:22</c:v>
                      </c:pt>
                      <c:pt idx="8425">
                        <c:v>2016-06-18 19:22</c:v>
                      </c:pt>
                      <c:pt idx="8426">
                        <c:v>2016-06-18 19:22</c:v>
                      </c:pt>
                      <c:pt idx="8427">
                        <c:v>2016-06-18 19:22</c:v>
                      </c:pt>
                      <c:pt idx="8428">
                        <c:v>2016-06-18 19:22</c:v>
                      </c:pt>
                      <c:pt idx="8429">
                        <c:v>2016-06-18 19:22</c:v>
                      </c:pt>
                      <c:pt idx="8430">
                        <c:v>2016-06-18 19:22</c:v>
                      </c:pt>
                      <c:pt idx="8431">
                        <c:v>2016-06-18 19:22</c:v>
                      </c:pt>
                      <c:pt idx="8432">
                        <c:v>2016-06-18 19:22</c:v>
                      </c:pt>
                      <c:pt idx="8433">
                        <c:v>2016-06-18 19:22</c:v>
                      </c:pt>
                      <c:pt idx="8434">
                        <c:v>2016-06-18 19:22</c:v>
                      </c:pt>
                      <c:pt idx="8435">
                        <c:v>2016-06-18 19:22</c:v>
                      </c:pt>
                      <c:pt idx="8436">
                        <c:v>2016-06-18 19:22</c:v>
                      </c:pt>
                      <c:pt idx="8437">
                        <c:v>2016-06-18 19:22</c:v>
                      </c:pt>
                      <c:pt idx="8438">
                        <c:v>2016-06-18 19:22</c:v>
                      </c:pt>
                      <c:pt idx="8439">
                        <c:v>2016-06-18 19:22</c:v>
                      </c:pt>
                      <c:pt idx="8440">
                        <c:v>2016-06-18 19:22</c:v>
                      </c:pt>
                      <c:pt idx="8441">
                        <c:v>2016-06-18 19:22</c:v>
                      </c:pt>
                      <c:pt idx="8442">
                        <c:v>2016-06-18 19:22</c:v>
                      </c:pt>
                      <c:pt idx="8443">
                        <c:v>2016-06-18 19:22</c:v>
                      </c:pt>
                      <c:pt idx="8444">
                        <c:v>2016-06-18 19:22</c:v>
                      </c:pt>
                      <c:pt idx="8445">
                        <c:v>2016-06-18 19:22</c:v>
                      </c:pt>
                      <c:pt idx="8446">
                        <c:v>2016-06-18 19:22</c:v>
                      </c:pt>
                      <c:pt idx="8447">
                        <c:v>2016-06-18 19:22</c:v>
                      </c:pt>
                      <c:pt idx="8448">
                        <c:v>2016-06-18 19:22</c:v>
                      </c:pt>
                      <c:pt idx="8449">
                        <c:v>2016-06-18 19:22</c:v>
                      </c:pt>
                      <c:pt idx="8450">
                        <c:v>2016-06-18 19:22</c:v>
                      </c:pt>
                      <c:pt idx="8451">
                        <c:v>2016-06-18 19:22</c:v>
                      </c:pt>
                      <c:pt idx="8452">
                        <c:v>2016-06-18 19:23</c:v>
                      </c:pt>
                      <c:pt idx="8453">
                        <c:v>2016-06-18 19:23</c:v>
                      </c:pt>
                      <c:pt idx="8454">
                        <c:v>2016-06-18 19:23</c:v>
                      </c:pt>
                      <c:pt idx="8455">
                        <c:v>2016-06-18 19:23</c:v>
                      </c:pt>
                      <c:pt idx="8456">
                        <c:v>2016-06-18 19:23</c:v>
                      </c:pt>
                      <c:pt idx="8457">
                        <c:v>2016-06-18 19:23</c:v>
                      </c:pt>
                      <c:pt idx="8458">
                        <c:v>2016-06-18 19:23</c:v>
                      </c:pt>
                      <c:pt idx="8459">
                        <c:v>2016-06-18 19:23</c:v>
                      </c:pt>
                      <c:pt idx="8460">
                        <c:v>2016-06-18 19:23</c:v>
                      </c:pt>
                      <c:pt idx="8461">
                        <c:v>2016-06-18 19:23</c:v>
                      </c:pt>
                      <c:pt idx="8462">
                        <c:v>2016-06-18 19:23</c:v>
                      </c:pt>
                      <c:pt idx="8463">
                        <c:v>2016-06-18 19:23</c:v>
                      </c:pt>
                      <c:pt idx="8464">
                        <c:v>2016-06-18 19:23</c:v>
                      </c:pt>
                      <c:pt idx="8465">
                        <c:v>2016-06-18 19:23</c:v>
                      </c:pt>
                      <c:pt idx="8466">
                        <c:v>2016-06-18 19:23</c:v>
                      </c:pt>
                      <c:pt idx="8467">
                        <c:v>2016-06-18 19:23</c:v>
                      </c:pt>
                      <c:pt idx="8468">
                        <c:v>2016-06-18 19:23</c:v>
                      </c:pt>
                      <c:pt idx="8469">
                        <c:v>2016-06-18 19:23</c:v>
                      </c:pt>
                      <c:pt idx="8470">
                        <c:v>2016-06-18 19:23</c:v>
                      </c:pt>
                      <c:pt idx="8471">
                        <c:v>2016-06-18 19:23</c:v>
                      </c:pt>
                      <c:pt idx="8472">
                        <c:v>2016-06-18 19:23</c:v>
                      </c:pt>
                      <c:pt idx="8473">
                        <c:v>2016-06-18 19:23</c:v>
                      </c:pt>
                      <c:pt idx="8474">
                        <c:v>2016-06-18 19:23</c:v>
                      </c:pt>
                      <c:pt idx="8475">
                        <c:v>2016-06-18 19:23</c:v>
                      </c:pt>
                      <c:pt idx="8476">
                        <c:v>2016-06-18 19:23</c:v>
                      </c:pt>
                      <c:pt idx="8477">
                        <c:v>2016-06-18 19:23</c:v>
                      </c:pt>
                      <c:pt idx="8478">
                        <c:v>2016-06-18 19:23</c:v>
                      </c:pt>
                      <c:pt idx="8479">
                        <c:v>2016-06-18 19:23</c:v>
                      </c:pt>
                      <c:pt idx="8480">
                        <c:v>2016-06-18 19:23</c:v>
                      </c:pt>
                      <c:pt idx="8481">
                        <c:v>2016-06-18 19:23</c:v>
                      </c:pt>
                      <c:pt idx="8482">
                        <c:v>2016-06-18 19:23</c:v>
                      </c:pt>
                      <c:pt idx="8483">
                        <c:v>2016-06-18 19:23</c:v>
                      </c:pt>
                      <c:pt idx="8484">
                        <c:v>2016-06-18 19:23</c:v>
                      </c:pt>
                      <c:pt idx="8485">
                        <c:v>2016-06-18 19:23</c:v>
                      </c:pt>
                      <c:pt idx="8486">
                        <c:v>2016-06-18 19:23</c:v>
                      </c:pt>
                      <c:pt idx="8487">
                        <c:v>2016-06-18 19:23</c:v>
                      </c:pt>
                      <c:pt idx="8488">
                        <c:v>2016-06-18 19:23</c:v>
                      </c:pt>
                      <c:pt idx="8489">
                        <c:v>2016-06-18 19:23</c:v>
                      </c:pt>
                      <c:pt idx="8490">
                        <c:v>2016-06-18 19:23</c:v>
                      </c:pt>
                      <c:pt idx="8491">
                        <c:v>2016-06-18 19:23</c:v>
                      </c:pt>
                      <c:pt idx="8492">
                        <c:v>2016-06-18 19:23</c:v>
                      </c:pt>
                      <c:pt idx="8493">
                        <c:v>2016-06-18 19:23</c:v>
                      </c:pt>
                      <c:pt idx="8494">
                        <c:v>2016-06-18 19:23</c:v>
                      </c:pt>
                      <c:pt idx="8495">
                        <c:v>2016-06-18 19:23</c:v>
                      </c:pt>
                      <c:pt idx="8496">
                        <c:v>2016-06-18 19:23</c:v>
                      </c:pt>
                      <c:pt idx="8497">
                        <c:v>2016-06-18 19:23</c:v>
                      </c:pt>
                      <c:pt idx="8498">
                        <c:v>2016-06-18 19:23</c:v>
                      </c:pt>
                      <c:pt idx="8499">
                        <c:v>2016-06-18 19:23</c:v>
                      </c:pt>
                      <c:pt idx="8500">
                        <c:v>2016-06-18 19:23</c:v>
                      </c:pt>
                      <c:pt idx="8501">
                        <c:v>2016-06-18 19:23</c:v>
                      </c:pt>
                      <c:pt idx="8502">
                        <c:v>2016-06-18 19:23</c:v>
                      </c:pt>
                      <c:pt idx="8503">
                        <c:v>2016-06-18 19:23</c:v>
                      </c:pt>
                      <c:pt idx="8504">
                        <c:v>2016-06-18 19:23</c:v>
                      </c:pt>
                      <c:pt idx="8505">
                        <c:v>2016-06-18 19:23</c:v>
                      </c:pt>
                      <c:pt idx="8506">
                        <c:v>2016-06-18 19:23</c:v>
                      </c:pt>
                      <c:pt idx="8507">
                        <c:v>2016-06-18 19:23</c:v>
                      </c:pt>
                      <c:pt idx="8508">
                        <c:v>2016-06-18 19:23</c:v>
                      </c:pt>
                      <c:pt idx="8509">
                        <c:v>2016-06-18 19:23</c:v>
                      </c:pt>
                      <c:pt idx="8510">
                        <c:v>2016-06-18 19:24</c:v>
                      </c:pt>
                      <c:pt idx="8511">
                        <c:v>2016-06-18 19:24</c:v>
                      </c:pt>
                      <c:pt idx="8512">
                        <c:v>2016-06-18 19:24</c:v>
                      </c:pt>
                      <c:pt idx="8513">
                        <c:v>2016-06-18 19:24</c:v>
                      </c:pt>
                      <c:pt idx="8514">
                        <c:v>2016-06-18 19:24</c:v>
                      </c:pt>
                      <c:pt idx="8515">
                        <c:v>2016-06-18 19:24</c:v>
                      </c:pt>
                      <c:pt idx="8516">
                        <c:v>2016-06-18 19:24</c:v>
                      </c:pt>
                      <c:pt idx="8517">
                        <c:v>2016-06-18 19:24</c:v>
                      </c:pt>
                      <c:pt idx="8518">
                        <c:v>2016-06-18 19:24</c:v>
                      </c:pt>
                      <c:pt idx="8519">
                        <c:v>2016-06-18 19:24</c:v>
                      </c:pt>
                      <c:pt idx="8520">
                        <c:v>2016-06-18 19:24</c:v>
                      </c:pt>
                      <c:pt idx="8521">
                        <c:v>2016-06-18 19:24</c:v>
                      </c:pt>
                      <c:pt idx="8522">
                        <c:v>2016-06-18 19:24</c:v>
                      </c:pt>
                      <c:pt idx="8523">
                        <c:v>2016-06-18 19:24</c:v>
                      </c:pt>
                      <c:pt idx="8524">
                        <c:v>2016-06-18 19:24</c:v>
                      </c:pt>
                      <c:pt idx="8525">
                        <c:v>2016-06-18 19:24</c:v>
                      </c:pt>
                      <c:pt idx="8526">
                        <c:v>2016-06-18 19:24</c:v>
                      </c:pt>
                      <c:pt idx="8527">
                        <c:v>2016-06-18 19:24</c:v>
                      </c:pt>
                      <c:pt idx="8528">
                        <c:v>2016-06-18 19:24</c:v>
                      </c:pt>
                      <c:pt idx="8529">
                        <c:v>2016-06-18 19:24</c:v>
                      </c:pt>
                      <c:pt idx="8530">
                        <c:v>2016-06-18 19:24</c:v>
                      </c:pt>
                      <c:pt idx="8531">
                        <c:v>2016-06-18 19:24</c:v>
                      </c:pt>
                      <c:pt idx="8532">
                        <c:v>2016-06-18 19:24</c:v>
                      </c:pt>
                      <c:pt idx="8533">
                        <c:v>2016-06-18 19:24</c:v>
                      </c:pt>
                      <c:pt idx="8534">
                        <c:v>2016-06-18 19:24</c:v>
                      </c:pt>
                      <c:pt idx="8535">
                        <c:v>2016-06-18 19:24</c:v>
                      </c:pt>
                      <c:pt idx="8536">
                        <c:v>2016-06-18 19:24</c:v>
                      </c:pt>
                      <c:pt idx="8537">
                        <c:v>2016-06-18 19:24</c:v>
                      </c:pt>
                      <c:pt idx="8538">
                        <c:v>2016-06-18 19:24</c:v>
                      </c:pt>
                      <c:pt idx="8539">
                        <c:v>2016-06-18 19:24</c:v>
                      </c:pt>
                      <c:pt idx="8540">
                        <c:v>2016-06-18 19:24</c:v>
                      </c:pt>
                      <c:pt idx="8541">
                        <c:v>2016-06-18 19:24</c:v>
                      </c:pt>
                      <c:pt idx="8542">
                        <c:v>2016-06-18 19:24</c:v>
                      </c:pt>
                      <c:pt idx="8543">
                        <c:v>2016-06-18 19:24</c:v>
                      </c:pt>
                      <c:pt idx="8544">
                        <c:v>2016-06-18 19:24</c:v>
                      </c:pt>
                      <c:pt idx="8545">
                        <c:v>2016-06-18 19:24</c:v>
                      </c:pt>
                      <c:pt idx="8546">
                        <c:v>2016-06-18 19:24</c:v>
                      </c:pt>
                      <c:pt idx="8547">
                        <c:v>2016-06-18 19:24</c:v>
                      </c:pt>
                      <c:pt idx="8548">
                        <c:v>2016-06-18 19:24</c:v>
                      </c:pt>
                      <c:pt idx="8549">
                        <c:v>2016-06-18 19:24</c:v>
                      </c:pt>
                      <c:pt idx="8550">
                        <c:v>2016-06-18 19:24</c:v>
                      </c:pt>
                      <c:pt idx="8551">
                        <c:v>2016-06-18 19:24</c:v>
                      </c:pt>
                      <c:pt idx="8552">
                        <c:v>2016-06-18 19:24</c:v>
                      </c:pt>
                      <c:pt idx="8553">
                        <c:v>2016-06-18 19:24</c:v>
                      </c:pt>
                      <c:pt idx="8554">
                        <c:v>2016-06-18 19:24</c:v>
                      </c:pt>
                      <c:pt idx="8555">
                        <c:v>2016-06-18 19:24</c:v>
                      </c:pt>
                      <c:pt idx="8556">
                        <c:v>2016-06-18 19:24</c:v>
                      </c:pt>
                      <c:pt idx="8557">
                        <c:v>2016-06-18 19:24</c:v>
                      </c:pt>
                      <c:pt idx="8558">
                        <c:v>2016-06-18 19:24</c:v>
                      </c:pt>
                      <c:pt idx="8559">
                        <c:v>2016-06-18 19:24</c:v>
                      </c:pt>
                      <c:pt idx="8560">
                        <c:v>2016-06-18 19:24</c:v>
                      </c:pt>
                      <c:pt idx="8561">
                        <c:v>2016-06-18 19:24</c:v>
                      </c:pt>
                      <c:pt idx="8562">
                        <c:v>2016-06-18 19:24</c:v>
                      </c:pt>
                      <c:pt idx="8563">
                        <c:v>2016-06-18 19:24</c:v>
                      </c:pt>
                      <c:pt idx="8564">
                        <c:v>2016-06-18 19:24</c:v>
                      </c:pt>
                      <c:pt idx="8565">
                        <c:v>2016-06-18 19:24</c:v>
                      </c:pt>
                      <c:pt idx="8566">
                        <c:v>2016-06-18 19:24</c:v>
                      </c:pt>
                      <c:pt idx="8567">
                        <c:v>2016-06-18 19:24</c:v>
                      </c:pt>
                      <c:pt idx="8568">
                        <c:v>2016-06-18 19:24</c:v>
                      </c:pt>
                      <c:pt idx="8569">
                        <c:v>2016-06-18 19:25</c:v>
                      </c:pt>
                      <c:pt idx="8570">
                        <c:v>2016-06-18 19:25</c:v>
                      </c:pt>
                      <c:pt idx="8571">
                        <c:v>2016-06-18 19:25</c:v>
                      </c:pt>
                      <c:pt idx="8572">
                        <c:v>2016-06-18 19:25</c:v>
                      </c:pt>
                      <c:pt idx="8573">
                        <c:v>2016-06-18 19:25</c:v>
                      </c:pt>
                      <c:pt idx="8574">
                        <c:v>2016-06-18 19:25</c:v>
                      </c:pt>
                      <c:pt idx="8575">
                        <c:v>2016-06-18 19:25</c:v>
                      </c:pt>
                      <c:pt idx="8576">
                        <c:v>2016-06-18 19:25</c:v>
                      </c:pt>
                      <c:pt idx="8577">
                        <c:v>2016-06-18 19:25</c:v>
                      </c:pt>
                      <c:pt idx="8578">
                        <c:v>2016-06-18 19:25</c:v>
                      </c:pt>
                      <c:pt idx="8579">
                        <c:v>2016-06-18 19:25</c:v>
                      </c:pt>
                      <c:pt idx="8580">
                        <c:v>2016-06-18 19:25</c:v>
                      </c:pt>
                      <c:pt idx="8581">
                        <c:v>2016-06-18 19:25</c:v>
                      </c:pt>
                      <c:pt idx="8582">
                        <c:v>2016-06-18 19:25</c:v>
                      </c:pt>
                      <c:pt idx="8583">
                        <c:v>2016-06-18 19:25</c:v>
                      </c:pt>
                      <c:pt idx="8584">
                        <c:v>2016-06-18 19:25</c:v>
                      </c:pt>
                      <c:pt idx="8585">
                        <c:v>2016-06-18 19:25</c:v>
                      </c:pt>
                      <c:pt idx="8586">
                        <c:v>2016-06-18 19:25</c:v>
                      </c:pt>
                      <c:pt idx="8587">
                        <c:v>2016-06-18 19:25</c:v>
                      </c:pt>
                      <c:pt idx="8588">
                        <c:v>2016-06-18 19:25</c:v>
                      </c:pt>
                      <c:pt idx="8589">
                        <c:v>2016-06-18 19:25</c:v>
                      </c:pt>
                      <c:pt idx="8590">
                        <c:v>2016-06-18 19:25</c:v>
                      </c:pt>
                      <c:pt idx="8591">
                        <c:v>2016-06-18 19:25</c:v>
                      </c:pt>
                      <c:pt idx="8592">
                        <c:v>2016-06-18 19:25</c:v>
                      </c:pt>
                      <c:pt idx="8593">
                        <c:v>2016-06-18 19:25</c:v>
                      </c:pt>
                      <c:pt idx="8594">
                        <c:v>2016-06-18 19:25</c:v>
                      </c:pt>
                      <c:pt idx="8595">
                        <c:v>2016-06-18 19:25</c:v>
                      </c:pt>
                      <c:pt idx="8596">
                        <c:v>2016-06-18 19:25</c:v>
                      </c:pt>
                      <c:pt idx="8597">
                        <c:v>2016-06-18 19:25</c:v>
                      </c:pt>
                      <c:pt idx="8598">
                        <c:v>2016-06-18 19:25</c:v>
                      </c:pt>
                      <c:pt idx="8599">
                        <c:v>2016-06-18 19:25</c:v>
                      </c:pt>
                      <c:pt idx="8600">
                        <c:v>2016-06-18 19:25</c:v>
                      </c:pt>
                      <c:pt idx="8601">
                        <c:v>2016-06-18 19:25</c:v>
                      </c:pt>
                      <c:pt idx="8602">
                        <c:v>2016-06-18 19:25</c:v>
                      </c:pt>
                      <c:pt idx="8603">
                        <c:v>2016-06-18 19:25</c:v>
                      </c:pt>
                      <c:pt idx="8604">
                        <c:v>2016-06-18 19:25</c:v>
                      </c:pt>
                      <c:pt idx="8605">
                        <c:v>2016-06-18 19:25</c:v>
                      </c:pt>
                      <c:pt idx="8606">
                        <c:v>2016-06-18 19:25</c:v>
                      </c:pt>
                      <c:pt idx="8607">
                        <c:v>2016-06-18 19:25</c:v>
                      </c:pt>
                      <c:pt idx="8608">
                        <c:v>2016-06-18 19:25</c:v>
                      </c:pt>
                      <c:pt idx="8609">
                        <c:v>2016-06-18 19:25</c:v>
                      </c:pt>
                      <c:pt idx="8610">
                        <c:v>2016-06-18 19:25</c:v>
                      </c:pt>
                      <c:pt idx="8611">
                        <c:v>2016-06-18 19:25</c:v>
                      </c:pt>
                      <c:pt idx="8612">
                        <c:v>2016-06-18 19:25</c:v>
                      </c:pt>
                      <c:pt idx="8613">
                        <c:v>2016-06-18 19:25</c:v>
                      </c:pt>
                      <c:pt idx="8614">
                        <c:v>2016-06-18 19:25</c:v>
                      </c:pt>
                      <c:pt idx="8615">
                        <c:v>2016-06-18 19:25</c:v>
                      </c:pt>
                      <c:pt idx="8616">
                        <c:v>2016-06-18 19:25</c:v>
                      </c:pt>
                      <c:pt idx="8617">
                        <c:v>2016-06-18 19:25</c:v>
                      </c:pt>
                      <c:pt idx="8618">
                        <c:v>2016-06-18 19:25</c:v>
                      </c:pt>
                      <c:pt idx="8619">
                        <c:v>2016-06-18 19:25</c:v>
                      </c:pt>
                      <c:pt idx="8620">
                        <c:v>2016-06-18 19:25</c:v>
                      </c:pt>
                      <c:pt idx="8621">
                        <c:v>2016-06-18 19:25</c:v>
                      </c:pt>
                      <c:pt idx="8622">
                        <c:v>2016-06-18 19:25</c:v>
                      </c:pt>
                      <c:pt idx="8623">
                        <c:v>2016-06-18 19:25</c:v>
                      </c:pt>
                      <c:pt idx="8624">
                        <c:v>2016-06-18 19:25</c:v>
                      </c:pt>
                      <c:pt idx="8625">
                        <c:v>2016-06-18 19:25</c:v>
                      </c:pt>
                      <c:pt idx="8626">
                        <c:v>2016-06-18 19:26</c:v>
                      </c:pt>
                      <c:pt idx="8627">
                        <c:v>2016-06-18 19:26</c:v>
                      </c:pt>
                      <c:pt idx="8628">
                        <c:v>2016-06-18 19:26</c:v>
                      </c:pt>
                      <c:pt idx="8629">
                        <c:v>2016-06-18 19:26</c:v>
                      </c:pt>
                      <c:pt idx="8630">
                        <c:v>2016-06-18 19:26</c:v>
                      </c:pt>
                      <c:pt idx="8631">
                        <c:v>2016-06-18 19:26</c:v>
                      </c:pt>
                      <c:pt idx="8632">
                        <c:v>2016-06-18 19:26</c:v>
                      </c:pt>
                      <c:pt idx="8633">
                        <c:v>2016-06-18 19:26</c:v>
                      </c:pt>
                      <c:pt idx="8634">
                        <c:v>2016-06-18 19:26</c:v>
                      </c:pt>
                      <c:pt idx="8635">
                        <c:v>2016-06-18 19:26</c:v>
                      </c:pt>
                      <c:pt idx="8636">
                        <c:v>2016-06-18 19:26</c:v>
                      </c:pt>
                      <c:pt idx="8637">
                        <c:v>2016-06-18 19:26</c:v>
                      </c:pt>
                      <c:pt idx="8638">
                        <c:v>2016-06-18 19:26</c:v>
                      </c:pt>
                      <c:pt idx="8639">
                        <c:v>2016-06-18 19:26</c:v>
                      </c:pt>
                      <c:pt idx="8640">
                        <c:v>2016-06-18 19:26</c:v>
                      </c:pt>
                      <c:pt idx="8641">
                        <c:v>2016-06-18 19:26</c:v>
                      </c:pt>
                      <c:pt idx="8642">
                        <c:v>2016-06-18 19:26</c:v>
                      </c:pt>
                      <c:pt idx="8643">
                        <c:v>2016-06-18 19:26</c:v>
                      </c:pt>
                      <c:pt idx="8644">
                        <c:v>2016-06-18 19:26</c:v>
                      </c:pt>
                      <c:pt idx="8645">
                        <c:v>2016-06-18 19:26</c:v>
                      </c:pt>
                      <c:pt idx="8646">
                        <c:v>2016-06-18 19:26</c:v>
                      </c:pt>
                      <c:pt idx="8647">
                        <c:v>2016-06-18 19:26</c:v>
                      </c:pt>
                      <c:pt idx="8648">
                        <c:v>2016-06-18 19:26</c:v>
                      </c:pt>
                      <c:pt idx="8649">
                        <c:v>2016-06-18 19:26</c:v>
                      </c:pt>
                      <c:pt idx="8650">
                        <c:v>2016-06-18 19:26</c:v>
                      </c:pt>
                      <c:pt idx="8651">
                        <c:v>2016-06-18 19:26</c:v>
                      </c:pt>
                      <c:pt idx="8652">
                        <c:v>2016-06-18 19:26</c:v>
                      </c:pt>
                      <c:pt idx="8653">
                        <c:v>2016-06-18 19:26</c:v>
                      </c:pt>
                      <c:pt idx="8654">
                        <c:v>2016-06-18 19:26</c:v>
                      </c:pt>
                      <c:pt idx="8655">
                        <c:v>2016-06-18 19:26</c:v>
                      </c:pt>
                      <c:pt idx="8656">
                        <c:v>2016-06-18 19:26</c:v>
                      </c:pt>
                      <c:pt idx="8657">
                        <c:v>2016-06-18 19:26</c:v>
                      </c:pt>
                      <c:pt idx="8658">
                        <c:v>2016-06-18 19:26</c:v>
                      </c:pt>
                      <c:pt idx="8659">
                        <c:v>2016-06-18 19:26</c:v>
                      </c:pt>
                      <c:pt idx="8660">
                        <c:v>2016-06-18 19:26</c:v>
                      </c:pt>
                      <c:pt idx="8661">
                        <c:v>2016-06-18 19:26</c:v>
                      </c:pt>
                      <c:pt idx="8662">
                        <c:v>2016-06-18 19:26</c:v>
                      </c:pt>
                      <c:pt idx="8663">
                        <c:v>2016-06-18 19:26</c:v>
                      </c:pt>
                      <c:pt idx="8664">
                        <c:v>2016-06-18 19:26</c:v>
                      </c:pt>
                      <c:pt idx="8665">
                        <c:v>2016-06-18 19:26</c:v>
                      </c:pt>
                      <c:pt idx="8666">
                        <c:v>2016-06-18 19:26</c:v>
                      </c:pt>
                      <c:pt idx="8667">
                        <c:v>2016-06-18 19:26</c:v>
                      </c:pt>
                      <c:pt idx="8668">
                        <c:v>2016-06-18 19:26</c:v>
                      </c:pt>
                      <c:pt idx="8669">
                        <c:v>2016-06-18 19:26</c:v>
                      </c:pt>
                      <c:pt idx="8670">
                        <c:v>2016-06-18 19:26</c:v>
                      </c:pt>
                      <c:pt idx="8671">
                        <c:v>2016-06-18 19:26</c:v>
                      </c:pt>
                      <c:pt idx="8672">
                        <c:v>2016-06-18 19:26</c:v>
                      </c:pt>
                      <c:pt idx="8673">
                        <c:v>2016-06-18 19:26</c:v>
                      </c:pt>
                      <c:pt idx="8674">
                        <c:v>2016-06-18 19:26</c:v>
                      </c:pt>
                      <c:pt idx="8675">
                        <c:v>2016-06-18 19:26</c:v>
                      </c:pt>
                      <c:pt idx="8676">
                        <c:v>2016-06-18 19:26</c:v>
                      </c:pt>
                      <c:pt idx="8677">
                        <c:v>2016-06-18 19:26</c:v>
                      </c:pt>
                      <c:pt idx="8678">
                        <c:v>2016-06-18 19:26</c:v>
                      </c:pt>
                      <c:pt idx="8679">
                        <c:v>2016-06-18 19:26</c:v>
                      </c:pt>
                      <c:pt idx="8680">
                        <c:v>2016-06-18 19:26</c:v>
                      </c:pt>
                      <c:pt idx="8681">
                        <c:v>2016-06-18 19:26</c:v>
                      </c:pt>
                      <c:pt idx="8682">
                        <c:v>2016-06-18 19:27</c:v>
                      </c:pt>
                      <c:pt idx="8683">
                        <c:v>2016-06-18 19:27</c:v>
                      </c:pt>
                      <c:pt idx="8684">
                        <c:v>2016-06-18 19:27</c:v>
                      </c:pt>
                      <c:pt idx="8685">
                        <c:v>2016-06-18 19:27</c:v>
                      </c:pt>
                      <c:pt idx="8686">
                        <c:v>2016-06-18 19:27</c:v>
                      </c:pt>
                      <c:pt idx="8687">
                        <c:v>2016-06-18 19:27</c:v>
                      </c:pt>
                      <c:pt idx="8688">
                        <c:v>2016-06-18 19:27</c:v>
                      </c:pt>
                      <c:pt idx="8689">
                        <c:v>2016-06-18 19:27</c:v>
                      </c:pt>
                      <c:pt idx="8690">
                        <c:v>2016-06-18 19:27</c:v>
                      </c:pt>
                      <c:pt idx="8691">
                        <c:v>2016-06-18 19:27</c:v>
                      </c:pt>
                      <c:pt idx="8692">
                        <c:v>2016-06-18 19:27</c:v>
                      </c:pt>
                      <c:pt idx="8693">
                        <c:v>2016-06-18 19:27</c:v>
                      </c:pt>
                      <c:pt idx="8694">
                        <c:v>2016-06-18 19:27</c:v>
                      </c:pt>
                      <c:pt idx="8695">
                        <c:v>2016-06-18 19:27</c:v>
                      </c:pt>
                      <c:pt idx="8696">
                        <c:v>2016-06-18 19:27</c:v>
                      </c:pt>
                      <c:pt idx="8697">
                        <c:v>2016-06-18 19:27</c:v>
                      </c:pt>
                      <c:pt idx="8698">
                        <c:v>2016-06-18 19:27</c:v>
                      </c:pt>
                      <c:pt idx="8699">
                        <c:v>2016-06-18 19:27</c:v>
                      </c:pt>
                      <c:pt idx="8700">
                        <c:v>2016-06-18 19:27</c:v>
                      </c:pt>
                      <c:pt idx="8701">
                        <c:v>2016-06-18 19:27</c:v>
                      </c:pt>
                      <c:pt idx="8702">
                        <c:v>2016-06-18 19:27</c:v>
                      </c:pt>
                      <c:pt idx="8703">
                        <c:v>2016-06-18 19:27</c:v>
                      </c:pt>
                      <c:pt idx="8704">
                        <c:v>2016-06-18 19:27</c:v>
                      </c:pt>
                      <c:pt idx="8705">
                        <c:v>2016-06-18 19:27</c:v>
                      </c:pt>
                      <c:pt idx="8706">
                        <c:v>2016-06-18 19:27</c:v>
                      </c:pt>
                      <c:pt idx="8707">
                        <c:v>2016-06-18 19:27</c:v>
                      </c:pt>
                      <c:pt idx="8708">
                        <c:v>2016-06-18 19:27</c:v>
                      </c:pt>
                      <c:pt idx="8709">
                        <c:v>2016-06-18 19:27</c:v>
                      </c:pt>
                      <c:pt idx="8710">
                        <c:v>2016-06-18 19:27</c:v>
                      </c:pt>
                      <c:pt idx="8711">
                        <c:v>2016-06-18 19:27</c:v>
                      </c:pt>
                      <c:pt idx="8712">
                        <c:v>2016-06-18 19:27</c:v>
                      </c:pt>
                      <c:pt idx="8713">
                        <c:v>2016-06-18 19:27</c:v>
                      </c:pt>
                      <c:pt idx="8714">
                        <c:v>2016-06-18 19:27</c:v>
                      </c:pt>
                      <c:pt idx="8715">
                        <c:v>2016-06-18 19:27</c:v>
                      </c:pt>
                      <c:pt idx="8716">
                        <c:v>2016-06-18 19:27</c:v>
                      </c:pt>
                      <c:pt idx="8717">
                        <c:v>2016-06-18 19:27</c:v>
                      </c:pt>
                      <c:pt idx="8718">
                        <c:v>2016-06-18 19:27</c:v>
                      </c:pt>
                      <c:pt idx="8719">
                        <c:v>2016-06-18 19:27</c:v>
                      </c:pt>
                      <c:pt idx="8720">
                        <c:v>2016-06-18 19:27</c:v>
                      </c:pt>
                      <c:pt idx="8721">
                        <c:v>2016-06-18 19:27</c:v>
                      </c:pt>
                      <c:pt idx="8722">
                        <c:v>2016-06-18 19:27</c:v>
                      </c:pt>
                      <c:pt idx="8723">
                        <c:v>2016-06-18 19:27</c:v>
                      </c:pt>
                      <c:pt idx="8724">
                        <c:v>2016-06-18 19:27</c:v>
                      </c:pt>
                      <c:pt idx="8725">
                        <c:v>2016-06-18 19:27</c:v>
                      </c:pt>
                      <c:pt idx="8726">
                        <c:v>2016-06-18 19:27</c:v>
                      </c:pt>
                      <c:pt idx="8727">
                        <c:v>2016-06-18 19:27</c:v>
                      </c:pt>
                      <c:pt idx="8728">
                        <c:v>2016-06-18 19:27</c:v>
                      </c:pt>
                      <c:pt idx="8729">
                        <c:v>2016-06-18 19:27</c:v>
                      </c:pt>
                      <c:pt idx="8730">
                        <c:v>2016-06-18 19:27</c:v>
                      </c:pt>
                      <c:pt idx="8731">
                        <c:v>2016-06-18 19:27</c:v>
                      </c:pt>
                      <c:pt idx="8732">
                        <c:v>2016-06-18 19:27</c:v>
                      </c:pt>
                      <c:pt idx="8733">
                        <c:v>2016-06-18 19:27</c:v>
                      </c:pt>
                      <c:pt idx="8734">
                        <c:v>2016-06-18 19:27</c:v>
                      </c:pt>
                      <c:pt idx="8735">
                        <c:v>2016-06-18 19:27</c:v>
                      </c:pt>
                      <c:pt idx="8736">
                        <c:v>2016-06-18 19:27</c:v>
                      </c:pt>
                      <c:pt idx="8737">
                        <c:v>2016-06-18 19:27</c:v>
                      </c:pt>
                      <c:pt idx="8738">
                        <c:v>2016-06-18 19:27</c:v>
                      </c:pt>
                      <c:pt idx="8739">
                        <c:v>2016-06-18 19:27</c:v>
                      </c:pt>
                      <c:pt idx="8740">
                        <c:v>2016-06-18 19:28</c:v>
                      </c:pt>
                      <c:pt idx="8741">
                        <c:v>2016-06-18 19:28</c:v>
                      </c:pt>
                      <c:pt idx="8742">
                        <c:v>2016-06-18 19:28</c:v>
                      </c:pt>
                      <c:pt idx="8743">
                        <c:v>2016-06-18 19:28</c:v>
                      </c:pt>
                      <c:pt idx="8744">
                        <c:v>2016-06-18 19:28</c:v>
                      </c:pt>
                      <c:pt idx="8745">
                        <c:v>2016-06-18 19:28</c:v>
                      </c:pt>
                      <c:pt idx="8746">
                        <c:v>2016-06-18 19:28</c:v>
                      </c:pt>
                      <c:pt idx="8747">
                        <c:v>2016-06-18 19:28</c:v>
                      </c:pt>
                      <c:pt idx="8748">
                        <c:v>2016-06-18 19:28</c:v>
                      </c:pt>
                      <c:pt idx="8749">
                        <c:v>2016-06-18 19:28</c:v>
                      </c:pt>
                      <c:pt idx="8750">
                        <c:v>2016-06-18 19:28</c:v>
                      </c:pt>
                      <c:pt idx="8751">
                        <c:v>2016-06-18 19:28</c:v>
                      </c:pt>
                      <c:pt idx="8752">
                        <c:v>2016-06-18 19:28</c:v>
                      </c:pt>
                      <c:pt idx="8753">
                        <c:v>2016-06-18 19:28</c:v>
                      </c:pt>
                      <c:pt idx="8754">
                        <c:v>2016-06-18 19:28</c:v>
                      </c:pt>
                      <c:pt idx="8755">
                        <c:v>2016-06-18 19:28</c:v>
                      </c:pt>
                      <c:pt idx="8756">
                        <c:v>2016-06-18 19:28</c:v>
                      </c:pt>
                      <c:pt idx="8757">
                        <c:v>2016-06-18 19:28</c:v>
                      </c:pt>
                      <c:pt idx="8758">
                        <c:v>2016-06-18 19:28</c:v>
                      </c:pt>
                      <c:pt idx="8759">
                        <c:v>2016-06-18 19:28</c:v>
                      </c:pt>
                      <c:pt idx="8760">
                        <c:v>2016-06-18 19:28</c:v>
                      </c:pt>
                      <c:pt idx="8761">
                        <c:v>2016-06-18 19:28</c:v>
                      </c:pt>
                      <c:pt idx="8762">
                        <c:v>2016-06-18 19:28</c:v>
                      </c:pt>
                      <c:pt idx="8763">
                        <c:v>2016-06-18 19:28</c:v>
                      </c:pt>
                      <c:pt idx="8764">
                        <c:v>2016-06-18 19:28</c:v>
                      </c:pt>
                      <c:pt idx="8765">
                        <c:v>2016-06-18 19:28</c:v>
                      </c:pt>
                      <c:pt idx="8766">
                        <c:v>2016-06-18 19:28</c:v>
                      </c:pt>
                      <c:pt idx="8767">
                        <c:v>2016-06-18 19:28</c:v>
                      </c:pt>
                      <c:pt idx="8768">
                        <c:v>2016-06-18 19:28</c:v>
                      </c:pt>
                      <c:pt idx="8769">
                        <c:v>2016-06-18 19:28</c:v>
                      </c:pt>
                      <c:pt idx="8770">
                        <c:v>2016-06-18 19:28</c:v>
                      </c:pt>
                      <c:pt idx="8771">
                        <c:v>2016-06-18 19:28</c:v>
                      </c:pt>
                      <c:pt idx="8772">
                        <c:v>2016-06-18 19:28</c:v>
                      </c:pt>
                      <c:pt idx="8773">
                        <c:v>2016-06-18 19:28</c:v>
                      </c:pt>
                      <c:pt idx="8774">
                        <c:v>2016-06-18 19:28</c:v>
                      </c:pt>
                      <c:pt idx="8775">
                        <c:v>2016-06-18 19:28</c:v>
                      </c:pt>
                      <c:pt idx="8776">
                        <c:v>2016-06-18 19:28</c:v>
                      </c:pt>
                      <c:pt idx="8777">
                        <c:v>2016-06-18 19:28</c:v>
                      </c:pt>
                      <c:pt idx="8778">
                        <c:v>2016-06-18 19:28</c:v>
                      </c:pt>
                      <c:pt idx="8779">
                        <c:v>2016-06-18 19:28</c:v>
                      </c:pt>
                      <c:pt idx="8780">
                        <c:v>2016-06-18 19:28</c:v>
                      </c:pt>
                      <c:pt idx="8781">
                        <c:v>2016-06-18 19:28</c:v>
                      </c:pt>
                      <c:pt idx="8782">
                        <c:v>2016-06-18 19:28</c:v>
                      </c:pt>
                      <c:pt idx="8783">
                        <c:v>2016-06-18 19:28</c:v>
                      </c:pt>
                      <c:pt idx="8784">
                        <c:v>2016-06-18 19:28</c:v>
                      </c:pt>
                      <c:pt idx="8785">
                        <c:v>2016-06-18 19:28</c:v>
                      </c:pt>
                      <c:pt idx="8786">
                        <c:v>2016-06-18 19:28</c:v>
                      </c:pt>
                      <c:pt idx="8787">
                        <c:v>2016-06-18 19:28</c:v>
                      </c:pt>
                      <c:pt idx="8788">
                        <c:v>2016-06-18 19:28</c:v>
                      </c:pt>
                      <c:pt idx="8789">
                        <c:v>2016-06-18 19:28</c:v>
                      </c:pt>
                      <c:pt idx="8790">
                        <c:v>2016-06-18 19:28</c:v>
                      </c:pt>
                      <c:pt idx="8791">
                        <c:v>2016-06-18 19:28</c:v>
                      </c:pt>
                      <c:pt idx="8792">
                        <c:v>2016-06-18 19:28</c:v>
                      </c:pt>
                      <c:pt idx="8793">
                        <c:v>2016-06-18 19:28</c:v>
                      </c:pt>
                      <c:pt idx="8794">
                        <c:v>2016-06-18 19:28</c:v>
                      </c:pt>
                      <c:pt idx="8795">
                        <c:v>2016-06-18 19:28</c:v>
                      </c:pt>
                      <c:pt idx="8796">
                        <c:v>2016-06-18 19:28</c:v>
                      </c:pt>
                      <c:pt idx="8797">
                        <c:v>2016-06-18 19:28</c:v>
                      </c:pt>
                      <c:pt idx="8798">
                        <c:v>2016-06-18 19:29</c:v>
                      </c:pt>
                      <c:pt idx="8799">
                        <c:v>2016-06-18 19:29</c:v>
                      </c:pt>
                      <c:pt idx="8800">
                        <c:v>2016-06-18 19:29</c:v>
                      </c:pt>
                      <c:pt idx="8801">
                        <c:v>2016-06-18 19:29</c:v>
                      </c:pt>
                      <c:pt idx="8802">
                        <c:v>2016-06-18 19:29</c:v>
                      </c:pt>
                      <c:pt idx="8803">
                        <c:v>2016-06-18 19:29</c:v>
                      </c:pt>
                      <c:pt idx="8804">
                        <c:v>2016-06-18 19:29</c:v>
                      </c:pt>
                      <c:pt idx="8805">
                        <c:v>2016-06-18 19:29</c:v>
                      </c:pt>
                      <c:pt idx="8806">
                        <c:v>2016-06-18 19:29</c:v>
                      </c:pt>
                      <c:pt idx="8807">
                        <c:v>2016-06-18 19:29</c:v>
                      </c:pt>
                      <c:pt idx="8808">
                        <c:v>2016-06-18 19:29</c:v>
                      </c:pt>
                      <c:pt idx="8809">
                        <c:v>2016-06-18 19:29</c:v>
                      </c:pt>
                      <c:pt idx="8810">
                        <c:v>2016-06-18 19:29</c:v>
                      </c:pt>
                      <c:pt idx="8811">
                        <c:v>2016-06-18 19:29</c:v>
                      </c:pt>
                      <c:pt idx="8812">
                        <c:v>2016-06-18 19:29</c:v>
                      </c:pt>
                      <c:pt idx="8813">
                        <c:v>2016-06-18 19:29</c:v>
                      </c:pt>
                      <c:pt idx="8814">
                        <c:v>2016-06-18 19:29</c:v>
                      </c:pt>
                      <c:pt idx="8815">
                        <c:v>2016-06-18 19:29</c:v>
                      </c:pt>
                      <c:pt idx="8816">
                        <c:v>2016-06-18 19:29</c:v>
                      </c:pt>
                      <c:pt idx="8817">
                        <c:v>2016-06-18 19:29</c:v>
                      </c:pt>
                      <c:pt idx="8818">
                        <c:v>2016-06-18 19:29</c:v>
                      </c:pt>
                      <c:pt idx="8819">
                        <c:v>2016-06-18 19:29</c:v>
                      </c:pt>
                      <c:pt idx="8820">
                        <c:v>2016-06-18 19:29</c:v>
                      </c:pt>
                      <c:pt idx="8821">
                        <c:v>2016-06-18 19:29</c:v>
                      </c:pt>
                      <c:pt idx="8822">
                        <c:v>2016-06-18 19:29</c:v>
                      </c:pt>
                      <c:pt idx="8823">
                        <c:v>2016-06-18 19:29</c:v>
                      </c:pt>
                      <c:pt idx="8824">
                        <c:v>2016-06-18 19:29</c:v>
                      </c:pt>
                      <c:pt idx="8825">
                        <c:v>2016-06-18 19:29</c:v>
                      </c:pt>
                      <c:pt idx="8826">
                        <c:v>2016-06-18 19:29</c:v>
                      </c:pt>
                      <c:pt idx="8827">
                        <c:v>2016-06-18 19:29</c:v>
                      </c:pt>
                      <c:pt idx="8828">
                        <c:v>2016-06-18 19:29</c:v>
                      </c:pt>
                      <c:pt idx="8829">
                        <c:v>2016-06-18 19:29</c:v>
                      </c:pt>
                      <c:pt idx="8830">
                        <c:v>2016-06-18 19:29</c:v>
                      </c:pt>
                      <c:pt idx="8831">
                        <c:v>2016-06-18 19:29</c:v>
                      </c:pt>
                      <c:pt idx="8832">
                        <c:v>2016-06-18 19:29</c:v>
                      </c:pt>
                      <c:pt idx="8833">
                        <c:v>2016-06-18 19:29</c:v>
                      </c:pt>
                      <c:pt idx="8834">
                        <c:v>2016-06-18 19:29</c:v>
                      </c:pt>
                      <c:pt idx="8835">
                        <c:v>2016-06-18 19:29</c:v>
                      </c:pt>
                      <c:pt idx="8836">
                        <c:v>2016-06-18 19:29</c:v>
                      </c:pt>
                      <c:pt idx="8837">
                        <c:v>2016-06-18 19:29</c:v>
                      </c:pt>
                      <c:pt idx="8838">
                        <c:v>2016-06-18 19:29</c:v>
                      </c:pt>
                      <c:pt idx="8839">
                        <c:v>2016-06-18 19:29</c:v>
                      </c:pt>
                      <c:pt idx="8840">
                        <c:v>2016-06-18 19:29</c:v>
                      </c:pt>
                      <c:pt idx="8841">
                        <c:v>2016-06-18 19:29</c:v>
                      </c:pt>
                      <c:pt idx="8842">
                        <c:v>2016-06-18 19:29</c:v>
                      </c:pt>
                      <c:pt idx="8843">
                        <c:v>2016-06-18 19:29</c:v>
                      </c:pt>
                      <c:pt idx="8844">
                        <c:v>2016-06-18 19:29</c:v>
                      </c:pt>
                      <c:pt idx="8845">
                        <c:v>2016-06-18 19:29</c:v>
                      </c:pt>
                      <c:pt idx="8846">
                        <c:v>2016-06-18 19:29</c:v>
                      </c:pt>
                      <c:pt idx="8847">
                        <c:v>2016-06-18 19:29</c:v>
                      </c:pt>
                      <c:pt idx="8848">
                        <c:v>2016-06-18 19:29</c:v>
                      </c:pt>
                      <c:pt idx="8849">
                        <c:v>2016-06-18 19:29</c:v>
                      </c:pt>
                      <c:pt idx="8850">
                        <c:v>2016-06-18 19:29</c:v>
                      </c:pt>
                      <c:pt idx="8851">
                        <c:v>2016-06-18 19:29</c:v>
                      </c:pt>
                      <c:pt idx="8852">
                        <c:v>2016-06-18 19:29</c:v>
                      </c:pt>
                      <c:pt idx="8853">
                        <c:v>2016-06-18 19:29</c:v>
                      </c:pt>
                      <c:pt idx="8854">
                        <c:v>2016-06-18 19:29</c:v>
                      </c:pt>
                      <c:pt idx="8855">
                        <c:v>2016-06-18 19:30</c:v>
                      </c:pt>
                      <c:pt idx="8856">
                        <c:v>2016-06-18 19:30</c:v>
                      </c:pt>
                      <c:pt idx="8857">
                        <c:v>2016-06-18 19:30</c:v>
                      </c:pt>
                      <c:pt idx="8858">
                        <c:v>2016-06-18 19:30</c:v>
                      </c:pt>
                      <c:pt idx="8859">
                        <c:v>2016-06-18 19:30</c:v>
                      </c:pt>
                      <c:pt idx="8860">
                        <c:v>2016-06-18 19:30</c:v>
                      </c:pt>
                      <c:pt idx="8861">
                        <c:v>2016-06-18 19:30</c:v>
                      </c:pt>
                      <c:pt idx="8862">
                        <c:v>2016-06-18 19:30</c:v>
                      </c:pt>
                      <c:pt idx="8863">
                        <c:v>2016-06-18 19:30</c:v>
                      </c:pt>
                      <c:pt idx="8864">
                        <c:v>2016-06-18 19:30</c:v>
                      </c:pt>
                      <c:pt idx="8865">
                        <c:v>2016-06-18 19:30</c:v>
                      </c:pt>
                      <c:pt idx="8866">
                        <c:v>2016-06-18 19:30</c:v>
                      </c:pt>
                      <c:pt idx="8867">
                        <c:v>2016-06-18 19:30</c:v>
                      </c:pt>
                      <c:pt idx="8868">
                        <c:v>2016-06-18 19:30</c:v>
                      </c:pt>
                      <c:pt idx="8869">
                        <c:v>2016-06-18 19:30</c:v>
                      </c:pt>
                      <c:pt idx="8870">
                        <c:v>2016-06-18 19:30</c:v>
                      </c:pt>
                      <c:pt idx="8871">
                        <c:v>2016-06-18 19:30</c:v>
                      </c:pt>
                      <c:pt idx="8872">
                        <c:v>2016-06-18 19:30</c:v>
                      </c:pt>
                      <c:pt idx="8873">
                        <c:v>2016-06-18 19:30</c:v>
                      </c:pt>
                      <c:pt idx="8874">
                        <c:v>2016-06-18 19:30</c:v>
                      </c:pt>
                      <c:pt idx="8875">
                        <c:v>2016-06-18 19:30</c:v>
                      </c:pt>
                      <c:pt idx="8876">
                        <c:v>2016-06-18 19:30</c:v>
                      </c:pt>
                      <c:pt idx="8877">
                        <c:v>2016-06-18 19:30</c:v>
                      </c:pt>
                      <c:pt idx="8878">
                        <c:v>2016-06-18 19:30</c:v>
                      </c:pt>
                      <c:pt idx="8879">
                        <c:v>2016-06-18 19:30</c:v>
                      </c:pt>
                      <c:pt idx="8880">
                        <c:v>2016-06-18 19:30</c:v>
                      </c:pt>
                      <c:pt idx="8881">
                        <c:v>2016-06-18 19:30</c:v>
                      </c:pt>
                      <c:pt idx="8882">
                        <c:v>2016-06-18 19:30</c:v>
                      </c:pt>
                      <c:pt idx="8883">
                        <c:v>2016-06-18 19:30</c:v>
                      </c:pt>
                      <c:pt idx="8884">
                        <c:v>2016-06-18 19:30</c:v>
                      </c:pt>
                      <c:pt idx="8885">
                        <c:v>2016-06-18 19:30</c:v>
                      </c:pt>
                      <c:pt idx="8886">
                        <c:v>2016-06-18 19:30</c:v>
                      </c:pt>
                      <c:pt idx="8887">
                        <c:v>2016-06-18 19:30</c:v>
                      </c:pt>
                      <c:pt idx="8888">
                        <c:v>2016-06-18 19:30</c:v>
                      </c:pt>
                      <c:pt idx="8889">
                        <c:v>2016-06-18 19:30</c:v>
                      </c:pt>
                      <c:pt idx="8890">
                        <c:v>2016-06-18 19:30</c:v>
                      </c:pt>
                      <c:pt idx="8891">
                        <c:v>2016-06-18 19:30</c:v>
                      </c:pt>
                      <c:pt idx="8892">
                        <c:v>2016-06-18 19:30</c:v>
                      </c:pt>
                      <c:pt idx="8893">
                        <c:v>2016-06-18 19:30</c:v>
                      </c:pt>
                      <c:pt idx="8894">
                        <c:v>2016-06-18 19:30</c:v>
                      </c:pt>
                      <c:pt idx="8895">
                        <c:v>2016-06-18 19:30</c:v>
                      </c:pt>
                      <c:pt idx="8896">
                        <c:v>2016-06-18 19:30</c:v>
                      </c:pt>
                      <c:pt idx="8897">
                        <c:v>2016-06-18 19:30</c:v>
                      </c:pt>
                      <c:pt idx="8898">
                        <c:v>2016-06-18 19:30</c:v>
                      </c:pt>
                      <c:pt idx="8899">
                        <c:v>2016-06-18 19:30</c:v>
                      </c:pt>
                      <c:pt idx="8900">
                        <c:v>2016-06-18 19:30</c:v>
                      </c:pt>
                      <c:pt idx="8901">
                        <c:v>2016-06-18 19:30</c:v>
                      </c:pt>
                      <c:pt idx="8902">
                        <c:v>2016-06-18 19:30</c:v>
                      </c:pt>
                      <c:pt idx="8903">
                        <c:v>2016-06-18 19:30</c:v>
                      </c:pt>
                      <c:pt idx="8904">
                        <c:v>2016-06-18 19:30</c:v>
                      </c:pt>
                      <c:pt idx="8905">
                        <c:v>2016-06-18 19:30</c:v>
                      </c:pt>
                      <c:pt idx="8906">
                        <c:v>2016-06-18 19:30</c:v>
                      </c:pt>
                      <c:pt idx="8907">
                        <c:v>2016-06-18 19:30</c:v>
                      </c:pt>
                      <c:pt idx="8908">
                        <c:v>2016-06-18 19:30</c:v>
                      </c:pt>
                      <c:pt idx="8909">
                        <c:v>2016-06-18 19:30</c:v>
                      </c:pt>
                      <c:pt idx="8910">
                        <c:v>2016-06-18 19:30</c:v>
                      </c:pt>
                      <c:pt idx="8911">
                        <c:v>2016-06-18 19:30</c:v>
                      </c:pt>
                      <c:pt idx="8912">
                        <c:v>2016-06-18 19:30</c:v>
                      </c:pt>
                      <c:pt idx="8913">
                        <c:v>2016-06-18 19:30</c:v>
                      </c:pt>
                      <c:pt idx="8914">
                        <c:v>2016-06-18 19:30</c:v>
                      </c:pt>
                      <c:pt idx="8915">
                        <c:v>2016-06-18 19:31</c:v>
                      </c:pt>
                      <c:pt idx="8916">
                        <c:v>2016-06-18 19:31</c:v>
                      </c:pt>
                      <c:pt idx="8917">
                        <c:v>2016-06-18 19:31</c:v>
                      </c:pt>
                      <c:pt idx="8918">
                        <c:v>2016-06-18 19:31</c:v>
                      </c:pt>
                      <c:pt idx="8919">
                        <c:v>2016-06-18 19:31</c:v>
                      </c:pt>
                      <c:pt idx="8920">
                        <c:v>2016-06-18 19:31</c:v>
                      </c:pt>
                      <c:pt idx="8921">
                        <c:v>2016-06-18 19:31</c:v>
                      </c:pt>
                      <c:pt idx="8922">
                        <c:v>2016-06-18 19:31</c:v>
                      </c:pt>
                      <c:pt idx="8923">
                        <c:v>2016-06-18 19:31</c:v>
                      </c:pt>
                      <c:pt idx="8924">
                        <c:v>2016-06-18 19:31</c:v>
                      </c:pt>
                      <c:pt idx="8925">
                        <c:v>2016-06-18 19:31</c:v>
                      </c:pt>
                      <c:pt idx="8926">
                        <c:v>2016-06-18 19:31</c:v>
                      </c:pt>
                      <c:pt idx="8927">
                        <c:v>2016-06-18 19:31</c:v>
                      </c:pt>
                      <c:pt idx="8928">
                        <c:v>2016-06-18 19:31</c:v>
                      </c:pt>
                      <c:pt idx="8929">
                        <c:v>2016-06-18 19:31</c:v>
                      </c:pt>
                      <c:pt idx="8930">
                        <c:v>2016-06-18 19:31</c:v>
                      </c:pt>
                      <c:pt idx="8931">
                        <c:v>2016-06-18 19:31</c:v>
                      </c:pt>
                      <c:pt idx="8932">
                        <c:v>2016-06-18 19:31</c:v>
                      </c:pt>
                      <c:pt idx="8933">
                        <c:v>2016-06-18 19:31</c:v>
                      </c:pt>
                      <c:pt idx="8934">
                        <c:v>2016-06-18 19:31</c:v>
                      </c:pt>
                      <c:pt idx="8935">
                        <c:v>2016-06-18 19:31</c:v>
                      </c:pt>
                      <c:pt idx="8936">
                        <c:v>2016-06-18 19:31</c:v>
                      </c:pt>
                      <c:pt idx="8937">
                        <c:v>2016-06-18 19:31</c:v>
                      </c:pt>
                      <c:pt idx="8938">
                        <c:v>2016-06-18 19:31</c:v>
                      </c:pt>
                      <c:pt idx="8939">
                        <c:v>2016-06-18 19:31</c:v>
                      </c:pt>
                      <c:pt idx="8940">
                        <c:v>2016-06-18 19:31</c:v>
                      </c:pt>
                      <c:pt idx="8941">
                        <c:v>2016-06-18 19:31</c:v>
                      </c:pt>
                      <c:pt idx="8942">
                        <c:v>2016-06-18 19:31</c:v>
                      </c:pt>
                      <c:pt idx="8943">
                        <c:v>2016-06-18 19:31</c:v>
                      </c:pt>
                      <c:pt idx="8944">
                        <c:v>2016-06-18 19:31</c:v>
                      </c:pt>
                      <c:pt idx="8945">
                        <c:v>2016-06-18 19:31</c:v>
                      </c:pt>
                      <c:pt idx="8946">
                        <c:v>2016-06-18 19:31</c:v>
                      </c:pt>
                      <c:pt idx="8947">
                        <c:v>2016-06-18 19:31</c:v>
                      </c:pt>
                      <c:pt idx="8948">
                        <c:v>2016-06-18 19:31</c:v>
                      </c:pt>
                      <c:pt idx="8949">
                        <c:v>2016-06-18 19:31</c:v>
                      </c:pt>
                      <c:pt idx="8950">
                        <c:v>2016-06-18 19:31</c:v>
                      </c:pt>
                      <c:pt idx="8951">
                        <c:v>2016-06-18 19:31</c:v>
                      </c:pt>
                      <c:pt idx="8952">
                        <c:v>2016-06-18 19:31</c:v>
                      </c:pt>
                      <c:pt idx="8953">
                        <c:v>2016-06-18 19:31</c:v>
                      </c:pt>
                      <c:pt idx="8954">
                        <c:v>2016-06-18 19:31</c:v>
                      </c:pt>
                      <c:pt idx="8955">
                        <c:v>2016-06-18 19:31</c:v>
                      </c:pt>
                      <c:pt idx="8956">
                        <c:v>2016-06-18 19:31</c:v>
                      </c:pt>
                      <c:pt idx="8957">
                        <c:v>2016-06-18 19:31</c:v>
                      </c:pt>
                      <c:pt idx="8958">
                        <c:v>2016-06-18 19:31</c:v>
                      </c:pt>
                      <c:pt idx="8959">
                        <c:v>2016-06-18 19:31</c:v>
                      </c:pt>
                      <c:pt idx="8960">
                        <c:v>2016-06-18 19:31</c:v>
                      </c:pt>
                      <c:pt idx="8961">
                        <c:v>2016-06-18 19:31</c:v>
                      </c:pt>
                      <c:pt idx="8962">
                        <c:v>2016-06-18 19:31</c:v>
                      </c:pt>
                      <c:pt idx="8963">
                        <c:v>2016-06-18 19:31</c:v>
                      </c:pt>
                      <c:pt idx="8964">
                        <c:v>2016-06-18 19:31</c:v>
                      </c:pt>
                      <c:pt idx="8965">
                        <c:v>2016-06-18 19:31</c:v>
                      </c:pt>
                      <c:pt idx="8966">
                        <c:v>2016-06-18 19:31</c:v>
                      </c:pt>
                      <c:pt idx="8967">
                        <c:v>2016-06-18 19:31</c:v>
                      </c:pt>
                      <c:pt idx="8968">
                        <c:v>2016-06-18 19:31</c:v>
                      </c:pt>
                      <c:pt idx="8969">
                        <c:v>2016-06-18 19:31</c:v>
                      </c:pt>
                      <c:pt idx="8970">
                        <c:v>2016-06-18 19:31</c:v>
                      </c:pt>
                      <c:pt idx="8971">
                        <c:v>2016-06-18 19:31</c:v>
                      </c:pt>
                      <c:pt idx="8972">
                        <c:v>2016-06-18 19:31</c:v>
                      </c:pt>
                      <c:pt idx="8973">
                        <c:v>2016-06-18 19:31</c:v>
                      </c:pt>
                      <c:pt idx="8974">
                        <c:v>2016-06-18 19:32</c:v>
                      </c:pt>
                      <c:pt idx="8975">
                        <c:v>2016-06-18 19:32</c:v>
                      </c:pt>
                      <c:pt idx="8976">
                        <c:v>2016-06-18 19:32</c:v>
                      </c:pt>
                      <c:pt idx="8977">
                        <c:v>2016-06-18 19:32</c:v>
                      </c:pt>
                      <c:pt idx="8978">
                        <c:v>2016-06-18 19:32</c:v>
                      </c:pt>
                      <c:pt idx="8979">
                        <c:v>2016-06-18 19:32</c:v>
                      </c:pt>
                      <c:pt idx="8980">
                        <c:v>2016-06-18 19:32</c:v>
                      </c:pt>
                      <c:pt idx="8981">
                        <c:v>2016-06-18 19:32</c:v>
                      </c:pt>
                      <c:pt idx="8982">
                        <c:v>2016-06-18 19:32</c:v>
                      </c:pt>
                      <c:pt idx="8983">
                        <c:v>2016-06-18 19:32</c:v>
                      </c:pt>
                      <c:pt idx="8984">
                        <c:v>2016-06-18 19:32</c:v>
                      </c:pt>
                      <c:pt idx="8985">
                        <c:v>2016-06-18 19:32</c:v>
                      </c:pt>
                      <c:pt idx="8986">
                        <c:v>2016-06-18 19:32</c:v>
                      </c:pt>
                      <c:pt idx="8987">
                        <c:v>2016-06-18 19:32</c:v>
                      </c:pt>
                      <c:pt idx="8988">
                        <c:v>2016-06-18 19:32</c:v>
                      </c:pt>
                      <c:pt idx="8989">
                        <c:v>2016-06-18 19:32</c:v>
                      </c:pt>
                      <c:pt idx="8990">
                        <c:v>2016-06-18 19:32</c:v>
                      </c:pt>
                      <c:pt idx="8991">
                        <c:v>2016-06-18 19:32</c:v>
                      </c:pt>
                      <c:pt idx="8992">
                        <c:v>2016-06-18 19:32</c:v>
                      </c:pt>
                      <c:pt idx="8993">
                        <c:v>2016-06-18 19:32</c:v>
                      </c:pt>
                      <c:pt idx="8994">
                        <c:v>2016-06-18 19:32</c:v>
                      </c:pt>
                      <c:pt idx="8995">
                        <c:v>2016-06-18 19:32</c:v>
                      </c:pt>
                      <c:pt idx="8996">
                        <c:v>2016-06-18 19:32</c:v>
                      </c:pt>
                      <c:pt idx="8997">
                        <c:v>2016-06-18 19:32</c:v>
                      </c:pt>
                      <c:pt idx="8998">
                        <c:v>2016-06-18 19:32</c:v>
                      </c:pt>
                      <c:pt idx="8999">
                        <c:v>2016-06-18 19:32</c:v>
                      </c:pt>
                      <c:pt idx="9000">
                        <c:v>2016-06-18 19:32</c:v>
                      </c:pt>
                      <c:pt idx="9001">
                        <c:v>2016-06-18 19:32</c:v>
                      </c:pt>
                      <c:pt idx="9002">
                        <c:v>2016-06-18 19:32</c:v>
                      </c:pt>
                      <c:pt idx="9003">
                        <c:v>2016-06-18 19:32</c:v>
                      </c:pt>
                      <c:pt idx="9004">
                        <c:v>2016-06-18 19:32</c:v>
                      </c:pt>
                      <c:pt idx="9005">
                        <c:v>2016-06-18 19:32</c:v>
                      </c:pt>
                      <c:pt idx="9006">
                        <c:v>2016-06-18 19:32</c:v>
                      </c:pt>
                      <c:pt idx="9007">
                        <c:v>2016-06-18 19:32</c:v>
                      </c:pt>
                      <c:pt idx="9008">
                        <c:v>2016-06-18 19:32</c:v>
                      </c:pt>
                      <c:pt idx="9009">
                        <c:v>2016-06-18 19:32</c:v>
                      </c:pt>
                      <c:pt idx="9010">
                        <c:v>2016-06-18 19:32</c:v>
                      </c:pt>
                      <c:pt idx="9011">
                        <c:v>2016-06-18 19:32</c:v>
                      </c:pt>
                      <c:pt idx="9012">
                        <c:v>2016-06-18 19:32</c:v>
                      </c:pt>
                      <c:pt idx="9013">
                        <c:v>2016-06-18 19:32</c:v>
                      </c:pt>
                      <c:pt idx="9014">
                        <c:v>2016-06-18 19:32</c:v>
                      </c:pt>
                      <c:pt idx="9015">
                        <c:v>2016-06-18 19:32</c:v>
                      </c:pt>
                      <c:pt idx="9016">
                        <c:v>2016-06-18 19:32</c:v>
                      </c:pt>
                      <c:pt idx="9017">
                        <c:v>2016-06-18 19:32</c:v>
                      </c:pt>
                      <c:pt idx="9018">
                        <c:v>2016-06-18 19:32</c:v>
                      </c:pt>
                      <c:pt idx="9019">
                        <c:v>2016-06-18 19:32</c:v>
                      </c:pt>
                      <c:pt idx="9020">
                        <c:v>2016-06-18 19:32</c:v>
                      </c:pt>
                      <c:pt idx="9021">
                        <c:v>2016-06-18 19:32</c:v>
                      </c:pt>
                      <c:pt idx="9022">
                        <c:v>2016-06-18 19:32</c:v>
                      </c:pt>
                      <c:pt idx="9023">
                        <c:v>2016-06-18 19:32</c:v>
                      </c:pt>
                      <c:pt idx="9024">
                        <c:v>2016-06-18 19:32</c:v>
                      </c:pt>
                      <c:pt idx="9025">
                        <c:v>2016-06-18 19:32</c:v>
                      </c:pt>
                      <c:pt idx="9026">
                        <c:v>2016-06-18 19:32</c:v>
                      </c:pt>
                      <c:pt idx="9027">
                        <c:v>2016-06-18 19:32</c:v>
                      </c:pt>
                      <c:pt idx="9028">
                        <c:v>2016-06-18 19:32</c:v>
                      </c:pt>
                      <c:pt idx="9029">
                        <c:v>2016-06-18 19:32</c:v>
                      </c:pt>
                      <c:pt idx="9030">
                        <c:v>2016-06-18 19:32</c:v>
                      </c:pt>
                      <c:pt idx="9031">
                        <c:v>2016-06-18 19:33</c:v>
                      </c:pt>
                      <c:pt idx="9032">
                        <c:v>2016-06-18 19:33</c:v>
                      </c:pt>
                      <c:pt idx="9033">
                        <c:v>2016-06-18 19:33</c:v>
                      </c:pt>
                      <c:pt idx="9034">
                        <c:v>2016-06-18 19:33</c:v>
                      </c:pt>
                      <c:pt idx="9035">
                        <c:v>2016-06-18 19:33</c:v>
                      </c:pt>
                      <c:pt idx="9036">
                        <c:v>2016-06-18 19:33</c:v>
                      </c:pt>
                      <c:pt idx="9037">
                        <c:v>2016-06-18 19:33</c:v>
                      </c:pt>
                      <c:pt idx="9038">
                        <c:v>2016-06-18 19:33</c:v>
                      </c:pt>
                      <c:pt idx="9039">
                        <c:v>2016-06-18 19:33</c:v>
                      </c:pt>
                      <c:pt idx="9040">
                        <c:v>2016-06-18 19:33</c:v>
                      </c:pt>
                      <c:pt idx="9041">
                        <c:v>2016-06-18 19:33</c:v>
                      </c:pt>
                      <c:pt idx="9042">
                        <c:v>2016-06-18 19:33</c:v>
                      </c:pt>
                      <c:pt idx="9043">
                        <c:v>2016-06-18 19:33</c:v>
                      </c:pt>
                      <c:pt idx="9044">
                        <c:v>2016-06-18 19:33</c:v>
                      </c:pt>
                      <c:pt idx="9045">
                        <c:v>2016-06-18 19:33</c:v>
                      </c:pt>
                      <c:pt idx="9046">
                        <c:v>2016-06-18 19:33</c:v>
                      </c:pt>
                      <c:pt idx="9047">
                        <c:v>2016-06-18 19:33</c:v>
                      </c:pt>
                      <c:pt idx="9048">
                        <c:v>2016-06-18 19:33</c:v>
                      </c:pt>
                      <c:pt idx="9049">
                        <c:v>2016-06-18 19:33</c:v>
                      </c:pt>
                      <c:pt idx="9050">
                        <c:v>2016-06-18 19:33</c:v>
                      </c:pt>
                      <c:pt idx="9051">
                        <c:v>2016-06-18 19:33</c:v>
                      </c:pt>
                      <c:pt idx="9052">
                        <c:v>2016-06-18 19:33</c:v>
                      </c:pt>
                      <c:pt idx="9053">
                        <c:v>2016-06-18 19:33</c:v>
                      </c:pt>
                      <c:pt idx="9054">
                        <c:v>2016-06-18 19:33</c:v>
                      </c:pt>
                      <c:pt idx="9055">
                        <c:v>2016-06-18 19:33</c:v>
                      </c:pt>
                      <c:pt idx="9056">
                        <c:v>2016-06-18 19:33</c:v>
                      </c:pt>
                      <c:pt idx="9057">
                        <c:v>2016-06-18 19:33</c:v>
                      </c:pt>
                      <c:pt idx="9058">
                        <c:v>2016-06-18 19:33</c:v>
                      </c:pt>
                      <c:pt idx="9059">
                        <c:v>2016-06-18 19:33</c:v>
                      </c:pt>
                      <c:pt idx="9060">
                        <c:v>2016-06-18 19:33</c:v>
                      </c:pt>
                      <c:pt idx="9061">
                        <c:v>2016-06-18 19:33</c:v>
                      </c:pt>
                      <c:pt idx="9062">
                        <c:v>2016-06-18 19:33</c:v>
                      </c:pt>
                      <c:pt idx="9063">
                        <c:v>2016-06-18 19:33</c:v>
                      </c:pt>
                      <c:pt idx="9064">
                        <c:v>2016-06-18 19:33</c:v>
                      </c:pt>
                      <c:pt idx="9065">
                        <c:v>2016-06-18 19:33</c:v>
                      </c:pt>
                      <c:pt idx="9066">
                        <c:v>2016-06-18 19:33</c:v>
                      </c:pt>
                      <c:pt idx="9067">
                        <c:v>2016-06-18 19:33</c:v>
                      </c:pt>
                      <c:pt idx="9068">
                        <c:v>2016-06-18 19:33</c:v>
                      </c:pt>
                      <c:pt idx="9069">
                        <c:v>2016-06-18 19:33</c:v>
                      </c:pt>
                      <c:pt idx="9070">
                        <c:v>2016-06-18 19:33</c:v>
                      </c:pt>
                      <c:pt idx="9071">
                        <c:v>2016-06-18 19:33</c:v>
                      </c:pt>
                      <c:pt idx="9072">
                        <c:v>2016-06-18 19:33</c:v>
                      </c:pt>
                      <c:pt idx="9073">
                        <c:v>2016-06-18 19:33</c:v>
                      </c:pt>
                      <c:pt idx="9074">
                        <c:v>2016-06-18 19:33</c:v>
                      </c:pt>
                      <c:pt idx="9075">
                        <c:v>2016-06-18 19:33</c:v>
                      </c:pt>
                      <c:pt idx="9076">
                        <c:v>2016-06-18 19:33</c:v>
                      </c:pt>
                      <c:pt idx="9077">
                        <c:v>2016-06-18 19:33</c:v>
                      </c:pt>
                      <c:pt idx="9078">
                        <c:v>2016-06-18 19:33</c:v>
                      </c:pt>
                      <c:pt idx="9079">
                        <c:v>2016-06-18 19:33</c:v>
                      </c:pt>
                      <c:pt idx="9080">
                        <c:v>2016-06-18 19:33</c:v>
                      </c:pt>
                      <c:pt idx="9081">
                        <c:v>2016-06-18 19:33</c:v>
                      </c:pt>
                      <c:pt idx="9082">
                        <c:v>2016-06-18 19:33</c:v>
                      </c:pt>
                      <c:pt idx="9083">
                        <c:v>2016-06-18 19:33</c:v>
                      </c:pt>
                      <c:pt idx="9084">
                        <c:v>2016-06-18 19:33</c:v>
                      </c:pt>
                      <c:pt idx="9085">
                        <c:v>2016-06-18 19:33</c:v>
                      </c:pt>
                      <c:pt idx="9086">
                        <c:v>2016-06-18 19:33</c:v>
                      </c:pt>
                      <c:pt idx="9087">
                        <c:v>2016-06-18 19:33</c:v>
                      </c:pt>
                      <c:pt idx="9088">
                        <c:v>2016-06-18 19:33</c:v>
                      </c:pt>
                      <c:pt idx="9089">
                        <c:v>2016-06-18 19:34</c:v>
                      </c:pt>
                      <c:pt idx="9090">
                        <c:v>2016-06-18 19:34</c:v>
                      </c:pt>
                      <c:pt idx="9091">
                        <c:v>2016-06-18 19:34</c:v>
                      </c:pt>
                      <c:pt idx="9092">
                        <c:v>2016-06-18 19:34</c:v>
                      </c:pt>
                      <c:pt idx="9093">
                        <c:v>2016-06-18 19:34</c:v>
                      </c:pt>
                      <c:pt idx="9094">
                        <c:v>2016-06-18 19:34</c:v>
                      </c:pt>
                      <c:pt idx="9095">
                        <c:v>2016-06-18 19:34</c:v>
                      </c:pt>
                      <c:pt idx="9096">
                        <c:v>2016-06-18 19:34</c:v>
                      </c:pt>
                      <c:pt idx="9097">
                        <c:v>2016-06-18 19:34</c:v>
                      </c:pt>
                      <c:pt idx="9098">
                        <c:v>2016-06-18 19:34</c:v>
                      </c:pt>
                      <c:pt idx="9099">
                        <c:v>2016-06-18 19:34</c:v>
                      </c:pt>
                      <c:pt idx="9100">
                        <c:v>2016-06-18 19:34</c:v>
                      </c:pt>
                      <c:pt idx="9101">
                        <c:v>2016-06-18 19:34</c:v>
                      </c:pt>
                      <c:pt idx="9102">
                        <c:v>2016-06-18 19:34</c:v>
                      </c:pt>
                      <c:pt idx="9103">
                        <c:v>2016-06-18 19:34</c:v>
                      </c:pt>
                      <c:pt idx="9104">
                        <c:v>2016-06-18 19:34</c:v>
                      </c:pt>
                      <c:pt idx="9105">
                        <c:v>2016-06-18 19:34</c:v>
                      </c:pt>
                      <c:pt idx="9106">
                        <c:v>2016-06-18 19:34</c:v>
                      </c:pt>
                      <c:pt idx="9107">
                        <c:v>2016-06-18 19:34</c:v>
                      </c:pt>
                      <c:pt idx="9108">
                        <c:v>2016-06-18 19:34</c:v>
                      </c:pt>
                      <c:pt idx="9109">
                        <c:v>2016-06-18 19:34</c:v>
                      </c:pt>
                      <c:pt idx="9110">
                        <c:v>2016-06-18 19:34</c:v>
                      </c:pt>
                      <c:pt idx="9111">
                        <c:v>2016-06-18 19:34</c:v>
                      </c:pt>
                      <c:pt idx="9112">
                        <c:v>2016-06-18 19:34</c:v>
                      </c:pt>
                      <c:pt idx="9113">
                        <c:v>2016-06-18 19:34</c:v>
                      </c:pt>
                      <c:pt idx="9114">
                        <c:v>2016-06-18 19:34</c:v>
                      </c:pt>
                      <c:pt idx="9115">
                        <c:v>2016-06-18 19:34</c:v>
                      </c:pt>
                      <c:pt idx="9116">
                        <c:v>2016-06-18 19:34</c:v>
                      </c:pt>
                      <c:pt idx="9117">
                        <c:v>2016-06-18 19:34</c:v>
                      </c:pt>
                      <c:pt idx="9118">
                        <c:v>2016-06-18 19:34</c:v>
                      </c:pt>
                      <c:pt idx="9119">
                        <c:v>2016-06-18 19:34</c:v>
                      </c:pt>
                      <c:pt idx="9120">
                        <c:v>2016-06-18 19:34</c:v>
                      </c:pt>
                      <c:pt idx="9121">
                        <c:v>2016-06-18 19:34</c:v>
                      </c:pt>
                      <c:pt idx="9122">
                        <c:v>2016-06-18 19:34</c:v>
                      </c:pt>
                      <c:pt idx="9123">
                        <c:v>2016-06-18 19:34</c:v>
                      </c:pt>
                      <c:pt idx="9124">
                        <c:v>2016-06-18 19:34</c:v>
                      </c:pt>
                      <c:pt idx="9125">
                        <c:v>2016-06-18 19:34</c:v>
                      </c:pt>
                      <c:pt idx="9126">
                        <c:v>2016-06-18 19:34</c:v>
                      </c:pt>
                      <c:pt idx="9127">
                        <c:v>2016-06-18 19:34</c:v>
                      </c:pt>
                      <c:pt idx="9128">
                        <c:v>2016-06-18 19:34</c:v>
                      </c:pt>
                      <c:pt idx="9129">
                        <c:v>2016-06-18 19:34</c:v>
                      </c:pt>
                      <c:pt idx="9130">
                        <c:v>2016-06-18 19:34</c:v>
                      </c:pt>
                      <c:pt idx="9131">
                        <c:v>2016-06-18 19:34</c:v>
                      </c:pt>
                      <c:pt idx="9132">
                        <c:v>2016-06-18 19:34</c:v>
                      </c:pt>
                      <c:pt idx="9133">
                        <c:v>2016-06-18 19:34</c:v>
                      </c:pt>
                      <c:pt idx="9134">
                        <c:v>2016-06-18 19:34</c:v>
                      </c:pt>
                      <c:pt idx="9135">
                        <c:v>2016-06-18 19:34</c:v>
                      </c:pt>
                      <c:pt idx="9136">
                        <c:v>2016-06-18 19:34</c:v>
                      </c:pt>
                      <c:pt idx="9137">
                        <c:v>2016-06-18 19:34</c:v>
                      </c:pt>
                      <c:pt idx="9138">
                        <c:v>2016-06-18 19:34</c:v>
                      </c:pt>
                      <c:pt idx="9139">
                        <c:v>2016-06-18 19:34</c:v>
                      </c:pt>
                      <c:pt idx="9140">
                        <c:v>2016-06-18 19:34</c:v>
                      </c:pt>
                      <c:pt idx="9141">
                        <c:v>2016-06-18 19:34</c:v>
                      </c:pt>
                      <c:pt idx="9142">
                        <c:v>2016-06-18 19:34</c:v>
                      </c:pt>
                      <c:pt idx="9143">
                        <c:v>2016-06-18 19:34</c:v>
                      </c:pt>
                      <c:pt idx="9144">
                        <c:v>2016-06-18 19:34</c:v>
                      </c:pt>
                      <c:pt idx="9145">
                        <c:v>2016-06-18 19:34</c:v>
                      </c:pt>
                      <c:pt idx="9146">
                        <c:v>2016-06-18 19:34</c:v>
                      </c:pt>
                      <c:pt idx="9147">
                        <c:v>2016-06-18 19:35</c:v>
                      </c:pt>
                      <c:pt idx="9148">
                        <c:v>2016-06-18 19:35</c:v>
                      </c:pt>
                      <c:pt idx="9149">
                        <c:v>2016-06-18 19:35</c:v>
                      </c:pt>
                      <c:pt idx="9150">
                        <c:v>2016-06-18 19:35</c:v>
                      </c:pt>
                      <c:pt idx="9151">
                        <c:v>2016-06-18 19:35</c:v>
                      </c:pt>
                      <c:pt idx="9152">
                        <c:v>2016-06-18 19:35</c:v>
                      </c:pt>
                      <c:pt idx="9153">
                        <c:v>2016-06-18 19:35</c:v>
                      </c:pt>
                      <c:pt idx="9154">
                        <c:v>2016-06-18 19:35</c:v>
                      </c:pt>
                      <c:pt idx="9155">
                        <c:v>2016-06-18 19:35</c:v>
                      </c:pt>
                      <c:pt idx="9156">
                        <c:v>2016-06-18 19:35</c:v>
                      </c:pt>
                      <c:pt idx="9157">
                        <c:v>2016-06-18 19:35</c:v>
                      </c:pt>
                      <c:pt idx="9158">
                        <c:v>2016-06-18 19:35</c:v>
                      </c:pt>
                      <c:pt idx="9159">
                        <c:v>2016-06-18 19:35</c:v>
                      </c:pt>
                      <c:pt idx="9160">
                        <c:v>2016-06-18 19:35</c:v>
                      </c:pt>
                      <c:pt idx="9161">
                        <c:v>2016-06-18 19:35</c:v>
                      </c:pt>
                      <c:pt idx="9162">
                        <c:v>2016-06-18 19:35</c:v>
                      </c:pt>
                      <c:pt idx="9163">
                        <c:v>2016-06-18 19:35</c:v>
                      </c:pt>
                      <c:pt idx="9164">
                        <c:v>2016-06-18 19:35</c:v>
                      </c:pt>
                      <c:pt idx="9165">
                        <c:v>2016-06-18 19:35</c:v>
                      </c:pt>
                      <c:pt idx="9166">
                        <c:v>2016-06-18 19:35</c:v>
                      </c:pt>
                      <c:pt idx="9167">
                        <c:v>2016-06-18 19:35</c:v>
                      </c:pt>
                      <c:pt idx="9168">
                        <c:v>2016-06-18 19:35</c:v>
                      </c:pt>
                      <c:pt idx="9169">
                        <c:v>2016-06-18 19:35</c:v>
                      </c:pt>
                      <c:pt idx="9170">
                        <c:v>2016-06-18 19:35</c:v>
                      </c:pt>
                      <c:pt idx="9171">
                        <c:v>2016-06-18 19:35</c:v>
                      </c:pt>
                      <c:pt idx="9172">
                        <c:v>2016-06-18 19:35</c:v>
                      </c:pt>
                      <c:pt idx="9173">
                        <c:v>2016-06-18 19:35</c:v>
                      </c:pt>
                      <c:pt idx="9174">
                        <c:v>2016-06-18 19:35</c:v>
                      </c:pt>
                      <c:pt idx="9175">
                        <c:v>2016-06-18 19:35</c:v>
                      </c:pt>
                      <c:pt idx="9176">
                        <c:v>2016-06-18 19:35</c:v>
                      </c:pt>
                      <c:pt idx="9177">
                        <c:v>2016-06-18 19:35</c:v>
                      </c:pt>
                      <c:pt idx="9178">
                        <c:v>2016-06-18 19:35</c:v>
                      </c:pt>
                      <c:pt idx="9179">
                        <c:v>2016-06-18 19:35</c:v>
                      </c:pt>
                      <c:pt idx="9180">
                        <c:v>2016-06-18 19:35</c:v>
                      </c:pt>
                      <c:pt idx="9181">
                        <c:v>2016-06-18 19:35</c:v>
                      </c:pt>
                      <c:pt idx="9182">
                        <c:v>2016-06-18 19:35</c:v>
                      </c:pt>
                      <c:pt idx="9183">
                        <c:v>2016-06-18 19:35</c:v>
                      </c:pt>
                      <c:pt idx="9184">
                        <c:v>2016-06-18 19:35</c:v>
                      </c:pt>
                      <c:pt idx="9185">
                        <c:v>2016-06-18 19:35</c:v>
                      </c:pt>
                      <c:pt idx="9186">
                        <c:v>2016-06-18 19:35</c:v>
                      </c:pt>
                      <c:pt idx="9187">
                        <c:v>2016-06-18 19:35</c:v>
                      </c:pt>
                      <c:pt idx="9188">
                        <c:v>2016-06-18 19:35</c:v>
                      </c:pt>
                      <c:pt idx="9189">
                        <c:v>2016-06-18 19:35</c:v>
                      </c:pt>
                      <c:pt idx="9190">
                        <c:v>2016-06-18 19:35</c:v>
                      </c:pt>
                      <c:pt idx="9191">
                        <c:v>2016-06-18 19:35</c:v>
                      </c:pt>
                      <c:pt idx="9192">
                        <c:v>2016-06-18 19:35</c:v>
                      </c:pt>
                      <c:pt idx="9193">
                        <c:v>2016-06-18 19:35</c:v>
                      </c:pt>
                      <c:pt idx="9194">
                        <c:v>2016-06-18 19:35</c:v>
                      </c:pt>
                      <c:pt idx="9195">
                        <c:v>2016-06-18 19:35</c:v>
                      </c:pt>
                      <c:pt idx="9196">
                        <c:v>2016-06-18 19:35</c:v>
                      </c:pt>
                      <c:pt idx="9197">
                        <c:v>2016-06-18 19:35</c:v>
                      </c:pt>
                      <c:pt idx="9198">
                        <c:v>2016-06-18 19:35</c:v>
                      </c:pt>
                      <c:pt idx="9199">
                        <c:v>2016-06-18 19:35</c:v>
                      </c:pt>
                      <c:pt idx="9200">
                        <c:v>2016-06-18 19:35</c:v>
                      </c:pt>
                      <c:pt idx="9201">
                        <c:v>2016-06-18 19:35</c:v>
                      </c:pt>
                      <c:pt idx="9202">
                        <c:v>2016-06-18 19:35</c:v>
                      </c:pt>
                      <c:pt idx="9203">
                        <c:v>2016-06-18 19:35</c:v>
                      </c:pt>
                      <c:pt idx="9204">
                        <c:v>2016-06-18 19:35</c:v>
                      </c:pt>
                      <c:pt idx="9205">
                        <c:v>2016-06-18 19:36</c:v>
                      </c:pt>
                      <c:pt idx="9206">
                        <c:v>2016-06-18 19:36</c:v>
                      </c:pt>
                      <c:pt idx="9207">
                        <c:v>2016-06-18 19:36</c:v>
                      </c:pt>
                      <c:pt idx="9208">
                        <c:v>2016-06-18 19:36</c:v>
                      </c:pt>
                      <c:pt idx="9209">
                        <c:v>2016-06-18 19:36</c:v>
                      </c:pt>
                      <c:pt idx="9210">
                        <c:v>2016-06-18 19:36</c:v>
                      </c:pt>
                      <c:pt idx="9211">
                        <c:v>2016-06-18 19:36</c:v>
                      </c:pt>
                      <c:pt idx="9212">
                        <c:v>2016-06-18 19:36</c:v>
                      </c:pt>
                      <c:pt idx="9213">
                        <c:v>2016-06-18 19:36</c:v>
                      </c:pt>
                      <c:pt idx="9214">
                        <c:v>2016-06-18 19:36</c:v>
                      </c:pt>
                      <c:pt idx="9215">
                        <c:v>2016-06-18 19:36</c:v>
                      </c:pt>
                      <c:pt idx="9216">
                        <c:v>2016-06-18 19:36</c:v>
                      </c:pt>
                      <c:pt idx="9217">
                        <c:v>2016-06-18 19:36</c:v>
                      </c:pt>
                      <c:pt idx="9218">
                        <c:v>2016-06-18 19:36</c:v>
                      </c:pt>
                      <c:pt idx="9219">
                        <c:v>2016-06-18 19:36</c:v>
                      </c:pt>
                      <c:pt idx="9220">
                        <c:v>2016-06-18 19:36</c:v>
                      </c:pt>
                      <c:pt idx="9221">
                        <c:v>2016-06-18 19:36</c:v>
                      </c:pt>
                      <c:pt idx="9222">
                        <c:v>2016-06-18 19:36</c:v>
                      </c:pt>
                      <c:pt idx="9223">
                        <c:v>2016-06-18 19:36</c:v>
                      </c:pt>
                      <c:pt idx="9224">
                        <c:v>2016-06-18 19:36</c:v>
                      </c:pt>
                      <c:pt idx="9225">
                        <c:v>2016-06-18 19:36</c:v>
                      </c:pt>
                      <c:pt idx="9226">
                        <c:v>2016-06-18 19:36</c:v>
                      </c:pt>
                      <c:pt idx="9227">
                        <c:v>2016-06-18 19:36</c:v>
                      </c:pt>
                      <c:pt idx="9228">
                        <c:v>2016-06-18 19:36</c:v>
                      </c:pt>
                      <c:pt idx="9229">
                        <c:v>2016-06-18 19:36</c:v>
                      </c:pt>
                      <c:pt idx="9230">
                        <c:v>2016-06-18 19:36</c:v>
                      </c:pt>
                      <c:pt idx="9231">
                        <c:v>2016-06-18 19:36</c:v>
                      </c:pt>
                      <c:pt idx="9232">
                        <c:v>2016-06-18 19:36</c:v>
                      </c:pt>
                      <c:pt idx="9233">
                        <c:v>2016-06-18 19:36</c:v>
                      </c:pt>
                      <c:pt idx="9234">
                        <c:v>2016-06-18 19:36</c:v>
                      </c:pt>
                      <c:pt idx="9235">
                        <c:v>2016-06-18 19:36</c:v>
                      </c:pt>
                      <c:pt idx="9236">
                        <c:v>2016-06-18 19:36</c:v>
                      </c:pt>
                      <c:pt idx="9237">
                        <c:v>2016-06-18 19:36</c:v>
                      </c:pt>
                      <c:pt idx="9238">
                        <c:v>2016-06-18 19:36</c:v>
                      </c:pt>
                      <c:pt idx="9239">
                        <c:v>2016-06-18 19:36</c:v>
                      </c:pt>
                      <c:pt idx="9240">
                        <c:v>2016-06-18 19:36</c:v>
                      </c:pt>
                      <c:pt idx="9241">
                        <c:v>2016-06-18 19:36</c:v>
                      </c:pt>
                      <c:pt idx="9242">
                        <c:v>2016-06-18 19:36</c:v>
                      </c:pt>
                      <c:pt idx="9243">
                        <c:v>2016-06-18 19:36</c:v>
                      </c:pt>
                      <c:pt idx="9244">
                        <c:v>2016-06-18 19:36</c:v>
                      </c:pt>
                      <c:pt idx="9245">
                        <c:v>2016-06-18 19:36</c:v>
                      </c:pt>
                      <c:pt idx="9246">
                        <c:v>2016-06-18 19:36</c:v>
                      </c:pt>
                      <c:pt idx="9247">
                        <c:v>2016-06-18 19:36</c:v>
                      </c:pt>
                      <c:pt idx="9248">
                        <c:v>2016-06-18 19:36</c:v>
                      </c:pt>
                      <c:pt idx="9249">
                        <c:v>2016-06-18 19:36</c:v>
                      </c:pt>
                      <c:pt idx="9250">
                        <c:v>2016-06-18 19:36</c:v>
                      </c:pt>
                      <c:pt idx="9251">
                        <c:v>2016-06-18 19:36</c:v>
                      </c:pt>
                      <c:pt idx="9252">
                        <c:v>2016-06-18 19:36</c:v>
                      </c:pt>
                      <c:pt idx="9253">
                        <c:v>2016-06-18 19:36</c:v>
                      </c:pt>
                      <c:pt idx="9254">
                        <c:v>2016-06-18 19:36</c:v>
                      </c:pt>
                      <c:pt idx="9255">
                        <c:v>2016-06-18 19:36</c:v>
                      </c:pt>
                      <c:pt idx="9256">
                        <c:v>2016-06-18 19:36</c:v>
                      </c:pt>
                      <c:pt idx="9257">
                        <c:v>2016-06-18 19:36</c:v>
                      </c:pt>
                      <c:pt idx="9258">
                        <c:v>2016-06-18 19:36</c:v>
                      </c:pt>
                      <c:pt idx="9259">
                        <c:v>2016-06-18 19:36</c:v>
                      </c:pt>
                      <c:pt idx="9260">
                        <c:v>2016-06-18 19:36</c:v>
                      </c:pt>
                      <c:pt idx="9261">
                        <c:v>2016-06-18 19:36</c:v>
                      </c:pt>
                      <c:pt idx="9262">
                        <c:v>2016-06-18 19:37</c:v>
                      </c:pt>
                      <c:pt idx="9263">
                        <c:v>2016-06-18 19:37</c:v>
                      </c:pt>
                      <c:pt idx="9264">
                        <c:v>2016-06-18 19:37</c:v>
                      </c:pt>
                      <c:pt idx="9265">
                        <c:v>2016-06-18 19:37</c:v>
                      </c:pt>
                      <c:pt idx="9266">
                        <c:v>2016-06-18 19:37</c:v>
                      </c:pt>
                      <c:pt idx="9267">
                        <c:v>2016-06-18 19:37</c:v>
                      </c:pt>
                      <c:pt idx="9268">
                        <c:v>2016-06-18 19:37</c:v>
                      </c:pt>
                      <c:pt idx="9269">
                        <c:v>2016-06-18 19:37</c:v>
                      </c:pt>
                      <c:pt idx="9270">
                        <c:v>2016-06-18 19:37</c:v>
                      </c:pt>
                      <c:pt idx="9271">
                        <c:v>2016-06-18 19:37</c:v>
                      </c:pt>
                      <c:pt idx="9272">
                        <c:v>2016-06-18 19:37</c:v>
                      </c:pt>
                      <c:pt idx="9273">
                        <c:v>2016-06-18 19:37</c:v>
                      </c:pt>
                      <c:pt idx="9274">
                        <c:v>2016-06-18 19:37</c:v>
                      </c:pt>
                      <c:pt idx="9275">
                        <c:v>2016-06-18 19:37</c:v>
                      </c:pt>
                      <c:pt idx="9276">
                        <c:v>2016-06-18 19:37</c:v>
                      </c:pt>
                      <c:pt idx="9277">
                        <c:v>2016-06-18 19:37</c:v>
                      </c:pt>
                      <c:pt idx="9278">
                        <c:v>2016-06-18 19:37</c:v>
                      </c:pt>
                      <c:pt idx="9279">
                        <c:v>2016-06-18 19:37</c:v>
                      </c:pt>
                      <c:pt idx="9280">
                        <c:v>2016-06-18 19:37</c:v>
                      </c:pt>
                      <c:pt idx="9281">
                        <c:v>2016-06-18 19:37</c:v>
                      </c:pt>
                      <c:pt idx="9282">
                        <c:v>2016-06-18 19:37</c:v>
                      </c:pt>
                      <c:pt idx="9283">
                        <c:v>2016-06-18 19:37</c:v>
                      </c:pt>
                      <c:pt idx="9284">
                        <c:v>2016-06-18 19:37</c:v>
                      </c:pt>
                      <c:pt idx="9285">
                        <c:v>2016-06-18 19:37</c:v>
                      </c:pt>
                      <c:pt idx="9286">
                        <c:v>2016-06-18 19:37</c:v>
                      </c:pt>
                      <c:pt idx="9287">
                        <c:v>2016-06-18 19:37</c:v>
                      </c:pt>
                      <c:pt idx="9288">
                        <c:v>2016-06-18 19:37</c:v>
                      </c:pt>
                      <c:pt idx="9289">
                        <c:v>2016-06-18 19:37</c:v>
                      </c:pt>
                      <c:pt idx="9290">
                        <c:v>2016-06-18 19:37</c:v>
                      </c:pt>
                      <c:pt idx="9291">
                        <c:v>2016-06-18 19:37</c:v>
                      </c:pt>
                      <c:pt idx="9292">
                        <c:v>2016-06-18 19:37</c:v>
                      </c:pt>
                      <c:pt idx="9293">
                        <c:v>2016-06-18 19:37</c:v>
                      </c:pt>
                      <c:pt idx="9294">
                        <c:v>2016-06-18 19:37</c:v>
                      </c:pt>
                      <c:pt idx="9295">
                        <c:v>2016-06-18 19:37</c:v>
                      </c:pt>
                      <c:pt idx="9296">
                        <c:v>2016-06-18 19:37</c:v>
                      </c:pt>
                      <c:pt idx="9297">
                        <c:v>2016-06-18 19:37</c:v>
                      </c:pt>
                      <c:pt idx="9298">
                        <c:v>2016-06-18 19:37</c:v>
                      </c:pt>
                      <c:pt idx="9299">
                        <c:v>2016-06-18 19:37</c:v>
                      </c:pt>
                      <c:pt idx="9300">
                        <c:v>2016-06-18 19:37</c:v>
                      </c:pt>
                      <c:pt idx="9301">
                        <c:v>2016-06-18 19:37</c:v>
                      </c:pt>
                      <c:pt idx="9302">
                        <c:v>2016-06-18 19:37</c:v>
                      </c:pt>
                      <c:pt idx="9303">
                        <c:v>2016-06-18 19:37</c:v>
                      </c:pt>
                      <c:pt idx="9304">
                        <c:v>2016-06-18 19:37</c:v>
                      </c:pt>
                      <c:pt idx="9305">
                        <c:v>2016-06-18 19:37</c:v>
                      </c:pt>
                      <c:pt idx="9306">
                        <c:v>2016-06-18 19:37</c:v>
                      </c:pt>
                      <c:pt idx="9307">
                        <c:v>2016-06-18 19:37</c:v>
                      </c:pt>
                      <c:pt idx="9308">
                        <c:v>2016-06-18 19:37</c:v>
                      </c:pt>
                      <c:pt idx="9309">
                        <c:v>2016-06-18 19:37</c:v>
                      </c:pt>
                      <c:pt idx="9310">
                        <c:v>2016-06-18 19:37</c:v>
                      </c:pt>
                      <c:pt idx="9311">
                        <c:v>2016-06-18 19:37</c:v>
                      </c:pt>
                      <c:pt idx="9312">
                        <c:v>2016-06-18 19:37</c:v>
                      </c:pt>
                      <c:pt idx="9313">
                        <c:v>2016-06-18 19:37</c:v>
                      </c:pt>
                      <c:pt idx="9314">
                        <c:v>2016-06-18 19:37</c:v>
                      </c:pt>
                      <c:pt idx="9315">
                        <c:v>2016-06-18 19:37</c:v>
                      </c:pt>
                      <c:pt idx="9316">
                        <c:v>2016-06-18 19:37</c:v>
                      </c:pt>
                      <c:pt idx="9317">
                        <c:v>2016-06-18 19:37</c:v>
                      </c:pt>
                      <c:pt idx="9318">
                        <c:v>2016-06-18 19:38</c:v>
                      </c:pt>
                      <c:pt idx="9319">
                        <c:v>2016-06-18 19:38</c:v>
                      </c:pt>
                      <c:pt idx="9320">
                        <c:v>2016-06-18 19:38</c:v>
                      </c:pt>
                      <c:pt idx="9321">
                        <c:v>2016-06-18 19:38</c:v>
                      </c:pt>
                      <c:pt idx="9322">
                        <c:v>2016-06-18 19:38</c:v>
                      </c:pt>
                      <c:pt idx="9323">
                        <c:v>2016-06-18 19:38</c:v>
                      </c:pt>
                      <c:pt idx="9324">
                        <c:v>2016-06-18 19:38</c:v>
                      </c:pt>
                      <c:pt idx="9325">
                        <c:v>2016-06-18 19:38</c:v>
                      </c:pt>
                      <c:pt idx="9326">
                        <c:v>2016-06-18 19:38</c:v>
                      </c:pt>
                      <c:pt idx="9327">
                        <c:v>2016-06-18 19:38</c:v>
                      </c:pt>
                      <c:pt idx="9328">
                        <c:v>2016-06-18 19:38</c:v>
                      </c:pt>
                      <c:pt idx="9329">
                        <c:v>2016-06-18 19:38</c:v>
                      </c:pt>
                      <c:pt idx="9330">
                        <c:v>2016-06-18 19:38</c:v>
                      </c:pt>
                      <c:pt idx="9331">
                        <c:v>2016-06-18 19:38</c:v>
                      </c:pt>
                      <c:pt idx="9332">
                        <c:v>2016-06-18 19:38</c:v>
                      </c:pt>
                      <c:pt idx="9333">
                        <c:v>2016-06-18 19:38</c:v>
                      </c:pt>
                      <c:pt idx="9334">
                        <c:v>2016-06-18 19:38</c:v>
                      </c:pt>
                      <c:pt idx="9335">
                        <c:v>2016-06-18 19:38</c:v>
                      </c:pt>
                      <c:pt idx="9336">
                        <c:v>2016-06-18 19:38</c:v>
                      </c:pt>
                      <c:pt idx="9337">
                        <c:v>2016-06-18 19:38</c:v>
                      </c:pt>
                      <c:pt idx="9338">
                        <c:v>2016-06-18 19:38</c:v>
                      </c:pt>
                      <c:pt idx="9339">
                        <c:v>2016-06-18 19:38</c:v>
                      </c:pt>
                      <c:pt idx="9340">
                        <c:v>2016-06-18 19:38</c:v>
                      </c:pt>
                      <c:pt idx="9341">
                        <c:v>2016-06-18 19:38</c:v>
                      </c:pt>
                      <c:pt idx="9342">
                        <c:v>2016-06-18 19:38</c:v>
                      </c:pt>
                      <c:pt idx="9343">
                        <c:v>2016-06-18 19:38</c:v>
                      </c:pt>
                      <c:pt idx="9344">
                        <c:v>2016-06-18 19:38</c:v>
                      </c:pt>
                      <c:pt idx="9345">
                        <c:v>2016-06-18 19:38</c:v>
                      </c:pt>
                      <c:pt idx="9346">
                        <c:v>2016-06-18 19:38</c:v>
                      </c:pt>
                      <c:pt idx="9347">
                        <c:v>2016-06-18 19:38</c:v>
                      </c:pt>
                      <c:pt idx="9348">
                        <c:v>2016-06-18 19:38</c:v>
                      </c:pt>
                      <c:pt idx="9349">
                        <c:v>2016-06-18 19:38</c:v>
                      </c:pt>
                      <c:pt idx="9350">
                        <c:v>2016-06-18 19:38</c:v>
                      </c:pt>
                      <c:pt idx="9351">
                        <c:v>2016-06-18 19:38</c:v>
                      </c:pt>
                      <c:pt idx="9352">
                        <c:v>2016-06-18 19:38</c:v>
                      </c:pt>
                      <c:pt idx="9353">
                        <c:v>2016-06-18 19:38</c:v>
                      </c:pt>
                      <c:pt idx="9354">
                        <c:v>2016-06-18 19:38</c:v>
                      </c:pt>
                      <c:pt idx="9355">
                        <c:v>2016-06-18 19:38</c:v>
                      </c:pt>
                      <c:pt idx="9356">
                        <c:v>2016-06-18 19:38</c:v>
                      </c:pt>
                      <c:pt idx="9357">
                        <c:v>2016-06-18 19:38</c:v>
                      </c:pt>
                      <c:pt idx="9358">
                        <c:v>2016-06-18 19:38</c:v>
                      </c:pt>
                      <c:pt idx="9359">
                        <c:v>2016-06-18 19:38</c:v>
                      </c:pt>
                      <c:pt idx="9360">
                        <c:v>2016-06-18 19:38</c:v>
                      </c:pt>
                      <c:pt idx="9361">
                        <c:v>2016-06-18 19:38</c:v>
                      </c:pt>
                      <c:pt idx="9362">
                        <c:v>2016-06-18 19:38</c:v>
                      </c:pt>
                      <c:pt idx="9363">
                        <c:v>2016-06-18 19:38</c:v>
                      </c:pt>
                      <c:pt idx="9364">
                        <c:v>2016-06-18 19:38</c:v>
                      </c:pt>
                      <c:pt idx="9365">
                        <c:v>2016-06-18 19:38</c:v>
                      </c:pt>
                      <c:pt idx="9366">
                        <c:v>2016-06-18 19:38</c:v>
                      </c:pt>
                      <c:pt idx="9367">
                        <c:v>2016-06-18 19:38</c:v>
                      </c:pt>
                      <c:pt idx="9368">
                        <c:v>2016-06-18 19:38</c:v>
                      </c:pt>
                      <c:pt idx="9369">
                        <c:v>2016-06-18 19:38</c:v>
                      </c:pt>
                      <c:pt idx="9370">
                        <c:v>2016-06-18 19:38</c:v>
                      </c:pt>
                      <c:pt idx="9371">
                        <c:v>2016-06-18 19:38</c:v>
                      </c:pt>
                      <c:pt idx="9372">
                        <c:v>2016-06-18 19:38</c:v>
                      </c:pt>
                      <c:pt idx="9373">
                        <c:v>2016-06-18 19:38</c:v>
                      </c:pt>
                      <c:pt idx="9374">
                        <c:v>2016-06-18 19:39</c:v>
                      </c:pt>
                      <c:pt idx="9375">
                        <c:v>2016-06-18 19:39</c:v>
                      </c:pt>
                      <c:pt idx="9376">
                        <c:v>2016-06-18 19:39</c:v>
                      </c:pt>
                      <c:pt idx="9377">
                        <c:v>2016-06-18 19:39</c:v>
                      </c:pt>
                      <c:pt idx="9378">
                        <c:v>2016-06-18 19:39</c:v>
                      </c:pt>
                      <c:pt idx="9379">
                        <c:v>2016-06-18 19:39</c:v>
                      </c:pt>
                      <c:pt idx="9380">
                        <c:v>2016-06-18 19:39</c:v>
                      </c:pt>
                      <c:pt idx="9381">
                        <c:v>2016-06-18 19:39</c:v>
                      </c:pt>
                      <c:pt idx="9382">
                        <c:v>2016-06-18 19:39</c:v>
                      </c:pt>
                      <c:pt idx="9383">
                        <c:v>2016-06-18 19:39</c:v>
                      </c:pt>
                      <c:pt idx="9384">
                        <c:v>2016-06-18 19:39</c:v>
                      </c:pt>
                      <c:pt idx="9385">
                        <c:v>2016-06-18 19:39</c:v>
                      </c:pt>
                      <c:pt idx="9386">
                        <c:v>2016-06-18 19:39</c:v>
                      </c:pt>
                      <c:pt idx="9387">
                        <c:v>2016-06-18 19:39</c:v>
                      </c:pt>
                      <c:pt idx="9388">
                        <c:v>2016-06-18 19:39</c:v>
                      </c:pt>
                      <c:pt idx="9389">
                        <c:v>2016-06-18 19:39</c:v>
                      </c:pt>
                      <c:pt idx="9390">
                        <c:v>2016-06-18 19:39</c:v>
                      </c:pt>
                      <c:pt idx="9391">
                        <c:v>2016-06-18 19:39</c:v>
                      </c:pt>
                      <c:pt idx="9392">
                        <c:v>2016-06-18 19:39</c:v>
                      </c:pt>
                      <c:pt idx="9393">
                        <c:v>2016-06-18 19:39</c:v>
                      </c:pt>
                      <c:pt idx="9394">
                        <c:v>2016-06-18 19:39</c:v>
                      </c:pt>
                      <c:pt idx="9395">
                        <c:v>2016-06-18 19:39</c:v>
                      </c:pt>
                      <c:pt idx="9396">
                        <c:v>2016-06-18 19:39</c:v>
                      </c:pt>
                      <c:pt idx="9397">
                        <c:v>2016-06-18 19:39</c:v>
                      </c:pt>
                      <c:pt idx="9398">
                        <c:v>2016-06-18 19:39</c:v>
                      </c:pt>
                      <c:pt idx="9399">
                        <c:v>2016-06-18 19:39</c:v>
                      </c:pt>
                      <c:pt idx="9400">
                        <c:v>2016-06-18 19:39</c:v>
                      </c:pt>
                      <c:pt idx="9401">
                        <c:v>2016-06-18 19:39</c:v>
                      </c:pt>
                      <c:pt idx="9402">
                        <c:v>2016-06-18 19:39</c:v>
                      </c:pt>
                      <c:pt idx="9403">
                        <c:v>2016-06-18 19:39</c:v>
                      </c:pt>
                      <c:pt idx="9404">
                        <c:v>2016-06-18 19:39</c:v>
                      </c:pt>
                      <c:pt idx="9405">
                        <c:v>2016-06-18 19:39</c:v>
                      </c:pt>
                      <c:pt idx="9406">
                        <c:v>2016-06-18 19:39</c:v>
                      </c:pt>
                      <c:pt idx="9407">
                        <c:v>2016-06-18 19:39</c:v>
                      </c:pt>
                      <c:pt idx="9408">
                        <c:v>2016-06-18 19:39</c:v>
                      </c:pt>
                      <c:pt idx="9409">
                        <c:v>2016-06-18 19:39</c:v>
                      </c:pt>
                      <c:pt idx="9410">
                        <c:v>2016-06-18 19:39</c:v>
                      </c:pt>
                      <c:pt idx="9411">
                        <c:v>2016-06-18 19:39</c:v>
                      </c:pt>
                      <c:pt idx="9412">
                        <c:v>2016-06-18 19:39</c:v>
                      </c:pt>
                      <c:pt idx="9413">
                        <c:v>2016-06-18 19:39</c:v>
                      </c:pt>
                      <c:pt idx="9414">
                        <c:v>2016-06-18 19:39</c:v>
                      </c:pt>
                      <c:pt idx="9415">
                        <c:v>2016-06-18 19:39</c:v>
                      </c:pt>
                      <c:pt idx="9416">
                        <c:v>2016-06-18 19:39</c:v>
                      </c:pt>
                      <c:pt idx="9417">
                        <c:v>2016-06-18 19:39</c:v>
                      </c:pt>
                      <c:pt idx="9418">
                        <c:v>2016-06-18 19:39</c:v>
                      </c:pt>
                      <c:pt idx="9419">
                        <c:v>2016-06-18 19:39</c:v>
                      </c:pt>
                      <c:pt idx="9420">
                        <c:v>2016-06-18 19:39</c:v>
                      </c:pt>
                      <c:pt idx="9421">
                        <c:v>2016-06-18 19:39</c:v>
                      </c:pt>
                      <c:pt idx="9422">
                        <c:v>2016-06-18 19:39</c:v>
                      </c:pt>
                      <c:pt idx="9423">
                        <c:v>2016-06-18 19:39</c:v>
                      </c:pt>
                      <c:pt idx="9424">
                        <c:v>2016-06-18 19:39</c:v>
                      </c:pt>
                      <c:pt idx="9425">
                        <c:v>2016-06-18 19:39</c:v>
                      </c:pt>
                      <c:pt idx="9426">
                        <c:v>2016-06-18 19:39</c:v>
                      </c:pt>
                      <c:pt idx="9427">
                        <c:v>2016-06-18 19:39</c:v>
                      </c:pt>
                      <c:pt idx="9428">
                        <c:v>2016-06-18 19:39</c:v>
                      </c:pt>
                      <c:pt idx="9429">
                        <c:v>2016-06-18 19:39</c:v>
                      </c:pt>
                      <c:pt idx="9430">
                        <c:v>2016-06-18 19:39</c:v>
                      </c:pt>
                      <c:pt idx="9431">
                        <c:v>2016-06-18 19:39</c:v>
                      </c:pt>
                      <c:pt idx="9432">
                        <c:v>2016-06-18 19:39</c:v>
                      </c:pt>
                      <c:pt idx="9433">
                        <c:v>2016-06-18 19:40</c:v>
                      </c:pt>
                      <c:pt idx="9434">
                        <c:v>2016-06-18 19:40</c:v>
                      </c:pt>
                      <c:pt idx="9435">
                        <c:v>2016-06-18 19:40</c:v>
                      </c:pt>
                      <c:pt idx="9436">
                        <c:v>2016-06-18 19:40</c:v>
                      </c:pt>
                      <c:pt idx="9437">
                        <c:v>2016-06-18 19:40</c:v>
                      </c:pt>
                      <c:pt idx="9438">
                        <c:v>2016-06-18 19:40</c:v>
                      </c:pt>
                      <c:pt idx="9439">
                        <c:v>2016-06-18 19:40</c:v>
                      </c:pt>
                      <c:pt idx="9440">
                        <c:v>2016-06-18 19:40</c:v>
                      </c:pt>
                      <c:pt idx="9441">
                        <c:v>2016-06-18 19:40</c:v>
                      </c:pt>
                      <c:pt idx="9442">
                        <c:v>2016-06-18 19:40</c:v>
                      </c:pt>
                      <c:pt idx="9443">
                        <c:v>2016-06-18 19:40</c:v>
                      </c:pt>
                      <c:pt idx="9444">
                        <c:v>2016-06-18 19:40</c:v>
                      </c:pt>
                      <c:pt idx="9445">
                        <c:v>2016-06-18 19:40</c:v>
                      </c:pt>
                      <c:pt idx="9446">
                        <c:v>2016-06-18 19:40</c:v>
                      </c:pt>
                      <c:pt idx="9447">
                        <c:v>2016-06-18 19:40</c:v>
                      </c:pt>
                      <c:pt idx="9448">
                        <c:v>2016-06-18 19:40</c:v>
                      </c:pt>
                      <c:pt idx="9449">
                        <c:v>2016-06-18 19:40</c:v>
                      </c:pt>
                      <c:pt idx="9450">
                        <c:v>2016-06-18 19:40</c:v>
                      </c:pt>
                      <c:pt idx="9451">
                        <c:v>2016-06-18 19:40</c:v>
                      </c:pt>
                      <c:pt idx="9452">
                        <c:v>2016-06-18 19:40</c:v>
                      </c:pt>
                      <c:pt idx="9453">
                        <c:v>2016-06-18 19:40</c:v>
                      </c:pt>
                      <c:pt idx="9454">
                        <c:v>2016-06-18 19:40</c:v>
                      </c:pt>
                      <c:pt idx="9455">
                        <c:v>2016-06-18 19:40</c:v>
                      </c:pt>
                      <c:pt idx="9456">
                        <c:v>2016-06-18 19:40</c:v>
                      </c:pt>
                      <c:pt idx="9457">
                        <c:v>2016-06-18 19:40</c:v>
                      </c:pt>
                      <c:pt idx="9458">
                        <c:v>2016-06-18 19:40</c:v>
                      </c:pt>
                      <c:pt idx="9459">
                        <c:v>2016-06-18 19:40</c:v>
                      </c:pt>
                      <c:pt idx="9460">
                        <c:v>2016-06-18 19:40</c:v>
                      </c:pt>
                      <c:pt idx="9461">
                        <c:v>2016-06-18 19:40</c:v>
                      </c:pt>
                      <c:pt idx="9462">
                        <c:v>2016-06-18 19:40</c:v>
                      </c:pt>
                      <c:pt idx="9463">
                        <c:v>2016-06-18 19:40</c:v>
                      </c:pt>
                      <c:pt idx="9464">
                        <c:v>2016-06-18 19:40</c:v>
                      </c:pt>
                      <c:pt idx="9465">
                        <c:v>2016-06-18 19:40</c:v>
                      </c:pt>
                      <c:pt idx="9466">
                        <c:v>2016-06-18 19:40</c:v>
                      </c:pt>
                      <c:pt idx="9467">
                        <c:v>2016-06-18 19:40</c:v>
                      </c:pt>
                      <c:pt idx="9468">
                        <c:v>2016-06-18 19:40</c:v>
                      </c:pt>
                      <c:pt idx="9469">
                        <c:v>2016-06-18 19:40</c:v>
                      </c:pt>
                      <c:pt idx="9470">
                        <c:v>2016-06-18 19:40</c:v>
                      </c:pt>
                      <c:pt idx="9471">
                        <c:v>2016-06-18 19:40</c:v>
                      </c:pt>
                      <c:pt idx="9472">
                        <c:v>2016-06-18 19:40</c:v>
                      </c:pt>
                      <c:pt idx="9473">
                        <c:v>2016-06-18 19:40</c:v>
                      </c:pt>
                      <c:pt idx="9474">
                        <c:v>2016-06-18 19:40</c:v>
                      </c:pt>
                      <c:pt idx="9475">
                        <c:v>2016-06-18 19:40</c:v>
                      </c:pt>
                      <c:pt idx="9476">
                        <c:v>2016-06-18 19:40</c:v>
                      </c:pt>
                      <c:pt idx="9477">
                        <c:v>2016-06-18 19:40</c:v>
                      </c:pt>
                      <c:pt idx="9478">
                        <c:v>2016-06-18 19:40</c:v>
                      </c:pt>
                      <c:pt idx="9479">
                        <c:v>2016-06-18 19:40</c:v>
                      </c:pt>
                      <c:pt idx="9480">
                        <c:v>2016-06-18 19:40</c:v>
                      </c:pt>
                      <c:pt idx="9481">
                        <c:v>2016-06-18 19:40</c:v>
                      </c:pt>
                      <c:pt idx="9482">
                        <c:v>2016-06-18 19:40</c:v>
                      </c:pt>
                      <c:pt idx="9483">
                        <c:v>2016-06-18 19:40</c:v>
                      </c:pt>
                      <c:pt idx="9484">
                        <c:v>2016-06-18 19:40</c:v>
                      </c:pt>
                      <c:pt idx="9485">
                        <c:v>2016-06-18 19:40</c:v>
                      </c:pt>
                      <c:pt idx="9486">
                        <c:v>2016-06-18 19:40</c:v>
                      </c:pt>
                      <c:pt idx="9487">
                        <c:v>2016-06-18 19:40</c:v>
                      </c:pt>
                      <c:pt idx="9488">
                        <c:v>2016-06-18 19:40</c:v>
                      </c:pt>
                      <c:pt idx="9489">
                        <c:v>2016-06-18 19:40</c:v>
                      </c:pt>
                      <c:pt idx="9490">
                        <c:v>2016-06-18 19:41</c:v>
                      </c:pt>
                      <c:pt idx="9491">
                        <c:v>2016-06-18 19:41</c:v>
                      </c:pt>
                      <c:pt idx="9492">
                        <c:v>2016-06-18 19:41</c:v>
                      </c:pt>
                      <c:pt idx="9493">
                        <c:v>2016-06-18 19:41</c:v>
                      </c:pt>
                      <c:pt idx="9494">
                        <c:v>2016-06-18 19:41</c:v>
                      </c:pt>
                      <c:pt idx="9495">
                        <c:v>2016-06-18 19:41</c:v>
                      </c:pt>
                      <c:pt idx="9496">
                        <c:v>2016-06-18 19:41</c:v>
                      </c:pt>
                      <c:pt idx="9497">
                        <c:v>2016-06-18 19:41</c:v>
                      </c:pt>
                      <c:pt idx="9498">
                        <c:v>2016-06-18 19:41</c:v>
                      </c:pt>
                      <c:pt idx="9499">
                        <c:v>2016-06-18 19:41</c:v>
                      </c:pt>
                      <c:pt idx="9500">
                        <c:v>2016-06-18 19:41</c:v>
                      </c:pt>
                      <c:pt idx="9501">
                        <c:v>2016-06-18 19:41</c:v>
                      </c:pt>
                      <c:pt idx="9502">
                        <c:v>2016-06-18 19:41</c:v>
                      </c:pt>
                      <c:pt idx="9503">
                        <c:v>2016-06-18 19:41</c:v>
                      </c:pt>
                      <c:pt idx="9504">
                        <c:v>2016-06-18 19:41</c:v>
                      </c:pt>
                      <c:pt idx="9505">
                        <c:v>2016-06-18 19:41</c:v>
                      </c:pt>
                      <c:pt idx="9506">
                        <c:v>2016-06-18 19:41</c:v>
                      </c:pt>
                      <c:pt idx="9507">
                        <c:v>2016-06-18 19:41</c:v>
                      </c:pt>
                      <c:pt idx="9508">
                        <c:v>2016-06-18 19:41</c:v>
                      </c:pt>
                      <c:pt idx="9509">
                        <c:v>2016-06-18 19:41</c:v>
                      </c:pt>
                      <c:pt idx="9510">
                        <c:v>2016-06-18 19:41</c:v>
                      </c:pt>
                      <c:pt idx="9511">
                        <c:v>2016-06-18 19:41</c:v>
                      </c:pt>
                      <c:pt idx="9512">
                        <c:v>2016-06-18 19:41</c:v>
                      </c:pt>
                      <c:pt idx="9513">
                        <c:v>2016-06-18 19:41</c:v>
                      </c:pt>
                      <c:pt idx="9514">
                        <c:v>2016-06-18 19:41</c:v>
                      </c:pt>
                      <c:pt idx="9515">
                        <c:v>2016-06-18 19:41</c:v>
                      </c:pt>
                      <c:pt idx="9516">
                        <c:v>2016-06-18 19:41</c:v>
                      </c:pt>
                      <c:pt idx="9517">
                        <c:v>2016-06-18 19:41</c:v>
                      </c:pt>
                      <c:pt idx="9518">
                        <c:v>2016-06-18 19:41</c:v>
                      </c:pt>
                      <c:pt idx="9519">
                        <c:v>2016-06-18 19:41</c:v>
                      </c:pt>
                      <c:pt idx="9520">
                        <c:v>2016-06-18 19:41</c:v>
                      </c:pt>
                      <c:pt idx="9521">
                        <c:v>2016-06-18 19:41</c:v>
                      </c:pt>
                      <c:pt idx="9522">
                        <c:v>2016-06-18 19:41</c:v>
                      </c:pt>
                      <c:pt idx="9523">
                        <c:v>2016-06-18 19:41</c:v>
                      </c:pt>
                      <c:pt idx="9524">
                        <c:v>2016-06-18 19:41</c:v>
                      </c:pt>
                      <c:pt idx="9525">
                        <c:v>2016-06-18 19:41</c:v>
                      </c:pt>
                      <c:pt idx="9526">
                        <c:v>2016-06-18 19:41</c:v>
                      </c:pt>
                      <c:pt idx="9527">
                        <c:v>2016-06-18 19:41</c:v>
                      </c:pt>
                      <c:pt idx="9528">
                        <c:v>2016-06-18 19:41</c:v>
                      </c:pt>
                      <c:pt idx="9529">
                        <c:v>2016-06-18 19:41</c:v>
                      </c:pt>
                      <c:pt idx="9530">
                        <c:v>2016-06-18 19:41</c:v>
                      </c:pt>
                      <c:pt idx="9531">
                        <c:v>2016-06-18 19:41</c:v>
                      </c:pt>
                      <c:pt idx="9532">
                        <c:v>2016-06-18 19:41</c:v>
                      </c:pt>
                      <c:pt idx="9533">
                        <c:v>2016-06-18 19:41</c:v>
                      </c:pt>
                      <c:pt idx="9534">
                        <c:v>2016-06-18 19:41</c:v>
                      </c:pt>
                      <c:pt idx="9535">
                        <c:v>2016-06-18 19:41</c:v>
                      </c:pt>
                      <c:pt idx="9536">
                        <c:v>2016-06-18 19:41</c:v>
                      </c:pt>
                      <c:pt idx="9537">
                        <c:v>2016-06-18 19:41</c:v>
                      </c:pt>
                      <c:pt idx="9538">
                        <c:v>2016-06-18 19:41</c:v>
                      </c:pt>
                      <c:pt idx="9539">
                        <c:v>2016-06-18 19:41</c:v>
                      </c:pt>
                      <c:pt idx="9540">
                        <c:v>2016-06-18 19:41</c:v>
                      </c:pt>
                      <c:pt idx="9541">
                        <c:v>2016-06-18 19:41</c:v>
                      </c:pt>
                      <c:pt idx="9542">
                        <c:v>2016-06-18 19:41</c:v>
                      </c:pt>
                      <c:pt idx="9543">
                        <c:v>2016-06-18 19:41</c:v>
                      </c:pt>
                      <c:pt idx="9544">
                        <c:v>2016-06-18 19:41</c:v>
                      </c:pt>
                      <c:pt idx="9545">
                        <c:v>2016-06-18 19:41</c:v>
                      </c:pt>
                      <c:pt idx="9546">
                        <c:v>2016-06-18 19:42</c:v>
                      </c:pt>
                      <c:pt idx="9547">
                        <c:v>2016-06-18 19:42</c:v>
                      </c:pt>
                      <c:pt idx="9548">
                        <c:v>2016-06-18 19:42</c:v>
                      </c:pt>
                      <c:pt idx="9549">
                        <c:v>2016-06-18 19:42</c:v>
                      </c:pt>
                      <c:pt idx="9550">
                        <c:v>2016-06-18 19:42</c:v>
                      </c:pt>
                      <c:pt idx="9551">
                        <c:v>2016-06-18 19:42</c:v>
                      </c:pt>
                      <c:pt idx="9552">
                        <c:v>2016-06-18 19:42</c:v>
                      </c:pt>
                      <c:pt idx="9553">
                        <c:v>2016-06-18 19:42</c:v>
                      </c:pt>
                      <c:pt idx="9554">
                        <c:v>2016-06-18 19:42</c:v>
                      </c:pt>
                      <c:pt idx="9555">
                        <c:v>2016-06-18 19:42</c:v>
                      </c:pt>
                      <c:pt idx="9556">
                        <c:v>2016-06-18 19:42</c:v>
                      </c:pt>
                      <c:pt idx="9557">
                        <c:v>2016-06-18 19:42</c:v>
                      </c:pt>
                      <c:pt idx="9558">
                        <c:v>2016-06-18 19:42</c:v>
                      </c:pt>
                      <c:pt idx="9559">
                        <c:v>2016-06-18 19:42</c:v>
                      </c:pt>
                      <c:pt idx="9560">
                        <c:v>2016-06-18 19:42</c:v>
                      </c:pt>
                      <c:pt idx="9561">
                        <c:v>2016-06-18 19:42</c:v>
                      </c:pt>
                      <c:pt idx="9562">
                        <c:v>2016-06-18 19:42</c:v>
                      </c:pt>
                      <c:pt idx="9563">
                        <c:v>2016-06-18 19:42</c:v>
                      </c:pt>
                      <c:pt idx="9564">
                        <c:v>2016-06-18 19:42</c:v>
                      </c:pt>
                      <c:pt idx="9565">
                        <c:v>2016-06-18 19:42</c:v>
                      </c:pt>
                      <c:pt idx="9566">
                        <c:v>2016-06-18 19:42</c:v>
                      </c:pt>
                      <c:pt idx="9567">
                        <c:v>2016-06-18 19:42</c:v>
                      </c:pt>
                      <c:pt idx="9568">
                        <c:v>2016-06-18 19:42</c:v>
                      </c:pt>
                      <c:pt idx="9569">
                        <c:v>2016-06-18 19:42</c:v>
                      </c:pt>
                      <c:pt idx="9570">
                        <c:v>2016-06-18 19:42</c:v>
                      </c:pt>
                      <c:pt idx="9571">
                        <c:v>2016-06-18 19:42</c:v>
                      </c:pt>
                      <c:pt idx="9572">
                        <c:v>2016-06-18 19:42</c:v>
                      </c:pt>
                      <c:pt idx="9573">
                        <c:v>2016-06-18 19:42</c:v>
                      </c:pt>
                      <c:pt idx="9574">
                        <c:v>2016-06-18 19:42</c:v>
                      </c:pt>
                      <c:pt idx="9575">
                        <c:v>2016-06-18 19:42</c:v>
                      </c:pt>
                      <c:pt idx="9576">
                        <c:v>2016-06-18 19:42</c:v>
                      </c:pt>
                      <c:pt idx="9577">
                        <c:v>2016-06-18 19:42</c:v>
                      </c:pt>
                      <c:pt idx="9578">
                        <c:v>2016-06-18 19:42</c:v>
                      </c:pt>
                      <c:pt idx="9579">
                        <c:v>2016-06-18 19:42</c:v>
                      </c:pt>
                      <c:pt idx="9580">
                        <c:v>2016-06-18 19:42</c:v>
                      </c:pt>
                      <c:pt idx="9581">
                        <c:v>2016-06-18 19:42</c:v>
                      </c:pt>
                      <c:pt idx="9582">
                        <c:v>2016-06-18 19:42</c:v>
                      </c:pt>
                      <c:pt idx="9583">
                        <c:v>2016-06-18 19:42</c:v>
                      </c:pt>
                      <c:pt idx="9584">
                        <c:v>2016-06-18 19:42</c:v>
                      </c:pt>
                      <c:pt idx="9585">
                        <c:v>2016-06-18 19:42</c:v>
                      </c:pt>
                      <c:pt idx="9586">
                        <c:v>2016-06-18 19:42</c:v>
                      </c:pt>
                      <c:pt idx="9587">
                        <c:v>2016-06-18 19:42</c:v>
                      </c:pt>
                      <c:pt idx="9588">
                        <c:v>2016-06-18 19:42</c:v>
                      </c:pt>
                      <c:pt idx="9589">
                        <c:v>2016-06-18 19:42</c:v>
                      </c:pt>
                      <c:pt idx="9590">
                        <c:v>2016-06-18 19:42</c:v>
                      </c:pt>
                      <c:pt idx="9591">
                        <c:v>2016-06-18 19:42</c:v>
                      </c:pt>
                      <c:pt idx="9592">
                        <c:v>2016-06-18 19:42</c:v>
                      </c:pt>
                      <c:pt idx="9593">
                        <c:v>2016-06-18 19:42</c:v>
                      </c:pt>
                      <c:pt idx="9594">
                        <c:v>2016-06-18 19:42</c:v>
                      </c:pt>
                      <c:pt idx="9595">
                        <c:v>2016-06-18 19:42</c:v>
                      </c:pt>
                      <c:pt idx="9596">
                        <c:v>2016-06-18 19:42</c:v>
                      </c:pt>
                      <c:pt idx="9597">
                        <c:v>2016-06-18 19:42</c:v>
                      </c:pt>
                      <c:pt idx="9598">
                        <c:v>2016-06-18 19:42</c:v>
                      </c:pt>
                      <c:pt idx="9599">
                        <c:v>2016-06-18 19:42</c:v>
                      </c:pt>
                      <c:pt idx="9600">
                        <c:v>2016-06-18 19:42</c:v>
                      </c:pt>
                      <c:pt idx="9601">
                        <c:v>2016-06-18 19:43</c:v>
                      </c:pt>
                      <c:pt idx="9602">
                        <c:v>2016-06-18 19:43</c:v>
                      </c:pt>
                      <c:pt idx="9603">
                        <c:v>2016-06-18 19:43</c:v>
                      </c:pt>
                      <c:pt idx="9604">
                        <c:v>2016-06-18 19:43</c:v>
                      </c:pt>
                      <c:pt idx="9605">
                        <c:v>2016-06-18 19:43</c:v>
                      </c:pt>
                      <c:pt idx="9606">
                        <c:v>2016-06-18 19:43</c:v>
                      </c:pt>
                      <c:pt idx="9607">
                        <c:v>2016-06-18 19:43</c:v>
                      </c:pt>
                      <c:pt idx="9608">
                        <c:v>2016-06-18 19:43</c:v>
                      </c:pt>
                      <c:pt idx="9609">
                        <c:v>2016-06-18 19:43</c:v>
                      </c:pt>
                      <c:pt idx="9610">
                        <c:v>2016-06-18 19:43</c:v>
                      </c:pt>
                      <c:pt idx="9611">
                        <c:v>2016-06-18 19:43</c:v>
                      </c:pt>
                      <c:pt idx="9612">
                        <c:v>2016-06-18 19:43</c:v>
                      </c:pt>
                      <c:pt idx="9613">
                        <c:v>2016-06-18 19:43</c:v>
                      </c:pt>
                      <c:pt idx="9614">
                        <c:v>2016-06-18 19:43</c:v>
                      </c:pt>
                      <c:pt idx="9615">
                        <c:v>2016-06-18 19:43</c:v>
                      </c:pt>
                      <c:pt idx="9616">
                        <c:v>2016-06-18 19:43</c:v>
                      </c:pt>
                      <c:pt idx="9617">
                        <c:v>2016-06-18 19:43</c:v>
                      </c:pt>
                      <c:pt idx="9618">
                        <c:v>2016-06-18 19:43</c:v>
                      </c:pt>
                      <c:pt idx="9619">
                        <c:v>2016-06-18 19:43</c:v>
                      </c:pt>
                      <c:pt idx="9620">
                        <c:v>2016-06-18 19:43</c:v>
                      </c:pt>
                      <c:pt idx="9621">
                        <c:v>2016-06-18 19:43</c:v>
                      </c:pt>
                      <c:pt idx="9622">
                        <c:v>2016-06-18 19:43</c:v>
                      </c:pt>
                      <c:pt idx="9623">
                        <c:v>2016-06-18 19:43</c:v>
                      </c:pt>
                      <c:pt idx="9624">
                        <c:v>2016-06-18 19:43</c:v>
                      </c:pt>
                      <c:pt idx="9625">
                        <c:v>2016-06-18 19:43</c:v>
                      </c:pt>
                      <c:pt idx="9626">
                        <c:v>2016-06-18 19:43</c:v>
                      </c:pt>
                      <c:pt idx="9627">
                        <c:v>2016-06-18 19:43</c:v>
                      </c:pt>
                      <c:pt idx="9628">
                        <c:v>2016-06-18 19:43</c:v>
                      </c:pt>
                      <c:pt idx="9629">
                        <c:v>2016-06-18 19:43</c:v>
                      </c:pt>
                      <c:pt idx="9630">
                        <c:v>2016-06-18 19:43</c:v>
                      </c:pt>
                      <c:pt idx="9631">
                        <c:v>2016-06-18 19:43</c:v>
                      </c:pt>
                      <c:pt idx="9632">
                        <c:v>2016-06-18 19:43</c:v>
                      </c:pt>
                      <c:pt idx="9633">
                        <c:v>2016-06-18 19:43</c:v>
                      </c:pt>
                      <c:pt idx="9634">
                        <c:v>2016-06-18 19:43</c:v>
                      </c:pt>
                      <c:pt idx="9635">
                        <c:v>2016-06-18 19:43</c:v>
                      </c:pt>
                      <c:pt idx="9636">
                        <c:v>2016-06-18 19:43</c:v>
                      </c:pt>
                      <c:pt idx="9637">
                        <c:v>2016-06-18 19:43</c:v>
                      </c:pt>
                      <c:pt idx="9638">
                        <c:v>2016-06-18 19:43</c:v>
                      </c:pt>
                      <c:pt idx="9639">
                        <c:v>2016-06-18 19:43</c:v>
                      </c:pt>
                      <c:pt idx="9640">
                        <c:v>2016-06-18 19:43</c:v>
                      </c:pt>
                      <c:pt idx="9641">
                        <c:v>2016-06-18 19:43</c:v>
                      </c:pt>
                      <c:pt idx="9642">
                        <c:v>2016-06-18 19:43</c:v>
                      </c:pt>
                      <c:pt idx="9643">
                        <c:v>2016-06-18 19:43</c:v>
                      </c:pt>
                      <c:pt idx="9644">
                        <c:v>2016-06-18 19:43</c:v>
                      </c:pt>
                      <c:pt idx="9645">
                        <c:v>2016-06-18 19:43</c:v>
                      </c:pt>
                      <c:pt idx="9646">
                        <c:v>2016-06-18 19:43</c:v>
                      </c:pt>
                      <c:pt idx="9647">
                        <c:v>2016-06-18 19:43</c:v>
                      </c:pt>
                      <c:pt idx="9648">
                        <c:v>2016-06-18 19:43</c:v>
                      </c:pt>
                      <c:pt idx="9649">
                        <c:v>2016-06-18 19:43</c:v>
                      </c:pt>
                      <c:pt idx="9650">
                        <c:v>2016-06-18 19:43</c:v>
                      </c:pt>
                      <c:pt idx="9651">
                        <c:v>2016-06-18 19:43</c:v>
                      </c:pt>
                      <c:pt idx="9652">
                        <c:v>2016-06-18 19:43</c:v>
                      </c:pt>
                      <c:pt idx="9653">
                        <c:v>2016-06-18 19:43</c:v>
                      </c:pt>
                      <c:pt idx="9654">
                        <c:v>2016-06-18 19:43</c:v>
                      </c:pt>
                      <c:pt idx="9655">
                        <c:v>2016-06-18 19:43</c:v>
                      </c:pt>
                      <c:pt idx="9656">
                        <c:v>2016-06-18 19:43</c:v>
                      </c:pt>
                      <c:pt idx="9657">
                        <c:v>2016-06-18 19:43</c:v>
                      </c:pt>
                      <c:pt idx="9658">
                        <c:v>2016-06-18 19:43</c:v>
                      </c:pt>
                      <c:pt idx="9659">
                        <c:v>2016-06-18 19:44</c:v>
                      </c:pt>
                      <c:pt idx="9660">
                        <c:v>2016-06-18 19:44</c:v>
                      </c:pt>
                      <c:pt idx="9661">
                        <c:v>2016-06-18 19:44</c:v>
                      </c:pt>
                      <c:pt idx="9662">
                        <c:v>2016-06-18 19:44</c:v>
                      </c:pt>
                      <c:pt idx="9663">
                        <c:v>2016-06-18 19:44</c:v>
                      </c:pt>
                      <c:pt idx="9664">
                        <c:v>2016-06-18 19:44</c:v>
                      </c:pt>
                      <c:pt idx="9665">
                        <c:v>2016-06-18 19:44</c:v>
                      </c:pt>
                      <c:pt idx="9666">
                        <c:v>2016-06-18 19:44</c:v>
                      </c:pt>
                      <c:pt idx="9667">
                        <c:v>2016-06-18 19:44</c:v>
                      </c:pt>
                      <c:pt idx="9668">
                        <c:v>2016-06-18 19:44</c:v>
                      </c:pt>
                      <c:pt idx="9669">
                        <c:v>2016-06-18 19:44</c:v>
                      </c:pt>
                      <c:pt idx="9670">
                        <c:v>2016-06-18 19:44</c:v>
                      </c:pt>
                      <c:pt idx="9671">
                        <c:v>2016-06-18 19:44</c:v>
                      </c:pt>
                      <c:pt idx="9672">
                        <c:v>2016-06-18 19:44</c:v>
                      </c:pt>
                      <c:pt idx="9673">
                        <c:v>2016-06-18 19:44</c:v>
                      </c:pt>
                      <c:pt idx="9674">
                        <c:v>2016-06-18 19:44</c:v>
                      </c:pt>
                      <c:pt idx="9675">
                        <c:v>2016-06-18 19:44</c:v>
                      </c:pt>
                      <c:pt idx="9676">
                        <c:v>2016-06-18 19:44</c:v>
                      </c:pt>
                      <c:pt idx="9677">
                        <c:v>2016-06-18 19:44</c:v>
                      </c:pt>
                      <c:pt idx="9678">
                        <c:v>2016-06-18 19:44</c:v>
                      </c:pt>
                      <c:pt idx="9679">
                        <c:v>2016-06-18 19:44</c:v>
                      </c:pt>
                      <c:pt idx="9680">
                        <c:v>2016-06-18 19:44</c:v>
                      </c:pt>
                      <c:pt idx="9681">
                        <c:v>2016-06-18 19:44</c:v>
                      </c:pt>
                      <c:pt idx="9682">
                        <c:v>2016-06-18 19:44</c:v>
                      </c:pt>
                      <c:pt idx="9683">
                        <c:v>2016-06-18 19:44</c:v>
                      </c:pt>
                      <c:pt idx="9684">
                        <c:v>2016-06-18 19:44</c:v>
                      </c:pt>
                      <c:pt idx="9685">
                        <c:v>2016-06-18 19:44</c:v>
                      </c:pt>
                      <c:pt idx="9686">
                        <c:v>2016-06-18 19:44</c:v>
                      </c:pt>
                      <c:pt idx="9687">
                        <c:v>2016-06-18 19:44</c:v>
                      </c:pt>
                      <c:pt idx="9688">
                        <c:v>2016-06-18 19:44</c:v>
                      </c:pt>
                      <c:pt idx="9689">
                        <c:v>2016-06-18 19:44</c:v>
                      </c:pt>
                      <c:pt idx="9690">
                        <c:v>2016-06-18 19:44</c:v>
                      </c:pt>
                      <c:pt idx="9691">
                        <c:v>2016-06-18 19:44</c:v>
                      </c:pt>
                      <c:pt idx="9692">
                        <c:v>2016-06-18 19:44</c:v>
                      </c:pt>
                      <c:pt idx="9693">
                        <c:v>2016-06-18 19:44</c:v>
                      </c:pt>
                      <c:pt idx="9694">
                        <c:v>2016-06-18 19:44</c:v>
                      </c:pt>
                      <c:pt idx="9695">
                        <c:v>2016-06-18 19:44</c:v>
                      </c:pt>
                      <c:pt idx="9696">
                        <c:v>2016-06-18 19:44</c:v>
                      </c:pt>
                      <c:pt idx="9697">
                        <c:v>2016-06-18 19:44</c:v>
                      </c:pt>
                      <c:pt idx="9698">
                        <c:v>2016-06-18 19:44</c:v>
                      </c:pt>
                      <c:pt idx="9699">
                        <c:v>2016-06-18 19:44</c:v>
                      </c:pt>
                      <c:pt idx="9700">
                        <c:v>2016-06-18 19:44</c:v>
                      </c:pt>
                      <c:pt idx="9701">
                        <c:v>2016-06-18 19:44</c:v>
                      </c:pt>
                      <c:pt idx="9702">
                        <c:v>2016-06-18 19:44</c:v>
                      </c:pt>
                      <c:pt idx="9703">
                        <c:v>2016-06-18 19:44</c:v>
                      </c:pt>
                      <c:pt idx="9704">
                        <c:v>2016-06-18 19:44</c:v>
                      </c:pt>
                      <c:pt idx="9705">
                        <c:v>2016-06-18 19:44</c:v>
                      </c:pt>
                      <c:pt idx="9706">
                        <c:v>2016-06-18 19:44</c:v>
                      </c:pt>
                      <c:pt idx="9707">
                        <c:v>2016-06-18 19:44</c:v>
                      </c:pt>
                      <c:pt idx="9708">
                        <c:v>2016-06-18 19:44</c:v>
                      </c:pt>
                      <c:pt idx="9709">
                        <c:v>2016-06-18 19:44</c:v>
                      </c:pt>
                      <c:pt idx="9710">
                        <c:v>2016-06-18 19:44</c:v>
                      </c:pt>
                      <c:pt idx="9711">
                        <c:v>2016-06-18 19:44</c:v>
                      </c:pt>
                      <c:pt idx="9712">
                        <c:v>2016-06-18 19:45</c:v>
                      </c:pt>
                      <c:pt idx="9713">
                        <c:v>2016-06-18 19:45</c:v>
                      </c:pt>
                      <c:pt idx="9714">
                        <c:v>2016-06-18 19:45</c:v>
                      </c:pt>
                      <c:pt idx="9715">
                        <c:v>2016-06-18 19:45</c:v>
                      </c:pt>
                      <c:pt idx="9716">
                        <c:v>2016-06-18 19:45</c:v>
                      </c:pt>
                      <c:pt idx="9717">
                        <c:v>2016-06-18 19:45</c:v>
                      </c:pt>
                      <c:pt idx="9718">
                        <c:v>2016-06-18 19:45</c:v>
                      </c:pt>
                      <c:pt idx="9719">
                        <c:v>2016-06-18 19:45</c:v>
                      </c:pt>
                      <c:pt idx="9720">
                        <c:v>2016-06-18 19:45</c:v>
                      </c:pt>
                      <c:pt idx="9721">
                        <c:v>2016-06-18 19:45</c:v>
                      </c:pt>
                      <c:pt idx="9722">
                        <c:v>2016-06-18 19:45</c:v>
                      </c:pt>
                      <c:pt idx="9723">
                        <c:v>2016-06-18 19:45</c:v>
                      </c:pt>
                      <c:pt idx="9724">
                        <c:v>2016-06-18 19:45</c:v>
                      </c:pt>
                      <c:pt idx="9725">
                        <c:v>2016-06-18 19:45</c:v>
                      </c:pt>
                      <c:pt idx="9726">
                        <c:v>2016-06-18 19:45</c:v>
                      </c:pt>
                      <c:pt idx="9727">
                        <c:v>2016-06-18 19:45</c:v>
                      </c:pt>
                      <c:pt idx="9728">
                        <c:v>2016-06-18 19:45</c:v>
                      </c:pt>
                      <c:pt idx="9729">
                        <c:v>2016-06-18 19:45</c:v>
                      </c:pt>
                      <c:pt idx="9730">
                        <c:v>2016-06-18 19:45</c:v>
                      </c:pt>
                      <c:pt idx="9731">
                        <c:v>2016-06-18 19:45</c:v>
                      </c:pt>
                      <c:pt idx="9732">
                        <c:v>2016-06-18 19:45</c:v>
                      </c:pt>
                      <c:pt idx="9733">
                        <c:v>2016-06-18 19:45</c:v>
                      </c:pt>
                      <c:pt idx="9734">
                        <c:v>2016-06-18 19:45</c:v>
                      </c:pt>
                      <c:pt idx="9735">
                        <c:v>2016-06-18 19:45</c:v>
                      </c:pt>
                      <c:pt idx="9736">
                        <c:v>2016-06-18 19:45</c:v>
                      </c:pt>
                      <c:pt idx="9737">
                        <c:v>2016-06-18 19:45</c:v>
                      </c:pt>
                      <c:pt idx="9738">
                        <c:v>2016-06-18 19:45</c:v>
                      </c:pt>
                      <c:pt idx="9739">
                        <c:v>2016-06-18 19:45</c:v>
                      </c:pt>
                      <c:pt idx="9740">
                        <c:v>2016-06-18 19:45</c:v>
                      </c:pt>
                      <c:pt idx="9741">
                        <c:v>2016-06-18 19:45</c:v>
                      </c:pt>
                      <c:pt idx="9742">
                        <c:v>2016-06-18 19:45</c:v>
                      </c:pt>
                      <c:pt idx="9743">
                        <c:v>2016-06-18 19:45</c:v>
                      </c:pt>
                      <c:pt idx="9744">
                        <c:v>2016-06-18 19:45</c:v>
                      </c:pt>
                      <c:pt idx="9745">
                        <c:v>2016-06-18 19:45</c:v>
                      </c:pt>
                      <c:pt idx="9746">
                        <c:v>2016-06-18 19:45</c:v>
                      </c:pt>
                      <c:pt idx="9747">
                        <c:v>2016-06-18 19:45</c:v>
                      </c:pt>
                      <c:pt idx="9748">
                        <c:v>2016-06-18 19:45</c:v>
                      </c:pt>
                      <c:pt idx="9749">
                        <c:v>2016-06-18 19:45</c:v>
                      </c:pt>
                      <c:pt idx="9750">
                        <c:v>2016-06-18 19:45</c:v>
                      </c:pt>
                      <c:pt idx="9751">
                        <c:v>2016-06-18 19:45</c:v>
                      </c:pt>
                      <c:pt idx="9752">
                        <c:v>2016-06-18 19:45</c:v>
                      </c:pt>
                      <c:pt idx="9753">
                        <c:v>2016-06-18 19:45</c:v>
                      </c:pt>
                      <c:pt idx="9754">
                        <c:v>2016-06-18 19:45</c:v>
                      </c:pt>
                      <c:pt idx="9755">
                        <c:v>2016-06-18 19:45</c:v>
                      </c:pt>
                      <c:pt idx="9756">
                        <c:v>2016-06-18 19:45</c:v>
                      </c:pt>
                      <c:pt idx="9757">
                        <c:v>2016-06-18 19:45</c:v>
                      </c:pt>
                      <c:pt idx="9758">
                        <c:v>2016-06-18 19:45</c:v>
                      </c:pt>
                      <c:pt idx="9759">
                        <c:v>2016-06-18 19:45</c:v>
                      </c:pt>
                      <c:pt idx="9760">
                        <c:v>2016-06-18 19:45</c:v>
                      </c:pt>
                      <c:pt idx="9761">
                        <c:v>2016-06-18 19:45</c:v>
                      </c:pt>
                      <c:pt idx="9762">
                        <c:v>2016-06-18 19:45</c:v>
                      </c:pt>
                      <c:pt idx="9763">
                        <c:v>2016-06-18 19:45</c:v>
                      </c:pt>
                      <c:pt idx="9764">
                        <c:v>2016-06-18 19:45</c:v>
                      </c:pt>
                      <c:pt idx="9765">
                        <c:v>2016-06-18 19:45</c:v>
                      </c:pt>
                      <c:pt idx="9766">
                        <c:v>2016-06-18 19:45</c:v>
                      </c:pt>
                      <c:pt idx="9767">
                        <c:v>2016-06-18 19:45</c:v>
                      </c:pt>
                      <c:pt idx="9768">
                        <c:v>2016-06-18 19:46</c:v>
                      </c:pt>
                      <c:pt idx="9769">
                        <c:v>2016-06-18 19:46</c:v>
                      </c:pt>
                      <c:pt idx="9770">
                        <c:v>2016-06-18 19:46</c:v>
                      </c:pt>
                      <c:pt idx="9771">
                        <c:v>2016-06-18 19:46</c:v>
                      </c:pt>
                      <c:pt idx="9772">
                        <c:v>2016-06-18 19:46</c:v>
                      </c:pt>
                      <c:pt idx="9773">
                        <c:v>2016-06-18 19:46</c:v>
                      </c:pt>
                      <c:pt idx="9774">
                        <c:v>2016-06-18 19:46</c:v>
                      </c:pt>
                      <c:pt idx="9775">
                        <c:v>2016-06-18 19:46</c:v>
                      </c:pt>
                      <c:pt idx="9776">
                        <c:v>2016-06-18 19:46</c:v>
                      </c:pt>
                      <c:pt idx="9777">
                        <c:v>2016-06-18 19:46</c:v>
                      </c:pt>
                      <c:pt idx="9778">
                        <c:v>2016-06-18 19:46</c:v>
                      </c:pt>
                      <c:pt idx="9779">
                        <c:v>2016-06-18 19:46</c:v>
                      </c:pt>
                      <c:pt idx="9780">
                        <c:v>2016-06-18 19:46</c:v>
                      </c:pt>
                      <c:pt idx="9781">
                        <c:v>2016-06-18 19:46</c:v>
                      </c:pt>
                      <c:pt idx="9782">
                        <c:v>2016-06-18 19:46</c:v>
                      </c:pt>
                      <c:pt idx="9783">
                        <c:v>2016-06-18 19:46</c:v>
                      </c:pt>
                      <c:pt idx="9784">
                        <c:v>2016-06-18 19:46</c:v>
                      </c:pt>
                      <c:pt idx="9785">
                        <c:v>2016-06-18 19:46</c:v>
                      </c:pt>
                      <c:pt idx="9786">
                        <c:v>2016-06-18 19:46</c:v>
                      </c:pt>
                      <c:pt idx="9787">
                        <c:v>2016-06-18 19:46</c:v>
                      </c:pt>
                      <c:pt idx="9788">
                        <c:v>2016-06-18 19:46</c:v>
                      </c:pt>
                      <c:pt idx="9789">
                        <c:v>2016-06-18 19:46</c:v>
                      </c:pt>
                      <c:pt idx="9790">
                        <c:v>2016-06-18 19:46</c:v>
                      </c:pt>
                      <c:pt idx="9791">
                        <c:v>2016-06-18 19:46</c:v>
                      </c:pt>
                      <c:pt idx="9792">
                        <c:v>2016-06-18 19:46</c:v>
                      </c:pt>
                      <c:pt idx="9793">
                        <c:v>2016-06-18 19:46</c:v>
                      </c:pt>
                      <c:pt idx="9794">
                        <c:v>2016-06-18 19:46</c:v>
                      </c:pt>
                      <c:pt idx="9795">
                        <c:v>2016-06-18 19:46</c:v>
                      </c:pt>
                      <c:pt idx="9796">
                        <c:v>2016-06-18 19:46</c:v>
                      </c:pt>
                      <c:pt idx="9797">
                        <c:v>2016-06-18 19:46</c:v>
                      </c:pt>
                      <c:pt idx="9798">
                        <c:v>2016-06-18 19:46</c:v>
                      </c:pt>
                      <c:pt idx="9799">
                        <c:v>2016-06-18 19:46</c:v>
                      </c:pt>
                      <c:pt idx="9800">
                        <c:v>2016-06-18 19:46</c:v>
                      </c:pt>
                      <c:pt idx="9801">
                        <c:v>2016-06-18 19:46</c:v>
                      </c:pt>
                      <c:pt idx="9802">
                        <c:v>2016-06-18 19:46</c:v>
                      </c:pt>
                      <c:pt idx="9803">
                        <c:v>2016-06-18 19:46</c:v>
                      </c:pt>
                      <c:pt idx="9804">
                        <c:v>2016-06-18 19:46</c:v>
                      </c:pt>
                      <c:pt idx="9805">
                        <c:v>2016-06-18 19:46</c:v>
                      </c:pt>
                      <c:pt idx="9806">
                        <c:v>2016-06-18 19:46</c:v>
                      </c:pt>
                      <c:pt idx="9807">
                        <c:v>2016-06-18 19:46</c:v>
                      </c:pt>
                      <c:pt idx="9808">
                        <c:v>2016-06-18 19:46</c:v>
                      </c:pt>
                      <c:pt idx="9809">
                        <c:v>2016-06-18 19:46</c:v>
                      </c:pt>
                      <c:pt idx="9810">
                        <c:v>2016-06-18 19:46</c:v>
                      </c:pt>
                      <c:pt idx="9811">
                        <c:v>2016-06-18 19:46</c:v>
                      </c:pt>
                      <c:pt idx="9812">
                        <c:v>2016-06-18 19:46</c:v>
                      </c:pt>
                      <c:pt idx="9813">
                        <c:v>2016-06-18 19:46</c:v>
                      </c:pt>
                      <c:pt idx="9814">
                        <c:v>2016-06-18 19:46</c:v>
                      </c:pt>
                      <c:pt idx="9815">
                        <c:v>2016-06-18 19:46</c:v>
                      </c:pt>
                      <c:pt idx="9816">
                        <c:v>2016-06-18 19:46</c:v>
                      </c:pt>
                      <c:pt idx="9817">
                        <c:v>2016-06-18 19:46</c:v>
                      </c:pt>
                      <c:pt idx="9818">
                        <c:v>2016-06-18 19:46</c:v>
                      </c:pt>
                      <c:pt idx="9819">
                        <c:v>2016-06-18 19:46</c:v>
                      </c:pt>
                      <c:pt idx="9820">
                        <c:v>2016-06-18 19:46</c:v>
                      </c:pt>
                      <c:pt idx="9821">
                        <c:v>2016-06-18 19:46</c:v>
                      </c:pt>
                      <c:pt idx="9822">
                        <c:v>2016-06-18 19:46</c:v>
                      </c:pt>
                      <c:pt idx="9823">
                        <c:v>2016-06-18 19:46</c:v>
                      </c:pt>
                      <c:pt idx="9824">
                        <c:v>2016-06-18 19:46</c:v>
                      </c:pt>
                      <c:pt idx="9825">
                        <c:v>2016-06-18 19:46</c:v>
                      </c:pt>
                      <c:pt idx="9826">
                        <c:v>2016-06-18 19:47</c:v>
                      </c:pt>
                      <c:pt idx="9827">
                        <c:v>2016-06-18 19:47</c:v>
                      </c:pt>
                      <c:pt idx="9828">
                        <c:v>2016-06-18 19:47</c:v>
                      </c:pt>
                      <c:pt idx="9829">
                        <c:v>2016-06-18 19:47</c:v>
                      </c:pt>
                      <c:pt idx="9830">
                        <c:v>2016-06-18 19:47</c:v>
                      </c:pt>
                      <c:pt idx="9831">
                        <c:v>2016-06-18 19:47</c:v>
                      </c:pt>
                      <c:pt idx="9832">
                        <c:v>2016-06-18 19:47</c:v>
                      </c:pt>
                      <c:pt idx="9833">
                        <c:v>2016-06-18 19:47</c:v>
                      </c:pt>
                      <c:pt idx="9834">
                        <c:v>2016-06-18 19:47</c:v>
                      </c:pt>
                      <c:pt idx="9835">
                        <c:v>2016-06-18 19:47</c:v>
                      </c:pt>
                      <c:pt idx="9836">
                        <c:v>2016-06-18 19:47</c:v>
                      </c:pt>
                      <c:pt idx="9837">
                        <c:v>2016-06-18 19:47</c:v>
                      </c:pt>
                      <c:pt idx="9838">
                        <c:v>2016-06-18 19:47</c:v>
                      </c:pt>
                      <c:pt idx="9839">
                        <c:v>2016-06-18 19:47</c:v>
                      </c:pt>
                      <c:pt idx="9840">
                        <c:v>2016-06-18 19:47</c:v>
                      </c:pt>
                      <c:pt idx="9841">
                        <c:v>2016-06-18 19:47</c:v>
                      </c:pt>
                      <c:pt idx="9842">
                        <c:v>2016-06-18 19:47</c:v>
                      </c:pt>
                      <c:pt idx="9843">
                        <c:v>2016-06-18 19:47</c:v>
                      </c:pt>
                      <c:pt idx="9844">
                        <c:v>2016-06-18 19:47</c:v>
                      </c:pt>
                      <c:pt idx="9845">
                        <c:v>2016-06-18 19:47</c:v>
                      </c:pt>
                      <c:pt idx="9846">
                        <c:v>2016-06-18 19:47</c:v>
                      </c:pt>
                      <c:pt idx="9847">
                        <c:v>2016-06-18 19:47</c:v>
                      </c:pt>
                      <c:pt idx="9848">
                        <c:v>2016-06-18 19:47</c:v>
                      </c:pt>
                      <c:pt idx="9849">
                        <c:v>2016-06-18 19:47</c:v>
                      </c:pt>
                      <c:pt idx="9850">
                        <c:v>2016-06-18 19:47</c:v>
                      </c:pt>
                      <c:pt idx="9851">
                        <c:v>2016-06-18 19:47</c:v>
                      </c:pt>
                      <c:pt idx="9852">
                        <c:v>2016-06-18 19:47</c:v>
                      </c:pt>
                      <c:pt idx="9853">
                        <c:v>2016-06-18 19:47</c:v>
                      </c:pt>
                      <c:pt idx="9854">
                        <c:v>2016-06-18 19:47</c:v>
                      </c:pt>
                      <c:pt idx="9855">
                        <c:v>2016-06-18 19:47</c:v>
                      </c:pt>
                      <c:pt idx="9856">
                        <c:v>2016-06-18 19:47</c:v>
                      </c:pt>
                      <c:pt idx="9857">
                        <c:v>2016-06-18 19:47</c:v>
                      </c:pt>
                      <c:pt idx="9858">
                        <c:v>2016-06-18 19:47</c:v>
                      </c:pt>
                      <c:pt idx="9859">
                        <c:v>2016-06-18 19:47</c:v>
                      </c:pt>
                      <c:pt idx="9860">
                        <c:v>2016-06-18 19:47</c:v>
                      </c:pt>
                      <c:pt idx="9861">
                        <c:v>2016-06-18 19:47</c:v>
                      </c:pt>
                      <c:pt idx="9862">
                        <c:v>2016-06-18 19:47</c:v>
                      </c:pt>
                      <c:pt idx="9863">
                        <c:v>2016-06-18 19:47</c:v>
                      </c:pt>
                      <c:pt idx="9864">
                        <c:v>2016-06-18 19:47</c:v>
                      </c:pt>
                      <c:pt idx="9865">
                        <c:v>2016-06-18 19:47</c:v>
                      </c:pt>
                      <c:pt idx="9866">
                        <c:v>2016-06-18 19:47</c:v>
                      </c:pt>
                      <c:pt idx="9867">
                        <c:v>2016-06-18 19:47</c:v>
                      </c:pt>
                      <c:pt idx="9868">
                        <c:v>2016-06-18 19:47</c:v>
                      </c:pt>
                      <c:pt idx="9869">
                        <c:v>2016-06-18 19:47</c:v>
                      </c:pt>
                      <c:pt idx="9870">
                        <c:v>2016-06-18 19:47</c:v>
                      </c:pt>
                      <c:pt idx="9871">
                        <c:v>2016-06-18 19:47</c:v>
                      </c:pt>
                      <c:pt idx="9872">
                        <c:v>2016-06-18 19:47</c:v>
                      </c:pt>
                      <c:pt idx="9873">
                        <c:v>2016-06-18 19:47</c:v>
                      </c:pt>
                      <c:pt idx="9874">
                        <c:v>2016-06-18 19:47</c:v>
                      </c:pt>
                      <c:pt idx="9875">
                        <c:v>2016-06-18 19:47</c:v>
                      </c:pt>
                      <c:pt idx="9876">
                        <c:v>2016-06-18 19:47</c:v>
                      </c:pt>
                      <c:pt idx="9877">
                        <c:v>2016-06-18 19:47</c:v>
                      </c:pt>
                      <c:pt idx="9878">
                        <c:v>2016-06-18 19:47</c:v>
                      </c:pt>
                      <c:pt idx="9879">
                        <c:v>2016-06-18 19:48</c:v>
                      </c:pt>
                      <c:pt idx="9880">
                        <c:v>2016-06-18 19:48</c:v>
                      </c:pt>
                      <c:pt idx="9881">
                        <c:v>2016-06-18 19:48</c:v>
                      </c:pt>
                      <c:pt idx="9882">
                        <c:v>2016-06-18 19:48</c:v>
                      </c:pt>
                      <c:pt idx="9883">
                        <c:v>2016-06-18 19:48</c:v>
                      </c:pt>
                      <c:pt idx="9884">
                        <c:v>2016-06-18 19:48</c:v>
                      </c:pt>
                      <c:pt idx="9885">
                        <c:v>2016-06-18 19:48</c:v>
                      </c:pt>
                      <c:pt idx="9886">
                        <c:v>2016-06-18 19:48</c:v>
                      </c:pt>
                      <c:pt idx="9887">
                        <c:v>2016-06-18 19:48</c:v>
                      </c:pt>
                      <c:pt idx="9888">
                        <c:v>2016-06-18 19:48</c:v>
                      </c:pt>
                      <c:pt idx="9889">
                        <c:v>2016-06-18 19:48</c:v>
                      </c:pt>
                      <c:pt idx="9890">
                        <c:v>2016-06-18 19:48</c:v>
                      </c:pt>
                      <c:pt idx="9891">
                        <c:v>2016-06-18 19:48</c:v>
                      </c:pt>
                      <c:pt idx="9892">
                        <c:v>2016-06-18 19:48</c:v>
                      </c:pt>
                      <c:pt idx="9893">
                        <c:v>2016-06-18 19:48</c:v>
                      </c:pt>
                      <c:pt idx="9894">
                        <c:v>2016-06-18 19:48</c:v>
                      </c:pt>
                      <c:pt idx="9895">
                        <c:v>2016-06-18 19:48</c:v>
                      </c:pt>
                      <c:pt idx="9896">
                        <c:v>2016-06-18 19:48</c:v>
                      </c:pt>
                      <c:pt idx="9897">
                        <c:v>2016-06-18 19:48</c:v>
                      </c:pt>
                      <c:pt idx="9898">
                        <c:v>2016-06-18 19:48</c:v>
                      </c:pt>
                      <c:pt idx="9899">
                        <c:v>2016-06-18 19:48</c:v>
                      </c:pt>
                      <c:pt idx="9900">
                        <c:v>2016-06-18 19:48</c:v>
                      </c:pt>
                      <c:pt idx="9901">
                        <c:v>2016-06-18 19:48</c:v>
                      </c:pt>
                      <c:pt idx="9902">
                        <c:v>2016-06-18 19:48</c:v>
                      </c:pt>
                      <c:pt idx="9903">
                        <c:v>2016-06-18 19:48</c:v>
                      </c:pt>
                      <c:pt idx="9904">
                        <c:v>2016-06-18 19:48</c:v>
                      </c:pt>
                      <c:pt idx="9905">
                        <c:v>2016-06-18 19:48</c:v>
                      </c:pt>
                      <c:pt idx="9906">
                        <c:v>2016-06-18 19:48</c:v>
                      </c:pt>
                      <c:pt idx="9907">
                        <c:v>2016-06-18 19:48</c:v>
                      </c:pt>
                      <c:pt idx="9908">
                        <c:v>2016-06-18 19:48</c:v>
                      </c:pt>
                      <c:pt idx="9909">
                        <c:v>2016-06-18 19:48</c:v>
                      </c:pt>
                      <c:pt idx="9910">
                        <c:v>2016-06-18 19:48</c:v>
                      </c:pt>
                      <c:pt idx="9911">
                        <c:v>2016-06-18 19:48</c:v>
                      </c:pt>
                      <c:pt idx="9912">
                        <c:v>2016-06-18 19:48</c:v>
                      </c:pt>
                      <c:pt idx="9913">
                        <c:v>2016-06-18 19:48</c:v>
                      </c:pt>
                      <c:pt idx="9914">
                        <c:v>2016-06-18 19:48</c:v>
                      </c:pt>
                      <c:pt idx="9915">
                        <c:v>2016-06-18 19:48</c:v>
                      </c:pt>
                      <c:pt idx="9916">
                        <c:v>2016-06-18 19:48</c:v>
                      </c:pt>
                      <c:pt idx="9917">
                        <c:v>2016-06-18 19:48</c:v>
                      </c:pt>
                      <c:pt idx="9918">
                        <c:v>2016-06-18 19:48</c:v>
                      </c:pt>
                      <c:pt idx="9919">
                        <c:v>2016-06-18 19:48</c:v>
                      </c:pt>
                      <c:pt idx="9920">
                        <c:v>2016-06-18 19:48</c:v>
                      </c:pt>
                      <c:pt idx="9921">
                        <c:v>2016-06-18 19:48</c:v>
                      </c:pt>
                      <c:pt idx="9922">
                        <c:v>2016-06-18 19:48</c:v>
                      </c:pt>
                      <c:pt idx="9923">
                        <c:v>2016-06-18 19:48</c:v>
                      </c:pt>
                      <c:pt idx="9924">
                        <c:v>2016-06-18 19:48</c:v>
                      </c:pt>
                      <c:pt idx="9925">
                        <c:v>2016-06-18 19:48</c:v>
                      </c:pt>
                      <c:pt idx="9926">
                        <c:v>2016-06-18 19:48</c:v>
                      </c:pt>
                      <c:pt idx="9927">
                        <c:v>2016-06-18 19:48</c:v>
                      </c:pt>
                      <c:pt idx="9928">
                        <c:v>2016-06-18 19:48</c:v>
                      </c:pt>
                      <c:pt idx="9929">
                        <c:v>2016-06-18 19:48</c:v>
                      </c:pt>
                      <c:pt idx="9930">
                        <c:v>2016-06-18 19:48</c:v>
                      </c:pt>
                      <c:pt idx="9931">
                        <c:v>2016-06-18 19:48</c:v>
                      </c:pt>
                      <c:pt idx="9932">
                        <c:v>2016-06-18 19:48</c:v>
                      </c:pt>
                      <c:pt idx="9933">
                        <c:v>2016-06-18 19:48</c:v>
                      </c:pt>
                      <c:pt idx="9934">
                        <c:v>2016-06-18 19:48</c:v>
                      </c:pt>
                      <c:pt idx="9935">
                        <c:v>2016-06-18 19:49</c:v>
                      </c:pt>
                      <c:pt idx="9936">
                        <c:v>2016-06-18 19:49</c:v>
                      </c:pt>
                      <c:pt idx="9937">
                        <c:v>2016-06-18 19:49</c:v>
                      </c:pt>
                      <c:pt idx="9938">
                        <c:v>2016-06-18 19:49</c:v>
                      </c:pt>
                      <c:pt idx="9939">
                        <c:v>2016-06-18 19:49</c:v>
                      </c:pt>
                      <c:pt idx="9940">
                        <c:v>2016-06-18 19:49</c:v>
                      </c:pt>
                      <c:pt idx="9941">
                        <c:v>2016-06-18 19:49</c:v>
                      </c:pt>
                      <c:pt idx="9942">
                        <c:v>2016-06-18 19:49</c:v>
                      </c:pt>
                      <c:pt idx="9943">
                        <c:v>2016-06-18 19:49</c:v>
                      </c:pt>
                      <c:pt idx="9944">
                        <c:v>2016-06-18 19:49</c:v>
                      </c:pt>
                      <c:pt idx="9945">
                        <c:v>2016-06-18 19:49</c:v>
                      </c:pt>
                      <c:pt idx="9946">
                        <c:v>2016-06-18 19:49</c:v>
                      </c:pt>
                      <c:pt idx="9947">
                        <c:v>2016-06-18 19:49</c:v>
                      </c:pt>
                      <c:pt idx="9948">
                        <c:v>2016-06-18 19:49</c:v>
                      </c:pt>
                      <c:pt idx="9949">
                        <c:v>2016-06-18 19:49</c:v>
                      </c:pt>
                      <c:pt idx="9950">
                        <c:v>2016-06-18 19:49</c:v>
                      </c:pt>
                      <c:pt idx="9951">
                        <c:v>2016-06-18 19:49</c:v>
                      </c:pt>
                      <c:pt idx="9952">
                        <c:v>2016-06-18 19:49</c:v>
                      </c:pt>
                      <c:pt idx="9953">
                        <c:v>2016-06-18 19:49</c:v>
                      </c:pt>
                      <c:pt idx="9954">
                        <c:v>2016-06-18 19:49</c:v>
                      </c:pt>
                      <c:pt idx="9955">
                        <c:v>2016-06-18 19:49</c:v>
                      </c:pt>
                      <c:pt idx="9956">
                        <c:v>2016-06-18 19:49</c:v>
                      </c:pt>
                      <c:pt idx="9957">
                        <c:v>2016-06-18 19:49</c:v>
                      </c:pt>
                      <c:pt idx="9958">
                        <c:v>2016-06-18 19:49</c:v>
                      </c:pt>
                      <c:pt idx="9959">
                        <c:v>2016-06-18 19:49</c:v>
                      </c:pt>
                      <c:pt idx="9960">
                        <c:v>2016-06-18 19:49</c:v>
                      </c:pt>
                      <c:pt idx="9961">
                        <c:v>2016-06-18 19:49</c:v>
                      </c:pt>
                      <c:pt idx="9962">
                        <c:v>2016-06-18 19:49</c:v>
                      </c:pt>
                      <c:pt idx="9963">
                        <c:v>2016-06-18 19:49</c:v>
                      </c:pt>
                      <c:pt idx="9964">
                        <c:v>2016-06-18 19:49</c:v>
                      </c:pt>
                      <c:pt idx="9965">
                        <c:v>2016-06-18 19:49</c:v>
                      </c:pt>
                      <c:pt idx="9966">
                        <c:v>2016-06-18 19:49</c:v>
                      </c:pt>
                      <c:pt idx="9967">
                        <c:v>2016-06-18 19:49</c:v>
                      </c:pt>
                      <c:pt idx="9968">
                        <c:v>2016-06-18 19:49</c:v>
                      </c:pt>
                      <c:pt idx="9969">
                        <c:v>2016-06-18 19:49</c:v>
                      </c:pt>
                      <c:pt idx="9970">
                        <c:v>2016-06-18 19:49</c:v>
                      </c:pt>
                      <c:pt idx="9971">
                        <c:v>2016-06-18 19:49</c:v>
                      </c:pt>
                      <c:pt idx="9972">
                        <c:v>2016-06-18 19:49</c:v>
                      </c:pt>
                      <c:pt idx="9973">
                        <c:v>2016-06-18 19:49</c:v>
                      </c:pt>
                      <c:pt idx="9974">
                        <c:v>2016-06-18 19:49</c:v>
                      </c:pt>
                      <c:pt idx="9975">
                        <c:v>2016-06-18 19:49</c:v>
                      </c:pt>
                      <c:pt idx="9976">
                        <c:v>2016-06-18 19:49</c:v>
                      </c:pt>
                      <c:pt idx="9977">
                        <c:v>2016-06-18 19:49</c:v>
                      </c:pt>
                      <c:pt idx="9978">
                        <c:v>2016-06-18 19:49</c:v>
                      </c:pt>
                      <c:pt idx="9979">
                        <c:v>2016-06-18 19:49</c:v>
                      </c:pt>
                      <c:pt idx="9980">
                        <c:v>2016-06-18 19:49</c:v>
                      </c:pt>
                      <c:pt idx="9981">
                        <c:v>2016-06-18 19:49</c:v>
                      </c:pt>
                      <c:pt idx="9982">
                        <c:v>2016-06-18 19:49</c:v>
                      </c:pt>
                      <c:pt idx="9983">
                        <c:v>2016-06-18 19:49</c:v>
                      </c:pt>
                      <c:pt idx="9984">
                        <c:v>2016-06-18 19:49</c:v>
                      </c:pt>
                      <c:pt idx="9985">
                        <c:v>2016-06-18 19:49</c:v>
                      </c:pt>
                      <c:pt idx="9986">
                        <c:v>2016-06-18 19:49</c:v>
                      </c:pt>
                      <c:pt idx="9987">
                        <c:v>2016-06-18 19:49</c:v>
                      </c:pt>
                      <c:pt idx="9988">
                        <c:v>2016-06-18 19:49</c:v>
                      </c:pt>
                      <c:pt idx="9989">
                        <c:v>2016-06-18 19:49</c:v>
                      </c:pt>
                      <c:pt idx="9990">
                        <c:v>2016-06-18 19:49</c:v>
                      </c:pt>
                      <c:pt idx="9991">
                        <c:v>2016-06-18 19:49</c:v>
                      </c:pt>
                      <c:pt idx="9992">
                        <c:v>2016-06-18 19:50</c:v>
                      </c:pt>
                      <c:pt idx="9993">
                        <c:v>2016-06-18 19:50</c:v>
                      </c:pt>
                      <c:pt idx="9994">
                        <c:v>2016-06-18 19:50</c:v>
                      </c:pt>
                      <c:pt idx="9995">
                        <c:v>2016-06-18 19:50</c:v>
                      </c:pt>
                      <c:pt idx="9996">
                        <c:v>2016-06-18 19:50</c:v>
                      </c:pt>
                      <c:pt idx="9997">
                        <c:v>2016-06-18 19:50</c:v>
                      </c:pt>
                      <c:pt idx="9998">
                        <c:v>2016-06-18 19:50</c:v>
                      </c:pt>
                      <c:pt idx="9999">
                        <c:v>2016-06-18 19:50</c:v>
                      </c:pt>
                      <c:pt idx="10000">
                        <c:v>2016-06-18 19:50</c:v>
                      </c:pt>
                      <c:pt idx="10001">
                        <c:v>2016-06-18 19:50</c:v>
                      </c:pt>
                      <c:pt idx="10002">
                        <c:v>2016-06-18 19:50</c:v>
                      </c:pt>
                      <c:pt idx="10003">
                        <c:v>2016-06-18 19:50</c:v>
                      </c:pt>
                      <c:pt idx="10004">
                        <c:v>2016-06-18 19:50</c:v>
                      </c:pt>
                      <c:pt idx="10005">
                        <c:v>2016-06-18 19:50</c:v>
                      </c:pt>
                      <c:pt idx="10006">
                        <c:v>2016-06-18 19:50</c:v>
                      </c:pt>
                      <c:pt idx="10007">
                        <c:v>2016-06-18 19:50</c:v>
                      </c:pt>
                      <c:pt idx="10008">
                        <c:v>2016-06-18 19:50</c:v>
                      </c:pt>
                      <c:pt idx="10009">
                        <c:v>2016-06-18 19:50</c:v>
                      </c:pt>
                      <c:pt idx="10010">
                        <c:v>2016-06-18 19:50</c:v>
                      </c:pt>
                      <c:pt idx="10011">
                        <c:v>2016-06-18 19:50</c:v>
                      </c:pt>
                      <c:pt idx="10012">
                        <c:v>2016-06-18 19:50</c:v>
                      </c:pt>
                      <c:pt idx="10013">
                        <c:v>2016-06-18 19:50</c:v>
                      </c:pt>
                      <c:pt idx="10014">
                        <c:v>2016-06-18 19:50</c:v>
                      </c:pt>
                      <c:pt idx="10015">
                        <c:v>2016-06-18 19:50</c:v>
                      </c:pt>
                      <c:pt idx="10016">
                        <c:v>2016-06-18 19:50</c:v>
                      </c:pt>
                      <c:pt idx="10017">
                        <c:v>2016-06-18 19:50</c:v>
                      </c:pt>
                      <c:pt idx="10018">
                        <c:v>2016-06-18 19:50</c:v>
                      </c:pt>
                      <c:pt idx="10019">
                        <c:v>2016-06-18 19:50</c:v>
                      </c:pt>
                      <c:pt idx="10020">
                        <c:v>2016-06-18 19:50</c:v>
                      </c:pt>
                      <c:pt idx="10021">
                        <c:v>2016-06-18 19:50</c:v>
                      </c:pt>
                      <c:pt idx="10022">
                        <c:v>2016-06-18 19:50</c:v>
                      </c:pt>
                      <c:pt idx="10023">
                        <c:v>2016-06-18 19:50</c:v>
                      </c:pt>
                      <c:pt idx="10024">
                        <c:v>2016-06-18 19:50</c:v>
                      </c:pt>
                      <c:pt idx="10025">
                        <c:v>2016-06-18 19:50</c:v>
                      </c:pt>
                      <c:pt idx="10026">
                        <c:v>2016-06-18 19:50</c:v>
                      </c:pt>
                      <c:pt idx="10027">
                        <c:v>2016-06-18 19:50</c:v>
                      </c:pt>
                      <c:pt idx="10028">
                        <c:v>2016-06-18 19:50</c:v>
                      </c:pt>
                      <c:pt idx="10029">
                        <c:v>2016-06-18 19:50</c:v>
                      </c:pt>
                      <c:pt idx="10030">
                        <c:v>2016-06-18 19:50</c:v>
                      </c:pt>
                      <c:pt idx="10031">
                        <c:v>2016-06-18 19:50</c:v>
                      </c:pt>
                      <c:pt idx="10032">
                        <c:v>2016-06-18 19:50</c:v>
                      </c:pt>
                      <c:pt idx="10033">
                        <c:v>2016-06-18 19:50</c:v>
                      </c:pt>
                      <c:pt idx="10034">
                        <c:v>2016-06-18 19:50</c:v>
                      </c:pt>
                      <c:pt idx="10035">
                        <c:v>2016-06-18 19:50</c:v>
                      </c:pt>
                      <c:pt idx="10036">
                        <c:v>2016-06-18 19:50</c:v>
                      </c:pt>
                      <c:pt idx="10037">
                        <c:v>2016-06-18 19:50</c:v>
                      </c:pt>
                      <c:pt idx="10038">
                        <c:v>2016-06-18 19:50</c:v>
                      </c:pt>
                      <c:pt idx="10039">
                        <c:v>2016-06-18 19:50</c:v>
                      </c:pt>
                      <c:pt idx="10040">
                        <c:v>2016-06-18 19:50</c:v>
                      </c:pt>
                      <c:pt idx="10041">
                        <c:v>2016-06-18 19:50</c:v>
                      </c:pt>
                      <c:pt idx="10042">
                        <c:v>2016-06-18 19:50</c:v>
                      </c:pt>
                      <c:pt idx="10043">
                        <c:v>2016-06-18 19:50</c:v>
                      </c:pt>
                      <c:pt idx="10044">
                        <c:v>2016-06-18 19:50</c:v>
                      </c:pt>
                      <c:pt idx="10045">
                        <c:v>2016-06-18 19:50</c:v>
                      </c:pt>
                      <c:pt idx="10046">
                        <c:v>2016-06-18 19:50</c:v>
                      </c:pt>
                      <c:pt idx="10047">
                        <c:v>2016-06-18 19:50</c:v>
                      </c:pt>
                      <c:pt idx="10048">
                        <c:v>2016-06-18 19:50</c:v>
                      </c:pt>
                      <c:pt idx="10049">
                        <c:v>2016-06-18 19:50</c:v>
                      </c:pt>
                      <c:pt idx="10050">
                        <c:v>2016-06-18 19:50</c:v>
                      </c:pt>
                      <c:pt idx="10051">
                        <c:v>2016-06-18 19:51</c:v>
                      </c:pt>
                      <c:pt idx="10052">
                        <c:v>2016-06-18 19:51</c:v>
                      </c:pt>
                      <c:pt idx="10053">
                        <c:v>2016-06-18 19:51</c:v>
                      </c:pt>
                      <c:pt idx="10054">
                        <c:v>2016-06-18 19:51</c:v>
                      </c:pt>
                      <c:pt idx="10055">
                        <c:v>2016-06-18 19:51</c:v>
                      </c:pt>
                      <c:pt idx="10056">
                        <c:v>2016-06-18 19:51</c:v>
                      </c:pt>
                      <c:pt idx="10057">
                        <c:v>2016-06-18 19:51</c:v>
                      </c:pt>
                      <c:pt idx="10058">
                        <c:v>2016-06-18 19:51</c:v>
                      </c:pt>
                      <c:pt idx="10059">
                        <c:v>2016-06-18 19:51</c:v>
                      </c:pt>
                      <c:pt idx="10060">
                        <c:v>2016-06-18 19:51</c:v>
                      </c:pt>
                      <c:pt idx="10061">
                        <c:v>2016-06-18 19:51</c:v>
                      </c:pt>
                      <c:pt idx="10062">
                        <c:v>2016-06-18 19:51</c:v>
                      </c:pt>
                      <c:pt idx="10063">
                        <c:v>2016-06-18 19:51</c:v>
                      </c:pt>
                      <c:pt idx="10064">
                        <c:v>2016-06-18 19:51</c:v>
                      </c:pt>
                      <c:pt idx="10065">
                        <c:v>2016-06-18 19:51</c:v>
                      </c:pt>
                      <c:pt idx="10066">
                        <c:v>2016-06-18 19:51</c:v>
                      </c:pt>
                      <c:pt idx="10067">
                        <c:v>2016-06-18 19:51</c:v>
                      </c:pt>
                      <c:pt idx="10068">
                        <c:v>2016-06-18 19:51</c:v>
                      </c:pt>
                      <c:pt idx="10069">
                        <c:v>2016-06-18 19:51</c:v>
                      </c:pt>
                      <c:pt idx="10070">
                        <c:v>2016-06-18 19:51</c:v>
                      </c:pt>
                      <c:pt idx="10071">
                        <c:v>2016-06-18 19:51</c:v>
                      </c:pt>
                      <c:pt idx="10072">
                        <c:v>2016-06-18 19:51</c:v>
                      </c:pt>
                      <c:pt idx="10073">
                        <c:v>2016-06-18 19:51</c:v>
                      </c:pt>
                      <c:pt idx="10074">
                        <c:v>2016-06-18 19:51</c:v>
                      </c:pt>
                      <c:pt idx="10075">
                        <c:v>2016-06-18 19:51</c:v>
                      </c:pt>
                      <c:pt idx="10076">
                        <c:v>2016-06-18 19:51</c:v>
                      </c:pt>
                      <c:pt idx="10077">
                        <c:v>2016-06-18 19:51</c:v>
                      </c:pt>
                      <c:pt idx="10078">
                        <c:v>2016-06-18 19:51</c:v>
                      </c:pt>
                      <c:pt idx="10079">
                        <c:v>2016-06-18 19:51</c:v>
                      </c:pt>
                      <c:pt idx="10080">
                        <c:v>2016-06-18 19:51</c:v>
                      </c:pt>
                      <c:pt idx="10081">
                        <c:v>2016-06-18 19:51</c:v>
                      </c:pt>
                      <c:pt idx="10082">
                        <c:v>2016-06-18 19:51</c:v>
                      </c:pt>
                      <c:pt idx="10083">
                        <c:v>2016-06-18 19:51</c:v>
                      </c:pt>
                      <c:pt idx="10084">
                        <c:v>2016-06-18 19:51</c:v>
                      </c:pt>
                      <c:pt idx="10085">
                        <c:v>2016-06-18 19:51</c:v>
                      </c:pt>
                      <c:pt idx="10086">
                        <c:v>2016-06-18 19:51</c:v>
                      </c:pt>
                      <c:pt idx="10087">
                        <c:v>2016-06-18 19:51</c:v>
                      </c:pt>
                      <c:pt idx="10088">
                        <c:v>2016-06-18 19:51</c:v>
                      </c:pt>
                      <c:pt idx="10089">
                        <c:v>2016-06-18 19:51</c:v>
                      </c:pt>
                      <c:pt idx="10090">
                        <c:v>2016-06-18 19:51</c:v>
                      </c:pt>
                      <c:pt idx="10091">
                        <c:v>2016-06-18 19:51</c:v>
                      </c:pt>
                      <c:pt idx="10092">
                        <c:v>2016-06-18 19:51</c:v>
                      </c:pt>
                      <c:pt idx="10093">
                        <c:v>2016-06-18 19:51</c:v>
                      </c:pt>
                      <c:pt idx="10094">
                        <c:v>2016-06-18 19:51</c:v>
                      </c:pt>
                      <c:pt idx="10095">
                        <c:v>2016-06-18 19:51</c:v>
                      </c:pt>
                      <c:pt idx="10096">
                        <c:v>2016-06-18 19:51</c:v>
                      </c:pt>
                      <c:pt idx="10097">
                        <c:v>2016-06-18 19:51</c:v>
                      </c:pt>
                      <c:pt idx="10098">
                        <c:v>2016-06-18 19:51</c:v>
                      </c:pt>
                      <c:pt idx="10099">
                        <c:v>2016-06-18 19:51</c:v>
                      </c:pt>
                      <c:pt idx="10100">
                        <c:v>2016-06-18 19:51</c:v>
                      </c:pt>
                      <c:pt idx="10101">
                        <c:v>2016-06-18 19:51</c:v>
                      </c:pt>
                      <c:pt idx="10102">
                        <c:v>2016-06-18 19:51</c:v>
                      </c:pt>
                      <c:pt idx="10103">
                        <c:v>2016-06-18 19:51</c:v>
                      </c:pt>
                      <c:pt idx="10104">
                        <c:v>2016-06-18 19:51</c:v>
                      </c:pt>
                      <c:pt idx="10105">
                        <c:v>2016-06-18 19:51</c:v>
                      </c:pt>
                      <c:pt idx="10106">
                        <c:v>2016-06-18 19:51</c:v>
                      </c:pt>
                      <c:pt idx="10107">
                        <c:v>2016-06-18 19:52</c:v>
                      </c:pt>
                      <c:pt idx="10108">
                        <c:v>2016-06-18 19:52</c:v>
                      </c:pt>
                      <c:pt idx="10109">
                        <c:v>2016-06-18 19:52</c:v>
                      </c:pt>
                      <c:pt idx="10110">
                        <c:v>2016-06-18 19:52</c:v>
                      </c:pt>
                      <c:pt idx="10111">
                        <c:v>2016-06-18 19:52</c:v>
                      </c:pt>
                      <c:pt idx="10112">
                        <c:v>2016-06-18 19:52</c:v>
                      </c:pt>
                      <c:pt idx="10113">
                        <c:v>2016-06-18 19:52</c:v>
                      </c:pt>
                      <c:pt idx="10114">
                        <c:v>2016-06-18 19:52</c:v>
                      </c:pt>
                      <c:pt idx="10115">
                        <c:v>2016-06-18 19:52</c:v>
                      </c:pt>
                      <c:pt idx="10116">
                        <c:v>2016-06-18 19:52</c:v>
                      </c:pt>
                      <c:pt idx="10117">
                        <c:v>2016-06-18 19:52</c:v>
                      </c:pt>
                      <c:pt idx="10118">
                        <c:v>2016-06-18 19:52</c:v>
                      </c:pt>
                      <c:pt idx="10119">
                        <c:v>2016-06-18 19:52</c:v>
                      </c:pt>
                      <c:pt idx="10120">
                        <c:v>2016-06-18 19:52</c:v>
                      </c:pt>
                      <c:pt idx="10121">
                        <c:v>2016-06-18 19:52</c:v>
                      </c:pt>
                      <c:pt idx="10122">
                        <c:v>2016-06-18 19:52</c:v>
                      </c:pt>
                      <c:pt idx="10123">
                        <c:v>2016-06-18 19:52</c:v>
                      </c:pt>
                      <c:pt idx="10124">
                        <c:v>2016-06-18 19:52</c:v>
                      </c:pt>
                      <c:pt idx="10125">
                        <c:v>2016-06-18 19:52</c:v>
                      </c:pt>
                      <c:pt idx="10126">
                        <c:v>2016-06-18 19:52</c:v>
                      </c:pt>
                      <c:pt idx="10127">
                        <c:v>2016-06-18 19:52</c:v>
                      </c:pt>
                      <c:pt idx="10128">
                        <c:v>2016-06-18 19:52</c:v>
                      </c:pt>
                      <c:pt idx="10129">
                        <c:v>2016-06-18 19:52</c:v>
                      </c:pt>
                      <c:pt idx="10130">
                        <c:v>2016-06-18 19:52</c:v>
                      </c:pt>
                      <c:pt idx="10131">
                        <c:v>2016-06-18 19:52</c:v>
                      </c:pt>
                      <c:pt idx="10132">
                        <c:v>2016-06-18 19:52</c:v>
                      </c:pt>
                      <c:pt idx="10133">
                        <c:v>2016-06-18 19:52</c:v>
                      </c:pt>
                      <c:pt idx="10134">
                        <c:v>2016-06-18 19:52</c:v>
                      </c:pt>
                      <c:pt idx="10135">
                        <c:v>2016-06-18 19:52</c:v>
                      </c:pt>
                      <c:pt idx="10136">
                        <c:v>2016-06-18 19:52</c:v>
                      </c:pt>
                      <c:pt idx="10137">
                        <c:v>2016-06-18 19:52</c:v>
                      </c:pt>
                      <c:pt idx="10138">
                        <c:v>2016-06-18 19:52</c:v>
                      </c:pt>
                      <c:pt idx="10139">
                        <c:v>2016-06-18 19:52</c:v>
                      </c:pt>
                      <c:pt idx="10140">
                        <c:v>2016-06-18 19:52</c:v>
                      </c:pt>
                      <c:pt idx="10141">
                        <c:v>2016-06-18 19:52</c:v>
                      </c:pt>
                      <c:pt idx="10142">
                        <c:v>2016-06-18 19:52</c:v>
                      </c:pt>
                      <c:pt idx="10143">
                        <c:v>2016-06-18 19:52</c:v>
                      </c:pt>
                      <c:pt idx="10144">
                        <c:v>2016-06-18 19:52</c:v>
                      </c:pt>
                      <c:pt idx="10145">
                        <c:v>2016-06-18 19:52</c:v>
                      </c:pt>
                      <c:pt idx="10146">
                        <c:v>2016-06-18 19:52</c:v>
                      </c:pt>
                      <c:pt idx="10147">
                        <c:v>2016-06-18 19:52</c:v>
                      </c:pt>
                      <c:pt idx="10148">
                        <c:v>2016-06-18 19:52</c:v>
                      </c:pt>
                      <c:pt idx="10149">
                        <c:v>2016-06-18 19:52</c:v>
                      </c:pt>
                      <c:pt idx="10150">
                        <c:v>2016-06-18 19:52</c:v>
                      </c:pt>
                      <c:pt idx="10151">
                        <c:v>2016-06-18 19:52</c:v>
                      </c:pt>
                      <c:pt idx="10152">
                        <c:v>2016-06-18 19:52</c:v>
                      </c:pt>
                      <c:pt idx="10153">
                        <c:v>2016-06-18 19:52</c:v>
                      </c:pt>
                      <c:pt idx="10154">
                        <c:v>2016-06-18 19:52</c:v>
                      </c:pt>
                      <c:pt idx="10155">
                        <c:v>2016-06-18 19:52</c:v>
                      </c:pt>
                      <c:pt idx="10156">
                        <c:v>2016-06-18 19:52</c:v>
                      </c:pt>
                      <c:pt idx="10157">
                        <c:v>2016-06-18 19:52</c:v>
                      </c:pt>
                      <c:pt idx="10158">
                        <c:v>2016-06-18 19:52</c:v>
                      </c:pt>
                      <c:pt idx="10159">
                        <c:v>2016-06-18 19:52</c:v>
                      </c:pt>
                      <c:pt idx="10160">
                        <c:v>2016-06-18 19:52</c:v>
                      </c:pt>
                      <c:pt idx="10161">
                        <c:v>2016-06-18 19:52</c:v>
                      </c:pt>
                      <c:pt idx="10162">
                        <c:v>2016-06-18 19:52</c:v>
                      </c:pt>
                      <c:pt idx="10163">
                        <c:v>2016-06-18 19:52</c:v>
                      </c:pt>
                      <c:pt idx="10164">
                        <c:v>2016-06-18 19:52</c:v>
                      </c:pt>
                      <c:pt idx="10165">
                        <c:v>2016-06-18 19:53</c:v>
                      </c:pt>
                      <c:pt idx="10166">
                        <c:v>2016-06-18 19:53</c:v>
                      </c:pt>
                      <c:pt idx="10167">
                        <c:v>2016-06-18 19:53</c:v>
                      </c:pt>
                      <c:pt idx="10168">
                        <c:v>2016-06-18 19:53</c:v>
                      </c:pt>
                      <c:pt idx="10169">
                        <c:v>2016-06-18 19:53</c:v>
                      </c:pt>
                      <c:pt idx="10170">
                        <c:v>2016-06-18 19:53</c:v>
                      </c:pt>
                      <c:pt idx="10171">
                        <c:v>2016-06-18 19:53</c:v>
                      </c:pt>
                      <c:pt idx="10172">
                        <c:v>2016-06-18 19:53</c:v>
                      </c:pt>
                      <c:pt idx="10173">
                        <c:v>2016-06-18 19:53</c:v>
                      </c:pt>
                      <c:pt idx="10174">
                        <c:v>2016-06-18 19:53</c:v>
                      </c:pt>
                      <c:pt idx="10175">
                        <c:v>2016-06-18 19:53</c:v>
                      </c:pt>
                      <c:pt idx="10176">
                        <c:v>2016-06-18 19:53</c:v>
                      </c:pt>
                      <c:pt idx="10177">
                        <c:v>2016-06-18 19:53</c:v>
                      </c:pt>
                      <c:pt idx="10178">
                        <c:v>2016-06-18 19:53</c:v>
                      </c:pt>
                      <c:pt idx="10179">
                        <c:v>2016-06-18 19:53</c:v>
                      </c:pt>
                      <c:pt idx="10180">
                        <c:v>2016-06-18 19:53</c:v>
                      </c:pt>
                      <c:pt idx="10181">
                        <c:v>2016-06-18 19:53</c:v>
                      </c:pt>
                      <c:pt idx="10182">
                        <c:v>2016-06-18 19:53</c:v>
                      </c:pt>
                      <c:pt idx="10183">
                        <c:v>2016-06-18 19:53</c:v>
                      </c:pt>
                      <c:pt idx="10184">
                        <c:v>2016-06-18 19:53</c:v>
                      </c:pt>
                      <c:pt idx="10185">
                        <c:v>2016-06-18 19:53</c:v>
                      </c:pt>
                      <c:pt idx="10186">
                        <c:v>2016-06-18 19:53</c:v>
                      </c:pt>
                      <c:pt idx="10187">
                        <c:v>2016-06-18 19:53</c:v>
                      </c:pt>
                      <c:pt idx="10188">
                        <c:v>2016-06-18 19:53</c:v>
                      </c:pt>
                      <c:pt idx="10189">
                        <c:v>2016-06-18 19:53</c:v>
                      </c:pt>
                      <c:pt idx="10190">
                        <c:v>2016-06-18 19:53</c:v>
                      </c:pt>
                      <c:pt idx="10191">
                        <c:v>2016-06-18 19:53</c:v>
                      </c:pt>
                      <c:pt idx="10192">
                        <c:v>2016-06-18 19:53</c:v>
                      </c:pt>
                      <c:pt idx="10193">
                        <c:v>2016-06-18 19:53</c:v>
                      </c:pt>
                      <c:pt idx="10194">
                        <c:v>2016-06-18 19:53</c:v>
                      </c:pt>
                      <c:pt idx="10195">
                        <c:v>2016-06-18 19:53</c:v>
                      </c:pt>
                      <c:pt idx="10196">
                        <c:v>2016-06-18 19:53</c:v>
                      </c:pt>
                      <c:pt idx="10197">
                        <c:v>2016-06-18 19:53</c:v>
                      </c:pt>
                      <c:pt idx="10198">
                        <c:v>2016-06-18 19:53</c:v>
                      </c:pt>
                      <c:pt idx="10199">
                        <c:v>2016-06-18 19:53</c:v>
                      </c:pt>
                      <c:pt idx="10200">
                        <c:v>2016-06-18 19:53</c:v>
                      </c:pt>
                      <c:pt idx="10201">
                        <c:v>2016-06-18 19:53</c:v>
                      </c:pt>
                      <c:pt idx="10202">
                        <c:v>2016-06-18 19:53</c:v>
                      </c:pt>
                      <c:pt idx="10203">
                        <c:v>2016-06-18 19:53</c:v>
                      </c:pt>
                      <c:pt idx="10204">
                        <c:v>2016-06-18 19:53</c:v>
                      </c:pt>
                      <c:pt idx="10205">
                        <c:v>2016-06-18 19:53</c:v>
                      </c:pt>
                      <c:pt idx="10206">
                        <c:v>2016-06-18 19:53</c:v>
                      </c:pt>
                      <c:pt idx="10207">
                        <c:v>2016-06-18 19:53</c:v>
                      </c:pt>
                      <c:pt idx="10208">
                        <c:v>2016-06-18 19:53</c:v>
                      </c:pt>
                      <c:pt idx="10209">
                        <c:v>2016-06-18 19:53</c:v>
                      </c:pt>
                      <c:pt idx="10210">
                        <c:v>2016-06-18 19:53</c:v>
                      </c:pt>
                      <c:pt idx="10211">
                        <c:v>2016-06-18 19:53</c:v>
                      </c:pt>
                      <c:pt idx="10212">
                        <c:v>2016-06-18 19:53</c:v>
                      </c:pt>
                      <c:pt idx="10213">
                        <c:v>2016-06-18 19:53</c:v>
                      </c:pt>
                      <c:pt idx="10214">
                        <c:v>2016-06-18 19:53</c:v>
                      </c:pt>
                      <c:pt idx="10215">
                        <c:v>2016-06-18 19:53</c:v>
                      </c:pt>
                      <c:pt idx="10216">
                        <c:v>2016-06-18 19:53</c:v>
                      </c:pt>
                      <c:pt idx="10217">
                        <c:v>2016-06-18 19:53</c:v>
                      </c:pt>
                      <c:pt idx="10218">
                        <c:v>2016-06-18 19:53</c:v>
                      </c:pt>
                      <c:pt idx="10219">
                        <c:v>2016-06-18 19:53</c:v>
                      </c:pt>
                      <c:pt idx="10220">
                        <c:v>2016-06-18 19:54</c:v>
                      </c:pt>
                      <c:pt idx="10221">
                        <c:v>2016-06-18 19:54</c:v>
                      </c:pt>
                      <c:pt idx="10222">
                        <c:v>2016-06-18 19:54</c:v>
                      </c:pt>
                      <c:pt idx="10223">
                        <c:v>2016-06-18 19:54</c:v>
                      </c:pt>
                      <c:pt idx="10224">
                        <c:v>2016-06-18 19:54</c:v>
                      </c:pt>
                      <c:pt idx="10225">
                        <c:v>2016-06-18 19:54</c:v>
                      </c:pt>
                      <c:pt idx="10226">
                        <c:v>2016-06-18 19:54</c:v>
                      </c:pt>
                      <c:pt idx="10227">
                        <c:v>2016-06-18 19:54</c:v>
                      </c:pt>
                      <c:pt idx="10228">
                        <c:v>2016-06-18 19:54</c:v>
                      </c:pt>
                      <c:pt idx="10229">
                        <c:v>2016-06-18 19:54</c:v>
                      </c:pt>
                      <c:pt idx="10230">
                        <c:v>2016-06-18 19:54</c:v>
                      </c:pt>
                      <c:pt idx="10231">
                        <c:v>2016-06-18 19:54</c:v>
                      </c:pt>
                      <c:pt idx="10232">
                        <c:v>2016-06-18 19:54</c:v>
                      </c:pt>
                      <c:pt idx="10233">
                        <c:v>2016-06-18 19:54</c:v>
                      </c:pt>
                      <c:pt idx="10234">
                        <c:v>2016-06-18 19:54</c:v>
                      </c:pt>
                      <c:pt idx="10235">
                        <c:v>2016-06-18 19:54</c:v>
                      </c:pt>
                      <c:pt idx="10236">
                        <c:v>2016-06-18 19:54</c:v>
                      </c:pt>
                      <c:pt idx="10237">
                        <c:v>2016-06-18 19:54</c:v>
                      </c:pt>
                      <c:pt idx="10238">
                        <c:v>2016-06-18 19:54</c:v>
                      </c:pt>
                      <c:pt idx="10239">
                        <c:v>2016-06-18 19:54</c:v>
                      </c:pt>
                      <c:pt idx="10240">
                        <c:v>2016-06-18 19:54</c:v>
                      </c:pt>
                      <c:pt idx="10241">
                        <c:v>2016-06-18 19:54</c:v>
                      </c:pt>
                      <c:pt idx="10242">
                        <c:v>2016-06-18 19:54</c:v>
                      </c:pt>
                      <c:pt idx="10243">
                        <c:v>2016-06-18 19:54</c:v>
                      </c:pt>
                      <c:pt idx="10244">
                        <c:v>2016-06-18 19:54</c:v>
                      </c:pt>
                      <c:pt idx="10245">
                        <c:v>2016-06-18 19:54</c:v>
                      </c:pt>
                      <c:pt idx="10246">
                        <c:v>2016-06-18 19:54</c:v>
                      </c:pt>
                      <c:pt idx="10247">
                        <c:v>2016-06-18 19:54</c:v>
                      </c:pt>
                      <c:pt idx="10248">
                        <c:v>2016-06-18 19:54</c:v>
                      </c:pt>
                      <c:pt idx="10249">
                        <c:v>2016-06-18 19:54</c:v>
                      </c:pt>
                      <c:pt idx="10250">
                        <c:v>2016-06-18 19:54</c:v>
                      </c:pt>
                      <c:pt idx="10251">
                        <c:v>2016-06-18 19:54</c:v>
                      </c:pt>
                      <c:pt idx="10252">
                        <c:v>2016-06-18 19:54</c:v>
                      </c:pt>
                      <c:pt idx="10253">
                        <c:v>2016-06-18 19:54</c:v>
                      </c:pt>
                      <c:pt idx="10254">
                        <c:v>2016-06-18 19:54</c:v>
                      </c:pt>
                      <c:pt idx="10255">
                        <c:v>2016-06-18 19:54</c:v>
                      </c:pt>
                      <c:pt idx="10256">
                        <c:v>2016-06-18 19:54</c:v>
                      </c:pt>
                      <c:pt idx="10257">
                        <c:v>2016-06-18 19:54</c:v>
                      </c:pt>
                      <c:pt idx="10258">
                        <c:v>2016-06-18 19:54</c:v>
                      </c:pt>
                      <c:pt idx="10259">
                        <c:v>2016-06-18 19:54</c:v>
                      </c:pt>
                      <c:pt idx="10260">
                        <c:v>2016-06-18 19:54</c:v>
                      </c:pt>
                      <c:pt idx="10261">
                        <c:v>2016-06-18 19:54</c:v>
                      </c:pt>
                      <c:pt idx="10262">
                        <c:v>2016-06-18 19:54</c:v>
                      </c:pt>
                      <c:pt idx="10263">
                        <c:v>2016-06-18 19:54</c:v>
                      </c:pt>
                      <c:pt idx="10264">
                        <c:v>2016-06-18 19:54</c:v>
                      </c:pt>
                      <c:pt idx="10265">
                        <c:v>2016-06-18 19:54</c:v>
                      </c:pt>
                      <c:pt idx="10266">
                        <c:v>2016-06-18 19:54</c:v>
                      </c:pt>
                      <c:pt idx="10267">
                        <c:v>2016-06-18 19:54</c:v>
                      </c:pt>
                      <c:pt idx="10268">
                        <c:v>2016-06-18 19:54</c:v>
                      </c:pt>
                      <c:pt idx="10269">
                        <c:v>2016-06-18 19:54</c:v>
                      </c:pt>
                      <c:pt idx="10270">
                        <c:v>2016-06-18 19:54</c:v>
                      </c:pt>
                      <c:pt idx="10271">
                        <c:v>2016-06-18 19:54</c:v>
                      </c:pt>
                      <c:pt idx="10272">
                        <c:v>2016-06-18 19:54</c:v>
                      </c:pt>
                      <c:pt idx="10273">
                        <c:v>2016-06-18 19:54</c:v>
                      </c:pt>
                      <c:pt idx="10274">
                        <c:v>2016-06-18 19:55</c:v>
                      </c:pt>
                      <c:pt idx="10275">
                        <c:v>2016-06-18 19:55</c:v>
                      </c:pt>
                      <c:pt idx="10276">
                        <c:v>2016-06-18 19:55</c:v>
                      </c:pt>
                      <c:pt idx="10277">
                        <c:v>2016-06-18 19:55</c:v>
                      </c:pt>
                      <c:pt idx="10278">
                        <c:v>2016-06-18 19:55</c:v>
                      </c:pt>
                      <c:pt idx="10279">
                        <c:v>2016-06-18 19:55</c:v>
                      </c:pt>
                      <c:pt idx="10280">
                        <c:v>2016-06-18 19:55</c:v>
                      </c:pt>
                      <c:pt idx="10281">
                        <c:v>2016-06-18 19:55</c:v>
                      </c:pt>
                      <c:pt idx="10282">
                        <c:v>2016-06-18 19:55</c:v>
                      </c:pt>
                      <c:pt idx="10283">
                        <c:v>2016-06-18 19:55</c:v>
                      </c:pt>
                      <c:pt idx="10284">
                        <c:v>2016-06-18 19:55</c:v>
                      </c:pt>
                      <c:pt idx="10285">
                        <c:v>2016-06-18 19:55</c:v>
                      </c:pt>
                      <c:pt idx="10286">
                        <c:v>2016-06-18 19:55</c:v>
                      </c:pt>
                      <c:pt idx="10287">
                        <c:v>2016-06-18 19:55</c:v>
                      </c:pt>
                      <c:pt idx="10288">
                        <c:v>2016-06-18 19:55</c:v>
                      </c:pt>
                      <c:pt idx="10289">
                        <c:v>2016-06-18 19:55</c:v>
                      </c:pt>
                      <c:pt idx="10290">
                        <c:v>2016-06-18 19:55</c:v>
                      </c:pt>
                      <c:pt idx="10291">
                        <c:v>2016-06-18 19:55</c:v>
                      </c:pt>
                      <c:pt idx="10292">
                        <c:v>2016-06-18 19:55</c:v>
                      </c:pt>
                      <c:pt idx="10293">
                        <c:v>2016-06-18 19:55</c:v>
                      </c:pt>
                      <c:pt idx="10294">
                        <c:v>2016-06-18 19:55</c:v>
                      </c:pt>
                      <c:pt idx="10295">
                        <c:v>2016-06-18 19:55</c:v>
                      </c:pt>
                      <c:pt idx="10296">
                        <c:v>2016-06-18 19:55</c:v>
                      </c:pt>
                      <c:pt idx="10297">
                        <c:v>2016-06-18 19:55</c:v>
                      </c:pt>
                      <c:pt idx="10298">
                        <c:v>2016-06-18 19:55</c:v>
                      </c:pt>
                      <c:pt idx="10299">
                        <c:v>2016-06-18 19:55</c:v>
                      </c:pt>
                      <c:pt idx="10300">
                        <c:v>2016-06-18 19:55</c:v>
                      </c:pt>
                      <c:pt idx="10301">
                        <c:v>2016-06-18 19:55</c:v>
                      </c:pt>
                      <c:pt idx="10302">
                        <c:v>2016-06-18 19:55</c:v>
                      </c:pt>
                      <c:pt idx="10303">
                        <c:v>2016-06-18 19:55</c:v>
                      </c:pt>
                      <c:pt idx="10304">
                        <c:v>2016-06-18 19:55</c:v>
                      </c:pt>
                      <c:pt idx="10305">
                        <c:v>2016-06-18 19:55</c:v>
                      </c:pt>
                      <c:pt idx="10306">
                        <c:v>2016-06-18 19:55</c:v>
                      </c:pt>
                      <c:pt idx="10307">
                        <c:v>2016-06-18 19:55</c:v>
                      </c:pt>
                      <c:pt idx="10308">
                        <c:v>2016-06-18 19:55</c:v>
                      </c:pt>
                      <c:pt idx="10309">
                        <c:v>2016-06-18 19:55</c:v>
                      </c:pt>
                      <c:pt idx="10310">
                        <c:v>2016-06-18 19:55</c:v>
                      </c:pt>
                      <c:pt idx="10311">
                        <c:v>2016-06-18 19:55</c:v>
                      </c:pt>
                      <c:pt idx="10312">
                        <c:v>2016-06-18 19:55</c:v>
                      </c:pt>
                      <c:pt idx="10313">
                        <c:v>2016-06-18 19:55</c:v>
                      </c:pt>
                      <c:pt idx="10314">
                        <c:v>2016-06-18 19:55</c:v>
                      </c:pt>
                      <c:pt idx="10315">
                        <c:v>2016-06-18 19:55</c:v>
                      </c:pt>
                      <c:pt idx="10316">
                        <c:v>2016-06-18 19:55</c:v>
                      </c:pt>
                      <c:pt idx="10317">
                        <c:v>2016-06-18 19:55</c:v>
                      </c:pt>
                      <c:pt idx="10318">
                        <c:v>2016-06-18 19:55</c:v>
                      </c:pt>
                      <c:pt idx="10319">
                        <c:v>2016-06-18 19:55</c:v>
                      </c:pt>
                      <c:pt idx="10320">
                        <c:v>2016-06-18 19:55</c:v>
                      </c:pt>
                      <c:pt idx="10321">
                        <c:v>2016-06-18 19:55</c:v>
                      </c:pt>
                      <c:pt idx="10322">
                        <c:v>2016-06-18 19:55</c:v>
                      </c:pt>
                      <c:pt idx="10323">
                        <c:v>2016-06-18 19:55</c:v>
                      </c:pt>
                      <c:pt idx="10324">
                        <c:v>2016-06-18 19:55</c:v>
                      </c:pt>
                      <c:pt idx="10325">
                        <c:v>2016-06-18 19:55</c:v>
                      </c:pt>
                      <c:pt idx="10326">
                        <c:v>2016-06-18 19:55</c:v>
                      </c:pt>
                      <c:pt idx="10327">
                        <c:v>2016-06-18 19:55</c:v>
                      </c:pt>
                      <c:pt idx="10328">
                        <c:v>2016-06-18 19:55</c:v>
                      </c:pt>
                      <c:pt idx="10329">
                        <c:v>2016-06-18 19:55</c:v>
                      </c:pt>
                      <c:pt idx="10330">
                        <c:v>2016-06-18 19:55</c:v>
                      </c:pt>
                      <c:pt idx="10331">
                        <c:v>2016-06-18 19:56</c:v>
                      </c:pt>
                      <c:pt idx="10332">
                        <c:v>2016-06-18 19:56</c:v>
                      </c:pt>
                      <c:pt idx="10333">
                        <c:v>2016-06-18 19:56</c:v>
                      </c:pt>
                      <c:pt idx="10334">
                        <c:v>2016-06-18 19:56</c:v>
                      </c:pt>
                      <c:pt idx="10335">
                        <c:v>2016-06-18 19:56</c:v>
                      </c:pt>
                      <c:pt idx="10336">
                        <c:v>2016-06-18 19:56</c:v>
                      </c:pt>
                      <c:pt idx="10337">
                        <c:v>2016-06-18 19:56</c:v>
                      </c:pt>
                      <c:pt idx="10338">
                        <c:v>2016-06-18 19:56</c:v>
                      </c:pt>
                      <c:pt idx="10339">
                        <c:v>2016-06-18 19:56</c:v>
                      </c:pt>
                      <c:pt idx="10340">
                        <c:v>2016-06-18 19:56</c:v>
                      </c:pt>
                      <c:pt idx="10341">
                        <c:v>2016-06-18 19:56</c:v>
                      </c:pt>
                      <c:pt idx="10342">
                        <c:v>2016-06-18 19:56</c:v>
                      </c:pt>
                      <c:pt idx="10343">
                        <c:v>2016-06-18 19:56</c:v>
                      </c:pt>
                      <c:pt idx="10344">
                        <c:v>2016-06-18 19:56</c:v>
                      </c:pt>
                      <c:pt idx="10345">
                        <c:v>2016-06-18 19:56</c:v>
                      </c:pt>
                      <c:pt idx="10346">
                        <c:v>2016-06-18 19:56</c:v>
                      </c:pt>
                      <c:pt idx="10347">
                        <c:v>2016-06-18 19:56</c:v>
                      </c:pt>
                      <c:pt idx="10348">
                        <c:v>2016-06-18 19:56</c:v>
                      </c:pt>
                      <c:pt idx="10349">
                        <c:v>2016-06-18 19:56</c:v>
                      </c:pt>
                      <c:pt idx="10350">
                        <c:v>2016-06-18 19:56</c:v>
                      </c:pt>
                      <c:pt idx="10351">
                        <c:v>2016-06-18 19:56</c:v>
                      </c:pt>
                      <c:pt idx="10352">
                        <c:v>2016-06-18 19:56</c:v>
                      </c:pt>
                      <c:pt idx="10353">
                        <c:v>2016-06-18 19:56</c:v>
                      </c:pt>
                      <c:pt idx="10354">
                        <c:v>2016-06-18 19:56</c:v>
                      </c:pt>
                      <c:pt idx="10355">
                        <c:v>2016-06-18 19:56</c:v>
                      </c:pt>
                      <c:pt idx="10356">
                        <c:v>2016-06-18 19:56</c:v>
                      </c:pt>
                      <c:pt idx="10357">
                        <c:v>2016-06-18 19:56</c:v>
                      </c:pt>
                      <c:pt idx="10358">
                        <c:v>2016-06-18 19:56</c:v>
                      </c:pt>
                      <c:pt idx="10359">
                        <c:v>2016-06-18 19:56</c:v>
                      </c:pt>
                      <c:pt idx="10360">
                        <c:v>2016-06-18 19:56</c:v>
                      </c:pt>
                      <c:pt idx="10361">
                        <c:v>2016-06-18 19:56</c:v>
                      </c:pt>
                      <c:pt idx="10362">
                        <c:v>2016-06-18 19:56</c:v>
                      </c:pt>
                      <c:pt idx="10363">
                        <c:v>2016-06-18 19:56</c:v>
                      </c:pt>
                      <c:pt idx="10364">
                        <c:v>2016-06-18 19:56</c:v>
                      </c:pt>
                      <c:pt idx="10365">
                        <c:v>2016-06-18 19:56</c:v>
                      </c:pt>
                      <c:pt idx="10366">
                        <c:v>2016-06-18 19:56</c:v>
                      </c:pt>
                      <c:pt idx="10367">
                        <c:v>2016-06-18 19:56</c:v>
                      </c:pt>
                      <c:pt idx="10368">
                        <c:v>2016-06-18 19:56</c:v>
                      </c:pt>
                      <c:pt idx="10369">
                        <c:v>2016-06-18 19:56</c:v>
                      </c:pt>
                      <c:pt idx="10370">
                        <c:v>2016-06-18 19:56</c:v>
                      </c:pt>
                      <c:pt idx="10371">
                        <c:v>2016-06-18 19:56</c:v>
                      </c:pt>
                      <c:pt idx="10372">
                        <c:v>2016-06-18 19:56</c:v>
                      </c:pt>
                      <c:pt idx="10373">
                        <c:v>2016-06-18 19:56</c:v>
                      </c:pt>
                      <c:pt idx="10374">
                        <c:v>2016-06-18 19:56</c:v>
                      </c:pt>
                      <c:pt idx="10375">
                        <c:v>2016-06-18 19:56</c:v>
                      </c:pt>
                      <c:pt idx="10376">
                        <c:v>2016-06-18 19:56</c:v>
                      </c:pt>
                      <c:pt idx="10377">
                        <c:v>2016-06-18 19:56</c:v>
                      </c:pt>
                      <c:pt idx="10378">
                        <c:v>2016-06-18 19:56</c:v>
                      </c:pt>
                      <c:pt idx="10379">
                        <c:v>2016-06-18 19:56</c:v>
                      </c:pt>
                      <c:pt idx="10380">
                        <c:v>2016-06-18 19:56</c:v>
                      </c:pt>
                      <c:pt idx="10381">
                        <c:v>2016-06-18 19:56</c:v>
                      </c:pt>
                      <c:pt idx="10382">
                        <c:v>2016-06-18 19:56</c:v>
                      </c:pt>
                      <c:pt idx="10383">
                        <c:v>2016-06-18 19:56</c:v>
                      </c:pt>
                      <c:pt idx="10384">
                        <c:v>2016-06-18 19:56</c:v>
                      </c:pt>
                      <c:pt idx="10385">
                        <c:v>2016-06-18 19:56</c:v>
                      </c:pt>
                      <c:pt idx="10386">
                        <c:v>2016-06-18 19:56</c:v>
                      </c:pt>
                      <c:pt idx="10387">
                        <c:v>2016-06-18 19:56</c:v>
                      </c:pt>
                      <c:pt idx="10388">
                        <c:v>2016-06-18 19:57</c:v>
                      </c:pt>
                      <c:pt idx="10389">
                        <c:v>2016-06-18 19:57</c:v>
                      </c:pt>
                      <c:pt idx="10390">
                        <c:v>2016-06-18 19:57</c:v>
                      </c:pt>
                      <c:pt idx="10391">
                        <c:v>2016-06-18 19:57</c:v>
                      </c:pt>
                      <c:pt idx="10392">
                        <c:v>2016-06-18 19:57</c:v>
                      </c:pt>
                      <c:pt idx="10393">
                        <c:v>2016-06-18 19:57</c:v>
                      </c:pt>
                      <c:pt idx="10394">
                        <c:v>2016-06-18 19:57</c:v>
                      </c:pt>
                      <c:pt idx="10395">
                        <c:v>2016-06-18 19:57</c:v>
                      </c:pt>
                      <c:pt idx="10396">
                        <c:v>2016-06-18 19:57</c:v>
                      </c:pt>
                      <c:pt idx="10397">
                        <c:v>2016-06-18 19:57</c:v>
                      </c:pt>
                      <c:pt idx="10398">
                        <c:v>2016-06-18 19:57</c:v>
                      </c:pt>
                      <c:pt idx="10399">
                        <c:v>2016-06-18 19:57</c:v>
                      </c:pt>
                      <c:pt idx="10400">
                        <c:v>2016-06-18 19:57</c:v>
                      </c:pt>
                      <c:pt idx="10401">
                        <c:v>2016-06-18 19:57</c:v>
                      </c:pt>
                      <c:pt idx="10402">
                        <c:v>2016-06-18 19:57</c:v>
                      </c:pt>
                      <c:pt idx="10403">
                        <c:v>2016-06-18 19:57</c:v>
                      </c:pt>
                      <c:pt idx="10404">
                        <c:v>2016-06-18 19:57</c:v>
                      </c:pt>
                      <c:pt idx="10405">
                        <c:v>2016-06-18 19:57</c:v>
                      </c:pt>
                      <c:pt idx="10406">
                        <c:v>2016-06-18 19:57</c:v>
                      </c:pt>
                      <c:pt idx="10407">
                        <c:v>2016-06-18 19:57</c:v>
                      </c:pt>
                      <c:pt idx="10408">
                        <c:v>2016-06-18 19:57</c:v>
                      </c:pt>
                      <c:pt idx="10409">
                        <c:v>2016-06-18 19:57</c:v>
                      </c:pt>
                      <c:pt idx="10410">
                        <c:v>2016-06-18 19:57</c:v>
                      </c:pt>
                      <c:pt idx="10411">
                        <c:v>2016-06-18 19:57</c:v>
                      </c:pt>
                      <c:pt idx="10412">
                        <c:v>2016-06-18 19:57</c:v>
                      </c:pt>
                      <c:pt idx="10413">
                        <c:v>2016-06-18 19:57</c:v>
                      </c:pt>
                      <c:pt idx="10414">
                        <c:v>2016-06-18 19:57</c:v>
                      </c:pt>
                      <c:pt idx="10415">
                        <c:v>2016-06-18 19:57</c:v>
                      </c:pt>
                      <c:pt idx="10416">
                        <c:v>2016-06-18 19:57</c:v>
                      </c:pt>
                      <c:pt idx="10417">
                        <c:v>2016-06-18 19:57</c:v>
                      </c:pt>
                      <c:pt idx="10418">
                        <c:v>2016-06-18 19:57</c:v>
                      </c:pt>
                      <c:pt idx="10419">
                        <c:v>2016-06-18 19:57</c:v>
                      </c:pt>
                      <c:pt idx="10420">
                        <c:v>2016-06-18 19:57</c:v>
                      </c:pt>
                      <c:pt idx="10421">
                        <c:v>2016-06-18 19:57</c:v>
                      </c:pt>
                      <c:pt idx="10422">
                        <c:v>2016-06-18 19:57</c:v>
                      </c:pt>
                      <c:pt idx="10423">
                        <c:v>2016-06-18 19:57</c:v>
                      </c:pt>
                      <c:pt idx="10424">
                        <c:v>2016-06-18 19:57</c:v>
                      </c:pt>
                      <c:pt idx="10425">
                        <c:v>2016-06-18 19:57</c:v>
                      </c:pt>
                      <c:pt idx="10426">
                        <c:v>2016-06-18 19:57</c:v>
                      </c:pt>
                      <c:pt idx="10427">
                        <c:v>2016-06-18 19:57</c:v>
                      </c:pt>
                      <c:pt idx="10428">
                        <c:v>2016-06-18 19:57</c:v>
                      </c:pt>
                      <c:pt idx="10429">
                        <c:v>2016-06-18 19:57</c:v>
                      </c:pt>
                      <c:pt idx="10430">
                        <c:v>2016-06-18 19:57</c:v>
                      </c:pt>
                      <c:pt idx="10431">
                        <c:v>2016-06-18 19:57</c:v>
                      </c:pt>
                      <c:pt idx="10432">
                        <c:v>2016-06-18 19:57</c:v>
                      </c:pt>
                      <c:pt idx="10433">
                        <c:v>2016-06-18 19:57</c:v>
                      </c:pt>
                      <c:pt idx="10434">
                        <c:v>2016-06-18 19:57</c:v>
                      </c:pt>
                      <c:pt idx="10435">
                        <c:v>2016-06-18 19:57</c:v>
                      </c:pt>
                      <c:pt idx="10436">
                        <c:v>2016-06-18 19:57</c:v>
                      </c:pt>
                      <c:pt idx="10437">
                        <c:v>2016-06-18 19:57</c:v>
                      </c:pt>
                      <c:pt idx="10438">
                        <c:v>2016-06-18 19:57</c:v>
                      </c:pt>
                      <c:pt idx="10439">
                        <c:v>2016-06-18 19:57</c:v>
                      </c:pt>
                      <c:pt idx="10440">
                        <c:v>2016-06-18 19:57</c:v>
                      </c:pt>
                      <c:pt idx="10441">
                        <c:v>2016-06-18 19:57</c:v>
                      </c:pt>
                      <c:pt idx="10442">
                        <c:v>2016-06-18 19:57</c:v>
                      </c:pt>
                      <c:pt idx="10443">
                        <c:v>2016-06-18 19:57</c:v>
                      </c:pt>
                      <c:pt idx="10444">
                        <c:v>2016-06-18 19:57</c:v>
                      </c:pt>
                      <c:pt idx="10445">
                        <c:v>2016-06-18 19:57</c:v>
                      </c:pt>
                      <c:pt idx="10446">
                        <c:v>2016-06-18 19:58</c:v>
                      </c:pt>
                      <c:pt idx="10447">
                        <c:v>2016-06-18 19:58</c:v>
                      </c:pt>
                      <c:pt idx="10448">
                        <c:v>2016-06-18 19:58</c:v>
                      </c:pt>
                      <c:pt idx="10449">
                        <c:v>2016-06-18 19:58</c:v>
                      </c:pt>
                      <c:pt idx="10450">
                        <c:v>2016-06-18 19:58</c:v>
                      </c:pt>
                      <c:pt idx="10451">
                        <c:v>2016-06-18 19:58</c:v>
                      </c:pt>
                      <c:pt idx="10452">
                        <c:v>2016-06-18 19:58</c:v>
                      </c:pt>
                      <c:pt idx="10453">
                        <c:v>2016-06-18 19:58</c:v>
                      </c:pt>
                      <c:pt idx="10454">
                        <c:v>2016-06-18 19:58</c:v>
                      </c:pt>
                      <c:pt idx="10455">
                        <c:v>2016-06-18 19:58</c:v>
                      </c:pt>
                      <c:pt idx="10456">
                        <c:v>2016-06-18 19:58</c:v>
                      </c:pt>
                      <c:pt idx="10457">
                        <c:v>2016-06-18 19:58</c:v>
                      </c:pt>
                      <c:pt idx="10458">
                        <c:v>2016-06-18 19:58</c:v>
                      </c:pt>
                      <c:pt idx="10459">
                        <c:v>2016-06-18 19:58</c:v>
                      </c:pt>
                      <c:pt idx="10460">
                        <c:v>2016-06-18 19:58</c:v>
                      </c:pt>
                      <c:pt idx="10461">
                        <c:v>2016-06-18 19:58</c:v>
                      </c:pt>
                      <c:pt idx="10462">
                        <c:v>2016-06-18 19:58</c:v>
                      </c:pt>
                      <c:pt idx="10463">
                        <c:v>2016-06-18 19:58</c:v>
                      </c:pt>
                      <c:pt idx="10464">
                        <c:v>2016-06-18 19:58</c:v>
                      </c:pt>
                      <c:pt idx="10465">
                        <c:v>2016-06-18 19:58</c:v>
                      </c:pt>
                      <c:pt idx="10466">
                        <c:v>2016-06-18 19:58</c:v>
                      </c:pt>
                      <c:pt idx="10467">
                        <c:v>2016-06-18 19:58</c:v>
                      </c:pt>
                      <c:pt idx="10468">
                        <c:v>2016-06-18 19:58</c:v>
                      </c:pt>
                      <c:pt idx="10469">
                        <c:v>2016-06-18 19:58</c:v>
                      </c:pt>
                      <c:pt idx="10470">
                        <c:v>2016-06-18 19:58</c:v>
                      </c:pt>
                      <c:pt idx="10471">
                        <c:v>2016-06-18 19:58</c:v>
                      </c:pt>
                      <c:pt idx="10472">
                        <c:v>2016-06-18 19:58</c:v>
                      </c:pt>
                      <c:pt idx="10473">
                        <c:v>2016-06-18 19:58</c:v>
                      </c:pt>
                      <c:pt idx="10474">
                        <c:v>2016-06-18 19:58</c:v>
                      </c:pt>
                      <c:pt idx="10475">
                        <c:v>2016-06-18 19:58</c:v>
                      </c:pt>
                      <c:pt idx="10476">
                        <c:v>2016-06-18 19:58</c:v>
                      </c:pt>
                      <c:pt idx="10477">
                        <c:v>2016-06-18 19:58</c:v>
                      </c:pt>
                      <c:pt idx="10478">
                        <c:v>2016-06-18 19:58</c:v>
                      </c:pt>
                      <c:pt idx="10479">
                        <c:v>2016-06-18 19:58</c:v>
                      </c:pt>
                      <c:pt idx="10480">
                        <c:v>2016-06-18 19:58</c:v>
                      </c:pt>
                      <c:pt idx="10481">
                        <c:v>2016-06-18 19:58</c:v>
                      </c:pt>
                      <c:pt idx="10482">
                        <c:v>2016-06-18 19:58</c:v>
                      </c:pt>
                      <c:pt idx="10483">
                        <c:v>2016-06-18 19:58</c:v>
                      </c:pt>
                      <c:pt idx="10484">
                        <c:v>2016-06-18 19:58</c:v>
                      </c:pt>
                      <c:pt idx="10485">
                        <c:v>2016-06-18 19:58</c:v>
                      </c:pt>
                      <c:pt idx="10486">
                        <c:v>2016-06-18 19:58</c:v>
                      </c:pt>
                      <c:pt idx="10487">
                        <c:v>2016-06-18 19:58</c:v>
                      </c:pt>
                      <c:pt idx="10488">
                        <c:v>2016-06-18 19:58</c:v>
                      </c:pt>
                      <c:pt idx="10489">
                        <c:v>2016-06-18 19:58</c:v>
                      </c:pt>
                      <c:pt idx="10490">
                        <c:v>2016-06-18 19:58</c:v>
                      </c:pt>
                      <c:pt idx="10491">
                        <c:v>2016-06-18 19:58</c:v>
                      </c:pt>
                      <c:pt idx="10492">
                        <c:v>2016-06-18 19:58</c:v>
                      </c:pt>
                      <c:pt idx="10493">
                        <c:v>2016-06-18 19:58</c:v>
                      </c:pt>
                      <c:pt idx="10494">
                        <c:v>2016-06-18 19:58</c:v>
                      </c:pt>
                      <c:pt idx="10495">
                        <c:v>2016-06-18 19:58</c:v>
                      </c:pt>
                      <c:pt idx="10496">
                        <c:v>2016-06-18 19:58</c:v>
                      </c:pt>
                      <c:pt idx="10497">
                        <c:v>2016-06-18 19:58</c:v>
                      </c:pt>
                      <c:pt idx="10498">
                        <c:v>2016-06-18 19:58</c:v>
                      </c:pt>
                      <c:pt idx="10499">
                        <c:v>2016-06-18 19:58</c:v>
                      </c:pt>
                      <c:pt idx="10500">
                        <c:v>2016-06-18 19:58</c:v>
                      </c:pt>
                      <c:pt idx="10501">
                        <c:v>2016-06-18 19:59</c:v>
                      </c:pt>
                      <c:pt idx="10502">
                        <c:v>2016-06-18 19:59</c:v>
                      </c:pt>
                      <c:pt idx="10503">
                        <c:v>2016-06-18 19:59</c:v>
                      </c:pt>
                      <c:pt idx="10504">
                        <c:v>2016-06-18 19:59</c:v>
                      </c:pt>
                      <c:pt idx="10505">
                        <c:v>2016-06-18 19:59</c:v>
                      </c:pt>
                      <c:pt idx="10506">
                        <c:v>2016-06-18 19:59</c:v>
                      </c:pt>
                      <c:pt idx="10507">
                        <c:v>2016-06-18 19:59</c:v>
                      </c:pt>
                      <c:pt idx="10508">
                        <c:v>2016-06-18 19:59</c:v>
                      </c:pt>
                      <c:pt idx="10509">
                        <c:v>2016-06-18 19:59</c:v>
                      </c:pt>
                      <c:pt idx="10510">
                        <c:v>2016-06-18 19:59</c:v>
                      </c:pt>
                      <c:pt idx="10511">
                        <c:v>2016-06-18 19:59</c:v>
                      </c:pt>
                      <c:pt idx="10512">
                        <c:v>2016-06-18 19:59</c:v>
                      </c:pt>
                      <c:pt idx="10513">
                        <c:v>2016-06-18 19:59</c:v>
                      </c:pt>
                      <c:pt idx="10514">
                        <c:v>2016-06-18 19:59</c:v>
                      </c:pt>
                      <c:pt idx="10515">
                        <c:v>2016-06-18 19:59</c:v>
                      </c:pt>
                      <c:pt idx="10516">
                        <c:v>2016-06-18 19:59</c:v>
                      </c:pt>
                      <c:pt idx="10517">
                        <c:v>2016-06-18 19:59</c:v>
                      </c:pt>
                      <c:pt idx="10518">
                        <c:v>2016-06-18 19:59</c:v>
                      </c:pt>
                      <c:pt idx="10519">
                        <c:v>2016-06-18 19:59</c:v>
                      </c:pt>
                      <c:pt idx="10520">
                        <c:v>2016-06-18 19:59</c:v>
                      </c:pt>
                      <c:pt idx="10521">
                        <c:v>2016-06-18 19:59</c:v>
                      </c:pt>
                      <c:pt idx="10522">
                        <c:v>2016-06-18 19:59</c:v>
                      </c:pt>
                      <c:pt idx="10523">
                        <c:v>2016-06-18 19:59</c:v>
                      </c:pt>
                      <c:pt idx="10524">
                        <c:v>2016-06-18 19:59</c:v>
                      </c:pt>
                      <c:pt idx="10525">
                        <c:v>2016-06-18 19:59</c:v>
                      </c:pt>
                      <c:pt idx="10526">
                        <c:v>2016-06-18 19:59</c:v>
                      </c:pt>
                      <c:pt idx="10527">
                        <c:v>2016-06-18 19:59</c:v>
                      </c:pt>
                      <c:pt idx="10528">
                        <c:v>2016-06-18 19:59</c:v>
                      </c:pt>
                      <c:pt idx="10529">
                        <c:v>2016-06-18 19:59</c:v>
                      </c:pt>
                      <c:pt idx="10530">
                        <c:v>2016-06-18 19:59</c:v>
                      </c:pt>
                      <c:pt idx="10531">
                        <c:v>2016-06-18 19:59</c:v>
                      </c:pt>
                      <c:pt idx="10532">
                        <c:v>2016-06-18 19:59</c:v>
                      </c:pt>
                      <c:pt idx="10533">
                        <c:v>2016-06-18 19:59</c:v>
                      </c:pt>
                      <c:pt idx="10534">
                        <c:v>2016-06-18 19:59</c:v>
                      </c:pt>
                      <c:pt idx="10535">
                        <c:v>2016-06-18 19:59</c:v>
                      </c:pt>
                      <c:pt idx="10536">
                        <c:v>2016-06-18 19:59</c:v>
                      </c:pt>
                      <c:pt idx="10537">
                        <c:v>2016-06-18 19:59</c:v>
                      </c:pt>
                      <c:pt idx="10538">
                        <c:v>2016-06-18 19:59</c:v>
                      </c:pt>
                      <c:pt idx="10539">
                        <c:v>2016-06-18 19:59</c:v>
                      </c:pt>
                      <c:pt idx="10540">
                        <c:v>2016-06-18 19:59</c:v>
                      </c:pt>
                      <c:pt idx="10541">
                        <c:v>2016-06-18 19:59</c:v>
                      </c:pt>
                      <c:pt idx="10542">
                        <c:v>2016-06-18 19:59</c:v>
                      </c:pt>
                      <c:pt idx="10543">
                        <c:v>2016-06-18 19:59</c:v>
                      </c:pt>
                      <c:pt idx="10544">
                        <c:v>2016-06-18 19:59</c:v>
                      </c:pt>
                      <c:pt idx="10545">
                        <c:v>2016-06-18 19:59</c:v>
                      </c:pt>
                      <c:pt idx="10546">
                        <c:v>2016-06-18 19:59</c:v>
                      </c:pt>
                      <c:pt idx="10547">
                        <c:v>2016-06-18 19:59</c:v>
                      </c:pt>
                      <c:pt idx="10548">
                        <c:v>2016-06-18 19:59</c:v>
                      </c:pt>
                      <c:pt idx="10549">
                        <c:v>2016-06-18 19:59</c:v>
                      </c:pt>
                      <c:pt idx="10550">
                        <c:v>2016-06-18 19:59</c:v>
                      </c:pt>
                      <c:pt idx="10551">
                        <c:v>2016-06-18 19:59</c:v>
                      </c:pt>
                      <c:pt idx="10552">
                        <c:v>2016-06-18 19:59</c:v>
                      </c:pt>
                      <c:pt idx="10553">
                        <c:v>2016-06-18 19:59</c:v>
                      </c:pt>
                      <c:pt idx="10554">
                        <c:v>2016-06-18 19:59</c:v>
                      </c:pt>
                      <c:pt idx="10555">
                        <c:v>2016-06-18 19:59</c:v>
                      </c:pt>
                      <c:pt idx="10556">
                        <c:v>2016-06-18 19:59</c:v>
                      </c:pt>
                      <c:pt idx="10557">
                        <c:v>2016-06-18 19:59</c:v>
                      </c:pt>
                      <c:pt idx="10558">
                        <c:v>2016-06-18 19:59</c:v>
                      </c:pt>
                      <c:pt idx="10559">
                        <c:v>2016-06-18 20:00</c:v>
                      </c:pt>
                      <c:pt idx="10560">
                        <c:v>2016-06-18 20:00</c:v>
                      </c:pt>
                      <c:pt idx="10561">
                        <c:v>2016-06-18 20:00</c:v>
                      </c:pt>
                      <c:pt idx="10562">
                        <c:v>2016-06-18 20:00</c:v>
                      </c:pt>
                      <c:pt idx="10563">
                        <c:v>2016-06-18 20:00</c:v>
                      </c:pt>
                      <c:pt idx="10564">
                        <c:v>2016-06-18 20:00</c:v>
                      </c:pt>
                      <c:pt idx="10565">
                        <c:v>2016-06-18 20:00</c:v>
                      </c:pt>
                      <c:pt idx="10566">
                        <c:v>2016-06-18 20:00</c:v>
                      </c:pt>
                      <c:pt idx="10567">
                        <c:v>2016-06-18 20:00</c:v>
                      </c:pt>
                      <c:pt idx="10568">
                        <c:v>2016-06-18 20:00</c:v>
                      </c:pt>
                      <c:pt idx="10569">
                        <c:v>2016-06-18 20:00</c:v>
                      </c:pt>
                      <c:pt idx="10570">
                        <c:v>2016-06-18 20:00</c:v>
                      </c:pt>
                      <c:pt idx="10571">
                        <c:v>2016-06-18 20:00</c:v>
                      </c:pt>
                      <c:pt idx="10572">
                        <c:v>2016-06-18 20:00</c:v>
                      </c:pt>
                      <c:pt idx="10573">
                        <c:v>2016-06-18 20:00</c:v>
                      </c:pt>
                      <c:pt idx="10574">
                        <c:v>2016-06-18 20:00</c:v>
                      </c:pt>
                      <c:pt idx="10575">
                        <c:v>2016-06-18 20:00</c:v>
                      </c:pt>
                      <c:pt idx="10576">
                        <c:v>2016-06-18 20:00</c:v>
                      </c:pt>
                      <c:pt idx="10577">
                        <c:v>2016-06-18 20:00</c:v>
                      </c:pt>
                      <c:pt idx="10578">
                        <c:v>2016-06-18 20:00</c:v>
                      </c:pt>
                      <c:pt idx="10579">
                        <c:v>2016-06-18 20:00</c:v>
                      </c:pt>
                      <c:pt idx="10580">
                        <c:v>2016-06-18 20:00</c:v>
                      </c:pt>
                      <c:pt idx="10581">
                        <c:v>2016-06-18 20:00</c:v>
                      </c:pt>
                      <c:pt idx="10582">
                        <c:v>2016-06-18 20:00</c:v>
                      </c:pt>
                      <c:pt idx="10583">
                        <c:v>2016-06-18 20:00</c:v>
                      </c:pt>
                      <c:pt idx="10584">
                        <c:v>2016-06-18 20:00</c:v>
                      </c:pt>
                      <c:pt idx="10585">
                        <c:v>2016-06-18 20:00</c:v>
                      </c:pt>
                      <c:pt idx="10586">
                        <c:v>2016-06-18 20:00</c:v>
                      </c:pt>
                      <c:pt idx="10587">
                        <c:v>2016-06-18 20:00</c:v>
                      </c:pt>
                      <c:pt idx="10588">
                        <c:v>2016-06-18 20:00</c:v>
                      </c:pt>
                      <c:pt idx="10589">
                        <c:v>2016-06-18 20:00</c:v>
                      </c:pt>
                      <c:pt idx="10590">
                        <c:v>2016-06-18 20:00</c:v>
                      </c:pt>
                      <c:pt idx="10591">
                        <c:v>2016-06-18 20:00</c:v>
                      </c:pt>
                      <c:pt idx="10592">
                        <c:v>2016-06-18 20:00</c:v>
                      </c:pt>
                      <c:pt idx="10593">
                        <c:v>2016-06-18 20:00</c:v>
                      </c:pt>
                      <c:pt idx="10594">
                        <c:v>2016-06-18 20:00</c:v>
                      </c:pt>
                      <c:pt idx="10595">
                        <c:v>2016-06-18 20:00</c:v>
                      </c:pt>
                      <c:pt idx="10596">
                        <c:v>2016-06-18 20:00</c:v>
                      </c:pt>
                      <c:pt idx="10597">
                        <c:v>2016-06-18 20:00</c:v>
                      </c:pt>
                      <c:pt idx="10598">
                        <c:v>2016-06-18 20:00</c:v>
                      </c:pt>
                      <c:pt idx="10599">
                        <c:v>2016-06-18 20:00</c:v>
                      </c:pt>
                      <c:pt idx="10600">
                        <c:v>2016-06-18 20:00</c:v>
                      </c:pt>
                      <c:pt idx="10601">
                        <c:v>2016-06-18 20:00</c:v>
                      </c:pt>
                      <c:pt idx="10602">
                        <c:v>2016-06-18 20:00</c:v>
                      </c:pt>
                      <c:pt idx="10603">
                        <c:v>2016-06-18 20:00</c:v>
                      </c:pt>
                      <c:pt idx="10604">
                        <c:v>2016-06-18 20:00</c:v>
                      </c:pt>
                      <c:pt idx="10605">
                        <c:v>2016-06-18 20:00</c:v>
                      </c:pt>
                      <c:pt idx="10606">
                        <c:v>2016-06-18 20:00</c:v>
                      </c:pt>
                      <c:pt idx="10607">
                        <c:v>2016-06-18 20:00</c:v>
                      </c:pt>
                      <c:pt idx="10608">
                        <c:v>2016-06-18 20:00</c:v>
                      </c:pt>
                      <c:pt idx="10609">
                        <c:v>2016-06-18 20:00</c:v>
                      </c:pt>
                      <c:pt idx="10610">
                        <c:v>2016-06-18 20:00</c:v>
                      </c:pt>
                      <c:pt idx="10611">
                        <c:v>2016-06-18 20:00</c:v>
                      </c:pt>
                      <c:pt idx="10612">
                        <c:v>2016-06-18 20:00</c:v>
                      </c:pt>
                      <c:pt idx="10613">
                        <c:v>2016-06-18 20:00</c:v>
                      </c:pt>
                      <c:pt idx="10614">
                        <c:v>2016-06-18 20:00</c:v>
                      </c:pt>
                      <c:pt idx="10615">
                        <c:v>2016-06-18 20:00</c:v>
                      </c:pt>
                      <c:pt idx="10616">
                        <c:v>2016-06-18 20:01</c:v>
                      </c:pt>
                      <c:pt idx="10617">
                        <c:v>2016-06-18 20:01</c:v>
                      </c:pt>
                      <c:pt idx="10618">
                        <c:v>2016-06-18 20:01</c:v>
                      </c:pt>
                      <c:pt idx="10619">
                        <c:v>2016-06-18 20:01</c:v>
                      </c:pt>
                      <c:pt idx="10620">
                        <c:v>2016-06-18 20:01</c:v>
                      </c:pt>
                      <c:pt idx="10621">
                        <c:v>2016-06-18 20:01</c:v>
                      </c:pt>
                      <c:pt idx="10622">
                        <c:v>2016-06-18 20:01</c:v>
                      </c:pt>
                      <c:pt idx="10623">
                        <c:v>2016-06-18 20:01</c:v>
                      </c:pt>
                      <c:pt idx="10624">
                        <c:v>2016-06-18 20:01</c:v>
                      </c:pt>
                      <c:pt idx="10625">
                        <c:v>2016-06-18 20:01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usr1_2!$B$2:$B$10626</c15:sqref>
                        </c15:formulaRef>
                      </c:ext>
                    </c:extLst>
                    <c:numCache>
                      <c:formatCode>m/d/yyyy\ h:mm</c:formatCode>
                      <c:ptCount val="10625"/>
                      <c:pt idx="0">
                        <c:v>42539.704884259256</c:v>
                      </c:pt>
                      <c:pt idx="1">
                        <c:v>42539.704895833333</c:v>
                      </c:pt>
                      <c:pt idx="2">
                        <c:v>42539.704907407409</c:v>
                      </c:pt>
                      <c:pt idx="3">
                        <c:v>42539.704918981479</c:v>
                      </c:pt>
                      <c:pt idx="4">
                        <c:v>42539.704930555556</c:v>
                      </c:pt>
                      <c:pt idx="5">
                        <c:v>42539.704942129632</c:v>
                      </c:pt>
                      <c:pt idx="6">
                        <c:v>42539.704953703702</c:v>
                      </c:pt>
                      <c:pt idx="7">
                        <c:v>42539.704965277779</c:v>
                      </c:pt>
                      <c:pt idx="8">
                        <c:v>42539.704976851855</c:v>
                      </c:pt>
                      <c:pt idx="9">
                        <c:v>42539.704988425925</c:v>
                      </c:pt>
                      <c:pt idx="10">
                        <c:v>42539.705000000002</c:v>
                      </c:pt>
                      <c:pt idx="11">
                        <c:v>42539.705011574071</c:v>
                      </c:pt>
                      <c:pt idx="12">
                        <c:v>42539.705023148148</c:v>
                      </c:pt>
                      <c:pt idx="13">
                        <c:v>42539.705057870371</c:v>
                      </c:pt>
                      <c:pt idx="14">
                        <c:v>42539.705069444448</c:v>
                      </c:pt>
                      <c:pt idx="15">
                        <c:v>42539.705081018517</c:v>
                      </c:pt>
                      <c:pt idx="16">
                        <c:v>42539.705092592594</c:v>
                      </c:pt>
                      <c:pt idx="17">
                        <c:v>42539.705104166664</c:v>
                      </c:pt>
                      <c:pt idx="18">
                        <c:v>42539.70511574074</c:v>
                      </c:pt>
                      <c:pt idx="19">
                        <c:v>42539.705127314817</c:v>
                      </c:pt>
                      <c:pt idx="20">
                        <c:v>42539.705138888887</c:v>
                      </c:pt>
                      <c:pt idx="21">
                        <c:v>42539.705150462964</c:v>
                      </c:pt>
                      <c:pt idx="22">
                        <c:v>42539.70516203704</c:v>
                      </c:pt>
                      <c:pt idx="23">
                        <c:v>42539.70517361111</c:v>
                      </c:pt>
                      <c:pt idx="24">
                        <c:v>42539.705185185187</c:v>
                      </c:pt>
                      <c:pt idx="25">
                        <c:v>42539.705196759256</c:v>
                      </c:pt>
                      <c:pt idx="26">
                        <c:v>42539.705208333333</c:v>
                      </c:pt>
                      <c:pt idx="27">
                        <c:v>42539.70521990741</c:v>
                      </c:pt>
                      <c:pt idx="28">
                        <c:v>42539.705231481479</c:v>
                      </c:pt>
                      <c:pt idx="29">
                        <c:v>42539.705243055556</c:v>
                      </c:pt>
                      <c:pt idx="30">
                        <c:v>42539.705254629633</c:v>
                      </c:pt>
                      <c:pt idx="31">
                        <c:v>42539.705266203702</c:v>
                      </c:pt>
                      <c:pt idx="32">
                        <c:v>42539.705277777779</c:v>
                      </c:pt>
                      <c:pt idx="33">
                        <c:v>42539.705300925925</c:v>
                      </c:pt>
                      <c:pt idx="34">
                        <c:v>42539.705312500002</c:v>
                      </c:pt>
                      <c:pt idx="35">
                        <c:v>42539.705324074072</c:v>
                      </c:pt>
                      <c:pt idx="36">
                        <c:v>42539.705335648148</c:v>
                      </c:pt>
                      <c:pt idx="37">
                        <c:v>42539.705347222225</c:v>
                      </c:pt>
                      <c:pt idx="38">
                        <c:v>42539.705358796295</c:v>
                      </c:pt>
                      <c:pt idx="39">
                        <c:v>42539.705370370371</c:v>
                      </c:pt>
                      <c:pt idx="40">
                        <c:v>42539.705381944441</c:v>
                      </c:pt>
                      <c:pt idx="41">
                        <c:v>42539.705393518518</c:v>
                      </c:pt>
                      <c:pt idx="42">
                        <c:v>42539.705405092594</c:v>
                      </c:pt>
                      <c:pt idx="43">
                        <c:v>42539.705416666664</c:v>
                      </c:pt>
                      <c:pt idx="44">
                        <c:v>42539.705428240741</c:v>
                      </c:pt>
                      <c:pt idx="45">
                        <c:v>42539.705439814818</c:v>
                      </c:pt>
                      <c:pt idx="46">
                        <c:v>42539.705451388887</c:v>
                      </c:pt>
                      <c:pt idx="47">
                        <c:v>42539.705462962964</c:v>
                      </c:pt>
                      <c:pt idx="48">
                        <c:v>42539.705474537041</c:v>
                      </c:pt>
                      <c:pt idx="49">
                        <c:v>42539.70548611111</c:v>
                      </c:pt>
                      <c:pt idx="50">
                        <c:v>42539.705497685187</c:v>
                      </c:pt>
                      <c:pt idx="51">
                        <c:v>42539.705509259256</c:v>
                      </c:pt>
                      <c:pt idx="52">
                        <c:v>42539.705520833333</c:v>
                      </c:pt>
                      <c:pt idx="53">
                        <c:v>42539.70553240741</c:v>
                      </c:pt>
                      <c:pt idx="54">
                        <c:v>42539.705543981479</c:v>
                      </c:pt>
                      <c:pt idx="55">
                        <c:v>42539.705555555556</c:v>
                      </c:pt>
                      <c:pt idx="56">
                        <c:v>42539.705578703702</c:v>
                      </c:pt>
                      <c:pt idx="57">
                        <c:v>42539.705590277779</c:v>
                      </c:pt>
                      <c:pt idx="58">
                        <c:v>42539.705601851849</c:v>
                      </c:pt>
                      <c:pt idx="59">
                        <c:v>42539.705613425926</c:v>
                      </c:pt>
                      <c:pt idx="60">
                        <c:v>42539.705625000002</c:v>
                      </c:pt>
                      <c:pt idx="61">
                        <c:v>42539.705636574072</c:v>
                      </c:pt>
                      <c:pt idx="62">
                        <c:v>42539.705648148149</c:v>
                      </c:pt>
                      <c:pt idx="63">
                        <c:v>42539.705659722225</c:v>
                      </c:pt>
                      <c:pt idx="64">
                        <c:v>42539.705671296295</c:v>
                      </c:pt>
                      <c:pt idx="65">
                        <c:v>42539.705682870372</c:v>
                      </c:pt>
                      <c:pt idx="66">
                        <c:v>42539.705694444441</c:v>
                      </c:pt>
                      <c:pt idx="67">
                        <c:v>42539.705706018518</c:v>
                      </c:pt>
                      <c:pt idx="68">
                        <c:v>42539.705729166664</c:v>
                      </c:pt>
                      <c:pt idx="69">
                        <c:v>42539.705740740741</c:v>
                      </c:pt>
                      <c:pt idx="70">
                        <c:v>42539.705752314818</c:v>
                      </c:pt>
                      <c:pt idx="71">
                        <c:v>42539.705763888887</c:v>
                      </c:pt>
                      <c:pt idx="72">
                        <c:v>42539.705775462964</c:v>
                      </c:pt>
                      <c:pt idx="73">
                        <c:v>42539.705787037034</c:v>
                      </c:pt>
                      <c:pt idx="74">
                        <c:v>42539.70579861111</c:v>
                      </c:pt>
                      <c:pt idx="75">
                        <c:v>42539.705810185187</c:v>
                      </c:pt>
                      <c:pt idx="76">
                        <c:v>42539.705821759257</c:v>
                      </c:pt>
                      <c:pt idx="77">
                        <c:v>42539.705833333333</c:v>
                      </c:pt>
                      <c:pt idx="78">
                        <c:v>42539.70584490741</c:v>
                      </c:pt>
                      <c:pt idx="79">
                        <c:v>42539.70585648148</c:v>
                      </c:pt>
                      <c:pt idx="80">
                        <c:v>42539.705868055556</c:v>
                      </c:pt>
                      <c:pt idx="81">
                        <c:v>42539.705879629626</c:v>
                      </c:pt>
                      <c:pt idx="82">
                        <c:v>42539.705891203703</c:v>
                      </c:pt>
                      <c:pt idx="83">
                        <c:v>42539.70590277778</c:v>
                      </c:pt>
                      <c:pt idx="84">
                        <c:v>42539.705914351849</c:v>
                      </c:pt>
                      <c:pt idx="85">
                        <c:v>42539.705925925926</c:v>
                      </c:pt>
                      <c:pt idx="86">
                        <c:v>42539.705937500003</c:v>
                      </c:pt>
                      <c:pt idx="87">
                        <c:v>42539.705949074072</c:v>
                      </c:pt>
                      <c:pt idx="88">
                        <c:v>42539.705960648149</c:v>
                      </c:pt>
                      <c:pt idx="89">
                        <c:v>42539.705972222226</c:v>
                      </c:pt>
                      <c:pt idx="90">
                        <c:v>42539.705983796295</c:v>
                      </c:pt>
                      <c:pt idx="91">
                        <c:v>42539.705995370372</c:v>
                      </c:pt>
                      <c:pt idx="92">
                        <c:v>42539.706006944441</c:v>
                      </c:pt>
                      <c:pt idx="93">
                        <c:v>42539.706018518518</c:v>
                      </c:pt>
                      <c:pt idx="94">
                        <c:v>42539.706030092595</c:v>
                      </c:pt>
                      <c:pt idx="95">
                        <c:v>42539.706041666665</c:v>
                      </c:pt>
                      <c:pt idx="96">
                        <c:v>42539.706064814818</c:v>
                      </c:pt>
                      <c:pt idx="97">
                        <c:v>42539.706076388888</c:v>
                      </c:pt>
                      <c:pt idx="98">
                        <c:v>42539.706087962964</c:v>
                      </c:pt>
                      <c:pt idx="99">
                        <c:v>42539.706099537034</c:v>
                      </c:pt>
                      <c:pt idx="100">
                        <c:v>42539.706111111111</c:v>
                      </c:pt>
                      <c:pt idx="101">
                        <c:v>42539.706122685187</c:v>
                      </c:pt>
                      <c:pt idx="102">
                        <c:v>42539.706134259257</c:v>
                      </c:pt>
                      <c:pt idx="103">
                        <c:v>42539.706145833334</c:v>
                      </c:pt>
                      <c:pt idx="104">
                        <c:v>42539.706157407411</c:v>
                      </c:pt>
                      <c:pt idx="105">
                        <c:v>42539.70616898148</c:v>
                      </c:pt>
                      <c:pt idx="106">
                        <c:v>42539.706180555557</c:v>
                      </c:pt>
                      <c:pt idx="107">
                        <c:v>42539.706192129626</c:v>
                      </c:pt>
                      <c:pt idx="108">
                        <c:v>42539.706203703703</c:v>
                      </c:pt>
                      <c:pt idx="109">
                        <c:v>42539.70621527778</c:v>
                      </c:pt>
                      <c:pt idx="110">
                        <c:v>42539.706226851849</c:v>
                      </c:pt>
                      <c:pt idx="111">
                        <c:v>42539.706238425926</c:v>
                      </c:pt>
                      <c:pt idx="112">
                        <c:v>42539.706250000003</c:v>
                      </c:pt>
                      <c:pt idx="113">
                        <c:v>42539.706261574072</c:v>
                      </c:pt>
                      <c:pt idx="114">
                        <c:v>42539.706273148149</c:v>
                      </c:pt>
                      <c:pt idx="115">
                        <c:v>42539.706284722219</c:v>
                      </c:pt>
                      <c:pt idx="116">
                        <c:v>42539.706296296295</c:v>
                      </c:pt>
                      <c:pt idx="117">
                        <c:v>42539.706307870372</c:v>
                      </c:pt>
                      <c:pt idx="118">
                        <c:v>42539.706319444442</c:v>
                      </c:pt>
                      <c:pt idx="119">
                        <c:v>42539.706331018519</c:v>
                      </c:pt>
                      <c:pt idx="120">
                        <c:v>42539.706342592595</c:v>
                      </c:pt>
                      <c:pt idx="121">
                        <c:v>42539.706354166665</c:v>
                      </c:pt>
                      <c:pt idx="122">
                        <c:v>42539.706365740742</c:v>
                      </c:pt>
                      <c:pt idx="123">
                        <c:v>42539.706377314818</c:v>
                      </c:pt>
                      <c:pt idx="124">
                        <c:v>42539.706388888888</c:v>
                      </c:pt>
                      <c:pt idx="125">
                        <c:v>42539.706400462965</c:v>
                      </c:pt>
                      <c:pt idx="126">
                        <c:v>42539.706423611111</c:v>
                      </c:pt>
                      <c:pt idx="127">
                        <c:v>42539.706435185188</c:v>
                      </c:pt>
                      <c:pt idx="128">
                        <c:v>42539.706446759257</c:v>
                      </c:pt>
                      <c:pt idx="129">
                        <c:v>42539.706469907411</c:v>
                      </c:pt>
                      <c:pt idx="130">
                        <c:v>42539.70648148148</c:v>
                      </c:pt>
                      <c:pt idx="131">
                        <c:v>42539.706493055557</c:v>
                      </c:pt>
                      <c:pt idx="132">
                        <c:v>42539.706504629627</c:v>
                      </c:pt>
                      <c:pt idx="133">
                        <c:v>42539.706516203703</c:v>
                      </c:pt>
                      <c:pt idx="134">
                        <c:v>42539.70652777778</c:v>
                      </c:pt>
                      <c:pt idx="135">
                        <c:v>42539.70653935185</c:v>
                      </c:pt>
                      <c:pt idx="136">
                        <c:v>42539.706550925926</c:v>
                      </c:pt>
                      <c:pt idx="137">
                        <c:v>42539.706574074073</c:v>
                      </c:pt>
                      <c:pt idx="138">
                        <c:v>42539.706585648149</c:v>
                      </c:pt>
                      <c:pt idx="139">
                        <c:v>42539.706597222219</c:v>
                      </c:pt>
                      <c:pt idx="140">
                        <c:v>42539.706608796296</c:v>
                      </c:pt>
                      <c:pt idx="141">
                        <c:v>42539.706620370373</c:v>
                      </c:pt>
                      <c:pt idx="142">
                        <c:v>42539.706631944442</c:v>
                      </c:pt>
                      <c:pt idx="143">
                        <c:v>42539.706643518519</c:v>
                      </c:pt>
                      <c:pt idx="144">
                        <c:v>42539.706655092596</c:v>
                      </c:pt>
                      <c:pt idx="145">
                        <c:v>42539.706666666665</c:v>
                      </c:pt>
                      <c:pt idx="146">
                        <c:v>42539.706678240742</c:v>
                      </c:pt>
                      <c:pt idx="147">
                        <c:v>42539.706689814811</c:v>
                      </c:pt>
                      <c:pt idx="148">
                        <c:v>42539.706701388888</c:v>
                      </c:pt>
                      <c:pt idx="149">
                        <c:v>42539.706724537034</c:v>
                      </c:pt>
                      <c:pt idx="150">
                        <c:v>42539.706736111111</c:v>
                      </c:pt>
                      <c:pt idx="151">
                        <c:v>42539.706747685188</c:v>
                      </c:pt>
                      <c:pt idx="152">
                        <c:v>42539.706759259258</c:v>
                      </c:pt>
                      <c:pt idx="153">
                        <c:v>42539.706770833334</c:v>
                      </c:pt>
                      <c:pt idx="154">
                        <c:v>42539.706782407404</c:v>
                      </c:pt>
                      <c:pt idx="155">
                        <c:v>42539.706793981481</c:v>
                      </c:pt>
                      <c:pt idx="156">
                        <c:v>42539.706805555557</c:v>
                      </c:pt>
                      <c:pt idx="157">
                        <c:v>42539.706828703704</c:v>
                      </c:pt>
                      <c:pt idx="158">
                        <c:v>42539.70684027778</c:v>
                      </c:pt>
                      <c:pt idx="159">
                        <c:v>42539.70685185185</c:v>
                      </c:pt>
                      <c:pt idx="160">
                        <c:v>42539.706863425927</c:v>
                      </c:pt>
                      <c:pt idx="161">
                        <c:v>42539.706875000003</c:v>
                      </c:pt>
                      <c:pt idx="162">
                        <c:v>42539.706886574073</c:v>
                      </c:pt>
                      <c:pt idx="163">
                        <c:v>42539.70689814815</c:v>
                      </c:pt>
                      <c:pt idx="164">
                        <c:v>42539.706909722219</c:v>
                      </c:pt>
                      <c:pt idx="165">
                        <c:v>42539.706921296296</c:v>
                      </c:pt>
                      <c:pt idx="166">
                        <c:v>42539.706932870373</c:v>
                      </c:pt>
                      <c:pt idx="167">
                        <c:v>42539.706944444442</c:v>
                      </c:pt>
                      <c:pt idx="168">
                        <c:v>42539.706956018519</c:v>
                      </c:pt>
                      <c:pt idx="169">
                        <c:v>42539.706967592596</c:v>
                      </c:pt>
                      <c:pt idx="170">
                        <c:v>42539.706979166665</c:v>
                      </c:pt>
                      <c:pt idx="171">
                        <c:v>42539.706990740742</c:v>
                      </c:pt>
                      <c:pt idx="172">
                        <c:v>42539.707002314812</c:v>
                      </c:pt>
                      <c:pt idx="173">
                        <c:v>42539.707013888888</c:v>
                      </c:pt>
                      <c:pt idx="174">
                        <c:v>42539.707025462965</c:v>
                      </c:pt>
                      <c:pt idx="175">
                        <c:v>42539.707037037035</c:v>
                      </c:pt>
                      <c:pt idx="176">
                        <c:v>42539.707048611112</c:v>
                      </c:pt>
                      <c:pt idx="177">
                        <c:v>42539.707060185188</c:v>
                      </c:pt>
                      <c:pt idx="178">
                        <c:v>42539.707071759258</c:v>
                      </c:pt>
                      <c:pt idx="179">
                        <c:v>42539.707083333335</c:v>
                      </c:pt>
                      <c:pt idx="180">
                        <c:v>42539.707094907404</c:v>
                      </c:pt>
                      <c:pt idx="181">
                        <c:v>42539.707106481481</c:v>
                      </c:pt>
                      <c:pt idx="182">
                        <c:v>42539.707118055558</c:v>
                      </c:pt>
                      <c:pt idx="183">
                        <c:v>42539.707129629627</c:v>
                      </c:pt>
                      <c:pt idx="184">
                        <c:v>42539.707141203704</c:v>
                      </c:pt>
                      <c:pt idx="185">
                        <c:v>42539.707152777781</c:v>
                      </c:pt>
                      <c:pt idx="186">
                        <c:v>42539.70716435185</c:v>
                      </c:pt>
                      <c:pt idx="187">
                        <c:v>42539.707175925927</c:v>
                      </c:pt>
                      <c:pt idx="188">
                        <c:v>42539.707199074073</c:v>
                      </c:pt>
                      <c:pt idx="189">
                        <c:v>42539.70721064815</c:v>
                      </c:pt>
                      <c:pt idx="190">
                        <c:v>42539.70722222222</c:v>
                      </c:pt>
                      <c:pt idx="191">
                        <c:v>42539.707233796296</c:v>
                      </c:pt>
                      <c:pt idx="192">
                        <c:v>42539.707245370373</c:v>
                      </c:pt>
                      <c:pt idx="193">
                        <c:v>42539.707256944443</c:v>
                      </c:pt>
                      <c:pt idx="194">
                        <c:v>42539.707268518519</c:v>
                      </c:pt>
                      <c:pt idx="195">
                        <c:v>42539.707280092596</c:v>
                      </c:pt>
                      <c:pt idx="196">
                        <c:v>42539.707291666666</c:v>
                      </c:pt>
                      <c:pt idx="197">
                        <c:v>42539.707303240742</c:v>
                      </c:pt>
                      <c:pt idx="198">
                        <c:v>42539.707314814812</c:v>
                      </c:pt>
                      <c:pt idx="199">
                        <c:v>42539.707326388889</c:v>
                      </c:pt>
                      <c:pt idx="200">
                        <c:v>42539.707337962966</c:v>
                      </c:pt>
                      <c:pt idx="201">
                        <c:v>42539.707349537035</c:v>
                      </c:pt>
                      <c:pt idx="202">
                        <c:v>42539.707361111112</c:v>
                      </c:pt>
                      <c:pt idx="203">
                        <c:v>42539.707372685189</c:v>
                      </c:pt>
                      <c:pt idx="204">
                        <c:v>42539.707384259258</c:v>
                      </c:pt>
                      <c:pt idx="205">
                        <c:v>42539.707395833335</c:v>
                      </c:pt>
                      <c:pt idx="206">
                        <c:v>42539.707418981481</c:v>
                      </c:pt>
                      <c:pt idx="207">
                        <c:v>42539.707430555558</c:v>
                      </c:pt>
                      <c:pt idx="208">
                        <c:v>42539.707442129627</c:v>
                      </c:pt>
                      <c:pt idx="209">
                        <c:v>42539.707453703704</c:v>
                      </c:pt>
                      <c:pt idx="210">
                        <c:v>42539.707465277781</c:v>
                      </c:pt>
                      <c:pt idx="211">
                        <c:v>42539.707476851851</c:v>
                      </c:pt>
                      <c:pt idx="212">
                        <c:v>42539.707488425927</c:v>
                      </c:pt>
                      <c:pt idx="213">
                        <c:v>42539.707499999997</c:v>
                      </c:pt>
                      <c:pt idx="214">
                        <c:v>42539.707511574074</c:v>
                      </c:pt>
                      <c:pt idx="215">
                        <c:v>42539.70752314815</c:v>
                      </c:pt>
                      <c:pt idx="216">
                        <c:v>42539.70753472222</c:v>
                      </c:pt>
                      <c:pt idx="217">
                        <c:v>42539.707557870373</c:v>
                      </c:pt>
                      <c:pt idx="218">
                        <c:v>42539.707569444443</c:v>
                      </c:pt>
                      <c:pt idx="219">
                        <c:v>42539.70758101852</c:v>
                      </c:pt>
                      <c:pt idx="220">
                        <c:v>42539.707592592589</c:v>
                      </c:pt>
                      <c:pt idx="221">
                        <c:v>42539.707604166666</c:v>
                      </c:pt>
                      <c:pt idx="222">
                        <c:v>42539.707615740743</c:v>
                      </c:pt>
                      <c:pt idx="223">
                        <c:v>42539.707627314812</c:v>
                      </c:pt>
                      <c:pt idx="224">
                        <c:v>42539.707638888889</c:v>
                      </c:pt>
                      <c:pt idx="225">
                        <c:v>42539.707650462966</c:v>
                      </c:pt>
                      <c:pt idx="226">
                        <c:v>42539.707662037035</c:v>
                      </c:pt>
                      <c:pt idx="227">
                        <c:v>42539.707673611112</c:v>
                      </c:pt>
                      <c:pt idx="228">
                        <c:v>42539.707685185182</c:v>
                      </c:pt>
                      <c:pt idx="229">
                        <c:v>42539.707696759258</c:v>
                      </c:pt>
                      <c:pt idx="230">
                        <c:v>42539.707708333335</c:v>
                      </c:pt>
                      <c:pt idx="231">
                        <c:v>42539.707719907405</c:v>
                      </c:pt>
                      <c:pt idx="232">
                        <c:v>42539.707731481481</c:v>
                      </c:pt>
                      <c:pt idx="233">
                        <c:v>42539.707743055558</c:v>
                      </c:pt>
                      <c:pt idx="234">
                        <c:v>42539.707754629628</c:v>
                      </c:pt>
                      <c:pt idx="235">
                        <c:v>42539.707766203705</c:v>
                      </c:pt>
                      <c:pt idx="236">
                        <c:v>42539.707777777781</c:v>
                      </c:pt>
                      <c:pt idx="237">
                        <c:v>42539.707789351851</c:v>
                      </c:pt>
                      <c:pt idx="238">
                        <c:v>42539.707800925928</c:v>
                      </c:pt>
                      <c:pt idx="239">
                        <c:v>42539.707812499997</c:v>
                      </c:pt>
                      <c:pt idx="240">
                        <c:v>42539.707824074074</c:v>
                      </c:pt>
                      <c:pt idx="241">
                        <c:v>42539.707835648151</c:v>
                      </c:pt>
                      <c:pt idx="242">
                        <c:v>42539.70784722222</c:v>
                      </c:pt>
                      <c:pt idx="243">
                        <c:v>42539.707858796297</c:v>
                      </c:pt>
                      <c:pt idx="244">
                        <c:v>42539.707870370374</c:v>
                      </c:pt>
                      <c:pt idx="245">
                        <c:v>42539.707881944443</c:v>
                      </c:pt>
                      <c:pt idx="246">
                        <c:v>42539.70789351852</c:v>
                      </c:pt>
                      <c:pt idx="247">
                        <c:v>42539.707905092589</c:v>
                      </c:pt>
                      <c:pt idx="248">
                        <c:v>42539.707916666666</c:v>
                      </c:pt>
                      <c:pt idx="249">
                        <c:v>42539.707928240743</c:v>
                      </c:pt>
                      <c:pt idx="250">
                        <c:v>42539.707939814813</c:v>
                      </c:pt>
                      <c:pt idx="251">
                        <c:v>42539.707951388889</c:v>
                      </c:pt>
                      <c:pt idx="252">
                        <c:v>42539.707962962966</c:v>
                      </c:pt>
                      <c:pt idx="253">
                        <c:v>42539.707974537036</c:v>
                      </c:pt>
                      <c:pt idx="254">
                        <c:v>42539.707986111112</c:v>
                      </c:pt>
                      <c:pt idx="255">
                        <c:v>42539.707997685182</c:v>
                      </c:pt>
                      <c:pt idx="256">
                        <c:v>42539.708009259259</c:v>
                      </c:pt>
                      <c:pt idx="257">
                        <c:v>42539.708020833335</c:v>
                      </c:pt>
                      <c:pt idx="258">
                        <c:v>42539.708032407405</c:v>
                      </c:pt>
                      <c:pt idx="259">
                        <c:v>42539.708043981482</c:v>
                      </c:pt>
                      <c:pt idx="260">
                        <c:v>42539.708055555559</c:v>
                      </c:pt>
                      <c:pt idx="261">
                        <c:v>42539.708078703705</c:v>
                      </c:pt>
                      <c:pt idx="262">
                        <c:v>42539.708090277774</c:v>
                      </c:pt>
                      <c:pt idx="263">
                        <c:v>42539.708101851851</c:v>
                      </c:pt>
                      <c:pt idx="264">
                        <c:v>42539.708113425928</c:v>
                      </c:pt>
                      <c:pt idx="265">
                        <c:v>42539.708124999997</c:v>
                      </c:pt>
                      <c:pt idx="266">
                        <c:v>42539.708136574074</c:v>
                      </c:pt>
                      <c:pt idx="267">
                        <c:v>42539.708148148151</c:v>
                      </c:pt>
                      <c:pt idx="268">
                        <c:v>42539.708182870374</c:v>
                      </c:pt>
                      <c:pt idx="269">
                        <c:v>42539.708194444444</c:v>
                      </c:pt>
                      <c:pt idx="270">
                        <c:v>42539.70820601852</c:v>
                      </c:pt>
                      <c:pt idx="271">
                        <c:v>42539.70821759259</c:v>
                      </c:pt>
                      <c:pt idx="272">
                        <c:v>42539.708229166667</c:v>
                      </c:pt>
                      <c:pt idx="273">
                        <c:v>42539.708240740743</c:v>
                      </c:pt>
                      <c:pt idx="274">
                        <c:v>42539.708252314813</c:v>
                      </c:pt>
                      <c:pt idx="275">
                        <c:v>42539.70826388889</c:v>
                      </c:pt>
                      <c:pt idx="276">
                        <c:v>42539.708275462966</c:v>
                      </c:pt>
                      <c:pt idx="277">
                        <c:v>42539.708287037036</c:v>
                      </c:pt>
                      <c:pt idx="278">
                        <c:v>42539.708298611113</c:v>
                      </c:pt>
                      <c:pt idx="279">
                        <c:v>42539.708310185182</c:v>
                      </c:pt>
                      <c:pt idx="280">
                        <c:v>42539.708321759259</c:v>
                      </c:pt>
                      <c:pt idx="281">
                        <c:v>42539.708333333336</c:v>
                      </c:pt>
                      <c:pt idx="282">
                        <c:v>42539.708344907405</c:v>
                      </c:pt>
                      <c:pt idx="283">
                        <c:v>42539.708356481482</c:v>
                      </c:pt>
                      <c:pt idx="284">
                        <c:v>42539.708368055559</c:v>
                      </c:pt>
                      <c:pt idx="285">
                        <c:v>42539.708379629628</c:v>
                      </c:pt>
                      <c:pt idx="286">
                        <c:v>42539.708391203705</c:v>
                      </c:pt>
                      <c:pt idx="287">
                        <c:v>42539.708402777775</c:v>
                      </c:pt>
                      <c:pt idx="288">
                        <c:v>42539.708414351851</c:v>
                      </c:pt>
                      <c:pt idx="289">
                        <c:v>42539.708425925928</c:v>
                      </c:pt>
                      <c:pt idx="290">
                        <c:v>42539.708437499998</c:v>
                      </c:pt>
                      <c:pt idx="291">
                        <c:v>42539.708449074074</c:v>
                      </c:pt>
                      <c:pt idx="292">
                        <c:v>42539.708460648151</c:v>
                      </c:pt>
                      <c:pt idx="293">
                        <c:v>42539.708472222221</c:v>
                      </c:pt>
                      <c:pt idx="294">
                        <c:v>42539.708483796298</c:v>
                      </c:pt>
                      <c:pt idx="295">
                        <c:v>42539.708495370367</c:v>
                      </c:pt>
                      <c:pt idx="296">
                        <c:v>42539.708506944444</c:v>
                      </c:pt>
                      <c:pt idx="297">
                        <c:v>42539.708518518521</c:v>
                      </c:pt>
                      <c:pt idx="298">
                        <c:v>42539.70853009259</c:v>
                      </c:pt>
                      <c:pt idx="299">
                        <c:v>42539.708541666667</c:v>
                      </c:pt>
                      <c:pt idx="300">
                        <c:v>42539.708553240744</c:v>
                      </c:pt>
                      <c:pt idx="301">
                        <c:v>42539.708564814813</c:v>
                      </c:pt>
                      <c:pt idx="302">
                        <c:v>42539.70857638889</c:v>
                      </c:pt>
                      <c:pt idx="303">
                        <c:v>42539.708587962959</c:v>
                      </c:pt>
                      <c:pt idx="304">
                        <c:v>42539.708599537036</c:v>
                      </c:pt>
                      <c:pt idx="305">
                        <c:v>42539.708611111113</c:v>
                      </c:pt>
                      <c:pt idx="306">
                        <c:v>42539.708622685182</c:v>
                      </c:pt>
                      <c:pt idx="307">
                        <c:v>42539.708634259259</c:v>
                      </c:pt>
                      <c:pt idx="308">
                        <c:v>42539.708645833336</c:v>
                      </c:pt>
                      <c:pt idx="309">
                        <c:v>42539.708657407406</c:v>
                      </c:pt>
                      <c:pt idx="310">
                        <c:v>42539.708668981482</c:v>
                      </c:pt>
                      <c:pt idx="311">
                        <c:v>42539.708680555559</c:v>
                      </c:pt>
                      <c:pt idx="312">
                        <c:v>42539.708692129629</c:v>
                      </c:pt>
                      <c:pt idx="313">
                        <c:v>42539.708703703705</c:v>
                      </c:pt>
                      <c:pt idx="314">
                        <c:v>42539.708715277775</c:v>
                      </c:pt>
                      <c:pt idx="315">
                        <c:v>42539.708726851852</c:v>
                      </c:pt>
                      <c:pt idx="316">
                        <c:v>42539.708738425928</c:v>
                      </c:pt>
                      <c:pt idx="317">
                        <c:v>42539.708749999998</c:v>
                      </c:pt>
                      <c:pt idx="318">
                        <c:v>42539.708761574075</c:v>
                      </c:pt>
                      <c:pt idx="319">
                        <c:v>42539.708773148152</c:v>
                      </c:pt>
                      <c:pt idx="320">
                        <c:v>42539.708784722221</c:v>
                      </c:pt>
                      <c:pt idx="321">
                        <c:v>42539.708796296298</c:v>
                      </c:pt>
                      <c:pt idx="322">
                        <c:v>42539.708807870367</c:v>
                      </c:pt>
                      <c:pt idx="323">
                        <c:v>42539.708819444444</c:v>
                      </c:pt>
                      <c:pt idx="324">
                        <c:v>42539.708831018521</c:v>
                      </c:pt>
                      <c:pt idx="325">
                        <c:v>42539.70884259259</c:v>
                      </c:pt>
                      <c:pt idx="326">
                        <c:v>42539.708854166667</c:v>
                      </c:pt>
                      <c:pt idx="327">
                        <c:v>42539.708865740744</c:v>
                      </c:pt>
                      <c:pt idx="328">
                        <c:v>42539.70888888889</c:v>
                      </c:pt>
                      <c:pt idx="329">
                        <c:v>42539.70890046296</c:v>
                      </c:pt>
                      <c:pt idx="330">
                        <c:v>42539.708912037036</c:v>
                      </c:pt>
                      <c:pt idx="331">
                        <c:v>42539.708923611113</c:v>
                      </c:pt>
                      <c:pt idx="332">
                        <c:v>42539.708935185183</c:v>
                      </c:pt>
                      <c:pt idx="333">
                        <c:v>42539.70894675926</c:v>
                      </c:pt>
                      <c:pt idx="334">
                        <c:v>42539.708958333336</c:v>
                      </c:pt>
                      <c:pt idx="335">
                        <c:v>42539.708969907406</c:v>
                      </c:pt>
                      <c:pt idx="336">
                        <c:v>42539.708981481483</c:v>
                      </c:pt>
                      <c:pt idx="337">
                        <c:v>42539.708993055552</c:v>
                      </c:pt>
                      <c:pt idx="338">
                        <c:v>42539.709004629629</c:v>
                      </c:pt>
                      <c:pt idx="339">
                        <c:v>42539.709016203706</c:v>
                      </c:pt>
                      <c:pt idx="340">
                        <c:v>42539.709027777775</c:v>
                      </c:pt>
                      <c:pt idx="341">
                        <c:v>42539.709039351852</c:v>
                      </c:pt>
                      <c:pt idx="342">
                        <c:v>42539.709050925929</c:v>
                      </c:pt>
                      <c:pt idx="343">
                        <c:v>42539.709062499998</c:v>
                      </c:pt>
                      <c:pt idx="344">
                        <c:v>42539.709074074075</c:v>
                      </c:pt>
                      <c:pt idx="345">
                        <c:v>42539.709085648145</c:v>
                      </c:pt>
                      <c:pt idx="346">
                        <c:v>42539.709097222221</c:v>
                      </c:pt>
                      <c:pt idx="347">
                        <c:v>42539.709120370368</c:v>
                      </c:pt>
                      <c:pt idx="348">
                        <c:v>42539.709131944444</c:v>
                      </c:pt>
                      <c:pt idx="349">
                        <c:v>42539.709143518521</c:v>
                      </c:pt>
                      <c:pt idx="350">
                        <c:v>42539.709155092591</c:v>
                      </c:pt>
                      <c:pt idx="351">
                        <c:v>42539.709166666667</c:v>
                      </c:pt>
                      <c:pt idx="352">
                        <c:v>42539.709178240744</c:v>
                      </c:pt>
                      <c:pt idx="353">
                        <c:v>42539.709189814814</c:v>
                      </c:pt>
                      <c:pt idx="354">
                        <c:v>42539.70921296296</c:v>
                      </c:pt>
                      <c:pt idx="355">
                        <c:v>42539.709224537037</c:v>
                      </c:pt>
                      <c:pt idx="356">
                        <c:v>42539.709236111114</c:v>
                      </c:pt>
                      <c:pt idx="357">
                        <c:v>42539.70925925926</c:v>
                      </c:pt>
                      <c:pt idx="358">
                        <c:v>42539.709270833337</c:v>
                      </c:pt>
                      <c:pt idx="359">
                        <c:v>42539.709282407406</c:v>
                      </c:pt>
                      <c:pt idx="360">
                        <c:v>42539.709293981483</c:v>
                      </c:pt>
                      <c:pt idx="361">
                        <c:v>42539.709305555552</c:v>
                      </c:pt>
                      <c:pt idx="362">
                        <c:v>42539.709317129629</c:v>
                      </c:pt>
                      <c:pt idx="363">
                        <c:v>42539.709328703706</c:v>
                      </c:pt>
                      <c:pt idx="364">
                        <c:v>42539.709340277775</c:v>
                      </c:pt>
                      <c:pt idx="365">
                        <c:v>42539.709351851852</c:v>
                      </c:pt>
                      <c:pt idx="366">
                        <c:v>42539.709363425929</c:v>
                      </c:pt>
                      <c:pt idx="367">
                        <c:v>42539.709374999999</c:v>
                      </c:pt>
                      <c:pt idx="368">
                        <c:v>42539.709386574075</c:v>
                      </c:pt>
                      <c:pt idx="369">
                        <c:v>42539.709398148145</c:v>
                      </c:pt>
                      <c:pt idx="370">
                        <c:v>42539.709409722222</c:v>
                      </c:pt>
                      <c:pt idx="371">
                        <c:v>42539.709421296298</c:v>
                      </c:pt>
                      <c:pt idx="372">
                        <c:v>42539.709432870368</c:v>
                      </c:pt>
                      <c:pt idx="373">
                        <c:v>42539.709444444445</c:v>
                      </c:pt>
                      <c:pt idx="374">
                        <c:v>42539.709456018521</c:v>
                      </c:pt>
                      <c:pt idx="375">
                        <c:v>42539.709467592591</c:v>
                      </c:pt>
                      <c:pt idx="376">
                        <c:v>42539.709490740737</c:v>
                      </c:pt>
                      <c:pt idx="377">
                        <c:v>42539.709502314814</c:v>
                      </c:pt>
                      <c:pt idx="378">
                        <c:v>42539.709513888891</c:v>
                      </c:pt>
                      <c:pt idx="379">
                        <c:v>42539.70952546296</c:v>
                      </c:pt>
                      <c:pt idx="380">
                        <c:v>42539.709537037037</c:v>
                      </c:pt>
                      <c:pt idx="381">
                        <c:v>42539.709548611114</c:v>
                      </c:pt>
                      <c:pt idx="382">
                        <c:v>42539.709560185183</c:v>
                      </c:pt>
                      <c:pt idx="383">
                        <c:v>42539.70957175926</c:v>
                      </c:pt>
                      <c:pt idx="384">
                        <c:v>42539.709583333337</c:v>
                      </c:pt>
                      <c:pt idx="385">
                        <c:v>42539.709594907406</c:v>
                      </c:pt>
                      <c:pt idx="386">
                        <c:v>42539.709606481483</c:v>
                      </c:pt>
                      <c:pt idx="387">
                        <c:v>42539.709618055553</c:v>
                      </c:pt>
                      <c:pt idx="388">
                        <c:v>42539.709629629629</c:v>
                      </c:pt>
                      <c:pt idx="389">
                        <c:v>42539.709641203706</c:v>
                      </c:pt>
                      <c:pt idx="390">
                        <c:v>42539.709652777776</c:v>
                      </c:pt>
                      <c:pt idx="391">
                        <c:v>42539.709664351853</c:v>
                      </c:pt>
                      <c:pt idx="392">
                        <c:v>42539.709675925929</c:v>
                      </c:pt>
                      <c:pt idx="393">
                        <c:v>42539.709687499999</c:v>
                      </c:pt>
                      <c:pt idx="394">
                        <c:v>42539.709699074076</c:v>
                      </c:pt>
                      <c:pt idx="395">
                        <c:v>42539.709710648145</c:v>
                      </c:pt>
                      <c:pt idx="396">
                        <c:v>42539.709722222222</c:v>
                      </c:pt>
                      <c:pt idx="397">
                        <c:v>42539.709733796299</c:v>
                      </c:pt>
                      <c:pt idx="398">
                        <c:v>42539.709745370368</c:v>
                      </c:pt>
                      <c:pt idx="399">
                        <c:v>42539.709756944445</c:v>
                      </c:pt>
                      <c:pt idx="400">
                        <c:v>42539.709768518522</c:v>
                      </c:pt>
                      <c:pt idx="401">
                        <c:v>42539.709780092591</c:v>
                      </c:pt>
                      <c:pt idx="402">
                        <c:v>42539.709791666668</c:v>
                      </c:pt>
                      <c:pt idx="403">
                        <c:v>42539.709803240738</c:v>
                      </c:pt>
                      <c:pt idx="404">
                        <c:v>42539.709814814814</c:v>
                      </c:pt>
                      <c:pt idx="405">
                        <c:v>42539.709826388891</c:v>
                      </c:pt>
                      <c:pt idx="406">
                        <c:v>42539.709837962961</c:v>
                      </c:pt>
                      <c:pt idx="407">
                        <c:v>42539.709849537037</c:v>
                      </c:pt>
                      <c:pt idx="408">
                        <c:v>42539.709861111114</c:v>
                      </c:pt>
                      <c:pt idx="409">
                        <c:v>42539.709872685184</c:v>
                      </c:pt>
                      <c:pt idx="410">
                        <c:v>42539.70988425926</c:v>
                      </c:pt>
                      <c:pt idx="411">
                        <c:v>42539.70989583333</c:v>
                      </c:pt>
                      <c:pt idx="412">
                        <c:v>42539.709907407407</c:v>
                      </c:pt>
                      <c:pt idx="413">
                        <c:v>42539.709918981483</c:v>
                      </c:pt>
                      <c:pt idx="414">
                        <c:v>42539.709930555553</c:v>
                      </c:pt>
                      <c:pt idx="415">
                        <c:v>42539.70994212963</c:v>
                      </c:pt>
                      <c:pt idx="416">
                        <c:v>42539.709953703707</c:v>
                      </c:pt>
                      <c:pt idx="417">
                        <c:v>42539.709965277776</c:v>
                      </c:pt>
                      <c:pt idx="418">
                        <c:v>42539.709976851853</c:v>
                      </c:pt>
                      <c:pt idx="419">
                        <c:v>42539.709988425922</c:v>
                      </c:pt>
                      <c:pt idx="420">
                        <c:v>42539.71</c:v>
                      </c:pt>
                      <c:pt idx="421">
                        <c:v>42539.710011574076</c:v>
                      </c:pt>
                      <c:pt idx="422">
                        <c:v>42539.710023148145</c:v>
                      </c:pt>
                      <c:pt idx="423">
                        <c:v>42539.710034722222</c:v>
                      </c:pt>
                      <c:pt idx="424">
                        <c:v>42539.710046296299</c:v>
                      </c:pt>
                      <c:pt idx="425">
                        <c:v>42539.710057870368</c:v>
                      </c:pt>
                      <c:pt idx="426">
                        <c:v>42539.710069444445</c:v>
                      </c:pt>
                      <c:pt idx="427">
                        <c:v>42539.710081018522</c:v>
                      </c:pt>
                      <c:pt idx="428">
                        <c:v>42539.710092592592</c:v>
                      </c:pt>
                      <c:pt idx="429">
                        <c:v>42539.710104166668</c:v>
                      </c:pt>
                      <c:pt idx="430">
                        <c:v>42539.710127314815</c:v>
                      </c:pt>
                      <c:pt idx="431">
                        <c:v>42539.710138888891</c:v>
                      </c:pt>
                      <c:pt idx="432">
                        <c:v>42539.710150462961</c:v>
                      </c:pt>
                      <c:pt idx="433">
                        <c:v>42539.710162037038</c:v>
                      </c:pt>
                      <c:pt idx="434">
                        <c:v>42539.710173611114</c:v>
                      </c:pt>
                      <c:pt idx="435">
                        <c:v>42539.710185185184</c:v>
                      </c:pt>
                      <c:pt idx="436">
                        <c:v>42539.710196759261</c:v>
                      </c:pt>
                      <c:pt idx="437">
                        <c:v>42539.71020833333</c:v>
                      </c:pt>
                      <c:pt idx="438">
                        <c:v>42539.710219907407</c:v>
                      </c:pt>
                      <c:pt idx="439">
                        <c:v>42539.710231481484</c:v>
                      </c:pt>
                      <c:pt idx="440">
                        <c:v>42539.710243055553</c:v>
                      </c:pt>
                      <c:pt idx="441">
                        <c:v>42539.71025462963</c:v>
                      </c:pt>
                      <c:pt idx="442">
                        <c:v>42539.710266203707</c:v>
                      </c:pt>
                      <c:pt idx="443">
                        <c:v>42539.710277777776</c:v>
                      </c:pt>
                      <c:pt idx="444">
                        <c:v>42539.710289351853</c:v>
                      </c:pt>
                      <c:pt idx="445">
                        <c:v>42539.710300925923</c:v>
                      </c:pt>
                      <c:pt idx="446">
                        <c:v>42539.710312499999</c:v>
                      </c:pt>
                      <c:pt idx="447">
                        <c:v>42539.710324074076</c:v>
                      </c:pt>
                      <c:pt idx="448">
                        <c:v>42539.710335648146</c:v>
                      </c:pt>
                      <c:pt idx="449">
                        <c:v>42539.710347222222</c:v>
                      </c:pt>
                      <c:pt idx="450">
                        <c:v>42539.710358796299</c:v>
                      </c:pt>
                      <c:pt idx="451">
                        <c:v>42539.710370370369</c:v>
                      </c:pt>
                      <c:pt idx="452">
                        <c:v>42539.710381944446</c:v>
                      </c:pt>
                      <c:pt idx="453">
                        <c:v>42539.710393518515</c:v>
                      </c:pt>
                      <c:pt idx="454">
                        <c:v>42539.710405092592</c:v>
                      </c:pt>
                      <c:pt idx="455">
                        <c:v>42539.710416666669</c:v>
                      </c:pt>
                      <c:pt idx="456">
                        <c:v>42539.710428240738</c:v>
                      </c:pt>
                      <c:pt idx="457">
                        <c:v>42539.710439814815</c:v>
                      </c:pt>
                      <c:pt idx="458">
                        <c:v>42539.710451388892</c:v>
                      </c:pt>
                      <c:pt idx="459">
                        <c:v>42539.710462962961</c:v>
                      </c:pt>
                      <c:pt idx="460">
                        <c:v>42539.710474537038</c:v>
                      </c:pt>
                      <c:pt idx="461">
                        <c:v>42539.710486111115</c:v>
                      </c:pt>
                      <c:pt idx="462">
                        <c:v>42539.710497685184</c:v>
                      </c:pt>
                      <c:pt idx="463">
                        <c:v>42539.710509259261</c:v>
                      </c:pt>
                      <c:pt idx="464">
                        <c:v>42539.710520833331</c:v>
                      </c:pt>
                      <c:pt idx="465">
                        <c:v>42539.710532407407</c:v>
                      </c:pt>
                      <c:pt idx="466">
                        <c:v>42539.710543981484</c:v>
                      </c:pt>
                      <c:pt idx="467">
                        <c:v>42539.71056712963</c:v>
                      </c:pt>
                      <c:pt idx="468">
                        <c:v>42539.710578703707</c:v>
                      </c:pt>
                      <c:pt idx="469">
                        <c:v>42539.710590277777</c:v>
                      </c:pt>
                      <c:pt idx="470">
                        <c:v>42539.710601851853</c:v>
                      </c:pt>
                      <c:pt idx="471">
                        <c:v>42539.710613425923</c:v>
                      </c:pt>
                      <c:pt idx="472">
                        <c:v>42539.710625</c:v>
                      </c:pt>
                      <c:pt idx="473">
                        <c:v>42539.710636574076</c:v>
                      </c:pt>
                      <c:pt idx="474">
                        <c:v>42539.710659722223</c:v>
                      </c:pt>
                      <c:pt idx="475">
                        <c:v>42539.7106712963</c:v>
                      </c:pt>
                      <c:pt idx="476">
                        <c:v>42539.710682870369</c:v>
                      </c:pt>
                      <c:pt idx="477">
                        <c:v>42539.710694444446</c:v>
                      </c:pt>
                      <c:pt idx="478">
                        <c:v>42539.710706018515</c:v>
                      </c:pt>
                      <c:pt idx="479">
                        <c:v>42539.710717592592</c:v>
                      </c:pt>
                      <c:pt idx="480">
                        <c:v>42539.710729166669</c:v>
                      </c:pt>
                      <c:pt idx="481">
                        <c:v>42539.710740740738</c:v>
                      </c:pt>
                      <c:pt idx="482">
                        <c:v>42539.710752314815</c:v>
                      </c:pt>
                      <c:pt idx="483">
                        <c:v>42539.710763888892</c:v>
                      </c:pt>
                      <c:pt idx="484">
                        <c:v>42539.710775462961</c:v>
                      </c:pt>
                      <c:pt idx="485">
                        <c:v>42539.710787037038</c:v>
                      </c:pt>
                      <c:pt idx="486">
                        <c:v>42539.710798611108</c:v>
                      </c:pt>
                      <c:pt idx="487">
                        <c:v>42539.710810185185</c:v>
                      </c:pt>
                      <c:pt idx="488">
                        <c:v>42539.710821759261</c:v>
                      </c:pt>
                      <c:pt idx="489">
                        <c:v>42539.710833333331</c:v>
                      </c:pt>
                      <c:pt idx="490">
                        <c:v>42539.710844907408</c:v>
                      </c:pt>
                      <c:pt idx="491">
                        <c:v>42539.710856481484</c:v>
                      </c:pt>
                      <c:pt idx="492">
                        <c:v>42539.710868055554</c:v>
                      </c:pt>
                      <c:pt idx="493">
                        <c:v>42539.7108912037</c:v>
                      </c:pt>
                      <c:pt idx="494">
                        <c:v>42539.710902777777</c:v>
                      </c:pt>
                      <c:pt idx="495">
                        <c:v>42539.710914351854</c:v>
                      </c:pt>
                      <c:pt idx="496">
                        <c:v>42539.710925925923</c:v>
                      </c:pt>
                      <c:pt idx="497">
                        <c:v>42539.7109375</c:v>
                      </c:pt>
                      <c:pt idx="498">
                        <c:v>42539.710949074077</c:v>
                      </c:pt>
                      <c:pt idx="499">
                        <c:v>42539.710960648146</c:v>
                      </c:pt>
                      <c:pt idx="500">
                        <c:v>42539.710972222223</c:v>
                      </c:pt>
                      <c:pt idx="501">
                        <c:v>42539.7109837963</c:v>
                      </c:pt>
                      <c:pt idx="502">
                        <c:v>42539.710995370369</c:v>
                      </c:pt>
                      <c:pt idx="503">
                        <c:v>42539.711006944446</c:v>
                      </c:pt>
                      <c:pt idx="504">
                        <c:v>42539.711018518516</c:v>
                      </c:pt>
                      <c:pt idx="505">
                        <c:v>42539.711030092592</c:v>
                      </c:pt>
                      <c:pt idx="506">
                        <c:v>42539.711041666669</c:v>
                      </c:pt>
                      <c:pt idx="507">
                        <c:v>42539.711053240739</c:v>
                      </c:pt>
                      <c:pt idx="508">
                        <c:v>42539.711064814815</c:v>
                      </c:pt>
                      <c:pt idx="509">
                        <c:v>42539.711076388892</c:v>
                      </c:pt>
                      <c:pt idx="510">
                        <c:v>42539.711099537039</c:v>
                      </c:pt>
                      <c:pt idx="511">
                        <c:v>42539.711111111108</c:v>
                      </c:pt>
                      <c:pt idx="512">
                        <c:v>42539.711122685185</c:v>
                      </c:pt>
                      <c:pt idx="513">
                        <c:v>42539.711134259262</c:v>
                      </c:pt>
                      <c:pt idx="514">
                        <c:v>42539.711145833331</c:v>
                      </c:pt>
                      <c:pt idx="515">
                        <c:v>42539.711157407408</c:v>
                      </c:pt>
                      <c:pt idx="516">
                        <c:v>42539.711168981485</c:v>
                      </c:pt>
                      <c:pt idx="517">
                        <c:v>42539.711192129631</c:v>
                      </c:pt>
                      <c:pt idx="518">
                        <c:v>42539.7112037037</c:v>
                      </c:pt>
                      <c:pt idx="519">
                        <c:v>42539.711215277777</c:v>
                      </c:pt>
                      <c:pt idx="520">
                        <c:v>42539.711226851854</c:v>
                      </c:pt>
                      <c:pt idx="521">
                        <c:v>42539.711238425924</c:v>
                      </c:pt>
                      <c:pt idx="522">
                        <c:v>42539.71125</c:v>
                      </c:pt>
                      <c:pt idx="523">
                        <c:v>42539.711261574077</c:v>
                      </c:pt>
                      <c:pt idx="524">
                        <c:v>42539.711273148147</c:v>
                      </c:pt>
                      <c:pt idx="525">
                        <c:v>42539.711284722223</c:v>
                      </c:pt>
                      <c:pt idx="526">
                        <c:v>42539.711296296293</c:v>
                      </c:pt>
                      <c:pt idx="527">
                        <c:v>42539.71130787037</c:v>
                      </c:pt>
                      <c:pt idx="528">
                        <c:v>42539.711319444446</c:v>
                      </c:pt>
                      <c:pt idx="529">
                        <c:v>42539.711331018516</c:v>
                      </c:pt>
                      <c:pt idx="530">
                        <c:v>42539.711342592593</c:v>
                      </c:pt>
                      <c:pt idx="531">
                        <c:v>42539.711354166669</c:v>
                      </c:pt>
                      <c:pt idx="532">
                        <c:v>42539.711365740739</c:v>
                      </c:pt>
                      <c:pt idx="533">
                        <c:v>42539.711377314816</c:v>
                      </c:pt>
                      <c:pt idx="534">
                        <c:v>42539.711388888885</c:v>
                      </c:pt>
                      <c:pt idx="535">
                        <c:v>42539.711400462962</c:v>
                      </c:pt>
                      <c:pt idx="536">
                        <c:v>42539.711412037039</c:v>
                      </c:pt>
                      <c:pt idx="537">
                        <c:v>42539.711423611108</c:v>
                      </c:pt>
                      <c:pt idx="538">
                        <c:v>42539.711435185185</c:v>
                      </c:pt>
                      <c:pt idx="539">
                        <c:v>42539.711446759262</c:v>
                      </c:pt>
                      <c:pt idx="540">
                        <c:v>42539.711458333331</c:v>
                      </c:pt>
                      <c:pt idx="541">
                        <c:v>42539.711481481485</c:v>
                      </c:pt>
                      <c:pt idx="542">
                        <c:v>42539.711493055554</c:v>
                      </c:pt>
                      <c:pt idx="543">
                        <c:v>42539.711504629631</c:v>
                      </c:pt>
                      <c:pt idx="544">
                        <c:v>42539.711516203701</c:v>
                      </c:pt>
                      <c:pt idx="545">
                        <c:v>42539.711527777778</c:v>
                      </c:pt>
                      <c:pt idx="546">
                        <c:v>42539.711539351854</c:v>
                      </c:pt>
                      <c:pt idx="547">
                        <c:v>42539.711550925924</c:v>
                      </c:pt>
                      <c:pt idx="548">
                        <c:v>42539.711562500001</c:v>
                      </c:pt>
                      <c:pt idx="549">
                        <c:v>42539.711574074077</c:v>
                      </c:pt>
                      <c:pt idx="550">
                        <c:v>42539.711585648147</c:v>
                      </c:pt>
                      <c:pt idx="551">
                        <c:v>42539.711597222224</c:v>
                      </c:pt>
                      <c:pt idx="552">
                        <c:v>42539.711608796293</c:v>
                      </c:pt>
                      <c:pt idx="553">
                        <c:v>42539.71162037037</c:v>
                      </c:pt>
                      <c:pt idx="554">
                        <c:v>42539.711631944447</c:v>
                      </c:pt>
                      <c:pt idx="555">
                        <c:v>42539.711643518516</c:v>
                      </c:pt>
                      <c:pt idx="556">
                        <c:v>42539.711655092593</c:v>
                      </c:pt>
                      <c:pt idx="557">
                        <c:v>42539.71166666667</c:v>
                      </c:pt>
                      <c:pt idx="558">
                        <c:v>42539.711678240739</c:v>
                      </c:pt>
                      <c:pt idx="559">
                        <c:v>42539.711689814816</c:v>
                      </c:pt>
                      <c:pt idx="560">
                        <c:v>42539.711712962962</c:v>
                      </c:pt>
                      <c:pt idx="561">
                        <c:v>42539.711724537039</c:v>
                      </c:pt>
                      <c:pt idx="562">
                        <c:v>42539.711736111109</c:v>
                      </c:pt>
                      <c:pt idx="563">
                        <c:v>42539.711747685185</c:v>
                      </c:pt>
                      <c:pt idx="564">
                        <c:v>42539.711759259262</c:v>
                      </c:pt>
                      <c:pt idx="565">
                        <c:v>42539.711770833332</c:v>
                      </c:pt>
                      <c:pt idx="566">
                        <c:v>42539.711782407408</c:v>
                      </c:pt>
                      <c:pt idx="567">
                        <c:v>42539.711793981478</c:v>
                      </c:pt>
                      <c:pt idx="568">
                        <c:v>42539.711805555555</c:v>
                      </c:pt>
                      <c:pt idx="569">
                        <c:v>42539.711817129632</c:v>
                      </c:pt>
                      <c:pt idx="570">
                        <c:v>42539.711828703701</c:v>
                      </c:pt>
                      <c:pt idx="571">
                        <c:v>42539.711840277778</c:v>
                      </c:pt>
                      <c:pt idx="572">
                        <c:v>42539.711851851855</c:v>
                      </c:pt>
                      <c:pt idx="573">
                        <c:v>42539.711863425924</c:v>
                      </c:pt>
                      <c:pt idx="574">
                        <c:v>42539.711875000001</c:v>
                      </c:pt>
                      <c:pt idx="575">
                        <c:v>42539.711909722224</c:v>
                      </c:pt>
                      <c:pt idx="576">
                        <c:v>42539.711921296293</c:v>
                      </c:pt>
                      <c:pt idx="577">
                        <c:v>42539.71193287037</c:v>
                      </c:pt>
                      <c:pt idx="578">
                        <c:v>42539.711944444447</c:v>
                      </c:pt>
                      <c:pt idx="579">
                        <c:v>42539.711956018517</c:v>
                      </c:pt>
                      <c:pt idx="580">
                        <c:v>42539.711967592593</c:v>
                      </c:pt>
                      <c:pt idx="581">
                        <c:v>42539.71197916667</c:v>
                      </c:pt>
                      <c:pt idx="582">
                        <c:v>42539.71199074074</c:v>
                      </c:pt>
                      <c:pt idx="583">
                        <c:v>42539.712002314816</c:v>
                      </c:pt>
                      <c:pt idx="584">
                        <c:v>42539.712013888886</c:v>
                      </c:pt>
                      <c:pt idx="585">
                        <c:v>42539.712025462963</c:v>
                      </c:pt>
                      <c:pt idx="586">
                        <c:v>42539.712037037039</c:v>
                      </c:pt>
                      <c:pt idx="587">
                        <c:v>42539.712048611109</c:v>
                      </c:pt>
                      <c:pt idx="588">
                        <c:v>42539.712060185186</c:v>
                      </c:pt>
                      <c:pt idx="589">
                        <c:v>42539.712071759262</c:v>
                      </c:pt>
                      <c:pt idx="590">
                        <c:v>42539.712083333332</c:v>
                      </c:pt>
                      <c:pt idx="591">
                        <c:v>42539.712094907409</c:v>
                      </c:pt>
                      <c:pt idx="592">
                        <c:v>42539.712106481478</c:v>
                      </c:pt>
                      <c:pt idx="593">
                        <c:v>42539.712118055555</c:v>
                      </c:pt>
                      <c:pt idx="594">
                        <c:v>42539.712129629632</c:v>
                      </c:pt>
                      <c:pt idx="595">
                        <c:v>42539.712141203701</c:v>
                      </c:pt>
                      <c:pt idx="596">
                        <c:v>42539.712152777778</c:v>
                      </c:pt>
                      <c:pt idx="597">
                        <c:v>42539.712164351855</c:v>
                      </c:pt>
                      <c:pt idx="598">
                        <c:v>42539.712175925924</c:v>
                      </c:pt>
                      <c:pt idx="599">
                        <c:v>42539.712187500001</c:v>
                      </c:pt>
                      <c:pt idx="600">
                        <c:v>42539.712199074071</c:v>
                      </c:pt>
                      <c:pt idx="601">
                        <c:v>42539.712210648147</c:v>
                      </c:pt>
                      <c:pt idx="602">
                        <c:v>42539.712222222224</c:v>
                      </c:pt>
                      <c:pt idx="603">
                        <c:v>42539.712233796294</c:v>
                      </c:pt>
                      <c:pt idx="604">
                        <c:v>42539.712245370371</c:v>
                      </c:pt>
                      <c:pt idx="605">
                        <c:v>42539.712256944447</c:v>
                      </c:pt>
                      <c:pt idx="606">
                        <c:v>42539.712268518517</c:v>
                      </c:pt>
                      <c:pt idx="607">
                        <c:v>42539.712280092594</c:v>
                      </c:pt>
                      <c:pt idx="608">
                        <c:v>42539.712291666663</c:v>
                      </c:pt>
                      <c:pt idx="609">
                        <c:v>42539.71230324074</c:v>
                      </c:pt>
                      <c:pt idx="610">
                        <c:v>42539.712314814817</c:v>
                      </c:pt>
                      <c:pt idx="611">
                        <c:v>42539.712326388886</c:v>
                      </c:pt>
                      <c:pt idx="612">
                        <c:v>42539.712337962963</c:v>
                      </c:pt>
                      <c:pt idx="613">
                        <c:v>42539.71234953704</c:v>
                      </c:pt>
                      <c:pt idx="614">
                        <c:v>42539.712361111109</c:v>
                      </c:pt>
                      <c:pt idx="615">
                        <c:v>42539.712372685186</c:v>
                      </c:pt>
                      <c:pt idx="616">
                        <c:v>42539.712384259263</c:v>
                      </c:pt>
                      <c:pt idx="617">
                        <c:v>42539.712395833332</c:v>
                      </c:pt>
                      <c:pt idx="618">
                        <c:v>42539.712407407409</c:v>
                      </c:pt>
                      <c:pt idx="619">
                        <c:v>42539.712418981479</c:v>
                      </c:pt>
                      <c:pt idx="620">
                        <c:v>42539.712430555555</c:v>
                      </c:pt>
                      <c:pt idx="621">
                        <c:v>42539.712442129632</c:v>
                      </c:pt>
                      <c:pt idx="622">
                        <c:v>42539.712453703702</c:v>
                      </c:pt>
                      <c:pt idx="623">
                        <c:v>42539.712465277778</c:v>
                      </c:pt>
                      <c:pt idx="624">
                        <c:v>42539.712476851855</c:v>
                      </c:pt>
                      <c:pt idx="625">
                        <c:v>42539.712488425925</c:v>
                      </c:pt>
                      <c:pt idx="626">
                        <c:v>42539.712500000001</c:v>
                      </c:pt>
                      <c:pt idx="627">
                        <c:v>42539.712511574071</c:v>
                      </c:pt>
                      <c:pt idx="628">
                        <c:v>42539.712523148148</c:v>
                      </c:pt>
                      <c:pt idx="629">
                        <c:v>42539.712534722225</c:v>
                      </c:pt>
                      <c:pt idx="630">
                        <c:v>42539.712546296294</c:v>
                      </c:pt>
                      <c:pt idx="631">
                        <c:v>42539.712557870371</c:v>
                      </c:pt>
                      <c:pt idx="632">
                        <c:v>42539.712569444448</c:v>
                      </c:pt>
                      <c:pt idx="633">
                        <c:v>42539.712581018517</c:v>
                      </c:pt>
                      <c:pt idx="634">
                        <c:v>42539.712592592594</c:v>
                      </c:pt>
                      <c:pt idx="635">
                        <c:v>42539.712604166663</c:v>
                      </c:pt>
                      <c:pt idx="636">
                        <c:v>42539.71261574074</c:v>
                      </c:pt>
                      <c:pt idx="637">
                        <c:v>42539.712627314817</c:v>
                      </c:pt>
                      <c:pt idx="638">
                        <c:v>42539.712638888886</c:v>
                      </c:pt>
                      <c:pt idx="639">
                        <c:v>42539.712650462963</c:v>
                      </c:pt>
                      <c:pt idx="640">
                        <c:v>42539.71266203704</c:v>
                      </c:pt>
                      <c:pt idx="641">
                        <c:v>42539.712673611109</c:v>
                      </c:pt>
                      <c:pt idx="642">
                        <c:v>42539.712685185186</c:v>
                      </c:pt>
                      <c:pt idx="643">
                        <c:v>42539.712696759256</c:v>
                      </c:pt>
                      <c:pt idx="644">
                        <c:v>42539.712708333333</c:v>
                      </c:pt>
                      <c:pt idx="645">
                        <c:v>42539.712719907409</c:v>
                      </c:pt>
                      <c:pt idx="646">
                        <c:v>42539.712731481479</c:v>
                      </c:pt>
                      <c:pt idx="647">
                        <c:v>42539.712743055556</c:v>
                      </c:pt>
                      <c:pt idx="648">
                        <c:v>42539.712754629632</c:v>
                      </c:pt>
                      <c:pt idx="649">
                        <c:v>42539.712766203702</c:v>
                      </c:pt>
                      <c:pt idx="650">
                        <c:v>42539.712777777779</c:v>
                      </c:pt>
                      <c:pt idx="651">
                        <c:v>42539.712789351855</c:v>
                      </c:pt>
                      <c:pt idx="652">
                        <c:v>42539.712800925925</c:v>
                      </c:pt>
                      <c:pt idx="653">
                        <c:v>42539.712812500002</c:v>
                      </c:pt>
                      <c:pt idx="654">
                        <c:v>42539.712824074071</c:v>
                      </c:pt>
                      <c:pt idx="655">
                        <c:v>42539.712835648148</c:v>
                      </c:pt>
                      <c:pt idx="656">
                        <c:v>42539.712847222225</c:v>
                      </c:pt>
                      <c:pt idx="657">
                        <c:v>42539.712858796294</c:v>
                      </c:pt>
                      <c:pt idx="658">
                        <c:v>42539.712870370371</c:v>
                      </c:pt>
                      <c:pt idx="659">
                        <c:v>42539.712881944448</c:v>
                      </c:pt>
                      <c:pt idx="660">
                        <c:v>42539.712893518517</c:v>
                      </c:pt>
                      <c:pt idx="661">
                        <c:v>42539.712905092594</c:v>
                      </c:pt>
                      <c:pt idx="662">
                        <c:v>42539.712916666664</c:v>
                      </c:pt>
                      <c:pt idx="663">
                        <c:v>42539.71292824074</c:v>
                      </c:pt>
                      <c:pt idx="664">
                        <c:v>42539.712939814817</c:v>
                      </c:pt>
                      <c:pt idx="665">
                        <c:v>42539.712951388887</c:v>
                      </c:pt>
                      <c:pt idx="666">
                        <c:v>42539.712962962964</c:v>
                      </c:pt>
                      <c:pt idx="667">
                        <c:v>42539.71297453704</c:v>
                      </c:pt>
                      <c:pt idx="668">
                        <c:v>42539.71298611111</c:v>
                      </c:pt>
                      <c:pt idx="669">
                        <c:v>42539.712997685187</c:v>
                      </c:pt>
                      <c:pt idx="670">
                        <c:v>42539.713009259256</c:v>
                      </c:pt>
                      <c:pt idx="671">
                        <c:v>42539.713020833333</c:v>
                      </c:pt>
                      <c:pt idx="672">
                        <c:v>42539.71303240741</c:v>
                      </c:pt>
                      <c:pt idx="673">
                        <c:v>42539.713043981479</c:v>
                      </c:pt>
                      <c:pt idx="674">
                        <c:v>42539.713055555556</c:v>
                      </c:pt>
                      <c:pt idx="675">
                        <c:v>42539.713067129633</c:v>
                      </c:pt>
                      <c:pt idx="676">
                        <c:v>42539.713090277779</c:v>
                      </c:pt>
                      <c:pt idx="677">
                        <c:v>42539.713101851848</c:v>
                      </c:pt>
                      <c:pt idx="678">
                        <c:v>42539.713113425925</c:v>
                      </c:pt>
                      <c:pt idx="679">
                        <c:v>42539.713125000002</c:v>
                      </c:pt>
                      <c:pt idx="680">
                        <c:v>42539.713136574072</c:v>
                      </c:pt>
                      <c:pt idx="681">
                        <c:v>42539.713148148148</c:v>
                      </c:pt>
                      <c:pt idx="682">
                        <c:v>42539.713159722225</c:v>
                      </c:pt>
                      <c:pt idx="683">
                        <c:v>42539.713171296295</c:v>
                      </c:pt>
                      <c:pt idx="684">
                        <c:v>42539.713206018518</c:v>
                      </c:pt>
                      <c:pt idx="685">
                        <c:v>42539.713217592594</c:v>
                      </c:pt>
                      <c:pt idx="686">
                        <c:v>42539.713229166664</c:v>
                      </c:pt>
                      <c:pt idx="687">
                        <c:v>42539.713240740741</c:v>
                      </c:pt>
                      <c:pt idx="688">
                        <c:v>42539.713252314818</c:v>
                      </c:pt>
                      <c:pt idx="689">
                        <c:v>42539.713275462964</c:v>
                      </c:pt>
                      <c:pt idx="690">
                        <c:v>42539.713287037041</c:v>
                      </c:pt>
                      <c:pt idx="691">
                        <c:v>42539.71329861111</c:v>
                      </c:pt>
                      <c:pt idx="692">
                        <c:v>42539.713310185187</c:v>
                      </c:pt>
                      <c:pt idx="693">
                        <c:v>42539.713321759256</c:v>
                      </c:pt>
                      <c:pt idx="694">
                        <c:v>42539.713333333333</c:v>
                      </c:pt>
                      <c:pt idx="695">
                        <c:v>42539.71334490741</c:v>
                      </c:pt>
                      <c:pt idx="696">
                        <c:v>42539.713356481479</c:v>
                      </c:pt>
                      <c:pt idx="697">
                        <c:v>42539.713368055556</c:v>
                      </c:pt>
                      <c:pt idx="698">
                        <c:v>42539.713379629633</c:v>
                      </c:pt>
                      <c:pt idx="699">
                        <c:v>42539.713391203702</c:v>
                      </c:pt>
                      <c:pt idx="700">
                        <c:v>42539.713402777779</c:v>
                      </c:pt>
                      <c:pt idx="701">
                        <c:v>42539.713425925926</c:v>
                      </c:pt>
                      <c:pt idx="702">
                        <c:v>42539.713437500002</c:v>
                      </c:pt>
                      <c:pt idx="703">
                        <c:v>42539.713449074072</c:v>
                      </c:pt>
                      <c:pt idx="704">
                        <c:v>42539.713460648149</c:v>
                      </c:pt>
                      <c:pt idx="705">
                        <c:v>42539.713472222225</c:v>
                      </c:pt>
                      <c:pt idx="706">
                        <c:v>42539.713483796295</c:v>
                      </c:pt>
                      <c:pt idx="707">
                        <c:v>42539.713495370372</c:v>
                      </c:pt>
                      <c:pt idx="708">
                        <c:v>42539.713506944441</c:v>
                      </c:pt>
                      <c:pt idx="709">
                        <c:v>42539.713518518518</c:v>
                      </c:pt>
                      <c:pt idx="710">
                        <c:v>42539.713530092595</c:v>
                      </c:pt>
                      <c:pt idx="711">
                        <c:v>42539.713541666664</c:v>
                      </c:pt>
                      <c:pt idx="712">
                        <c:v>42539.713553240741</c:v>
                      </c:pt>
                      <c:pt idx="713">
                        <c:v>42539.713564814818</c:v>
                      </c:pt>
                      <c:pt idx="714">
                        <c:v>42539.713576388887</c:v>
                      </c:pt>
                      <c:pt idx="715">
                        <c:v>42539.713599537034</c:v>
                      </c:pt>
                      <c:pt idx="716">
                        <c:v>42539.71361111111</c:v>
                      </c:pt>
                      <c:pt idx="717">
                        <c:v>42539.713622685187</c:v>
                      </c:pt>
                      <c:pt idx="718">
                        <c:v>42539.713634259257</c:v>
                      </c:pt>
                      <c:pt idx="719">
                        <c:v>42539.713645833333</c:v>
                      </c:pt>
                      <c:pt idx="720">
                        <c:v>42539.71365740741</c:v>
                      </c:pt>
                      <c:pt idx="721">
                        <c:v>42539.71366898148</c:v>
                      </c:pt>
                      <c:pt idx="722">
                        <c:v>42539.713680555556</c:v>
                      </c:pt>
                      <c:pt idx="723">
                        <c:v>42539.713692129626</c:v>
                      </c:pt>
                      <c:pt idx="724">
                        <c:v>42539.713703703703</c:v>
                      </c:pt>
                      <c:pt idx="725">
                        <c:v>42539.71371527778</c:v>
                      </c:pt>
                      <c:pt idx="726">
                        <c:v>42539.713726851849</c:v>
                      </c:pt>
                      <c:pt idx="727">
                        <c:v>42539.713738425926</c:v>
                      </c:pt>
                      <c:pt idx="728">
                        <c:v>42539.713761574072</c:v>
                      </c:pt>
                      <c:pt idx="729">
                        <c:v>42539.713773148149</c:v>
                      </c:pt>
                      <c:pt idx="730">
                        <c:v>42539.713784722226</c:v>
                      </c:pt>
                      <c:pt idx="731">
                        <c:v>42539.713796296295</c:v>
                      </c:pt>
                      <c:pt idx="732">
                        <c:v>42539.713807870372</c:v>
                      </c:pt>
                      <c:pt idx="733">
                        <c:v>42539.713819444441</c:v>
                      </c:pt>
                      <c:pt idx="734">
                        <c:v>42539.713831018518</c:v>
                      </c:pt>
                      <c:pt idx="735">
                        <c:v>42539.713842592595</c:v>
                      </c:pt>
                      <c:pt idx="736">
                        <c:v>42539.713854166665</c:v>
                      </c:pt>
                      <c:pt idx="737">
                        <c:v>42539.713865740741</c:v>
                      </c:pt>
                      <c:pt idx="738">
                        <c:v>42539.713877314818</c:v>
                      </c:pt>
                      <c:pt idx="739">
                        <c:v>42539.713888888888</c:v>
                      </c:pt>
                      <c:pt idx="740">
                        <c:v>42539.713900462964</c:v>
                      </c:pt>
                      <c:pt idx="741">
                        <c:v>42539.713912037034</c:v>
                      </c:pt>
                      <c:pt idx="742">
                        <c:v>42539.713923611111</c:v>
                      </c:pt>
                      <c:pt idx="743">
                        <c:v>42539.713935185187</c:v>
                      </c:pt>
                      <c:pt idx="744">
                        <c:v>42539.713946759257</c:v>
                      </c:pt>
                      <c:pt idx="745">
                        <c:v>42539.713958333334</c:v>
                      </c:pt>
                      <c:pt idx="746">
                        <c:v>42539.713969907411</c:v>
                      </c:pt>
                      <c:pt idx="747">
                        <c:v>42539.71398148148</c:v>
                      </c:pt>
                      <c:pt idx="748">
                        <c:v>42539.713993055557</c:v>
                      </c:pt>
                      <c:pt idx="749">
                        <c:v>42539.714016203703</c:v>
                      </c:pt>
                      <c:pt idx="750">
                        <c:v>42539.71402777778</c:v>
                      </c:pt>
                      <c:pt idx="751">
                        <c:v>42539.714039351849</c:v>
                      </c:pt>
                      <c:pt idx="752">
                        <c:v>42539.714050925926</c:v>
                      </c:pt>
                      <c:pt idx="753">
                        <c:v>42539.714062500003</c:v>
                      </c:pt>
                      <c:pt idx="754">
                        <c:v>42539.714074074072</c:v>
                      </c:pt>
                      <c:pt idx="755">
                        <c:v>42539.714085648149</c:v>
                      </c:pt>
                      <c:pt idx="756">
                        <c:v>42539.714097222219</c:v>
                      </c:pt>
                      <c:pt idx="757">
                        <c:v>42539.714108796295</c:v>
                      </c:pt>
                      <c:pt idx="758">
                        <c:v>42539.714120370372</c:v>
                      </c:pt>
                      <c:pt idx="759">
                        <c:v>42539.714131944442</c:v>
                      </c:pt>
                      <c:pt idx="760">
                        <c:v>42539.714143518519</c:v>
                      </c:pt>
                      <c:pt idx="761">
                        <c:v>42539.714155092595</c:v>
                      </c:pt>
                      <c:pt idx="762">
                        <c:v>42539.714189814818</c:v>
                      </c:pt>
                      <c:pt idx="763">
                        <c:v>42539.714201388888</c:v>
                      </c:pt>
                      <c:pt idx="764">
                        <c:v>42539.714212962965</c:v>
                      </c:pt>
                      <c:pt idx="765">
                        <c:v>42539.714224537034</c:v>
                      </c:pt>
                      <c:pt idx="766">
                        <c:v>42539.714236111111</c:v>
                      </c:pt>
                      <c:pt idx="767">
                        <c:v>42539.714247685188</c:v>
                      </c:pt>
                      <c:pt idx="768">
                        <c:v>42539.714270833334</c:v>
                      </c:pt>
                      <c:pt idx="769">
                        <c:v>42539.714282407411</c:v>
                      </c:pt>
                      <c:pt idx="770">
                        <c:v>42539.71429398148</c:v>
                      </c:pt>
                      <c:pt idx="771">
                        <c:v>42539.714305555557</c:v>
                      </c:pt>
                      <c:pt idx="772">
                        <c:v>42539.714317129627</c:v>
                      </c:pt>
                      <c:pt idx="773">
                        <c:v>42539.714328703703</c:v>
                      </c:pt>
                      <c:pt idx="774">
                        <c:v>42539.71434027778</c:v>
                      </c:pt>
                      <c:pt idx="775">
                        <c:v>42539.71435185185</c:v>
                      </c:pt>
                      <c:pt idx="776">
                        <c:v>42539.714363425926</c:v>
                      </c:pt>
                      <c:pt idx="777">
                        <c:v>42539.714375000003</c:v>
                      </c:pt>
                      <c:pt idx="778">
                        <c:v>42539.714386574073</c:v>
                      </c:pt>
                      <c:pt idx="779">
                        <c:v>42539.714398148149</c:v>
                      </c:pt>
                      <c:pt idx="780">
                        <c:v>42539.714409722219</c:v>
                      </c:pt>
                      <c:pt idx="781">
                        <c:v>42539.714421296296</c:v>
                      </c:pt>
                      <c:pt idx="782">
                        <c:v>42539.714432870373</c:v>
                      </c:pt>
                      <c:pt idx="783">
                        <c:v>42539.714444444442</c:v>
                      </c:pt>
                      <c:pt idx="784">
                        <c:v>42539.714456018519</c:v>
                      </c:pt>
                      <c:pt idx="785">
                        <c:v>42539.714467592596</c:v>
                      </c:pt>
                      <c:pt idx="786">
                        <c:v>42539.714479166665</c:v>
                      </c:pt>
                      <c:pt idx="787">
                        <c:v>42539.714490740742</c:v>
                      </c:pt>
                      <c:pt idx="788">
                        <c:v>42539.714502314811</c:v>
                      </c:pt>
                      <c:pt idx="789">
                        <c:v>42539.714513888888</c:v>
                      </c:pt>
                      <c:pt idx="790">
                        <c:v>42539.714525462965</c:v>
                      </c:pt>
                      <c:pt idx="791">
                        <c:v>42539.714537037034</c:v>
                      </c:pt>
                      <c:pt idx="792">
                        <c:v>42539.714560185188</c:v>
                      </c:pt>
                      <c:pt idx="793">
                        <c:v>42539.714571759258</c:v>
                      </c:pt>
                      <c:pt idx="794">
                        <c:v>42539.714583333334</c:v>
                      </c:pt>
                      <c:pt idx="795">
                        <c:v>42539.714594907404</c:v>
                      </c:pt>
                      <c:pt idx="796">
                        <c:v>42539.714606481481</c:v>
                      </c:pt>
                      <c:pt idx="797">
                        <c:v>42539.714618055557</c:v>
                      </c:pt>
                      <c:pt idx="798">
                        <c:v>42539.714629629627</c:v>
                      </c:pt>
                      <c:pt idx="799">
                        <c:v>42539.714641203704</c:v>
                      </c:pt>
                      <c:pt idx="800">
                        <c:v>42539.71465277778</c:v>
                      </c:pt>
                      <c:pt idx="801">
                        <c:v>42539.71466435185</c:v>
                      </c:pt>
                      <c:pt idx="802">
                        <c:v>42539.714675925927</c:v>
                      </c:pt>
                      <c:pt idx="803">
                        <c:v>42539.714687500003</c:v>
                      </c:pt>
                      <c:pt idx="804">
                        <c:v>42539.714699074073</c:v>
                      </c:pt>
                      <c:pt idx="805">
                        <c:v>42539.71471064815</c:v>
                      </c:pt>
                      <c:pt idx="806">
                        <c:v>42539.714722222219</c:v>
                      </c:pt>
                      <c:pt idx="807">
                        <c:v>42539.714733796296</c:v>
                      </c:pt>
                      <c:pt idx="808">
                        <c:v>42539.714745370373</c:v>
                      </c:pt>
                      <c:pt idx="809">
                        <c:v>42539.714756944442</c:v>
                      </c:pt>
                      <c:pt idx="810">
                        <c:v>42539.714768518519</c:v>
                      </c:pt>
                      <c:pt idx="811">
                        <c:v>42539.714780092596</c:v>
                      </c:pt>
                      <c:pt idx="812">
                        <c:v>42539.714791666665</c:v>
                      </c:pt>
                      <c:pt idx="813">
                        <c:v>42539.714803240742</c:v>
                      </c:pt>
                      <c:pt idx="814">
                        <c:v>42539.714814814812</c:v>
                      </c:pt>
                      <c:pt idx="815">
                        <c:v>42539.714826388888</c:v>
                      </c:pt>
                      <c:pt idx="816">
                        <c:v>42539.714837962965</c:v>
                      </c:pt>
                      <c:pt idx="817">
                        <c:v>42539.714849537035</c:v>
                      </c:pt>
                      <c:pt idx="818">
                        <c:v>42539.714861111112</c:v>
                      </c:pt>
                      <c:pt idx="819">
                        <c:v>42539.714872685188</c:v>
                      </c:pt>
                      <c:pt idx="820">
                        <c:v>42539.714884259258</c:v>
                      </c:pt>
                      <c:pt idx="821">
                        <c:v>42539.714895833335</c:v>
                      </c:pt>
                      <c:pt idx="822">
                        <c:v>42539.714907407404</c:v>
                      </c:pt>
                      <c:pt idx="823">
                        <c:v>42539.714918981481</c:v>
                      </c:pt>
                      <c:pt idx="824">
                        <c:v>42539.714930555558</c:v>
                      </c:pt>
                      <c:pt idx="825">
                        <c:v>42539.714942129627</c:v>
                      </c:pt>
                      <c:pt idx="826">
                        <c:v>42539.714953703704</c:v>
                      </c:pt>
                      <c:pt idx="827">
                        <c:v>42539.71497685185</c:v>
                      </c:pt>
                      <c:pt idx="828">
                        <c:v>42539.714988425927</c:v>
                      </c:pt>
                      <c:pt idx="829">
                        <c:v>42539.714999999997</c:v>
                      </c:pt>
                      <c:pt idx="830">
                        <c:v>42539.715011574073</c:v>
                      </c:pt>
                      <c:pt idx="831">
                        <c:v>42539.71502314815</c:v>
                      </c:pt>
                      <c:pt idx="832">
                        <c:v>42539.71503472222</c:v>
                      </c:pt>
                      <c:pt idx="833">
                        <c:v>42539.715057870373</c:v>
                      </c:pt>
                      <c:pt idx="834">
                        <c:v>42539.715069444443</c:v>
                      </c:pt>
                      <c:pt idx="835">
                        <c:v>42539.715081018519</c:v>
                      </c:pt>
                      <c:pt idx="836">
                        <c:v>42539.715092592596</c:v>
                      </c:pt>
                      <c:pt idx="837">
                        <c:v>42539.715104166666</c:v>
                      </c:pt>
                      <c:pt idx="838">
                        <c:v>42539.715115740742</c:v>
                      </c:pt>
                      <c:pt idx="839">
                        <c:v>42539.715127314812</c:v>
                      </c:pt>
                      <c:pt idx="840">
                        <c:v>42539.715138888889</c:v>
                      </c:pt>
                      <c:pt idx="841">
                        <c:v>42539.715150462966</c:v>
                      </c:pt>
                      <c:pt idx="842">
                        <c:v>42539.715162037035</c:v>
                      </c:pt>
                      <c:pt idx="843">
                        <c:v>42539.715173611112</c:v>
                      </c:pt>
                      <c:pt idx="844">
                        <c:v>42539.715185185189</c:v>
                      </c:pt>
                      <c:pt idx="845">
                        <c:v>42539.715196759258</c:v>
                      </c:pt>
                      <c:pt idx="846">
                        <c:v>42539.715208333335</c:v>
                      </c:pt>
                      <c:pt idx="847">
                        <c:v>42539.715219907404</c:v>
                      </c:pt>
                      <c:pt idx="848">
                        <c:v>42539.715231481481</c:v>
                      </c:pt>
                      <c:pt idx="849">
                        <c:v>42539.715254629627</c:v>
                      </c:pt>
                      <c:pt idx="850">
                        <c:v>42539.715266203704</c:v>
                      </c:pt>
                      <c:pt idx="851">
                        <c:v>42539.715277777781</c:v>
                      </c:pt>
                      <c:pt idx="852">
                        <c:v>42539.715289351851</c:v>
                      </c:pt>
                      <c:pt idx="853">
                        <c:v>42539.715300925927</c:v>
                      </c:pt>
                      <c:pt idx="854">
                        <c:v>42539.715312499997</c:v>
                      </c:pt>
                      <c:pt idx="855">
                        <c:v>42539.715324074074</c:v>
                      </c:pt>
                      <c:pt idx="856">
                        <c:v>42539.71533564815</c:v>
                      </c:pt>
                      <c:pt idx="857">
                        <c:v>42539.71534722222</c:v>
                      </c:pt>
                      <c:pt idx="858">
                        <c:v>42539.715358796297</c:v>
                      </c:pt>
                      <c:pt idx="859">
                        <c:v>42539.715370370373</c:v>
                      </c:pt>
                      <c:pt idx="860">
                        <c:v>42539.715381944443</c:v>
                      </c:pt>
                      <c:pt idx="861">
                        <c:v>42539.71539351852</c:v>
                      </c:pt>
                      <c:pt idx="862">
                        <c:v>42539.715416666666</c:v>
                      </c:pt>
                      <c:pt idx="863">
                        <c:v>42539.715428240743</c:v>
                      </c:pt>
                      <c:pt idx="864">
                        <c:v>42539.715439814812</c:v>
                      </c:pt>
                      <c:pt idx="865">
                        <c:v>42539.715451388889</c:v>
                      </c:pt>
                      <c:pt idx="866">
                        <c:v>42539.715462962966</c:v>
                      </c:pt>
                      <c:pt idx="867">
                        <c:v>42539.715474537035</c:v>
                      </c:pt>
                      <c:pt idx="868">
                        <c:v>42539.715486111112</c:v>
                      </c:pt>
                      <c:pt idx="869">
                        <c:v>42539.715497685182</c:v>
                      </c:pt>
                      <c:pt idx="870">
                        <c:v>42539.715509259258</c:v>
                      </c:pt>
                      <c:pt idx="871">
                        <c:v>42539.715520833335</c:v>
                      </c:pt>
                      <c:pt idx="872">
                        <c:v>42539.715532407405</c:v>
                      </c:pt>
                      <c:pt idx="873">
                        <c:v>42539.715543981481</c:v>
                      </c:pt>
                      <c:pt idx="874">
                        <c:v>42539.715555555558</c:v>
                      </c:pt>
                      <c:pt idx="875">
                        <c:v>42539.715567129628</c:v>
                      </c:pt>
                      <c:pt idx="876">
                        <c:v>42539.715578703705</c:v>
                      </c:pt>
                      <c:pt idx="877">
                        <c:v>42539.715590277781</c:v>
                      </c:pt>
                      <c:pt idx="878">
                        <c:v>42539.715601851851</c:v>
                      </c:pt>
                      <c:pt idx="879">
                        <c:v>42539.715613425928</c:v>
                      </c:pt>
                      <c:pt idx="880">
                        <c:v>42539.715624999997</c:v>
                      </c:pt>
                      <c:pt idx="881">
                        <c:v>42539.715636574074</c:v>
                      </c:pt>
                      <c:pt idx="882">
                        <c:v>42539.715648148151</c:v>
                      </c:pt>
                      <c:pt idx="883">
                        <c:v>42539.71565972222</c:v>
                      </c:pt>
                      <c:pt idx="884">
                        <c:v>42539.715671296297</c:v>
                      </c:pt>
                      <c:pt idx="885">
                        <c:v>42539.715682870374</c:v>
                      </c:pt>
                      <c:pt idx="886">
                        <c:v>42539.715694444443</c:v>
                      </c:pt>
                      <c:pt idx="887">
                        <c:v>42539.71570601852</c:v>
                      </c:pt>
                      <c:pt idx="888">
                        <c:v>42539.715717592589</c:v>
                      </c:pt>
                      <c:pt idx="889">
                        <c:v>42539.715729166666</c:v>
                      </c:pt>
                      <c:pt idx="890">
                        <c:v>42539.715740740743</c:v>
                      </c:pt>
                      <c:pt idx="891">
                        <c:v>42539.715752314813</c:v>
                      </c:pt>
                      <c:pt idx="892">
                        <c:v>42539.715763888889</c:v>
                      </c:pt>
                      <c:pt idx="893">
                        <c:v>42539.715775462966</c:v>
                      </c:pt>
                      <c:pt idx="894">
                        <c:v>42539.715787037036</c:v>
                      </c:pt>
                      <c:pt idx="895">
                        <c:v>42539.715798611112</c:v>
                      </c:pt>
                      <c:pt idx="896">
                        <c:v>42539.715810185182</c:v>
                      </c:pt>
                      <c:pt idx="897">
                        <c:v>42539.715821759259</c:v>
                      </c:pt>
                      <c:pt idx="898">
                        <c:v>42539.715833333335</c:v>
                      </c:pt>
                      <c:pt idx="899">
                        <c:v>42539.715844907405</c:v>
                      </c:pt>
                      <c:pt idx="900">
                        <c:v>42539.715856481482</c:v>
                      </c:pt>
                      <c:pt idx="901">
                        <c:v>42539.715868055559</c:v>
                      </c:pt>
                      <c:pt idx="902">
                        <c:v>42539.715879629628</c:v>
                      </c:pt>
                      <c:pt idx="903">
                        <c:v>42539.715891203705</c:v>
                      </c:pt>
                      <c:pt idx="904">
                        <c:v>42539.715902777774</c:v>
                      </c:pt>
                      <c:pt idx="905">
                        <c:v>42539.715914351851</c:v>
                      </c:pt>
                      <c:pt idx="906">
                        <c:v>42539.715925925928</c:v>
                      </c:pt>
                      <c:pt idx="907">
                        <c:v>42539.715937499997</c:v>
                      </c:pt>
                      <c:pt idx="908">
                        <c:v>42539.715949074074</c:v>
                      </c:pt>
                      <c:pt idx="909">
                        <c:v>42539.71597222222</c:v>
                      </c:pt>
                      <c:pt idx="910">
                        <c:v>42539.715983796297</c:v>
                      </c:pt>
                      <c:pt idx="911">
                        <c:v>42539.715995370374</c:v>
                      </c:pt>
                      <c:pt idx="912">
                        <c:v>42539.716006944444</c:v>
                      </c:pt>
                      <c:pt idx="913">
                        <c:v>42539.71601851852</c:v>
                      </c:pt>
                      <c:pt idx="914">
                        <c:v>42539.71603009259</c:v>
                      </c:pt>
                      <c:pt idx="915">
                        <c:v>42539.716041666667</c:v>
                      </c:pt>
                      <c:pt idx="916">
                        <c:v>42539.716053240743</c:v>
                      </c:pt>
                      <c:pt idx="917">
                        <c:v>42539.716064814813</c:v>
                      </c:pt>
                      <c:pt idx="918">
                        <c:v>42539.71607638889</c:v>
                      </c:pt>
                      <c:pt idx="919">
                        <c:v>42539.716087962966</c:v>
                      </c:pt>
                      <c:pt idx="920">
                        <c:v>42539.716099537036</c:v>
                      </c:pt>
                      <c:pt idx="921">
                        <c:v>42539.716111111113</c:v>
                      </c:pt>
                      <c:pt idx="922">
                        <c:v>42539.716122685182</c:v>
                      </c:pt>
                      <c:pt idx="923">
                        <c:v>42539.716134259259</c:v>
                      </c:pt>
                      <c:pt idx="924">
                        <c:v>42539.716145833336</c:v>
                      </c:pt>
                      <c:pt idx="925">
                        <c:v>42539.716157407405</c:v>
                      </c:pt>
                      <c:pt idx="926">
                        <c:v>42539.716168981482</c:v>
                      </c:pt>
                      <c:pt idx="927">
                        <c:v>42539.716180555559</c:v>
                      </c:pt>
                      <c:pt idx="928">
                        <c:v>42539.716192129628</c:v>
                      </c:pt>
                      <c:pt idx="929">
                        <c:v>42539.716203703705</c:v>
                      </c:pt>
                      <c:pt idx="930">
                        <c:v>42539.716215277775</c:v>
                      </c:pt>
                      <c:pt idx="931">
                        <c:v>42539.716226851851</c:v>
                      </c:pt>
                      <c:pt idx="932">
                        <c:v>42539.716238425928</c:v>
                      </c:pt>
                      <c:pt idx="933">
                        <c:v>42539.716249999998</c:v>
                      </c:pt>
                      <c:pt idx="934">
                        <c:v>42539.716261574074</c:v>
                      </c:pt>
                      <c:pt idx="935">
                        <c:v>42539.716273148151</c:v>
                      </c:pt>
                      <c:pt idx="936">
                        <c:v>42539.716284722221</c:v>
                      </c:pt>
                      <c:pt idx="937">
                        <c:v>42539.716307870367</c:v>
                      </c:pt>
                      <c:pt idx="938">
                        <c:v>42539.716319444444</c:v>
                      </c:pt>
                      <c:pt idx="939">
                        <c:v>42539.716331018521</c:v>
                      </c:pt>
                      <c:pt idx="940">
                        <c:v>42539.71634259259</c:v>
                      </c:pt>
                      <c:pt idx="941">
                        <c:v>42539.716354166667</c:v>
                      </c:pt>
                      <c:pt idx="942">
                        <c:v>42539.716365740744</c:v>
                      </c:pt>
                      <c:pt idx="943">
                        <c:v>42539.716377314813</c:v>
                      </c:pt>
                      <c:pt idx="944">
                        <c:v>42539.71638888889</c:v>
                      </c:pt>
                      <c:pt idx="945">
                        <c:v>42539.716400462959</c:v>
                      </c:pt>
                      <c:pt idx="946">
                        <c:v>42539.716412037036</c:v>
                      </c:pt>
                      <c:pt idx="947">
                        <c:v>42539.716423611113</c:v>
                      </c:pt>
                      <c:pt idx="948">
                        <c:v>42539.716435185182</c:v>
                      </c:pt>
                      <c:pt idx="949">
                        <c:v>42539.716446759259</c:v>
                      </c:pt>
                      <c:pt idx="950">
                        <c:v>42539.716458333336</c:v>
                      </c:pt>
                      <c:pt idx="951">
                        <c:v>42539.716469907406</c:v>
                      </c:pt>
                      <c:pt idx="952">
                        <c:v>42539.716481481482</c:v>
                      </c:pt>
                      <c:pt idx="953">
                        <c:v>42539.716493055559</c:v>
                      </c:pt>
                      <c:pt idx="954">
                        <c:v>42539.716504629629</c:v>
                      </c:pt>
                      <c:pt idx="955">
                        <c:v>42539.716516203705</c:v>
                      </c:pt>
                      <c:pt idx="956">
                        <c:v>42539.716527777775</c:v>
                      </c:pt>
                      <c:pt idx="957">
                        <c:v>42539.716539351852</c:v>
                      </c:pt>
                      <c:pt idx="958">
                        <c:v>42539.716550925928</c:v>
                      </c:pt>
                      <c:pt idx="959">
                        <c:v>42539.716562499998</c:v>
                      </c:pt>
                      <c:pt idx="960">
                        <c:v>42539.716574074075</c:v>
                      </c:pt>
                      <c:pt idx="961">
                        <c:v>42539.716585648152</c:v>
                      </c:pt>
                      <c:pt idx="962">
                        <c:v>42539.716597222221</c:v>
                      </c:pt>
                      <c:pt idx="963">
                        <c:v>42539.716608796298</c:v>
                      </c:pt>
                      <c:pt idx="964">
                        <c:v>42539.716620370367</c:v>
                      </c:pt>
                      <c:pt idx="965">
                        <c:v>42539.716631944444</c:v>
                      </c:pt>
                      <c:pt idx="966">
                        <c:v>42539.716643518521</c:v>
                      </c:pt>
                      <c:pt idx="967">
                        <c:v>42539.71665509259</c:v>
                      </c:pt>
                      <c:pt idx="968">
                        <c:v>42539.716666666667</c:v>
                      </c:pt>
                      <c:pt idx="969">
                        <c:v>42539.716678240744</c:v>
                      </c:pt>
                      <c:pt idx="970">
                        <c:v>42539.716689814813</c:v>
                      </c:pt>
                      <c:pt idx="971">
                        <c:v>42539.71670138889</c:v>
                      </c:pt>
                      <c:pt idx="972">
                        <c:v>42539.71671296296</c:v>
                      </c:pt>
                      <c:pt idx="973">
                        <c:v>42539.716724537036</c:v>
                      </c:pt>
                      <c:pt idx="974">
                        <c:v>42539.716736111113</c:v>
                      </c:pt>
                      <c:pt idx="975">
                        <c:v>42539.716747685183</c:v>
                      </c:pt>
                      <c:pt idx="976">
                        <c:v>42539.71675925926</c:v>
                      </c:pt>
                      <c:pt idx="977">
                        <c:v>42539.716770833336</c:v>
                      </c:pt>
                      <c:pt idx="978">
                        <c:v>42539.716782407406</c:v>
                      </c:pt>
                      <c:pt idx="979">
                        <c:v>42539.716793981483</c:v>
                      </c:pt>
                      <c:pt idx="980">
                        <c:v>42539.716805555552</c:v>
                      </c:pt>
                      <c:pt idx="981">
                        <c:v>42539.716817129629</c:v>
                      </c:pt>
                      <c:pt idx="982">
                        <c:v>42539.716828703706</c:v>
                      </c:pt>
                      <c:pt idx="983">
                        <c:v>42539.716840277775</c:v>
                      </c:pt>
                      <c:pt idx="984">
                        <c:v>42539.716851851852</c:v>
                      </c:pt>
                      <c:pt idx="985">
                        <c:v>42539.716863425929</c:v>
                      </c:pt>
                      <c:pt idx="986">
                        <c:v>42539.716874999998</c:v>
                      </c:pt>
                      <c:pt idx="987">
                        <c:v>42539.716886574075</c:v>
                      </c:pt>
                      <c:pt idx="988">
                        <c:v>42539.716898148145</c:v>
                      </c:pt>
                      <c:pt idx="989">
                        <c:v>42539.716909722221</c:v>
                      </c:pt>
                      <c:pt idx="990">
                        <c:v>42539.716921296298</c:v>
                      </c:pt>
                      <c:pt idx="991">
                        <c:v>42539.716932870368</c:v>
                      </c:pt>
                      <c:pt idx="992">
                        <c:v>42539.716944444444</c:v>
                      </c:pt>
                      <c:pt idx="993">
                        <c:v>42539.716956018521</c:v>
                      </c:pt>
                      <c:pt idx="994">
                        <c:v>42539.716967592591</c:v>
                      </c:pt>
                      <c:pt idx="995">
                        <c:v>42539.716979166667</c:v>
                      </c:pt>
                      <c:pt idx="996">
                        <c:v>42539.716990740744</c:v>
                      </c:pt>
                      <c:pt idx="997">
                        <c:v>42539.717002314814</c:v>
                      </c:pt>
                      <c:pt idx="998">
                        <c:v>42539.717013888891</c:v>
                      </c:pt>
                      <c:pt idx="999">
                        <c:v>42539.71702546296</c:v>
                      </c:pt>
                      <c:pt idx="1000">
                        <c:v>42539.717037037037</c:v>
                      </c:pt>
                      <c:pt idx="1001">
                        <c:v>42539.717048611114</c:v>
                      </c:pt>
                      <c:pt idx="1002">
                        <c:v>42539.717060185183</c:v>
                      </c:pt>
                      <c:pt idx="1003">
                        <c:v>42539.71707175926</c:v>
                      </c:pt>
                      <c:pt idx="1004">
                        <c:v>42539.717083333337</c:v>
                      </c:pt>
                      <c:pt idx="1005">
                        <c:v>42539.717094907406</c:v>
                      </c:pt>
                      <c:pt idx="1006">
                        <c:v>42539.717106481483</c:v>
                      </c:pt>
                      <c:pt idx="1007">
                        <c:v>42539.717118055552</c:v>
                      </c:pt>
                      <c:pt idx="1008">
                        <c:v>42539.717129629629</c:v>
                      </c:pt>
                      <c:pt idx="1009">
                        <c:v>42539.717141203706</c:v>
                      </c:pt>
                      <c:pt idx="1010">
                        <c:v>42539.717152777775</c:v>
                      </c:pt>
                      <c:pt idx="1011">
                        <c:v>42539.717164351852</c:v>
                      </c:pt>
                      <c:pt idx="1012">
                        <c:v>42539.717175925929</c:v>
                      </c:pt>
                      <c:pt idx="1013">
                        <c:v>42539.717187499999</c:v>
                      </c:pt>
                      <c:pt idx="1014">
                        <c:v>42539.717199074075</c:v>
                      </c:pt>
                      <c:pt idx="1015">
                        <c:v>42539.717210648145</c:v>
                      </c:pt>
                      <c:pt idx="1016">
                        <c:v>42539.717222222222</c:v>
                      </c:pt>
                      <c:pt idx="1017">
                        <c:v>42539.717233796298</c:v>
                      </c:pt>
                      <c:pt idx="1018">
                        <c:v>42539.717245370368</c:v>
                      </c:pt>
                      <c:pt idx="1019">
                        <c:v>42539.717256944445</c:v>
                      </c:pt>
                      <c:pt idx="1020">
                        <c:v>42539.717268518521</c:v>
                      </c:pt>
                      <c:pt idx="1021">
                        <c:v>42539.717280092591</c:v>
                      </c:pt>
                      <c:pt idx="1022">
                        <c:v>42539.717291666668</c:v>
                      </c:pt>
                      <c:pt idx="1023">
                        <c:v>42539.717303240737</c:v>
                      </c:pt>
                      <c:pt idx="1024">
                        <c:v>42539.717314814814</c:v>
                      </c:pt>
                      <c:pt idx="1025">
                        <c:v>42539.717326388891</c:v>
                      </c:pt>
                      <c:pt idx="1026">
                        <c:v>42539.71733796296</c:v>
                      </c:pt>
                      <c:pt idx="1027">
                        <c:v>42539.717349537037</c:v>
                      </c:pt>
                      <c:pt idx="1028">
                        <c:v>42539.717361111114</c:v>
                      </c:pt>
                      <c:pt idx="1029">
                        <c:v>42539.717372685183</c:v>
                      </c:pt>
                      <c:pt idx="1030">
                        <c:v>42539.71738425926</c:v>
                      </c:pt>
                      <c:pt idx="1031">
                        <c:v>42539.717395833337</c:v>
                      </c:pt>
                      <c:pt idx="1032">
                        <c:v>42539.717418981483</c:v>
                      </c:pt>
                      <c:pt idx="1033">
                        <c:v>42539.717430555553</c:v>
                      </c:pt>
                      <c:pt idx="1034">
                        <c:v>42539.717453703706</c:v>
                      </c:pt>
                      <c:pt idx="1035">
                        <c:v>42539.717465277776</c:v>
                      </c:pt>
                      <c:pt idx="1036">
                        <c:v>42539.717476851853</c:v>
                      </c:pt>
                      <c:pt idx="1037">
                        <c:v>42539.717488425929</c:v>
                      </c:pt>
                      <c:pt idx="1038">
                        <c:v>42539.717499999999</c:v>
                      </c:pt>
                      <c:pt idx="1039">
                        <c:v>42539.717511574076</c:v>
                      </c:pt>
                      <c:pt idx="1040">
                        <c:v>42539.717523148145</c:v>
                      </c:pt>
                      <c:pt idx="1041">
                        <c:v>42539.717534722222</c:v>
                      </c:pt>
                      <c:pt idx="1042">
                        <c:v>42539.717546296299</c:v>
                      </c:pt>
                      <c:pt idx="1043">
                        <c:v>42539.717557870368</c:v>
                      </c:pt>
                      <c:pt idx="1044">
                        <c:v>42539.717569444445</c:v>
                      </c:pt>
                      <c:pt idx="1045">
                        <c:v>42539.717581018522</c:v>
                      </c:pt>
                      <c:pt idx="1046">
                        <c:v>42539.717592592591</c:v>
                      </c:pt>
                      <c:pt idx="1047">
                        <c:v>42539.717604166668</c:v>
                      </c:pt>
                      <c:pt idx="1048">
                        <c:v>42539.717615740738</c:v>
                      </c:pt>
                      <c:pt idx="1049">
                        <c:v>42539.717627314814</c:v>
                      </c:pt>
                      <c:pt idx="1050">
                        <c:v>42539.717638888891</c:v>
                      </c:pt>
                      <c:pt idx="1051">
                        <c:v>42539.717650462961</c:v>
                      </c:pt>
                      <c:pt idx="1052">
                        <c:v>42539.717662037037</c:v>
                      </c:pt>
                      <c:pt idx="1053">
                        <c:v>42539.717673611114</c:v>
                      </c:pt>
                      <c:pt idx="1054">
                        <c:v>42539.717685185184</c:v>
                      </c:pt>
                      <c:pt idx="1055">
                        <c:v>42539.71769675926</c:v>
                      </c:pt>
                      <c:pt idx="1056">
                        <c:v>42539.71770833333</c:v>
                      </c:pt>
                      <c:pt idx="1057">
                        <c:v>42539.717719907407</c:v>
                      </c:pt>
                      <c:pt idx="1058">
                        <c:v>42539.717731481483</c:v>
                      </c:pt>
                      <c:pt idx="1059">
                        <c:v>42539.717743055553</c:v>
                      </c:pt>
                      <c:pt idx="1060">
                        <c:v>42539.71775462963</c:v>
                      </c:pt>
                      <c:pt idx="1061">
                        <c:v>42539.717766203707</c:v>
                      </c:pt>
                      <c:pt idx="1062">
                        <c:v>42539.717777777776</c:v>
                      </c:pt>
                      <c:pt idx="1063">
                        <c:v>42539.717800925922</c:v>
                      </c:pt>
                      <c:pt idx="1064">
                        <c:v>42539.717812499999</c:v>
                      </c:pt>
                      <c:pt idx="1065">
                        <c:v>42539.717824074076</c:v>
                      </c:pt>
                      <c:pt idx="1066">
                        <c:v>42539.717835648145</c:v>
                      </c:pt>
                      <c:pt idx="1067">
                        <c:v>42539.717847222222</c:v>
                      </c:pt>
                      <c:pt idx="1068">
                        <c:v>42539.717858796299</c:v>
                      </c:pt>
                      <c:pt idx="1069">
                        <c:v>42539.717870370368</c:v>
                      </c:pt>
                      <c:pt idx="1070">
                        <c:v>42539.717881944445</c:v>
                      </c:pt>
                      <c:pt idx="1071">
                        <c:v>42539.717905092592</c:v>
                      </c:pt>
                      <c:pt idx="1072">
                        <c:v>42539.717916666668</c:v>
                      </c:pt>
                      <c:pt idx="1073">
                        <c:v>42539.717928240738</c:v>
                      </c:pt>
                      <c:pt idx="1074">
                        <c:v>42539.717939814815</c:v>
                      </c:pt>
                      <c:pt idx="1075">
                        <c:v>42539.717974537038</c:v>
                      </c:pt>
                      <c:pt idx="1076">
                        <c:v>42539.717986111114</c:v>
                      </c:pt>
                      <c:pt idx="1077">
                        <c:v>42539.717997685184</c:v>
                      </c:pt>
                      <c:pt idx="1078">
                        <c:v>42539.718009259261</c:v>
                      </c:pt>
                      <c:pt idx="1079">
                        <c:v>42539.71802083333</c:v>
                      </c:pt>
                      <c:pt idx="1080">
                        <c:v>42539.718032407407</c:v>
                      </c:pt>
                      <c:pt idx="1081">
                        <c:v>42539.718043981484</c:v>
                      </c:pt>
                      <c:pt idx="1082">
                        <c:v>42539.718055555553</c:v>
                      </c:pt>
                      <c:pt idx="1083">
                        <c:v>42539.718078703707</c:v>
                      </c:pt>
                      <c:pt idx="1084">
                        <c:v>42539.718090277776</c:v>
                      </c:pt>
                      <c:pt idx="1085">
                        <c:v>42539.718101851853</c:v>
                      </c:pt>
                      <c:pt idx="1086">
                        <c:v>42539.718113425923</c:v>
                      </c:pt>
                      <c:pt idx="1087">
                        <c:v>42539.718124999999</c:v>
                      </c:pt>
                      <c:pt idx="1088">
                        <c:v>42539.718136574076</c:v>
                      </c:pt>
                      <c:pt idx="1089">
                        <c:v>42539.718148148146</c:v>
                      </c:pt>
                      <c:pt idx="1090">
                        <c:v>42539.718159722222</c:v>
                      </c:pt>
                      <c:pt idx="1091">
                        <c:v>42539.718171296299</c:v>
                      </c:pt>
                      <c:pt idx="1092">
                        <c:v>42539.718182870369</c:v>
                      </c:pt>
                      <c:pt idx="1093">
                        <c:v>42539.718194444446</c:v>
                      </c:pt>
                      <c:pt idx="1094">
                        <c:v>42539.718206018515</c:v>
                      </c:pt>
                      <c:pt idx="1095">
                        <c:v>42539.718217592592</c:v>
                      </c:pt>
                      <c:pt idx="1096">
                        <c:v>42539.718229166669</c:v>
                      </c:pt>
                      <c:pt idx="1097">
                        <c:v>42539.718240740738</c:v>
                      </c:pt>
                      <c:pt idx="1098">
                        <c:v>42539.718263888892</c:v>
                      </c:pt>
                      <c:pt idx="1099">
                        <c:v>42539.718275462961</c:v>
                      </c:pt>
                      <c:pt idx="1100">
                        <c:v>42539.718287037038</c:v>
                      </c:pt>
                      <c:pt idx="1101">
                        <c:v>42539.718298611115</c:v>
                      </c:pt>
                      <c:pt idx="1102">
                        <c:v>42539.718310185184</c:v>
                      </c:pt>
                      <c:pt idx="1103">
                        <c:v>42539.718321759261</c:v>
                      </c:pt>
                      <c:pt idx="1104">
                        <c:v>42539.718333333331</c:v>
                      </c:pt>
                      <c:pt idx="1105">
                        <c:v>42539.718344907407</c:v>
                      </c:pt>
                      <c:pt idx="1106">
                        <c:v>42539.718356481484</c:v>
                      </c:pt>
                      <c:pt idx="1107">
                        <c:v>42539.718368055554</c:v>
                      </c:pt>
                      <c:pt idx="1108">
                        <c:v>42539.71837962963</c:v>
                      </c:pt>
                      <c:pt idx="1109">
                        <c:v>42539.718391203707</c:v>
                      </c:pt>
                      <c:pt idx="1110">
                        <c:v>42539.718402777777</c:v>
                      </c:pt>
                      <c:pt idx="1111">
                        <c:v>42539.718414351853</c:v>
                      </c:pt>
                      <c:pt idx="1112">
                        <c:v>42539.718425925923</c:v>
                      </c:pt>
                      <c:pt idx="1113">
                        <c:v>42539.7184375</c:v>
                      </c:pt>
                      <c:pt idx="1114">
                        <c:v>42539.718449074076</c:v>
                      </c:pt>
                      <c:pt idx="1115">
                        <c:v>42539.718460648146</c:v>
                      </c:pt>
                      <c:pt idx="1116">
                        <c:v>42539.718472222223</c:v>
                      </c:pt>
                      <c:pt idx="1117">
                        <c:v>42539.7184837963</c:v>
                      </c:pt>
                      <c:pt idx="1118">
                        <c:v>42539.718495370369</c:v>
                      </c:pt>
                      <c:pt idx="1119">
                        <c:v>42539.718506944446</c:v>
                      </c:pt>
                      <c:pt idx="1120">
                        <c:v>42539.718518518515</c:v>
                      </c:pt>
                      <c:pt idx="1121">
                        <c:v>42539.718530092592</c:v>
                      </c:pt>
                      <c:pt idx="1122">
                        <c:v>42539.718541666669</c:v>
                      </c:pt>
                      <c:pt idx="1123">
                        <c:v>42539.718553240738</c:v>
                      </c:pt>
                      <c:pt idx="1124">
                        <c:v>42539.718576388892</c:v>
                      </c:pt>
                      <c:pt idx="1125">
                        <c:v>42539.718587962961</c:v>
                      </c:pt>
                      <c:pt idx="1126">
                        <c:v>42539.718599537038</c:v>
                      </c:pt>
                      <c:pt idx="1127">
                        <c:v>42539.718611111108</c:v>
                      </c:pt>
                      <c:pt idx="1128">
                        <c:v>42539.718622685185</c:v>
                      </c:pt>
                      <c:pt idx="1129">
                        <c:v>42539.718634259261</c:v>
                      </c:pt>
                      <c:pt idx="1130">
                        <c:v>42539.718645833331</c:v>
                      </c:pt>
                      <c:pt idx="1131">
                        <c:v>42539.718657407408</c:v>
                      </c:pt>
                      <c:pt idx="1132">
                        <c:v>42539.718668981484</c:v>
                      </c:pt>
                      <c:pt idx="1133">
                        <c:v>42539.718680555554</c:v>
                      </c:pt>
                      <c:pt idx="1134">
                        <c:v>42539.718692129631</c:v>
                      </c:pt>
                      <c:pt idx="1135">
                        <c:v>42539.7187037037</c:v>
                      </c:pt>
                      <c:pt idx="1136">
                        <c:v>42539.718715277777</c:v>
                      </c:pt>
                      <c:pt idx="1137">
                        <c:v>42539.718726851854</c:v>
                      </c:pt>
                      <c:pt idx="1138">
                        <c:v>42539.718761574077</c:v>
                      </c:pt>
                      <c:pt idx="1139">
                        <c:v>42539.718773148146</c:v>
                      </c:pt>
                      <c:pt idx="1140">
                        <c:v>42539.718784722223</c:v>
                      </c:pt>
                      <c:pt idx="1141">
                        <c:v>42539.7187962963</c:v>
                      </c:pt>
                      <c:pt idx="1142">
                        <c:v>42539.718807870369</c:v>
                      </c:pt>
                      <c:pt idx="1143">
                        <c:v>42539.718819444446</c:v>
                      </c:pt>
                      <c:pt idx="1144">
                        <c:v>42539.718831018516</c:v>
                      </c:pt>
                      <c:pt idx="1145">
                        <c:v>42539.718842592592</c:v>
                      </c:pt>
                      <c:pt idx="1146">
                        <c:v>42539.718854166669</c:v>
                      </c:pt>
                      <c:pt idx="1147">
                        <c:v>42539.718865740739</c:v>
                      </c:pt>
                      <c:pt idx="1148">
                        <c:v>42539.718877314815</c:v>
                      </c:pt>
                      <c:pt idx="1149">
                        <c:v>42539.718888888892</c:v>
                      </c:pt>
                      <c:pt idx="1150">
                        <c:v>42539.718900462962</c:v>
                      </c:pt>
                      <c:pt idx="1151">
                        <c:v>42539.718912037039</c:v>
                      </c:pt>
                      <c:pt idx="1152">
                        <c:v>42539.718923611108</c:v>
                      </c:pt>
                      <c:pt idx="1153">
                        <c:v>42539.718935185185</c:v>
                      </c:pt>
                      <c:pt idx="1154">
                        <c:v>42539.718946759262</c:v>
                      </c:pt>
                      <c:pt idx="1155">
                        <c:v>42539.718958333331</c:v>
                      </c:pt>
                      <c:pt idx="1156">
                        <c:v>42539.718969907408</c:v>
                      </c:pt>
                      <c:pt idx="1157">
                        <c:v>42539.718981481485</c:v>
                      </c:pt>
                      <c:pt idx="1158">
                        <c:v>42539.719004629631</c:v>
                      </c:pt>
                      <c:pt idx="1159">
                        <c:v>42539.7190162037</c:v>
                      </c:pt>
                      <c:pt idx="1160">
                        <c:v>42539.719027777777</c:v>
                      </c:pt>
                      <c:pt idx="1161">
                        <c:v>42539.719039351854</c:v>
                      </c:pt>
                      <c:pt idx="1162">
                        <c:v>42539.719050925924</c:v>
                      </c:pt>
                      <c:pt idx="1163">
                        <c:v>42539.7190625</c:v>
                      </c:pt>
                      <c:pt idx="1164">
                        <c:v>42539.719074074077</c:v>
                      </c:pt>
                      <c:pt idx="1165">
                        <c:v>42539.719085648147</c:v>
                      </c:pt>
                      <c:pt idx="1166">
                        <c:v>42539.719097222223</c:v>
                      </c:pt>
                      <c:pt idx="1167">
                        <c:v>42539.719108796293</c:v>
                      </c:pt>
                      <c:pt idx="1168">
                        <c:v>42539.71912037037</c:v>
                      </c:pt>
                      <c:pt idx="1169">
                        <c:v>42539.719143518516</c:v>
                      </c:pt>
                      <c:pt idx="1170">
                        <c:v>42539.719155092593</c:v>
                      </c:pt>
                      <c:pt idx="1171">
                        <c:v>42539.719166666669</c:v>
                      </c:pt>
                      <c:pt idx="1172">
                        <c:v>42539.719178240739</c:v>
                      </c:pt>
                      <c:pt idx="1173">
                        <c:v>42539.719189814816</c:v>
                      </c:pt>
                      <c:pt idx="1174">
                        <c:v>42539.719201388885</c:v>
                      </c:pt>
                      <c:pt idx="1175">
                        <c:v>42539.719212962962</c:v>
                      </c:pt>
                      <c:pt idx="1176">
                        <c:v>42539.719224537039</c:v>
                      </c:pt>
                      <c:pt idx="1177">
                        <c:v>42539.719247685185</c:v>
                      </c:pt>
                      <c:pt idx="1178">
                        <c:v>42539.719259259262</c:v>
                      </c:pt>
                      <c:pt idx="1179">
                        <c:v>42539.719270833331</c:v>
                      </c:pt>
                      <c:pt idx="1180">
                        <c:v>42539.719282407408</c:v>
                      </c:pt>
                      <c:pt idx="1181">
                        <c:v>42539.719293981485</c:v>
                      </c:pt>
                      <c:pt idx="1182">
                        <c:v>42539.719305555554</c:v>
                      </c:pt>
                      <c:pt idx="1183">
                        <c:v>42539.719317129631</c:v>
                      </c:pt>
                      <c:pt idx="1184">
                        <c:v>42539.719328703701</c:v>
                      </c:pt>
                      <c:pt idx="1185">
                        <c:v>42539.719340277778</c:v>
                      </c:pt>
                      <c:pt idx="1186">
                        <c:v>42539.719351851854</c:v>
                      </c:pt>
                      <c:pt idx="1187">
                        <c:v>42539.719363425924</c:v>
                      </c:pt>
                      <c:pt idx="1188">
                        <c:v>42539.719375000001</c:v>
                      </c:pt>
                      <c:pt idx="1189">
                        <c:v>42539.719386574077</c:v>
                      </c:pt>
                      <c:pt idx="1190">
                        <c:v>42539.719398148147</c:v>
                      </c:pt>
                      <c:pt idx="1191">
                        <c:v>42539.719409722224</c:v>
                      </c:pt>
                      <c:pt idx="1192">
                        <c:v>42539.719421296293</c:v>
                      </c:pt>
                      <c:pt idx="1193">
                        <c:v>42539.71943287037</c:v>
                      </c:pt>
                      <c:pt idx="1194">
                        <c:v>42539.719444444447</c:v>
                      </c:pt>
                      <c:pt idx="1195">
                        <c:v>42539.719456018516</c:v>
                      </c:pt>
                      <c:pt idx="1196">
                        <c:v>42539.719467592593</c:v>
                      </c:pt>
                      <c:pt idx="1197">
                        <c:v>42539.71947916667</c:v>
                      </c:pt>
                      <c:pt idx="1198">
                        <c:v>42539.719490740739</c:v>
                      </c:pt>
                      <c:pt idx="1199">
                        <c:v>42539.719502314816</c:v>
                      </c:pt>
                      <c:pt idx="1200">
                        <c:v>42539.719513888886</c:v>
                      </c:pt>
                      <c:pt idx="1201">
                        <c:v>42539.719525462962</c:v>
                      </c:pt>
                      <c:pt idx="1202">
                        <c:v>42539.719537037039</c:v>
                      </c:pt>
                      <c:pt idx="1203">
                        <c:v>42539.719548611109</c:v>
                      </c:pt>
                      <c:pt idx="1204">
                        <c:v>42539.719560185185</c:v>
                      </c:pt>
                      <c:pt idx="1205">
                        <c:v>42539.719571759262</c:v>
                      </c:pt>
                      <c:pt idx="1206">
                        <c:v>42539.719583333332</c:v>
                      </c:pt>
                      <c:pt idx="1207">
                        <c:v>42539.719606481478</c:v>
                      </c:pt>
                      <c:pt idx="1208">
                        <c:v>42539.719618055555</c:v>
                      </c:pt>
                      <c:pt idx="1209">
                        <c:v>42539.719629629632</c:v>
                      </c:pt>
                      <c:pt idx="1210">
                        <c:v>42539.719641203701</c:v>
                      </c:pt>
                      <c:pt idx="1211">
                        <c:v>42539.719652777778</c:v>
                      </c:pt>
                      <c:pt idx="1212">
                        <c:v>42539.719664351855</c:v>
                      </c:pt>
                      <c:pt idx="1213">
                        <c:v>42539.719675925924</c:v>
                      </c:pt>
                      <c:pt idx="1214">
                        <c:v>42539.719699074078</c:v>
                      </c:pt>
                      <c:pt idx="1215">
                        <c:v>42539.719710648147</c:v>
                      </c:pt>
                      <c:pt idx="1216">
                        <c:v>42539.719722222224</c:v>
                      </c:pt>
                      <c:pt idx="1217">
                        <c:v>42539.719733796293</c:v>
                      </c:pt>
                      <c:pt idx="1218">
                        <c:v>42539.71974537037</c:v>
                      </c:pt>
                      <c:pt idx="1219">
                        <c:v>42539.719756944447</c:v>
                      </c:pt>
                      <c:pt idx="1220">
                        <c:v>42539.719768518517</c:v>
                      </c:pt>
                      <c:pt idx="1221">
                        <c:v>42539.719780092593</c:v>
                      </c:pt>
                      <c:pt idx="1222">
                        <c:v>42539.71979166667</c:v>
                      </c:pt>
                      <c:pt idx="1223">
                        <c:v>42539.71980324074</c:v>
                      </c:pt>
                      <c:pt idx="1224">
                        <c:v>42539.719814814816</c:v>
                      </c:pt>
                      <c:pt idx="1225">
                        <c:v>42539.719826388886</c:v>
                      </c:pt>
                      <c:pt idx="1226">
                        <c:v>42539.719837962963</c:v>
                      </c:pt>
                      <c:pt idx="1227">
                        <c:v>42539.719861111109</c:v>
                      </c:pt>
                      <c:pt idx="1228">
                        <c:v>42539.719872685186</c:v>
                      </c:pt>
                      <c:pt idx="1229">
                        <c:v>42539.719884259262</c:v>
                      </c:pt>
                      <c:pt idx="1230">
                        <c:v>42539.719895833332</c:v>
                      </c:pt>
                      <c:pt idx="1231">
                        <c:v>42539.719907407409</c:v>
                      </c:pt>
                      <c:pt idx="1232">
                        <c:v>42539.719918981478</c:v>
                      </c:pt>
                      <c:pt idx="1233">
                        <c:v>42539.719930555555</c:v>
                      </c:pt>
                      <c:pt idx="1234">
                        <c:v>42539.719953703701</c:v>
                      </c:pt>
                      <c:pt idx="1235">
                        <c:v>42539.719976851855</c:v>
                      </c:pt>
                      <c:pt idx="1236">
                        <c:v>42539.719988425924</c:v>
                      </c:pt>
                      <c:pt idx="1237">
                        <c:v>42539.72</c:v>
                      </c:pt>
                      <c:pt idx="1238">
                        <c:v>42539.720011574071</c:v>
                      </c:pt>
                      <c:pt idx="1239">
                        <c:v>42539.720023148147</c:v>
                      </c:pt>
                      <c:pt idx="1240">
                        <c:v>42539.720034722224</c:v>
                      </c:pt>
                      <c:pt idx="1241">
                        <c:v>42539.720057870371</c:v>
                      </c:pt>
                      <c:pt idx="1242">
                        <c:v>42539.720069444447</c:v>
                      </c:pt>
                      <c:pt idx="1243">
                        <c:v>42539.720081018517</c:v>
                      </c:pt>
                      <c:pt idx="1244">
                        <c:v>42539.720092592594</c:v>
                      </c:pt>
                      <c:pt idx="1245">
                        <c:v>42539.720104166663</c:v>
                      </c:pt>
                      <c:pt idx="1246">
                        <c:v>42539.72011574074</c:v>
                      </c:pt>
                      <c:pt idx="1247">
                        <c:v>42539.720127314817</c:v>
                      </c:pt>
                      <c:pt idx="1248">
                        <c:v>42539.720138888886</c:v>
                      </c:pt>
                      <c:pt idx="1249">
                        <c:v>42539.720150462963</c:v>
                      </c:pt>
                      <c:pt idx="1250">
                        <c:v>42539.72016203704</c:v>
                      </c:pt>
                      <c:pt idx="1251">
                        <c:v>42539.720173611109</c:v>
                      </c:pt>
                      <c:pt idx="1252">
                        <c:v>42539.720196759263</c:v>
                      </c:pt>
                      <c:pt idx="1253">
                        <c:v>42539.720208333332</c:v>
                      </c:pt>
                      <c:pt idx="1254">
                        <c:v>42539.720219907409</c:v>
                      </c:pt>
                      <c:pt idx="1255">
                        <c:v>42539.720231481479</c:v>
                      </c:pt>
                      <c:pt idx="1256">
                        <c:v>42539.720243055555</c:v>
                      </c:pt>
                      <c:pt idx="1257">
                        <c:v>42539.720254629632</c:v>
                      </c:pt>
                      <c:pt idx="1258">
                        <c:v>42539.720266203702</c:v>
                      </c:pt>
                      <c:pt idx="1259">
                        <c:v>42539.720277777778</c:v>
                      </c:pt>
                      <c:pt idx="1260">
                        <c:v>42539.720289351855</c:v>
                      </c:pt>
                      <c:pt idx="1261">
                        <c:v>42539.720300925925</c:v>
                      </c:pt>
                      <c:pt idx="1262">
                        <c:v>42539.720312500001</c:v>
                      </c:pt>
                      <c:pt idx="1263">
                        <c:v>42539.720324074071</c:v>
                      </c:pt>
                      <c:pt idx="1264">
                        <c:v>42539.720335648148</c:v>
                      </c:pt>
                      <c:pt idx="1265">
                        <c:v>42539.720347222225</c:v>
                      </c:pt>
                      <c:pt idx="1266">
                        <c:v>42539.720358796294</c:v>
                      </c:pt>
                      <c:pt idx="1267">
                        <c:v>42539.720370370371</c:v>
                      </c:pt>
                      <c:pt idx="1268">
                        <c:v>42539.720381944448</c:v>
                      </c:pt>
                      <c:pt idx="1269">
                        <c:v>42539.720405092594</c:v>
                      </c:pt>
                      <c:pt idx="1270">
                        <c:v>42539.720416666663</c:v>
                      </c:pt>
                      <c:pt idx="1271">
                        <c:v>42539.72042824074</c:v>
                      </c:pt>
                      <c:pt idx="1272">
                        <c:v>42539.720439814817</c:v>
                      </c:pt>
                      <c:pt idx="1273">
                        <c:v>42539.720451388886</c:v>
                      </c:pt>
                      <c:pt idx="1274">
                        <c:v>42539.720462962963</c:v>
                      </c:pt>
                      <c:pt idx="1275">
                        <c:v>42539.72047453704</c:v>
                      </c:pt>
                      <c:pt idx="1276">
                        <c:v>42539.720486111109</c:v>
                      </c:pt>
                      <c:pt idx="1277">
                        <c:v>42539.720497685186</c:v>
                      </c:pt>
                      <c:pt idx="1278">
                        <c:v>42539.720509259256</c:v>
                      </c:pt>
                      <c:pt idx="1279">
                        <c:v>42539.720520833333</c:v>
                      </c:pt>
                      <c:pt idx="1280">
                        <c:v>42539.720543981479</c:v>
                      </c:pt>
                      <c:pt idx="1281">
                        <c:v>42539.720555555556</c:v>
                      </c:pt>
                      <c:pt idx="1282">
                        <c:v>42539.720578703702</c:v>
                      </c:pt>
                      <c:pt idx="1283">
                        <c:v>42539.720601851855</c:v>
                      </c:pt>
                      <c:pt idx="1284">
                        <c:v>42539.720613425925</c:v>
                      </c:pt>
                      <c:pt idx="1285">
                        <c:v>42539.720625000002</c:v>
                      </c:pt>
                      <c:pt idx="1286">
                        <c:v>42539.720636574071</c:v>
                      </c:pt>
                      <c:pt idx="1287">
                        <c:v>42539.720648148148</c:v>
                      </c:pt>
                      <c:pt idx="1288">
                        <c:v>42539.720659722225</c:v>
                      </c:pt>
                      <c:pt idx="1289">
                        <c:v>42539.720671296294</c:v>
                      </c:pt>
                      <c:pt idx="1290">
                        <c:v>42539.720682870371</c:v>
                      </c:pt>
                      <c:pt idx="1291">
                        <c:v>42539.720694444448</c:v>
                      </c:pt>
                      <c:pt idx="1292">
                        <c:v>42539.720706018517</c:v>
                      </c:pt>
                      <c:pt idx="1293">
                        <c:v>42539.720717592594</c:v>
                      </c:pt>
                      <c:pt idx="1294">
                        <c:v>42539.720729166664</c:v>
                      </c:pt>
                      <c:pt idx="1295">
                        <c:v>42539.72074074074</c:v>
                      </c:pt>
                      <c:pt idx="1296">
                        <c:v>42539.720752314817</c:v>
                      </c:pt>
                      <c:pt idx="1297">
                        <c:v>42539.720763888887</c:v>
                      </c:pt>
                      <c:pt idx="1298">
                        <c:v>42539.720775462964</c:v>
                      </c:pt>
                      <c:pt idx="1299">
                        <c:v>42539.72078703704</c:v>
                      </c:pt>
                      <c:pt idx="1300">
                        <c:v>42539.720810185187</c:v>
                      </c:pt>
                      <c:pt idx="1301">
                        <c:v>42539.720821759256</c:v>
                      </c:pt>
                      <c:pt idx="1302">
                        <c:v>42539.720833333333</c:v>
                      </c:pt>
                      <c:pt idx="1303">
                        <c:v>42539.72084490741</c:v>
                      </c:pt>
                      <c:pt idx="1304">
                        <c:v>42539.720856481479</c:v>
                      </c:pt>
                      <c:pt idx="1305">
                        <c:v>42539.720868055556</c:v>
                      </c:pt>
                      <c:pt idx="1306">
                        <c:v>42539.720879629633</c:v>
                      </c:pt>
                      <c:pt idx="1307">
                        <c:v>42539.720891203702</c:v>
                      </c:pt>
                      <c:pt idx="1308">
                        <c:v>42539.720902777779</c:v>
                      </c:pt>
                      <c:pt idx="1309">
                        <c:v>42539.720914351848</c:v>
                      </c:pt>
                      <c:pt idx="1310">
                        <c:v>42539.720925925925</c:v>
                      </c:pt>
                      <c:pt idx="1311">
                        <c:v>42539.720937500002</c:v>
                      </c:pt>
                      <c:pt idx="1312">
                        <c:v>42539.720949074072</c:v>
                      </c:pt>
                      <c:pt idx="1313">
                        <c:v>42539.720960648148</c:v>
                      </c:pt>
                      <c:pt idx="1314">
                        <c:v>42539.720972222225</c:v>
                      </c:pt>
                      <c:pt idx="1315">
                        <c:v>42539.720983796295</c:v>
                      </c:pt>
                      <c:pt idx="1316">
                        <c:v>42539.720995370371</c:v>
                      </c:pt>
                      <c:pt idx="1317">
                        <c:v>42539.721006944441</c:v>
                      </c:pt>
                      <c:pt idx="1318">
                        <c:v>42539.721018518518</c:v>
                      </c:pt>
                      <c:pt idx="1319">
                        <c:v>42539.721030092594</c:v>
                      </c:pt>
                      <c:pt idx="1320">
                        <c:v>42539.721041666664</c:v>
                      </c:pt>
                      <c:pt idx="1321">
                        <c:v>42539.721053240741</c:v>
                      </c:pt>
                      <c:pt idx="1322">
                        <c:v>42539.721064814818</c:v>
                      </c:pt>
                      <c:pt idx="1323">
                        <c:v>42539.721076388887</c:v>
                      </c:pt>
                      <c:pt idx="1324">
                        <c:v>42539.721087962964</c:v>
                      </c:pt>
                      <c:pt idx="1325">
                        <c:v>42539.721099537041</c:v>
                      </c:pt>
                      <c:pt idx="1326">
                        <c:v>42539.72111111111</c:v>
                      </c:pt>
                      <c:pt idx="1327">
                        <c:v>42539.721122685187</c:v>
                      </c:pt>
                      <c:pt idx="1328">
                        <c:v>42539.721134259256</c:v>
                      </c:pt>
                      <c:pt idx="1329">
                        <c:v>42539.721145833333</c:v>
                      </c:pt>
                      <c:pt idx="1330">
                        <c:v>42539.72115740741</c:v>
                      </c:pt>
                      <c:pt idx="1331">
                        <c:v>42539.721168981479</c:v>
                      </c:pt>
                      <c:pt idx="1332">
                        <c:v>42539.721180555556</c:v>
                      </c:pt>
                      <c:pt idx="1333">
                        <c:v>42539.721192129633</c:v>
                      </c:pt>
                      <c:pt idx="1334">
                        <c:v>42539.721203703702</c:v>
                      </c:pt>
                      <c:pt idx="1335">
                        <c:v>42539.721215277779</c:v>
                      </c:pt>
                      <c:pt idx="1336">
                        <c:v>42539.721226851849</c:v>
                      </c:pt>
                      <c:pt idx="1337">
                        <c:v>42539.721238425926</c:v>
                      </c:pt>
                      <c:pt idx="1338">
                        <c:v>42539.721250000002</c:v>
                      </c:pt>
                      <c:pt idx="1339">
                        <c:v>42539.721261574072</c:v>
                      </c:pt>
                      <c:pt idx="1340">
                        <c:v>42539.721273148149</c:v>
                      </c:pt>
                      <c:pt idx="1341">
                        <c:v>42539.721284722225</c:v>
                      </c:pt>
                      <c:pt idx="1342">
                        <c:v>42539.721296296295</c:v>
                      </c:pt>
                      <c:pt idx="1343">
                        <c:v>42539.721307870372</c:v>
                      </c:pt>
                      <c:pt idx="1344">
                        <c:v>42539.721319444441</c:v>
                      </c:pt>
                      <c:pt idx="1345">
                        <c:v>42539.721331018518</c:v>
                      </c:pt>
                      <c:pt idx="1346">
                        <c:v>42539.721354166664</c:v>
                      </c:pt>
                      <c:pt idx="1347">
                        <c:v>42539.721365740741</c:v>
                      </c:pt>
                      <c:pt idx="1348">
                        <c:v>42539.721377314818</c:v>
                      </c:pt>
                      <c:pt idx="1349">
                        <c:v>42539.721388888887</c:v>
                      </c:pt>
                      <c:pt idx="1350">
                        <c:v>42539.721400462964</c:v>
                      </c:pt>
                      <c:pt idx="1351">
                        <c:v>42539.721412037034</c:v>
                      </c:pt>
                      <c:pt idx="1352">
                        <c:v>42539.72142361111</c:v>
                      </c:pt>
                      <c:pt idx="1353">
                        <c:v>42539.721435185187</c:v>
                      </c:pt>
                      <c:pt idx="1354">
                        <c:v>42539.721446759257</c:v>
                      </c:pt>
                      <c:pt idx="1355">
                        <c:v>42539.721458333333</c:v>
                      </c:pt>
                      <c:pt idx="1356">
                        <c:v>42539.72146990741</c:v>
                      </c:pt>
                      <c:pt idx="1357">
                        <c:v>42539.72148148148</c:v>
                      </c:pt>
                      <c:pt idx="1358">
                        <c:v>42539.721493055556</c:v>
                      </c:pt>
                      <c:pt idx="1359">
                        <c:v>42539.721504629626</c:v>
                      </c:pt>
                      <c:pt idx="1360">
                        <c:v>42539.721516203703</c:v>
                      </c:pt>
                      <c:pt idx="1361">
                        <c:v>42539.72152777778</c:v>
                      </c:pt>
                      <c:pt idx="1362">
                        <c:v>42539.721539351849</c:v>
                      </c:pt>
                      <c:pt idx="1363">
                        <c:v>42539.721550925926</c:v>
                      </c:pt>
                      <c:pt idx="1364">
                        <c:v>42539.721562500003</c:v>
                      </c:pt>
                      <c:pt idx="1365">
                        <c:v>42539.721574074072</c:v>
                      </c:pt>
                      <c:pt idx="1366">
                        <c:v>42539.721585648149</c:v>
                      </c:pt>
                      <c:pt idx="1367">
                        <c:v>42539.721597222226</c:v>
                      </c:pt>
                      <c:pt idx="1368">
                        <c:v>42539.721608796295</c:v>
                      </c:pt>
                      <c:pt idx="1369">
                        <c:v>42539.721620370372</c:v>
                      </c:pt>
                      <c:pt idx="1370">
                        <c:v>42539.721631944441</c:v>
                      </c:pt>
                      <c:pt idx="1371">
                        <c:v>42539.721643518518</c:v>
                      </c:pt>
                      <c:pt idx="1372">
                        <c:v>42539.721655092595</c:v>
                      </c:pt>
                      <c:pt idx="1373">
                        <c:v>42539.721666666665</c:v>
                      </c:pt>
                      <c:pt idx="1374">
                        <c:v>42539.721678240741</c:v>
                      </c:pt>
                      <c:pt idx="1375">
                        <c:v>42539.721689814818</c:v>
                      </c:pt>
                      <c:pt idx="1376">
                        <c:v>42539.721701388888</c:v>
                      </c:pt>
                      <c:pt idx="1377">
                        <c:v>42539.721712962964</c:v>
                      </c:pt>
                      <c:pt idx="1378">
                        <c:v>42539.721724537034</c:v>
                      </c:pt>
                      <c:pt idx="1379">
                        <c:v>42539.721736111111</c:v>
                      </c:pt>
                      <c:pt idx="1380">
                        <c:v>42539.721747685187</c:v>
                      </c:pt>
                      <c:pt idx="1381">
                        <c:v>42539.721759259257</c:v>
                      </c:pt>
                      <c:pt idx="1382">
                        <c:v>42539.721770833334</c:v>
                      </c:pt>
                      <c:pt idx="1383">
                        <c:v>42539.721782407411</c:v>
                      </c:pt>
                      <c:pt idx="1384">
                        <c:v>42539.72179398148</c:v>
                      </c:pt>
                      <c:pt idx="1385">
                        <c:v>42539.721805555557</c:v>
                      </c:pt>
                      <c:pt idx="1386">
                        <c:v>42539.721817129626</c:v>
                      </c:pt>
                      <c:pt idx="1387">
                        <c:v>42539.72184027778</c:v>
                      </c:pt>
                      <c:pt idx="1388">
                        <c:v>42539.721851851849</c:v>
                      </c:pt>
                      <c:pt idx="1389">
                        <c:v>42539.721863425926</c:v>
                      </c:pt>
                      <c:pt idx="1390">
                        <c:v>42539.721875000003</c:v>
                      </c:pt>
                      <c:pt idx="1391">
                        <c:v>42539.721886574072</c:v>
                      </c:pt>
                      <c:pt idx="1392">
                        <c:v>42539.721898148149</c:v>
                      </c:pt>
                      <c:pt idx="1393">
                        <c:v>42539.721909722219</c:v>
                      </c:pt>
                      <c:pt idx="1394">
                        <c:v>42539.721921296295</c:v>
                      </c:pt>
                      <c:pt idx="1395">
                        <c:v>42539.721932870372</c:v>
                      </c:pt>
                      <c:pt idx="1396">
                        <c:v>42539.721944444442</c:v>
                      </c:pt>
                      <c:pt idx="1397">
                        <c:v>42539.721956018519</c:v>
                      </c:pt>
                      <c:pt idx="1398">
                        <c:v>42539.721967592595</c:v>
                      </c:pt>
                      <c:pt idx="1399">
                        <c:v>42539.721979166665</c:v>
                      </c:pt>
                      <c:pt idx="1400">
                        <c:v>42539.721990740742</c:v>
                      </c:pt>
                      <c:pt idx="1401">
                        <c:v>42539.722002314818</c:v>
                      </c:pt>
                      <c:pt idx="1402">
                        <c:v>42539.722013888888</c:v>
                      </c:pt>
                      <c:pt idx="1403">
                        <c:v>42539.722025462965</c:v>
                      </c:pt>
                      <c:pt idx="1404">
                        <c:v>42539.722037037034</c:v>
                      </c:pt>
                      <c:pt idx="1405">
                        <c:v>42539.722048611111</c:v>
                      </c:pt>
                      <c:pt idx="1406">
                        <c:v>42539.722060185188</c:v>
                      </c:pt>
                      <c:pt idx="1407">
                        <c:v>42539.722071759257</c:v>
                      </c:pt>
                      <c:pt idx="1408">
                        <c:v>42539.722083333334</c:v>
                      </c:pt>
                      <c:pt idx="1409">
                        <c:v>42539.722094907411</c:v>
                      </c:pt>
                      <c:pt idx="1410">
                        <c:v>42539.72210648148</c:v>
                      </c:pt>
                      <c:pt idx="1411">
                        <c:v>42539.722118055557</c:v>
                      </c:pt>
                      <c:pt idx="1412">
                        <c:v>42539.722129629627</c:v>
                      </c:pt>
                      <c:pt idx="1413">
                        <c:v>42539.722141203703</c:v>
                      </c:pt>
                      <c:pt idx="1414">
                        <c:v>42539.72215277778</c:v>
                      </c:pt>
                      <c:pt idx="1415">
                        <c:v>42539.72216435185</c:v>
                      </c:pt>
                      <c:pt idx="1416">
                        <c:v>42539.722175925926</c:v>
                      </c:pt>
                      <c:pt idx="1417">
                        <c:v>42539.722187500003</c:v>
                      </c:pt>
                      <c:pt idx="1418">
                        <c:v>42539.722199074073</c:v>
                      </c:pt>
                      <c:pt idx="1419">
                        <c:v>42539.722210648149</c:v>
                      </c:pt>
                      <c:pt idx="1420">
                        <c:v>42539.722222222219</c:v>
                      </c:pt>
                      <c:pt idx="1421">
                        <c:v>42539.722233796296</c:v>
                      </c:pt>
                      <c:pt idx="1422">
                        <c:v>42539.722245370373</c:v>
                      </c:pt>
                      <c:pt idx="1423">
                        <c:v>42539.722268518519</c:v>
                      </c:pt>
                      <c:pt idx="1424">
                        <c:v>42539.722280092596</c:v>
                      </c:pt>
                      <c:pt idx="1425">
                        <c:v>42539.722291666665</c:v>
                      </c:pt>
                      <c:pt idx="1426">
                        <c:v>42539.722303240742</c:v>
                      </c:pt>
                      <c:pt idx="1427">
                        <c:v>42539.722314814811</c:v>
                      </c:pt>
                      <c:pt idx="1428">
                        <c:v>42539.722326388888</c:v>
                      </c:pt>
                      <c:pt idx="1429">
                        <c:v>42539.722337962965</c:v>
                      </c:pt>
                      <c:pt idx="1430">
                        <c:v>42539.722349537034</c:v>
                      </c:pt>
                      <c:pt idx="1431">
                        <c:v>42539.722361111111</c:v>
                      </c:pt>
                      <c:pt idx="1432">
                        <c:v>42539.722372685188</c:v>
                      </c:pt>
                      <c:pt idx="1433">
                        <c:v>42539.722395833334</c:v>
                      </c:pt>
                      <c:pt idx="1434">
                        <c:v>42539.722407407404</c:v>
                      </c:pt>
                      <c:pt idx="1435">
                        <c:v>42539.722418981481</c:v>
                      </c:pt>
                      <c:pt idx="1436">
                        <c:v>42539.722430555557</c:v>
                      </c:pt>
                      <c:pt idx="1437">
                        <c:v>42539.722442129627</c:v>
                      </c:pt>
                      <c:pt idx="1438">
                        <c:v>42539.722453703704</c:v>
                      </c:pt>
                      <c:pt idx="1439">
                        <c:v>42539.72246527778</c:v>
                      </c:pt>
                      <c:pt idx="1440">
                        <c:v>42539.72247685185</c:v>
                      </c:pt>
                      <c:pt idx="1441">
                        <c:v>42539.722488425927</c:v>
                      </c:pt>
                      <c:pt idx="1442">
                        <c:v>42539.722500000003</c:v>
                      </c:pt>
                      <c:pt idx="1443">
                        <c:v>42539.722511574073</c:v>
                      </c:pt>
                      <c:pt idx="1444">
                        <c:v>42539.72252314815</c:v>
                      </c:pt>
                      <c:pt idx="1445">
                        <c:v>42539.722534722219</c:v>
                      </c:pt>
                      <c:pt idx="1446">
                        <c:v>42539.722546296296</c:v>
                      </c:pt>
                      <c:pt idx="1447">
                        <c:v>42539.722557870373</c:v>
                      </c:pt>
                      <c:pt idx="1448">
                        <c:v>42539.722581018519</c:v>
                      </c:pt>
                      <c:pt idx="1449">
                        <c:v>42539.722592592596</c:v>
                      </c:pt>
                      <c:pt idx="1450">
                        <c:v>42539.722604166665</c:v>
                      </c:pt>
                      <c:pt idx="1451">
                        <c:v>42539.722615740742</c:v>
                      </c:pt>
                      <c:pt idx="1452">
                        <c:v>42539.722627314812</c:v>
                      </c:pt>
                      <c:pt idx="1453">
                        <c:v>42539.722638888888</c:v>
                      </c:pt>
                      <c:pt idx="1454">
                        <c:v>42539.722662037035</c:v>
                      </c:pt>
                      <c:pt idx="1455">
                        <c:v>42539.722673611112</c:v>
                      </c:pt>
                      <c:pt idx="1456">
                        <c:v>42539.722685185188</c:v>
                      </c:pt>
                      <c:pt idx="1457">
                        <c:v>42539.722696759258</c:v>
                      </c:pt>
                      <c:pt idx="1458">
                        <c:v>42539.722708333335</c:v>
                      </c:pt>
                      <c:pt idx="1459">
                        <c:v>42539.722719907404</c:v>
                      </c:pt>
                      <c:pt idx="1460">
                        <c:v>42539.722731481481</c:v>
                      </c:pt>
                      <c:pt idx="1461">
                        <c:v>42539.722743055558</c:v>
                      </c:pt>
                      <c:pt idx="1462">
                        <c:v>42539.722754629627</c:v>
                      </c:pt>
                      <c:pt idx="1463">
                        <c:v>42539.722766203704</c:v>
                      </c:pt>
                      <c:pt idx="1464">
                        <c:v>42539.722777777781</c:v>
                      </c:pt>
                      <c:pt idx="1465">
                        <c:v>42539.722800925927</c:v>
                      </c:pt>
                      <c:pt idx="1466">
                        <c:v>42539.722812499997</c:v>
                      </c:pt>
                      <c:pt idx="1467">
                        <c:v>42539.72283564815</c:v>
                      </c:pt>
                      <c:pt idx="1468">
                        <c:v>42539.72284722222</c:v>
                      </c:pt>
                      <c:pt idx="1469">
                        <c:v>42539.722858796296</c:v>
                      </c:pt>
                      <c:pt idx="1470">
                        <c:v>42539.722870370373</c:v>
                      </c:pt>
                      <c:pt idx="1471">
                        <c:v>42539.722881944443</c:v>
                      </c:pt>
                      <c:pt idx="1472">
                        <c:v>42539.722893518519</c:v>
                      </c:pt>
                      <c:pt idx="1473">
                        <c:v>42539.722905092596</c:v>
                      </c:pt>
                      <c:pt idx="1474">
                        <c:v>42539.722916666666</c:v>
                      </c:pt>
                      <c:pt idx="1475">
                        <c:v>42539.722928240742</c:v>
                      </c:pt>
                      <c:pt idx="1476">
                        <c:v>42539.722939814812</c:v>
                      </c:pt>
                      <c:pt idx="1477">
                        <c:v>42539.722951388889</c:v>
                      </c:pt>
                      <c:pt idx="1478">
                        <c:v>42539.722962962966</c:v>
                      </c:pt>
                      <c:pt idx="1479">
                        <c:v>42539.722974537035</c:v>
                      </c:pt>
                      <c:pt idx="1480">
                        <c:v>42539.722986111112</c:v>
                      </c:pt>
                      <c:pt idx="1481">
                        <c:v>42539.722997685189</c:v>
                      </c:pt>
                      <c:pt idx="1482">
                        <c:v>42539.723009259258</c:v>
                      </c:pt>
                      <c:pt idx="1483">
                        <c:v>42539.723020833335</c:v>
                      </c:pt>
                      <c:pt idx="1484">
                        <c:v>42539.723032407404</c:v>
                      </c:pt>
                      <c:pt idx="1485">
                        <c:v>42539.723055555558</c:v>
                      </c:pt>
                      <c:pt idx="1486">
                        <c:v>42539.723067129627</c:v>
                      </c:pt>
                      <c:pt idx="1487">
                        <c:v>42539.723078703704</c:v>
                      </c:pt>
                      <c:pt idx="1488">
                        <c:v>42539.723090277781</c:v>
                      </c:pt>
                      <c:pt idx="1489">
                        <c:v>42539.723101851851</c:v>
                      </c:pt>
                      <c:pt idx="1490">
                        <c:v>42539.723113425927</c:v>
                      </c:pt>
                      <c:pt idx="1491">
                        <c:v>42539.723124999997</c:v>
                      </c:pt>
                      <c:pt idx="1492">
                        <c:v>42539.723136574074</c:v>
                      </c:pt>
                      <c:pt idx="1493">
                        <c:v>42539.72314814815</c:v>
                      </c:pt>
                      <c:pt idx="1494">
                        <c:v>42539.72315972222</c:v>
                      </c:pt>
                      <c:pt idx="1495">
                        <c:v>42539.723171296297</c:v>
                      </c:pt>
                      <c:pt idx="1496">
                        <c:v>42539.723182870373</c:v>
                      </c:pt>
                      <c:pt idx="1497">
                        <c:v>42539.723194444443</c:v>
                      </c:pt>
                      <c:pt idx="1498">
                        <c:v>42539.72320601852</c:v>
                      </c:pt>
                      <c:pt idx="1499">
                        <c:v>42539.723217592589</c:v>
                      </c:pt>
                      <c:pt idx="1500">
                        <c:v>42539.723229166666</c:v>
                      </c:pt>
                      <c:pt idx="1501">
                        <c:v>42539.723240740743</c:v>
                      </c:pt>
                      <c:pt idx="1502">
                        <c:v>42539.723252314812</c:v>
                      </c:pt>
                      <c:pt idx="1503">
                        <c:v>42539.723263888889</c:v>
                      </c:pt>
                      <c:pt idx="1504">
                        <c:v>42539.723275462966</c:v>
                      </c:pt>
                      <c:pt idx="1505">
                        <c:v>42539.723287037035</c:v>
                      </c:pt>
                      <c:pt idx="1506">
                        <c:v>42539.723298611112</c:v>
                      </c:pt>
                      <c:pt idx="1507">
                        <c:v>42539.723310185182</c:v>
                      </c:pt>
                      <c:pt idx="1508">
                        <c:v>42539.723321759258</c:v>
                      </c:pt>
                      <c:pt idx="1509">
                        <c:v>42539.723333333335</c:v>
                      </c:pt>
                      <c:pt idx="1510">
                        <c:v>42539.723344907405</c:v>
                      </c:pt>
                      <c:pt idx="1511">
                        <c:v>42539.723356481481</c:v>
                      </c:pt>
                      <c:pt idx="1512">
                        <c:v>42539.723368055558</c:v>
                      </c:pt>
                      <c:pt idx="1513">
                        <c:v>42539.723379629628</c:v>
                      </c:pt>
                      <c:pt idx="1514">
                        <c:v>42539.723391203705</c:v>
                      </c:pt>
                      <c:pt idx="1515">
                        <c:v>42539.723402777781</c:v>
                      </c:pt>
                      <c:pt idx="1516">
                        <c:v>42539.723414351851</c:v>
                      </c:pt>
                      <c:pt idx="1517">
                        <c:v>42539.723425925928</c:v>
                      </c:pt>
                      <c:pt idx="1518">
                        <c:v>42539.723449074074</c:v>
                      </c:pt>
                      <c:pt idx="1519">
                        <c:v>42539.723460648151</c:v>
                      </c:pt>
                      <c:pt idx="1520">
                        <c:v>42539.72347222222</c:v>
                      </c:pt>
                      <c:pt idx="1521">
                        <c:v>42539.723483796297</c:v>
                      </c:pt>
                      <c:pt idx="1522">
                        <c:v>42539.723495370374</c:v>
                      </c:pt>
                      <c:pt idx="1523">
                        <c:v>42539.72351851852</c:v>
                      </c:pt>
                      <c:pt idx="1524">
                        <c:v>42539.723530092589</c:v>
                      </c:pt>
                      <c:pt idx="1525">
                        <c:v>42539.723541666666</c:v>
                      </c:pt>
                      <c:pt idx="1526">
                        <c:v>42539.723553240743</c:v>
                      </c:pt>
                      <c:pt idx="1527">
                        <c:v>42539.723564814813</c:v>
                      </c:pt>
                      <c:pt idx="1528">
                        <c:v>42539.723587962966</c:v>
                      </c:pt>
                      <c:pt idx="1529">
                        <c:v>42539.723599537036</c:v>
                      </c:pt>
                      <c:pt idx="1530">
                        <c:v>42539.723611111112</c:v>
                      </c:pt>
                      <c:pt idx="1531">
                        <c:v>42539.723622685182</c:v>
                      </c:pt>
                      <c:pt idx="1532">
                        <c:v>42539.723634259259</c:v>
                      </c:pt>
                      <c:pt idx="1533">
                        <c:v>42539.723645833335</c:v>
                      </c:pt>
                      <c:pt idx="1534">
                        <c:v>42539.723657407405</c:v>
                      </c:pt>
                      <c:pt idx="1535">
                        <c:v>42539.723668981482</c:v>
                      </c:pt>
                      <c:pt idx="1536">
                        <c:v>42539.723680555559</c:v>
                      </c:pt>
                      <c:pt idx="1537">
                        <c:v>42539.723692129628</c:v>
                      </c:pt>
                      <c:pt idx="1538">
                        <c:v>42539.723703703705</c:v>
                      </c:pt>
                      <c:pt idx="1539">
                        <c:v>42539.723715277774</c:v>
                      </c:pt>
                      <c:pt idx="1540">
                        <c:v>42539.723726851851</c:v>
                      </c:pt>
                      <c:pt idx="1541">
                        <c:v>42539.723738425928</c:v>
                      </c:pt>
                      <c:pt idx="1542">
                        <c:v>42539.723749999997</c:v>
                      </c:pt>
                      <c:pt idx="1543">
                        <c:v>42539.723761574074</c:v>
                      </c:pt>
                      <c:pt idx="1544">
                        <c:v>42539.723773148151</c:v>
                      </c:pt>
                      <c:pt idx="1545">
                        <c:v>42539.72378472222</c:v>
                      </c:pt>
                      <c:pt idx="1546">
                        <c:v>42539.723796296297</c:v>
                      </c:pt>
                      <c:pt idx="1547">
                        <c:v>42539.723807870374</c:v>
                      </c:pt>
                      <c:pt idx="1548">
                        <c:v>42539.72383101852</c:v>
                      </c:pt>
                      <c:pt idx="1549">
                        <c:v>42539.72384259259</c:v>
                      </c:pt>
                      <c:pt idx="1550">
                        <c:v>42539.723854166667</c:v>
                      </c:pt>
                      <c:pt idx="1551">
                        <c:v>42539.723865740743</c:v>
                      </c:pt>
                      <c:pt idx="1552">
                        <c:v>42539.723877314813</c:v>
                      </c:pt>
                      <c:pt idx="1553">
                        <c:v>42539.72388888889</c:v>
                      </c:pt>
                      <c:pt idx="1554">
                        <c:v>42539.723900462966</c:v>
                      </c:pt>
                      <c:pt idx="1555">
                        <c:v>42539.723912037036</c:v>
                      </c:pt>
                      <c:pt idx="1556">
                        <c:v>42539.723923611113</c:v>
                      </c:pt>
                      <c:pt idx="1557">
                        <c:v>42539.723935185182</c:v>
                      </c:pt>
                      <c:pt idx="1558">
                        <c:v>42539.723946759259</c:v>
                      </c:pt>
                      <c:pt idx="1559">
                        <c:v>42539.723958333336</c:v>
                      </c:pt>
                      <c:pt idx="1560">
                        <c:v>42539.723969907405</c:v>
                      </c:pt>
                      <c:pt idx="1561">
                        <c:v>42539.723981481482</c:v>
                      </c:pt>
                      <c:pt idx="1562">
                        <c:v>42539.723993055559</c:v>
                      </c:pt>
                      <c:pt idx="1563">
                        <c:v>42539.724004629628</c:v>
                      </c:pt>
                      <c:pt idx="1564">
                        <c:v>42539.724016203705</c:v>
                      </c:pt>
                      <c:pt idx="1565">
                        <c:v>42539.724027777775</c:v>
                      </c:pt>
                      <c:pt idx="1566">
                        <c:v>42539.724039351851</c:v>
                      </c:pt>
                      <c:pt idx="1567">
                        <c:v>42539.724050925928</c:v>
                      </c:pt>
                      <c:pt idx="1568">
                        <c:v>42539.724062499998</c:v>
                      </c:pt>
                      <c:pt idx="1569">
                        <c:v>42539.724074074074</c:v>
                      </c:pt>
                      <c:pt idx="1570">
                        <c:v>42539.724085648151</c:v>
                      </c:pt>
                      <c:pt idx="1571">
                        <c:v>42539.724097222221</c:v>
                      </c:pt>
                      <c:pt idx="1572">
                        <c:v>42539.724108796298</c:v>
                      </c:pt>
                      <c:pt idx="1573">
                        <c:v>42539.724120370367</c:v>
                      </c:pt>
                      <c:pt idx="1574">
                        <c:v>42539.724131944444</c:v>
                      </c:pt>
                      <c:pt idx="1575">
                        <c:v>42539.72415509259</c:v>
                      </c:pt>
                      <c:pt idx="1576">
                        <c:v>42539.724166666667</c:v>
                      </c:pt>
                      <c:pt idx="1577">
                        <c:v>42539.72420138889</c:v>
                      </c:pt>
                      <c:pt idx="1578">
                        <c:v>42539.724212962959</c:v>
                      </c:pt>
                      <c:pt idx="1579">
                        <c:v>42539.724224537036</c:v>
                      </c:pt>
                      <c:pt idx="1580">
                        <c:v>42539.724236111113</c:v>
                      </c:pt>
                      <c:pt idx="1581">
                        <c:v>42539.724247685182</c:v>
                      </c:pt>
                      <c:pt idx="1582">
                        <c:v>42539.724259259259</c:v>
                      </c:pt>
                      <c:pt idx="1583">
                        <c:v>42539.724270833336</c:v>
                      </c:pt>
                      <c:pt idx="1584">
                        <c:v>42539.724282407406</c:v>
                      </c:pt>
                      <c:pt idx="1585">
                        <c:v>42539.724293981482</c:v>
                      </c:pt>
                      <c:pt idx="1586">
                        <c:v>42539.724305555559</c:v>
                      </c:pt>
                      <c:pt idx="1587">
                        <c:v>42539.724317129629</c:v>
                      </c:pt>
                      <c:pt idx="1588">
                        <c:v>42539.724328703705</c:v>
                      </c:pt>
                      <c:pt idx="1589">
                        <c:v>42539.724340277775</c:v>
                      </c:pt>
                      <c:pt idx="1590">
                        <c:v>42539.724351851852</c:v>
                      </c:pt>
                      <c:pt idx="1591">
                        <c:v>42539.724363425928</c:v>
                      </c:pt>
                      <c:pt idx="1592">
                        <c:v>42539.724374999998</c:v>
                      </c:pt>
                      <c:pt idx="1593">
                        <c:v>42539.724386574075</c:v>
                      </c:pt>
                      <c:pt idx="1594">
                        <c:v>42539.724398148152</c:v>
                      </c:pt>
                      <c:pt idx="1595">
                        <c:v>42539.724409722221</c:v>
                      </c:pt>
                      <c:pt idx="1596">
                        <c:v>42539.724421296298</c:v>
                      </c:pt>
                      <c:pt idx="1597">
                        <c:v>42539.724432870367</c:v>
                      </c:pt>
                      <c:pt idx="1598">
                        <c:v>42539.724444444444</c:v>
                      </c:pt>
                      <c:pt idx="1599">
                        <c:v>42539.724456018521</c:v>
                      </c:pt>
                      <c:pt idx="1600">
                        <c:v>42539.72446759259</c:v>
                      </c:pt>
                      <c:pt idx="1601">
                        <c:v>42539.724479166667</c:v>
                      </c:pt>
                      <c:pt idx="1602">
                        <c:v>42539.724490740744</c:v>
                      </c:pt>
                      <c:pt idx="1603">
                        <c:v>42539.724502314813</c:v>
                      </c:pt>
                      <c:pt idx="1604">
                        <c:v>42539.72451388889</c:v>
                      </c:pt>
                      <c:pt idx="1605">
                        <c:v>42539.724537037036</c:v>
                      </c:pt>
                      <c:pt idx="1606">
                        <c:v>42539.724548611113</c:v>
                      </c:pt>
                      <c:pt idx="1607">
                        <c:v>42539.724560185183</c:v>
                      </c:pt>
                      <c:pt idx="1608">
                        <c:v>42539.72457175926</c:v>
                      </c:pt>
                      <c:pt idx="1609">
                        <c:v>42539.724583333336</c:v>
                      </c:pt>
                      <c:pt idx="1610">
                        <c:v>42539.724594907406</c:v>
                      </c:pt>
                      <c:pt idx="1611">
                        <c:v>42539.724606481483</c:v>
                      </c:pt>
                      <c:pt idx="1612">
                        <c:v>42539.724618055552</c:v>
                      </c:pt>
                      <c:pt idx="1613">
                        <c:v>42539.724629629629</c:v>
                      </c:pt>
                      <c:pt idx="1614">
                        <c:v>42539.724641203706</c:v>
                      </c:pt>
                      <c:pt idx="1615">
                        <c:v>42539.724675925929</c:v>
                      </c:pt>
                      <c:pt idx="1616">
                        <c:v>42539.724687499998</c:v>
                      </c:pt>
                      <c:pt idx="1617">
                        <c:v>42539.724699074075</c:v>
                      </c:pt>
                      <c:pt idx="1618">
                        <c:v>42539.724710648145</c:v>
                      </c:pt>
                      <c:pt idx="1619">
                        <c:v>42539.724722222221</c:v>
                      </c:pt>
                      <c:pt idx="1620">
                        <c:v>42539.724733796298</c:v>
                      </c:pt>
                      <c:pt idx="1621">
                        <c:v>42539.724745370368</c:v>
                      </c:pt>
                      <c:pt idx="1622">
                        <c:v>42539.724756944444</c:v>
                      </c:pt>
                      <c:pt idx="1623">
                        <c:v>42539.724768518521</c:v>
                      </c:pt>
                      <c:pt idx="1624">
                        <c:v>42539.724780092591</c:v>
                      </c:pt>
                      <c:pt idx="1625">
                        <c:v>42539.724791666667</c:v>
                      </c:pt>
                      <c:pt idx="1626">
                        <c:v>42539.724803240744</c:v>
                      </c:pt>
                      <c:pt idx="1627">
                        <c:v>42539.724814814814</c:v>
                      </c:pt>
                      <c:pt idx="1628">
                        <c:v>42539.724826388891</c:v>
                      </c:pt>
                      <c:pt idx="1629">
                        <c:v>42539.72483796296</c:v>
                      </c:pt>
                      <c:pt idx="1630">
                        <c:v>42539.724849537037</c:v>
                      </c:pt>
                      <c:pt idx="1631">
                        <c:v>42539.724861111114</c:v>
                      </c:pt>
                      <c:pt idx="1632">
                        <c:v>42539.724872685183</c:v>
                      </c:pt>
                      <c:pt idx="1633">
                        <c:v>42539.72488425926</c:v>
                      </c:pt>
                      <c:pt idx="1634">
                        <c:v>42539.724895833337</c:v>
                      </c:pt>
                      <c:pt idx="1635">
                        <c:v>42539.724907407406</c:v>
                      </c:pt>
                      <c:pt idx="1636">
                        <c:v>42539.724918981483</c:v>
                      </c:pt>
                      <c:pt idx="1637">
                        <c:v>42539.724953703706</c:v>
                      </c:pt>
                      <c:pt idx="1638">
                        <c:v>42539.724976851852</c:v>
                      </c:pt>
                      <c:pt idx="1639">
                        <c:v>42539.724988425929</c:v>
                      </c:pt>
                      <c:pt idx="1640">
                        <c:v>42539.724999999999</c:v>
                      </c:pt>
                      <c:pt idx="1641">
                        <c:v>42539.725011574075</c:v>
                      </c:pt>
                      <c:pt idx="1642">
                        <c:v>42539.725023148145</c:v>
                      </c:pt>
                      <c:pt idx="1643">
                        <c:v>42539.725034722222</c:v>
                      </c:pt>
                      <c:pt idx="1644">
                        <c:v>42539.725057870368</c:v>
                      </c:pt>
                      <c:pt idx="1645">
                        <c:v>42539.725069444445</c:v>
                      </c:pt>
                      <c:pt idx="1646">
                        <c:v>42539.725081018521</c:v>
                      </c:pt>
                      <c:pt idx="1647">
                        <c:v>42539.725104166668</c:v>
                      </c:pt>
                      <c:pt idx="1648">
                        <c:v>42539.725115740737</c:v>
                      </c:pt>
                      <c:pt idx="1649">
                        <c:v>42539.725127314814</c:v>
                      </c:pt>
                      <c:pt idx="1650">
                        <c:v>42539.725138888891</c:v>
                      </c:pt>
                      <c:pt idx="1651">
                        <c:v>42539.72515046296</c:v>
                      </c:pt>
                      <c:pt idx="1652">
                        <c:v>42539.725162037037</c:v>
                      </c:pt>
                      <c:pt idx="1653">
                        <c:v>42539.725173611114</c:v>
                      </c:pt>
                      <c:pt idx="1654">
                        <c:v>42539.725185185183</c:v>
                      </c:pt>
                      <c:pt idx="1655">
                        <c:v>42539.72519675926</c:v>
                      </c:pt>
                      <c:pt idx="1656">
                        <c:v>42539.725208333337</c:v>
                      </c:pt>
                      <c:pt idx="1657">
                        <c:v>42539.725219907406</c:v>
                      </c:pt>
                      <c:pt idx="1658">
                        <c:v>42539.725231481483</c:v>
                      </c:pt>
                      <c:pt idx="1659">
                        <c:v>42539.725243055553</c:v>
                      </c:pt>
                      <c:pt idx="1660">
                        <c:v>42539.725254629629</c:v>
                      </c:pt>
                      <c:pt idx="1661">
                        <c:v>42539.725266203706</c:v>
                      </c:pt>
                      <c:pt idx="1662">
                        <c:v>42539.725277777776</c:v>
                      </c:pt>
                      <c:pt idx="1663">
                        <c:v>42539.725289351853</c:v>
                      </c:pt>
                      <c:pt idx="1664">
                        <c:v>42539.725300925929</c:v>
                      </c:pt>
                      <c:pt idx="1665">
                        <c:v>42539.725312499999</c:v>
                      </c:pt>
                      <c:pt idx="1666">
                        <c:v>42539.725324074076</c:v>
                      </c:pt>
                      <c:pt idx="1667">
                        <c:v>42539.725335648145</c:v>
                      </c:pt>
                      <c:pt idx="1668">
                        <c:v>42539.725347222222</c:v>
                      </c:pt>
                      <c:pt idx="1669">
                        <c:v>42539.725358796299</c:v>
                      </c:pt>
                      <c:pt idx="1670">
                        <c:v>42539.725370370368</c:v>
                      </c:pt>
                      <c:pt idx="1671">
                        <c:v>42539.725381944445</c:v>
                      </c:pt>
                      <c:pt idx="1672">
                        <c:v>42539.725393518522</c:v>
                      </c:pt>
                      <c:pt idx="1673">
                        <c:v>42539.725405092591</c:v>
                      </c:pt>
                      <c:pt idx="1674">
                        <c:v>42539.725428240738</c:v>
                      </c:pt>
                      <c:pt idx="1675">
                        <c:v>42539.725439814814</c:v>
                      </c:pt>
                      <c:pt idx="1676">
                        <c:v>42539.725451388891</c:v>
                      </c:pt>
                      <c:pt idx="1677">
                        <c:v>42539.725462962961</c:v>
                      </c:pt>
                      <c:pt idx="1678">
                        <c:v>42539.725474537037</c:v>
                      </c:pt>
                      <c:pt idx="1679">
                        <c:v>42539.725486111114</c:v>
                      </c:pt>
                      <c:pt idx="1680">
                        <c:v>42539.725497685184</c:v>
                      </c:pt>
                      <c:pt idx="1681">
                        <c:v>42539.72550925926</c:v>
                      </c:pt>
                      <c:pt idx="1682">
                        <c:v>42539.72552083333</c:v>
                      </c:pt>
                      <c:pt idx="1683">
                        <c:v>42539.725532407407</c:v>
                      </c:pt>
                      <c:pt idx="1684">
                        <c:v>42539.725543981483</c:v>
                      </c:pt>
                      <c:pt idx="1685">
                        <c:v>42539.725555555553</c:v>
                      </c:pt>
                      <c:pt idx="1686">
                        <c:v>42539.72556712963</c:v>
                      </c:pt>
                      <c:pt idx="1687">
                        <c:v>42539.725578703707</c:v>
                      </c:pt>
                      <c:pt idx="1688">
                        <c:v>42539.725590277776</c:v>
                      </c:pt>
                      <c:pt idx="1689">
                        <c:v>42539.725601851853</c:v>
                      </c:pt>
                      <c:pt idx="1690">
                        <c:v>42539.725613425922</c:v>
                      </c:pt>
                      <c:pt idx="1691">
                        <c:v>42539.725624999999</c:v>
                      </c:pt>
                      <c:pt idx="1692">
                        <c:v>42539.725636574076</c:v>
                      </c:pt>
                      <c:pt idx="1693">
                        <c:v>42539.725648148145</c:v>
                      </c:pt>
                      <c:pt idx="1694">
                        <c:v>42539.725659722222</c:v>
                      </c:pt>
                      <c:pt idx="1695">
                        <c:v>42539.725671296299</c:v>
                      </c:pt>
                      <c:pt idx="1696">
                        <c:v>42539.725682870368</c:v>
                      </c:pt>
                      <c:pt idx="1697">
                        <c:v>42539.725694444445</c:v>
                      </c:pt>
                      <c:pt idx="1698">
                        <c:v>42539.725706018522</c:v>
                      </c:pt>
                      <c:pt idx="1699">
                        <c:v>42539.725717592592</c:v>
                      </c:pt>
                      <c:pt idx="1700">
                        <c:v>42539.725740740738</c:v>
                      </c:pt>
                      <c:pt idx="1701">
                        <c:v>42539.725752314815</c:v>
                      </c:pt>
                      <c:pt idx="1702">
                        <c:v>42539.725763888891</c:v>
                      </c:pt>
                      <c:pt idx="1703">
                        <c:v>42539.725775462961</c:v>
                      </c:pt>
                      <c:pt idx="1704">
                        <c:v>42539.725787037038</c:v>
                      </c:pt>
                      <c:pt idx="1705">
                        <c:v>42539.725798611114</c:v>
                      </c:pt>
                      <c:pt idx="1706">
                        <c:v>42539.725810185184</c:v>
                      </c:pt>
                      <c:pt idx="1707">
                        <c:v>42539.725821759261</c:v>
                      </c:pt>
                      <c:pt idx="1708">
                        <c:v>42539.72583333333</c:v>
                      </c:pt>
                      <c:pt idx="1709">
                        <c:v>42539.725844907407</c:v>
                      </c:pt>
                      <c:pt idx="1710">
                        <c:v>42539.725856481484</c:v>
                      </c:pt>
                      <c:pt idx="1711">
                        <c:v>42539.725868055553</c:v>
                      </c:pt>
                      <c:pt idx="1712">
                        <c:v>42539.72587962963</c:v>
                      </c:pt>
                      <c:pt idx="1713">
                        <c:v>42539.725891203707</c:v>
                      </c:pt>
                      <c:pt idx="1714">
                        <c:v>42539.725902777776</c:v>
                      </c:pt>
                      <c:pt idx="1715">
                        <c:v>42539.725914351853</c:v>
                      </c:pt>
                      <c:pt idx="1716">
                        <c:v>42539.725925925923</c:v>
                      </c:pt>
                      <c:pt idx="1717">
                        <c:v>42539.725937499999</c:v>
                      </c:pt>
                      <c:pt idx="1718">
                        <c:v>42539.725949074076</c:v>
                      </c:pt>
                      <c:pt idx="1719">
                        <c:v>42539.725960648146</c:v>
                      </c:pt>
                      <c:pt idx="1720">
                        <c:v>42539.725972222222</c:v>
                      </c:pt>
                      <c:pt idx="1721">
                        <c:v>42539.725983796299</c:v>
                      </c:pt>
                      <c:pt idx="1722">
                        <c:v>42539.725995370369</c:v>
                      </c:pt>
                      <c:pt idx="1723">
                        <c:v>42539.726006944446</c:v>
                      </c:pt>
                      <c:pt idx="1724">
                        <c:v>42539.726018518515</c:v>
                      </c:pt>
                      <c:pt idx="1725">
                        <c:v>42539.726030092592</c:v>
                      </c:pt>
                      <c:pt idx="1726">
                        <c:v>42539.726041666669</c:v>
                      </c:pt>
                      <c:pt idx="1727">
                        <c:v>42539.726053240738</c:v>
                      </c:pt>
                      <c:pt idx="1728">
                        <c:v>42539.726064814815</c:v>
                      </c:pt>
                      <c:pt idx="1729">
                        <c:v>42539.726076388892</c:v>
                      </c:pt>
                      <c:pt idx="1730">
                        <c:v>42539.726087962961</c:v>
                      </c:pt>
                      <c:pt idx="1731">
                        <c:v>42539.726099537038</c:v>
                      </c:pt>
                      <c:pt idx="1732">
                        <c:v>42539.726111111115</c:v>
                      </c:pt>
                      <c:pt idx="1733">
                        <c:v>42539.726122685184</c:v>
                      </c:pt>
                      <c:pt idx="1734">
                        <c:v>42539.726134259261</c:v>
                      </c:pt>
                      <c:pt idx="1735">
                        <c:v>42539.726145833331</c:v>
                      </c:pt>
                      <c:pt idx="1736">
                        <c:v>42539.726157407407</c:v>
                      </c:pt>
                      <c:pt idx="1737">
                        <c:v>42539.726168981484</c:v>
                      </c:pt>
                      <c:pt idx="1738">
                        <c:v>42539.726180555554</c:v>
                      </c:pt>
                      <c:pt idx="1739">
                        <c:v>42539.72619212963</c:v>
                      </c:pt>
                      <c:pt idx="1740">
                        <c:v>42539.726203703707</c:v>
                      </c:pt>
                      <c:pt idx="1741">
                        <c:v>42539.726215277777</c:v>
                      </c:pt>
                      <c:pt idx="1742">
                        <c:v>42539.726226851853</c:v>
                      </c:pt>
                      <c:pt idx="1743">
                        <c:v>42539.726238425923</c:v>
                      </c:pt>
                      <c:pt idx="1744">
                        <c:v>42539.726261574076</c:v>
                      </c:pt>
                      <c:pt idx="1745">
                        <c:v>42539.726273148146</c:v>
                      </c:pt>
                      <c:pt idx="1746">
                        <c:v>42539.726284722223</c:v>
                      </c:pt>
                      <c:pt idx="1747">
                        <c:v>42539.726307870369</c:v>
                      </c:pt>
                      <c:pt idx="1748">
                        <c:v>42539.726331018515</c:v>
                      </c:pt>
                      <c:pt idx="1749">
                        <c:v>42539.726342592592</c:v>
                      </c:pt>
                      <c:pt idx="1750">
                        <c:v>42539.726354166669</c:v>
                      </c:pt>
                      <c:pt idx="1751">
                        <c:v>42539.726365740738</c:v>
                      </c:pt>
                      <c:pt idx="1752">
                        <c:v>42539.726377314815</c:v>
                      </c:pt>
                      <c:pt idx="1753">
                        <c:v>42539.726388888892</c:v>
                      </c:pt>
                      <c:pt idx="1754">
                        <c:v>42539.726400462961</c:v>
                      </c:pt>
                      <c:pt idx="1755">
                        <c:v>42539.726412037038</c:v>
                      </c:pt>
                      <c:pt idx="1756">
                        <c:v>42539.726423611108</c:v>
                      </c:pt>
                      <c:pt idx="1757">
                        <c:v>42539.726435185185</c:v>
                      </c:pt>
                      <c:pt idx="1758">
                        <c:v>42539.726446759261</c:v>
                      </c:pt>
                      <c:pt idx="1759">
                        <c:v>42539.726458333331</c:v>
                      </c:pt>
                      <c:pt idx="1760">
                        <c:v>42539.726469907408</c:v>
                      </c:pt>
                      <c:pt idx="1761">
                        <c:v>42539.726481481484</c:v>
                      </c:pt>
                      <c:pt idx="1762">
                        <c:v>42539.726493055554</c:v>
                      </c:pt>
                      <c:pt idx="1763">
                        <c:v>42539.726504629631</c:v>
                      </c:pt>
                      <c:pt idx="1764">
                        <c:v>42539.7265162037</c:v>
                      </c:pt>
                      <c:pt idx="1765">
                        <c:v>42539.726527777777</c:v>
                      </c:pt>
                      <c:pt idx="1766">
                        <c:v>42539.726539351854</c:v>
                      </c:pt>
                      <c:pt idx="1767">
                        <c:v>42539.726550925923</c:v>
                      </c:pt>
                      <c:pt idx="1768">
                        <c:v>42539.7265625</c:v>
                      </c:pt>
                      <c:pt idx="1769">
                        <c:v>42539.726574074077</c:v>
                      </c:pt>
                      <c:pt idx="1770">
                        <c:v>42539.726585648146</c:v>
                      </c:pt>
                      <c:pt idx="1771">
                        <c:v>42539.726597222223</c:v>
                      </c:pt>
                      <c:pt idx="1772">
                        <c:v>42539.7266087963</c:v>
                      </c:pt>
                      <c:pt idx="1773">
                        <c:v>42539.726643518516</c:v>
                      </c:pt>
                      <c:pt idx="1774">
                        <c:v>42539.726655092592</c:v>
                      </c:pt>
                      <c:pt idx="1775">
                        <c:v>42539.726666666669</c:v>
                      </c:pt>
                      <c:pt idx="1776">
                        <c:v>42539.726678240739</c:v>
                      </c:pt>
                      <c:pt idx="1777">
                        <c:v>42539.726689814815</c:v>
                      </c:pt>
                      <c:pt idx="1778">
                        <c:v>42539.726701388892</c:v>
                      </c:pt>
                      <c:pt idx="1779">
                        <c:v>42539.726712962962</c:v>
                      </c:pt>
                      <c:pt idx="1780">
                        <c:v>42539.726724537039</c:v>
                      </c:pt>
                      <c:pt idx="1781">
                        <c:v>42539.726736111108</c:v>
                      </c:pt>
                      <c:pt idx="1782">
                        <c:v>42539.726747685185</c:v>
                      </c:pt>
                      <c:pt idx="1783">
                        <c:v>42539.726759259262</c:v>
                      </c:pt>
                      <c:pt idx="1784">
                        <c:v>42539.726770833331</c:v>
                      </c:pt>
                      <c:pt idx="1785">
                        <c:v>42539.726782407408</c:v>
                      </c:pt>
                      <c:pt idx="1786">
                        <c:v>42539.726793981485</c:v>
                      </c:pt>
                      <c:pt idx="1787">
                        <c:v>42539.726805555554</c:v>
                      </c:pt>
                      <c:pt idx="1788">
                        <c:v>42539.726817129631</c:v>
                      </c:pt>
                      <c:pt idx="1789">
                        <c:v>42539.7268287037</c:v>
                      </c:pt>
                      <c:pt idx="1790">
                        <c:v>42539.726840277777</c:v>
                      </c:pt>
                      <c:pt idx="1791">
                        <c:v>42539.726851851854</c:v>
                      </c:pt>
                      <c:pt idx="1792">
                        <c:v>42539.726863425924</c:v>
                      </c:pt>
                      <c:pt idx="1793">
                        <c:v>42539.726875</c:v>
                      </c:pt>
                      <c:pt idx="1794">
                        <c:v>42539.726898148147</c:v>
                      </c:pt>
                      <c:pt idx="1795">
                        <c:v>42539.726909722223</c:v>
                      </c:pt>
                      <c:pt idx="1796">
                        <c:v>42539.726921296293</c:v>
                      </c:pt>
                      <c:pt idx="1797">
                        <c:v>42539.72693287037</c:v>
                      </c:pt>
                      <c:pt idx="1798">
                        <c:v>42539.726944444446</c:v>
                      </c:pt>
                      <c:pt idx="1799">
                        <c:v>42539.726956018516</c:v>
                      </c:pt>
                      <c:pt idx="1800">
                        <c:v>42539.726967592593</c:v>
                      </c:pt>
                      <c:pt idx="1801">
                        <c:v>42539.726979166669</c:v>
                      </c:pt>
                      <c:pt idx="1802">
                        <c:v>42539.726990740739</c:v>
                      </c:pt>
                      <c:pt idx="1803">
                        <c:v>42539.727002314816</c:v>
                      </c:pt>
                      <c:pt idx="1804">
                        <c:v>42539.727013888885</c:v>
                      </c:pt>
                      <c:pt idx="1805">
                        <c:v>42539.727025462962</c:v>
                      </c:pt>
                      <c:pt idx="1806">
                        <c:v>42539.727037037039</c:v>
                      </c:pt>
                      <c:pt idx="1807">
                        <c:v>42539.727048611108</c:v>
                      </c:pt>
                      <c:pt idx="1808">
                        <c:v>42539.727060185185</c:v>
                      </c:pt>
                      <c:pt idx="1809">
                        <c:v>42539.727071759262</c:v>
                      </c:pt>
                      <c:pt idx="1810">
                        <c:v>42539.727083333331</c:v>
                      </c:pt>
                      <c:pt idx="1811">
                        <c:v>42539.727094907408</c:v>
                      </c:pt>
                      <c:pt idx="1812">
                        <c:v>42539.727106481485</c:v>
                      </c:pt>
                      <c:pt idx="1813">
                        <c:v>42539.727118055554</c:v>
                      </c:pt>
                      <c:pt idx="1814">
                        <c:v>42539.727129629631</c:v>
                      </c:pt>
                      <c:pt idx="1815">
                        <c:v>42539.727141203701</c:v>
                      </c:pt>
                      <c:pt idx="1816">
                        <c:v>42539.727152777778</c:v>
                      </c:pt>
                      <c:pt idx="1817">
                        <c:v>42539.727164351854</c:v>
                      </c:pt>
                      <c:pt idx="1818">
                        <c:v>42539.727175925924</c:v>
                      </c:pt>
                      <c:pt idx="1819">
                        <c:v>42539.727187500001</c:v>
                      </c:pt>
                      <c:pt idx="1820">
                        <c:v>42539.727199074077</c:v>
                      </c:pt>
                      <c:pt idx="1821">
                        <c:v>42539.727210648147</c:v>
                      </c:pt>
                      <c:pt idx="1822">
                        <c:v>42539.727222222224</c:v>
                      </c:pt>
                      <c:pt idx="1823">
                        <c:v>42539.727233796293</c:v>
                      </c:pt>
                      <c:pt idx="1824">
                        <c:v>42539.72724537037</c:v>
                      </c:pt>
                      <c:pt idx="1825">
                        <c:v>42539.727256944447</c:v>
                      </c:pt>
                      <c:pt idx="1826">
                        <c:v>42539.727268518516</c:v>
                      </c:pt>
                      <c:pt idx="1827">
                        <c:v>42539.727280092593</c:v>
                      </c:pt>
                      <c:pt idx="1828">
                        <c:v>42539.72729166667</c:v>
                      </c:pt>
                      <c:pt idx="1829">
                        <c:v>42539.727303240739</c:v>
                      </c:pt>
                      <c:pt idx="1830">
                        <c:v>42539.727314814816</c:v>
                      </c:pt>
                      <c:pt idx="1831">
                        <c:v>42539.727326388886</c:v>
                      </c:pt>
                      <c:pt idx="1832">
                        <c:v>42539.727337962962</c:v>
                      </c:pt>
                      <c:pt idx="1833">
                        <c:v>42539.727349537039</c:v>
                      </c:pt>
                      <c:pt idx="1834">
                        <c:v>42539.727361111109</c:v>
                      </c:pt>
                      <c:pt idx="1835">
                        <c:v>42539.727384259262</c:v>
                      </c:pt>
                      <c:pt idx="1836">
                        <c:v>42539.727395833332</c:v>
                      </c:pt>
                      <c:pt idx="1837">
                        <c:v>42539.727407407408</c:v>
                      </c:pt>
                      <c:pt idx="1838">
                        <c:v>42539.727418981478</c:v>
                      </c:pt>
                      <c:pt idx="1839">
                        <c:v>42539.727430555555</c:v>
                      </c:pt>
                      <c:pt idx="1840">
                        <c:v>42539.727442129632</c:v>
                      </c:pt>
                      <c:pt idx="1841">
                        <c:v>42539.727453703701</c:v>
                      </c:pt>
                      <c:pt idx="1842">
                        <c:v>42539.727465277778</c:v>
                      </c:pt>
                      <c:pt idx="1843">
                        <c:v>42539.727476851855</c:v>
                      </c:pt>
                      <c:pt idx="1844">
                        <c:v>42539.727488425924</c:v>
                      </c:pt>
                      <c:pt idx="1845">
                        <c:v>42539.727500000001</c:v>
                      </c:pt>
                      <c:pt idx="1846">
                        <c:v>42539.727511574078</c:v>
                      </c:pt>
                      <c:pt idx="1847">
                        <c:v>42539.727523148147</c:v>
                      </c:pt>
                      <c:pt idx="1848">
                        <c:v>42539.727534722224</c:v>
                      </c:pt>
                      <c:pt idx="1849">
                        <c:v>42539.727546296293</c:v>
                      </c:pt>
                      <c:pt idx="1850">
                        <c:v>42539.72755787037</c:v>
                      </c:pt>
                      <c:pt idx="1851">
                        <c:v>42539.727569444447</c:v>
                      </c:pt>
                      <c:pt idx="1852">
                        <c:v>42539.727581018517</c:v>
                      </c:pt>
                      <c:pt idx="1853">
                        <c:v>42539.727592592593</c:v>
                      </c:pt>
                      <c:pt idx="1854">
                        <c:v>42539.72760416667</c:v>
                      </c:pt>
                      <c:pt idx="1855">
                        <c:v>42539.72761574074</c:v>
                      </c:pt>
                      <c:pt idx="1856">
                        <c:v>42539.727627314816</c:v>
                      </c:pt>
                      <c:pt idx="1857">
                        <c:v>42539.727638888886</c:v>
                      </c:pt>
                      <c:pt idx="1858">
                        <c:v>42539.727650462963</c:v>
                      </c:pt>
                      <c:pt idx="1859">
                        <c:v>42539.727662037039</c:v>
                      </c:pt>
                      <c:pt idx="1860">
                        <c:v>42539.727673611109</c:v>
                      </c:pt>
                      <c:pt idx="1861">
                        <c:v>42539.727685185186</c:v>
                      </c:pt>
                      <c:pt idx="1862">
                        <c:v>42539.727696759262</c:v>
                      </c:pt>
                      <c:pt idx="1863">
                        <c:v>42539.727708333332</c:v>
                      </c:pt>
                      <c:pt idx="1864">
                        <c:v>42539.727719907409</c:v>
                      </c:pt>
                      <c:pt idx="1865">
                        <c:v>42539.727731481478</c:v>
                      </c:pt>
                      <c:pt idx="1866">
                        <c:v>42539.727743055555</c:v>
                      </c:pt>
                      <c:pt idx="1867">
                        <c:v>42539.727754629632</c:v>
                      </c:pt>
                      <c:pt idx="1868">
                        <c:v>42539.727766203701</c:v>
                      </c:pt>
                      <c:pt idx="1869">
                        <c:v>42539.727777777778</c:v>
                      </c:pt>
                      <c:pt idx="1870">
                        <c:v>42539.727789351855</c:v>
                      </c:pt>
                      <c:pt idx="1871">
                        <c:v>42539.727800925924</c:v>
                      </c:pt>
                      <c:pt idx="1872">
                        <c:v>42539.727812500001</c:v>
                      </c:pt>
                      <c:pt idx="1873">
                        <c:v>42539.727824074071</c:v>
                      </c:pt>
                      <c:pt idx="1874">
                        <c:v>42539.727835648147</c:v>
                      </c:pt>
                      <c:pt idx="1875">
                        <c:v>42539.727847222224</c:v>
                      </c:pt>
                      <c:pt idx="1876">
                        <c:v>42539.727858796294</c:v>
                      </c:pt>
                      <c:pt idx="1877">
                        <c:v>42539.727870370371</c:v>
                      </c:pt>
                      <c:pt idx="1878">
                        <c:v>42539.727881944447</c:v>
                      </c:pt>
                      <c:pt idx="1879">
                        <c:v>42539.727893518517</c:v>
                      </c:pt>
                      <c:pt idx="1880">
                        <c:v>42539.727905092594</c:v>
                      </c:pt>
                      <c:pt idx="1881">
                        <c:v>42539.727916666663</c:v>
                      </c:pt>
                      <c:pt idx="1882">
                        <c:v>42539.72792824074</c:v>
                      </c:pt>
                      <c:pt idx="1883">
                        <c:v>42539.727939814817</c:v>
                      </c:pt>
                      <c:pt idx="1884">
                        <c:v>42539.727951388886</c:v>
                      </c:pt>
                      <c:pt idx="1885">
                        <c:v>42539.727962962963</c:v>
                      </c:pt>
                      <c:pt idx="1886">
                        <c:v>42539.72797453704</c:v>
                      </c:pt>
                      <c:pt idx="1887">
                        <c:v>42539.727986111109</c:v>
                      </c:pt>
                      <c:pt idx="1888">
                        <c:v>42539.727997685186</c:v>
                      </c:pt>
                      <c:pt idx="1889">
                        <c:v>42539.728009259263</c:v>
                      </c:pt>
                      <c:pt idx="1890">
                        <c:v>42539.728020833332</c:v>
                      </c:pt>
                      <c:pt idx="1891">
                        <c:v>42539.728032407409</c:v>
                      </c:pt>
                      <c:pt idx="1892">
                        <c:v>42539.728055555555</c:v>
                      </c:pt>
                      <c:pt idx="1893">
                        <c:v>42539.728067129632</c:v>
                      </c:pt>
                      <c:pt idx="1894">
                        <c:v>42539.728078703702</c:v>
                      </c:pt>
                      <c:pt idx="1895">
                        <c:v>42539.728090277778</c:v>
                      </c:pt>
                      <c:pt idx="1896">
                        <c:v>42539.728101851855</c:v>
                      </c:pt>
                      <c:pt idx="1897">
                        <c:v>42539.728113425925</c:v>
                      </c:pt>
                      <c:pt idx="1898">
                        <c:v>42539.728125000001</c:v>
                      </c:pt>
                      <c:pt idx="1899">
                        <c:v>42539.728136574071</c:v>
                      </c:pt>
                      <c:pt idx="1900">
                        <c:v>42539.728148148148</c:v>
                      </c:pt>
                      <c:pt idx="1901">
                        <c:v>42539.728159722225</c:v>
                      </c:pt>
                      <c:pt idx="1902">
                        <c:v>42539.728171296294</c:v>
                      </c:pt>
                      <c:pt idx="1903">
                        <c:v>42539.728182870371</c:v>
                      </c:pt>
                      <c:pt idx="1904">
                        <c:v>42539.728206018517</c:v>
                      </c:pt>
                      <c:pt idx="1905">
                        <c:v>42539.728217592594</c:v>
                      </c:pt>
                      <c:pt idx="1906">
                        <c:v>42539.728229166663</c:v>
                      </c:pt>
                      <c:pt idx="1907">
                        <c:v>42539.72824074074</c:v>
                      </c:pt>
                      <c:pt idx="1908">
                        <c:v>42539.728252314817</c:v>
                      </c:pt>
                      <c:pt idx="1909">
                        <c:v>42539.728263888886</c:v>
                      </c:pt>
                      <c:pt idx="1910">
                        <c:v>42539.728275462963</c:v>
                      </c:pt>
                      <c:pt idx="1911">
                        <c:v>42539.72828703704</c:v>
                      </c:pt>
                      <c:pt idx="1912">
                        <c:v>42539.728298611109</c:v>
                      </c:pt>
                      <c:pt idx="1913">
                        <c:v>42539.728310185186</c:v>
                      </c:pt>
                      <c:pt idx="1914">
                        <c:v>42539.728321759256</c:v>
                      </c:pt>
                      <c:pt idx="1915">
                        <c:v>42539.728333333333</c:v>
                      </c:pt>
                      <c:pt idx="1916">
                        <c:v>42539.728344907409</c:v>
                      </c:pt>
                      <c:pt idx="1917">
                        <c:v>42539.728356481479</c:v>
                      </c:pt>
                      <c:pt idx="1918">
                        <c:v>42539.728368055556</c:v>
                      </c:pt>
                      <c:pt idx="1919">
                        <c:v>42539.728379629632</c:v>
                      </c:pt>
                      <c:pt idx="1920">
                        <c:v>42539.728391203702</c:v>
                      </c:pt>
                      <c:pt idx="1921">
                        <c:v>42539.728402777779</c:v>
                      </c:pt>
                      <c:pt idx="1922">
                        <c:v>42539.728414351855</c:v>
                      </c:pt>
                      <c:pt idx="1923">
                        <c:v>42539.728425925925</c:v>
                      </c:pt>
                      <c:pt idx="1924">
                        <c:v>42539.728437500002</c:v>
                      </c:pt>
                      <c:pt idx="1925">
                        <c:v>42539.728449074071</c:v>
                      </c:pt>
                      <c:pt idx="1926">
                        <c:v>42539.728460648148</c:v>
                      </c:pt>
                      <c:pt idx="1927">
                        <c:v>42539.728472222225</c:v>
                      </c:pt>
                      <c:pt idx="1928">
                        <c:v>42539.728483796294</c:v>
                      </c:pt>
                      <c:pt idx="1929">
                        <c:v>42539.728495370371</c:v>
                      </c:pt>
                      <c:pt idx="1930">
                        <c:v>42539.728506944448</c:v>
                      </c:pt>
                      <c:pt idx="1931">
                        <c:v>42539.728518518517</c:v>
                      </c:pt>
                      <c:pt idx="1932">
                        <c:v>42539.728530092594</c:v>
                      </c:pt>
                      <c:pt idx="1933">
                        <c:v>42539.728541666664</c:v>
                      </c:pt>
                      <c:pt idx="1934">
                        <c:v>42539.72855324074</c:v>
                      </c:pt>
                      <c:pt idx="1935">
                        <c:v>42539.728564814817</c:v>
                      </c:pt>
                      <c:pt idx="1936">
                        <c:v>42539.728576388887</c:v>
                      </c:pt>
                      <c:pt idx="1937">
                        <c:v>42539.728587962964</c:v>
                      </c:pt>
                      <c:pt idx="1938">
                        <c:v>42539.72859953704</c:v>
                      </c:pt>
                      <c:pt idx="1939">
                        <c:v>42539.72861111111</c:v>
                      </c:pt>
                      <c:pt idx="1940">
                        <c:v>42539.728622685187</c:v>
                      </c:pt>
                      <c:pt idx="1941">
                        <c:v>42539.728634259256</c:v>
                      </c:pt>
                      <c:pt idx="1942">
                        <c:v>42539.728645833333</c:v>
                      </c:pt>
                      <c:pt idx="1943">
                        <c:v>42539.72865740741</c:v>
                      </c:pt>
                      <c:pt idx="1944">
                        <c:v>42539.728668981479</c:v>
                      </c:pt>
                      <c:pt idx="1945">
                        <c:v>42539.728680555556</c:v>
                      </c:pt>
                      <c:pt idx="1946">
                        <c:v>42539.728692129633</c:v>
                      </c:pt>
                      <c:pt idx="1947">
                        <c:v>42539.728703703702</c:v>
                      </c:pt>
                      <c:pt idx="1948">
                        <c:v>42539.728715277779</c:v>
                      </c:pt>
                      <c:pt idx="1949">
                        <c:v>42539.728726851848</c:v>
                      </c:pt>
                      <c:pt idx="1950">
                        <c:v>42539.728738425925</c:v>
                      </c:pt>
                      <c:pt idx="1951">
                        <c:v>42539.728750000002</c:v>
                      </c:pt>
                      <c:pt idx="1952">
                        <c:v>42539.728761574072</c:v>
                      </c:pt>
                      <c:pt idx="1953">
                        <c:v>42539.728773148148</c:v>
                      </c:pt>
                      <c:pt idx="1954">
                        <c:v>42539.728784722225</c:v>
                      </c:pt>
                      <c:pt idx="1955">
                        <c:v>42539.728796296295</c:v>
                      </c:pt>
                      <c:pt idx="1956">
                        <c:v>42539.728807870371</c:v>
                      </c:pt>
                      <c:pt idx="1957">
                        <c:v>42539.728819444441</c:v>
                      </c:pt>
                      <c:pt idx="1958">
                        <c:v>42539.728842592594</c:v>
                      </c:pt>
                      <c:pt idx="1959">
                        <c:v>42539.728854166664</c:v>
                      </c:pt>
                      <c:pt idx="1960">
                        <c:v>42539.728865740741</c:v>
                      </c:pt>
                      <c:pt idx="1961">
                        <c:v>42539.728877314818</c:v>
                      </c:pt>
                      <c:pt idx="1962">
                        <c:v>42539.728888888887</c:v>
                      </c:pt>
                      <c:pt idx="1963">
                        <c:v>42539.728900462964</c:v>
                      </c:pt>
                      <c:pt idx="1964">
                        <c:v>42539.728912037041</c:v>
                      </c:pt>
                      <c:pt idx="1965">
                        <c:v>42539.72892361111</c:v>
                      </c:pt>
                      <c:pt idx="1966">
                        <c:v>42539.728935185187</c:v>
                      </c:pt>
                      <c:pt idx="1967">
                        <c:v>42539.728946759256</c:v>
                      </c:pt>
                      <c:pt idx="1968">
                        <c:v>42539.728958333333</c:v>
                      </c:pt>
                      <c:pt idx="1969">
                        <c:v>42539.72896990741</c:v>
                      </c:pt>
                      <c:pt idx="1970">
                        <c:v>42539.728993055556</c:v>
                      </c:pt>
                      <c:pt idx="1971">
                        <c:v>42539.729004629633</c:v>
                      </c:pt>
                      <c:pt idx="1972">
                        <c:v>42539.729016203702</c:v>
                      </c:pt>
                      <c:pt idx="1973">
                        <c:v>42539.729027777779</c:v>
                      </c:pt>
                      <c:pt idx="1974">
                        <c:v>42539.729039351849</c:v>
                      </c:pt>
                      <c:pt idx="1975">
                        <c:v>42539.729050925926</c:v>
                      </c:pt>
                      <c:pt idx="1976">
                        <c:v>42539.729062500002</c:v>
                      </c:pt>
                      <c:pt idx="1977">
                        <c:v>42539.729074074072</c:v>
                      </c:pt>
                      <c:pt idx="1978">
                        <c:v>42539.729085648149</c:v>
                      </c:pt>
                      <c:pt idx="1979">
                        <c:v>42539.729097222225</c:v>
                      </c:pt>
                      <c:pt idx="1980">
                        <c:v>42539.729108796295</c:v>
                      </c:pt>
                      <c:pt idx="1981">
                        <c:v>42539.729131944441</c:v>
                      </c:pt>
                      <c:pt idx="1982">
                        <c:v>42539.729143518518</c:v>
                      </c:pt>
                      <c:pt idx="1983">
                        <c:v>42539.729155092595</c:v>
                      </c:pt>
                      <c:pt idx="1984">
                        <c:v>42539.729166666664</c:v>
                      </c:pt>
                      <c:pt idx="1985">
                        <c:v>42539.729178240741</c:v>
                      </c:pt>
                      <c:pt idx="1986">
                        <c:v>42539.729189814818</c:v>
                      </c:pt>
                      <c:pt idx="1987">
                        <c:v>42539.729201388887</c:v>
                      </c:pt>
                      <c:pt idx="1988">
                        <c:v>42539.729212962964</c:v>
                      </c:pt>
                      <c:pt idx="1989">
                        <c:v>42539.729224537034</c:v>
                      </c:pt>
                      <c:pt idx="1990">
                        <c:v>42539.72923611111</c:v>
                      </c:pt>
                      <c:pt idx="1991">
                        <c:v>42539.729247685187</c:v>
                      </c:pt>
                      <c:pt idx="1992">
                        <c:v>42539.729259259257</c:v>
                      </c:pt>
                      <c:pt idx="1993">
                        <c:v>42539.729270833333</c:v>
                      </c:pt>
                      <c:pt idx="1994">
                        <c:v>42539.72928240741</c:v>
                      </c:pt>
                      <c:pt idx="1995">
                        <c:v>42539.72929398148</c:v>
                      </c:pt>
                      <c:pt idx="1996">
                        <c:v>42539.729305555556</c:v>
                      </c:pt>
                      <c:pt idx="1997">
                        <c:v>42539.729317129626</c:v>
                      </c:pt>
                      <c:pt idx="1998">
                        <c:v>42539.729328703703</c:v>
                      </c:pt>
                      <c:pt idx="1999">
                        <c:v>42539.72934027778</c:v>
                      </c:pt>
                      <c:pt idx="2000">
                        <c:v>42539.729351851849</c:v>
                      </c:pt>
                      <c:pt idx="2001">
                        <c:v>42539.729363425926</c:v>
                      </c:pt>
                      <c:pt idx="2002">
                        <c:v>42539.729375000003</c:v>
                      </c:pt>
                      <c:pt idx="2003">
                        <c:v>42539.729386574072</c:v>
                      </c:pt>
                      <c:pt idx="2004">
                        <c:v>42539.729398148149</c:v>
                      </c:pt>
                      <c:pt idx="2005">
                        <c:v>42539.729409722226</c:v>
                      </c:pt>
                      <c:pt idx="2006">
                        <c:v>42539.729421296295</c:v>
                      </c:pt>
                      <c:pt idx="2007">
                        <c:v>42539.729432870372</c:v>
                      </c:pt>
                      <c:pt idx="2008">
                        <c:v>42539.729444444441</c:v>
                      </c:pt>
                      <c:pt idx="2009">
                        <c:v>42539.729456018518</c:v>
                      </c:pt>
                      <c:pt idx="2010">
                        <c:v>42539.729467592595</c:v>
                      </c:pt>
                      <c:pt idx="2011">
                        <c:v>42539.729479166665</c:v>
                      </c:pt>
                      <c:pt idx="2012">
                        <c:v>42539.729490740741</c:v>
                      </c:pt>
                      <c:pt idx="2013">
                        <c:v>42539.729502314818</c:v>
                      </c:pt>
                      <c:pt idx="2014">
                        <c:v>42539.729513888888</c:v>
                      </c:pt>
                      <c:pt idx="2015">
                        <c:v>42539.729525462964</c:v>
                      </c:pt>
                      <c:pt idx="2016">
                        <c:v>42539.729537037034</c:v>
                      </c:pt>
                      <c:pt idx="2017">
                        <c:v>42539.729548611111</c:v>
                      </c:pt>
                      <c:pt idx="2018">
                        <c:v>42539.729560185187</c:v>
                      </c:pt>
                      <c:pt idx="2019">
                        <c:v>42539.729571759257</c:v>
                      </c:pt>
                      <c:pt idx="2020">
                        <c:v>42539.729583333334</c:v>
                      </c:pt>
                      <c:pt idx="2021">
                        <c:v>42539.729594907411</c:v>
                      </c:pt>
                      <c:pt idx="2022">
                        <c:v>42539.72960648148</c:v>
                      </c:pt>
                      <c:pt idx="2023">
                        <c:v>42539.729618055557</c:v>
                      </c:pt>
                      <c:pt idx="2024">
                        <c:v>42539.729629629626</c:v>
                      </c:pt>
                      <c:pt idx="2025">
                        <c:v>42539.729641203703</c:v>
                      </c:pt>
                      <c:pt idx="2026">
                        <c:v>42539.72965277778</c:v>
                      </c:pt>
                      <c:pt idx="2027">
                        <c:v>42539.729664351849</c:v>
                      </c:pt>
                      <c:pt idx="2028">
                        <c:v>42539.729675925926</c:v>
                      </c:pt>
                      <c:pt idx="2029">
                        <c:v>42539.729687500003</c:v>
                      </c:pt>
                      <c:pt idx="2030">
                        <c:v>42539.729699074072</c:v>
                      </c:pt>
                      <c:pt idx="2031">
                        <c:v>42539.729710648149</c:v>
                      </c:pt>
                      <c:pt idx="2032">
                        <c:v>42539.729722222219</c:v>
                      </c:pt>
                      <c:pt idx="2033">
                        <c:v>42539.729733796295</c:v>
                      </c:pt>
                      <c:pt idx="2034">
                        <c:v>42539.729745370372</c:v>
                      </c:pt>
                      <c:pt idx="2035">
                        <c:v>42539.729756944442</c:v>
                      </c:pt>
                      <c:pt idx="2036">
                        <c:v>42539.729768518519</c:v>
                      </c:pt>
                      <c:pt idx="2037">
                        <c:v>42539.729780092595</c:v>
                      </c:pt>
                      <c:pt idx="2038">
                        <c:v>42539.729803240742</c:v>
                      </c:pt>
                      <c:pt idx="2039">
                        <c:v>42539.729814814818</c:v>
                      </c:pt>
                      <c:pt idx="2040">
                        <c:v>42539.729826388888</c:v>
                      </c:pt>
                      <c:pt idx="2041">
                        <c:v>42539.729837962965</c:v>
                      </c:pt>
                      <c:pt idx="2042">
                        <c:v>42539.729849537034</c:v>
                      </c:pt>
                      <c:pt idx="2043">
                        <c:v>42539.729861111111</c:v>
                      </c:pt>
                      <c:pt idx="2044">
                        <c:v>42539.729872685188</c:v>
                      </c:pt>
                      <c:pt idx="2045">
                        <c:v>42539.729884259257</c:v>
                      </c:pt>
                      <c:pt idx="2046">
                        <c:v>42539.729895833334</c:v>
                      </c:pt>
                      <c:pt idx="2047">
                        <c:v>42539.729907407411</c:v>
                      </c:pt>
                      <c:pt idx="2048">
                        <c:v>42539.72991898148</c:v>
                      </c:pt>
                      <c:pt idx="2049">
                        <c:v>42539.729930555557</c:v>
                      </c:pt>
                      <c:pt idx="2050">
                        <c:v>42539.729942129627</c:v>
                      </c:pt>
                      <c:pt idx="2051">
                        <c:v>42539.729953703703</c:v>
                      </c:pt>
                      <c:pt idx="2052">
                        <c:v>42539.72996527778</c:v>
                      </c:pt>
                      <c:pt idx="2053">
                        <c:v>42539.72997685185</c:v>
                      </c:pt>
                      <c:pt idx="2054">
                        <c:v>42539.729988425926</c:v>
                      </c:pt>
                      <c:pt idx="2055">
                        <c:v>42539.73</c:v>
                      </c:pt>
                      <c:pt idx="2056">
                        <c:v>42539.730023148149</c:v>
                      </c:pt>
                      <c:pt idx="2057">
                        <c:v>42539.730034722219</c:v>
                      </c:pt>
                      <c:pt idx="2058">
                        <c:v>42539.730046296296</c:v>
                      </c:pt>
                      <c:pt idx="2059">
                        <c:v>42539.730057870373</c:v>
                      </c:pt>
                      <c:pt idx="2060">
                        <c:v>42539.730069444442</c:v>
                      </c:pt>
                      <c:pt idx="2061">
                        <c:v>42539.730081018519</c:v>
                      </c:pt>
                      <c:pt idx="2062">
                        <c:v>42539.730092592596</c:v>
                      </c:pt>
                      <c:pt idx="2063">
                        <c:v>42539.730104166665</c:v>
                      </c:pt>
                      <c:pt idx="2064">
                        <c:v>42539.730115740742</c:v>
                      </c:pt>
                      <c:pt idx="2065">
                        <c:v>42539.730127314811</c:v>
                      </c:pt>
                      <c:pt idx="2066">
                        <c:v>42539.730150462965</c:v>
                      </c:pt>
                      <c:pt idx="2067">
                        <c:v>42539.730162037034</c:v>
                      </c:pt>
                      <c:pt idx="2068">
                        <c:v>42539.730173611111</c:v>
                      </c:pt>
                      <c:pt idx="2069">
                        <c:v>42539.730185185188</c:v>
                      </c:pt>
                      <c:pt idx="2070">
                        <c:v>42539.730196759258</c:v>
                      </c:pt>
                      <c:pt idx="2071">
                        <c:v>42539.730208333334</c:v>
                      </c:pt>
                      <c:pt idx="2072">
                        <c:v>42539.730219907404</c:v>
                      </c:pt>
                      <c:pt idx="2073">
                        <c:v>42539.730231481481</c:v>
                      </c:pt>
                      <c:pt idx="2074">
                        <c:v>42539.730243055557</c:v>
                      </c:pt>
                      <c:pt idx="2075">
                        <c:v>42539.730254629627</c:v>
                      </c:pt>
                      <c:pt idx="2076">
                        <c:v>42539.730266203704</c:v>
                      </c:pt>
                      <c:pt idx="2077">
                        <c:v>42539.73027777778</c:v>
                      </c:pt>
                      <c:pt idx="2078">
                        <c:v>42539.73028935185</c:v>
                      </c:pt>
                      <c:pt idx="2079">
                        <c:v>42539.730312500003</c:v>
                      </c:pt>
                      <c:pt idx="2080">
                        <c:v>42539.730324074073</c:v>
                      </c:pt>
                      <c:pt idx="2081">
                        <c:v>42539.73033564815</c:v>
                      </c:pt>
                      <c:pt idx="2082">
                        <c:v>42539.730347222219</c:v>
                      </c:pt>
                      <c:pt idx="2083">
                        <c:v>42539.730358796296</c:v>
                      </c:pt>
                      <c:pt idx="2084">
                        <c:v>42539.730370370373</c:v>
                      </c:pt>
                      <c:pt idx="2085">
                        <c:v>42539.730381944442</c:v>
                      </c:pt>
                      <c:pt idx="2086">
                        <c:v>42539.730393518519</c:v>
                      </c:pt>
                      <c:pt idx="2087">
                        <c:v>42539.730405092596</c:v>
                      </c:pt>
                      <c:pt idx="2088">
                        <c:v>42539.730416666665</c:v>
                      </c:pt>
                      <c:pt idx="2089">
                        <c:v>42539.730439814812</c:v>
                      </c:pt>
                      <c:pt idx="2090">
                        <c:v>42539.730451388888</c:v>
                      </c:pt>
                      <c:pt idx="2091">
                        <c:v>42539.730462962965</c:v>
                      </c:pt>
                      <c:pt idx="2092">
                        <c:v>42539.730474537035</c:v>
                      </c:pt>
                      <c:pt idx="2093">
                        <c:v>42539.730486111112</c:v>
                      </c:pt>
                      <c:pt idx="2094">
                        <c:v>42539.730497685188</c:v>
                      </c:pt>
                      <c:pt idx="2095">
                        <c:v>42539.730509259258</c:v>
                      </c:pt>
                      <c:pt idx="2096">
                        <c:v>42539.730520833335</c:v>
                      </c:pt>
                      <c:pt idx="2097">
                        <c:v>42539.730532407404</c:v>
                      </c:pt>
                      <c:pt idx="2098">
                        <c:v>42539.730543981481</c:v>
                      </c:pt>
                      <c:pt idx="2099">
                        <c:v>42539.730555555558</c:v>
                      </c:pt>
                      <c:pt idx="2100">
                        <c:v>42539.730567129627</c:v>
                      </c:pt>
                      <c:pt idx="2101">
                        <c:v>42539.730578703704</c:v>
                      </c:pt>
                      <c:pt idx="2102">
                        <c:v>42539.730590277781</c:v>
                      </c:pt>
                      <c:pt idx="2103">
                        <c:v>42539.73060185185</c:v>
                      </c:pt>
                      <c:pt idx="2104">
                        <c:v>42539.730613425927</c:v>
                      </c:pt>
                      <c:pt idx="2105">
                        <c:v>42539.730624999997</c:v>
                      </c:pt>
                      <c:pt idx="2106">
                        <c:v>42539.730636574073</c:v>
                      </c:pt>
                      <c:pt idx="2107">
                        <c:v>42539.73064814815</c:v>
                      </c:pt>
                      <c:pt idx="2108">
                        <c:v>42539.730682870373</c:v>
                      </c:pt>
                      <c:pt idx="2109">
                        <c:v>42539.730694444443</c:v>
                      </c:pt>
                      <c:pt idx="2110">
                        <c:v>42539.730706018519</c:v>
                      </c:pt>
                      <c:pt idx="2111">
                        <c:v>42539.730717592596</c:v>
                      </c:pt>
                      <c:pt idx="2112">
                        <c:v>42539.730740740742</c:v>
                      </c:pt>
                      <c:pt idx="2113">
                        <c:v>42539.730752314812</c:v>
                      </c:pt>
                      <c:pt idx="2114">
                        <c:v>42539.730763888889</c:v>
                      </c:pt>
                      <c:pt idx="2115">
                        <c:v>42539.730775462966</c:v>
                      </c:pt>
                      <c:pt idx="2116">
                        <c:v>42539.730787037035</c:v>
                      </c:pt>
                      <c:pt idx="2117">
                        <c:v>42539.730798611112</c:v>
                      </c:pt>
                      <c:pt idx="2118">
                        <c:v>42539.730810185189</c:v>
                      </c:pt>
                      <c:pt idx="2119">
                        <c:v>42539.730821759258</c:v>
                      </c:pt>
                      <c:pt idx="2120">
                        <c:v>42539.730833333335</c:v>
                      </c:pt>
                      <c:pt idx="2121">
                        <c:v>42539.730844907404</c:v>
                      </c:pt>
                      <c:pt idx="2122">
                        <c:v>42539.730856481481</c:v>
                      </c:pt>
                      <c:pt idx="2123">
                        <c:v>42539.730868055558</c:v>
                      </c:pt>
                      <c:pt idx="2124">
                        <c:v>42539.730879629627</c:v>
                      </c:pt>
                      <c:pt idx="2125">
                        <c:v>42539.730902777781</c:v>
                      </c:pt>
                      <c:pt idx="2126">
                        <c:v>42539.730914351851</c:v>
                      </c:pt>
                      <c:pt idx="2127">
                        <c:v>42539.730925925927</c:v>
                      </c:pt>
                      <c:pt idx="2128">
                        <c:v>42539.730937499997</c:v>
                      </c:pt>
                      <c:pt idx="2129">
                        <c:v>42539.730949074074</c:v>
                      </c:pt>
                      <c:pt idx="2130">
                        <c:v>42539.73096064815</c:v>
                      </c:pt>
                      <c:pt idx="2131">
                        <c:v>42539.73097222222</c:v>
                      </c:pt>
                      <c:pt idx="2132">
                        <c:v>42539.730983796297</c:v>
                      </c:pt>
                      <c:pt idx="2133">
                        <c:v>42539.730995370373</c:v>
                      </c:pt>
                      <c:pt idx="2134">
                        <c:v>42539.731006944443</c:v>
                      </c:pt>
                      <c:pt idx="2135">
                        <c:v>42539.73101851852</c:v>
                      </c:pt>
                      <c:pt idx="2136">
                        <c:v>42539.731030092589</c:v>
                      </c:pt>
                      <c:pt idx="2137">
                        <c:v>42539.731041666666</c:v>
                      </c:pt>
                      <c:pt idx="2138">
                        <c:v>42539.731064814812</c:v>
                      </c:pt>
                      <c:pt idx="2139">
                        <c:v>42539.731076388889</c:v>
                      </c:pt>
                      <c:pt idx="2140">
                        <c:v>42539.731087962966</c:v>
                      </c:pt>
                      <c:pt idx="2141">
                        <c:v>42539.731099537035</c:v>
                      </c:pt>
                      <c:pt idx="2142">
                        <c:v>42539.731111111112</c:v>
                      </c:pt>
                      <c:pt idx="2143">
                        <c:v>42539.731122685182</c:v>
                      </c:pt>
                      <c:pt idx="2144">
                        <c:v>42539.731134259258</c:v>
                      </c:pt>
                      <c:pt idx="2145">
                        <c:v>42539.731145833335</c:v>
                      </c:pt>
                      <c:pt idx="2146">
                        <c:v>42539.731157407405</c:v>
                      </c:pt>
                      <c:pt idx="2147">
                        <c:v>42539.731168981481</c:v>
                      </c:pt>
                      <c:pt idx="2148">
                        <c:v>42539.731180555558</c:v>
                      </c:pt>
                      <c:pt idx="2149">
                        <c:v>42539.731192129628</c:v>
                      </c:pt>
                      <c:pt idx="2150">
                        <c:v>42539.731203703705</c:v>
                      </c:pt>
                      <c:pt idx="2151">
                        <c:v>42539.731215277781</c:v>
                      </c:pt>
                      <c:pt idx="2152">
                        <c:v>42539.731226851851</c:v>
                      </c:pt>
                      <c:pt idx="2153">
                        <c:v>42539.731238425928</c:v>
                      </c:pt>
                      <c:pt idx="2154">
                        <c:v>42539.731249999997</c:v>
                      </c:pt>
                      <c:pt idx="2155">
                        <c:v>42539.731261574074</c:v>
                      </c:pt>
                      <c:pt idx="2156">
                        <c:v>42539.731273148151</c:v>
                      </c:pt>
                      <c:pt idx="2157">
                        <c:v>42539.73128472222</c:v>
                      </c:pt>
                      <c:pt idx="2158">
                        <c:v>42539.731296296297</c:v>
                      </c:pt>
                      <c:pt idx="2159">
                        <c:v>42539.731307870374</c:v>
                      </c:pt>
                      <c:pt idx="2160">
                        <c:v>42539.73133101852</c:v>
                      </c:pt>
                      <c:pt idx="2161">
                        <c:v>42539.731342592589</c:v>
                      </c:pt>
                      <c:pt idx="2162">
                        <c:v>42539.731354166666</c:v>
                      </c:pt>
                      <c:pt idx="2163">
                        <c:v>42539.731365740743</c:v>
                      </c:pt>
                      <c:pt idx="2164">
                        <c:v>42539.731377314813</c:v>
                      </c:pt>
                      <c:pt idx="2165">
                        <c:v>42539.731388888889</c:v>
                      </c:pt>
                      <c:pt idx="2166">
                        <c:v>42539.731400462966</c:v>
                      </c:pt>
                      <c:pt idx="2167">
                        <c:v>42539.731412037036</c:v>
                      </c:pt>
                      <c:pt idx="2168">
                        <c:v>42539.731423611112</c:v>
                      </c:pt>
                      <c:pt idx="2169">
                        <c:v>42539.731435185182</c:v>
                      </c:pt>
                      <c:pt idx="2170">
                        <c:v>42539.731446759259</c:v>
                      </c:pt>
                      <c:pt idx="2171">
                        <c:v>42539.731458333335</c:v>
                      </c:pt>
                      <c:pt idx="2172">
                        <c:v>42539.731469907405</c:v>
                      </c:pt>
                      <c:pt idx="2173">
                        <c:v>42539.731481481482</c:v>
                      </c:pt>
                      <c:pt idx="2174">
                        <c:v>42539.731493055559</c:v>
                      </c:pt>
                      <c:pt idx="2175">
                        <c:v>42539.731504629628</c:v>
                      </c:pt>
                      <c:pt idx="2176">
                        <c:v>42539.731516203705</c:v>
                      </c:pt>
                      <c:pt idx="2177">
                        <c:v>42539.731539351851</c:v>
                      </c:pt>
                      <c:pt idx="2178">
                        <c:v>42539.731550925928</c:v>
                      </c:pt>
                      <c:pt idx="2179">
                        <c:v>42539.731562499997</c:v>
                      </c:pt>
                      <c:pt idx="2180">
                        <c:v>42539.731574074074</c:v>
                      </c:pt>
                      <c:pt idx="2181">
                        <c:v>42539.731585648151</c:v>
                      </c:pt>
                      <c:pt idx="2182">
                        <c:v>42539.73159722222</c:v>
                      </c:pt>
                      <c:pt idx="2183">
                        <c:v>42539.731608796297</c:v>
                      </c:pt>
                      <c:pt idx="2184">
                        <c:v>42539.731620370374</c:v>
                      </c:pt>
                      <c:pt idx="2185">
                        <c:v>42539.731631944444</c:v>
                      </c:pt>
                      <c:pt idx="2186">
                        <c:v>42539.73164351852</c:v>
                      </c:pt>
                      <c:pt idx="2187">
                        <c:v>42539.73165509259</c:v>
                      </c:pt>
                      <c:pt idx="2188">
                        <c:v>42539.731666666667</c:v>
                      </c:pt>
                      <c:pt idx="2189">
                        <c:v>42539.731678240743</c:v>
                      </c:pt>
                      <c:pt idx="2190">
                        <c:v>42539.73170138889</c:v>
                      </c:pt>
                      <c:pt idx="2191">
                        <c:v>42539.731712962966</c:v>
                      </c:pt>
                      <c:pt idx="2192">
                        <c:v>42539.731724537036</c:v>
                      </c:pt>
                      <c:pt idx="2193">
                        <c:v>42539.731736111113</c:v>
                      </c:pt>
                      <c:pt idx="2194">
                        <c:v>42539.731747685182</c:v>
                      </c:pt>
                      <c:pt idx="2195">
                        <c:v>42539.731759259259</c:v>
                      </c:pt>
                      <c:pt idx="2196">
                        <c:v>42539.731770833336</c:v>
                      </c:pt>
                      <c:pt idx="2197">
                        <c:v>42539.731782407405</c:v>
                      </c:pt>
                      <c:pt idx="2198">
                        <c:v>42539.731793981482</c:v>
                      </c:pt>
                      <c:pt idx="2199">
                        <c:v>42539.731805555559</c:v>
                      </c:pt>
                      <c:pt idx="2200">
                        <c:v>42539.731817129628</c:v>
                      </c:pt>
                      <c:pt idx="2201">
                        <c:v>42539.731828703705</c:v>
                      </c:pt>
                      <c:pt idx="2202">
                        <c:v>42539.731840277775</c:v>
                      </c:pt>
                      <c:pt idx="2203">
                        <c:v>42539.731851851851</c:v>
                      </c:pt>
                      <c:pt idx="2204">
                        <c:v>42539.731863425928</c:v>
                      </c:pt>
                      <c:pt idx="2205">
                        <c:v>42539.731874999998</c:v>
                      </c:pt>
                      <c:pt idx="2206">
                        <c:v>42539.731886574074</c:v>
                      </c:pt>
                      <c:pt idx="2207">
                        <c:v>42539.731909722221</c:v>
                      </c:pt>
                      <c:pt idx="2208">
                        <c:v>42539.731921296298</c:v>
                      </c:pt>
                      <c:pt idx="2209">
                        <c:v>42539.731932870367</c:v>
                      </c:pt>
                      <c:pt idx="2210">
                        <c:v>42539.731944444444</c:v>
                      </c:pt>
                      <c:pt idx="2211">
                        <c:v>42539.731956018521</c:v>
                      </c:pt>
                      <c:pt idx="2212">
                        <c:v>42539.73196759259</c:v>
                      </c:pt>
                      <c:pt idx="2213">
                        <c:v>42539.731979166667</c:v>
                      </c:pt>
                      <c:pt idx="2214">
                        <c:v>42539.731990740744</c:v>
                      </c:pt>
                      <c:pt idx="2215">
                        <c:v>42539.732002314813</c:v>
                      </c:pt>
                      <c:pt idx="2216">
                        <c:v>42539.73201388889</c:v>
                      </c:pt>
                      <c:pt idx="2217">
                        <c:v>42539.732025462959</c:v>
                      </c:pt>
                      <c:pt idx="2218">
                        <c:v>42539.732037037036</c:v>
                      </c:pt>
                      <c:pt idx="2219">
                        <c:v>42539.732048611113</c:v>
                      </c:pt>
                      <c:pt idx="2220">
                        <c:v>42539.732060185182</c:v>
                      </c:pt>
                      <c:pt idx="2221">
                        <c:v>42539.732071759259</c:v>
                      </c:pt>
                      <c:pt idx="2222">
                        <c:v>42539.732083333336</c:v>
                      </c:pt>
                      <c:pt idx="2223">
                        <c:v>42539.732094907406</c:v>
                      </c:pt>
                      <c:pt idx="2224">
                        <c:v>42539.732106481482</c:v>
                      </c:pt>
                      <c:pt idx="2225">
                        <c:v>42539.732118055559</c:v>
                      </c:pt>
                      <c:pt idx="2226">
                        <c:v>42539.732129629629</c:v>
                      </c:pt>
                      <c:pt idx="2227">
                        <c:v>42539.732141203705</c:v>
                      </c:pt>
                      <c:pt idx="2228">
                        <c:v>42539.732152777775</c:v>
                      </c:pt>
                      <c:pt idx="2229">
                        <c:v>42539.732164351852</c:v>
                      </c:pt>
                      <c:pt idx="2230">
                        <c:v>42539.732175925928</c:v>
                      </c:pt>
                      <c:pt idx="2231">
                        <c:v>42539.732187499998</c:v>
                      </c:pt>
                      <c:pt idx="2232">
                        <c:v>42539.732199074075</c:v>
                      </c:pt>
                      <c:pt idx="2233">
                        <c:v>42539.732210648152</c:v>
                      </c:pt>
                      <c:pt idx="2234">
                        <c:v>42539.732222222221</c:v>
                      </c:pt>
                      <c:pt idx="2235">
                        <c:v>42539.732233796298</c:v>
                      </c:pt>
                      <c:pt idx="2236">
                        <c:v>42539.732245370367</c:v>
                      </c:pt>
                      <c:pt idx="2237">
                        <c:v>42539.732256944444</c:v>
                      </c:pt>
                      <c:pt idx="2238">
                        <c:v>42539.732268518521</c:v>
                      </c:pt>
                      <c:pt idx="2239">
                        <c:v>42539.73228009259</c:v>
                      </c:pt>
                      <c:pt idx="2240">
                        <c:v>42539.732291666667</c:v>
                      </c:pt>
                      <c:pt idx="2241">
                        <c:v>42539.732303240744</c:v>
                      </c:pt>
                      <c:pt idx="2242">
                        <c:v>42539.73232638889</c:v>
                      </c:pt>
                      <c:pt idx="2243">
                        <c:v>42539.73233796296</c:v>
                      </c:pt>
                      <c:pt idx="2244">
                        <c:v>42539.732349537036</c:v>
                      </c:pt>
                      <c:pt idx="2245">
                        <c:v>42539.732361111113</c:v>
                      </c:pt>
                      <c:pt idx="2246">
                        <c:v>42539.732372685183</c:v>
                      </c:pt>
                      <c:pt idx="2247">
                        <c:v>42539.73238425926</c:v>
                      </c:pt>
                      <c:pt idx="2248">
                        <c:v>42539.732395833336</c:v>
                      </c:pt>
                      <c:pt idx="2249">
                        <c:v>42539.732407407406</c:v>
                      </c:pt>
                      <c:pt idx="2250">
                        <c:v>42539.732418981483</c:v>
                      </c:pt>
                      <c:pt idx="2251">
                        <c:v>42539.732430555552</c:v>
                      </c:pt>
                      <c:pt idx="2252">
                        <c:v>42539.732442129629</c:v>
                      </c:pt>
                      <c:pt idx="2253">
                        <c:v>42539.732453703706</c:v>
                      </c:pt>
                      <c:pt idx="2254">
                        <c:v>42539.732465277775</c:v>
                      </c:pt>
                      <c:pt idx="2255">
                        <c:v>42539.732476851852</c:v>
                      </c:pt>
                      <c:pt idx="2256">
                        <c:v>42539.732488425929</c:v>
                      </c:pt>
                      <c:pt idx="2257">
                        <c:v>42539.732499999998</c:v>
                      </c:pt>
                      <c:pt idx="2258">
                        <c:v>42539.732511574075</c:v>
                      </c:pt>
                      <c:pt idx="2259">
                        <c:v>42539.732523148145</c:v>
                      </c:pt>
                      <c:pt idx="2260">
                        <c:v>42539.732534722221</c:v>
                      </c:pt>
                      <c:pt idx="2261">
                        <c:v>42539.732546296298</c:v>
                      </c:pt>
                      <c:pt idx="2262">
                        <c:v>42539.732557870368</c:v>
                      </c:pt>
                      <c:pt idx="2263">
                        <c:v>42539.732569444444</c:v>
                      </c:pt>
                      <c:pt idx="2264">
                        <c:v>42539.732581018521</c:v>
                      </c:pt>
                      <c:pt idx="2265">
                        <c:v>42539.732592592591</c:v>
                      </c:pt>
                      <c:pt idx="2266">
                        <c:v>42539.732604166667</c:v>
                      </c:pt>
                      <c:pt idx="2267">
                        <c:v>42539.732615740744</c:v>
                      </c:pt>
                      <c:pt idx="2268">
                        <c:v>42539.732627314814</c:v>
                      </c:pt>
                      <c:pt idx="2269">
                        <c:v>42539.732638888891</c:v>
                      </c:pt>
                      <c:pt idx="2270">
                        <c:v>42539.73265046296</c:v>
                      </c:pt>
                      <c:pt idx="2271">
                        <c:v>42539.732673611114</c:v>
                      </c:pt>
                      <c:pt idx="2272">
                        <c:v>42539.732685185183</c:v>
                      </c:pt>
                      <c:pt idx="2273">
                        <c:v>42539.73269675926</c:v>
                      </c:pt>
                      <c:pt idx="2274">
                        <c:v>42539.732708333337</c:v>
                      </c:pt>
                      <c:pt idx="2275">
                        <c:v>42539.732719907406</c:v>
                      </c:pt>
                      <c:pt idx="2276">
                        <c:v>42539.732731481483</c:v>
                      </c:pt>
                      <c:pt idx="2277">
                        <c:v>42539.732743055552</c:v>
                      </c:pt>
                      <c:pt idx="2278">
                        <c:v>42539.732754629629</c:v>
                      </c:pt>
                      <c:pt idx="2279">
                        <c:v>42539.732766203706</c:v>
                      </c:pt>
                      <c:pt idx="2280">
                        <c:v>42539.732777777775</c:v>
                      </c:pt>
                      <c:pt idx="2281">
                        <c:v>42539.732789351852</c:v>
                      </c:pt>
                      <c:pt idx="2282">
                        <c:v>42539.732800925929</c:v>
                      </c:pt>
                      <c:pt idx="2283">
                        <c:v>42539.732812499999</c:v>
                      </c:pt>
                      <c:pt idx="2284">
                        <c:v>42539.732824074075</c:v>
                      </c:pt>
                      <c:pt idx="2285">
                        <c:v>42539.732835648145</c:v>
                      </c:pt>
                      <c:pt idx="2286">
                        <c:v>42539.732847222222</c:v>
                      </c:pt>
                      <c:pt idx="2287">
                        <c:v>42539.732858796298</c:v>
                      </c:pt>
                      <c:pt idx="2288">
                        <c:v>42539.732870370368</c:v>
                      </c:pt>
                      <c:pt idx="2289">
                        <c:v>42539.732881944445</c:v>
                      </c:pt>
                      <c:pt idx="2290">
                        <c:v>42539.732893518521</c:v>
                      </c:pt>
                      <c:pt idx="2291">
                        <c:v>42539.732905092591</c:v>
                      </c:pt>
                      <c:pt idx="2292">
                        <c:v>42539.732916666668</c:v>
                      </c:pt>
                      <c:pt idx="2293">
                        <c:v>42539.732928240737</c:v>
                      </c:pt>
                      <c:pt idx="2294">
                        <c:v>42539.732939814814</c:v>
                      </c:pt>
                      <c:pt idx="2295">
                        <c:v>42539.732951388891</c:v>
                      </c:pt>
                      <c:pt idx="2296">
                        <c:v>42539.73296296296</c:v>
                      </c:pt>
                      <c:pt idx="2297">
                        <c:v>42539.732974537037</c:v>
                      </c:pt>
                      <c:pt idx="2298">
                        <c:v>42539.732986111114</c:v>
                      </c:pt>
                      <c:pt idx="2299">
                        <c:v>42539.732997685183</c:v>
                      </c:pt>
                      <c:pt idx="2300">
                        <c:v>42539.73300925926</c:v>
                      </c:pt>
                      <c:pt idx="2301">
                        <c:v>42539.733020833337</c:v>
                      </c:pt>
                      <c:pt idx="2302">
                        <c:v>42539.733032407406</c:v>
                      </c:pt>
                      <c:pt idx="2303">
                        <c:v>42539.733043981483</c:v>
                      </c:pt>
                      <c:pt idx="2304">
                        <c:v>42539.733067129629</c:v>
                      </c:pt>
                      <c:pt idx="2305">
                        <c:v>42539.733078703706</c:v>
                      </c:pt>
                      <c:pt idx="2306">
                        <c:v>42539.733090277776</c:v>
                      </c:pt>
                      <c:pt idx="2307">
                        <c:v>42539.733101851853</c:v>
                      </c:pt>
                      <c:pt idx="2308">
                        <c:v>42539.733113425929</c:v>
                      </c:pt>
                      <c:pt idx="2309">
                        <c:v>42539.733124999999</c:v>
                      </c:pt>
                      <c:pt idx="2310">
                        <c:v>42539.733136574076</c:v>
                      </c:pt>
                      <c:pt idx="2311">
                        <c:v>42539.733148148145</c:v>
                      </c:pt>
                      <c:pt idx="2312">
                        <c:v>42539.733159722222</c:v>
                      </c:pt>
                      <c:pt idx="2313">
                        <c:v>42539.733171296299</c:v>
                      </c:pt>
                      <c:pt idx="2314">
                        <c:v>42539.733182870368</c:v>
                      </c:pt>
                      <c:pt idx="2315">
                        <c:v>42539.733194444445</c:v>
                      </c:pt>
                      <c:pt idx="2316">
                        <c:v>42539.733206018522</c:v>
                      </c:pt>
                      <c:pt idx="2317">
                        <c:v>42539.733217592591</c:v>
                      </c:pt>
                      <c:pt idx="2318">
                        <c:v>42539.733229166668</c:v>
                      </c:pt>
                      <c:pt idx="2319">
                        <c:v>42539.733240740738</c:v>
                      </c:pt>
                      <c:pt idx="2320">
                        <c:v>42539.733252314814</c:v>
                      </c:pt>
                      <c:pt idx="2321">
                        <c:v>42539.733263888891</c:v>
                      </c:pt>
                      <c:pt idx="2322">
                        <c:v>42539.733275462961</c:v>
                      </c:pt>
                      <c:pt idx="2323">
                        <c:v>42539.733287037037</c:v>
                      </c:pt>
                      <c:pt idx="2324">
                        <c:v>42539.733298611114</c:v>
                      </c:pt>
                      <c:pt idx="2325">
                        <c:v>42539.733310185184</c:v>
                      </c:pt>
                      <c:pt idx="2326">
                        <c:v>42539.73332175926</c:v>
                      </c:pt>
                      <c:pt idx="2327">
                        <c:v>42539.73333333333</c:v>
                      </c:pt>
                      <c:pt idx="2328">
                        <c:v>42539.733344907407</c:v>
                      </c:pt>
                      <c:pt idx="2329">
                        <c:v>42539.733368055553</c:v>
                      </c:pt>
                      <c:pt idx="2330">
                        <c:v>42539.73337962963</c:v>
                      </c:pt>
                      <c:pt idx="2331">
                        <c:v>42539.733391203707</c:v>
                      </c:pt>
                      <c:pt idx="2332">
                        <c:v>42539.733402777776</c:v>
                      </c:pt>
                      <c:pt idx="2333">
                        <c:v>42539.733414351853</c:v>
                      </c:pt>
                      <c:pt idx="2334">
                        <c:v>42539.733425925922</c:v>
                      </c:pt>
                      <c:pt idx="2335">
                        <c:v>42539.733437499999</c:v>
                      </c:pt>
                      <c:pt idx="2336">
                        <c:v>42539.733449074076</c:v>
                      </c:pt>
                      <c:pt idx="2337">
                        <c:v>42539.733460648145</c:v>
                      </c:pt>
                      <c:pt idx="2338">
                        <c:v>42539.733472222222</c:v>
                      </c:pt>
                      <c:pt idx="2339">
                        <c:v>42539.733483796299</c:v>
                      </c:pt>
                      <c:pt idx="2340">
                        <c:v>42539.733495370368</c:v>
                      </c:pt>
                      <c:pt idx="2341">
                        <c:v>42539.733506944445</c:v>
                      </c:pt>
                      <c:pt idx="2342">
                        <c:v>42539.733518518522</c:v>
                      </c:pt>
                      <c:pt idx="2343">
                        <c:v>42539.733530092592</c:v>
                      </c:pt>
                      <c:pt idx="2344">
                        <c:v>42539.733541666668</c:v>
                      </c:pt>
                      <c:pt idx="2345">
                        <c:v>42539.733553240738</c:v>
                      </c:pt>
                      <c:pt idx="2346">
                        <c:v>42539.733576388891</c:v>
                      </c:pt>
                      <c:pt idx="2347">
                        <c:v>42539.733587962961</c:v>
                      </c:pt>
                      <c:pt idx="2348">
                        <c:v>42539.733599537038</c:v>
                      </c:pt>
                      <c:pt idx="2349">
                        <c:v>42539.733611111114</c:v>
                      </c:pt>
                      <c:pt idx="2350">
                        <c:v>42539.733622685184</c:v>
                      </c:pt>
                      <c:pt idx="2351">
                        <c:v>42539.733634259261</c:v>
                      </c:pt>
                      <c:pt idx="2352">
                        <c:v>42539.73364583333</c:v>
                      </c:pt>
                      <c:pt idx="2353">
                        <c:v>42539.733668981484</c:v>
                      </c:pt>
                      <c:pt idx="2354">
                        <c:v>42539.733680555553</c:v>
                      </c:pt>
                      <c:pt idx="2355">
                        <c:v>42539.73369212963</c:v>
                      </c:pt>
                      <c:pt idx="2356">
                        <c:v>42539.733715277776</c:v>
                      </c:pt>
                      <c:pt idx="2357">
                        <c:v>42539.733726851853</c:v>
                      </c:pt>
                      <c:pt idx="2358">
                        <c:v>42539.733738425923</c:v>
                      </c:pt>
                      <c:pt idx="2359">
                        <c:v>42539.733749999999</c:v>
                      </c:pt>
                      <c:pt idx="2360">
                        <c:v>42539.733761574076</c:v>
                      </c:pt>
                      <c:pt idx="2361">
                        <c:v>42539.733773148146</c:v>
                      </c:pt>
                      <c:pt idx="2362">
                        <c:v>42539.733784722222</c:v>
                      </c:pt>
                      <c:pt idx="2363">
                        <c:v>42539.733796296299</c:v>
                      </c:pt>
                      <c:pt idx="2364">
                        <c:v>42539.733807870369</c:v>
                      </c:pt>
                      <c:pt idx="2365">
                        <c:v>42539.733819444446</c:v>
                      </c:pt>
                      <c:pt idx="2366">
                        <c:v>42539.733831018515</c:v>
                      </c:pt>
                      <c:pt idx="2367">
                        <c:v>42539.733842592592</c:v>
                      </c:pt>
                      <c:pt idx="2368">
                        <c:v>42539.733854166669</c:v>
                      </c:pt>
                      <c:pt idx="2369">
                        <c:v>42539.733865740738</c:v>
                      </c:pt>
                      <c:pt idx="2370">
                        <c:v>42539.733877314815</c:v>
                      </c:pt>
                      <c:pt idx="2371">
                        <c:v>42539.733888888892</c:v>
                      </c:pt>
                      <c:pt idx="2372">
                        <c:v>42539.733900462961</c:v>
                      </c:pt>
                      <c:pt idx="2373">
                        <c:v>42539.733912037038</c:v>
                      </c:pt>
                      <c:pt idx="2374">
                        <c:v>42539.733923611115</c:v>
                      </c:pt>
                      <c:pt idx="2375">
                        <c:v>42539.733935185184</c:v>
                      </c:pt>
                      <c:pt idx="2376">
                        <c:v>42539.733946759261</c:v>
                      </c:pt>
                      <c:pt idx="2377">
                        <c:v>42539.733958333331</c:v>
                      </c:pt>
                      <c:pt idx="2378">
                        <c:v>42539.733969907407</c:v>
                      </c:pt>
                      <c:pt idx="2379">
                        <c:v>42539.733981481484</c:v>
                      </c:pt>
                      <c:pt idx="2380">
                        <c:v>42539.733993055554</c:v>
                      </c:pt>
                      <c:pt idx="2381">
                        <c:v>42539.73400462963</c:v>
                      </c:pt>
                      <c:pt idx="2382">
                        <c:v>42539.734016203707</c:v>
                      </c:pt>
                      <c:pt idx="2383">
                        <c:v>42539.734027777777</c:v>
                      </c:pt>
                      <c:pt idx="2384">
                        <c:v>42539.734039351853</c:v>
                      </c:pt>
                      <c:pt idx="2385">
                        <c:v>42539.734050925923</c:v>
                      </c:pt>
                      <c:pt idx="2386">
                        <c:v>42539.7340625</c:v>
                      </c:pt>
                      <c:pt idx="2387">
                        <c:v>42539.734074074076</c:v>
                      </c:pt>
                      <c:pt idx="2388">
                        <c:v>42539.734085648146</c:v>
                      </c:pt>
                      <c:pt idx="2389">
                        <c:v>42539.734097222223</c:v>
                      </c:pt>
                      <c:pt idx="2390">
                        <c:v>42539.7341087963</c:v>
                      </c:pt>
                      <c:pt idx="2391">
                        <c:v>42539.734120370369</c:v>
                      </c:pt>
                      <c:pt idx="2392">
                        <c:v>42539.734131944446</c:v>
                      </c:pt>
                      <c:pt idx="2393">
                        <c:v>42539.734143518515</c:v>
                      </c:pt>
                      <c:pt idx="2394">
                        <c:v>42539.734155092592</c:v>
                      </c:pt>
                      <c:pt idx="2395">
                        <c:v>42539.734166666669</c:v>
                      </c:pt>
                      <c:pt idx="2396">
                        <c:v>42539.734178240738</c:v>
                      </c:pt>
                      <c:pt idx="2397">
                        <c:v>42539.734189814815</c:v>
                      </c:pt>
                      <c:pt idx="2398">
                        <c:v>42539.734201388892</c:v>
                      </c:pt>
                      <c:pt idx="2399">
                        <c:v>42539.734224537038</c:v>
                      </c:pt>
                      <c:pt idx="2400">
                        <c:v>42539.734236111108</c:v>
                      </c:pt>
                      <c:pt idx="2401">
                        <c:v>42539.734247685185</c:v>
                      </c:pt>
                      <c:pt idx="2402">
                        <c:v>42539.734259259261</c:v>
                      </c:pt>
                      <c:pt idx="2403">
                        <c:v>42539.734270833331</c:v>
                      </c:pt>
                      <c:pt idx="2404">
                        <c:v>42539.734282407408</c:v>
                      </c:pt>
                      <c:pt idx="2405">
                        <c:v>42539.734305555554</c:v>
                      </c:pt>
                      <c:pt idx="2406">
                        <c:v>42539.734317129631</c:v>
                      </c:pt>
                      <c:pt idx="2407">
                        <c:v>42539.7343287037</c:v>
                      </c:pt>
                      <c:pt idx="2408">
                        <c:v>42539.734340277777</c:v>
                      </c:pt>
                      <c:pt idx="2409">
                        <c:v>42539.734351851854</c:v>
                      </c:pt>
                      <c:pt idx="2410">
                        <c:v>42539.734363425923</c:v>
                      </c:pt>
                      <c:pt idx="2411">
                        <c:v>42539.734375</c:v>
                      </c:pt>
                      <c:pt idx="2412">
                        <c:v>42539.734386574077</c:v>
                      </c:pt>
                      <c:pt idx="2413">
                        <c:v>42539.734398148146</c:v>
                      </c:pt>
                      <c:pt idx="2414">
                        <c:v>42539.734409722223</c:v>
                      </c:pt>
                      <c:pt idx="2415">
                        <c:v>42539.7344212963</c:v>
                      </c:pt>
                      <c:pt idx="2416">
                        <c:v>42539.734432870369</c:v>
                      </c:pt>
                      <c:pt idx="2417">
                        <c:v>42539.734444444446</c:v>
                      </c:pt>
                      <c:pt idx="2418">
                        <c:v>42539.734456018516</c:v>
                      </c:pt>
                      <c:pt idx="2419">
                        <c:v>42539.734467592592</c:v>
                      </c:pt>
                      <c:pt idx="2420">
                        <c:v>42539.734479166669</c:v>
                      </c:pt>
                      <c:pt idx="2421">
                        <c:v>42539.734490740739</c:v>
                      </c:pt>
                      <c:pt idx="2422">
                        <c:v>42539.734502314815</c:v>
                      </c:pt>
                      <c:pt idx="2423">
                        <c:v>42539.734513888892</c:v>
                      </c:pt>
                      <c:pt idx="2424">
                        <c:v>42539.734525462962</c:v>
                      </c:pt>
                      <c:pt idx="2425">
                        <c:v>42539.734537037039</c:v>
                      </c:pt>
                      <c:pt idx="2426">
                        <c:v>42539.734548611108</c:v>
                      </c:pt>
                      <c:pt idx="2427">
                        <c:v>42539.734560185185</c:v>
                      </c:pt>
                      <c:pt idx="2428">
                        <c:v>42539.734571759262</c:v>
                      </c:pt>
                      <c:pt idx="2429">
                        <c:v>42539.734583333331</c:v>
                      </c:pt>
                      <c:pt idx="2430">
                        <c:v>42539.734594907408</c:v>
                      </c:pt>
                      <c:pt idx="2431">
                        <c:v>42539.734606481485</c:v>
                      </c:pt>
                      <c:pt idx="2432">
                        <c:v>42539.734618055554</c:v>
                      </c:pt>
                      <c:pt idx="2433">
                        <c:v>42539.734629629631</c:v>
                      </c:pt>
                      <c:pt idx="2434">
                        <c:v>42539.7346412037</c:v>
                      </c:pt>
                      <c:pt idx="2435">
                        <c:v>42539.734652777777</c:v>
                      </c:pt>
                      <c:pt idx="2436">
                        <c:v>42539.734664351854</c:v>
                      </c:pt>
                      <c:pt idx="2437">
                        <c:v>42539.734675925924</c:v>
                      </c:pt>
                      <c:pt idx="2438">
                        <c:v>42539.7346875</c:v>
                      </c:pt>
                      <c:pt idx="2439">
                        <c:v>42539.734699074077</c:v>
                      </c:pt>
                      <c:pt idx="2440">
                        <c:v>42539.734710648147</c:v>
                      </c:pt>
                      <c:pt idx="2441">
                        <c:v>42539.734722222223</c:v>
                      </c:pt>
                      <c:pt idx="2442">
                        <c:v>42539.734733796293</c:v>
                      </c:pt>
                      <c:pt idx="2443">
                        <c:v>42539.73474537037</c:v>
                      </c:pt>
                      <c:pt idx="2444">
                        <c:v>42539.734756944446</c:v>
                      </c:pt>
                      <c:pt idx="2445">
                        <c:v>42539.734768518516</c:v>
                      </c:pt>
                      <c:pt idx="2446">
                        <c:v>42539.734780092593</c:v>
                      </c:pt>
                      <c:pt idx="2447">
                        <c:v>42539.734791666669</c:v>
                      </c:pt>
                      <c:pt idx="2448">
                        <c:v>42539.734803240739</c:v>
                      </c:pt>
                      <c:pt idx="2449">
                        <c:v>42539.734814814816</c:v>
                      </c:pt>
                      <c:pt idx="2450">
                        <c:v>42539.734826388885</c:v>
                      </c:pt>
                      <c:pt idx="2451">
                        <c:v>42539.734837962962</c:v>
                      </c:pt>
                      <c:pt idx="2452">
                        <c:v>42539.734849537039</c:v>
                      </c:pt>
                      <c:pt idx="2453">
                        <c:v>42539.734861111108</c:v>
                      </c:pt>
                      <c:pt idx="2454">
                        <c:v>42539.734872685185</c:v>
                      </c:pt>
                      <c:pt idx="2455">
                        <c:v>42539.734884259262</c:v>
                      </c:pt>
                      <c:pt idx="2456">
                        <c:v>42539.734895833331</c:v>
                      </c:pt>
                      <c:pt idx="2457">
                        <c:v>42539.734907407408</c:v>
                      </c:pt>
                      <c:pt idx="2458">
                        <c:v>42539.734918981485</c:v>
                      </c:pt>
                      <c:pt idx="2459">
                        <c:v>42539.734930555554</c:v>
                      </c:pt>
                      <c:pt idx="2460">
                        <c:v>42539.734942129631</c:v>
                      </c:pt>
                      <c:pt idx="2461">
                        <c:v>42539.734953703701</c:v>
                      </c:pt>
                      <c:pt idx="2462">
                        <c:v>42539.734965277778</c:v>
                      </c:pt>
                      <c:pt idx="2463">
                        <c:v>42539.734976851854</c:v>
                      </c:pt>
                      <c:pt idx="2464">
                        <c:v>42539.734988425924</c:v>
                      </c:pt>
                      <c:pt idx="2465">
                        <c:v>42539.735000000001</c:v>
                      </c:pt>
                      <c:pt idx="2466">
                        <c:v>42539.735011574077</c:v>
                      </c:pt>
                      <c:pt idx="2467">
                        <c:v>42539.735023148147</c:v>
                      </c:pt>
                      <c:pt idx="2468">
                        <c:v>42539.73505787037</c:v>
                      </c:pt>
                      <c:pt idx="2469">
                        <c:v>42539.735069444447</c:v>
                      </c:pt>
                      <c:pt idx="2470">
                        <c:v>42539.735081018516</c:v>
                      </c:pt>
                      <c:pt idx="2471">
                        <c:v>42539.735092592593</c:v>
                      </c:pt>
                      <c:pt idx="2472">
                        <c:v>42539.73510416667</c:v>
                      </c:pt>
                      <c:pt idx="2473">
                        <c:v>42539.735115740739</c:v>
                      </c:pt>
                      <c:pt idx="2474">
                        <c:v>42539.735127314816</c:v>
                      </c:pt>
                      <c:pt idx="2475">
                        <c:v>42539.735138888886</c:v>
                      </c:pt>
                      <c:pt idx="2476">
                        <c:v>42539.735150462962</c:v>
                      </c:pt>
                      <c:pt idx="2477">
                        <c:v>42539.735162037039</c:v>
                      </c:pt>
                      <c:pt idx="2478">
                        <c:v>42539.735173611109</c:v>
                      </c:pt>
                      <c:pt idx="2479">
                        <c:v>42539.735185185185</c:v>
                      </c:pt>
                      <c:pt idx="2480">
                        <c:v>42539.735196759262</c:v>
                      </c:pt>
                      <c:pt idx="2481">
                        <c:v>42539.735208333332</c:v>
                      </c:pt>
                      <c:pt idx="2482">
                        <c:v>42539.735219907408</c:v>
                      </c:pt>
                      <c:pt idx="2483">
                        <c:v>42539.735231481478</c:v>
                      </c:pt>
                      <c:pt idx="2484">
                        <c:v>42539.735243055555</c:v>
                      </c:pt>
                      <c:pt idx="2485">
                        <c:v>42539.735254629632</c:v>
                      </c:pt>
                      <c:pt idx="2486">
                        <c:v>42539.735266203701</c:v>
                      </c:pt>
                      <c:pt idx="2487">
                        <c:v>42539.735277777778</c:v>
                      </c:pt>
                      <c:pt idx="2488">
                        <c:v>42539.735289351855</c:v>
                      </c:pt>
                      <c:pt idx="2489">
                        <c:v>42539.735312500001</c:v>
                      </c:pt>
                      <c:pt idx="2490">
                        <c:v>42539.735324074078</c:v>
                      </c:pt>
                      <c:pt idx="2491">
                        <c:v>42539.735335648147</c:v>
                      </c:pt>
                      <c:pt idx="2492">
                        <c:v>42539.735347222224</c:v>
                      </c:pt>
                      <c:pt idx="2493">
                        <c:v>42539.73537037037</c:v>
                      </c:pt>
                      <c:pt idx="2494">
                        <c:v>42539.735381944447</c:v>
                      </c:pt>
                      <c:pt idx="2495">
                        <c:v>42539.735393518517</c:v>
                      </c:pt>
                      <c:pt idx="2496">
                        <c:v>42539.735405092593</c:v>
                      </c:pt>
                      <c:pt idx="2497">
                        <c:v>42539.73542824074</c:v>
                      </c:pt>
                      <c:pt idx="2498">
                        <c:v>42539.735439814816</c:v>
                      </c:pt>
                      <c:pt idx="2499">
                        <c:v>42539.735451388886</c:v>
                      </c:pt>
                      <c:pt idx="2500">
                        <c:v>42539.735462962963</c:v>
                      </c:pt>
                      <c:pt idx="2501">
                        <c:v>42539.735474537039</c:v>
                      </c:pt>
                      <c:pt idx="2502">
                        <c:v>42539.735486111109</c:v>
                      </c:pt>
                      <c:pt idx="2503">
                        <c:v>42539.735497685186</c:v>
                      </c:pt>
                      <c:pt idx="2504">
                        <c:v>42539.735520833332</c:v>
                      </c:pt>
                      <c:pt idx="2505">
                        <c:v>42539.735532407409</c:v>
                      </c:pt>
                      <c:pt idx="2506">
                        <c:v>42539.735543981478</c:v>
                      </c:pt>
                      <c:pt idx="2507">
                        <c:v>42539.735555555555</c:v>
                      </c:pt>
                      <c:pt idx="2508">
                        <c:v>42539.735567129632</c:v>
                      </c:pt>
                      <c:pt idx="2509">
                        <c:v>42539.735578703701</c:v>
                      </c:pt>
                      <c:pt idx="2510">
                        <c:v>42539.735590277778</c:v>
                      </c:pt>
                      <c:pt idx="2511">
                        <c:v>42539.735601851855</c:v>
                      </c:pt>
                      <c:pt idx="2512">
                        <c:v>42539.735613425924</c:v>
                      </c:pt>
                      <c:pt idx="2513">
                        <c:v>42539.735625000001</c:v>
                      </c:pt>
                      <c:pt idx="2514">
                        <c:v>42539.735636574071</c:v>
                      </c:pt>
                      <c:pt idx="2515">
                        <c:v>42539.735648148147</c:v>
                      </c:pt>
                      <c:pt idx="2516">
                        <c:v>42539.735659722224</c:v>
                      </c:pt>
                      <c:pt idx="2517">
                        <c:v>42539.735671296294</c:v>
                      </c:pt>
                      <c:pt idx="2518">
                        <c:v>42539.735682870371</c:v>
                      </c:pt>
                      <c:pt idx="2519">
                        <c:v>42539.735694444447</c:v>
                      </c:pt>
                      <c:pt idx="2520">
                        <c:v>42539.735706018517</c:v>
                      </c:pt>
                      <c:pt idx="2521">
                        <c:v>42539.735717592594</c:v>
                      </c:pt>
                      <c:pt idx="2522">
                        <c:v>42539.735729166663</c:v>
                      </c:pt>
                      <c:pt idx="2523">
                        <c:v>42539.73574074074</c:v>
                      </c:pt>
                      <c:pt idx="2524">
                        <c:v>42539.735752314817</c:v>
                      </c:pt>
                      <c:pt idx="2525">
                        <c:v>42539.735763888886</c:v>
                      </c:pt>
                      <c:pt idx="2526">
                        <c:v>42539.73578703704</c:v>
                      </c:pt>
                      <c:pt idx="2527">
                        <c:v>42539.735798611109</c:v>
                      </c:pt>
                      <c:pt idx="2528">
                        <c:v>42539.735810185186</c:v>
                      </c:pt>
                      <c:pt idx="2529">
                        <c:v>42539.735821759263</c:v>
                      </c:pt>
                      <c:pt idx="2530">
                        <c:v>42539.735833333332</c:v>
                      </c:pt>
                      <c:pt idx="2531">
                        <c:v>42539.735844907409</c:v>
                      </c:pt>
                      <c:pt idx="2532">
                        <c:v>42539.735856481479</c:v>
                      </c:pt>
                      <c:pt idx="2533">
                        <c:v>42539.735868055555</c:v>
                      </c:pt>
                      <c:pt idx="2534">
                        <c:v>42539.735879629632</c:v>
                      </c:pt>
                      <c:pt idx="2535">
                        <c:v>42539.735891203702</c:v>
                      </c:pt>
                      <c:pt idx="2536">
                        <c:v>42539.735902777778</c:v>
                      </c:pt>
                      <c:pt idx="2537">
                        <c:v>42539.735914351855</c:v>
                      </c:pt>
                      <c:pt idx="2538">
                        <c:v>42539.735925925925</c:v>
                      </c:pt>
                      <c:pt idx="2539">
                        <c:v>42539.735937500001</c:v>
                      </c:pt>
                      <c:pt idx="2540">
                        <c:v>42539.735949074071</c:v>
                      </c:pt>
                      <c:pt idx="2541">
                        <c:v>42539.735972222225</c:v>
                      </c:pt>
                      <c:pt idx="2542">
                        <c:v>42539.735983796294</c:v>
                      </c:pt>
                      <c:pt idx="2543">
                        <c:v>42539.735995370371</c:v>
                      </c:pt>
                      <c:pt idx="2544">
                        <c:v>42539.736006944448</c:v>
                      </c:pt>
                      <c:pt idx="2545">
                        <c:v>42539.736018518517</c:v>
                      </c:pt>
                      <c:pt idx="2546">
                        <c:v>42539.736030092594</c:v>
                      </c:pt>
                      <c:pt idx="2547">
                        <c:v>42539.736041666663</c:v>
                      </c:pt>
                      <c:pt idx="2548">
                        <c:v>42539.73605324074</c:v>
                      </c:pt>
                      <c:pt idx="2549">
                        <c:v>42539.736064814817</c:v>
                      </c:pt>
                      <c:pt idx="2550">
                        <c:v>42539.736076388886</c:v>
                      </c:pt>
                      <c:pt idx="2551">
                        <c:v>42539.736087962963</c:v>
                      </c:pt>
                      <c:pt idx="2552">
                        <c:v>42539.73609953704</c:v>
                      </c:pt>
                      <c:pt idx="2553">
                        <c:v>42539.736111111109</c:v>
                      </c:pt>
                      <c:pt idx="2554">
                        <c:v>42539.736122685186</c:v>
                      </c:pt>
                      <c:pt idx="2555">
                        <c:v>42539.736134259256</c:v>
                      </c:pt>
                      <c:pt idx="2556">
                        <c:v>42539.736145833333</c:v>
                      </c:pt>
                      <c:pt idx="2557">
                        <c:v>42539.736157407409</c:v>
                      </c:pt>
                      <c:pt idx="2558">
                        <c:v>42539.736168981479</c:v>
                      </c:pt>
                      <c:pt idx="2559">
                        <c:v>42539.736180555556</c:v>
                      </c:pt>
                      <c:pt idx="2560">
                        <c:v>42539.736192129632</c:v>
                      </c:pt>
                      <c:pt idx="2561">
                        <c:v>42539.736203703702</c:v>
                      </c:pt>
                      <c:pt idx="2562">
                        <c:v>42539.736226851855</c:v>
                      </c:pt>
                      <c:pt idx="2563">
                        <c:v>42539.736238425925</c:v>
                      </c:pt>
                      <c:pt idx="2564">
                        <c:v>42539.736250000002</c:v>
                      </c:pt>
                      <c:pt idx="2565">
                        <c:v>42539.736261574071</c:v>
                      </c:pt>
                      <c:pt idx="2566">
                        <c:v>42539.736273148148</c:v>
                      </c:pt>
                      <c:pt idx="2567">
                        <c:v>42539.736284722225</c:v>
                      </c:pt>
                      <c:pt idx="2568">
                        <c:v>42539.736296296294</c:v>
                      </c:pt>
                      <c:pt idx="2569">
                        <c:v>42539.736307870371</c:v>
                      </c:pt>
                      <c:pt idx="2570">
                        <c:v>42539.736319444448</c:v>
                      </c:pt>
                      <c:pt idx="2571">
                        <c:v>42539.736331018517</c:v>
                      </c:pt>
                      <c:pt idx="2572">
                        <c:v>42539.736342592594</c:v>
                      </c:pt>
                      <c:pt idx="2573">
                        <c:v>42539.736354166664</c:v>
                      </c:pt>
                      <c:pt idx="2574">
                        <c:v>42539.73636574074</c:v>
                      </c:pt>
                      <c:pt idx="2575">
                        <c:v>42539.736377314817</c:v>
                      </c:pt>
                      <c:pt idx="2576">
                        <c:v>42539.736388888887</c:v>
                      </c:pt>
                      <c:pt idx="2577">
                        <c:v>42539.736400462964</c:v>
                      </c:pt>
                      <c:pt idx="2578">
                        <c:v>42539.73641203704</c:v>
                      </c:pt>
                      <c:pt idx="2579">
                        <c:v>42539.73642361111</c:v>
                      </c:pt>
                      <c:pt idx="2580">
                        <c:v>42539.736435185187</c:v>
                      </c:pt>
                      <c:pt idx="2581">
                        <c:v>42539.736446759256</c:v>
                      </c:pt>
                      <c:pt idx="2582">
                        <c:v>42539.736458333333</c:v>
                      </c:pt>
                      <c:pt idx="2583">
                        <c:v>42539.73646990741</c:v>
                      </c:pt>
                      <c:pt idx="2584">
                        <c:v>42539.736481481479</c:v>
                      </c:pt>
                      <c:pt idx="2585">
                        <c:v>42539.736493055556</c:v>
                      </c:pt>
                      <c:pt idx="2586">
                        <c:v>42539.736504629633</c:v>
                      </c:pt>
                      <c:pt idx="2587">
                        <c:v>42539.736516203702</c:v>
                      </c:pt>
                      <c:pt idx="2588">
                        <c:v>42539.736527777779</c:v>
                      </c:pt>
                      <c:pt idx="2589">
                        <c:v>42539.736539351848</c:v>
                      </c:pt>
                      <c:pt idx="2590">
                        <c:v>42539.736562500002</c:v>
                      </c:pt>
                      <c:pt idx="2591">
                        <c:v>42539.736574074072</c:v>
                      </c:pt>
                      <c:pt idx="2592">
                        <c:v>42539.736585648148</c:v>
                      </c:pt>
                      <c:pt idx="2593">
                        <c:v>42539.736597222225</c:v>
                      </c:pt>
                      <c:pt idx="2594">
                        <c:v>42539.736608796295</c:v>
                      </c:pt>
                      <c:pt idx="2595">
                        <c:v>42539.736620370371</c:v>
                      </c:pt>
                      <c:pt idx="2596">
                        <c:v>42539.736631944441</c:v>
                      </c:pt>
                      <c:pt idx="2597">
                        <c:v>42539.736643518518</c:v>
                      </c:pt>
                      <c:pt idx="2598">
                        <c:v>42539.736655092594</c:v>
                      </c:pt>
                      <c:pt idx="2599">
                        <c:v>42539.736666666664</c:v>
                      </c:pt>
                      <c:pt idx="2600">
                        <c:v>42539.736678240741</c:v>
                      </c:pt>
                      <c:pt idx="2601">
                        <c:v>42539.736689814818</c:v>
                      </c:pt>
                      <c:pt idx="2602">
                        <c:v>42539.736701388887</c:v>
                      </c:pt>
                      <c:pt idx="2603">
                        <c:v>42539.736712962964</c:v>
                      </c:pt>
                      <c:pt idx="2604">
                        <c:v>42539.736724537041</c:v>
                      </c:pt>
                      <c:pt idx="2605">
                        <c:v>42539.73673611111</c:v>
                      </c:pt>
                      <c:pt idx="2606">
                        <c:v>42539.736747685187</c:v>
                      </c:pt>
                      <c:pt idx="2607">
                        <c:v>42539.736759259256</c:v>
                      </c:pt>
                      <c:pt idx="2608">
                        <c:v>42539.736770833333</c:v>
                      </c:pt>
                      <c:pt idx="2609">
                        <c:v>42539.73678240741</c:v>
                      </c:pt>
                      <c:pt idx="2610">
                        <c:v>42539.736793981479</c:v>
                      </c:pt>
                      <c:pt idx="2611">
                        <c:v>42539.736805555556</c:v>
                      </c:pt>
                      <c:pt idx="2612">
                        <c:v>42539.736817129633</c:v>
                      </c:pt>
                      <c:pt idx="2613">
                        <c:v>42539.736828703702</c:v>
                      </c:pt>
                      <c:pt idx="2614">
                        <c:v>42539.736840277779</c:v>
                      </c:pt>
                      <c:pt idx="2615">
                        <c:v>42539.736851851849</c:v>
                      </c:pt>
                      <c:pt idx="2616">
                        <c:v>42539.736863425926</c:v>
                      </c:pt>
                      <c:pt idx="2617">
                        <c:v>42539.736875000002</c:v>
                      </c:pt>
                      <c:pt idx="2618">
                        <c:v>42539.736886574072</c:v>
                      </c:pt>
                      <c:pt idx="2619">
                        <c:v>42539.736898148149</c:v>
                      </c:pt>
                      <c:pt idx="2620">
                        <c:v>42539.736909722225</c:v>
                      </c:pt>
                      <c:pt idx="2621">
                        <c:v>42539.736921296295</c:v>
                      </c:pt>
                      <c:pt idx="2622">
                        <c:v>42539.736932870372</c:v>
                      </c:pt>
                      <c:pt idx="2623">
                        <c:v>42539.736944444441</c:v>
                      </c:pt>
                      <c:pt idx="2624">
                        <c:v>42539.736956018518</c:v>
                      </c:pt>
                      <c:pt idx="2625">
                        <c:v>42539.736967592595</c:v>
                      </c:pt>
                      <c:pt idx="2626">
                        <c:v>42539.736979166664</c:v>
                      </c:pt>
                      <c:pt idx="2627">
                        <c:v>42539.736990740741</c:v>
                      </c:pt>
                      <c:pt idx="2628">
                        <c:v>42539.737002314818</c:v>
                      </c:pt>
                      <c:pt idx="2629">
                        <c:v>42539.737013888887</c:v>
                      </c:pt>
                      <c:pt idx="2630">
                        <c:v>42539.737025462964</c:v>
                      </c:pt>
                      <c:pt idx="2631">
                        <c:v>42539.737037037034</c:v>
                      </c:pt>
                      <c:pt idx="2632">
                        <c:v>42539.73704861111</c:v>
                      </c:pt>
                      <c:pt idx="2633">
                        <c:v>42539.737060185187</c:v>
                      </c:pt>
                      <c:pt idx="2634">
                        <c:v>42539.737071759257</c:v>
                      </c:pt>
                      <c:pt idx="2635">
                        <c:v>42539.737083333333</c:v>
                      </c:pt>
                      <c:pt idx="2636">
                        <c:v>42539.73709490741</c:v>
                      </c:pt>
                      <c:pt idx="2637">
                        <c:v>42539.73710648148</c:v>
                      </c:pt>
                      <c:pt idx="2638">
                        <c:v>42539.737118055556</c:v>
                      </c:pt>
                      <c:pt idx="2639">
                        <c:v>42539.737129629626</c:v>
                      </c:pt>
                      <c:pt idx="2640">
                        <c:v>42539.737141203703</c:v>
                      </c:pt>
                      <c:pt idx="2641">
                        <c:v>42539.73715277778</c:v>
                      </c:pt>
                      <c:pt idx="2642">
                        <c:v>42539.737164351849</c:v>
                      </c:pt>
                      <c:pt idx="2643">
                        <c:v>42539.737175925926</c:v>
                      </c:pt>
                      <c:pt idx="2644">
                        <c:v>42539.737187500003</c:v>
                      </c:pt>
                      <c:pt idx="2645">
                        <c:v>42539.737199074072</c:v>
                      </c:pt>
                      <c:pt idx="2646">
                        <c:v>42539.737210648149</c:v>
                      </c:pt>
                      <c:pt idx="2647">
                        <c:v>42539.737222222226</c:v>
                      </c:pt>
                      <c:pt idx="2648">
                        <c:v>42539.737233796295</c:v>
                      </c:pt>
                      <c:pt idx="2649">
                        <c:v>42539.737245370372</c:v>
                      </c:pt>
                      <c:pt idx="2650">
                        <c:v>42539.737256944441</c:v>
                      </c:pt>
                      <c:pt idx="2651">
                        <c:v>42539.737280092595</c:v>
                      </c:pt>
                      <c:pt idx="2652">
                        <c:v>42539.737291666665</c:v>
                      </c:pt>
                      <c:pt idx="2653">
                        <c:v>42539.737303240741</c:v>
                      </c:pt>
                      <c:pt idx="2654">
                        <c:v>42539.737314814818</c:v>
                      </c:pt>
                      <c:pt idx="2655">
                        <c:v>42539.737326388888</c:v>
                      </c:pt>
                      <c:pt idx="2656">
                        <c:v>42539.737337962964</c:v>
                      </c:pt>
                      <c:pt idx="2657">
                        <c:v>42539.737349537034</c:v>
                      </c:pt>
                      <c:pt idx="2658">
                        <c:v>42539.737361111111</c:v>
                      </c:pt>
                      <c:pt idx="2659">
                        <c:v>42539.737372685187</c:v>
                      </c:pt>
                      <c:pt idx="2660">
                        <c:v>42539.737384259257</c:v>
                      </c:pt>
                      <c:pt idx="2661">
                        <c:v>42539.737395833334</c:v>
                      </c:pt>
                      <c:pt idx="2662">
                        <c:v>42539.737407407411</c:v>
                      </c:pt>
                      <c:pt idx="2663">
                        <c:v>42539.73741898148</c:v>
                      </c:pt>
                      <c:pt idx="2664">
                        <c:v>42539.737430555557</c:v>
                      </c:pt>
                      <c:pt idx="2665">
                        <c:v>42539.737442129626</c:v>
                      </c:pt>
                      <c:pt idx="2666">
                        <c:v>42539.737453703703</c:v>
                      </c:pt>
                      <c:pt idx="2667">
                        <c:v>42539.73746527778</c:v>
                      </c:pt>
                      <c:pt idx="2668">
                        <c:v>42539.737476851849</c:v>
                      </c:pt>
                      <c:pt idx="2669">
                        <c:v>42539.737488425926</c:v>
                      </c:pt>
                      <c:pt idx="2670">
                        <c:v>42539.737500000003</c:v>
                      </c:pt>
                      <c:pt idx="2671">
                        <c:v>42539.737511574072</c:v>
                      </c:pt>
                      <c:pt idx="2672">
                        <c:v>42539.737523148149</c:v>
                      </c:pt>
                      <c:pt idx="2673">
                        <c:v>42539.737534722219</c:v>
                      </c:pt>
                      <c:pt idx="2674">
                        <c:v>42539.737546296295</c:v>
                      </c:pt>
                      <c:pt idx="2675">
                        <c:v>42539.737557870372</c:v>
                      </c:pt>
                      <c:pt idx="2676">
                        <c:v>42539.737569444442</c:v>
                      </c:pt>
                      <c:pt idx="2677">
                        <c:v>42539.737581018519</c:v>
                      </c:pt>
                      <c:pt idx="2678">
                        <c:v>42539.737592592595</c:v>
                      </c:pt>
                      <c:pt idx="2679">
                        <c:v>42539.737604166665</c:v>
                      </c:pt>
                      <c:pt idx="2680">
                        <c:v>42539.737615740742</c:v>
                      </c:pt>
                      <c:pt idx="2681">
                        <c:v>42539.737627314818</c:v>
                      </c:pt>
                      <c:pt idx="2682">
                        <c:v>42539.737638888888</c:v>
                      </c:pt>
                      <c:pt idx="2683">
                        <c:v>42539.737650462965</c:v>
                      </c:pt>
                      <c:pt idx="2684">
                        <c:v>42539.737662037034</c:v>
                      </c:pt>
                      <c:pt idx="2685">
                        <c:v>42539.737673611111</c:v>
                      </c:pt>
                      <c:pt idx="2686">
                        <c:v>42539.737685185188</c:v>
                      </c:pt>
                      <c:pt idx="2687">
                        <c:v>42539.737696759257</c:v>
                      </c:pt>
                      <c:pt idx="2688">
                        <c:v>42539.737708333334</c:v>
                      </c:pt>
                      <c:pt idx="2689">
                        <c:v>42539.737719907411</c:v>
                      </c:pt>
                      <c:pt idx="2690">
                        <c:v>42539.73773148148</c:v>
                      </c:pt>
                      <c:pt idx="2691">
                        <c:v>42539.737743055557</c:v>
                      </c:pt>
                      <c:pt idx="2692">
                        <c:v>42539.737754629627</c:v>
                      </c:pt>
                      <c:pt idx="2693">
                        <c:v>42539.737766203703</c:v>
                      </c:pt>
                      <c:pt idx="2694">
                        <c:v>42539.73777777778</c:v>
                      </c:pt>
                      <c:pt idx="2695">
                        <c:v>42539.73778935185</c:v>
                      </c:pt>
                      <c:pt idx="2696">
                        <c:v>42539.737800925926</c:v>
                      </c:pt>
                      <c:pt idx="2697">
                        <c:v>42539.737812500003</c:v>
                      </c:pt>
                      <c:pt idx="2698">
                        <c:v>42539.737824074073</c:v>
                      </c:pt>
                      <c:pt idx="2699">
                        <c:v>42539.737835648149</c:v>
                      </c:pt>
                      <c:pt idx="2700">
                        <c:v>42539.737847222219</c:v>
                      </c:pt>
                      <c:pt idx="2701">
                        <c:v>42539.737858796296</c:v>
                      </c:pt>
                      <c:pt idx="2702">
                        <c:v>42539.737870370373</c:v>
                      </c:pt>
                      <c:pt idx="2703">
                        <c:v>42539.737881944442</c:v>
                      </c:pt>
                      <c:pt idx="2704">
                        <c:v>42539.737893518519</c:v>
                      </c:pt>
                      <c:pt idx="2705">
                        <c:v>42539.737905092596</c:v>
                      </c:pt>
                      <c:pt idx="2706">
                        <c:v>42539.737916666665</c:v>
                      </c:pt>
                      <c:pt idx="2707">
                        <c:v>42539.737928240742</c:v>
                      </c:pt>
                      <c:pt idx="2708">
                        <c:v>42539.737939814811</c:v>
                      </c:pt>
                      <c:pt idx="2709">
                        <c:v>42539.737951388888</c:v>
                      </c:pt>
                      <c:pt idx="2710">
                        <c:v>42539.737962962965</c:v>
                      </c:pt>
                      <c:pt idx="2711">
                        <c:v>42539.737974537034</c:v>
                      </c:pt>
                      <c:pt idx="2712">
                        <c:v>42539.737986111111</c:v>
                      </c:pt>
                      <c:pt idx="2713">
                        <c:v>42539.737997685188</c:v>
                      </c:pt>
                      <c:pt idx="2714">
                        <c:v>42539.738009259258</c:v>
                      </c:pt>
                      <c:pt idx="2715">
                        <c:v>42539.738020833334</c:v>
                      </c:pt>
                      <c:pt idx="2716">
                        <c:v>42539.738032407404</c:v>
                      </c:pt>
                      <c:pt idx="2717">
                        <c:v>42539.738043981481</c:v>
                      </c:pt>
                      <c:pt idx="2718">
                        <c:v>42539.738055555557</c:v>
                      </c:pt>
                      <c:pt idx="2719">
                        <c:v>42539.738067129627</c:v>
                      </c:pt>
                      <c:pt idx="2720">
                        <c:v>42539.738078703704</c:v>
                      </c:pt>
                      <c:pt idx="2721">
                        <c:v>42539.73809027778</c:v>
                      </c:pt>
                      <c:pt idx="2722">
                        <c:v>42539.73810185185</c:v>
                      </c:pt>
                      <c:pt idx="2723">
                        <c:v>42539.738113425927</c:v>
                      </c:pt>
                      <c:pt idx="2724">
                        <c:v>42539.738125000003</c:v>
                      </c:pt>
                      <c:pt idx="2725">
                        <c:v>42539.738136574073</c:v>
                      </c:pt>
                      <c:pt idx="2726">
                        <c:v>42539.73814814815</c:v>
                      </c:pt>
                      <c:pt idx="2727">
                        <c:v>42539.738159722219</c:v>
                      </c:pt>
                      <c:pt idx="2728">
                        <c:v>42539.738171296296</c:v>
                      </c:pt>
                      <c:pt idx="2729">
                        <c:v>42539.738182870373</c:v>
                      </c:pt>
                      <c:pt idx="2730">
                        <c:v>42539.738194444442</c:v>
                      </c:pt>
                      <c:pt idx="2731">
                        <c:v>42539.738206018519</c:v>
                      </c:pt>
                      <c:pt idx="2732">
                        <c:v>42539.738217592596</c:v>
                      </c:pt>
                      <c:pt idx="2733">
                        <c:v>42539.738229166665</c:v>
                      </c:pt>
                      <c:pt idx="2734">
                        <c:v>42539.738240740742</c:v>
                      </c:pt>
                      <c:pt idx="2735">
                        <c:v>42539.738252314812</c:v>
                      </c:pt>
                      <c:pt idx="2736">
                        <c:v>42539.738263888888</c:v>
                      </c:pt>
                      <c:pt idx="2737">
                        <c:v>42539.738275462965</c:v>
                      </c:pt>
                      <c:pt idx="2738">
                        <c:v>42539.738287037035</c:v>
                      </c:pt>
                      <c:pt idx="2739">
                        <c:v>42539.738298611112</c:v>
                      </c:pt>
                      <c:pt idx="2740">
                        <c:v>42539.738310185188</c:v>
                      </c:pt>
                      <c:pt idx="2741">
                        <c:v>42539.738321759258</c:v>
                      </c:pt>
                      <c:pt idx="2742">
                        <c:v>42539.738333333335</c:v>
                      </c:pt>
                      <c:pt idx="2743">
                        <c:v>42539.738344907404</c:v>
                      </c:pt>
                      <c:pt idx="2744">
                        <c:v>42539.738356481481</c:v>
                      </c:pt>
                      <c:pt idx="2745">
                        <c:v>42539.738368055558</c:v>
                      </c:pt>
                      <c:pt idx="2746">
                        <c:v>42539.738379629627</c:v>
                      </c:pt>
                      <c:pt idx="2747">
                        <c:v>42539.738391203704</c:v>
                      </c:pt>
                      <c:pt idx="2748">
                        <c:v>42539.738402777781</c:v>
                      </c:pt>
                      <c:pt idx="2749">
                        <c:v>42539.73841435185</c:v>
                      </c:pt>
                      <c:pt idx="2750">
                        <c:v>42539.738425925927</c:v>
                      </c:pt>
                      <c:pt idx="2751">
                        <c:v>42539.738437499997</c:v>
                      </c:pt>
                      <c:pt idx="2752">
                        <c:v>42539.738449074073</c:v>
                      </c:pt>
                      <c:pt idx="2753">
                        <c:v>42539.73846064815</c:v>
                      </c:pt>
                      <c:pt idx="2754">
                        <c:v>42539.73847222222</c:v>
                      </c:pt>
                      <c:pt idx="2755">
                        <c:v>42539.738483796296</c:v>
                      </c:pt>
                      <c:pt idx="2756">
                        <c:v>42539.738495370373</c:v>
                      </c:pt>
                      <c:pt idx="2757">
                        <c:v>42539.738518518519</c:v>
                      </c:pt>
                      <c:pt idx="2758">
                        <c:v>42539.738530092596</c:v>
                      </c:pt>
                      <c:pt idx="2759">
                        <c:v>42539.738541666666</c:v>
                      </c:pt>
                      <c:pt idx="2760">
                        <c:v>42539.738553240742</c:v>
                      </c:pt>
                      <c:pt idx="2761">
                        <c:v>42539.738564814812</c:v>
                      </c:pt>
                      <c:pt idx="2762">
                        <c:v>42539.738576388889</c:v>
                      </c:pt>
                      <c:pt idx="2763">
                        <c:v>42539.738587962966</c:v>
                      </c:pt>
                      <c:pt idx="2764">
                        <c:v>42539.738599537035</c:v>
                      </c:pt>
                      <c:pt idx="2765">
                        <c:v>42539.738611111112</c:v>
                      </c:pt>
                      <c:pt idx="2766">
                        <c:v>42539.738622685189</c:v>
                      </c:pt>
                      <c:pt idx="2767">
                        <c:v>42539.738634259258</c:v>
                      </c:pt>
                      <c:pt idx="2768">
                        <c:v>42539.738645833335</c:v>
                      </c:pt>
                      <c:pt idx="2769">
                        <c:v>42539.738657407404</c:v>
                      </c:pt>
                      <c:pt idx="2770">
                        <c:v>42539.738668981481</c:v>
                      </c:pt>
                      <c:pt idx="2771">
                        <c:v>42539.738680555558</c:v>
                      </c:pt>
                      <c:pt idx="2772">
                        <c:v>42539.738692129627</c:v>
                      </c:pt>
                      <c:pt idx="2773">
                        <c:v>42539.738703703704</c:v>
                      </c:pt>
                      <c:pt idx="2774">
                        <c:v>42539.738715277781</c:v>
                      </c:pt>
                      <c:pt idx="2775">
                        <c:v>42539.738726851851</c:v>
                      </c:pt>
                      <c:pt idx="2776">
                        <c:v>42539.738738425927</c:v>
                      </c:pt>
                      <c:pt idx="2777">
                        <c:v>42539.738749999997</c:v>
                      </c:pt>
                      <c:pt idx="2778">
                        <c:v>42539.738761574074</c:v>
                      </c:pt>
                      <c:pt idx="2779">
                        <c:v>42539.73877314815</c:v>
                      </c:pt>
                      <c:pt idx="2780">
                        <c:v>42539.73878472222</c:v>
                      </c:pt>
                      <c:pt idx="2781">
                        <c:v>42539.738796296297</c:v>
                      </c:pt>
                      <c:pt idx="2782">
                        <c:v>42539.738807870373</c:v>
                      </c:pt>
                      <c:pt idx="2783">
                        <c:v>42539.738819444443</c:v>
                      </c:pt>
                      <c:pt idx="2784">
                        <c:v>42539.73883101852</c:v>
                      </c:pt>
                      <c:pt idx="2785">
                        <c:v>42539.738842592589</c:v>
                      </c:pt>
                      <c:pt idx="2786">
                        <c:v>42539.738854166666</c:v>
                      </c:pt>
                      <c:pt idx="2787">
                        <c:v>42539.738865740743</c:v>
                      </c:pt>
                      <c:pt idx="2788">
                        <c:v>42539.738877314812</c:v>
                      </c:pt>
                      <c:pt idx="2789">
                        <c:v>42539.738888888889</c:v>
                      </c:pt>
                      <c:pt idx="2790">
                        <c:v>42539.738900462966</c:v>
                      </c:pt>
                      <c:pt idx="2791">
                        <c:v>42539.738923611112</c:v>
                      </c:pt>
                      <c:pt idx="2792">
                        <c:v>42539.738935185182</c:v>
                      </c:pt>
                      <c:pt idx="2793">
                        <c:v>42539.738946759258</c:v>
                      </c:pt>
                      <c:pt idx="2794">
                        <c:v>42539.738958333335</c:v>
                      </c:pt>
                      <c:pt idx="2795">
                        <c:v>42539.738969907405</c:v>
                      </c:pt>
                      <c:pt idx="2796">
                        <c:v>42539.738981481481</c:v>
                      </c:pt>
                      <c:pt idx="2797">
                        <c:v>42539.738993055558</c:v>
                      </c:pt>
                      <c:pt idx="2798">
                        <c:v>42539.739004629628</c:v>
                      </c:pt>
                      <c:pt idx="2799">
                        <c:v>42539.739016203705</c:v>
                      </c:pt>
                      <c:pt idx="2800">
                        <c:v>42539.739027777781</c:v>
                      </c:pt>
                      <c:pt idx="2801">
                        <c:v>42539.739039351851</c:v>
                      </c:pt>
                      <c:pt idx="2802">
                        <c:v>42539.739050925928</c:v>
                      </c:pt>
                      <c:pt idx="2803">
                        <c:v>42539.739062499997</c:v>
                      </c:pt>
                      <c:pt idx="2804">
                        <c:v>42539.739085648151</c:v>
                      </c:pt>
                      <c:pt idx="2805">
                        <c:v>42539.73909722222</c:v>
                      </c:pt>
                      <c:pt idx="2806">
                        <c:v>42539.739108796297</c:v>
                      </c:pt>
                      <c:pt idx="2807">
                        <c:v>42539.739120370374</c:v>
                      </c:pt>
                      <c:pt idx="2808">
                        <c:v>42539.739131944443</c:v>
                      </c:pt>
                      <c:pt idx="2809">
                        <c:v>42539.73914351852</c:v>
                      </c:pt>
                      <c:pt idx="2810">
                        <c:v>42539.739155092589</c:v>
                      </c:pt>
                      <c:pt idx="2811">
                        <c:v>42539.739166666666</c:v>
                      </c:pt>
                      <c:pt idx="2812">
                        <c:v>42539.739178240743</c:v>
                      </c:pt>
                      <c:pt idx="2813">
                        <c:v>42539.739189814813</c:v>
                      </c:pt>
                      <c:pt idx="2814">
                        <c:v>42539.739201388889</c:v>
                      </c:pt>
                      <c:pt idx="2815">
                        <c:v>42539.739212962966</c:v>
                      </c:pt>
                      <c:pt idx="2816">
                        <c:v>42539.739224537036</c:v>
                      </c:pt>
                      <c:pt idx="2817">
                        <c:v>42539.739236111112</c:v>
                      </c:pt>
                      <c:pt idx="2818">
                        <c:v>42539.739247685182</c:v>
                      </c:pt>
                      <c:pt idx="2819">
                        <c:v>42539.739259259259</c:v>
                      </c:pt>
                      <c:pt idx="2820">
                        <c:v>42539.739270833335</c:v>
                      </c:pt>
                      <c:pt idx="2821">
                        <c:v>42539.739282407405</c:v>
                      </c:pt>
                      <c:pt idx="2822">
                        <c:v>42539.739293981482</c:v>
                      </c:pt>
                      <c:pt idx="2823">
                        <c:v>42539.739305555559</c:v>
                      </c:pt>
                      <c:pt idx="2824">
                        <c:v>42539.739317129628</c:v>
                      </c:pt>
                      <c:pt idx="2825">
                        <c:v>42539.739328703705</c:v>
                      </c:pt>
                      <c:pt idx="2826">
                        <c:v>42539.739340277774</c:v>
                      </c:pt>
                      <c:pt idx="2827">
                        <c:v>42539.739351851851</c:v>
                      </c:pt>
                      <c:pt idx="2828">
                        <c:v>42539.739363425928</c:v>
                      </c:pt>
                      <c:pt idx="2829">
                        <c:v>42539.739374999997</c:v>
                      </c:pt>
                      <c:pt idx="2830">
                        <c:v>42539.739386574074</c:v>
                      </c:pt>
                      <c:pt idx="2831">
                        <c:v>42539.739398148151</c:v>
                      </c:pt>
                      <c:pt idx="2832">
                        <c:v>42539.73940972222</c:v>
                      </c:pt>
                      <c:pt idx="2833">
                        <c:v>42539.739421296297</c:v>
                      </c:pt>
                      <c:pt idx="2834">
                        <c:v>42539.739432870374</c:v>
                      </c:pt>
                      <c:pt idx="2835">
                        <c:v>42539.739444444444</c:v>
                      </c:pt>
                      <c:pt idx="2836">
                        <c:v>42539.73945601852</c:v>
                      </c:pt>
                      <c:pt idx="2837">
                        <c:v>42539.73946759259</c:v>
                      </c:pt>
                      <c:pt idx="2838">
                        <c:v>42539.739479166667</c:v>
                      </c:pt>
                      <c:pt idx="2839">
                        <c:v>42539.739490740743</c:v>
                      </c:pt>
                      <c:pt idx="2840">
                        <c:v>42539.739502314813</c:v>
                      </c:pt>
                      <c:pt idx="2841">
                        <c:v>42539.739525462966</c:v>
                      </c:pt>
                      <c:pt idx="2842">
                        <c:v>42539.739537037036</c:v>
                      </c:pt>
                      <c:pt idx="2843">
                        <c:v>42539.739548611113</c:v>
                      </c:pt>
                      <c:pt idx="2844">
                        <c:v>42539.739560185182</c:v>
                      </c:pt>
                      <c:pt idx="2845">
                        <c:v>42539.739571759259</c:v>
                      </c:pt>
                      <c:pt idx="2846">
                        <c:v>42539.739583333336</c:v>
                      </c:pt>
                      <c:pt idx="2847">
                        <c:v>42539.739594907405</c:v>
                      </c:pt>
                      <c:pt idx="2848">
                        <c:v>42539.739606481482</c:v>
                      </c:pt>
                      <c:pt idx="2849">
                        <c:v>42539.739618055559</c:v>
                      </c:pt>
                      <c:pt idx="2850">
                        <c:v>42539.739629629628</c:v>
                      </c:pt>
                      <c:pt idx="2851">
                        <c:v>42539.739641203705</c:v>
                      </c:pt>
                      <c:pt idx="2852">
                        <c:v>42539.739652777775</c:v>
                      </c:pt>
                      <c:pt idx="2853">
                        <c:v>42539.739664351851</c:v>
                      </c:pt>
                      <c:pt idx="2854">
                        <c:v>42539.739675925928</c:v>
                      </c:pt>
                      <c:pt idx="2855">
                        <c:v>42539.739687499998</c:v>
                      </c:pt>
                      <c:pt idx="2856">
                        <c:v>42539.739699074074</c:v>
                      </c:pt>
                      <c:pt idx="2857">
                        <c:v>42539.739722222221</c:v>
                      </c:pt>
                      <c:pt idx="2858">
                        <c:v>42539.739733796298</c:v>
                      </c:pt>
                      <c:pt idx="2859">
                        <c:v>42539.739745370367</c:v>
                      </c:pt>
                      <c:pt idx="2860">
                        <c:v>42539.739756944444</c:v>
                      </c:pt>
                      <c:pt idx="2861">
                        <c:v>42539.739768518521</c:v>
                      </c:pt>
                      <c:pt idx="2862">
                        <c:v>42539.73978009259</c:v>
                      </c:pt>
                      <c:pt idx="2863">
                        <c:v>42539.739791666667</c:v>
                      </c:pt>
                      <c:pt idx="2864">
                        <c:v>42539.739803240744</c:v>
                      </c:pt>
                      <c:pt idx="2865">
                        <c:v>42539.739814814813</c:v>
                      </c:pt>
                      <c:pt idx="2866">
                        <c:v>42539.73982638889</c:v>
                      </c:pt>
                      <c:pt idx="2867">
                        <c:v>42539.739837962959</c:v>
                      </c:pt>
                      <c:pt idx="2868">
                        <c:v>42539.739849537036</c:v>
                      </c:pt>
                      <c:pt idx="2869">
                        <c:v>42539.739861111113</c:v>
                      </c:pt>
                      <c:pt idx="2870">
                        <c:v>42539.739872685182</c:v>
                      </c:pt>
                      <c:pt idx="2871">
                        <c:v>42539.739884259259</c:v>
                      </c:pt>
                      <c:pt idx="2872">
                        <c:v>42539.739895833336</c:v>
                      </c:pt>
                      <c:pt idx="2873">
                        <c:v>42539.739907407406</c:v>
                      </c:pt>
                      <c:pt idx="2874">
                        <c:v>42539.739918981482</c:v>
                      </c:pt>
                      <c:pt idx="2875">
                        <c:v>42539.739930555559</c:v>
                      </c:pt>
                      <c:pt idx="2876">
                        <c:v>42539.739942129629</c:v>
                      </c:pt>
                      <c:pt idx="2877">
                        <c:v>42539.739953703705</c:v>
                      </c:pt>
                      <c:pt idx="2878">
                        <c:v>42539.739965277775</c:v>
                      </c:pt>
                      <c:pt idx="2879">
                        <c:v>42539.739976851852</c:v>
                      </c:pt>
                      <c:pt idx="2880">
                        <c:v>42539.739988425928</c:v>
                      </c:pt>
                      <c:pt idx="2881">
                        <c:v>42539.74</c:v>
                      </c:pt>
                      <c:pt idx="2882">
                        <c:v>42539.740011574075</c:v>
                      </c:pt>
                      <c:pt idx="2883">
                        <c:v>42539.740023148152</c:v>
                      </c:pt>
                      <c:pt idx="2884">
                        <c:v>42539.740034722221</c:v>
                      </c:pt>
                      <c:pt idx="2885">
                        <c:v>42539.740046296298</c:v>
                      </c:pt>
                      <c:pt idx="2886">
                        <c:v>42539.740057870367</c:v>
                      </c:pt>
                      <c:pt idx="2887">
                        <c:v>42539.740069444444</c:v>
                      </c:pt>
                      <c:pt idx="2888">
                        <c:v>42539.740081018521</c:v>
                      </c:pt>
                      <c:pt idx="2889">
                        <c:v>42539.74009259259</c:v>
                      </c:pt>
                      <c:pt idx="2890">
                        <c:v>42539.740104166667</c:v>
                      </c:pt>
                      <c:pt idx="2891">
                        <c:v>42539.740115740744</c:v>
                      </c:pt>
                      <c:pt idx="2892">
                        <c:v>42539.740127314813</c:v>
                      </c:pt>
                      <c:pt idx="2893">
                        <c:v>42539.74013888889</c:v>
                      </c:pt>
                      <c:pt idx="2894">
                        <c:v>42539.74015046296</c:v>
                      </c:pt>
                      <c:pt idx="2895">
                        <c:v>42539.740162037036</c:v>
                      </c:pt>
                      <c:pt idx="2896">
                        <c:v>42539.740173611113</c:v>
                      </c:pt>
                      <c:pt idx="2897">
                        <c:v>42539.740185185183</c:v>
                      </c:pt>
                      <c:pt idx="2898">
                        <c:v>42539.74019675926</c:v>
                      </c:pt>
                      <c:pt idx="2899">
                        <c:v>42539.740208333336</c:v>
                      </c:pt>
                      <c:pt idx="2900">
                        <c:v>42539.740219907406</c:v>
                      </c:pt>
                      <c:pt idx="2901">
                        <c:v>42539.740231481483</c:v>
                      </c:pt>
                      <c:pt idx="2902">
                        <c:v>42539.740243055552</c:v>
                      </c:pt>
                      <c:pt idx="2903">
                        <c:v>42539.740254629629</c:v>
                      </c:pt>
                      <c:pt idx="2904">
                        <c:v>42539.740266203706</c:v>
                      </c:pt>
                      <c:pt idx="2905">
                        <c:v>42539.740277777775</c:v>
                      </c:pt>
                      <c:pt idx="2906">
                        <c:v>42539.740289351852</c:v>
                      </c:pt>
                      <c:pt idx="2907">
                        <c:v>42539.740300925929</c:v>
                      </c:pt>
                      <c:pt idx="2908">
                        <c:v>42539.740312499998</c:v>
                      </c:pt>
                      <c:pt idx="2909">
                        <c:v>42539.740324074075</c:v>
                      </c:pt>
                      <c:pt idx="2910">
                        <c:v>42539.740347222221</c:v>
                      </c:pt>
                      <c:pt idx="2911">
                        <c:v>42539.740358796298</c:v>
                      </c:pt>
                      <c:pt idx="2912">
                        <c:v>42539.740381944444</c:v>
                      </c:pt>
                      <c:pt idx="2913">
                        <c:v>42539.740393518521</c:v>
                      </c:pt>
                      <c:pt idx="2914">
                        <c:v>42539.740405092591</c:v>
                      </c:pt>
                      <c:pt idx="2915">
                        <c:v>42539.740416666667</c:v>
                      </c:pt>
                      <c:pt idx="2916">
                        <c:v>42539.740428240744</c:v>
                      </c:pt>
                      <c:pt idx="2917">
                        <c:v>42539.740439814814</c:v>
                      </c:pt>
                      <c:pt idx="2918">
                        <c:v>42539.740451388891</c:v>
                      </c:pt>
                      <c:pt idx="2919">
                        <c:v>42539.740474537037</c:v>
                      </c:pt>
                      <c:pt idx="2920">
                        <c:v>42539.740486111114</c:v>
                      </c:pt>
                      <c:pt idx="2921">
                        <c:v>42539.740497685183</c:v>
                      </c:pt>
                      <c:pt idx="2922">
                        <c:v>42539.74050925926</c:v>
                      </c:pt>
                      <c:pt idx="2923">
                        <c:v>42539.740520833337</c:v>
                      </c:pt>
                      <c:pt idx="2924">
                        <c:v>42539.740532407406</c:v>
                      </c:pt>
                      <c:pt idx="2925">
                        <c:v>42539.740543981483</c:v>
                      </c:pt>
                      <c:pt idx="2926">
                        <c:v>42539.740555555552</c:v>
                      </c:pt>
                      <c:pt idx="2927">
                        <c:v>42539.740567129629</c:v>
                      </c:pt>
                      <c:pt idx="2928">
                        <c:v>42539.740578703706</c:v>
                      </c:pt>
                      <c:pt idx="2929">
                        <c:v>42539.740590277775</c:v>
                      </c:pt>
                      <c:pt idx="2930">
                        <c:v>42539.740601851852</c:v>
                      </c:pt>
                      <c:pt idx="2931">
                        <c:v>42539.740613425929</c:v>
                      </c:pt>
                      <c:pt idx="2932">
                        <c:v>42539.740624999999</c:v>
                      </c:pt>
                      <c:pt idx="2933">
                        <c:v>42539.740636574075</c:v>
                      </c:pt>
                      <c:pt idx="2934">
                        <c:v>42539.740648148145</c:v>
                      </c:pt>
                      <c:pt idx="2935">
                        <c:v>42539.740659722222</c:v>
                      </c:pt>
                      <c:pt idx="2936">
                        <c:v>42539.740671296298</c:v>
                      </c:pt>
                      <c:pt idx="2937">
                        <c:v>42539.740682870368</c:v>
                      </c:pt>
                      <c:pt idx="2938">
                        <c:v>42539.740706018521</c:v>
                      </c:pt>
                      <c:pt idx="2939">
                        <c:v>42539.740717592591</c:v>
                      </c:pt>
                      <c:pt idx="2940">
                        <c:v>42539.740729166668</c:v>
                      </c:pt>
                      <c:pt idx="2941">
                        <c:v>42539.740740740737</c:v>
                      </c:pt>
                      <c:pt idx="2942">
                        <c:v>42539.740752314814</c:v>
                      </c:pt>
                      <c:pt idx="2943">
                        <c:v>42539.740763888891</c:v>
                      </c:pt>
                      <c:pt idx="2944">
                        <c:v>42539.74077546296</c:v>
                      </c:pt>
                      <c:pt idx="2945">
                        <c:v>42539.740787037037</c:v>
                      </c:pt>
                      <c:pt idx="2946">
                        <c:v>42539.740798611114</c:v>
                      </c:pt>
                      <c:pt idx="2947">
                        <c:v>42539.740810185183</c:v>
                      </c:pt>
                      <c:pt idx="2948">
                        <c:v>42539.74082175926</c:v>
                      </c:pt>
                      <c:pt idx="2949">
                        <c:v>42539.740833333337</c:v>
                      </c:pt>
                      <c:pt idx="2950">
                        <c:v>42539.740844907406</c:v>
                      </c:pt>
                      <c:pt idx="2951">
                        <c:v>42539.740856481483</c:v>
                      </c:pt>
                      <c:pt idx="2952">
                        <c:v>42539.740879629629</c:v>
                      </c:pt>
                      <c:pt idx="2953">
                        <c:v>42539.740891203706</c:v>
                      </c:pt>
                      <c:pt idx="2954">
                        <c:v>42539.740902777776</c:v>
                      </c:pt>
                      <c:pt idx="2955">
                        <c:v>42539.740914351853</c:v>
                      </c:pt>
                      <c:pt idx="2956">
                        <c:v>42539.740925925929</c:v>
                      </c:pt>
                      <c:pt idx="2957">
                        <c:v>42539.740937499999</c:v>
                      </c:pt>
                      <c:pt idx="2958">
                        <c:v>42539.740949074076</c:v>
                      </c:pt>
                      <c:pt idx="2959">
                        <c:v>42539.740960648145</c:v>
                      </c:pt>
                      <c:pt idx="2960">
                        <c:v>42539.740972222222</c:v>
                      </c:pt>
                      <c:pt idx="2961">
                        <c:v>42539.740983796299</c:v>
                      </c:pt>
                      <c:pt idx="2962">
                        <c:v>42539.740995370368</c:v>
                      </c:pt>
                      <c:pt idx="2963">
                        <c:v>42539.741006944445</c:v>
                      </c:pt>
                      <c:pt idx="2964">
                        <c:v>42539.741018518522</c:v>
                      </c:pt>
                      <c:pt idx="2965">
                        <c:v>42539.741030092591</c:v>
                      </c:pt>
                      <c:pt idx="2966">
                        <c:v>42539.741053240738</c:v>
                      </c:pt>
                      <c:pt idx="2967">
                        <c:v>42539.741064814814</c:v>
                      </c:pt>
                      <c:pt idx="2968">
                        <c:v>42539.741076388891</c:v>
                      </c:pt>
                      <c:pt idx="2969">
                        <c:v>42539.741087962961</c:v>
                      </c:pt>
                      <c:pt idx="2970">
                        <c:v>42539.741099537037</c:v>
                      </c:pt>
                      <c:pt idx="2971">
                        <c:v>42539.741111111114</c:v>
                      </c:pt>
                      <c:pt idx="2972">
                        <c:v>42539.741122685184</c:v>
                      </c:pt>
                      <c:pt idx="2973">
                        <c:v>42539.74113425926</c:v>
                      </c:pt>
                      <c:pt idx="2974">
                        <c:v>42539.74114583333</c:v>
                      </c:pt>
                      <c:pt idx="2975">
                        <c:v>42539.741157407407</c:v>
                      </c:pt>
                      <c:pt idx="2976">
                        <c:v>42539.741168981483</c:v>
                      </c:pt>
                      <c:pt idx="2977">
                        <c:v>42539.741180555553</c:v>
                      </c:pt>
                      <c:pt idx="2978">
                        <c:v>42539.74119212963</c:v>
                      </c:pt>
                      <c:pt idx="2979">
                        <c:v>42539.741203703707</c:v>
                      </c:pt>
                      <c:pt idx="2980">
                        <c:v>42539.741215277776</c:v>
                      </c:pt>
                      <c:pt idx="2981">
                        <c:v>42539.741226851853</c:v>
                      </c:pt>
                      <c:pt idx="2982">
                        <c:v>42539.741238425922</c:v>
                      </c:pt>
                      <c:pt idx="2983">
                        <c:v>42539.741249999999</c:v>
                      </c:pt>
                      <c:pt idx="2984">
                        <c:v>42539.741273148145</c:v>
                      </c:pt>
                      <c:pt idx="2985">
                        <c:v>42539.741284722222</c:v>
                      </c:pt>
                      <c:pt idx="2986">
                        <c:v>42539.741296296299</c:v>
                      </c:pt>
                      <c:pt idx="2987">
                        <c:v>42539.741307870368</c:v>
                      </c:pt>
                      <c:pt idx="2988">
                        <c:v>42539.741319444445</c:v>
                      </c:pt>
                      <c:pt idx="2989">
                        <c:v>42539.741342592592</c:v>
                      </c:pt>
                      <c:pt idx="2990">
                        <c:v>42539.741365740738</c:v>
                      </c:pt>
                      <c:pt idx="2991">
                        <c:v>42539.741377314815</c:v>
                      </c:pt>
                      <c:pt idx="2992">
                        <c:v>42539.741388888891</c:v>
                      </c:pt>
                      <c:pt idx="2993">
                        <c:v>42539.741400462961</c:v>
                      </c:pt>
                      <c:pt idx="2994">
                        <c:v>42539.741412037038</c:v>
                      </c:pt>
                      <c:pt idx="2995">
                        <c:v>42539.741423611114</c:v>
                      </c:pt>
                      <c:pt idx="2996">
                        <c:v>42539.741435185184</c:v>
                      </c:pt>
                      <c:pt idx="2997">
                        <c:v>42539.741446759261</c:v>
                      </c:pt>
                      <c:pt idx="2998">
                        <c:v>42539.74145833333</c:v>
                      </c:pt>
                      <c:pt idx="2999">
                        <c:v>42539.741469907407</c:v>
                      </c:pt>
                      <c:pt idx="3000">
                        <c:v>42539.741481481484</c:v>
                      </c:pt>
                      <c:pt idx="3001">
                        <c:v>42539.741493055553</c:v>
                      </c:pt>
                      <c:pt idx="3002">
                        <c:v>42539.74150462963</c:v>
                      </c:pt>
                      <c:pt idx="3003">
                        <c:v>42539.741516203707</c:v>
                      </c:pt>
                      <c:pt idx="3004">
                        <c:v>42539.741527777776</c:v>
                      </c:pt>
                      <c:pt idx="3005">
                        <c:v>42539.741539351853</c:v>
                      </c:pt>
                      <c:pt idx="3006">
                        <c:v>42539.741550925923</c:v>
                      </c:pt>
                      <c:pt idx="3007">
                        <c:v>42539.741562499999</c:v>
                      </c:pt>
                      <c:pt idx="3008">
                        <c:v>42539.741574074076</c:v>
                      </c:pt>
                      <c:pt idx="3009">
                        <c:v>42539.741585648146</c:v>
                      </c:pt>
                      <c:pt idx="3010">
                        <c:v>42539.741597222222</c:v>
                      </c:pt>
                      <c:pt idx="3011">
                        <c:v>42539.741608796299</c:v>
                      </c:pt>
                      <c:pt idx="3012">
                        <c:v>42539.741620370369</c:v>
                      </c:pt>
                      <c:pt idx="3013">
                        <c:v>42539.741631944446</c:v>
                      </c:pt>
                      <c:pt idx="3014">
                        <c:v>42539.741643518515</c:v>
                      </c:pt>
                      <c:pt idx="3015">
                        <c:v>42539.741655092592</c:v>
                      </c:pt>
                      <c:pt idx="3016">
                        <c:v>42539.741666666669</c:v>
                      </c:pt>
                      <c:pt idx="3017">
                        <c:v>42539.741678240738</c:v>
                      </c:pt>
                      <c:pt idx="3018">
                        <c:v>42539.741689814815</c:v>
                      </c:pt>
                      <c:pt idx="3019">
                        <c:v>42539.741701388892</c:v>
                      </c:pt>
                      <c:pt idx="3020">
                        <c:v>42539.741712962961</c:v>
                      </c:pt>
                      <c:pt idx="3021">
                        <c:v>42539.741724537038</c:v>
                      </c:pt>
                      <c:pt idx="3022">
                        <c:v>42539.741736111115</c:v>
                      </c:pt>
                      <c:pt idx="3023">
                        <c:v>42539.741747685184</c:v>
                      </c:pt>
                      <c:pt idx="3024">
                        <c:v>42539.741759259261</c:v>
                      </c:pt>
                      <c:pt idx="3025">
                        <c:v>42539.741770833331</c:v>
                      </c:pt>
                      <c:pt idx="3026">
                        <c:v>42539.741782407407</c:v>
                      </c:pt>
                      <c:pt idx="3027">
                        <c:v>42539.741793981484</c:v>
                      </c:pt>
                      <c:pt idx="3028">
                        <c:v>42539.741805555554</c:v>
                      </c:pt>
                      <c:pt idx="3029">
                        <c:v>42539.74181712963</c:v>
                      </c:pt>
                      <c:pt idx="3030">
                        <c:v>42539.741828703707</c:v>
                      </c:pt>
                      <c:pt idx="3031">
                        <c:v>42539.741840277777</c:v>
                      </c:pt>
                      <c:pt idx="3032">
                        <c:v>42539.741851851853</c:v>
                      </c:pt>
                      <c:pt idx="3033">
                        <c:v>42539.741863425923</c:v>
                      </c:pt>
                      <c:pt idx="3034">
                        <c:v>42539.741875</c:v>
                      </c:pt>
                      <c:pt idx="3035">
                        <c:v>42539.741886574076</c:v>
                      </c:pt>
                      <c:pt idx="3036">
                        <c:v>42539.741898148146</c:v>
                      </c:pt>
                      <c:pt idx="3037">
                        <c:v>42539.741909722223</c:v>
                      </c:pt>
                      <c:pt idx="3038">
                        <c:v>42539.7419212963</c:v>
                      </c:pt>
                      <c:pt idx="3039">
                        <c:v>42539.741932870369</c:v>
                      </c:pt>
                      <c:pt idx="3040">
                        <c:v>42539.741944444446</c:v>
                      </c:pt>
                      <c:pt idx="3041">
                        <c:v>42539.741956018515</c:v>
                      </c:pt>
                      <c:pt idx="3042">
                        <c:v>42539.741967592592</c:v>
                      </c:pt>
                      <c:pt idx="3043">
                        <c:v>42539.741979166669</c:v>
                      </c:pt>
                      <c:pt idx="3044">
                        <c:v>42539.741990740738</c:v>
                      </c:pt>
                      <c:pt idx="3045">
                        <c:v>42539.742002314815</c:v>
                      </c:pt>
                      <c:pt idx="3046">
                        <c:v>42539.742013888892</c:v>
                      </c:pt>
                      <c:pt idx="3047">
                        <c:v>42539.742025462961</c:v>
                      </c:pt>
                      <c:pt idx="3048">
                        <c:v>42539.742037037038</c:v>
                      </c:pt>
                      <c:pt idx="3049">
                        <c:v>42539.742048611108</c:v>
                      </c:pt>
                      <c:pt idx="3050">
                        <c:v>42539.742060185185</c:v>
                      </c:pt>
                      <c:pt idx="3051">
                        <c:v>42539.742071759261</c:v>
                      </c:pt>
                      <c:pt idx="3052">
                        <c:v>42539.742083333331</c:v>
                      </c:pt>
                      <c:pt idx="3053">
                        <c:v>42539.742094907408</c:v>
                      </c:pt>
                      <c:pt idx="3054">
                        <c:v>42539.742106481484</c:v>
                      </c:pt>
                      <c:pt idx="3055">
                        <c:v>42539.742118055554</c:v>
                      </c:pt>
                      <c:pt idx="3056">
                        <c:v>42539.742129629631</c:v>
                      </c:pt>
                      <c:pt idx="3057">
                        <c:v>42539.7421412037</c:v>
                      </c:pt>
                      <c:pt idx="3058">
                        <c:v>42539.742175925923</c:v>
                      </c:pt>
                      <c:pt idx="3059">
                        <c:v>42539.7421875</c:v>
                      </c:pt>
                      <c:pt idx="3060">
                        <c:v>42539.742199074077</c:v>
                      </c:pt>
                      <c:pt idx="3061">
                        <c:v>42539.742210648146</c:v>
                      </c:pt>
                      <c:pt idx="3062">
                        <c:v>42539.742222222223</c:v>
                      </c:pt>
                      <c:pt idx="3063">
                        <c:v>42539.7422337963</c:v>
                      </c:pt>
                      <c:pt idx="3064">
                        <c:v>42539.742245370369</c:v>
                      </c:pt>
                      <c:pt idx="3065">
                        <c:v>42539.742256944446</c:v>
                      </c:pt>
                      <c:pt idx="3066">
                        <c:v>42539.742268518516</c:v>
                      </c:pt>
                      <c:pt idx="3067">
                        <c:v>42539.742280092592</c:v>
                      </c:pt>
                      <c:pt idx="3068">
                        <c:v>42539.742291666669</c:v>
                      </c:pt>
                      <c:pt idx="3069">
                        <c:v>42539.742303240739</c:v>
                      </c:pt>
                      <c:pt idx="3070">
                        <c:v>42539.742314814815</c:v>
                      </c:pt>
                      <c:pt idx="3071">
                        <c:v>42539.742326388892</c:v>
                      </c:pt>
                      <c:pt idx="3072">
                        <c:v>42539.742337962962</c:v>
                      </c:pt>
                      <c:pt idx="3073">
                        <c:v>42539.742349537039</c:v>
                      </c:pt>
                      <c:pt idx="3074">
                        <c:v>42539.742361111108</c:v>
                      </c:pt>
                      <c:pt idx="3075">
                        <c:v>42539.742372685185</c:v>
                      </c:pt>
                      <c:pt idx="3076">
                        <c:v>42539.742384259262</c:v>
                      </c:pt>
                      <c:pt idx="3077">
                        <c:v>42539.742395833331</c:v>
                      </c:pt>
                      <c:pt idx="3078">
                        <c:v>42539.742407407408</c:v>
                      </c:pt>
                      <c:pt idx="3079">
                        <c:v>42539.742418981485</c:v>
                      </c:pt>
                      <c:pt idx="3080">
                        <c:v>42539.742430555554</c:v>
                      </c:pt>
                      <c:pt idx="3081">
                        <c:v>42539.742442129631</c:v>
                      </c:pt>
                      <c:pt idx="3082">
                        <c:v>42539.7424537037</c:v>
                      </c:pt>
                      <c:pt idx="3083">
                        <c:v>42539.742465277777</c:v>
                      </c:pt>
                      <c:pt idx="3084">
                        <c:v>42539.742476851854</c:v>
                      </c:pt>
                      <c:pt idx="3085">
                        <c:v>42539.742488425924</c:v>
                      </c:pt>
                      <c:pt idx="3086">
                        <c:v>42539.7425</c:v>
                      </c:pt>
                      <c:pt idx="3087">
                        <c:v>42539.742511574077</c:v>
                      </c:pt>
                      <c:pt idx="3088">
                        <c:v>42539.742523148147</c:v>
                      </c:pt>
                      <c:pt idx="3089">
                        <c:v>42539.742534722223</c:v>
                      </c:pt>
                      <c:pt idx="3090">
                        <c:v>42539.742546296293</c:v>
                      </c:pt>
                      <c:pt idx="3091">
                        <c:v>42539.74255787037</c:v>
                      </c:pt>
                      <c:pt idx="3092">
                        <c:v>42539.742569444446</c:v>
                      </c:pt>
                      <c:pt idx="3093">
                        <c:v>42539.742581018516</c:v>
                      </c:pt>
                      <c:pt idx="3094">
                        <c:v>42539.742592592593</c:v>
                      </c:pt>
                      <c:pt idx="3095">
                        <c:v>42539.742604166669</c:v>
                      </c:pt>
                      <c:pt idx="3096">
                        <c:v>42539.742615740739</c:v>
                      </c:pt>
                      <c:pt idx="3097">
                        <c:v>42539.742627314816</c:v>
                      </c:pt>
                      <c:pt idx="3098">
                        <c:v>42539.742638888885</c:v>
                      </c:pt>
                      <c:pt idx="3099">
                        <c:v>42539.742650462962</c:v>
                      </c:pt>
                      <c:pt idx="3100">
                        <c:v>42539.742662037039</c:v>
                      </c:pt>
                      <c:pt idx="3101">
                        <c:v>42539.742673611108</c:v>
                      </c:pt>
                      <c:pt idx="3102">
                        <c:v>42539.742685185185</c:v>
                      </c:pt>
                      <c:pt idx="3103">
                        <c:v>42539.742696759262</c:v>
                      </c:pt>
                      <c:pt idx="3104">
                        <c:v>42539.742708333331</c:v>
                      </c:pt>
                      <c:pt idx="3105">
                        <c:v>42539.742719907408</c:v>
                      </c:pt>
                      <c:pt idx="3106">
                        <c:v>42539.742731481485</c:v>
                      </c:pt>
                      <c:pt idx="3107">
                        <c:v>42539.742743055554</c:v>
                      </c:pt>
                      <c:pt idx="3108">
                        <c:v>42539.742754629631</c:v>
                      </c:pt>
                      <c:pt idx="3109">
                        <c:v>42539.742766203701</c:v>
                      </c:pt>
                      <c:pt idx="3110">
                        <c:v>42539.742777777778</c:v>
                      </c:pt>
                      <c:pt idx="3111">
                        <c:v>42539.742789351854</c:v>
                      </c:pt>
                      <c:pt idx="3112">
                        <c:v>42539.742800925924</c:v>
                      </c:pt>
                      <c:pt idx="3113">
                        <c:v>42539.742812500001</c:v>
                      </c:pt>
                      <c:pt idx="3114">
                        <c:v>42539.742824074077</c:v>
                      </c:pt>
                      <c:pt idx="3115">
                        <c:v>42539.742835648147</c:v>
                      </c:pt>
                      <c:pt idx="3116">
                        <c:v>42539.742847222224</c:v>
                      </c:pt>
                      <c:pt idx="3117">
                        <c:v>42539.742858796293</c:v>
                      </c:pt>
                      <c:pt idx="3118">
                        <c:v>42539.74287037037</c:v>
                      </c:pt>
                      <c:pt idx="3119">
                        <c:v>42539.742881944447</c:v>
                      </c:pt>
                      <c:pt idx="3120">
                        <c:v>42539.742893518516</c:v>
                      </c:pt>
                      <c:pt idx="3121">
                        <c:v>42539.742905092593</c:v>
                      </c:pt>
                      <c:pt idx="3122">
                        <c:v>42539.74291666667</c:v>
                      </c:pt>
                      <c:pt idx="3123">
                        <c:v>42539.742928240739</c:v>
                      </c:pt>
                      <c:pt idx="3124">
                        <c:v>42539.742939814816</c:v>
                      </c:pt>
                      <c:pt idx="3125">
                        <c:v>42539.742951388886</c:v>
                      </c:pt>
                      <c:pt idx="3126">
                        <c:v>42539.742962962962</c:v>
                      </c:pt>
                      <c:pt idx="3127">
                        <c:v>42539.742974537039</c:v>
                      </c:pt>
                      <c:pt idx="3128">
                        <c:v>42539.742986111109</c:v>
                      </c:pt>
                      <c:pt idx="3129">
                        <c:v>42539.742997685185</c:v>
                      </c:pt>
                      <c:pt idx="3130">
                        <c:v>42539.743009259262</c:v>
                      </c:pt>
                      <c:pt idx="3131">
                        <c:v>42539.743020833332</c:v>
                      </c:pt>
                      <c:pt idx="3132">
                        <c:v>42539.743032407408</c:v>
                      </c:pt>
                      <c:pt idx="3133">
                        <c:v>42539.743043981478</c:v>
                      </c:pt>
                      <c:pt idx="3134">
                        <c:v>42539.743055555555</c:v>
                      </c:pt>
                      <c:pt idx="3135">
                        <c:v>42539.743067129632</c:v>
                      </c:pt>
                      <c:pt idx="3136">
                        <c:v>42539.743078703701</c:v>
                      </c:pt>
                      <c:pt idx="3137">
                        <c:v>42539.743090277778</c:v>
                      </c:pt>
                      <c:pt idx="3138">
                        <c:v>42539.743101851855</c:v>
                      </c:pt>
                      <c:pt idx="3139">
                        <c:v>42539.743113425924</c:v>
                      </c:pt>
                      <c:pt idx="3140">
                        <c:v>42539.743125000001</c:v>
                      </c:pt>
                      <c:pt idx="3141">
                        <c:v>42539.743136574078</c:v>
                      </c:pt>
                      <c:pt idx="3142">
                        <c:v>42539.743148148147</c:v>
                      </c:pt>
                      <c:pt idx="3143">
                        <c:v>42539.743159722224</c:v>
                      </c:pt>
                      <c:pt idx="3144">
                        <c:v>42539.743171296293</c:v>
                      </c:pt>
                      <c:pt idx="3145">
                        <c:v>42539.74318287037</c:v>
                      </c:pt>
                      <c:pt idx="3146">
                        <c:v>42539.743194444447</c:v>
                      </c:pt>
                      <c:pt idx="3147">
                        <c:v>42539.743206018517</c:v>
                      </c:pt>
                      <c:pt idx="3148">
                        <c:v>42539.743217592593</c:v>
                      </c:pt>
                      <c:pt idx="3149">
                        <c:v>42539.74322916667</c:v>
                      </c:pt>
                      <c:pt idx="3150">
                        <c:v>42539.74324074074</c:v>
                      </c:pt>
                      <c:pt idx="3151">
                        <c:v>42539.743252314816</c:v>
                      </c:pt>
                      <c:pt idx="3152">
                        <c:v>42539.743263888886</c:v>
                      </c:pt>
                      <c:pt idx="3153">
                        <c:v>42539.743275462963</c:v>
                      </c:pt>
                      <c:pt idx="3154">
                        <c:v>42539.743287037039</c:v>
                      </c:pt>
                      <c:pt idx="3155">
                        <c:v>42539.743298611109</c:v>
                      </c:pt>
                      <c:pt idx="3156">
                        <c:v>42539.743310185186</c:v>
                      </c:pt>
                      <c:pt idx="3157">
                        <c:v>42539.743321759262</c:v>
                      </c:pt>
                      <c:pt idx="3158">
                        <c:v>42539.743333333332</c:v>
                      </c:pt>
                      <c:pt idx="3159">
                        <c:v>42539.743344907409</c:v>
                      </c:pt>
                      <c:pt idx="3160">
                        <c:v>42539.743356481478</c:v>
                      </c:pt>
                      <c:pt idx="3161">
                        <c:v>42539.743368055555</c:v>
                      </c:pt>
                      <c:pt idx="3162">
                        <c:v>42539.743379629632</c:v>
                      </c:pt>
                      <c:pt idx="3163">
                        <c:v>42539.743391203701</c:v>
                      </c:pt>
                      <c:pt idx="3164">
                        <c:v>42539.743402777778</c:v>
                      </c:pt>
                      <c:pt idx="3165">
                        <c:v>42539.743414351855</c:v>
                      </c:pt>
                      <c:pt idx="3166">
                        <c:v>42539.743425925924</c:v>
                      </c:pt>
                      <c:pt idx="3167">
                        <c:v>42539.743449074071</c:v>
                      </c:pt>
                      <c:pt idx="3168">
                        <c:v>42539.743460648147</c:v>
                      </c:pt>
                      <c:pt idx="3169">
                        <c:v>42539.743472222224</c:v>
                      </c:pt>
                      <c:pt idx="3170">
                        <c:v>42539.743483796294</c:v>
                      </c:pt>
                      <c:pt idx="3171">
                        <c:v>42539.743495370371</c:v>
                      </c:pt>
                      <c:pt idx="3172">
                        <c:v>42539.743506944447</c:v>
                      </c:pt>
                      <c:pt idx="3173">
                        <c:v>42539.743518518517</c:v>
                      </c:pt>
                      <c:pt idx="3174">
                        <c:v>42539.743530092594</c:v>
                      </c:pt>
                      <c:pt idx="3175">
                        <c:v>42539.743541666663</c:v>
                      </c:pt>
                      <c:pt idx="3176">
                        <c:v>42539.74355324074</c:v>
                      </c:pt>
                      <c:pt idx="3177">
                        <c:v>42539.743564814817</c:v>
                      </c:pt>
                      <c:pt idx="3178">
                        <c:v>42539.743576388886</c:v>
                      </c:pt>
                      <c:pt idx="3179">
                        <c:v>42539.743587962963</c:v>
                      </c:pt>
                      <c:pt idx="3180">
                        <c:v>42539.74359953704</c:v>
                      </c:pt>
                      <c:pt idx="3181">
                        <c:v>42539.743611111109</c:v>
                      </c:pt>
                      <c:pt idx="3182">
                        <c:v>42539.743634259263</c:v>
                      </c:pt>
                      <c:pt idx="3183">
                        <c:v>42539.743645833332</c:v>
                      </c:pt>
                      <c:pt idx="3184">
                        <c:v>42539.743657407409</c:v>
                      </c:pt>
                      <c:pt idx="3185">
                        <c:v>42539.743668981479</c:v>
                      </c:pt>
                      <c:pt idx="3186">
                        <c:v>42539.743680555555</c:v>
                      </c:pt>
                      <c:pt idx="3187">
                        <c:v>42539.743692129632</c:v>
                      </c:pt>
                      <c:pt idx="3188">
                        <c:v>42539.743703703702</c:v>
                      </c:pt>
                      <c:pt idx="3189">
                        <c:v>42539.743715277778</c:v>
                      </c:pt>
                      <c:pt idx="3190">
                        <c:v>42539.743726851855</c:v>
                      </c:pt>
                      <c:pt idx="3191">
                        <c:v>42539.743738425925</c:v>
                      </c:pt>
                      <c:pt idx="3192">
                        <c:v>42539.743750000001</c:v>
                      </c:pt>
                      <c:pt idx="3193">
                        <c:v>42539.743761574071</c:v>
                      </c:pt>
                      <c:pt idx="3194">
                        <c:v>42539.743773148148</c:v>
                      </c:pt>
                      <c:pt idx="3195">
                        <c:v>42539.743784722225</c:v>
                      </c:pt>
                      <c:pt idx="3196">
                        <c:v>42539.743796296294</c:v>
                      </c:pt>
                      <c:pt idx="3197">
                        <c:v>42539.743807870371</c:v>
                      </c:pt>
                      <c:pt idx="3198">
                        <c:v>42539.743819444448</c:v>
                      </c:pt>
                      <c:pt idx="3199">
                        <c:v>42539.743831018517</c:v>
                      </c:pt>
                      <c:pt idx="3200">
                        <c:v>42539.743842592594</c:v>
                      </c:pt>
                      <c:pt idx="3201">
                        <c:v>42539.743854166663</c:v>
                      </c:pt>
                      <c:pt idx="3202">
                        <c:v>42539.74386574074</c:v>
                      </c:pt>
                      <c:pt idx="3203">
                        <c:v>42539.743877314817</c:v>
                      </c:pt>
                      <c:pt idx="3204">
                        <c:v>42539.743888888886</c:v>
                      </c:pt>
                      <c:pt idx="3205">
                        <c:v>42539.743900462963</c:v>
                      </c:pt>
                      <c:pt idx="3206">
                        <c:v>42539.74391203704</c:v>
                      </c:pt>
                      <c:pt idx="3207">
                        <c:v>42539.743923611109</c:v>
                      </c:pt>
                      <c:pt idx="3208">
                        <c:v>42539.743935185186</c:v>
                      </c:pt>
                      <c:pt idx="3209">
                        <c:v>42539.743946759256</c:v>
                      </c:pt>
                      <c:pt idx="3210">
                        <c:v>42539.743958333333</c:v>
                      </c:pt>
                      <c:pt idx="3211">
                        <c:v>42539.743969907409</c:v>
                      </c:pt>
                      <c:pt idx="3212">
                        <c:v>42539.743981481479</c:v>
                      </c:pt>
                      <c:pt idx="3213">
                        <c:v>42539.744004629632</c:v>
                      </c:pt>
                      <c:pt idx="3214">
                        <c:v>42539.744016203702</c:v>
                      </c:pt>
                      <c:pt idx="3215">
                        <c:v>42539.744027777779</c:v>
                      </c:pt>
                      <c:pt idx="3216">
                        <c:v>42539.744050925925</c:v>
                      </c:pt>
                      <c:pt idx="3217">
                        <c:v>42539.744062500002</c:v>
                      </c:pt>
                      <c:pt idx="3218">
                        <c:v>42539.744074074071</c:v>
                      </c:pt>
                      <c:pt idx="3219">
                        <c:v>42539.744085648148</c:v>
                      </c:pt>
                      <c:pt idx="3220">
                        <c:v>42539.744097222225</c:v>
                      </c:pt>
                      <c:pt idx="3221">
                        <c:v>42539.744108796294</c:v>
                      </c:pt>
                      <c:pt idx="3222">
                        <c:v>42539.744120370371</c:v>
                      </c:pt>
                      <c:pt idx="3223">
                        <c:v>42539.744131944448</c:v>
                      </c:pt>
                      <c:pt idx="3224">
                        <c:v>42539.744143518517</c:v>
                      </c:pt>
                      <c:pt idx="3225">
                        <c:v>42539.744155092594</c:v>
                      </c:pt>
                      <c:pt idx="3226">
                        <c:v>42539.744166666664</c:v>
                      </c:pt>
                      <c:pt idx="3227">
                        <c:v>42539.74417824074</c:v>
                      </c:pt>
                      <c:pt idx="3228">
                        <c:v>42539.744189814817</c:v>
                      </c:pt>
                      <c:pt idx="3229">
                        <c:v>42539.744201388887</c:v>
                      </c:pt>
                      <c:pt idx="3230">
                        <c:v>42539.744212962964</c:v>
                      </c:pt>
                      <c:pt idx="3231">
                        <c:v>42539.74422453704</c:v>
                      </c:pt>
                      <c:pt idx="3232">
                        <c:v>42539.74423611111</c:v>
                      </c:pt>
                      <c:pt idx="3233">
                        <c:v>42539.744259259256</c:v>
                      </c:pt>
                      <c:pt idx="3234">
                        <c:v>42539.744270833333</c:v>
                      </c:pt>
                      <c:pt idx="3235">
                        <c:v>42539.74428240741</c:v>
                      </c:pt>
                      <c:pt idx="3236">
                        <c:v>42539.744293981479</c:v>
                      </c:pt>
                      <c:pt idx="3237">
                        <c:v>42539.744305555556</c:v>
                      </c:pt>
                      <c:pt idx="3238">
                        <c:v>42539.744317129633</c:v>
                      </c:pt>
                      <c:pt idx="3239">
                        <c:v>42539.744328703702</c:v>
                      </c:pt>
                      <c:pt idx="3240">
                        <c:v>42539.744340277779</c:v>
                      </c:pt>
                      <c:pt idx="3241">
                        <c:v>42539.744351851848</c:v>
                      </c:pt>
                      <c:pt idx="3242">
                        <c:v>42539.744363425925</c:v>
                      </c:pt>
                      <c:pt idx="3243">
                        <c:v>42539.744386574072</c:v>
                      </c:pt>
                      <c:pt idx="3244">
                        <c:v>42539.744398148148</c:v>
                      </c:pt>
                      <c:pt idx="3245">
                        <c:v>42539.744409722225</c:v>
                      </c:pt>
                      <c:pt idx="3246">
                        <c:v>42539.744421296295</c:v>
                      </c:pt>
                      <c:pt idx="3247">
                        <c:v>42539.744432870371</c:v>
                      </c:pt>
                      <c:pt idx="3248">
                        <c:v>42539.744444444441</c:v>
                      </c:pt>
                      <c:pt idx="3249">
                        <c:v>42539.744456018518</c:v>
                      </c:pt>
                      <c:pt idx="3250">
                        <c:v>42539.744467592594</c:v>
                      </c:pt>
                      <c:pt idx="3251">
                        <c:v>42539.744479166664</c:v>
                      </c:pt>
                      <c:pt idx="3252">
                        <c:v>42539.744490740741</c:v>
                      </c:pt>
                      <c:pt idx="3253">
                        <c:v>42539.744502314818</c:v>
                      </c:pt>
                      <c:pt idx="3254">
                        <c:v>42539.744513888887</c:v>
                      </c:pt>
                      <c:pt idx="3255">
                        <c:v>42539.744525462964</c:v>
                      </c:pt>
                      <c:pt idx="3256">
                        <c:v>42539.744537037041</c:v>
                      </c:pt>
                      <c:pt idx="3257">
                        <c:v>42539.74454861111</c:v>
                      </c:pt>
                      <c:pt idx="3258">
                        <c:v>42539.744560185187</c:v>
                      </c:pt>
                      <c:pt idx="3259">
                        <c:v>42539.744571759256</c:v>
                      </c:pt>
                      <c:pt idx="3260">
                        <c:v>42539.744583333333</c:v>
                      </c:pt>
                      <c:pt idx="3261">
                        <c:v>42539.74459490741</c:v>
                      </c:pt>
                      <c:pt idx="3262">
                        <c:v>42539.744606481479</c:v>
                      </c:pt>
                      <c:pt idx="3263">
                        <c:v>42539.744618055556</c:v>
                      </c:pt>
                      <c:pt idx="3264">
                        <c:v>42539.744629629633</c:v>
                      </c:pt>
                      <c:pt idx="3265">
                        <c:v>42539.744641203702</c:v>
                      </c:pt>
                      <c:pt idx="3266">
                        <c:v>42539.744652777779</c:v>
                      </c:pt>
                      <c:pt idx="3267">
                        <c:v>42539.744664351849</c:v>
                      </c:pt>
                      <c:pt idx="3268">
                        <c:v>42539.744675925926</c:v>
                      </c:pt>
                      <c:pt idx="3269">
                        <c:v>42539.744687500002</c:v>
                      </c:pt>
                      <c:pt idx="3270">
                        <c:v>42539.744699074072</c:v>
                      </c:pt>
                      <c:pt idx="3271">
                        <c:v>42539.744710648149</c:v>
                      </c:pt>
                      <c:pt idx="3272">
                        <c:v>42539.744722222225</c:v>
                      </c:pt>
                      <c:pt idx="3273">
                        <c:v>42539.744733796295</c:v>
                      </c:pt>
                      <c:pt idx="3274">
                        <c:v>42539.744745370372</c:v>
                      </c:pt>
                      <c:pt idx="3275">
                        <c:v>42539.744756944441</c:v>
                      </c:pt>
                      <c:pt idx="3276">
                        <c:v>42539.744768518518</c:v>
                      </c:pt>
                      <c:pt idx="3277">
                        <c:v>42539.744780092595</c:v>
                      </c:pt>
                      <c:pt idx="3278">
                        <c:v>42539.744791666664</c:v>
                      </c:pt>
                      <c:pt idx="3279">
                        <c:v>42539.744803240741</c:v>
                      </c:pt>
                      <c:pt idx="3280">
                        <c:v>42539.744814814818</c:v>
                      </c:pt>
                      <c:pt idx="3281">
                        <c:v>42539.744826388887</c:v>
                      </c:pt>
                      <c:pt idx="3282">
                        <c:v>42539.744837962964</c:v>
                      </c:pt>
                      <c:pt idx="3283">
                        <c:v>42539.744849537034</c:v>
                      </c:pt>
                      <c:pt idx="3284">
                        <c:v>42539.74486111111</c:v>
                      </c:pt>
                      <c:pt idx="3285">
                        <c:v>42539.744872685187</c:v>
                      </c:pt>
                      <c:pt idx="3286">
                        <c:v>42539.744884259257</c:v>
                      </c:pt>
                      <c:pt idx="3287">
                        <c:v>42539.744895833333</c:v>
                      </c:pt>
                      <c:pt idx="3288">
                        <c:v>42539.74490740741</c:v>
                      </c:pt>
                      <c:pt idx="3289">
                        <c:v>42539.74491898148</c:v>
                      </c:pt>
                      <c:pt idx="3290">
                        <c:v>42539.744930555556</c:v>
                      </c:pt>
                      <c:pt idx="3291">
                        <c:v>42539.744942129626</c:v>
                      </c:pt>
                      <c:pt idx="3292">
                        <c:v>42539.744953703703</c:v>
                      </c:pt>
                      <c:pt idx="3293">
                        <c:v>42539.74496527778</c:v>
                      </c:pt>
                      <c:pt idx="3294">
                        <c:v>42539.744976851849</c:v>
                      </c:pt>
                      <c:pt idx="3295">
                        <c:v>42539.744988425926</c:v>
                      </c:pt>
                      <c:pt idx="3296">
                        <c:v>42539.745000000003</c:v>
                      </c:pt>
                      <c:pt idx="3297">
                        <c:v>42539.745011574072</c:v>
                      </c:pt>
                      <c:pt idx="3298">
                        <c:v>42539.745023148149</c:v>
                      </c:pt>
                      <c:pt idx="3299">
                        <c:v>42539.745034722226</c:v>
                      </c:pt>
                      <c:pt idx="3300">
                        <c:v>42539.745046296295</c:v>
                      </c:pt>
                      <c:pt idx="3301">
                        <c:v>42539.745057870372</c:v>
                      </c:pt>
                      <c:pt idx="3302">
                        <c:v>42539.745069444441</c:v>
                      </c:pt>
                      <c:pt idx="3303">
                        <c:v>42539.745081018518</c:v>
                      </c:pt>
                      <c:pt idx="3304">
                        <c:v>42539.745092592595</c:v>
                      </c:pt>
                      <c:pt idx="3305">
                        <c:v>42539.745104166665</c:v>
                      </c:pt>
                      <c:pt idx="3306">
                        <c:v>42539.745115740741</c:v>
                      </c:pt>
                      <c:pt idx="3307">
                        <c:v>42539.745127314818</c:v>
                      </c:pt>
                      <c:pt idx="3308">
                        <c:v>42539.745138888888</c:v>
                      </c:pt>
                      <c:pt idx="3309">
                        <c:v>42539.745150462964</c:v>
                      </c:pt>
                      <c:pt idx="3310">
                        <c:v>42539.745162037034</c:v>
                      </c:pt>
                      <c:pt idx="3311">
                        <c:v>42539.745173611111</c:v>
                      </c:pt>
                      <c:pt idx="3312">
                        <c:v>42539.745185185187</c:v>
                      </c:pt>
                      <c:pt idx="3313">
                        <c:v>42539.745196759257</c:v>
                      </c:pt>
                      <c:pt idx="3314">
                        <c:v>42539.745208333334</c:v>
                      </c:pt>
                      <c:pt idx="3315">
                        <c:v>42539.745219907411</c:v>
                      </c:pt>
                      <c:pt idx="3316">
                        <c:v>42539.74523148148</c:v>
                      </c:pt>
                      <c:pt idx="3317">
                        <c:v>42539.745243055557</c:v>
                      </c:pt>
                      <c:pt idx="3318">
                        <c:v>42539.745254629626</c:v>
                      </c:pt>
                      <c:pt idx="3319">
                        <c:v>42539.745266203703</c:v>
                      </c:pt>
                      <c:pt idx="3320">
                        <c:v>42539.74527777778</c:v>
                      </c:pt>
                      <c:pt idx="3321">
                        <c:v>42539.745289351849</c:v>
                      </c:pt>
                      <c:pt idx="3322">
                        <c:v>42539.745300925926</c:v>
                      </c:pt>
                      <c:pt idx="3323">
                        <c:v>42539.745312500003</c:v>
                      </c:pt>
                      <c:pt idx="3324">
                        <c:v>42539.745324074072</c:v>
                      </c:pt>
                      <c:pt idx="3325">
                        <c:v>42539.745335648149</c:v>
                      </c:pt>
                      <c:pt idx="3326">
                        <c:v>42539.745347222219</c:v>
                      </c:pt>
                      <c:pt idx="3327">
                        <c:v>42539.745358796295</c:v>
                      </c:pt>
                      <c:pt idx="3328">
                        <c:v>42539.745370370372</c:v>
                      </c:pt>
                      <c:pt idx="3329">
                        <c:v>42539.745381944442</c:v>
                      </c:pt>
                      <c:pt idx="3330">
                        <c:v>42539.745393518519</c:v>
                      </c:pt>
                      <c:pt idx="3331">
                        <c:v>42539.745405092595</c:v>
                      </c:pt>
                      <c:pt idx="3332">
                        <c:v>42539.745416666665</c:v>
                      </c:pt>
                      <c:pt idx="3333">
                        <c:v>42539.745428240742</c:v>
                      </c:pt>
                      <c:pt idx="3334">
                        <c:v>42539.745439814818</c:v>
                      </c:pt>
                      <c:pt idx="3335">
                        <c:v>42539.745451388888</c:v>
                      </c:pt>
                      <c:pt idx="3336">
                        <c:v>42539.745462962965</c:v>
                      </c:pt>
                      <c:pt idx="3337">
                        <c:v>42539.745474537034</c:v>
                      </c:pt>
                      <c:pt idx="3338">
                        <c:v>42539.745497685188</c:v>
                      </c:pt>
                      <c:pt idx="3339">
                        <c:v>42539.745509259257</c:v>
                      </c:pt>
                      <c:pt idx="3340">
                        <c:v>42539.745520833334</c:v>
                      </c:pt>
                      <c:pt idx="3341">
                        <c:v>42539.745532407411</c:v>
                      </c:pt>
                      <c:pt idx="3342">
                        <c:v>42539.74554398148</c:v>
                      </c:pt>
                      <c:pt idx="3343">
                        <c:v>42539.745555555557</c:v>
                      </c:pt>
                      <c:pt idx="3344">
                        <c:v>42539.745567129627</c:v>
                      </c:pt>
                      <c:pt idx="3345">
                        <c:v>42539.745578703703</c:v>
                      </c:pt>
                      <c:pt idx="3346">
                        <c:v>42539.74559027778</c:v>
                      </c:pt>
                      <c:pt idx="3347">
                        <c:v>42539.74560185185</c:v>
                      </c:pt>
                      <c:pt idx="3348">
                        <c:v>42539.745613425926</c:v>
                      </c:pt>
                      <c:pt idx="3349">
                        <c:v>42539.745625000003</c:v>
                      </c:pt>
                      <c:pt idx="3350">
                        <c:v>42539.745636574073</c:v>
                      </c:pt>
                      <c:pt idx="3351">
                        <c:v>42539.745648148149</c:v>
                      </c:pt>
                      <c:pt idx="3352">
                        <c:v>42539.745659722219</c:v>
                      </c:pt>
                      <c:pt idx="3353">
                        <c:v>42539.745671296296</c:v>
                      </c:pt>
                      <c:pt idx="3354">
                        <c:v>42539.745682870373</c:v>
                      </c:pt>
                      <c:pt idx="3355">
                        <c:v>42539.745694444442</c:v>
                      </c:pt>
                      <c:pt idx="3356">
                        <c:v>42539.745706018519</c:v>
                      </c:pt>
                      <c:pt idx="3357">
                        <c:v>42539.745717592596</c:v>
                      </c:pt>
                      <c:pt idx="3358">
                        <c:v>42539.745729166665</c:v>
                      </c:pt>
                      <c:pt idx="3359">
                        <c:v>42539.745740740742</c:v>
                      </c:pt>
                      <c:pt idx="3360">
                        <c:v>42539.745752314811</c:v>
                      </c:pt>
                      <c:pt idx="3361">
                        <c:v>42539.745763888888</c:v>
                      </c:pt>
                      <c:pt idx="3362">
                        <c:v>42539.745775462965</c:v>
                      </c:pt>
                      <c:pt idx="3363">
                        <c:v>42539.745798611111</c:v>
                      </c:pt>
                      <c:pt idx="3364">
                        <c:v>42539.745810185188</c:v>
                      </c:pt>
                      <c:pt idx="3365">
                        <c:v>42539.745821759258</c:v>
                      </c:pt>
                      <c:pt idx="3366">
                        <c:v>42539.745833333334</c:v>
                      </c:pt>
                      <c:pt idx="3367">
                        <c:v>42539.745844907404</c:v>
                      </c:pt>
                      <c:pt idx="3368">
                        <c:v>42539.745856481481</c:v>
                      </c:pt>
                      <c:pt idx="3369">
                        <c:v>42539.745868055557</c:v>
                      </c:pt>
                      <c:pt idx="3370">
                        <c:v>42539.745879629627</c:v>
                      </c:pt>
                      <c:pt idx="3371">
                        <c:v>42539.745891203704</c:v>
                      </c:pt>
                      <c:pt idx="3372">
                        <c:v>42539.74590277778</c:v>
                      </c:pt>
                      <c:pt idx="3373">
                        <c:v>42539.74591435185</c:v>
                      </c:pt>
                      <c:pt idx="3374">
                        <c:v>42539.745925925927</c:v>
                      </c:pt>
                      <c:pt idx="3375">
                        <c:v>42539.745937500003</c:v>
                      </c:pt>
                      <c:pt idx="3376">
                        <c:v>42539.745949074073</c:v>
                      </c:pt>
                      <c:pt idx="3377">
                        <c:v>42539.74596064815</c:v>
                      </c:pt>
                      <c:pt idx="3378">
                        <c:v>42539.745972222219</c:v>
                      </c:pt>
                      <c:pt idx="3379">
                        <c:v>42539.745983796296</c:v>
                      </c:pt>
                      <c:pt idx="3380">
                        <c:v>42539.745995370373</c:v>
                      </c:pt>
                      <c:pt idx="3381">
                        <c:v>42539.746006944442</c:v>
                      </c:pt>
                      <c:pt idx="3382">
                        <c:v>42539.746018518519</c:v>
                      </c:pt>
                      <c:pt idx="3383">
                        <c:v>42539.746030092596</c:v>
                      </c:pt>
                      <c:pt idx="3384">
                        <c:v>42539.746041666665</c:v>
                      </c:pt>
                      <c:pt idx="3385">
                        <c:v>42539.746053240742</c:v>
                      </c:pt>
                      <c:pt idx="3386">
                        <c:v>42539.746064814812</c:v>
                      </c:pt>
                      <c:pt idx="3387">
                        <c:v>42539.746076388888</c:v>
                      </c:pt>
                      <c:pt idx="3388">
                        <c:v>42539.746087962965</c:v>
                      </c:pt>
                      <c:pt idx="3389">
                        <c:v>42539.746099537035</c:v>
                      </c:pt>
                      <c:pt idx="3390">
                        <c:v>42539.746111111112</c:v>
                      </c:pt>
                      <c:pt idx="3391">
                        <c:v>42539.746122685188</c:v>
                      </c:pt>
                      <c:pt idx="3392">
                        <c:v>42539.746134259258</c:v>
                      </c:pt>
                      <c:pt idx="3393">
                        <c:v>42539.746145833335</c:v>
                      </c:pt>
                      <c:pt idx="3394">
                        <c:v>42539.746157407404</c:v>
                      </c:pt>
                      <c:pt idx="3395">
                        <c:v>42539.746168981481</c:v>
                      </c:pt>
                      <c:pt idx="3396">
                        <c:v>42539.746180555558</c:v>
                      </c:pt>
                      <c:pt idx="3397">
                        <c:v>42539.746192129627</c:v>
                      </c:pt>
                      <c:pt idx="3398">
                        <c:v>42539.746203703704</c:v>
                      </c:pt>
                      <c:pt idx="3399">
                        <c:v>42539.746215277781</c:v>
                      </c:pt>
                      <c:pt idx="3400">
                        <c:v>42539.74622685185</c:v>
                      </c:pt>
                      <c:pt idx="3401">
                        <c:v>42539.746238425927</c:v>
                      </c:pt>
                      <c:pt idx="3402">
                        <c:v>42539.746249999997</c:v>
                      </c:pt>
                      <c:pt idx="3403">
                        <c:v>42539.746261574073</c:v>
                      </c:pt>
                      <c:pt idx="3404">
                        <c:v>42539.74628472222</c:v>
                      </c:pt>
                      <c:pt idx="3405">
                        <c:v>42539.746296296296</c:v>
                      </c:pt>
                      <c:pt idx="3406">
                        <c:v>42539.746307870373</c:v>
                      </c:pt>
                      <c:pt idx="3407">
                        <c:v>42539.746319444443</c:v>
                      </c:pt>
                      <c:pt idx="3408">
                        <c:v>42539.746331018519</c:v>
                      </c:pt>
                      <c:pt idx="3409">
                        <c:v>42539.746342592596</c:v>
                      </c:pt>
                      <c:pt idx="3410">
                        <c:v>42539.746354166666</c:v>
                      </c:pt>
                      <c:pt idx="3411">
                        <c:v>42539.746365740742</c:v>
                      </c:pt>
                      <c:pt idx="3412">
                        <c:v>42539.746377314812</c:v>
                      </c:pt>
                      <c:pt idx="3413">
                        <c:v>42539.746388888889</c:v>
                      </c:pt>
                      <c:pt idx="3414">
                        <c:v>42539.746400462966</c:v>
                      </c:pt>
                      <c:pt idx="3415">
                        <c:v>42539.746412037035</c:v>
                      </c:pt>
                      <c:pt idx="3416">
                        <c:v>42539.746423611112</c:v>
                      </c:pt>
                      <c:pt idx="3417">
                        <c:v>42539.746435185189</c:v>
                      </c:pt>
                      <c:pt idx="3418">
                        <c:v>42539.746446759258</c:v>
                      </c:pt>
                      <c:pt idx="3419">
                        <c:v>42539.746458333335</c:v>
                      </c:pt>
                      <c:pt idx="3420">
                        <c:v>42539.746469907404</c:v>
                      </c:pt>
                      <c:pt idx="3421">
                        <c:v>42539.746481481481</c:v>
                      </c:pt>
                      <c:pt idx="3422">
                        <c:v>42539.746493055558</c:v>
                      </c:pt>
                      <c:pt idx="3423">
                        <c:v>42539.746504629627</c:v>
                      </c:pt>
                      <c:pt idx="3424">
                        <c:v>42539.746516203704</c:v>
                      </c:pt>
                      <c:pt idx="3425">
                        <c:v>42539.746527777781</c:v>
                      </c:pt>
                      <c:pt idx="3426">
                        <c:v>42539.746539351851</c:v>
                      </c:pt>
                      <c:pt idx="3427">
                        <c:v>42539.746550925927</c:v>
                      </c:pt>
                      <c:pt idx="3428">
                        <c:v>42539.746562499997</c:v>
                      </c:pt>
                      <c:pt idx="3429">
                        <c:v>42539.746574074074</c:v>
                      </c:pt>
                      <c:pt idx="3430">
                        <c:v>42539.74658564815</c:v>
                      </c:pt>
                      <c:pt idx="3431">
                        <c:v>42539.74659722222</c:v>
                      </c:pt>
                      <c:pt idx="3432">
                        <c:v>42539.746608796297</c:v>
                      </c:pt>
                      <c:pt idx="3433">
                        <c:v>42539.746620370373</c:v>
                      </c:pt>
                      <c:pt idx="3434">
                        <c:v>42539.746631944443</c:v>
                      </c:pt>
                      <c:pt idx="3435">
                        <c:v>42539.74664351852</c:v>
                      </c:pt>
                      <c:pt idx="3436">
                        <c:v>42539.746655092589</c:v>
                      </c:pt>
                      <c:pt idx="3437">
                        <c:v>42539.746666666666</c:v>
                      </c:pt>
                      <c:pt idx="3438">
                        <c:v>42539.746678240743</c:v>
                      </c:pt>
                      <c:pt idx="3439">
                        <c:v>42539.746689814812</c:v>
                      </c:pt>
                      <c:pt idx="3440">
                        <c:v>42539.746701388889</c:v>
                      </c:pt>
                      <c:pt idx="3441">
                        <c:v>42539.746712962966</c:v>
                      </c:pt>
                      <c:pt idx="3442">
                        <c:v>42539.746724537035</c:v>
                      </c:pt>
                      <c:pt idx="3443">
                        <c:v>42539.746736111112</c:v>
                      </c:pt>
                      <c:pt idx="3444">
                        <c:v>42539.746747685182</c:v>
                      </c:pt>
                      <c:pt idx="3445">
                        <c:v>42539.746759259258</c:v>
                      </c:pt>
                      <c:pt idx="3446">
                        <c:v>42539.746770833335</c:v>
                      </c:pt>
                      <c:pt idx="3447">
                        <c:v>42539.746782407405</c:v>
                      </c:pt>
                      <c:pt idx="3448">
                        <c:v>42539.746793981481</c:v>
                      </c:pt>
                      <c:pt idx="3449">
                        <c:v>42539.746805555558</c:v>
                      </c:pt>
                      <c:pt idx="3450">
                        <c:v>42539.746817129628</c:v>
                      </c:pt>
                      <c:pt idx="3451">
                        <c:v>42539.746828703705</c:v>
                      </c:pt>
                      <c:pt idx="3452">
                        <c:v>42539.746840277781</c:v>
                      </c:pt>
                      <c:pt idx="3453">
                        <c:v>42539.746851851851</c:v>
                      </c:pt>
                      <c:pt idx="3454">
                        <c:v>42539.746863425928</c:v>
                      </c:pt>
                      <c:pt idx="3455">
                        <c:v>42539.746874999997</c:v>
                      </c:pt>
                      <c:pt idx="3456">
                        <c:v>42539.746886574074</c:v>
                      </c:pt>
                      <c:pt idx="3457">
                        <c:v>42539.746898148151</c:v>
                      </c:pt>
                      <c:pt idx="3458">
                        <c:v>42539.74690972222</c:v>
                      </c:pt>
                      <c:pt idx="3459">
                        <c:v>42539.746932870374</c:v>
                      </c:pt>
                      <c:pt idx="3460">
                        <c:v>42539.746944444443</c:v>
                      </c:pt>
                      <c:pt idx="3461">
                        <c:v>42539.74695601852</c:v>
                      </c:pt>
                      <c:pt idx="3462">
                        <c:v>42539.746967592589</c:v>
                      </c:pt>
                      <c:pt idx="3463">
                        <c:v>42539.746990740743</c:v>
                      </c:pt>
                      <c:pt idx="3464">
                        <c:v>42539.747002314813</c:v>
                      </c:pt>
                      <c:pt idx="3465">
                        <c:v>42539.747013888889</c:v>
                      </c:pt>
                      <c:pt idx="3466">
                        <c:v>42539.747025462966</c:v>
                      </c:pt>
                      <c:pt idx="3467">
                        <c:v>42539.747037037036</c:v>
                      </c:pt>
                      <c:pt idx="3468">
                        <c:v>42539.747048611112</c:v>
                      </c:pt>
                      <c:pt idx="3469">
                        <c:v>42539.747060185182</c:v>
                      </c:pt>
                      <c:pt idx="3470">
                        <c:v>42539.747071759259</c:v>
                      </c:pt>
                      <c:pt idx="3471">
                        <c:v>42539.747083333335</c:v>
                      </c:pt>
                      <c:pt idx="3472">
                        <c:v>42539.747094907405</c:v>
                      </c:pt>
                      <c:pt idx="3473">
                        <c:v>42539.747118055559</c:v>
                      </c:pt>
                      <c:pt idx="3474">
                        <c:v>42539.747129629628</c:v>
                      </c:pt>
                      <c:pt idx="3475">
                        <c:v>42539.747141203705</c:v>
                      </c:pt>
                      <c:pt idx="3476">
                        <c:v>42539.747152777774</c:v>
                      </c:pt>
                      <c:pt idx="3477">
                        <c:v>42539.747164351851</c:v>
                      </c:pt>
                      <c:pt idx="3478">
                        <c:v>42539.747175925928</c:v>
                      </c:pt>
                      <c:pt idx="3479">
                        <c:v>42539.747187499997</c:v>
                      </c:pt>
                      <c:pt idx="3480">
                        <c:v>42539.747199074074</c:v>
                      </c:pt>
                      <c:pt idx="3481">
                        <c:v>42539.747210648151</c:v>
                      </c:pt>
                      <c:pt idx="3482">
                        <c:v>42539.74722222222</c:v>
                      </c:pt>
                      <c:pt idx="3483">
                        <c:v>42539.747233796297</c:v>
                      </c:pt>
                      <c:pt idx="3484">
                        <c:v>42539.747245370374</c:v>
                      </c:pt>
                      <c:pt idx="3485">
                        <c:v>42539.747256944444</c:v>
                      </c:pt>
                      <c:pt idx="3486">
                        <c:v>42539.74726851852</c:v>
                      </c:pt>
                      <c:pt idx="3487">
                        <c:v>42539.74728009259</c:v>
                      </c:pt>
                      <c:pt idx="3488">
                        <c:v>42539.747291666667</c:v>
                      </c:pt>
                      <c:pt idx="3489">
                        <c:v>42539.747303240743</c:v>
                      </c:pt>
                      <c:pt idx="3490">
                        <c:v>42539.747314814813</c:v>
                      </c:pt>
                      <c:pt idx="3491">
                        <c:v>42539.74732638889</c:v>
                      </c:pt>
                      <c:pt idx="3492">
                        <c:v>42539.747337962966</c:v>
                      </c:pt>
                      <c:pt idx="3493">
                        <c:v>42539.747349537036</c:v>
                      </c:pt>
                      <c:pt idx="3494">
                        <c:v>42539.747361111113</c:v>
                      </c:pt>
                      <c:pt idx="3495">
                        <c:v>42539.747372685182</c:v>
                      </c:pt>
                      <c:pt idx="3496">
                        <c:v>42539.747384259259</c:v>
                      </c:pt>
                      <c:pt idx="3497">
                        <c:v>42539.747395833336</c:v>
                      </c:pt>
                      <c:pt idx="3498">
                        <c:v>42539.747407407405</c:v>
                      </c:pt>
                      <c:pt idx="3499">
                        <c:v>42539.747418981482</c:v>
                      </c:pt>
                      <c:pt idx="3500">
                        <c:v>42539.747430555559</c:v>
                      </c:pt>
                      <c:pt idx="3501">
                        <c:v>42539.747442129628</c:v>
                      </c:pt>
                      <c:pt idx="3502">
                        <c:v>42539.747453703705</c:v>
                      </c:pt>
                      <c:pt idx="3503">
                        <c:v>42539.747465277775</c:v>
                      </c:pt>
                      <c:pt idx="3504">
                        <c:v>42539.747476851851</c:v>
                      </c:pt>
                      <c:pt idx="3505">
                        <c:v>42539.747488425928</c:v>
                      </c:pt>
                      <c:pt idx="3506">
                        <c:v>42539.747499999998</c:v>
                      </c:pt>
                      <c:pt idx="3507">
                        <c:v>42539.747511574074</c:v>
                      </c:pt>
                      <c:pt idx="3508">
                        <c:v>42539.747523148151</c:v>
                      </c:pt>
                      <c:pt idx="3509">
                        <c:v>42539.747534722221</c:v>
                      </c:pt>
                      <c:pt idx="3510">
                        <c:v>42539.747546296298</c:v>
                      </c:pt>
                      <c:pt idx="3511">
                        <c:v>42539.747557870367</c:v>
                      </c:pt>
                      <c:pt idx="3512">
                        <c:v>42539.747569444444</c:v>
                      </c:pt>
                      <c:pt idx="3513">
                        <c:v>42539.747581018521</c:v>
                      </c:pt>
                      <c:pt idx="3514">
                        <c:v>42539.74759259259</c:v>
                      </c:pt>
                      <c:pt idx="3515">
                        <c:v>42539.747604166667</c:v>
                      </c:pt>
                      <c:pt idx="3516">
                        <c:v>42539.747615740744</c:v>
                      </c:pt>
                      <c:pt idx="3517">
                        <c:v>42539.747627314813</c:v>
                      </c:pt>
                      <c:pt idx="3518">
                        <c:v>42539.74763888889</c:v>
                      </c:pt>
                      <c:pt idx="3519">
                        <c:v>42539.747650462959</c:v>
                      </c:pt>
                      <c:pt idx="3520">
                        <c:v>42539.747662037036</c:v>
                      </c:pt>
                      <c:pt idx="3521">
                        <c:v>42539.747673611113</c:v>
                      </c:pt>
                      <c:pt idx="3522">
                        <c:v>42539.747685185182</c:v>
                      </c:pt>
                      <c:pt idx="3523">
                        <c:v>42539.747696759259</c:v>
                      </c:pt>
                      <c:pt idx="3524">
                        <c:v>42539.747708333336</c:v>
                      </c:pt>
                      <c:pt idx="3525">
                        <c:v>42539.747719907406</c:v>
                      </c:pt>
                      <c:pt idx="3526">
                        <c:v>42539.747731481482</c:v>
                      </c:pt>
                      <c:pt idx="3527">
                        <c:v>42539.747743055559</c:v>
                      </c:pt>
                      <c:pt idx="3528">
                        <c:v>42539.747754629629</c:v>
                      </c:pt>
                      <c:pt idx="3529">
                        <c:v>42539.747766203705</c:v>
                      </c:pt>
                      <c:pt idx="3530">
                        <c:v>42539.747777777775</c:v>
                      </c:pt>
                      <c:pt idx="3531">
                        <c:v>42539.747789351852</c:v>
                      </c:pt>
                      <c:pt idx="3532">
                        <c:v>42539.747800925928</c:v>
                      </c:pt>
                      <c:pt idx="3533">
                        <c:v>42539.747812499998</c:v>
                      </c:pt>
                      <c:pt idx="3534">
                        <c:v>42539.747824074075</c:v>
                      </c:pt>
                      <c:pt idx="3535">
                        <c:v>42539.747835648152</c:v>
                      </c:pt>
                      <c:pt idx="3536">
                        <c:v>42539.747847222221</c:v>
                      </c:pt>
                      <c:pt idx="3537">
                        <c:v>42539.747858796298</c:v>
                      </c:pt>
                      <c:pt idx="3538">
                        <c:v>42539.747870370367</c:v>
                      </c:pt>
                      <c:pt idx="3539">
                        <c:v>42539.747881944444</c:v>
                      </c:pt>
                      <c:pt idx="3540">
                        <c:v>42539.747893518521</c:v>
                      </c:pt>
                      <c:pt idx="3541">
                        <c:v>42539.74790509259</c:v>
                      </c:pt>
                      <c:pt idx="3542">
                        <c:v>42539.747916666667</c:v>
                      </c:pt>
                      <c:pt idx="3543">
                        <c:v>42539.747928240744</c:v>
                      </c:pt>
                      <c:pt idx="3544">
                        <c:v>42539.747939814813</c:v>
                      </c:pt>
                      <c:pt idx="3545">
                        <c:v>42539.74795138889</c:v>
                      </c:pt>
                      <c:pt idx="3546">
                        <c:v>42539.74796296296</c:v>
                      </c:pt>
                      <c:pt idx="3547">
                        <c:v>42539.747974537036</c:v>
                      </c:pt>
                      <c:pt idx="3548">
                        <c:v>42539.747986111113</c:v>
                      </c:pt>
                      <c:pt idx="3549">
                        <c:v>42539.747997685183</c:v>
                      </c:pt>
                      <c:pt idx="3550">
                        <c:v>42539.74800925926</c:v>
                      </c:pt>
                      <c:pt idx="3551">
                        <c:v>42539.748020833336</c:v>
                      </c:pt>
                      <c:pt idx="3552">
                        <c:v>42539.748032407406</c:v>
                      </c:pt>
                      <c:pt idx="3553">
                        <c:v>42539.748043981483</c:v>
                      </c:pt>
                      <c:pt idx="3554">
                        <c:v>42539.748055555552</c:v>
                      </c:pt>
                      <c:pt idx="3555">
                        <c:v>42539.748067129629</c:v>
                      </c:pt>
                      <c:pt idx="3556">
                        <c:v>42539.748078703706</c:v>
                      </c:pt>
                      <c:pt idx="3557">
                        <c:v>42539.748090277775</c:v>
                      </c:pt>
                      <c:pt idx="3558">
                        <c:v>42539.748101851852</c:v>
                      </c:pt>
                      <c:pt idx="3559">
                        <c:v>42539.748113425929</c:v>
                      </c:pt>
                      <c:pt idx="3560">
                        <c:v>42539.748124999998</c:v>
                      </c:pt>
                      <c:pt idx="3561">
                        <c:v>42539.748136574075</c:v>
                      </c:pt>
                      <c:pt idx="3562">
                        <c:v>42539.748148148145</c:v>
                      </c:pt>
                      <c:pt idx="3563">
                        <c:v>42539.748159722221</c:v>
                      </c:pt>
                      <c:pt idx="3564">
                        <c:v>42539.748171296298</c:v>
                      </c:pt>
                      <c:pt idx="3565">
                        <c:v>42539.748194444444</c:v>
                      </c:pt>
                      <c:pt idx="3566">
                        <c:v>42539.748206018521</c:v>
                      </c:pt>
                      <c:pt idx="3567">
                        <c:v>42539.748217592591</c:v>
                      </c:pt>
                      <c:pt idx="3568">
                        <c:v>42539.748229166667</c:v>
                      </c:pt>
                      <c:pt idx="3569">
                        <c:v>42539.748240740744</c:v>
                      </c:pt>
                      <c:pt idx="3570">
                        <c:v>42539.748263888891</c:v>
                      </c:pt>
                      <c:pt idx="3571">
                        <c:v>42539.74827546296</c:v>
                      </c:pt>
                      <c:pt idx="3572">
                        <c:v>42539.748287037037</c:v>
                      </c:pt>
                      <c:pt idx="3573">
                        <c:v>42539.748298611114</c:v>
                      </c:pt>
                      <c:pt idx="3574">
                        <c:v>42539.748310185183</c:v>
                      </c:pt>
                      <c:pt idx="3575">
                        <c:v>42539.748333333337</c:v>
                      </c:pt>
                      <c:pt idx="3576">
                        <c:v>42539.748344907406</c:v>
                      </c:pt>
                      <c:pt idx="3577">
                        <c:v>42539.748356481483</c:v>
                      </c:pt>
                      <c:pt idx="3578">
                        <c:v>42539.748368055552</c:v>
                      </c:pt>
                      <c:pt idx="3579">
                        <c:v>42539.748379629629</c:v>
                      </c:pt>
                      <c:pt idx="3580">
                        <c:v>42539.748391203706</c:v>
                      </c:pt>
                      <c:pt idx="3581">
                        <c:v>42539.748402777775</c:v>
                      </c:pt>
                      <c:pt idx="3582">
                        <c:v>42539.748414351852</c:v>
                      </c:pt>
                      <c:pt idx="3583">
                        <c:v>42539.748425925929</c:v>
                      </c:pt>
                      <c:pt idx="3584">
                        <c:v>42539.748437499999</c:v>
                      </c:pt>
                      <c:pt idx="3585">
                        <c:v>42539.748449074075</c:v>
                      </c:pt>
                      <c:pt idx="3586">
                        <c:v>42539.748460648145</c:v>
                      </c:pt>
                      <c:pt idx="3587">
                        <c:v>42539.748472222222</c:v>
                      </c:pt>
                      <c:pt idx="3588">
                        <c:v>42539.748483796298</c:v>
                      </c:pt>
                      <c:pt idx="3589">
                        <c:v>42539.748495370368</c:v>
                      </c:pt>
                      <c:pt idx="3590">
                        <c:v>42539.748506944445</c:v>
                      </c:pt>
                      <c:pt idx="3591">
                        <c:v>42539.748518518521</c:v>
                      </c:pt>
                      <c:pt idx="3592">
                        <c:v>42539.748530092591</c:v>
                      </c:pt>
                      <c:pt idx="3593">
                        <c:v>42539.748541666668</c:v>
                      </c:pt>
                      <c:pt idx="3594">
                        <c:v>42539.748553240737</c:v>
                      </c:pt>
                      <c:pt idx="3595">
                        <c:v>42539.748564814814</c:v>
                      </c:pt>
                      <c:pt idx="3596">
                        <c:v>42539.74858796296</c:v>
                      </c:pt>
                      <c:pt idx="3597">
                        <c:v>42539.748599537037</c:v>
                      </c:pt>
                      <c:pt idx="3598">
                        <c:v>42539.748611111114</c:v>
                      </c:pt>
                      <c:pt idx="3599">
                        <c:v>42539.748622685183</c:v>
                      </c:pt>
                      <c:pt idx="3600">
                        <c:v>42539.74863425926</c:v>
                      </c:pt>
                      <c:pt idx="3601">
                        <c:v>42539.748645833337</c:v>
                      </c:pt>
                      <c:pt idx="3602">
                        <c:v>42539.748657407406</c:v>
                      </c:pt>
                      <c:pt idx="3603">
                        <c:v>42539.748668981483</c:v>
                      </c:pt>
                      <c:pt idx="3604">
                        <c:v>42539.748680555553</c:v>
                      </c:pt>
                      <c:pt idx="3605">
                        <c:v>42539.748692129629</c:v>
                      </c:pt>
                      <c:pt idx="3606">
                        <c:v>42539.748703703706</c:v>
                      </c:pt>
                      <c:pt idx="3607">
                        <c:v>42539.748715277776</c:v>
                      </c:pt>
                      <c:pt idx="3608">
                        <c:v>42539.748726851853</c:v>
                      </c:pt>
                      <c:pt idx="3609">
                        <c:v>42539.748738425929</c:v>
                      </c:pt>
                      <c:pt idx="3610">
                        <c:v>42539.748749999999</c:v>
                      </c:pt>
                      <c:pt idx="3611">
                        <c:v>42539.748761574076</c:v>
                      </c:pt>
                      <c:pt idx="3612">
                        <c:v>42539.748773148145</c:v>
                      </c:pt>
                      <c:pt idx="3613">
                        <c:v>42539.748784722222</c:v>
                      </c:pt>
                      <c:pt idx="3614">
                        <c:v>42539.748807870368</c:v>
                      </c:pt>
                      <c:pt idx="3615">
                        <c:v>42539.748819444445</c:v>
                      </c:pt>
                      <c:pt idx="3616">
                        <c:v>42539.748831018522</c:v>
                      </c:pt>
                      <c:pt idx="3617">
                        <c:v>42539.748842592591</c:v>
                      </c:pt>
                      <c:pt idx="3618">
                        <c:v>42539.748854166668</c:v>
                      </c:pt>
                      <c:pt idx="3619">
                        <c:v>42539.748865740738</c:v>
                      </c:pt>
                      <c:pt idx="3620">
                        <c:v>42539.748877314814</c:v>
                      </c:pt>
                      <c:pt idx="3621">
                        <c:v>42539.748888888891</c:v>
                      </c:pt>
                      <c:pt idx="3622">
                        <c:v>42539.748900462961</c:v>
                      </c:pt>
                      <c:pt idx="3623">
                        <c:v>42539.748912037037</c:v>
                      </c:pt>
                      <c:pt idx="3624">
                        <c:v>42539.748923611114</c:v>
                      </c:pt>
                      <c:pt idx="3625">
                        <c:v>42539.748935185184</c:v>
                      </c:pt>
                      <c:pt idx="3626">
                        <c:v>42539.74894675926</c:v>
                      </c:pt>
                      <c:pt idx="3627">
                        <c:v>42539.74895833333</c:v>
                      </c:pt>
                      <c:pt idx="3628">
                        <c:v>42539.748969907407</c:v>
                      </c:pt>
                      <c:pt idx="3629">
                        <c:v>42539.748981481483</c:v>
                      </c:pt>
                      <c:pt idx="3630">
                        <c:v>42539.748993055553</c:v>
                      </c:pt>
                      <c:pt idx="3631">
                        <c:v>42539.74900462963</c:v>
                      </c:pt>
                      <c:pt idx="3632">
                        <c:v>42539.749016203707</c:v>
                      </c:pt>
                      <c:pt idx="3633">
                        <c:v>42539.749027777776</c:v>
                      </c:pt>
                      <c:pt idx="3634">
                        <c:v>42539.749039351853</c:v>
                      </c:pt>
                      <c:pt idx="3635">
                        <c:v>42539.749050925922</c:v>
                      </c:pt>
                      <c:pt idx="3636">
                        <c:v>42539.749062499999</c:v>
                      </c:pt>
                      <c:pt idx="3637">
                        <c:v>42539.749074074076</c:v>
                      </c:pt>
                      <c:pt idx="3638">
                        <c:v>42539.749085648145</c:v>
                      </c:pt>
                      <c:pt idx="3639">
                        <c:v>42539.749097222222</c:v>
                      </c:pt>
                      <c:pt idx="3640">
                        <c:v>42539.749108796299</c:v>
                      </c:pt>
                      <c:pt idx="3641">
                        <c:v>42539.749120370368</c:v>
                      </c:pt>
                      <c:pt idx="3642">
                        <c:v>42539.749131944445</c:v>
                      </c:pt>
                      <c:pt idx="3643">
                        <c:v>42539.749143518522</c:v>
                      </c:pt>
                      <c:pt idx="3644">
                        <c:v>42539.749155092592</c:v>
                      </c:pt>
                      <c:pt idx="3645">
                        <c:v>42539.749166666668</c:v>
                      </c:pt>
                      <c:pt idx="3646">
                        <c:v>42539.749178240738</c:v>
                      </c:pt>
                      <c:pt idx="3647">
                        <c:v>42539.749189814815</c:v>
                      </c:pt>
                      <c:pt idx="3648">
                        <c:v>42539.749201388891</c:v>
                      </c:pt>
                      <c:pt idx="3649">
                        <c:v>42539.749212962961</c:v>
                      </c:pt>
                      <c:pt idx="3650">
                        <c:v>42539.749224537038</c:v>
                      </c:pt>
                      <c:pt idx="3651">
                        <c:v>42539.749236111114</c:v>
                      </c:pt>
                      <c:pt idx="3652">
                        <c:v>42539.749247685184</c:v>
                      </c:pt>
                      <c:pt idx="3653">
                        <c:v>42539.749259259261</c:v>
                      </c:pt>
                      <c:pt idx="3654">
                        <c:v>42539.74927083333</c:v>
                      </c:pt>
                      <c:pt idx="3655">
                        <c:v>42539.749282407407</c:v>
                      </c:pt>
                      <c:pt idx="3656">
                        <c:v>42539.749293981484</c:v>
                      </c:pt>
                      <c:pt idx="3657">
                        <c:v>42539.749305555553</c:v>
                      </c:pt>
                      <c:pt idx="3658">
                        <c:v>42539.74931712963</c:v>
                      </c:pt>
                      <c:pt idx="3659">
                        <c:v>42539.749340277776</c:v>
                      </c:pt>
                      <c:pt idx="3660">
                        <c:v>42539.749351851853</c:v>
                      </c:pt>
                      <c:pt idx="3661">
                        <c:v>42539.749363425923</c:v>
                      </c:pt>
                      <c:pt idx="3662">
                        <c:v>42539.749374999999</c:v>
                      </c:pt>
                      <c:pt idx="3663">
                        <c:v>42539.749386574076</c:v>
                      </c:pt>
                      <c:pt idx="3664">
                        <c:v>42539.749398148146</c:v>
                      </c:pt>
                      <c:pt idx="3665">
                        <c:v>42539.749409722222</c:v>
                      </c:pt>
                      <c:pt idx="3666">
                        <c:v>42539.749421296299</c:v>
                      </c:pt>
                      <c:pt idx="3667">
                        <c:v>42539.749432870369</c:v>
                      </c:pt>
                      <c:pt idx="3668">
                        <c:v>42539.749444444446</c:v>
                      </c:pt>
                      <c:pt idx="3669">
                        <c:v>42539.749456018515</c:v>
                      </c:pt>
                      <c:pt idx="3670">
                        <c:v>42539.749467592592</c:v>
                      </c:pt>
                      <c:pt idx="3671">
                        <c:v>42539.749479166669</c:v>
                      </c:pt>
                      <c:pt idx="3672">
                        <c:v>42539.749490740738</c:v>
                      </c:pt>
                      <c:pt idx="3673">
                        <c:v>42539.749502314815</c:v>
                      </c:pt>
                      <c:pt idx="3674">
                        <c:v>42539.749513888892</c:v>
                      </c:pt>
                      <c:pt idx="3675">
                        <c:v>42539.749525462961</c:v>
                      </c:pt>
                      <c:pt idx="3676">
                        <c:v>42539.749537037038</c:v>
                      </c:pt>
                      <c:pt idx="3677">
                        <c:v>42539.749548611115</c:v>
                      </c:pt>
                      <c:pt idx="3678">
                        <c:v>42539.749560185184</c:v>
                      </c:pt>
                      <c:pt idx="3679">
                        <c:v>42539.749571759261</c:v>
                      </c:pt>
                      <c:pt idx="3680">
                        <c:v>42539.749583333331</c:v>
                      </c:pt>
                      <c:pt idx="3681">
                        <c:v>42539.749594907407</c:v>
                      </c:pt>
                      <c:pt idx="3682">
                        <c:v>42539.749606481484</c:v>
                      </c:pt>
                      <c:pt idx="3683">
                        <c:v>42539.74962962963</c:v>
                      </c:pt>
                      <c:pt idx="3684">
                        <c:v>42539.749641203707</c:v>
                      </c:pt>
                      <c:pt idx="3685">
                        <c:v>42539.749652777777</c:v>
                      </c:pt>
                      <c:pt idx="3686">
                        <c:v>42539.749664351853</c:v>
                      </c:pt>
                      <c:pt idx="3687">
                        <c:v>42539.749675925923</c:v>
                      </c:pt>
                      <c:pt idx="3688">
                        <c:v>42539.7496875</c:v>
                      </c:pt>
                      <c:pt idx="3689">
                        <c:v>42539.749699074076</c:v>
                      </c:pt>
                      <c:pt idx="3690">
                        <c:v>42539.749710648146</c:v>
                      </c:pt>
                      <c:pt idx="3691">
                        <c:v>42539.749745370369</c:v>
                      </c:pt>
                      <c:pt idx="3692">
                        <c:v>42539.749756944446</c:v>
                      </c:pt>
                      <c:pt idx="3693">
                        <c:v>42539.749768518515</c:v>
                      </c:pt>
                      <c:pt idx="3694">
                        <c:v>42539.749780092592</c:v>
                      </c:pt>
                      <c:pt idx="3695">
                        <c:v>42539.749791666669</c:v>
                      </c:pt>
                      <c:pt idx="3696">
                        <c:v>42539.749803240738</c:v>
                      </c:pt>
                      <c:pt idx="3697">
                        <c:v>42539.749814814815</c:v>
                      </c:pt>
                      <c:pt idx="3698">
                        <c:v>42539.749826388892</c:v>
                      </c:pt>
                      <c:pt idx="3699">
                        <c:v>42539.749837962961</c:v>
                      </c:pt>
                      <c:pt idx="3700">
                        <c:v>42539.749849537038</c:v>
                      </c:pt>
                      <c:pt idx="3701">
                        <c:v>42539.749861111108</c:v>
                      </c:pt>
                      <c:pt idx="3702">
                        <c:v>42539.749872685185</c:v>
                      </c:pt>
                      <c:pt idx="3703">
                        <c:v>42539.749884259261</c:v>
                      </c:pt>
                      <c:pt idx="3704">
                        <c:v>42539.749895833331</c:v>
                      </c:pt>
                      <c:pt idx="3705">
                        <c:v>42539.749907407408</c:v>
                      </c:pt>
                      <c:pt idx="3706">
                        <c:v>42539.749918981484</c:v>
                      </c:pt>
                      <c:pt idx="3707">
                        <c:v>42539.749930555554</c:v>
                      </c:pt>
                      <c:pt idx="3708">
                        <c:v>42539.749942129631</c:v>
                      </c:pt>
                      <c:pt idx="3709">
                        <c:v>42539.7499537037</c:v>
                      </c:pt>
                      <c:pt idx="3710">
                        <c:v>42539.749965277777</c:v>
                      </c:pt>
                      <c:pt idx="3711">
                        <c:v>42539.749976851854</c:v>
                      </c:pt>
                      <c:pt idx="3712">
                        <c:v>42539.749988425923</c:v>
                      </c:pt>
                      <c:pt idx="3713">
                        <c:v>42539.75</c:v>
                      </c:pt>
                      <c:pt idx="3714">
                        <c:v>42539.750023148146</c:v>
                      </c:pt>
                      <c:pt idx="3715">
                        <c:v>42539.750034722223</c:v>
                      </c:pt>
                      <c:pt idx="3716">
                        <c:v>42539.7500462963</c:v>
                      </c:pt>
                      <c:pt idx="3717">
                        <c:v>42539.750057870369</c:v>
                      </c:pt>
                      <c:pt idx="3718">
                        <c:v>42539.750069444446</c:v>
                      </c:pt>
                      <c:pt idx="3719">
                        <c:v>42539.750081018516</c:v>
                      </c:pt>
                      <c:pt idx="3720">
                        <c:v>42539.750092592592</c:v>
                      </c:pt>
                      <c:pt idx="3721">
                        <c:v>42539.750104166669</c:v>
                      </c:pt>
                      <c:pt idx="3722">
                        <c:v>42539.750115740739</c:v>
                      </c:pt>
                      <c:pt idx="3723">
                        <c:v>42539.750127314815</c:v>
                      </c:pt>
                      <c:pt idx="3724">
                        <c:v>42539.750150462962</c:v>
                      </c:pt>
                      <c:pt idx="3725">
                        <c:v>42539.750162037039</c:v>
                      </c:pt>
                      <c:pt idx="3726">
                        <c:v>42539.750173611108</c:v>
                      </c:pt>
                      <c:pt idx="3727">
                        <c:v>42539.750185185185</c:v>
                      </c:pt>
                      <c:pt idx="3728">
                        <c:v>42539.750196759262</c:v>
                      </c:pt>
                      <c:pt idx="3729">
                        <c:v>42539.750208333331</c:v>
                      </c:pt>
                      <c:pt idx="3730">
                        <c:v>42539.750219907408</c:v>
                      </c:pt>
                      <c:pt idx="3731">
                        <c:v>42539.750231481485</c:v>
                      </c:pt>
                      <c:pt idx="3732">
                        <c:v>42539.750243055554</c:v>
                      </c:pt>
                      <c:pt idx="3733">
                        <c:v>42539.750254629631</c:v>
                      </c:pt>
                      <c:pt idx="3734">
                        <c:v>42539.7502662037</c:v>
                      </c:pt>
                      <c:pt idx="3735">
                        <c:v>42539.750277777777</c:v>
                      </c:pt>
                      <c:pt idx="3736">
                        <c:v>42539.750289351854</c:v>
                      </c:pt>
                      <c:pt idx="3737">
                        <c:v>42539.750300925924</c:v>
                      </c:pt>
                      <c:pt idx="3738">
                        <c:v>42539.7503125</c:v>
                      </c:pt>
                      <c:pt idx="3739">
                        <c:v>42539.750324074077</c:v>
                      </c:pt>
                      <c:pt idx="3740">
                        <c:v>42539.750335648147</c:v>
                      </c:pt>
                      <c:pt idx="3741">
                        <c:v>42539.750347222223</c:v>
                      </c:pt>
                      <c:pt idx="3742">
                        <c:v>42539.750358796293</c:v>
                      </c:pt>
                      <c:pt idx="3743">
                        <c:v>42539.75037037037</c:v>
                      </c:pt>
                      <c:pt idx="3744">
                        <c:v>42539.750393518516</c:v>
                      </c:pt>
                      <c:pt idx="3745">
                        <c:v>42539.750405092593</c:v>
                      </c:pt>
                      <c:pt idx="3746">
                        <c:v>42539.750416666669</c:v>
                      </c:pt>
                      <c:pt idx="3747">
                        <c:v>42539.750428240739</c:v>
                      </c:pt>
                      <c:pt idx="3748">
                        <c:v>42539.750451388885</c:v>
                      </c:pt>
                      <c:pt idx="3749">
                        <c:v>42539.750462962962</c:v>
                      </c:pt>
                      <c:pt idx="3750">
                        <c:v>42539.750474537039</c:v>
                      </c:pt>
                      <c:pt idx="3751">
                        <c:v>42539.750486111108</c:v>
                      </c:pt>
                      <c:pt idx="3752">
                        <c:v>42539.750497685185</c:v>
                      </c:pt>
                      <c:pt idx="3753">
                        <c:v>42539.750509259262</c:v>
                      </c:pt>
                      <c:pt idx="3754">
                        <c:v>42539.750520833331</c:v>
                      </c:pt>
                      <c:pt idx="3755">
                        <c:v>42539.750532407408</c:v>
                      </c:pt>
                      <c:pt idx="3756">
                        <c:v>42539.750543981485</c:v>
                      </c:pt>
                      <c:pt idx="3757">
                        <c:v>42539.750555555554</c:v>
                      </c:pt>
                      <c:pt idx="3758">
                        <c:v>42539.750567129631</c:v>
                      </c:pt>
                      <c:pt idx="3759">
                        <c:v>42539.750578703701</c:v>
                      </c:pt>
                      <c:pt idx="3760">
                        <c:v>42539.750590277778</c:v>
                      </c:pt>
                      <c:pt idx="3761">
                        <c:v>42539.750601851854</c:v>
                      </c:pt>
                      <c:pt idx="3762">
                        <c:v>42539.750613425924</c:v>
                      </c:pt>
                      <c:pt idx="3763">
                        <c:v>42539.750625000001</c:v>
                      </c:pt>
                      <c:pt idx="3764">
                        <c:v>42539.750636574077</c:v>
                      </c:pt>
                      <c:pt idx="3765">
                        <c:v>42539.750648148147</c:v>
                      </c:pt>
                      <c:pt idx="3766">
                        <c:v>42539.750659722224</c:v>
                      </c:pt>
                      <c:pt idx="3767">
                        <c:v>42539.750671296293</c:v>
                      </c:pt>
                      <c:pt idx="3768">
                        <c:v>42539.75068287037</c:v>
                      </c:pt>
                      <c:pt idx="3769">
                        <c:v>42539.750694444447</c:v>
                      </c:pt>
                      <c:pt idx="3770">
                        <c:v>42539.750706018516</c:v>
                      </c:pt>
                      <c:pt idx="3771">
                        <c:v>42539.750717592593</c:v>
                      </c:pt>
                      <c:pt idx="3772">
                        <c:v>42539.75072916667</c:v>
                      </c:pt>
                      <c:pt idx="3773">
                        <c:v>42539.750740740739</c:v>
                      </c:pt>
                      <c:pt idx="3774">
                        <c:v>42539.750752314816</c:v>
                      </c:pt>
                      <c:pt idx="3775">
                        <c:v>42539.750763888886</c:v>
                      </c:pt>
                      <c:pt idx="3776">
                        <c:v>42539.750775462962</c:v>
                      </c:pt>
                      <c:pt idx="3777">
                        <c:v>42539.750787037039</c:v>
                      </c:pt>
                      <c:pt idx="3778">
                        <c:v>42539.750798611109</c:v>
                      </c:pt>
                      <c:pt idx="3779">
                        <c:v>42539.750810185185</c:v>
                      </c:pt>
                      <c:pt idx="3780">
                        <c:v>42539.750821759262</c:v>
                      </c:pt>
                      <c:pt idx="3781">
                        <c:v>42539.750833333332</c:v>
                      </c:pt>
                      <c:pt idx="3782">
                        <c:v>42539.750844907408</c:v>
                      </c:pt>
                      <c:pt idx="3783">
                        <c:v>42539.750856481478</c:v>
                      </c:pt>
                      <c:pt idx="3784">
                        <c:v>42539.750868055555</c:v>
                      </c:pt>
                      <c:pt idx="3785">
                        <c:v>42539.750879629632</c:v>
                      </c:pt>
                      <c:pt idx="3786">
                        <c:v>42539.750891203701</c:v>
                      </c:pt>
                      <c:pt idx="3787">
                        <c:v>42539.750902777778</c:v>
                      </c:pt>
                      <c:pt idx="3788">
                        <c:v>42539.750914351855</c:v>
                      </c:pt>
                      <c:pt idx="3789">
                        <c:v>42539.750937500001</c:v>
                      </c:pt>
                      <c:pt idx="3790">
                        <c:v>42539.750949074078</c:v>
                      </c:pt>
                      <c:pt idx="3791">
                        <c:v>42539.750960648147</c:v>
                      </c:pt>
                      <c:pt idx="3792">
                        <c:v>42539.750972222224</c:v>
                      </c:pt>
                      <c:pt idx="3793">
                        <c:v>42539.750983796293</c:v>
                      </c:pt>
                      <c:pt idx="3794">
                        <c:v>42539.75099537037</c:v>
                      </c:pt>
                      <c:pt idx="3795">
                        <c:v>42539.751006944447</c:v>
                      </c:pt>
                      <c:pt idx="3796">
                        <c:v>42539.751018518517</c:v>
                      </c:pt>
                      <c:pt idx="3797">
                        <c:v>42539.75104166667</c:v>
                      </c:pt>
                      <c:pt idx="3798">
                        <c:v>42539.75105324074</c:v>
                      </c:pt>
                      <c:pt idx="3799">
                        <c:v>42539.751064814816</c:v>
                      </c:pt>
                      <c:pt idx="3800">
                        <c:v>42539.751076388886</c:v>
                      </c:pt>
                      <c:pt idx="3801">
                        <c:v>42539.751087962963</c:v>
                      </c:pt>
                      <c:pt idx="3802">
                        <c:v>42539.751099537039</c:v>
                      </c:pt>
                      <c:pt idx="3803">
                        <c:v>42539.751111111109</c:v>
                      </c:pt>
                      <c:pt idx="3804">
                        <c:v>42539.751122685186</c:v>
                      </c:pt>
                      <c:pt idx="3805">
                        <c:v>42539.751134259262</c:v>
                      </c:pt>
                      <c:pt idx="3806">
                        <c:v>42539.751145833332</c:v>
                      </c:pt>
                      <c:pt idx="3807">
                        <c:v>42539.751157407409</c:v>
                      </c:pt>
                      <c:pt idx="3808">
                        <c:v>42539.751168981478</c:v>
                      </c:pt>
                      <c:pt idx="3809">
                        <c:v>42539.751180555555</c:v>
                      </c:pt>
                      <c:pt idx="3810">
                        <c:v>42539.751192129632</c:v>
                      </c:pt>
                      <c:pt idx="3811">
                        <c:v>42539.751203703701</c:v>
                      </c:pt>
                      <c:pt idx="3812">
                        <c:v>42539.751215277778</c:v>
                      </c:pt>
                      <c:pt idx="3813">
                        <c:v>42539.751226851855</c:v>
                      </c:pt>
                      <c:pt idx="3814">
                        <c:v>42539.751238425924</c:v>
                      </c:pt>
                      <c:pt idx="3815">
                        <c:v>42539.751250000001</c:v>
                      </c:pt>
                      <c:pt idx="3816">
                        <c:v>42539.751261574071</c:v>
                      </c:pt>
                      <c:pt idx="3817">
                        <c:v>42539.751273148147</c:v>
                      </c:pt>
                      <c:pt idx="3818">
                        <c:v>42539.751284722224</c:v>
                      </c:pt>
                      <c:pt idx="3819">
                        <c:v>42539.751296296294</c:v>
                      </c:pt>
                      <c:pt idx="3820">
                        <c:v>42539.751307870371</c:v>
                      </c:pt>
                      <c:pt idx="3821">
                        <c:v>42539.751319444447</c:v>
                      </c:pt>
                      <c:pt idx="3822">
                        <c:v>42539.751331018517</c:v>
                      </c:pt>
                      <c:pt idx="3823">
                        <c:v>42539.751342592594</c:v>
                      </c:pt>
                      <c:pt idx="3824">
                        <c:v>42539.751354166663</c:v>
                      </c:pt>
                      <c:pt idx="3825">
                        <c:v>42539.75136574074</c:v>
                      </c:pt>
                      <c:pt idx="3826">
                        <c:v>42539.751377314817</c:v>
                      </c:pt>
                      <c:pt idx="3827">
                        <c:v>42539.751400462963</c:v>
                      </c:pt>
                      <c:pt idx="3828">
                        <c:v>42539.75141203704</c:v>
                      </c:pt>
                      <c:pt idx="3829">
                        <c:v>42539.751423611109</c:v>
                      </c:pt>
                      <c:pt idx="3830">
                        <c:v>42539.751435185186</c:v>
                      </c:pt>
                      <c:pt idx="3831">
                        <c:v>42539.751446759263</c:v>
                      </c:pt>
                      <c:pt idx="3832">
                        <c:v>42539.751458333332</c:v>
                      </c:pt>
                      <c:pt idx="3833">
                        <c:v>42539.751469907409</c:v>
                      </c:pt>
                      <c:pt idx="3834">
                        <c:v>42539.751481481479</c:v>
                      </c:pt>
                      <c:pt idx="3835">
                        <c:v>42539.751493055555</c:v>
                      </c:pt>
                      <c:pt idx="3836">
                        <c:v>42539.751504629632</c:v>
                      </c:pt>
                      <c:pt idx="3837">
                        <c:v>42539.751516203702</c:v>
                      </c:pt>
                      <c:pt idx="3838">
                        <c:v>42539.751527777778</c:v>
                      </c:pt>
                      <c:pt idx="3839">
                        <c:v>42539.751539351855</c:v>
                      </c:pt>
                      <c:pt idx="3840">
                        <c:v>42539.751550925925</c:v>
                      </c:pt>
                      <c:pt idx="3841">
                        <c:v>42539.751562500001</c:v>
                      </c:pt>
                      <c:pt idx="3842">
                        <c:v>42539.751585648148</c:v>
                      </c:pt>
                      <c:pt idx="3843">
                        <c:v>42539.751597222225</c:v>
                      </c:pt>
                      <c:pt idx="3844">
                        <c:v>42539.751608796294</c:v>
                      </c:pt>
                      <c:pt idx="3845">
                        <c:v>42539.751620370371</c:v>
                      </c:pt>
                      <c:pt idx="3846">
                        <c:v>42539.751631944448</c:v>
                      </c:pt>
                      <c:pt idx="3847">
                        <c:v>42539.751643518517</c:v>
                      </c:pt>
                      <c:pt idx="3848">
                        <c:v>42539.751655092594</c:v>
                      </c:pt>
                      <c:pt idx="3849">
                        <c:v>42539.751666666663</c:v>
                      </c:pt>
                      <c:pt idx="3850">
                        <c:v>42539.75167824074</c:v>
                      </c:pt>
                      <c:pt idx="3851">
                        <c:v>42539.751689814817</c:v>
                      </c:pt>
                      <c:pt idx="3852">
                        <c:v>42539.751701388886</c:v>
                      </c:pt>
                      <c:pt idx="3853">
                        <c:v>42539.751712962963</c:v>
                      </c:pt>
                      <c:pt idx="3854">
                        <c:v>42539.75172453704</c:v>
                      </c:pt>
                      <c:pt idx="3855">
                        <c:v>42539.751736111109</c:v>
                      </c:pt>
                      <c:pt idx="3856">
                        <c:v>42539.751747685186</c:v>
                      </c:pt>
                      <c:pt idx="3857">
                        <c:v>42539.751759259256</c:v>
                      </c:pt>
                      <c:pt idx="3858">
                        <c:v>42539.751770833333</c:v>
                      </c:pt>
                      <c:pt idx="3859">
                        <c:v>42539.751782407409</c:v>
                      </c:pt>
                      <c:pt idx="3860">
                        <c:v>42539.751793981479</c:v>
                      </c:pt>
                      <c:pt idx="3861">
                        <c:v>42539.751805555556</c:v>
                      </c:pt>
                      <c:pt idx="3862">
                        <c:v>42539.751817129632</c:v>
                      </c:pt>
                      <c:pt idx="3863">
                        <c:v>42539.751828703702</c:v>
                      </c:pt>
                      <c:pt idx="3864">
                        <c:v>42539.751840277779</c:v>
                      </c:pt>
                      <c:pt idx="3865">
                        <c:v>42539.751851851855</c:v>
                      </c:pt>
                      <c:pt idx="3866">
                        <c:v>42539.751886574071</c:v>
                      </c:pt>
                      <c:pt idx="3867">
                        <c:v>42539.751898148148</c:v>
                      </c:pt>
                      <c:pt idx="3868">
                        <c:v>42539.751921296294</c:v>
                      </c:pt>
                      <c:pt idx="3869">
                        <c:v>42539.751932870371</c:v>
                      </c:pt>
                      <c:pt idx="3870">
                        <c:v>42539.751944444448</c:v>
                      </c:pt>
                      <c:pt idx="3871">
                        <c:v>42539.751956018517</c:v>
                      </c:pt>
                      <c:pt idx="3872">
                        <c:v>42539.751967592594</c:v>
                      </c:pt>
                      <c:pt idx="3873">
                        <c:v>42539.751979166664</c:v>
                      </c:pt>
                      <c:pt idx="3874">
                        <c:v>42539.75199074074</c:v>
                      </c:pt>
                      <c:pt idx="3875">
                        <c:v>42539.752002314817</c:v>
                      </c:pt>
                      <c:pt idx="3876">
                        <c:v>42539.752013888887</c:v>
                      </c:pt>
                      <c:pt idx="3877">
                        <c:v>42539.752025462964</c:v>
                      </c:pt>
                      <c:pt idx="3878">
                        <c:v>42539.75203703704</c:v>
                      </c:pt>
                      <c:pt idx="3879">
                        <c:v>42539.75204861111</c:v>
                      </c:pt>
                      <c:pt idx="3880">
                        <c:v>42539.752060185187</c:v>
                      </c:pt>
                      <c:pt idx="3881">
                        <c:v>42539.752071759256</c:v>
                      </c:pt>
                      <c:pt idx="3882">
                        <c:v>42539.752083333333</c:v>
                      </c:pt>
                      <c:pt idx="3883">
                        <c:v>42539.75209490741</c:v>
                      </c:pt>
                      <c:pt idx="3884">
                        <c:v>42539.752106481479</c:v>
                      </c:pt>
                      <c:pt idx="3885">
                        <c:v>42539.752118055556</c:v>
                      </c:pt>
                      <c:pt idx="3886">
                        <c:v>42539.752129629633</c:v>
                      </c:pt>
                      <c:pt idx="3887">
                        <c:v>42539.752141203702</c:v>
                      </c:pt>
                      <c:pt idx="3888">
                        <c:v>42539.752152777779</c:v>
                      </c:pt>
                      <c:pt idx="3889">
                        <c:v>42539.752164351848</c:v>
                      </c:pt>
                      <c:pt idx="3890">
                        <c:v>42539.752175925925</c:v>
                      </c:pt>
                      <c:pt idx="3891">
                        <c:v>42539.752187500002</c:v>
                      </c:pt>
                      <c:pt idx="3892">
                        <c:v>42539.752199074072</c:v>
                      </c:pt>
                      <c:pt idx="3893">
                        <c:v>42539.752210648148</c:v>
                      </c:pt>
                      <c:pt idx="3894">
                        <c:v>42539.752222222225</c:v>
                      </c:pt>
                      <c:pt idx="3895">
                        <c:v>42539.752233796295</c:v>
                      </c:pt>
                      <c:pt idx="3896">
                        <c:v>42539.752245370371</c:v>
                      </c:pt>
                      <c:pt idx="3897">
                        <c:v>42539.752256944441</c:v>
                      </c:pt>
                      <c:pt idx="3898">
                        <c:v>42539.752268518518</c:v>
                      </c:pt>
                      <c:pt idx="3899">
                        <c:v>42539.752280092594</c:v>
                      </c:pt>
                      <c:pt idx="3900">
                        <c:v>42539.752291666664</c:v>
                      </c:pt>
                      <c:pt idx="3901">
                        <c:v>42539.752303240741</c:v>
                      </c:pt>
                      <c:pt idx="3902">
                        <c:v>42539.752314814818</c:v>
                      </c:pt>
                      <c:pt idx="3903">
                        <c:v>42539.752326388887</c:v>
                      </c:pt>
                      <c:pt idx="3904">
                        <c:v>42539.752337962964</c:v>
                      </c:pt>
                      <c:pt idx="3905">
                        <c:v>42539.752349537041</c:v>
                      </c:pt>
                      <c:pt idx="3906">
                        <c:v>42539.75236111111</c:v>
                      </c:pt>
                      <c:pt idx="3907">
                        <c:v>42539.752372685187</c:v>
                      </c:pt>
                      <c:pt idx="3908">
                        <c:v>42539.752384259256</c:v>
                      </c:pt>
                      <c:pt idx="3909">
                        <c:v>42539.752395833333</c:v>
                      </c:pt>
                      <c:pt idx="3910">
                        <c:v>42539.75240740741</c:v>
                      </c:pt>
                      <c:pt idx="3911">
                        <c:v>42539.752418981479</c:v>
                      </c:pt>
                      <c:pt idx="3912">
                        <c:v>42539.752430555556</c:v>
                      </c:pt>
                      <c:pt idx="3913">
                        <c:v>42539.752442129633</c:v>
                      </c:pt>
                      <c:pt idx="3914">
                        <c:v>42539.752453703702</c:v>
                      </c:pt>
                      <c:pt idx="3915">
                        <c:v>42539.752465277779</c:v>
                      </c:pt>
                      <c:pt idx="3916">
                        <c:v>42539.752476851849</c:v>
                      </c:pt>
                      <c:pt idx="3917">
                        <c:v>42539.752488425926</c:v>
                      </c:pt>
                      <c:pt idx="3918">
                        <c:v>42539.752511574072</c:v>
                      </c:pt>
                      <c:pt idx="3919">
                        <c:v>42539.752523148149</c:v>
                      </c:pt>
                      <c:pt idx="3920">
                        <c:v>42539.752534722225</c:v>
                      </c:pt>
                      <c:pt idx="3921">
                        <c:v>42539.752546296295</c:v>
                      </c:pt>
                      <c:pt idx="3922">
                        <c:v>42539.752557870372</c:v>
                      </c:pt>
                      <c:pt idx="3923">
                        <c:v>42539.752569444441</c:v>
                      </c:pt>
                      <c:pt idx="3924">
                        <c:v>42539.752581018518</c:v>
                      </c:pt>
                      <c:pt idx="3925">
                        <c:v>42539.752592592595</c:v>
                      </c:pt>
                      <c:pt idx="3926">
                        <c:v>42539.752604166664</c:v>
                      </c:pt>
                      <c:pt idx="3927">
                        <c:v>42539.752615740741</c:v>
                      </c:pt>
                      <c:pt idx="3928">
                        <c:v>42539.752627314818</c:v>
                      </c:pt>
                      <c:pt idx="3929">
                        <c:v>42539.752638888887</c:v>
                      </c:pt>
                      <c:pt idx="3930">
                        <c:v>42539.752650462964</c:v>
                      </c:pt>
                      <c:pt idx="3931">
                        <c:v>42539.752662037034</c:v>
                      </c:pt>
                      <c:pt idx="3932">
                        <c:v>42539.75267361111</c:v>
                      </c:pt>
                      <c:pt idx="3933">
                        <c:v>42539.752685185187</c:v>
                      </c:pt>
                      <c:pt idx="3934">
                        <c:v>42539.752696759257</c:v>
                      </c:pt>
                      <c:pt idx="3935">
                        <c:v>42539.752708333333</c:v>
                      </c:pt>
                      <c:pt idx="3936">
                        <c:v>42539.75271990741</c:v>
                      </c:pt>
                      <c:pt idx="3937">
                        <c:v>42539.75273148148</c:v>
                      </c:pt>
                      <c:pt idx="3938">
                        <c:v>42539.752743055556</c:v>
                      </c:pt>
                      <c:pt idx="3939">
                        <c:v>42539.752754629626</c:v>
                      </c:pt>
                      <c:pt idx="3940">
                        <c:v>42539.752766203703</c:v>
                      </c:pt>
                      <c:pt idx="3941">
                        <c:v>42539.75277777778</c:v>
                      </c:pt>
                      <c:pt idx="3942">
                        <c:v>42539.752789351849</c:v>
                      </c:pt>
                      <c:pt idx="3943">
                        <c:v>42539.752800925926</c:v>
                      </c:pt>
                      <c:pt idx="3944">
                        <c:v>42539.752812500003</c:v>
                      </c:pt>
                      <c:pt idx="3945">
                        <c:v>42539.752835648149</c:v>
                      </c:pt>
                      <c:pt idx="3946">
                        <c:v>42539.752847222226</c:v>
                      </c:pt>
                      <c:pt idx="3947">
                        <c:v>42539.752858796295</c:v>
                      </c:pt>
                      <c:pt idx="3948">
                        <c:v>42539.752870370372</c:v>
                      </c:pt>
                      <c:pt idx="3949">
                        <c:v>42539.752881944441</c:v>
                      </c:pt>
                      <c:pt idx="3950">
                        <c:v>42539.752893518518</c:v>
                      </c:pt>
                      <c:pt idx="3951">
                        <c:v>42539.752905092595</c:v>
                      </c:pt>
                      <c:pt idx="3952">
                        <c:v>42539.752916666665</c:v>
                      </c:pt>
                      <c:pt idx="3953">
                        <c:v>42539.752928240741</c:v>
                      </c:pt>
                      <c:pt idx="3954">
                        <c:v>42539.752951388888</c:v>
                      </c:pt>
                      <c:pt idx="3955">
                        <c:v>42539.752974537034</c:v>
                      </c:pt>
                      <c:pt idx="3956">
                        <c:v>42539.752986111111</c:v>
                      </c:pt>
                      <c:pt idx="3957">
                        <c:v>42539.752997685187</c:v>
                      </c:pt>
                      <c:pt idx="3958">
                        <c:v>42539.753009259257</c:v>
                      </c:pt>
                      <c:pt idx="3959">
                        <c:v>42539.753020833334</c:v>
                      </c:pt>
                      <c:pt idx="3960">
                        <c:v>42539.753032407411</c:v>
                      </c:pt>
                      <c:pt idx="3961">
                        <c:v>42539.75304398148</c:v>
                      </c:pt>
                      <c:pt idx="3962">
                        <c:v>42539.753055555557</c:v>
                      </c:pt>
                      <c:pt idx="3963">
                        <c:v>42539.753067129626</c:v>
                      </c:pt>
                      <c:pt idx="3964">
                        <c:v>42539.753078703703</c:v>
                      </c:pt>
                      <c:pt idx="3965">
                        <c:v>42539.75309027778</c:v>
                      </c:pt>
                      <c:pt idx="3966">
                        <c:v>42539.753101851849</c:v>
                      </c:pt>
                      <c:pt idx="3967">
                        <c:v>42539.753113425926</c:v>
                      </c:pt>
                      <c:pt idx="3968">
                        <c:v>42539.753125000003</c:v>
                      </c:pt>
                      <c:pt idx="3969">
                        <c:v>42539.753136574072</c:v>
                      </c:pt>
                      <c:pt idx="3970">
                        <c:v>42539.753148148149</c:v>
                      </c:pt>
                      <c:pt idx="3971">
                        <c:v>42539.753159722219</c:v>
                      </c:pt>
                      <c:pt idx="3972">
                        <c:v>42539.753171296295</c:v>
                      </c:pt>
                      <c:pt idx="3973">
                        <c:v>42539.753182870372</c:v>
                      </c:pt>
                      <c:pt idx="3974">
                        <c:v>42539.753194444442</c:v>
                      </c:pt>
                      <c:pt idx="3975">
                        <c:v>42539.753206018519</c:v>
                      </c:pt>
                      <c:pt idx="3976">
                        <c:v>42539.753217592595</c:v>
                      </c:pt>
                      <c:pt idx="3977">
                        <c:v>42539.753229166665</c:v>
                      </c:pt>
                      <c:pt idx="3978">
                        <c:v>42539.753240740742</c:v>
                      </c:pt>
                      <c:pt idx="3979">
                        <c:v>42539.753252314818</c:v>
                      </c:pt>
                      <c:pt idx="3980">
                        <c:v>42539.753263888888</c:v>
                      </c:pt>
                      <c:pt idx="3981">
                        <c:v>42539.753275462965</c:v>
                      </c:pt>
                      <c:pt idx="3982">
                        <c:v>42539.753287037034</c:v>
                      </c:pt>
                      <c:pt idx="3983">
                        <c:v>42539.753298611111</c:v>
                      </c:pt>
                      <c:pt idx="3984">
                        <c:v>42539.753310185188</c:v>
                      </c:pt>
                      <c:pt idx="3985">
                        <c:v>42539.753321759257</c:v>
                      </c:pt>
                      <c:pt idx="3986">
                        <c:v>42539.753333333334</c:v>
                      </c:pt>
                      <c:pt idx="3987">
                        <c:v>42539.753344907411</c:v>
                      </c:pt>
                      <c:pt idx="3988">
                        <c:v>42539.75335648148</c:v>
                      </c:pt>
                      <c:pt idx="3989">
                        <c:v>42539.753368055557</c:v>
                      </c:pt>
                      <c:pt idx="3990">
                        <c:v>42539.753379629627</c:v>
                      </c:pt>
                      <c:pt idx="3991">
                        <c:v>42539.753391203703</c:v>
                      </c:pt>
                      <c:pt idx="3992">
                        <c:v>42539.75340277778</c:v>
                      </c:pt>
                      <c:pt idx="3993">
                        <c:v>42539.75341435185</c:v>
                      </c:pt>
                      <c:pt idx="3994">
                        <c:v>42539.753425925926</c:v>
                      </c:pt>
                      <c:pt idx="3995">
                        <c:v>42539.753437500003</c:v>
                      </c:pt>
                      <c:pt idx="3996">
                        <c:v>42539.753449074073</c:v>
                      </c:pt>
                      <c:pt idx="3997">
                        <c:v>42539.753460648149</c:v>
                      </c:pt>
                      <c:pt idx="3998">
                        <c:v>42539.753472222219</c:v>
                      </c:pt>
                      <c:pt idx="3999">
                        <c:v>42539.753483796296</c:v>
                      </c:pt>
                      <c:pt idx="4000">
                        <c:v>42539.753495370373</c:v>
                      </c:pt>
                      <c:pt idx="4001">
                        <c:v>42539.753506944442</c:v>
                      </c:pt>
                      <c:pt idx="4002">
                        <c:v>42539.753518518519</c:v>
                      </c:pt>
                      <c:pt idx="4003">
                        <c:v>42539.753530092596</c:v>
                      </c:pt>
                      <c:pt idx="4004">
                        <c:v>42539.753541666665</c:v>
                      </c:pt>
                      <c:pt idx="4005">
                        <c:v>42539.753553240742</c:v>
                      </c:pt>
                      <c:pt idx="4006">
                        <c:v>42539.753564814811</c:v>
                      </c:pt>
                      <c:pt idx="4007">
                        <c:v>42539.753576388888</c:v>
                      </c:pt>
                      <c:pt idx="4008">
                        <c:v>42539.753587962965</c:v>
                      </c:pt>
                      <c:pt idx="4009">
                        <c:v>42539.753599537034</c:v>
                      </c:pt>
                      <c:pt idx="4010">
                        <c:v>42539.753611111111</c:v>
                      </c:pt>
                      <c:pt idx="4011">
                        <c:v>42539.753622685188</c:v>
                      </c:pt>
                      <c:pt idx="4012">
                        <c:v>42539.753634259258</c:v>
                      </c:pt>
                      <c:pt idx="4013">
                        <c:v>42539.753645833334</c:v>
                      </c:pt>
                      <c:pt idx="4014">
                        <c:v>42539.753657407404</c:v>
                      </c:pt>
                      <c:pt idx="4015">
                        <c:v>42539.753668981481</c:v>
                      </c:pt>
                      <c:pt idx="4016">
                        <c:v>42539.753680555557</c:v>
                      </c:pt>
                      <c:pt idx="4017">
                        <c:v>42539.753692129627</c:v>
                      </c:pt>
                      <c:pt idx="4018">
                        <c:v>42539.753703703704</c:v>
                      </c:pt>
                      <c:pt idx="4019">
                        <c:v>42539.75371527778</c:v>
                      </c:pt>
                      <c:pt idx="4020">
                        <c:v>42539.753738425927</c:v>
                      </c:pt>
                      <c:pt idx="4021">
                        <c:v>42539.753750000003</c:v>
                      </c:pt>
                      <c:pt idx="4022">
                        <c:v>42539.753761574073</c:v>
                      </c:pt>
                      <c:pt idx="4023">
                        <c:v>42539.75377314815</c:v>
                      </c:pt>
                      <c:pt idx="4024">
                        <c:v>42539.753784722219</c:v>
                      </c:pt>
                      <c:pt idx="4025">
                        <c:v>42539.753796296296</c:v>
                      </c:pt>
                      <c:pt idx="4026">
                        <c:v>42539.753807870373</c:v>
                      </c:pt>
                      <c:pt idx="4027">
                        <c:v>42539.753819444442</c:v>
                      </c:pt>
                      <c:pt idx="4028">
                        <c:v>42539.753831018519</c:v>
                      </c:pt>
                      <c:pt idx="4029">
                        <c:v>42539.753842592596</c:v>
                      </c:pt>
                      <c:pt idx="4030">
                        <c:v>42539.753854166665</c:v>
                      </c:pt>
                      <c:pt idx="4031">
                        <c:v>42539.753865740742</c:v>
                      </c:pt>
                      <c:pt idx="4032">
                        <c:v>42539.753877314812</c:v>
                      </c:pt>
                      <c:pt idx="4033">
                        <c:v>42539.753888888888</c:v>
                      </c:pt>
                      <c:pt idx="4034">
                        <c:v>42539.753900462965</c:v>
                      </c:pt>
                      <c:pt idx="4035">
                        <c:v>42539.753912037035</c:v>
                      </c:pt>
                      <c:pt idx="4036">
                        <c:v>42539.753923611112</c:v>
                      </c:pt>
                      <c:pt idx="4037">
                        <c:v>42539.753935185188</c:v>
                      </c:pt>
                      <c:pt idx="4038">
                        <c:v>42539.753946759258</c:v>
                      </c:pt>
                      <c:pt idx="4039">
                        <c:v>42539.753958333335</c:v>
                      </c:pt>
                      <c:pt idx="4040">
                        <c:v>42539.753969907404</c:v>
                      </c:pt>
                      <c:pt idx="4041">
                        <c:v>42539.753981481481</c:v>
                      </c:pt>
                      <c:pt idx="4042">
                        <c:v>42539.753993055558</c:v>
                      </c:pt>
                      <c:pt idx="4043">
                        <c:v>42539.754004629627</c:v>
                      </c:pt>
                      <c:pt idx="4044">
                        <c:v>42539.754016203704</c:v>
                      </c:pt>
                      <c:pt idx="4045">
                        <c:v>42539.754027777781</c:v>
                      </c:pt>
                      <c:pt idx="4046">
                        <c:v>42539.75403935185</c:v>
                      </c:pt>
                      <c:pt idx="4047">
                        <c:v>42539.754050925927</c:v>
                      </c:pt>
                      <c:pt idx="4048">
                        <c:v>42539.754062499997</c:v>
                      </c:pt>
                      <c:pt idx="4049">
                        <c:v>42539.754074074073</c:v>
                      </c:pt>
                      <c:pt idx="4050">
                        <c:v>42539.75408564815</c:v>
                      </c:pt>
                      <c:pt idx="4051">
                        <c:v>42539.75409722222</c:v>
                      </c:pt>
                      <c:pt idx="4052">
                        <c:v>42539.754108796296</c:v>
                      </c:pt>
                      <c:pt idx="4053">
                        <c:v>42539.754120370373</c:v>
                      </c:pt>
                      <c:pt idx="4054">
                        <c:v>42539.754143518519</c:v>
                      </c:pt>
                      <c:pt idx="4055">
                        <c:v>42539.754155092596</c:v>
                      </c:pt>
                      <c:pt idx="4056">
                        <c:v>42539.754166666666</c:v>
                      </c:pt>
                      <c:pt idx="4057">
                        <c:v>42539.754178240742</c:v>
                      </c:pt>
                      <c:pt idx="4058">
                        <c:v>42539.754189814812</c:v>
                      </c:pt>
                      <c:pt idx="4059">
                        <c:v>42539.754201388889</c:v>
                      </c:pt>
                      <c:pt idx="4060">
                        <c:v>42539.754212962966</c:v>
                      </c:pt>
                      <c:pt idx="4061">
                        <c:v>42539.754224537035</c:v>
                      </c:pt>
                      <c:pt idx="4062">
                        <c:v>42539.754236111112</c:v>
                      </c:pt>
                      <c:pt idx="4063">
                        <c:v>42539.754259259258</c:v>
                      </c:pt>
                      <c:pt idx="4064">
                        <c:v>42539.754270833335</c:v>
                      </c:pt>
                      <c:pt idx="4065">
                        <c:v>42539.754282407404</c:v>
                      </c:pt>
                      <c:pt idx="4066">
                        <c:v>42539.754293981481</c:v>
                      </c:pt>
                      <c:pt idx="4067">
                        <c:v>42539.754305555558</c:v>
                      </c:pt>
                      <c:pt idx="4068">
                        <c:v>42539.754317129627</c:v>
                      </c:pt>
                      <c:pt idx="4069">
                        <c:v>42539.754328703704</c:v>
                      </c:pt>
                      <c:pt idx="4070">
                        <c:v>42539.754340277781</c:v>
                      </c:pt>
                      <c:pt idx="4071">
                        <c:v>42539.754351851851</c:v>
                      </c:pt>
                      <c:pt idx="4072">
                        <c:v>42539.754363425927</c:v>
                      </c:pt>
                      <c:pt idx="4073">
                        <c:v>42539.754374999997</c:v>
                      </c:pt>
                      <c:pt idx="4074">
                        <c:v>42539.754386574074</c:v>
                      </c:pt>
                      <c:pt idx="4075">
                        <c:v>42539.75440972222</c:v>
                      </c:pt>
                      <c:pt idx="4076">
                        <c:v>42539.754421296297</c:v>
                      </c:pt>
                      <c:pt idx="4077">
                        <c:v>42539.754432870373</c:v>
                      </c:pt>
                      <c:pt idx="4078">
                        <c:v>42539.754444444443</c:v>
                      </c:pt>
                      <c:pt idx="4079">
                        <c:v>42539.75445601852</c:v>
                      </c:pt>
                      <c:pt idx="4080">
                        <c:v>42539.754467592589</c:v>
                      </c:pt>
                      <c:pt idx="4081">
                        <c:v>42539.754479166666</c:v>
                      </c:pt>
                      <c:pt idx="4082">
                        <c:v>42539.754490740743</c:v>
                      </c:pt>
                      <c:pt idx="4083">
                        <c:v>42539.754502314812</c:v>
                      </c:pt>
                      <c:pt idx="4084">
                        <c:v>42539.754513888889</c:v>
                      </c:pt>
                      <c:pt idx="4085">
                        <c:v>42539.754525462966</c:v>
                      </c:pt>
                      <c:pt idx="4086">
                        <c:v>42539.754537037035</c:v>
                      </c:pt>
                      <c:pt idx="4087">
                        <c:v>42539.754548611112</c:v>
                      </c:pt>
                      <c:pt idx="4088">
                        <c:v>42539.754560185182</c:v>
                      </c:pt>
                      <c:pt idx="4089">
                        <c:v>42539.754571759258</c:v>
                      </c:pt>
                      <c:pt idx="4090">
                        <c:v>42539.754583333335</c:v>
                      </c:pt>
                      <c:pt idx="4091">
                        <c:v>42539.754594907405</c:v>
                      </c:pt>
                      <c:pt idx="4092">
                        <c:v>42539.754606481481</c:v>
                      </c:pt>
                      <c:pt idx="4093">
                        <c:v>42539.754618055558</c:v>
                      </c:pt>
                      <c:pt idx="4094">
                        <c:v>42539.754629629628</c:v>
                      </c:pt>
                      <c:pt idx="4095">
                        <c:v>42539.754641203705</c:v>
                      </c:pt>
                      <c:pt idx="4096">
                        <c:v>42539.754652777781</c:v>
                      </c:pt>
                      <c:pt idx="4097">
                        <c:v>42539.754664351851</c:v>
                      </c:pt>
                      <c:pt idx="4098">
                        <c:v>42539.754687499997</c:v>
                      </c:pt>
                      <c:pt idx="4099">
                        <c:v>42539.754699074074</c:v>
                      </c:pt>
                      <c:pt idx="4100">
                        <c:v>42539.754710648151</c:v>
                      </c:pt>
                      <c:pt idx="4101">
                        <c:v>42539.75472222222</c:v>
                      </c:pt>
                      <c:pt idx="4102">
                        <c:v>42539.754733796297</c:v>
                      </c:pt>
                      <c:pt idx="4103">
                        <c:v>42539.754745370374</c:v>
                      </c:pt>
                      <c:pt idx="4104">
                        <c:v>42539.754756944443</c:v>
                      </c:pt>
                      <c:pt idx="4105">
                        <c:v>42539.75476851852</c:v>
                      </c:pt>
                      <c:pt idx="4106">
                        <c:v>42539.754780092589</c:v>
                      </c:pt>
                      <c:pt idx="4107">
                        <c:v>42539.754791666666</c:v>
                      </c:pt>
                      <c:pt idx="4108">
                        <c:v>42539.754803240743</c:v>
                      </c:pt>
                      <c:pt idx="4109">
                        <c:v>42539.754814814813</c:v>
                      </c:pt>
                      <c:pt idx="4110">
                        <c:v>42539.754826388889</c:v>
                      </c:pt>
                      <c:pt idx="4111">
                        <c:v>42539.754837962966</c:v>
                      </c:pt>
                      <c:pt idx="4112">
                        <c:v>42539.754849537036</c:v>
                      </c:pt>
                      <c:pt idx="4113">
                        <c:v>42539.754861111112</c:v>
                      </c:pt>
                      <c:pt idx="4114">
                        <c:v>42539.754872685182</c:v>
                      </c:pt>
                      <c:pt idx="4115">
                        <c:v>42539.754884259259</c:v>
                      </c:pt>
                      <c:pt idx="4116">
                        <c:v>42539.754895833335</c:v>
                      </c:pt>
                      <c:pt idx="4117">
                        <c:v>42539.754907407405</c:v>
                      </c:pt>
                      <c:pt idx="4118">
                        <c:v>42539.754918981482</c:v>
                      </c:pt>
                      <c:pt idx="4119">
                        <c:v>42539.754930555559</c:v>
                      </c:pt>
                      <c:pt idx="4120">
                        <c:v>42539.754942129628</c:v>
                      </c:pt>
                      <c:pt idx="4121">
                        <c:v>42539.754953703705</c:v>
                      </c:pt>
                      <c:pt idx="4122">
                        <c:v>42539.754965277774</c:v>
                      </c:pt>
                      <c:pt idx="4123">
                        <c:v>42539.754976851851</c:v>
                      </c:pt>
                      <c:pt idx="4124">
                        <c:v>42539.754988425928</c:v>
                      </c:pt>
                      <c:pt idx="4125">
                        <c:v>42539.754999999997</c:v>
                      </c:pt>
                      <c:pt idx="4126">
                        <c:v>42539.755011574074</c:v>
                      </c:pt>
                      <c:pt idx="4127">
                        <c:v>42539.755023148151</c:v>
                      </c:pt>
                      <c:pt idx="4128">
                        <c:v>42539.75503472222</c:v>
                      </c:pt>
                      <c:pt idx="4129">
                        <c:v>42539.755046296297</c:v>
                      </c:pt>
                      <c:pt idx="4130">
                        <c:v>42539.755057870374</c:v>
                      </c:pt>
                      <c:pt idx="4131">
                        <c:v>42539.755069444444</c:v>
                      </c:pt>
                      <c:pt idx="4132">
                        <c:v>42539.75508101852</c:v>
                      </c:pt>
                      <c:pt idx="4133">
                        <c:v>42539.75509259259</c:v>
                      </c:pt>
                      <c:pt idx="4134">
                        <c:v>42539.755104166667</c:v>
                      </c:pt>
                      <c:pt idx="4135">
                        <c:v>42539.755127314813</c:v>
                      </c:pt>
                      <c:pt idx="4136">
                        <c:v>42539.75513888889</c:v>
                      </c:pt>
                      <c:pt idx="4137">
                        <c:v>42539.755150462966</c:v>
                      </c:pt>
                      <c:pt idx="4138">
                        <c:v>42539.755162037036</c:v>
                      </c:pt>
                      <c:pt idx="4139">
                        <c:v>42539.755185185182</c:v>
                      </c:pt>
                      <c:pt idx="4140">
                        <c:v>42539.755196759259</c:v>
                      </c:pt>
                      <c:pt idx="4141">
                        <c:v>42539.755208333336</c:v>
                      </c:pt>
                      <c:pt idx="4142">
                        <c:v>42539.755219907405</c:v>
                      </c:pt>
                      <c:pt idx="4143">
                        <c:v>42539.755231481482</c:v>
                      </c:pt>
                      <c:pt idx="4144">
                        <c:v>42539.755243055559</c:v>
                      </c:pt>
                      <c:pt idx="4145">
                        <c:v>42539.755254629628</c:v>
                      </c:pt>
                      <c:pt idx="4146">
                        <c:v>42539.755266203705</c:v>
                      </c:pt>
                      <c:pt idx="4147">
                        <c:v>42539.755277777775</c:v>
                      </c:pt>
                      <c:pt idx="4148">
                        <c:v>42539.755289351851</c:v>
                      </c:pt>
                      <c:pt idx="4149">
                        <c:v>42539.755300925928</c:v>
                      </c:pt>
                      <c:pt idx="4150">
                        <c:v>42539.755312499998</c:v>
                      </c:pt>
                      <c:pt idx="4151">
                        <c:v>42539.755324074074</c:v>
                      </c:pt>
                      <c:pt idx="4152">
                        <c:v>42539.755335648151</c:v>
                      </c:pt>
                      <c:pt idx="4153">
                        <c:v>42539.755347222221</c:v>
                      </c:pt>
                      <c:pt idx="4154">
                        <c:v>42539.755358796298</c:v>
                      </c:pt>
                      <c:pt idx="4155">
                        <c:v>42539.755370370367</c:v>
                      </c:pt>
                      <c:pt idx="4156">
                        <c:v>42539.755381944444</c:v>
                      </c:pt>
                      <c:pt idx="4157">
                        <c:v>42539.755393518521</c:v>
                      </c:pt>
                      <c:pt idx="4158">
                        <c:v>42539.75540509259</c:v>
                      </c:pt>
                      <c:pt idx="4159">
                        <c:v>42539.755416666667</c:v>
                      </c:pt>
                      <c:pt idx="4160">
                        <c:v>42539.755428240744</c:v>
                      </c:pt>
                      <c:pt idx="4161">
                        <c:v>42539.755439814813</c:v>
                      </c:pt>
                      <c:pt idx="4162">
                        <c:v>42539.75545138889</c:v>
                      </c:pt>
                      <c:pt idx="4163">
                        <c:v>42539.755462962959</c:v>
                      </c:pt>
                      <c:pt idx="4164">
                        <c:v>42539.755486111113</c:v>
                      </c:pt>
                      <c:pt idx="4165">
                        <c:v>42539.755497685182</c:v>
                      </c:pt>
                      <c:pt idx="4166">
                        <c:v>42539.755509259259</c:v>
                      </c:pt>
                      <c:pt idx="4167">
                        <c:v>42539.755520833336</c:v>
                      </c:pt>
                      <c:pt idx="4168">
                        <c:v>42539.755532407406</c:v>
                      </c:pt>
                      <c:pt idx="4169">
                        <c:v>42539.755543981482</c:v>
                      </c:pt>
                      <c:pt idx="4170">
                        <c:v>42539.755555555559</c:v>
                      </c:pt>
                      <c:pt idx="4171">
                        <c:v>42539.755567129629</c:v>
                      </c:pt>
                      <c:pt idx="4172">
                        <c:v>42539.755578703705</c:v>
                      </c:pt>
                      <c:pt idx="4173">
                        <c:v>42539.755590277775</c:v>
                      </c:pt>
                      <c:pt idx="4174">
                        <c:v>42539.755601851852</c:v>
                      </c:pt>
                      <c:pt idx="4175">
                        <c:v>42539.755613425928</c:v>
                      </c:pt>
                      <c:pt idx="4176">
                        <c:v>42539.755624999998</c:v>
                      </c:pt>
                      <c:pt idx="4177">
                        <c:v>42539.755636574075</c:v>
                      </c:pt>
                      <c:pt idx="4178">
                        <c:v>42539.755648148152</c:v>
                      </c:pt>
                      <c:pt idx="4179">
                        <c:v>42539.755659722221</c:v>
                      </c:pt>
                      <c:pt idx="4180">
                        <c:v>42539.755671296298</c:v>
                      </c:pt>
                      <c:pt idx="4181">
                        <c:v>42539.755682870367</c:v>
                      </c:pt>
                      <c:pt idx="4182">
                        <c:v>42539.755694444444</c:v>
                      </c:pt>
                      <c:pt idx="4183">
                        <c:v>42539.755706018521</c:v>
                      </c:pt>
                      <c:pt idx="4184">
                        <c:v>42539.75571759259</c:v>
                      </c:pt>
                      <c:pt idx="4185">
                        <c:v>42539.755729166667</c:v>
                      </c:pt>
                      <c:pt idx="4186">
                        <c:v>42539.755752314813</c:v>
                      </c:pt>
                      <c:pt idx="4187">
                        <c:v>42539.75576388889</c:v>
                      </c:pt>
                      <c:pt idx="4188">
                        <c:v>42539.755787037036</c:v>
                      </c:pt>
                      <c:pt idx="4189">
                        <c:v>42539.755798611113</c:v>
                      </c:pt>
                      <c:pt idx="4190">
                        <c:v>42539.755810185183</c:v>
                      </c:pt>
                      <c:pt idx="4191">
                        <c:v>42539.75582175926</c:v>
                      </c:pt>
                      <c:pt idx="4192">
                        <c:v>42539.755844907406</c:v>
                      </c:pt>
                      <c:pt idx="4193">
                        <c:v>42539.755856481483</c:v>
                      </c:pt>
                      <c:pt idx="4194">
                        <c:v>42539.755868055552</c:v>
                      </c:pt>
                      <c:pt idx="4195">
                        <c:v>42539.755879629629</c:v>
                      </c:pt>
                      <c:pt idx="4196">
                        <c:v>42539.755891203706</c:v>
                      </c:pt>
                      <c:pt idx="4197">
                        <c:v>42539.755902777775</c:v>
                      </c:pt>
                      <c:pt idx="4198">
                        <c:v>42539.755914351852</c:v>
                      </c:pt>
                      <c:pt idx="4199">
                        <c:v>42539.755925925929</c:v>
                      </c:pt>
                      <c:pt idx="4200">
                        <c:v>42539.755937499998</c:v>
                      </c:pt>
                      <c:pt idx="4201">
                        <c:v>42539.755949074075</c:v>
                      </c:pt>
                      <c:pt idx="4202">
                        <c:v>42539.755960648145</c:v>
                      </c:pt>
                      <c:pt idx="4203">
                        <c:v>42539.755983796298</c:v>
                      </c:pt>
                      <c:pt idx="4204">
                        <c:v>42539.755995370368</c:v>
                      </c:pt>
                      <c:pt idx="4205">
                        <c:v>42539.756006944444</c:v>
                      </c:pt>
                      <c:pt idx="4206">
                        <c:v>42539.756018518521</c:v>
                      </c:pt>
                      <c:pt idx="4207">
                        <c:v>42539.756030092591</c:v>
                      </c:pt>
                      <c:pt idx="4208">
                        <c:v>42539.756041666667</c:v>
                      </c:pt>
                      <c:pt idx="4209">
                        <c:v>42539.756053240744</c:v>
                      </c:pt>
                      <c:pt idx="4210">
                        <c:v>42539.756064814814</c:v>
                      </c:pt>
                      <c:pt idx="4211">
                        <c:v>42539.756076388891</c:v>
                      </c:pt>
                      <c:pt idx="4212">
                        <c:v>42539.75608796296</c:v>
                      </c:pt>
                      <c:pt idx="4213">
                        <c:v>42539.756099537037</c:v>
                      </c:pt>
                      <c:pt idx="4214">
                        <c:v>42539.756111111114</c:v>
                      </c:pt>
                      <c:pt idx="4215">
                        <c:v>42539.756122685183</c:v>
                      </c:pt>
                      <c:pt idx="4216">
                        <c:v>42539.75613425926</c:v>
                      </c:pt>
                      <c:pt idx="4217">
                        <c:v>42539.756145833337</c:v>
                      </c:pt>
                      <c:pt idx="4218">
                        <c:v>42539.756157407406</c:v>
                      </c:pt>
                      <c:pt idx="4219">
                        <c:v>42539.756168981483</c:v>
                      </c:pt>
                      <c:pt idx="4220">
                        <c:v>42539.756180555552</c:v>
                      </c:pt>
                      <c:pt idx="4221">
                        <c:v>42539.756192129629</c:v>
                      </c:pt>
                      <c:pt idx="4222">
                        <c:v>42539.756203703706</c:v>
                      </c:pt>
                      <c:pt idx="4223">
                        <c:v>42539.756215277775</c:v>
                      </c:pt>
                      <c:pt idx="4224">
                        <c:v>42539.756226851852</c:v>
                      </c:pt>
                      <c:pt idx="4225">
                        <c:v>42539.756238425929</c:v>
                      </c:pt>
                      <c:pt idx="4226">
                        <c:v>42539.756249999999</c:v>
                      </c:pt>
                      <c:pt idx="4227">
                        <c:v>42539.756261574075</c:v>
                      </c:pt>
                      <c:pt idx="4228">
                        <c:v>42539.756273148145</c:v>
                      </c:pt>
                      <c:pt idx="4229">
                        <c:v>42539.756284722222</c:v>
                      </c:pt>
                      <c:pt idx="4230">
                        <c:v>42539.756296296298</c:v>
                      </c:pt>
                      <c:pt idx="4231">
                        <c:v>42539.756307870368</c:v>
                      </c:pt>
                      <c:pt idx="4232">
                        <c:v>42539.756319444445</c:v>
                      </c:pt>
                      <c:pt idx="4233">
                        <c:v>42539.756331018521</c:v>
                      </c:pt>
                      <c:pt idx="4234">
                        <c:v>42539.756342592591</c:v>
                      </c:pt>
                      <c:pt idx="4235">
                        <c:v>42539.756354166668</c:v>
                      </c:pt>
                      <c:pt idx="4236">
                        <c:v>42539.756365740737</c:v>
                      </c:pt>
                      <c:pt idx="4237">
                        <c:v>42539.756377314814</c:v>
                      </c:pt>
                      <c:pt idx="4238">
                        <c:v>42539.756388888891</c:v>
                      </c:pt>
                      <c:pt idx="4239">
                        <c:v>42539.75640046296</c:v>
                      </c:pt>
                      <c:pt idx="4240">
                        <c:v>42539.756412037037</c:v>
                      </c:pt>
                      <c:pt idx="4241">
                        <c:v>42539.756423611114</c:v>
                      </c:pt>
                      <c:pt idx="4242">
                        <c:v>42539.756435185183</c:v>
                      </c:pt>
                      <c:pt idx="4243">
                        <c:v>42539.75644675926</c:v>
                      </c:pt>
                      <c:pt idx="4244">
                        <c:v>42539.756458333337</c:v>
                      </c:pt>
                      <c:pt idx="4245">
                        <c:v>42539.756469907406</c:v>
                      </c:pt>
                      <c:pt idx="4246">
                        <c:v>42539.756481481483</c:v>
                      </c:pt>
                      <c:pt idx="4247">
                        <c:v>42539.756493055553</c:v>
                      </c:pt>
                      <c:pt idx="4248">
                        <c:v>42539.756504629629</c:v>
                      </c:pt>
                      <c:pt idx="4249">
                        <c:v>42539.756516203706</c:v>
                      </c:pt>
                      <c:pt idx="4250">
                        <c:v>42539.756527777776</c:v>
                      </c:pt>
                      <c:pt idx="4251">
                        <c:v>42539.756539351853</c:v>
                      </c:pt>
                      <c:pt idx="4252">
                        <c:v>42539.756550925929</c:v>
                      </c:pt>
                      <c:pt idx="4253">
                        <c:v>42539.756562499999</c:v>
                      </c:pt>
                      <c:pt idx="4254">
                        <c:v>42539.756574074076</c:v>
                      </c:pt>
                      <c:pt idx="4255">
                        <c:v>42539.756585648145</c:v>
                      </c:pt>
                      <c:pt idx="4256">
                        <c:v>42539.756597222222</c:v>
                      </c:pt>
                      <c:pt idx="4257">
                        <c:v>42539.756608796299</c:v>
                      </c:pt>
                      <c:pt idx="4258">
                        <c:v>42539.756620370368</c:v>
                      </c:pt>
                      <c:pt idx="4259">
                        <c:v>42539.756631944445</c:v>
                      </c:pt>
                      <c:pt idx="4260">
                        <c:v>42539.756643518522</c:v>
                      </c:pt>
                      <c:pt idx="4261">
                        <c:v>42539.756655092591</c:v>
                      </c:pt>
                      <c:pt idx="4262">
                        <c:v>42539.756666666668</c:v>
                      </c:pt>
                      <c:pt idx="4263">
                        <c:v>42539.756678240738</c:v>
                      </c:pt>
                      <c:pt idx="4264">
                        <c:v>42539.756701388891</c:v>
                      </c:pt>
                      <c:pt idx="4265">
                        <c:v>42539.756712962961</c:v>
                      </c:pt>
                      <c:pt idx="4266">
                        <c:v>42539.756724537037</c:v>
                      </c:pt>
                      <c:pt idx="4267">
                        <c:v>42539.756736111114</c:v>
                      </c:pt>
                      <c:pt idx="4268">
                        <c:v>42539.756747685184</c:v>
                      </c:pt>
                      <c:pt idx="4269">
                        <c:v>42539.75675925926</c:v>
                      </c:pt>
                      <c:pt idx="4270">
                        <c:v>42539.75677083333</c:v>
                      </c:pt>
                      <c:pt idx="4271">
                        <c:v>42539.756793981483</c:v>
                      </c:pt>
                      <c:pt idx="4272">
                        <c:v>42539.756805555553</c:v>
                      </c:pt>
                      <c:pt idx="4273">
                        <c:v>42539.75681712963</c:v>
                      </c:pt>
                      <c:pt idx="4274">
                        <c:v>42539.756828703707</c:v>
                      </c:pt>
                      <c:pt idx="4275">
                        <c:v>42539.756840277776</c:v>
                      </c:pt>
                      <c:pt idx="4276">
                        <c:v>42539.756851851853</c:v>
                      </c:pt>
                      <c:pt idx="4277">
                        <c:v>42539.756863425922</c:v>
                      </c:pt>
                      <c:pt idx="4278">
                        <c:v>42539.756874999999</c:v>
                      </c:pt>
                      <c:pt idx="4279">
                        <c:v>42539.756886574076</c:v>
                      </c:pt>
                      <c:pt idx="4280">
                        <c:v>42539.756898148145</c:v>
                      </c:pt>
                      <c:pt idx="4281">
                        <c:v>42539.756909722222</c:v>
                      </c:pt>
                      <c:pt idx="4282">
                        <c:v>42539.756921296299</c:v>
                      </c:pt>
                      <c:pt idx="4283">
                        <c:v>42539.756932870368</c:v>
                      </c:pt>
                      <c:pt idx="4284">
                        <c:v>42539.756944444445</c:v>
                      </c:pt>
                      <c:pt idx="4285">
                        <c:v>42539.756956018522</c:v>
                      </c:pt>
                      <c:pt idx="4286">
                        <c:v>42539.756967592592</c:v>
                      </c:pt>
                      <c:pt idx="4287">
                        <c:v>42539.756979166668</c:v>
                      </c:pt>
                      <c:pt idx="4288">
                        <c:v>42539.756990740738</c:v>
                      </c:pt>
                      <c:pt idx="4289">
                        <c:v>42539.757002314815</c:v>
                      </c:pt>
                      <c:pt idx="4290">
                        <c:v>42539.757013888891</c:v>
                      </c:pt>
                      <c:pt idx="4291">
                        <c:v>42539.757025462961</c:v>
                      </c:pt>
                      <c:pt idx="4292">
                        <c:v>42539.757037037038</c:v>
                      </c:pt>
                      <c:pt idx="4293">
                        <c:v>42539.757048611114</c:v>
                      </c:pt>
                      <c:pt idx="4294">
                        <c:v>42539.757060185184</c:v>
                      </c:pt>
                      <c:pt idx="4295">
                        <c:v>42539.757071759261</c:v>
                      </c:pt>
                      <c:pt idx="4296">
                        <c:v>42539.75708333333</c:v>
                      </c:pt>
                      <c:pt idx="4297">
                        <c:v>42539.757094907407</c:v>
                      </c:pt>
                      <c:pt idx="4298">
                        <c:v>42539.757106481484</c:v>
                      </c:pt>
                      <c:pt idx="4299">
                        <c:v>42539.757118055553</c:v>
                      </c:pt>
                      <c:pt idx="4300">
                        <c:v>42539.75712962963</c:v>
                      </c:pt>
                      <c:pt idx="4301">
                        <c:v>42539.757141203707</c:v>
                      </c:pt>
                      <c:pt idx="4302">
                        <c:v>42539.757152777776</c:v>
                      </c:pt>
                      <c:pt idx="4303">
                        <c:v>42539.757164351853</c:v>
                      </c:pt>
                      <c:pt idx="4304">
                        <c:v>42539.757175925923</c:v>
                      </c:pt>
                      <c:pt idx="4305">
                        <c:v>42539.757187499999</c:v>
                      </c:pt>
                      <c:pt idx="4306">
                        <c:v>42539.757199074076</c:v>
                      </c:pt>
                      <c:pt idx="4307">
                        <c:v>42539.757210648146</c:v>
                      </c:pt>
                      <c:pt idx="4308">
                        <c:v>42539.757222222222</c:v>
                      </c:pt>
                      <c:pt idx="4309">
                        <c:v>42539.757233796299</c:v>
                      </c:pt>
                      <c:pt idx="4310">
                        <c:v>42539.757245370369</c:v>
                      </c:pt>
                      <c:pt idx="4311">
                        <c:v>42539.757256944446</c:v>
                      </c:pt>
                      <c:pt idx="4312">
                        <c:v>42539.757268518515</c:v>
                      </c:pt>
                      <c:pt idx="4313">
                        <c:v>42539.757280092592</c:v>
                      </c:pt>
                      <c:pt idx="4314">
                        <c:v>42539.757291666669</c:v>
                      </c:pt>
                      <c:pt idx="4315">
                        <c:v>42539.757303240738</c:v>
                      </c:pt>
                      <c:pt idx="4316">
                        <c:v>42539.757314814815</c:v>
                      </c:pt>
                      <c:pt idx="4317">
                        <c:v>42539.757326388892</c:v>
                      </c:pt>
                      <c:pt idx="4318">
                        <c:v>42539.757337962961</c:v>
                      </c:pt>
                      <c:pt idx="4319">
                        <c:v>42539.757349537038</c:v>
                      </c:pt>
                      <c:pt idx="4320">
                        <c:v>42539.757361111115</c:v>
                      </c:pt>
                      <c:pt idx="4321">
                        <c:v>42539.757372685184</c:v>
                      </c:pt>
                      <c:pt idx="4322">
                        <c:v>42539.757384259261</c:v>
                      </c:pt>
                      <c:pt idx="4323">
                        <c:v>42539.757395833331</c:v>
                      </c:pt>
                      <c:pt idx="4324">
                        <c:v>42539.757407407407</c:v>
                      </c:pt>
                      <c:pt idx="4325">
                        <c:v>42539.757418981484</c:v>
                      </c:pt>
                      <c:pt idx="4326">
                        <c:v>42539.757430555554</c:v>
                      </c:pt>
                      <c:pt idx="4327">
                        <c:v>42539.75744212963</c:v>
                      </c:pt>
                      <c:pt idx="4328">
                        <c:v>42539.757453703707</c:v>
                      </c:pt>
                      <c:pt idx="4329">
                        <c:v>42539.757465277777</c:v>
                      </c:pt>
                      <c:pt idx="4330">
                        <c:v>42539.757476851853</c:v>
                      </c:pt>
                      <c:pt idx="4331">
                        <c:v>42539.757488425923</c:v>
                      </c:pt>
                      <c:pt idx="4332">
                        <c:v>42539.7575</c:v>
                      </c:pt>
                      <c:pt idx="4333">
                        <c:v>42539.757511574076</c:v>
                      </c:pt>
                      <c:pt idx="4334">
                        <c:v>42539.757523148146</c:v>
                      </c:pt>
                      <c:pt idx="4335">
                        <c:v>42539.757534722223</c:v>
                      </c:pt>
                      <c:pt idx="4336">
                        <c:v>42539.7575462963</c:v>
                      </c:pt>
                      <c:pt idx="4337">
                        <c:v>42539.757557870369</c:v>
                      </c:pt>
                      <c:pt idx="4338">
                        <c:v>42539.757569444446</c:v>
                      </c:pt>
                      <c:pt idx="4339">
                        <c:v>42539.757581018515</c:v>
                      </c:pt>
                      <c:pt idx="4340">
                        <c:v>42539.757592592592</c:v>
                      </c:pt>
                      <c:pt idx="4341">
                        <c:v>42539.757604166669</c:v>
                      </c:pt>
                      <c:pt idx="4342">
                        <c:v>42539.757615740738</c:v>
                      </c:pt>
                      <c:pt idx="4343">
                        <c:v>42539.757627314815</c:v>
                      </c:pt>
                      <c:pt idx="4344">
                        <c:v>42539.757638888892</c:v>
                      </c:pt>
                      <c:pt idx="4345">
                        <c:v>42539.757650462961</c:v>
                      </c:pt>
                      <c:pt idx="4346">
                        <c:v>42539.757662037038</c:v>
                      </c:pt>
                      <c:pt idx="4347">
                        <c:v>42539.757685185185</c:v>
                      </c:pt>
                      <c:pt idx="4348">
                        <c:v>42539.757696759261</c:v>
                      </c:pt>
                      <c:pt idx="4349">
                        <c:v>42539.757708333331</c:v>
                      </c:pt>
                      <c:pt idx="4350">
                        <c:v>42539.757719907408</c:v>
                      </c:pt>
                      <c:pt idx="4351">
                        <c:v>42539.757731481484</c:v>
                      </c:pt>
                      <c:pt idx="4352">
                        <c:v>42539.757743055554</c:v>
                      </c:pt>
                      <c:pt idx="4353">
                        <c:v>42539.757754629631</c:v>
                      </c:pt>
                      <c:pt idx="4354">
                        <c:v>42539.7577662037</c:v>
                      </c:pt>
                      <c:pt idx="4355">
                        <c:v>42539.757777777777</c:v>
                      </c:pt>
                      <c:pt idx="4356">
                        <c:v>42539.757789351854</c:v>
                      </c:pt>
                      <c:pt idx="4357">
                        <c:v>42539.757800925923</c:v>
                      </c:pt>
                      <c:pt idx="4358">
                        <c:v>42539.7578125</c:v>
                      </c:pt>
                      <c:pt idx="4359">
                        <c:v>42539.757824074077</c:v>
                      </c:pt>
                      <c:pt idx="4360">
                        <c:v>42539.757835648146</c:v>
                      </c:pt>
                      <c:pt idx="4361">
                        <c:v>42539.757847222223</c:v>
                      </c:pt>
                      <c:pt idx="4362">
                        <c:v>42539.7578587963</c:v>
                      </c:pt>
                      <c:pt idx="4363">
                        <c:v>42539.757870370369</c:v>
                      </c:pt>
                      <c:pt idx="4364">
                        <c:v>42539.757881944446</c:v>
                      </c:pt>
                      <c:pt idx="4365">
                        <c:v>42539.757893518516</c:v>
                      </c:pt>
                      <c:pt idx="4366">
                        <c:v>42539.757905092592</c:v>
                      </c:pt>
                      <c:pt idx="4367">
                        <c:v>42539.757916666669</c:v>
                      </c:pt>
                      <c:pt idx="4368">
                        <c:v>42539.757928240739</c:v>
                      </c:pt>
                      <c:pt idx="4369">
                        <c:v>42539.757939814815</c:v>
                      </c:pt>
                      <c:pt idx="4370">
                        <c:v>42539.757951388892</c:v>
                      </c:pt>
                      <c:pt idx="4371">
                        <c:v>42539.757962962962</c:v>
                      </c:pt>
                      <c:pt idx="4372">
                        <c:v>42539.757974537039</c:v>
                      </c:pt>
                      <c:pt idx="4373">
                        <c:v>42539.757986111108</c:v>
                      </c:pt>
                      <c:pt idx="4374">
                        <c:v>42539.758009259262</c:v>
                      </c:pt>
                      <c:pt idx="4375">
                        <c:v>42539.758020833331</c:v>
                      </c:pt>
                      <c:pt idx="4376">
                        <c:v>42539.758032407408</c:v>
                      </c:pt>
                      <c:pt idx="4377">
                        <c:v>42539.758043981485</c:v>
                      </c:pt>
                      <c:pt idx="4378">
                        <c:v>42539.758055555554</c:v>
                      </c:pt>
                      <c:pt idx="4379">
                        <c:v>42539.758067129631</c:v>
                      </c:pt>
                      <c:pt idx="4380">
                        <c:v>42539.7580787037</c:v>
                      </c:pt>
                      <c:pt idx="4381">
                        <c:v>42539.758090277777</c:v>
                      </c:pt>
                      <c:pt idx="4382">
                        <c:v>42539.758101851854</c:v>
                      </c:pt>
                      <c:pt idx="4383">
                        <c:v>42539.758113425924</c:v>
                      </c:pt>
                      <c:pt idx="4384">
                        <c:v>42539.758125</c:v>
                      </c:pt>
                      <c:pt idx="4385">
                        <c:v>42539.758136574077</c:v>
                      </c:pt>
                      <c:pt idx="4386">
                        <c:v>42539.758148148147</c:v>
                      </c:pt>
                      <c:pt idx="4387">
                        <c:v>42539.758159722223</c:v>
                      </c:pt>
                      <c:pt idx="4388">
                        <c:v>42539.758171296293</c:v>
                      </c:pt>
                      <c:pt idx="4389">
                        <c:v>42539.75818287037</c:v>
                      </c:pt>
                      <c:pt idx="4390">
                        <c:v>42539.758194444446</c:v>
                      </c:pt>
                      <c:pt idx="4391">
                        <c:v>42539.758206018516</c:v>
                      </c:pt>
                      <c:pt idx="4392">
                        <c:v>42539.758217592593</c:v>
                      </c:pt>
                      <c:pt idx="4393">
                        <c:v>42539.758229166669</c:v>
                      </c:pt>
                      <c:pt idx="4394">
                        <c:v>42539.758240740739</c:v>
                      </c:pt>
                      <c:pt idx="4395">
                        <c:v>42539.758252314816</c:v>
                      </c:pt>
                      <c:pt idx="4396">
                        <c:v>42539.758263888885</c:v>
                      </c:pt>
                      <c:pt idx="4397">
                        <c:v>42539.758287037039</c:v>
                      </c:pt>
                      <c:pt idx="4398">
                        <c:v>42539.758298611108</c:v>
                      </c:pt>
                      <c:pt idx="4399">
                        <c:v>42539.758310185185</c:v>
                      </c:pt>
                      <c:pt idx="4400">
                        <c:v>42539.758321759262</c:v>
                      </c:pt>
                      <c:pt idx="4401">
                        <c:v>42539.758333333331</c:v>
                      </c:pt>
                      <c:pt idx="4402">
                        <c:v>42539.758344907408</c:v>
                      </c:pt>
                      <c:pt idx="4403">
                        <c:v>42539.758356481485</c:v>
                      </c:pt>
                      <c:pt idx="4404">
                        <c:v>42539.758368055554</c:v>
                      </c:pt>
                      <c:pt idx="4405">
                        <c:v>42539.758379629631</c:v>
                      </c:pt>
                      <c:pt idx="4406">
                        <c:v>42539.758391203701</c:v>
                      </c:pt>
                      <c:pt idx="4407">
                        <c:v>42539.758402777778</c:v>
                      </c:pt>
                      <c:pt idx="4408">
                        <c:v>42539.758414351854</c:v>
                      </c:pt>
                      <c:pt idx="4409">
                        <c:v>42539.758425925924</c:v>
                      </c:pt>
                      <c:pt idx="4410">
                        <c:v>42539.758437500001</c:v>
                      </c:pt>
                      <c:pt idx="4411">
                        <c:v>42539.758449074077</c:v>
                      </c:pt>
                      <c:pt idx="4412">
                        <c:v>42539.758460648147</c:v>
                      </c:pt>
                      <c:pt idx="4413">
                        <c:v>42539.758472222224</c:v>
                      </c:pt>
                      <c:pt idx="4414">
                        <c:v>42539.758483796293</c:v>
                      </c:pt>
                      <c:pt idx="4415">
                        <c:v>42539.758506944447</c:v>
                      </c:pt>
                      <c:pt idx="4416">
                        <c:v>42539.758518518516</c:v>
                      </c:pt>
                      <c:pt idx="4417">
                        <c:v>42539.758530092593</c:v>
                      </c:pt>
                      <c:pt idx="4418">
                        <c:v>42539.75854166667</c:v>
                      </c:pt>
                      <c:pt idx="4419">
                        <c:v>42539.758553240739</c:v>
                      </c:pt>
                      <c:pt idx="4420">
                        <c:v>42539.758564814816</c:v>
                      </c:pt>
                      <c:pt idx="4421">
                        <c:v>42539.758576388886</c:v>
                      </c:pt>
                      <c:pt idx="4422">
                        <c:v>42539.758599537039</c:v>
                      </c:pt>
                      <c:pt idx="4423">
                        <c:v>42539.758611111109</c:v>
                      </c:pt>
                      <c:pt idx="4424">
                        <c:v>42539.758622685185</c:v>
                      </c:pt>
                      <c:pt idx="4425">
                        <c:v>42539.758634259262</c:v>
                      </c:pt>
                      <c:pt idx="4426">
                        <c:v>42539.758645833332</c:v>
                      </c:pt>
                      <c:pt idx="4427">
                        <c:v>42539.758657407408</c:v>
                      </c:pt>
                      <c:pt idx="4428">
                        <c:v>42539.758668981478</c:v>
                      </c:pt>
                      <c:pt idx="4429">
                        <c:v>42539.758680555555</c:v>
                      </c:pt>
                      <c:pt idx="4430">
                        <c:v>42539.758692129632</c:v>
                      </c:pt>
                      <c:pt idx="4431">
                        <c:v>42539.758715277778</c:v>
                      </c:pt>
                      <c:pt idx="4432">
                        <c:v>42539.758726851855</c:v>
                      </c:pt>
                      <c:pt idx="4433">
                        <c:v>42539.758738425924</c:v>
                      </c:pt>
                      <c:pt idx="4434">
                        <c:v>42539.758750000001</c:v>
                      </c:pt>
                      <c:pt idx="4435">
                        <c:v>42539.758761574078</c:v>
                      </c:pt>
                      <c:pt idx="4436">
                        <c:v>42539.758773148147</c:v>
                      </c:pt>
                      <c:pt idx="4437">
                        <c:v>42539.758784722224</c:v>
                      </c:pt>
                      <c:pt idx="4438">
                        <c:v>42539.758796296293</c:v>
                      </c:pt>
                      <c:pt idx="4439">
                        <c:v>42539.75880787037</c:v>
                      </c:pt>
                      <c:pt idx="4440">
                        <c:v>42539.758819444447</c:v>
                      </c:pt>
                      <c:pt idx="4441">
                        <c:v>42539.758831018517</c:v>
                      </c:pt>
                      <c:pt idx="4442">
                        <c:v>42539.758842592593</c:v>
                      </c:pt>
                      <c:pt idx="4443">
                        <c:v>42539.75885416667</c:v>
                      </c:pt>
                      <c:pt idx="4444">
                        <c:v>42539.75886574074</c:v>
                      </c:pt>
                      <c:pt idx="4445">
                        <c:v>42539.758877314816</c:v>
                      </c:pt>
                      <c:pt idx="4446">
                        <c:v>42539.758888888886</c:v>
                      </c:pt>
                      <c:pt idx="4447">
                        <c:v>42539.758900462963</c:v>
                      </c:pt>
                      <c:pt idx="4448">
                        <c:v>42539.758912037039</c:v>
                      </c:pt>
                      <c:pt idx="4449">
                        <c:v>42539.758923611109</c:v>
                      </c:pt>
                      <c:pt idx="4450">
                        <c:v>42539.758935185186</c:v>
                      </c:pt>
                      <c:pt idx="4451">
                        <c:v>42539.758946759262</c:v>
                      </c:pt>
                      <c:pt idx="4452">
                        <c:v>42539.758969907409</c:v>
                      </c:pt>
                      <c:pt idx="4453">
                        <c:v>42539.758981481478</c:v>
                      </c:pt>
                      <c:pt idx="4454">
                        <c:v>42539.758993055555</c:v>
                      </c:pt>
                      <c:pt idx="4455">
                        <c:v>42539.759016203701</c:v>
                      </c:pt>
                      <c:pt idx="4456">
                        <c:v>42539.759027777778</c:v>
                      </c:pt>
                      <c:pt idx="4457">
                        <c:v>42539.759039351855</c:v>
                      </c:pt>
                      <c:pt idx="4458">
                        <c:v>42539.759050925924</c:v>
                      </c:pt>
                      <c:pt idx="4459">
                        <c:v>42539.759062500001</c:v>
                      </c:pt>
                      <c:pt idx="4460">
                        <c:v>42539.759085648147</c:v>
                      </c:pt>
                      <c:pt idx="4461">
                        <c:v>42539.759097222224</c:v>
                      </c:pt>
                      <c:pt idx="4462">
                        <c:v>42539.759108796294</c:v>
                      </c:pt>
                      <c:pt idx="4463">
                        <c:v>42539.759120370371</c:v>
                      </c:pt>
                      <c:pt idx="4464">
                        <c:v>42539.759131944447</c:v>
                      </c:pt>
                      <c:pt idx="4465">
                        <c:v>42539.759143518517</c:v>
                      </c:pt>
                      <c:pt idx="4466">
                        <c:v>42539.759155092594</c:v>
                      </c:pt>
                      <c:pt idx="4467">
                        <c:v>42539.759166666663</c:v>
                      </c:pt>
                      <c:pt idx="4468">
                        <c:v>42539.75917824074</c:v>
                      </c:pt>
                      <c:pt idx="4469">
                        <c:v>42539.759189814817</c:v>
                      </c:pt>
                      <c:pt idx="4470">
                        <c:v>42539.759201388886</c:v>
                      </c:pt>
                      <c:pt idx="4471">
                        <c:v>42539.759212962963</c:v>
                      </c:pt>
                      <c:pt idx="4472">
                        <c:v>42539.75922453704</c:v>
                      </c:pt>
                      <c:pt idx="4473">
                        <c:v>42539.759236111109</c:v>
                      </c:pt>
                      <c:pt idx="4474">
                        <c:v>42539.759247685186</c:v>
                      </c:pt>
                      <c:pt idx="4475">
                        <c:v>42539.759259259263</c:v>
                      </c:pt>
                      <c:pt idx="4476">
                        <c:v>42539.759270833332</c:v>
                      </c:pt>
                      <c:pt idx="4477">
                        <c:v>42539.759282407409</c:v>
                      </c:pt>
                      <c:pt idx="4478">
                        <c:v>42539.759293981479</c:v>
                      </c:pt>
                      <c:pt idx="4479">
                        <c:v>42539.759305555555</c:v>
                      </c:pt>
                      <c:pt idx="4480">
                        <c:v>42539.759328703702</c:v>
                      </c:pt>
                      <c:pt idx="4481">
                        <c:v>42539.759340277778</c:v>
                      </c:pt>
                      <c:pt idx="4482">
                        <c:v>42539.759351851855</c:v>
                      </c:pt>
                      <c:pt idx="4483">
                        <c:v>42539.759363425925</c:v>
                      </c:pt>
                      <c:pt idx="4484">
                        <c:v>42539.759375000001</c:v>
                      </c:pt>
                      <c:pt idx="4485">
                        <c:v>42539.759386574071</c:v>
                      </c:pt>
                      <c:pt idx="4486">
                        <c:v>42539.759398148148</c:v>
                      </c:pt>
                      <c:pt idx="4487">
                        <c:v>42539.759409722225</c:v>
                      </c:pt>
                      <c:pt idx="4488">
                        <c:v>42539.759421296294</c:v>
                      </c:pt>
                      <c:pt idx="4489">
                        <c:v>42539.759444444448</c:v>
                      </c:pt>
                      <c:pt idx="4490">
                        <c:v>42539.759456018517</c:v>
                      </c:pt>
                      <c:pt idx="4491">
                        <c:v>42539.759467592594</c:v>
                      </c:pt>
                      <c:pt idx="4492">
                        <c:v>42539.759479166663</c:v>
                      </c:pt>
                      <c:pt idx="4493">
                        <c:v>42539.75949074074</c:v>
                      </c:pt>
                      <c:pt idx="4494">
                        <c:v>42539.759502314817</c:v>
                      </c:pt>
                      <c:pt idx="4495">
                        <c:v>42539.759513888886</c:v>
                      </c:pt>
                      <c:pt idx="4496">
                        <c:v>42539.759525462963</c:v>
                      </c:pt>
                      <c:pt idx="4497">
                        <c:v>42539.75953703704</c:v>
                      </c:pt>
                      <c:pt idx="4498">
                        <c:v>42539.759548611109</c:v>
                      </c:pt>
                      <c:pt idx="4499">
                        <c:v>42539.759560185186</c:v>
                      </c:pt>
                      <c:pt idx="4500">
                        <c:v>42539.759571759256</c:v>
                      </c:pt>
                      <c:pt idx="4501">
                        <c:v>42539.759583333333</c:v>
                      </c:pt>
                      <c:pt idx="4502">
                        <c:v>42539.759594907409</c:v>
                      </c:pt>
                      <c:pt idx="4503">
                        <c:v>42539.759606481479</c:v>
                      </c:pt>
                      <c:pt idx="4504">
                        <c:v>42539.759618055556</c:v>
                      </c:pt>
                      <c:pt idx="4505">
                        <c:v>42539.759629629632</c:v>
                      </c:pt>
                      <c:pt idx="4506">
                        <c:v>42539.759641203702</c:v>
                      </c:pt>
                      <c:pt idx="4507">
                        <c:v>42539.759652777779</c:v>
                      </c:pt>
                      <c:pt idx="4508">
                        <c:v>42539.759664351855</c:v>
                      </c:pt>
                      <c:pt idx="4509">
                        <c:v>42539.759675925925</c:v>
                      </c:pt>
                      <c:pt idx="4510">
                        <c:v>42539.759687500002</c:v>
                      </c:pt>
                      <c:pt idx="4511">
                        <c:v>42539.759699074071</c:v>
                      </c:pt>
                      <c:pt idx="4512">
                        <c:v>42539.759710648148</c:v>
                      </c:pt>
                      <c:pt idx="4513">
                        <c:v>42539.759722222225</c:v>
                      </c:pt>
                      <c:pt idx="4514">
                        <c:v>42539.759733796294</c:v>
                      </c:pt>
                      <c:pt idx="4515">
                        <c:v>42539.759745370371</c:v>
                      </c:pt>
                      <c:pt idx="4516">
                        <c:v>42539.759756944448</c:v>
                      </c:pt>
                      <c:pt idx="4517">
                        <c:v>42539.759780092594</c:v>
                      </c:pt>
                      <c:pt idx="4518">
                        <c:v>42539.759791666664</c:v>
                      </c:pt>
                      <c:pt idx="4519">
                        <c:v>42539.75980324074</c:v>
                      </c:pt>
                      <c:pt idx="4520">
                        <c:v>42539.759814814817</c:v>
                      </c:pt>
                      <c:pt idx="4521">
                        <c:v>42539.759826388887</c:v>
                      </c:pt>
                      <c:pt idx="4522">
                        <c:v>42539.759837962964</c:v>
                      </c:pt>
                      <c:pt idx="4523">
                        <c:v>42539.75984953704</c:v>
                      </c:pt>
                      <c:pt idx="4524">
                        <c:v>42539.75986111111</c:v>
                      </c:pt>
                      <c:pt idx="4525">
                        <c:v>42539.759872685187</c:v>
                      </c:pt>
                      <c:pt idx="4526">
                        <c:v>42539.759884259256</c:v>
                      </c:pt>
                      <c:pt idx="4527">
                        <c:v>42539.759895833333</c:v>
                      </c:pt>
                      <c:pt idx="4528">
                        <c:v>42539.75990740741</c:v>
                      </c:pt>
                      <c:pt idx="4529">
                        <c:v>42539.759918981479</c:v>
                      </c:pt>
                      <c:pt idx="4530">
                        <c:v>42539.759930555556</c:v>
                      </c:pt>
                      <c:pt idx="4531">
                        <c:v>42539.759942129633</c:v>
                      </c:pt>
                      <c:pt idx="4532">
                        <c:v>42539.759953703702</c:v>
                      </c:pt>
                      <c:pt idx="4533">
                        <c:v>42539.759965277779</c:v>
                      </c:pt>
                      <c:pt idx="4534">
                        <c:v>42539.759976851848</c:v>
                      </c:pt>
                      <c:pt idx="4535">
                        <c:v>42539.759988425925</c:v>
                      </c:pt>
                      <c:pt idx="4536">
                        <c:v>42539.76</c:v>
                      </c:pt>
                      <c:pt idx="4537">
                        <c:v>42539.760011574072</c:v>
                      </c:pt>
                      <c:pt idx="4538">
                        <c:v>42539.760023148148</c:v>
                      </c:pt>
                      <c:pt idx="4539">
                        <c:v>42539.760034722225</c:v>
                      </c:pt>
                      <c:pt idx="4540">
                        <c:v>42539.760046296295</c:v>
                      </c:pt>
                      <c:pt idx="4541">
                        <c:v>42539.760057870371</c:v>
                      </c:pt>
                      <c:pt idx="4542">
                        <c:v>42539.760069444441</c:v>
                      </c:pt>
                      <c:pt idx="4543">
                        <c:v>42539.760081018518</c:v>
                      </c:pt>
                      <c:pt idx="4544">
                        <c:v>42539.760092592594</c:v>
                      </c:pt>
                      <c:pt idx="4545">
                        <c:v>42539.760104166664</c:v>
                      </c:pt>
                      <c:pt idx="4546">
                        <c:v>42539.760115740741</c:v>
                      </c:pt>
                      <c:pt idx="4547">
                        <c:v>42539.760127314818</c:v>
                      </c:pt>
                      <c:pt idx="4548">
                        <c:v>42539.760138888887</c:v>
                      </c:pt>
                      <c:pt idx="4549">
                        <c:v>42539.760150462964</c:v>
                      </c:pt>
                      <c:pt idx="4550">
                        <c:v>42539.760162037041</c:v>
                      </c:pt>
                      <c:pt idx="4551">
                        <c:v>42539.76017361111</c:v>
                      </c:pt>
                      <c:pt idx="4552">
                        <c:v>42539.760185185187</c:v>
                      </c:pt>
                      <c:pt idx="4553">
                        <c:v>42539.760196759256</c:v>
                      </c:pt>
                      <c:pt idx="4554">
                        <c:v>42539.760208333333</c:v>
                      </c:pt>
                      <c:pt idx="4555">
                        <c:v>42539.76021990741</c:v>
                      </c:pt>
                      <c:pt idx="4556">
                        <c:v>42539.760231481479</c:v>
                      </c:pt>
                      <c:pt idx="4557">
                        <c:v>42539.760243055556</c:v>
                      </c:pt>
                      <c:pt idx="4558">
                        <c:v>42539.760254629633</c:v>
                      </c:pt>
                      <c:pt idx="4559">
                        <c:v>42539.760266203702</c:v>
                      </c:pt>
                      <c:pt idx="4560">
                        <c:v>42539.760277777779</c:v>
                      </c:pt>
                      <c:pt idx="4561">
                        <c:v>42539.760289351849</c:v>
                      </c:pt>
                      <c:pt idx="4562">
                        <c:v>42539.760300925926</c:v>
                      </c:pt>
                      <c:pt idx="4563">
                        <c:v>42539.760312500002</c:v>
                      </c:pt>
                      <c:pt idx="4564">
                        <c:v>42539.760324074072</c:v>
                      </c:pt>
                      <c:pt idx="4565">
                        <c:v>42539.760335648149</c:v>
                      </c:pt>
                      <c:pt idx="4566">
                        <c:v>42539.760347222225</c:v>
                      </c:pt>
                      <c:pt idx="4567">
                        <c:v>42539.760358796295</c:v>
                      </c:pt>
                      <c:pt idx="4568">
                        <c:v>42539.760370370372</c:v>
                      </c:pt>
                      <c:pt idx="4569">
                        <c:v>42539.760381944441</c:v>
                      </c:pt>
                      <c:pt idx="4570">
                        <c:v>42539.760393518518</c:v>
                      </c:pt>
                      <c:pt idx="4571">
                        <c:v>42539.760405092595</c:v>
                      </c:pt>
                      <c:pt idx="4572">
                        <c:v>42539.760416666664</c:v>
                      </c:pt>
                      <c:pt idx="4573">
                        <c:v>42539.760428240741</c:v>
                      </c:pt>
                      <c:pt idx="4574">
                        <c:v>42539.760439814818</c:v>
                      </c:pt>
                      <c:pt idx="4575">
                        <c:v>42539.760451388887</c:v>
                      </c:pt>
                      <c:pt idx="4576">
                        <c:v>42539.760462962964</c:v>
                      </c:pt>
                      <c:pt idx="4577">
                        <c:v>42539.760474537034</c:v>
                      </c:pt>
                      <c:pt idx="4578">
                        <c:v>42539.76048611111</c:v>
                      </c:pt>
                      <c:pt idx="4579">
                        <c:v>42539.760497685187</c:v>
                      </c:pt>
                      <c:pt idx="4580">
                        <c:v>42539.760509259257</c:v>
                      </c:pt>
                      <c:pt idx="4581">
                        <c:v>42539.760520833333</c:v>
                      </c:pt>
                      <c:pt idx="4582">
                        <c:v>42539.76053240741</c:v>
                      </c:pt>
                      <c:pt idx="4583">
                        <c:v>42539.76054398148</c:v>
                      </c:pt>
                      <c:pt idx="4584">
                        <c:v>42539.760555555556</c:v>
                      </c:pt>
                      <c:pt idx="4585">
                        <c:v>42539.760567129626</c:v>
                      </c:pt>
                      <c:pt idx="4586">
                        <c:v>42539.760578703703</c:v>
                      </c:pt>
                      <c:pt idx="4587">
                        <c:v>42539.76059027778</c:v>
                      </c:pt>
                      <c:pt idx="4588">
                        <c:v>42539.760601851849</c:v>
                      </c:pt>
                      <c:pt idx="4589">
                        <c:v>42539.760613425926</c:v>
                      </c:pt>
                      <c:pt idx="4590">
                        <c:v>42539.760625000003</c:v>
                      </c:pt>
                      <c:pt idx="4591">
                        <c:v>42539.760636574072</c:v>
                      </c:pt>
                      <c:pt idx="4592">
                        <c:v>42539.760648148149</c:v>
                      </c:pt>
                      <c:pt idx="4593">
                        <c:v>42539.760659722226</c:v>
                      </c:pt>
                      <c:pt idx="4594">
                        <c:v>42539.760671296295</c:v>
                      </c:pt>
                      <c:pt idx="4595">
                        <c:v>42539.760682870372</c:v>
                      </c:pt>
                      <c:pt idx="4596">
                        <c:v>42539.760694444441</c:v>
                      </c:pt>
                      <c:pt idx="4597">
                        <c:v>42539.760706018518</c:v>
                      </c:pt>
                      <c:pt idx="4598">
                        <c:v>42539.760717592595</c:v>
                      </c:pt>
                      <c:pt idx="4599">
                        <c:v>42539.760729166665</c:v>
                      </c:pt>
                      <c:pt idx="4600">
                        <c:v>42539.760740740741</c:v>
                      </c:pt>
                      <c:pt idx="4601">
                        <c:v>42539.760752314818</c:v>
                      </c:pt>
                      <c:pt idx="4602">
                        <c:v>42539.760763888888</c:v>
                      </c:pt>
                      <c:pt idx="4603">
                        <c:v>42539.760775462964</c:v>
                      </c:pt>
                      <c:pt idx="4604">
                        <c:v>42539.760787037034</c:v>
                      </c:pt>
                      <c:pt idx="4605">
                        <c:v>42539.760798611111</c:v>
                      </c:pt>
                      <c:pt idx="4606">
                        <c:v>42539.760810185187</c:v>
                      </c:pt>
                      <c:pt idx="4607">
                        <c:v>42539.760821759257</c:v>
                      </c:pt>
                      <c:pt idx="4608">
                        <c:v>42539.760833333334</c:v>
                      </c:pt>
                      <c:pt idx="4609">
                        <c:v>42539.760844907411</c:v>
                      </c:pt>
                      <c:pt idx="4610">
                        <c:v>42539.76085648148</c:v>
                      </c:pt>
                      <c:pt idx="4611">
                        <c:v>42539.760868055557</c:v>
                      </c:pt>
                      <c:pt idx="4612">
                        <c:v>42539.760879629626</c:v>
                      </c:pt>
                      <c:pt idx="4613">
                        <c:v>42539.760891203703</c:v>
                      </c:pt>
                      <c:pt idx="4614">
                        <c:v>42539.76090277778</c:v>
                      </c:pt>
                      <c:pt idx="4615">
                        <c:v>42539.760914351849</c:v>
                      </c:pt>
                      <c:pt idx="4616">
                        <c:v>42539.760925925926</c:v>
                      </c:pt>
                      <c:pt idx="4617">
                        <c:v>42539.760937500003</c:v>
                      </c:pt>
                      <c:pt idx="4618">
                        <c:v>42539.760960648149</c:v>
                      </c:pt>
                      <c:pt idx="4619">
                        <c:v>42539.760972222219</c:v>
                      </c:pt>
                      <c:pt idx="4620">
                        <c:v>42539.760983796295</c:v>
                      </c:pt>
                      <c:pt idx="4621">
                        <c:v>42539.760995370372</c:v>
                      </c:pt>
                      <c:pt idx="4622">
                        <c:v>42539.761006944442</c:v>
                      </c:pt>
                      <c:pt idx="4623">
                        <c:v>42539.761018518519</c:v>
                      </c:pt>
                      <c:pt idx="4624">
                        <c:v>42539.761030092595</c:v>
                      </c:pt>
                      <c:pt idx="4625">
                        <c:v>42539.761041666665</c:v>
                      </c:pt>
                      <c:pt idx="4626">
                        <c:v>42539.761053240742</c:v>
                      </c:pt>
                      <c:pt idx="4627">
                        <c:v>42539.761064814818</c:v>
                      </c:pt>
                      <c:pt idx="4628">
                        <c:v>42539.761076388888</c:v>
                      </c:pt>
                      <c:pt idx="4629">
                        <c:v>42539.761087962965</c:v>
                      </c:pt>
                      <c:pt idx="4630">
                        <c:v>42539.761099537034</c:v>
                      </c:pt>
                      <c:pt idx="4631">
                        <c:v>42539.761111111111</c:v>
                      </c:pt>
                      <c:pt idx="4632">
                        <c:v>42539.761122685188</c:v>
                      </c:pt>
                      <c:pt idx="4633">
                        <c:v>42539.761134259257</c:v>
                      </c:pt>
                      <c:pt idx="4634">
                        <c:v>42539.761145833334</c:v>
                      </c:pt>
                      <c:pt idx="4635">
                        <c:v>42539.761157407411</c:v>
                      </c:pt>
                      <c:pt idx="4636">
                        <c:v>42539.76116898148</c:v>
                      </c:pt>
                      <c:pt idx="4637">
                        <c:v>42539.761180555557</c:v>
                      </c:pt>
                      <c:pt idx="4638">
                        <c:v>42539.761192129627</c:v>
                      </c:pt>
                      <c:pt idx="4639">
                        <c:v>42539.761203703703</c:v>
                      </c:pt>
                      <c:pt idx="4640">
                        <c:v>42539.76121527778</c:v>
                      </c:pt>
                      <c:pt idx="4641">
                        <c:v>42539.76122685185</c:v>
                      </c:pt>
                      <c:pt idx="4642">
                        <c:v>42539.761238425926</c:v>
                      </c:pt>
                      <c:pt idx="4643">
                        <c:v>42539.761250000003</c:v>
                      </c:pt>
                      <c:pt idx="4644">
                        <c:v>42539.761261574073</c:v>
                      </c:pt>
                      <c:pt idx="4645">
                        <c:v>42539.761273148149</c:v>
                      </c:pt>
                      <c:pt idx="4646">
                        <c:v>42539.761284722219</c:v>
                      </c:pt>
                      <c:pt idx="4647">
                        <c:v>42539.761296296296</c:v>
                      </c:pt>
                      <c:pt idx="4648">
                        <c:v>42539.761307870373</c:v>
                      </c:pt>
                      <c:pt idx="4649">
                        <c:v>42539.761319444442</c:v>
                      </c:pt>
                      <c:pt idx="4650">
                        <c:v>42539.761331018519</c:v>
                      </c:pt>
                      <c:pt idx="4651">
                        <c:v>42539.761342592596</c:v>
                      </c:pt>
                      <c:pt idx="4652">
                        <c:v>42539.761354166665</c:v>
                      </c:pt>
                      <c:pt idx="4653">
                        <c:v>42539.761365740742</c:v>
                      </c:pt>
                      <c:pt idx="4654">
                        <c:v>42539.761377314811</c:v>
                      </c:pt>
                      <c:pt idx="4655">
                        <c:v>42539.761388888888</c:v>
                      </c:pt>
                      <c:pt idx="4656">
                        <c:v>42539.761400462965</c:v>
                      </c:pt>
                      <c:pt idx="4657">
                        <c:v>42539.761423611111</c:v>
                      </c:pt>
                      <c:pt idx="4658">
                        <c:v>42539.761435185188</c:v>
                      </c:pt>
                      <c:pt idx="4659">
                        <c:v>42539.761446759258</c:v>
                      </c:pt>
                      <c:pt idx="4660">
                        <c:v>42539.761458333334</c:v>
                      </c:pt>
                      <c:pt idx="4661">
                        <c:v>42539.761469907404</c:v>
                      </c:pt>
                      <c:pt idx="4662">
                        <c:v>42539.761481481481</c:v>
                      </c:pt>
                      <c:pt idx="4663">
                        <c:v>42539.761493055557</c:v>
                      </c:pt>
                      <c:pt idx="4664">
                        <c:v>42539.761504629627</c:v>
                      </c:pt>
                      <c:pt idx="4665">
                        <c:v>42539.761516203704</c:v>
                      </c:pt>
                      <c:pt idx="4666">
                        <c:v>42539.76152777778</c:v>
                      </c:pt>
                      <c:pt idx="4667">
                        <c:v>42539.761550925927</c:v>
                      </c:pt>
                      <c:pt idx="4668">
                        <c:v>42539.761562500003</c:v>
                      </c:pt>
                      <c:pt idx="4669">
                        <c:v>42539.761574074073</c:v>
                      </c:pt>
                      <c:pt idx="4670">
                        <c:v>42539.76158564815</c:v>
                      </c:pt>
                      <c:pt idx="4671">
                        <c:v>42539.761597222219</c:v>
                      </c:pt>
                      <c:pt idx="4672">
                        <c:v>42539.761608796296</c:v>
                      </c:pt>
                      <c:pt idx="4673">
                        <c:v>42539.761620370373</c:v>
                      </c:pt>
                      <c:pt idx="4674">
                        <c:v>42539.761643518519</c:v>
                      </c:pt>
                      <c:pt idx="4675">
                        <c:v>42539.761655092596</c:v>
                      </c:pt>
                      <c:pt idx="4676">
                        <c:v>42539.761666666665</c:v>
                      </c:pt>
                      <c:pt idx="4677">
                        <c:v>42539.761678240742</c:v>
                      </c:pt>
                      <c:pt idx="4678">
                        <c:v>42539.761689814812</c:v>
                      </c:pt>
                      <c:pt idx="4679">
                        <c:v>42539.761701388888</c:v>
                      </c:pt>
                      <c:pt idx="4680">
                        <c:v>42539.761724537035</c:v>
                      </c:pt>
                      <c:pt idx="4681">
                        <c:v>42539.761736111112</c:v>
                      </c:pt>
                      <c:pt idx="4682">
                        <c:v>42539.761747685188</c:v>
                      </c:pt>
                      <c:pt idx="4683">
                        <c:v>42539.761759259258</c:v>
                      </c:pt>
                      <c:pt idx="4684">
                        <c:v>42539.761770833335</c:v>
                      </c:pt>
                      <c:pt idx="4685">
                        <c:v>42539.761782407404</c:v>
                      </c:pt>
                      <c:pt idx="4686">
                        <c:v>42539.761793981481</c:v>
                      </c:pt>
                      <c:pt idx="4687">
                        <c:v>42539.761805555558</c:v>
                      </c:pt>
                      <c:pt idx="4688">
                        <c:v>42539.761817129627</c:v>
                      </c:pt>
                      <c:pt idx="4689">
                        <c:v>42539.761828703704</c:v>
                      </c:pt>
                      <c:pt idx="4690">
                        <c:v>42539.761840277781</c:v>
                      </c:pt>
                      <c:pt idx="4691">
                        <c:v>42539.76185185185</c:v>
                      </c:pt>
                      <c:pt idx="4692">
                        <c:v>42539.761863425927</c:v>
                      </c:pt>
                      <c:pt idx="4693">
                        <c:v>42539.761874999997</c:v>
                      </c:pt>
                      <c:pt idx="4694">
                        <c:v>42539.761886574073</c:v>
                      </c:pt>
                      <c:pt idx="4695">
                        <c:v>42539.76189814815</c:v>
                      </c:pt>
                      <c:pt idx="4696">
                        <c:v>42539.76190972222</c:v>
                      </c:pt>
                      <c:pt idx="4697">
                        <c:v>42539.761921296296</c:v>
                      </c:pt>
                      <c:pt idx="4698">
                        <c:v>42539.761932870373</c:v>
                      </c:pt>
                      <c:pt idx="4699">
                        <c:v>42539.761944444443</c:v>
                      </c:pt>
                      <c:pt idx="4700">
                        <c:v>42539.761956018519</c:v>
                      </c:pt>
                      <c:pt idx="4701">
                        <c:v>42539.761967592596</c:v>
                      </c:pt>
                      <c:pt idx="4702">
                        <c:v>42539.761979166666</c:v>
                      </c:pt>
                      <c:pt idx="4703">
                        <c:v>42539.761990740742</c:v>
                      </c:pt>
                      <c:pt idx="4704">
                        <c:v>42539.762002314812</c:v>
                      </c:pt>
                      <c:pt idx="4705">
                        <c:v>42539.762013888889</c:v>
                      </c:pt>
                      <c:pt idx="4706">
                        <c:v>42539.762025462966</c:v>
                      </c:pt>
                      <c:pt idx="4707">
                        <c:v>42539.762037037035</c:v>
                      </c:pt>
                      <c:pt idx="4708">
                        <c:v>42539.762048611112</c:v>
                      </c:pt>
                      <c:pt idx="4709">
                        <c:v>42539.762060185189</c:v>
                      </c:pt>
                      <c:pt idx="4710">
                        <c:v>42539.762071759258</c:v>
                      </c:pt>
                      <c:pt idx="4711">
                        <c:v>42539.762083333335</c:v>
                      </c:pt>
                      <c:pt idx="4712">
                        <c:v>42539.762094907404</c:v>
                      </c:pt>
                      <c:pt idx="4713">
                        <c:v>42539.762106481481</c:v>
                      </c:pt>
                      <c:pt idx="4714">
                        <c:v>42539.762118055558</c:v>
                      </c:pt>
                      <c:pt idx="4715">
                        <c:v>42539.762129629627</c:v>
                      </c:pt>
                      <c:pt idx="4716">
                        <c:v>42539.762152777781</c:v>
                      </c:pt>
                      <c:pt idx="4717">
                        <c:v>42539.762164351851</c:v>
                      </c:pt>
                      <c:pt idx="4718">
                        <c:v>42539.762175925927</c:v>
                      </c:pt>
                      <c:pt idx="4719">
                        <c:v>42539.762187499997</c:v>
                      </c:pt>
                      <c:pt idx="4720">
                        <c:v>42539.762199074074</c:v>
                      </c:pt>
                      <c:pt idx="4721">
                        <c:v>42539.76221064815</c:v>
                      </c:pt>
                      <c:pt idx="4722">
                        <c:v>42539.76222222222</c:v>
                      </c:pt>
                      <c:pt idx="4723">
                        <c:v>42539.762233796297</c:v>
                      </c:pt>
                      <c:pt idx="4724">
                        <c:v>42539.762245370373</c:v>
                      </c:pt>
                      <c:pt idx="4725">
                        <c:v>42539.762256944443</c:v>
                      </c:pt>
                      <c:pt idx="4726">
                        <c:v>42539.76226851852</c:v>
                      </c:pt>
                      <c:pt idx="4727">
                        <c:v>42539.762280092589</c:v>
                      </c:pt>
                      <c:pt idx="4728">
                        <c:v>42539.762291666666</c:v>
                      </c:pt>
                      <c:pt idx="4729">
                        <c:v>42539.762303240743</c:v>
                      </c:pt>
                      <c:pt idx="4730">
                        <c:v>42539.762314814812</c:v>
                      </c:pt>
                      <c:pt idx="4731">
                        <c:v>42539.762326388889</c:v>
                      </c:pt>
                      <c:pt idx="4732">
                        <c:v>42539.762337962966</c:v>
                      </c:pt>
                      <c:pt idx="4733">
                        <c:v>42539.762349537035</c:v>
                      </c:pt>
                      <c:pt idx="4734">
                        <c:v>42539.762361111112</c:v>
                      </c:pt>
                      <c:pt idx="4735">
                        <c:v>42539.762372685182</c:v>
                      </c:pt>
                      <c:pt idx="4736">
                        <c:v>42539.762384259258</c:v>
                      </c:pt>
                      <c:pt idx="4737">
                        <c:v>42539.762407407405</c:v>
                      </c:pt>
                      <c:pt idx="4738">
                        <c:v>42539.762418981481</c:v>
                      </c:pt>
                      <c:pt idx="4739">
                        <c:v>42539.762430555558</c:v>
                      </c:pt>
                      <c:pt idx="4740">
                        <c:v>42539.762453703705</c:v>
                      </c:pt>
                      <c:pt idx="4741">
                        <c:v>42539.762465277781</c:v>
                      </c:pt>
                      <c:pt idx="4742">
                        <c:v>42539.762476851851</c:v>
                      </c:pt>
                      <c:pt idx="4743">
                        <c:v>42539.762488425928</c:v>
                      </c:pt>
                      <c:pt idx="4744">
                        <c:v>42539.762499999997</c:v>
                      </c:pt>
                      <c:pt idx="4745">
                        <c:v>42539.762511574074</c:v>
                      </c:pt>
                      <c:pt idx="4746">
                        <c:v>42539.762523148151</c:v>
                      </c:pt>
                      <c:pt idx="4747">
                        <c:v>42539.76253472222</c:v>
                      </c:pt>
                      <c:pt idx="4748">
                        <c:v>42539.762546296297</c:v>
                      </c:pt>
                      <c:pt idx="4749">
                        <c:v>42539.762557870374</c:v>
                      </c:pt>
                      <c:pt idx="4750">
                        <c:v>42539.762569444443</c:v>
                      </c:pt>
                      <c:pt idx="4751">
                        <c:v>42539.76258101852</c:v>
                      </c:pt>
                      <c:pt idx="4752">
                        <c:v>42539.762604166666</c:v>
                      </c:pt>
                      <c:pt idx="4753">
                        <c:v>42539.762615740743</c:v>
                      </c:pt>
                      <c:pt idx="4754">
                        <c:v>42539.762627314813</c:v>
                      </c:pt>
                      <c:pt idx="4755">
                        <c:v>42539.762638888889</c:v>
                      </c:pt>
                      <c:pt idx="4756">
                        <c:v>42539.762650462966</c:v>
                      </c:pt>
                      <c:pt idx="4757">
                        <c:v>42539.762662037036</c:v>
                      </c:pt>
                      <c:pt idx="4758">
                        <c:v>42539.762673611112</c:v>
                      </c:pt>
                      <c:pt idx="4759">
                        <c:v>42539.762685185182</c:v>
                      </c:pt>
                      <c:pt idx="4760">
                        <c:v>42539.762696759259</c:v>
                      </c:pt>
                      <c:pt idx="4761">
                        <c:v>42539.762708333335</c:v>
                      </c:pt>
                      <c:pt idx="4762">
                        <c:v>42539.762719907405</c:v>
                      </c:pt>
                      <c:pt idx="4763">
                        <c:v>42539.762731481482</c:v>
                      </c:pt>
                      <c:pt idx="4764">
                        <c:v>42539.762743055559</c:v>
                      </c:pt>
                      <c:pt idx="4765">
                        <c:v>42539.762754629628</c:v>
                      </c:pt>
                      <c:pt idx="4766">
                        <c:v>42539.762766203705</c:v>
                      </c:pt>
                      <c:pt idx="4767">
                        <c:v>42539.762777777774</c:v>
                      </c:pt>
                      <c:pt idx="4768">
                        <c:v>42539.762789351851</c:v>
                      </c:pt>
                      <c:pt idx="4769">
                        <c:v>42539.762800925928</c:v>
                      </c:pt>
                      <c:pt idx="4770">
                        <c:v>42539.762812499997</c:v>
                      </c:pt>
                      <c:pt idx="4771">
                        <c:v>42539.762824074074</c:v>
                      </c:pt>
                      <c:pt idx="4772">
                        <c:v>42539.762835648151</c:v>
                      </c:pt>
                      <c:pt idx="4773">
                        <c:v>42539.76284722222</c:v>
                      </c:pt>
                      <c:pt idx="4774">
                        <c:v>42539.762858796297</c:v>
                      </c:pt>
                      <c:pt idx="4775">
                        <c:v>42539.762870370374</c:v>
                      </c:pt>
                      <c:pt idx="4776">
                        <c:v>42539.762881944444</c:v>
                      </c:pt>
                      <c:pt idx="4777">
                        <c:v>42539.76289351852</c:v>
                      </c:pt>
                      <c:pt idx="4778">
                        <c:v>42539.76290509259</c:v>
                      </c:pt>
                      <c:pt idx="4779">
                        <c:v>42539.762916666667</c:v>
                      </c:pt>
                      <c:pt idx="4780">
                        <c:v>42539.762928240743</c:v>
                      </c:pt>
                      <c:pt idx="4781">
                        <c:v>42539.762939814813</c:v>
                      </c:pt>
                      <c:pt idx="4782">
                        <c:v>42539.76295138889</c:v>
                      </c:pt>
                      <c:pt idx="4783">
                        <c:v>42539.762962962966</c:v>
                      </c:pt>
                      <c:pt idx="4784">
                        <c:v>42539.762974537036</c:v>
                      </c:pt>
                      <c:pt idx="4785">
                        <c:v>42539.762986111113</c:v>
                      </c:pt>
                      <c:pt idx="4786">
                        <c:v>42539.762997685182</c:v>
                      </c:pt>
                      <c:pt idx="4787">
                        <c:v>42539.763009259259</c:v>
                      </c:pt>
                      <c:pt idx="4788">
                        <c:v>42539.763020833336</c:v>
                      </c:pt>
                      <c:pt idx="4789">
                        <c:v>42539.763032407405</c:v>
                      </c:pt>
                      <c:pt idx="4790">
                        <c:v>42539.763043981482</c:v>
                      </c:pt>
                      <c:pt idx="4791">
                        <c:v>42539.763055555559</c:v>
                      </c:pt>
                      <c:pt idx="4792">
                        <c:v>42539.763067129628</c:v>
                      </c:pt>
                      <c:pt idx="4793">
                        <c:v>42539.763078703705</c:v>
                      </c:pt>
                      <c:pt idx="4794">
                        <c:v>42539.763090277775</c:v>
                      </c:pt>
                      <c:pt idx="4795">
                        <c:v>42539.763101851851</c:v>
                      </c:pt>
                      <c:pt idx="4796">
                        <c:v>42539.763113425928</c:v>
                      </c:pt>
                      <c:pt idx="4797">
                        <c:v>42539.763124999998</c:v>
                      </c:pt>
                      <c:pt idx="4798">
                        <c:v>42539.763136574074</c:v>
                      </c:pt>
                      <c:pt idx="4799">
                        <c:v>42539.763148148151</c:v>
                      </c:pt>
                      <c:pt idx="4800">
                        <c:v>42539.763159722221</c:v>
                      </c:pt>
                      <c:pt idx="4801">
                        <c:v>42539.763171296298</c:v>
                      </c:pt>
                      <c:pt idx="4802">
                        <c:v>42539.763182870367</c:v>
                      </c:pt>
                      <c:pt idx="4803">
                        <c:v>42539.763194444444</c:v>
                      </c:pt>
                      <c:pt idx="4804">
                        <c:v>42539.763206018521</c:v>
                      </c:pt>
                      <c:pt idx="4805">
                        <c:v>42539.76321759259</c:v>
                      </c:pt>
                      <c:pt idx="4806">
                        <c:v>42539.763229166667</c:v>
                      </c:pt>
                      <c:pt idx="4807">
                        <c:v>42539.763252314813</c:v>
                      </c:pt>
                      <c:pt idx="4808">
                        <c:v>42539.76326388889</c:v>
                      </c:pt>
                      <c:pt idx="4809">
                        <c:v>42539.763275462959</c:v>
                      </c:pt>
                      <c:pt idx="4810">
                        <c:v>42539.763287037036</c:v>
                      </c:pt>
                      <c:pt idx="4811">
                        <c:v>42539.763298611113</c:v>
                      </c:pt>
                      <c:pt idx="4812">
                        <c:v>42539.763310185182</c:v>
                      </c:pt>
                      <c:pt idx="4813">
                        <c:v>42539.763321759259</c:v>
                      </c:pt>
                      <c:pt idx="4814">
                        <c:v>42539.763333333336</c:v>
                      </c:pt>
                      <c:pt idx="4815">
                        <c:v>42539.763344907406</c:v>
                      </c:pt>
                      <c:pt idx="4816">
                        <c:v>42539.763356481482</c:v>
                      </c:pt>
                      <c:pt idx="4817">
                        <c:v>42539.763368055559</c:v>
                      </c:pt>
                      <c:pt idx="4818">
                        <c:v>42539.763379629629</c:v>
                      </c:pt>
                      <c:pt idx="4819">
                        <c:v>42539.763391203705</c:v>
                      </c:pt>
                      <c:pt idx="4820">
                        <c:v>42539.763414351852</c:v>
                      </c:pt>
                      <c:pt idx="4821">
                        <c:v>42539.763425925928</c:v>
                      </c:pt>
                      <c:pt idx="4822">
                        <c:v>42539.763437499998</c:v>
                      </c:pt>
                      <c:pt idx="4823">
                        <c:v>42539.763449074075</c:v>
                      </c:pt>
                      <c:pt idx="4824">
                        <c:v>42539.763460648152</c:v>
                      </c:pt>
                      <c:pt idx="4825">
                        <c:v>42539.763472222221</c:v>
                      </c:pt>
                      <c:pt idx="4826">
                        <c:v>42539.763483796298</c:v>
                      </c:pt>
                      <c:pt idx="4827">
                        <c:v>42539.763495370367</c:v>
                      </c:pt>
                      <c:pt idx="4828">
                        <c:v>42539.763506944444</c:v>
                      </c:pt>
                      <c:pt idx="4829">
                        <c:v>42539.763518518521</c:v>
                      </c:pt>
                      <c:pt idx="4830">
                        <c:v>42539.76353009259</c:v>
                      </c:pt>
                      <c:pt idx="4831">
                        <c:v>42539.763541666667</c:v>
                      </c:pt>
                      <c:pt idx="4832">
                        <c:v>42539.763553240744</c:v>
                      </c:pt>
                      <c:pt idx="4833">
                        <c:v>42539.763564814813</c:v>
                      </c:pt>
                      <c:pt idx="4834">
                        <c:v>42539.76357638889</c:v>
                      </c:pt>
                      <c:pt idx="4835">
                        <c:v>42539.76358796296</c:v>
                      </c:pt>
                      <c:pt idx="4836">
                        <c:v>42539.763599537036</c:v>
                      </c:pt>
                      <c:pt idx="4837">
                        <c:v>42539.763611111113</c:v>
                      </c:pt>
                      <c:pt idx="4838">
                        <c:v>42539.763622685183</c:v>
                      </c:pt>
                      <c:pt idx="4839">
                        <c:v>42539.76363425926</c:v>
                      </c:pt>
                      <c:pt idx="4840">
                        <c:v>42539.763645833336</c:v>
                      </c:pt>
                      <c:pt idx="4841">
                        <c:v>42539.763657407406</c:v>
                      </c:pt>
                      <c:pt idx="4842">
                        <c:v>42539.763668981483</c:v>
                      </c:pt>
                      <c:pt idx="4843">
                        <c:v>42539.763680555552</c:v>
                      </c:pt>
                      <c:pt idx="4844">
                        <c:v>42539.763692129629</c:v>
                      </c:pt>
                      <c:pt idx="4845">
                        <c:v>42539.763703703706</c:v>
                      </c:pt>
                      <c:pt idx="4846">
                        <c:v>42539.763715277775</c:v>
                      </c:pt>
                      <c:pt idx="4847">
                        <c:v>42539.763726851852</c:v>
                      </c:pt>
                      <c:pt idx="4848">
                        <c:v>42539.763738425929</c:v>
                      </c:pt>
                      <c:pt idx="4849">
                        <c:v>42539.763749999998</c:v>
                      </c:pt>
                      <c:pt idx="4850">
                        <c:v>42539.763761574075</c:v>
                      </c:pt>
                      <c:pt idx="4851">
                        <c:v>42539.763773148145</c:v>
                      </c:pt>
                      <c:pt idx="4852">
                        <c:v>42539.763784722221</c:v>
                      </c:pt>
                      <c:pt idx="4853">
                        <c:v>42539.763796296298</c:v>
                      </c:pt>
                      <c:pt idx="4854">
                        <c:v>42539.763807870368</c:v>
                      </c:pt>
                      <c:pt idx="4855">
                        <c:v>42539.763831018521</c:v>
                      </c:pt>
                      <c:pt idx="4856">
                        <c:v>42539.763842592591</c:v>
                      </c:pt>
                      <c:pt idx="4857">
                        <c:v>42539.763854166667</c:v>
                      </c:pt>
                      <c:pt idx="4858">
                        <c:v>42539.763865740744</c:v>
                      </c:pt>
                      <c:pt idx="4859">
                        <c:v>42539.763877314814</c:v>
                      </c:pt>
                      <c:pt idx="4860">
                        <c:v>42539.763888888891</c:v>
                      </c:pt>
                      <c:pt idx="4861">
                        <c:v>42539.76390046296</c:v>
                      </c:pt>
                      <c:pt idx="4862">
                        <c:v>42539.763912037037</c:v>
                      </c:pt>
                      <c:pt idx="4863">
                        <c:v>42539.763923611114</c:v>
                      </c:pt>
                      <c:pt idx="4864">
                        <c:v>42539.763935185183</c:v>
                      </c:pt>
                      <c:pt idx="4865">
                        <c:v>42539.763958333337</c:v>
                      </c:pt>
                      <c:pt idx="4866">
                        <c:v>42539.763969907406</c:v>
                      </c:pt>
                      <c:pt idx="4867">
                        <c:v>42539.763981481483</c:v>
                      </c:pt>
                      <c:pt idx="4868">
                        <c:v>42539.763993055552</c:v>
                      </c:pt>
                      <c:pt idx="4869">
                        <c:v>42539.764004629629</c:v>
                      </c:pt>
                      <c:pt idx="4870">
                        <c:v>42539.764016203706</c:v>
                      </c:pt>
                      <c:pt idx="4871">
                        <c:v>42539.764027777775</c:v>
                      </c:pt>
                      <c:pt idx="4872">
                        <c:v>42539.764039351852</c:v>
                      </c:pt>
                      <c:pt idx="4873">
                        <c:v>42539.764050925929</c:v>
                      </c:pt>
                      <c:pt idx="4874">
                        <c:v>42539.764062499999</c:v>
                      </c:pt>
                      <c:pt idx="4875">
                        <c:v>42539.764074074075</c:v>
                      </c:pt>
                      <c:pt idx="4876">
                        <c:v>42539.764085648145</c:v>
                      </c:pt>
                      <c:pt idx="4877">
                        <c:v>42539.764097222222</c:v>
                      </c:pt>
                      <c:pt idx="4878">
                        <c:v>42539.764108796298</c:v>
                      </c:pt>
                      <c:pt idx="4879">
                        <c:v>42539.764120370368</c:v>
                      </c:pt>
                      <c:pt idx="4880">
                        <c:v>42539.764131944445</c:v>
                      </c:pt>
                      <c:pt idx="4881">
                        <c:v>42539.764143518521</c:v>
                      </c:pt>
                      <c:pt idx="4882">
                        <c:v>42539.764166666668</c:v>
                      </c:pt>
                      <c:pt idx="4883">
                        <c:v>42539.764178240737</c:v>
                      </c:pt>
                      <c:pt idx="4884">
                        <c:v>42539.764189814814</c:v>
                      </c:pt>
                      <c:pt idx="4885">
                        <c:v>42539.764201388891</c:v>
                      </c:pt>
                      <c:pt idx="4886">
                        <c:v>42539.764224537037</c:v>
                      </c:pt>
                      <c:pt idx="4887">
                        <c:v>42539.764236111114</c:v>
                      </c:pt>
                      <c:pt idx="4888">
                        <c:v>42539.764247685183</c:v>
                      </c:pt>
                      <c:pt idx="4889">
                        <c:v>42539.764270833337</c:v>
                      </c:pt>
                      <c:pt idx="4890">
                        <c:v>42539.764282407406</c:v>
                      </c:pt>
                      <c:pt idx="4891">
                        <c:v>42539.764293981483</c:v>
                      </c:pt>
                      <c:pt idx="4892">
                        <c:v>42539.764305555553</c:v>
                      </c:pt>
                      <c:pt idx="4893">
                        <c:v>42539.764317129629</c:v>
                      </c:pt>
                      <c:pt idx="4894">
                        <c:v>42539.764328703706</c:v>
                      </c:pt>
                      <c:pt idx="4895">
                        <c:v>42539.764340277776</c:v>
                      </c:pt>
                      <c:pt idx="4896">
                        <c:v>42539.764351851853</c:v>
                      </c:pt>
                      <c:pt idx="4897">
                        <c:v>42539.764363425929</c:v>
                      </c:pt>
                      <c:pt idx="4898">
                        <c:v>42539.764374999999</c:v>
                      </c:pt>
                      <c:pt idx="4899">
                        <c:v>42539.764386574076</c:v>
                      </c:pt>
                      <c:pt idx="4900">
                        <c:v>42539.764398148145</c:v>
                      </c:pt>
                      <c:pt idx="4901">
                        <c:v>42539.764409722222</c:v>
                      </c:pt>
                      <c:pt idx="4902">
                        <c:v>42539.764421296299</c:v>
                      </c:pt>
                      <c:pt idx="4903">
                        <c:v>42539.764432870368</c:v>
                      </c:pt>
                      <c:pt idx="4904">
                        <c:v>42539.764444444445</c:v>
                      </c:pt>
                      <c:pt idx="4905">
                        <c:v>42539.764456018522</c:v>
                      </c:pt>
                      <c:pt idx="4906">
                        <c:v>42539.764467592591</c:v>
                      </c:pt>
                      <c:pt idx="4907">
                        <c:v>42539.764479166668</c:v>
                      </c:pt>
                      <c:pt idx="4908">
                        <c:v>42539.764490740738</c:v>
                      </c:pt>
                      <c:pt idx="4909">
                        <c:v>42539.764502314814</c:v>
                      </c:pt>
                      <c:pt idx="4910">
                        <c:v>42539.764513888891</c:v>
                      </c:pt>
                      <c:pt idx="4911">
                        <c:v>42539.764525462961</c:v>
                      </c:pt>
                      <c:pt idx="4912">
                        <c:v>42539.764537037037</c:v>
                      </c:pt>
                      <c:pt idx="4913">
                        <c:v>42539.764560185184</c:v>
                      </c:pt>
                      <c:pt idx="4914">
                        <c:v>42539.76457175926</c:v>
                      </c:pt>
                      <c:pt idx="4915">
                        <c:v>42539.76458333333</c:v>
                      </c:pt>
                      <c:pt idx="4916">
                        <c:v>42539.764594907407</c:v>
                      </c:pt>
                      <c:pt idx="4917">
                        <c:v>42539.764606481483</c:v>
                      </c:pt>
                      <c:pt idx="4918">
                        <c:v>42539.764618055553</c:v>
                      </c:pt>
                      <c:pt idx="4919">
                        <c:v>42539.76462962963</c:v>
                      </c:pt>
                      <c:pt idx="4920">
                        <c:v>42539.764641203707</c:v>
                      </c:pt>
                      <c:pt idx="4921">
                        <c:v>42539.764652777776</c:v>
                      </c:pt>
                      <c:pt idx="4922">
                        <c:v>42539.764664351853</c:v>
                      </c:pt>
                      <c:pt idx="4923">
                        <c:v>42539.764675925922</c:v>
                      </c:pt>
                      <c:pt idx="4924">
                        <c:v>42539.764687499999</c:v>
                      </c:pt>
                      <c:pt idx="4925">
                        <c:v>42539.764699074076</c:v>
                      </c:pt>
                      <c:pt idx="4926">
                        <c:v>42539.764710648145</c:v>
                      </c:pt>
                      <c:pt idx="4927">
                        <c:v>42539.764722222222</c:v>
                      </c:pt>
                      <c:pt idx="4928">
                        <c:v>42539.764733796299</c:v>
                      </c:pt>
                      <c:pt idx="4929">
                        <c:v>42539.764745370368</c:v>
                      </c:pt>
                      <c:pt idx="4930">
                        <c:v>42539.764768518522</c:v>
                      </c:pt>
                      <c:pt idx="4931">
                        <c:v>42539.764780092592</c:v>
                      </c:pt>
                      <c:pt idx="4932">
                        <c:v>42539.764791666668</c:v>
                      </c:pt>
                      <c:pt idx="4933">
                        <c:v>42539.764803240738</c:v>
                      </c:pt>
                      <c:pt idx="4934">
                        <c:v>42539.764814814815</c:v>
                      </c:pt>
                      <c:pt idx="4935">
                        <c:v>42539.764826388891</c:v>
                      </c:pt>
                      <c:pt idx="4936">
                        <c:v>42539.764837962961</c:v>
                      </c:pt>
                      <c:pt idx="4937">
                        <c:v>42539.764849537038</c:v>
                      </c:pt>
                      <c:pt idx="4938">
                        <c:v>42539.764861111114</c:v>
                      </c:pt>
                      <c:pt idx="4939">
                        <c:v>42539.764872685184</c:v>
                      </c:pt>
                      <c:pt idx="4940">
                        <c:v>42539.764884259261</c:v>
                      </c:pt>
                      <c:pt idx="4941">
                        <c:v>42539.76489583333</c:v>
                      </c:pt>
                      <c:pt idx="4942">
                        <c:v>42539.764907407407</c:v>
                      </c:pt>
                      <c:pt idx="4943">
                        <c:v>42539.764918981484</c:v>
                      </c:pt>
                      <c:pt idx="4944">
                        <c:v>42539.764930555553</c:v>
                      </c:pt>
                      <c:pt idx="4945">
                        <c:v>42539.76494212963</c:v>
                      </c:pt>
                      <c:pt idx="4946">
                        <c:v>42539.764953703707</c:v>
                      </c:pt>
                      <c:pt idx="4947">
                        <c:v>42539.764965277776</c:v>
                      </c:pt>
                      <c:pt idx="4948">
                        <c:v>42539.764976851853</c:v>
                      </c:pt>
                      <c:pt idx="4949">
                        <c:v>42539.764988425923</c:v>
                      </c:pt>
                      <c:pt idx="4950">
                        <c:v>42539.764999999999</c:v>
                      </c:pt>
                      <c:pt idx="4951">
                        <c:v>42539.765011574076</c:v>
                      </c:pt>
                      <c:pt idx="4952">
                        <c:v>42539.765023148146</c:v>
                      </c:pt>
                      <c:pt idx="4953">
                        <c:v>42539.765034722222</c:v>
                      </c:pt>
                      <c:pt idx="4954">
                        <c:v>42539.765046296299</c:v>
                      </c:pt>
                      <c:pt idx="4955">
                        <c:v>42539.765057870369</c:v>
                      </c:pt>
                      <c:pt idx="4956">
                        <c:v>42539.765069444446</c:v>
                      </c:pt>
                      <c:pt idx="4957">
                        <c:v>42539.765092592592</c:v>
                      </c:pt>
                      <c:pt idx="4958">
                        <c:v>42539.765104166669</c:v>
                      </c:pt>
                      <c:pt idx="4959">
                        <c:v>42539.765115740738</c:v>
                      </c:pt>
                      <c:pt idx="4960">
                        <c:v>42539.765127314815</c:v>
                      </c:pt>
                      <c:pt idx="4961">
                        <c:v>42539.765138888892</c:v>
                      </c:pt>
                      <c:pt idx="4962">
                        <c:v>42539.765150462961</c:v>
                      </c:pt>
                      <c:pt idx="4963">
                        <c:v>42539.765162037038</c:v>
                      </c:pt>
                      <c:pt idx="4964">
                        <c:v>42539.765173611115</c:v>
                      </c:pt>
                      <c:pt idx="4965">
                        <c:v>42539.765185185184</c:v>
                      </c:pt>
                      <c:pt idx="4966">
                        <c:v>42539.765196759261</c:v>
                      </c:pt>
                      <c:pt idx="4967">
                        <c:v>42539.765208333331</c:v>
                      </c:pt>
                      <c:pt idx="4968">
                        <c:v>42539.765219907407</c:v>
                      </c:pt>
                      <c:pt idx="4969">
                        <c:v>42539.765231481484</c:v>
                      </c:pt>
                      <c:pt idx="4970">
                        <c:v>42539.765243055554</c:v>
                      </c:pt>
                      <c:pt idx="4971">
                        <c:v>42539.76525462963</c:v>
                      </c:pt>
                      <c:pt idx="4972">
                        <c:v>42539.765266203707</c:v>
                      </c:pt>
                      <c:pt idx="4973">
                        <c:v>42539.765277777777</c:v>
                      </c:pt>
                      <c:pt idx="4974">
                        <c:v>42539.765289351853</c:v>
                      </c:pt>
                      <c:pt idx="4975">
                        <c:v>42539.765300925923</c:v>
                      </c:pt>
                      <c:pt idx="4976">
                        <c:v>42539.7653125</c:v>
                      </c:pt>
                      <c:pt idx="4977">
                        <c:v>42539.765324074076</c:v>
                      </c:pt>
                      <c:pt idx="4978">
                        <c:v>42539.765335648146</c:v>
                      </c:pt>
                      <c:pt idx="4979">
                        <c:v>42539.765347222223</c:v>
                      </c:pt>
                      <c:pt idx="4980">
                        <c:v>42539.7653587963</c:v>
                      </c:pt>
                      <c:pt idx="4981">
                        <c:v>42539.765370370369</c:v>
                      </c:pt>
                      <c:pt idx="4982">
                        <c:v>42539.765381944446</c:v>
                      </c:pt>
                      <c:pt idx="4983">
                        <c:v>42539.765393518515</c:v>
                      </c:pt>
                      <c:pt idx="4984">
                        <c:v>42539.765405092592</c:v>
                      </c:pt>
                      <c:pt idx="4985">
                        <c:v>42539.765416666669</c:v>
                      </c:pt>
                      <c:pt idx="4986">
                        <c:v>42539.765428240738</c:v>
                      </c:pt>
                      <c:pt idx="4987">
                        <c:v>42539.765439814815</c:v>
                      </c:pt>
                      <c:pt idx="4988">
                        <c:v>42539.765451388892</c:v>
                      </c:pt>
                      <c:pt idx="4989">
                        <c:v>42539.765462962961</c:v>
                      </c:pt>
                      <c:pt idx="4990">
                        <c:v>42539.765474537038</c:v>
                      </c:pt>
                      <c:pt idx="4991">
                        <c:v>42539.765486111108</c:v>
                      </c:pt>
                      <c:pt idx="4992">
                        <c:v>42539.765497685185</c:v>
                      </c:pt>
                      <c:pt idx="4993">
                        <c:v>42539.765509259261</c:v>
                      </c:pt>
                      <c:pt idx="4994">
                        <c:v>42539.765520833331</c:v>
                      </c:pt>
                      <c:pt idx="4995">
                        <c:v>42539.765532407408</c:v>
                      </c:pt>
                      <c:pt idx="4996">
                        <c:v>42539.765543981484</c:v>
                      </c:pt>
                      <c:pt idx="4997">
                        <c:v>42539.765555555554</c:v>
                      </c:pt>
                      <c:pt idx="4998">
                        <c:v>42539.765567129631</c:v>
                      </c:pt>
                      <c:pt idx="4999">
                        <c:v>42539.7655787037</c:v>
                      </c:pt>
                      <c:pt idx="5000">
                        <c:v>42539.765590277777</c:v>
                      </c:pt>
                      <c:pt idx="5001">
                        <c:v>42539.765601851854</c:v>
                      </c:pt>
                      <c:pt idx="5002">
                        <c:v>42539.765613425923</c:v>
                      </c:pt>
                      <c:pt idx="5003">
                        <c:v>42539.765625</c:v>
                      </c:pt>
                      <c:pt idx="5004">
                        <c:v>42539.765636574077</c:v>
                      </c:pt>
                      <c:pt idx="5005">
                        <c:v>42539.765648148146</c:v>
                      </c:pt>
                      <c:pt idx="5006">
                        <c:v>42539.765659722223</c:v>
                      </c:pt>
                      <c:pt idx="5007">
                        <c:v>42539.7656712963</c:v>
                      </c:pt>
                      <c:pt idx="5008">
                        <c:v>42539.765682870369</c:v>
                      </c:pt>
                      <c:pt idx="5009">
                        <c:v>42539.765694444446</c:v>
                      </c:pt>
                      <c:pt idx="5010">
                        <c:v>42539.765706018516</c:v>
                      </c:pt>
                      <c:pt idx="5011">
                        <c:v>42539.765717592592</c:v>
                      </c:pt>
                      <c:pt idx="5012">
                        <c:v>42539.765729166669</c:v>
                      </c:pt>
                      <c:pt idx="5013">
                        <c:v>42539.765740740739</c:v>
                      </c:pt>
                      <c:pt idx="5014">
                        <c:v>42539.765752314815</c:v>
                      </c:pt>
                      <c:pt idx="5015">
                        <c:v>42539.765763888892</c:v>
                      </c:pt>
                      <c:pt idx="5016">
                        <c:v>42539.765775462962</c:v>
                      </c:pt>
                      <c:pt idx="5017">
                        <c:v>42539.765787037039</c:v>
                      </c:pt>
                      <c:pt idx="5018">
                        <c:v>42539.765798611108</c:v>
                      </c:pt>
                      <c:pt idx="5019">
                        <c:v>42539.765810185185</c:v>
                      </c:pt>
                      <c:pt idx="5020">
                        <c:v>42539.765821759262</c:v>
                      </c:pt>
                      <c:pt idx="5021">
                        <c:v>42539.765833333331</c:v>
                      </c:pt>
                      <c:pt idx="5022">
                        <c:v>42539.765844907408</c:v>
                      </c:pt>
                      <c:pt idx="5023">
                        <c:v>42539.765856481485</c:v>
                      </c:pt>
                      <c:pt idx="5024">
                        <c:v>42539.765868055554</c:v>
                      </c:pt>
                      <c:pt idx="5025">
                        <c:v>42539.7658912037</c:v>
                      </c:pt>
                      <c:pt idx="5026">
                        <c:v>42539.765902777777</c:v>
                      </c:pt>
                      <c:pt idx="5027">
                        <c:v>42539.765914351854</c:v>
                      </c:pt>
                      <c:pt idx="5028">
                        <c:v>42539.765925925924</c:v>
                      </c:pt>
                      <c:pt idx="5029">
                        <c:v>42539.7659375</c:v>
                      </c:pt>
                      <c:pt idx="5030">
                        <c:v>42539.765949074077</c:v>
                      </c:pt>
                      <c:pt idx="5031">
                        <c:v>42539.765960648147</c:v>
                      </c:pt>
                      <c:pt idx="5032">
                        <c:v>42539.765972222223</c:v>
                      </c:pt>
                      <c:pt idx="5033">
                        <c:v>42539.765983796293</c:v>
                      </c:pt>
                      <c:pt idx="5034">
                        <c:v>42539.76599537037</c:v>
                      </c:pt>
                      <c:pt idx="5035">
                        <c:v>42539.766006944446</c:v>
                      </c:pt>
                      <c:pt idx="5036">
                        <c:v>42539.766018518516</c:v>
                      </c:pt>
                      <c:pt idx="5037">
                        <c:v>42539.766030092593</c:v>
                      </c:pt>
                      <c:pt idx="5038">
                        <c:v>42539.766041666669</c:v>
                      </c:pt>
                      <c:pt idx="5039">
                        <c:v>42539.766053240739</c:v>
                      </c:pt>
                      <c:pt idx="5040">
                        <c:v>42539.766064814816</c:v>
                      </c:pt>
                      <c:pt idx="5041">
                        <c:v>42539.766076388885</c:v>
                      </c:pt>
                      <c:pt idx="5042">
                        <c:v>42539.766087962962</c:v>
                      </c:pt>
                      <c:pt idx="5043">
                        <c:v>42539.766099537039</c:v>
                      </c:pt>
                      <c:pt idx="5044">
                        <c:v>42539.766111111108</c:v>
                      </c:pt>
                      <c:pt idx="5045">
                        <c:v>42539.766122685185</c:v>
                      </c:pt>
                      <c:pt idx="5046">
                        <c:v>42539.766134259262</c:v>
                      </c:pt>
                      <c:pt idx="5047">
                        <c:v>42539.766145833331</c:v>
                      </c:pt>
                      <c:pt idx="5048">
                        <c:v>42539.766157407408</c:v>
                      </c:pt>
                      <c:pt idx="5049">
                        <c:v>42539.766168981485</c:v>
                      </c:pt>
                      <c:pt idx="5050">
                        <c:v>42539.766180555554</c:v>
                      </c:pt>
                      <c:pt idx="5051">
                        <c:v>42539.766192129631</c:v>
                      </c:pt>
                      <c:pt idx="5052">
                        <c:v>42539.766203703701</c:v>
                      </c:pt>
                      <c:pt idx="5053">
                        <c:v>42539.766215277778</c:v>
                      </c:pt>
                      <c:pt idx="5054">
                        <c:v>42539.766238425924</c:v>
                      </c:pt>
                      <c:pt idx="5055">
                        <c:v>42539.766261574077</c:v>
                      </c:pt>
                      <c:pt idx="5056">
                        <c:v>42539.766273148147</c:v>
                      </c:pt>
                      <c:pt idx="5057">
                        <c:v>42539.766284722224</c:v>
                      </c:pt>
                      <c:pt idx="5058">
                        <c:v>42539.766296296293</c:v>
                      </c:pt>
                      <c:pt idx="5059">
                        <c:v>42539.76630787037</c:v>
                      </c:pt>
                      <c:pt idx="5060">
                        <c:v>42539.766319444447</c:v>
                      </c:pt>
                      <c:pt idx="5061">
                        <c:v>42539.766331018516</c:v>
                      </c:pt>
                      <c:pt idx="5062">
                        <c:v>42539.766342592593</c:v>
                      </c:pt>
                      <c:pt idx="5063">
                        <c:v>42539.76635416667</c:v>
                      </c:pt>
                      <c:pt idx="5064">
                        <c:v>42539.766365740739</c:v>
                      </c:pt>
                      <c:pt idx="5065">
                        <c:v>42539.766377314816</c:v>
                      </c:pt>
                      <c:pt idx="5066">
                        <c:v>42539.766388888886</c:v>
                      </c:pt>
                      <c:pt idx="5067">
                        <c:v>42539.766400462962</c:v>
                      </c:pt>
                      <c:pt idx="5068">
                        <c:v>42539.766412037039</c:v>
                      </c:pt>
                      <c:pt idx="5069">
                        <c:v>42539.766423611109</c:v>
                      </c:pt>
                      <c:pt idx="5070">
                        <c:v>42539.766435185185</c:v>
                      </c:pt>
                      <c:pt idx="5071">
                        <c:v>42539.766446759262</c:v>
                      </c:pt>
                      <c:pt idx="5072">
                        <c:v>42539.766458333332</c:v>
                      </c:pt>
                      <c:pt idx="5073">
                        <c:v>42539.766469907408</c:v>
                      </c:pt>
                      <c:pt idx="5074">
                        <c:v>42539.766481481478</c:v>
                      </c:pt>
                      <c:pt idx="5075">
                        <c:v>42539.766493055555</c:v>
                      </c:pt>
                      <c:pt idx="5076">
                        <c:v>42539.766504629632</c:v>
                      </c:pt>
                      <c:pt idx="5077">
                        <c:v>42539.766516203701</c:v>
                      </c:pt>
                      <c:pt idx="5078">
                        <c:v>42539.766527777778</c:v>
                      </c:pt>
                      <c:pt idx="5079">
                        <c:v>42539.766539351855</c:v>
                      </c:pt>
                      <c:pt idx="5080">
                        <c:v>42539.766550925924</c:v>
                      </c:pt>
                      <c:pt idx="5081">
                        <c:v>42539.766574074078</c:v>
                      </c:pt>
                      <c:pt idx="5082">
                        <c:v>42539.766585648147</c:v>
                      </c:pt>
                      <c:pt idx="5083">
                        <c:v>42539.766597222224</c:v>
                      </c:pt>
                      <c:pt idx="5084">
                        <c:v>42539.76662037037</c:v>
                      </c:pt>
                      <c:pt idx="5085">
                        <c:v>42539.766631944447</c:v>
                      </c:pt>
                      <c:pt idx="5086">
                        <c:v>42539.766643518517</c:v>
                      </c:pt>
                      <c:pt idx="5087">
                        <c:v>42539.766655092593</c:v>
                      </c:pt>
                      <c:pt idx="5088">
                        <c:v>42539.76666666667</c:v>
                      </c:pt>
                      <c:pt idx="5089">
                        <c:v>42539.76667824074</c:v>
                      </c:pt>
                      <c:pt idx="5090">
                        <c:v>42539.766689814816</c:v>
                      </c:pt>
                      <c:pt idx="5091">
                        <c:v>42539.766724537039</c:v>
                      </c:pt>
                      <c:pt idx="5092">
                        <c:v>42539.766736111109</c:v>
                      </c:pt>
                      <c:pt idx="5093">
                        <c:v>42539.766747685186</c:v>
                      </c:pt>
                      <c:pt idx="5094">
                        <c:v>42539.766770833332</c:v>
                      </c:pt>
                      <c:pt idx="5095">
                        <c:v>42539.766782407409</c:v>
                      </c:pt>
                      <c:pt idx="5096">
                        <c:v>42539.766793981478</c:v>
                      </c:pt>
                      <c:pt idx="5097">
                        <c:v>42539.766805555555</c:v>
                      </c:pt>
                      <c:pt idx="5098">
                        <c:v>42539.766817129632</c:v>
                      </c:pt>
                      <c:pt idx="5099">
                        <c:v>42539.766828703701</c:v>
                      </c:pt>
                      <c:pt idx="5100">
                        <c:v>42539.766840277778</c:v>
                      </c:pt>
                      <c:pt idx="5101">
                        <c:v>42539.766851851855</c:v>
                      </c:pt>
                      <c:pt idx="5102">
                        <c:v>42539.766863425924</c:v>
                      </c:pt>
                      <c:pt idx="5103">
                        <c:v>42539.766875000001</c:v>
                      </c:pt>
                      <c:pt idx="5104">
                        <c:v>42539.766886574071</c:v>
                      </c:pt>
                      <c:pt idx="5105">
                        <c:v>42539.766898148147</c:v>
                      </c:pt>
                      <c:pt idx="5106">
                        <c:v>42539.766909722224</c:v>
                      </c:pt>
                      <c:pt idx="5107">
                        <c:v>42539.766921296294</c:v>
                      </c:pt>
                      <c:pt idx="5108">
                        <c:v>42539.766932870371</c:v>
                      </c:pt>
                      <c:pt idx="5109">
                        <c:v>42539.766944444447</c:v>
                      </c:pt>
                      <c:pt idx="5110">
                        <c:v>42539.766956018517</c:v>
                      </c:pt>
                      <c:pt idx="5111">
                        <c:v>42539.766967592594</c:v>
                      </c:pt>
                      <c:pt idx="5112">
                        <c:v>42539.766979166663</c:v>
                      </c:pt>
                      <c:pt idx="5113">
                        <c:v>42539.767002314817</c:v>
                      </c:pt>
                      <c:pt idx="5114">
                        <c:v>42539.767013888886</c:v>
                      </c:pt>
                      <c:pt idx="5115">
                        <c:v>42539.767025462963</c:v>
                      </c:pt>
                      <c:pt idx="5116">
                        <c:v>42539.76703703704</c:v>
                      </c:pt>
                      <c:pt idx="5117">
                        <c:v>42539.767048611109</c:v>
                      </c:pt>
                      <c:pt idx="5118">
                        <c:v>42539.767060185186</c:v>
                      </c:pt>
                      <c:pt idx="5119">
                        <c:v>42539.767071759263</c:v>
                      </c:pt>
                      <c:pt idx="5120">
                        <c:v>42539.767083333332</c:v>
                      </c:pt>
                      <c:pt idx="5121">
                        <c:v>42539.767094907409</c:v>
                      </c:pt>
                      <c:pt idx="5122">
                        <c:v>42539.767106481479</c:v>
                      </c:pt>
                      <c:pt idx="5123">
                        <c:v>42539.767118055555</c:v>
                      </c:pt>
                      <c:pt idx="5124">
                        <c:v>42539.767129629632</c:v>
                      </c:pt>
                      <c:pt idx="5125">
                        <c:v>42539.767141203702</c:v>
                      </c:pt>
                      <c:pt idx="5126">
                        <c:v>42539.767152777778</c:v>
                      </c:pt>
                      <c:pt idx="5127">
                        <c:v>42539.767164351855</c:v>
                      </c:pt>
                      <c:pt idx="5128">
                        <c:v>42539.767175925925</c:v>
                      </c:pt>
                      <c:pt idx="5129">
                        <c:v>42539.767187500001</c:v>
                      </c:pt>
                      <c:pt idx="5130">
                        <c:v>42539.767199074071</c:v>
                      </c:pt>
                      <c:pt idx="5131">
                        <c:v>42539.767210648148</c:v>
                      </c:pt>
                      <c:pt idx="5132">
                        <c:v>42539.767222222225</c:v>
                      </c:pt>
                      <c:pt idx="5133">
                        <c:v>42539.767233796294</c:v>
                      </c:pt>
                      <c:pt idx="5134">
                        <c:v>42539.767245370371</c:v>
                      </c:pt>
                      <c:pt idx="5135">
                        <c:v>42539.767256944448</c:v>
                      </c:pt>
                      <c:pt idx="5136">
                        <c:v>42539.767268518517</c:v>
                      </c:pt>
                      <c:pt idx="5137">
                        <c:v>42539.767280092594</c:v>
                      </c:pt>
                      <c:pt idx="5138">
                        <c:v>42539.767291666663</c:v>
                      </c:pt>
                      <c:pt idx="5139">
                        <c:v>42539.76730324074</c:v>
                      </c:pt>
                      <c:pt idx="5140">
                        <c:v>42539.767314814817</c:v>
                      </c:pt>
                      <c:pt idx="5141">
                        <c:v>42539.767326388886</c:v>
                      </c:pt>
                      <c:pt idx="5142">
                        <c:v>42539.767337962963</c:v>
                      </c:pt>
                      <c:pt idx="5143">
                        <c:v>42539.76734953704</c:v>
                      </c:pt>
                      <c:pt idx="5144">
                        <c:v>42539.767361111109</c:v>
                      </c:pt>
                      <c:pt idx="5145">
                        <c:v>42539.767372685186</c:v>
                      </c:pt>
                      <c:pt idx="5146">
                        <c:v>42539.767384259256</c:v>
                      </c:pt>
                      <c:pt idx="5147">
                        <c:v>42539.767418981479</c:v>
                      </c:pt>
                      <c:pt idx="5148">
                        <c:v>42539.767442129632</c:v>
                      </c:pt>
                      <c:pt idx="5149">
                        <c:v>42539.767453703702</c:v>
                      </c:pt>
                      <c:pt idx="5150">
                        <c:v>42539.767465277779</c:v>
                      </c:pt>
                      <c:pt idx="5151">
                        <c:v>42539.767476851855</c:v>
                      </c:pt>
                      <c:pt idx="5152">
                        <c:v>42539.767488425925</c:v>
                      </c:pt>
                      <c:pt idx="5153">
                        <c:v>42539.767500000002</c:v>
                      </c:pt>
                      <c:pt idx="5154">
                        <c:v>42539.767511574071</c:v>
                      </c:pt>
                      <c:pt idx="5155">
                        <c:v>42539.767523148148</c:v>
                      </c:pt>
                      <c:pt idx="5156">
                        <c:v>42539.767534722225</c:v>
                      </c:pt>
                      <c:pt idx="5157">
                        <c:v>42539.767546296294</c:v>
                      </c:pt>
                      <c:pt idx="5158">
                        <c:v>42539.767557870371</c:v>
                      </c:pt>
                      <c:pt idx="5159">
                        <c:v>42539.767581018517</c:v>
                      </c:pt>
                      <c:pt idx="5160">
                        <c:v>42539.767592592594</c:v>
                      </c:pt>
                      <c:pt idx="5161">
                        <c:v>42539.767604166664</c:v>
                      </c:pt>
                      <c:pt idx="5162">
                        <c:v>42539.76761574074</c:v>
                      </c:pt>
                      <c:pt idx="5163">
                        <c:v>42539.767627314817</c:v>
                      </c:pt>
                      <c:pt idx="5164">
                        <c:v>42539.767638888887</c:v>
                      </c:pt>
                      <c:pt idx="5165">
                        <c:v>42539.767650462964</c:v>
                      </c:pt>
                      <c:pt idx="5166">
                        <c:v>42539.76766203704</c:v>
                      </c:pt>
                      <c:pt idx="5167">
                        <c:v>42539.76767361111</c:v>
                      </c:pt>
                      <c:pt idx="5168">
                        <c:v>42539.767685185187</c:v>
                      </c:pt>
                      <c:pt idx="5169">
                        <c:v>42539.767696759256</c:v>
                      </c:pt>
                      <c:pt idx="5170">
                        <c:v>42539.767708333333</c:v>
                      </c:pt>
                      <c:pt idx="5171">
                        <c:v>42539.76771990741</c:v>
                      </c:pt>
                      <c:pt idx="5172">
                        <c:v>42539.767731481479</c:v>
                      </c:pt>
                      <c:pt idx="5173">
                        <c:v>42539.767743055556</c:v>
                      </c:pt>
                      <c:pt idx="5174">
                        <c:v>42539.767754629633</c:v>
                      </c:pt>
                      <c:pt idx="5175">
                        <c:v>42539.767766203702</c:v>
                      </c:pt>
                      <c:pt idx="5176">
                        <c:v>42539.767777777779</c:v>
                      </c:pt>
                      <c:pt idx="5177">
                        <c:v>42539.767789351848</c:v>
                      </c:pt>
                      <c:pt idx="5178">
                        <c:v>42539.767800925925</c:v>
                      </c:pt>
                      <c:pt idx="5179">
                        <c:v>42539.767812500002</c:v>
                      </c:pt>
                      <c:pt idx="5180">
                        <c:v>42539.767824074072</c:v>
                      </c:pt>
                      <c:pt idx="5181">
                        <c:v>42539.767835648148</c:v>
                      </c:pt>
                      <c:pt idx="5182">
                        <c:v>42539.767847222225</c:v>
                      </c:pt>
                      <c:pt idx="5183">
                        <c:v>42539.767858796295</c:v>
                      </c:pt>
                      <c:pt idx="5184">
                        <c:v>42539.767870370371</c:v>
                      </c:pt>
                      <c:pt idx="5185">
                        <c:v>42539.767881944441</c:v>
                      </c:pt>
                      <c:pt idx="5186">
                        <c:v>42539.767893518518</c:v>
                      </c:pt>
                      <c:pt idx="5187">
                        <c:v>42539.767905092594</c:v>
                      </c:pt>
                      <c:pt idx="5188">
                        <c:v>42539.767916666664</c:v>
                      </c:pt>
                      <c:pt idx="5189">
                        <c:v>42539.767928240741</c:v>
                      </c:pt>
                      <c:pt idx="5190">
                        <c:v>42539.767939814818</c:v>
                      </c:pt>
                      <c:pt idx="5191">
                        <c:v>42539.767951388887</c:v>
                      </c:pt>
                      <c:pt idx="5192">
                        <c:v>42539.767962962964</c:v>
                      </c:pt>
                      <c:pt idx="5193">
                        <c:v>42539.767974537041</c:v>
                      </c:pt>
                      <c:pt idx="5194">
                        <c:v>42539.76798611111</c:v>
                      </c:pt>
                      <c:pt idx="5195">
                        <c:v>42539.767997685187</c:v>
                      </c:pt>
                      <c:pt idx="5196">
                        <c:v>42539.768009259256</c:v>
                      </c:pt>
                      <c:pt idx="5197">
                        <c:v>42539.768020833333</c:v>
                      </c:pt>
                      <c:pt idx="5198">
                        <c:v>42539.76803240741</c:v>
                      </c:pt>
                      <c:pt idx="5199">
                        <c:v>42539.768055555556</c:v>
                      </c:pt>
                      <c:pt idx="5200">
                        <c:v>42539.768067129633</c:v>
                      </c:pt>
                      <c:pt idx="5201">
                        <c:v>42539.768078703702</c:v>
                      </c:pt>
                      <c:pt idx="5202">
                        <c:v>42539.768090277779</c:v>
                      </c:pt>
                      <c:pt idx="5203">
                        <c:v>42539.768101851849</c:v>
                      </c:pt>
                      <c:pt idx="5204">
                        <c:v>42539.768113425926</c:v>
                      </c:pt>
                      <c:pt idx="5205">
                        <c:v>42539.768125000002</c:v>
                      </c:pt>
                      <c:pt idx="5206">
                        <c:v>42539.768136574072</c:v>
                      </c:pt>
                      <c:pt idx="5207">
                        <c:v>42539.768148148149</c:v>
                      </c:pt>
                      <c:pt idx="5208">
                        <c:v>42539.768171296295</c:v>
                      </c:pt>
                      <c:pt idx="5209">
                        <c:v>42539.768182870372</c:v>
                      </c:pt>
                      <c:pt idx="5210">
                        <c:v>42539.768194444441</c:v>
                      </c:pt>
                      <c:pt idx="5211">
                        <c:v>42539.768206018518</c:v>
                      </c:pt>
                      <c:pt idx="5212">
                        <c:v>42539.768217592595</c:v>
                      </c:pt>
                      <c:pt idx="5213">
                        <c:v>42539.768229166664</c:v>
                      </c:pt>
                      <c:pt idx="5214">
                        <c:v>42539.768240740741</c:v>
                      </c:pt>
                      <c:pt idx="5215">
                        <c:v>42539.768252314818</c:v>
                      </c:pt>
                      <c:pt idx="5216">
                        <c:v>42539.768263888887</c:v>
                      </c:pt>
                      <c:pt idx="5217">
                        <c:v>42539.768275462964</c:v>
                      </c:pt>
                      <c:pt idx="5218">
                        <c:v>42539.768287037034</c:v>
                      </c:pt>
                      <c:pt idx="5219">
                        <c:v>42539.76829861111</c:v>
                      </c:pt>
                      <c:pt idx="5220">
                        <c:v>42539.768310185187</c:v>
                      </c:pt>
                      <c:pt idx="5221">
                        <c:v>42539.768321759257</c:v>
                      </c:pt>
                      <c:pt idx="5222">
                        <c:v>42539.768333333333</c:v>
                      </c:pt>
                      <c:pt idx="5223">
                        <c:v>42539.76834490741</c:v>
                      </c:pt>
                      <c:pt idx="5224">
                        <c:v>42539.768368055556</c:v>
                      </c:pt>
                      <c:pt idx="5225">
                        <c:v>42539.768379629626</c:v>
                      </c:pt>
                      <c:pt idx="5226">
                        <c:v>42539.768391203703</c:v>
                      </c:pt>
                      <c:pt idx="5227">
                        <c:v>42539.76840277778</c:v>
                      </c:pt>
                      <c:pt idx="5228">
                        <c:v>42539.768414351849</c:v>
                      </c:pt>
                      <c:pt idx="5229">
                        <c:v>42539.768425925926</c:v>
                      </c:pt>
                      <c:pt idx="5230">
                        <c:v>42539.768449074072</c:v>
                      </c:pt>
                      <c:pt idx="5231">
                        <c:v>42539.768460648149</c:v>
                      </c:pt>
                      <c:pt idx="5232">
                        <c:v>42539.768472222226</c:v>
                      </c:pt>
                      <c:pt idx="5233">
                        <c:v>42539.768483796295</c:v>
                      </c:pt>
                      <c:pt idx="5234">
                        <c:v>42539.768495370372</c:v>
                      </c:pt>
                      <c:pt idx="5235">
                        <c:v>42539.768506944441</c:v>
                      </c:pt>
                      <c:pt idx="5236">
                        <c:v>42539.768518518518</c:v>
                      </c:pt>
                      <c:pt idx="5237">
                        <c:v>42539.768530092595</c:v>
                      </c:pt>
                      <c:pt idx="5238">
                        <c:v>42539.768553240741</c:v>
                      </c:pt>
                      <c:pt idx="5239">
                        <c:v>42539.768564814818</c:v>
                      </c:pt>
                      <c:pt idx="5240">
                        <c:v>42539.768576388888</c:v>
                      </c:pt>
                      <c:pt idx="5241">
                        <c:v>42539.768587962964</c:v>
                      </c:pt>
                      <c:pt idx="5242">
                        <c:v>42539.768599537034</c:v>
                      </c:pt>
                      <c:pt idx="5243">
                        <c:v>42539.768611111111</c:v>
                      </c:pt>
                      <c:pt idx="5244">
                        <c:v>42539.768622685187</c:v>
                      </c:pt>
                      <c:pt idx="5245">
                        <c:v>42539.768634259257</c:v>
                      </c:pt>
                      <c:pt idx="5246">
                        <c:v>42539.768645833334</c:v>
                      </c:pt>
                      <c:pt idx="5247">
                        <c:v>42539.768657407411</c:v>
                      </c:pt>
                      <c:pt idx="5248">
                        <c:v>42539.76866898148</c:v>
                      </c:pt>
                      <c:pt idx="5249">
                        <c:v>42539.768680555557</c:v>
                      </c:pt>
                      <c:pt idx="5250">
                        <c:v>42539.768692129626</c:v>
                      </c:pt>
                      <c:pt idx="5251">
                        <c:v>42539.768703703703</c:v>
                      </c:pt>
                      <c:pt idx="5252">
                        <c:v>42539.768726851849</c:v>
                      </c:pt>
                      <c:pt idx="5253">
                        <c:v>42539.768738425926</c:v>
                      </c:pt>
                      <c:pt idx="5254">
                        <c:v>42539.768750000003</c:v>
                      </c:pt>
                      <c:pt idx="5255">
                        <c:v>42539.768761574072</c:v>
                      </c:pt>
                      <c:pt idx="5256">
                        <c:v>42539.768773148149</c:v>
                      </c:pt>
                      <c:pt idx="5257">
                        <c:v>42539.768796296295</c:v>
                      </c:pt>
                      <c:pt idx="5258">
                        <c:v>42539.768807870372</c:v>
                      </c:pt>
                      <c:pt idx="5259">
                        <c:v>42539.768819444442</c:v>
                      </c:pt>
                      <c:pt idx="5260">
                        <c:v>42539.768831018519</c:v>
                      </c:pt>
                      <c:pt idx="5261">
                        <c:v>42539.768842592595</c:v>
                      </c:pt>
                      <c:pt idx="5262">
                        <c:v>42539.768854166665</c:v>
                      </c:pt>
                      <c:pt idx="5263">
                        <c:v>42539.768865740742</c:v>
                      </c:pt>
                      <c:pt idx="5264">
                        <c:v>42539.768877314818</c:v>
                      </c:pt>
                      <c:pt idx="5265">
                        <c:v>42539.768888888888</c:v>
                      </c:pt>
                      <c:pt idx="5266">
                        <c:v>42539.768900462965</c:v>
                      </c:pt>
                      <c:pt idx="5267">
                        <c:v>42539.768912037034</c:v>
                      </c:pt>
                      <c:pt idx="5268">
                        <c:v>42539.768923611111</c:v>
                      </c:pt>
                      <c:pt idx="5269">
                        <c:v>42539.768935185188</c:v>
                      </c:pt>
                      <c:pt idx="5270">
                        <c:v>42539.768946759257</c:v>
                      </c:pt>
                      <c:pt idx="5271">
                        <c:v>42539.768958333334</c:v>
                      </c:pt>
                      <c:pt idx="5272">
                        <c:v>42539.76898148148</c:v>
                      </c:pt>
                      <c:pt idx="5273">
                        <c:v>42539.768993055557</c:v>
                      </c:pt>
                      <c:pt idx="5274">
                        <c:v>42539.769004629627</c:v>
                      </c:pt>
                      <c:pt idx="5275">
                        <c:v>42539.769016203703</c:v>
                      </c:pt>
                      <c:pt idx="5276">
                        <c:v>42539.76902777778</c:v>
                      </c:pt>
                      <c:pt idx="5277">
                        <c:v>42539.76903935185</c:v>
                      </c:pt>
                      <c:pt idx="5278">
                        <c:v>42539.769050925926</c:v>
                      </c:pt>
                      <c:pt idx="5279">
                        <c:v>42539.769062500003</c:v>
                      </c:pt>
                      <c:pt idx="5280">
                        <c:v>42539.769074074073</c:v>
                      </c:pt>
                      <c:pt idx="5281">
                        <c:v>42539.769085648149</c:v>
                      </c:pt>
                      <c:pt idx="5282">
                        <c:v>42539.769097222219</c:v>
                      </c:pt>
                      <c:pt idx="5283">
                        <c:v>42539.769108796296</c:v>
                      </c:pt>
                      <c:pt idx="5284">
                        <c:v>42539.769120370373</c:v>
                      </c:pt>
                      <c:pt idx="5285">
                        <c:v>42539.769131944442</c:v>
                      </c:pt>
                      <c:pt idx="5286">
                        <c:v>42539.769143518519</c:v>
                      </c:pt>
                      <c:pt idx="5287">
                        <c:v>42539.769155092596</c:v>
                      </c:pt>
                      <c:pt idx="5288">
                        <c:v>42539.769166666665</c:v>
                      </c:pt>
                      <c:pt idx="5289">
                        <c:v>42539.769178240742</c:v>
                      </c:pt>
                      <c:pt idx="5290">
                        <c:v>42539.769189814811</c:v>
                      </c:pt>
                      <c:pt idx="5291">
                        <c:v>42539.769201388888</c:v>
                      </c:pt>
                      <c:pt idx="5292">
                        <c:v>42539.769224537034</c:v>
                      </c:pt>
                      <c:pt idx="5293">
                        <c:v>42539.769236111111</c:v>
                      </c:pt>
                      <c:pt idx="5294">
                        <c:v>42539.769247685188</c:v>
                      </c:pt>
                      <c:pt idx="5295">
                        <c:v>42539.769259259258</c:v>
                      </c:pt>
                      <c:pt idx="5296">
                        <c:v>42539.769282407404</c:v>
                      </c:pt>
                      <c:pt idx="5297">
                        <c:v>42539.769293981481</c:v>
                      </c:pt>
                      <c:pt idx="5298">
                        <c:v>42539.769305555557</c:v>
                      </c:pt>
                      <c:pt idx="5299">
                        <c:v>42539.769317129627</c:v>
                      </c:pt>
                      <c:pt idx="5300">
                        <c:v>42539.769328703704</c:v>
                      </c:pt>
                      <c:pt idx="5301">
                        <c:v>42539.76934027778</c:v>
                      </c:pt>
                      <c:pt idx="5302">
                        <c:v>42539.76935185185</c:v>
                      </c:pt>
                      <c:pt idx="5303">
                        <c:v>42539.769363425927</c:v>
                      </c:pt>
                      <c:pt idx="5304">
                        <c:v>42539.769375000003</c:v>
                      </c:pt>
                      <c:pt idx="5305">
                        <c:v>42539.769386574073</c:v>
                      </c:pt>
                      <c:pt idx="5306">
                        <c:v>42539.76939814815</c:v>
                      </c:pt>
                      <c:pt idx="5307">
                        <c:v>42539.769409722219</c:v>
                      </c:pt>
                      <c:pt idx="5308">
                        <c:v>42539.769421296296</c:v>
                      </c:pt>
                      <c:pt idx="5309">
                        <c:v>42539.769432870373</c:v>
                      </c:pt>
                      <c:pt idx="5310">
                        <c:v>42539.769444444442</c:v>
                      </c:pt>
                      <c:pt idx="5311">
                        <c:v>42539.769456018519</c:v>
                      </c:pt>
                      <c:pt idx="5312">
                        <c:v>42539.769467592596</c:v>
                      </c:pt>
                      <c:pt idx="5313">
                        <c:v>42539.769479166665</c:v>
                      </c:pt>
                      <c:pt idx="5314">
                        <c:v>42539.769502314812</c:v>
                      </c:pt>
                      <c:pt idx="5315">
                        <c:v>42539.769513888888</c:v>
                      </c:pt>
                      <c:pt idx="5316">
                        <c:v>42539.769525462965</c:v>
                      </c:pt>
                      <c:pt idx="5317">
                        <c:v>42539.769537037035</c:v>
                      </c:pt>
                      <c:pt idx="5318">
                        <c:v>42539.769548611112</c:v>
                      </c:pt>
                      <c:pt idx="5319">
                        <c:v>42539.769560185188</c:v>
                      </c:pt>
                      <c:pt idx="5320">
                        <c:v>42539.769571759258</c:v>
                      </c:pt>
                      <c:pt idx="5321">
                        <c:v>42539.769583333335</c:v>
                      </c:pt>
                      <c:pt idx="5322">
                        <c:v>42539.769594907404</c:v>
                      </c:pt>
                      <c:pt idx="5323">
                        <c:v>42539.769606481481</c:v>
                      </c:pt>
                      <c:pt idx="5324">
                        <c:v>42539.769618055558</c:v>
                      </c:pt>
                      <c:pt idx="5325">
                        <c:v>42539.769629629627</c:v>
                      </c:pt>
                      <c:pt idx="5326">
                        <c:v>42539.769641203704</c:v>
                      </c:pt>
                      <c:pt idx="5327">
                        <c:v>42539.769652777781</c:v>
                      </c:pt>
                      <c:pt idx="5328">
                        <c:v>42539.76966435185</c:v>
                      </c:pt>
                      <c:pt idx="5329">
                        <c:v>42539.769675925927</c:v>
                      </c:pt>
                      <c:pt idx="5330">
                        <c:v>42539.769699074073</c:v>
                      </c:pt>
                      <c:pt idx="5331">
                        <c:v>42539.76971064815</c:v>
                      </c:pt>
                      <c:pt idx="5332">
                        <c:v>42539.76972222222</c:v>
                      </c:pt>
                      <c:pt idx="5333">
                        <c:v>42539.769733796296</c:v>
                      </c:pt>
                      <c:pt idx="5334">
                        <c:v>42539.769745370373</c:v>
                      </c:pt>
                      <c:pt idx="5335">
                        <c:v>42539.769756944443</c:v>
                      </c:pt>
                      <c:pt idx="5336">
                        <c:v>42539.769768518519</c:v>
                      </c:pt>
                      <c:pt idx="5337">
                        <c:v>42539.769780092596</c:v>
                      </c:pt>
                      <c:pt idx="5338">
                        <c:v>42539.769791666666</c:v>
                      </c:pt>
                      <c:pt idx="5339">
                        <c:v>42539.769803240742</c:v>
                      </c:pt>
                      <c:pt idx="5340">
                        <c:v>42539.769814814812</c:v>
                      </c:pt>
                      <c:pt idx="5341">
                        <c:v>42539.769826388889</c:v>
                      </c:pt>
                      <c:pt idx="5342">
                        <c:v>42539.769837962966</c:v>
                      </c:pt>
                      <c:pt idx="5343">
                        <c:v>42539.769849537035</c:v>
                      </c:pt>
                      <c:pt idx="5344">
                        <c:v>42539.769861111112</c:v>
                      </c:pt>
                      <c:pt idx="5345">
                        <c:v>42539.769872685189</c:v>
                      </c:pt>
                      <c:pt idx="5346">
                        <c:v>42539.769895833335</c:v>
                      </c:pt>
                      <c:pt idx="5347">
                        <c:v>42539.769907407404</c:v>
                      </c:pt>
                      <c:pt idx="5348">
                        <c:v>42539.769918981481</c:v>
                      </c:pt>
                      <c:pt idx="5349">
                        <c:v>42539.769930555558</c:v>
                      </c:pt>
                      <c:pt idx="5350">
                        <c:v>42539.769942129627</c:v>
                      </c:pt>
                      <c:pt idx="5351">
                        <c:v>42539.769953703704</c:v>
                      </c:pt>
                      <c:pt idx="5352">
                        <c:v>42539.769965277781</c:v>
                      </c:pt>
                      <c:pt idx="5353">
                        <c:v>42539.769976851851</c:v>
                      </c:pt>
                      <c:pt idx="5354">
                        <c:v>42539.769988425927</c:v>
                      </c:pt>
                      <c:pt idx="5355">
                        <c:v>42539.77</c:v>
                      </c:pt>
                      <c:pt idx="5356">
                        <c:v>42539.770011574074</c:v>
                      </c:pt>
                      <c:pt idx="5357">
                        <c:v>42539.77002314815</c:v>
                      </c:pt>
                      <c:pt idx="5358">
                        <c:v>42539.77003472222</c:v>
                      </c:pt>
                      <c:pt idx="5359">
                        <c:v>42539.770046296297</c:v>
                      </c:pt>
                      <c:pt idx="5360">
                        <c:v>42539.770057870373</c:v>
                      </c:pt>
                      <c:pt idx="5361">
                        <c:v>42539.770069444443</c:v>
                      </c:pt>
                      <c:pt idx="5362">
                        <c:v>42539.77008101852</c:v>
                      </c:pt>
                      <c:pt idx="5363">
                        <c:v>42539.770092592589</c:v>
                      </c:pt>
                      <c:pt idx="5364">
                        <c:v>42539.770104166666</c:v>
                      </c:pt>
                      <c:pt idx="5365">
                        <c:v>42539.770115740743</c:v>
                      </c:pt>
                      <c:pt idx="5366">
                        <c:v>42539.770127314812</c:v>
                      </c:pt>
                      <c:pt idx="5367">
                        <c:v>42539.770138888889</c:v>
                      </c:pt>
                      <c:pt idx="5368">
                        <c:v>42539.770150462966</c:v>
                      </c:pt>
                      <c:pt idx="5369">
                        <c:v>42539.770162037035</c:v>
                      </c:pt>
                      <c:pt idx="5370">
                        <c:v>42539.770173611112</c:v>
                      </c:pt>
                      <c:pt idx="5371">
                        <c:v>42539.770185185182</c:v>
                      </c:pt>
                      <c:pt idx="5372">
                        <c:v>42539.770196759258</c:v>
                      </c:pt>
                      <c:pt idx="5373">
                        <c:v>42539.770208333335</c:v>
                      </c:pt>
                      <c:pt idx="5374">
                        <c:v>42539.770219907405</c:v>
                      </c:pt>
                      <c:pt idx="5375">
                        <c:v>42539.770231481481</c:v>
                      </c:pt>
                      <c:pt idx="5376">
                        <c:v>42539.770243055558</c:v>
                      </c:pt>
                      <c:pt idx="5377">
                        <c:v>42539.770266203705</c:v>
                      </c:pt>
                      <c:pt idx="5378">
                        <c:v>42539.770277777781</c:v>
                      </c:pt>
                      <c:pt idx="5379">
                        <c:v>42539.770289351851</c:v>
                      </c:pt>
                      <c:pt idx="5380">
                        <c:v>42539.770300925928</c:v>
                      </c:pt>
                      <c:pt idx="5381">
                        <c:v>42539.770312499997</c:v>
                      </c:pt>
                      <c:pt idx="5382">
                        <c:v>42539.770324074074</c:v>
                      </c:pt>
                      <c:pt idx="5383">
                        <c:v>42539.770335648151</c:v>
                      </c:pt>
                      <c:pt idx="5384">
                        <c:v>42539.77034722222</c:v>
                      </c:pt>
                      <c:pt idx="5385">
                        <c:v>42539.770358796297</c:v>
                      </c:pt>
                      <c:pt idx="5386">
                        <c:v>42539.770370370374</c:v>
                      </c:pt>
                      <c:pt idx="5387">
                        <c:v>42539.770381944443</c:v>
                      </c:pt>
                      <c:pt idx="5388">
                        <c:v>42539.77039351852</c:v>
                      </c:pt>
                      <c:pt idx="5389">
                        <c:v>42539.770405092589</c:v>
                      </c:pt>
                      <c:pt idx="5390">
                        <c:v>42539.770416666666</c:v>
                      </c:pt>
                      <c:pt idx="5391">
                        <c:v>42539.770428240743</c:v>
                      </c:pt>
                      <c:pt idx="5392">
                        <c:v>42539.770439814813</c:v>
                      </c:pt>
                      <c:pt idx="5393">
                        <c:v>42539.770451388889</c:v>
                      </c:pt>
                      <c:pt idx="5394">
                        <c:v>42539.770462962966</c:v>
                      </c:pt>
                      <c:pt idx="5395">
                        <c:v>42539.770474537036</c:v>
                      </c:pt>
                      <c:pt idx="5396">
                        <c:v>42539.770486111112</c:v>
                      </c:pt>
                      <c:pt idx="5397">
                        <c:v>42539.770497685182</c:v>
                      </c:pt>
                      <c:pt idx="5398">
                        <c:v>42539.770509259259</c:v>
                      </c:pt>
                      <c:pt idx="5399">
                        <c:v>42539.770520833335</c:v>
                      </c:pt>
                      <c:pt idx="5400">
                        <c:v>42539.770532407405</c:v>
                      </c:pt>
                      <c:pt idx="5401">
                        <c:v>42539.770543981482</c:v>
                      </c:pt>
                      <c:pt idx="5402">
                        <c:v>42539.770555555559</c:v>
                      </c:pt>
                      <c:pt idx="5403">
                        <c:v>42539.770567129628</c:v>
                      </c:pt>
                      <c:pt idx="5404">
                        <c:v>42539.770578703705</c:v>
                      </c:pt>
                      <c:pt idx="5405">
                        <c:v>42539.770590277774</c:v>
                      </c:pt>
                      <c:pt idx="5406">
                        <c:v>42539.770601851851</c:v>
                      </c:pt>
                      <c:pt idx="5407">
                        <c:v>42539.770613425928</c:v>
                      </c:pt>
                      <c:pt idx="5408">
                        <c:v>42539.770624999997</c:v>
                      </c:pt>
                      <c:pt idx="5409">
                        <c:v>42539.770636574074</c:v>
                      </c:pt>
                      <c:pt idx="5410">
                        <c:v>42539.770648148151</c:v>
                      </c:pt>
                      <c:pt idx="5411">
                        <c:v>42539.77065972222</c:v>
                      </c:pt>
                      <c:pt idx="5412">
                        <c:v>42539.770671296297</c:v>
                      </c:pt>
                      <c:pt idx="5413">
                        <c:v>42539.770682870374</c:v>
                      </c:pt>
                      <c:pt idx="5414">
                        <c:v>42539.770694444444</c:v>
                      </c:pt>
                      <c:pt idx="5415">
                        <c:v>42539.77070601852</c:v>
                      </c:pt>
                      <c:pt idx="5416">
                        <c:v>42539.77071759259</c:v>
                      </c:pt>
                      <c:pt idx="5417">
                        <c:v>42539.770729166667</c:v>
                      </c:pt>
                      <c:pt idx="5418">
                        <c:v>42539.770740740743</c:v>
                      </c:pt>
                      <c:pt idx="5419">
                        <c:v>42539.770752314813</c:v>
                      </c:pt>
                      <c:pt idx="5420">
                        <c:v>42539.77076388889</c:v>
                      </c:pt>
                      <c:pt idx="5421">
                        <c:v>42539.770775462966</c:v>
                      </c:pt>
                      <c:pt idx="5422">
                        <c:v>42539.770787037036</c:v>
                      </c:pt>
                      <c:pt idx="5423">
                        <c:v>42539.770798611113</c:v>
                      </c:pt>
                      <c:pt idx="5424">
                        <c:v>42539.770833333336</c:v>
                      </c:pt>
                      <c:pt idx="5425">
                        <c:v>42539.770856481482</c:v>
                      </c:pt>
                      <c:pt idx="5426">
                        <c:v>42539.770868055559</c:v>
                      </c:pt>
                      <c:pt idx="5427">
                        <c:v>42539.770879629628</c:v>
                      </c:pt>
                      <c:pt idx="5428">
                        <c:v>42539.770891203705</c:v>
                      </c:pt>
                      <c:pt idx="5429">
                        <c:v>42539.770914351851</c:v>
                      </c:pt>
                      <c:pt idx="5430">
                        <c:v>42539.770925925928</c:v>
                      </c:pt>
                      <c:pt idx="5431">
                        <c:v>42539.770937499998</c:v>
                      </c:pt>
                      <c:pt idx="5432">
                        <c:v>42539.770949074074</c:v>
                      </c:pt>
                      <c:pt idx="5433">
                        <c:v>42539.770960648151</c:v>
                      </c:pt>
                      <c:pt idx="5434">
                        <c:v>42539.770972222221</c:v>
                      </c:pt>
                      <c:pt idx="5435">
                        <c:v>42539.770983796298</c:v>
                      </c:pt>
                      <c:pt idx="5436">
                        <c:v>42539.770995370367</c:v>
                      </c:pt>
                      <c:pt idx="5437">
                        <c:v>42539.771006944444</c:v>
                      </c:pt>
                      <c:pt idx="5438">
                        <c:v>42539.771018518521</c:v>
                      </c:pt>
                      <c:pt idx="5439">
                        <c:v>42539.77103009259</c:v>
                      </c:pt>
                      <c:pt idx="5440">
                        <c:v>42539.771041666667</c:v>
                      </c:pt>
                      <c:pt idx="5441">
                        <c:v>42539.771053240744</c:v>
                      </c:pt>
                      <c:pt idx="5442">
                        <c:v>42539.771064814813</c:v>
                      </c:pt>
                      <c:pt idx="5443">
                        <c:v>42539.77107638889</c:v>
                      </c:pt>
                      <c:pt idx="5444">
                        <c:v>42539.771087962959</c:v>
                      </c:pt>
                      <c:pt idx="5445">
                        <c:v>42539.771099537036</c:v>
                      </c:pt>
                      <c:pt idx="5446">
                        <c:v>42539.771111111113</c:v>
                      </c:pt>
                      <c:pt idx="5447">
                        <c:v>42539.771122685182</c:v>
                      </c:pt>
                      <c:pt idx="5448">
                        <c:v>42539.771134259259</c:v>
                      </c:pt>
                      <c:pt idx="5449">
                        <c:v>42539.771145833336</c:v>
                      </c:pt>
                      <c:pt idx="5450">
                        <c:v>42539.771157407406</c:v>
                      </c:pt>
                      <c:pt idx="5451">
                        <c:v>42539.771168981482</c:v>
                      </c:pt>
                      <c:pt idx="5452">
                        <c:v>42539.771180555559</c:v>
                      </c:pt>
                      <c:pt idx="5453">
                        <c:v>42539.771192129629</c:v>
                      </c:pt>
                      <c:pt idx="5454">
                        <c:v>42539.771203703705</c:v>
                      </c:pt>
                      <c:pt idx="5455">
                        <c:v>42539.771215277775</c:v>
                      </c:pt>
                      <c:pt idx="5456">
                        <c:v>42539.771226851852</c:v>
                      </c:pt>
                      <c:pt idx="5457">
                        <c:v>42539.771238425928</c:v>
                      </c:pt>
                      <c:pt idx="5458">
                        <c:v>42539.771249999998</c:v>
                      </c:pt>
                      <c:pt idx="5459">
                        <c:v>42539.771261574075</c:v>
                      </c:pt>
                      <c:pt idx="5460">
                        <c:v>42539.771273148152</c:v>
                      </c:pt>
                      <c:pt idx="5461">
                        <c:v>42539.771284722221</c:v>
                      </c:pt>
                      <c:pt idx="5462">
                        <c:v>42539.771296296298</c:v>
                      </c:pt>
                      <c:pt idx="5463">
                        <c:v>42539.771307870367</c:v>
                      </c:pt>
                      <c:pt idx="5464">
                        <c:v>42539.771319444444</c:v>
                      </c:pt>
                      <c:pt idx="5465">
                        <c:v>42539.771331018521</c:v>
                      </c:pt>
                      <c:pt idx="5466">
                        <c:v>42539.77134259259</c:v>
                      </c:pt>
                      <c:pt idx="5467">
                        <c:v>42539.771354166667</c:v>
                      </c:pt>
                      <c:pt idx="5468">
                        <c:v>42539.771377314813</c:v>
                      </c:pt>
                      <c:pt idx="5469">
                        <c:v>42539.77138888889</c:v>
                      </c:pt>
                      <c:pt idx="5470">
                        <c:v>42539.77140046296</c:v>
                      </c:pt>
                      <c:pt idx="5471">
                        <c:v>42539.771412037036</c:v>
                      </c:pt>
                      <c:pt idx="5472">
                        <c:v>42539.771435185183</c:v>
                      </c:pt>
                      <c:pt idx="5473">
                        <c:v>42539.77144675926</c:v>
                      </c:pt>
                      <c:pt idx="5474">
                        <c:v>42539.771458333336</c:v>
                      </c:pt>
                      <c:pt idx="5475">
                        <c:v>42539.771469907406</c:v>
                      </c:pt>
                      <c:pt idx="5476">
                        <c:v>42539.771481481483</c:v>
                      </c:pt>
                      <c:pt idx="5477">
                        <c:v>42539.771493055552</c:v>
                      </c:pt>
                      <c:pt idx="5478">
                        <c:v>42539.771504629629</c:v>
                      </c:pt>
                      <c:pt idx="5479">
                        <c:v>42539.771527777775</c:v>
                      </c:pt>
                      <c:pt idx="5480">
                        <c:v>42539.771539351852</c:v>
                      </c:pt>
                      <c:pt idx="5481">
                        <c:v>42539.771550925929</c:v>
                      </c:pt>
                      <c:pt idx="5482">
                        <c:v>42539.771562499998</c:v>
                      </c:pt>
                      <c:pt idx="5483">
                        <c:v>42539.771574074075</c:v>
                      </c:pt>
                      <c:pt idx="5484">
                        <c:v>42539.771585648145</c:v>
                      </c:pt>
                      <c:pt idx="5485">
                        <c:v>42539.771597222221</c:v>
                      </c:pt>
                      <c:pt idx="5486">
                        <c:v>42539.771608796298</c:v>
                      </c:pt>
                      <c:pt idx="5487">
                        <c:v>42539.771620370368</c:v>
                      </c:pt>
                      <c:pt idx="5488">
                        <c:v>42539.771631944444</c:v>
                      </c:pt>
                      <c:pt idx="5489">
                        <c:v>42539.771643518521</c:v>
                      </c:pt>
                      <c:pt idx="5490">
                        <c:v>42539.771655092591</c:v>
                      </c:pt>
                      <c:pt idx="5491">
                        <c:v>42539.771666666667</c:v>
                      </c:pt>
                      <c:pt idx="5492">
                        <c:v>42539.771678240744</c:v>
                      </c:pt>
                      <c:pt idx="5493">
                        <c:v>42539.771689814814</c:v>
                      </c:pt>
                      <c:pt idx="5494">
                        <c:v>42539.771701388891</c:v>
                      </c:pt>
                      <c:pt idx="5495">
                        <c:v>42539.77171296296</c:v>
                      </c:pt>
                      <c:pt idx="5496">
                        <c:v>42539.771724537037</c:v>
                      </c:pt>
                      <c:pt idx="5497">
                        <c:v>42539.771736111114</c:v>
                      </c:pt>
                      <c:pt idx="5498">
                        <c:v>42539.771747685183</c:v>
                      </c:pt>
                      <c:pt idx="5499">
                        <c:v>42539.77175925926</c:v>
                      </c:pt>
                      <c:pt idx="5500">
                        <c:v>42539.771770833337</c:v>
                      </c:pt>
                      <c:pt idx="5501">
                        <c:v>42539.771782407406</c:v>
                      </c:pt>
                      <c:pt idx="5502">
                        <c:v>42539.771793981483</c:v>
                      </c:pt>
                      <c:pt idx="5503">
                        <c:v>42539.771805555552</c:v>
                      </c:pt>
                      <c:pt idx="5504">
                        <c:v>42539.771817129629</c:v>
                      </c:pt>
                      <c:pt idx="5505">
                        <c:v>42539.771828703706</c:v>
                      </c:pt>
                      <c:pt idx="5506">
                        <c:v>42539.771840277775</c:v>
                      </c:pt>
                      <c:pt idx="5507">
                        <c:v>42539.771851851852</c:v>
                      </c:pt>
                      <c:pt idx="5508">
                        <c:v>42539.771863425929</c:v>
                      </c:pt>
                      <c:pt idx="5509">
                        <c:v>42539.771874999999</c:v>
                      </c:pt>
                      <c:pt idx="5510">
                        <c:v>42539.771886574075</c:v>
                      </c:pt>
                      <c:pt idx="5511">
                        <c:v>42539.771898148145</c:v>
                      </c:pt>
                      <c:pt idx="5512">
                        <c:v>42539.771909722222</c:v>
                      </c:pt>
                      <c:pt idx="5513">
                        <c:v>42539.771921296298</c:v>
                      </c:pt>
                      <c:pt idx="5514">
                        <c:v>42539.771932870368</c:v>
                      </c:pt>
                      <c:pt idx="5515">
                        <c:v>42539.771944444445</c:v>
                      </c:pt>
                      <c:pt idx="5516">
                        <c:v>42539.771956018521</c:v>
                      </c:pt>
                      <c:pt idx="5517">
                        <c:v>42539.771967592591</c:v>
                      </c:pt>
                      <c:pt idx="5518">
                        <c:v>42539.771979166668</c:v>
                      </c:pt>
                      <c:pt idx="5519">
                        <c:v>42539.771990740737</c:v>
                      </c:pt>
                      <c:pt idx="5520">
                        <c:v>42539.772013888891</c:v>
                      </c:pt>
                      <c:pt idx="5521">
                        <c:v>42539.77202546296</c:v>
                      </c:pt>
                      <c:pt idx="5522">
                        <c:v>42539.772037037037</c:v>
                      </c:pt>
                      <c:pt idx="5523">
                        <c:v>42539.772048611114</c:v>
                      </c:pt>
                      <c:pt idx="5524">
                        <c:v>42539.772060185183</c:v>
                      </c:pt>
                      <c:pt idx="5525">
                        <c:v>42539.77207175926</c:v>
                      </c:pt>
                      <c:pt idx="5526">
                        <c:v>42539.772106481483</c:v>
                      </c:pt>
                      <c:pt idx="5527">
                        <c:v>42539.772129629629</c:v>
                      </c:pt>
                      <c:pt idx="5528">
                        <c:v>42539.772141203706</c:v>
                      </c:pt>
                      <c:pt idx="5529">
                        <c:v>42539.772152777776</c:v>
                      </c:pt>
                      <c:pt idx="5530">
                        <c:v>42539.772164351853</c:v>
                      </c:pt>
                      <c:pt idx="5531">
                        <c:v>42539.772175925929</c:v>
                      </c:pt>
                      <c:pt idx="5532">
                        <c:v>42539.772187499999</c:v>
                      </c:pt>
                      <c:pt idx="5533">
                        <c:v>42539.772199074076</c:v>
                      </c:pt>
                      <c:pt idx="5534">
                        <c:v>42539.772222222222</c:v>
                      </c:pt>
                      <c:pt idx="5535">
                        <c:v>42539.772233796299</c:v>
                      </c:pt>
                      <c:pt idx="5536">
                        <c:v>42539.772245370368</c:v>
                      </c:pt>
                      <c:pt idx="5537">
                        <c:v>42539.772256944445</c:v>
                      </c:pt>
                      <c:pt idx="5538">
                        <c:v>42539.772268518522</c:v>
                      </c:pt>
                      <c:pt idx="5539">
                        <c:v>42539.772280092591</c:v>
                      </c:pt>
                      <c:pt idx="5540">
                        <c:v>42539.772291666668</c:v>
                      </c:pt>
                      <c:pt idx="5541">
                        <c:v>42539.772303240738</c:v>
                      </c:pt>
                      <c:pt idx="5542">
                        <c:v>42539.772314814814</c:v>
                      </c:pt>
                      <c:pt idx="5543">
                        <c:v>42539.772326388891</c:v>
                      </c:pt>
                      <c:pt idx="5544">
                        <c:v>42539.772337962961</c:v>
                      </c:pt>
                      <c:pt idx="5545">
                        <c:v>42539.772361111114</c:v>
                      </c:pt>
                      <c:pt idx="5546">
                        <c:v>42539.772372685184</c:v>
                      </c:pt>
                      <c:pt idx="5547">
                        <c:v>42539.77238425926</c:v>
                      </c:pt>
                      <c:pt idx="5548">
                        <c:v>42539.77239583333</c:v>
                      </c:pt>
                      <c:pt idx="5549">
                        <c:v>42539.772407407407</c:v>
                      </c:pt>
                      <c:pt idx="5550">
                        <c:v>42539.772418981483</c:v>
                      </c:pt>
                      <c:pt idx="5551">
                        <c:v>42539.772430555553</c:v>
                      </c:pt>
                      <c:pt idx="5552">
                        <c:v>42539.77244212963</c:v>
                      </c:pt>
                      <c:pt idx="5553">
                        <c:v>42539.772453703707</c:v>
                      </c:pt>
                      <c:pt idx="5554">
                        <c:v>42539.772465277776</c:v>
                      </c:pt>
                      <c:pt idx="5555">
                        <c:v>42539.772476851853</c:v>
                      </c:pt>
                      <c:pt idx="5556">
                        <c:v>42539.772488425922</c:v>
                      </c:pt>
                      <c:pt idx="5557">
                        <c:v>42539.772499999999</c:v>
                      </c:pt>
                      <c:pt idx="5558">
                        <c:v>42539.772511574076</c:v>
                      </c:pt>
                      <c:pt idx="5559">
                        <c:v>42539.772523148145</c:v>
                      </c:pt>
                      <c:pt idx="5560">
                        <c:v>42539.772534722222</c:v>
                      </c:pt>
                      <c:pt idx="5561">
                        <c:v>42539.772546296299</c:v>
                      </c:pt>
                      <c:pt idx="5562">
                        <c:v>42539.772557870368</c:v>
                      </c:pt>
                      <c:pt idx="5563">
                        <c:v>42539.772569444445</c:v>
                      </c:pt>
                      <c:pt idx="5564">
                        <c:v>42539.772581018522</c:v>
                      </c:pt>
                      <c:pt idx="5565">
                        <c:v>42539.772592592592</c:v>
                      </c:pt>
                      <c:pt idx="5566">
                        <c:v>42539.772604166668</c:v>
                      </c:pt>
                      <c:pt idx="5567">
                        <c:v>42539.772615740738</c:v>
                      </c:pt>
                      <c:pt idx="5568">
                        <c:v>42539.772627314815</c:v>
                      </c:pt>
                      <c:pt idx="5569">
                        <c:v>42539.772638888891</c:v>
                      </c:pt>
                      <c:pt idx="5570">
                        <c:v>42539.772650462961</c:v>
                      </c:pt>
                      <c:pt idx="5571">
                        <c:v>42539.772662037038</c:v>
                      </c:pt>
                      <c:pt idx="5572">
                        <c:v>42539.772673611114</c:v>
                      </c:pt>
                      <c:pt idx="5573">
                        <c:v>42539.772685185184</c:v>
                      </c:pt>
                      <c:pt idx="5574">
                        <c:v>42539.772696759261</c:v>
                      </c:pt>
                      <c:pt idx="5575">
                        <c:v>42539.77270833333</c:v>
                      </c:pt>
                      <c:pt idx="5576">
                        <c:v>42539.772719907407</c:v>
                      </c:pt>
                      <c:pt idx="5577">
                        <c:v>42539.772731481484</c:v>
                      </c:pt>
                      <c:pt idx="5578">
                        <c:v>42539.772743055553</c:v>
                      </c:pt>
                      <c:pt idx="5579">
                        <c:v>42539.77275462963</c:v>
                      </c:pt>
                      <c:pt idx="5580">
                        <c:v>42539.772766203707</c:v>
                      </c:pt>
                      <c:pt idx="5581">
                        <c:v>42539.772777777776</c:v>
                      </c:pt>
                      <c:pt idx="5582">
                        <c:v>42539.772789351853</c:v>
                      </c:pt>
                      <c:pt idx="5583">
                        <c:v>42539.772800925923</c:v>
                      </c:pt>
                      <c:pt idx="5584">
                        <c:v>42539.772812499999</c:v>
                      </c:pt>
                      <c:pt idx="5585">
                        <c:v>42539.772824074076</c:v>
                      </c:pt>
                      <c:pt idx="5586">
                        <c:v>42539.772835648146</c:v>
                      </c:pt>
                      <c:pt idx="5587">
                        <c:v>42539.772847222222</c:v>
                      </c:pt>
                      <c:pt idx="5588">
                        <c:v>42539.772858796299</c:v>
                      </c:pt>
                      <c:pt idx="5589">
                        <c:v>42539.772870370369</c:v>
                      </c:pt>
                      <c:pt idx="5590">
                        <c:v>42539.772881944446</c:v>
                      </c:pt>
                      <c:pt idx="5591">
                        <c:v>42539.772893518515</c:v>
                      </c:pt>
                      <c:pt idx="5592">
                        <c:v>42539.772905092592</c:v>
                      </c:pt>
                      <c:pt idx="5593">
                        <c:v>42539.772916666669</c:v>
                      </c:pt>
                      <c:pt idx="5594">
                        <c:v>42539.772928240738</c:v>
                      </c:pt>
                      <c:pt idx="5595">
                        <c:v>42539.772939814815</c:v>
                      </c:pt>
                      <c:pt idx="5596">
                        <c:v>42539.772951388892</c:v>
                      </c:pt>
                      <c:pt idx="5597">
                        <c:v>42539.772962962961</c:v>
                      </c:pt>
                      <c:pt idx="5598">
                        <c:v>42539.772974537038</c:v>
                      </c:pt>
                      <c:pt idx="5599">
                        <c:v>42539.772986111115</c:v>
                      </c:pt>
                      <c:pt idx="5600">
                        <c:v>42539.772997685184</c:v>
                      </c:pt>
                      <c:pt idx="5601">
                        <c:v>42539.773009259261</c:v>
                      </c:pt>
                      <c:pt idx="5602">
                        <c:v>42539.773020833331</c:v>
                      </c:pt>
                      <c:pt idx="5603">
                        <c:v>42539.773032407407</c:v>
                      </c:pt>
                      <c:pt idx="5604">
                        <c:v>42539.773043981484</c:v>
                      </c:pt>
                      <c:pt idx="5605">
                        <c:v>42539.773055555554</c:v>
                      </c:pt>
                      <c:pt idx="5606">
                        <c:v>42539.77306712963</c:v>
                      </c:pt>
                      <c:pt idx="5607">
                        <c:v>42539.773078703707</c:v>
                      </c:pt>
                      <c:pt idx="5608">
                        <c:v>42539.773090277777</c:v>
                      </c:pt>
                      <c:pt idx="5609">
                        <c:v>42539.773101851853</c:v>
                      </c:pt>
                      <c:pt idx="5610">
                        <c:v>42539.773113425923</c:v>
                      </c:pt>
                      <c:pt idx="5611">
                        <c:v>42539.773125</c:v>
                      </c:pt>
                      <c:pt idx="5612">
                        <c:v>42539.773136574076</c:v>
                      </c:pt>
                      <c:pt idx="5613">
                        <c:v>42539.773148148146</c:v>
                      </c:pt>
                      <c:pt idx="5614">
                        <c:v>42539.773159722223</c:v>
                      </c:pt>
                      <c:pt idx="5615">
                        <c:v>42539.7731712963</c:v>
                      </c:pt>
                      <c:pt idx="5616">
                        <c:v>42539.773182870369</c:v>
                      </c:pt>
                      <c:pt idx="5617">
                        <c:v>42539.773194444446</c:v>
                      </c:pt>
                      <c:pt idx="5618">
                        <c:v>42539.773206018515</c:v>
                      </c:pt>
                      <c:pt idx="5619">
                        <c:v>42539.773229166669</c:v>
                      </c:pt>
                      <c:pt idx="5620">
                        <c:v>42539.773240740738</c:v>
                      </c:pt>
                      <c:pt idx="5621">
                        <c:v>42539.773252314815</c:v>
                      </c:pt>
                      <c:pt idx="5622">
                        <c:v>42539.773263888892</c:v>
                      </c:pt>
                      <c:pt idx="5623">
                        <c:v>42539.773275462961</c:v>
                      </c:pt>
                      <c:pt idx="5624">
                        <c:v>42539.773287037038</c:v>
                      </c:pt>
                      <c:pt idx="5625">
                        <c:v>42539.773298611108</c:v>
                      </c:pt>
                      <c:pt idx="5626">
                        <c:v>42539.773310185185</c:v>
                      </c:pt>
                      <c:pt idx="5627">
                        <c:v>42539.773321759261</c:v>
                      </c:pt>
                      <c:pt idx="5628">
                        <c:v>42539.773333333331</c:v>
                      </c:pt>
                      <c:pt idx="5629">
                        <c:v>42539.773344907408</c:v>
                      </c:pt>
                      <c:pt idx="5630">
                        <c:v>42539.773356481484</c:v>
                      </c:pt>
                      <c:pt idx="5631">
                        <c:v>42539.773368055554</c:v>
                      </c:pt>
                      <c:pt idx="5632">
                        <c:v>42539.773379629631</c:v>
                      </c:pt>
                      <c:pt idx="5633">
                        <c:v>42539.7733912037</c:v>
                      </c:pt>
                      <c:pt idx="5634">
                        <c:v>42539.773402777777</c:v>
                      </c:pt>
                      <c:pt idx="5635">
                        <c:v>42539.773414351854</c:v>
                      </c:pt>
                      <c:pt idx="5636">
                        <c:v>42539.773425925923</c:v>
                      </c:pt>
                      <c:pt idx="5637">
                        <c:v>42539.7734375</c:v>
                      </c:pt>
                      <c:pt idx="5638">
                        <c:v>42539.773449074077</c:v>
                      </c:pt>
                      <c:pt idx="5639">
                        <c:v>42539.773460648146</c:v>
                      </c:pt>
                      <c:pt idx="5640">
                        <c:v>42539.773472222223</c:v>
                      </c:pt>
                      <c:pt idx="5641">
                        <c:v>42539.7734837963</c:v>
                      </c:pt>
                      <c:pt idx="5642">
                        <c:v>42539.773495370369</c:v>
                      </c:pt>
                      <c:pt idx="5643">
                        <c:v>42539.773506944446</c:v>
                      </c:pt>
                      <c:pt idx="5644">
                        <c:v>42539.773518518516</c:v>
                      </c:pt>
                      <c:pt idx="5645">
                        <c:v>42539.773530092592</c:v>
                      </c:pt>
                      <c:pt idx="5646">
                        <c:v>42539.773541666669</c:v>
                      </c:pt>
                      <c:pt idx="5647">
                        <c:v>42539.773553240739</c:v>
                      </c:pt>
                      <c:pt idx="5648">
                        <c:v>42539.773564814815</c:v>
                      </c:pt>
                      <c:pt idx="5649">
                        <c:v>42539.773576388892</c:v>
                      </c:pt>
                      <c:pt idx="5650">
                        <c:v>42539.773587962962</c:v>
                      </c:pt>
                      <c:pt idx="5651">
                        <c:v>42539.773599537039</c:v>
                      </c:pt>
                      <c:pt idx="5652">
                        <c:v>42539.773611111108</c:v>
                      </c:pt>
                      <c:pt idx="5653">
                        <c:v>42539.773622685185</c:v>
                      </c:pt>
                      <c:pt idx="5654">
                        <c:v>42539.773634259262</c:v>
                      </c:pt>
                      <c:pt idx="5655">
                        <c:v>42539.773645833331</c:v>
                      </c:pt>
                      <c:pt idx="5656">
                        <c:v>42539.773668981485</c:v>
                      </c:pt>
                      <c:pt idx="5657">
                        <c:v>42539.773680555554</c:v>
                      </c:pt>
                      <c:pt idx="5658">
                        <c:v>42539.773692129631</c:v>
                      </c:pt>
                      <c:pt idx="5659">
                        <c:v>42539.7737037037</c:v>
                      </c:pt>
                      <c:pt idx="5660">
                        <c:v>42539.773726851854</c:v>
                      </c:pt>
                      <c:pt idx="5661">
                        <c:v>42539.773738425924</c:v>
                      </c:pt>
                      <c:pt idx="5662">
                        <c:v>42539.77375</c:v>
                      </c:pt>
                      <c:pt idx="5663">
                        <c:v>42539.773761574077</c:v>
                      </c:pt>
                      <c:pt idx="5664">
                        <c:v>42539.773773148147</c:v>
                      </c:pt>
                      <c:pt idx="5665">
                        <c:v>42539.773784722223</c:v>
                      </c:pt>
                      <c:pt idx="5666">
                        <c:v>42539.773796296293</c:v>
                      </c:pt>
                      <c:pt idx="5667">
                        <c:v>42539.77380787037</c:v>
                      </c:pt>
                      <c:pt idx="5668">
                        <c:v>42539.773819444446</c:v>
                      </c:pt>
                      <c:pt idx="5669">
                        <c:v>42539.773831018516</c:v>
                      </c:pt>
                      <c:pt idx="5670">
                        <c:v>42539.773842592593</c:v>
                      </c:pt>
                      <c:pt idx="5671">
                        <c:v>42539.773854166669</c:v>
                      </c:pt>
                      <c:pt idx="5672">
                        <c:v>42539.773865740739</c:v>
                      </c:pt>
                      <c:pt idx="5673">
                        <c:v>42539.773877314816</c:v>
                      </c:pt>
                      <c:pt idx="5674">
                        <c:v>42539.773888888885</c:v>
                      </c:pt>
                      <c:pt idx="5675">
                        <c:v>42539.773900462962</c:v>
                      </c:pt>
                      <c:pt idx="5676">
                        <c:v>42539.773923611108</c:v>
                      </c:pt>
                      <c:pt idx="5677">
                        <c:v>42539.773935185185</c:v>
                      </c:pt>
                      <c:pt idx="5678">
                        <c:v>42539.773946759262</c:v>
                      </c:pt>
                      <c:pt idx="5679">
                        <c:v>42539.773958333331</c:v>
                      </c:pt>
                      <c:pt idx="5680">
                        <c:v>42539.773969907408</c:v>
                      </c:pt>
                      <c:pt idx="5681">
                        <c:v>42539.773981481485</c:v>
                      </c:pt>
                      <c:pt idx="5682">
                        <c:v>42539.773993055554</c:v>
                      </c:pt>
                      <c:pt idx="5683">
                        <c:v>42539.774004629631</c:v>
                      </c:pt>
                      <c:pt idx="5684">
                        <c:v>42539.774016203701</c:v>
                      </c:pt>
                      <c:pt idx="5685">
                        <c:v>42539.774027777778</c:v>
                      </c:pt>
                      <c:pt idx="5686">
                        <c:v>42539.774039351854</c:v>
                      </c:pt>
                      <c:pt idx="5687">
                        <c:v>42539.774050925924</c:v>
                      </c:pt>
                      <c:pt idx="5688">
                        <c:v>42539.774062500001</c:v>
                      </c:pt>
                      <c:pt idx="5689">
                        <c:v>42539.774074074077</c:v>
                      </c:pt>
                      <c:pt idx="5690">
                        <c:v>42539.774085648147</c:v>
                      </c:pt>
                      <c:pt idx="5691">
                        <c:v>42539.774097222224</c:v>
                      </c:pt>
                      <c:pt idx="5692">
                        <c:v>42539.774108796293</c:v>
                      </c:pt>
                      <c:pt idx="5693">
                        <c:v>42539.77412037037</c:v>
                      </c:pt>
                      <c:pt idx="5694">
                        <c:v>42539.774131944447</c:v>
                      </c:pt>
                      <c:pt idx="5695">
                        <c:v>42539.774143518516</c:v>
                      </c:pt>
                      <c:pt idx="5696">
                        <c:v>42539.774155092593</c:v>
                      </c:pt>
                      <c:pt idx="5697">
                        <c:v>42539.77416666667</c:v>
                      </c:pt>
                      <c:pt idx="5698">
                        <c:v>42539.774178240739</c:v>
                      </c:pt>
                      <c:pt idx="5699">
                        <c:v>42539.774212962962</c:v>
                      </c:pt>
                      <c:pt idx="5700">
                        <c:v>42539.774224537039</c:v>
                      </c:pt>
                      <c:pt idx="5701">
                        <c:v>42539.774236111109</c:v>
                      </c:pt>
                      <c:pt idx="5702">
                        <c:v>42539.774247685185</c:v>
                      </c:pt>
                      <c:pt idx="5703">
                        <c:v>42539.774259259262</c:v>
                      </c:pt>
                      <c:pt idx="5704">
                        <c:v>42539.774270833332</c:v>
                      </c:pt>
                      <c:pt idx="5705">
                        <c:v>42539.774282407408</c:v>
                      </c:pt>
                      <c:pt idx="5706">
                        <c:v>42539.774293981478</c:v>
                      </c:pt>
                      <c:pt idx="5707">
                        <c:v>42539.774305555555</c:v>
                      </c:pt>
                      <c:pt idx="5708">
                        <c:v>42539.774317129632</c:v>
                      </c:pt>
                      <c:pt idx="5709">
                        <c:v>42539.774328703701</c:v>
                      </c:pt>
                      <c:pt idx="5710">
                        <c:v>42539.774340277778</c:v>
                      </c:pt>
                      <c:pt idx="5711">
                        <c:v>42539.774351851855</c:v>
                      </c:pt>
                      <c:pt idx="5712">
                        <c:v>42539.774363425924</c:v>
                      </c:pt>
                      <c:pt idx="5713">
                        <c:v>42539.774375000001</c:v>
                      </c:pt>
                      <c:pt idx="5714">
                        <c:v>42539.774386574078</c:v>
                      </c:pt>
                      <c:pt idx="5715">
                        <c:v>42539.774398148147</c:v>
                      </c:pt>
                      <c:pt idx="5716">
                        <c:v>42539.774409722224</c:v>
                      </c:pt>
                      <c:pt idx="5717">
                        <c:v>42539.774421296293</c:v>
                      </c:pt>
                      <c:pt idx="5718">
                        <c:v>42539.77443287037</c:v>
                      </c:pt>
                      <c:pt idx="5719">
                        <c:v>42539.774444444447</c:v>
                      </c:pt>
                      <c:pt idx="5720">
                        <c:v>42539.774456018517</c:v>
                      </c:pt>
                      <c:pt idx="5721">
                        <c:v>42539.774467592593</c:v>
                      </c:pt>
                      <c:pt idx="5722">
                        <c:v>42539.77447916667</c:v>
                      </c:pt>
                      <c:pt idx="5723">
                        <c:v>42539.77449074074</c:v>
                      </c:pt>
                      <c:pt idx="5724">
                        <c:v>42539.774502314816</c:v>
                      </c:pt>
                      <c:pt idx="5725">
                        <c:v>42539.774513888886</c:v>
                      </c:pt>
                      <c:pt idx="5726">
                        <c:v>42539.774525462963</c:v>
                      </c:pt>
                      <c:pt idx="5727">
                        <c:v>42539.774537037039</c:v>
                      </c:pt>
                      <c:pt idx="5728">
                        <c:v>42539.774548611109</c:v>
                      </c:pt>
                      <c:pt idx="5729">
                        <c:v>42539.774560185186</c:v>
                      </c:pt>
                      <c:pt idx="5730">
                        <c:v>42539.774571759262</c:v>
                      </c:pt>
                      <c:pt idx="5731">
                        <c:v>42539.774583333332</c:v>
                      </c:pt>
                      <c:pt idx="5732">
                        <c:v>42539.774594907409</c:v>
                      </c:pt>
                      <c:pt idx="5733">
                        <c:v>42539.774606481478</c:v>
                      </c:pt>
                      <c:pt idx="5734">
                        <c:v>42539.774618055555</c:v>
                      </c:pt>
                      <c:pt idx="5735">
                        <c:v>42539.774629629632</c:v>
                      </c:pt>
                      <c:pt idx="5736">
                        <c:v>42539.774641203701</c:v>
                      </c:pt>
                      <c:pt idx="5737">
                        <c:v>42539.774652777778</c:v>
                      </c:pt>
                      <c:pt idx="5738">
                        <c:v>42539.774664351855</c:v>
                      </c:pt>
                      <c:pt idx="5739">
                        <c:v>42539.774675925924</c:v>
                      </c:pt>
                      <c:pt idx="5740">
                        <c:v>42539.774687500001</c:v>
                      </c:pt>
                      <c:pt idx="5741">
                        <c:v>42539.774699074071</c:v>
                      </c:pt>
                      <c:pt idx="5742">
                        <c:v>42539.774710648147</c:v>
                      </c:pt>
                      <c:pt idx="5743">
                        <c:v>42539.774722222224</c:v>
                      </c:pt>
                      <c:pt idx="5744">
                        <c:v>42539.774733796294</c:v>
                      </c:pt>
                      <c:pt idx="5745">
                        <c:v>42539.774745370371</c:v>
                      </c:pt>
                      <c:pt idx="5746">
                        <c:v>42539.774756944447</c:v>
                      </c:pt>
                      <c:pt idx="5747">
                        <c:v>42539.774768518517</c:v>
                      </c:pt>
                      <c:pt idx="5748">
                        <c:v>42539.774780092594</c:v>
                      </c:pt>
                      <c:pt idx="5749">
                        <c:v>42539.774791666663</c:v>
                      </c:pt>
                      <c:pt idx="5750">
                        <c:v>42539.77480324074</c:v>
                      </c:pt>
                      <c:pt idx="5751">
                        <c:v>42539.774826388886</c:v>
                      </c:pt>
                      <c:pt idx="5752">
                        <c:v>42539.774837962963</c:v>
                      </c:pt>
                      <c:pt idx="5753">
                        <c:v>42539.77484953704</c:v>
                      </c:pt>
                      <c:pt idx="5754">
                        <c:v>42539.774861111109</c:v>
                      </c:pt>
                      <c:pt idx="5755">
                        <c:v>42539.774872685186</c:v>
                      </c:pt>
                      <c:pt idx="5756">
                        <c:v>42539.774884259263</c:v>
                      </c:pt>
                      <c:pt idx="5757">
                        <c:v>42539.774895833332</c:v>
                      </c:pt>
                      <c:pt idx="5758">
                        <c:v>42539.774907407409</c:v>
                      </c:pt>
                      <c:pt idx="5759">
                        <c:v>42539.774918981479</c:v>
                      </c:pt>
                      <c:pt idx="5760">
                        <c:v>42539.774942129632</c:v>
                      </c:pt>
                      <c:pt idx="5761">
                        <c:v>42539.774953703702</c:v>
                      </c:pt>
                      <c:pt idx="5762">
                        <c:v>42539.774965277778</c:v>
                      </c:pt>
                      <c:pt idx="5763">
                        <c:v>42539.774976851855</c:v>
                      </c:pt>
                      <c:pt idx="5764">
                        <c:v>42539.774988425925</c:v>
                      </c:pt>
                      <c:pt idx="5765">
                        <c:v>42539.775011574071</c:v>
                      </c:pt>
                      <c:pt idx="5766">
                        <c:v>42539.775023148148</c:v>
                      </c:pt>
                      <c:pt idx="5767">
                        <c:v>42539.775034722225</c:v>
                      </c:pt>
                      <c:pt idx="5768">
                        <c:v>42539.775046296294</c:v>
                      </c:pt>
                      <c:pt idx="5769">
                        <c:v>42539.775057870371</c:v>
                      </c:pt>
                      <c:pt idx="5770">
                        <c:v>42539.775069444448</c:v>
                      </c:pt>
                      <c:pt idx="5771">
                        <c:v>42539.775081018517</c:v>
                      </c:pt>
                      <c:pt idx="5772">
                        <c:v>42539.775092592594</c:v>
                      </c:pt>
                      <c:pt idx="5773">
                        <c:v>42539.775104166663</c:v>
                      </c:pt>
                      <c:pt idx="5774">
                        <c:v>42539.77511574074</c:v>
                      </c:pt>
                      <c:pt idx="5775">
                        <c:v>42539.775127314817</c:v>
                      </c:pt>
                      <c:pt idx="5776">
                        <c:v>42539.775138888886</c:v>
                      </c:pt>
                      <c:pt idx="5777">
                        <c:v>42539.775150462963</c:v>
                      </c:pt>
                      <c:pt idx="5778">
                        <c:v>42539.77516203704</c:v>
                      </c:pt>
                      <c:pt idx="5779">
                        <c:v>42539.775173611109</c:v>
                      </c:pt>
                      <c:pt idx="5780">
                        <c:v>42539.775185185186</c:v>
                      </c:pt>
                      <c:pt idx="5781">
                        <c:v>42539.775196759256</c:v>
                      </c:pt>
                      <c:pt idx="5782">
                        <c:v>42539.775208333333</c:v>
                      </c:pt>
                      <c:pt idx="5783">
                        <c:v>42539.775219907409</c:v>
                      </c:pt>
                      <c:pt idx="5784">
                        <c:v>42539.775231481479</c:v>
                      </c:pt>
                      <c:pt idx="5785">
                        <c:v>42539.775243055556</c:v>
                      </c:pt>
                      <c:pt idx="5786">
                        <c:v>42539.775254629632</c:v>
                      </c:pt>
                      <c:pt idx="5787">
                        <c:v>42539.775266203702</c:v>
                      </c:pt>
                      <c:pt idx="5788">
                        <c:v>42539.775277777779</c:v>
                      </c:pt>
                      <c:pt idx="5789">
                        <c:v>42539.775289351855</c:v>
                      </c:pt>
                      <c:pt idx="5790">
                        <c:v>42539.775300925925</c:v>
                      </c:pt>
                      <c:pt idx="5791">
                        <c:v>42539.775312500002</c:v>
                      </c:pt>
                      <c:pt idx="5792">
                        <c:v>42539.775324074071</c:v>
                      </c:pt>
                      <c:pt idx="5793">
                        <c:v>42539.775335648148</c:v>
                      </c:pt>
                      <c:pt idx="5794">
                        <c:v>42539.775347222225</c:v>
                      </c:pt>
                      <c:pt idx="5795">
                        <c:v>42539.775358796294</c:v>
                      </c:pt>
                      <c:pt idx="5796">
                        <c:v>42539.775370370371</c:v>
                      </c:pt>
                      <c:pt idx="5797">
                        <c:v>42539.775381944448</c:v>
                      </c:pt>
                      <c:pt idx="5798">
                        <c:v>42539.775405092594</c:v>
                      </c:pt>
                      <c:pt idx="5799">
                        <c:v>42539.775416666664</c:v>
                      </c:pt>
                      <c:pt idx="5800">
                        <c:v>42539.77542824074</c:v>
                      </c:pt>
                      <c:pt idx="5801">
                        <c:v>42539.775439814817</c:v>
                      </c:pt>
                      <c:pt idx="5802">
                        <c:v>42539.775451388887</c:v>
                      </c:pt>
                      <c:pt idx="5803">
                        <c:v>42539.775462962964</c:v>
                      </c:pt>
                      <c:pt idx="5804">
                        <c:v>42539.77547453704</c:v>
                      </c:pt>
                      <c:pt idx="5805">
                        <c:v>42539.77548611111</c:v>
                      </c:pt>
                      <c:pt idx="5806">
                        <c:v>42539.775497685187</c:v>
                      </c:pt>
                      <c:pt idx="5807">
                        <c:v>42539.775509259256</c:v>
                      </c:pt>
                      <c:pt idx="5808">
                        <c:v>42539.77553240741</c:v>
                      </c:pt>
                      <c:pt idx="5809">
                        <c:v>42539.775543981479</c:v>
                      </c:pt>
                      <c:pt idx="5810">
                        <c:v>42539.775555555556</c:v>
                      </c:pt>
                      <c:pt idx="5811">
                        <c:v>42539.775567129633</c:v>
                      </c:pt>
                      <c:pt idx="5812">
                        <c:v>42539.775578703702</c:v>
                      </c:pt>
                      <c:pt idx="5813">
                        <c:v>42539.775590277779</c:v>
                      </c:pt>
                      <c:pt idx="5814">
                        <c:v>42539.775601851848</c:v>
                      </c:pt>
                      <c:pt idx="5815">
                        <c:v>42539.775613425925</c:v>
                      </c:pt>
                      <c:pt idx="5816">
                        <c:v>42539.775625000002</c:v>
                      </c:pt>
                      <c:pt idx="5817">
                        <c:v>42539.775636574072</c:v>
                      </c:pt>
                      <c:pt idx="5818">
                        <c:v>42539.775648148148</c:v>
                      </c:pt>
                      <c:pt idx="5819">
                        <c:v>42539.775659722225</c:v>
                      </c:pt>
                      <c:pt idx="5820">
                        <c:v>42539.775671296295</c:v>
                      </c:pt>
                      <c:pt idx="5821">
                        <c:v>42539.775682870371</c:v>
                      </c:pt>
                      <c:pt idx="5822">
                        <c:v>42539.775694444441</c:v>
                      </c:pt>
                      <c:pt idx="5823">
                        <c:v>42539.775706018518</c:v>
                      </c:pt>
                      <c:pt idx="5824">
                        <c:v>42539.775717592594</c:v>
                      </c:pt>
                      <c:pt idx="5825">
                        <c:v>42539.775729166664</c:v>
                      </c:pt>
                      <c:pt idx="5826">
                        <c:v>42539.775740740741</c:v>
                      </c:pt>
                      <c:pt idx="5827">
                        <c:v>42539.775763888887</c:v>
                      </c:pt>
                      <c:pt idx="5828">
                        <c:v>42539.775775462964</c:v>
                      </c:pt>
                      <c:pt idx="5829">
                        <c:v>42539.775787037041</c:v>
                      </c:pt>
                      <c:pt idx="5830">
                        <c:v>42539.77579861111</c:v>
                      </c:pt>
                      <c:pt idx="5831">
                        <c:v>42539.775810185187</c:v>
                      </c:pt>
                      <c:pt idx="5832">
                        <c:v>42539.775821759256</c:v>
                      </c:pt>
                      <c:pt idx="5833">
                        <c:v>42539.775833333333</c:v>
                      </c:pt>
                      <c:pt idx="5834">
                        <c:v>42539.77584490741</c:v>
                      </c:pt>
                      <c:pt idx="5835">
                        <c:v>42539.775856481479</c:v>
                      </c:pt>
                      <c:pt idx="5836">
                        <c:v>42539.775868055556</c:v>
                      </c:pt>
                      <c:pt idx="5837">
                        <c:v>42539.775879629633</c:v>
                      </c:pt>
                      <c:pt idx="5838">
                        <c:v>42539.775891203702</c:v>
                      </c:pt>
                      <c:pt idx="5839">
                        <c:v>42539.775902777779</c:v>
                      </c:pt>
                      <c:pt idx="5840">
                        <c:v>42539.775914351849</c:v>
                      </c:pt>
                      <c:pt idx="5841">
                        <c:v>42539.775925925926</c:v>
                      </c:pt>
                      <c:pt idx="5842">
                        <c:v>42539.775937500002</c:v>
                      </c:pt>
                      <c:pt idx="5843">
                        <c:v>42539.775949074072</c:v>
                      </c:pt>
                      <c:pt idx="5844">
                        <c:v>42539.775960648149</c:v>
                      </c:pt>
                      <c:pt idx="5845">
                        <c:v>42539.775972222225</c:v>
                      </c:pt>
                      <c:pt idx="5846">
                        <c:v>42539.775983796295</c:v>
                      </c:pt>
                      <c:pt idx="5847">
                        <c:v>42539.776006944441</c:v>
                      </c:pt>
                      <c:pt idx="5848">
                        <c:v>42539.776018518518</c:v>
                      </c:pt>
                      <c:pt idx="5849">
                        <c:v>42539.776030092595</c:v>
                      </c:pt>
                      <c:pt idx="5850">
                        <c:v>42539.776041666664</c:v>
                      </c:pt>
                      <c:pt idx="5851">
                        <c:v>42539.776053240741</c:v>
                      </c:pt>
                      <c:pt idx="5852">
                        <c:v>42539.776064814818</c:v>
                      </c:pt>
                      <c:pt idx="5853">
                        <c:v>42539.776076388887</c:v>
                      </c:pt>
                      <c:pt idx="5854">
                        <c:v>42539.776087962964</c:v>
                      </c:pt>
                      <c:pt idx="5855">
                        <c:v>42539.776099537034</c:v>
                      </c:pt>
                      <c:pt idx="5856">
                        <c:v>42539.77611111111</c:v>
                      </c:pt>
                      <c:pt idx="5857">
                        <c:v>42539.776122685187</c:v>
                      </c:pt>
                      <c:pt idx="5858">
                        <c:v>42539.776134259257</c:v>
                      </c:pt>
                      <c:pt idx="5859">
                        <c:v>42539.776145833333</c:v>
                      </c:pt>
                      <c:pt idx="5860">
                        <c:v>42539.77615740741</c:v>
                      </c:pt>
                      <c:pt idx="5861">
                        <c:v>42539.77616898148</c:v>
                      </c:pt>
                      <c:pt idx="5862">
                        <c:v>42539.776180555556</c:v>
                      </c:pt>
                      <c:pt idx="5863">
                        <c:v>42539.776192129626</c:v>
                      </c:pt>
                      <c:pt idx="5864">
                        <c:v>42539.776203703703</c:v>
                      </c:pt>
                      <c:pt idx="5865">
                        <c:v>42539.77621527778</c:v>
                      </c:pt>
                      <c:pt idx="5866">
                        <c:v>42539.776226851849</c:v>
                      </c:pt>
                      <c:pt idx="5867">
                        <c:v>42539.776250000003</c:v>
                      </c:pt>
                      <c:pt idx="5868">
                        <c:v>42539.776261574072</c:v>
                      </c:pt>
                      <c:pt idx="5869">
                        <c:v>42539.776273148149</c:v>
                      </c:pt>
                      <c:pt idx="5870">
                        <c:v>42539.776284722226</c:v>
                      </c:pt>
                      <c:pt idx="5871">
                        <c:v>42539.776296296295</c:v>
                      </c:pt>
                      <c:pt idx="5872">
                        <c:v>42539.776307870372</c:v>
                      </c:pt>
                      <c:pt idx="5873">
                        <c:v>42539.776319444441</c:v>
                      </c:pt>
                      <c:pt idx="5874">
                        <c:v>42539.776331018518</c:v>
                      </c:pt>
                      <c:pt idx="5875">
                        <c:v>42539.776342592595</c:v>
                      </c:pt>
                      <c:pt idx="5876">
                        <c:v>42539.776354166665</c:v>
                      </c:pt>
                      <c:pt idx="5877">
                        <c:v>42539.776365740741</c:v>
                      </c:pt>
                      <c:pt idx="5878">
                        <c:v>42539.776377314818</c:v>
                      </c:pt>
                      <c:pt idx="5879">
                        <c:v>42539.776388888888</c:v>
                      </c:pt>
                      <c:pt idx="5880">
                        <c:v>42539.776400462964</c:v>
                      </c:pt>
                      <c:pt idx="5881">
                        <c:v>42539.776412037034</c:v>
                      </c:pt>
                      <c:pt idx="5882">
                        <c:v>42539.776423611111</c:v>
                      </c:pt>
                      <c:pt idx="5883">
                        <c:v>42539.776435185187</c:v>
                      </c:pt>
                      <c:pt idx="5884">
                        <c:v>42539.776446759257</c:v>
                      </c:pt>
                      <c:pt idx="5885">
                        <c:v>42539.776469907411</c:v>
                      </c:pt>
                      <c:pt idx="5886">
                        <c:v>42539.77648148148</c:v>
                      </c:pt>
                      <c:pt idx="5887">
                        <c:v>42539.776493055557</c:v>
                      </c:pt>
                      <c:pt idx="5888">
                        <c:v>42539.776504629626</c:v>
                      </c:pt>
                      <c:pt idx="5889">
                        <c:v>42539.776516203703</c:v>
                      </c:pt>
                      <c:pt idx="5890">
                        <c:v>42539.77652777778</c:v>
                      </c:pt>
                      <c:pt idx="5891">
                        <c:v>42539.776539351849</c:v>
                      </c:pt>
                      <c:pt idx="5892">
                        <c:v>42539.776550925926</c:v>
                      </c:pt>
                      <c:pt idx="5893">
                        <c:v>42539.776562500003</c:v>
                      </c:pt>
                      <c:pt idx="5894">
                        <c:v>42539.776574074072</c:v>
                      </c:pt>
                      <c:pt idx="5895">
                        <c:v>42539.776585648149</c:v>
                      </c:pt>
                      <c:pt idx="5896">
                        <c:v>42539.776597222219</c:v>
                      </c:pt>
                      <c:pt idx="5897">
                        <c:v>42539.776608796295</c:v>
                      </c:pt>
                      <c:pt idx="5898">
                        <c:v>42539.776620370372</c:v>
                      </c:pt>
                      <c:pt idx="5899">
                        <c:v>42539.776631944442</c:v>
                      </c:pt>
                      <c:pt idx="5900">
                        <c:v>42539.776643518519</c:v>
                      </c:pt>
                      <c:pt idx="5901">
                        <c:v>42539.776655092595</c:v>
                      </c:pt>
                      <c:pt idx="5902">
                        <c:v>42539.776666666665</c:v>
                      </c:pt>
                      <c:pt idx="5903">
                        <c:v>42539.776678240742</c:v>
                      </c:pt>
                      <c:pt idx="5904">
                        <c:v>42539.776689814818</c:v>
                      </c:pt>
                      <c:pt idx="5905">
                        <c:v>42539.776701388888</c:v>
                      </c:pt>
                      <c:pt idx="5906">
                        <c:v>42539.776712962965</c:v>
                      </c:pt>
                      <c:pt idx="5907">
                        <c:v>42539.776724537034</c:v>
                      </c:pt>
                      <c:pt idx="5908">
                        <c:v>42539.776736111111</c:v>
                      </c:pt>
                      <c:pt idx="5909">
                        <c:v>42539.776747685188</c:v>
                      </c:pt>
                      <c:pt idx="5910">
                        <c:v>42539.776759259257</c:v>
                      </c:pt>
                      <c:pt idx="5911">
                        <c:v>42539.776770833334</c:v>
                      </c:pt>
                      <c:pt idx="5912">
                        <c:v>42539.776782407411</c:v>
                      </c:pt>
                      <c:pt idx="5913">
                        <c:v>42539.77679398148</c:v>
                      </c:pt>
                      <c:pt idx="5914">
                        <c:v>42539.776805555557</c:v>
                      </c:pt>
                      <c:pt idx="5915">
                        <c:v>42539.776817129627</c:v>
                      </c:pt>
                      <c:pt idx="5916">
                        <c:v>42539.77684027778</c:v>
                      </c:pt>
                      <c:pt idx="5917">
                        <c:v>42539.77685185185</c:v>
                      </c:pt>
                      <c:pt idx="5918">
                        <c:v>42539.776863425926</c:v>
                      </c:pt>
                      <c:pt idx="5919">
                        <c:v>42539.776886574073</c:v>
                      </c:pt>
                      <c:pt idx="5920">
                        <c:v>42539.776898148149</c:v>
                      </c:pt>
                      <c:pt idx="5921">
                        <c:v>42539.776909722219</c:v>
                      </c:pt>
                      <c:pt idx="5922">
                        <c:v>42539.776921296296</c:v>
                      </c:pt>
                      <c:pt idx="5923">
                        <c:v>42539.776932870373</c:v>
                      </c:pt>
                      <c:pt idx="5924">
                        <c:v>42539.776944444442</c:v>
                      </c:pt>
                      <c:pt idx="5925">
                        <c:v>42539.776956018519</c:v>
                      </c:pt>
                      <c:pt idx="5926">
                        <c:v>42539.776967592596</c:v>
                      </c:pt>
                      <c:pt idx="5927">
                        <c:v>42539.776979166665</c:v>
                      </c:pt>
                      <c:pt idx="5928">
                        <c:v>42539.776990740742</c:v>
                      </c:pt>
                      <c:pt idx="5929">
                        <c:v>42539.777002314811</c:v>
                      </c:pt>
                      <c:pt idx="5930">
                        <c:v>42539.777013888888</c:v>
                      </c:pt>
                      <c:pt idx="5931">
                        <c:v>42539.777025462965</c:v>
                      </c:pt>
                      <c:pt idx="5932">
                        <c:v>42539.777037037034</c:v>
                      </c:pt>
                      <c:pt idx="5933">
                        <c:v>42539.777048611111</c:v>
                      </c:pt>
                      <c:pt idx="5934">
                        <c:v>42539.777060185188</c:v>
                      </c:pt>
                      <c:pt idx="5935">
                        <c:v>42539.777071759258</c:v>
                      </c:pt>
                      <c:pt idx="5936">
                        <c:v>42539.777083333334</c:v>
                      </c:pt>
                      <c:pt idx="5937">
                        <c:v>42539.777094907404</c:v>
                      </c:pt>
                      <c:pt idx="5938">
                        <c:v>42539.777106481481</c:v>
                      </c:pt>
                      <c:pt idx="5939">
                        <c:v>42539.777118055557</c:v>
                      </c:pt>
                      <c:pt idx="5940">
                        <c:v>42539.777129629627</c:v>
                      </c:pt>
                      <c:pt idx="5941">
                        <c:v>42539.777141203704</c:v>
                      </c:pt>
                      <c:pt idx="5942">
                        <c:v>42539.77715277778</c:v>
                      </c:pt>
                      <c:pt idx="5943">
                        <c:v>42539.77716435185</c:v>
                      </c:pt>
                      <c:pt idx="5944">
                        <c:v>42539.777175925927</c:v>
                      </c:pt>
                      <c:pt idx="5945">
                        <c:v>42539.777187500003</c:v>
                      </c:pt>
                      <c:pt idx="5946">
                        <c:v>42539.777199074073</c:v>
                      </c:pt>
                      <c:pt idx="5947">
                        <c:v>42539.77721064815</c:v>
                      </c:pt>
                      <c:pt idx="5948">
                        <c:v>42539.777222222219</c:v>
                      </c:pt>
                      <c:pt idx="5949">
                        <c:v>42539.777245370373</c:v>
                      </c:pt>
                      <c:pt idx="5950">
                        <c:v>42539.777256944442</c:v>
                      </c:pt>
                      <c:pt idx="5951">
                        <c:v>42539.777268518519</c:v>
                      </c:pt>
                      <c:pt idx="5952">
                        <c:v>42539.777280092596</c:v>
                      </c:pt>
                      <c:pt idx="5953">
                        <c:v>42539.777291666665</c:v>
                      </c:pt>
                      <c:pt idx="5954">
                        <c:v>42539.777303240742</c:v>
                      </c:pt>
                      <c:pt idx="5955">
                        <c:v>42539.777314814812</c:v>
                      </c:pt>
                      <c:pt idx="5956">
                        <c:v>42539.777326388888</c:v>
                      </c:pt>
                      <c:pt idx="5957">
                        <c:v>42539.777337962965</c:v>
                      </c:pt>
                      <c:pt idx="5958">
                        <c:v>42539.777349537035</c:v>
                      </c:pt>
                      <c:pt idx="5959">
                        <c:v>42539.777361111112</c:v>
                      </c:pt>
                      <c:pt idx="5960">
                        <c:v>42539.777372685188</c:v>
                      </c:pt>
                      <c:pt idx="5961">
                        <c:v>42539.777384259258</c:v>
                      </c:pt>
                      <c:pt idx="5962">
                        <c:v>42539.777395833335</c:v>
                      </c:pt>
                      <c:pt idx="5963">
                        <c:v>42539.777407407404</c:v>
                      </c:pt>
                      <c:pt idx="5964">
                        <c:v>42539.777418981481</c:v>
                      </c:pt>
                      <c:pt idx="5965">
                        <c:v>42539.777430555558</c:v>
                      </c:pt>
                      <c:pt idx="5966">
                        <c:v>42539.777442129627</c:v>
                      </c:pt>
                      <c:pt idx="5967">
                        <c:v>42539.777453703704</c:v>
                      </c:pt>
                      <c:pt idx="5968">
                        <c:v>42539.777465277781</c:v>
                      </c:pt>
                      <c:pt idx="5969">
                        <c:v>42539.77747685185</c:v>
                      </c:pt>
                      <c:pt idx="5970">
                        <c:v>42539.777488425927</c:v>
                      </c:pt>
                      <c:pt idx="5971">
                        <c:v>42539.777499999997</c:v>
                      </c:pt>
                      <c:pt idx="5972">
                        <c:v>42539.777511574073</c:v>
                      </c:pt>
                      <c:pt idx="5973">
                        <c:v>42539.77752314815</c:v>
                      </c:pt>
                      <c:pt idx="5974">
                        <c:v>42539.77753472222</c:v>
                      </c:pt>
                      <c:pt idx="5975">
                        <c:v>42539.777546296296</c:v>
                      </c:pt>
                      <c:pt idx="5976">
                        <c:v>42539.777557870373</c:v>
                      </c:pt>
                      <c:pt idx="5977">
                        <c:v>42539.777569444443</c:v>
                      </c:pt>
                      <c:pt idx="5978">
                        <c:v>42539.777581018519</c:v>
                      </c:pt>
                      <c:pt idx="5979">
                        <c:v>42539.777592592596</c:v>
                      </c:pt>
                      <c:pt idx="5980">
                        <c:v>42539.777604166666</c:v>
                      </c:pt>
                      <c:pt idx="5981">
                        <c:v>42539.777615740742</c:v>
                      </c:pt>
                      <c:pt idx="5982">
                        <c:v>42539.777627314812</c:v>
                      </c:pt>
                      <c:pt idx="5983">
                        <c:v>42539.777638888889</c:v>
                      </c:pt>
                      <c:pt idx="5984">
                        <c:v>42539.777650462966</c:v>
                      </c:pt>
                      <c:pt idx="5985">
                        <c:v>42539.777662037035</c:v>
                      </c:pt>
                      <c:pt idx="5986">
                        <c:v>42539.777673611112</c:v>
                      </c:pt>
                      <c:pt idx="5987">
                        <c:v>42539.777685185189</c:v>
                      </c:pt>
                      <c:pt idx="5988">
                        <c:v>42539.777696759258</c:v>
                      </c:pt>
                      <c:pt idx="5989">
                        <c:v>42539.777708333335</c:v>
                      </c:pt>
                      <c:pt idx="5990">
                        <c:v>42539.777719907404</c:v>
                      </c:pt>
                      <c:pt idx="5991">
                        <c:v>42539.777731481481</c:v>
                      </c:pt>
                      <c:pt idx="5992">
                        <c:v>42539.777743055558</c:v>
                      </c:pt>
                      <c:pt idx="5993">
                        <c:v>42539.777754629627</c:v>
                      </c:pt>
                      <c:pt idx="5994">
                        <c:v>42539.777766203704</c:v>
                      </c:pt>
                      <c:pt idx="5995">
                        <c:v>42539.777777777781</c:v>
                      </c:pt>
                      <c:pt idx="5996">
                        <c:v>42539.777789351851</c:v>
                      </c:pt>
                      <c:pt idx="5997">
                        <c:v>42539.777800925927</c:v>
                      </c:pt>
                      <c:pt idx="5998">
                        <c:v>42539.777812499997</c:v>
                      </c:pt>
                      <c:pt idx="5999">
                        <c:v>42539.777824074074</c:v>
                      </c:pt>
                      <c:pt idx="6000">
                        <c:v>42539.77783564815</c:v>
                      </c:pt>
                      <c:pt idx="6001">
                        <c:v>42539.77784722222</c:v>
                      </c:pt>
                      <c:pt idx="6002">
                        <c:v>42539.777858796297</c:v>
                      </c:pt>
                      <c:pt idx="6003">
                        <c:v>42539.777870370373</c:v>
                      </c:pt>
                      <c:pt idx="6004">
                        <c:v>42539.777881944443</c:v>
                      </c:pt>
                      <c:pt idx="6005">
                        <c:v>42539.77789351852</c:v>
                      </c:pt>
                      <c:pt idx="6006">
                        <c:v>42539.777905092589</c:v>
                      </c:pt>
                      <c:pt idx="6007">
                        <c:v>42539.777916666666</c:v>
                      </c:pt>
                      <c:pt idx="6008">
                        <c:v>42539.777928240743</c:v>
                      </c:pt>
                      <c:pt idx="6009">
                        <c:v>42539.777939814812</c:v>
                      </c:pt>
                      <c:pt idx="6010">
                        <c:v>42539.777951388889</c:v>
                      </c:pt>
                      <c:pt idx="6011">
                        <c:v>42539.777962962966</c:v>
                      </c:pt>
                      <c:pt idx="6012">
                        <c:v>42539.777974537035</c:v>
                      </c:pt>
                      <c:pt idx="6013">
                        <c:v>42539.777986111112</c:v>
                      </c:pt>
                      <c:pt idx="6014">
                        <c:v>42539.777997685182</c:v>
                      </c:pt>
                      <c:pt idx="6015">
                        <c:v>42539.778020833335</c:v>
                      </c:pt>
                      <c:pt idx="6016">
                        <c:v>42539.778032407405</c:v>
                      </c:pt>
                      <c:pt idx="6017">
                        <c:v>42539.778043981481</c:v>
                      </c:pt>
                      <c:pt idx="6018">
                        <c:v>42539.778055555558</c:v>
                      </c:pt>
                      <c:pt idx="6019">
                        <c:v>42539.778067129628</c:v>
                      </c:pt>
                      <c:pt idx="6020">
                        <c:v>42539.778078703705</c:v>
                      </c:pt>
                      <c:pt idx="6021">
                        <c:v>42539.778090277781</c:v>
                      </c:pt>
                      <c:pt idx="6022">
                        <c:v>42539.778101851851</c:v>
                      </c:pt>
                      <c:pt idx="6023">
                        <c:v>42539.778113425928</c:v>
                      </c:pt>
                      <c:pt idx="6024">
                        <c:v>42539.778124999997</c:v>
                      </c:pt>
                      <c:pt idx="6025">
                        <c:v>42539.778136574074</c:v>
                      </c:pt>
                      <c:pt idx="6026">
                        <c:v>42539.778148148151</c:v>
                      </c:pt>
                      <c:pt idx="6027">
                        <c:v>42539.77815972222</c:v>
                      </c:pt>
                      <c:pt idx="6028">
                        <c:v>42539.778171296297</c:v>
                      </c:pt>
                      <c:pt idx="6029">
                        <c:v>42539.778182870374</c:v>
                      </c:pt>
                      <c:pt idx="6030">
                        <c:v>42539.778194444443</c:v>
                      </c:pt>
                      <c:pt idx="6031">
                        <c:v>42539.77820601852</c:v>
                      </c:pt>
                      <c:pt idx="6032">
                        <c:v>42539.778217592589</c:v>
                      </c:pt>
                      <c:pt idx="6033">
                        <c:v>42539.778229166666</c:v>
                      </c:pt>
                      <c:pt idx="6034">
                        <c:v>42539.778240740743</c:v>
                      </c:pt>
                      <c:pt idx="6035">
                        <c:v>42539.778263888889</c:v>
                      </c:pt>
                      <c:pt idx="6036">
                        <c:v>42539.778287037036</c:v>
                      </c:pt>
                      <c:pt idx="6037">
                        <c:v>42539.778298611112</c:v>
                      </c:pt>
                      <c:pt idx="6038">
                        <c:v>42539.778310185182</c:v>
                      </c:pt>
                      <c:pt idx="6039">
                        <c:v>42539.778321759259</c:v>
                      </c:pt>
                      <c:pt idx="6040">
                        <c:v>42539.778333333335</c:v>
                      </c:pt>
                      <c:pt idx="6041">
                        <c:v>42539.778344907405</c:v>
                      </c:pt>
                      <c:pt idx="6042">
                        <c:v>42539.778356481482</c:v>
                      </c:pt>
                      <c:pt idx="6043">
                        <c:v>42539.778368055559</c:v>
                      </c:pt>
                      <c:pt idx="6044">
                        <c:v>42539.778379629628</c:v>
                      </c:pt>
                      <c:pt idx="6045">
                        <c:v>42539.778391203705</c:v>
                      </c:pt>
                      <c:pt idx="6046">
                        <c:v>42539.778402777774</c:v>
                      </c:pt>
                      <c:pt idx="6047">
                        <c:v>42539.778414351851</c:v>
                      </c:pt>
                      <c:pt idx="6048">
                        <c:v>42539.778425925928</c:v>
                      </c:pt>
                      <c:pt idx="6049">
                        <c:v>42539.778437499997</c:v>
                      </c:pt>
                      <c:pt idx="6050">
                        <c:v>42539.778449074074</c:v>
                      </c:pt>
                      <c:pt idx="6051">
                        <c:v>42539.778460648151</c:v>
                      </c:pt>
                      <c:pt idx="6052">
                        <c:v>42539.778483796297</c:v>
                      </c:pt>
                      <c:pt idx="6053">
                        <c:v>42539.778495370374</c:v>
                      </c:pt>
                      <c:pt idx="6054">
                        <c:v>42539.778506944444</c:v>
                      </c:pt>
                      <c:pt idx="6055">
                        <c:v>42539.77851851852</c:v>
                      </c:pt>
                      <c:pt idx="6056">
                        <c:v>42539.77853009259</c:v>
                      </c:pt>
                      <c:pt idx="6057">
                        <c:v>42539.778541666667</c:v>
                      </c:pt>
                      <c:pt idx="6058">
                        <c:v>42539.778553240743</c:v>
                      </c:pt>
                      <c:pt idx="6059">
                        <c:v>42539.778564814813</c:v>
                      </c:pt>
                      <c:pt idx="6060">
                        <c:v>42539.77857638889</c:v>
                      </c:pt>
                      <c:pt idx="6061">
                        <c:v>42539.778587962966</c:v>
                      </c:pt>
                      <c:pt idx="6062">
                        <c:v>42539.778599537036</c:v>
                      </c:pt>
                      <c:pt idx="6063">
                        <c:v>42539.778611111113</c:v>
                      </c:pt>
                      <c:pt idx="6064">
                        <c:v>42539.778622685182</c:v>
                      </c:pt>
                      <c:pt idx="6065">
                        <c:v>42539.778634259259</c:v>
                      </c:pt>
                      <c:pt idx="6066">
                        <c:v>42539.778645833336</c:v>
                      </c:pt>
                      <c:pt idx="6067">
                        <c:v>42539.778657407405</c:v>
                      </c:pt>
                      <c:pt idx="6068">
                        <c:v>42539.778668981482</c:v>
                      </c:pt>
                      <c:pt idx="6069">
                        <c:v>42539.778680555559</c:v>
                      </c:pt>
                      <c:pt idx="6070">
                        <c:v>42539.778692129628</c:v>
                      </c:pt>
                      <c:pt idx="6071">
                        <c:v>42539.778703703705</c:v>
                      </c:pt>
                      <c:pt idx="6072">
                        <c:v>42539.778715277775</c:v>
                      </c:pt>
                      <c:pt idx="6073">
                        <c:v>42539.778726851851</c:v>
                      </c:pt>
                      <c:pt idx="6074">
                        <c:v>42539.778738425928</c:v>
                      </c:pt>
                      <c:pt idx="6075">
                        <c:v>42539.778749999998</c:v>
                      </c:pt>
                      <c:pt idx="6076">
                        <c:v>42539.778761574074</c:v>
                      </c:pt>
                      <c:pt idx="6077">
                        <c:v>42539.778784722221</c:v>
                      </c:pt>
                      <c:pt idx="6078">
                        <c:v>42539.778796296298</c:v>
                      </c:pt>
                      <c:pt idx="6079">
                        <c:v>42539.778807870367</c:v>
                      </c:pt>
                      <c:pt idx="6080">
                        <c:v>42539.778819444444</c:v>
                      </c:pt>
                      <c:pt idx="6081">
                        <c:v>42539.778831018521</c:v>
                      </c:pt>
                      <c:pt idx="6082">
                        <c:v>42539.77884259259</c:v>
                      </c:pt>
                      <c:pt idx="6083">
                        <c:v>42539.778854166667</c:v>
                      </c:pt>
                      <c:pt idx="6084">
                        <c:v>42539.778865740744</c:v>
                      </c:pt>
                      <c:pt idx="6085">
                        <c:v>42539.778877314813</c:v>
                      </c:pt>
                      <c:pt idx="6086">
                        <c:v>42539.77888888889</c:v>
                      </c:pt>
                      <c:pt idx="6087">
                        <c:v>42539.778900462959</c:v>
                      </c:pt>
                      <c:pt idx="6088">
                        <c:v>42539.778912037036</c:v>
                      </c:pt>
                      <c:pt idx="6089">
                        <c:v>42539.778923611113</c:v>
                      </c:pt>
                      <c:pt idx="6090">
                        <c:v>42539.778935185182</c:v>
                      </c:pt>
                      <c:pt idx="6091">
                        <c:v>42539.778946759259</c:v>
                      </c:pt>
                      <c:pt idx="6092">
                        <c:v>42539.778958333336</c:v>
                      </c:pt>
                      <c:pt idx="6093">
                        <c:v>42539.778969907406</c:v>
                      </c:pt>
                      <c:pt idx="6094">
                        <c:v>42539.778981481482</c:v>
                      </c:pt>
                      <c:pt idx="6095">
                        <c:v>42539.778993055559</c:v>
                      </c:pt>
                      <c:pt idx="6096">
                        <c:v>42539.779004629629</c:v>
                      </c:pt>
                      <c:pt idx="6097">
                        <c:v>42539.779016203705</c:v>
                      </c:pt>
                      <c:pt idx="6098">
                        <c:v>42539.779027777775</c:v>
                      </c:pt>
                      <c:pt idx="6099">
                        <c:v>42539.779039351852</c:v>
                      </c:pt>
                      <c:pt idx="6100">
                        <c:v>42539.779050925928</c:v>
                      </c:pt>
                      <c:pt idx="6101">
                        <c:v>42539.779062499998</c:v>
                      </c:pt>
                      <c:pt idx="6102">
                        <c:v>42539.779074074075</c:v>
                      </c:pt>
                      <c:pt idx="6103">
                        <c:v>42539.779085648152</c:v>
                      </c:pt>
                      <c:pt idx="6104">
                        <c:v>42539.779097222221</c:v>
                      </c:pt>
                      <c:pt idx="6105">
                        <c:v>42539.779120370367</c:v>
                      </c:pt>
                      <c:pt idx="6106">
                        <c:v>42539.779131944444</c:v>
                      </c:pt>
                      <c:pt idx="6107">
                        <c:v>42539.779143518521</c:v>
                      </c:pt>
                      <c:pt idx="6108">
                        <c:v>42539.77915509259</c:v>
                      </c:pt>
                      <c:pt idx="6109">
                        <c:v>42539.779166666667</c:v>
                      </c:pt>
                      <c:pt idx="6110">
                        <c:v>42539.779178240744</c:v>
                      </c:pt>
                      <c:pt idx="6111">
                        <c:v>42539.77920138889</c:v>
                      </c:pt>
                      <c:pt idx="6112">
                        <c:v>42539.77921296296</c:v>
                      </c:pt>
                      <c:pt idx="6113">
                        <c:v>42539.779224537036</c:v>
                      </c:pt>
                      <c:pt idx="6114">
                        <c:v>42539.779236111113</c:v>
                      </c:pt>
                      <c:pt idx="6115">
                        <c:v>42539.779247685183</c:v>
                      </c:pt>
                      <c:pt idx="6116">
                        <c:v>42539.77925925926</c:v>
                      </c:pt>
                      <c:pt idx="6117">
                        <c:v>42539.779270833336</c:v>
                      </c:pt>
                      <c:pt idx="6118">
                        <c:v>42539.779282407406</c:v>
                      </c:pt>
                      <c:pt idx="6119">
                        <c:v>42539.779293981483</c:v>
                      </c:pt>
                      <c:pt idx="6120">
                        <c:v>42539.779305555552</c:v>
                      </c:pt>
                      <c:pt idx="6121">
                        <c:v>42539.779317129629</c:v>
                      </c:pt>
                      <c:pt idx="6122">
                        <c:v>42539.779328703706</c:v>
                      </c:pt>
                      <c:pt idx="6123">
                        <c:v>42539.779340277775</c:v>
                      </c:pt>
                      <c:pt idx="6124">
                        <c:v>42539.779351851852</c:v>
                      </c:pt>
                      <c:pt idx="6125">
                        <c:v>42539.779363425929</c:v>
                      </c:pt>
                      <c:pt idx="6126">
                        <c:v>42539.779374999998</c:v>
                      </c:pt>
                      <c:pt idx="6127">
                        <c:v>42539.779398148145</c:v>
                      </c:pt>
                      <c:pt idx="6128">
                        <c:v>42539.779409722221</c:v>
                      </c:pt>
                      <c:pt idx="6129">
                        <c:v>42539.779421296298</c:v>
                      </c:pt>
                      <c:pt idx="6130">
                        <c:v>42539.779432870368</c:v>
                      </c:pt>
                      <c:pt idx="6131">
                        <c:v>42539.779444444444</c:v>
                      </c:pt>
                      <c:pt idx="6132">
                        <c:v>42539.779456018521</c:v>
                      </c:pt>
                      <c:pt idx="6133">
                        <c:v>42539.779467592591</c:v>
                      </c:pt>
                      <c:pt idx="6134">
                        <c:v>42539.779479166667</c:v>
                      </c:pt>
                      <c:pt idx="6135">
                        <c:v>42539.779490740744</c:v>
                      </c:pt>
                      <c:pt idx="6136">
                        <c:v>42539.779502314814</c:v>
                      </c:pt>
                      <c:pt idx="6137">
                        <c:v>42539.77952546296</c:v>
                      </c:pt>
                      <c:pt idx="6138">
                        <c:v>42539.779537037037</c:v>
                      </c:pt>
                      <c:pt idx="6139">
                        <c:v>42539.779548611114</c:v>
                      </c:pt>
                      <c:pt idx="6140">
                        <c:v>42539.779560185183</c:v>
                      </c:pt>
                      <c:pt idx="6141">
                        <c:v>42539.77957175926</c:v>
                      </c:pt>
                      <c:pt idx="6142">
                        <c:v>42539.779583333337</c:v>
                      </c:pt>
                      <c:pt idx="6143">
                        <c:v>42539.779594907406</c:v>
                      </c:pt>
                      <c:pt idx="6144">
                        <c:v>42539.779606481483</c:v>
                      </c:pt>
                      <c:pt idx="6145">
                        <c:v>42539.779618055552</c:v>
                      </c:pt>
                      <c:pt idx="6146">
                        <c:v>42539.779629629629</c:v>
                      </c:pt>
                      <c:pt idx="6147">
                        <c:v>42539.779641203706</c:v>
                      </c:pt>
                      <c:pt idx="6148">
                        <c:v>42539.779652777775</c:v>
                      </c:pt>
                      <c:pt idx="6149">
                        <c:v>42539.779664351852</c:v>
                      </c:pt>
                      <c:pt idx="6150">
                        <c:v>42539.779675925929</c:v>
                      </c:pt>
                      <c:pt idx="6151">
                        <c:v>42539.779687499999</c:v>
                      </c:pt>
                      <c:pt idx="6152">
                        <c:v>42539.779699074075</c:v>
                      </c:pt>
                      <c:pt idx="6153">
                        <c:v>42539.779710648145</c:v>
                      </c:pt>
                      <c:pt idx="6154">
                        <c:v>42539.779722222222</c:v>
                      </c:pt>
                      <c:pt idx="6155">
                        <c:v>42539.779733796298</c:v>
                      </c:pt>
                      <c:pt idx="6156">
                        <c:v>42539.779745370368</c:v>
                      </c:pt>
                      <c:pt idx="6157">
                        <c:v>42539.779756944445</c:v>
                      </c:pt>
                      <c:pt idx="6158">
                        <c:v>42539.779768518521</c:v>
                      </c:pt>
                      <c:pt idx="6159">
                        <c:v>42539.779780092591</c:v>
                      </c:pt>
                      <c:pt idx="6160">
                        <c:v>42539.779791666668</c:v>
                      </c:pt>
                      <c:pt idx="6161">
                        <c:v>42539.779803240737</c:v>
                      </c:pt>
                      <c:pt idx="6162">
                        <c:v>42539.779814814814</c:v>
                      </c:pt>
                      <c:pt idx="6163">
                        <c:v>42539.779826388891</c:v>
                      </c:pt>
                      <c:pt idx="6164">
                        <c:v>42539.77983796296</c:v>
                      </c:pt>
                      <c:pt idx="6165">
                        <c:v>42539.779849537037</c:v>
                      </c:pt>
                      <c:pt idx="6166">
                        <c:v>42539.779861111114</c:v>
                      </c:pt>
                      <c:pt idx="6167">
                        <c:v>42539.779872685183</c:v>
                      </c:pt>
                      <c:pt idx="6168">
                        <c:v>42539.77988425926</c:v>
                      </c:pt>
                      <c:pt idx="6169">
                        <c:v>42539.779907407406</c:v>
                      </c:pt>
                      <c:pt idx="6170">
                        <c:v>42539.779918981483</c:v>
                      </c:pt>
                      <c:pt idx="6171">
                        <c:v>42539.779930555553</c:v>
                      </c:pt>
                      <c:pt idx="6172">
                        <c:v>42539.779942129629</c:v>
                      </c:pt>
                      <c:pt idx="6173">
                        <c:v>42539.779953703706</c:v>
                      </c:pt>
                      <c:pt idx="6174">
                        <c:v>42539.779965277776</c:v>
                      </c:pt>
                      <c:pt idx="6175">
                        <c:v>42539.779976851853</c:v>
                      </c:pt>
                      <c:pt idx="6176">
                        <c:v>42539.779988425929</c:v>
                      </c:pt>
                      <c:pt idx="6177">
                        <c:v>42539.78</c:v>
                      </c:pt>
                      <c:pt idx="6178">
                        <c:v>42539.780011574076</c:v>
                      </c:pt>
                      <c:pt idx="6179">
                        <c:v>42539.780023148145</c:v>
                      </c:pt>
                      <c:pt idx="6180">
                        <c:v>42539.780034722222</c:v>
                      </c:pt>
                      <c:pt idx="6181">
                        <c:v>42539.780046296299</c:v>
                      </c:pt>
                      <c:pt idx="6182">
                        <c:v>42539.780057870368</c:v>
                      </c:pt>
                      <c:pt idx="6183">
                        <c:v>42539.780069444445</c:v>
                      </c:pt>
                      <c:pt idx="6184">
                        <c:v>42539.780081018522</c:v>
                      </c:pt>
                      <c:pt idx="6185">
                        <c:v>42539.780092592591</c:v>
                      </c:pt>
                      <c:pt idx="6186">
                        <c:v>42539.780104166668</c:v>
                      </c:pt>
                      <c:pt idx="6187">
                        <c:v>42539.780115740738</c:v>
                      </c:pt>
                      <c:pt idx="6188">
                        <c:v>42539.780127314814</c:v>
                      </c:pt>
                      <c:pt idx="6189">
                        <c:v>42539.780138888891</c:v>
                      </c:pt>
                      <c:pt idx="6190">
                        <c:v>42539.780150462961</c:v>
                      </c:pt>
                      <c:pt idx="6191">
                        <c:v>42539.780162037037</c:v>
                      </c:pt>
                      <c:pt idx="6192">
                        <c:v>42539.780185185184</c:v>
                      </c:pt>
                      <c:pt idx="6193">
                        <c:v>42539.78019675926</c:v>
                      </c:pt>
                      <c:pt idx="6194">
                        <c:v>42539.78020833333</c:v>
                      </c:pt>
                      <c:pt idx="6195">
                        <c:v>42539.780219907407</c:v>
                      </c:pt>
                      <c:pt idx="6196">
                        <c:v>42539.780231481483</c:v>
                      </c:pt>
                      <c:pt idx="6197">
                        <c:v>42539.780243055553</c:v>
                      </c:pt>
                      <c:pt idx="6198">
                        <c:v>42539.78025462963</c:v>
                      </c:pt>
                      <c:pt idx="6199">
                        <c:v>42539.780266203707</c:v>
                      </c:pt>
                      <c:pt idx="6200">
                        <c:v>42539.780277777776</c:v>
                      </c:pt>
                      <c:pt idx="6201">
                        <c:v>42539.780300925922</c:v>
                      </c:pt>
                      <c:pt idx="6202">
                        <c:v>42539.780312499999</c:v>
                      </c:pt>
                      <c:pt idx="6203">
                        <c:v>42539.780324074076</c:v>
                      </c:pt>
                      <c:pt idx="6204">
                        <c:v>42539.780335648145</c:v>
                      </c:pt>
                      <c:pt idx="6205">
                        <c:v>42539.780347222222</c:v>
                      </c:pt>
                      <c:pt idx="6206">
                        <c:v>42539.780358796299</c:v>
                      </c:pt>
                      <c:pt idx="6207">
                        <c:v>42539.780370370368</c:v>
                      </c:pt>
                      <c:pt idx="6208">
                        <c:v>42539.780381944445</c:v>
                      </c:pt>
                      <c:pt idx="6209">
                        <c:v>42539.780393518522</c:v>
                      </c:pt>
                      <c:pt idx="6210">
                        <c:v>42539.780405092592</c:v>
                      </c:pt>
                      <c:pt idx="6211">
                        <c:v>42539.780416666668</c:v>
                      </c:pt>
                      <c:pt idx="6212">
                        <c:v>42539.780428240738</c:v>
                      </c:pt>
                      <c:pt idx="6213">
                        <c:v>42539.780439814815</c:v>
                      </c:pt>
                      <c:pt idx="6214">
                        <c:v>42539.780451388891</c:v>
                      </c:pt>
                      <c:pt idx="6215">
                        <c:v>42539.780462962961</c:v>
                      </c:pt>
                      <c:pt idx="6216">
                        <c:v>42539.780474537038</c:v>
                      </c:pt>
                      <c:pt idx="6217">
                        <c:v>42539.780486111114</c:v>
                      </c:pt>
                      <c:pt idx="6218">
                        <c:v>42539.780497685184</c:v>
                      </c:pt>
                      <c:pt idx="6219">
                        <c:v>42539.780509259261</c:v>
                      </c:pt>
                      <c:pt idx="6220">
                        <c:v>42539.78052083333</c:v>
                      </c:pt>
                      <c:pt idx="6221">
                        <c:v>42539.780543981484</c:v>
                      </c:pt>
                      <c:pt idx="6222">
                        <c:v>42539.780555555553</c:v>
                      </c:pt>
                      <c:pt idx="6223">
                        <c:v>42539.78056712963</c:v>
                      </c:pt>
                      <c:pt idx="6224">
                        <c:v>42539.780578703707</c:v>
                      </c:pt>
                      <c:pt idx="6225">
                        <c:v>42539.780590277776</c:v>
                      </c:pt>
                      <c:pt idx="6226">
                        <c:v>42539.780601851853</c:v>
                      </c:pt>
                      <c:pt idx="6227">
                        <c:v>42539.780613425923</c:v>
                      </c:pt>
                      <c:pt idx="6228">
                        <c:v>42539.780624999999</c:v>
                      </c:pt>
                      <c:pt idx="6229">
                        <c:v>42539.780636574076</c:v>
                      </c:pt>
                      <c:pt idx="6230">
                        <c:v>42539.780648148146</c:v>
                      </c:pt>
                      <c:pt idx="6231">
                        <c:v>42539.780659722222</c:v>
                      </c:pt>
                      <c:pt idx="6232">
                        <c:v>42539.780671296299</c:v>
                      </c:pt>
                      <c:pt idx="6233">
                        <c:v>42539.780682870369</c:v>
                      </c:pt>
                      <c:pt idx="6234">
                        <c:v>42539.780694444446</c:v>
                      </c:pt>
                      <c:pt idx="6235">
                        <c:v>42539.780706018515</c:v>
                      </c:pt>
                      <c:pt idx="6236">
                        <c:v>42539.780717592592</c:v>
                      </c:pt>
                      <c:pt idx="6237">
                        <c:v>42539.780729166669</c:v>
                      </c:pt>
                      <c:pt idx="6238">
                        <c:v>42539.780740740738</c:v>
                      </c:pt>
                      <c:pt idx="6239">
                        <c:v>42539.780752314815</c:v>
                      </c:pt>
                      <c:pt idx="6240">
                        <c:v>42539.780763888892</c:v>
                      </c:pt>
                      <c:pt idx="6241">
                        <c:v>42539.780775462961</c:v>
                      </c:pt>
                      <c:pt idx="6242">
                        <c:v>42539.780787037038</c:v>
                      </c:pt>
                      <c:pt idx="6243">
                        <c:v>42539.780798611115</c:v>
                      </c:pt>
                      <c:pt idx="6244">
                        <c:v>42539.780810185184</c:v>
                      </c:pt>
                      <c:pt idx="6245">
                        <c:v>42539.780821759261</c:v>
                      </c:pt>
                      <c:pt idx="6246">
                        <c:v>42539.780833333331</c:v>
                      </c:pt>
                      <c:pt idx="6247">
                        <c:v>42539.780844907407</c:v>
                      </c:pt>
                      <c:pt idx="6248">
                        <c:v>42539.780856481484</c:v>
                      </c:pt>
                      <c:pt idx="6249">
                        <c:v>42539.780868055554</c:v>
                      </c:pt>
                      <c:pt idx="6250">
                        <c:v>42539.78087962963</c:v>
                      </c:pt>
                      <c:pt idx="6251">
                        <c:v>42539.780891203707</c:v>
                      </c:pt>
                      <c:pt idx="6252">
                        <c:v>42539.780902777777</c:v>
                      </c:pt>
                      <c:pt idx="6253">
                        <c:v>42539.780914351853</c:v>
                      </c:pt>
                      <c:pt idx="6254">
                        <c:v>42539.780925925923</c:v>
                      </c:pt>
                      <c:pt idx="6255">
                        <c:v>42539.7809375</c:v>
                      </c:pt>
                      <c:pt idx="6256">
                        <c:v>42539.780949074076</c:v>
                      </c:pt>
                      <c:pt idx="6257">
                        <c:v>42539.780960648146</c:v>
                      </c:pt>
                      <c:pt idx="6258">
                        <c:v>42539.780972222223</c:v>
                      </c:pt>
                      <c:pt idx="6259">
                        <c:v>42539.7809837963</c:v>
                      </c:pt>
                      <c:pt idx="6260">
                        <c:v>42539.780995370369</c:v>
                      </c:pt>
                      <c:pt idx="6261">
                        <c:v>42539.781006944446</c:v>
                      </c:pt>
                      <c:pt idx="6262">
                        <c:v>42539.781018518515</c:v>
                      </c:pt>
                      <c:pt idx="6263">
                        <c:v>42539.781030092592</c:v>
                      </c:pt>
                      <c:pt idx="6264">
                        <c:v>42539.781041666669</c:v>
                      </c:pt>
                      <c:pt idx="6265">
                        <c:v>42539.781053240738</c:v>
                      </c:pt>
                      <c:pt idx="6266">
                        <c:v>42539.781064814815</c:v>
                      </c:pt>
                      <c:pt idx="6267">
                        <c:v>42539.781076388892</c:v>
                      </c:pt>
                      <c:pt idx="6268">
                        <c:v>42539.781087962961</c:v>
                      </c:pt>
                      <c:pt idx="6269">
                        <c:v>42539.781099537038</c:v>
                      </c:pt>
                      <c:pt idx="6270">
                        <c:v>42539.781111111108</c:v>
                      </c:pt>
                      <c:pt idx="6271">
                        <c:v>42539.781122685185</c:v>
                      </c:pt>
                      <c:pt idx="6272">
                        <c:v>42539.781134259261</c:v>
                      </c:pt>
                      <c:pt idx="6273">
                        <c:v>42539.781145833331</c:v>
                      </c:pt>
                      <c:pt idx="6274">
                        <c:v>42539.781157407408</c:v>
                      </c:pt>
                      <c:pt idx="6275">
                        <c:v>42539.781168981484</c:v>
                      </c:pt>
                      <c:pt idx="6276">
                        <c:v>42539.781180555554</c:v>
                      </c:pt>
                      <c:pt idx="6277">
                        <c:v>42539.781192129631</c:v>
                      </c:pt>
                      <c:pt idx="6278">
                        <c:v>42539.7812037037</c:v>
                      </c:pt>
                      <c:pt idx="6279">
                        <c:v>42539.781215277777</c:v>
                      </c:pt>
                      <c:pt idx="6280">
                        <c:v>42539.781226851854</c:v>
                      </c:pt>
                      <c:pt idx="6281">
                        <c:v>42539.781238425923</c:v>
                      </c:pt>
                      <c:pt idx="6282">
                        <c:v>42539.78125</c:v>
                      </c:pt>
                      <c:pt idx="6283">
                        <c:v>42539.781261574077</c:v>
                      </c:pt>
                      <c:pt idx="6284">
                        <c:v>42539.781273148146</c:v>
                      </c:pt>
                      <c:pt idx="6285">
                        <c:v>42539.781284722223</c:v>
                      </c:pt>
                      <c:pt idx="6286">
                        <c:v>42539.7812962963</c:v>
                      </c:pt>
                      <c:pt idx="6287">
                        <c:v>42539.781307870369</c:v>
                      </c:pt>
                      <c:pt idx="6288">
                        <c:v>42539.781319444446</c:v>
                      </c:pt>
                      <c:pt idx="6289">
                        <c:v>42539.781331018516</c:v>
                      </c:pt>
                      <c:pt idx="6290">
                        <c:v>42539.781342592592</c:v>
                      </c:pt>
                      <c:pt idx="6291">
                        <c:v>42539.781354166669</c:v>
                      </c:pt>
                      <c:pt idx="6292">
                        <c:v>42539.781365740739</c:v>
                      </c:pt>
                      <c:pt idx="6293">
                        <c:v>42539.781377314815</c:v>
                      </c:pt>
                      <c:pt idx="6294">
                        <c:v>42539.781388888892</c:v>
                      </c:pt>
                      <c:pt idx="6295">
                        <c:v>42539.781400462962</c:v>
                      </c:pt>
                      <c:pt idx="6296">
                        <c:v>42539.781412037039</c:v>
                      </c:pt>
                      <c:pt idx="6297">
                        <c:v>42539.781423611108</c:v>
                      </c:pt>
                      <c:pt idx="6298">
                        <c:v>42539.781435185185</c:v>
                      </c:pt>
                      <c:pt idx="6299">
                        <c:v>42539.781446759262</c:v>
                      </c:pt>
                      <c:pt idx="6300">
                        <c:v>42539.781458333331</c:v>
                      </c:pt>
                      <c:pt idx="6301">
                        <c:v>42539.781469907408</c:v>
                      </c:pt>
                      <c:pt idx="6302">
                        <c:v>42539.781481481485</c:v>
                      </c:pt>
                      <c:pt idx="6303">
                        <c:v>42539.781493055554</c:v>
                      </c:pt>
                      <c:pt idx="6304">
                        <c:v>42539.781504629631</c:v>
                      </c:pt>
                      <c:pt idx="6305">
                        <c:v>42539.7815162037</c:v>
                      </c:pt>
                      <c:pt idx="6306">
                        <c:v>42539.781527777777</c:v>
                      </c:pt>
                      <c:pt idx="6307">
                        <c:v>42539.781539351854</c:v>
                      </c:pt>
                      <c:pt idx="6308">
                        <c:v>42539.781550925924</c:v>
                      </c:pt>
                      <c:pt idx="6309">
                        <c:v>42539.7815625</c:v>
                      </c:pt>
                      <c:pt idx="6310">
                        <c:v>42539.781574074077</c:v>
                      </c:pt>
                      <c:pt idx="6311">
                        <c:v>42539.781585648147</c:v>
                      </c:pt>
                      <c:pt idx="6312">
                        <c:v>42539.781597222223</c:v>
                      </c:pt>
                      <c:pt idx="6313">
                        <c:v>42539.781608796293</c:v>
                      </c:pt>
                      <c:pt idx="6314">
                        <c:v>42539.78162037037</c:v>
                      </c:pt>
                      <c:pt idx="6315">
                        <c:v>42539.781631944446</c:v>
                      </c:pt>
                      <c:pt idx="6316">
                        <c:v>42539.781643518516</c:v>
                      </c:pt>
                      <c:pt idx="6317">
                        <c:v>42539.781655092593</c:v>
                      </c:pt>
                      <c:pt idx="6318">
                        <c:v>42539.781666666669</c:v>
                      </c:pt>
                      <c:pt idx="6319">
                        <c:v>42539.781678240739</c:v>
                      </c:pt>
                      <c:pt idx="6320">
                        <c:v>42539.781689814816</c:v>
                      </c:pt>
                      <c:pt idx="6321">
                        <c:v>42539.781701388885</c:v>
                      </c:pt>
                      <c:pt idx="6322">
                        <c:v>42539.781712962962</c:v>
                      </c:pt>
                      <c:pt idx="6323">
                        <c:v>42539.781724537039</c:v>
                      </c:pt>
                      <c:pt idx="6324">
                        <c:v>42539.781736111108</c:v>
                      </c:pt>
                      <c:pt idx="6325">
                        <c:v>42539.781747685185</c:v>
                      </c:pt>
                      <c:pt idx="6326">
                        <c:v>42539.781759259262</c:v>
                      </c:pt>
                      <c:pt idx="6327">
                        <c:v>42539.781770833331</c:v>
                      </c:pt>
                      <c:pt idx="6328">
                        <c:v>42539.781782407408</c:v>
                      </c:pt>
                      <c:pt idx="6329">
                        <c:v>42539.781793981485</c:v>
                      </c:pt>
                      <c:pt idx="6330">
                        <c:v>42539.781805555554</c:v>
                      </c:pt>
                      <c:pt idx="6331">
                        <c:v>42539.781817129631</c:v>
                      </c:pt>
                      <c:pt idx="6332">
                        <c:v>42539.781828703701</c:v>
                      </c:pt>
                      <c:pt idx="6333">
                        <c:v>42539.781840277778</c:v>
                      </c:pt>
                      <c:pt idx="6334">
                        <c:v>42539.781851851854</c:v>
                      </c:pt>
                      <c:pt idx="6335">
                        <c:v>42539.781863425924</c:v>
                      </c:pt>
                      <c:pt idx="6336">
                        <c:v>42539.781875000001</c:v>
                      </c:pt>
                      <c:pt idx="6337">
                        <c:v>42539.781886574077</c:v>
                      </c:pt>
                      <c:pt idx="6338">
                        <c:v>42539.781898148147</c:v>
                      </c:pt>
                      <c:pt idx="6339">
                        <c:v>42539.781921296293</c:v>
                      </c:pt>
                      <c:pt idx="6340">
                        <c:v>42539.78193287037</c:v>
                      </c:pt>
                      <c:pt idx="6341">
                        <c:v>42539.781944444447</c:v>
                      </c:pt>
                      <c:pt idx="6342">
                        <c:v>42539.781956018516</c:v>
                      </c:pt>
                      <c:pt idx="6343">
                        <c:v>42539.781967592593</c:v>
                      </c:pt>
                      <c:pt idx="6344">
                        <c:v>42539.78197916667</c:v>
                      </c:pt>
                      <c:pt idx="6345">
                        <c:v>42539.781990740739</c:v>
                      </c:pt>
                      <c:pt idx="6346">
                        <c:v>42539.782002314816</c:v>
                      </c:pt>
                      <c:pt idx="6347">
                        <c:v>42539.782013888886</c:v>
                      </c:pt>
                      <c:pt idx="6348">
                        <c:v>42539.782025462962</c:v>
                      </c:pt>
                      <c:pt idx="6349">
                        <c:v>42539.782048611109</c:v>
                      </c:pt>
                      <c:pt idx="6350">
                        <c:v>42539.782060185185</c:v>
                      </c:pt>
                      <c:pt idx="6351">
                        <c:v>42539.782071759262</c:v>
                      </c:pt>
                      <c:pt idx="6352">
                        <c:v>42539.782094907408</c:v>
                      </c:pt>
                      <c:pt idx="6353">
                        <c:v>42539.782106481478</c:v>
                      </c:pt>
                      <c:pt idx="6354">
                        <c:v>42539.782118055555</c:v>
                      </c:pt>
                      <c:pt idx="6355">
                        <c:v>42539.782129629632</c:v>
                      </c:pt>
                      <c:pt idx="6356">
                        <c:v>42539.782141203701</c:v>
                      </c:pt>
                      <c:pt idx="6357">
                        <c:v>42539.782152777778</c:v>
                      </c:pt>
                      <c:pt idx="6358">
                        <c:v>42539.782164351855</c:v>
                      </c:pt>
                      <c:pt idx="6359">
                        <c:v>42539.782175925924</c:v>
                      </c:pt>
                      <c:pt idx="6360">
                        <c:v>42539.782187500001</c:v>
                      </c:pt>
                      <c:pt idx="6361">
                        <c:v>42539.782199074078</c:v>
                      </c:pt>
                      <c:pt idx="6362">
                        <c:v>42539.782210648147</c:v>
                      </c:pt>
                      <c:pt idx="6363">
                        <c:v>42539.782222222224</c:v>
                      </c:pt>
                      <c:pt idx="6364">
                        <c:v>42539.782233796293</c:v>
                      </c:pt>
                      <c:pt idx="6365">
                        <c:v>42539.78224537037</c:v>
                      </c:pt>
                      <c:pt idx="6366">
                        <c:v>42539.782256944447</c:v>
                      </c:pt>
                      <c:pt idx="6367">
                        <c:v>42539.782268518517</c:v>
                      </c:pt>
                      <c:pt idx="6368">
                        <c:v>42539.782280092593</c:v>
                      </c:pt>
                      <c:pt idx="6369">
                        <c:v>42539.78229166667</c:v>
                      </c:pt>
                      <c:pt idx="6370">
                        <c:v>42539.78230324074</c:v>
                      </c:pt>
                      <c:pt idx="6371">
                        <c:v>42539.782314814816</c:v>
                      </c:pt>
                      <c:pt idx="6372">
                        <c:v>42539.782326388886</c:v>
                      </c:pt>
                      <c:pt idx="6373">
                        <c:v>42539.782337962963</c:v>
                      </c:pt>
                      <c:pt idx="6374">
                        <c:v>42539.782349537039</c:v>
                      </c:pt>
                      <c:pt idx="6375">
                        <c:v>42539.782361111109</c:v>
                      </c:pt>
                      <c:pt idx="6376">
                        <c:v>42539.782372685186</c:v>
                      </c:pt>
                      <c:pt idx="6377">
                        <c:v>42539.782384259262</c:v>
                      </c:pt>
                      <c:pt idx="6378">
                        <c:v>42539.782395833332</c:v>
                      </c:pt>
                      <c:pt idx="6379">
                        <c:v>42539.782407407409</c:v>
                      </c:pt>
                      <c:pt idx="6380">
                        <c:v>42539.782418981478</c:v>
                      </c:pt>
                      <c:pt idx="6381">
                        <c:v>42539.782430555555</c:v>
                      </c:pt>
                      <c:pt idx="6382">
                        <c:v>42539.782442129632</c:v>
                      </c:pt>
                      <c:pt idx="6383">
                        <c:v>42539.782453703701</c:v>
                      </c:pt>
                      <c:pt idx="6384">
                        <c:v>42539.782465277778</c:v>
                      </c:pt>
                      <c:pt idx="6385">
                        <c:v>42539.782476851855</c:v>
                      </c:pt>
                      <c:pt idx="6386">
                        <c:v>42539.782488425924</c:v>
                      </c:pt>
                      <c:pt idx="6387">
                        <c:v>42539.782500000001</c:v>
                      </c:pt>
                      <c:pt idx="6388">
                        <c:v>42539.782511574071</c:v>
                      </c:pt>
                      <c:pt idx="6389">
                        <c:v>42539.782523148147</c:v>
                      </c:pt>
                      <c:pt idx="6390">
                        <c:v>42539.782534722224</c:v>
                      </c:pt>
                      <c:pt idx="6391">
                        <c:v>42539.782546296294</c:v>
                      </c:pt>
                      <c:pt idx="6392">
                        <c:v>42539.782557870371</c:v>
                      </c:pt>
                      <c:pt idx="6393">
                        <c:v>42539.782569444447</c:v>
                      </c:pt>
                      <c:pt idx="6394">
                        <c:v>42539.782581018517</c:v>
                      </c:pt>
                      <c:pt idx="6395">
                        <c:v>42539.782592592594</c:v>
                      </c:pt>
                      <c:pt idx="6396">
                        <c:v>42539.782604166663</c:v>
                      </c:pt>
                      <c:pt idx="6397">
                        <c:v>42539.78261574074</c:v>
                      </c:pt>
                      <c:pt idx="6398">
                        <c:v>42539.782627314817</c:v>
                      </c:pt>
                      <c:pt idx="6399">
                        <c:v>42539.782638888886</c:v>
                      </c:pt>
                      <c:pt idx="6400">
                        <c:v>42539.782650462963</c:v>
                      </c:pt>
                      <c:pt idx="6401">
                        <c:v>42539.78266203704</c:v>
                      </c:pt>
                      <c:pt idx="6402">
                        <c:v>42539.782673611109</c:v>
                      </c:pt>
                      <c:pt idx="6403">
                        <c:v>42539.782696759263</c:v>
                      </c:pt>
                      <c:pt idx="6404">
                        <c:v>42539.782708333332</c:v>
                      </c:pt>
                      <c:pt idx="6405">
                        <c:v>42539.782719907409</c:v>
                      </c:pt>
                      <c:pt idx="6406">
                        <c:v>42539.782731481479</c:v>
                      </c:pt>
                      <c:pt idx="6407">
                        <c:v>42539.782743055555</c:v>
                      </c:pt>
                      <c:pt idx="6408">
                        <c:v>42539.782754629632</c:v>
                      </c:pt>
                      <c:pt idx="6409">
                        <c:v>42539.782766203702</c:v>
                      </c:pt>
                      <c:pt idx="6410">
                        <c:v>42539.782777777778</c:v>
                      </c:pt>
                      <c:pt idx="6411">
                        <c:v>42539.782789351855</c:v>
                      </c:pt>
                      <c:pt idx="6412">
                        <c:v>42539.782800925925</c:v>
                      </c:pt>
                      <c:pt idx="6413">
                        <c:v>42539.782835648148</c:v>
                      </c:pt>
                      <c:pt idx="6414">
                        <c:v>42539.782847222225</c:v>
                      </c:pt>
                      <c:pt idx="6415">
                        <c:v>42539.782858796294</c:v>
                      </c:pt>
                      <c:pt idx="6416">
                        <c:v>42539.782870370371</c:v>
                      </c:pt>
                      <c:pt idx="6417">
                        <c:v>42539.782881944448</c:v>
                      </c:pt>
                      <c:pt idx="6418">
                        <c:v>42539.782893518517</c:v>
                      </c:pt>
                      <c:pt idx="6419">
                        <c:v>42539.782905092594</c:v>
                      </c:pt>
                      <c:pt idx="6420">
                        <c:v>42539.782916666663</c:v>
                      </c:pt>
                      <c:pt idx="6421">
                        <c:v>42539.78292824074</c:v>
                      </c:pt>
                      <c:pt idx="6422">
                        <c:v>42539.782939814817</c:v>
                      </c:pt>
                      <c:pt idx="6423">
                        <c:v>42539.782951388886</c:v>
                      </c:pt>
                      <c:pt idx="6424">
                        <c:v>42539.782962962963</c:v>
                      </c:pt>
                      <c:pt idx="6425">
                        <c:v>42539.78297453704</c:v>
                      </c:pt>
                      <c:pt idx="6426">
                        <c:v>42539.782986111109</c:v>
                      </c:pt>
                      <c:pt idx="6427">
                        <c:v>42539.782997685186</c:v>
                      </c:pt>
                      <c:pt idx="6428">
                        <c:v>42539.783009259256</c:v>
                      </c:pt>
                      <c:pt idx="6429">
                        <c:v>42539.783020833333</c:v>
                      </c:pt>
                      <c:pt idx="6430">
                        <c:v>42539.783032407409</c:v>
                      </c:pt>
                      <c:pt idx="6431">
                        <c:v>42539.783043981479</c:v>
                      </c:pt>
                      <c:pt idx="6432">
                        <c:v>42539.783055555556</c:v>
                      </c:pt>
                      <c:pt idx="6433">
                        <c:v>42539.783067129632</c:v>
                      </c:pt>
                      <c:pt idx="6434">
                        <c:v>42539.783078703702</c:v>
                      </c:pt>
                      <c:pt idx="6435">
                        <c:v>42539.783090277779</c:v>
                      </c:pt>
                      <c:pt idx="6436">
                        <c:v>42539.783101851855</c:v>
                      </c:pt>
                      <c:pt idx="6437">
                        <c:v>42539.783113425925</c:v>
                      </c:pt>
                      <c:pt idx="6438">
                        <c:v>42539.783125000002</c:v>
                      </c:pt>
                      <c:pt idx="6439">
                        <c:v>42539.783136574071</c:v>
                      </c:pt>
                      <c:pt idx="6440">
                        <c:v>42539.783148148148</c:v>
                      </c:pt>
                      <c:pt idx="6441">
                        <c:v>42539.783159722225</c:v>
                      </c:pt>
                      <c:pt idx="6442">
                        <c:v>42539.783171296294</c:v>
                      </c:pt>
                      <c:pt idx="6443">
                        <c:v>42539.783182870371</c:v>
                      </c:pt>
                      <c:pt idx="6444">
                        <c:v>42539.783194444448</c:v>
                      </c:pt>
                      <c:pt idx="6445">
                        <c:v>42539.783206018517</c:v>
                      </c:pt>
                      <c:pt idx="6446">
                        <c:v>42539.783217592594</c:v>
                      </c:pt>
                      <c:pt idx="6447">
                        <c:v>42539.783229166664</c:v>
                      </c:pt>
                      <c:pt idx="6448">
                        <c:v>42539.78324074074</c:v>
                      </c:pt>
                      <c:pt idx="6449">
                        <c:v>42539.783252314817</c:v>
                      </c:pt>
                      <c:pt idx="6450">
                        <c:v>42539.783263888887</c:v>
                      </c:pt>
                      <c:pt idx="6451">
                        <c:v>42539.783275462964</c:v>
                      </c:pt>
                      <c:pt idx="6452">
                        <c:v>42539.78328703704</c:v>
                      </c:pt>
                      <c:pt idx="6453">
                        <c:v>42539.78329861111</c:v>
                      </c:pt>
                      <c:pt idx="6454">
                        <c:v>42539.783310185187</c:v>
                      </c:pt>
                      <c:pt idx="6455">
                        <c:v>42539.783321759256</c:v>
                      </c:pt>
                      <c:pt idx="6456">
                        <c:v>42539.783333333333</c:v>
                      </c:pt>
                      <c:pt idx="6457">
                        <c:v>42539.78334490741</c:v>
                      </c:pt>
                      <c:pt idx="6458">
                        <c:v>42539.783356481479</c:v>
                      </c:pt>
                      <c:pt idx="6459">
                        <c:v>42539.783368055556</c:v>
                      </c:pt>
                      <c:pt idx="6460">
                        <c:v>42539.783379629633</c:v>
                      </c:pt>
                      <c:pt idx="6461">
                        <c:v>42539.783391203702</c:v>
                      </c:pt>
                      <c:pt idx="6462">
                        <c:v>42539.783402777779</c:v>
                      </c:pt>
                      <c:pt idx="6463">
                        <c:v>42539.783414351848</c:v>
                      </c:pt>
                      <c:pt idx="6464">
                        <c:v>42539.783425925925</c:v>
                      </c:pt>
                      <c:pt idx="6465">
                        <c:v>42539.783437500002</c:v>
                      </c:pt>
                      <c:pt idx="6466">
                        <c:v>42539.783449074072</c:v>
                      </c:pt>
                      <c:pt idx="6467">
                        <c:v>42539.783460648148</c:v>
                      </c:pt>
                      <c:pt idx="6468">
                        <c:v>42539.783472222225</c:v>
                      </c:pt>
                      <c:pt idx="6469">
                        <c:v>42539.783483796295</c:v>
                      </c:pt>
                      <c:pt idx="6470">
                        <c:v>42539.783495370371</c:v>
                      </c:pt>
                      <c:pt idx="6471">
                        <c:v>42539.783506944441</c:v>
                      </c:pt>
                      <c:pt idx="6472">
                        <c:v>42539.783518518518</c:v>
                      </c:pt>
                      <c:pt idx="6473">
                        <c:v>42539.783530092594</c:v>
                      </c:pt>
                      <c:pt idx="6474">
                        <c:v>42539.783541666664</c:v>
                      </c:pt>
                      <c:pt idx="6475">
                        <c:v>42539.783553240741</c:v>
                      </c:pt>
                      <c:pt idx="6476">
                        <c:v>42539.783564814818</c:v>
                      </c:pt>
                      <c:pt idx="6477">
                        <c:v>42539.783587962964</c:v>
                      </c:pt>
                      <c:pt idx="6478">
                        <c:v>42539.783599537041</c:v>
                      </c:pt>
                      <c:pt idx="6479">
                        <c:v>42539.78361111111</c:v>
                      </c:pt>
                      <c:pt idx="6480">
                        <c:v>42539.783622685187</c:v>
                      </c:pt>
                      <c:pt idx="6481">
                        <c:v>42539.783634259256</c:v>
                      </c:pt>
                      <c:pt idx="6482">
                        <c:v>42539.783645833333</c:v>
                      </c:pt>
                      <c:pt idx="6483">
                        <c:v>42539.78365740741</c:v>
                      </c:pt>
                      <c:pt idx="6484">
                        <c:v>42539.783668981479</c:v>
                      </c:pt>
                      <c:pt idx="6485">
                        <c:v>42539.783680555556</c:v>
                      </c:pt>
                      <c:pt idx="6486">
                        <c:v>42539.783692129633</c:v>
                      </c:pt>
                      <c:pt idx="6487">
                        <c:v>42539.783703703702</c:v>
                      </c:pt>
                      <c:pt idx="6488">
                        <c:v>42539.783715277779</c:v>
                      </c:pt>
                      <c:pt idx="6489">
                        <c:v>42539.783726851849</c:v>
                      </c:pt>
                      <c:pt idx="6490">
                        <c:v>42539.783738425926</c:v>
                      </c:pt>
                      <c:pt idx="6491">
                        <c:v>42539.783750000002</c:v>
                      </c:pt>
                      <c:pt idx="6492">
                        <c:v>42539.783761574072</c:v>
                      </c:pt>
                      <c:pt idx="6493">
                        <c:v>42539.783773148149</c:v>
                      </c:pt>
                      <c:pt idx="6494">
                        <c:v>42539.783784722225</c:v>
                      </c:pt>
                      <c:pt idx="6495">
                        <c:v>42539.783796296295</c:v>
                      </c:pt>
                      <c:pt idx="6496">
                        <c:v>42539.783807870372</c:v>
                      </c:pt>
                      <c:pt idx="6497">
                        <c:v>42539.783819444441</c:v>
                      </c:pt>
                      <c:pt idx="6498">
                        <c:v>42539.783831018518</c:v>
                      </c:pt>
                      <c:pt idx="6499">
                        <c:v>42539.783854166664</c:v>
                      </c:pt>
                      <c:pt idx="6500">
                        <c:v>42539.783865740741</c:v>
                      </c:pt>
                      <c:pt idx="6501">
                        <c:v>42539.783877314818</c:v>
                      </c:pt>
                      <c:pt idx="6502">
                        <c:v>42539.783888888887</c:v>
                      </c:pt>
                      <c:pt idx="6503">
                        <c:v>42539.783900462964</c:v>
                      </c:pt>
                      <c:pt idx="6504">
                        <c:v>42539.783912037034</c:v>
                      </c:pt>
                      <c:pt idx="6505">
                        <c:v>42539.78392361111</c:v>
                      </c:pt>
                      <c:pt idx="6506">
                        <c:v>42539.783935185187</c:v>
                      </c:pt>
                      <c:pt idx="6507">
                        <c:v>42539.783946759257</c:v>
                      </c:pt>
                      <c:pt idx="6508">
                        <c:v>42539.783958333333</c:v>
                      </c:pt>
                      <c:pt idx="6509">
                        <c:v>42539.78396990741</c:v>
                      </c:pt>
                      <c:pt idx="6510">
                        <c:v>42539.78398148148</c:v>
                      </c:pt>
                      <c:pt idx="6511">
                        <c:v>42539.783993055556</c:v>
                      </c:pt>
                      <c:pt idx="6512">
                        <c:v>42539.784004629626</c:v>
                      </c:pt>
                      <c:pt idx="6513">
                        <c:v>42539.784016203703</c:v>
                      </c:pt>
                      <c:pt idx="6514">
                        <c:v>42539.78402777778</c:v>
                      </c:pt>
                      <c:pt idx="6515">
                        <c:v>42539.784039351849</c:v>
                      </c:pt>
                      <c:pt idx="6516">
                        <c:v>42539.784050925926</c:v>
                      </c:pt>
                      <c:pt idx="6517">
                        <c:v>42539.784062500003</c:v>
                      </c:pt>
                      <c:pt idx="6518">
                        <c:v>42539.784074074072</c:v>
                      </c:pt>
                      <c:pt idx="6519">
                        <c:v>42539.784085648149</c:v>
                      </c:pt>
                      <c:pt idx="6520">
                        <c:v>42539.784097222226</c:v>
                      </c:pt>
                      <c:pt idx="6521">
                        <c:v>42539.784108796295</c:v>
                      </c:pt>
                      <c:pt idx="6522">
                        <c:v>42539.784120370372</c:v>
                      </c:pt>
                      <c:pt idx="6523">
                        <c:v>42539.784131944441</c:v>
                      </c:pt>
                      <c:pt idx="6524">
                        <c:v>42539.784143518518</c:v>
                      </c:pt>
                      <c:pt idx="6525">
                        <c:v>42539.784155092595</c:v>
                      </c:pt>
                      <c:pt idx="6526">
                        <c:v>42539.784166666665</c:v>
                      </c:pt>
                      <c:pt idx="6527">
                        <c:v>42539.784178240741</c:v>
                      </c:pt>
                      <c:pt idx="6528">
                        <c:v>42539.784189814818</c:v>
                      </c:pt>
                      <c:pt idx="6529">
                        <c:v>42539.784201388888</c:v>
                      </c:pt>
                      <c:pt idx="6530">
                        <c:v>42539.784212962964</c:v>
                      </c:pt>
                      <c:pt idx="6531">
                        <c:v>42539.784236111111</c:v>
                      </c:pt>
                      <c:pt idx="6532">
                        <c:v>42539.784247685187</c:v>
                      </c:pt>
                      <c:pt idx="6533">
                        <c:v>42539.784259259257</c:v>
                      </c:pt>
                      <c:pt idx="6534">
                        <c:v>42539.784270833334</c:v>
                      </c:pt>
                      <c:pt idx="6535">
                        <c:v>42539.784282407411</c:v>
                      </c:pt>
                      <c:pt idx="6536">
                        <c:v>42539.78429398148</c:v>
                      </c:pt>
                      <c:pt idx="6537">
                        <c:v>42539.784305555557</c:v>
                      </c:pt>
                      <c:pt idx="6538">
                        <c:v>42539.784317129626</c:v>
                      </c:pt>
                      <c:pt idx="6539">
                        <c:v>42539.784328703703</c:v>
                      </c:pt>
                      <c:pt idx="6540">
                        <c:v>42539.78434027778</c:v>
                      </c:pt>
                      <c:pt idx="6541">
                        <c:v>42539.784351851849</c:v>
                      </c:pt>
                      <c:pt idx="6542">
                        <c:v>42539.784363425926</c:v>
                      </c:pt>
                      <c:pt idx="6543">
                        <c:v>42539.784375000003</c:v>
                      </c:pt>
                      <c:pt idx="6544">
                        <c:v>42539.784386574072</c:v>
                      </c:pt>
                      <c:pt idx="6545">
                        <c:v>42539.784398148149</c:v>
                      </c:pt>
                      <c:pt idx="6546">
                        <c:v>42539.784421296295</c:v>
                      </c:pt>
                      <c:pt idx="6547">
                        <c:v>42539.784432870372</c:v>
                      </c:pt>
                      <c:pt idx="6548">
                        <c:v>42539.784444444442</c:v>
                      </c:pt>
                      <c:pt idx="6549">
                        <c:v>42539.784456018519</c:v>
                      </c:pt>
                      <c:pt idx="6550">
                        <c:v>42539.784467592595</c:v>
                      </c:pt>
                      <c:pt idx="6551">
                        <c:v>42539.784479166665</c:v>
                      </c:pt>
                      <c:pt idx="6552">
                        <c:v>42539.784490740742</c:v>
                      </c:pt>
                      <c:pt idx="6553">
                        <c:v>42539.784502314818</c:v>
                      </c:pt>
                      <c:pt idx="6554">
                        <c:v>42539.784513888888</c:v>
                      </c:pt>
                      <c:pt idx="6555">
                        <c:v>42539.784525462965</c:v>
                      </c:pt>
                      <c:pt idx="6556">
                        <c:v>42539.784537037034</c:v>
                      </c:pt>
                      <c:pt idx="6557">
                        <c:v>42539.784548611111</c:v>
                      </c:pt>
                      <c:pt idx="6558">
                        <c:v>42539.784560185188</c:v>
                      </c:pt>
                      <c:pt idx="6559">
                        <c:v>42539.784571759257</c:v>
                      </c:pt>
                      <c:pt idx="6560">
                        <c:v>42539.784583333334</c:v>
                      </c:pt>
                      <c:pt idx="6561">
                        <c:v>42539.784594907411</c:v>
                      </c:pt>
                      <c:pt idx="6562">
                        <c:v>42539.78460648148</c:v>
                      </c:pt>
                      <c:pt idx="6563">
                        <c:v>42539.784618055557</c:v>
                      </c:pt>
                      <c:pt idx="6564">
                        <c:v>42539.784629629627</c:v>
                      </c:pt>
                      <c:pt idx="6565">
                        <c:v>42539.784641203703</c:v>
                      </c:pt>
                      <c:pt idx="6566">
                        <c:v>42539.78465277778</c:v>
                      </c:pt>
                      <c:pt idx="6567">
                        <c:v>42539.78466435185</c:v>
                      </c:pt>
                      <c:pt idx="6568">
                        <c:v>42539.784675925926</c:v>
                      </c:pt>
                      <c:pt idx="6569">
                        <c:v>42539.784699074073</c:v>
                      </c:pt>
                      <c:pt idx="6570">
                        <c:v>42539.784710648149</c:v>
                      </c:pt>
                      <c:pt idx="6571">
                        <c:v>42539.784745370373</c:v>
                      </c:pt>
                      <c:pt idx="6572">
                        <c:v>42539.784756944442</c:v>
                      </c:pt>
                      <c:pt idx="6573">
                        <c:v>42539.784768518519</c:v>
                      </c:pt>
                      <c:pt idx="6574">
                        <c:v>42539.784780092596</c:v>
                      </c:pt>
                      <c:pt idx="6575">
                        <c:v>42539.784791666665</c:v>
                      </c:pt>
                      <c:pt idx="6576">
                        <c:v>42539.784814814811</c:v>
                      </c:pt>
                      <c:pt idx="6577">
                        <c:v>42539.784826388888</c:v>
                      </c:pt>
                      <c:pt idx="6578">
                        <c:v>42539.784837962965</c:v>
                      </c:pt>
                      <c:pt idx="6579">
                        <c:v>42539.784849537034</c:v>
                      </c:pt>
                      <c:pt idx="6580">
                        <c:v>42539.784861111111</c:v>
                      </c:pt>
                      <c:pt idx="6581">
                        <c:v>42539.784872685188</c:v>
                      </c:pt>
                      <c:pt idx="6582">
                        <c:v>42539.784884259258</c:v>
                      </c:pt>
                      <c:pt idx="6583">
                        <c:v>42539.784895833334</c:v>
                      </c:pt>
                      <c:pt idx="6584">
                        <c:v>42539.784907407404</c:v>
                      </c:pt>
                      <c:pt idx="6585">
                        <c:v>42539.784918981481</c:v>
                      </c:pt>
                      <c:pt idx="6586">
                        <c:v>42539.784930555557</c:v>
                      </c:pt>
                      <c:pt idx="6587">
                        <c:v>42539.784942129627</c:v>
                      </c:pt>
                      <c:pt idx="6588">
                        <c:v>42539.784953703704</c:v>
                      </c:pt>
                      <c:pt idx="6589">
                        <c:v>42539.78497685185</c:v>
                      </c:pt>
                      <c:pt idx="6590">
                        <c:v>42539.784988425927</c:v>
                      </c:pt>
                      <c:pt idx="6591">
                        <c:v>42539.785000000003</c:v>
                      </c:pt>
                      <c:pt idx="6592">
                        <c:v>42539.785011574073</c:v>
                      </c:pt>
                      <c:pt idx="6593">
                        <c:v>42539.78502314815</c:v>
                      </c:pt>
                      <c:pt idx="6594">
                        <c:v>42539.785034722219</c:v>
                      </c:pt>
                      <c:pt idx="6595">
                        <c:v>42539.785046296296</c:v>
                      </c:pt>
                      <c:pt idx="6596">
                        <c:v>42539.785057870373</c:v>
                      </c:pt>
                      <c:pt idx="6597">
                        <c:v>42539.785069444442</c:v>
                      </c:pt>
                      <c:pt idx="6598">
                        <c:v>42539.785092592596</c:v>
                      </c:pt>
                      <c:pt idx="6599">
                        <c:v>42539.785104166665</c:v>
                      </c:pt>
                      <c:pt idx="6600">
                        <c:v>42539.785115740742</c:v>
                      </c:pt>
                      <c:pt idx="6601">
                        <c:v>42539.785127314812</c:v>
                      </c:pt>
                      <c:pt idx="6602">
                        <c:v>42539.785138888888</c:v>
                      </c:pt>
                      <c:pt idx="6603">
                        <c:v>42539.785150462965</c:v>
                      </c:pt>
                      <c:pt idx="6604">
                        <c:v>42539.785162037035</c:v>
                      </c:pt>
                      <c:pt idx="6605">
                        <c:v>42539.785173611112</c:v>
                      </c:pt>
                      <c:pt idx="6606">
                        <c:v>42539.785185185188</c:v>
                      </c:pt>
                      <c:pt idx="6607">
                        <c:v>42539.785208333335</c:v>
                      </c:pt>
                      <c:pt idx="6608">
                        <c:v>42539.785219907404</c:v>
                      </c:pt>
                      <c:pt idx="6609">
                        <c:v>42539.785231481481</c:v>
                      </c:pt>
                      <c:pt idx="6610">
                        <c:v>42539.785243055558</c:v>
                      </c:pt>
                      <c:pt idx="6611">
                        <c:v>42539.785254629627</c:v>
                      </c:pt>
                      <c:pt idx="6612">
                        <c:v>42539.785266203704</c:v>
                      </c:pt>
                      <c:pt idx="6613">
                        <c:v>42539.785277777781</c:v>
                      </c:pt>
                      <c:pt idx="6614">
                        <c:v>42539.78528935185</c:v>
                      </c:pt>
                      <c:pt idx="6615">
                        <c:v>42539.785300925927</c:v>
                      </c:pt>
                      <c:pt idx="6616">
                        <c:v>42539.785312499997</c:v>
                      </c:pt>
                      <c:pt idx="6617">
                        <c:v>42539.785324074073</c:v>
                      </c:pt>
                      <c:pt idx="6618">
                        <c:v>42539.78533564815</c:v>
                      </c:pt>
                      <c:pt idx="6619">
                        <c:v>42539.78534722222</c:v>
                      </c:pt>
                      <c:pt idx="6620">
                        <c:v>42539.785358796296</c:v>
                      </c:pt>
                      <c:pt idx="6621">
                        <c:v>42539.785370370373</c:v>
                      </c:pt>
                      <c:pt idx="6622">
                        <c:v>42539.785381944443</c:v>
                      </c:pt>
                      <c:pt idx="6623">
                        <c:v>42539.785393518519</c:v>
                      </c:pt>
                      <c:pt idx="6624">
                        <c:v>42539.785405092596</c:v>
                      </c:pt>
                      <c:pt idx="6625">
                        <c:v>42539.785416666666</c:v>
                      </c:pt>
                      <c:pt idx="6626">
                        <c:v>42539.785428240742</c:v>
                      </c:pt>
                      <c:pt idx="6627">
                        <c:v>42539.785439814812</c:v>
                      </c:pt>
                      <c:pt idx="6628">
                        <c:v>42539.785451388889</c:v>
                      </c:pt>
                      <c:pt idx="6629">
                        <c:v>42539.785462962966</c:v>
                      </c:pt>
                      <c:pt idx="6630">
                        <c:v>42539.785474537035</c:v>
                      </c:pt>
                      <c:pt idx="6631">
                        <c:v>42539.785486111112</c:v>
                      </c:pt>
                      <c:pt idx="6632">
                        <c:v>42539.785497685189</c:v>
                      </c:pt>
                      <c:pt idx="6633">
                        <c:v>42539.785509259258</c:v>
                      </c:pt>
                      <c:pt idx="6634">
                        <c:v>42539.785520833335</c:v>
                      </c:pt>
                      <c:pt idx="6635">
                        <c:v>42539.785532407404</c:v>
                      </c:pt>
                      <c:pt idx="6636">
                        <c:v>42539.785543981481</c:v>
                      </c:pt>
                      <c:pt idx="6637">
                        <c:v>42539.785555555558</c:v>
                      </c:pt>
                      <c:pt idx="6638">
                        <c:v>42539.785567129627</c:v>
                      </c:pt>
                      <c:pt idx="6639">
                        <c:v>42539.785578703704</c:v>
                      </c:pt>
                      <c:pt idx="6640">
                        <c:v>42539.785601851851</c:v>
                      </c:pt>
                      <c:pt idx="6641">
                        <c:v>42539.785613425927</c:v>
                      </c:pt>
                      <c:pt idx="6642">
                        <c:v>42539.785624999997</c:v>
                      </c:pt>
                      <c:pt idx="6643">
                        <c:v>42539.785636574074</c:v>
                      </c:pt>
                      <c:pt idx="6644">
                        <c:v>42539.78564814815</c:v>
                      </c:pt>
                      <c:pt idx="6645">
                        <c:v>42539.78565972222</c:v>
                      </c:pt>
                      <c:pt idx="6646">
                        <c:v>42539.785671296297</c:v>
                      </c:pt>
                      <c:pt idx="6647">
                        <c:v>42539.785682870373</c:v>
                      </c:pt>
                      <c:pt idx="6648">
                        <c:v>42539.785694444443</c:v>
                      </c:pt>
                      <c:pt idx="6649">
                        <c:v>42539.78570601852</c:v>
                      </c:pt>
                      <c:pt idx="6650">
                        <c:v>42539.785717592589</c:v>
                      </c:pt>
                      <c:pt idx="6651">
                        <c:v>42539.785729166666</c:v>
                      </c:pt>
                      <c:pt idx="6652">
                        <c:v>42539.785740740743</c:v>
                      </c:pt>
                      <c:pt idx="6653">
                        <c:v>42539.785752314812</c:v>
                      </c:pt>
                      <c:pt idx="6654">
                        <c:v>42539.785763888889</c:v>
                      </c:pt>
                      <c:pt idx="6655">
                        <c:v>42539.785775462966</c:v>
                      </c:pt>
                      <c:pt idx="6656">
                        <c:v>42539.785787037035</c:v>
                      </c:pt>
                      <c:pt idx="6657">
                        <c:v>42539.785798611112</c:v>
                      </c:pt>
                      <c:pt idx="6658">
                        <c:v>42539.785810185182</c:v>
                      </c:pt>
                      <c:pt idx="6659">
                        <c:v>42539.785821759258</c:v>
                      </c:pt>
                      <c:pt idx="6660">
                        <c:v>42539.785833333335</c:v>
                      </c:pt>
                      <c:pt idx="6661">
                        <c:v>42539.785844907405</c:v>
                      </c:pt>
                      <c:pt idx="6662">
                        <c:v>42539.785856481481</c:v>
                      </c:pt>
                      <c:pt idx="6663">
                        <c:v>42539.785868055558</c:v>
                      </c:pt>
                      <c:pt idx="6664">
                        <c:v>42539.785879629628</c:v>
                      </c:pt>
                      <c:pt idx="6665">
                        <c:v>42539.785891203705</c:v>
                      </c:pt>
                      <c:pt idx="6666">
                        <c:v>42539.785902777781</c:v>
                      </c:pt>
                      <c:pt idx="6667">
                        <c:v>42539.785914351851</c:v>
                      </c:pt>
                      <c:pt idx="6668">
                        <c:v>42539.785925925928</c:v>
                      </c:pt>
                      <c:pt idx="6669">
                        <c:v>42539.785937499997</c:v>
                      </c:pt>
                      <c:pt idx="6670">
                        <c:v>42539.785949074074</c:v>
                      </c:pt>
                      <c:pt idx="6671">
                        <c:v>42539.785960648151</c:v>
                      </c:pt>
                      <c:pt idx="6672">
                        <c:v>42539.78597222222</c:v>
                      </c:pt>
                      <c:pt idx="6673">
                        <c:v>42539.785983796297</c:v>
                      </c:pt>
                      <c:pt idx="6674">
                        <c:v>42539.785995370374</c:v>
                      </c:pt>
                      <c:pt idx="6675">
                        <c:v>42539.786006944443</c:v>
                      </c:pt>
                      <c:pt idx="6676">
                        <c:v>42539.78601851852</c:v>
                      </c:pt>
                      <c:pt idx="6677">
                        <c:v>42539.786030092589</c:v>
                      </c:pt>
                      <c:pt idx="6678">
                        <c:v>42539.786041666666</c:v>
                      </c:pt>
                      <c:pt idx="6679">
                        <c:v>42539.786053240743</c:v>
                      </c:pt>
                      <c:pt idx="6680">
                        <c:v>42539.786064814813</c:v>
                      </c:pt>
                      <c:pt idx="6681">
                        <c:v>42539.786076388889</c:v>
                      </c:pt>
                      <c:pt idx="6682">
                        <c:v>42539.786087962966</c:v>
                      </c:pt>
                      <c:pt idx="6683">
                        <c:v>42539.786099537036</c:v>
                      </c:pt>
                      <c:pt idx="6684">
                        <c:v>42539.786111111112</c:v>
                      </c:pt>
                      <c:pt idx="6685">
                        <c:v>42539.786122685182</c:v>
                      </c:pt>
                      <c:pt idx="6686">
                        <c:v>42539.786134259259</c:v>
                      </c:pt>
                      <c:pt idx="6687">
                        <c:v>42539.786145833335</c:v>
                      </c:pt>
                      <c:pt idx="6688">
                        <c:v>42539.786157407405</c:v>
                      </c:pt>
                      <c:pt idx="6689">
                        <c:v>42539.786168981482</c:v>
                      </c:pt>
                      <c:pt idx="6690">
                        <c:v>42539.786180555559</c:v>
                      </c:pt>
                      <c:pt idx="6691">
                        <c:v>42539.786192129628</c:v>
                      </c:pt>
                      <c:pt idx="6692">
                        <c:v>42539.786203703705</c:v>
                      </c:pt>
                      <c:pt idx="6693">
                        <c:v>42539.786215277774</c:v>
                      </c:pt>
                      <c:pt idx="6694">
                        <c:v>42539.786226851851</c:v>
                      </c:pt>
                      <c:pt idx="6695">
                        <c:v>42539.786238425928</c:v>
                      </c:pt>
                      <c:pt idx="6696">
                        <c:v>42539.786249999997</c:v>
                      </c:pt>
                      <c:pt idx="6697">
                        <c:v>42539.786261574074</c:v>
                      </c:pt>
                      <c:pt idx="6698">
                        <c:v>42539.786273148151</c:v>
                      </c:pt>
                      <c:pt idx="6699">
                        <c:v>42539.78628472222</c:v>
                      </c:pt>
                      <c:pt idx="6700">
                        <c:v>42539.786296296297</c:v>
                      </c:pt>
                      <c:pt idx="6701">
                        <c:v>42539.786307870374</c:v>
                      </c:pt>
                      <c:pt idx="6702">
                        <c:v>42539.786319444444</c:v>
                      </c:pt>
                      <c:pt idx="6703">
                        <c:v>42539.78633101852</c:v>
                      </c:pt>
                      <c:pt idx="6704">
                        <c:v>42539.78634259259</c:v>
                      </c:pt>
                      <c:pt idx="6705">
                        <c:v>42539.786354166667</c:v>
                      </c:pt>
                      <c:pt idx="6706">
                        <c:v>42539.786377314813</c:v>
                      </c:pt>
                      <c:pt idx="6707">
                        <c:v>42539.78638888889</c:v>
                      </c:pt>
                      <c:pt idx="6708">
                        <c:v>42539.786400462966</c:v>
                      </c:pt>
                      <c:pt idx="6709">
                        <c:v>42539.786423611113</c:v>
                      </c:pt>
                      <c:pt idx="6710">
                        <c:v>42539.786435185182</c:v>
                      </c:pt>
                      <c:pt idx="6711">
                        <c:v>42539.786446759259</c:v>
                      </c:pt>
                      <c:pt idx="6712">
                        <c:v>42539.786458333336</c:v>
                      </c:pt>
                      <c:pt idx="6713">
                        <c:v>42539.786469907405</c:v>
                      </c:pt>
                      <c:pt idx="6714">
                        <c:v>42539.786481481482</c:v>
                      </c:pt>
                      <c:pt idx="6715">
                        <c:v>42539.786493055559</c:v>
                      </c:pt>
                      <c:pt idx="6716">
                        <c:v>42539.786504629628</c:v>
                      </c:pt>
                      <c:pt idx="6717">
                        <c:v>42539.786516203705</c:v>
                      </c:pt>
                      <c:pt idx="6718">
                        <c:v>42539.786527777775</c:v>
                      </c:pt>
                      <c:pt idx="6719">
                        <c:v>42539.786539351851</c:v>
                      </c:pt>
                      <c:pt idx="6720">
                        <c:v>42539.786550925928</c:v>
                      </c:pt>
                      <c:pt idx="6721">
                        <c:v>42539.786562499998</c:v>
                      </c:pt>
                      <c:pt idx="6722">
                        <c:v>42539.786574074074</c:v>
                      </c:pt>
                      <c:pt idx="6723">
                        <c:v>42539.786597222221</c:v>
                      </c:pt>
                      <c:pt idx="6724">
                        <c:v>42539.786608796298</c:v>
                      </c:pt>
                      <c:pt idx="6725">
                        <c:v>42539.786620370367</c:v>
                      </c:pt>
                      <c:pt idx="6726">
                        <c:v>42539.786631944444</c:v>
                      </c:pt>
                      <c:pt idx="6727">
                        <c:v>42539.786643518521</c:v>
                      </c:pt>
                      <c:pt idx="6728">
                        <c:v>42539.786666666667</c:v>
                      </c:pt>
                      <c:pt idx="6729">
                        <c:v>42539.786678240744</c:v>
                      </c:pt>
                      <c:pt idx="6730">
                        <c:v>42539.786689814813</c:v>
                      </c:pt>
                      <c:pt idx="6731">
                        <c:v>42539.78670138889</c:v>
                      </c:pt>
                      <c:pt idx="6732">
                        <c:v>42539.786712962959</c:v>
                      </c:pt>
                      <c:pt idx="6733">
                        <c:v>42539.786736111113</c:v>
                      </c:pt>
                      <c:pt idx="6734">
                        <c:v>42539.786747685182</c:v>
                      </c:pt>
                      <c:pt idx="6735">
                        <c:v>42539.786759259259</c:v>
                      </c:pt>
                      <c:pt idx="6736">
                        <c:v>42539.786770833336</c:v>
                      </c:pt>
                      <c:pt idx="6737">
                        <c:v>42539.786782407406</c:v>
                      </c:pt>
                      <c:pt idx="6738">
                        <c:v>42539.786793981482</c:v>
                      </c:pt>
                      <c:pt idx="6739">
                        <c:v>42539.786805555559</c:v>
                      </c:pt>
                      <c:pt idx="6740">
                        <c:v>42539.786817129629</c:v>
                      </c:pt>
                      <c:pt idx="6741">
                        <c:v>42539.786828703705</c:v>
                      </c:pt>
                      <c:pt idx="6742">
                        <c:v>42539.786840277775</c:v>
                      </c:pt>
                      <c:pt idx="6743">
                        <c:v>42539.786851851852</c:v>
                      </c:pt>
                      <c:pt idx="6744">
                        <c:v>42539.786863425928</c:v>
                      </c:pt>
                      <c:pt idx="6745">
                        <c:v>42539.786886574075</c:v>
                      </c:pt>
                      <c:pt idx="6746">
                        <c:v>42539.786898148152</c:v>
                      </c:pt>
                      <c:pt idx="6747">
                        <c:v>42539.786909722221</c:v>
                      </c:pt>
                      <c:pt idx="6748">
                        <c:v>42539.786921296298</c:v>
                      </c:pt>
                      <c:pt idx="6749">
                        <c:v>42539.786932870367</c:v>
                      </c:pt>
                      <c:pt idx="6750">
                        <c:v>42539.786944444444</c:v>
                      </c:pt>
                      <c:pt idx="6751">
                        <c:v>42539.786956018521</c:v>
                      </c:pt>
                      <c:pt idx="6752">
                        <c:v>42539.78696759259</c:v>
                      </c:pt>
                      <c:pt idx="6753">
                        <c:v>42539.786979166667</c:v>
                      </c:pt>
                      <c:pt idx="6754">
                        <c:v>42539.786990740744</c:v>
                      </c:pt>
                      <c:pt idx="6755">
                        <c:v>42539.787002314813</c:v>
                      </c:pt>
                      <c:pt idx="6756">
                        <c:v>42539.78701388889</c:v>
                      </c:pt>
                      <c:pt idx="6757">
                        <c:v>42539.78702546296</c:v>
                      </c:pt>
                      <c:pt idx="6758">
                        <c:v>42539.787037037036</c:v>
                      </c:pt>
                      <c:pt idx="6759">
                        <c:v>42539.787048611113</c:v>
                      </c:pt>
                      <c:pt idx="6760">
                        <c:v>42539.787060185183</c:v>
                      </c:pt>
                      <c:pt idx="6761">
                        <c:v>42539.78707175926</c:v>
                      </c:pt>
                      <c:pt idx="6762">
                        <c:v>42539.787083333336</c:v>
                      </c:pt>
                      <c:pt idx="6763">
                        <c:v>42539.787094907406</c:v>
                      </c:pt>
                      <c:pt idx="6764">
                        <c:v>42539.787106481483</c:v>
                      </c:pt>
                      <c:pt idx="6765">
                        <c:v>42539.787129629629</c:v>
                      </c:pt>
                      <c:pt idx="6766">
                        <c:v>42539.787141203706</c:v>
                      </c:pt>
                      <c:pt idx="6767">
                        <c:v>42539.787152777775</c:v>
                      </c:pt>
                      <c:pt idx="6768">
                        <c:v>42539.787164351852</c:v>
                      </c:pt>
                      <c:pt idx="6769">
                        <c:v>42539.787175925929</c:v>
                      </c:pt>
                      <c:pt idx="6770">
                        <c:v>42539.787187499998</c:v>
                      </c:pt>
                      <c:pt idx="6771">
                        <c:v>42539.787199074075</c:v>
                      </c:pt>
                      <c:pt idx="6772">
                        <c:v>42539.787210648145</c:v>
                      </c:pt>
                      <c:pt idx="6773">
                        <c:v>42539.787222222221</c:v>
                      </c:pt>
                      <c:pt idx="6774">
                        <c:v>42539.787233796298</c:v>
                      </c:pt>
                      <c:pt idx="6775">
                        <c:v>42539.787245370368</c:v>
                      </c:pt>
                      <c:pt idx="6776">
                        <c:v>42539.787256944444</c:v>
                      </c:pt>
                      <c:pt idx="6777">
                        <c:v>42539.787268518521</c:v>
                      </c:pt>
                      <c:pt idx="6778">
                        <c:v>42539.787280092591</c:v>
                      </c:pt>
                      <c:pt idx="6779">
                        <c:v>42539.787291666667</c:v>
                      </c:pt>
                      <c:pt idx="6780">
                        <c:v>42539.787303240744</c:v>
                      </c:pt>
                      <c:pt idx="6781">
                        <c:v>42539.787314814814</c:v>
                      </c:pt>
                      <c:pt idx="6782">
                        <c:v>42539.787326388891</c:v>
                      </c:pt>
                      <c:pt idx="6783">
                        <c:v>42539.78733796296</c:v>
                      </c:pt>
                      <c:pt idx="6784">
                        <c:v>42539.787349537037</c:v>
                      </c:pt>
                      <c:pt idx="6785">
                        <c:v>42539.787361111114</c:v>
                      </c:pt>
                      <c:pt idx="6786">
                        <c:v>42539.787372685183</c:v>
                      </c:pt>
                      <c:pt idx="6787">
                        <c:v>42539.78738425926</c:v>
                      </c:pt>
                      <c:pt idx="6788">
                        <c:v>42539.787395833337</c:v>
                      </c:pt>
                      <c:pt idx="6789">
                        <c:v>42539.787407407406</c:v>
                      </c:pt>
                      <c:pt idx="6790">
                        <c:v>42539.787418981483</c:v>
                      </c:pt>
                      <c:pt idx="6791">
                        <c:v>42539.787430555552</c:v>
                      </c:pt>
                      <c:pt idx="6792">
                        <c:v>42539.787442129629</c:v>
                      </c:pt>
                      <c:pt idx="6793">
                        <c:v>42539.787465277775</c:v>
                      </c:pt>
                      <c:pt idx="6794">
                        <c:v>42539.787476851852</c:v>
                      </c:pt>
                      <c:pt idx="6795">
                        <c:v>42539.787499999999</c:v>
                      </c:pt>
                      <c:pt idx="6796">
                        <c:v>42539.787511574075</c:v>
                      </c:pt>
                      <c:pt idx="6797">
                        <c:v>42539.787523148145</c:v>
                      </c:pt>
                      <c:pt idx="6798">
                        <c:v>42539.787534722222</c:v>
                      </c:pt>
                      <c:pt idx="6799">
                        <c:v>42539.787546296298</c:v>
                      </c:pt>
                      <c:pt idx="6800">
                        <c:v>42539.787557870368</c:v>
                      </c:pt>
                      <c:pt idx="6801">
                        <c:v>42539.787569444445</c:v>
                      </c:pt>
                      <c:pt idx="6802">
                        <c:v>42539.787581018521</c:v>
                      </c:pt>
                      <c:pt idx="6803">
                        <c:v>42539.787592592591</c:v>
                      </c:pt>
                      <c:pt idx="6804">
                        <c:v>42539.787604166668</c:v>
                      </c:pt>
                      <c:pt idx="6805">
                        <c:v>42539.787615740737</c:v>
                      </c:pt>
                      <c:pt idx="6806">
                        <c:v>42539.787627314814</c:v>
                      </c:pt>
                      <c:pt idx="6807">
                        <c:v>42539.787638888891</c:v>
                      </c:pt>
                      <c:pt idx="6808">
                        <c:v>42539.78765046296</c:v>
                      </c:pt>
                      <c:pt idx="6809">
                        <c:v>42539.787662037037</c:v>
                      </c:pt>
                      <c:pt idx="6810">
                        <c:v>42539.787673611114</c:v>
                      </c:pt>
                      <c:pt idx="6811">
                        <c:v>42539.787685185183</c:v>
                      </c:pt>
                      <c:pt idx="6812">
                        <c:v>42539.78769675926</c:v>
                      </c:pt>
                      <c:pt idx="6813">
                        <c:v>42539.787708333337</c:v>
                      </c:pt>
                      <c:pt idx="6814">
                        <c:v>42539.787719907406</c:v>
                      </c:pt>
                      <c:pt idx="6815">
                        <c:v>42539.787731481483</c:v>
                      </c:pt>
                      <c:pt idx="6816">
                        <c:v>42539.787754629629</c:v>
                      </c:pt>
                      <c:pt idx="6817">
                        <c:v>42539.787766203706</c:v>
                      </c:pt>
                      <c:pt idx="6818">
                        <c:v>42539.787777777776</c:v>
                      </c:pt>
                      <c:pt idx="6819">
                        <c:v>42539.787789351853</c:v>
                      </c:pt>
                      <c:pt idx="6820">
                        <c:v>42539.787800925929</c:v>
                      </c:pt>
                      <c:pt idx="6821">
                        <c:v>42539.787812499999</c:v>
                      </c:pt>
                      <c:pt idx="6822">
                        <c:v>42539.787824074076</c:v>
                      </c:pt>
                      <c:pt idx="6823">
                        <c:v>42539.787835648145</c:v>
                      </c:pt>
                      <c:pt idx="6824">
                        <c:v>42539.787847222222</c:v>
                      </c:pt>
                      <c:pt idx="6825">
                        <c:v>42539.787858796299</c:v>
                      </c:pt>
                      <c:pt idx="6826">
                        <c:v>42539.787870370368</c:v>
                      </c:pt>
                      <c:pt idx="6827">
                        <c:v>42539.787881944445</c:v>
                      </c:pt>
                      <c:pt idx="6828">
                        <c:v>42539.787893518522</c:v>
                      </c:pt>
                      <c:pt idx="6829">
                        <c:v>42539.787905092591</c:v>
                      </c:pt>
                      <c:pt idx="6830">
                        <c:v>42539.787916666668</c:v>
                      </c:pt>
                      <c:pt idx="6831">
                        <c:v>42539.787928240738</c:v>
                      </c:pt>
                      <c:pt idx="6832">
                        <c:v>42539.787939814814</c:v>
                      </c:pt>
                      <c:pt idx="6833">
                        <c:v>42539.787951388891</c:v>
                      </c:pt>
                      <c:pt idx="6834">
                        <c:v>42539.787962962961</c:v>
                      </c:pt>
                      <c:pt idx="6835">
                        <c:v>42539.787974537037</c:v>
                      </c:pt>
                      <c:pt idx="6836">
                        <c:v>42539.787986111114</c:v>
                      </c:pt>
                      <c:pt idx="6837">
                        <c:v>42539.787997685184</c:v>
                      </c:pt>
                      <c:pt idx="6838">
                        <c:v>42539.78800925926</c:v>
                      </c:pt>
                      <c:pt idx="6839">
                        <c:v>42539.78802083333</c:v>
                      </c:pt>
                      <c:pt idx="6840">
                        <c:v>42539.788032407407</c:v>
                      </c:pt>
                      <c:pt idx="6841">
                        <c:v>42539.788043981483</c:v>
                      </c:pt>
                      <c:pt idx="6842">
                        <c:v>42539.788055555553</c:v>
                      </c:pt>
                      <c:pt idx="6843">
                        <c:v>42539.78806712963</c:v>
                      </c:pt>
                      <c:pt idx="6844">
                        <c:v>42539.788090277776</c:v>
                      </c:pt>
                      <c:pt idx="6845">
                        <c:v>42539.788101851853</c:v>
                      </c:pt>
                      <c:pt idx="6846">
                        <c:v>42539.788113425922</c:v>
                      </c:pt>
                      <c:pt idx="6847">
                        <c:v>42539.788136574076</c:v>
                      </c:pt>
                      <c:pt idx="6848">
                        <c:v>42539.788148148145</c:v>
                      </c:pt>
                      <c:pt idx="6849">
                        <c:v>42539.788159722222</c:v>
                      </c:pt>
                      <c:pt idx="6850">
                        <c:v>42539.788182870368</c:v>
                      </c:pt>
                      <c:pt idx="6851">
                        <c:v>42539.788194444445</c:v>
                      </c:pt>
                      <c:pt idx="6852">
                        <c:v>42539.788206018522</c:v>
                      </c:pt>
                      <c:pt idx="6853">
                        <c:v>42539.788217592592</c:v>
                      </c:pt>
                      <c:pt idx="6854">
                        <c:v>42539.788229166668</c:v>
                      </c:pt>
                      <c:pt idx="6855">
                        <c:v>42539.788240740738</c:v>
                      </c:pt>
                      <c:pt idx="6856">
                        <c:v>42539.788252314815</c:v>
                      </c:pt>
                      <c:pt idx="6857">
                        <c:v>42539.788263888891</c:v>
                      </c:pt>
                      <c:pt idx="6858">
                        <c:v>42539.788275462961</c:v>
                      </c:pt>
                      <c:pt idx="6859">
                        <c:v>42539.788287037038</c:v>
                      </c:pt>
                      <c:pt idx="6860">
                        <c:v>42539.788298611114</c:v>
                      </c:pt>
                      <c:pt idx="6861">
                        <c:v>42539.788310185184</c:v>
                      </c:pt>
                      <c:pt idx="6862">
                        <c:v>42539.788321759261</c:v>
                      </c:pt>
                      <c:pt idx="6863">
                        <c:v>42539.78833333333</c:v>
                      </c:pt>
                      <c:pt idx="6864">
                        <c:v>42539.788344907407</c:v>
                      </c:pt>
                      <c:pt idx="6865">
                        <c:v>42539.788368055553</c:v>
                      </c:pt>
                      <c:pt idx="6866">
                        <c:v>42539.78837962963</c:v>
                      </c:pt>
                      <c:pt idx="6867">
                        <c:v>42539.788402777776</c:v>
                      </c:pt>
                      <c:pt idx="6868">
                        <c:v>42539.788414351853</c:v>
                      </c:pt>
                      <c:pt idx="6869">
                        <c:v>42539.788425925923</c:v>
                      </c:pt>
                      <c:pt idx="6870">
                        <c:v>42539.788437499999</c:v>
                      </c:pt>
                      <c:pt idx="6871">
                        <c:v>42539.788449074076</c:v>
                      </c:pt>
                      <c:pt idx="6872">
                        <c:v>42539.788460648146</c:v>
                      </c:pt>
                      <c:pt idx="6873">
                        <c:v>42539.788472222222</c:v>
                      </c:pt>
                      <c:pt idx="6874">
                        <c:v>42539.788483796299</c:v>
                      </c:pt>
                      <c:pt idx="6875">
                        <c:v>42539.788495370369</c:v>
                      </c:pt>
                      <c:pt idx="6876">
                        <c:v>42539.788506944446</c:v>
                      </c:pt>
                      <c:pt idx="6877">
                        <c:v>42539.788518518515</c:v>
                      </c:pt>
                      <c:pt idx="6878">
                        <c:v>42539.788530092592</c:v>
                      </c:pt>
                      <c:pt idx="6879">
                        <c:v>42539.788541666669</c:v>
                      </c:pt>
                      <c:pt idx="6880">
                        <c:v>42539.788553240738</c:v>
                      </c:pt>
                      <c:pt idx="6881">
                        <c:v>42539.788564814815</c:v>
                      </c:pt>
                      <c:pt idx="6882">
                        <c:v>42539.788576388892</c:v>
                      </c:pt>
                      <c:pt idx="6883">
                        <c:v>42539.788587962961</c:v>
                      </c:pt>
                      <c:pt idx="6884">
                        <c:v>42539.788599537038</c:v>
                      </c:pt>
                      <c:pt idx="6885">
                        <c:v>42539.788622685184</c:v>
                      </c:pt>
                      <c:pt idx="6886">
                        <c:v>42539.788634259261</c:v>
                      </c:pt>
                      <c:pt idx="6887">
                        <c:v>42539.788645833331</c:v>
                      </c:pt>
                      <c:pt idx="6888">
                        <c:v>42539.788657407407</c:v>
                      </c:pt>
                      <c:pt idx="6889">
                        <c:v>42539.788668981484</c:v>
                      </c:pt>
                      <c:pt idx="6890">
                        <c:v>42539.788680555554</c:v>
                      </c:pt>
                      <c:pt idx="6891">
                        <c:v>42539.78869212963</c:v>
                      </c:pt>
                      <c:pt idx="6892">
                        <c:v>42539.788703703707</c:v>
                      </c:pt>
                      <c:pt idx="6893">
                        <c:v>42539.788715277777</c:v>
                      </c:pt>
                      <c:pt idx="6894">
                        <c:v>42539.788726851853</c:v>
                      </c:pt>
                      <c:pt idx="6895">
                        <c:v>42539.788738425923</c:v>
                      </c:pt>
                      <c:pt idx="6896">
                        <c:v>42539.78875</c:v>
                      </c:pt>
                      <c:pt idx="6897">
                        <c:v>42539.788761574076</c:v>
                      </c:pt>
                      <c:pt idx="6898">
                        <c:v>42539.788773148146</c:v>
                      </c:pt>
                      <c:pt idx="6899">
                        <c:v>42539.788784722223</c:v>
                      </c:pt>
                      <c:pt idx="6900">
                        <c:v>42539.7887962963</c:v>
                      </c:pt>
                      <c:pt idx="6901">
                        <c:v>42539.788819444446</c:v>
                      </c:pt>
                      <c:pt idx="6902">
                        <c:v>42539.788831018515</c:v>
                      </c:pt>
                      <c:pt idx="6903">
                        <c:v>42539.788854166669</c:v>
                      </c:pt>
                      <c:pt idx="6904">
                        <c:v>42539.788877314815</c:v>
                      </c:pt>
                      <c:pt idx="6905">
                        <c:v>42539.788888888892</c:v>
                      </c:pt>
                      <c:pt idx="6906">
                        <c:v>42539.788900462961</c:v>
                      </c:pt>
                      <c:pt idx="6907">
                        <c:v>42539.788912037038</c:v>
                      </c:pt>
                      <c:pt idx="6908">
                        <c:v>42539.788923611108</c:v>
                      </c:pt>
                      <c:pt idx="6909">
                        <c:v>42539.788935185185</c:v>
                      </c:pt>
                      <c:pt idx="6910">
                        <c:v>42539.788946759261</c:v>
                      </c:pt>
                      <c:pt idx="6911">
                        <c:v>42539.788958333331</c:v>
                      </c:pt>
                      <c:pt idx="6912">
                        <c:v>42539.788969907408</c:v>
                      </c:pt>
                      <c:pt idx="6913">
                        <c:v>42539.788981481484</c:v>
                      </c:pt>
                      <c:pt idx="6914">
                        <c:v>42539.788993055554</c:v>
                      </c:pt>
                      <c:pt idx="6915">
                        <c:v>42539.789004629631</c:v>
                      </c:pt>
                      <c:pt idx="6916">
                        <c:v>42539.7890162037</c:v>
                      </c:pt>
                      <c:pt idx="6917">
                        <c:v>42539.789027777777</c:v>
                      </c:pt>
                      <c:pt idx="6918">
                        <c:v>42539.789039351854</c:v>
                      </c:pt>
                      <c:pt idx="6919">
                        <c:v>42539.789050925923</c:v>
                      </c:pt>
                      <c:pt idx="6920">
                        <c:v>42539.7890625</c:v>
                      </c:pt>
                      <c:pt idx="6921">
                        <c:v>42539.789074074077</c:v>
                      </c:pt>
                      <c:pt idx="6922">
                        <c:v>42539.789085648146</c:v>
                      </c:pt>
                      <c:pt idx="6923">
                        <c:v>42539.789097222223</c:v>
                      </c:pt>
                      <c:pt idx="6924">
                        <c:v>42539.7891087963</c:v>
                      </c:pt>
                      <c:pt idx="6925">
                        <c:v>42539.789120370369</c:v>
                      </c:pt>
                      <c:pt idx="6926">
                        <c:v>42539.789143518516</c:v>
                      </c:pt>
                      <c:pt idx="6927">
                        <c:v>42539.789155092592</c:v>
                      </c:pt>
                      <c:pt idx="6928">
                        <c:v>42539.789166666669</c:v>
                      </c:pt>
                      <c:pt idx="6929">
                        <c:v>42539.789178240739</c:v>
                      </c:pt>
                      <c:pt idx="6930">
                        <c:v>42539.789189814815</c:v>
                      </c:pt>
                      <c:pt idx="6931">
                        <c:v>42539.789201388892</c:v>
                      </c:pt>
                      <c:pt idx="6932">
                        <c:v>42539.789212962962</c:v>
                      </c:pt>
                      <c:pt idx="6933">
                        <c:v>42539.789224537039</c:v>
                      </c:pt>
                      <c:pt idx="6934">
                        <c:v>42539.789236111108</c:v>
                      </c:pt>
                      <c:pt idx="6935">
                        <c:v>42539.789247685185</c:v>
                      </c:pt>
                      <c:pt idx="6936">
                        <c:v>42539.789259259262</c:v>
                      </c:pt>
                      <c:pt idx="6937">
                        <c:v>42539.789270833331</c:v>
                      </c:pt>
                      <c:pt idx="6938">
                        <c:v>42539.789282407408</c:v>
                      </c:pt>
                      <c:pt idx="6939">
                        <c:v>42539.789293981485</c:v>
                      </c:pt>
                      <c:pt idx="6940">
                        <c:v>42539.789305555554</c:v>
                      </c:pt>
                      <c:pt idx="6941">
                        <c:v>42539.789317129631</c:v>
                      </c:pt>
                      <c:pt idx="6942">
                        <c:v>42539.7893287037</c:v>
                      </c:pt>
                      <c:pt idx="6943">
                        <c:v>42539.789340277777</c:v>
                      </c:pt>
                      <c:pt idx="6944">
                        <c:v>42539.789351851854</c:v>
                      </c:pt>
                      <c:pt idx="6945">
                        <c:v>42539.789363425924</c:v>
                      </c:pt>
                      <c:pt idx="6946">
                        <c:v>42539.789375</c:v>
                      </c:pt>
                      <c:pt idx="6947">
                        <c:v>42539.789386574077</c:v>
                      </c:pt>
                      <c:pt idx="6948">
                        <c:v>42539.789398148147</c:v>
                      </c:pt>
                      <c:pt idx="6949">
                        <c:v>42539.789409722223</c:v>
                      </c:pt>
                      <c:pt idx="6950">
                        <c:v>42539.78943287037</c:v>
                      </c:pt>
                      <c:pt idx="6951">
                        <c:v>42539.789444444446</c:v>
                      </c:pt>
                      <c:pt idx="6952">
                        <c:v>42539.789456018516</c:v>
                      </c:pt>
                      <c:pt idx="6953">
                        <c:v>42539.789467592593</c:v>
                      </c:pt>
                      <c:pt idx="6954">
                        <c:v>42539.789490740739</c:v>
                      </c:pt>
                      <c:pt idx="6955">
                        <c:v>42539.789502314816</c:v>
                      </c:pt>
                      <c:pt idx="6956">
                        <c:v>42539.789513888885</c:v>
                      </c:pt>
                      <c:pt idx="6957">
                        <c:v>42539.789525462962</c:v>
                      </c:pt>
                      <c:pt idx="6958">
                        <c:v>42539.789537037039</c:v>
                      </c:pt>
                      <c:pt idx="6959">
                        <c:v>42539.789560185185</c:v>
                      </c:pt>
                      <c:pt idx="6960">
                        <c:v>42539.789571759262</c:v>
                      </c:pt>
                      <c:pt idx="6961">
                        <c:v>42539.789583333331</c:v>
                      </c:pt>
                      <c:pt idx="6962">
                        <c:v>42539.789594907408</c:v>
                      </c:pt>
                      <c:pt idx="6963">
                        <c:v>42539.789606481485</c:v>
                      </c:pt>
                      <c:pt idx="6964">
                        <c:v>42539.789618055554</c:v>
                      </c:pt>
                      <c:pt idx="6965">
                        <c:v>42539.789629629631</c:v>
                      </c:pt>
                      <c:pt idx="6966">
                        <c:v>42539.789641203701</c:v>
                      </c:pt>
                      <c:pt idx="6967">
                        <c:v>42539.789652777778</c:v>
                      </c:pt>
                      <c:pt idx="6968">
                        <c:v>42539.789664351854</c:v>
                      </c:pt>
                      <c:pt idx="6969">
                        <c:v>42539.789675925924</c:v>
                      </c:pt>
                      <c:pt idx="6970">
                        <c:v>42539.789687500001</c:v>
                      </c:pt>
                      <c:pt idx="6971">
                        <c:v>42539.789699074077</c:v>
                      </c:pt>
                      <c:pt idx="6972">
                        <c:v>42539.789710648147</c:v>
                      </c:pt>
                      <c:pt idx="6973">
                        <c:v>42539.789722222224</c:v>
                      </c:pt>
                      <c:pt idx="6974">
                        <c:v>42539.789733796293</c:v>
                      </c:pt>
                      <c:pt idx="6975">
                        <c:v>42539.78974537037</c:v>
                      </c:pt>
                      <c:pt idx="6976">
                        <c:v>42539.789756944447</c:v>
                      </c:pt>
                      <c:pt idx="6977">
                        <c:v>42539.789768518516</c:v>
                      </c:pt>
                      <c:pt idx="6978">
                        <c:v>42539.789780092593</c:v>
                      </c:pt>
                      <c:pt idx="6979">
                        <c:v>42539.78979166667</c:v>
                      </c:pt>
                      <c:pt idx="6980">
                        <c:v>42539.789803240739</c:v>
                      </c:pt>
                      <c:pt idx="6981">
                        <c:v>42539.789814814816</c:v>
                      </c:pt>
                      <c:pt idx="6982">
                        <c:v>42539.789826388886</c:v>
                      </c:pt>
                      <c:pt idx="6983">
                        <c:v>42539.789837962962</c:v>
                      </c:pt>
                      <c:pt idx="6984">
                        <c:v>42539.789849537039</c:v>
                      </c:pt>
                      <c:pt idx="6985">
                        <c:v>42539.789861111109</c:v>
                      </c:pt>
                      <c:pt idx="6986">
                        <c:v>42539.789872685185</c:v>
                      </c:pt>
                      <c:pt idx="6987">
                        <c:v>42539.789884259262</c:v>
                      </c:pt>
                      <c:pt idx="6988">
                        <c:v>42539.789895833332</c:v>
                      </c:pt>
                      <c:pt idx="6989">
                        <c:v>42539.789907407408</c:v>
                      </c:pt>
                      <c:pt idx="6990">
                        <c:v>42539.789918981478</c:v>
                      </c:pt>
                      <c:pt idx="6991">
                        <c:v>42539.789942129632</c:v>
                      </c:pt>
                      <c:pt idx="6992">
                        <c:v>42539.789953703701</c:v>
                      </c:pt>
                      <c:pt idx="6993">
                        <c:v>42539.789965277778</c:v>
                      </c:pt>
                      <c:pt idx="6994">
                        <c:v>42539.789976851855</c:v>
                      </c:pt>
                      <c:pt idx="6995">
                        <c:v>42539.789988425924</c:v>
                      </c:pt>
                      <c:pt idx="6996">
                        <c:v>42539.790011574078</c:v>
                      </c:pt>
                      <c:pt idx="6997">
                        <c:v>42539.790023148147</c:v>
                      </c:pt>
                      <c:pt idx="6998">
                        <c:v>42539.790034722224</c:v>
                      </c:pt>
                      <c:pt idx="6999">
                        <c:v>42539.790046296293</c:v>
                      </c:pt>
                      <c:pt idx="7000">
                        <c:v>42539.79005787037</c:v>
                      </c:pt>
                      <c:pt idx="7001">
                        <c:v>42539.790069444447</c:v>
                      </c:pt>
                      <c:pt idx="7002">
                        <c:v>42539.790081018517</c:v>
                      </c:pt>
                      <c:pt idx="7003">
                        <c:v>42539.790092592593</c:v>
                      </c:pt>
                      <c:pt idx="7004">
                        <c:v>42539.79010416667</c:v>
                      </c:pt>
                      <c:pt idx="7005">
                        <c:v>42539.79011574074</c:v>
                      </c:pt>
                      <c:pt idx="7006">
                        <c:v>42539.790127314816</c:v>
                      </c:pt>
                      <c:pt idx="7007">
                        <c:v>42539.790138888886</c:v>
                      </c:pt>
                      <c:pt idx="7008">
                        <c:v>42539.790150462963</c:v>
                      </c:pt>
                      <c:pt idx="7009">
                        <c:v>42539.790162037039</c:v>
                      </c:pt>
                      <c:pt idx="7010">
                        <c:v>42539.790173611109</c:v>
                      </c:pt>
                      <c:pt idx="7011">
                        <c:v>42539.790185185186</c:v>
                      </c:pt>
                      <c:pt idx="7012">
                        <c:v>42539.790196759262</c:v>
                      </c:pt>
                      <c:pt idx="7013">
                        <c:v>42539.790208333332</c:v>
                      </c:pt>
                      <c:pt idx="7014">
                        <c:v>42539.790219907409</c:v>
                      </c:pt>
                      <c:pt idx="7015">
                        <c:v>42539.790231481478</c:v>
                      </c:pt>
                      <c:pt idx="7016">
                        <c:v>42539.790243055555</c:v>
                      </c:pt>
                      <c:pt idx="7017">
                        <c:v>42539.790254629632</c:v>
                      </c:pt>
                      <c:pt idx="7018">
                        <c:v>42539.790266203701</c:v>
                      </c:pt>
                      <c:pt idx="7019">
                        <c:v>42539.790289351855</c:v>
                      </c:pt>
                      <c:pt idx="7020">
                        <c:v>42539.790300925924</c:v>
                      </c:pt>
                      <c:pt idx="7021">
                        <c:v>42539.790312500001</c:v>
                      </c:pt>
                      <c:pt idx="7022">
                        <c:v>42539.790324074071</c:v>
                      </c:pt>
                      <c:pt idx="7023">
                        <c:v>42539.790347222224</c:v>
                      </c:pt>
                      <c:pt idx="7024">
                        <c:v>42539.790358796294</c:v>
                      </c:pt>
                      <c:pt idx="7025">
                        <c:v>42539.790370370371</c:v>
                      </c:pt>
                      <c:pt idx="7026">
                        <c:v>42539.790381944447</c:v>
                      </c:pt>
                      <c:pt idx="7027">
                        <c:v>42539.790393518517</c:v>
                      </c:pt>
                      <c:pt idx="7028">
                        <c:v>42539.790405092594</c:v>
                      </c:pt>
                      <c:pt idx="7029">
                        <c:v>42539.790416666663</c:v>
                      </c:pt>
                      <c:pt idx="7030">
                        <c:v>42539.79042824074</c:v>
                      </c:pt>
                      <c:pt idx="7031">
                        <c:v>42539.790439814817</c:v>
                      </c:pt>
                      <c:pt idx="7032">
                        <c:v>42539.790451388886</c:v>
                      </c:pt>
                      <c:pt idx="7033">
                        <c:v>42539.790462962963</c:v>
                      </c:pt>
                      <c:pt idx="7034">
                        <c:v>42539.79047453704</c:v>
                      </c:pt>
                      <c:pt idx="7035">
                        <c:v>42539.790486111109</c:v>
                      </c:pt>
                      <c:pt idx="7036">
                        <c:v>42539.790497685186</c:v>
                      </c:pt>
                      <c:pt idx="7037">
                        <c:v>42539.790509259263</c:v>
                      </c:pt>
                      <c:pt idx="7038">
                        <c:v>42539.790520833332</c:v>
                      </c:pt>
                      <c:pt idx="7039">
                        <c:v>42539.790532407409</c:v>
                      </c:pt>
                      <c:pt idx="7040">
                        <c:v>42539.790543981479</c:v>
                      </c:pt>
                      <c:pt idx="7041">
                        <c:v>42539.790555555555</c:v>
                      </c:pt>
                      <c:pt idx="7042">
                        <c:v>42539.790567129632</c:v>
                      </c:pt>
                      <c:pt idx="7043">
                        <c:v>42539.790578703702</c:v>
                      </c:pt>
                      <c:pt idx="7044">
                        <c:v>42539.790590277778</c:v>
                      </c:pt>
                      <c:pt idx="7045">
                        <c:v>42539.790601851855</c:v>
                      </c:pt>
                      <c:pt idx="7046">
                        <c:v>42539.790613425925</c:v>
                      </c:pt>
                      <c:pt idx="7047">
                        <c:v>42539.790625000001</c:v>
                      </c:pt>
                      <c:pt idx="7048">
                        <c:v>42539.790636574071</c:v>
                      </c:pt>
                      <c:pt idx="7049">
                        <c:v>42539.790648148148</c:v>
                      </c:pt>
                      <c:pt idx="7050">
                        <c:v>42539.790659722225</c:v>
                      </c:pt>
                      <c:pt idx="7051">
                        <c:v>42539.790671296294</c:v>
                      </c:pt>
                      <c:pt idx="7052">
                        <c:v>42539.790682870371</c:v>
                      </c:pt>
                      <c:pt idx="7053">
                        <c:v>42539.790694444448</c:v>
                      </c:pt>
                      <c:pt idx="7054">
                        <c:v>42539.790706018517</c:v>
                      </c:pt>
                      <c:pt idx="7055">
                        <c:v>42539.790717592594</c:v>
                      </c:pt>
                      <c:pt idx="7056">
                        <c:v>42539.790729166663</c:v>
                      </c:pt>
                      <c:pt idx="7057">
                        <c:v>42539.79074074074</c:v>
                      </c:pt>
                      <c:pt idx="7058">
                        <c:v>42539.790752314817</c:v>
                      </c:pt>
                      <c:pt idx="7059">
                        <c:v>42539.790763888886</c:v>
                      </c:pt>
                      <c:pt idx="7060">
                        <c:v>42539.790775462963</c:v>
                      </c:pt>
                      <c:pt idx="7061">
                        <c:v>42539.79078703704</c:v>
                      </c:pt>
                      <c:pt idx="7062">
                        <c:v>42539.790798611109</c:v>
                      </c:pt>
                      <c:pt idx="7063">
                        <c:v>42539.790810185186</c:v>
                      </c:pt>
                      <c:pt idx="7064">
                        <c:v>42539.790821759256</c:v>
                      </c:pt>
                      <c:pt idx="7065">
                        <c:v>42539.790844907409</c:v>
                      </c:pt>
                      <c:pt idx="7066">
                        <c:v>42539.790856481479</c:v>
                      </c:pt>
                      <c:pt idx="7067">
                        <c:v>42539.790868055556</c:v>
                      </c:pt>
                      <c:pt idx="7068">
                        <c:v>42539.790891203702</c:v>
                      </c:pt>
                      <c:pt idx="7069">
                        <c:v>42539.790902777779</c:v>
                      </c:pt>
                      <c:pt idx="7070">
                        <c:v>42539.790914351855</c:v>
                      </c:pt>
                      <c:pt idx="7071">
                        <c:v>42539.790925925925</c:v>
                      </c:pt>
                      <c:pt idx="7072">
                        <c:v>42539.790937500002</c:v>
                      </c:pt>
                      <c:pt idx="7073">
                        <c:v>42539.790949074071</c:v>
                      </c:pt>
                      <c:pt idx="7074">
                        <c:v>42539.790960648148</c:v>
                      </c:pt>
                      <c:pt idx="7075">
                        <c:v>42539.790972222225</c:v>
                      </c:pt>
                      <c:pt idx="7076">
                        <c:v>42539.790983796294</c:v>
                      </c:pt>
                      <c:pt idx="7077">
                        <c:v>42539.790995370371</c:v>
                      </c:pt>
                      <c:pt idx="7078">
                        <c:v>42539.791006944448</c:v>
                      </c:pt>
                      <c:pt idx="7079">
                        <c:v>42539.791018518517</c:v>
                      </c:pt>
                      <c:pt idx="7080">
                        <c:v>42539.791030092594</c:v>
                      </c:pt>
                      <c:pt idx="7081">
                        <c:v>42539.791041666664</c:v>
                      </c:pt>
                      <c:pt idx="7082">
                        <c:v>42539.79105324074</c:v>
                      </c:pt>
                      <c:pt idx="7083">
                        <c:v>42539.791064814817</c:v>
                      </c:pt>
                      <c:pt idx="7084">
                        <c:v>42539.791076388887</c:v>
                      </c:pt>
                      <c:pt idx="7085">
                        <c:v>42539.791087962964</c:v>
                      </c:pt>
                      <c:pt idx="7086">
                        <c:v>42539.79109953704</c:v>
                      </c:pt>
                      <c:pt idx="7087">
                        <c:v>42539.79111111111</c:v>
                      </c:pt>
                      <c:pt idx="7088">
                        <c:v>42539.791122685187</c:v>
                      </c:pt>
                      <c:pt idx="7089">
                        <c:v>42539.791134259256</c:v>
                      </c:pt>
                      <c:pt idx="7090">
                        <c:v>42539.791145833333</c:v>
                      </c:pt>
                      <c:pt idx="7091">
                        <c:v>42539.79115740741</c:v>
                      </c:pt>
                      <c:pt idx="7092">
                        <c:v>42539.791168981479</c:v>
                      </c:pt>
                      <c:pt idx="7093">
                        <c:v>42539.791180555556</c:v>
                      </c:pt>
                      <c:pt idx="7094">
                        <c:v>42539.791192129633</c:v>
                      </c:pt>
                      <c:pt idx="7095">
                        <c:v>42539.791203703702</c:v>
                      </c:pt>
                      <c:pt idx="7096">
                        <c:v>42539.791215277779</c:v>
                      </c:pt>
                      <c:pt idx="7097">
                        <c:v>42539.791226851848</c:v>
                      </c:pt>
                      <c:pt idx="7098">
                        <c:v>42539.791238425925</c:v>
                      </c:pt>
                      <c:pt idx="7099">
                        <c:v>42539.791250000002</c:v>
                      </c:pt>
                      <c:pt idx="7100">
                        <c:v>42539.791261574072</c:v>
                      </c:pt>
                      <c:pt idx="7101">
                        <c:v>42539.791273148148</c:v>
                      </c:pt>
                      <c:pt idx="7102">
                        <c:v>42539.791284722225</c:v>
                      </c:pt>
                      <c:pt idx="7103">
                        <c:v>42539.791296296295</c:v>
                      </c:pt>
                      <c:pt idx="7104">
                        <c:v>42539.791307870371</c:v>
                      </c:pt>
                      <c:pt idx="7105">
                        <c:v>42539.791319444441</c:v>
                      </c:pt>
                      <c:pt idx="7106">
                        <c:v>42539.791331018518</c:v>
                      </c:pt>
                      <c:pt idx="7107">
                        <c:v>42539.791342592594</c:v>
                      </c:pt>
                      <c:pt idx="7108">
                        <c:v>42539.791354166664</c:v>
                      </c:pt>
                      <c:pt idx="7109">
                        <c:v>42539.791365740741</c:v>
                      </c:pt>
                      <c:pt idx="7110">
                        <c:v>42539.791377314818</c:v>
                      </c:pt>
                      <c:pt idx="7111">
                        <c:v>42539.791388888887</c:v>
                      </c:pt>
                      <c:pt idx="7112">
                        <c:v>42539.791400462964</c:v>
                      </c:pt>
                      <c:pt idx="7113">
                        <c:v>42539.791412037041</c:v>
                      </c:pt>
                      <c:pt idx="7114">
                        <c:v>42539.79142361111</c:v>
                      </c:pt>
                      <c:pt idx="7115">
                        <c:v>42539.791435185187</c:v>
                      </c:pt>
                      <c:pt idx="7116">
                        <c:v>42539.791446759256</c:v>
                      </c:pt>
                      <c:pt idx="7117">
                        <c:v>42539.791458333333</c:v>
                      </c:pt>
                      <c:pt idx="7118">
                        <c:v>42539.79146990741</c:v>
                      </c:pt>
                      <c:pt idx="7119">
                        <c:v>42539.791481481479</c:v>
                      </c:pt>
                      <c:pt idx="7120">
                        <c:v>42539.791493055556</c:v>
                      </c:pt>
                      <c:pt idx="7121">
                        <c:v>42539.791504629633</c:v>
                      </c:pt>
                      <c:pt idx="7122">
                        <c:v>42539.791516203702</c:v>
                      </c:pt>
                      <c:pt idx="7123">
                        <c:v>42539.791527777779</c:v>
                      </c:pt>
                      <c:pt idx="7124">
                        <c:v>42539.791539351849</c:v>
                      </c:pt>
                      <c:pt idx="7125">
                        <c:v>42539.791550925926</c:v>
                      </c:pt>
                      <c:pt idx="7126">
                        <c:v>42539.791562500002</c:v>
                      </c:pt>
                      <c:pt idx="7127">
                        <c:v>42539.791574074072</c:v>
                      </c:pt>
                      <c:pt idx="7128">
                        <c:v>42539.791585648149</c:v>
                      </c:pt>
                      <c:pt idx="7129">
                        <c:v>42539.791597222225</c:v>
                      </c:pt>
                      <c:pt idx="7130">
                        <c:v>42539.791608796295</c:v>
                      </c:pt>
                      <c:pt idx="7131">
                        <c:v>42539.791620370372</c:v>
                      </c:pt>
                      <c:pt idx="7132">
                        <c:v>42539.791631944441</c:v>
                      </c:pt>
                      <c:pt idx="7133">
                        <c:v>42539.791655092595</c:v>
                      </c:pt>
                      <c:pt idx="7134">
                        <c:v>42539.791666666664</c:v>
                      </c:pt>
                      <c:pt idx="7135">
                        <c:v>42539.791678240741</c:v>
                      </c:pt>
                      <c:pt idx="7136">
                        <c:v>42539.791689814818</c:v>
                      </c:pt>
                      <c:pt idx="7137">
                        <c:v>42539.791701388887</c:v>
                      </c:pt>
                      <c:pt idx="7138">
                        <c:v>42539.791712962964</c:v>
                      </c:pt>
                      <c:pt idx="7139">
                        <c:v>42539.791724537034</c:v>
                      </c:pt>
                      <c:pt idx="7140">
                        <c:v>42539.79173611111</c:v>
                      </c:pt>
                      <c:pt idx="7141">
                        <c:v>42539.791747685187</c:v>
                      </c:pt>
                      <c:pt idx="7142">
                        <c:v>42539.791759259257</c:v>
                      </c:pt>
                      <c:pt idx="7143">
                        <c:v>42539.791770833333</c:v>
                      </c:pt>
                      <c:pt idx="7144">
                        <c:v>42539.79178240741</c:v>
                      </c:pt>
                      <c:pt idx="7145">
                        <c:v>42539.79179398148</c:v>
                      </c:pt>
                      <c:pt idx="7146">
                        <c:v>42539.791805555556</c:v>
                      </c:pt>
                      <c:pt idx="7147">
                        <c:v>42539.791817129626</c:v>
                      </c:pt>
                      <c:pt idx="7148">
                        <c:v>42539.791828703703</c:v>
                      </c:pt>
                      <c:pt idx="7149">
                        <c:v>42539.79184027778</c:v>
                      </c:pt>
                      <c:pt idx="7150">
                        <c:v>42539.791851851849</c:v>
                      </c:pt>
                      <c:pt idx="7151">
                        <c:v>42539.791863425926</c:v>
                      </c:pt>
                      <c:pt idx="7152">
                        <c:v>42539.791875000003</c:v>
                      </c:pt>
                      <c:pt idx="7153">
                        <c:v>42539.791886574072</c:v>
                      </c:pt>
                      <c:pt idx="7154">
                        <c:v>42539.791898148149</c:v>
                      </c:pt>
                      <c:pt idx="7155">
                        <c:v>42539.791909722226</c:v>
                      </c:pt>
                      <c:pt idx="7156">
                        <c:v>42539.791921296295</c:v>
                      </c:pt>
                      <c:pt idx="7157">
                        <c:v>42539.791932870372</c:v>
                      </c:pt>
                      <c:pt idx="7158">
                        <c:v>42539.791944444441</c:v>
                      </c:pt>
                      <c:pt idx="7159">
                        <c:v>42539.791967592595</c:v>
                      </c:pt>
                      <c:pt idx="7160">
                        <c:v>42539.791979166665</c:v>
                      </c:pt>
                      <c:pt idx="7161">
                        <c:v>42539.791990740741</c:v>
                      </c:pt>
                      <c:pt idx="7162">
                        <c:v>42539.792002314818</c:v>
                      </c:pt>
                      <c:pt idx="7163">
                        <c:v>42539.792013888888</c:v>
                      </c:pt>
                      <c:pt idx="7164">
                        <c:v>42539.792025462964</c:v>
                      </c:pt>
                      <c:pt idx="7165">
                        <c:v>42539.792037037034</c:v>
                      </c:pt>
                      <c:pt idx="7166">
                        <c:v>42539.792048611111</c:v>
                      </c:pt>
                      <c:pt idx="7167">
                        <c:v>42539.792060185187</c:v>
                      </c:pt>
                      <c:pt idx="7168">
                        <c:v>42539.792071759257</c:v>
                      </c:pt>
                      <c:pt idx="7169">
                        <c:v>42539.792083333334</c:v>
                      </c:pt>
                      <c:pt idx="7170">
                        <c:v>42539.792094907411</c:v>
                      </c:pt>
                      <c:pt idx="7171">
                        <c:v>42539.79210648148</c:v>
                      </c:pt>
                      <c:pt idx="7172">
                        <c:v>42539.792118055557</c:v>
                      </c:pt>
                      <c:pt idx="7173">
                        <c:v>42539.792129629626</c:v>
                      </c:pt>
                      <c:pt idx="7174">
                        <c:v>42539.792141203703</c:v>
                      </c:pt>
                      <c:pt idx="7175">
                        <c:v>42539.79215277778</c:v>
                      </c:pt>
                      <c:pt idx="7176">
                        <c:v>42539.792164351849</c:v>
                      </c:pt>
                      <c:pt idx="7177">
                        <c:v>42539.792187500003</c:v>
                      </c:pt>
                      <c:pt idx="7178">
                        <c:v>42539.792199074072</c:v>
                      </c:pt>
                      <c:pt idx="7179">
                        <c:v>42539.792210648149</c:v>
                      </c:pt>
                      <c:pt idx="7180">
                        <c:v>42539.792233796295</c:v>
                      </c:pt>
                      <c:pt idx="7181">
                        <c:v>42539.792245370372</c:v>
                      </c:pt>
                      <c:pt idx="7182">
                        <c:v>42539.792256944442</c:v>
                      </c:pt>
                      <c:pt idx="7183">
                        <c:v>42539.792291666665</c:v>
                      </c:pt>
                      <c:pt idx="7184">
                        <c:v>42539.792303240742</c:v>
                      </c:pt>
                      <c:pt idx="7185">
                        <c:v>42539.792314814818</c:v>
                      </c:pt>
                      <c:pt idx="7186">
                        <c:v>42539.792326388888</c:v>
                      </c:pt>
                      <c:pt idx="7187">
                        <c:v>42539.792337962965</c:v>
                      </c:pt>
                      <c:pt idx="7188">
                        <c:v>42539.792349537034</c:v>
                      </c:pt>
                      <c:pt idx="7189">
                        <c:v>42539.792361111111</c:v>
                      </c:pt>
                      <c:pt idx="7190">
                        <c:v>42539.792372685188</c:v>
                      </c:pt>
                      <c:pt idx="7191">
                        <c:v>42539.792384259257</c:v>
                      </c:pt>
                      <c:pt idx="7192">
                        <c:v>42539.792395833334</c:v>
                      </c:pt>
                      <c:pt idx="7193">
                        <c:v>42539.792407407411</c:v>
                      </c:pt>
                      <c:pt idx="7194">
                        <c:v>42539.79241898148</c:v>
                      </c:pt>
                      <c:pt idx="7195">
                        <c:v>42539.792430555557</c:v>
                      </c:pt>
                      <c:pt idx="7196">
                        <c:v>42539.792442129627</c:v>
                      </c:pt>
                      <c:pt idx="7197">
                        <c:v>42539.792453703703</c:v>
                      </c:pt>
                      <c:pt idx="7198">
                        <c:v>42539.79246527778</c:v>
                      </c:pt>
                      <c:pt idx="7199">
                        <c:v>42539.79247685185</c:v>
                      </c:pt>
                      <c:pt idx="7200">
                        <c:v>42539.792488425926</c:v>
                      </c:pt>
                      <c:pt idx="7201">
                        <c:v>42539.792500000003</c:v>
                      </c:pt>
                      <c:pt idx="7202">
                        <c:v>42539.792511574073</c:v>
                      </c:pt>
                      <c:pt idx="7203">
                        <c:v>42539.792523148149</c:v>
                      </c:pt>
                      <c:pt idx="7204">
                        <c:v>42539.792534722219</c:v>
                      </c:pt>
                      <c:pt idx="7205">
                        <c:v>42539.792546296296</c:v>
                      </c:pt>
                      <c:pt idx="7206">
                        <c:v>42539.792557870373</c:v>
                      </c:pt>
                      <c:pt idx="7207">
                        <c:v>42539.792569444442</c:v>
                      </c:pt>
                      <c:pt idx="7208">
                        <c:v>42539.792581018519</c:v>
                      </c:pt>
                      <c:pt idx="7209">
                        <c:v>42539.792592592596</c:v>
                      </c:pt>
                      <c:pt idx="7210">
                        <c:v>42539.792604166665</c:v>
                      </c:pt>
                      <c:pt idx="7211">
                        <c:v>42539.792615740742</c:v>
                      </c:pt>
                      <c:pt idx="7212">
                        <c:v>42539.792627314811</c:v>
                      </c:pt>
                      <c:pt idx="7213">
                        <c:v>42539.792650462965</c:v>
                      </c:pt>
                      <c:pt idx="7214">
                        <c:v>42539.792662037034</c:v>
                      </c:pt>
                      <c:pt idx="7215">
                        <c:v>42539.792673611111</c:v>
                      </c:pt>
                      <c:pt idx="7216">
                        <c:v>42539.792685185188</c:v>
                      </c:pt>
                      <c:pt idx="7217">
                        <c:v>42539.792696759258</c:v>
                      </c:pt>
                      <c:pt idx="7218">
                        <c:v>42539.792708333334</c:v>
                      </c:pt>
                      <c:pt idx="7219">
                        <c:v>42539.792719907404</c:v>
                      </c:pt>
                      <c:pt idx="7220">
                        <c:v>42539.792731481481</c:v>
                      </c:pt>
                      <c:pt idx="7221">
                        <c:v>42539.792743055557</c:v>
                      </c:pt>
                      <c:pt idx="7222">
                        <c:v>42539.792754629627</c:v>
                      </c:pt>
                      <c:pt idx="7223">
                        <c:v>42539.79277777778</c:v>
                      </c:pt>
                      <c:pt idx="7224">
                        <c:v>42539.79278935185</c:v>
                      </c:pt>
                      <c:pt idx="7225">
                        <c:v>42539.792800925927</c:v>
                      </c:pt>
                      <c:pt idx="7226">
                        <c:v>42539.792812500003</c:v>
                      </c:pt>
                      <c:pt idx="7227">
                        <c:v>42539.792824074073</c:v>
                      </c:pt>
                      <c:pt idx="7228">
                        <c:v>42539.79283564815</c:v>
                      </c:pt>
                      <c:pt idx="7229">
                        <c:v>42539.792847222219</c:v>
                      </c:pt>
                      <c:pt idx="7230">
                        <c:v>42539.792858796296</c:v>
                      </c:pt>
                      <c:pt idx="7231">
                        <c:v>42539.792870370373</c:v>
                      </c:pt>
                      <c:pt idx="7232">
                        <c:v>42539.792881944442</c:v>
                      </c:pt>
                      <c:pt idx="7233">
                        <c:v>42539.792893518519</c:v>
                      </c:pt>
                      <c:pt idx="7234">
                        <c:v>42539.792905092596</c:v>
                      </c:pt>
                      <c:pt idx="7235">
                        <c:v>42539.792916666665</c:v>
                      </c:pt>
                      <c:pt idx="7236">
                        <c:v>42539.792928240742</c:v>
                      </c:pt>
                      <c:pt idx="7237">
                        <c:v>42539.792939814812</c:v>
                      </c:pt>
                      <c:pt idx="7238">
                        <c:v>42539.792951388888</c:v>
                      </c:pt>
                      <c:pt idx="7239">
                        <c:v>42539.792962962965</c:v>
                      </c:pt>
                      <c:pt idx="7240">
                        <c:v>42539.792974537035</c:v>
                      </c:pt>
                      <c:pt idx="7241">
                        <c:v>42539.792986111112</c:v>
                      </c:pt>
                      <c:pt idx="7242">
                        <c:v>42539.792997685188</c:v>
                      </c:pt>
                      <c:pt idx="7243">
                        <c:v>42539.793009259258</c:v>
                      </c:pt>
                      <c:pt idx="7244">
                        <c:v>42539.793020833335</c:v>
                      </c:pt>
                      <c:pt idx="7245">
                        <c:v>42539.793032407404</c:v>
                      </c:pt>
                      <c:pt idx="7246">
                        <c:v>42539.793043981481</c:v>
                      </c:pt>
                      <c:pt idx="7247">
                        <c:v>42539.793067129627</c:v>
                      </c:pt>
                      <c:pt idx="7248">
                        <c:v>42539.793078703704</c:v>
                      </c:pt>
                      <c:pt idx="7249">
                        <c:v>42539.793090277781</c:v>
                      </c:pt>
                      <c:pt idx="7250">
                        <c:v>42539.79310185185</c:v>
                      </c:pt>
                      <c:pt idx="7251">
                        <c:v>42539.793113425927</c:v>
                      </c:pt>
                      <c:pt idx="7252">
                        <c:v>42539.793124999997</c:v>
                      </c:pt>
                      <c:pt idx="7253">
                        <c:v>42539.793136574073</c:v>
                      </c:pt>
                      <c:pt idx="7254">
                        <c:v>42539.79314814815</c:v>
                      </c:pt>
                      <c:pt idx="7255">
                        <c:v>42539.79315972222</c:v>
                      </c:pt>
                      <c:pt idx="7256">
                        <c:v>42539.793171296296</c:v>
                      </c:pt>
                      <c:pt idx="7257">
                        <c:v>42539.793182870373</c:v>
                      </c:pt>
                      <c:pt idx="7258">
                        <c:v>42539.793194444443</c:v>
                      </c:pt>
                      <c:pt idx="7259">
                        <c:v>42539.793206018519</c:v>
                      </c:pt>
                      <c:pt idx="7260">
                        <c:v>42539.793217592596</c:v>
                      </c:pt>
                      <c:pt idx="7261">
                        <c:v>42539.793229166666</c:v>
                      </c:pt>
                      <c:pt idx="7262">
                        <c:v>42539.793240740742</c:v>
                      </c:pt>
                      <c:pt idx="7263">
                        <c:v>42539.793252314812</c:v>
                      </c:pt>
                      <c:pt idx="7264">
                        <c:v>42539.793263888889</c:v>
                      </c:pt>
                      <c:pt idx="7265">
                        <c:v>42539.793275462966</c:v>
                      </c:pt>
                      <c:pt idx="7266">
                        <c:v>42539.793287037035</c:v>
                      </c:pt>
                      <c:pt idx="7267">
                        <c:v>42539.793298611112</c:v>
                      </c:pt>
                      <c:pt idx="7268">
                        <c:v>42539.793310185189</c:v>
                      </c:pt>
                      <c:pt idx="7269">
                        <c:v>42539.793321759258</c:v>
                      </c:pt>
                      <c:pt idx="7270">
                        <c:v>42539.793333333335</c:v>
                      </c:pt>
                      <c:pt idx="7271">
                        <c:v>42539.793344907404</c:v>
                      </c:pt>
                      <c:pt idx="7272">
                        <c:v>42539.793356481481</c:v>
                      </c:pt>
                      <c:pt idx="7273">
                        <c:v>42539.793368055558</c:v>
                      </c:pt>
                      <c:pt idx="7274">
                        <c:v>42539.793379629627</c:v>
                      </c:pt>
                      <c:pt idx="7275">
                        <c:v>42539.793391203704</c:v>
                      </c:pt>
                      <c:pt idx="7276">
                        <c:v>42539.793402777781</c:v>
                      </c:pt>
                      <c:pt idx="7277">
                        <c:v>42539.793414351851</c:v>
                      </c:pt>
                      <c:pt idx="7278">
                        <c:v>42539.793425925927</c:v>
                      </c:pt>
                      <c:pt idx="7279">
                        <c:v>42539.793437499997</c:v>
                      </c:pt>
                      <c:pt idx="7280">
                        <c:v>42539.79346064815</c:v>
                      </c:pt>
                      <c:pt idx="7281">
                        <c:v>42539.79347222222</c:v>
                      </c:pt>
                      <c:pt idx="7282">
                        <c:v>42539.793483796297</c:v>
                      </c:pt>
                      <c:pt idx="7283">
                        <c:v>42539.793495370373</c:v>
                      </c:pt>
                      <c:pt idx="7284">
                        <c:v>42539.793506944443</c:v>
                      </c:pt>
                      <c:pt idx="7285">
                        <c:v>42539.79351851852</c:v>
                      </c:pt>
                      <c:pt idx="7286">
                        <c:v>42539.793530092589</c:v>
                      </c:pt>
                      <c:pt idx="7287">
                        <c:v>42539.793541666666</c:v>
                      </c:pt>
                      <c:pt idx="7288">
                        <c:v>42539.793553240743</c:v>
                      </c:pt>
                      <c:pt idx="7289">
                        <c:v>42539.793564814812</c:v>
                      </c:pt>
                      <c:pt idx="7290">
                        <c:v>42539.793576388889</c:v>
                      </c:pt>
                      <c:pt idx="7291">
                        <c:v>42539.793587962966</c:v>
                      </c:pt>
                      <c:pt idx="7292">
                        <c:v>42539.793599537035</c:v>
                      </c:pt>
                      <c:pt idx="7293">
                        <c:v>42539.793611111112</c:v>
                      </c:pt>
                      <c:pt idx="7294">
                        <c:v>42539.793622685182</c:v>
                      </c:pt>
                      <c:pt idx="7295">
                        <c:v>42539.793634259258</c:v>
                      </c:pt>
                      <c:pt idx="7296">
                        <c:v>42539.793645833335</c:v>
                      </c:pt>
                      <c:pt idx="7297">
                        <c:v>42539.793657407405</c:v>
                      </c:pt>
                      <c:pt idx="7298">
                        <c:v>42539.793668981481</c:v>
                      </c:pt>
                      <c:pt idx="7299">
                        <c:v>42539.793680555558</c:v>
                      </c:pt>
                      <c:pt idx="7300">
                        <c:v>42539.793692129628</c:v>
                      </c:pt>
                      <c:pt idx="7301">
                        <c:v>42539.793703703705</c:v>
                      </c:pt>
                      <c:pt idx="7302">
                        <c:v>42539.793715277781</c:v>
                      </c:pt>
                      <c:pt idx="7303">
                        <c:v>42539.793726851851</c:v>
                      </c:pt>
                      <c:pt idx="7304">
                        <c:v>42539.793738425928</c:v>
                      </c:pt>
                      <c:pt idx="7305">
                        <c:v>42539.793749999997</c:v>
                      </c:pt>
                      <c:pt idx="7306">
                        <c:v>42539.793761574074</c:v>
                      </c:pt>
                      <c:pt idx="7307">
                        <c:v>42539.793773148151</c:v>
                      </c:pt>
                      <c:pt idx="7308">
                        <c:v>42539.79378472222</c:v>
                      </c:pt>
                      <c:pt idx="7309">
                        <c:v>42539.793796296297</c:v>
                      </c:pt>
                      <c:pt idx="7310">
                        <c:v>42539.793807870374</c:v>
                      </c:pt>
                      <c:pt idx="7311">
                        <c:v>42539.793819444443</c:v>
                      </c:pt>
                      <c:pt idx="7312">
                        <c:v>42539.79383101852</c:v>
                      </c:pt>
                      <c:pt idx="7313">
                        <c:v>42539.793842592589</c:v>
                      </c:pt>
                      <c:pt idx="7314">
                        <c:v>42539.793854166666</c:v>
                      </c:pt>
                      <c:pt idx="7315">
                        <c:v>42539.793865740743</c:v>
                      </c:pt>
                      <c:pt idx="7316">
                        <c:v>42539.793877314813</c:v>
                      </c:pt>
                      <c:pt idx="7317">
                        <c:v>42539.793888888889</c:v>
                      </c:pt>
                      <c:pt idx="7318">
                        <c:v>42539.793900462966</c:v>
                      </c:pt>
                      <c:pt idx="7319">
                        <c:v>42539.793912037036</c:v>
                      </c:pt>
                      <c:pt idx="7320">
                        <c:v>42539.793923611112</c:v>
                      </c:pt>
                      <c:pt idx="7321">
                        <c:v>42539.793946759259</c:v>
                      </c:pt>
                      <c:pt idx="7322">
                        <c:v>42539.793958333335</c:v>
                      </c:pt>
                      <c:pt idx="7323">
                        <c:v>42539.793969907405</c:v>
                      </c:pt>
                      <c:pt idx="7324">
                        <c:v>42539.793993055559</c:v>
                      </c:pt>
                      <c:pt idx="7325">
                        <c:v>42539.794004629628</c:v>
                      </c:pt>
                      <c:pt idx="7326">
                        <c:v>42539.794016203705</c:v>
                      </c:pt>
                      <c:pt idx="7327">
                        <c:v>42539.794027777774</c:v>
                      </c:pt>
                      <c:pt idx="7328">
                        <c:v>42539.794039351851</c:v>
                      </c:pt>
                      <c:pt idx="7329">
                        <c:v>42539.794050925928</c:v>
                      </c:pt>
                      <c:pt idx="7330">
                        <c:v>42539.794062499997</c:v>
                      </c:pt>
                      <c:pt idx="7331">
                        <c:v>42539.794074074074</c:v>
                      </c:pt>
                      <c:pt idx="7332">
                        <c:v>42539.794085648151</c:v>
                      </c:pt>
                      <c:pt idx="7333">
                        <c:v>42539.79409722222</c:v>
                      </c:pt>
                      <c:pt idx="7334">
                        <c:v>42539.794108796297</c:v>
                      </c:pt>
                      <c:pt idx="7335">
                        <c:v>42539.794120370374</c:v>
                      </c:pt>
                      <c:pt idx="7336">
                        <c:v>42539.794131944444</c:v>
                      </c:pt>
                      <c:pt idx="7337">
                        <c:v>42539.79414351852</c:v>
                      </c:pt>
                      <c:pt idx="7338">
                        <c:v>42539.79415509259</c:v>
                      </c:pt>
                      <c:pt idx="7339">
                        <c:v>42539.794166666667</c:v>
                      </c:pt>
                      <c:pt idx="7340">
                        <c:v>42539.794178240743</c:v>
                      </c:pt>
                      <c:pt idx="7341">
                        <c:v>42539.794189814813</c:v>
                      </c:pt>
                      <c:pt idx="7342">
                        <c:v>42539.79420138889</c:v>
                      </c:pt>
                      <c:pt idx="7343">
                        <c:v>42539.794212962966</c:v>
                      </c:pt>
                      <c:pt idx="7344">
                        <c:v>42539.794224537036</c:v>
                      </c:pt>
                      <c:pt idx="7345">
                        <c:v>42539.794236111113</c:v>
                      </c:pt>
                      <c:pt idx="7346">
                        <c:v>42539.794247685182</c:v>
                      </c:pt>
                      <c:pt idx="7347">
                        <c:v>42539.794259259259</c:v>
                      </c:pt>
                      <c:pt idx="7348">
                        <c:v>42539.794270833336</c:v>
                      </c:pt>
                      <c:pt idx="7349">
                        <c:v>42539.794305555559</c:v>
                      </c:pt>
                      <c:pt idx="7350">
                        <c:v>42539.794328703705</c:v>
                      </c:pt>
                      <c:pt idx="7351">
                        <c:v>42539.794340277775</c:v>
                      </c:pt>
                      <c:pt idx="7352">
                        <c:v>42539.794351851851</c:v>
                      </c:pt>
                      <c:pt idx="7353">
                        <c:v>42539.794374999998</c:v>
                      </c:pt>
                      <c:pt idx="7354">
                        <c:v>42539.794386574074</c:v>
                      </c:pt>
                      <c:pt idx="7355">
                        <c:v>42539.794398148151</c:v>
                      </c:pt>
                      <c:pt idx="7356">
                        <c:v>42539.794409722221</c:v>
                      </c:pt>
                      <c:pt idx="7357">
                        <c:v>42539.794421296298</c:v>
                      </c:pt>
                      <c:pt idx="7358">
                        <c:v>42539.794432870367</c:v>
                      </c:pt>
                      <c:pt idx="7359">
                        <c:v>42539.794444444444</c:v>
                      </c:pt>
                      <c:pt idx="7360">
                        <c:v>42539.794456018521</c:v>
                      </c:pt>
                      <c:pt idx="7361">
                        <c:v>42539.79446759259</c:v>
                      </c:pt>
                      <c:pt idx="7362">
                        <c:v>42539.794479166667</c:v>
                      </c:pt>
                      <c:pt idx="7363">
                        <c:v>42539.794490740744</c:v>
                      </c:pt>
                      <c:pt idx="7364">
                        <c:v>42539.794502314813</c:v>
                      </c:pt>
                      <c:pt idx="7365">
                        <c:v>42539.79451388889</c:v>
                      </c:pt>
                      <c:pt idx="7366">
                        <c:v>42539.794525462959</c:v>
                      </c:pt>
                      <c:pt idx="7367">
                        <c:v>42539.794537037036</c:v>
                      </c:pt>
                      <c:pt idx="7368">
                        <c:v>42539.794548611113</c:v>
                      </c:pt>
                      <c:pt idx="7369">
                        <c:v>42539.794560185182</c:v>
                      </c:pt>
                      <c:pt idx="7370">
                        <c:v>42539.794571759259</c:v>
                      </c:pt>
                      <c:pt idx="7371">
                        <c:v>42539.794583333336</c:v>
                      </c:pt>
                      <c:pt idx="7372">
                        <c:v>42539.794594907406</c:v>
                      </c:pt>
                      <c:pt idx="7373">
                        <c:v>42539.794606481482</c:v>
                      </c:pt>
                      <c:pt idx="7374">
                        <c:v>42539.794618055559</c:v>
                      </c:pt>
                      <c:pt idx="7375">
                        <c:v>42539.794629629629</c:v>
                      </c:pt>
                      <c:pt idx="7376">
                        <c:v>42539.794641203705</c:v>
                      </c:pt>
                      <c:pt idx="7377">
                        <c:v>42539.794652777775</c:v>
                      </c:pt>
                      <c:pt idx="7378">
                        <c:v>42539.794664351852</c:v>
                      </c:pt>
                      <c:pt idx="7379">
                        <c:v>42539.794675925928</c:v>
                      </c:pt>
                      <c:pt idx="7380">
                        <c:v>42539.794687499998</c:v>
                      </c:pt>
                      <c:pt idx="7381">
                        <c:v>42539.794699074075</c:v>
                      </c:pt>
                      <c:pt idx="7382">
                        <c:v>42539.794710648152</c:v>
                      </c:pt>
                      <c:pt idx="7383">
                        <c:v>42539.794722222221</c:v>
                      </c:pt>
                      <c:pt idx="7384">
                        <c:v>42539.794733796298</c:v>
                      </c:pt>
                      <c:pt idx="7385">
                        <c:v>42539.794745370367</c:v>
                      </c:pt>
                      <c:pt idx="7386">
                        <c:v>42539.794756944444</c:v>
                      </c:pt>
                      <c:pt idx="7387">
                        <c:v>42539.794768518521</c:v>
                      </c:pt>
                      <c:pt idx="7388">
                        <c:v>42539.79478009259</c:v>
                      </c:pt>
                      <c:pt idx="7389">
                        <c:v>42539.794791666667</c:v>
                      </c:pt>
                      <c:pt idx="7390">
                        <c:v>42539.794803240744</c:v>
                      </c:pt>
                      <c:pt idx="7391">
                        <c:v>42539.794814814813</c:v>
                      </c:pt>
                      <c:pt idx="7392">
                        <c:v>42539.79482638889</c:v>
                      </c:pt>
                      <c:pt idx="7393">
                        <c:v>42539.79483796296</c:v>
                      </c:pt>
                      <c:pt idx="7394">
                        <c:v>42539.794849537036</c:v>
                      </c:pt>
                      <c:pt idx="7395">
                        <c:v>42539.794861111113</c:v>
                      </c:pt>
                      <c:pt idx="7396">
                        <c:v>42539.794872685183</c:v>
                      </c:pt>
                      <c:pt idx="7397">
                        <c:v>42539.79488425926</c:v>
                      </c:pt>
                      <c:pt idx="7398">
                        <c:v>42539.794895833336</c:v>
                      </c:pt>
                      <c:pt idx="7399">
                        <c:v>42539.794907407406</c:v>
                      </c:pt>
                      <c:pt idx="7400">
                        <c:v>42539.794918981483</c:v>
                      </c:pt>
                      <c:pt idx="7401">
                        <c:v>42539.794930555552</c:v>
                      </c:pt>
                      <c:pt idx="7402">
                        <c:v>42539.794942129629</c:v>
                      </c:pt>
                      <c:pt idx="7403">
                        <c:v>42539.794953703706</c:v>
                      </c:pt>
                      <c:pt idx="7404">
                        <c:v>42539.794965277775</c:v>
                      </c:pt>
                      <c:pt idx="7405">
                        <c:v>42539.794976851852</c:v>
                      </c:pt>
                      <c:pt idx="7406">
                        <c:v>42539.794988425929</c:v>
                      </c:pt>
                      <c:pt idx="7407">
                        <c:v>42539.794999999998</c:v>
                      </c:pt>
                      <c:pt idx="7408">
                        <c:v>42539.795011574075</c:v>
                      </c:pt>
                      <c:pt idx="7409">
                        <c:v>42539.795023148145</c:v>
                      </c:pt>
                      <c:pt idx="7410">
                        <c:v>42539.795034722221</c:v>
                      </c:pt>
                      <c:pt idx="7411">
                        <c:v>42539.795046296298</c:v>
                      </c:pt>
                      <c:pt idx="7412">
                        <c:v>42539.795057870368</c:v>
                      </c:pt>
                      <c:pt idx="7413">
                        <c:v>42539.795069444444</c:v>
                      </c:pt>
                      <c:pt idx="7414">
                        <c:v>42539.795081018521</c:v>
                      </c:pt>
                      <c:pt idx="7415">
                        <c:v>42539.795092592591</c:v>
                      </c:pt>
                      <c:pt idx="7416">
                        <c:v>42539.795104166667</c:v>
                      </c:pt>
                      <c:pt idx="7417">
                        <c:v>42539.795115740744</c:v>
                      </c:pt>
                      <c:pt idx="7418">
                        <c:v>42539.795127314814</c:v>
                      </c:pt>
                      <c:pt idx="7419">
                        <c:v>42539.795138888891</c:v>
                      </c:pt>
                      <c:pt idx="7420">
                        <c:v>42539.79515046296</c:v>
                      </c:pt>
                      <c:pt idx="7421">
                        <c:v>42539.795162037037</c:v>
                      </c:pt>
                      <c:pt idx="7422">
                        <c:v>42539.795173611114</c:v>
                      </c:pt>
                      <c:pt idx="7423">
                        <c:v>42539.795185185183</c:v>
                      </c:pt>
                      <c:pt idx="7424">
                        <c:v>42539.795219907406</c:v>
                      </c:pt>
                      <c:pt idx="7425">
                        <c:v>42539.795243055552</c:v>
                      </c:pt>
                      <c:pt idx="7426">
                        <c:v>42539.795254629629</c:v>
                      </c:pt>
                      <c:pt idx="7427">
                        <c:v>42539.795266203706</c:v>
                      </c:pt>
                      <c:pt idx="7428">
                        <c:v>42539.795277777775</c:v>
                      </c:pt>
                      <c:pt idx="7429">
                        <c:v>42539.795289351852</c:v>
                      </c:pt>
                      <c:pt idx="7430">
                        <c:v>42539.795300925929</c:v>
                      </c:pt>
                      <c:pt idx="7431">
                        <c:v>42539.795312499999</c:v>
                      </c:pt>
                      <c:pt idx="7432">
                        <c:v>42539.795324074075</c:v>
                      </c:pt>
                      <c:pt idx="7433">
                        <c:v>42539.795335648145</c:v>
                      </c:pt>
                      <c:pt idx="7434">
                        <c:v>42539.795347222222</c:v>
                      </c:pt>
                      <c:pt idx="7435">
                        <c:v>42539.795358796298</c:v>
                      </c:pt>
                      <c:pt idx="7436">
                        <c:v>42539.795370370368</c:v>
                      </c:pt>
                      <c:pt idx="7437">
                        <c:v>42539.795381944445</c:v>
                      </c:pt>
                      <c:pt idx="7438">
                        <c:v>42539.795393518521</c:v>
                      </c:pt>
                      <c:pt idx="7439">
                        <c:v>42539.795405092591</c:v>
                      </c:pt>
                      <c:pt idx="7440">
                        <c:v>42539.795416666668</c:v>
                      </c:pt>
                      <c:pt idx="7441">
                        <c:v>42539.795428240737</c:v>
                      </c:pt>
                      <c:pt idx="7442">
                        <c:v>42539.795451388891</c:v>
                      </c:pt>
                      <c:pt idx="7443">
                        <c:v>42539.79546296296</c:v>
                      </c:pt>
                      <c:pt idx="7444">
                        <c:v>42539.795474537037</c:v>
                      </c:pt>
                      <c:pt idx="7445">
                        <c:v>42539.795486111114</c:v>
                      </c:pt>
                      <c:pt idx="7446">
                        <c:v>42539.795497685183</c:v>
                      </c:pt>
                      <c:pt idx="7447">
                        <c:v>42539.79550925926</c:v>
                      </c:pt>
                      <c:pt idx="7448">
                        <c:v>42539.795520833337</c:v>
                      </c:pt>
                      <c:pt idx="7449">
                        <c:v>42539.795532407406</c:v>
                      </c:pt>
                      <c:pt idx="7450">
                        <c:v>42539.795543981483</c:v>
                      </c:pt>
                      <c:pt idx="7451">
                        <c:v>42539.795555555553</c:v>
                      </c:pt>
                      <c:pt idx="7452">
                        <c:v>42539.795567129629</c:v>
                      </c:pt>
                      <c:pt idx="7453">
                        <c:v>42539.795578703706</c:v>
                      </c:pt>
                      <c:pt idx="7454">
                        <c:v>42539.795590277776</c:v>
                      </c:pt>
                      <c:pt idx="7455">
                        <c:v>42539.795601851853</c:v>
                      </c:pt>
                      <c:pt idx="7456">
                        <c:v>42539.795613425929</c:v>
                      </c:pt>
                      <c:pt idx="7457">
                        <c:v>42539.795624999999</c:v>
                      </c:pt>
                      <c:pt idx="7458">
                        <c:v>42539.795636574076</c:v>
                      </c:pt>
                      <c:pt idx="7459">
                        <c:v>42539.795648148145</c:v>
                      </c:pt>
                      <c:pt idx="7460">
                        <c:v>42539.795659722222</c:v>
                      </c:pt>
                      <c:pt idx="7461">
                        <c:v>42539.795671296299</c:v>
                      </c:pt>
                      <c:pt idx="7462">
                        <c:v>42539.795682870368</c:v>
                      </c:pt>
                      <c:pt idx="7463">
                        <c:v>42539.795694444445</c:v>
                      </c:pt>
                      <c:pt idx="7464">
                        <c:v>42539.795706018522</c:v>
                      </c:pt>
                      <c:pt idx="7465">
                        <c:v>42539.795717592591</c:v>
                      </c:pt>
                      <c:pt idx="7466">
                        <c:v>42539.795729166668</c:v>
                      </c:pt>
                      <c:pt idx="7467">
                        <c:v>42539.795740740738</c:v>
                      </c:pt>
                      <c:pt idx="7468">
                        <c:v>42539.795752314814</c:v>
                      </c:pt>
                      <c:pt idx="7469">
                        <c:v>42539.795763888891</c:v>
                      </c:pt>
                      <c:pt idx="7470">
                        <c:v>42539.795775462961</c:v>
                      </c:pt>
                      <c:pt idx="7471">
                        <c:v>42539.795787037037</c:v>
                      </c:pt>
                      <c:pt idx="7472">
                        <c:v>42539.795798611114</c:v>
                      </c:pt>
                      <c:pt idx="7473">
                        <c:v>42539.795810185184</c:v>
                      </c:pt>
                      <c:pt idx="7474">
                        <c:v>42539.79582175926</c:v>
                      </c:pt>
                      <c:pt idx="7475">
                        <c:v>42539.79583333333</c:v>
                      </c:pt>
                      <c:pt idx="7476">
                        <c:v>42539.795844907407</c:v>
                      </c:pt>
                      <c:pt idx="7477">
                        <c:v>42539.795856481483</c:v>
                      </c:pt>
                      <c:pt idx="7478">
                        <c:v>42539.795868055553</c:v>
                      </c:pt>
                      <c:pt idx="7479">
                        <c:v>42539.79587962963</c:v>
                      </c:pt>
                      <c:pt idx="7480">
                        <c:v>42539.795891203707</c:v>
                      </c:pt>
                      <c:pt idx="7481">
                        <c:v>42539.795902777776</c:v>
                      </c:pt>
                      <c:pt idx="7482">
                        <c:v>42539.795914351853</c:v>
                      </c:pt>
                      <c:pt idx="7483">
                        <c:v>42539.795925925922</c:v>
                      </c:pt>
                      <c:pt idx="7484">
                        <c:v>42539.795937499999</c:v>
                      </c:pt>
                      <c:pt idx="7485">
                        <c:v>42539.795949074076</c:v>
                      </c:pt>
                      <c:pt idx="7486">
                        <c:v>42539.795960648145</c:v>
                      </c:pt>
                      <c:pt idx="7487">
                        <c:v>42539.795972222222</c:v>
                      </c:pt>
                      <c:pt idx="7488">
                        <c:v>42539.795983796299</c:v>
                      </c:pt>
                      <c:pt idx="7489">
                        <c:v>42539.795995370368</c:v>
                      </c:pt>
                      <c:pt idx="7490">
                        <c:v>42539.796006944445</c:v>
                      </c:pt>
                      <c:pt idx="7491">
                        <c:v>42539.796018518522</c:v>
                      </c:pt>
                      <c:pt idx="7492">
                        <c:v>42539.796041666668</c:v>
                      </c:pt>
                      <c:pt idx="7493">
                        <c:v>42539.796053240738</c:v>
                      </c:pt>
                      <c:pt idx="7494">
                        <c:v>42539.796064814815</c:v>
                      </c:pt>
                      <c:pt idx="7495">
                        <c:v>42539.796076388891</c:v>
                      </c:pt>
                      <c:pt idx="7496">
                        <c:v>42539.796087962961</c:v>
                      </c:pt>
                      <c:pt idx="7497">
                        <c:v>42539.796099537038</c:v>
                      </c:pt>
                      <c:pt idx="7498">
                        <c:v>42539.796111111114</c:v>
                      </c:pt>
                      <c:pt idx="7499">
                        <c:v>42539.796122685184</c:v>
                      </c:pt>
                      <c:pt idx="7500">
                        <c:v>42539.796134259261</c:v>
                      </c:pt>
                      <c:pt idx="7501">
                        <c:v>42539.79614583333</c:v>
                      </c:pt>
                      <c:pt idx="7502">
                        <c:v>42539.796157407407</c:v>
                      </c:pt>
                      <c:pt idx="7503">
                        <c:v>42539.796168981484</c:v>
                      </c:pt>
                      <c:pt idx="7504">
                        <c:v>42539.796180555553</c:v>
                      </c:pt>
                      <c:pt idx="7505">
                        <c:v>42539.79619212963</c:v>
                      </c:pt>
                      <c:pt idx="7506">
                        <c:v>42539.796203703707</c:v>
                      </c:pt>
                      <c:pt idx="7507">
                        <c:v>42539.796215277776</c:v>
                      </c:pt>
                      <c:pt idx="7508">
                        <c:v>42539.796226851853</c:v>
                      </c:pt>
                      <c:pt idx="7509">
                        <c:v>42539.796249999999</c:v>
                      </c:pt>
                      <c:pt idx="7510">
                        <c:v>42539.796261574076</c:v>
                      </c:pt>
                      <c:pt idx="7511">
                        <c:v>42539.796273148146</c:v>
                      </c:pt>
                      <c:pt idx="7512">
                        <c:v>42539.796284722222</c:v>
                      </c:pt>
                      <c:pt idx="7513">
                        <c:v>42539.796296296299</c:v>
                      </c:pt>
                      <c:pt idx="7514">
                        <c:v>42539.796307870369</c:v>
                      </c:pt>
                      <c:pt idx="7515">
                        <c:v>42539.796319444446</c:v>
                      </c:pt>
                      <c:pt idx="7516">
                        <c:v>42539.796331018515</c:v>
                      </c:pt>
                      <c:pt idx="7517">
                        <c:v>42539.796342592592</c:v>
                      </c:pt>
                      <c:pt idx="7518">
                        <c:v>42539.796354166669</c:v>
                      </c:pt>
                      <c:pt idx="7519">
                        <c:v>42539.796365740738</c:v>
                      </c:pt>
                      <c:pt idx="7520">
                        <c:v>42539.796377314815</c:v>
                      </c:pt>
                      <c:pt idx="7521">
                        <c:v>42539.796388888892</c:v>
                      </c:pt>
                      <c:pt idx="7522">
                        <c:v>42539.796400462961</c:v>
                      </c:pt>
                      <c:pt idx="7523">
                        <c:v>42539.796412037038</c:v>
                      </c:pt>
                      <c:pt idx="7524">
                        <c:v>42539.796423611115</c:v>
                      </c:pt>
                      <c:pt idx="7525">
                        <c:v>42539.796435185184</c:v>
                      </c:pt>
                      <c:pt idx="7526">
                        <c:v>42539.796446759261</c:v>
                      </c:pt>
                      <c:pt idx="7527">
                        <c:v>42539.796458333331</c:v>
                      </c:pt>
                      <c:pt idx="7528">
                        <c:v>42539.796469907407</c:v>
                      </c:pt>
                      <c:pt idx="7529">
                        <c:v>42539.796481481484</c:v>
                      </c:pt>
                      <c:pt idx="7530">
                        <c:v>42539.796493055554</c:v>
                      </c:pt>
                      <c:pt idx="7531">
                        <c:v>42539.796516203707</c:v>
                      </c:pt>
                      <c:pt idx="7532">
                        <c:v>42539.796527777777</c:v>
                      </c:pt>
                      <c:pt idx="7533">
                        <c:v>42539.796539351853</c:v>
                      </c:pt>
                      <c:pt idx="7534">
                        <c:v>42539.796550925923</c:v>
                      </c:pt>
                      <c:pt idx="7535">
                        <c:v>42539.7965625</c:v>
                      </c:pt>
                      <c:pt idx="7536">
                        <c:v>42539.796585648146</c:v>
                      </c:pt>
                      <c:pt idx="7537">
                        <c:v>42539.796597222223</c:v>
                      </c:pt>
                      <c:pt idx="7538">
                        <c:v>42539.7966087963</c:v>
                      </c:pt>
                      <c:pt idx="7539">
                        <c:v>42539.796620370369</c:v>
                      </c:pt>
                      <c:pt idx="7540">
                        <c:v>42539.796631944446</c:v>
                      </c:pt>
                      <c:pt idx="7541">
                        <c:v>42539.796643518515</c:v>
                      </c:pt>
                      <c:pt idx="7542">
                        <c:v>42539.796655092592</c:v>
                      </c:pt>
                      <c:pt idx="7543">
                        <c:v>42539.796666666669</c:v>
                      </c:pt>
                      <c:pt idx="7544">
                        <c:v>42539.796678240738</c:v>
                      </c:pt>
                      <c:pt idx="7545">
                        <c:v>42539.796689814815</c:v>
                      </c:pt>
                      <c:pt idx="7546">
                        <c:v>42539.796701388892</c:v>
                      </c:pt>
                      <c:pt idx="7547">
                        <c:v>42539.796712962961</c:v>
                      </c:pt>
                      <c:pt idx="7548">
                        <c:v>42539.796724537038</c:v>
                      </c:pt>
                      <c:pt idx="7549">
                        <c:v>42539.796736111108</c:v>
                      </c:pt>
                      <c:pt idx="7550">
                        <c:v>42539.796747685185</c:v>
                      </c:pt>
                      <c:pt idx="7551">
                        <c:v>42539.796759259261</c:v>
                      </c:pt>
                      <c:pt idx="7552">
                        <c:v>42539.796770833331</c:v>
                      </c:pt>
                      <c:pt idx="7553">
                        <c:v>42539.796782407408</c:v>
                      </c:pt>
                      <c:pt idx="7554">
                        <c:v>42539.796793981484</c:v>
                      </c:pt>
                      <c:pt idx="7555">
                        <c:v>42539.796805555554</c:v>
                      </c:pt>
                      <c:pt idx="7556">
                        <c:v>42539.796817129631</c:v>
                      </c:pt>
                      <c:pt idx="7557">
                        <c:v>42539.7968287037</c:v>
                      </c:pt>
                      <c:pt idx="7558">
                        <c:v>42539.796840277777</c:v>
                      </c:pt>
                      <c:pt idx="7559">
                        <c:v>42539.796851851854</c:v>
                      </c:pt>
                      <c:pt idx="7560">
                        <c:v>42539.796863425923</c:v>
                      </c:pt>
                      <c:pt idx="7561">
                        <c:v>42539.796875</c:v>
                      </c:pt>
                      <c:pt idx="7562">
                        <c:v>42539.796886574077</c:v>
                      </c:pt>
                      <c:pt idx="7563">
                        <c:v>42539.796898148146</c:v>
                      </c:pt>
                      <c:pt idx="7564">
                        <c:v>42539.796909722223</c:v>
                      </c:pt>
                      <c:pt idx="7565">
                        <c:v>42539.7969212963</c:v>
                      </c:pt>
                      <c:pt idx="7566">
                        <c:v>42539.796932870369</c:v>
                      </c:pt>
                      <c:pt idx="7567">
                        <c:v>42539.796944444446</c:v>
                      </c:pt>
                      <c:pt idx="7568">
                        <c:v>42539.796956018516</c:v>
                      </c:pt>
                      <c:pt idx="7569">
                        <c:v>42539.796967592592</c:v>
                      </c:pt>
                      <c:pt idx="7570">
                        <c:v>42539.796979166669</c:v>
                      </c:pt>
                      <c:pt idx="7571">
                        <c:v>42539.796990740739</c:v>
                      </c:pt>
                      <c:pt idx="7572">
                        <c:v>42539.797002314815</c:v>
                      </c:pt>
                      <c:pt idx="7573">
                        <c:v>42539.797013888892</c:v>
                      </c:pt>
                      <c:pt idx="7574">
                        <c:v>42539.797025462962</c:v>
                      </c:pt>
                      <c:pt idx="7575">
                        <c:v>42539.797037037039</c:v>
                      </c:pt>
                      <c:pt idx="7576">
                        <c:v>42539.797048611108</c:v>
                      </c:pt>
                      <c:pt idx="7577">
                        <c:v>42539.797060185185</c:v>
                      </c:pt>
                      <c:pt idx="7578">
                        <c:v>42539.797071759262</c:v>
                      </c:pt>
                      <c:pt idx="7579">
                        <c:v>42539.797083333331</c:v>
                      </c:pt>
                      <c:pt idx="7580">
                        <c:v>42539.797094907408</c:v>
                      </c:pt>
                      <c:pt idx="7581">
                        <c:v>42539.797106481485</c:v>
                      </c:pt>
                      <c:pt idx="7582">
                        <c:v>42539.797118055554</c:v>
                      </c:pt>
                      <c:pt idx="7583">
                        <c:v>42539.797129629631</c:v>
                      </c:pt>
                      <c:pt idx="7584">
                        <c:v>42539.7971412037</c:v>
                      </c:pt>
                      <c:pt idx="7585">
                        <c:v>42539.797152777777</c:v>
                      </c:pt>
                      <c:pt idx="7586">
                        <c:v>42539.797164351854</c:v>
                      </c:pt>
                      <c:pt idx="7587">
                        <c:v>42539.797175925924</c:v>
                      </c:pt>
                      <c:pt idx="7588">
                        <c:v>42539.7971875</c:v>
                      </c:pt>
                      <c:pt idx="7589">
                        <c:v>42539.797199074077</c:v>
                      </c:pt>
                      <c:pt idx="7590">
                        <c:v>42539.797210648147</c:v>
                      </c:pt>
                      <c:pt idx="7591">
                        <c:v>42539.797222222223</c:v>
                      </c:pt>
                      <c:pt idx="7592">
                        <c:v>42539.797233796293</c:v>
                      </c:pt>
                      <c:pt idx="7593">
                        <c:v>42539.79724537037</c:v>
                      </c:pt>
                      <c:pt idx="7594">
                        <c:v>42539.797256944446</c:v>
                      </c:pt>
                      <c:pt idx="7595">
                        <c:v>42539.797268518516</c:v>
                      </c:pt>
                      <c:pt idx="7596">
                        <c:v>42539.797280092593</c:v>
                      </c:pt>
                      <c:pt idx="7597">
                        <c:v>42539.797291666669</c:v>
                      </c:pt>
                      <c:pt idx="7598">
                        <c:v>42539.797303240739</c:v>
                      </c:pt>
                      <c:pt idx="7599">
                        <c:v>42539.797314814816</c:v>
                      </c:pt>
                      <c:pt idx="7600">
                        <c:v>42539.797326388885</c:v>
                      </c:pt>
                      <c:pt idx="7601">
                        <c:v>42539.797337962962</c:v>
                      </c:pt>
                      <c:pt idx="7602">
                        <c:v>42539.797349537039</c:v>
                      </c:pt>
                      <c:pt idx="7603">
                        <c:v>42539.797361111108</c:v>
                      </c:pt>
                      <c:pt idx="7604">
                        <c:v>42539.797372685185</c:v>
                      </c:pt>
                      <c:pt idx="7605">
                        <c:v>42539.797384259262</c:v>
                      </c:pt>
                      <c:pt idx="7606">
                        <c:v>42539.797395833331</c:v>
                      </c:pt>
                      <c:pt idx="7607">
                        <c:v>42539.797407407408</c:v>
                      </c:pt>
                      <c:pt idx="7608">
                        <c:v>42539.797418981485</c:v>
                      </c:pt>
                      <c:pt idx="7609">
                        <c:v>42539.797430555554</c:v>
                      </c:pt>
                      <c:pt idx="7610">
                        <c:v>42539.797442129631</c:v>
                      </c:pt>
                      <c:pt idx="7611">
                        <c:v>42539.797453703701</c:v>
                      </c:pt>
                      <c:pt idx="7612">
                        <c:v>42539.797465277778</c:v>
                      </c:pt>
                      <c:pt idx="7613">
                        <c:v>42539.797476851854</c:v>
                      </c:pt>
                      <c:pt idx="7614">
                        <c:v>42539.797488425924</c:v>
                      </c:pt>
                      <c:pt idx="7615">
                        <c:v>42539.797500000001</c:v>
                      </c:pt>
                      <c:pt idx="7616">
                        <c:v>42539.797511574077</c:v>
                      </c:pt>
                      <c:pt idx="7617">
                        <c:v>42539.797523148147</c:v>
                      </c:pt>
                      <c:pt idx="7618">
                        <c:v>42539.797534722224</c:v>
                      </c:pt>
                      <c:pt idx="7619">
                        <c:v>42539.797546296293</c:v>
                      </c:pt>
                      <c:pt idx="7620">
                        <c:v>42539.79755787037</c:v>
                      </c:pt>
                      <c:pt idx="7621">
                        <c:v>42539.797569444447</c:v>
                      </c:pt>
                      <c:pt idx="7622">
                        <c:v>42539.797581018516</c:v>
                      </c:pt>
                      <c:pt idx="7623">
                        <c:v>42539.797592592593</c:v>
                      </c:pt>
                      <c:pt idx="7624">
                        <c:v>42539.79760416667</c:v>
                      </c:pt>
                      <c:pt idx="7625">
                        <c:v>42539.797627314816</c:v>
                      </c:pt>
                      <c:pt idx="7626">
                        <c:v>42539.797638888886</c:v>
                      </c:pt>
                      <c:pt idx="7627">
                        <c:v>42539.797650462962</c:v>
                      </c:pt>
                      <c:pt idx="7628">
                        <c:v>42539.797662037039</c:v>
                      </c:pt>
                      <c:pt idx="7629">
                        <c:v>42539.797673611109</c:v>
                      </c:pt>
                      <c:pt idx="7630">
                        <c:v>42539.797685185185</c:v>
                      </c:pt>
                      <c:pt idx="7631">
                        <c:v>42539.797696759262</c:v>
                      </c:pt>
                      <c:pt idx="7632">
                        <c:v>42539.797708333332</c:v>
                      </c:pt>
                      <c:pt idx="7633">
                        <c:v>42539.797719907408</c:v>
                      </c:pt>
                      <c:pt idx="7634">
                        <c:v>42539.797731481478</c:v>
                      </c:pt>
                      <c:pt idx="7635">
                        <c:v>42539.797743055555</c:v>
                      </c:pt>
                      <c:pt idx="7636">
                        <c:v>42539.797754629632</c:v>
                      </c:pt>
                      <c:pt idx="7637">
                        <c:v>42539.797766203701</c:v>
                      </c:pt>
                      <c:pt idx="7638">
                        <c:v>42539.797777777778</c:v>
                      </c:pt>
                      <c:pt idx="7639">
                        <c:v>42539.797789351855</c:v>
                      </c:pt>
                      <c:pt idx="7640">
                        <c:v>42539.797800925924</c:v>
                      </c:pt>
                      <c:pt idx="7641">
                        <c:v>42539.797812500001</c:v>
                      </c:pt>
                      <c:pt idx="7642">
                        <c:v>42539.797824074078</c:v>
                      </c:pt>
                      <c:pt idx="7643">
                        <c:v>42539.797835648147</c:v>
                      </c:pt>
                      <c:pt idx="7644">
                        <c:v>42539.797847222224</c:v>
                      </c:pt>
                      <c:pt idx="7645">
                        <c:v>42539.79787037037</c:v>
                      </c:pt>
                      <c:pt idx="7646">
                        <c:v>42539.797881944447</c:v>
                      </c:pt>
                      <c:pt idx="7647">
                        <c:v>42539.797893518517</c:v>
                      </c:pt>
                      <c:pt idx="7648">
                        <c:v>42539.797905092593</c:v>
                      </c:pt>
                      <c:pt idx="7649">
                        <c:v>42539.79791666667</c:v>
                      </c:pt>
                      <c:pt idx="7650">
                        <c:v>42539.79792824074</c:v>
                      </c:pt>
                      <c:pt idx="7651">
                        <c:v>42539.797939814816</c:v>
                      </c:pt>
                      <c:pt idx="7652">
                        <c:v>42539.797951388886</c:v>
                      </c:pt>
                      <c:pt idx="7653">
                        <c:v>42539.797962962963</c:v>
                      </c:pt>
                      <c:pt idx="7654">
                        <c:v>42539.797974537039</c:v>
                      </c:pt>
                      <c:pt idx="7655">
                        <c:v>42539.797986111109</c:v>
                      </c:pt>
                      <c:pt idx="7656">
                        <c:v>42539.797997685186</c:v>
                      </c:pt>
                      <c:pt idx="7657">
                        <c:v>42539.798009259262</c:v>
                      </c:pt>
                      <c:pt idx="7658">
                        <c:v>42539.798020833332</c:v>
                      </c:pt>
                      <c:pt idx="7659">
                        <c:v>42539.798032407409</c:v>
                      </c:pt>
                      <c:pt idx="7660">
                        <c:v>42539.798043981478</c:v>
                      </c:pt>
                      <c:pt idx="7661">
                        <c:v>42539.798055555555</c:v>
                      </c:pt>
                      <c:pt idx="7662">
                        <c:v>42539.798067129632</c:v>
                      </c:pt>
                      <c:pt idx="7663">
                        <c:v>42539.798078703701</c:v>
                      </c:pt>
                      <c:pt idx="7664">
                        <c:v>42539.798090277778</c:v>
                      </c:pt>
                      <c:pt idx="7665">
                        <c:v>42539.798101851855</c:v>
                      </c:pt>
                      <c:pt idx="7666">
                        <c:v>42539.798113425924</c:v>
                      </c:pt>
                      <c:pt idx="7667">
                        <c:v>42539.798125000001</c:v>
                      </c:pt>
                      <c:pt idx="7668">
                        <c:v>42539.798136574071</c:v>
                      </c:pt>
                      <c:pt idx="7669">
                        <c:v>42539.798148148147</c:v>
                      </c:pt>
                      <c:pt idx="7670">
                        <c:v>42539.798159722224</c:v>
                      </c:pt>
                      <c:pt idx="7671">
                        <c:v>42539.798171296294</c:v>
                      </c:pt>
                      <c:pt idx="7672">
                        <c:v>42539.798182870371</c:v>
                      </c:pt>
                      <c:pt idx="7673">
                        <c:v>42539.798194444447</c:v>
                      </c:pt>
                      <c:pt idx="7674">
                        <c:v>42539.798206018517</c:v>
                      </c:pt>
                      <c:pt idx="7675">
                        <c:v>42539.798217592594</c:v>
                      </c:pt>
                      <c:pt idx="7676">
                        <c:v>42539.798229166663</c:v>
                      </c:pt>
                      <c:pt idx="7677">
                        <c:v>42539.79824074074</c:v>
                      </c:pt>
                      <c:pt idx="7678">
                        <c:v>42539.798252314817</c:v>
                      </c:pt>
                      <c:pt idx="7679">
                        <c:v>42539.798263888886</c:v>
                      </c:pt>
                      <c:pt idx="7680">
                        <c:v>42539.798275462963</c:v>
                      </c:pt>
                      <c:pt idx="7681">
                        <c:v>42539.79828703704</c:v>
                      </c:pt>
                      <c:pt idx="7682">
                        <c:v>42539.798298611109</c:v>
                      </c:pt>
                      <c:pt idx="7683">
                        <c:v>42539.798310185186</c:v>
                      </c:pt>
                      <c:pt idx="7684">
                        <c:v>42539.798321759263</c:v>
                      </c:pt>
                      <c:pt idx="7685">
                        <c:v>42539.798333333332</c:v>
                      </c:pt>
                      <c:pt idx="7686">
                        <c:v>42539.798344907409</c:v>
                      </c:pt>
                      <c:pt idx="7687">
                        <c:v>42539.798356481479</c:v>
                      </c:pt>
                      <c:pt idx="7688">
                        <c:v>42539.798368055555</c:v>
                      </c:pt>
                      <c:pt idx="7689">
                        <c:v>42539.798379629632</c:v>
                      </c:pt>
                      <c:pt idx="7690">
                        <c:v>42539.798391203702</c:v>
                      </c:pt>
                      <c:pt idx="7691">
                        <c:v>42539.798402777778</c:v>
                      </c:pt>
                      <c:pt idx="7692">
                        <c:v>42539.798414351855</c:v>
                      </c:pt>
                      <c:pt idx="7693">
                        <c:v>42539.798425925925</c:v>
                      </c:pt>
                      <c:pt idx="7694">
                        <c:v>42539.798437500001</c:v>
                      </c:pt>
                      <c:pt idx="7695">
                        <c:v>42539.798449074071</c:v>
                      </c:pt>
                      <c:pt idx="7696">
                        <c:v>42539.798460648148</c:v>
                      </c:pt>
                      <c:pt idx="7697">
                        <c:v>42539.798472222225</c:v>
                      </c:pt>
                      <c:pt idx="7698">
                        <c:v>42539.798483796294</c:v>
                      </c:pt>
                      <c:pt idx="7699">
                        <c:v>42539.798506944448</c:v>
                      </c:pt>
                      <c:pt idx="7700">
                        <c:v>42539.798518518517</c:v>
                      </c:pt>
                      <c:pt idx="7701">
                        <c:v>42539.798530092594</c:v>
                      </c:pt>
                      <c:pt idx="7702">
                        <c:v>42539.798541666663</c:v>
                      </c:pt>
                      <c:pt idx="7703">
                        <c:v>42539.79855324074</c:v>
                      </c:pt>
                      <c:pt idx="7704">
                        <c:v>42539.798564814817</c:v>
                      </c:pt>
                      <c:pt idx="7705">
                        <c:v>42539.798576388886</c:v>
                      </c:pt>
                      <c:pt idx="7706">
                        <c:v>42539.798587962963</c:v>
                      </c:pt>
                      <c:pt idx="7707">
                        <c:v>42539.79859953704</c:v>
                      </c:pt>
                      <c:pt idx="7708">
                        <c:v>42539.798611111109</c:v>
                      </c:pt>
                      <c:pt idx="7709">
                        <c:v>42539.798622685186</c:v>
                      </c:pt>
                      <c:pt idx="7710">
                        <c:v>42539.798634259256</c:v>
                      </c:pt>
                      <c:pt idx="7711">
                        <c:v>42539.798645833333</c:v>
                      </c:pt>
                      <c:pt idx="7712">
                        <c:v>42539.798657407409</c:v>
                      </c:pt>
                      <c:pt idx="7713">
                        <c:v>42539.798668981479</c:v>
                      </c:pt>
                      <c:pt idx="7714">
                        <c:v>42539.798680555556</c:v>
                      </c:pt>
                      <c:pt idx="7715">
                        <c:v>42539.798692129632</c:v>
                      </c:pt>
                      <c:pt idx="7716">
                        <c:v>42539.798703703702</c:v>
                      </c:pt>
                      <c:pt idx="7717">
                        <c:v>42539.798715277779</c:v>
                      </c:pt>
                      <c:pt idx="7718">
                        <c:v>42539.798726851855</c:v>
                      </c:pt>
                      <c:pt idx="7719">
                        <c:v>42539.798738425925</c:v>
                      </c:pt>
                      <c:pt idx="7720">
                        <c:v>42539.798750000002</c:v>
                      </c:pt>
                      <c:pt idx="7721">
                        <c:v>42539.798761574071</c:v>
                      </c:pt>
                      <c:pt idx="7722">
                        <c:v>42539.798773148148</c:v>
                      </c:pt>
                      <c:pt idx="7723">
                        <c:v>42539.798784722225</c:v>
                      </c:pt>
                      <c:pt idx="7724">
                        <c:v>42539.798796296294</c:v>
                      </c:pt>
                      <c:pt idx="7725">
                        <c:v>42539.798807870371</c:v>
                      </c:pt>
                      <c:pt idx="7726">
                        <c:v>42539.798819444448</c:v>
                      </c:pt>
                      <c:pt idx="7727">
                        <c:v>42539.798831018517</c:v>
                      </c:pt>
                      <c:pt idx="7728">
                        <c:v>42539.798842592594</c:v>
                      </c:pt>
                      <c:pt idx="7729">
                        <c:v>42539.798854166664</c:v>
                      </c:pt>
                      <c:pt idx="7730">
                        <c:v>42539.79886574074</c:v>
                      </c:pt>
                      <c:pt idx="7731">
                        <c:v>42539.798877314817</c:v>
                      </c:pt>
                      <c:pt idx="7732">
                        <c:v>42539.798888888887</c:v>
                      </c:pt>
                      <c:pt idx="7733">
                        <c:v>42539.798900462964</c:v>
                      </c:pt>
                      <c:pt idx="7734">
                        <c:v>42539.79891203704</c:v>
                      </c:pt>
                      <c:pt idx="7735">
                        <c:v>42539.79892361111</c:v>
                      </c:pt>
                      <c:pt idx="7736">
                        <c:v>42539.798935185187</c:v>
                      </c:pt>
                      <c:pt idx="7737">
                        <c:v>42539.798946759256</c:v>
                      </c:pt>
                      <c:pt idx="7738">
                        <c:v>42539.798958333333</c:v>
                      </c:pt>
                      <c:pt idx="7739">
                        <c:v>42539.79896990741</c:v>
                      </c:pt>
                      <c:pt idx="7740">
                        <c:v>42539.798981481479</c:v>
                      </c:pt>
                      <c:pt idx="7741">
                        <c:v>42539.798993055556</c:v>
                      </c:pt>
                      <c:pt idx="7742">
                        <c:v>42539.799004629633</c:v>
                      </c:pt>
                      <c:pt idx="7743">
                        <c:v>42539.799016203702</c:v>
                      </c:pt>
                      <c:pt idx="7744">
                        <c:v>42539.799027777779</c:v>
                      </c:pt>
                      <c:pt idx="7745">
                        <c:v>42539.799039351848</c:v>
                      </c:pt>
                      <c:pt idx="7746">
                        <c:v>42539.799050925925</c:v>
                      </c:pt>
                      <c:pt idx="7747">
                        <c:v>42539.799062500002</c:v>
                      </c:pt>
                      <c:pt idx="7748">
                        <c:v>42539.799074074072</c:v>
                      </c:pt>
                      <c:pt idx="7749">
                        <c:v>42539.799085648148</c:v>
                      </c:pt>
                      <c:pt idx="7750">
                        <c:v>42539.799097222225</c:v>
                      </c:pt>
                      <c:pt idx="7751">
                        <c:v>42539.799108796295</c:v>
                      </c:pt>
                      <c:pt idx="7752">
                        <c:v>42539.799120370371</c:v>
                      </c:pt>
                      <c:pt idx="7753">
                        <c:v>42539.799131944441</c:v>
                      </c:pt>
                      <c:pt idx="7754">
                        <c:v>42539.799143518518</c:v>
                      </c:pt>
                      <c:pt idx="7755">
                        <c:v>42539.799155092594</c:v>
                      </c:pt>
                      <c:pt idx="7756">
                        <c:v>42539.799178240741</c:v>
                      </c:pt>
                      <c:pt idx="7757">
                        <c:v>42539.799189814818</c:v>
                      </c:pt>
                      <c:pt idx="7758">
                        <c:v>42539.799201388887</c:v>
                      </c:pt>
                      <c:pt idx="7759">
                        <c:v>42539.799212962964</c:v>
                      </c:pt>
                      <c:pt idx="7760">
                        <c:v>42539.799224537041</c:v>
                      </c:pt>
                      <c:pt idx="7761">
                        <c:v>42539.79923611111</c:v>
                      </c:pt>
                      <c:pt idx="7762">
                        <c:v>42539.799247685187</c:v>
                      </c:pt>
                      <c:pt idx="7763">
                        <c:v>42539.799259259256</c:v>
                      </c:pt>
                      <c:pt idx="7764">
                        <c:v>42539.799270833333</c:v>
                      </c:pt>
                      <c:pt idx="7765">
                        <c:v>42539.79928240741</c:v>
                      </c:pt>
                      <c:pt idx="7766">
                        <c:v>42539.799293981479</c:v>
                      </c:pt>
                      <c:pt idx="7767">
                        <c:v>42539.799305555556</c:v>
                      </c:pt>
                      <c:pt idx="7768">
                        <c:v>42539.799317129633</c:v>
                      </c:pt>
                      <c:pt idx="7769">
                        <c:v>42539.799328703702</c:v>
                      </c:pt>
                      <c:pt idx="7770">
                        <c:v>42539.799340277779</c:v>
                      </c:pt>
                      <c:pt idx="7771">
                        <c:v>42539.799351851849</c:v>
                      </c:pt>
                      <c:pt idx="7772">
                        <c:v>42539.799363425926</c:v>
                      </c:pt>
                      <c:pt idx="7773">
                        <c:v>42539.799375000002</c:v>
                      </c:pt>
                      <c:pt idx="7774">
                        <c:v>42539.799386574072</c:v>
                      </c:pt>
                      <c:pt idx="7775">
                        <c:v>42539.799398148149</c:v>
                      </c:pt>
                      <c:pt idx="7776">
                        <c:v>42539.799409722225</c:v>
                      </c:pt>
                      <c:pt idx="7777">
                        <c:v>42539.799421296295</c:v>
                      </c:pt>
                      <c:pt idx="7778">
                        <c:v>42539.799432870372</c:v>
                      </c:pt>
                      <c:pt idx="7779">
                        <c:v>42539.799444444441</c:v>
                      </c:pt>
                      <c:pt idx="7780">
                        <c:v>42539.799456018518</c:v>
                      </c:pt>
                      <c:pt idx="7781">
                        <c:v>42539.799467592595</c:v>
                      </c:pt>
                      <c:pt idx="7782">
                        <c:v>42539.799479166664</c:v>
                      </c:pt>
                      <c:pt idx="7783">
                        <c:v>42539.799490740741</c:v>
                      </c:pt>
                      <c:pt idx="7784">
                        <c:v>42539.799502314818</c:v>
                      </c:pt>
                      <c:pt idx="7785">
                        <c:v>42539.799513888887</c:v>
                      </c:pt>
                      <c:pt idx="7786">
                        <c:v>42539.799525462964</c:v>
                      </c:pt>
                      <c:pt idx="7787">
                        <c:v>42539.799537037034</c:v>
                      </c:pt>
                      <c:pt idx="7788">
                        <c:v>42539.79954861111</c:v>
                      </c:pt>
                      <c:pt idx="7789">
                        <c:v>42539.799560185187</c:v>
                      </c:pt>
                      <c:pt idx="7790">
                        <c:v>42539.799571759257</c:v>
                      </c:pt>
                      <c:pt idx="7791">
                        <c:v>42539.799583333333</c:v>
                      </c:pt>
                      <c:pt idx="7792">
                        <c:v>42539.79959490741</c:v>
                      </c:pt>
                      <c:pt idx="7793">
                        <c:v>42539.79960648148</c:v>
                      </c:pt>
                      <c:pt idx="7794">
                        <c:v>42539.799618055556</c:v>
                      </c:pt>
                      <c:pt idx="7795">
                        <c:v>42539.799629629626</c:v>
                      </c:pt>
                      <c:pt idx="7796">
                        <c:v>42539.799641203703</c:v>
                      </c:pt>
                      <c:pt idx="7797">
                        <c:v>42539.79965277778</c:v>
                      </c:pt>
                      <c:pt idx="7798">
                        <c:v>42539.799664351849</c:v>
                      </c:pt>
                      <c:pt idx="7799">
                        <c:v>42539.799675925926</c:v>
                      </c:pt>
                      <c:pt idx="7800">
                        <c:v>42539.799687500003</c:v>
                      </c:pt>
                      <c:pt idx="7801">
                        <c:v>42539.799699074072</c:v>
                      </c:pt>
                      <c:pt idx="7802">
                        <c:v>42539.799722222226</c:v>
                      </c:pt>
                      <c:pt idx="7803">
                        <c:v>42539.799733796295</c:v>
                      </c:pt>
                      <c:pt idx="7804">
                        <c:v>42539.799745370372</c:v>
                      </c:pt>
                      <c:pt idx="7805">
                        <c:v>42539.799756944441</c:v>
                      </c:pt>
                      <c:pt idx="7806">
                        <c:v>42539.799768518518</c:v>
                      </c:pt>
                      <c:pt idx="7807">
                        <c:v>42539.799780092595</c:v>
                      </c:pt>
                      <c:pt idx="7808">
                        <c:v>42539.799791666665</c:v>
                      </c:pt>
                      <c:pt idx="7809">
                        <c:v>42539.799803240741</c:v>
                      </c:pt>
                      <c:pt idx="7810">
                        <c:v>42539.799814814818</c:v>
                      </c:pt>
                      <c:pt idx="7811">
                        <c:v>42539.799826388888</c:v>
                      </c:pt>
                      <c:pt idx="7812">
                        <c:v>42539.799837962964</c:v>
                      </c:pt>
                      <c:pt idx="7813">
                        <c:v>42539.799849537034</c:v>
                      </c:pt>
                      <c:pt idx="7814">
                        <c:v>42539.799872685187</c:v>
                      </c:pt>
                      <c:pt idx="7815">
                        <c:v>42539.799884259257</c:v>
                      </c:pt>
                      <c:pt idx="7816">
                        <c:v>42539.799907407411</c:v>
                      </c:pt>
                      <c:pt idx="7817">
                        <c:v>42539.79991898148</c:v>
                      </c:pt>
                      <c:pt idx="7818">
                        <c:v>42539.799930555557</c:v>
                      </c:pt>
                      <c:pt idx="7819">
                        <c:v>42539.799942129626</c:v>
                      </c:pt>
                      <c:pt idx="7820">
                        <c:v>42539.799953703703</c:v>
                      </c:pt>
                      <c:pt idx="7821">
                        <c:v>42539.79996527778</c:v>
                      </c:pt>
                      <c:pt idx="7822">
                        <c:v>42539.799976851849</c:v>
                      </c:pt>
                      <c:pt idx="7823">
                        <c:v>42539.799988425926</c:v>
                      </c:pt>
                      <c:pt idx="7824">
                        <c:v>42539.8</c:v>
                      </c:pt>
                      <c:pt idx="7825">
                        <c:v>42539.800011574072</c:v>
                      </c:pt>
                      <c:pt idx="7826">
                        <c:v>42539.800023148149</c:v>
                      </c:pt>
                      <c:pt idx="7827">
                        <c:v>42539.800034722219</c:v>
                      </c:pt>
                      <c:pt idx="7828">
                        <c:v>42539.800046296295</c:v>
                      </c:pt>
                      <c:pt idx="7829">
                        <c:v>42539.800057870372</c:v>
                      </c:pt>
                      <c:pt idx="7830">
                        <c:v>42539.800069444442</c:v>
                      </c:pt>
                      <c:pt idx="7831">
                        <c:v>42539.800081018519</c:v>
                      </c:pt>
                      <c:pt idx="7832">
                        <c:v>42539.800092592595</c:v>
                      </c:pt>
                      <c:pt idx="7833">
                        <c:v>42539.800104166665</c:v>
                      </c:pt>
                      <c:pt idx="7834">
                        <c:v>42539.800115740742</c:v>
                      </c:pt>
                      <c:pt idx="7835">
                        <c:v>42539.800127314818</c:v>
                      </c:pt>
                      <c:pt idx="7836">
                        <c:v>42539.800138888888</c:v>
                      </c:pt>
                      <c:pt idx="7837">
                        <c:v>42539.800150462965</c:v>
                      </c:pt>
                      <c:pt idx="7838">
                        <c:v>42539.800162037034</c:v>
                      </c:pt>
                      <c:pt idx="7839">
                        <c:v>42539.800173611111</c:v>
                      </c:pt>
                      <c:pt idx="7840">
                        <c:v>42539.800185185188</c:v>
                      </c:pt>
                      <c:pt idx="7841">
                        <c:v>42539.800196759257</c:v>
                      </c:pt>
                      <c:pt idx="7842">
                        <c:v>42539.800208333334</c:v>
                      </c:pt>
                      <c:pt idx="7843">
                        <c:v>42539.800219907411</c:v>
                      </c:pt>
                      <c:pt idx="7844">
                        <c:v>42539.80023148148</c:v>
                      </c:pt>
                      <c:pt idx="7845">
                        <c:v>42539.800243055557</c:v>
                      </c:pt>
                      <c:pt idx="7846">
                        <c:v>42539.800254629627</c:v>
                      </c:pt>
                      <c:pt idx="7847">
                        <c:v>42539.800266203703</c:v>
                      </c:pt>
                      <c:pt idx="7848">
                        <c:v>42539.80027777778</c:v>
                      </c:pt>
                      <c:pt idx="7849">
                        <c:v>42539.80028935185</c:v>
                      </c:pt>
                      <c:pt idx="7850">
                        <c:v>42539.800300925926</c:v>
                      </c:pt>
                      <c:pt idx="7851">
                        <c:v>42539.800312500003</c:v>
                      </c:pt>
                      <c:pt idx="7852">
                        <c:v>42539.800324074073</c:v>
                      </c:pt>
                      <c:pt idx="7853">
                        <c:v>42539.800335648149</c:v>
                      </c:pt>
                      <c:pt idx="7854">
                        <c:v>42539.800347222219</c:v>
                      </c:pt>
                      <c:pt idx="7855">
                        <c:v>42539.800358796296</c:v>
                      </c:pt>
                      <c:pt idx="7856">
                        <c:v>42539.800370370373</c:v>
                      </c:pt>
                      <c:pt idx="7857">
                        <c:v>42539.800381944442</c:v>
                      </c:pt>
                      <c:pt idx="7858">
                        <c:v>42539.800393518519</c:v>
                      </c:pt>
                      <c:pt idx="7859">
                        <c:v>42539.800405092596</c:v>
                      </c:pt>
                      <c:pt idx="7860">
                        <c:v>42539.800416666665</c:v>
                      </c:pt>
                      <c:pt idx="7861">
                        <c:v>42539.800439814811</c:v>
                      </c:pt>
                      <c:pt idx="7862">
                        <c:v>42539.800451388888</c:v>
                      </c:pt>
                      <c:pt idx="7863">
                        <c:v>42539.800462962965</c:v>
                      </c:pt>
                      <c:pt idx="7864">
                        <c:v>42539.800474537034</c:v>
                      </c:pt>
                      <c:pt idx="7865">
                        <c:v>42539.800486111111</c:v>
                      </c:pt>
                      <c:pt idx="7866">
                        <c:v>42539.800497685188</c:v>
                      </c:pt>
                      <c:pt idx="7867">
                        <c:v>42539.800509259258</c:v>
                      </c:pt>
                      <c:pt idx="7868">
                        <c:v>42539.800520833334</c:v>
                      </c:pt>
                      <c:pt idx="7869">
                        <c:v>42539.800532407404</c:v>
                      </c:pt>
                      <c:pt idx="7870">
                        <c:v>42539.800543981481</c:v>
                      </c:pt>
                      <c:pt idx="7871">
                        <c:v>42539.800555555557</c:v>
                      </c:pt>
                      <c:pt idx="7872">
                        <c:v>42539.800567129627</c:v>
                      </c:pt>
                      <c:pt idx="7873">
                        <c:v>42539.800578703704</c:v>
                      </c:pt>
                      <c:pt idx="7874">
                        <c:v>42539.80059027778</c:v>
                      </c:pt>
                      <c:pt idx="7875">
                        <c:v>42539.80060185185</c:v>
                      </c:pt>
                      <c:pt idx="7876">
                        <c:v>42539.800613425927</c:v>
                      </c:pt>
                      <c:pt idx="7877">
                        <c:v>42539.800625000003</c:v>
                      </c:pt>
                      <c:pt idx="7878">
                        <c:v>42539.800636574073</c:v>
                      </c:pt>
                      <c:pt idx="7879">
                        <c:v>42539.80064814815</c:v>
                      </c:pt>
                      <c:pt idx="7880">
                        <c:v>42539.800659722219</c:v>
                      </c:pt>
                      <c:pt idx="7881">
                        <c:v>42539.800671296296</c:v>
                      </c:pt>
                      <c:pt idx="7882">
                        <c:v>42539.800682870373</c:v>
                      </c:pt>
                      <c:pt idx="7883">
                        <c:v>42539.800694444442</c:v>
                      </c:pt>
                      <c:pt idx="7884">
                        <c:v>42539.800706018519</c:v>
                      </c:pt>
                      <c:pt idx="7885">
                        <c:v>42539.800717592596</c:v>
                      </c:pt>
                      <c:pt idx="7886">
                        <c:v>42539.800729166665</c:v>
                      </c:pt>
                      <c:pt idx="7887">
                        <c:v>42539.800740740742</c:v>
                      </c:pt>
                      <c:pt idx="7888">
                        <c:v>42539.800752314812</c:v>
                      </c:pt>
                      <c:pt idx="7889">
                        <c:v>42539.800763888888</c:v>
                      </c:pt>
                      <c:pt idx="7890">
                        <c:v>42539.800775462965</c:v>
                      </c:pt>
                      <c:pt idx="7891">
                        <c:v>42539.800787037035</c:v>
                      </c:pt>
                      <c:pt idx="7892">
                        <c:v>42539.800810185188</c:v>
                      </c:pt>
                      <c:pt idx="7893">
                        <c:v>42539.800821759258</c:v>
                      </c:pt>
                      <c:pt idx="7894">
                        <c:v>42539.800833333335</c:v>
                      </c:pt>
                      <c:pt idx="7895">
                        <c:v>42539.800844907404</c:v>
                      </c:pt>
                      <c:pt idx="7896">
                        <c:v>42539.800856481481</c:v>
                      </c:pt>
                      <c:pt idx="7897">
                        <c:v>42539.800868055558</c:v>
                      </c:pt>
                      <c:pt idx="7898">
                        <c:v>42539.800879629627</c:v>
                      </c:pt>
                      <c:pt idx="7899">
                        <c:v>42539.800891203704</c:v>
                      </c:pt>
                      <c:pt idx="7900">
                        <c:v>42539.800902777781</c:v>
                      </c:pt>
                      <c:pt idx="7901">
                        <c:v>42539.80091435185</c:v>
                      </c:pt>
                      <c:pt idx="7902">
                        <c:v>42539.800925925927</c:v>
                      </c:pt>
                      <c:pt idx="7903">
                        <c:v>42539.800937499997</c:v>
                      </c:pt>
                      <c:pt idx="7904">
                        <c:v>42539.800949074073</c:v>
                      </c:pt>
                      <c:pt idx="7905">
                        <c:v>42539.80096064815</c:v>
                      </c:pt>
                      <c:pt idx="7906">
                        <c:v>42539.80097222222</c:v>
                      </c:pt>
                      <c:pt idx="7907">
                        <c:v>42539.800983796296</c:v>
                      </c:pt>
                      <c:pt idx="7908">
                        <c:v>42539.800995370373</c:v>
                      </c:pt>
                      <c:pt idx="7909">
                        <c:v>42539.801006944443</c:v>
                      </c:pt>
                      <c:pt idx="7910">
                        <c:v>42539.801030092596</c:v>
                      </c:pt>
                      <c:pt idx="7911">
                        <c:v>42539.801041666666</c:v>
                      </c:pt>
                      <c:pt idx="7912">
                        <c:v>42539.801053240742</c:v>
                      </c:pt>
                      <c:pt idx="7913">
                        <c:v>42539.801064814812</c:v>
                      </c:pt>
                      <c:pt idx="7914">
                        <c:v>42539.801076388889</c:v>
                      </c:pt>
                      <c:pt idx="7915">
                        <c:v>42539.801087962966</c:v>
                      </c:pt>
                      <c:pt idx="7916">
                        <c:v>42539.801099537035</c:v>
                      </c:pt>
                      <c:pt idx="7917">
                        <c:v>42539.801111111112</c:v>
                      </c:pt>
                      <c:pt idx="7918">
                        <c:v>42539.801122685189</c:v>
                      </c:pt>
                      <c:pt idx="7919">
                        <c:v>42539.801134259258</c:v>
                      </c:pt>
                      <c:pt idx="7920">
                        <c:v>42539.801145833335</c:v>
                      </c:pt>
                      <c:pt idx="7921">
                        <c:v>42539.801157407404</c:v>
                      </c:pt>
                      <c:pt idx="7922">
                        <c:v>42539.801168981481</c:v>
                      </c:pt>
                      <c:pt idx="7923">
                        <c:v>42539.801180555558</c:v>
                      </c:pt>
                      <c:pt idx="7924">
                        <c:v>42539.801192129627</c:v>
                      </c:pt>
                      <c:pt idx="7925">
                        <c:v>42539.801203703704</c:v>
                      </c:pt>
                      <c:pt idx="7926">
                        <c:v>42539.801215277781</c:v>
                      </c:pt>
                      <c:pt idx="7927">
                        <c:v>42539.801226851851</c:v>
                      </c:pt>
                      <c:pt idx="7928">
                        <c:v>42539.801238425927</c:v>
                      </c:pt>
                      <c:pt idx="7929">
                        <c:v>42539.801249999997</c:v>
                      </c:pt>
                      <c:pt idx="7930">
                        <c:v>42539.801261574074</c:v>
                      </c:pt>
                      <c:pt idx="7931">
                        <c:v>42539.80127314815</c:v>
                      </c:pt>
                      <c:pt idx="7932">
                        <c:v>42539.80128472222</c:v>
                      </c:pt>
                      <c:pt idx="7933">
                        <c:v>42539.801296296297</c:v>
                      </c:pt>
                      <c:pt idx="7934">
                        <c:v>42539.801307870373</c:v>
                      </c:pt>
                      <c:pt idx="7935">
                        <c:v>42539.801319444443</c:v>
                      </c:pt>
                      <c:pt idx="7936">
                        <c:v>42539.80133101852</c:v>
                      </c:pt>
                      <c:pt idx="7937">
                        <c:v>42539.801342592589</c:v>
                      </c:pt>
                      <c:pt idx="7938">
                        <c:v>42539.801354166666</c:v>
                      </c:pt>
                      <c:pt idx="7939">
                        <c:v>42539.801365740743</c:v>
                      </c:pt>
                      <c:pt idx="7940">
                        <c:v>42539.801377314812</c:v>
                      </c:pt>
                      <c:pt idx="7941">
                        <c:v>42539.801388888889</c:v>
                      </c:pt>
                      <c:pt idx="7942">
                        <c:v>42539.801400462966</c:v>
                      </c:pt>
                      <c:pt idx="7943">
                        <c:v>42539.801412037035</c:v>
                      </c:pt>
                      <c:pt idx="7944">
                        <c:v>42539.801423611112</c:v>
                      </c:pt>
                      <c:pt idx="7945">
                        <c:v>42539.801435185182</c:v>
                      </c:pt>
                      <c:pt idx="7946">
                        <c:v>42539.801446759258</c:v>
                      </c:pt>
                      <c:pt idx="7947">
                        <c:v>42539.801458333335</c:v>
                      </c:pt>
                      <c:pt idx="7948">
                        <c:v>42539.801469907405</c:v>
                      </c:pt>
                      <c:pt idx="7949">
                        <c:v>42539.801481481481</c:v>
                      </c:pt>
                      <c:pt idx="7950">
                        <c:v>42539.801493055558</c:v>
                      </c:pt>
                      <c:pt idx="7951">
                        <c:v>42539.801504629628</c:v>
                      </c:pt>
                      <c:pt idx="7952">
                        <c:v>42539.801516203705</c:v>
                      </c:pt>
                      <c:pt idx="7953">
                        <c:v>42539.801527777781</c:v>
                      </c:pt>
                      <c:pt idx="7954">
                        <c:v>42539.801539351851</c:v>
                      </c:pt>
                      <c:pt idx="7955">
                        <c:v>42539.801550925928</c:v>
                      </c:pt>
                      <c:pt idx="7956">
                        <c:v>42539.801562499997</c:v>
                      </c:pt>
                      <c:pt idx="7957">
                        <c:v>42539.801574074074</c:v>
                      </c:pt>
                      <c:pt idx="7958">
                        <c:v>42539.801585648151</c:v>
                      </c:pt>
                      <c:pt idx="7959">
                        <c:v>42539.80159722222</c:v>
                      </c:pt>
                      <c:pt idx="7960">
                        <c:v>42539.801608796297</c:v>
                      </c:pt>
                      <c:pt idx="7961">
                        <c:v>42539.801620370374</c:v>
                      </c:pt>
                      <c:pt idx="7962">
                        <c:v>42539.801631944443</c:v>
                      </c:pt>
                      <c:pt idx="7963">
                        <c:v>42539.80164351852</c:v>
                      </c:pt>
                      <c:pt idx="7964">
                        <c:v>42539.801655092589</c:v>
                      </c:pt>
                      <c:pt idx="7965">
                        <c:v>42539.801666666666</c:v>
                      </c:pt>
                      <c:pt idx="7966">
                        <c:v>42539.801678240743</c:v>
                      </c:pt>
                      <c:pt idx="7967">
                        <c:v>42539.801689814813</c:v>
                      </c:pt>
                      <c:pt idx="7968">
                        <c:v>42539.801701388889</c:v>
                      </c:pt>
                      <c:pt idx="7969">
                        <c:v>42539.801712962966</c:v>
                      </c:pt>
                      <c:pt idx="7970">
                        <c:v>42539.801724537036</c:v>
                      </c:pt>
                      <c:pt idx="7971">
                        <c:v>42539.801736111112</c:v>
                      </c:pt>
                      <c:pt idx="7972">
                        <c:v>42539.801747685182</c:v>
                      </c:pt>
                      <c:pt idx="7973">
                        <c:v>42539.801759259259</c:v>
                      </c:pt>
                      <c:pt idx="7974">
                        <c:v>42539.801770833335</c:v>
                      </c:pt>
                      <c:pt idx="7975">
                        <c:v>42539.801782407405</c:v>
                      </c:pt>
                      <c:pt idx="7976">
                        <c:v>42539.801793981482</c:v>
                      </c:pt>
                      <c:pt idx="7977">
                        <c:v>42539.801805555559</c:v>
                      </c:pt>
                      <c:pt idx="7978">
                        <c:v>42539.801817129628</c:v>
                      </c:pt>
                      <c:pt idx="7979">
                        <c:v>42539.801828703705</c:v>
                      </c:pt>
                      <c:pt idx="7980">
                        <c:v>42539.801840277774</c:v>
                      </c:pt>
                      <c:pt idx="7981">
                        <c:v>42539.801863425928</c:v>
                      </c:pt>
                      <c:pt idx="7982">
                        <c:v>42539.801874999997</c:v>
                      </c:pt>
                      <c:pt idx="7983">
                        <c:v>42539.801886574074</c:v>
                      </c:pt>
                      <c:pt idx="7984">
                        <c:v>42539.80190972222</c:v>
                      </c:pt>
                      <c:pt idx="7985">
                        <c:v>42539.801921296297</c:v>
                      </c:pt>
                      <c:pt idx="7986">
                        <c:v>42539.801932870374</c:v>
                      </c:pt>
                      <c:pt idx="7987">
                        <c:v>42539.801944444444</c:v>
                      </c:pt>
                      <c:pt idx="7988">
                        <c:v>42539.80195601852</c:v>
                      </c:pt>
                      <c:pt idx="7989">
                        <c:v>42539.80196759259</c:v>
                      </c:pt>
                      <c:pt idx="7990">
                        <c:v>42539.801979166667</c:v>
                      </c:pt>
                      <c:pt idx="7991">
                        <c:v>42539.801990740743</c:v>
                      </c:pt>
                      <c:pt idx="7992">
                        <c:v>42539.802002314813</c:v>
                      </c:pt>
                      <c:pt idx="7993">
                        <c:v>42539.80201388889</c:v>
                      </c:pt>
                      <c:pt idx="7994">
                        <c:v>42539.802037037036</c:v>
                      </c:pt>
                      <c:pt idx="7995">
                        <c:v>42539.802048611113</c:v>
                      </c:pt>
                      <c:pt idx="7996">
                        <c:v>42539.802060185182</c:v>
                      </c:pt>
                      <c:pt idx="7997">
                        <c:v>42539.802071759259</c:v>
                      </c:pt>
                      <c:pt idx="7998">
                        <c:v>42539.802083333336</c:v>
                      </c:pt>
                      <c:pt idx="7999">
                        <c:v>42539.802094907405</c:v>
                      </c:pt>
                      <c:pt idx="8000">
                        <c:v>42539.802106481482</c:v>
                      </c:pt>
                      <c:pt idx="8001">
                        <c:v>42539.802118055559</c:v>
                      </c:pt>
                      <c:pt idx="8002">
                        <c:v>42539.802129629628</c:v>
                      </c:pt>
                      <c:pt idx="8003">
                        <c:v>42539.802141203705</c:v>
                      </c:pt>
                      <c:pt idx="8004">
                        <c:v>42539.802152777775</c:v>
                      </c:pt>
                      <c:pt idx="8005">
                        <c:v>42539.802164351851</c:v>
                      </c:pt>
                      <c:pt idx="8006">
                        <c:v>42539.802175925928</c:v>
                      </c:pt>
                      <c:pt idx="8007">
                        <c:v>42539.802187499998</c:v>
                      </c:pt>
                      <c:pt idx="8008">
                        <c:v>42539.802199074074</c:v>
                      </c:pt>
                      <c:pt idx="8009">
                        <c:v>42539.802210648151</c:v>
                      </c:pt>
                      <c:pt idx="8010">
                        <c:v>42539.802222222221</c:v>
                      </c:pt>
                      <c:pt idx="8011">
                        <c:v>42539.802233796298</c:v>
                      </c:pt>
                      <c:pt idx="8012">
                        <c:v>42539.802245370367</c:v>
                      </c:pt>
                      <c:pt idx="8013">
                        <c:v>42539.802256944444</c:v>
                      </c:pt>
                      <c:pt idx="8014">
                        <c:v>42539.802268518521</c:v>
                      </c:pt>
                      <c:pt idx="8015">
                        <c:v>42539.80228009259</c:v>
                      </c:pt>
                      <c:pt idx="8016">
                        <c:v>42539.802303240744</c:v>
                      </c:pt>
                      <c:pt idx="8017">
                        <c:v>42539.802314814813</c:v>
                      </c:pt>
                      <c:pt idx="8018">
                        <c:v>42539.80232638889</c:v>
                      </c:pt>
                      <c:pt idx="8019">
                        <c:v>42539.802337962959</c:v>
                      </c:pt>
                      <c:pt idx="8020">
                        <c:v>42539.802349537036</c:v>
                      </c:pt>
                      <c:pt idx="8021">
                        <c:v>42539.802361111113</c:v>
                      </c:pt>
                      <c:pt idx="8022">
                        <c:v>42539.802372685182</c:v>
                      </c:pt>
                      <c:pt idx="8023">
                        <c:v>42539.802384259259</c:v>
                      </c:pt>
                      <c:pt idx="8024">
                        <c:v>42539.802395833336</c:v>
                      </c:pt>
                      <c:pt idx="8025">
                        <c:v>42539.802407407406</c:v>
                      </c:pt>
                      <c:pt idx="8026">
                        <c:v>42539.802418981482</c:v>
                      </c:pt>
                      <c:pt idx="8027">
                        <c:v>42539.802430555559</c:v>
                      </c:pt>
                      <c:pt idx="8028">
                        <c:v>42539.802442129629</c:v>
                      </c:pt>
                      <c:pt idx="8029">
                        <c:v>42539.802453703705</c:v>
                      </c:pt>
                      <c:pt idx="8030">
                        <c:v>42539.802465277775</c:v>
                      </c:pt>
                      <c:pt idx="8031">
                        <c:v>42539.802476851852</c:v>
                      </c:pt>
                      <c:pt idx="8032">
                        <c:v>42539.802488425928</c:v>
                      </c:pt>
                      <c:pt idx="8033">
                        <c:v>42539.802499999998</c:v>
                      </c:pt>
                      <c:pt idx="8034">
                        <c:v>42539.802511574075</c:v>
                      </c:pt>
                      <c:pt idx="8035">
                        <c:v>42539.802523148152</c:v>
                      </c:pt>
                      <c:pt idx="8036">
                        <c:v>42539.802534722221</c:v>
                      </c:pt>
                      <c:pt idx="8037">
                        <c:v>42539.802546296298</c:v>
                      </c:pt>
                      <c:pt idx="8038">
                        <c:v>42539.802557870367</c:v>
                      </c:pt>
                      <c:pt idx="8039">
                        <c:v>42539.802569444444</c:v>
                      </c:pt>
                      <c:pt idx="8040">
                        <c:v>42539.802581018521</c:v>
                      </c:pt>
                      <c:pt idx="8041">
                        <c:v>42539.80259259259</c:v>
                      </c:pt>
                      <c:pt idx="8042">
                        <c:v>42539.802604166667</c:v>
                      </c:pt>
                      <c:pt idx="8043">
                        <c:v>42539.802615740744</c:v>
                      </c:pt>
                      <c:pt idx="8044">
                        <c:v>42539.802627314813</c:v>
                      </c:pt>
                      <c:pt idx="8045">
                        <c:v>42539.80263888889</c:v>
                      </c:pt>
                      <c:pt idx="8046">
                        <c:v>42539.80265046296</c:v>
                      </c:pt>
                      <c:pt idx="8047">
                        <c:v>42539.802662037036</c:v>
                      </c:pt>
                      <c:pt idx="8048">
                        <c:v>42539.802673611113</c:v>
                      </c:pt>
                      <c:pt idx="8049">
                        <c:v>42539.802685185183</c:v>
                      </c:pt>
                      <c:pt idx="8050">
                        <c:v>42539.80269675926</c:v>
                      </c:pt>
                      <c:pt idx="8051">
                        <c:v>42539.802708333336</c:v>
                      </c:pt>
                      <c:pt idx="8052">
                        <c:v>42539.802719907406</c:v>
                      </c:pt>
                      <c:pt idx="8053">
                        <c:v>42539.802731481483</c:v>
                      </c:pt>
                      <c:pt idx="8054">
                        <c:v>42539.802743055552</c:v>
                      </c:pt>
                      <c:pt idx="8055">
                        <c:v>42539.802754629629</c:v>
                      </c:pt>
                      <c:pt idx="8056">
                        <c:v>42539.802766203706</c:v>
                      </c:pt>
                      <c:pt idx="8057">
                        <c:v>42539.802777777775</c:v>
                      </c:pt>
                      <c:pt idx="8058">
                        <c:v>42539.802789351852</c:v>
                      </c:pt>
                      <c:pt idx="8059">
                        <c:v>42539.802800925929</c:v>
                      </c:pt>
                      <c:pt idx="8060">
                        <c:v>42539.802812499998</c:v>
                      </c:pt>
                      <c:pt idx="8061">
                        <c:v>42539.802824074075</c:v>
                      </c:pt>
                      <c:pt idx="8062">
                        <c:v>42539.802858796298</c:v>
                      </c:pt>
                      <c:pt idx="8063">
                        <c:v>42539.802881944444</c:v>
                      </c:pt>
                      <c:pt idx="8064">
                        <c:v>42539.802905092591</c:v>
                      </c:pt>
                      <c:pt idx="8065">
                        <c:v>42539.802916666667</c:v>
                      </c:pt>
                      <c:pt idx="8066">
                        <c:v>42539.802928240744</c:v>
                      </c:pt>
                      <c:pt idx="8067">
                        <c:v>42539.802939814814</c:v>
                      </c:pt>
                      <c:pt idx="8068">
                        <c:v>42539.802951388891</c:v>
                      </c:pt>
                      <c:pt idx="8069">
                        <c:v>42539.80296296296</c:v>
                      </c:pt>
                      <c:pt idx="8070">
                        <c:v>42539.802974537037</c:v>
                      </c:pt>
                      <c:pt idx="8071">
                        <c:v>42539.802986111114</c:v>
                      </c:pt>
                      <c:pt idx="8072">
                        <c:v>42539.802997685183</c:v>
                      </c:pt>
                      <c:pt idx="8073">
                        <c:v>42539.80300925926</c:v>
                      </c:pt>
                      <c:pt idx="8074">
                        <c:v>42539.803020833337</c:v>
                      </c:pt>
                      <c:pt idx="8075">
                        <c:v>42539.803032407406</c:v>
                      </c:pt>
                      <c:pt idx="8076">
                        <c:v>42539.803043981483</c:v>
                      </c:pt>
                      <c:pt idx="8077">
                        <c:v>42539.803055555552</c:v>
                      </c:pt>
                      <c:pt idx="8078">
                        <c:v>42539.803067129629</c:v>
                      </c:pt>
                      <c:pt idx="8079">
                        <c:v>42539.803078703706</c:v>
                      </c:pt>
                      <c:pt idx="8080">
                        <c:v>42539.803090277775</c:v>
                      </c:pt>
                      <c:pt idx="8081">
                        <c:v>42539.803101851852</c:v>
                      </c:pt>
                      <c:pt idx="8082">
                        <c:v>42539.803113425929</c:v>
                      </c:pt>
                      <c:pt idx="8083">
                        <c:v>42539.803124999999</c:v>
                      </c:pt>
                      <c:pt idx="8084">
                        <c:v>42539.803136574075</c:v>
                      </c:pt>
                      <c:pt idx="8085">
                        <c:v>42539.803148148145</c:v>
                      </c:pt>
                      <c:pt idx="8086">
                        <c:v>42539.803159722222</c:v>
                      </c:pt>
                      <c:pt idx="8087">
                        <c:v>42539.803171296298</c:v>
                      </c:pt>
                      <c:pt idx="8088">
                        <c:v>42539.803194444445</c:v>
                      </c:pt>
                      <c:pt idx="8089">
                        <c:v>42539.803206018521</c:v>
                      </c:pt>
                      <c:pt idx="8090">
                        <c:v>42539.803217592591</c:v>
                      </c:pt>
                      <c:pt idx="8091">
                        <c:v>42539.803229166668</c:v>
                      </c:pt>
                      <c:pt idx="8092">
                        <c:v>42539.803240740737</c:v>
                      </c:pt>
                      <c:pt idx="8093">
                        <c:v>42539.803252314814</c:v>
                      </c:pt>
                      <c:pt idx="8094">
                        <c:v>42539.803263888891</c:v>
                      </c:pt>
                      <c:pt idx="8095">
                        <c:v>42539.80327546296</c:v>
                      </c:pt>
                      <c:pt idx="8096">
                        <c:v>42539.803287037037</c:v>
                      </c:pt>
                      <c:pt idx="8097">
                        <c:v>42539.803298611114</c:v>
                      </c:pt>
                      <c:pt idx="8098">
                        <c:v>42539.80332175926</c:v>
                      </c:pt>
                      <c:pt idx="8099">
                        <c:v>42539.803333333337</c:v>
                      </c:pt>
                      <c:pt idx="8100">
                        <c:v>42539.803344907406</c:v>
                      </c:pt>
                      <c:pt idx="8101">
                        <c:v>42539.803356481483</c:v>
                      </c:pt>
                      <c:pt idx="8102">
                        <c:v>42539.803368055553</c:v>
                      </c:pt>
                      <c:pt idx="8103">
                        <c:v>42539.803379629629</c:v>
                      </c:pt>
                      <c:pt idx="8104">
                        <c:v>42539.803391203706</c:v>
                      </c:pt>
                      <c:pt idx="8105">
                        <c:v>42539.803402777776</c:v>
                      </c:pt>
                      <c:pt idx="8106">
                        <c:v>42539.803414351853</c:v>
                      </c:pt>
                      <c:pt idx="8107">
                        <c:v>42539.803437499999</c:v>
                      </c:pt>
                      <c:pt idx="8108">
                        <c:v>42539.803449074076</c:v>
                      </c:pt>
                      <c:pt idx="8109">
                        <c:v>42539.803460648145</c:v>
                      </c:pt>
                      <c:pt idx="8110">
                        <c:v>42539.803472222222</c:v>
                      </c:pt>
                      <c:pt idx="8111">
                        <c:v>42539.803483796299</c:v>
                      </c:pt>
                      <c:pt idx="8112">
                        <c:v>42539.803495370368</c:v>
                      </c:pt>
                      <c:pt idx="8113">
                        <c:v>42539.803506944445</c:v>
                      </c:pt>
                      <c:pt idx="8114">
                        <c:v>42539.803518518522</c:v>
                      </c:pt>
                      <c:pt idx="8115">
                        <c:v>42539.803530092591</c:v>
                      </c:pt>
                      <c:pt idx="8116">
                        <c:v>42539.803541666668</c:v>
                      </c:pt>
                      <c:pt idx="8117">
                        <c:v>42539.803553240738</c:v>
                      </c:pt>
                      <c:pt idx="8118">
                        <c:v>42539.803564814814</c:v>
                      </c:pt>
                      <c:pt idx="8119">
                        <c:v>42539.803576388891</c:v>
                      </c:pt>
                      <c:pt idx="8120">
                        <c:v>42539.803587962961</c:v>
                      </c:pt>
                      <c:pt idx="8121">
                        <c:v>42539.803599537037</c:v>
                      </c:pt>
                      <c:pt idx="8122">
                        <c:v>42539.803611111114</c:v>
                      </c:pt>
                      <c:pt idx="8123">
                        <c:v>42539.803622685184</c:v>
                      </c:pt>
                      <c:pt idx="8124">
                        <c:v>42539.80363425926</c:v>
                      </c:pt>
                      <c:pt idx="8125">
                        <c:v>42539.80364583333</c:v>
                      </c:pt>
                      <c:pt idx="8126">
                        <c:v>42539.803657407407</c:v>
                      </c:pt>
                      <c:pt idx="8127">
                        <c:v>42539.803668981483</c:v>
                      </c:pt>
                      <c:pt idx="8128">
                        <c:v>42539.803680555553</c:v>
                      </c:pt>
                      <c:pt idx="8129">
                        <c:v>42539.80369212963</c:v>
                      </c:pt>
                      <c:pt idx="8130">
                        <c:v>42539.803703703707</c:v>
                      </c:pt>
                      <c:pt idx="8131">
                        <c:v>42539.803715277776</c:v>
                      </c:pt>
                      <c:pt idx="8132">
                        <c:v>42539.803726851853</c:v>
                      </c:pt>
                      <c:pt idx="8133">
                        <c:v>42539.803738425922</c:v>
                      </c:pt>
                      <c:pt idx="8134">
                        <c:v>42539.803749999999</c:v>
                      </c:pt>
                      <c:pt idx="8135">
                        <c:v>42539.803761574076</c:v>
                      </c:pt>
                      <c:pt idx="8136">
                        <c:v>42539.803773148145</c:v>
                      </c:pt>
                      <c:pt idx="8137">
                        <c:v>42539.803784722222</c:v>
                      </c:pt>
                      <c:pt idx="8138">
                        <c:v>42539.803796296299</c:v>
                      </c:pt>
                      <c:pt idx="8139">
                        <c:v>42539.803807870368</c:v>
                      </c:pt>
                      <c:pt idx="8140">
                        <c:v>42539.803819444445</c:v>
                      </c:pt>
                      <c:pt idx="8141">
                        <c:v>42539.803831018522</c:v>
                      </c:pt>
                      <c:pt idx="8142">
                        <c:v>42539.803842592592</c:v>
                      </c:pt>
                      <c:pt idx="8143">
                        <c:v>42539.803854166668</c:v>
                      </c:pt>
                      <c:pt idx="8144">
                        <c:v>42539.803865740738</c:v>
                      </c:pt>
                      <c:pt idx="8145">
                        <c:v>42539.803877314815</c:v>
                      </c:pt>
                      <c:pt idx="8146">
                        <c:v>42539.803900462961</c:v>
                      </c:pt>
                      <c:pt idx="8147">
                        <c:v>42539.803912037038</c:v>
                      </c:pt>
                      <c:pt idx="8148">
                        <c:v>42539.803923611114</c:v>
                      </c:pt>
                      <c:pt idx="8149">
                        <c:v>42539.803935185184</c:v>
                      </c:pt>
                      <c:pt idx="8150">
                        <c:v>42539.803946759261</c:v>
                      </c:pt>
                      <c:pt idx="8151">
                        <c:v>42539.80395833333</c:v>
                      </c:pt>
                      <c:pt idx="8152">
                        <c:v>42539.803969907407</c:v>
                      </c:pt>
                      <c:pt idx="8153">
                        <c:v>42539.803981481484</c:v>
                      </c:pt>
                      <c:pt idx="8154">
                        <c:v>42539.803993055553</c:v>
                      </c:pt>
                      <c:pt idx="8155">
                        <c:v>42539.80400462963</c:v>
                      </c:pt>
                      <c:pt idx="8156">
                        <c:v>42539.804016203707</c:v>
                      </c:pt>
                      <c:pt idx="8157">
                        <c:v>42539.804027777776</c:v>
                      </c:pt>
                      <c:pt idx="8158">
                        <c:v>42539.804039351853</c:v>
                      </c:pt>
                      <c:pt idx="8159">
                        <c:v>42539.804050925923</c:v>
                      </c:pt>
                      <c:pt idx="8160">
                        <c:v>42539.804062499999</c:v>
                      </c:pt>
                      <c:pt idx="8161">
                        <c:v>42539.804074074076</c:v>
                      </c:pt>
                      <c:pt idx="8162">
                        <c:v>42539.804085648146</c:v>
                      </c:pt>
                      <c:pt idx="8163">
                        <c:v>42539.804097222222</c:v>
                      </c:pt>
                      <c:pt idx="8164">
                        <c:v>42539.804108796299</c:v>
                      </c:pt>
                      <c:pt idx="8165">
                        <c:v>42539.804120370369</c:v>
                      </c:pt>
                      <c:pt idx="8166">
                        <c:v>42539.804131944446</c:v>
                      </c:pt>
                      <c:pt idx="8167">
                        <c:v>42539.804143518515</c:v>
                      </c:pt>
                      <c:pt idx="8168">
                        <c:v>42539.804155092592</c:v>
                      </c:pt>
                      <c:pt idx="8169">
                        <c:v>42539.804166666669</c:v>
                      </c:pt>
                      <c:pt idx="8170">
                        <c:v>42539.804178240738</c:v>
                      </c:pt>
                      <c:pt idx="8171">
                        <c:v>42539.804201388892</c:v>
                      </c:pt>
                      <c:pt idx="8172">
                        <c:v>42539.804212962961</c:v>
                      </c:pt>
                      <c:pt idx="8173">
                        <c:v>42539.804224537038</c:v>
                      </c:pt>
                      <c:pt idx="8174">
                        <c:v>42539.804236111115</c:v>
                      </c:pt>
                      <c:pt idx="8175">
                        <c:v>42539.804247685184</c:v>
                      </c:pt>
                      <c:pt idx="8176">
                        <c:v>42539.804259259261</c:v>
                      </c:pt>
                      <c:pt idx="8177">
                        <c:v>42539.804270833331</c:v>
                      </c:pt>
                      <c:pt idx="8178">
                        <c:v>42539.804282407407</c:v>
                      </c:pt>
                      <c:pt idx="8179">
                        <c:v>42539.804293981484</c:v>
                      </c:pt>
                      <c:pt idx="8180">
                        <c:v>42539.804305555554</c:v>
                      </c:pt>
                      <c:pt idx="8181">
                        <c:v>42539.80431712963</c:v>
                      </c:pt>
                      <c:pt idx="8182">
                        <c:v>42539.804328703707</c:v>
                      </c:pt>
                      <c:pt idx="8183">
                        <c:v>42539.804340277777</c:v>
                      </c:pt>
                      <c:pt idx="8184">
                        <c:v>42539.804351851853</c:v>
                      </c:pt>
                      <c:pt idx="8185">
                        <c:v>42539.804363425923</c:v>
                      </c:pt>
                      <c:pt idx="8186">
                        <c:v>42539.804375</c:v>
                      </c:pt>
                      <c:pt idx="8187">
                        <c:v>42539.804386574076</c:v>
                      </c:pt>
                      <c:pt idx="8188">
                        <c:v>42539.804398148146</c:v>
                      </c:pt>
                      <c:pt idx="8189">
                        <c:v>42539.804409722223</c:v>
                      </c:pt>
                      <c:pt idx="8190">
                        <c:v>42539.8044212963</c:v>
                      </c:pt>
                      <c:pt idx="8191">
                        <c:v>42539.804432870369</c:v>
                      </c:pt>
                      <c:pt idx="8192">
                        <c:v>42539.804444444446</c:v>
                      </c:pt>
                      <c:pt idx="8193">
                        <c:v>42539.804456018515</c:v>
                      </c:pt>
                      <c:pt idx="8194">
                        <c:v>42539.804467592592</c:v>
                      </c:pt>
                      <c:pt idx="8195">
                        <c:v>42539.804490740738</c:v>
                      </c:pt>
                      <c:pt idx="8196">
                        <c:v>42539.804502314815</c:v>
                      </c:pt>
                      <c:pt idx="8197">
                        <c:v>42539.804513888892</c:v>
                      </c:pt>
                      <c:pt idx="8198">
                        <c:v>42539.804525462961</c:v>
                      </c:pt>
                      <c:pt idx="8199">
                        <c:v>42539.804537037038</c:v>
                      </c:pt>
                      <c:pt idx="8200">
                        <c:v>42539.804548611108</c:v>
                      </c:pt>
                      <c:pt idx="8201">
                        <c:v>42539.804560185185</c:v>
                      </c:pt>
                      <c:pt idx="8202">
                        <c:v>42539.804571759261</c:v>
                      </c:pt>
                      <c:pt idx="8203">
                        <c:v>42539.804583333331</c:v>
                      </c:pt>
                      <c:pt idx="8204">
                        <c:v>42539.804594907408</c:v>
                      </c:pt>
                      <c:pt idx="8205">
                        <c:v>42539.804606481484</c:v>
                      </c:pt>
                      <c:pt idx="8206">
                        <c:v>42539.804618055554</c:v>
                      </c:pt>
                      <c:pt idx="8207">
                        <c:v>42539.804629629631</c:v>
                      </c:pt>
                      <c:pt idx="8208">
                        <c:v>42539.8046412037</c:v>
                      </c:pt>
                      <c:pt idx="8209">
                        <c:v>42539.804652777777</c:v>
                      </c:pt>
                      <c:pt idx="8210">
                        <c:v>42539.804664351854</c:v>
                      </c:pt>
                      <c:pt idx="8211">
                        <c:v>42539.8046875</c:v>
                      </c:pt>
                      <c:pt idx="8212">
                        <c:v>42539.804699074077</c:v>
                      </c:pt>
                      <c:pt idx="8213">
                        <c:v>42539.804710648146</c:v>
                      </c:pt>
                      <c:pt idx="8214">
                        <c:v>42539.804722222223</c:v>
                      </c:pt>
                      <c:pt idx="8215">
                        <c:v>42539.8047337963</c:v>
                      </c:pt>
                      <c:pt idx="8216">
                        <c:v>42539.804745370369</c:v>
                      </c:pt>
                      <c:pt idx="8217">
                        <c:v>42539.804756944446</c:v>
                      </c:pt>
                      <c:pt idx="8218">
                        <c:v>42539.804768518516</c:v>
                      </c:pt>
                      <c:pt idx="8219">
                        <c:v>42539.804780092592</c:v>
                      </c:pt>
                      <c:pt idx="8220">
                        <c:v>42539.804791666669</c:v>
                      </c:pt>
                      <c:pt idx="8221">
                        <c:v>42539.804803240739</c:v>
                      </c:pt>
                      <c:pt idx="8222">
                        <c:v>42539.804814814815</c:v>
                      </c:pt>
                      <c:pt idx="8223">
                        <c:v>42539.804826388892</c:v>
                      </c:pt>
                      <c:pt idx="8224">
                        <c:v>42539.804837962962</c:v>
                      </c:pt>
                      <c:pt idx="8225">
                        <c:v>42539.804849537039</c:v>
                      </c:pt>
                      <c:pt idx="8226">
                        <c:v>42539.804861111108</c:v>
                      </c:pt>
                      <c:pt idx="8227">
                        <c:v>42539.804872685185</c:v>
                      </c:pt>
                      <c:pt idx="8228">
                        <c:v>42539.804884259262</c:v>
                      </c:pt>
                      <c:pt idx="8229">
                        <c:v>42539.804895833331</c:v>
                      </c:pt>
                      <c:pt idx="8230">
                        <c:v>42539.804907407408</c:v>
                      </c:pt>
                      <c:pt idx="8231">
                        <c:v>42539.804918981485</c:v>
                      </c:pt>
                      <c:pt idx="8232">
                        <c:v>42539.804930555554</c:v>
                      </c:pt>
                      <c:pt idx="8233">
                        <c:v>42539.804942129631</c:v>
                      </c:pt>
                      <c:pt idx="8234">
                        <c:v>42539.8049537037</c:v>
                      </c:pt>
                      <c:pt idx="8235">
                        <c:v>42539.804965277777</c:v>
                      </c:pt>
                      <c:pt idx="8236">
                        <c:v>42539.804976851854</c:v>
                      </c:pt>
                      <c:pt idx="8237">
                        <c:v>42539.804988425924</c:v>
                      </c:pt>
                      <c:pt idx="8238">
                        <c:v>42539.805</c:v>
                      </c:pt>
                      <c:pt idx="8239">
                        <c:v>42539.805011574077</c:v>
                      </c:pt>
                      <c:pt idx="8240">
                        <c:v>42539.805023148147</c:v>
                      </c:pt>
                      <c:pt idx="8241">
                        <c:v>42539.805034722223</c:v>
                      </c:pt>
                      <c:pt idx="8242">
                        <c:v>42539.805046296293</c:v>
                      </c:pt>
                      <c:pt idx="8243">
                        <c:v>42539.80505787037</c:v>
                      </c:pt>
                      <c:pt idx="8244">
                        <c:v>42539.805069444446</c:v>
                      </c:pt>
                      <c:pt idx="8245">
                        <c:v>42539.805081018516</c:v>
                      </c:pt>
                      <c:pt idx="8246">
                        <c:v>42539.805092592593</c:v>
                      </c:pt>
                      <c:pt idx="8247">
                        <c:v>42539.805104166669</c:v>
                      </c:pt>
                      <c:pt idx="8248">
                        <c:v>42539.805115740739</c:v>
                      </c:pt>
                      <c:pt idx="8249">
                        <c:v>42539.805127314816</c:v>
                      </c:pt>
                      <c:pt idx="8250">
                        <c:v>42539.805138888885</c:v>
                      </c:pt>
                      <c:pt idx="8251">
                        <c:v>42539.805150462962</c:v>
                      </c:pt>
                      <c:pt idx="8252">
                        <c:v>42539.805162037039</c:v>
                      </c:pt>
                      <c:pt idx="8253">
                        <c:v>42539.805173611108</c:v>
                      </c:pt>
                      <c:pt idx="8254">
                        <c:v>42539.805185185185</c:v>
                      </c:pt>
                      <c:pt idx="8255">
                        <c:v>42539.805196759262</c:v>
                      </c:pt>
                      <c:pt idx="8256">
                        <c:v>42539.805208333331</c:v>
                      </c:pt>
                      <c:pt idx="8257">
                        <c:v>42539.805219907408</c:v>
                      </c:pt>
                      <c:pt idx="8258">
                        <c:v>42539.805231481485</c:v>
                      </c:pt>
                      <c:pt idx="8259">
                        <c:v>42539.805243055554</c:v>
                      </c:pt>
                      <c:pt idx="8260">
                        <c:v>42539.805254629631</c:v>
                      </c:pt>
                      <c:pt idx="8261">
                        <c:v>42539.805266203701</c:v>
                      </c:pt>
                      <c:pt idx="8262">
                        <c:v>42539.805277777778</c:v>
                      </c:pt>
                      <c:pt idx="8263">
                        <c:v>42539.805289351854</c:v>
                      </c:pt>
                      <c:pt idx="8264">
                        <c:v>42539.805300925924</c:v>
                      </c:pt>
                      <c:pt idx="8265">
                        <c:v>42539.805312500001</c:v>
                      </c:pt>
                      <c:pt idx="8266">
                        <c:v>42539.805324074077</c:v>
                      </c:pt>
                      <c:pt idx="8267">
                        <c:v>42539.805335648147</c:v>
                      </c:pt>
                      <c:pt idx="8268">
                        <c:v>42539.805347222224</c:v>
                      </c:pt>
                      <c:pt idx="8269">
                        <c:v>42539.805358796293</c:v>
                      </c:pt>
                      <c:pt idx="8270">
                        <c:v>42539.80537037037</c:v>
                      </c:pt>
                      <c:pt idx="8271">
                        <c:v>42539.805381944447</c:v>
                      </c:pt>
                      <c:pt idx="8272">
                        <c:v>42539.805393518516</c:v>
                      </c:pt>
                      <c:pt idx="8273">
                        <c:v>42539.805405092593</c:v>
                      </c:pt>
                      <c:pt idx="8274">
                        <c:v>42539.80541666667</c:v>
                      </c:pt>
                      <c:pt idx="8275">
                        <c:v>42539.805428240739</c:v>
                      </c:pt>
                      <c:pt idx="8276">
                        <c:v>42539.805439814816</c:v>
                      </c:pt>
                      <c:pt idx="8277">
                        <c:v>42539.805451388886</c:v>
                      </c:pt>
                      <c:pt idx="8278">
                        <c:v>42539.805462962962</c:v>
                      </c:pt>
                      <c:pt idx="8279">
                        <c:v>42539.805474537039</c:v>
                      </c:pt>
                      <c:pt idx="8280">
                        <c:v>42539.805486111109</c:v>
                      </c:pt>
                      <c:pt idx="8281">
                        <c:v>42539.805497685185</c:v>
                      </c:pt>
                      <c:pt idx="8282">
                        <c:v>42539.805509259262</c:v>
                      </c:pt>
                      <c:pt idx="8283">
                        <c:v>42539.805520833332</c:v>
                      </c:pt>
                      <c:pt idx="8284">
                        <c:v>42539.805532407408</c:v>
                      </c:pt>
                      <c:pt idx="8285">
                        <c:v>42539.805543981478</c:v>
                      </c:pt>
                      <c:pt idx="8286">
                        <c:v>42539.805555555555</c:v>
                      </c:pt>
                      <c:pt idx="8287">
                        <c:v>42539.805567129632</c:v>
                      </c:pt>
                      <c:pt idx="8288">
                        <c:v>42539.805578703701</c:v>
                      </c:pt>
                      <c:pt idx="8289">
                        <c:v>42539.805590277778</c:v>
                      </c:pt>
                      <c:pt idx="8290">
                        <c:v>42539.805601851855</c:v>
                      </c:pt>
                      <c:pt idx="8291">
                        <c:v>42539.805613425924</c:v>
                      </c:pt>
                      <c:pt idx="8292">
                        <c:v>42539.805625000001</c:v>
                      </c:pt>
                      <c:pt idx="8293">
                        <c:v>42539.805636574078</c:v>
                      </c:pt>
                      <c:pt idx="8294">
                        <c:v>42539.805648148147</c:v>
                      </c:pt>
                      <c:pt idx="8295">
                        <c:v>42539.805671296293</c:v>
                      </c:pt>
                      <c:pt idx="8296">
                        <c:v>42539.80568287037</c:v>
                      </c:pt>
                      <c:pt idx="8297">
                        <c:v>42539.805694444447</c:v>
                      </c:pt>
                      <c:pt idx="8298">
                        <c:v>42539.805706018517</c:v>
                      </c:pt>
                      <c:pt idx="8299">
                        <c:v>42539.805717592593</c:v>
                      </c:pt>
                      <c:pt idx="8300">
                        <c:v>42539.80572916667</c:v>
                      </c:pt>
                      <c:pt idx="8301">
                        <c:v>42539.80574074074</c:v>
                      </c:pt>
                      <c:pt idx="8302">
                        <c:v>42539.805752314816</c:v>
                      </c:pt>
                      <c:pt idx="8303">
                        <c:v>42539.805763888886</c:v>
                      </c:pt>
                      <c:pt idx="8304">
                        <c:v>42539.805775462963</c:v>
                      </c:pt>
                      <c:pt idx="8305">
                        <c:v>42539.805787037039</c:v>
                      </c:pt>
                      <c:pt idx="8306">
                        <c:v>42539.805798611109</c:v>
                      </c:pt>
                      <c:pt idx="8307">
                        <c:v>42539.805810185186</c:v>
                      </c:pt>
                      <c:pt idx="8308">
                        <c:v>42539.805821759262</c:v>
                      </c:pt>
                      <c:pt idx="8309">
                        <c:v>42539.805833333332</c:v>
                      </c:pt>
                      <c:pt idx="8310">
                        <c:v>42539.805844907409</c:v>
                      </c:pt>
                      <c:pt idx="8311">
                        <c:v>42539.805868055555</c:v>
                      </c:pt>
                      <c:pt idx="8312">
                        <c:v>42539.805879629632</c:v>
                      </c:pt>
                      <c:pt idx="8313">
                        <c:v>42539.805914351855</c:v>
                      </c:pt>
                      <c:pt idx="8314">
                        <c:v>42539.805925925924</c:v>
                      </c:pt>
                      <c:pt idx="8315">
                        <c:v>42539.805937500001</c:v>
                      </c:pt>
                      <c:pt idx="8316">
                        <c:v>42539.805949074071</c:v>
                      </c:pt>
                      <c:pt idx="8317">
                        <c:v>42539.805960648147</c:v>
                      </c:pt>
                      <c:pt idx="8318">
                        <c:v>42539.805972222224</c:v>
                      </c:pt>
                      <c:pt idx="8319">
                        <c:v>42539.805983796294</c:v>
                      </c:pt>
                      <c:pt idx="8320">
                        <c:v>42539.805995370371</c:v>
                      </c:pt>
                      <c:pt idx="8321">
                        <c:v>42539.806006944447</c:v>
                      </c:pt>
                      <c:pt idx="8322">
                        <c:v>42539.806018518517</c:v>
                      </c:pt>
                      <c:pt idx="8323">
                        <c:v>42539.806030092594</c:v>
                      </c:pt>
                      <c:pt idx="8324">
                        <c:v>42539.806041666663</c:v>
                      </c:pt>
                      <c:pt idx="8325">
                        <c:v>42539.80605324074</c:v>
                      </c:pt>
                      <c:pt idx="8326">
                        <c:v>42539.806064814817</c:v>
                      </c:pt>
                      <c:pt idx="8327">
                        <c:v>42539.806076388886</c:v>
                      </c:pt>
                      <c:pt idx="8328">
                        <c:v>42539.806087962963</c:v>
                      </c:pt>
                      <c:pt idx="8329">
                        <c:v>42539.80609953704</c:v>
                      </c:pt>
                      <c:pt idx="8330">
                        <c:v>42539.806111111109</c:v>
                      </c:pt>
                      <c:pt idx="8331">
                        <c:v>42539.806122685186</c:v>
                      </c:pt>
                      <c:pt idx="8332">
                        <c:v>42539.806134259263</c:v>
                      </c:pt>
                      <c:pt idx="8333">
                        <c:v>42539.806157407409</c:v>
                      </c:pt>
                      <c:pt idx="8334">
                        <c:v>42539.806168981479</c:v>
                      </c:pt>
                      <c:pt idx="8335">
                        <c:v>42539.806180555555</c:v>
                      </c:pt>
                      <c:pt idx="8336">
                        <c:v>42539.806192129632</c:v>
                      </c:pt>
                      <c:pt idx="8337">
                        <c:v>42539.806203703702</c:v>
                      </c:pt>
                      <c:pt idx="8338">
                        <c:v>42539.806215277778</c:v>
                      </c:pt>
                      <c:pt idx="8339">
                        <c:v>42539.806226851855</c:v>
                      </c:pt>
                      <c:pt idx="8340">
                        <c:v>42539.806238425925</c:v>
                      </c:pt>
                      <c:pt idx="8341">
                        <c:v>42539.806250000001</c:v>
                      </c:pt>
                      <c:pt idx="8342">
                        <c:v>42539.806261574071</c:v>
                      </c:pt>
                      <c:pt idx="8343">
                        <c:v>42539.806284722225</c:v>
                      </c:pt>
                      <c:pt idx="8344">
                        <c:v>42539.806296296294</c:v>
                      </c:pt>
                      <c:pt idx="8345">
                        <c:v>42539.806307870371</c:v>
                      </c:pt>
                      <c:pt idx="8346">
                        <c:v>42539.806319444448</c:v>
                      </c:pt>
                      <c:pt idx="8347">
                        <c:v>42539.806331018517</c:v>
                      </c:pt>
                      <c:pt idx="8348">
                        <c:v>42539.806342592594</c:v>
                      </c:pt>
                      <c:pt idx="8349">
                        <c:v>42539.806354166663</c:v>
                      </c:pt>
                      <c:pt idx="8350">
                        <c:v>42539.80636574074</c:v>
                      </c:pt>
                      <c:pt idx="8351">
                        <c:v>42539.806377314817</c:v>
                      </c:pt>
                      <c:pt idx="8352">
                        <c:v>42539.806388888886</c:v>
                      </c:pt>
                      <c:pt idx="8353">
                        <c:v>42539.806400462963</c:v>
                      </c:pt>
                      <c:pt idx="8354">
                        <c:v>42539.80641203704</c:v>
                      </c:pt>
                      <c:pt idx="8355">
                        <c:v>42539.806423611109</c:v>
                      </c:pt>
                      <c:pt idx="8356">
                        <c:v>42539.806435185186</c:v>
                      </c:pt>
                      <c:pt idx="8357">
                        <c:v>42539.806446759256</c:v>
                      </c:pt>
                      <c:pt idx="8358">
                        <c:v>42539.806458333333</c:v>
                      </c:pt>
                      <c:pt idx="8359">
                        <c:v>42539.806469907409</c:v>
                      </c:pt>
                      <c:pt idx="8360">
                        <c:v>42539.806481481479</c:v>
                      </c:pt>
                      <c:pt idx="8361">
                        <c:v>42539.806493055556</c:v>
                      </c:pt>
                      <c:pt idx="8362">
                        <c:v>42539.806504629632</c:v>
                      </c:pt>
                      <c:pt idx="8363">
                        <c:v>42539.806516203702</c:v>
                      </c:pt>
                      <c:pt idx="8364">
                        <c:v>42539.806527777779</c:v>
                      </c:pt>
                      <c:pt idx="8365">
                        <c:v>42539.806550925925</c:v>
                      </c:pt>
                      <c:pt idx="8366">
                        <c:v>42539.806562500002</c:v>
                      </c:pt>
                      <c:pt idx="8367">
                        <c:v>42539.806585648148</c:v>
                      </c:pt>
                      <c:pt idx="8368">
                        <c:v>42539.806597222225</c:v>
                      </c:pt>
                      <c:pt idx="8369">
                        <c:v>42539.806620370371</c:v>
                      </c:pt>
                      <c:pt idx="8370">
                        <c:v>42539.806631944448</c:v>
                      </c:pt>
                      <c:pt idx="8371">
                        <c:v>42539.806643518517</c:v>
                      </c:pt>
                      <c:pt idx="8372">
                        <c:v>42539.806655092594</c:v>
                      </c:pt>
                      <c:pt idx="8373">
                        <c:v>42539.806666666664</c:v>
                      </c:pt>
                      <c:pt idx="8374">
                        <c:v>42539.80667824074</c:v>
                      </c:pt>
                      <c:pt idx="8375">
                        <c:v>42539.806689814817</c:v>
                      </c:pt>
                      <c:pt idx="8376">
                        <c:v>42539.806712962964</c:v>
                      </c:pt>
                      <c:pt idx="8377">
                        <c:v>42539.80672453704</c:v>
                      </c:pt>
                      <c:pt idx="8378">
                        <c:v>42539.80673611111</c:v>
                      </c:pt>
                      <c:pt idx="8379">
                        <c:v>42539.806747685187</c:v>
                      </c:pt>
                      <c:pt idx="8380">
                        <c:v>42539.806759259256</c:v>
                      </c:pt>
                      <c:pt idx="8381">
                        <c:v>42539.806770833333</c:v>
                      </c:pt>
                      <c:pt idx="8382">
                        <c:v>42539.80678240741</c:v>
                      </c:pt>
                      <c:pt idx="8383">
                        <c:v>42539.806793981479</c:v>
                      </c:pt>
                      <c:pt idx="8384">
                        <c:v>42539.806805555556</c:v>
                      </c:pt>
                      <c:pt idx="8385">
                        <c:v>42539.806828703702</c:v>
                      </c:pt>
                      <c:pt idx="8386">
                        <c:v>42539.806840277779</c:v>
                      </c:pt>
                      <c:pt idx="8387">
                        <c:v>42539.806851851848</c:v>
                      </c:pt>
                      <c:pt idx="8388">
                        <c:v>42539.806863425925</c:v>
                      </c:pt>
                      <c:pt idx="8389">
                        <c:v>42539.806875000002</c:v>
                      </c:pt>
                      <c:pt idx="8390">
                        <c:v>42539.806886574072</c:v>
                      </c:pt>
                      <c:pt idx="8391">
                        <c:v>42539.806898148148</c:v>
                      </c:pt>
                      <c:pt idx="8392">
                        <c:v>42539.806909722225</c:v>
                      </c:pt>
                      <c:pt idx="8393">
                        <c:v>42539.806921296295</c:v>
                      </c:pt>
                      <c:pt idx="8394">
                        <c:v>42539.806932870371</c:v>
                      </c:pt>
                      <c:pt idx="8395">
                        <c:v>42539.806944444441</c:v>
                      </c:pt>
                      <c:pt idx="8396">
                        <c:v>42539.806956018518</c:v>
                      </c:pt>
                      <c:pt idx="8397">
                        <c:v>42539.806967592594</c:v>
                      </c:pt>
                      <c:pt idx="8398">
                        <c:v>42539.806990740741</c:v>
                      </c:pt>
                      <c:pt idx="8399">
                        <c:v>42539.807002314818</c:v>
                      </c:pt>
                      <c:pt idx="8400">
                        <c:v>42539.807013888887</c:v>
                      </c:pt>
                      <c:pt idx="8401">
                        <c:v>42539.807025462964</c:v>
                      </c:pt>
                      <c:pt idx="8402">
                        <c:v>42539.807037037041</c:v>
                      </c:pt>
                      <c:pt idx="8403">
                        <c:v>42539.80704861111</c:v>
                      </c:pt>
                      <c:pt idx="8404">
                        <c:v>42539.807060185187</c:v>
                      </c:pt>
                      <c:pt idx="8405">
                        <c:v>42539.807071759256</c:v>
                      </c:pt>
                      <c:pt idx="8406">
                        <c:v>42539.807083333333</c:v>
                      </c:pt>
                      <c:pt idx="8407">
                        <c:v>42539.80709490741</c:v>
                      </c:pt>
                      <c:pt idx="8408">
                        <c:v>42539.807106481479</c:v>
                      </c:pt>
                      <c:pt idx="8409">
                        <c:v>42539.807118055556</c:v>
                      </c:pt>
                      <c:pt idx="8410">
                        <c:v>42539.807129629633</c:v>
                      </c:pt>
                      <c:pt idx="8411">
                        <c:v>42539.807141203702</c:v>
                      </c:pt>
                      <c:pt idx="8412">
                        <c:v>42539.807152777779</c:v>
                      </c:pt>
                      <c:pt idx="8413">
                        <c:v>42539.807164351849</c:v>
                      </c:pt>
                      <c:pt idx="8414">
                        <c:v>42539.807175925926</c:v>
                      </c:pt>
                      <c:pt idx="8415">
                        <c:v>42539.807187500002</c:v>
                      </c:pt>
                      <c:pt idx="8416">
                        <c:v>42539.807199074072</c:v>
                      </c:pt>
                      <c:pt idx="8417">
                        <c:v>42539.807210648149</c:v>
                      </c:pt>
                      <c:pt idx="8418">
                        <c:v>42539.807222222225</c:v>
                      </c:pt>
                      <c:pt idx="8419">
                        <c:v>42539.807233796295</c:v>
                      </c:pt>
                      <c:pt idx="8420">
                        <c:v>42539.807256944441</c:v>
                      </c:pt>
                      <c:pt idx="8421">
                        <c:v>42539.807268518518</c:v>
                      </c:pt>
                      <c:pt idx="8422">
                        <c:v>42539.807280092595</c:v>
                      </c:pt>
                      <c:pt idx="8423">
                        <c:v>42539.807291666664</c:v>
                      </c:pt>
                      <c:pt idx="8424">
                        <c:v>42539.807303240741</c:v>
                      </c:pt>
                      <c:pt idx="8425">
                        <c:v>42539.807314814818</c:v>
                      </c:pt>
                      <c:pt idx="8426">
                        <c:v>42539.807337962964</c:v>
                      </c:pt>
                      <c:pt idx="8427">
                        <c:v>42539.807349537034</c:v>
                      </c:pt>
                      <c:pt idx="8428">
                        <c:v>42539.80736111111</c:v>
                      </c:pt>
                      <c:pt idx="8429">
                        <c:v>42539.807372685187</c:v>
                      </c:pt>
                      <c:pt idx="8430">
                        <c:v>42539.807384259257</c:v>
                      </c:pt>
                      <c:pt idx="8431">
                        <c:v>42539.807395833333</c:v>
                      </c:pt>
                      <c:pt idx="8432">
                        <c:v>42539.80740740741</c:v>
                      </c:pt>
                      <c:pt idx="8433">
                        <c:v>42539.80741898148</c:v>
                      </c:pt>
                      <c:pt idx="8434">
                        <c:v>42539.807430555556</c:v>
                      </c:pt>
                      <c:pt idx="8435">
                        <c:v>42539.807442129626</c:v>
                      </c:pt>
                      <c:pt idx="8436">
                        <c:v>42539.807453703703</c:v>
                      </c:pt>
                      <c:pt idx="8437">
                        <c:v>42539.80746527778</c:v>
                      </c:pt>
                      <c:pt idx="8438">
                        <c:v>42539.807476851849</c:v>
                      </c:pt>
                      <c:pt idx="8439">
                        <c:v>42539.807500000003</c:v>
                      </c:pt>
                      <c:pt idx="8440">
                        <c:v>42539.807511574072</c:v>
                      </c:pt>
                      <c:pt idx="8441">
                        <c:v>42539.807523148149</c:v>
                      </c:pt>
                      <c:pt idx="8442">
                        <c:v>42539.807534722226</c:v>
                      </c:pt>
                      <c:pt idx="8443">
                        <c:v>42539.807546296295</c:v>
                      </c:pt>
                      <c:pt idx="8444">
                        <c:v>42539.807557870372</c:v>
                      </c:pt>
                      <c:pt idx="8445">
                        <c:v>42539.807569444441</c:v>
                      </c:pt>
                      <c:pt idx="8446">
                        <c:v>42539.807581018518</c:v>
                      </c:pt>
                      <c:pt idx="8447">
                        <c:v>42539.807592592595</c:v>
                      </c:pt>
                      <c:pt idx="8448">
                        <c:v>42539.807604166665</c:v>
                      </c:pt>
                      <c:pt idx="8449">
                        <c:v>42539.807615740741</c:v>
                      </c:pt>
                      <c:pt idx="8450">
                        <c:v>42539.807627314818</c:v>
                      </c:pt>
                      <c:pt idx="8451">
                        <c:v>42539.807638888888</c:v>
                      </c:pt>
                      <c:pt idx="8452">
                        <c:v>42539.807650462964</c:v>
                      </c:pt>
                      <c:pt idx="8453">
                        <c:v>42539.807662037034</c:v>
                      </c:pt>
                      <c:pt idx="8454">
                        <c:v>42539.807673611111</c:v>
                      </c:pt>
                      <c:pt idx="8455">
                        <c:v>42539.807685185187</c:v>
                      </c:pt>
                      <c:pt idx="8456">
                        <c:v>42539.807696759257</c:v>
                      </c:pt>
                      <c:pt idx="8457">
                        <c:v>42539.807708333334</c:v>
                      </c:pt>
                      <c:pt idx="8458">
                        <c:v>42539.807719907411</c:v>
                      </c:pt>
                      <c:pt idx="8459">
                        <c:v>42539.80773148148</c:v>
                      </c:pt>
                      <c:pt idx="8460">
                        <c:v>42539.807743055557</c:v>
                      </c:pt>
                      <c:pt idx="8461">
                        <c:v>42539.807754629626</c:v>
                      </c:pt>
                      <c:pt idx="8462">
                        <c:v>42539.807766203703</c:v>
                      </c:pt>
                      <c:pt idx="8463">
                        <c:v>42539.80777777778</c:v>
                      </c:pt>
                      <c:pt idx="8464">
                        <c:v>42539.807789351849</c:v>
                      </c:pt>
                      <c:pt idx="8465">
                        <c:v>42539.807800925926</c:v>
                      </c:pt>
                      <c:pt idx="8466">
                        <c:v>42539.807812500003</c:v>
                      </c:pt>
                      <c:pt idx="8467">
                        <c:v>42539.807824074072</c:v>
                      </c:pt>
                      <c:pt idx="8468">
                        <c:v>42539.807835648149</c:v>
                      </c:pt>
                      <c:pt idx="8469">
                        <c:v>42539.807847222219</c:v>
                      </c:pt>
                      <c:pt idx="8470">
                        <c:v>42539.807858796295</c:v>
                      </c:pt>
                      <c:pt idx="8471">
                        <c:v>42539.807870370372</c:v>
                      </c:pt>
                      <c:pt idx="8472">
                        <c:v>42539.807881944442</c:v>
                      </c:pt>
                      <c:pt idx="8473">
                        <c:v>42539.807893518519</c:v>
                      </c:pt>
                      <c:pt idx="8474">
                        <c:v>42539.807905092595</c:v>
                      </c:pt>
                      <c:pt idx="8475">
                        <c:v>42539.807916666665</c:v>
                      </c:pt>
                      <c:pt idx="8476">
                        <c:v>42539.807928240742</c:v>
                      </c:pt>
                      <c:pt idx="8477">
                        <c:v>42539.807939814818</c:v>
                      </c:pt>
                      <c:pt idx="8478">
                        <c:v>42539.807951388888</c:v>
                      </c:pt>
                      <c:pt idx="8479">
                        <c:v>42539.807962962965</c:v>
                      </c:pt>
                      <c:pt idx="8480">
                        <c:v>42539.807974537034</c:v>
                      </c:pt>
                      <c:pt idx="8481">
                        <c:v>42539.807986111111</c:v>
                      </c:pt>
                      <c:pt idx="8482">
                        <c:v>42539.807997685188</c:v>
                      </c:pt>
                      <c:pt idx="8483">
                        <c:v>42539.808009259257</c:v>
                      </c:pt>
                      <c:pt idx="8484">
                        <c:v>42539.808020833334</c:v>
                      </c:pt>
                      <c:pt idx="8485">
                        <c:v>42539.808032407411</c:v>
                      </c:pt>
                      <c:pt idx="8486">
                        <c:v>42539.80804398148</c:v>
                      </c:pt>
                      <c:pt idx="8487">
                        <c:v>42539.808055555557</c:v>
                      </c:pt>
                      <c:pt idx="8488">
                        <c:v>42539.808067129627</c:v>
                      </c:pt>
                      <c:pt idx="8489">
                        <c:v>42539.808078703703</c:v>
                      </c:pt>
                      <c:pt idx="8490">
                        <c:v>42539.80809027778</c:v>
                      </c:pt>
                      <c:pt idx="8491">
                        <c:v>42539.80810185185</c:v>
                      </c:pt>
                      <c:pt idx="8492">
                        <c:v>42539.808113425926</c:v>
                      </c:pt>
                      <c:pt idx="8493">
                        <c:v>42539.808125000003</c:v>
                      </c:pt>
                      <c:pt idx="8494">
                        <c:v>42539.808136574073</c:v>
                      </c:pt>
                      <c:pt idx="8495">
                        <c:v>42539.808148148149</c:v>
                      </c:pt>
                      <c:pt idx="8496">
                        <c:v>42539.808159722219</c:v>
                      </c:pt>
                      <c:pt idx="8497">
                        <c:v>42539.808171296296</c:v>
                      </c:pt>
                      <c:pt idx="8498">
                        <c:v>42539.808194444442</c:v>
                      </c:pt>
                      <c:pt idx="8499">
                        <c:v>42539.808217592596</c:v>
                      </c:pt>
                      <c:pt idx="8500">
                        <c:v>42539.808229166665</c:v>
                      </c:pt>
                      <c:pt idx="8501">
                        <c:v>42539.808240740742</c:v>
                      </c:pt>
                      <c:pt idx="8502">
                        <c:v>42539.808252314811</c:v>
                      </c:pt>
                      <c:pt idx="8503">
                        <c:v>42539.808263888888</c:v>
                      </c:pt>
                      <c:pt idx="8504">
                        <c:v>42539.808275462965</c:v>
                      </c:pt>
                      <c:pt idx="8505">
                        <c:v>42539.808287037034</c:v>
                      </c:pt>
                      <c:pt idx="8506">
                        <c:v>42539.808298611111</c:v>
                      </c:pt>
                      <c:pt idx="8507">
                        <c:v>42539.808310185188</c:v>
                      </c:pt>
                      <c:pt idx="8508">
                        <c:v>42539.808321759258</c:v>
                      </c:pt>
                      <c:pt idx="8509">
                        <c:v>42539.808333333334</c:v>
                      </c:pt>
                      <c:pt idx="8510">
                        <c:v>42539.808344907404</c:v>
                      </c:pt>
                      <c:pt idx="8511">
                        <c:v>42539.808356481481</c:v>
                      </c:pt>
                      <c:pt idx="8512">
                        <c:v>42539.808368055557</c:v>
                      </c:pt>
                      <c:pt idx="8513">
                        <c:v>42539.808379629627</c:v>
                      </c:pt>
                      <c:pt idx="8514">
                        <c:v>42539.808391203704</c:v>
                      </c:pt>
                      <c:pt idx="8515">
                        <c:v>42539.80840277778</c:v>
                      </c:pt>
                      <c:pt idx="8516">
                        <c:v>42539.80841435185</c:v>
                      </c:pt>
                      <c:pt idx="8517">
                        <c:v>42539.808425925927</c:v>
                      </c:pt>
                      <c:pt idx="8518">
                        <c:v>42539.808437500003</c:v>
                      </c:pt>
                      <c:pt idx="8519">
                        <c:v>42539.808449074073</c:v>
                      </c:pt>
                      <c:pt idx="8520">
                        <c:v>42539.808472222219</c:v>
                      </c:pt>
                      <c:pt idx="8521">
                        <c:v>42539.808483796296</c:v>
                      </c:pt>
                      <c:pt idx="8522">
                        <c:v>42539.808495370373</c:v>
                      </c:pt>
                      <c:pt idx="8523">
                        <c:v>42539.808506944442</c:v>
                      </c:pt>
                      <c:pt idx="8524">
                        <c:v>42539.808518518519</c:v>
                      </c:pt>
                      <c:pt idx="8525">
                        <c:v>42539.808530092596</c:v>
                      </c:pt>
                      <c:pt idx="8526">
                        <c:v>42539.808541666665</c:v>
                      </c:pt>
                      <c:pt idx="8527">
                        <c:v>42539.808553240742</c:v>
                      </c:pt>
                      <c:pt idx="8528">
                        <c:v>42539.808564814812</c:v>
                      </c:pt>
                      <c:pt idx="8529">
                        <c:v>42539.808576388888</c:v>
                      </c:pt>
                      <c:pt idx="8530">
                        <c:v>42539.808587962965</c:v>
                      </c:pt>
                      <c:pt idx="8531">
                        <c:v>42539.808599537035</c:v>
                      </c:pt>
                      <c:pt idx="8532">
                        <c:v>42539.808611111112</c:v>
                      </c:pt>
                      <c:pt idx="8533">
                        <c:v>42539.808622685188</c:v>
                      </c:pt>
                      <c:pt idx="8534">
                        <c:v>42539.808634259258</c:v>
                      </c:pt>
                      <c:pt idx="8535">
                        <c:v>42539.808645833335</c:v>
                      </c:pt>
                      <c:pt idx="8536">
                        <c:v>42539.808657407404</c:v>
                      </c:pt>
                      <c:pt idx="8537">
                        <c:v>42539.808668981481</c:v>
                      </c:pt>
                      <c:pt idx="8538">
                        <c:v>42539.808680555558</c:v>
                      </c:pt>
                      <c:pt idx="8539">
                        <c:v>42539.808692129627</c:v>
                      </c:pt>
                      <c:pt idx="8540">
                        <c:v>42539.808703703704</c:v>
                      </c:pt>
                      <c:pt idx="8541">
                        <c:v>42539.808715277781</c:v>
                      </c:pt>
                      <c:pt idx="8542">
                        <c:v>42539.80872685185</c:v>
                      </c:pt>
                      <c:pt idx="8543">
                        <c:v>42539.808738425927</c:v>
                      </c:pt>
                      <c:pt idx="8544">
                        <c:v>42539.808749999997</c:v>
                      </c:pt>
                      <c:pt idx="8545">
                        <c:v>42539.808761574073</c:v>
                      </c:pt>
                      <c:pt idx="8546">
                        <c:v>42539.80877314815</c:v>
                      </c:pt>
                      <c:pt idx="8547">
                        <c:v>42539.80878472222</c:v>
                      </c:pt>
                      <c:pt idx="8548">
                        <c:v>42539.808796296296</c:v>
                      </c:pt>
                      <c:pt idx="8549">
                        <c:v>42539.808807870373</c:v>
                      </c:pt>
                      <c:pt idx="8550">
                        <c:v>42539.808819444443</c:v>
                      </c:pt>
                      <c:pt idx="8551">
                        <c:v>42539.808831018519</c:v>
                      </c:pt>
                      <c:pt idx="8552">
                        <c:v>42539.808842592596</c:v>
                      </c:pt>
                      <c:pt idx="8553">
                        <c:v>42539.808854166666</c:v>
                      </c:pt>
                      <c:pt idx="8554">
                        <c:v>42539.808865740742</c:v>
                      </c:pt>
                      <c:pt idx="8555">
                        <c:v>42539.808877314812</c:v>
                      </c:pt>
                      <c:pt idx="8556">
                        <c:v>42539.808888888889</c:v>
                      </c:pt>
                      <c:pt idx="8557">
                        <c:v>42539.808900462966</c:v>
                      </c:pt>
                      <c:pt idx="8558">
                        <c:v>42539.808912037035</c:v>
                      </c:pt>
                      <c:pt idx="8559">
                        <c:v>42539.808923611112</c:v>
                      </c:pt>
                      <c:pt idx="8560">
                        <c:v>42539.808935185189</c:v>
                      </c:pt>
                      <c:pt idx="8561">
                        <c:v>42539.808946759258</c:v>
                      </c:pt>
                      <c:pt idx="8562">
                        <c:v>42539.808958333335</c:v>
                      </c:pt>
                      <c:pt idx="8563">
                        <c:v>42539.808969907404</c:v>
                      </c:pt>
                      <c:pt idx="8564">
                        <c:v>42539.808981481481</c:v>
                      </c:pt>
                      <c:pt idx="8565">
                        <c:v>42539.808993055558</c:v>
                      </c:pt>
                      <c:pt idx="8566">
                        <c:v>42539.809004629627</c:v>
                      </c:pt>
                      <c:pt idx="8567">
                        <c:v>42539.809016203704</c:v>
                      </c:pt>
                      <c:pt idx="8568">
                        <c:v>42539.809027777781</c:v>
                      </c:pt>
                      <c:pt idx="8569">
                        <c:v>42539.809039351851</c:v>
                      </c:pt>
                      <c:pt idx="8570">
                        <c:v>42539.809050925927</c:v>
                      </c:pt>
                      <c:pt idx="8571">
                        <c:v>42539.809062499997</c:v>
                      </c:pt>
                      <c:pt idx="8572">
                        <c:v>42539.809074074074</c:v>
                      </c:pt>
                      <c:pt idx="8573">
                        <c:v>42539.80908564815</c:v>
                      </c:pt>
                      <c:pt idx="8574">
                        <c:v>42539.80909722222</c:v>
                      </c:pt>
                      <c:pt idx="8575">
                        <c:v>42539.809108796297</c:v>
                      </c:pt>
                      <c:pt idx="8576">
                        <c:v>42539.809120370373</c:v>
                      </c:pt>
                      <c:pt idx="8577">
                        <c:v>42539.809131944443</c:v>
                      </c:pt>
                      <c:pt idx="8578">
                        <c:v>42539.80914351852</c:v>
                      </c:pt>
                      <c:pt idx="8579">
                        <c:v>42539.809155092589</c:v>
                      </c:pt>
                      <c:pt idx="8580">
                        <c:v>42539.809166666666</c:v>
                      </c:pt>
                      <c:pt idx="8581">
                        <c:v>42539.809178240743</c:v>
                      </c:pt>
                      <c:pt idx="8582">
                        <c:v>42539.809189814812</c:v>
                      </c:pt>
                      <c:pt idx="8583">
                        <c:v>42539.809201388889</c:v>
                      </c:pt>
                      <c:pt idx="8584">
                        <c:v>42539.809212962966</c:v>
                      </c:pt>
                      <c:pt idx="8585">
                        <c:v>42539.809224537035</c:v>
                      </c:pt>
                      <c:pt idx="8586">
                        <c:v>42539.809236111112</c:v>
                      </c:pt>
                      <c:pt idx="8587">
                        <c:v>42539.809247685182</c:v>
                      </c:pt>
                      <c:pt idx="8588">
                        <c:v>42539.809259259258</c:v>
                      </c:pt>
                      <c:pt idx="8589">
                        <c:v>42539.809270833335</c:v>
                      </c:pt>
                      <c:pt idx="8590">
                        <c:v>42539.809282407405</c:v>
                      </c:pt>
                      <c:pt idx="8591">
                        <c:v>42539.809293981481</c:v>
                      </c:pt>
                      <c:pt idx="8592">
                        <c:v>42539.809317129628</c:v>
                      </c:pt>
                      <c:pt idx="8593">
                        <c:v>42539.809328703705</c:v>
                      </c:pt>
                      <c:pt idx="8594">
                        <c:v>42539.809340277781</c:v>
                      </c:pt>
                      <c:pt idx="8595">
                        <c:v>42539.809351851851</c:v>
                      </c:pt>
                      <c:pt idx="8596">
                        <c:v>42539.809363425928</c:v>
                      </c:pt>
                      <c:pt idx="8597">
                        <c:v>42539.809374999997</c:v>
                      </c:pt>
                      <c:pt idx="8598">
                        <c:v>42539.809386574074</c:v>
                      </c:pt>
                      <c:pt idx="8599">
                        <c:v>42539.809421296297</c:v>
                      </c:pt>
                      <c:pt idx="8600">
                        <c:v>42539.809432870374</c:v>
                      </c:pt>
                      <c:pt idx="8601">
                        <c:v>42539.809444444443</c:v>
                      </c:pt>
                      <c:pt idx="8602">
                        <c:v>42539.80945601852</c:v>
                      </c:pt>
                      <c:pt idx="8603">
                        <c:v>42539.809467592589</c:v>
                      </c:pt>
                      <c:pt idx="8604">
                        <c:v>42539.809479166666</c:v>
                      </c:pt>
                      <c:pt idx="8605">
                        <c:v>42539.809490740743</c:v>
                      </c:pt>
                      <c:pt idx="8606">
                        <c:v>42539.809502314813</c:v>
                      </c:pt>
                      <c:pt idx="8607">
                        <c:v>42539.809513888889</c:v>
                      </c:pt>
                      <c:pt idx="8608">
                        <c:v>42539.809525462966</c:v>
                      </c:pt>
                      <c:pt idx="8609">
                        <c:v>42539.809537037036</c:v>
                      </c:pt>
                      <c:pt idx="8610">
                        <c:v>42539.809548611112</c:v>
                      </c:pt>
                      <c:pt idx="8611">
                        <c:v>42539.809560185182</c:v>
                      </c:pt>
                      <c:pt idx="8612">
                        <c:v>42539.809571759259</c:v>
                      </c:pt>
                      <c:pt idx="8613">
                        <c:v>42539.809583333335</c:v>
                      </c:pt>
                      <c:pt idx="8614">
                        <c:v>42539.809594907405</c:v>
                      </c:pt>
                      <c:pt idx="8615">
                        <c:v>42539.809606481482</c:v>
                      </c:pt>
                      <c:pt idx="8616">
                        <c:v>42539.809618055559</c:v>
                      </c:pt>
                      <c:pt idx="8617">
                        <c:v>42539.809629629628</c:v>
                      </c:pt>
                      <c:pt idx="8618">
                        <c:v>42539.809641203705</c:v>
                      </c:pt>
                      <c:pt idx="8619">
                        <c:v>42539.809652777774</c:v>
                      </c:pt>
                      <c:pt idx="8620">
                        <c:v>42539.809664351851</c:v>
                      </c:pt>
                      <c:pt idx="8621">
                        <c:v>42539.809675925928</c:v>
                      </c:pt>
                      <c:pt idx="8622">
                        <c:v>42539.809687499997</c:v>
                      </c:pt>
                      <c:pt idx="8623">
                        <c:v>42539.809699074074</c:v>
                      </c:pt>
                      <c:pt idx="8624">
                        <c:v>42539.809710648151</c:v>
                      </c:pt>
                      <c:pt idx="8625">
                        <c:v>42539.80972222222</c:v>
                      </c:pt>
                      <c:pt idx="8626">
                        <c:v>42539.809733796297</c:v>
                      </c:pt>
                      <c:pt idx="8627">
                        <c:v>42539.809745370374</c:v>
                      </c:pt>
                      <c:pt idx="8628">
                        <c:v>42539.809756944444</c:v>
                      </c:pt>
                      <c:pt idx="8629">
                        <c:v>42539.80976851852</c:v>
                      </c:pt>
                      <c:pt idx="8630">
                        <c:v>42539.80978009259</c:v>
                      </c:pt>
                      <c:pt idx="8631">
                        <c:v>42539.809791666667</c:v>
                      </c:pt>
                      <c:pt idx="8632">
                        <c:v>42539.809814814813</c:v>
                      </c:pt>
                      <c:pt idx="8633">
                        <c:v>42539.80982638889</c:v>
                      </c:pt>
                      <c:pt idx="8634">
                        <c:v>42539.809837962966</c:v>
                      </c:pt>
                      <c:pt idx="8635">
                        <c:v>42539.809849537036</c:v>
                      </c:pt>
                      <c:pt idx="8636">
                        <c:v>42539.809861111113</c:v>
                      </c:pt>
                      <c:pt idx="8637">
                        <c:v>42539.809872685182</c:v>
                      </c:pt>
                      <c:pt idx="8638">
                        <c:v>42539.809884259259</c:v>
                      </c:pt>
                      <c:pt idx="8639">
                        <c:v>42539.809895833336</c:v>
                      </c:pt>
                      <c:pt idx="8640">
                        <c:v>42539.809918981482</c:v>
                      </c:pt>
                      <c:pt idx="8641">
                        <c:v>42539.809930555559</c:v>
                      </c:pt>
                      <c:pt idx="8642">
                        <c:v>42539.809942129628</c:v>
                      </c:pt>
                      <c:pt idx="8643">
                        <c:v>42539.809953703705</c:v>
                      </c:pt>
                      <c:pt idx="8644">
                        <c:v>42539.809965277775</c:v>
                      </c:pt>
                      <c:pt idx="8645">
                        <c:v>42539.809976851851</c:v>
                      </c:pt>
                      <c:pt idx="8646">
                        <c:v>42539.809988425928</c:v>
                      </c:pt>
                      <c:pt idx="8647">
                        <c:v>42539.81</c:v>
                      </c:pt>
                      <c:pt idx="8648">
                        <c:v>42539.810011574074</c:v>
                      </c:pt>
                      <c:pt idx="8649">
                        <c:v>42539.810023148151</c:v>
                      </c:pt>
                      <c:pt idx="8650">
                        <c:v>42539.810034722221</c:v>
                      </c:pt>
                      <c:pt idx="8651">
                        <c:v>42539.810046296298</c:v>
                      </c:pt>
                      <c:pt idx="8652">
                        <c:v>42539.810057870367</c:v>
                      </c:pt>
                      <c:pt idx="8653">
                        <c:v>42539.810081018521</c:v>
                      </c:pt>
                      <c:pt idx="8654">
                        <c:v>42539.81009259259</c:v>
                      </c:pt>
                      <c:pt idx="8655">
                        <c:v>42539.810104166667</c:v>
                      </c:pt>
                      <c:pt idx="8656">
                        <c:v>42539.810115740744</c:v>
                      </c:pt>
                      <c:pt idx="8657">
                        <c:v>42539.810127314813</c:v>
                      </c:pt>
                      <c:pt idx="8658">
                        <c:v>42539.81013888889</c:v>
                      </c:pt>
                      <c:pt idx="8659">
                        <c:v>42539.810150462959</c:v>
                      </c:pt>
                      <c:pt idx="8660">
                        <c:v>42539.810162037036</c:v>
                      </c:pt>
                      <c:pt idx="8661">
                        <c:v>42539.810185185182</c:v>
                      </c:pt>
                      <c:pt idx="8662">
                        <c:v>42539.810196759259</c:v>
                      </c:pt>
                      <c:pt idx="8663">
                        <c:v>42539.810208333336</c:v>
                      </c:pt>
                      <c:pt idx="8664">
                        <c:v>42539.810219907406</c:v>
                      </c:pt>
                      <c:pt idx="8665">
                        <c:v>42539.810231481482</c:v>
                      </c:pt>
                      <c:pt idx="8666">
                        <c:v>42539.810243055559</c:v>
                      </c:pt>
                      <c:pt idx="8667">
                        <c:v>42539.810254629629</c:v>
                      </c:pt>
                      <c:pt idx="8668">
                        <c:v>42539.810266203705</c:v>
                      </c:pt>
                      <c:pt idx="8669">
                        <c:v>42539.810277777775</c:v>
                      </c:pt>
                      <c:pt idx="8670">
                        <c:v>42539.810289351852</c:v>
                      </c:pt>
                      <c:pt idx="8671">
                        <c:v>42539.810300925928</c:v>
                      </c:pt>
                      <c:pt idx="8672">
                        <c:v>42539.810312499998</c:v>
                      </c:pt>
                      <c:pt idx="8673">
                        <c:v>42539.810324074075</c:v>
                      </c:pt>
                      <c:pt idx="8674">
                        <c:v>42539.810335648152</c:v>
                      </c:pt>
                      <c:pt idx="8675">
                        <c:v>42539.810347222221</c:v>
                      </c:pt>
                      <c:pt idx="8676">
                        <c:v>42539.810358796298</c:v>
                      </c:pt>
                      <c:pt idx="8677">
                        <c:v>42539.810370370367</c:v>
                      </c:pt>
                      <c:pt idx="8678">
                        <c:v>42539.810381944444</c:v>
                      </c:pt>
                      <c:pt idx="8679">
                        <c:v>42539.810393518521</c:v>
                      </c:pt>
                      <c:pt idx="8680">
                        <c:v>42539.81040509259</c:v>
                      </c:pt>
                      <c:pt idx="8681">
                        <c:v>42539.810416666667</c:v>
                      </c:pt>
                      <c:pt idx="8682">
                        <c:v>42539.810428240744</c:v>
                      </c:pt>
                      <c:pt idx="8683">
                        <c:v>42539.810439814813</c:v>
                      </c:pt>
                      <c:pt idx="8684">
                        <c:v>42539.81045138889</c:v>
                      </c:pt>
                      <c:pt idx="8685">
                        <c:v>42539.81046296296</c:v>
                      </c:pt>
                      <c:pt idx="8686">
                        <c:v>42539.810474537036</c:v>
                      </c:pt>
                      <c:pt idx="8687">
                        <c:v>42539.810486111113</c:v>
                      </c:pt>
                      <c:pt idx="8688">
                        <c:v>42539.810497685183</c:v>
                      </c:pt>
                      <c:pt idx="8689">
                        <c:v>42539.81050925926</c:v>
                      </c:pt>
                      <c:pt idx="8690">
                        <c:v>42539.810520833336</c:v>
                      </c:pt>
                      <c:pt idx="8691">
                        <c:v>42539.810532407406</c:v>
                      </c:pt>
                      <c:pt idx="8692">
                        <c:v>42539.810543981483</c:v>
                      </c:pt>
                      <c:pt idx="8693">
                        <c:v>42539.810555555552</c:v>
                      </c:pt>
                      <c:pt idx="8694">
                        <c:v>42539.810567129629</c:v>
                      </c:pt>
                      <c:pt idx="8695">
                        <c:v>42539.810578703706</c:v>
                      </c:pt>
                      <c:pt idx="8696">
                        <c:v>42539.810590277775</c:v>
                      </c:pt>
                      <c:pt idx="8697">
                        <c:v>42539.810601851852</c:v>
                      </c:pt>
                      <c:pt idx="8698">
                        <c:v>42539.810613425929</c:v>
                      </c:pt>
                      <c:pt idx="8699">
                        <c:v>42539.810624999998</c:v>
                      </c:pt>
                      <c:pt idx="8700">
                        <c:v>42539.810636574075</c:v>
                      </c:pt>
                      <c:pt idx="8701">
                        <c:v>42539.810648148145</c:v>
                      </c:pt>
                      <c:pt idx="8702">
                        <c:v>42539.810659722221</c:v>
                      </c:pt>
                      <c:pt idx="8703">
                        <c:v>42539.810671296298</c:v>
                      </c:pt>
                      <c:pt idx="8704">
                        <c:v>42539.810682870368</c:v>
                      </c:pt>
                      <c:pt idx="8705">
                        <c:v>42539.810694444444</c:v>
                      </c:pt>
                      <c:pt idx="8706">
                        <c:v>42539.810706018521</c:v>
                      </c:pt>
                      <c:pt idx="8707">
                        <c:v>42539.810717592591</c:v>
                      </c:pt>
                      <c:pt idx="8708">
                        <c:v>42539.810729166667</c:v>
                      </c:pt>
                      <c:pt idx="8709">
                        <c:v>42539.810740740744</c:v>
                      </c:pt>
                      <c:pt idx="8710">
                        <c:v>42539.810763888891</c:v>
                      </c:pt>
                      <c:pt idx="8711">
                        <c:v>42539.81077546296</c:v>
                      </c:pt>
                      <c:pt idx="8712">
                        <c:v>42539.810787037037</c:v>
                      </c:pt>
                      <c:pt idx="8713">
                        <c:v>42539.810798611114</c:v>
                      </c:pt>
                      <c:pt idx="8714">
                        <c:v>42539.810810185183</c:v>
                      </c:pt>
                      <c:pt idx="8715">
                        <c:v>42539.81082175926</c:v>
                      </c:pt>
                      <c:pt idx="8716">
                        <c:v>42539.810833333337</c:v>
                      </c:pt>
                      <c:pt idx="8717">
                        <c:v>42539.810844907406</c:v>
                      </c:pt>
                      <c:pt idx="8718">
                        <c:v>42539.810868055552</c:v>
                      </c:pt>
                      <c:pt idx="8719">
                        <c:v>42539.810879629629</c:v>
                      </c:pt>
                      <c:pt idx="8720">
                        <c:v>42539.810891203706</c:v>
                      </c:pt>
                      <c:pt idx="8721">
                        <c:v>42539.810902777775</c:v>
                      </c:pt>
                      <c:pt idx="8722">
                        <c:v>42539.810914351852</c:v>
                      </c:pt>
                      <c:pt idx="8723">
                        <c:v>42539.810925925929</c:v>
                      </c:pt>
                      <c:pt idx="8724">
                        <c:v>42539.810937499999</c:v>
                      </c:pt>
                      <c:pt idx="8725">
                        <c:v>42539.810949074075</c:v>
                      </c:pt>
                      <c:pt idx="8726">
                        <c:v>42539.810960648145</c:v>
                      </c:pt>
                      <c:pt idx="8727">
                        <c:v>42539.810972222222</c:v>
                      </c:pt>
                      <c:pt idx="8728">
                        <c:v>42539.810983796298</c:v>
                      </c:pt>
                      <c:pt idx="8729">
                        <c:v>42539.810995370368</c:v>
                      </c:pt>
                      <c:pt idx="8730">
                        <c:v>42539.811006944445</c:v>
                      </c:pt>
                      <c:pt idx="8731">
                        <c:v>42539.811018518521</c:v>
                      </c:pt>
                      <c:pt idx="8732">
                        <c:v>42539.811030092591</c:v>
                      </c:pt>
                      <c:pt idx="8733">
                        <c:v>42539.811041666668</c:v>
                      </c:pt>
                      <c:pt idx="8734">
                        <c:v>42539.811053240737</c:v>
                      </c:pt>
                      <c:pt idx="8735">
                        <c:v>42539.811064814814</c:v>
                      </c:pt>
                      <c:pt idx="8736">
                        <c:v>42539.811076388891</c:v>
                      </c:pt>
                      <c:pt idx="8737">
                        <c:v>42539.81108796296</c:v>
                      </c:pt>
                      <c:pt idx="8738">
                        <c:v>42539.811099537037</c:v>
                      </c:pt>
                      <c:pt idx="8739">
                        <c:v>42539.811111111114</c:v>
                      </c:pt>
                      <c:pt idx="8740">
                        <c:v>42539.811122685183</c:v>
                      </c:pt>
                      <c:pt idx="8741">
                        <c:v>42539.81113425926</c:v>
                      </c:pt>
                      <c:pt idx="8742">
                        <c:v>42539.811145833337</c:v>
                      </c:pt>
                      <c:pt idx="8743">
                        <c:v>42539.811157407406</c:v>
                      </c:pt>
                      <c:pt idx="8744">
                        <c:v>42539.811168981483</c:v>
                      </c:pt>
                      <c:pt idx="8745">
                        <c:v>42539.811180555553</c:v>
                      </c:pt>
                      <c:pt idx="8746">
                        <c:v>42539.811192129629</c:v>
                      </c:pt>
                      <c:pt idx="8747">
                        <c:v>42539.811203703706</c:v>
                      </c:pt>
                      <c:pt idx="8748">
                        <c:v>42539.811215277776</c:v>
                      </c:pt>
                      <c:pt idx="8749">
                        <c:v>42539.811226851853</c:v>
                      </c:pt>
                      <c:pt idx="8750">
                        <c:v>42539.811238425929</c:v>
                      </c:pt>
                      <c:pt idx="8751">
                        <c:v>42539.811249999999</c:v>
                      </c:pt>
                      <c:pt idx="8752">
                        <c:v>42539.811261574076</c:v>
                      </c:pt>
                      <c:pt idx="8753">
                        <c:v>42539.811273148145</c:v>
                      </c:pt>
                      <c:pt idx="8754">
                        <c:v>42539.811284722222</c:v>
                      </c:pt>
                      <c:pt idx="8755">
                        <c:v>42539.811296296299</c:v>
                      </c:pt>
                      <c:pt idx="8756">
                        <c:v>42539.811307870368</c:v>
                      </c:pt>
                      <c:pt idx="8757">
                        <c:v>42539.811319444445</c:v>
                      </c:pt>
                      <c:pt idx="8758">
                        <c:v>42539.811331018522</c:v>
                      </c:pt>
                      <c:pt idx="8759">
                        <c:v>42539.811342592591</c:v>
                      </c:pt>
                      <c:pt idx="8760">
                        <c:v>42539.811354166668</c:v>
                      </c:pt>
                      <c:pt idx="8761">
                        <c:v>42539.811365740738</c:v>
                      </c:pt>
                      <c:pt idx="8762">
                        <c:v>42539.811377314814</c:v>
                      </c:pt>
                      <c:pt idx="8763">
                        <c:v>42539.811388888891</c:v>
                      </c:pt>
                      <c:pt idx="8764">
                        <c:v>42539.811400462961</c:v>
                      </c:pt>
                      <c:pt idx="8765">
                        <c:v>42539.811412037037</c:v>
                      </c:pt>
                      <c:pt idx="8766">
                        <c:v>42539.811423611114</c:v>
                      </c:pt>
                      <c:pt idx="8767">
                        <c:v>42539.811435185184</c:v>
                      </c:pt>
                      <c:pt idx="8768">
                        <c:v>42539.81144675926</c:v>
                      </c:pt>
                      <c:pt idx="8769">
                        <c:v>42539.81145833333</c:v>
                      </c:pt>
                      <c:pt idx="8770">
                        <c:v>42539.811469907407</c:v>
                      </c:pt>
                      <c:pt idx="8771">
                        <c:v>42539.811481481483</c:v>
                      </c:pt>
                      <c:pt idx="8772">
                        <c:v>42539.811493055553</c:v>
                      </c:pt>
                      <c:pt idx="8773">
                        <c:v>42539.811516203707</c:v>
                      </c:pt>
                      <c:pt idx="8774">
                        <c:v>42539.811527777776</c:v>
                      </c:pt>
                      <c:pt idx="8775">
                        <c:v>42539.811539351853</c:v>
                      </c:pt>
                      <c:pt idx="8776">
                        <c:v>42539.811550925922</c:v>
                      </c:pt>
                      <c:pt idx="8777">
                        <c:v>42539.811562499999</c:v>
                      </c:pt>
                      <c:pt idx="8778">
                        <c:v>42539.811574074076</c:v>
                      </c:pt>
                      <c:pt idx="8779">
                        <c:v>42539.811585648145</c:v>
                      </c:pt>
                      <c:pt idx="8780">
                        <c:v>42539.811597222222</c:v>
                      </c:pt>
                      <c:pt idx="8781">
                        <c:v>42539.811608796299</c:v>
                      </c:pt>
                      <c:pt idx="8782">
                        <c:v>42539.811620370368</c:v>
                      </c:pt>
                      <c:pt idx="8783">
                        <c:v>42539.811631944445</c:v>
                      </c:pt>
                      <c:pt idx="8784">
                        <c:v>42539.811643518522</c:v>
                      </c:pt>
                      <c:pt idx="8785">
                        <c:v>42539.811655092592</c:v>
                      </c:pt>
                      <c:pt idx="8786">
                        <c:v>42539.811666666668</c:v>
                      </c:pt>
                      <c:pt idx="8787">
                        <c:v>42539.811678240738</c:v>
                      </c:pt>
                      <c:pt idx="8788">
                        <c:v>42539.811689814815</c:v>
                      </c:pt>
                      <c:pt idx="8789">
                        <c:v>42539.811701388891</c:v>
                      </c:pt>
                      <c:pt idx="8790">
                        <c:v>42539.811712962961</c:v>
                      </c:pt>
                      <c:pt idx="8791">
                        <c:v>42539.811724537038</c:v>
                      </c:pt>
                      <c:pt idx="8792">
                        <c:v>42539.811736111114</c:v>
                      </c:pt>
                      <c:pt idx="8793">
                        <c:v>42539.811747685184</c:v>
                      </c:pt>
                      <c:pt idx="8794">
                        <c:v>42539.811759259261</c:v>
                      </c:pt>
                      <c:pt idx="8795">
                        <c:v>42539.81177083333</c:v>
                      </c:pt>
                      <c:pt idx="8796">
                        <c:v>42539.811782407407</c:v>
                      </c:pt>
                      <c:pt idx="8797">
                        <c:v>42539.811805555553</c:v>
                      </c:pt>
                      <c:pt idx="8798">
                        <c:v>42539.81181712963</c:v>
                      </c:pt>
                      <c:pt idx="8799">
                        <c:v>42539.811828703707</c:v>
                      </c:pt>
                      <c:pt idx="8800">
                        <c:v>42539.811840277776</c:v>
                      </c:pt>
                      <c:pt idx="8801">
                        <c:v>42539.811851851853</c:v>
                      </c:pt>
                      <c:pt idx="8802">
                        <c:v>42539.811863425923</c:v>
                      </c:pt>
                      <c:pt idx="8803">
                        <c:v>42539.811874999999</c:v>
                      </c:pt>
                      <c:pt idx="8804">
                        <c:v>42539.811898148146</c:v>
                      </c:pt>
                      <c:pt idx="8805">
                        <c:v>42539.811909722222</c:v>
                      </c:pt>
                      <c:pt idx="8806">
                        <c:v>42539.811921296299</c:v>
                      </c:pt>
                      <c:pt idx="8807">
                        <c:v>42539.811932870369</c:v>
                      </c:pt>
                      <c:pt idx="8808">
                        <c:v>42539.811944444446</c:v>
                      </c:pt>
                      <c:pt idx="8809">
                        <c:v>42539.811956018515</c:v>
                      </c:pt>
                      <c:pt idx="8810">
                        <c:v>42539.811967592592</c:v>
                      </c:pt>
                      <c:pt idx="8811">
                        <c:v>42539.811979166669</c:v>
                      </c:pt>
                      <c:pt idx="8812">
                        <c:v>42539.812002314815</c:v>
                      </c:pt>
                      <c:pt idx="8813">
                        <c:v>42539.812013888892</c:v>
                      </c:pt>
                      <c:pt idx="8814">
                        <c:v>42539.812025462961</c:v>
                      </c:pt>
                      <c:pt idx="8815">
                        <c:v>42539.812037037038</c:v>
                      </c:pt>
                      <c:pt idx="8816">
                        <c:v>42539.812048611115</c:v>
                      </c:pt>
                      <c:pt idx="8817">
                        <c:v>42539.812060185184</c:v>
                      </c:pt>
                      <c:pt idx="8818">
                        <c:v>42539.812071759261</c:v>
                      </c:pt>
                      <c:pt idx="8819">
                        <c:v>42539.812083333331</c:v>
                      </c:pt>
                      <c:pt idx="8820">
                        <c:v>42539.812094907407</c:v>
                      </c:pt>
                      <c:pt idx="8821">
                        <c:v>42539.812106481484</c:v>
                      </c:pt>
                      <c:pt idx="8822">
                        <c:v>42539.812118055554</c:v>
                      </c:pt>
                      <c:pt idx="8823">
                        <c:v>42539.812141203707</c:v>
                      </c:pt>
                      <c:pt idx="8824">
                        <c:v>42539.812152777777</c:v>
                      </c:pt>
                      <c:pt idx="8825">
                        <c:v>42539.812164351853</c:v>
                      </c:pt>
                      <c:pt idx="8826">
                        <c:v>42539.812175925923</c:v>
                      </c:pt>
                      <c:pt idx="8827">
                        <c:v>42539.8121875</c:v>
                      </c:pt>
                      <c:pt idx="8828">
                        <c:v>42539.812199074076</c:v>
                      </c:pt>
                      <c:pt idx="8829">
                        <c:v>42539.812210648146</c:v>
                      </c:pt>
                      <c:pt idx="8830">
                        <c:v>42539.812222222223</c:v>
                      </c:pt>
                      <c:pt idx="8831">
                        <c:v>42539.8122337963</c:v>
                      </c:pt>
                      <c:pt idx="8832">
                        <c:v>42539.812245370369</c:v>
                      </c:pt>
                      <c:pt idx="8833">
                        <c:v>42539.812256944446</c:v>
                      </c:pt>
                      <c:pt idx="8834">
                        <c:v>42539.812268518515</c:v>
                      </c:pt>
                      <c:pt idx="8835">
                        <c:v>42539.812280092592</c:v>
                      </c:pt>
                      <c:pt idx="8836">
                        <c:v>42539.812291666669</c:v>
                      </c:pt>
                      <c:pt idx="8837">
                        <c:v>42539.812303240738</c:v>
                      </c:pt>
                      <c:pt idx="8838">
                        <c:v>42539.812314814815</c:v>
                      </c:pt>
                      <c:pt idx="8839">
                        <c:v>42539.812326388892</c:v>
                      </c:pt>
                      <c:pt idx="8840">
                        <c:v>42539.812337962961</c:v>
                      </c:pt>
                      <c:pt idx="8841">
                        <c:v>42539.812349537038</c:v>
                      </c:pt>
                      <c:pt idx="8842">
                        <c:v>42539.812361111108</c:v>
                      </c:pt>
                      <c:pt idx="8843">
                        <c:v>42539.812372685185</c:v>
                      </c:pt>
                      <c:pt idx="8844">
                        <c:v>42539.812384259261</c:v>
                      </c:pt>
                      <c:pt idx="8845">
                        <c:v>42539.812395833331</c:v>
                      </c:pt>
                      <c:pt idx="8846">
                        <c:v>42539.812407407408</c:v>
                      </c:pt>
                      <c:pt idx="8847">
                        <c:v>42539.812418981484</c:v>
                      </c:pt>
                      <c:pt idx="8848">
                        <c:v>42539.812430555554</c:v>
                      </c:pt>
                      <c:pt idx="8849">
                        <c:v>42539.812442129631</c:v>
                      </c:pt>
                      <c:pt idx="8850">
                        <c:v>42539.8124537037</c:v>
                      </c:pt>
                      <c:pt idx="8851">
                        <c:v>42539.812465277777</c:v>
                      </c:pt>
                      <c:pt idx="8852">
                        <c:v>42539.812476851854</c:v>
                      </c:pt>
                      <c:pt idx="8853">
                        <c:v>42539.812488425923</c:v>
                      </c:pt>
                      <c:pt idx="8854">
                        <c:v>42539.8125</c:v>
                      </c:pt>
                      <c:pt idx="8855">
                        <c:v>42539.812511574077</c:v>
                      </c:pt>
                      <c:pt idx="8856">
                        <c:v>42539.812523148146</c:v>
                      </c:pt>
                      <c:pt idx="8857">
                        <c:v>42539.812534722223</c:v>
                      </c:pt>
                      <c:pt idx="8858">
                        <c:v>42539.8125462963</c:v>
                      </c:pt>
                      <c:pt idx="8859">
                        <c:v>42539.812557870369</c:v>
                      </c:pt>
                      <c:pt idx="8860">
                        <c:v>42539.812569444446</c:v>
                      </c:pt>
                      <c:pt idx="8861">
                        <c:v>42539.812581018516</c:v>
                      </c:pt>
                      <c:pt idx="8862">
                        <c:v>42539.812592592592</c:v>
                      </c:pt>
                      <c:pt idx="8863">
                        <c:v>42539.812604166669</c:v>
                      </c:pt>
                      <c:pt idx="8864">
                        <c:v>42539.812615740739</c:v>
                      </c:pt>
                      <c:pt idx="8865">
                        <c:v>42539.812627314815</c:v>
                      </c:pt>
                      <c:pt idx="8866">
                        <c:v>42539.812638888892</c:v>
                      </c:pt>
                      <c:pt idx="8867">
                        <c:v>42539.812650462962</c:v>
                      </c:pt>
                      <c:pt idx="8868">
                        <c:v>42539.812662037039</c:v>
                      </c:pt>
                      <c:pt idx="8869">
                        <c:v>42539.812673611108</c:v>
                      </c:pt>
                      <c:pt idx="8870">
                        <c:v>42539.812685185185</c:v>
                      </c:pt>
                      <c:pt idx="8871">
                        <c:v>42539.812696759262</c:v>
                      </c:pt>
                      <c:pt idx="8872">
                        <c:v>42539.812708333331</c:v>
                      </c:pt>
                      <c:pt idx="8873">
                        <c:v>42539.812719907408</c:v>
                      </c:pt>
                      <c:pt idx="8874">
                        <c:v>42539.812731481485</c:v>
                      </c:pt>
                      <c:pt idx="8875">
                        <c:v>42539.812743055554</c:v>
                      </c:pt>
                      <c:pt idx="8876">
                        <c:v>42539.812754629631</c:v>
                      </c:pt>
                      <c:pt idx="8877">
                        <c:v>42539.8127662037</c:v>
                      </c:pt>
                      <c:pt idx="8878">
                        <c:v>42539.812777777777</c:v>
                      </c:pt>
                      <c:pt idx="8879">
                        <c:v>42539.812789351854</c:v>
                      </c:pt>
                      <c:pt idx="8880">
                        <c:v>42539.812800925924</c:v>
                      </c:pt>
                      <c:pt idx="8881">
                        <c:v>42539.8128125</c:v>
                      </c:pt>
                      <c:pt idx="8882">
                        <c:v>42539.812824074077</c:v>
                      </c:pt>
                      <c:pt idx="8883">
                        <c:v>42539.812835648147</c:v>
                      </c:pt>
                      <c:pt idx="8884">
                        <c:v>42539.812847222223</c:v>
                      </c:pt>
                      <c:pt idx="8885">
                        <c:v>42539.812858796293</c:v>
                      </c:pt>
                      <c:pt idx="8886">
                        <c:v>42539.81287037037</c:v>
                      </c:pt>
                      <c:pt idx="8887">
                        <c:v>42539.812881944446</c:v>
                      </c:pt>
                      <c:pt idx="8888">
                        <c:v>42539.812893518516</c:v>
                      </c:pt>
                      <c:pt idx="8889">
                        <c:v>42539.812905092593</c:v>
                      </c:pt>
                      <c:pt idx="8890">
                        <c:v>42539.812916666669</c:v>
                      </c:pt>
                      <c:pt idx="8891">
                        <c:v>42539.812928240739</c:v>
                      </c:pt>
                      <c:pt idx="8892">
                        <c:v>42539.812939814816</c:v>
                      </c:pt>
                      <c:pt idx="8893">
                        <c:v>42539.812951388885</c:v>
                      </c:pt>
                      <c:pt idx="8894">
                        <c:v>42539.812962962962</c:v>
                      </c:pt>
                      <c:pt idx="8895">
                        <c:v>42539.812974537039</c:v>
                      </c:pt>
                      <c:pt idx="8896">
                        <c:v>42539.812986111108</c:v>
                      </c:pt>
                      <c:pt idx="8897">
                        <c:v>42539.812997685185</c:v>
                      </c:pt>
                      <c:pt idx="8898">
                        <c:v>42539.813009259262</c:v>
                      </c:pt>
                      <c:pt idx="8899">
                        <c:v>42539.813020833331</c:v>
                      </c:pt>
                      <c:pt idx="8900">
                        <c:v>42539.813032407408</c:v>
                      </c:pt>
                      <c:pt idx="8901">
                        <c:v>42539.813043981485</c:v>
                      </c:pt>
                      <c:pt idx="8902">
                        <c:v>42539.813055555554</c:v>
                      </c:pt>
                      <c:pt idx="8903">
                        <c:v>42539.813067129631</c:v>
                      </c:pt>
                      <c:pt idx="8904">
                        <c:v>42539.813078703701</c:v>
                      </c:pt>
                      <c:pt idx="8905">
                        <c:v>42539.813090277778</c:v>
                      </c:pt>
                      <c:pt idx="8906">
                        <c:v>42539.813101851854</c:v>
                      </c:pt>
                      <c:pt idx="8907">
                        <c:v>42539.813113425924</c:v>
                      </c:pt>
                      <c:pt idx="8908">
                        <c:v>42539.813125000001</c:v>
                      </c:pt>
                      <c:pt idx="8909">
                        <c:v>42539.813136574077</c:v>
                      </c:pt>
                      <c:pt idx="8910">
                        <c:v>42539.813148148147</c:v>
                      </c:pt>
                      <c:pt idx="8911">
                        <c:v>42539.813159722224</c:v>
                      </c:pt>
                      <c:pt idx="8912">
                        <c:v>42539.813171296293</c:v>
                      </c:pt>
                      <c:pt idx="8913">
                        <c:v>42539.81318287037</c:v>
                      </c:pt>
                      <c:pt idx="8914">
                        <c:v>42539.813194444447</c:v>
                      </c:pt>
                      <c:pt idx="8915">
                        <c:v>42539.813206018516</c:v>
                      </c:pt>
                      <c:pt idx="8916">
                        <c:v>42539.813217592593</c:v>
                      </c:pt>
                      <c:pt idx="8917">
                        <c:v>42539.81322916667</c:v>
                      </c:pt>
                      <c:pt idx="8918">
                        <c:v>42539.813240740739</c:v>
                      </c:pt>
                      <c:pt idx="8919">
                        <c:v>42539.813252314816</c:v>
                      </c:pt>
                      <c:pt idx="8920">
                        <c:v>42539.813263888886</c:v>
                      </c:pt>
                      <c:pt idx="8921">
                        <c:v>42539.813275462962</c:v>
                      </c:pt>
                      <c:pt idx="8922">
                        <c:v>42539.813287037039</c:v>
                      </c:pt>
                      <c:pt idx="8923">
                        <c:v>42539.813298611109</c:v>
                      </c:pt>
                      <c:pt idx="8924">
                        <c:v>42539.813310185185</c:v>
                      </c:pt>
                      <c:pt idx="8925">
                        <c:v>42539.813321759262</c:v>
                      </c:pt>
                      <c:pt idx="8926">
                        <c:v>42539.813333333332</c:v>
                      </c:pt>
                      <c:pt idx="8927">
                        <c:v>42539.813344907408</c:v>
                      </c:pt>
                      <c:pt idx="8928">
                        <c:v>42539.813356481478</c:v>
                      </c:pt>
                      <c:pt idx="8929">
                        <c:v>42539.813368055555</c:v>
                      </c:pt>
                      <c:pt idx="8930">
                        <c:v>42539.813379629632</c:v>
                      </c:pt>
                      <c:pt idx="8931">
                        <c:v>42539.813391203701</c:v>
                      </c:pt>
                      <c:pt idx="8932">
                        <c:v>42539.813402777778</c:v>
                      </c:pt>
                      <c:pt idx="8933">
                        <c:v>42539.813414351855</c:v>
                      </c:pt>
                      <c:pt idx="8934">
                        <c:v>42539.813425925924</c:v>
                      </c:pt>
                      <c:pt idx="8935">
                        <c:v>42539.813437500001</c:v>
                      </c:pt>
                      <c:pt idx="8936">
                        <c:v>42539.813449074078</c:v>
                      </c:pt>
                      <c:pt idx="8937">
                        <c:v>42539.813460648147</c:v>
                      </c:pt>
                      <c:pt idx="8938">
                        <c:v>42539.813472222224</c:v>
                      </c:pt>
                      <c:pt idx="8939">
                        <c:v>42539.813483796293</c:v>
                      </c:pt>
                      <c:pt idx="8940">
                        <c:v>42539.81349537037</c:v>
                      </c:pt>
                      <c:pt idx="8941">
                        <c:v>42539.813506944447</c:v>
                      </c:pt>
                      <c:pt idx="8942">
                        <c:v>42539.813518518517</c:v>
                      </c:pt>
                      <c:pt idx="8943">
                        <c:v>42539.813530092593</c:v>
                      </c:pt>
                      <c:pt idx="8944">
                        <c:v>42539.81354166667</c:v>
                      </c:pt>
                      <c:pt idx="8945">
                        <c:v>42539.81355324074</c:v>
                      </c:pt>
                      <c:pt idx="8946">
                        <c:v>42539.813564814816</c:v>
                      </c:pt>
                      <c:pt idx="8947">
                        <c:v>42539.813576388886</c:v>
                      </c:pt>
                      <c:pt idx="8948">
                        <c:v>42539.813587962963</c:v>
                      </c:pt>
                      <c:pt idx="8949">
                        <c:v>42539.813599537039</c:v>
                      </c:pt>
                      <c:pt idx="8950">
                        <c:v>42539.813611111109</c:v>
                      </c:pt>
                      <c:pt idx="8951">
                        <c:v>42539.813622685186</c:v>
                      </c:pt>
                      <c:pt idx="8952">
                        <c:v>42539.813634259262</c:v>
                      </c:pt>
                      <c:pt idx="8953">
                        <c:v>42539.813645833332</c:v>
                      </c:pt>
                      <c:pt idx="8954">
                        <c:v>42539.813657407409</c:v>
                      </c:pt>
                      <c:pt idx="8955">
                        <c:v>42539.813668981478</c:v>
                      </c:pt>
                      <c:pt idx="8956">
                        <c:v>42539.813680555555</c:v>
                      </c:pt>
                      <c:pt idx="8957">
                        <c:v>42539.813703703701</c:v>
                      </c:pt>
                      <c:pt idx="8958">
                        <c:v>42539.813715277778</c:v>
                      </c:pt>
                      <c:pt idx="8959">
                        <c:v>42539.813726851855</c:v>
                      </c:pt>
                      <c:pt idx="8960">
                        <c:v>42539.813738425924</c:v>
                      </c:pt>
                      <c:pt idx="8961">
                        <c:v>42539.813750000001</c:v>
                      </c:pt>
                      <c:pt idx="8962">
                        <c:v>42539.813761574071</c:v>
                      </c:pt>
                      <c:pt idx="8963">
                        <c:v>42539.813773148147</c:v>
                      </c:pt>
                      <c:pt idx="8964">
                        <c:v>42539.813784722224</c:v>
                      </c:pt>
                      <c:pt idx="8965">
                        <c:v>42539.813796296294</c:v>
                      </c:pt>
                      <c:pt idx="8966">
                        <c:v>42539.813807870371</c:v>
                      </c:pt>
                      <c:pt idx="8967">
                        <c:v>42539.813819444447</c:v>
                      </c:pt>
                      <c:pt idx="8968">
                        <c:v>42539.813831018517</c:v>
                      </c:pt>
                      <c:pt idx="8969">
                        <c:v>42539.813842592594</c:v>
                      </c:pt>
                      <c:pt idx="8970">
                        <c:v>42539.813854166663</c:v>
                      </c:pt>
                      <c:pt idx="8971">
                        <c:v>42539.81386574074</c:v>
                      </c:pt>
                      <c:pt idx="8972">
                        <c:v>42539.813877314817</c:v>
                      </c:pt>
                      <c:pt idx="8973">
                        <c:v>42539.813888888886</c:v>
                      </c:pt>
                      <c:pt idx="8974">
                        <c:v>42539.813900462963</c:v>
                      </c:pt>
                      <c:pt idx="8975">
                        <c:v>42539.81391203704</c:v>
                      </c:pt>
                      <c:pt idx="8976">
                        <c:v>42539.813923611109</c:v>
                      </c:pt>
                      <c:pt idx="8977">
                        <c:v>42539.813935185186</c:v>
                      </c:pt>
                      <c:pt idx="8978">
                        <c:v>42539.813946759263</c:v>
                      </c:pt>
                      <c:pt idx="8979">
                        <c:v>42539.813958333332</c:v>
                      </c:pt>
                      <c:pt idx="8980">
                        <c:v>42539.813969907409</c:v>
                      </c:pt>
                      <c:pt idx="8981">
                        <c:v>42539.813981481479</c:v>
                      </c:pt>
                      <c:pt idx="8982">
                        <c:v>42539.813993055555</c:v>
                      </c:pt>
                      <c:pt idx="8983">
                        <c:v>42539.814004629632</c:v>
                      </c:pt>
                      <c:pt idx="8984">
                        <c:v>42539.814016203702</c:v>
                      </c:pt>
                      <c:pt idx="8985">
                        <c:v>42539.814027777778</c:v>
                      </c:pt>
                      <c:pt idx="8986">
                        <c:v>42539.814039351855</c:v>
                      </c:pt>
                      <c:pt idx="8987">
                        <c:v>42539.814050925925</c:v>
                      </c:pt>
                      <c:pt idx="8988">
                        <c:v>42539.814062500001</c:v>
                      </c:pt>
                      <c:pt idx="8989">
                        <c:v>42539.814074074071</c:v>
                      </c:pt>
                      <c:pt idx="8990">
                        <c:v>42539.814085648148</c:v>
                      </c:pt>
                      <c:pt idx="8991">
                        <c:v>42539.814097222225</c:v>
                      </c:pt>
                      <c:pt idx="8992">
                        <c:v>42539.814108796294</c:v>
                      </c:pt>
                      <c:pt idx="8993">
                        <c:v>42539.814120370371</c:v>
                      </c:pt>
                      <c:pt idx="8994">
                        <c:v>42539.814131944448</c:v>
                      </c:pt>
                      <c:pt idx="8995">
                        <c:v>42539.814143518517</c:v>
                      </c:pt>
                      <c:pt idx="8996">
                        <c:v>42539.814155092594</c:v>
                      </c:pt>
                      <c:pt idx="8997">
                        <c:v>42539.814166666663</c:v>
                      </c:pt>
                      <c:pt idx="8998">
                        <c:v>42539.81417824074</c:v>
                      </c:pt>
                      <c:pt idx="8999">
                        <c:v>42539.814189814817</c:v>
                      </c:pt>
                      <c:pt idx="9000">
                        <c:v>42539.814201388886</c:v>
                      </c:pt>
                      <c:pt idx="9001">
                        <c:v>42539.814212962963</c:v>
                      </c:pt>
                      <c:pt idx="9002">
                        <c:v>42539.81422453704</c:v>
                      </c:pt>
                      <c:pt idx="9003">
                        <c:v>42539.814236111109</c:v>
                      </c:pt>
                      <c:pt idx="9004">
                        <c:v>42539.814247685186</c:v>
                      </c:pt>
                      <c:pt idx="9005">
                        <c:v>42539.814259259256</c:v>
                      </c:pt>
                      <c:pt idx="9006">
                        <c:v>42539.814270833333</c:v>
                      </c:pt>
                      <c:pt idx="9007">
                        <c:v>42539.814282407409</c:v>
                      </c:pt>
                      <c:pt idx="9008">
                        <c:v>42539.814293981479</c:v>
                      </c:pt>
                      <c:pt idx="9009">
                        <c:v>42539.814305555556</c:v>
                      </c:pt>
                      <c:pt idx="9010">
                        <c:v>42539.814317129632</c:v>
                      </c:pt>
                      <c:pt idx="9011">
                        <c:v>42539.814328703702</c:v>
                      </c:pt>
                      <c:pt idx="9012">
                        <c:v>42539.814340277779</c:v>
                      </c:pt>
                      <c:pt idx="9013">
                        <c:v>42539.814351851855</c:v>
                      </c:pt>
                      <c:pt idx="9014">
                        <c:v>42539.814363425925</c:v>
                      </c:pt>
                      <c:pt idx="9015">
                        <c:v>42539.814375000002</c:v>
                      </c:pt>
                      <c:pt idx="9016">
                        <c:v>42539.814386574071</c:v>
                      </c:pt>
                      <c:pt idx="9017">
                        <c:v>42539.814398148148</c:v>
                      </c:pt>
                      <c:pt idx="9018">
                        <c:v>42539.814421296294</c:v>
                      </c:pt>
                      <c:pt idx="9019">
                        <c:v>42539.814432870371</c:v>
                      </c:pt>
                      <c:pt idx="9020">
                        <c:v>42539.814444444448</c:v>
                      </c:pt>
                      <c:pt idx="9021">
                        <c:v>42539.814456018517</c:v>
                      </c:pt>
                      <c:pt idx="9022">
                        <c:v>42539.814467592594</c:v>
                      </c:pt>
                      <c:pt idx="9023">
                        <c:v>42539.814479166664</c:v>
                      </c:pt>
                      <c:pt idx="9024">
                        <c:v>42539.81449074074</c:v>
                      </c:pt>
                      <c:pt idx="9025">
                        <c:v>42539.814502314817</c:v>
                      </c:pt>
                      <c:pt idx="9026">
                        <c:v>42539.814513888887</c:v>
                      </c:pt>
                      <c:pt idx="9027">
                        <c:v>42539.814525462964</c:v>
                      </c:pt>
                      <c:pt idx="9028">
                        <c:v>42539.81453703704</c:v>
                      </c:pt>
                      <c:pt idx="9029">
                        <c:v>42539.814560185187</c:v>
                      </c:pt>
                      <c:pt idx="9030">
                        <c:v>42539.814583333333</c:v>
                      </c:pt>
                      <c:pt idx="9031">
                        <c:v>42539.81459490741</c:v>
                      </c:pt>
                      <c:pt idx="9032">
                        <c:v>42539.814606481479</c:v>
                      </c:pt>
                      <c:pt idx="9033">
                        <c:v>42539.814618055556</c:v>
                      </c:pt>
                      <c:pt idx="9034">
                        <c:v>42539.814641203702</c:v>
                      </c:pt>
                      <c:pt idx="9035">
                        <c:v>42539.814652777779</c:v>
                      </c:pt>
                      <c:pt idx="9036">
                        <c:v>42539.814664351848</c:v>
                      </c:pt>
                      <c:pt idx="9037">
                        <c:v>42539.814675925925</c:v>
                      </c:pt>
                      <c:pt idx="9038">
                        <c:v>42539.814687500002</c:v>
                      </c:pt>
                      <c:pt idx="9039">
                        <c:v>42539.814699074072</c:v>
                      </c:pt>
                      <c:pt idx="9040">
                        <c:v>42539.814710648148</c:v>
                      </c:pt>
                      <c:pt idx="9041">
                        <c:v>42539.814722222225</c:v>
                      </c:pt>
                      <c:pt idx="9042">
                        <c:v>42539.814733796295</c:v>
                      </c:pt>
                      <c:pt idx="9043">
                        <c:v>42539.814745370371</c:v>
                      </c:pt>
                      <c:pt idx="9044">
                        <c:v>42539.814756944441</c:v>
                      </c:pt>
                      <c:pt idx="9045">
                        <c:v>42539.814768518518</c:v>
                      </c:pt>
                      <c:pt idx="9046">
                        <c:v>42539.814780092594</c:v>
                      </c:pt>
                      <c:pt idx="9047">
                        <c:v>42539.814791666664</c:v>
                      </c:pt>
                      <c:pt idx="9048">
                        <c:v>42539.814803240741</c:v>
                      </c:pt>
                      <c:pt idx="9049">
                        <c:v>42539.814814814818</c:v>
                      </c:pt>
                      <c:pt idx="9050">
                        <c:v>42539.814826388887</c:v>
                      </c:pt>
                      <c:pt idx="9051">
                        <c:v>42539.814837962964</c:v>
                      </c:pt>
                      <c:pt idx="9052">
                        <c:v>42539.814849537041</c:v>
                      </c:pt>
                      <c:pt idx="9053">
                        <c:v>42539.81486111111</c:v>
                      </c:pt>
                      <c:pt idx="9054">
                        <c:v>42539.814872685187</c:v>
                      </c:pt>
                      <c:pt idx="9055">
                        <c:v>42539.814884259256</c:v>
                      </c:pt>
                      <c:pt idx="9056">
                        <c:v>42539.81490740741</c:v>
                      </c:pt>
                      <c:pt idx="9057">
                        <c:v>42539.814918981479</c:v>
                      </c:pt>
                      <c:pt idx="9058">
                        <c:v>42539.814930555556</c:v>
                      </c:pt>
                      <c:pt idx="9059">
                        <c:v>42539.814942129633</c:v>
                      </c:pt>
                      <c:pt idx="9060">
                        <c:v>42539.814953703702</c:v>
                      </c:pt>
                      <c:pt idx="9061">
                        <c:v>42539.814965277779</c:v>
                      </c:pt>
                      <c:pt idx="9062">
                        <c:v>42539.814976851849</c:v>
                      </c:pt>
                      <c:pt idx="9063">
                        <c:v>42539.814988425926</c:v>
                      </c:pt>
                      <c:pt idx="9064">
                        <c:v>42539.815000000002</c:v>
                      </c:pt>
                      <c:pt idx="9065">
                        <c:v>42539.815011574072</c:v>
                      </c:pt>
                      <c:pt idx="9066">
                        <c:v>42539.815023148149</c:v>
                      </c:pt>
                      <c:pt idx="9067">
                        <c:v>42539.815034722225</c:v>
                      </c:pt>
                      <c:pt idx="9068">
                        <c:v>42539.815046296295</c:v>
                      </c:pt>
                      <c:pt idx="9069">
                        <c:v>42539.815057870372</c:v>
                      </c:pt>
                      <c:pt idx="9070">
                        <c:v>42539.815069444441</c:v>
                      </c:pt>
                      <c:pt idx="9071">
                        <c:v>42539.815081018518</c:v>
                      </c:pt>
                      <c:pt idx="9072">
                        <c:v>42539.815092592595</c:v>
                      </c:pt>
                      <c:pt idx="9073">
                        <c:v>42539.815104166664</c:v>
                      </c:pt>
                      <c:pt idx="9074">
                        <c:v>42539.815115740741</c:v>
                      </c:pt>
                      <c:pt idx="9075">
                        <c:v>42539.815127314818</c:v>
                      </c:pt>
                      <c:pt idx="9076">
                        <c:v>42539.815138888887</c:v>
                      </c:pt>
                      <c:pt idx="9077">
                        <c:v>42539.815150462964</c:v>
                      </c:pt>
                      <c:pt idx="9078">
                        <c:v>42539.815162037034</c:v>
                      </c:pt>
                      <c:pt idx="9079">
                        <c:v>42539.81517361111</c:v>
                      </c:pt>
                      <c:pt idx="9080">
                        <c:v>42539.815185185187</c:v>
                      </c:pt>
                      <c:pt idx="9081">
                        <c:v>42539.815196759257</c:v>
                      </c:pt>
                      <c:pt idx="9082">
                        <c:v>42539.815208333333</c:v>
                      </c:pt>
                      <c:pt idx="9083">
                        <c:v>42539.81521990741</c:v>
                      </c:pt>
                      <c:pt idx="9084">
                        <c:v>42539.81523148148</c:v>
                      </c:pt>
                      <c:pt idx="9085">
                        <c:v>42539.815243055556</c:v>
                      </c:pt>
                      <c:pt idx="9086">
                        <c:v>42539.815254629626</c:v>
                      </c:pt>
                      <c:pt idx="9087">
                        <c:v>42539.815266203703</c:v>
                      </c:pt>
                      <c:pt idx="9088">
                        <c:v>42539.81527777778</c:v>
                      </c:pt>
                      <c:pt idx="9089">
                        <c:v>42539.815289351849</c:v>
                      </c:pt>
                      <c:pt idx="9090">
                        <c:v>42539.815300925926</c:v>
                      </c:pt>
                      <c:pt idx="9091">
                        <c:v>42539.815312500003</c:v>
                      </c:pt>
                      <c:pt idx="9092">
                        <c:v>42539.815324074072</c:v>
                      </c:pt>
                      <c:pt idx="9093">
                        <c:v>42539.815335648149</c:v>
                      </c:pt>
                      <c:pt idx="9094">
                        <c:v>42539.815347222226</c:v>
                      </c:pt>
                      <c:pt idx="9095">
                        <c:v>42539.815358796295</c:v>
                      </c:pt>
                      <c:pt idx="9096">
                        <c:v>42539.815370370372</c:v>
                      </c:pt>
                      <c:pt idx="9097">
                        <c:v>42539.815381944441</c:v>
                      </c:pt>
                      <c:pt idx="9098">
                        <c:v>42539.815393518518</c:v>
                      </c:pt>
                      <c:pt idx="9099">
                        <c:v>42539.815405092595</c:v>
                      </c:pt>
                      <c:pt idx="9100">
                        <c:v>42539.815416666665</c:v>
                      </c:pt>
                      <c:pt idx="9101">
                        <c:v>42539.815428240741</c:v>
                      </c:pt>
                      <c:pt idx="9102">
                        <c:v>42539.815451388888</c:v>
                      </c:pt>
                      <c:pt idx="9103">
                        <c:v>42539.815462962964</c:v>
                      </c:pt>
                      <c:pt idx="9104">
                        <c:v>42539.815474537034</c:v>
                      </c:pt>
                      <c:pt idx="9105">
                        <c:v>42539.815486111111</c:v>
                      </c:pt>
                      <c:pt idx="9106">
                        <c:v>42539.815497685187</c:v>
                      </c:pt>
                      <c:pt idx="9107">
                        <c:v>42539.815509259257</c:v>
                      </c:pt>
                      <c:pt idx="9108">
                        <c:v>42539.815520833334</c:v>
                      </c:pt>
                      <c:pt idx="9109">
                        <c:v>42539.815532407411</c:v>
                      </c:pt>
                      <c:pt idx="9110">
                        <c:v>42539.81554398148</c:v>
                      </c:pt>
                      <c:pt idx="9111">
                        <c:v>42539.815555555557</c:v>
                      </c:pt>
                      <c:pt idx="9112">
                        <c:v>42539.815567129626</c:v>
                      </c:pt>
                      <c:pt idx="9113">
                        <c:v>42539.815578703703</c:v>
                      </c:pt>
                      <c:pt idx="9114">
                        <c:v>42539.81559027778</c:v>
                      </c:pt>
                      <c:pt idx="9115">
                        <c:v>42539.815601851849</c:v>
                      </c:pt>
                      <c:pt idx="9116">
                        <c:v>42539.815613425926</c:v>
                      </c:pt>
                      <c:pt idx="9117">
                        <c:v>42539.815625000003</c:v>
                      </c:pt>
                      <c:pt idx="9118">
                        <c:v>42539.815636574072</c:v>
                      </c:pt>
                      <c:pt idx="9119">
                        <c:v>42539.815648148149</c:v>
                      </c:pt>
                      <c:pt idx="9120">
                        <c:v>42539.815659722219</c:v>
                      </c:pt>
                      <c:pt idx="9121">
                        <c:v>42539.815671296295</c:v>
                      </c:pt>
                      <c:pt idx="9122">
                        <c:v>42539.815682870372</c:v>
                      </c:pt>
                      <c:pt idx="9123">
                        <c:v>42539.815694444442</c:v>
                      </c:pt>
                      <c:pt idx="9124">
                        <c:v>42539.815706018519</c:v>
                      </c:pt>
                      <c:pt idx="9125">
                        <c:v>42539.815717592595</c:v>
                      </c:pt>
                      <c:pt idx="9126">
                        <c:v>42539.815729166665</c:v>
                      </c:pt>
                      <c:pt idx="9127">
                        <c:v>42539.815740740742</c:v>
                      </c:pt>
                      <c:pt idx="9128">
                        <c:v>42539.815752314818</c:v>
                      </c:pt>
                      <c:pt idx="9129">
                        <c:v>42539.815763888888</c:v>
                      </c:pt>
                      <c:pt idx="9130">
                        <c:v>42539.815775462965</c:v>
                      </c:pt>
                      <c:pt idx="9131">
                        <c:v>42539.815787037034</c:v>
                      </c:pt>
                      <c:pt idx="9132">
                        <c:v>42539.815798611111</c:v>
                      </c:pt>
                      <c:pt idx="9133">
                        <c:v>42539.815821759257</c:v>
                      </c:pt>
                      <c:pt idx="9134">
                        <c:v>42539.815833333334</c:v>
                      </c:pt>
                      <c:pt idx="9135">
                        <c:v>42539.815844907411</c:v>
                      </c:pt>
                      <c:pt idx="9136">
                        <c:v>42539.81585648148</c:v>
                      </c:pt>
                      <c:pt idx="9137">
                        <c:v>42539.815868055557</c:v>
                      </c:pt>
                      <c:pt idx="9138">
                        <c:v>42539.815879629627</c:v>
                      </c:pt>
                      <c:pt idx="9139">
                        <c:v>42539.815891203703</c:v>
                      </c:pt>
                      <c:pt idx="9140">
                        <c:v>42539.81590277778</c:v>
                      </c:pt>
                      <c:pt idx="9141">
                        <c:v>42539.81591435185</c:v>
                      </c:pt>
                      <c:pt idx="9142">
                        <c:v>42539.815925925926</c:v>
                      </c:pt>
                      <c:pt idx="9143">
                        <c:v>42539.815937500003</c:v>
                      </c:pt>
                      <c:pt idx="9144">
                        <c:v>42539.815949074073</c:v>
                      </c:pt>
                      <c:pt idx="9145">
                        <c:v>42539.815960648149</c:v>
                      </c:pt>
                      <c:pt idx="9146">
                        <c:v>42539.815972222219</c:v>
                      </c:pt>
                      <c:pt idx="9147">
                        <c:v>42539.815983796296</c:v>
                      </c:pt>
                      <c:pt idx="9148">
                        <c:v>42539.815995370373</c:v>
                      </c:pt>
                      <c:pt idx="9149">
                        <c:v>42539.816018518519</c:v>
                      </c:pt>
                      <c:pt idx="9150">
                        <c:v>42539.816030092596</c:v>
                      </c:pt>
                      <c:pt idx="9151">
                        <c:v>42539.816041666665</c:v>
                      </c:pt>
                      <c:pt idx="9152">
                        <c:v>42539.816053240742</c:v>
                      </c:pt>
                      <c:pt idx="9153">
                        <c:v>42539.816064814811</c:v>
                      </c:pt>
                      <c:pt idx="9154">
                        <c:v>42539.816076388888</c:v>
                      </c:pt>
                      <c:pt idx="9155">
                        <c:v>42539.816087962965</c:v>
                      </c:pt>
                      <c:pt idx="9156">
                        <c:v>42539.816099537034</c:v>
                      </c:pt>
                      <c:pt idx="9157">
                        <c:v>42539.816111111111</c:v>
                      </c:pt>
                      <c:pt idx="9158">
                        <c:v>42539.816122685188</c:v>
                      </c:pt>
                      <c:pt idx="9159">
                        <c:v>42539.816134259258</c:v>
                      </c:pt>
                      <c:pt idx="9160">
                        <c:v>42539.816145833334</c:v>
                      </c:pt>
                      <c:pt idx="9161">
                        <c:v>42539.816157407404</c:v>
                      </c:pt>
                      <c:pt idx="9162">
                        <c:v>42539.816168981481</c:v>
                      </c:pt>
                      <c:pt idx="9163">
                        <c:v>42539.816180555557</c:v>
                      </c:pt>
                      <c:pt idx="9164">
                        <c:v>42539.816192129627</c:v>
                      </c:pt>
                      <c:pt idx="9165">
                        <c:v>42539.816203703704</c:v>
                      </c:pt>
                      <c:pt idx="9166">
                        <c:v>42539.81621527778</c:v>
                      </c:pt>
                      <c:pt idx="9167">
                        <c:v>42539.81622685185</c:v>
                      </c:pt>
                      <c:pt idx="9168">
                        <c:v>42539.816238425927</c:v>
                      </c:pt>
                      <c:pt idx="9169">
                        <c:v>42539.816250000003</c:v>
                      </c:pt>
                      <c:pt idx="9170">
                        <c:v>42539.816261574073</c:v>
                      </c:pt>
                      <c:pt idx="9171">
                        <c:v>42539.81627314815</c:v>
                      </c:pt>
                      <c:pt idx="9172">
                        <c:v>42539.816284722219</c:v>
                      </c:pt>
                      <c:pt idx="9173">
                        <c:v>42539.816296296296</c:v>
                      </c:pt>
                      <c:pt idx="9174">
                        <c:v>42539.816307870373</c:v>
                      </c:pt>
                      <c:pt idx="9175">
                        <c:v>42539.816319444442</c:v>
                      </c:pt>
                      <c:pt idx="9176">
                        <c:v>42539.816331018519</c:v>
                      </c:pt>
                      <c:pt idx="9177">
                        <c:v>42539.816342592596</c:v>
                      </c:pt>
                      <c:pt idx="9178">
                        <c:v>42539.816354166665</c:v>
                      </c:pt>
                      <c:pt idx="9179">
                        <c:v>42539.816377314812</c:v>
                      </c:pt>
                      <c:pt idx="9180">
                        <c:v>42539.816388888888</c:v>
                      </c:pt>
                      <c:pt idx="9181">
                        <c:v>42539.816400462965</c:v>
                      </c:pt>
                      <c:pt idx="9182">
                        <c:v>42539.816412037035</c:v>
                      </c:pt>
                      <c:pt idx="9183">
                        <c:v>42539.816423611112</c:v>
                      </c:pt>
                      <c:pt idx="9184">
                        <c:v>42539.816435185188</c:v>
                      </c:pt>
                      <c:pt idx="9185">
                        <c:v>42539.816446759258</c:v>
                      </c:pt>
                      <c:pt idx="9186">
                        <c:v>42539.816458333335</c:v>
                      </c:pt>
                      <c:pt idx="9187">
                        <c:v>42539.816469907404</c:v>
                      </c:pt>
                      <c:pt idx="9188">
                        <c:v>42539.816481481481</c:v>
                      </c:pt>
                      <c:pt idx="9189">
                        <c:v>42539.816493055558</c:v>
                      </c:pt>
                      <c:pt idx="9190">
                        <c:v>42539.816504629627</c:v>
                      </c:pt>
                      <c:pt idx="9191">
                        <c:v>42539.816516203704</c:v>
                      </c:pt>
                      <c:pt idx="9192">
                        <c:v>42539.816527777781</c:v>
                      </c:pt>
                      <c:pt idx="9193">
                        <c:v>42539.81653935185</c:v>
                      </c:pt>
                      <c:pt idx="9194">
                        <c:v>42539.816550925927</c:v>
                      </c:pt>
                      <c:pt idx="9195">
                        <c:v>42539.816562499997</c:v>
                      </c:pt>
                      <c:pt idx="9196">
                        <c:v>42539.816574074073</c:v>
                      </c:pt>
                      <c:pt idx="9197">
                        <c:v>42539.81658564815</c:v>
                      </c:pt>
                      <c:pt idx="9198">
                        <c:v>42539.81659722222</c:v>
                      </c:pt>
                      <c:pt idx="9199">
                        <c:v>42539.816608796296</c:v>
                      </c:pt>
                      <c:pt idx="9200">
                        <c:v>42539.816620370373</c:v>
                      </c:pt>
                      <c:pt idx="9201">
                        <c:v>42539.816631944443</c:v>
                      </c:pt>
                      <c:pt idx="9202">
                        <c:v>42539.816643518519</c:v>
                      </c:pt>
                      <c:pt idx="9203">
                        <c:v>42539.816655092596</c:v>
                      </c:pt>
                      <c:pt idx="9204">
                        <c:v>42539.816666666666</c:v>
                      </c:pt>
                      <c:pt idx="9205">
                        <c:v>42539.816678240742</c:v>
                      </c:pt>
                      <c:pt idx="9206">
                        <c:v>42539.816689814812</c:v>
                      </c:pt>
                      <c:pt idx="9207">
                        <c:v>42539.816701388889</c:v>
                      </c:pt>
                      <c:pt idx="9208">
                        <c:v>42539.816712962966</c:v>
                      </c:pt>
                      <c:pt idx="9209">
                        <c:v>42539.816724537035</c:v>
                      </c:pt>
                      <c:pt idx="9210">
                        <c:v>42539.816736111112</c:v>
                      </c:pt>
                      <c:pt idx="9211">
                        <c:v>42539.816747685189</c:v>
                      </c:pt>
                      <c:pt idx="9212">
                        <c:v>42539.816759259258</c:v>
                      </c:pt>
                      <c:pt idx="9213">
                        <c:v>42539.816770833335</c:v>
                      </c:pt>
                      <c:pt idx="9214">
                        <c:v>42539.816782407404</c:v>
                      </c:pt>
                      <c:pt idx="9215">
                        <c:v>42539.816793981481</c:v>
                      </c:pt>
                      <c:pt idx="9216">
                        <c:v>42539.816805555558</c:v>
                      </c:pt>
                      <c:pt idx="9217">
                        <c:v>42539.816817129627</c:v>
                      </c:pt>
                      <c:pt idx="9218">
                        <c:v>42539.816828703704</c:v>
                      </c:pt>
                      <c:pt idx="9219">
                        <c:v>42539.816851851851</c:v>
                      </c:pt>
                      <c:pt idx="9220">
                        <c:v>42539.816863425927</c:v>
                      </c:pt>
                      <c:pt idx="9221">
                        <c:v>42539.816874999997</c:v>
                      </c:pt>
                      <c:pt idx="9222">
                        <c:v>42539.816886574074</c:v>
                      </c:pt>
                      <c:pt idx="9223">
                        <c:v>42539.81689814815</c:v>
                      </c:pt>
                      <c:pt idx="9224">
                        <c:v>42539.81690972222</c:v>
                      </c:pt>
                      <c:pt idx="9225">
                        <c:v>42539.816921296297</c:v>
                      </c:pt>
                      <c:pt idx="9226">
                        <c:v>42539.816932870373</c:v>
                      </c:pt>
                      <c:pt idx="9227">
                        <c:v>42539.816944444443</c:v>
                      </c:pt>
                      <c:pt idx="9228">
                        <c:v>42539.81695601852</c:v>
                      </c:pt>
                      <c:pt idx="9229">
                        <c:v>42539.816967592589</c:v>
                      </c:pt>
                      <c:pt idx="9230">
                        <c:v>42539.816979166666</c:v>
                      </c:pt>
                      <c:pt idx="9231">
                        <c:v>42539.816990740743</c:v>
                      </c:pt>
                      <c:pt idx="9232">
                        <c:v>42539.817002314812</c:v>
                      </c:pt>
                      <c:pt idx="9233">
                        <c:v>42539.817013888889</c:v>
                      </c:pt>
                      <c:pt idx="9234">
                        <c:v>42539.817025462966</c:v>
                      </c:pt>
                      <c:pt idx="9235">
                        <c:v>42539.817048611112</c:v>
                      </c:pt>
                      <c:pt idx="9236">
                        <c:v>42539.817060185182</c:v>
                      </c:pt>
                      <c:pt idx="9237">
                        <c:v>42539.817071759258</c:v>
                      </c:pt>
                      <c:pt idx="9238">
                        <c:v>42539.817083333335</c:v>
                      </c:pt>
                      <c:pt idx="9239">
                        <c:v>42539.817094907405</c:v>
                      </c:pt>
                      <c:pt idx="9240">
                        <c:v>42539.817106481481</c:v>
                      </c:pt>
                      <c:pt idx="9241">
                        <c:v>42539.817118055558</c:v>
                      </c:pt>
                      <c:pt idx="9242">
                        <c:v>42539.817129629628</c:v>
                      </c:pt>
                      <c:pt idx="9243">
                        <c:v>42539.817141203705</c:v>
                      </c:pt>
                      <c:pt idx="9244">
                        <c:v>42539.817152777781</c:v>
                      </c:pt>
                      <c:pt idx="9245">
                        <c:v>42539.817164351851</c:v>
                      </c:pt>
                      <c:pt idx="9246">
                        <c:v>42539.817175925928</c:v>
                      </c:pt>
                      <c:pt idx="9247">
                        <c:v>42539.817187499997</c:v>
                      </c:pt>
                      <c:pt idx="9248">
                        <c:v>42539.817199074074</c:v>
                      </c:pt>
                      <c:pt idx="9249">
                        <c:v>42539.817210648151</c:v>
                      </c:pt>
                      <c:pt idx="9250">
                        <c:v>42539.81722222222</c:v>
                      </c:pt>
                      <c:pt idx="9251">
                        <c:v>42539.817245370374</c:v>
                      </c:pt>
                      <c:pt idx="9252">
                        <c:v>42539.817256944443</c:v>
                      </c:pt>
                      <c:pt idx="9253">
                        <c:v>42539.81726851852</c:v>
                      </c:pt>
                      <c:pt idx="9254">
                        <c:v>42539.817280092589</c:v>
                      </c:pt>
                      <c:pt idx="9255">
                        <c:v>42539.817291666666</c:v>
                      </c:pt>
                      <c:pt idx="9256">
                        <c:v>42539.817303240743</c:v>
                      </c:pt>
                      <c:pt idx="9257">
                        <c:v>42539.817314814813</c:v>
                      </c:pt>
                      <c:pt idx="9258">
                        <c:v>42539.817326388889</c:v>
                      </c:pt>
                      <c:pt idx="9259">
                        <c:v>42539.817337962966</c:v>
                      </c:pt>
                      <c:pt idx="9260">
                        <c:v>42539.817349537036</c:v>
                      </c:pt>
                      <c:pt idx="9261">
                        <c:v>42539.817361111112</c:v>
                      </c:pt>
                      <c:pt idx="9262">
                        <c:v>42539.817372685182</c:v>
                      </c:pt>
                      <c:pt idx="9263">
                        <c:v>42539.817384259259</c:v>
                      </c:pt>
                      <c:pt idx="9264">
                        <c:v>42539.817395833335</c:v>
                      </c:pt>
                      <c:pt idx="9265">
                        <c:v>42539.817407407405</c:v>
                      </c:pt>
                      <c:pt idx="9266">
                        <c:v>42539.817418981482</c:v>
                      </c:pt>
                      <c:pt idx="9267">
                        <c:v>42539.817430555559</c:v>
                      </c:pt>
                      <c:pt idx="9268">
                        <c:v>42539.817442129628</c:v>
                      </c:pt>
                      <c:pt idx="9269">
                        <c:v>42539.817453703705</c:v>
                      </c:pt>
                      <c:pt idx="9270">
                        <c:v>42539.817465277774</c:v>
                      </c:pt>
                      <c:pt idx="9271">
                        <c:v>42539.817476851851</c:v>
                      </c:pt>
                      <c:pt idx="9272">
                        <c:v>42539.817488425928</c:v>
                      </c:pt>
                      <c:pt idx="9273">
                        <c:v>42539.817499999997</c:v>
                      </c:pt>
                      <c:pt idx="9274">
                        <c:v>42539.817511574074</c:v>
                      </c:pt>
                      <c:pt idx="9275">
                        <c:v>42539.81753472222</c:v>
                      </c:pt>
                      <c:pt idx="9276">
                        <c:v>42539.817546296297</c:v>
                      </c:pt>
                      <c:pt idx="9277">
                        <c:v>42539.817557870374</c:v>
                      </c:pt>
                      <c:pt idx="9278">
                        <c:v>42539.817569444444</c:v>
                      </c:pt>
                      <c:pt idx="9279">
                        <c:v>42539.81758101852</c:v>
                      </c:pt>
                      <c:pt idx="9280">
                        <c:v>42539.81759259259</c:v>
                      </c:pt>
                      <c:pt idx="9281">
                        <c:v>42539.817604166667</c:v>
                      </c:pt>
                      <c:pt idx="9282">
                        <c:v>42539.817627314813</c:v>
                      </c:pt>
                      <c:pt idx="9283">
                        <c:v>42539.81763888889</c:v>
                      </c:pt>
                      <c:pt idx="9284">
                        <c:v>42539.817650462966</c:v>
                      </c:pt>
                      <c:pt idx="9285">
                        <c:v>42539.817662037036</c:v>
                      </c:pt>
                      <c:pt idx="9286">
                        <c:v>42539.817673611113</c:v>
                      </c:pt>
                      <c:pt idx="9287">
                        <c:v>42539.817685185182</c:v>
                      </c:pt>
                      <c:pt idx="9288">
                        <c:v>42539.817696759259</c:v>
                      </c:pt>
                      <c:pt idx="9289">
                        <c:v>42539.817708333336</c:v>
                      </c:pt>
                      <c:pt idx="9290">
                        <c:v>42539.817719907405</c:v>
                      </c:pt>
                      <c:pt idx="9291">
                        <c:v>42539.817731481482</c:v>
                      </c:pt>
                      <c:pt idx="9292">
                        <c:v>42539.817743055559</c:v>
                      </c:pt>
                      <c:pt idx="9293">
                        <c:v>42539.817754629628</c:v>
                      </c:pt>
                      <c:pt idx="9294">
                        <c:v>42539.817766203705</c:v>
                      </c:pt>
                      <c:pt idx="9295">
                        <c:v>42539.817777777775</c:v>
                      </c:pt>
                      <c:pt idx="9296">
                        <c:v>42539.817789351851</c:v>
                      </c:pt>
                      <c:pt idx="9297">
                        <c:v>42539.817800925928</c:v>
                      </c:pt>
                      <c:pt idx="9298">
                        <c:v>42539.817812499998</c:v>
                      </c:pt>
                      <c:pt idx="9299">
                        <c:v>42539.817824074074</c:v>
                      </c:pt>
                      <c:pt idx="9300">
                        <c:v>42539.817835648151</c:v>
                      </c:pt>
                      <c:pt idx="9301">
                        <c:v>42539.817847222221</c:v>
                      </c:pt>
                      <c:pt idx="9302">
                        <c:v>42539.817858796298</c:v>
                      </c:pt>
                      <c:pt idx="9303">
                        <c:v>42539.817870370367</c:v>
                      </c:pt>
                      <c:pt idx="9304">
                        <c:v>42539.817881944444</c:v>
                      </c:pt>
                      <c:pt idx="9305">
                        <c:v>42539.817893518521</c:v>
                      </c:pt>
                      <c:pt idx="9306">
                        <c:v>42539.81790509259</c:v>
                      </c:pt>
                      <c:pt idx="9307">
                        <c:v>42539.817916666667</c:v>
                      </c:pt>
                      <c:pt idx="9308">
                        <c:v>42539.817928240744</c:v>
                      </c:pt>
                      <c:pt idx="9309">
                        <c:v>42539.817939814813</c:v>
                      </c:pt>
                      <c:pt idx="9310">
                        <c:v>42539.81795138889</c:v>
                      </c:pt>
                      <c:pt idx="9311">
                        <c:v>42539.817962962959</c:v>
                      </c:pt>
                      <c:pt idx="9312">
                        <c:v>42539.817974537036</c:v>
                      </c:pt>
                      <c:pt idx="9313">
                        <c:v>42539.817986111113</c:v>
                      </c:pt>
                      <c:pt idx="9314">
                        <c:v>42539.818009259259</c:v>
                      </c:pt>
                      <c:pt idx="9315">
                        <c:v>42539.818032407406</c:v>
                      </c:pt>
                      <c:pt idx="9316">
                        <c:v>42539.818043981482</c:v>
                      </c:pt>
                      <c:pt idx="9317">
                        <c:v>42539.818055555559</c:v>
                      </c:pt>
                      <c:pt idx="9318">
                        <c:v>42539.818067129629</c:v>
                      </c:pt>
                      <c:pt idx="9319">
                        <c:v>42539.818078703705</c:v>
                      </c:pt>
                      <c:pt idx="9320">
                        <c:v>42539.818090277775</c:v>
                      </c:pt>
                      <c:pt idx="9321">
                        <c:v>42539.818101851852</c:v>
                      </c:pt>
                      <c:pt idx="9322">
                        <c:v>42539.818124999998</c:v>
                      </c:pt>
                      <c:pt idx="9323">
                        <c:v>42539.818136574075</c:v>
                      </c:pt>
                      <c:pt idx="9324">
                        <c:v>42539.818148148152</c:v>
                      </c:pt>
                      <c:pt idx="9325">
                        <c:v>42539.818159722221</c:v>
                      </c:pt>
                      <c:pt idx="9326">
                        <c:v>42539.818171296298</c:v>
                      </c:pt>
                      <c:pt idx="9327">
                        <c:v>42539.818182870367</c:v>
                      </c:pt>
                      <c:pt idx="9328">
                        <c:v>42539.818194444444</c:v>
                      </c:pt>
                      <c:pt idx="9329">
                        <c:v>42539.818206018521</c:v>
                      </c:pt>
                      <c:pt idx="9330">
                        <c:v>42539.818229166667</c:v>
                      </c:pt>
                      <c:pt idx="9331">
                        <c:v>42539.818240740744</c:v>
                      </c:pt>
                      <c:pt idx="9332">
                        <c:v>42539.818252314813</c:v>
                      </c:pt>
                      <c:pt idx="9333">
                        <c:v>42539.81826388889</c:v>
                      </c:pt>
                      <c:pt idx="9334">
                        <c:v>42539.81827546296</c:v>
                      </c:pt>
                      <c:pt idx="9335">
                        <c:v>42539.818287037036</c:v>
                      </c:pt>
                      <c:pt idx="9336">
                        <c:v>42539.818298611113</c:v>
                      </c:pt>
                      <c:pt idx="9337">
                        <c:v>42539.818310185183</c:v>
                      </c:pt>
                      <c:pt idx="9338">
                        <c:v>42539.81832175926</c:v>
                      </c:pt>
                      <c:pt idx="9339">
                        <c:v>42539.818333333336</c:v>
                      </c:pt>
                      <c:pt idx="9340">
                        <c:v>42539.818344907406</c:v>
                      </c:pt>
                      <c:pt idx="9341">
                        <c:v>42539.818368055552</c:v>
                      </c:pt>
                      <c:pt idx="9342">
                        <c:v>42539.818379629629</c:v>
                      </c:pt>
                      <c:pt idx="9343">
                        <c:v>42539.818391203706</c:v>
                      </c:pt>
                      <c:pt idx="9344">
                        <c:v>42539.818402777775</c:v>
                      </c:pt>
                      <c:pt idx="9345">
                        <c:v>42539.818414351852</c:v>
                      </c:pt>
                      <c:pt idx="9346">
                        <c:v>42539.818425925929</c:v>
                      </c:pt>
                      <c:pt idx="9347">
                        <c:v>42539.818437499998</c:v>
                      </c:pt>
                      <c:pt idx="9348">
                        <c:v>42539.818449074075</c:v>
                      </c:pt>
                      <c:pt idx="9349">
                        <c:v>42539.818460648145</c:v>
                      </c:pt>
                      <c:pt idx="9350">
                        <c:v>42539.818472222221</c:v>
                      </c:pt>
                      <c:pt idx="9351">
                        <c:v>42539.818483796298</c:v>
                      </c:pt>
                      <c:pt idx="9352">
                        <c:v>42539.818495370368</c:v>
                      </c:pt>
                      <c:pt idx="9353">
                        <c:v>42539.818506944444</c:v>
                      </c:pt>
                      <c:pt idx="9354">
                        <c:v>42539.818518518521</c:v>
                      </c:pt>
                      <c:pt idx="9355">
                        <c:v>42539.818530092591</c:v>
                      </c:pt>
                      <c:pt idx="9356">
                        <c:v>42539.818541666667</c:v>
                      </c:pt>
                      <c:pt idx="9357">
                        <c:v>42539.818553240744</c:v>
                      </c:pt>
                      <c:pt idx="9358">
                        <c:v>42539.818564814814</c:v>
                      </c:pt>
                      <c:pt idx="9359">
                        <c:v>42539.818576388891</c:v>
                      </c:pt>
                      <c:pt idx="9360">
                        <c:v>42539.81858796296</c:v>
                      </c:pt>
                      <c:pt idx="9361">
                        <c:v>42539.818599537037</c:v>
                      </c:pt>
                      <c:pt idx="9362">
                        <c:v>42539.818611111114</c:v>
                      </c:pt>
                      <c:pt idx="9363">
                        <c:v>42539.818622685183</c:v>
                      </c:pt>
                      <c:pt idx="9364">
                        <c:v>42539.818645833337</c:v>
                      </c:pt>
                      <c:pt idx="9365">
                        <c:v>42539.818657407406</c:v>
                      </c:pt>
                      <c:pt idx="9366">
                        <c:v>42539.818668981483</c:v>
                      </c:pt>
                      <c:pt idx="9367">
                        <c:v>42539.818680555552</c:v>
                      </c:pt>
                      <c:pt idx="9368">
                        <c:v>42539.818692129629</c:v>
                      </c:pt>
                      <c:pt idx="9369">
                        <c:v>42539.818703703706</c:v>
                      </c:pt>
                      <c:pt idx="9370">
                        <c:v>42539.818715277775</c:v>
                      </c:pt>
                      <c:pt idx="9371">
                        <c:v>42539.818726851852</c:v>
                      </c:pt>
                      <c:pt idx="9372">
                        <c:v>42539.818738425929</c:v>
                      </c:pt>
                      <c:pt idx="9373">
                        <c:v>42539.818749999999</c:v>
                      </c:pt>
                      <c:pt idx="9374">
                        <c:v>42539.818761574075</c:v>
                      </c:pt>
                      <c:pt idx="9375">
                        <c:v>42539.818773148145</c:v>
                      </c:pt>
                      <c:pt idx="9376">
                        <c:v>42539.818784722222</c:v>
                      </c:pt>
                      <c:pt idx="9377">
                        <c:v>42539.818796296298</c:v>
                      </c:pt>
                      <c:pt idx="9378">
                        <c:v>42539.818807870368</c:v>
                      </c:pt>
                      <c:pt idx="9379">
                        <c:v>42539.818819444445</c:v>
                      </c:pt>
                      <c:pt idx="9380">
                        <c:v>42539.818831018521</c:v>
                      </c:pt>
                      <c:pt idx="9381">
                        <c:v>42539.818842592591</c:v>
                      </c:pt>
                      <c:pt idx="9382">
                        <c:v>42539.818854166668</c:v>
                      </c:pt>
                      <c:pt idx="9383">
                        <c:v>42539.818865740737</c:v>
                      </c:pt>
                      <c:pt idx="9384">
                        <c:v>42539.818877314814</c:v>
                      </c:pt>
                      <c:pt idx="9385">
                        <c:v>42539.818888888891</c:v>
                      </c:pt>
                      <c:pt idx="9386">
                        <c:v>42539.81890046296</c:v>
                      </c:pt>
                      <c:pt idx="9387">
                        <c:v>42539.818912037037</c:v>
                      </c:pt>
                      <c:pt idx="9388">
                        <c:v>42539.818923611114</c:v>
                      </c:pt>
                      <c:pt idx="9389">
                        <c:v>42539.818935185183</c:v>
                      </c:pt>
                      <c:pt idx="9390">
                        <c:v>42539.81894675926</c:v>
                      </c:pt>
                      <c:pt idx="9391">
                        <c:v>42539.818958333337</c:v>
                      </c:pt>
                      <c:pt idx="9392">
                        <c:v>42539.818981481483</c:v>
                      </c:pt>
                      <c:pt idx="9393">
                        <c:v>42539.818993055553</c:v>
                      </c:pt>
                      <c:pt idx="9394">
                        <c:v>42539.819004629629</c:v>
                      </c:pt>
                      <c:pt idx="9395">
                        <c:v>42539.819016203706</c:v>
                      </c:pt>
                      <c:pt idx="9396">
                        <c:v>42539.819027777776</c:v>
                      </c:pt>
                      <c:pt idx="9397">
                        <c:v>42539.819039351853</c:v>
                      </c:pt>
                      <c:pt idx="9398">
                        <c:v>42539.819050925929</c:v>
                      </c:pt>
                      <c:pt idx="9399">
                        <c:v>42539.819062499999</c:v>
                      </c:pt>
                      <c:pt idx="9400">
                        <c:v>42539.819074074076</c:v>
                      </c:pt>
                      <c:pt idx="9401">
                        <c:v>42539.819085648145</c:v>
                      </c:pt>
                      <c:pt idx="9402">
                        <c:v>42539.819097222222</c:v>
                      </c:pt>
                      <c:pt idx="9403">
                        <c:v>42539.819108796299</c:v>
                      </c:pt>
                      <c:pt idx="9404">
                        <c:v>42539.819120370368</c:v>
                      </c:pt>
                      <c:pt idx="9405">
                        <c:v>42539.819131944445</c:v>
                      </c:pt>
                      <c:pt idx="9406">
                        <c:v>42539.819143518522</c:v>
                      </c:pt>
                      <c:pt idx="9407">
                        <c:v>42539.819155092591</c:v>
                      </c:pt>
                      <c:pt idx="9408">
                        <c:v>42539.819166666668</c:v>
                      </c:pt>
                      <c:pt idx="9409">
                        <c:v>42539.819178240738</c:v>
                      </c:pt>
                      <c:pt idx="9410">
                        <c:v>42539.819189814814</c:v>
                      </c:pt>
                      <c:pt idx="9411">
                        <c:v>42539.819201388891</c:v>
                      </c:pt>
                      <c:pt idx="9412">
                        <c:v>42539.819212962961</c:v>
                      </c:pt>
                      <c:pt idx="9413">
                        <c:v>42539.819224537037</c:v>
                      </c:pt>
                      <c:pt idx="9414">
                        <c:v>42539.819236111114</c:v>
                      </c:pt>
                      <c:pt idx="9415">
                        <c:v>42539.819247685184</c:v>
                      </c:pt>
                      <c:pt idx="9416">
                        <c:v>42539.81925925926</c:v>
                      </c:pt>
                      <c:pt idx="9417">
                        <c:v>42539.81927083333</c:v>
                      </c:pt>
                      <c:pt idx="9418">
                        <c:v>42539.819282407407</c:v>
                      </c:pt>
                      <c:pt idx="9419">
                        <c:v>42539.819293981483</c:v>
                      </c:pt>
                      <c:pt idx="9420">
                        <c:v>42539.819305555553</c:v>
                      </c:pt>
                      <c:pt idx="9421">
                        <c:v>42539.81931712963</c:v>
                      </c:pt>
                      <c:pt idx="9422">
                        <c:v>42539.819328703707</c:v>
                      </c:pt>
                      <c:pt idx="9423">
                        <c:v>42539.819340277776</c:v>
                      </c:pt>
                      <c:pt idx="9424">
                        <c:v>42539.819351851853</c:v>
                      </c:pt>
                      <c:pt idx="9425">
                        <c:v>42539.819363425922</c:v>
                      </c:pt>
                      <c:pt idx="9426">
                        <c:v>42539.819374999999</c:v>
                      </c:pt>
                      <c:pt idx="9427">
                        <c:v>42539.819386574076</c:v>
                      </c:pt>
                      <c:pt idx="9428">
                        <c:v>42539.819398148145</c:v>
                      </c:pt>
                      <c:pt idx="9429">
                        <c:v>42539.819409722222</c:v>
                      </c:pt>
                      <c:pt idx="9430">
                        <c:v>42539.819421296299</c:v>
                      </c:pt>
                      <c:pt idx="9431">
                        <c:v>42539.819432870368</c:v>
                      </c:pt>
                      <c:pt idx="9432">
                        <c:v>42539.819444444445</c:v>
                      </c:pt>
                      <c:pt idx="9433">
                        <c:v>42539.819456018522</c:v>
                      </c:pt>
                      <c:pt idx="9434">
                        <c:v>42539.819467592592</c:v>
                      </c:pt>
                      <c:pt idx="9435">
                        <c:v>42539.819479166668</c:v>
                      </c:pt>
                      <c:pt idx="9436">
                        <c:v>42539.819490740738</c:v>
                      </c:pt>
                      <c:pt idx="9437">
                        <c:v>42539.819502314815</c:v>
                      </c:pt>
                      <c:pt idx="9438">
                        <c:v>42539.819513888891</c:v>
                      </c:pt>
                      <c:pt idx="9439">
                        <c:v>42539.819525462961</c:v>
                      </c:pt>
                      <c:pt idx="9440">
                        <c:v>42539.819537037038</c:v>
                      </c:pt>
                      <c:pt idx="9441">
                        <c:v>42539.819548611114</c:v>
                      </c:pt>
                      <c:pt idx="9442">
                        <c:v>42539.819560185184</c:v>
                      </c:pt>
                      <c:pt idx="9443">
                        <c:v>42539.819571759261</c:v>
                      </c:pt>
                      <c:pt idx="9444">
                        <c:v>42539.81958333333</c:v>
                      </c:pt>
                      <c:pt idx="9445">
                        <c:v>42539.819594907407</c:v>
                      </c:pt>
                      <c:pt idx="9446">
                        <c:v>42539.819606481484</c:v>
                      </c:pt>
                      <c:pt idx="9447">
                        <c:v>42539.819618055553</c:v>
                      </c:pt>
                      <c:pt idx="9448">
                        <c:v>42539.81962962963</c:v>
                      </c:pt>
                      <c:pt idx="9449">
                        <c:v>42539.819641203707</c:v>
                      </c:pt>
                      <c:pt idx="9450">
                        <c:v>42539.819652777776</c:v>
                      </c:pt>
                      <c:pt idx="9451">
                        <c:v>42539.819664351853</c:v>
                      </c:pt>
                      <c:pt idx="9452">
                        <c:v>42539.819675925923</c:v>
                      </c:pt>
                      <c:pt idx="9453">
                        <c:v>42539.819687499999</c:v>
                      </c:pt>
                      <c:pt idx="9454">
                        <c:v>42539.819699074076</c:v>
                      </c:pt>
                      <c:pt idx="9455">
                        <c:v>42539.819710648146</c:v>
                      </c:pt>
                      <c:pt idx="9456">
                        <c:v>42539.819722222222</c:v>
                      </c:pt>
                      <c:pt idx="9457">
                        <c:v>42539.819733796299</c:v>
                      </c:pt>
                      <c:pt idx="9458">
                        <c:v>42539.819745370369</c:v>
                      </c:pt>
                      <c:pt idx="9459">
                        <c:v>42539.819756944446</c:v>
                      </c:pt>
                      <c:pt idx="9460">
                        <c:v>42539.819768518515</c:v>
                      </c:pt>
                      <c:pt idx="9461">
                        <c:v>42539.819791666669</c:v>
                      </c:pt>
                      <c:pt idx="9462">
                        <c:v>42539.819803240738</c:v>
                      </c:pt>
                      <c:pt idx="9463">
                        <c:v>42539.819814814815</c:v>
                      </c:pt>
                      <c:pt idx="9464">
                        <c:v>42539.819826388892</c:v>
                      </c:pt>
                      <c:pt idx="9465">
                        <c:v>42539.819837962961</c:v>
                      </c:pt>
                      <c:pt idx="9466">
                        <c:v>42539.819849537038</c:v>
                      </c:pt>
                      <c:pt idx="9467">
                        <c:v>42539.819861111115</c:v>
                      </c:pt>
                      <c:pt idx="9468">
                        <c:v>42539.819872685184</c:v>
                      </c:pt>
                      <c:pt idx="9469">
                        <c:v>42539.819895833331</c:v>
                      </c:pt>
                      <c:pt idx="9470">
                        <c:v>42539.819907407407</c:v>
                      </c:pt>
                      <c:pt idx="9471">
                        <c:v>42539.819918981484</c:v>
                      </c:pt>
                      <c:pt idx="9472">
                        <c:v>42539.819930555554</c:v>
                      </c:pt>
                      <c:pt idx="9473">
                        <c:v>42539.81994212963</c:v>
                      </c:pt>
                      <c:pt idx="9474">
                        <c:v>42539.819953703707</c:v>
                      </c:pt>
                      <c:pt idx="9475">
                        <c:v>42539.819965277777</c:v>
                      </c:pt>
                      <c:pt idx="9476">
                        <c:v>42539.819976851853</c:v>
                      </c:pt>
                      <c:pt idx="9477">
                        <c:v>42539.819988425923</c:v>
                      </c:pt>
                      <c:pt idx="9478">
                        <c:v>42539.82</c:v>
                      </c:pt>
                      <c:pt idx="9479">
                        <c:v>42539.820011574076</c:v>
                      </c:pt>
                      <c:pt idx="9480">
                        <c:v>42539.820023148146</c:v>
                      </c:pt>
                      <c:pt idx="9481">
                        <c:v>42539.820034722223</c:v>
                      </c:pt>
                      <c:pt idx="9482">
                        <c:v>42539.820057870369</c:v>
                      </c:pt>
                      <c:pt idx="9483">
                        <c:v>42539.820069444446</c:v>
                      </c:pt>
                      <c:pt idx="9484">
                        <c:v>42539.820081018515</c:v>
                      </c:pt>
                      <c:pt idx="9485">
                        <c:v>42539.820092592592</c:v>
                      </c:pt>
                      <c:pt idx="9486">
                        <c:v>42539.820104166669</c:v>
                      </c:pt>
                      <c:pt idx="9487">
                        <c:v>42539.820115740738</c:v>
                      </c:pt>
                      <c:pt idx="9488">
                        <c:v>42539.820127314815</c:v>
                      </c:pt>
                      <c:pt idx="9489">
                        <c:v>42539.820150462961</c:v>
                      </c:pt>
                      <c:pt idx="9490">
                        <c:v>42539.820162037038</c:v>
                      </c:pt>
                      <c:pt idx="9491">
                        <c:v>42539.820173611108</c:v>
                      </c:pt>
                      <c:pt idx="9492">
                        <c:v>42539.820196759261</c:v>
                      </c:pt>
                      <c:pt idx="9493">
                        <c:v>42539.820208333331</c:v>
                      </c:pt>
                      <c:pt idx="9494">
                        <c:v>42539.820219907408</c:v>
                      </c:pt>
                      <c:pt idx="9495">
                        <c:v>42539.820231481484</c:v>
                      </c:pt>
                      <c:pt idx="9496">
                        <c:v>42539.820243055554</c:v>
                      </c:pt>
                      <c:pt idx="9497">
                        <c:v>42539.820254629631</c:v>
                      </c:pt>
                      <c:pt idx="9498">
                        <c:v>42539.8202662037</c:v>
                      </c:pt>
                      <c:pt idx="9499">
                        <c:v>42539.820277777777</c:v>
                      </c:pt>
                      <c:pt idx="9500">
                        <c:v>42539.820289351854</c:v>
                      </c:pt>
                      <c:pt idx="9501">
                        <c:v>42539.820300925923</c:v>
                      </c:pt>
                      <c:pt idx="9502">
                        <c:v>42539.8203125</c:v>
                      </c:pt>
                      <c:pt idx="9503">
                        <c:v>42539.820324074077</c:v>
                      </c:pt>
                      <c:pt idx="9504">
                        <c:v>42539.820335648146</c:v>
                      </c:pt>
                      <c:pt idx="9505">
                        <c:v>42539.8203587963</c:v>
                      </c:pt>
                      <c:pt idx="9506">
                        <c:v>42539.820370370369</c:v>
                      </c:pt>
                      <c:pt idx="9507">
                        <c:v>42539.820381944446</c:v>
                      </c:pt>
                      <c:pt idx="9508">
                        <c:v>42539.820393518516</c:v>
                      </c:pt>
                      <c:pt idx="9509">
                        <c:v>42539.820405092592</c:v>
                      </c:pt>
                      <c:pt idx="9510">
                        <c:v>42539.820416666669</c:v>
                      </c:pt>
                      <c:pt idx="9511">
                        <c:v>42539.820428240739</c:v>
                      </c:pt>
                      <c:pt idx="9512">
                        <c:v>42539.820439814815</c:v>
                      </c:pt>
                      <c:pt idx="9513">
                        <c:v>42539.820451388892</c:v>
                      </c:pt>
                      <c:pt idx="9514">
                        <c:v>42539.820462962962</c:v>
                      </c:pt>
                      <c:pt idx="9515">
                        <c:v>42539.820474537039</c:v>
                      </c:pt>
                      <c:pt idx="9516">
                        <c:v>42539.820486111108</c:v>
                      </c:pt>
                      <c:pt idx="9517">
                        <c:v>42539.820497685185</c:v>
                      </c:pt>
                      <c:pt idx="9518">
                        <c:v>42539.820509259262</c:v>
                      </c:pt>
                      <c:pt idx="9519">
                        <c:v>42539.820520833331</c:v>
                      </c:pt>
                      <c:pt idx="9520">
                        <c:v>42539.820532407408</c:v>
                      </c:pt>
                      <c:pt idx="9521">
                        <c:v>42539.820543981485</c:v>
                      </c:pt>
                      <c:pt idx="9522">
                        <c:v>42539.820555555554</c:v>
                      </c:pt>
                      <c:pt idx="9523">
                        <c:v>42539.820567129631</c:v>
                      </c:pt>
                      <c:pt idx="9524">
                        <c:v>42539.8205787037</c:v>
                      </c:pt>
                      <c:pt idx="9525">
                        <c:v>42539.820590277777</c:v>
                      </c:pt>
                      <c:pt idx="9526">
                        <c:v>42539.820601851854</c:v>
                      </c:pt>
                      <c:pt idx="9527">
                        <c:v>42539.820613425924</c:v>
                      </c:pt>
                      <c:pt idx="9528">
                        <c:v>42539.820625</c:v>
                      </c:pt>
                      <c:pt idx="9529">
                        <c:v>42539.820636574077</c:v>
                      </c:pt>
                      <c:pt idx="9530">
                        <c:v>42539.820648148147</c:v>
                      </c:pt>
                      <c:pt idx="9531">
                        <c:v>42539.820659722223</c:v>
                      </c:pt>
                      <c:pt idx="9532">
                        <c:v>42539.820671296293</c:v>
                      </c:pt>
                      <c:pt idx="9533">
                        <c:v>42539.82068287037</c:v>
                      </c:pt>
                      <c:pt idx="9534">
                        <c:v>42539.820694444446</c:v>
                      </c:pt>
                      <c:pt idx="9535">
                        <c:v>42539.820706018516</c:v>
                      </c:pt>
                      <c:pt idx="9536">
                        <c:v>42539.820717592593</c:v>
                      </c:pt>
                      <c:pt idx="9537">
                        <c:v>42539.820729166669</c:v>
                      </c:pt>
                      <c:pt idx="9538">
                        <c:v>42539.820740740739</c:v>
                      </c:pt>
                      <c:pt idx="9539">
                        <c:v>42539.820763888885</c:v>
                      </c:pt>
                      <c:pt idx="9540">
                        <c:v>42539.820775462962</c:v>
                      </c:pt>
                      <c:pt idx="9541">
                        <c:v>42539.820787037039</c:v>
                      </c:pt>
                      <c:pt idx="9542">
                        <c:v>42539.820798611108</c:v>
                      </c:pt>
                      <c:pt idx="9543">
                        <c:v>42539.820810185185</c:v>
                      </c:pt>
                      <c:pt idx="9544">
                        <c:v>42539.820821759262</c:v>
                      </c:pt>
                      <c:pt idx="9545">
                        <c:v>42539.820833333331</c:v>
                      </c:pt>
                      <c:pt idx="9546">
                        <c:v>42539.820844907408</c:v>
                      </c:pt>
                      <c:pt idx="9547">
                        <c:v>42539.820856481485</c:v>
                      </c:pt>
                      <c:pt idx="9548">
                        <c:v>42539.820868055554</c:v>
                      </c:pt>
                      <c:pt idx="9549">
                        <c:v>42539.820879629631</c:v>
                      </c:pt>
                      <c:pt idx="9550">
                        <c:v>42539.820891203701</c:v>
                      </c:pt>
                      <c:pt idx="9551">
                        <c:v>42539.820902777778</c:v>
                      </c:pt>
                      <c:pt idx="9552">
                        <c:v>42539.820914351854</c:v>
                      </c:pt>
                      <c:pt idx="9553">
                        <c:v>42539.820925925924</c:v>
                      </c:pt>
                      <c:pt idx="9554">
                        <c:v>42539.820937500001</c:v>
                      </c:pt>
                      <c:pt idx="9555">
                        <c:v>42539.820949074077</c:v>
                      </c:pt>
                      <c:pt idx="9556">
                        <c:v>42539.820972222224</c:v>
                      </c:pt>
                      <c:pt idx="9557">
                        <c:v>42539.820983796293</c:v>
                      </c:pt>
                      <c:pt idx="9558">
                        <c:v>42539.82099537037</c:v>
                      </c:pt>
                      <c:pt idx="9559">
                        <c:v>42539.821006944447</c:v>
                      </c:pt>
                      <c:pt idx="9560">
                        <c:v>42539.821018518516</c:v>
                      </c:pt>
                      <c:pt idx="9561">
                        <c:v>42539.82104166667</c:v>
                      </c:pt>
                      <c:pt idx="9562">
                        <c:v>42539.821053240739</c:v>
                      </c:pt>
                      <c:pt idx="9563">
                        <c:v>42539.821064814816</c:v>
                      </c:pt>
                      <c:pt idx="9564">
                        <c:v>42539.821087962962</c:v>
                      </c:pt>
                      <c:pt idx="9565">
                        <c:v>42539.821099537039</c:v>
                      </c:pt>
                      <c:pt idx="9566">
                        <c:v>42539.821111111109</c:v>
                      </c:pt>
                      <c:pt idx="9567">
                        <c:v>42539.821122685185</c:v>
                      </c:pt>
                      <c:pt idx="9568">
                        <c:v>42539.821134259262</c:v>
                      </c:pt>
                      <c:pt idx="9569">
                        <c:v>42539.821145833332</c:v>
                      </c:pt>
                      <c:pt idx="9570">
                        <c:v>42539.821157407408</c:v>
                      </c:pt>
                      <c:pt idx="9571">
                        <c:v>42539.821168981478</c:v>
                      </c:pt>
                      <c:pt idx="9572">
                        <c:v>42539.821180555555</c:v>
                      </c:pt>
                      <c:pt idx="9573">
                        <c:v>42539.821192129632</c:v>
                      </c:pt>
                      <c:pt idx="9574">
                        <c:v>42539.821203703701</c:v>
                      </c:pt>
                      <c:pt idx="9575">
                        <c:v>42539.821215277778</c:v>
                      </c:pt>
                      <c:pt idx="9576">
                        <c:v>42539.821226851855</c:v>
                      </c:pt>
                      <c:pt idx="9577">
                        <c:v>42539.821238425924</c:v>
                      </c:pt>
                      <c:pt idx="9578">
                        <c:v>42539.821250000001</c:v>
                      </c:pt>
                      <c:pt idx="9579">
                        <c:v>42539.821261574078</c:v>
                      </c:pt>
                      <c:pt idx="9580">
                        <c:v>42539.821273148147</c:v>
                      </c:pt>
                      <c:pt idx="9581">
                        <c:v>42539.821284722224</c:v>
                      </c:pt>
                      <c:pt idx="9582">
                        <c:v>42539.821296296293</c:v>
                      </c:pt>
                      <c:pt idx="9583">
                        <c:v>42539.821319444447</c:v>
                      </c:pt>
                      <c:pt idx="9584">
                        <c:v>42539.821331018517</c:v>
                      </c:pt>
                      <c:pt idx="9585">
                        <c:v>42539.821342592593</c:v>
                      </c:pt>
                      <c:pt idx="9586">
                        <c:v>42539.82135416667</c:v>
                      </c:pt>
                      <c:pt idx="9587">
                        <c:v>42539.82136574074</c:v>
                      </c:pt>
                      <c:pt idx="9588">
                        <c:v>42539.821377314816</c:v>
                      </c:pt>
                      <c:pt idx="9589">
                        <c:v>42539.821388888886</c:v>
                      </c:pt>
                      <c:pt idx="9590">
                        <c:v>42539.821400462963</c:v>
                      </c:pt>
                      <c:pt idx="9591">
                        <c:v>42539.821412037039</c:v>
                      </c:pt>
                      <c:pt idx="9592">
                        <c:v>42539.821423611109</c:v>
                      </c:pt>
                      <c:pt idx="9593">
                        <c:v>42539.821435185186</c:v>
                      </c:pt>
                      <c:pt idx="9594">
                        <c:v>42539.821446759262</c:v>
                      </c:pt>
                      <c:pt idx="9595">
                        <c:v>42539.821458333332</c:v>
                      </c:pt>
                      <c:pt idx="9596">
                        <c:v>42539.821481481478</c:v>
                      </c:pt>
                      <c:pt idx="9597">
                        <c:v>42539.821493055555</c:v>
                      </c:pt>
                      <c:pt idx="9598">
                        <c:v>42539.821504629632</c:v>
                      </c:pt>
                      <c:pt idx="9599">
                        <c:v>42539.821516203701</c:v>
                      </c:pt>
                      <c:pt idx="9600">
                        <c:v>42539.821527777778</c:v>
                      </c:pt>
                      <c:pt idx="9601">
                        <c:v>42539.821539351855</c:v>
                      </c:pt>
                      <c:pt idx="9602">
                        <c:v>42539.821550925924</c:v>
                      </c:pt>
                      <c:pt idx="9603">
                        <c:v>42539.821562500001</c:v>
                      </c:pt>
                      <c:pt idx="9604">
                        <c:v>42539.821574074071</c:v>
                      </c:pt>
                      <c:pt idx="9605">
                        <c:v>42539.821585648147</c:v>
                      </c:pt>
                      <c:pt idx="9606">
                        <c:v>42539.821597222224</c:v>
                      </c:pt>
                      <c:pt idx="9607">
                        <c:v>42539.821608796294</c:v>
                      </c:pt>
                      <c:pt idx="9608">
                        <c:v>42539.821620370371</c:v>
                      </c:pt>
                      <c:pt idx="9609">
                        <c:v>42539.821631944447</c:v>
                      </c:pt>
                      <c:pt idx="9610">
                        <c:v>42539.821643518517</c:v>
                      </c:pt>
                      <c:pt idx="9611">
                        <c:v>42539.821655092594</c:v>
                      </c:pt>
                      <c:pt idx="9612">
                        <c:v>42539.821666666663</c:v>
                      </c:pt>
                      <c:pt idx="9613">
                        <c:v>42539.82167824074</c:v>
                      </c:pt>
                      <c:pt idx="9614">
                        <c:v>42539.821689814817</c:v>
                      </c:pt>
                      <c:pt idx="9615">
                        <c:v>42539.821701388886</c:v>
                      </c:pt>
                      <c:pt idx="9616">
                        <c:v>42539.821712962963</c:v>
                      </c:pt>
                      <c:pt idx="9617">
                        <c:v>42539.82172453704</c:v>
                      </c:pt>
                      <c:pt idx="9618">
                        <c:v>42539.821736111109</c:v>
                      </c:pt>
                      <c:pt idx="9619">
                        <c:v>42539.821747685186</c:v>
                      </c:pt>
                      <c:pt idx="9620">
                        <c:v>42539.821759259263</c:v>
                      </c:pt>
                      <c:pt idx="9621">
                        <c:v>42539.821770833332</c:v>
                      </c:pt>
                      <c:pt idx="9622">
                        <c:v>42539.821782407409</c:v>
                      </c:pt>
                      <c:pt idx="9623">
                        <c:v>42539.821793981479</c:v>
                      </c:pt>
                      <c:pt idx="9624">
                        <c:v>42539.821805555555</c:v>
                      </c:pt>
                      <c:pt idx="9625">
                        <c:v>42539.821817129632</c:v>
                      </c:pt>
                      <c:pt idx="9626">
                        <c:v>42539.821828703702</c:v>
                      </c:pt>
                      <c:pt idx="9627">
                        <c:v>42539.821840277778</c:v>
                      </c:pt>
                      <c:pt idx="9628">
                        <c:v>42539.821851851855</c:v>
                      </c:pt>
                      <c:pt idx="9629">
                        <c:v>42539.821863425925</c:v>
                      </c:pt>
                      <c:pt idx="9630">
                        <c:v>42539.821886574071</c:v>
                      </c:pt>
                      <c:pt idx="9631">
                        <c:v>42539.821898148148</c:v>
                      </c:pt>
                      <c:pt idx="9632">
                        <c:v>42539.821909722225</c:v>
                      </c:pt>
                      <c:pt idx="9633">
                        <c:v>42539.821921296294</c:v>
                      </c:pt>
                      <c:pt idx="9634">
                        <c:v>42539.821932870371</c:v>
                      </c:pt>
                      <c:pt idx="9635">
                        <c:v>42539.821944444448</c:v>
                      </c:pt>
                      <c:pt idx="9636">
                        <c:v>42539.821956018517</c:v>
                      </c:pt>
                      <c:pt idx="9637">
                        <c:v>42539.821967592594</c:v>
                      </c:pt>
                      <c:pt idx="9638">
                        <c:v>42539.821979166663</c:v>
                      </c:pt>
                      <c:pt idx="9639">
                        <c:v>42539.82199074074</c:v>
                      </c:pt>
                      <c:pt idx="9640">
                        <c:v>42539.822002314817</c:v>
                      </c:pt>
                      <c:pt idx="9641">
                        <c:v>42539.822013888886</c:v>
                      </c:pt>
                      <c:pt idx="9642">
                        <c:v>42539.822025462963</c:v>
                      </c:pt>
                      <c:pt idx="9643">
                        <c:v>42539.82203703704</c:v>
                      </c:pt>
                      <c:pt idx="9644">
                        <c:v>42539.822048611109</c:v>
                      </c:pt>
                      <c:pt idx="9645">
                        <c:v>42539.822060185186</c:v>
                      </c:pt>
                      <c:pt idx="9646">
                        <c:v>42539.822071759256</c:v>
                      </c:pt>
                      <c:pt idx="9647">
                        <c:v>42539.822083333333</c:v>
                      </c:pt>
                      <c:pt idx="9648">
                        <c:v>42539.822094907409</c:v>
                      </c:pt>
                      <c:pt idx="9649">
                        <c:v>42539.822106481479</c:v>
                      </c:pt>
                      <c:pt idx="9650">
                        <c:v>42539.822118055556</c:v>
                      </c:pt>
                      <c:pt idx="9651">
                        <c:v>42539.822129629632</c:v>
                      </c:pt>
                      <c:pt idx="9652">
                        <c:v>42539.822152777779</c:v>
                      </c:pt>
                      <c:pt idx="9653">
                        <c:v>42539.822164351855</c:v>
                      </c:pt>
                      <c:pt idx="9654">
                        <c:v>42539.822175925925</c:v>
                      </c:pt>
                      <c:pt idx="9655">
                        <c:v>42539.822187500002</c:v>
                      </c:pt>
                      <c:pt idx="9656">
                        <c:v>42539.822199074071</c:v>
                      </c:pt>
                      <c:pt idx="9657">
                        <c:v>42539.822210648148</c:v>
                      </c:pt>
                      <c:pt idx="9658">
                        <c:v>42539.822222222225</c:v>
                      </c:pt>
                      <c:pt idx="9659">
                        <c:v>42539.822233796294</c:v>
                      </c:pt>
                      <c:pt idx="9660">
                        <c:v>42539.822245370371</c:v>
                      </c:pt>
                      <c:pt idx="9661">
                        <c:v>42539.822256944448</c:v>
                      </c:pt>
                      <c:pt idx="9662">
                        <c:v>42539.822268518517</c:v>
                      </c:pt>
                      <c:pt idx="9663">
                        <c:v>42539.822291666664</c:v>
                      </c:pt>
                      <c:pt idx="9664">
                        <c:v>42539.82230324074</c:v>
                      </c:pt>
                      <c:pt idx="9665">
                        <c:v>42539.822314814817</c:v>
                      </c:pt>
                      <c:pt idx="9666">
                        <c:v>42539.822326388887</c:v>
                      </c:pt>
                      <c:pt idx="9667">
                        <c:v>42539.822337962964</c:v>
                      </c:pt>
                      <c:pt idx="9668">
                        <c:v>42539.82236111111</c:v>
                      </c:pt>
                      <c:pt idx="9669">
                        <c:v>42539.822372685187</c:v>
                      </c:pt>
                      <c:pt idx="9670">
                        <c:v>42539.822384259256</c:v>
                      </c:pt>
                      <c:pt idx="9671">
                        <c:v>42539.822395833333</c:v>
                      </c:pt>
                      <c:pt idx="9672">
                        <c:v>42539.822418981479</c:v>
                      </c:pt>
                      <c:pt idx="9673">
                        <c:v>42539.822430555556</c:v>
                      </c:pt>
                      <c:pt idx="9674">
                        <c:v>42539.822442129633</c:v>
                      </c:pt>
                      <c:pt idx="9675">
                        <c:v>42539.822453703702</c:v>
                      </c:pt>
                      <c:pt idx="9676">
                        <c:v>42539.822465277779</c:v>
                      </c:pt>
                      <c:pt idx="9677">
                        <c:v>42539.822476851848</c:v>
                      </c:pt>
                      <c:pt idx="9678">
                        <c:v>42539.822488425925</c:v>
                      </c:pt>
                      <c:pt idx="9679">
                        <c:v>42539.822500000002</c:v>
                      </c:pt>
                      <c:pt idx="9680">
                        <c:v>42539.822511574072</c:v>
                      </c:pt>
                      <c:pt idx="9681">
                        <c:v>42539.822523148148</c:v>
                      </c:pt>
                      <c:pt idx="9682">
                        <c:v>42539.822534722225</c:v>
                      </c:pt>
                      <c:pt idx="9683">
                        <c:v>42539.822546296295</c:v>
                      </c:pt>
                      <c:pt idx="9684">
                        <c:v>42539.822557870371</c:v>
                      </c:pt>
                      <c:pt idx="9685">
                        <c:v>42539.822569444441</c:v>
                      </c:pt>
                      <c:pt idx="9686">
                        <c:v>42539.822581018518</c:v>
                      </c:pt>
                      <c:pt idx="9687">
                        <c:v>42539.822592592594</c:v>
                      </c:pt>
                      <c:pt idx="9688">
                        <c:v>42539.822604166664</c:v>
                      </c:pt>
                      <c:pt idx="9689">
                        <c:v>42539.822615740741</c:v>
                      </c:pt>
                      <c:pt idx="9690">
                        <c:v>42539.822627314818</c:v>
                      </c:pt>
                      <c:pt idx="9691">
                        <c:v>42539.822638888887</c:v>
                      </c:pt>
                      <c:pt idx="9692">
                        <c:v>42539.822650462964</c:v>
                      </c:pt>
                      <c:pt idx="9693">
                        <c:v>42539.822662037041</c:v>
                      </c:pt>
                      <c:pt idx="9694">
                        <c:v>42539.82267361111</c:v>
                      </c:pt>
                      <c:pt idx="9695">
                        <c:v>42539.822685185187</c:v>
                      </c:pt>
                      <c:pt idx="9696">
                        <c:v>42539.822696759256</c:v>
                      </c:pt>
                      <c:pt idx="9697">
                        <c:v>42539.822708333333</c:v>
                      </c:pt>
                      <c:pt idx="9698">
                        <c:v>42539.82271990741</c:v>
                      </c:pt>
                      <c:pt idx="9699">
                        <c:v>42539.822731481479</c:v>
                      </c:pt>
                      <c:pt idx="9700">
                        <c:v>42539.822743055556</c:v>
                      </c:pt>
                      <c:pt idx="9701">
                        <c:v>42539.822754629633</c:v>
                      </c:pt>
                      <c:pt idx="9702">
                        <c:v>42539.822766203702</c:v>
                      </c:pt>
                      <c:pt idx="9703">
                        <c:v>42539.822777777779</c:v>
                      </c:pt>
                      <c:pt idx="9704">
                        <c:v>42539.822789351849</c:v>
                      </c:pt>
                      <c:pt idx="9705">
                        <c:v>42539.822812500002</c:v>
                      </c:pt>
                      <c:pt idx="9706">
                        <c:v>42539.822824074072</c:v>
                      </c:pt>
                      <c:pt idx="9707">
                        <c:v>42539.822870370372</c:v>
                      </c:pt>
                      <c:pt idx="9708">
                        <c:v>42539.822881944441</c:v>
                      </c:pt>
                      <c:pt idx="9709">
                        <c:v>42539.822893518518</c:v>
                      </c:pt>
                      <c:pt idx="9710">
                        <c:v>42539.822905092595</c:v>
                      </c:pt>
                      <c:pt idx="9711">
                        <c:v>42539.822916666664</c:v>
                      </c:pt>
                      <c:pt idx="9712">
                        <c:v>42539.822928240741</c:v>
                      </c:pt>
                      <c:pt idx="9713">
                        <c:v>42539.822939814818</c:v>
                      </c:pt>
                      <c:pt idx="9714">
                        <c:v>42539.822951388887</c:v>
                      </c:pt>
                      <c:pt idx="9715">
                        <c:v>42539.822962962964</c:v>
                      </c:pt>
                      <c:pt idx="9716">
                        <c:v>42539.822974537034</c:v>
                      </c:pt>
                      <c:pt idx="9717">
                        <c:v>42539.82298611111</c:v>
                      </c:pt>
                      <c:pt idx="9718">
                        <c:v>42539.822997685187</c:v>
                      </c:pt>
                      <c:pt idx="9719">
                        <c:v>42539.823009259257</c:v>
                      </c:pt>
                      <c:pt idx="9720">
                        <c:v>42539.823020833333</c:v>
                      </c:pt>
                      <c:pt idx="9721">
                        <c:v>42539.82303240741</c:v>
                      </c:pt>
                      <c:pt idx="9722">
                        <c:v>42539.82304398148</c:v>
                      </c:pt>
                      <c:pt idx="9723">
                        <c:v>42539.823055555556</c:v>
                      </c:pt>
                      <c:pt idx="9724">
                        <c:v>42539.823067129626</c:v>
                      </c:pt>
                      <c:pt idx="9725">
                        <c:v>42539.82309027778</c:v>
                      </c:pt>
                      <c:pt idx="9726">
                        <c:v>42539.823101851849</c:v>
                      </c:pt>
                      <c:pt idx="9727">
                        <c:v>42539.823113425926</c:v>
                      </c:pt>
                      <c:pt idx="9728">
                        <c:v>42539.823125000003</c:v>
                      </c:pt>
                      <c:pt idx="9729">
                        <c:v>42539.823148148149</c:v>
                      </c:pt>
                      <c:pt idx="9730">
                        <c:v>42539.823159722226</c:v>
                      </c:pt>
                      <c:pt idx="9731">
                        <c:v>42539.823171296295</c:v>
                      </c:pt>
                      <c:pt idx="9732">
                        <c:v>42539.823182870372</c:v>
                      </c:pt>
                      <c:pt idx="9733">
                        <c:v>42539.823194444441</c:v>
                      </c:pt>
                      <c:pt idx="9734">
                        <c:v>42539.823206018518</c:v>
                      </c:pt>
                      <c:pt idx="9735">
                        <c:v>42539.823217592595</c:v>
                      </c:pt>
                      <c:pt idx="9736">
                        <c:v>42539.823240740741</c:v>
                      </c:pt>
                      <c:pt idx="9737">
                        <c:v>42539.823252314818</c:v>
                      </c:pt>
                      <c:pt idx="9738">
                        <c:v>42539.823263888888</c:v>
                      </c:pt>
                      <c:pt idx="9739">
                        <c:v>42539.823275462964</c:v>
                      </c:pt>
                      <c:pt idx="9740">
                        <c:v>42539.823287037034</c:v>
                      </c:pt>
                      <c:pt idx="9741">
                        <c:v>42539.823298611111</c:v>
                      </c:pt>
                      <c:pt idx="9742">
                        <c:v>42539.823310185187</c:v>
                      </c:pt>
                      <c:pt idx="9743">
                        <c:v>42539.823321759257</c:v>
                      </c:pt>
                      <c:pt idx="9744">
                        <c:v>42539.823333333334</c:v>
                      </c:pt>
                      <c:pt idx="9745">
                        <c:v>42539.823344907411</c:v>
                      </c:pt>
                      <c:pt idx="9746">
                        <c:v>42539.82335648148</c:v>
                      </c:pt>
                      <c:pt idx="9747">
                        <c:v>42539.823368055557</c:v>
                      </c:pt>
                      <c:pt idx="9748">
                        <c:v>42539.823379629626</c:v>
                      </c:pt>
                      <c:pt idx="9749">
                        <c:v>42539.823391203703</c:v>
                      </c:pt>
                      <c:pt idx="9750">
                        <c:v>42539.82340277778</c:v>
                      </c:pt>
                      <c:pt idx="9751">
                        <c:v>42539.823414351849</c:v>
                      </c:pt>
                      <c:pt idx="9752">
                        <c:v>42539.823425925926</c:v>
                      </c:pt>
                      <c:pt idx="9753">
                        <c:v>42539.823437500003</c:v>
                      </c:pt>
                      <c:pt idx="9754">
                        <c:v>42539.823449074072</c:v>
                      </c:pt>
                      <c:pt idx="9755">
                        <c:v>42539.823460648149</c:v>
                      </c:pt>
                      <c:pt idx="9756">
                        <c:v>42539.823472222219</c:v>
                      </c:pt>
                      <c:pt idx="9757">
                        <c:v>42539.823483796295</c:v>
                      </c:pt>
                      <c:pt idx="9758">
                        <c:v>42539.823495370372</c:v>
                      </c:pt>
                      <c:pt idx="9759">
                        <c:v>42539.823506944442</c:v>
                      </c:pt>
                      <c:pt idx="9760">
                        <c:v>42539.823518518519</c:v>
                      </c:pt>
                      <c:pt idx="9761">
                        <c:v>42539.823530092595</c:v>
                      </c:pt>
                      <c:pt idx="9762">
                        <c:v>42539.823541666665</c:v>
                      </c:pt>
                      <c:pt idx="9763">
                        <c:v>42539.823553240742</c:v>
                      </c:pt>
                      <c:pt idx="9764">
                        <c:v>42539.823564814818</c:v>
                      </c:pt>
                      <c:pt idx="9765">
                        <c:v>42539.823587962965</c:v>
                      </c:pt>
                      <c:pt idx="9766">
                        <c:v>42539.823599537034</c:v>
                      </c:pt>
                      <c:pt idx="9767">
                        <c:v>42539.823611111111</c:v>
                      </c:pt>
                      <c:pt idx="9768">
                        <c:v>42539.823622685188</c:v>
                      </c:pt>
                      <c:pt idx="9769">
                        <c:v>42539.823634259257</c:v>
                      </c:pt>
                      <c:pt idx="9770">
                        <c:v>42539.823645833334</c:v>
                      </c:pt>
                      <c:pt idx="9771">
                        <c:v>42539.823657407411</c:v>
                      </c:pt>
                      <c:pt idx="9772">
                        <c:v>42539.82366898148</c:v>
                      </c:pt>
                      <c:pt idx="9773">
                        <c:v>42539.823680555557</c:v>
                      </c:pt>
                      <c:pt idx="9774">
                        <c:v>42539.823692129627</c:v>
                      </c:pt>
                      <c:pt idx="9775">
                        <c:v>42539.823703703703</c:v>
                      </c:pt>
                      <c:pt idx="9776">
                        <c:v>42539.82371527778</c:v>
                      </c:pt>
                      <c:pt idx="9777">
                        <c:v>42539.82372685185</c:v>
                      </c:pt>
                      <c:pt idx="9778">
                        <c:v>42539.823738425926</c:v>
                      </c:pt>
                      <c:pt idx="9779">
                        <c:v>42539.823750000003</c:v>
                      </c:pt>
                      <c:pt idx="9780">
                        <c:v>42539.823761574073</c:v>
                      </c:pt>
                      <c:pt idx="9781">
                        <c:v>42539.823773148149</c:v>
                      </c:pt>
                      <c:pt idx="9782">
                        <c:v>42539.823784722219</c:v>
                      </c:pt>
                      <c:pt idx="9783">
                        <c:v>42539.823796296296</c:v>
                      </c:pt>
                      <c:pt idx="9784">
                        <c:v>42539.823819444442</c:v>
                      </c:pt>
                      <c:pt idx="9785">
                        <c:v>42539.823831018519</c:v>
                      </c:pt>
                      <c:pt idx="9786">
                        <c:v>42539.823854166665</c:v>
                      </c:pt>
                      <c:pt idx="9787">
                        <c:v>42539.823865740742</c:v>
                      </c:pt>
                      <c:pt idx="9788">
                        <c:v>42539.823877314811</c:v>
                      </c:pt>
                      <c:pt idx="9789">
                        <c:v>42539.823888888888</c:v>
                      </c:pt>
                      <c:pt idx="9790">
                        <c:v>42539.823900462965</c:v>
                      </c:pt>
                      <c:pt idx="9791">
                        <c:v>42539.823912037034</c:v>
                      </c:pt>
                      <c:pt idx="9792">
                        <c:v>42539.823923611111</c:v>
                      </c:pt>
                      <c:pt idx="9793">
                        <c:v>42539.823935185188</c:v>
                      </c:pt>
                      <c:pt idx="9794">
                        <c:v>42539.823946759258</c:v>
                      </c:pt>
                      <c:pt idx="9795">
                        <c:v>42539.823958333334</c:v>
                      </c:pt>
                      <c:pt idx="9796">
                        <c:v>42539.823969907404</c:v>
                      </c:pt>
                      <c:pt idx="9797">
                        <c:v>42539.823981481481</c:v>
                      </c:pt>
                      <c:pt idx="9798">
                        <c:v>42539.823993055557</c:v>
                      </c:pt>
                      <c:pt idx="9799">
                        <c:v>42539.824004629627</c:v>
                      </c:pt>
                      <c:pt idx="9800">
                        <c:v>42539.824016203704</c:v>
                      </c:pt>
                      <c:pt idx="9801">
                        <c:v>42539.82402777778</c:v>
                      </c:pt>
                      <c:pt idx="9802">
                        <c:v>42539.82403935185</c:v>
                      </c:pt>
                      <c:pt idx="9803">
                        <c:v>42539.824050925927</c:v>
                      </c:pt>
                      <c:pt idx="9804">
                        <c:v>42539.824062500003</c:v>
                      </c:pt>
                      <c:pt idx="9805">
                        <c:v>42539.824074074073</c:v>
                      </c:pt>
                      <c:pt idx="9806">
                        <c:v>42539.82408564815</c:v>
                      </c:pt>
                      <c:pt idx="9807">
                        <c:v>42539.824097222219</c:v>
                      </c:pt>
                      <c:pt idx="9808">
                        <c:v>42539.824108796296</c:v>
                      </c:pt>
                      <c:pt idx="9809">
                        <c:v>42539.824120370373</c:v>
                      </c:pt>
                      <c:pt idx="9810">
                        <c:v>42539.824131944442</c:v>
                      </c:pt>
                      <c:pt idx="9811">
                        <c:v>42539.824143518519</c:v>
                      </c:pt>
                      <c:pt idx="9812">
                        <c:v>42539.824155092596</c:v>
                      </c:pt>
                      <c:pt idx="9813">
                        <c:v>42539.824166666665</c:v>
                      </c:pt>
                      <c:pt idx="9814">
                        <c:v>42539.824178240742</c:v>
                      </c:pt>
                      <c:pt idx="9815">
                        <c:v>42539.824189814812</c:v>
                      </c:pt>
                      <c:pt idx="9816">
                        <c:v>42539.824201388888</c:v>
                      </c:pt>
                      <c:pt idx="9817">
                        <c:v>42539.824212962965</c:v>
                      </c:pt>
                      <c:pt idx="9818">
                        <c:v>42539.824224537035</c:v>
                      </c:pt>
                      <c:pt idx="9819">
                        <c:v>42539.824236111112</c:v>
                      </c:pt>
                      <c:pt idx="9820">
                        <c:v>42539.824247685188</c:v>
                      </c:pt>
                      <c:pt idx="9821">
                        <c:v>42539.824259259258</c:v>
                      </c:pt>
                      <c:pt idx="9822">
                        <c:v>42539.824270833335</c:v>
                      </c:pt>
                      <c:pt idx="9823">
                        <c:v>42539.824282407404</c:v>
                      </c:pt>
                      <c:pt idx="9824">
                        <c:v>42539.824293981481</c:v>
                      </c:pt>
                      <c:pt idx="9825">
                        <c:v>42539.824305555558</c:v>
                      </c:pt>
                      <c:pt idx="9826">
                        <c:v>42539.824317129627</c:v>
                      </c:pt>
                      <c:pt idx="9827">
                        <c:v>42539.824328703704</c:v>
                      </c:pt>
                      <c:pt idx="9828">
                        <c:v>42539.824340277781</c:v>
                      </c:pt>
                      <c:pt idx="9829">
                        <c:v>42539.82435185185</c:v>
                      </c:pt>
                      <c:pt idx="9830">
                        <c:v>42539.824363425927</c:v>
                      </c:pt>
                      <c:pt idx="9831">
                        <c:v>42539.824374999997</c:v>
                      </c:pt>
                      <c:pt idx="9832">
                        <c:v>42539.82439814815</c:v>
                      </c:pt>
                      <c:pt idx="9833">
                        <c:v>42539.824421296296</c:v>
                      </c:pt>
                      <c:pt idx="9834">
                        <c:v>42539.824432870373</c:v>
                      </c:pt>
                      <c:pt idx="9835">
                        <c:v>42539.824444444443</c:v>
                      </c:pt>
                      <c:pt idx="9836">
                        <c:v>42539.824456018519</c:v>
                      </c:pt>
                      <c:pt idx="9837">
                        <c:v>42539.824467592596</c:v>
                      </c:pt>
                      <c:pt idx="9838">
                        <c:v>42539.824479166666</c:v>
                      </c:pt>
                      <c:pt idx="9839">
                        <c:v>42539.824490740742</c:v>
                      </c:pt>
                      <c:pt idx="9840">
                        <c:v>42539.824502314812</c:v>
                      </c:pt>
                      <c:pt idx="9841">
                        <c:v>42539.824513888889</c:v>
                      </c:pt>
                      <c:pt idx="9842">
                        <c:v>42539.824537037035</c:v>
                      </c:pt>
                      <c:pt idx="9843">
                        <c:v>42539.824548611112</c:v>
                      </c:pt>
                      <c:pt idx="9844">
                        <c:v>42539.824560185189</c:v>
                      </c:pt>
                      <c:pt idx="9845">
                        <c:v>42539.824571759258</c:v>
                      </c:pt>
                      <c:pt idx="9846">
                        <c:v>42539.824583333335</c:v>
                      </c:pt>
                      <c:pt idx="9847">
                        <c:v>42539.824594907404</c:v>
                      </c:pt>
                      <c:pt idx="9848">
                        <c:v>42539.824606481481</c:v>
                      </c:pt>
                      <c:pt idx="9849">
                        <c:v>42539.824618055558</c:v>
                      </c:pt>
                      <c:pt idx="9850">
                        <c:v>42539.824629629627</c:v>
                      </c:pt>
                      <c:pt idx="9851">
                        <c:v>42539.824641203704</c:v>
                      </c:pt>
                      <c:pt idx="9852">
                        <c:v>42539.824652777781</c:v>
                      </c:pt>
                      <c:pt idx="9853">
                        <c:v>42539.824664351851</c:v>
                      </c:pt>
                      <c:pt idx="9854">
                        <c:v>42539.824675925927</c:v>
                      </c:pt>
                      <c:pt idx="9855">
                        <c:v>42539.824687499997</c:v>
                      </c:pt>
                      <c:pt idx="9856">
                        <c:v>42539.824699074074</c:v>
                      </c:pt>
                      <c:pt idx="9857">
                        <c:v>42539.82471064815</c:v>
                      </c:pt>
                      <c:pt idx="9858">
                        <c:v>42539.82472222222</c:v>
                      </c:pt>
                      <c:pt idx="9859">
                        <c:v>42539.824733796297</c:v>
                      </c:pt>
                      <c:pt idx="9860">
                        <c:v>42539.824745370373</c:v>
                      </c:pt>
                      <c:pt idx="9861">
                        <c:v>42539.824756944443</c:v>
                      </c:pt>
                      <c:pt idx="9862">
                        <c:v>42539.824780092589</c:v>
                      </c:pt>
                      <c:pt idx="9863">
                        <c:v>42539.824791666666</c:v>
                      </c:pt>
                      <c:pt idx="9864">
                        <c:v>42539.824803240743</c:v>
                      </c:pt>
                      <c:pt idx="9865">
                        <c:v>42539.824814814812</c:v>
                      </c:pt>
                      <c:pt idx="9866">
                        <c:v>42539.824826388889</c:v>
                      </c:pt>
                      <c:pt idx="9867">
                        <c:v>42539.824837962966</c:v>
                      </c:pt>
                      <c:pt idx="9868">
                        <c:v>42539.824849537035</c:v>
                      </c:pt>
                      <c:pt idx="9869">
                        <c:v>42539.824861111112</c:v>
                      </c:pt>
                      <c:pt idx="9870">
                        <c:v>42539.824872685182</c:v>
                      </c:pt>
                      <c:pt idx="9871">
                        <c:v>42539.824907407405</c:v>
                      </c:pt>
                      <c:pt idx="9872">
                        <c:v>42539.824918981481</c:v>
                      </c:pt>
                      <c:pt idx="9873">
                        <c:v>42539.824930555558</c:v>
                      </c:pt>
                      <c:pt idx="9874">
                        <c:v>42539.824942129628</c:v>
                      </c:pt>
                      <c:pt idx="9875">
                        <c:v>42539.824965277781</c:v>
                      </c:pt>
                      <c:pt idx="9876">
                        <c:v>42539.824976851851</c:v>
                      </c:pt>
                      <c:pt idx="9877">
                        <c:v>42539.824988425928</c:v>
                      </c:pt>
                      <c:pt idx="9878">
                        <c:v>42539.825011574074</c:v>
                      </c:pt>
                      <c:pt idx="9879">
                        <c:v>42539.825023148151</c:v>
                      </c:pt>
                      <c:pt idx="9880">
                        <c:v>42539.82503472222</c:v>
                      </c:pt>
                      <c:pt idx="9881">
                        <c:v>42539.825046296297</c:v>
                      </c:pt>
                      <c:pt idx="9882">
                        <c:v>42539.825057870374</c:v>
                      </c:pt>
                      <c:pt idx="9883">
                        <c:v>42539.825069444443</c:v>
                      </c:pt>
                      <c:pt idx="9884">
                        <c:v>42539.82508101852</c:v>
                      </c:pt>
                      <c:pt idx="9885">
                        <c:v>42539.825092592589</c:v>
                      </c:pt>
                      <c:pt idx="9886">
                        <c:v>42539.825104166666</c:v>
                      </c:pt>
                      <c:pt idx="9887">
                        <c:v>42539.825115740743</c:v>
                      </c:pt>
                      <c:pt idx="9888">
                        <c:v>42539.825138888889</c:v>
                      </c:pt>
                      <c:pt idx="9889">
                        <c:v>42539.825150462966</c:v>
                      </c:pt>
                      <c:pt idx="9890">
                        <c:v>42539.825162037036</c:v>
                      </c:pt>
                      <c:pt idx="9891">
                        <c:v>42539.825173611112</c:v>
                      </c:pt>
                      <c:pt idx="9892">
                        <c:v>42539.825185185182</c:v>
                      </c:pt>
                      <c:pt idx="9893">
                        <c:v>42539.825196759259</c:v>
                      </c:pt>
                      <c:pt idx="9894">
                        <c:v>42539.825208333335</c:v>
                      </c:pt>
                      <c:pt idx="9895">
                        <c:v>42539.825219907405</c:v>
                      </c:pt>
                      <c:pt idx="9896">
                        <c:v>42539.825231481482</c:v>
                      </c:pt>
                      <c:pt idx="9897">
                        <c:v>42539.825243055559</c:v>
                      </c:pt>
                      <c:pt idx="9898">
                        <c:v>42539.825254629628</c:v>
                      </c:pt>
                      <c:pt idx="9899">
                        <c:v>42539.825266203705</c:v>
                      </c:pt>
                      <c:pt idx="9900">
                        <c:v>42539.825277777774</c:v>
                      </c:pt>
                      <c:pt idx="9901">
                        <c:v>42539.825289351851</c:v>
                      </c:pt>
                      <c:pt idx="9902">
                        <c:v>42539.825300925928</c:v>
                      </c:pt>
                      <c:pt idx="9903">
                        <c:v>42539.825312499997</c:v>
                      </c:pt>
                      <c:pt idx="9904">
                        <c:v>42539.825324074074</c:v>
                      </c:pt>
                      <c:pt idx="9905">
                        <c:v>42539.825335648151</c:v>
                      </c:pt>
                      <c:pt idx="9906">
                        <c:v>42539.82534722222</c:v>
                      </c:pt>
                      <c:pt idx="9907">
                        <c:v>42539.825358796297</c:v>
                      </c:pt>
                      <c:pt idx="9908">
                        <c:v>42539.825370370374</c:v>
                      </c:pt>
                      <c:pt idx="9909">
                        <c:v>42539.825381944444</c:v>
                      </c:pt>
                      <c:pt idx="9910">
                        <c:v>42539.82539351852</c:v>
                      </c:pt>
                      <c:pt idx="9911">
                        <c:v>42539.82540509259</c:v>
                      </c:pt>
                      <c:pt idx="9912">
                        <c:v>42539.825416666667</c:v>
                      </c:pt>
                      <c:pt idx="9913">
                        <c:v>42539.825428240743</c:v>
                      </c:pt>
                      <c:pt idx="9914">
                        <c:v>42539.825439814813</c:v>
                      </c:pt>
                      <c:pt idx="9915">
                        <c:v>42539.82545138889</c:v>
                      </c:pt>
                      <c:pt idx="9916">
                        <c:v>42539.825462962966</c:v>
                      </c:pt>
                      <c:pt idx="9917">
                        <c:v>42539.825474537036</c:v>
                      </c:pt>
                      <c:pt idx="9918">
                        <c:v>42539.825486111113</c:v>
                      </c:pt>
                      <c:pt idx="9919">
                        <c:v>42539.825497685182</c:v>
                      </c:pt>
                      <c:pt idx="9920">
                        <c:v>42539.825509259259</c:v>
                      </c:pt>
                      <c:pt idx="9921">
                        <c:v>42539.825520833336</c:v>
                      </c:pt>
                      <c:pt idx="9922">
                        <c:v>42539.825532407405</c:v>
                      </c:pt>
                      <c:pt idx="9923">
                        <c:v>42539.825543981482</c:v>
                      </c:pt>
                      <c:pt idx="9924">
                        <c:v>42539.825555555559</c:v>
                      </c:pt>
                      <c:pt idx="9925">
                        <c:v>42539.825567129628</c:v>
                      </c:pt>
                      <c:pt idx="9926">
                        <c:v>42539.825578703705</c:v>
                      </c:pt>
                      <c:pt idx="9927">
                        <c:v>42539.825590277775</c:v>
                      </c:pt>
                      <c:pt idx="9928">
                        <c:v>42539.825601851851</c:v>
                      </c:pt>
                      <c:pt idx="9929">
                        <c:v>42539.825624999998</c:v>
                      </c:pt>
                      <c:pt idx="9930">
                        <c:v>42539.825636574074</c:v>
                      </c:pt>
                      <c:pt idx="9931">
                        <c:v>42539.825648148151</c:v>
                      </c:pt>
                      <c:pt idx="9932">
                        <c:v>42539.825659722221</c:v>
                      </c:pt>
                      <c:pt idx="9933">
                        <c:v>42539.825682870367</c:v>
                      </c:pt>
                      <c:pt idx="9934">
                        <c:v>42539.825694444444</c:v>
                      </c:pt>
                      <c:pt idx="9935">
                        <c:v>42539.825706018521</c:v>
                      </c:pt>
                      <c:pt idx="9936">
                        <c:v>42539.82571759259</c:v>
                      </c:pt>
                      <c:pt idx="9937">
                        <c:v>42539.825729166667</c:v>
                      </c:pt>
                      <c:pt idx="9938">
                        <c:v>42539.825740740744</c:v>
                      </c:pt>
                      <c:pt idx="9939">
                        <c:v>42539.825752314813</c:v>
                      </c:pt>
                      <c:pt idx="9940">
                        <c:v>42539.82576388889</c:v>
                      </c:pt>
                      <c:pt idx="9941">
                        <c:v>42539.825775462959</c:v>
                      </c:pt>
                      <c:pt idx="9942">
                        <c:v>42539.825787037036</c:v>
                      </c:pt>
                      <c:pt idx="9943">
                        <c:v>42539.825798611113</c:v>
                      </c:pt>
                      <c:pt idx="9944">
                        <c:v>42539.825810185182</c:v>
                      </c:pt>
                      <c:pt idx="9945">
                        <c:v>42539.825821759259</c:v>
                      </c:pt>
                      <c:pt idx="9946">
                        <c:v>42539.825833333336</c:v>
                      </c:pt>
                      <c:pt idx="9947">
                        <c:v>42539.825844907406</c:v>
                      </c:pt>
                      <c:pt idx="9948">
                        <c:v>42539.825856481482</c:v>
                      </c:pt>
                      <c:pt idx="9949">
                        <c:v>42539.825868055559</c:v>
                      </c:pt>
                      <c:pt idx="9950">
                        <c:v>42539.825879629629</c:v>
                      </c:pt>
                      <c:pt idx="9951">
                        <c:v>42539.825891203705</c:v>
                      </c:pt>
                      <c:pt idx="9952">
                        <c:v>42539.825914351852</c:v>
                      </c:pt>
                      <c:pt idx="9953">
                        <c:v>42539.825925925928</c:v>
                      </c:pt>
                      <c:pt idx="9954">
                        <c:v>42539.825949074075</c:v>
                      </c:pt>
                      <c:pt idx="9955">
                        <c:v>42539.825960648152</c:v>
                      </c:pt>
                      <c:pt idx="9956">
                        <c:v>42539.825972222221</c:v>
                      </c:pt>
                      <c:pt idx="9957">
                        <c:v>42539.825983796298</c:v>
                      </c:pt>
                      <c:pt idx="9958">
                        <c:v>42539.825995370367</c:v>
                      </c:pt>
                      <c:pt idx="9959">
                        <c:v>42539.826006944444</c:v>
                      </c:pt>
                      <c:pt idx="9960">
                        <c:v>42539.826018518521</c:v>
                      </c:pt>
                      <c:pt idx="9961">
                        <c:v>42539.82603009259</c:v>
                      </c:pt>
                      <c:pt idx="9962">
                        <c:v>42539.826041666667</c:v>
                      </c:pt>
                      <c:pt idx="9963">
                        <c:v>42539.826053240744</c:v>
                      </c:pt>
                      <c:pt idx="9964">
                        <c:v>42539.826064814813</c:v>
                      </c:pt>
                      <c:pt idx="9965">
                        <c:v>42539.82607638889</c:v>
                      </c:pt>
                      <c:pt idx="9966">
                        <c:v>42539.82608796296</c:v>
                      </c:pt>
                      <c:pt idx="9967">
                        <c:v>42539.826099537036</c:v>
                      </c:pt>
                      <c:pt idx="9968">
                        <c:v>42539.826122685183</c:v>
                      </c:pt>
                      <c:pt idx="9969">
                        <c:v>42539.82613425926</c:v>
                      </c:pt>
                      <c:pt idx="9970">
                        <c:v>42539.826145833336</c:v>
                      </c:pt>
                      <c:pt idx="9971">
                        <c:v>42539.826157407406</c:v>
                      </c:pt>
                      <c:pt idx="9972">
                        <c:v>42539.826168981483</c:v>
                      </c:pt>
                      <c:pt idx="9973">
                        <c:v>42539.826180555552</c:v>
                      </c:pt>
                      <c:pt idx="9974">
                        <c:v>42539.826192129629</c:v>
                      </c:pt>
                      <c:pt idx="9975">
                        <c:v>42539.826203703706</c:v>
                      </c:pt>
                      <c:pt idx="9976">
                        <c:v>42539.826215277775</c:v>
                      </c:pt>
                      <c:pt idx="9977">
                        <c:v>42539.826226851852</c:v>
                      </c:pt>
                      <c:pt idx="9978">
                        <c:v>42539.826238425929</c:v>
                      </c:pt>
                      <c:pt idx="9979">
                        <c:v>42539.826249999998</c:v>
                      </c:pt>
                      <c:pt idx="9980">
                        <c:v>42539.826261574075</c:v>
                      </c:pt>
                      <c:pt idx="9981">
                        <c:v>42539.826273148145</c:v>
                      </c:pt>
                      <c:pt idx="9982">
                        <c:v>42539.826284722221</c:v>
                      </c:pt>
                      <c:pt idx="9983">
                        <c:v>42539.826296296298</c:v>
                      </c:pt>
                      <c:pt idx="9984">
                        <c:v>42539.826307870368</c:v>
                      </c:pt>
                      <c:pt idx="9985">
                        <c:v>42539.826319444444</c:v>
                      </c:pt>
                      <c:pt idx="9986">
                        <c:v>42539.826331018521</c:v>
                      </c:pt>
                      <c:pt idx="9987">
                        <c:v>42539.826342592591</c:v>
                      </c:pt>
                      <c:pt idx="9988">
                        <c:v>42539.826354166667</c:v>
                      </c:pt>
                      <c:pt idx="9989">
                        <c:v>42539.826365740744</c:v>
                      </c:pt>
                      <c:pt idx="9990">
                        <c:v>42539.826377314814</c:v>
                      </c:pt>
                      <c:pt idx="9991">
                        <c:v>42539.826388888891</c:v>
                      </c:pt>
                      <c:pt idx="9992">
                        <c:v>42539.82640046296</c:v>
                      </c:pt>
                      <c:pt idx="9993">
                        <c:v>42539.826412037037</c:v>
                      </c:pt>
                      <c:pt idx="9994">
                        <c:v>42539.826423611114</c:v>
                      </c:pt>
                      <c:pt idx="9995">
                        <c:v>42539.826435185183</c:v>
                      </c:pt>
                      <c:pt idx="9996">
                        <c:v>42539.82644675926</c:v>
                      </c:pt>
                      <c:pt idx="9997">
                        <c:v>42539.826458333337</c:v>
                      </c:pt>
                      <c:pt idx="9998">
                        <c:v>42539.826469907406</c:v>
                      </c:pt>
                      <c:pt idx="9999">
                        <c:v>42539.826481481483</c:v>
                      </c:pt>
                      <c:pt idx="10000">
                        <c:v>42539.826493055552</c:v>
                      </c:pt>
                      <c:pt idx="10001">
                        <c:v>42539.826504629629</c:v>
                      </c:pt>
                      <c:pt idx="10002">
                        <c:v>42539.826516203706</c:v>
                      </c:pt>
                      <c:pt idx="10003">
                        <c:v>42539.826527777775</c:v>
                      </c:pt>
                      <c:pt idx="10004">
                        <c:v>42539.826539351852</c:v>
                      </c:pt>
                      <c:pt idx="10005">
                        <c:v>42539.826562499999</c:v>
                      </c:pt>
                      <c:pt idx="10006">
                        <c:v>42539.826574074075</c:v>
                      </c:pt>
                      <c:pt idx="10007">
                        <c:v>42539.826585648145</c:v>
                      </c:pt>
                      <c:pt idx="10008">
                        <c:v>42539.826597222222</c:v>
                      </c:pt>
                      <c:pt idx="10009">
                        <c:v>42539.826608796298</c:v>
                      </c:pt>
                      <c:pt idx="10010">
                        <c:v>42539.826620370368</c:v>
                      </c:pt>
                      <c:pt idx="10011">
                        <c:v>42539.826631944445</c:v>
                      </c:pt>
                      <c:pt idx="10012">
                        <c:v>42539.826643518521</c:v>
                      </c:pt>
                      <c:pt idx="10013">
                        <c:v>42539.826655092591</c:v>
                      </c:pt>
                      <c:pt idx="10014">
                        <c:v>42539.826666666668</c:v>
                      </c:pt>
                      <c:pt idx="10015">
                        <c:v>42539.826678240737</c:v>
                      </c:pt>
                      <c:pt idx="10016">
                        <c:v>42539.826689814814</c:v>
                      </c:pt>
                      <c:pt idx="10017">
                        <c:v>42539.826701388891</c:v>
                      </c:pt>
                      <c:pt idx="10018">
                        <c:v>42539.82671296296</c:v>
                      </c:pt>
                      <c:pt idx="10019">
                        <c:v>42539.826724537037</c:v>
                      </c:pt>
                      <c:pt idx="10020">
                        <c:v>42539.826736111114</c:v>
                      </c:pt>
                      <c:pt idx="10021">
                        <c:v>42539.826747685183</c:v>
                      </c:pt>
                      <c:pt idx="10022">
                        <c:v>42539.82675925926</c:v>
                      </c:pt>
                      <c:pt idx="10023">
                        <c:v>42539.826770833337</c:v>
                      </c:pt>
                      <c:pt idx="10024">
                        <c:v>42539.826782407406</c:v>
                      </c:pt>
                      <c:pt idx="10025">
                        <c:v>42539.826793981483</c:v>
                      </c:pt>
                      <c:pt idx="10026">
                        <c:v>42539.826805555553</c:v>
                      </c:pt>
                      <c:pt idx="10027">
                        <c:v>42539.826817129629</c:v>
                      </c:pt>
                      <c:pt idx="10028">
                        <c:v>42539.826828703706</c:v>
                      </c:pt>
                      <c:pt idx="10029">
                        <c:v>42539.826840277776</c:v>
                      </c:pt>
                      <c:pt idx="10030">
                        <c:v>42539.826851851853</c:v>
                      </c:pt>
                      <c:pt idx="10031">
                        <c:v>42539.826863425929</c:v>
                      </c:pt>
                      <c:pt idx="10032">
                        <c:v>42539.826874999999</c:v>
                      </c:pt>
                      <c:pt idx="10033">
                        <c:v>42539.826886574076</c:v>
                      </c:pt>
                      <c:pt idx="10034">
                        <c:v>42539.826898148145</c:v>
                      </c:pt>
                      <c:pt idx="10035">
                        <c:v>42539.826909722222</c:v>
                      </c:pt>
                      <c:pt idx="10036">
                        <c:v>42539.826921296299</c:v>
                      </c:pt>
                      <c:pt idx="10037">
                        <c:v>42539.826932870368</c:v>
                      </c:pt>
                      <c:pt idx="10038">
                        <c:v>42539.826944444445</c:v>
                      </c:pt>
                      <c:pt idx="10039">
                        <c:v>42539.826956018522</c:v>
                      </c:pt>
                      <c:pt idx="10040">
                        <c:v>42539.826967592591</c:v>
                      </c:pt>
                      <c:pt idx="10041">
                        <c:v>42539.826979166668</c:v>
                      </c:pt>
                      <c:pt idx="10042">
                        <c:v>42539.826990740738</c:v>
                      </c:pt>
                      <c:pt idx="10043">
                        <c:v>42539.827002314814</c:v>
                      </c:pt>
                      <c:pt idx="10044">
                        <c:v>42539.827013888891</c:v>
                      </c:pt>
                      <c:pt idx="10045">
                        <c:v>42539.827025462961</c:v>
                      </c:pt>
                      <c:pt idx="10046">
                        <c:v>42539.827037037037</c:v>
                      </c:pt>
                      <c:pt idx="10047">
                        <c:v>42539.827048611114</c:v>
                      </c:pt>
                      <c:pt idx="10048">
                        <c:v>42539.827060185184</c:v>
                      </c:pt>
                      <c:pt idx="10049">
                        <c:v>42539.82707175926</c:v>
                      </c:pt>
                      <c:pt idx="10050">
                        <c:v>42539.82708333333</c:v>
                      </c:pt>
                      <c:pt idx="10051">
                        <c:v>42539.827094907407</c:v>
                      </c:pt>
                      <c:pt idx="10052">
                        <c:v>42539.827106481483</c:v>
                      </c:pt>
                      <c:pt idx="10053">
                        <c:v>42539.827118055553</c:v>
                      </c:pt>
                      <c:pt idx="10054">
                        <c:v>42539.82712962963</c:v>
                      </c:pt>
                      <c:pt idx="10055">
                        <c:v>42539.827141203707</c:v>
                      </c:pt>
                      <c:pt idx="10056">
                        <c:v>42539.827152777776</c:v>
                      </c:pt>
                      <c:pt idx="10057">
                        <c:v>42539.827164351853</c:v>
                      </c:pt>
                      <c:pt idx="10058">
                        <c:v>42539.827175925922</c:v>
                      </c:pt>
                      <c:pt idx="10059">
                        <c:v>42539.827187499999</c:v>
                      </c:pt>
                      <c:pt idx="10060">
                        <c:v>42539.827199074076</c:v>
                      </c:pt>
                      <c:pt idx="10061">
                        <c:v>42539.827210648145</c:v>
                      </c:pt>
                      <c:pt idx="10062">
                        <c:v>42539.827222222222</c:v>
                      </c:pt>
                      <c:pt idx="10063">
                        <c:v>42539.827233796299</c:v>
                      </c:pt>
                      <c:pt idx="10064">
                        <c:v>42539.827245370368</c:v>
                      </c:pt>
                      <c:pt idx="10065">
                        <c:v>42539.827256944445</c:v>
                      </c:pt>
                      <c:pt idx="10066">
                        <c:v>42539.827268518522</c:v>
                      </c:pt>
                      <c:pt idx="10067">
                        <c:v>42539.827291666668</c:v>
                      </c:pt>
                      <c:pt idx="10068">
                        <c:v>42539.827303240738</c:v>
                      </c:pt>
                      <c:pt idx="10069">
                        <c:v>42539.827314814815</c:v>
                      </c:pt>
                      <c:pt idx="10070">
                        <c:v>42539.827326388891</c:v>
                      </c:pt>
                      <c:pt idx="10071">
                        <c:v>42539.827337962961</c:v>
                      </c:pt>
                      <c:pt idx="10072">
                        <c:v>42539.827349537038</c:v>
                      </c:pt>
                      <c:pt idx="10073">
                        <c:v>42539.827361111114</c:v>
                      </c:pt>
                      <c:pt idx="10074">
                        <c:v>42539.827384259261</c:v>
                      </c:pt>
                      <c:pt idx="10075">
                        <c:v>42539.82739583333</c:v>
                      </c:pt>
                      <c:pt idx="10076">
                        <c:v>42539.827418981484</c:v>
                      </c:pt>
                      <c:pt idx="10077">
                        <c:v>42539.827430555553</c:v>
                      </c:pt>
                      <c:pt idx="10078">
                        <c:v>42539.82744212963</c:v>
                      </c:pt>
                      <c:pt idx="10079">
                        <c:v>42539.827453703707</c:v>
                      </c:pt>
                      <c:pt idx="10080">
                        <c:v>42539.827465277776</c:v>
                      </c:pt>
                      <c:pt idx="10081">
                        <c:v>42539.827476851853</c:v>
                      </c:pt>
                      <c:pt idx="10082">
                        <c:v>42539.827488425923</c:v>
                      </c:pt>
                      <c:pt idx="10083">
                        <c:v>42539.827499999999</c:v>
                      </c:pt>
                      <c:pt idx="10084">
                        <c:v>42539.827511574076</c:v>
                      </c:pt>
                      <c:pt idx="10085">
                        <c:v>42539.827523148146</c:v>
                      </c:pt>
                      <c:pt idx="10086">
                        <c:v>42539.827534722222</c:v>
                      </c:pt>
                      <c:pt idx="10087">
                        <c:v>42539.827546296299</c:v>
                      </c:pt>
                      <c:pt idx="10088">
                        <c:v>42539.827557870369</c:v>
                      </c:pt>
                      <c:pt idx="10089">
                        <c:v>42539.827569444446</c:v>
                      </c:pt>
                      <c:pt idx="10090">
                        <c:v>42539.827581018515</c:v>
                      </c:pt>
                      <c:pt idx="10091">
                        <c:v>42539.827592592592</c:v>
                      </c:pt>
                      <c:pt idx="10092">
                        <c:v>42539.827604166669</c:v>
                      </c:pt>
                      <c:pt idx="10093">
                        <c:v>42539.827615740738</c:v>
                      </c:pt>
                      <c:pt idx="10094">
                        <c:v>42539.827627314815</c:v>
                      </c:pt>
                      <c:pt idx="10095">
                        <c:v>42539.827638888892</c:v>
                      </c:pt>
                      <c:pt idx="10096">
                        <c:v>42539.827650462961</c:v>
                      </c:pt>
                      <c:pt idx="10097">
                        <c:v>42539.827662037038</c:v>
                      </c:pt>
                      <c:pt idx="10098">
                        <c:v>42539.827673611115</c:v>
                      </c:pt>
                      <c:pt idx="10099">
                        <c:v>42539.827685185184</c:v>
                      </c:pt>
                      <c:pt idx="10100">
                        <c:v>42539.827696759261</c:v>
                      </c:pt>
                      <c:pt idx="10101">
                        <c:v>42539.827708333331</c:v>
                      </c:pt>
                      <c:pt idx="10102">
                        <c:v>42539.827719907407</c:v>
                      </c:pt>
                      <c:pt idx="10103">
                        <c:v>42539.827731481484</c:v>
                      </c:pt>
                      <c:pt idx="10104">
                        <c:v>42539.827743055554</c:v>
                      </c:pt>
                      <c:pt idx="10105">
                        <c:v>42539.82775462963</c:v>
                      </c:pt>
                      <c:pt idx="10106">
                        <c:v>42539.827777777777</c:v>
                      </c:pt>
                      <c:pt idx="10107">
                        <c:v>42539.827789351853</c:v>
                      </c:pt>
                      <c:pt idx="10108">
                        <c:v>42539.827800925923</c:v>
                      </c:pt>
                      <c:pt idx="10109">
                        <c:v>42539.8278125</c:v>
                      </c:pt>
                      <c:pt idx="10110">
                        <c:v>42539.827824074076</c:v>
                      </c:pt>
                      <c:pt idx="10111">
                        <c:v>42539.827835648146</c:v>
                      </c:pt>
                      <c:pt idx="10112">
                        <c:v>42539.827847222223</c:v>
                      </c:pt>
                      <c:pt idx="10113">
                        <c:v>42539.8278587963</c:v>
                      </c:pt>
                      <c:pt idx="10114">
                        <c:v>42539.827870370369</c:v>
                      </c:pt>
                      <c:pt idx="10115">
                        <c:v>42539.827881944446</c:v>
                      </c:pt>
                      <c:pt idx="10116">
                        <c:v>42539.827893518515</c:v>
                      </c:pt>
                      <c:pt idx="10117">
                        <c:v>42539.827905092592</c:v>
                      </c:pt>
                      <c:pt idx="10118">
                        <c:v>42539.827916666669</c:v>
                      </c:pt>
                      <c:pt idx="10119">
                        <c:v>42539.827928240738</c:v>
                      </c:pt>
                      <c:pt idx="10120">
                        <c:v>42539.827939814815</c:v>
                      </c:pt>
                      <c:pt idx="10121">
                        <c:v>42539.827951388892</c:v>
                      </c:pt>
                      <c:pt idx="10122">
                        <c:v>42539.827962962961</c:v>
                      </c:pt>
                      <c:pt idx="10123">
                        <c:v>42539.827974537038</c:v>
                      </c:pt>
                      <c:pt idx="10124">
                        <c:v>42539.827986111108</c:v>
                      </c:pt>
                      <c:pt idx="10125">
                        <c:v>42539.827997685185</c:v>
                      </c:pt>
                      <c:pt idx="10126">
                        <c:v>42539.828009259261</c:v>
                      </c:pt>
                      <c:pt idx="10127">
                        <c:v>42539.828032407408</c:v>
                      </c:pt>
                      <c:pt idx="10128">
                        <c:v>42539.828043981484</c:v>
                      </c:pt>
                      <c:pt idx="10129">
                        <c:v>42539.828055555554</c:v>
                      </c:pt>
                      <c:pt idx="10130">
                        <c:v>42539.828067129631</c:v>
                      </c:pt>
                      <c:pt idx="10131">
                        <c:v>42539.8280787037</c:v>
                      </c:pt>
                      <c:pt idx="10132">
                        <c:v>42539.828090277777</c:v>
                      </c:pt>
                      <c:pt idx="10133">
                        <c:v>42539.828101851854</c:v>
                      </c:pt>
                      <c:pt idx="10134">
                        <c:v>42539.828113425923</c:v>
                      </c:pt>
                      <c:pt idx="10135">
                        <c:v>42539.828125</c:v>
                      </c:pt>
                      <c:pt idx="10136">
                        <c:v>42539.828136574077</c:v>
                      </c:pt>
                      <c:pt idx="10137">
                        <c:v>42539.828148148146</c:v>
                      </c:pt>
                      <c:pt idx="10138">
                        <c:v>42539.828159722223</c:v>
                      </c:pt>
                      <c:pt idx="10139">
                        <c:v>42539.8281712963</c:v>
                      </c:pt>
                      <c:pt idx="10140">
                        <c:v>42539.828182870369</c:v>
                      </c:pt>
                      <c:pt idx="10141">
                        <c:v>42539.828194444446</c:v>
                      </c:pt>
                      <c:pt idx="10142">
                        <c:v>42539.828206018516</c:v>
                      </c:pt>
                      <c:pt idx="10143">
                        <c:v>42539.828217592592</c:v>
                      </c:pt>
                      <c:pt idx="10144">
                        <c:v>42539.828229166669</c:v>
                      </c:pt>
                      <c:pt idx="10145">
                        <c:v>42539.828240740739</c:v>
                      </c:pt>
                      <c:pt idx="10146">
                        <c:v>42539.828252314815</c:v>
                      </c:pt>
                      <c:pt idx="10147">
                        <c:v>42539.828263888892</c:v>
                      </c:pt>
                      <c:pt idx="10148">
                        <c:v>42539.828275462962</c:v>
                      </c:pt>
                      <c:pt idx="10149">
                        <c:v>42539.828287037039</c:v>
                      </c:pt>
                      <c:pt idx="10150">
                        <c:v>42539.828298611108</c:v>
                      </c:pt>
                      <c:pt idx="10151">
                        <c:v>42539.828310185185</c:v>
                      </c:pt>
                      <c:pt idx="10152">
                        <c:v>42539.828321759262</c:v>
                      </c:pt>
                      <c:pt idx="10153">
                        <c:v>42539.828333333331</c:v>
                      </c:pt>
                      <c:pt idx="10154">
                        <c:v>42539.828344907408</c:v>
                      </c:pt>
                      <c:pt idx="10155">
                        <c:v>42539.828356481485</c:v>
                      </c:pt>
                      <c:pt idx="10156">
                        <c:v>42539.828368055554</c:v>
                      </c:pt>
                      <c:pt idx="10157">
                        <c:v>42539.828379629631</c:v>
                      </c:pt>
                      <c:pt idx="10158">
                        <c:v>42539.8283912037</c:v>
                      </c:pt>
                      <c:pt idx="10159">
                        <c:v>42539.828414351854</c:v>
                      </c:pt>
                      <c:pt idx="10160">
                        <c:v>42539.828425925924</c:v>
                      </c:pt>
                      <c:pt idx="10161">
                        <c:v>42539.8284375</c:v>
                      </c:pt>
                      <c:pt idx="10162">
                        <c:v>42539.828449074077</c:v>
                      </c:pt>
                      <c:pt idx="10163">
                        <c:v>42539.828460648147</c:v>
                      </c:pt>
                      <c:pt idx="10164">
                        <c:v>42539.828472222223</c:v>
                      </c:pt>
                      <c:pt idx="10165">
                        <c:v>42539.828483796293</c:v>
                      </c:pt>
                      <c:pt idx="10166">
                        <c:v>42539.82849537037</c:v>
                      </c:pt>
                      <c:pt idx="10167">
                        <c:v>42539.828506944446</c:v>
                      </c:pt>
                      <c:pt idx="10168">
                        <c:v>42539.828518518516</c:v>
                      </c:pt>
                      <c:pt idx="10169">
                        <c:v>42539.828530092593</c:v>
                      </c:pt>
                      <c:pt idx="10170">
                        <c:v>42539.828541666669</c:v>
                      </c:pt>
                      <c:pt idx="10171">
                        <c:v>42539.828553240739</c:v>
                      </c:pt>
                      <c:pt idx="10172">
                        <c:v>42539.828564814816</c:v>
                      </c:pt>
                      <c:pt idx="10173">
                        <c:v>42539.828576388885</c:v>
                      </c:pt>
                      <c:pt idx="10174">
                        <c:v>42539.828599537039</c:v>
                      </c:pt>
                      <c:pt idx="10175">
                        <c:v>42539.828622685185</c:v>
                      </c:pt>
                      <c:pt idx="10176">
                        <c:v>42539.828645833331</c:v>
                      </c:pt>
                      <c:pt idx="10177">
                        <c:v>42539.828657407408</c:v>
                      </c:pt>
                      <c:pt idx="10178">
                        <c:v>42539.828668981485</c:v>
                      </c:pt>
                      <c:pt idx="10179">
                        <c:v>42539.828680555554</c:v>
                      </c:pt>
                      <c:pt idx="10180">
                        <c:v>42539.828692129631</c:v>
                      </c:pt>
                      <c:pt idx="10181">
                        <c:v>42539.828703703701</c:v>
                      </c:pt>
                      <c:pt idx="10182">
                        <c:v>42539.828715277778</c:v>
                      </c:pt>
                      <c:pt idx="10183">
                        <c:v>42539.828726851854</c:v>
                      </c:pt>
                      <c:pt idx="10184">
                        <c:v>42539.828738425924</c:v>
                      </c:pt>
                      <c:pt idx="10185">
                        <c:v>42539.828761574077</c:v>
                      </c:pt>
                      <c:pt idx="10186">
                        <c:v>42539.828773148147</c:v>
                      </c:pt>
                      <c:pt idx="10187">
                        <c:v>42539.828784722224</c:v>
                      </c:pt>
                      <c:pt idx="10188">
                        <c:v>42539.828796296293</c:v>
                      </c:pt>
                      <c:pt idx="10189">
                        <c:v>42539.82880787037</c:v>
                      </c:pt>
                      <c:pt idx="10190">
                        <c:v>42539.828819444447</c:v>
                      </c:pt>
                      <c:pt idx="10191">
                        <c:v>42539.828831018516</c:v>
                      </c:pt>
                      <c:pt idx="10192">
                        <c:v>42539.828842592593</c:v>
                      </c:pt>
                      <c:pt idx="10193">
                        <c:v>42539.82885416667</c:v>
                      </c:pt>
                      <c:pt idx="10194">
                        <c:v>42539.828865740739</c:v>
                      </c:pt>
                      <c:pt idx="10195">
                        <c:v>42539.828877314816</c:v>
                      </c:pt>
                      <c:pt idx="10196">
                        <c:v>42539.828888888886</c:v>
                      </c:pt>
                      <c:pt idx="10197">
                        <c:v>42539.828900462962</c:v>
                      </c:pt>
                      <c:pt idx="10198">
                        <c:v>42539.828912037039</c:v>
                      </c:pt>
                      <c:pt idx="10199">
                        <c:v>42539.828923611109</c:v>
                      </c:pt>
                      <c:pt idx="10200">
                        <c:v>42539.828935185185</c:v>
                      </c:pt>
                      <c:pt idx="10201">
                        <c:v>42539.828946759262</c:v>
                      </c:pt>
                      <c:pt idx="10202">
                        <c:v>42539.828958333332</c:v>
                      </c:pt>
                      <c:pt idx="10203">
                        <c:v>42539.828981481478</c:v>
                      </c:pt>
                      <c:pt idx="10204">
                        <c:v>42539.828993055555</c:v>
                      </c:pt>
                      <c:pt idx="10205">
                        <c:v>42539.829004629632</c:v>
                      </c:pt>
                      <c:pt idx="10206">
                        <c:v>42539.829016203701</c:v>
                      </c:pt>
                      <c:pt idx="10207">
                        <c:v>42539.829027777778</c:v>
                      </c:pt>
                      <c:pt idx="10208">
                        <c:v>42539.829039351855</c:v>
                      </c:pt>
                      <c:pt idx="10209">
                        <c:v>42539.829050925924</c:v>
                      </c:pt>
                      <c:pt idx="10210">
                        <c:v>42539.829062500001</c:v>
                      </c:pt>
                      <c:pt idx="10211">
                        <c:v>42539.829074074078</c:v>
                      </c:pt>
                      <c:pt idx="10212">
                        <c:v>42539.829085648147</c:v>
                      </c:pt>
                      <c:pt idx="10213">
                        <c:v>42539.829097222224</c:v>
                      </c:pt>
                      <c:pt idx="10214">
                        <c:v>42539.829108796293</c:v>
                      </c:pt>
                      <c:pt idx="10215">
                        <c:v>42539.82912037037</c:v>
                      </c:pt>
                      <c:pt idx="10216">
                        <c:v>42539.829131944447</c:v>
                      </c:pt>
                      <c:pt idx="10217">
                        <c:v>42539.829143518517</c:v>
                      </c:pt>
                      <c:pt idx="10218">
                        <c:v>42539.829155092593</c:v>
                      </c:pt>
                      <c:pt idx="10219">
                        <c:v>42539.82916666667</c:v>
                      </c:pt>
                      <c:pt idx="10220">
                        <c:v>42539.82917824074</c:v>
                      </c:pt>
                      <c:pt idx="10221">
                        <c:v>42539.829189814816</c:v>
                      </c:pt>
                      <c:pt idx="10222">
                        <c:v>42539.829201388886</c:v>
                      </c:pt>
                      <c:pt idx="10223">
                        <c:v>42539.829212962963</c:v>
                      </c:pt>
                      <c:pt idx="10224">
                        <c:v>42539.829224537039</c:v>
                      </c:pt>
                      <c:pt idx="10225">
                        <c:v>42539.829236111109</c:v>
                      </c:pt>
                      <c:pt idx="10226">
                        <c:v>42539.829247685186</c:v>
                      </c:pt>
                      <c:pt idx="10227">
                        <c:v>42539.829259259262</c:v>
                      </c:pt>
                      <c:pt idx="10228">
                        <c:v>42539.829270833332</c:v>
                      </c:pt>
                      <c:pt idx="10229">
                        <c:v>42539.829282407409</c:v>
                      </c:pt>
                      <c:pt idx="10230">
                        <c:v>42539.829293981478</c:v>
                      </c:pt>
                      <c:pt idx="10231">
                        <c:v>42539.829317129632</c:v>
                      </c:pt>
                      <c:pt idx="10232">
                        <c:v>42539.829328703701</c:v>
                      </c:pt>
                      <c:pt idx="10233">
                        <c:v>42539.829340277778</c:v>
                      </c:pt>
                      <c:pt idx="10234">
                        <c:v>42539.829351851855</c:v>
                      </c:pt>
                      <c:pt idx="10235">
                        <c:v>42539.829363425924</c:v>
                      </c:pt>
                      <c:pt idx="10236">
                        <c:v>42539.829398148147</c:v>
                      </c:pt>
                      <c:pt idx="10237">
                        <c:v>42539.829409722224</c:v>
                      </c:pt>
                      <c:pt idx="10238">
                        <c:v>42539.829421296294</c:v>
                      </c:pt>
                      <c:pt idx="10239">
                        <c:v>42539.829432870371</c:v>
                      </c:pt>
                      <c:pt idx="10240">
                        <c:v>42539.829456018517</c:v>
                      </c:pt>
                      <c:pt idx="10241">
                        <c:v>42539.829467592594</c:v>
                      </c:pt>
                      <c:pt idx="10242">
                        <c:v>42539.829479166663</c:v>
                      </c:pt>
                      <c:pt idx="10243">
                        <c:v>42539.82949074074</c:v>
                      </c:pt>
                      <c:pt idx="10244">
                        <c:v>42539.829502314817</c:v>
                      </c:pt>
                      <c:pt idx="10245">
                        <c:v>42539.829513888886</c:v>
                      </c:pt>
                      <c:pt idx="10246">
                        <c:v>42539.829525462963</c:v>
                      </c:pt>
                      <c:pt idx="10247">
                        <c:v>42539.82953703704</c:v>
                      </c:pt>
                      <c:pt idx="10248">
                        <c:v>42539.829548611109</c:v>
                      </c:pt>
                      <c:pt idx="10249">
                        <c:v>42539.829560185186</c:v>
                      </c:pt>
                      <c:pt idx="10250">
                        <c:v>42539.829583333332</c:v>
                      </c:pt>
                      <c:pt idx="10251">
                        <c:v>42539.829594907409</c:v>
                      </c:pt>
                      <c:pt idx="10252">
                        <c:v>42539.829606481479</c:v>
                      </c:pt>
                      <c:pt idx="10253">
                        <c:v>42539.829618055555</c:v>
                      </c:pt>
                      <c:pt idx="10254">
                        <c:v>42539.829629629632</c:v>
                      </c:pt>
                      <c:pt idx="10255">
                        <c:v>42539.829641203702</c:v>
                      </c:pt>
                      <c:pt idx="10256">
                        <c:v>42539.829652777778</c:v>
                      </c:pt>
                      <c:pt idx="10257">
                        <c:v>42539.829664351855</c:v>
                      </c:pt>
                      <c:pt idx="10258">
                        <c:v>42539.829675925925</c:v>
                      </c:pt>
                      <c:pt idx="10259">
                        <c:v>42539.829699074071</c:v>
                      </c:pt>
                      <c:pt idx="10260">
                        <c:v>42539.829710648148</c:v>
                      </c:pt>
                      <c:pt idx="10261">
                        <c:v>42539.829722222225</c:v>
                      </c:pt>
                      <c:pt idx="10262">
                        <c:v>42539.829733796294</c:v>
                      </c:pt>
                      <c:pt idx="10263">
                        <c:v>42539.829745370371</c:v>
                      </c:pt>
                      <c:pt idx="10264">
                        <c:v>42539.829756944448</c:v>
                      </c:pt>
                      <c:pt idx="10265">
                        <c:v>42539.829768518517</c:v>
                      </c:pt>
                      <c:pt idx="10266">
                        <c:v>42539.829780092594</c:v>
                      </c:pt>
                      <c:pt idx="10267">
                        <c:v>42539.829791666663</c:v>
                      </c:pt>
                      <c:pt idx="10268">
                        <c:v>42539.82980324074</c:v>
                      </c:pt>
                      <c:pt idx="10269">
                        <c:v>42539.829814814817</c:v>
                      </c:pt>
                      <c:pt idx="10270">
                        <c:v>42539.829826388886</c:v>
                      </c:pt>
                      <c:pt idx="10271">
                        <c:v>42539.829837962963</c:v>
                      </c:pt>
                      <c:pt idx="10272">
                        <c:v>42539.82984953704</c:v>
                      </c:pt>
                      <c:pt idx="10273">
                        <c:v>42539.829861111109</c:v>
                      </c:pt>
                      <c:pt idx="10274">
                        <c:v>42539.829884259256</c:v>
                      </c:pt>
                      <c:pt idx="10275">
                        <c:v>42539.829895833333</c:v>
                      </c:pt>
                      <c:pt idx="10276">
                        <c:v>42539.829907407409</c:v>
                      </c:pt>
                      <c:pt idx="10277">
                        <c:v>42539.829918981479</c:v>
                      </c:pt>
                      <c:pt idx="10278">
                        <c:v>42539.829930555556</c:v>
                      </c:pt>
                      <c:pt idx="10279">
                        <c:v>42539.829942129632</c:v>
                      </c:pt>
                      <c:pt idx="10280">
                        <c:v>42539.829953703702</c:v>
                      </c:pt>
                      <c:pt idx="10281">
                        <c:v>42539.829965277779</c:v>
                      </c:pt>
                      <c:pt idx="10282">
                        <c:v>42539.829976851855</c:v>
                      </c:pt>
                      <c:pt idx="10283">
                        <c:v>42539.829988425925</c:v>
                      </c:pt>
                      <c:pt idx="10284">
                        <c:v>42539.83</c:v>
                      </c:pt>
                      <c:pt idx="10285">
                        <c:v>42539.830011574071</c:v>
                      </c:pt>
                      <c:pt idx="10286">
                        <c:v>42539.830023148148</c:v>
                      </c:pt>
                      <c:pt idx="10287">
                        <c:v>42539.830034722225</c:v>
                      </c:pt>
                      <c:pt idx="10288">
                        <c:v>42539.830046296294</c:v>
                      </c:pt>
                      <c:pt idx="10289">
                        <c:v>42539.830057870371</c:v>
                      </c:pt>
                      <c:pt idx="10290">
                        <c:v>42539.830069444448</c:v>
                      </c:pt>
                      <c:pt idx="10291">
                        <c:v>42539.830081018517</c:v>
                      </c:pt>
                      <c:pt idx="10292">
                        <c:v>42539.830092592594</c:v>
                      </c:pt>
                      <c:pt idx="10293">
                        <c:v>42539.830104166664</c:v>
                      </c:pt>
                      <c:pt idx="10294">
                        <c:v>42539.83011574074</c:v>
                      </c:pt>
                      <c:pt idx="10295">
                        <c:v>42539.830127314817</c:v>
                      </c:pt>
                      <c:pt idx="10296">
                        <c:v>42539.830138888887</c:v>
                      </c:pt>
                      <c:pt idx="10297">
                        <c:v>42539.830150462964</c:v>
                      </c:pt>
                      <c:pt idx="10298">
                        <c:v>42539.83016203704</c:v>
                      </c:pt>
                      <c:pt idx="10299">
                        <c:v>42539.83017361111</c:v>
                      </c:pt>
                      <c:pt idx="10300">
                        <c:v>42539.830185185187</c:v>
                      </c:pt>
                      <c:pt idx="10301">
                        <c:v>42539.830196759256</c:v>
                      </c:pt>
                      <c:pt idx="10302">
                        <c:v>42539.830208333333</c:v>
                      </c:pt>
                      <c:pt idx="10303">
                        <c:v>42539.83021990741</c:v>
                      </c:pt>
                      <c:pt idx="10304">
                        <c:v>42539.830243055556</c:v>
                      </c:pt>
                      <c:pt idx="10305">
                        <c:v>42539.830254629633</c:v>
                      </c:pt>
                      <c:pt idx="10306">
                        <c:v>42539.830266203702</c:v>
                      </c:pt>
                      <c:pt idx="10307">
                        <c:v>42539.830277777779</c:v>
                      </c:pt>
                      <c:pt idx="10308">
                        <c:v>42539.830289351848</c:v>
                      </c:pt>
                      <c:pt idx="10309">
                        <c:v>42539.830300925925</c:v>
                      </c:pt>
                      <c:pt idx="10310">
                        <c:v>42539.830312500002</c:v>
                      </c:pt>
                      <c:pt idx="10311">
                        <c:v>42539.830324074072</c:v>
                      </c:pt>
                      <c:pt idx="10312">
                        <c:v>42539.830335648148</c:v>
                      </c:pt>
                      <c:pt idx="10313">
                        <c:v>42539.830347222225</c:v>
                      </c:pt>
                      <c:pt idx="10314">
                        <c:v>42539.830358796295</c:v>
                      </c:pt>
                      <c:pt idx="10315">
                        <c:v>42539.830370370371</c:v>
                      </c:pt>
                      <c:pt idx="10316">
                        <c:v>42539.830381944441</c:v>
                      </c:pt>
                      <c:pt idx="10317">
                        <c:v>42539.830393518518</c:v>
                      </c:pt>
                      <c:pt idx="10318">
                        <c:v>42539.830416666664</c:v>
                      </c:pt>
                      <c:pt idx="10319">
                        <c:v>42539.830428240741</c:v>
                      </c:pt>
                      <c:pt idx="10320">
                        <c:v>42539.830439814818</c:v>
                      </c:pt>
                      <c:pt idx="10321">
                        <c:v>42539.830451388887</c:v>
                      </c:pt>
                      <c:pt idx="10322">
                        <c:v>42539.830462962964</c:v>
                      </c:pt>
                      <c:pt idx="10323">
                        <c:v>42539.830474537041</c:v>
                      </c:pt>
                      <c:pt idx="10324">
                        <c:v>42539.83048611111</c:v>
                      </c:pt>
                      <c:pt idx="10325">
                        <c:v>42539.830497685187</c:v>
                      </c:pt>
                      <c:pt idx="10326">
                        <c:v>42539.830509259256</c:v>
                      </c:pt>
                      <c:pt idx="10327">
                        <c:v>42539.830520833333</c:v>
                      </c:pt>
                      <c:pt idx="10328">
                        <c:v>42539.83053240741</c:v>
                      </c:pt>
                      <c:pt idx="10329">
                        <c:v>42539.830543981479</c:v>
                      </c:pt>
                      <c:pt idx="10330">
                        <c:v>42539.830555555556</c:v>
                      </c:pt>
                      <c:pt idx="10331">
                        <c:v>42539.830567129633</c:v>
                      </c:pt>
                      <c:pt idx="10332">
                        <c:v>42539.830578703702</c:v>
                      </c:pt>
                      <c:pt idx="10333">
                        <c:v>42539.830590277779</c:v>
                      </c:pt>
                      <c:pt idx="10334">
                        <c:v>42539.830601851849</c:v>
                      </c:pt>
                      <c:pt idx="10335">
                        <c:v>42539.830613425926</c:v>
                      </c:pt>
                      <c:pt idx="10336">
                        <c:v>42539.830625000002</c:v>
                      </c:pt>
                      <c:pt idx="10337">
                        <c:v>42539.830636574072</c:v>
                      </c:pt>
                      <c:pt idx="10338">
                        <c:v>42539.830648148149</c:v>
                      </c:pt>
                      <c:pt idx="10339">
                        <c:v>42539.830659722225</c:v>
                      </c:pt>
                      <c:pt idx="10340">
                        <c:v>42539.830682870372</c:v>
                      </c:pt>
                      <c:pt idx="10341">
                        <c:v>42539.830694444441</c:v>
                      </c:pt>
                      <c:pt idx="10342">
                        <c:v>42539.830706018518</c:v>
                      </c:pt>
                      <c:pt idx="10343">
                        <c:v>42539.830717592595</c:v>
                      </c:pt>
                      <c:pt idx="10344">
                        <c:v>42539.830729166664</c:v>
                      </c:pt>
                      <c:pt idx="10345">
                        <c:v>42539.830740740741</c:v>
                      </c:pt>
                      <c:pt idx="10346">
                        <c:v>42539.830752314818</c:v>
                      </c:pt>
                      <c:pt idx="10347">
                        <c:v>42539.830763888887</c:v>
                      </c:pt>
                      <c:pt idx="10348">
                        <c:v>42539.830775462964</c:v>
                      </c:pt>
                      <c:pt idx="10349">
                        <c:v>42539.830787037034</c:v>
                      </c:pt>
                      <c:pt idx="10350">
                        <c:v>42539.83079861111</c:v>
                      </c:pt>
                      <c:pt idx="10351">
                        <c:v>42539.830821759257</c:v>
                      </c:pt>
                      <c:pt idx="10352">
                        <c:v>42539.830833333333</c:v>
                      </c:pt>
                      <c:pt idx="10353">
                        <c:v>42539.83084490741</c:v>
                      </c:pt>
                      <c:pt idx="10354">
                        <c:v>42539.83085648148</c:v>
                      </c:pt>
                      <c:pt idx="10355">
                        <c:v>42539.830868055556</c:v>
                      </c:pt>
                      <c:pt idx="10356">
                        <c:v>42539.830879629626</c:v>
                      </c:pt>
                      <c:pt idx="10357">
                        <c:v>42539.830891203703</c:v>
                      </c:pt>
                      <c:pt idx="10358">
                        <c:v>42539.83090277778</c:v>
                      </c:pt>
                      <c:pt idx="10359">
                        <c:v>42539.830914351849</c:v>
                      </c:pt>
                      <c:pt idx="10360">
                        <c:v>42539.830925925926</c:v>
                      </c:pt>
                      <c:pt idx="10361">
                        <c:v>42539.830937500003</c:v>
                      </c:pt>
                      <c:pt idx="10362">
                        <c:v>42539.830949074072</c:v>
                      </c:pt>
                      <c:pt idx="10363">
                        <c:v>42539.830960648149</c:v>
                      </c:pt>
                      <c:pt idx="10364">
                        <c:v>42539.830972222226</c:v>
                      </c:pt>
                      <c:pt idx="10365">
                        <c:v>42539.830983796295</c:v>
                      </c:pt>
                      <c:pt idx="10366">
                        <c:v>42539.830995370372</c:v>
                      </c:pt>
                      <c:pt idx="10367">
                        <c:v>42539.831006944441</c:v>
                      </c:pt>
                      <c:pt idx="10368">
                        <c:v>42539.831018518518</c:v>
                      </c:pt>
                      <c:pt idx="10369">
                        <c:v>42539.831030092595</c:v>
                      </c:pt>
                      <c:pt idx="10370">
                        <c:v>42539.831041666665</c:v>
                      </c:pt>
                      <c:pt idx="10371">
                        <c:v>42539.831053240741</c:v>
                      </c:pt>
                      <c:pt idx="10372">
                        <c:v>42539.831064814818</c:v>
                      </c:pt>
                      <c:pt idx="10373">
                        <c:v>42539.831076388888</c:v>
                      </c:pt>
                      <c:pt idx="10374">
                        <c:v>42539.831087962964</c:v>
                      </c:pt>
                      <c:pt idx="10375">
                        <c:v>42539.831099537034</c:v>
                      </c:pt>
                      <c:pt idx="10376">
                        <c:v>42539.831111111111</c:v>
                      </c:pt>
                      <c:pt idx="10377">
                        <c:v>42539.831122685187</c:v>
                      </c:pt>
                      <c:pt idx="10378">
                        <c:v>42539.831134259257</c:v>
                      </c:pt>
                      <c:pt idx="10379">
                        <c:v>42539.831145833334</c:v>
                      </c:pt>
                      <c:pt idx="10380">
                        <c:v>42539.831157407411</c:v>
                      </c:pt>
                      <c:pt idx="10381">
                        <c:v>42539.831180555557</c:v>
                      </c:pt>
                      <c:pt idx="10382">
                        <c:v>42539.831192129626</c:v>
                      </c:pt>
                      <c:pt idx="10383">
                        <c:v>42539.831203703703</c:v>
                      </c:pt>
                      <c:pt idx="10384">
                        <c:v>42539.83121527778</c:v>
                      </c:pt>
                      <c:pt idx="10385">
                        <c:v>42539.831226851849</c:v>
                      </c:pt>
                      <c:pt idx="10386">
                        <c:v>42539.831238425926</c:v>
                      </c:pt>
                      <c:pt idx="10387">
                        <c:v>42539.831250000003</c:v>
                      </c:pt>
                      <c:pt idx="10388">
                        <c:v>42539.831261574072</c:v>
                      </c:pt>
                      <c:pt idx="10389">
                        <c:v>42539.831273148149</c:v>
                      </c:pt>
                      <c:pt idx="10390">
                        <c:v>42539.831284722219</c:v>
                      </c:pt>
                      <c:pt idx="10391">
                        <c:v>42539.831296296295</c:v>
                      </c:pt>
                      <c:pt idx="10392">
                        <c:v>42539.831307870372</c:v>
                      </c:pt>
                      <c:pt idx="10393">
                        <c:v>42539.831319444442</c:v>
                      </c:pt>
                      <c:pt idx="10394">
                        <c:v>42539.831331018519</c:v>
                      </c:pt>
                      <c:pt idx="10395">
                        <c:v>42539.831342592595</c:v>
                      </c:pt>
                      <c:pt idx="10396">
                        <c:v>42539.831354166665</c:v>
                      </c:pt>
                      <c:pt idx="10397">
                        <c:v>42539.831365740742</c:v>
                      </c:pt>
                      <c:pt idx="10398">
                        <c:v>42539.831377314818</c:v>
                      </c:pt>
                      <c:pt idx="10399">
                        <c:v>42539.831388888888</c:v>
                      </c:pt>
                      <c:pt idx="10400">
                        <c:v>42539.831400462965</c:v>
                      </c:pt>
                      <c:pt idx="10401">
                        <c:v>42539.831412037034</c:v>
                      </c:pt>
                      <c:pt idx="10402">
                        <c:v>42539.831423611111</c:v>
                      </c:pt>
                      <c:pt idx="10403">
                        <c:v>42539.831435185188</c:v>
                      </c:pt>
                      <c:pt idx="10404">
                        <c:v>42539.831446759257</c:v>
                      </c:pt>
                      <c:pt idx="10405">
                        <c:v>42539.831458333334</c:v>
                      </c:pt>
                      <c:pt idx="10406">
                        <c:v>42539.831469907411</c:v>
                      </c:pt>
                      <c:pt idx="10407">
                        <c:v>42539.83148148148</c:v>
                      </c:pt>
                      <c:pt idx="10408">
                        <c:v>42539.831493055557</c:v>
                      </c:pt>
                      <c:pt idx="10409">
                        <c:v>42539.831504629627</c:v>
                      </c:pt>
                      <c:pt idx="10410">
                        <c:v>42539.831516203703</c:v>
                      </c:pt>
                      <c:pt idx="10411">
                        <c:v>42539.83152777778</c:v>
                      </c:pt>
                      <c:pt idx="10412">
                        <c:v>42539.83153935185</c:v>
                      </c:pt>
                      <c:pt idx="10413">
                        <c:v>42539.831550925926</c:v>
                      </c:pt>
                      <c:pt idx="10414">
                        <c:v>42539.831562500003</c:v>
                      </c:pt>
                      <c:pt idx="10415">
                        <c:v>42539.831574074073</c:v>
                      </c:pt>
                      <c:pt idx="10416">
                        <c:v>42539.831585648149</c:v>
                      </c:pt>
                      <c:pt idx="10417">
                        <c:v>42539.831597222219</c:v>
                      </c:pt>
                      <c:pt idx="10418">
                        <c:v>42539.831608796296</c:v>
                      </c:pt>
                      <c:pt idx="10419">
                        <c:v>42539.831620370373</c:v>
                      </c:pt>
                      <c:pt idx="10420">
                        <c:v>42539.831631944442</c:v>
                      </c:pt>
                      <c:pt idx="10421">
                        <c:v>42539.831643518519</c:v>
                      </c:pt>
                      <c:pt idx="10422">
                        <c:v>42539.831666666665</c:v>
                      </c:pt>
                      <c:pt idx="10423">
                        <c:v>42539.831678240742</c:v>
                      </c:pt>
                      <c:pt idx="10424">
                        <c:v>42539.831689814811</c:v>
                      </c:pt>
                      <c:pt idx="10425">
                        <c:v>42539.831701388888</c:v>
                      </c:pt>
                      <c:pt idx="10426">
                        <c:v>42539.831712962965</c:v>
                      </c:pt>
                      <c:pt idx="10427">
                        <c:v>42539.831724537034</c:v>
                      </c:pt>
                      <c:pt idx="10428">
                        <c:v>42539.831736111111</c:v>
                      </c:pt>
                      <c:pt idx="10429">
                        <c:v>42539.831747685188</c:v>
                      </c:pt>
                      <c:pt idx="10430">
                        <c:v>42539.831759259258</c:v>
                      </c:pt>
                      <c:pt idx="10431">
                        <c:v>42539.831770833334</c:v>
                      </c:pt>
                      <c:pt idx="10432">
                        <c:v>42539.831782407404</c:v>
                      </c:pt>
                      <c:pt idx="10433">
                        <c:v>42539.831805555557</c:v>
                      </c:pt>
                      <c:pt idx="10434">
                        <c:v>42539.831817129627</c:v>
                      </c:pt>
                      <c:pt idx="10435">
                        <c:v>42539.831828703704</c:v>
                      </c:pt>
                      <c:pt idx="10436">
                        <c:v>42539.83184027778</c:v>
                      </c:pt>
                      <c:pt idx="10437">
                        <c:v>42539.83185185185</c:v>
                      </c:pt>
                      <c:pt idx="10438">
                        <c:v>42539.831863425927</c:v>
                      </c:pt>
                      <c:pt idx="10439">
                        <c:v>42539.831875000003</c:v>
                      </c:pt>
                      <c:pt idx="10440">
                        <c:v>42539.831886574073</c:v>
                      </c:pt>
                      <c:pt idx="10441">
                        <c:v>42539.83189814815</c:v>
                      </c:pt>
                      <c:pt idx="10442">
                        <c:v>42539.831909722219</c:v>
                      </c:pt>
                      <c:pt idx="10443">
                        <c:v>42539.831921296296</c:v>
                      </c:pt>
                      <c:pt idx="10444">
                        <c:v>42539.831932870373</c:v>
                      </c:pt>
                      <c:pt idx="10445">
                        <c:v>42539.831944444442</c:v>
                      </c:pt>
                      <c:pt idx="10446">
                        <c:v>42539.831956018519</c:v>
                      </c:pt>
                      <c:pt idx="10447">
                        <c:v>42539.831967592596</c:v>
                      </c:pt>
                      <c:pt idx="10448">
                        <c:v>42539.831979166665</c:v>
                      </c:pt>
                      <c:pt idx="10449">
                        <c:v>42539.831990740742</c:v>
                      </c:pt>
                      <c:pt idx="10450">
                        <c:v>42539.832002314812</c:v>
                      </c:pt>
                      <c:pt idx="10451">
                        <c:v>42539.832013888888</c:v>
                      </c:pt>
                      <c:pt idx="10452">
                        <c:v>42539.832025462965</c:v>
                      </c:pt>
                      <c:pt idx="10453">
                        <c:v>42539.832037037035</c:v>
                      </c:pt>
                      <c:pt idx="10454">
                        <c:v>42539.832048611112</c:v>
                      </c:pt>
                      <c:pt idx="10455">
                        <c:v>42539.832060185188</c:v>
                      </c:pt>
                      <c:pt idx="10456">
                        <c:v>42539.832083333335</c:v>
                      </c:pt>
                      <c:pt idx="10457">
                        <c:v>42539.832106481481</c:v>
                      </c:pt>
                      <c:pt idx="10458">
                        <c:v>42539.832118055558</c:v>
                      </c:pt>
                      <c:pt idx="10459">
                        <c:v>42539.832129629627</c:v>
                      </c:pt>
                      <c:pt idx="10460">
                        <c:v>42539.832141203704</c:v>
                      </c:pt>
                      <c:pt idx="10461">
                        <c:v>42539.832152777781</c:v>
                      </c:pt>
                      <c:pt idx="10462">
                        <c:v>42539.83216435185</c:v>
                      </c:pt>
                      <c:pt idx="10463">
                        <c:v>42539.832175925927</c:v>
                      </c:pt>
                      <c:pt idx="10464">
                        <c:v>42539.832187499997</c:v>
                      </c:pt>
                      <c:pt idx="10465">
                        <c:v>42539.832199074073</c:v>
                      </c:pt>
                      <c:pt idx="10466">
                        <c:v>42539.83222222222</c:v>
                      </c:pt>
                      <c:pt idx="10467">
                        <c:v>42539.832233796296</c:v>
                      </c:pt>
                      <c:pt idx="10468">
                        <c:v>42539.832245370373</c:v>
                      </c:pt>
                      <c:pt idx="10469">
                        <c:v>42539.832256944443</c:v>
                      </c:pt>
                      <c:pt idx="10470">
                        <c:v>42539.832268518519</c:v>
                      </c:pt>
                      <c:pt idx="10471">
                        <c:v>42539.832280092596</c:v>
                      </c:pt>
                      <c:pt idx="10472">
                        <c:v>42539.832291666666</c:v>
                      </c:pt>
                      <c:pt idx="10473">
                        <c:v>42539.832303240742</c:v>
                      </c:pt>
                      <c:pt idx="10474">
                        <c:v>42539.832314814812</c:v>
                      </c:pt>
                      <c:pt idx="10475">
                        <c:v>42539.832326388889</c:v>
                      </c:pt>
                      <c:pt idx="10476">
                        <c:v>42539.832337962966</c:v>
                      </c:pt>
                      <c:pt idx="10477">
                        <c:v>42539.832361111112</c:v>
                      </c:pt>
                      <c:pt idx="10478">
                        <c:v>42539.832372685189</c:v>
                      </c:pt>
                      <c:pt idx="10479">
                        <c:v>42539.832384259258</c:v>
                      </c:pt>
                      <c:pt idx="10480">
                        <c:v>42539.832395833335</c:v>
                      </c:pt>
                      <c:pt idx="10481">
                        <c:v>42539.832407407404</c:v>
                      </c:pt>
                      <c:pt idx="10482">
                        <c:v>42539.832418981481</c:v>
                      </c:pt>
                      <c:pt idx="10483">
                        <c:v>42539.832430555558</c:v>
                      </c:pt>
                      <c:pt idx="10484">
                        <c:v>42539.832442129627</c:v>
                      </c:pt>
                      <c:pt idx="10485">
                        <c:v>42539.832453703704</c:v>
                      </c:pt>
                      <c:pt idx="10486">
                        <c:v>42539.832465277781</c:v>
                      </c:pt>
                      <c:pt idx="10487">
                        <c:v>42539.832476851851</c:v>
                      </c:pt>
                      <c:pt idx="10488">
                        <c:v>42539.832488425927</c:v>
                      </c:pt>
                      <c:pt idx="10489">
                        <c:v>42539.832499999997</c:v>
                      </c:pt>
                      <c:pt idx="10490">
                        <c:v>42539.832511574074</c:v>
                      </c:pt>
                      <c:pt idx="10491">
                        <c:v>42539.83252314815</c:v>
                      </c:pt>
                      <c:pt idx="10492">
                        <c:v>42539.83253472222</c:v>
                      </c:pt>
                      <c:pt idx="10493">
                        <c:v>42539.832546296297</c:v>
                      </c:pt>
                      <c:pt idx="10494">
                        <c:v>42539.832557870373</c:v>
                      </c:pt>
                      <c:pt idx="10495">
                        <c:v>42539.832569444443</c:v>
                      </c:pt>
                      <c:pt idx="10496">
                        <c:v>42539.83258101852</c:v>
                      </c:pt>
                      <c:pt idx="10497">
                        <c:v>42539.832592592589</c:v>
                      </c:pt>
                      <c:pt idx="10498">
                        <c:v>42539.832615740743</c:v>
                      </c:pt>
                      <c:pt idx="10499">
                        <c:v>42539.832627314812</c:v>
                      </c:pt>
                      <c:pt idx="10500">
                        <c:v>42539.832638888889</c:v>
                      </c:pt>
                      <c:pt idx="10501">
                        <c:v>42539.832650462966</c:v>
                      </c:pt>
                      <c:pt idx="10502">
                        <c:v>42539.832662037035</c:v>
                      </c:pt>
                      <c:pt idx="10503">
                        <c:v>42539.832673611112</c:v>
                      </c:pt>
                      <c:pt idx="10504">
                        <c:v>42539.832685185182</c:v>
                      </c:pt>
                      <c:pt idx="10505">
                        <c:v>42539.832696759258</c:v>
                      </c:pt>
                      <c:pt idx="10506">
                        <c:v>42539.832708333335</c:v>
                      </c:pt>
                      <c:pt idx="10507">
                        <c:v>42539.832719907405</c:v>
                      </c:pt>
                      <c:pt idx="10508">
                        <c:v>42539.832731481481</c:v>
                      </c:pt>
                      <c:pt idx="10509">
                        <c:v>42539.832743055558</c:v>
                      </c:pt>
                      <c:pt idx="10510">
                        <c:v>42539.832754629628</c:v>
                      </c:pt>
                      <c:pt idx="10511">
                        <c:v>42539.832766203705</c:v>
                      </c:pt>
                      <c:pt idx="10512">
                        <c:v>42539.832777777781</c:v>
                      </c:pt>
                      <c:pt idx="10513">
                        <c:v>42539.832789351851</c:v>
                      </c:pt>
                      <c:pt idx="10514">
                        <c:v>42539.832800925928</c:v>
                      </c:pt>
                      <c:pt idx="10515">
                        <c:v>42539.832812499997</c:v>
                      </c:pt>
                      <c:pt idx="10516">
                        <c:v>42539.832824074074</c:v>
                      </c:pt>
                      <c:pt idx="10517">
                        <c:v>42539.832835648151</c:v>
                      </c:pt>
                      <c:pt idx="10518">
                        <c:v>42539.83284722222</c:v>
                      </c:pt>
                      <c:pt idx="10519">
                        <c:v>42539.832858796297</c:v>
                      </c:pt>
                      <c:pt idx="10520">
                        <c:v>42539.832870370374</c:v>
                      </c:pt>
                      <c:pt idx="10521">
                        <c:v>42539.83289351852</c:v>
                      </c:pt>
                      <c:pt idx="10522">
                        <c:v>42539.832905092589</c:v>
                      </c:pt>
                      <c:pt idx="10523">
                        <c:v>42539.832916666666</c:v>
                      </c:pt>
                      <c:pt idx="10524">
                        <c:v>42539.832928240743</c:v>
                      </c:pt>
                      <c:pt idx="10525">
                        <c:v>42539.832939814813</c:v>
                      </c:pt>
                      <c:pt idx="10526">
                        <c:v>42539.832951388889</c:v>
                      </c:pt>
                      <c:pt idx="10527">
                        <c:v>42539.832962962966</c:v>
                      </c:pt>
                      <c:pt idx="10528">
                        <c:v>42539.832974537036</c:v>
                      </c:pt>
                      <c:pt idx="10529">
                        <c:v>42539.832986111112</c:v>
                      </c:pt>
                      <c:pt idx="10530">
                        <c:v>42539.832997685182</c:v>
                      </c:pt>
                      <c:pt idx="10531">
                        <c:v>42539.833009259259</c:v>
                      </c:pt>
                      <c:pt idx="10532">
                        <c:v>42539.833020833335</c:v>
                      </c:pt>
                      <c:pt idx="10533">
                        <c:v>42539.833032407405</c:v>
                      </c:pt>
                      <c:pt idx="10534">
                        <c:v>42539.833043981482</c:v>
                      </c:pt>
                      <c:pt idx="10535">
                        <c:v>42539.833055555559</c:v>
                      </c:pt>
                      <c:pt idx="10536">
                        <c:v>42539.833067129628</c:v>
                      </c:pt>
                      <c:pt idx="10537">
                        <c:v>42539.833078703705</c:v>
                      </c:pt>
                      <c:pt idx="10538">
                        <c:v>42539.833090277774</c:v>
                      </c:pt>
                      <c:pt idx="10539">
                        <c:v>42539.833101851851</c:v>
                      </c:pt>
                      <c:pt idx="10540">
                        <c:v>42539.833113425928</c:v>
                      </c:pt>
                      <c:pt idx="10541">
                        <c:v>42539.833124999997</c:v>
                      </c:pt>
                      <c:pt idx="10542">
                        <c:v>42539.833136574074</c:v>
                      </c:pt>
                      <c:pt idx="10543">
                        <c:v>42539.833148148151</c:v>
                      </c:pt>
                      <c:pt idx="10544">
                        <c:v>42539.83315972222</c:v>
                      </c:pt>
                      <c:pt idx="10545">
                        <c:v>42539.833171296297</c:v>
                      </c:pt>
                      <c:pt idx="10546">
                        <c:v>42539.833182870374</c:v>
                      </c:pt>
                      <c:pt idx="10547">
                        <c:v>42539.833194444444</c:v>
                      </c:pt>
                      <c:pt idx="10548">
                        <c:v>42539.83320601852</c:v>
                      </c:pt>
                      <c:pt idx="10549">
                        <c:v>42539.83321759259</c:v>
                      </c:pt>
                      <c:pt idx="10550">
                        <c:v>42539.833229166667</c:v>
                      </c:pt>
                      <c:pt idx="10551">
                        <c:v>42539.833252314813</c:v>
                      </c:pt>
                      <c:pt idx="10552">
                        <c:v>42539.83326388889</c:v>
                      </c:pt>
                      <c:pt idx="10553">
                        <c:v>42539.833275462966</c:v>
                      </c:pt>
                      <c:pt idx="10554">
                        <c:v>42539.833287037036</c:v>
                      </c:pt>
                      <c:pt idx="10555">
                        <c:v>42539.833298611113</c:v>
                      </c:pt>
                      <c:pt idx="10556">
                        <c:v>42539.833310185182</c:v>
                      </c:pt>
                      <c:pt idx="10557">
                        <c:v>42539.833321759259</c:v>
                      </c:pt>
                      <c:pt idx="10558">
                        <c:v>42539.833333333336</c:v>
                      </c:pt>
                      <c:pt idx="10559">
                        <c:v>42539.833344907405</c:v>
                      </c:pt>
                      <c:pt idx="10560">
                        <c:v>42539.833356481482</c:v>
                      </c:pt>
                      <c:pt idx="10561">
                        <c:v>42539.833379629628</c:v>
                      </c:pt>
                      <c:pt idx="10562">
                        <c:v>42539.833391203705</c:v>
                      </c:pt>
                      <c:pt idx="10563">
                        <c:v>42539.833402777775</c:v>
                      </c:pt>
                      <c:pt idx="10564">
                        <c:v>42539.833414351851</c:v>
                      </c:pt>
                      <c:pt idx="10565">
                        <c:v>42539.833425925928</c:v>
                      </c:pt>
                      <c:pt idx="10566">
                        <c:v>42539.833437499998</c:v>
                      </c:pt>
                      <c:pt idx="10567">
                        <c:v>42539.833449074074</c:v>
                      </c:pt>
                      <c:pt idx="10568">
                        <c:v>42539.833460648151</c:v>
                      </c:pt>
                      <c:pt idx="10569">
                        <c:v>42539.833472222221</c:v>
                      </c:pt>
                      <c:pt idx="10570">
                        <c:v>42539.833483796298</c:v>
                      </c:pt>
                      <c:pt idx="10571">
                        <c:v>42539.833495370367</c:v>
                      </c:pt>
                      <c:pt idx="10572">
                        <c:v>42539.833506944444</c:v>
                      </c:pt>
                      <c:pt idx="10573">
                        <c:v>42539.833518518521</c:v>
                      </c:pt>
                      <c:pt idx="10574">
                        <c:v>42539.83353009259</c:v>
                      </c:pt>
                      <c:pt idx="10575">
                        <c:v>42539.833541666667</c:v>
                      </c:pt>
                      <c:pt idx="10576">
                        <c:v>42539.833553240744</c:v>
                      </c:pt>
                      <c:pt idx="10577">
                        <c:v>42539.833564814813</c:v>
                      </c:pt>
                      <c:pt idx="10578">
                        <c:v>42539.83357638889</c:v>
                      </c:pt>
                      <c:pt idx="10579">
                        <c:v>42539.833587962959</c:v>
                      </c:pt>
                      <c:pt idx="10580">
                        <c:v>42539.833599537036</c:v>
                      </c:pt>
                      <c:pt idx="10581">
                        <c:v>42539.833611111113</c:v>
                      </c:pt>
                      <c:pt idx="10582">
                        <c:v>42539.833622685182</c:v>
                      </c:pt>
                      <c:pt idx="10583">
                        <c:v>42539.833634259259</c:v>
                      </c:pt>
                      <c:pt idx="10584">
                        <c:v>42539.833645833336</c:v>
                      </c:pt>
                      <c:pt idx="10585">
                        <c:v>42539.833657407406</c:v>
                      </c:pt>
                      <c:pt idx="10586">
                        <c:v>42539.833668981482</c:v>
                      </c:pt>
                      <c:pt idx="10587">
                        <c:v>42539.833680555559</c:v>
                      </c:pt>
                      <c:pt idx="10588">
                        <c:v>42539.833692129629</c:v>
                      </c:pt>
                      <c:pt idx="10589">
                        <c:v>42539.833703703705</c:v>
                      </c:pt>
                      <c:pt idx="10590">
                        <c:v>42539.833715277775</c:v>
                      </c:pt>
                      <c:pt idx="10591">
                        <c:v>42539.833726851852</c:v>
                      </c:pt>
                      <c:pt idx="10592">
                        <c:v>42539.833738425928</c:v>
                      </c:pt>
                      <c:pt idx="10593">
                        <c:v>42539.833749999998</c:v>
                      </c:pt>
                      <c:pt idx="10594">
                        <c:v>42539.833761574075</c:v>
                      </c:pt>
                      <c:pt idx="10595">
                        <c:v>42539.833773148152</c:v>
                      </c:pt>
                      <c:pt idx="10596">
                        <c:v>42539.833784722221</c:v>
                      </c:pt>
                      <c:pt idx="10597">
                        <c:v>42539.833807870367</c:v>
                      </c:pt>
                      <c:pt idx="10598">
                        <c:v>42539.833819444444</c:v>
                      </c:pt>
                      <c:pt idx="10599">
                        <c:v>42539.833831018521</c:v>
                      </c:pt>
                      <c:pt idx="10600">
                        <c:v>42539.833854166667</c:v>
                      </c:pt>
                      <c:pt idx="10601">
                        <c:v>42539.833865740744</c:v>
                      </c:pt>
                      <c:pt idx="10602">
                        <c:v>42539.833877314813</c:v>
                      </c:pt>
                      <c:pt idx="10603">
                        <c:v>42539.83388888889</c:v>
                      </c:pt>
                      <c:pt idx="10604">
                        <c:v>42539.83390046296</c:v>
                      </c:pt>
                      <c:pt idx="10605">
                        <c:v>42539.833912037036</c:v>
                      </c:pt>
                      <c:pt idx="10606">
                        <c:v>42539.833923611113</c:v>
                      </c:pt>
                      <c:pt idx="10607">
                        <c:v>42539.833935185183</c:v>
                      </c:pt>
                      <c:pt idx="10608">
                        <c:v>42539.83394675926</c:v>
                      </c:pt>
                      <c:pt idx="10609">
                        <c:v>42539.833958333336</c:v>
                      </c:pt>
                      <c:pt idx="10610">
                        <c:v>42539.833969907406</c:v>
                      </c:pt>
                      <c:pt idx="10611">
                        <c:v>42539.833981481483</c:v>
                      </c:pt>
                      <c:pt idx="10612">
                        <c:v>42539.833993055552</c:v>
                      </c:pt>
                      <c:pt idx="10613">
                        <c:v>42539.834004629629</c:v>
                      </c:pt>
                      <c:pt idx="10614">
                        <c:v>42539.834016203706</c:v>
                      </c:pt>
                      <c:pt idx="10615">
                        <c:v>42539.834027777775</c:v>
                      </c:pt>
                      <c:pt idx="10616">
                        <c:v>42539.834039351852</c:v>
                      </c:pt>
                      <c:pt idx="10617">
                        <c:v>42539.834050925929</c:v>
                      </c:pt>
                      <c:pt idx="10618">
                        <c:v>42539.834062499998</c:v>
                      </c:pt>
                      <c:pt idx="10619">
                        <c:v>42539.834074074075</c:v>
                      </c:pt>
                      <c:pt idx="10620">
                        <c:v>42539.834085648145</c:v>
                      </c:pt>
                      <c:pt idx="10621">
                        <c:v>42539.834097222221</c:v>
                      </c:pt>
                      <c:pt idx="10622">
                        <c:v>42539.834108796298</c:v>
                      </c:pt>
                      <c:pt idx="10623">
                        <c:v>42539.834120370368</c:v>
                      </c:pt>
                      <c:pt idx="10624">
                        <c:v>42539.834131944444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4B72-4B69-9C73-EF0D199E488A}"/>
                  </c:ext>
                </c:extLst>
              </c15:ser>
            </c15:filteredLineSeries>
          </c:ext>
        </c:extLst>
      </c:lineChart>
      <c:catAx>
        <c:axId val="5823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913728"/>
        <c:crosses val="autoZero"/>
        <c:auto val="1"/>
        <c:lblAlgn val="ctr"/>
        <c:lblOffset val="100"/>
        <c:noMultiLvlLbl val="0"/>
      </c:catAx>
      <c:valAx>
        <c:axId val="7991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23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800" b="0" i="0" baseline="0" dirty="0" smtClean="0">
                <a:effectLst/>
              </a:rPr>
              <a:t>6</a:t>
            </a:r>
            <a:r>
              <a:rPr lang="ko-KR" altLang="ko-KR" sz="1800" b="0" i="0" baseline="0" dirty="0" smtClean="0">
                <a:effectLst/>
              </a:rPr>
              <a:t>월 </a:t>
            </a:r>
            <a:r>
              <a:rPr lang="en-US" altLang="ko-KR" sz="1800" b="0" i="0" baseline="0" dirty="0" smtClean="0">
                <a:effectLst/>
              </a:rPr>
              <a:t>15</a:t>
            </a:r>
            <a:r>
              <a:rPr lang="ko-KR" altLang="ko-KR" sz="1800" b="0" i="0" baseline="0" dirty="0" smtClean="0">
                <a:effectLst/>
              </a:rPr>
              <a:t>일 </a:t>
            </a:r>
            <a:r>
              <a:rPr lang="en-US" altLang="ko-KR" sz="1800" b="0" i="0" baseline="0" dirty="0" smtClean="0">
                <a:effectLst/>
              </a:rPr>
              <a:t>USER2</a:t>
            </a:r>
            <a:endParaRPr lang="ko-KR" altLang="ko-KR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usr2_4!$A$1</c:f>
              <c:strCache>
                <c:ptCount val="1"/>
                <c:pt idx="0">
                  <c:v>spo2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usr2_4!$B:$B</c:f>
              <c:strCache>
                <c:ptCount val="11072"/>
                <c:pt idx="0">
                  <c:v>시간</c:v>
                </c:pt>
                <c:pt idx="1">
                  <c:v>2016-06-15 16:24</c:v>
                </c:pt>
                <c:pt idx="2">
                  <c:v>2016-06-15 16:24</c:v>
                </c:pt>
                <c:pt idx="3">
                  <c:v>2016-06-15 16:24</c:v>
                </c:pt>
                <c:pt idx="4">
                  <c:v>2016-06-15 16:24</c:v>
                </c:pt>
                <c:pt idx="5">
                  <c:v>2016-06-15 16:24</c:v>
                </c:pt>
                <c:pt idx="6">
                  <c:v>2016-06-15 16:24</c:v>
                </c:pt>
                <c:pt idx="7">
                  <c:v>2016-06-15 16:24</c:v>
                </c:pt>
                <c:pt idx="8">
                  <c:v>2016-06-15 16:24</c:v>
                </c:pt>
                <c:pt idx="9">
                  <c:v>2016-06-15 16:24</c:v>
                </c:pt>
                <c:pt idx="10">
                  <c:v>2016-06-15 16:24</c:v>
                </c:pt>
                <c:pt idx="11">
                  <c:v>2016-06-15 16:24</c:v>
                </c:pt>
                <c:pt idx="12">
                  <c:v>2016-06-15 16:24</c:v>
                </c:pt>
                <c:pt idx="13">
                  <c:v>2016-06-15 16:24</c:v>
                </c:pt>
                <c:pt idx="14">
                  <c:v>2016-06-15 16:24</c:v>
                </c:pt>
                <c:pt idx="15">
                  <c:v>2016-06-15 16:24</c:v>
                </c:pt>
                <c:pt idx="16">
                  <c:v>2016-06-15 16:24</c:v>
                </c:pt>
                <c:pt idx="17">
                  <c:v>2016-06-15 16:24</c:v>
                </c:pt>
                <c:pt idx="18">
                  <c:v>2016-06-15 16:24</c:v>
                </c:pt>
                <c:pt idx="19">
                  <c:v>2016-06-15 16:24</c:v>
                </c:pt>
                <c:pt idx="20">
                  <c:v>2016-06-15 16:24</c:v>
                </c:pt>
                <c:pt idx="21">
                  <c:v>2016-06-15 16:24</c:v>
                </c:pt>
                <c:pt idx="22">
                  <c:v>2016-06-15 16:24</c:v>
                </c:pt>
                <c:pt idx="23">
                  <c:v>2016-06-15 16:24</c:v>
                </c:pt>
                <c:pt idx="24">
                  <c:v>2016-06-15 16:25</c:v>
                </c:pt>
                <c:pt idx="25">
                  <c:v>2016-06-15 16:25</c:v>
                </c:pt>
                <c:pt idx="26">
                  <c:v>2016-06-15 16:25</c:v>
                </c:pt>
                <c:pt idx="27">
                  <c:v>2016-06-15 16:25</c:v>
                </c:pt>
                <c:pt idx="28">
                  <c:v>2016-06-15 16:25</c:v>
                </c:pt>
                <c:pt idx="29">
                  <c:v>2016-06-15 16:25</c:v>
                </c:pt>
                <c:pt idx="30">
                  <c:v>2016-06-15 16:25</c:v>
                </c:pt>
                <c:pt idx="31">
                  <c:v>2016-06-15 16:25</c:v>
                </c:pt>
                <c:pt idx="32">
                  <c:v>2016-06-15 16:25</c:v>
                </c:pt>
                <c:pt idx="33">
                  <c:v>2016-06-15 16:25</c:v>
                </c:pt>
                <c:pt idx="34">
                  <c:v>2016-06-15 16:25</c:v>
                </c:pt>
                <c:pt idx="35">
                  <c:v>2016-06-15 16:25</c:v>
                </c:pt>
                <c:pt idx="36">
                  <c:v>2016-06-15 16:25</c:v>
                </c:pt>
                <c:pt idx="37">
                  <c:v>2016-06-15 16:25</c:v>
                </c:pt>
                <c:pt idx="38">
                  <c:v>2016-06-15 16:25</c:v>
                </c:pt>
                <c:pt idx="39">
                  <c:v>2016-06-15 16:25</c:v>
                </c:pt>
                <c:pt idx="40">
                  <c:v>2016-06-15 16:25</c:v>
                </c:pt>
                <c:pt idx="41">
                  <c:v>2016-06-15 16:25</c:v>
                </c:pt>
                <c:pt idx="42">
                  <c:v>2016-06-15 16:25</c:v>
                </c:pt>
                <c:pt idx="43">
                  <c:v>2016-06-15 16:25</c:v>
                </c:pt>
                <c:pt idx="44">
                  <c:v>2016-06-15 16:25</c:v>
                </c:pt>
                <c:pt idx="45">
                  <c:v>2016-06-15 16:25</c:v>
                </c:pt>
                <c:pt idx="46">
                  <c:v>2016-06-15 16:25</c:v>
                </c:pt>
                <c:pt idx="47">
                  <c:v>2016-06-15 16:25</c:v>
                </c:pt>
                <c:pt idx="48">
                  <c:v>2016-06-15 16:25</c:v>
                </c:pt>
                <c:pt idx="49">
                  <c:v>2016-06-15 16:25</c:v>
                </c:pt>
                <c:pt idx="50">
                  <c:v>2016-06-15 16:25</c:v>
                </c:pt>
                <c:pt idx="51">
                  <c:v>2016-06-15 16:25</c:v>
                </c:pt>
                <c:pt idx="52">
                  <c:v>2016-06-15 16:25</c:v>
                </c:pt>
                <c:pt idx="53">
                  <c:v>2016-06-15 16:25</c:v>
                </c:pt>
                <c:pt idx="54">
                  <c:v>2016-06-15 16:25</c:v>
                </c:pt>
                <c:pt idx="55">
                  <c:v>2016-06-15 16:25</c:v>
                </c:pt>
                <c:pt idx="56">
                  <c:v>2016-06-15 16:25</c:v>
                </c:pt>
                <c:pt idx="57">
                  <c:v>2016-06-15 16:25</c:v>
                </c:pt>
                <c:pt idx="58">
                  <c:v>2016-06-15 16:25</c:v>
                </c:pt>
                <c:pt idx="59">
                  <c:v>2016-06-15 16:25</c:v>
                </c:pt>
                <c:pt idx="60">
                  <c:v>2016-06-15 16:25</c:v>
                </c:pt>
                <c:pt idx="61">
                  <c:v>2016-06-15 16:25</c:v>
                </c:pt>
                <c:pt idx="62">
                  <c:v>2016-06-15 16:25</c:v>
                </c:pt>
                <c:pt idx="63">
                  <c:v>2016-06-15 16:25</c:v>
                </c:pt>
                <c:pt idx="64">
                  <c:v>2016-06-15 16:25</c:v>
                </c:pt>
                <c:pt idx="65">
                  <c:v>2016-06-15 16:25</c:v>
                </c:pt>
                <c:pt idx="66">
                  <c:v>2016-06-15 16:25</c:v>
                </c:pt>
                <c:pt idx="67">
                  <c:v>2016-06-15 16:25</c:v>
                </c:pt>
                <c:pt idx="68">
                  <c:v>2016-06-15 16:25</c:v>
                </c:pt>
                <c:pt idx="69">
                  <c:v>2016-06-15 16:25</c:v>
                </c:pt>
                <c:pt idx="70">
                  <c:v>2016-06-15 16:25</c:v>
                </c:pt>
                <c:pt idx="71">
                  <c:v>2016-06-15 16:25</c:v>
                </c:pt>
                <c:pt idx="72">
                  <c:v>2016-06-15 16:25</c:v>
                </c:pt>
                <c:pt idx="73">
                  <c:v>2016-06-15 16:25</c:v>
                </c:pt>
                <c:pt idx="74">
                  <c:v>2016-06-15 16:25</c:v>
                </c:pt>
                <c:pt idx="75">
                  <c:v>2016-06-15 16:25</c:v>
                </c:pt>
                <c:pt idx="76">
                  <c:v>2016-06-15 16:25</c:v>
                </c:pt>
                <c:pt idx="77">
                  <c:v>2016-06-15 16:25</c:v>
                </c:pt>
                <c:pt idx="78">
                  <c:v>2016-06-15 16:25</c:v>
                </c:pt>
                <c:pt idx="79">
                  <c:v>2016-06-15 16:25</c:v>
                </c:pt>
                <c:pt idx="80">
                  <c:v>2016-06-15 16:25</c:v>
                </c:pt>
                <c:pt idx="81">
                  <c:v>2016-06-15 16:25</c:v>
                </c:pt>
                <c:pt idx="82">
                  <c:v>2016-06-15 16:26</c:v>
                </c:pt>
                <c:pt idx="83">
                  <c:v>2016-06-15 16:26</c:v>
                </c:pt>
                <c:pt idx="84">
                  <c:v>2016-06-15 16:26</c:v>
                </c:pt>
                <c:pt idx="85">
                  <c:v>2016-06-15 16:26</c:v>
                </c:pt>
                <c:pt idx="86">
                  <c:v>2016-06-15 16:26</c:v>
                </c:pt>
                <c:pt idx="87">
                  <c:v>2016-06-15 16:26</c:v>
                </c:pt>
                <c:pt idx="88">
                  <c:v>2016-06-15 16:26</c:v>
                </c:pt>
                <c:pt idx="89">
                  <c:v>2016-06-15 16:26</c:v>
                </c:pt>
                <c:pt idx="90">
                  <c:v>2016-06-15 16:26</c:v>
                </c:pt>
                <c:pt idx="91">
                  <c:v>2016-06-15 16:26</c:v>
                </c:pt>
                <c:pt idx="92">
                  <c:v>2016-06-15 16:26</c:v>
                </c:pt>
                <c:pt idx="93">
                  <c:v>2016-06-15 16:26</c:v>
                </c:pt>
                <c:pt idx="94">
                  <c:v>2016-06-15 16:26</c:v>
                </c:pt>
                <c:pt idx="95">
                  <c:v>2016-06-15 16:26</c:v>
                </c:pt>
                <c:pt idx="96">
                  <c:v>2016-06-15 16:26</c:v>
                </c:pt>
                <c:pt idx="97">
                  <c:v>2016-06-15 16:26</c:v>
                </c:pt>
                <c:pt idx="98">
                  <c:v>2016-06-15 16:26</c:v>
                </c:pt>
                <c:pt idx="99">
                  <c:v>2016-06-15 16:26</c:v>
                </c:pt>
                <c:pt idx="100">
                  <c:v>2016-06-15 16:26</c:v>
                </c:pt>
                <c:pt idx="101">
                  <c:v>2016-06-15 16:26</c:v>
                </c:pt>
                <c:pt idx="102">
                  <c:v>2016-06-15 16:26</c:v>
                </c:pt>
                <c:pt idx="103">
                  <c:v>2016-06-15 16:26</c:v>
                </c:pt>
                <c:pt idx="104">
                  <c:v>2016-06-15 16:26</c:v>
                </c:pt>
                <c:pt idx="105">
                  <c:v>2016-06-15 16:26</c:v>
                </c:pt>
                <c:pt idx="106">
                  <c:v>2016-06-15 16:26</c:v>
                </c:pt>
                <c:pt idx="107">
                  <c:v>2016-06-15 16:26</c:v>
                </c:pt>
                <c:pt idx="108">
                  <c:v>2016-06-15 16:26</c:v>
                </c:pt>
                <c:pt idx="109">
                  <c:v>2016-06-15 16:26</c:v>
                </c:pt>
                <c:pt idx="110">
                  <c:v>2016-06-15 16:26</c:v>
                </c:pt>
                <c:pt idx="111">
                  <c:v>2016-06-15 16:26</c:v>
                </c:pt>
                <c:pt idx="112">
                  <c:v>2016-06-15 16:26</c:v>
                </c:pt>
                <c:pt idx="113">
                  <c:v>2016-06-15 16:26</c:v>
                </c:pt>
                <c:pt idx="114">
                  <c:v>2016-06-15 16:26</c:v>
                </c:pt>
                <c:pt idx="115">
                  <c:v>2016-06-15 16:26</c:v>
                </c:pt>
                <c:pt idx="116">
                  <c:v>2016-06-15 16:26</c:v>
                </c:pt>
                <c:pt idx="117">
                  <c:v>2016-06-15 16:26</c:v>
                </c:pt>
                <c:pt idx="118">
                  <c:v>2016-06-15 16:26</c:v>
                </c:pt>
                <c:pt idx="119">
                  <c:v>2016-06-15 16:26</c:v>
                </c:pt>
                <c:pt idx="120">
                  <c:v>2016-06-15 16:26</c:v>
                </c:pt>
                <c:pt idx="121">
                  <c:v>2016-06-15 16:26</c:v>
                </c:pt>
                <c:pt idx="122">
                  <c:v>2016-06-15 16:26</c:v>
                </c:pt>
                <c:pt idx="123">
                  <c:v>2016-06-15 16:26</c:v>
                </c:pt>
                <c:pt idx="124">
                  <c:v>2016-06-15 16:26</c:v>
                </c:pt>
                <c:pt idx="125">
                  <c:v>2016-06-15 16:26</c:v>
                </c:pt>
                <c:pt idx="126">
                  <c:v>2016-06-15 16:26</c:v>
                </c:pt>
                <c:pt idx="127">
                  <c:v>2016-06-15 16:26</c:v>
                </c:pt>
                <c:pt idx="128">
                  <c:v>2016-06-15 16:26</c:v>
                </c:pt>
                <c:pt idx="129">
                  <c:v>2016-06-15 16:26</c:v>
                </c:pt>
                <c:pt idx="130">
                  <c:v>2016-06-15 16:26</c:v>
                </c:pt>
                <c:pt idx="131">
                  <c:v>2016-06-15 16:26</c:v>
                </c:pt>
                <c:pt idx="132">
                  <c:v>2016-06-15 16:26</c:v>
                </c:pt>
                <c:pt idx="133">
                  <c:v>2016-06-15 16:26</c:v>
                </c:pt>
                <c:pt idx="134">
                  <c:v>2016-06-15 16:26</c:v>
                </c:pt>
                <c:pt idx="135">
                  <c:v>2016-06-15 16:26</c:v>
                </c:pt>
                <c:pt idx="136">
                  <c:v>2016-06-15 16:26</c:v>
                </c:pt>
                <c:pt idx="137">
                  <c:v>2016-06-15 16:26</c:v>
                </c:pt>
                <c:pt idx="138">
                  <c:v>2016-06-15 16:26</c:v>
                </c:pt>
                <c:pt idx="139">
                  <c:v>2016-06-15 16:26</c:v>
                </c:pt>
                <c:pt idx="140">
                  <c:v>2016-06-15 16:26</c:v>
                </c:pt>
                <c:pt idx="141">
                  <c:v>2016-06-15 16:27</c:v>
                </c:pt>
                <c:pt idx="142">
                  <c:v>2016-06-15 16:27</c:v>
                </c:pt>
                <c:pt idx="143">
                  <c:v>2016-06-15 16:27</c:v>
                </c:pt>
                <c:pt idx="144">
                  <c:v>2016-06-15 16:27</c:v>
                </c:pt>
                <c:pt idx="145">
                  <c:v>2016-06-15 16:27</c:v>
                </c:pt>
                <c:pt idx="146">
                  <c:v>2016-06-15 16:27</c:v>
                </c:pt>
                <c:pt idx="147">
                  <c:v>2016-06-15 16:27</c:v>
                </c:pt>
                <c:pt idx="148">
                  <c:v>2016-06-15 16:27</c:v>
                </c:pt>
                <c:pt idx="149">
                  <c:v>2016-06-15 16:27</c:v>
                </c:pt>
                <c:pt idx="150">
                  <c:v>2016-06-15 16:27</c:v>
                </c:pt>
                <c:pt idx="151">
                  <c:v>2016-06-15 16:27</c:v>
                </c:pt>
                <c:pt idx="152">
                  <c:v>2016-06-15 16:27</c:v>
                </c:pt>
                <c:pt idx="153">
                  <c:v>2016-06-15 16:27</c:v>
                </c:pt>
                <c:pt idx="154">
                  <c:v>2016-06-15 16:27</c:v>
                </c:pt>
                <c:pt idx="155">
                  <c:v>2016-06-15 16:27</c:v>
                </c:pt>
                <c:pt idx="156">
                  <c:v>2016-06-15 16:27</c:v>
                </c:pt>
                <c:pt idx="157">
                  <c:v>2016-06-15 16:27</c:v>
                </c:pt>
                <c:pt idx="158">
                  <c:v>2016-06-15 16:27</c:v>
                </c:pt>
                <c:pt idx="159">
                  <c:v>2016-06-15 16:27</c:v>
                </c:pt>
                <c:pt idx="160">
                  <c:v>2016-06-15 16:27</c:v>
                </c:pt>
                <c:pt idx="161">
                  <c:v>2016-06-15 16:27</c:v>
                </c:pt>
                <c:pt idx="162">
                  <c:v>2016-06-15 16:27</c:v>
                </c:pt>
                <c:pt idx="163">
                  <c:v>2016-06-15 16:27</c:v>
                </c:pt>
                <c:pt idx="164">
                  <c:v>2016-06-15 16:27</c:v>
                </c:pt>
                <c:pt idx="165">
                  <c:v>2016-06-15 16:27</c:v>
                </c:pt>
                <c:pt idx="166">
                  <c:v>2016-06-15 16:27</c:v>
                </c:pt>
                <c:pt idx="167">
                  <c:v>2016-06-15 16:27</c:v>
                </c:pt>
                <c:pt idx="168">
                  <c:v>2016-06-15 16:27</c:v>
                </c:pt>
                <c:pt idx="169">
                  <c:v>2016-06-15 16:27</c:v>
                </c:pt>
                <c:pt idx="170">
                  <c:v>2016-06-15 16:27</c:v>
                </c:pt>
                <c:pt idx="171">
                  <c:v>2016-06-15 16:27</c:v>
                </c:pt>
                <c:pt idx="172">
                  <c:v>2016-06-15 16:27</c:v>
                </c:pt>
                <c:pt idx="173">
                  <c:v>2016-06-15 16:27</c:v>
                </c:pt>
                <c:pt idx="174">
                  <c:v>2016-06-15 16:27</c:v>
                </c:pt>
                <c:pt idx="175">
                  <c:v>2016-06-15 16:27</c:v>
                </c:pt>
                <c:pt idx="176">
                  <c:v>2016-06-15 16:27</c:v>
                </c:pt>
                <c:pt idx="177">
                  <c:v>2016-06-15 16:27</c:v>
                </c:pt>
                <c:pt idx="178">
                  <c:v>2016-06-15 16:27</c:v>
                </c:pt>
                <c:pt idx="179">
                  <c:v>2016-06-15 16:27</c:v>
                </c:pt>
                <c:pt idx="180">
                  <c:v>2016-06-15 16:27</c:v>
                </c:pt>
                <c:pt idx="181">
                  <c:v>2016-06-15 16:27</c:v>
                </c:pt>
                <c:pt idx="182">
                  <c:v>2016-06-15 16:27</c:v>
                </c:pt>
                <c:pt idx="183">
                  <c:v>2016-06-15 16:27</c:v>
                </c:pt>
                <c:pt idx="184">
                  <c:v>2016-06-15 16:27</c:v>
                </c:pt>
                <c:pt idx="185">
                  <c:v>2016-06-15 16:27</c:v>
                </c:pt>
                <c:pt idx="186">
                  <c:v>2016-06-15 16:27</c:v>
                </c:pt>
                <c:pt idx="187">
                  <c:v>2016-06-15 16:27</c:v>
                </c:pt>
                <c:pt idx="188">
                  <c:v>2016-06-15 16:27</c:v>
                </c:pt>
                <c:pt idx="189">
                  <c:v>2016-06-15 16:27</c:v>
                </c:pt>
                <c:pt idx="190">
                  <c:v>2016-06-15 16:27</c:v>
                </c:pt>
                <c:pt idx="191">
                  <c:v>2016-06-15 16:27</c:v>
                </c:pt>
                <c:pt idx="192">
                  <c:v>2016-06-15 16:27</c:v>
                </c:pt>
                <c:pt idx="193">
                  <c:v>2016-06-15 16:27</c:v>
                </c:pt>
                <c:pt idx="194">
                  <c:v>2016-06-15 16:27</c:v>
                </c:pt>
                <c:pt idx="195">
                  <c:v>2016-06-15 16:27</c:v>
                </c:pt>
                <c:pt idx="196">
                  <c:v>2016-06-15 16:27</c:v>
                </c:pt>
                <c:pt idx="197">
                  <c:v>2016-06-15 16:28</c:v>
                </c:pt>
                <c:pt idx="198">
                  <c:v>2016-06-15 16:28</c:v>
                </c:pt>
                <c:pt idx="199">
                  <c:v>2016-06-15 16:28</c:v>
                </c:pt>
                <c:pt idx="200">
                  <c:v>2016-06-15 16:28</c:v>
                </c:pt>
                <c:pt idx="201">
                  <c:v>2016-06-15 16:28</c:v>
                </c:pt>
                <c:pt idx="202">
                  <c:v>2016-06-15 16:28</c:v>
                </c:pt>
                <c:pt idx="203">
                  <c:v>2016-06-15 16:28</c:v>
                </c:pt>
                <c:pt idx="204">
                  <c:v>2016-06-15 16:28</c:v>
                </c:pt>
                <c:pt idx="205">
                  <c:v>2016-06-15 16:28</c:v>
                </c:pt>
                <c:pt idx="206">
                  <c:v>2016-06-15 16:28</c:v>
                </c:pt>
                <c:pt idx="207">
                  <c:v>2016-06-15 16:28</c:v>
                </c:pt>
                <c:pt idx="208">
                  <c:v>2016-06-15 16:28</c:v>
                </c:pt>
                <c:pt idx="209">
                  <c:v>2016-06-15 16:28</c:v>
                </c:pt>
                <c:pt idx="210">
                  <c:v>2016-06-15 16:28</c:v>
                </c:pt>
                <c:pt idx="211">
                  <c:v>2016-06-15 16:28</c:v>
                </c:pt>
                <c:pt idx="212">
                  <c:v>2016-06-15 16:28</c:v>
                </c:pt>
                <c:pt idx="213">
                  <c:v>2016-06-15 16:28</c:v>
                </c:pt>
                <c:pt idx="214">
                  <c:v>2016-06-15 16:28</c:v>
                </c:pt>
                <c:pt idx="215">
                  <c:v>2016-06-15 16:28</c:v>
                </c:pt>
                <c:pt idx="216">
                  <c:v>2016-06-15 16:28</c:v>
                </c:pt>
                <c:pt idx="217">
                  <c:v>2016-06-15 16:28</c:v>
                </c:pt>
                <c:pt idx="218">
                  <c:v>2016-06-15 16:28</c:v>
                </c:pt>
                <c:pt idx="219">
                  <c:v>2016-06-15 16:28</c:v>
                </c:pt>
                <c:pt idx="220">
                  <c:v>2016-06-15 16:28</c:v>
                </c:pt>
                <c:pt idx="221">
                  <c:v>2016-06-15 16:28</c:v>
                </c:pt>
                <c:pt idx="222">
                  <c:v>2016-06-15 16:28</c:v>
                </c:pt>
                <c:pt idx="223">
                  <c:v>2016-06-15 16:28</c:v>
                </c:pt>
                <c:pt idx="224">
                  <c:v>2016-06-15 16:28</c:v>
                </c:pt>
                <c:pt idx="225">
                  <c:v>2016-06-15 16:28</c:v>
                </c:pt>
                <c:pt idx="226">
                  <c:v>2016-06-15 16:28</c:v>
                </c:pt>
                <c:pt idx="227">
                  <c:v>2016-06-15 16:28</c:v>
                </c:pt>
                <c:pt idx="228">
                  <c:v>2016-06-15 16:28</c:v>
                </c:pt>
                <c:pt idx="229">
                  <c:v>2016-06-15 16:28</c:v>
                </c:pt>
                <c:pt idx="230">
                  <c:v>2016-06-15 16:28</c:v>
                </c:pt>
                <c:pt idx="231">
                  <c:v>2016-06-15 16:28</c:v>
                </c:pt>
                <c:pt idx="232">
                  <c:v>2016-06-15 16:28</c:v>
                </c:pt>
                <c:pt idx="233">
                  <c:v>2016-06-15 16:28</c:v>
                </c:pt>
                <c:pt idx="234">
                  <c:v>2016-06-15 16:28</c:v>
                </c:pt>
                <c:pt idx="235">
                  <c:v>2016-06-15 16:28</c:v>
                </c:pt>
                <c:pt idx="236">
                  <c:v>2016-06-15 16:28</c:v>
                </c:pt>
                <c:pt idx="237">
                  <c:v>2016-06-15 16:28</c:v>
                </c:pt>
                <c:pt idx="238">
                  <c:v>2016-06-15 16:28</c:v>
                </c:pt>
                <c:pt idx="239">
                  <c:v>2016-06-15 16:28</c:v>
                </c:pt>
                <c:pt idx="240">
                  <c:v>2016-06-15 16:28</c:v>
                </c:pt>
                <c:pt idx="241">
                  <c:v>2016-06-15 16:28</c:v>
                </c:pt>
                <c:pt idx="242">
                  <c:v>2016-06-15 16:28</c:v>
                </c:pt>
                <c:pt idx="243">
                  <c:v>2016-06-15 16:28</c:v>
                </c:pt>
                <c:pt idx="244">
                  <c:v>2016-06-15 16:28</c:v>
                </c:pt>
                <c:pt idx="245">
                  <c:v>2016-06-15 16:28</c:v>
                </c:pt>
                <c:pt idx="246">
                  <c:v>2016-06-15 16:28</c:v>
                </c:pt>
                <c:pt idx="247">
                  <c:v>2016-06-15 16:28</c:v>
                </c:pt>
                <c:pt idx="248">
                  <c:v>2016-06-15 16:28</c:v>
                </c:pt>
                <c:pt idx="249">
                  <c:v>2016-06-15 16:28</c:v>
                </c:pt>
                <c:pt idx="250">
                  <c:v>2016-06-15 16:28</c:v>
                </c:pt>
                <c:pt idx="251">
                  <c:v>2016-06-15 16:28</c:v>
                </c:pt>
                <c:pt idx="252">
                  <c:v>2016-06-15 16:28</c:v>
                </c:pt>
                <c:pt idx="253">
                  <c:v>2016-06-15 16:28</c:v>
                </c:pt>
                <c:pt idx="254">
                  <c:v>2016-06-15 16:28</c:v>
                </c:pt>
                <c:pt idx="255">
                  <c:v>2016-06-15 16:28</c:v>
                </c:pt>
                <c:pt idx="256">
                  <c:v>2016-06-15 16:29</c:v>
                </c:pt>
                <c:pt idx="257">
                  <c:v>2016-06-15 16:29</c:v>
                </c:pt>
                <c:pt idx="258">
                  <c:v>2016-06-15 16:29</c:v>
                </c:pt>
                <c:pt idx="259">
                  <c:v>2016-06-15 16:29</c:v>
                </c:pt>
                <c:pt idx="260">
                  <c:v>2016-06-15 16:29</c:v>
                </c:pt>
                <c:pt idx="261">
                  <c:v>2016-06-15 16:29</c:v>
                </c:pt>
                <c:pt idx="262">
                  <c:v>2016-06-15 16:29</c:v>
                </c:pt>
                <c:pt idx="263">
                  <c:v>2016-06-15 16:29</c:v>
                </c:pt>
                <c:pt idx="264">
                  <c:v>2016-06-15 16:29</c:v>
                </c:pt>
                <c:pt idx="265">
                  <c:v>2016-06-15 16:29</c:v>
                </c:pt>
                <c:pt idx="266">
                  <c:v>2016-06-15 16:29</c:v>
                </c:pt>
                <c:pt idx="267">
                  <c:v>2016-06-15 16:29</c:v>
                </c:pt>
                <c:pt idx="268">
                  <c:v>2016-06-15 16:29</c:v>
                </c:pt>
                <c:pt idx="269">
                  <c:v>2016-06-15 16:29</c:v>
                </c:pt>
                <c:pt idx="270">
                  <c:v>2016-06-15 16:29</c:v>
                </c:pt>
                <c:pt idx="271">
                  <c:v>2016-06-15 16:29</c:v>
                </c:pt>
                <c:pt idx="272">
                  <c:v>2016-06-15 16:29</c:v>
                </c:pt>
                <c:pt idx="273">
                  <c:v>2016-06-15 16:29</c:v>
                </c:pt>
                <c:pt idx="274">
                  <c:v>2016-06-15 16:29</c:v>
                </c:pt>
                <c:pt idx="275">
                  <c:v>2016-06-15 16:29</c:v>
                </c:pt>
                <c:pt idx="276">
                  <c:v>2016-06-15 16:29</c:v>
                </c:pt>
                <c:pt idx="277">
                  <c:v>2016-06-15 16:29</c:v>
                </c:pt>
                <c:pt idx="278">
                  <c:v>2016-06-15 16:29</c:v>
                </c:pt>
                <c:pt idx="279">
                  <c:v>2016-06-15 16:29</c:v>
                </c:pt>
                <c:pt idx="280">
                  <c:v>2016-06-15 16:29</c:v>
                </c:pt>
                <c:pt idx="281">
                  <c:v>2016-06-15 16:29</c:v>
                </c:pt>
                <c:pt idx="282">
                  <c:v>2016-06-15 16:29</c:v>
                </c:pt>
                <c:pt idx="283">
                  <c:v>2016-06-15 16:29</c:v>
                </c:pt>
                <c:pt idx="284">
                  <c:v>2016-06-15 16:29</c:v>
                </c:pt>
                <c:pt idx="285">
                  <c:v>2016-06-15 16:29</c:v>
                </c:pt>
                <c:pt idx="286">
                  <c:v>2016-06-15 16:29</c:v>
                </c:pt>
                <c:pt idx="287">
                  <c:v>2016-06-15 16:29</c:v>
                </c:pt>
                <c:pt idx="288">
                  <c:v>2016-06-15 16:29</c:v>
                </c:pt>
                <c:pt idx="289">
                  <c:v>2016-06-15 16:29</c:v>
                </c:pt>
                <c:pt idx="290">
                  <c:v>2016-06-15 16:29</c:v>
                </c:pt>
                <c:pt idx="291">
                  <c:v>2016-06-15 16:29</c:v>
                </c:pt>
                <c:pt idx="292">
                  <c:v>2016-06-15 16:29</c:v>
                </c:pt>
                <c:pt idx="293">
                  <c:v>2016-06-15 16:29</c:v>
                </c:pt>
                <c:pt idx="294">
                  <c:v>2016-06-15 16:29</c:v>
                </c:pt>
                <c:pt idx="295">
                  <c:v>2016-06-15 16:29</c:v>
                </c:pt>
                <c:pt idx="296">
                  <c:v>2016-06-15 16:29</c:v>
                </c:pt>
                <c:pt idx="297">
                  <c:v>2016-06-15 16:29</c:v>
                </c:pt>
                <c:pt idx="298">
                  <c:v>2016-06-15 16:29</c:v>
                </c:pt>
                <c:pt idx="299">
                  <c:v>2016-06-15 16:29</c:v>
                </c:pt>
                <c:pt idx="300">
                  <c:v>2016-06-15 16:29</c:v>
                </c:pt>
                <c:pt idx="301">
                  <c:v>2016-06-15 16:29</c:v>
                </c:pt>
                <c:pt idx="302">
                  <c:v>2016-06-15 16:29</c:v>
                </c:pt>
                <c:pt idx="303">
                  <c:v>2016-06-15 16:29</c:v>
                </c:pt>
                <c:pt idx="304">
                  <c:v>2016-06-15 16:29</c:v>
                </c:pt>
                <c:pt idx="305">
                  <c:v>2016-06-15 16:29</c:v>
                </c:pt>
                <c:pt idx="306">
                  <c:v>2016-06-15 16:29</c:v>
                </c:pt>
                <c:pt idx="307">
                  <c:v>2016-06-15 16:29</c:v>
                </c:pt>
                <c:pt idx="308">
                  <c:v>2016-06-15 16:29</c:v>
                </c:pt>
                <c:pt idx="309">
                  <c:v>2016-06-15 16:29</c:v>
                </c:pt>
                <c:pt idx="310">
                  <c:v>2016-06-15 16:29</c:v>
                </c:pt>
                <c:pt idx="311">
                  <c:v>2016-06-15 16:29</c:v>
                </c:pt>
                <c:pt idx="312">
                  <c:v>2016-06-15 16:29</c:v>
                </c:pt>
                <c:pt idx="313">
                  <c:v>2016-06-15 16:30</c:v>
                </c:pt>
                <c:pt idx="314">
                  <c:v>2016-06-15 16:30</c:v>
                </c:pt>
                <c:pt idx="315">
                  <c:v>2016-06-15 16:30</c:v>
                </c:pt>
                <c:pt idx="316">
                  <c:v>2016-06-15 16:30</c:v>
                </c:pt>
                <c:pt idx="317">
                  <c:v>2016-06-15 16:30</c:v>
                </c:pt>
                <c:pt idx="318">
                  <c:v>2016-06-15 16:30</c:v>
                </c:pt>
                <c:pt idx="319">
                  <c:v>2016-06-15 16:30</c:v>
                </c:pt>
                <c:pt idx="320">
                  <c:v>2016-06-15 16:30</c:v>
                </c:pt>
                <c:pt idx="321">
                  <c:v>2016-06-15 16:30</c:v>
                </c:pt>
                <c:pt idx="322">
                  <c:v>2016-06-15 16:30</c:v>
                </c:pt>
                <c:pt idx="323">
                  <c:v>2016-06-15 16:30</c:v>
                </c:pt>
                <c:pt idx="324">
                  <c:v>2016-06-15 16:30</c:v>
                </c:pt>
                <c:pt idx="325">
                  <c:v>2016-06-15 16:30</c:v>
                </c:pt>
                <c:pt idx="326">
                  <c:v>2016-06-15 16:30</c:v>
                </c:pt>
                <c:pt idx="327">
                  <c:v>2016-06-15 16:30</c:v>
                </c:pt>
                <c:pt idx="328">
                  <c:v>2016-06-15 16:30</c:v>
                </c:pt>
                <c:pt idx="329">
                  <c:v>2016-06-15 16:30</c:v>
                </c:pt>
                <c:pt idx="330">
                  <c:v>2016-06-15 16:30</c:v>
                </c:pt>
                <c:pt idx="331">
                  <c:v>2016-06-15 16:30</c:v>
                </c:pt>
                <c:pt idx="332">
                  <c:v>2016-06-15 16:30</c:v>
                </c:pt>
                <c:pt idx="333">
                  <c:v>2016-06-15 16:30</c:v>
                </c:pt>
                <c:pt idx="334">
                  <c:v>2016-06-15 16:30</c:v>
                </c:pt>
                <c:pt idx="335">
                  <c:v>2016-06-15 16:30</c:v>
                </c:pt>
                <c:pt idx="336">
                  <c:v>2016-06-15 16:30</c:v>
                </c:pt>
                <c:pt idx="337">
                  <c:v>2016-06-15 16:30</c:v>
                </c:pt>
                <c:pt idx="338">
                  <c:v>2016-06-15 16:30</c:v>
                </c:pt>
                <c:pt idx="339">
                  <c:v>2016-06-15 16:30</c:v>
                </c:pt>
                <c:pt idx="340">
                  <c:v>2016-06-15 16:30</c:v>
                </c:pt>
                <c:pt idx="341">
                  <c:v>2016-06-15 16:30</c:v>
                </c:pt>
                <c:pt idx="342">
                  <c:v>2016-06-15 16:30</c:v>
                </c:pt>
                <c:pt idx="343">
                  <c:v>2016-06-15 16:30</c:v>
                </c:pt>
                <c:pt idx="344">
                  <c:v>2016-06-15 16:30</c:v>
                </c:pt>
                <c:pt idx="345">
                  <c:v>2016-06-15 16:30</c:v>
                </c:pt>
                <c:pt idx="346">
                  <c:v>2016-06-15 16:30</c:v>
                </c:pt>
                <c:pt idx="347">
                  <c:v>2016-06-15 16:30</c:v>
                </c:pt>
                <c:pt idx="348">
                  <c:v>2016-06-15 16:30</c:v>
                </c:pt>
                <c:pt idx="349">
                  <c:v>2016-06-15 16:30</c:v>
                </c:pt>
                <c:pt idx="350">
                  <c:v>2016-06-15 16:30</c:v>
                </c:pt>
                <c:pt idx="351">
                  <c:v>2016-06-15 16:30</c:v>
                </c:pt>
                <c:pt idx="352">
                  <c:v>2016-06-15 16:30</c:v>
                </c:pt>
                <c:pt idx="353">
                  <c:v>2016-06-15 16:30</c:v>
                </c:pt>
                <c:pt idx="354">
                  <c:v>2016-06-15 16:30</c:v>
                </c:pt>
                <c:pt idx="355">
                  <c:v>2016-06-15 16:30</c:v>
                </c:pt>
                <c:pt idx="356">
                  <c:v>2016-06-15 16:30</c:v>
                </c:pt>
                <c:pt idx="357">
                  <c:v>2016-06-15 16:30</c:v>
                </c:pt>
                <c:pt idx="358">
                  <c:v>2016-06-15 16:30</c:v>
                </c:pt>
                <c:pt idx="359">
                  <c:v>2016-06-15 16:30</c:v>
                </c:pt>
                <c:pt idx="360">
                  <c:v>2016-06-15 16:30</c:v>
                </c:pt>
                <c:pt idx="361">
                  <c:v>2016-06-15 16:30</c:v>
                </c:pt>
                <c:pt idx="362">
                  <c:v>2016-06-15 16:30</c:v>
                </c:pt>
                <c:pt idx="363">
                  <c:v>2016-06-15 16:30</c:v>
                </c:pt>
                <c:pt idx="364">
                  <c:v>2016-06-15 16:30</c:v>
                </c:pt>
                <c:pt idx="365">
                  <c:v>2016-06-15 16:30</c:v>
                </c:pt>
                <c:pt idx="366">
                  <c:v>2016-06-15 16:30</c:v>
                </c:pt>
                <c:pt idx="367">
                  <c:v>2016-06-15 16:30</c:v>
                </c:pt>
                <c:pt idx="368">
                  <c:v>2016-06-15 16:30</c:v>
                </c:pt>
                <c:pt idx="369">
                  <c:v>2016-06-15 16:30</c:v>
                </c:pt>
                <c:pt idx="370">
                  <c:v>2016-06-15 16:30</c:v>
                </c:pt>
                <c:pt idx="371">
                  <c:v>2016-06-15 16:30</c:v>
                </c:pt>
                <c:pt idx="372">
                  <c:v>2016-06-15 16:31</c:v>
                </c:pt>
                <c:pt idx="373">
                  <c:v>2016-06-15 16:31</c:v>
                </c:pt>
                <c:pt idx="374">
                  <c:v>2016-06-15 16:31</c:v>
                </c:pt>
                <c:pt idx="375">
                  <c:v>2016-06-15 16:31</c:v>
                </c:pt>
                <c:pt idx="376">
                  <c:v>2016-06-15 16:31</c:v>
                </c:pt>
                <c:pt idx="377">
                  <c:v>2016-06-15 16:31</c:v>
                </c:pt>
                <c:pt idx="378">
                  <c:v>2016-06-15 16:31</c:v>
                </c:pt>
                <c:pt idx="379">
                  <c:v>2016-06-15 16:31</c:v>
                </c:pt>
                <c:pt idx="380">
                  <c:v>2016-06-15 16:31</c:v>
                </c:pt>
                <c:pt idx="381">
                  <c:v>2016-06-15 16:31</c:v>
                </c:pt>
                <c:pt idx="382">
                  <c:v>2016-06-15 16:31</c:v>
                </c:pt>
                <c:pt idx="383">
                  <c:v>2016-06-15 16:31</c:v>
                </c:pt>
                <c:pt idx="384">
                  <c:v>2016-06-15 16:31</c:v>
                </c:pt>
                <c:pt idx="385">
                  <c:v>2016-06-15 16:31</c:v>
                </c:pt>
                <c:pt idx="386">
                  <c:v>2016-06-15 16:31</c:v>
                </c:pt>
                <c:pt idx="387">
                  <c:v>2016-06-15 16:31</c:v>
                </c:pt>
                <c:pt idx="388">
                  <c:v>2016-06-15 16:31</c:v>
                </c:pt>
                <c:pt idx="389">
                  <c:v>2016-06-15 16:31</c:v>
                </c:pt>
                <c:pt idx="390">
                  <c:v>2016-06-15 16:31</c:v>
                </c:pt>
                <c:pt idx="391">
                  <c:v>2016-06-15 16:31</c:v>
                </c:pt>
                <c:pt idx="392">
                  <c:v>2016-06-15 16:31</c:v>
                </c:pt>
                <c:pt idx="393">
                  <c:v>2016-06-15 16:31</c:v>
                </c:pt>
                <c:pt idx="394">
                  <c:v>2016-06-15 16:31</c:v>
                </c:pt>
                <c:pt idx="395">
                  <c:v>2016-06-15 16:31</c:v>
                </c:pt>
                <c:pt idx="396">
                  <c:v>2016-06-15 16:31</c:v>
                </c:pt>
                <c:pt idx="397">
                  <c:v>2016-06-15 16:31</c:v>
                </c:pt>
                <c:pt idx="398">
                  <c:v>2016-06-15 16:31</c:v>
                </c:pt>
                <c:pt idx="399">
                  <c:v>2016-06-15 16:31</c:v>
                </c:pt>
                <c:pt idx="400">
                  <c:v>2016-06-15 16:31</c:v>
                </c:pt>
                <c:pt idx="401">
                  <c:v>2016-06-15 16:31</c:v>
                </c:pt>
                <c:pt idx="402">
                  <c:v>2016-06-15 16:31</c:v>
                </c:pt>
                <c:pt idx="403">
                  <c:v>2016-06-15 16:31</c:v>
                </c:pt>
                <c:pt idx="404">
                  <c:v>2016-06-15 16:31</c:v>
                </c:pt>
                <c:pt idx="405">
                  <c:v>2016-06-15 16:31</c:v>
                </c:pt>
                <c:pt idx="406">
                  <c:v>2016-06-15 16:31</c:v>
                </c:pt>
                <c:pt idx="407">
                  <c:v>2016-06-15 16:31</c:v>
                </c:pt>
                <c:pt idx="408">
                  <c:v>2016-06-15 16:31</c:v>
                </c:pt>
                <c:pt idx="409">
                  <c:v>2016-06-15 16:31</c:v>
                </c:pt>
                <c:pt idx="410">
                  <c:v>2016-06-15 16:31</c:v>
                </c:pt>
                <c:pt idx="411">
                  <c:v>2016-06-15 16:31</c:v>
                </c:pt>
                <c:pt idx="412">
                  <c:v>2016-06-15 16:31</c:v>
                </c:pt>
                <c:pt idx="413">
                  <c:v>2016-06-15 16:31</c:v>
                </c:pt>
                <c:pt idx="414">
                  <c:v>2016-06-15 16:31</c:v>
                </c:pt>
                <c:pt idx="415">
                  <c:v>2016-06-15 16:31</c:v>
                </c:pt>
                <c:pt idx="416">
                  <c:v>2016-06-15 16:31</c:v>
                </c:pt>
                <c:pt idx="417">
                  <c:v>2016-06-15 16:31</c:v>
                </c:pt>
                <c:pt idx="418">
                  <c:v>2016-06-15 16:31</c:v>
                </c:pt>
                <c:pt idx="419">
                  <c:v>2016-06-15 16:31</c:v>
                </c:pt>
                <c:pt idx="420">
                  <c:v>2016-06-15 16:31</c:v>
                </c:pt>
                <c:pt idx="421">
                  <c:v>2016-06-15 16:31</c:v>
                </c:pt>
                <c:pt idx="422">
                  <c:v>2016-06-15 16:31</c:v>
                </c:pt>
                <c:pt idx="423">
                  <c:v>2016-06-15 16:31</c:v>
                </c:pt>
                <c:pt idx="424">
                  <c:v>2016-06-15 16:31</c:v>
                </c:pt>
                <c:pt idx="425">
                  <c:v>2016-06-15 16:31</c:v>
                </c:pt>
                <c:pt idx="426">
                  <c:v>2016-06-15 16:31</c:v>
                </c:pt>
                <c:pt idx="427">
                  <c:v>2016-06-15 16:31</c:v>
                </c:pt>
                <c:pt idx="428">
                  <c:v>2016-06-15 16:32</c:v>
                </c:pt>
                <c:pt idx="429">
                  <c:v>2016-06-15 16:32</c:v>
                </c:pt>
                <c:pt idx="430">
                  <c:v>2016-06-15 16:32</c:v>
                </c:pt>
                <c:pt idx="431">
                  <c:v>2016-06-15 16:32</c:v>
                </c:pt>
                <c:pt idx="432">
                  <c:v>2016-06-15 16:32</c:v>
                </c:pt>
                <c:pt idx="433">
                  <c:v>2016-06-15 16:32</c:v>
                </c:pt>
                <c:pt idx="434">
                  <c:v>2016-06-15 16:32</c:v>
                </c:pt>
                <c:pt idx="435">
                  <c:v>2016-06-15 16:32</c:v>
                </c:pt>
                <c:pt idx="436">
                  <c:v>2016-06-15 16:32</c:v>
                </c:pt>
                <c:pt idx="437">
                  <c:v>2016-06-15 16:32</c:v>
                </c:pt>
                <c:pt idx="438">
                  <c:v>2016-06-15 16:32</c:v>
                </c:pt>
                <c:pt idx="439">
                  <c:v>2016-06-15 16:32</c:v>
                </c:pt>
                <c:pt idx="440">
                  <c:v>2016-06-15 16:32</c:v>
                </c:pt>
                <c:pt idx="441">
                  <c:v>2016-06-15 16:32</c:v>
                </c:pt>
                <c:pt idx="442">
                  <c:v>2016-06-15 16:32</c:v>
                </c:pt>
                <c:pt idx="443">
                  <c:v>2016-06-15 16:32</c:v>
                </c:pt>
                <c:pt idx="444">
                  <c:v>2016-06-15 16:32</c:v>
                </c:pt>
                <c:pt idx="445">
                  <c:v>2016-06-15 16:32</c:v>
                </c:pt>
                <c:pt idx="446">
                  <c:v>2016-06-15 16:32</c:v>
                </c:pt>
                <c:pt idx="447">
                  <c:v>2016-06-15 16:32</c:v>
                </c:pt>
                <c:pt idx="448">
                  <c:v>2016-06-15 16:32</c:v>
                </c:pt>
                <c:pt idx="449">
                  <c:v>2016-06-15 16:32</c:v>
                </c:pt>
                <c:pt idx="450">
                  <c:v>2016-06-15 16:32</c:v>
                </c:pt>
                <c:pt idx="451">
                  <c:v>2016-06-15 16:32</c:v>
                </c:pt>
                <c:pt idx="452">
                  <c:v>2016-06-15 16:32</c:v>
                </c:pt>
                <c:pt idx="453">
                  <c:v>2016-06-15 16:32</c:v>
                </c:pt>
                <c:pt idx="454">
                  <c:v>2016-06-15 16:32</c:v>
                </c:pt>
                <c:pt idx="455">
                  <c:v>2016-06-15 16:32</c:v>
                </c:pt>
                <c:pt idx="456">
                  <c:v>2016-06-15 16:32</c:v>
                </c:pt>
                <c:pt idx="457">
                  <c:v>2016-06-15 16:32</c:v>
                </c:pt>
                <c:pt idx="458">
                  <c:v>2016-06-15 16:32</c:v>
                </c:pt>
                <c:pt idx="459">
                  <c:v>2016-06-15 16:32</c:v>
                </c:pt>
                <c:pt idx="460">
                  <c:v>2016-06-15 16:32</c:v>
                </c:pt>
                <c:pt idx="461">
                  <c:v>2016-06-15 16:32</c:v>
                </c:pt>
                <c:pt idx="462">
                  <c:v>2016-06-15 16:32</c:v>
                </c:pt>
                <c:pt idx="463">
                  <c:v>2016-06-15 16:32</c:v>
                </c:pt>
                <c:pt idx="464">
                  <c:v>2016-06-15 16:32</c:v>
                </c:pt>
                <c:pt idx="465">
                  <c:v>2016-06-15 16:32</c:v>
                </c:pt>
                <c:pt idx="466">
                  <c:v>2016-06-15 16:32</c:v>
                </c:pt>
                <c:pt idx="467">
                  <c:v>2016-06-15 16:32</c:v>
                </c:pt>
                <c:pt idx="468">
                  <c:v>2016-06-15 16:32</c:v>
                </c:pt>
                <c:pt idx="469">
                  <c:v>2016-06-15 16:32</c:v>
                </c:pt>
                <c:pt idx="470">
                  <c:v>2016-06-15 16:32</c:v>
                </c:pt>
                <c:pt idx="471">
                  <c:v>2016-06-15 16:32</c:v>
                </c:pt>
                <c:pt idx="472">
                  <c:v>2016-06-15 16:32</c:v>
                </c:pt>
                <c:pt idx="473">
                  <c:v>2016-06-15 16:32</c:v>
                </c:pt>
                <c:pt idx="474">
                  <c:v>2016-06-15 16:32</c:v>
                </c:pt>
                <c:pt idx="475">
                  <c:v>2016-06-15 16:32</c:v>
                </c:pt>
                <c:pt idx="476">
                  <c:v>2016-06-15 16:32</c:v>
                </c:pt>
                <c:pt idx="477">
                  <c:v>2016-06-15 16:32</c:v>
                </c:pt>
                <c:pt idx="478">
                  <c:v>2016-06-15 16:32</c:v>
                </c:pt>
                <c:pt idx="479">
                  <c:v>2016-06-15 16:32</c:v>
                </c:pt>
                <c:pt idx="480">
                  <c:v>2016-06-15 16:32</c:v>
                </c:pt>
                <c:pt idx="481">
                  <c:v>2016-06-15 16:32</c:v>
                </c:pt>
                <c:pt idx="482">
                  <c:v>2016-06-15 16:32</c:v>
                </c:pt>
                <c:pt idx="483">
                  <c:v>2016-06-15 16:32</c:v>
                </c:pt>
                <c:pt idx="484">
                  <c:v>2016-06-15 16:32</c:v>
                </c:pt>
                <c:pt idx="485">
                  <c:v>2016-06-15 16:32</c:v>
                </c:pt>
                <c:pt idx="486">
                  <c:v>2016-06-15 16:33</c:v>
                </c:pt>
                <c:pt idx="487">
                  <c:v>2016-06-15 16:33</c:v>
                </c:pt>
                <c:pt idx="488">
                  <c:v>2016-06-15 16:33</c:v>
                </c:pt>
                <c:pt idx="489">
                  <c:v>2016-06-15 16:33</c:v>
                </c:pt>
                <c:pt idx="490">
                  <c:v>2016-06-15 16:33</c:v>
                </c:pt>
                <c:pt idx="491">
                  <c:v>2016-06-15 16:33</c:v>
                </c:pt>
                <c:pt idx="492">
                  <c:v>2016-06-15 16:33</c:v>
                </c:pt>
                <c:pt idx="493">
                  <c:v>2016-06-15 16:33</c:v>
                </c:pt>
                <c:pt idx="494">
                  <c:v>2016-06-15 16:33</c:v>
                </c:pt>
                <c:pt idx="495">
                  <c:v>2016-06-15 16:33</c:v>
                </c:pt>
                <c:pt idx="496">
                  <c:v>2016-06-15 16:33</c:v>
                </c:pt>
                <c:pt idx="497">
                  <c:v>2016-06-15 16:33</c:v>
                </c:pt>
                <c:pt idx="498">
                  <c:v>2016-06-15 16:33</c:v>
                </c:pt>
                <c:pt idx="499">
                  <c:v>2016-06-15 16:33</c:v>
                </c:pt>
                <c:pt idx="500">
                  <c:v>2016-06-15 16:33</c:v>
                </c:pt>
                <c:pt idx="501">
                  <c:v>2016-06-15 16:33</c:v>
                </c:pt>
                <c:pt idx="502">
                  <c:v>2016-06-15 16:33</c:v>
                </c:pt>
                <c:pt idx="503">
                  <c:v>2016-06-15 16:33</c:v>
                </c:pt>
                <c:pt idx="504">
                  <c:v>2016-06-15 16:33</c:v>
                </c:pt>
                <c:pt idx="505">
                  <c:v>2016-06-15 16:33</c:v>
                </c:pt>
                <c:pt idx="506">
                  <c:v>2016-06-15 16:33</c:v>
                </c:pt>
                <c:pt idx="507">
                  <c:v>2016-06-15 16:33</c:v>
                </c:pt>
                <c:pt idx="508">
                  <c:v>2016-06-15 16:33</c:v>
                </c:pt>
                <c:pt idx="509">
                  <c:v>2016-06-15 16:33</c:v>
                </c:pt>
                <c:pt idx="510">
                  <c:v>2016-06-15 16:33</c:v>
                </c:pt>
                <c:pt idx="511">
                  <c:v>2016-06-15 16:33</c:v>
                </c:pt>
                <c:pt idx="512">
                  <c:v>2016-06-15 16:33</c:v>
                </c:pt>
                <c:pt idx="513">
                  <c:v>2016-06-15 16:33</c:v>
                </c:pt>
                <c:pt idx="514">
                  <c:v>2016-06-15 16:33</c:v>
                </c:pt>
                <c:pt idx="515">
                  <c:v>2016-06-15 16:33</c:v>
                </c:pt>
                <c:pt idx="516">
                  <c:v>2016-06-15 16:33</c:v>
                </c:pt>
                <c:pt idx="517">
                  <c:v>2016-06-15 16:33</c:v>
                </c:pt>
                <c:pt idx="518">
                  <c:v>2016-06-15 16:33</c:v>
                </c:pt>
                <c:pt idx="519">
                  <c:v>2016-06-15 16:33</c:v>
                </c:pt>
                <c:pt idx="520">
                  <c:v>2016-06-15 16:33</c:v>
                </c:pt>
                <c:pt idx="521">
                  <c:v>2016-06-15 16:33</c:v>
                </c:pt>
                <c:pt idx="522">
                  <c:v>2016-06-15 16:33</c:v>
                </c:pt>
                <c:pt idx="523">
                  <c:v>2016-06-15 16:33</c:v>
                </c:pt>
                <c:pt idx="524">
                  <c:v>2016-06-15 16:33</c:v>
                </c:pt>
                <c:pt idx="525">
                  <c:v>2016-06-15 16:33</c:v>
                </c:pt>
                <c:pt idx="526">
                  <c:v>2016-06-15 16:33</c:v>
                </c:pt>
                <c:pt idx="527">
                  <c:v>2016-06-15 16:33</c:v>
                </c:pt>
                <c:pt idx="528">
                  <c:v>2016-06-15 16:33</c:v>
                </c:pt>
                <c:pt idx="529">
                  <c:v>2016-06-15 16:33</c:v>
                </c:pt>
                <c:pt idx="530">
                  <c:v>2016-06-15 16:33</c:v>
                </c:pt>
                <c:pt idx="531">
                  <c:v>2016-06-15 16:33</c:v>
                </c:pt>
                <c:pt idx="532">
                  <c:v>2016-06-15 16:33</c:v>
                </c:pt>
                <c:pt idx="533">
                  <c:v>2016-06-15 16:33</c:v>
                </c:pt>
                <c:pt idx="534">
                  <c:v>2016-06-15 16:33</c:v>
                </c:pt>
                <c:pt idx="535">
                  <c:v>2016-06-15 16:33</c:v>
                </c:pt>
                <c:pt idx="536">
                  <c:v>2016-06-15 16:33</c:v>
                </c:pt>
                <c:pt idx="537">
                  <c:v>2016-06-15 16:33</c:v>
                </c:pt>
                <c:pt idx="538">
                  <c:v>2016-06-15 16:33</c:v>
                </c:pt>
                <c:pt idx="539">
                  <c:v>2016-06-15 16:33</c:v>
                </c:pt>
                <c:pt idx="540">
                  <c:v>2016-06-15 16:33</c:v>
                </c:pt>
                <c:pt idx="541">
                  <c:v>2016-06-15 16:33</c:v>
                </c:pt>
                <c:pt idx="542">
                  <c:v>2016-06-15 16:33</c:v>
                </c:pt>
                <c:pt idx="543">
                  <c:v>2016-06-15 16:33</c:v>
                </c:pt>
                <c:pt idx="544">
                  <c:v>2016-06-15 16:34</c:v>
                </c:pt>
                <c:pt idx="545">
                  <c:v>2016-06-15 16:34</c:v>
                </c:pt>
                <c:pt idx="546">
                  <c:v>2016-06-15 16:34</c:v>
                </c:pt>
                <c:pt idx="547">
                  <c:v>2016-06-15 16:34</c:v>
                </c:pt>
                <c:pt idx="548">
                  <c:v>2016-06-15 16:34</c:v>
                </c:pt>
                <c:pt idx="549">
                  <c:v>2016-06-15 16:34</c:v>
                </c:pt>
                <c:pt idx="550">
                  <c:v>2016-06-15 16:34</c:v>
                </c:pt>
                <c:pt idx="551">
                  <c:v>2016-06-15 16:34</c:v>
                </c:pt>
                <c:pt idx="552">
                  <c:v>2016-06-15 16:34</c:v>
                </c:pt>
                <c:pt idx="553">
                  <c:v>2016-06-15 16:34</c:v>
                </c:pt>
                <c:pt idx="554">
                  <c:v>2016-06-15 16:34</c:v>
                </c:pt>
                <c:pt idx="555">
                  <c:v>2016-06-15 16:34</c:v>
                </c:pt>
                <c:pt idx="556">
                  <c:v>2016-06-15 16:34</c:v>
                </c:pt>
                <c:pt idx="557">
                  <c:v>2016-06-15 16:34</c:v>
                </c:pt>
                <c:pt idx="558">
                  <c:v>2016-06-15 16:34</c:v>
                </c:pt>
                <c:pt idx="559">
                  <c:v>2016-06-15 16:34</c:v>
                </c:pt>
                <c:pt idx="560">
                  <c:v>2016-06-15 16:34</c:v>
                </c:pt>
                <c:pt idx="561">
                  <c:v>2016-06-15 16:34</c:v>
                </c:pt>
                <c:pt idx="562">
                  <c:v>2016-06-15 16:34</c:v>
                </c:pt>
                <c:pt idx="563">
                  <c:v>2016-06-15 16:34</c:v>
                </c:pt>
                <c:pt idx="564">
                  <c:v>2016-06-15 16:34</c:v>
                </c:pt>
                <c:pt idx="565">
                  <c:v>2016-06-15 16:34</c:v>
                </c:pt>
                <c:pt idx="566">
                  <c:v>2016-06-15 16:34</c:v>
                </c:pt>
                <c:pt idx="567">
                  <c:v>2016-06-15 16:34</c:v>
                </c:pt>
                <c:pt idx="568">
                  <c:v>2016-06-15 16:34</c:v>
                </c:pt>
                <c:pt idx="569">
                  <c:v>2016-06-15 16:34</c:v>
                </c:pt>
                <c:pt idx="570">
                  <c:v>2016-06-15 16:34</c:v>
                </c:pt>
                <c:pt idx="571">
                  <c:v>2016-06-15 16:34</c:v>
                </c:pt>
                <c:pt idx="572">
                  <c:v>2016-06-15 16:34</c:v>
                </c:pt>
                <c:pt idx="573">
                  <c:v>2016-06-15 16:34</c:v>
                </c:pt>
                <c:pt idx="574">
                  <c:v>2016-06-15 16:34</c:v>
                </c:pt>
                <c:pt idx="575">
                  <c:v>2016-06-15 16:34</c:v>
                </c:pt>
                <c:pt idx="576">
                  <c:v>2016-06-15 16:34</c:v>
                </c:pt>
                <c:pt idx="577">
                  <c:v>2016-06-15 16:34</c:v>
                </c:pt>
                <c:pt idx="578">
                  <c:v>2016-06-15 16:34</c:v>
                </c:pt>
                <c:pt idx="579">
                  <c:v>2016-06-15 16:34</c:v>
                </c:pt>
                <c:pt idx="580">
                  <c:v>2016-06-15 16:34</c:v>
                </c:pt>
                <c:pt idx="581">
                  <c:v>2016-06-15 16:34</c:v>
                </c:pt>
                <c:pt idx="582">
                  <c:v>2016-06-15 16:34</c:v>
                </c:pt>
                <c:pt idx="583">
                  <c:v>2016-06-15 16:34</c:v>
                </c:pt>
                <c:pt idx="584">
                  <c:v>2016-06-15 16:34</c:v>
                </c:pt>
                <c:pt idx="585">
                  <c:v>2016-06-15 16:34</c:v>
                </c:pt>
                <c:pt idx="586">
                  <c:v>2016-06-15 16:34</c:v>
                </c:pt>
                <c:pt idx="587">
                  <c:v>2016-06-15 16:34</c:v>
                </c:pt>
                <c:pt idx="588">
                  <c:v>2016-06-15 16:34</c:v>
                </c:pt>
                <c:pt idx="589">
                  <c:v>2016-06-15 16:34</c:v>
                </c:pt>
                <c:pt idx="590">
                  <c:v>2016-06-15 16:34</c:v>
                </c:pt>
                <c:pt idx="591">
                  <c:v>2016-06-15 16:34</c:v>
                </c:pt>
                <c:pt idx="592">
                  <c:v>2016-06-15 16:34</c:v>
                </c:pt>
                <c:pt idx="593">
                  <c:v>2016-06-15 16:34</c:v>
                </c:pt>
                <c:pt idx="594">
                  <c:v>2016-06-15 16:34</c:v>
                </c:pt>
                <c:pt idx="595">
                  <c:v>2016-06-15 16:34</c:v>
                </c:pt>
                <c:pt idx="596">
                  <c:v>2016-06-15 16:34</c:v>
                </c:pt>
                <c:pt idx="597">
                  <c:v>2016-06-15 16:34</c:v>
                </c:pt>
                <c:pt idx="598">
                  <c:v>2016-06-15 16:34</c:v>
                </c:pt>
                <c:pt idx="599">
                  <c:v>2016-06-15 16:34</c:v>
                </c:pt>
                <c:pt idx="600">
                  <c:v>2016-06-15 16:34</c:v>
                </c:pt>
                <c:pt idx="601">
                  <c:v>2016-06-15 16:34</c:v>
                </c:pt>
                <c:pt idx="602">
                  <c:v>2016-06-15 16:34</c:v>
                </c:pt>
                <c:pt idx="603">
                  <c:v>2016-06-15 16:35</c:v>
                </c:pt>
                <c:pt idx="604">
                  <c:v>2016-06-15 16:35</c:v>
                </c:pt>
                <c:pt idx="605">
                  <c:v>2016-06-15 16:35</c:v>
                </c:pt>
                <c:pt idx="606">
                  <c:v>2016-06-15 16:35</c:v>
                </c:pt>
                <c:pt idx="607">
                  <c:v>2016-06-15 16:35</c:v>
                </c:pt>
                <c:pt idx="608">
                  <c:v>2016-06-15 16:35</c:v>
                </c:pt>
                <c:pt idx="609">
                  <c:v>2016-06-15 16:35</c:v>
                </c:pt>
                <c:pt idx="610">
                  <c:v>2016-06-15 16:35</c:v>
                </c:pt>
                <c:pt idx="611">
                  <c:v>2016-06-15 16:35</c:v>
                </c:pt>
                <c:pt idx="612">
                  <c:v>2016-06-15 16:35</c:v>
                </c:pt>
                <c:pt idx="613">
                  <c:v>2016-06-15 16:35</c:v>
                </c:pt>
                <c:pt idx="614">
                  <c:v>2016-06-15 16:35</c:v>
                </c:pt>
                <c:pt idx="615">
                  <c:v>2016-06-15 16:35</c:v>
                </c:pt>
                <c:pt idx="616">
                  <c:v>2016-06-15 16:35</c:v>
                </c:pt>
                <c:pt idx="617">
                  <c:v>2016-06-15 16:35</c:v>
                </c:pt>
                <c:pt idx="618">
                  <c:v>2016-06-15 16:35</c:v>
                </c:pt>
                <c:pt idx="619">
                  <c:v>2016-06-15 16:35</c:v>
                </c:pt>
                <c:pt idx="620">
                  <c:v>2016-06-15 16:35</c:v>
                </c:pt>
                <c:pt idx="621">
                  <c:v>2016-06-15 16:35</c:v>
                </c:pt>
                <c:pt idx="622">
                  <c:v>2016-06-15 16:35</c:v>
                </c:pt>
                <c:pt idx="623">
                  <c:v>2016-06-15 16:35</c:v>
                </c:pt>
                <c:pt idx="624">
                  <c:v>2016-06-15 16:35</c:v>
                </c:pt>
                <c:pt idx="625">
                  <c:v>2016-06-15 16:35</c:v>
                </c:pt>
                <c:pt idx="626">
                  <c:v>2016-06-15 16:35</c:v>
                </c:pt>
                <c:pt idx="627">
                  <c:v>2016-06-15 16:35</c:v>
                </c:pt>
                <c:pt idx="628">
                  <c:v>2016-06-15 16:35</c:v>
                </c:pt>
                <c:pt idx="629">
                  <c:v>2016-06-15 16:35</c:v>
                </c:pt>
                <c:pt idx="630">
                  <c:v>2016-06-15 16:35</c:v>
                </c:pt>
                <c:pt idx="631">
                  <c:v>2016-06-15 16:35</c:v>
                </c:pt>
                <c:pt idx="632">
                  <c:v>2016-06-15 16:35</c:v>
                </c:pt>
                <c:pt idx="633">
                  <c:v>2016-06-15 16:35</c:v>
                </c:pt>
                <c:pt idx="634">
                  <c:v>2016-06-15 16:35</c:v>
                </c:pt>
                <c:pt idx="635">
                  <c:v>2016-06-15 16:35</c:v>
                </c:pt>
                <c:pt idx="636">
                  <c:v>2016-06-15 16:35</c:v>
                </c:pt>
                <c:pt idx="637">
                  <c:v>2016-06-15 16:35</c:v>
                </c:pt>
                <c:pt idx="638">
                  <c:v>2016-06-15 16:35</c:v>
                </c:pt>
                <c:pt idx="639">
                  <c:v>2016-06-15 16:35</c:v>
                </c:pt>
                <c:pt idx="640">
                  <c:v>2016-06-15 16:35</c:v>
                </c:pt>
                <c:pt idx="641">
                  <c:v>2016-06-15 16:35</c:v>
                </c:pt>
                <c:pt idx="642">
                  <c:v>2016-06-15 16:35</c:v>
                </c:pt>
                <c:pt idx="643">
                  <c:v>2016-06-15 16:35</c:v>
                </c:pt>
                <c:pt idx="644">
                  <c:v>2016-06-15 16:35</c:v>
                </c:pt>
                <c:pt idx="645">
                  <c:v>2016-06-15 16:35</c:v>
                </c:pt>
                <c:pt idx="646">
                  <c:v>2016-06-15 16:35</c:v>
                </c:pt>
                <c:pt idx="647">
                  <c:v>2016-06-15 16:35</c:v>
                </c:pt>
                <c:pt idx="648">
                  <c:v>2016-06-15 16:35</c:v>
                </c:pt>
                <c:pt idx="649">
                  <c:v>2016-06-15 16:35</c:v>
                </c:pt>
                <c:pt idx="650">
                  <c:v>2016-06-15 16:35</c:v>
                </c:pt>
                <c:pt idx="651">
                  <c:v>2016-06-15 16:35</c:v>
                </c:pt>
                <c:pt idx="652">
                  <c:v>2016-06-15 16:35</c:v>
                </c:pt>
                <c:pt idx="653">
                  <c:v>2016-06-15 16:35</c:v>
                </c:pt>
                <c:pt idx="654">
                  <c:v>2016-06-15 16:35</c:v>
                </c:pt>
                <c:pt idx="655">
                  <c:v>2016-06-15 16:35</c:v>
                </c:pt>
                <c:pt idx="656">
                  <c:v>2016-06-15 16:35</c:v>
                </c:pt>
                <c:pt idx="657">
                  <c:v>2016-06-15 16:35</c:v>
                </c:pt>
                <c:pt idx="658">
                  <c:v>2016-06-15 16:35</c:v>
                </c:pt>
                <c:pt idx="659">
                  <c:v>2016-06-15 16:36</c:v>
                </c:pt>
                <c:pt idx="660">
                  <c:v>2016-06-15 16:36</c:v>
                </c:pt>
                <c:pt idx="661">
                  <c:v>2016-06-15 16:36</c:v>
                </c:pt>
                <c:pt idx="662">
                  <c:v>2016-06-15 16:36</c:v>
                </c:pt>
                <c:pt idx="663">
                  <c:v>2016-06-15 16:36</c:v>
                </c:pt>
                <c:pt idx="664">
                  <c:v>2016-06-15 16:36</c:v>
                </c:pt>
                <c:pt idx="665">
                  <c:v>2016-06-15 16:36</c:v>
                </c:pt>
                <c:pt idx="666">
                  <c:v>2016-06-15 16:36</c:v>
                </c:pt>
                <c:pt idx="667">
                  <c:v>2016-06-15 16:36</c:v>
                </c:pt>
                <c:pt idx="668">
                  <c:v>2016-06-15 16:36</c:v>
                </c:pt>
                <c:pt idx="669">
                  <c:v>2016-06-15 16:36</c:v>
                </c:pt>
                <c:pt idx="670">
                  <c:v>2016-06-15 16:36</c:v>
                </c:pt>
                <c:pt idx="671">
                  <c:v>2016-06-15 16:36</c:v>
                </c:pt>
                <c:pt idx="672">
                  <c:v>2016-06-15 16:36</c:v>
                </c:pt>
                <c:pt idx="673">
                  <c:v>2016-06-15 16:36</c:v>
                </c:pt>
                <c:pt idx="674">
                  <c:v>2016-06-15 16:36</c:v>
                </c:pt>
                <c:pt idx="675">
                  <c:v>2016-06-15 16:36</c:v>
                </c:pt>
                <c:pt idx="676">
                  <c:v>2016-06-15 16:36</c:v>
                </c:pt>
                <c:pt idx="677">
                  <c:v>2016-06-15 16:36</c:v>
                </c:pt>
                <c:pt idx="678">
                  <c:v>2016-06-15 16:36</c:v>
                </c:pt>
                <c:pt idx="679">
                  <c:v>2016-06-15 16:36</c:v>
                </c:pt>
                <c:pt idx="680">
                  <c:v>2016-06-15 16:36</c:v>
                </c:pt>
                <c:pt idx="681">
                  <c:v>2016-06-15 16:36</c:v>
                </c:pt>
                <c:pt idx="682">
                  <c:v>2016-06-15 16:36</c:v>
                </c:pt>
                <c:pt idx="683">
                  <c:v>2016-06-15 16:36</c:v>
                </c:pt>
                <c:pt idx="684">
                  <c:v>2016-06-15 16:36</c:v>
                </c:pt>
                <c:pt idx="685">
                  <c:v>2016-06-15 16:36</c:v>
                </c:pt>
                <c:pt idx="686">
                  <c:v>2016-06-15 16:36</c:v>
                </c:pt>
                <c:pt idx="687">
                  <c:v>2016-06-15 16:36</c:v>
                </c:pt>
                <c:pt idx="688">
                  <c:v>2016-06-15 16:36</c:v>
                </c:pt>
                <c:pt idx="689">
                  <c:v>2016-06-15 16:36</c:v>
                </c:pt>
                <c:pt idx="690">
                  <c:v>2016-06-15 16:36</c:v>
                </c:pt>
                <c:pt idx="691">
                  <c:v>2016-06-15 16:36</c:v>
                </c:pt>
                <c:pt idx="692">
                  <c:v>2016-06-15 16:36</c:v>
                </c:pt>
                <c:pt idx="693">
                  <c:v>2016-06-15 16:36</c:v>
                </c:pt>
                <c:pt idx="694">
                  <c:v>2016-06-15 16:36</c:v>
                </c:pt>
                <c:pt idx="695">
                  <c:v>2016-06-15 16:36</c:v>
                </c:pt>
                <c:pt idx="696">
                  <c:v>2016-06-15 16:36</c:v>
                </c:pt>
                <c:pt idx="697">
                  <c:v>2016-06-15 16:36</c:v>
                </c:pt>
                <c:pt idx="698">
                  <c:v>2016-06-15 16:36</c:v>
                </c:pt>
                <c:pt idx="699">
                  <c:v>2016-06-15 16:36</c:v>
                </c:pt>
                <c:pt idx="700">
                  <c:v>2016-06-15 16:36</c:v>
                </c:pt>
                <c:pt idx="701">
                  <c:v>2016-06-15 16:36</c:v>
                </c:pt>
                <c:pt idx="702">
                  <c:v>2016-06-15 16:36</c:v>
                </c:pt>
                <c:pt idx="703">
                  <c:v>2016-06-15 16:36</c:v>
                </c:pt>
                <c:pt idx="704">
                  <c:v>2016-06-15 16:36</c:v>
                </c:pt>
                <c:pt idx="705">
                  <c:v>2016-06-15 16:36</c:v>
                </c:pt>
                <c:pt idx="706">
                  <c:v>2016-06-15 16:36</c:v>
                </c:pt>
                <c:pt idx="707">
                  <c:v>2016-06-15 16:36</c:v>
                </c:pt>
                <c:pt idx="708">
                  <c:v>2016-06-15 16:36</c:v>
                </c:pt>
                <c:pt idx="709">
                  <c:v>2016-06-15 16:36</c:v>
                </c:pt>
                <c:pt idx="710">
                  <c:v>2016-06-15 16:36</c:v>
                </c:pt>
                <c:pt idx="711">
                  <c:v>2016-06-15 16:36</c:v>
                </c:pt>
                <c:pt idx="712">
                  <c:v>2016-06-15 16:36</c:v>
                </c:pt>
                <c:pt idx="713">
                  <c:v>2016-06-15 16:36</c:v>
                </c:pt>
                <c:pt idx="714">
                  <c:v>2016-06-15 16:37</c:v>
                </c:pt>
                <c:pt idx="715">
                  <c:v>2016-06-15 16:37</c:v>
                </c:pt>
                <c:pt idx="716">
                  <c:v>2016-06-15 16:37</c:v>
                </c:pt>
                <c:pt idx="717">
                  <c:v>2016-06-15 16:37</c:v>
                </c:pt>
                <c:pt idx="718">
                  <c:v>2016-06-15 16:37</c:v>
                </c:pt>
                <c:pt idx="719">
                  <c:v>2016-06-15 16:37</c:v>
                </c:pt>
                <c:pt idx="720">
                  <c:v>2016-06-15 16:37</c:v>
                </c:pt>
                <c:pt idx="721">
                  <c:v>2016-06-15 16:37</c:v>
                </c:pt>
                <c:pt idx="722">
                  <c:v>2016-06-15 16:37</c:v>
                </c:pt>
                <c:pt idx="723">
                  <c:v>2016-06-15 16:37</c:v>
                </c:pt>
                <c:pt idx="724">
                  <c:v>2016-06-15 16:37</c:v>
                </c:pt>
                <c:pt idx="725">
                  <c:v>2016-06-15 16:37</c:v>
                </c:pt>
                <c:pt idx="726">
                  <c:v>2016-06-15 16:37</c:v>
                </c:pt>
                <c:pt idx="727">
                  <c:v>2016-06-15 16:37</c:v>
                </c:pt>
                <c:pt idx="728">
                  <c:v>2016-06-15 16:37</c:v>
                </c:pt>
                <c:pt idx="729">
                  <c:v>2016-06-15 16:37</c:v>
                </c:pt>
                <c:pt idx="730">
                  <c:v>2016-06-15 16:37</c:v>
                </c:pt>
                <c:pt idx="731">
                  <c:v>2016-06-15 16:37</c:v>
                </c:pt>
                <c:pt idx="732">
                  <c:v>2016-06-15 16:37</c:v>
                </c:pt>
                <c:pt idx="733">
                  <c:v>2016-06-15 16:37</c:v>
                </c:pt>
                <c:pt idx="734">
                  <c:v>2016-06-15 16:37</c:v>
                </c:pt>
                <c:pt idx="735">
                  <c:v>2016-06-15 16:37</c:v>
                </c:pt>
                <c:pt idx="736">
                  <c:v>2016-06-15 16:37</c:v>
                </c:pt>
                <c:pt idx="737">
                  <c:v>2016-06-15 16:37</c:v>
                </c:pt>
                <c:pt idx="738">
                  <c:v>2016-06-15 16:37</c:v>
                </c:pt>
                <c:pt idx="739">
                  <c:v>2016-06-15 16:37</c:v>
                </c:pt>
                <c:pt idx="740">
                  <c:v>2016-06-15 16:37</c:v>
                </c:pt>
                <c:pt idx="741">
                  <c:v>2016-06-15 16:37</c:v>
                </c:pt>
                <c:pt idx="742">
                  <c:v>2016-06-15 16:37</c:v>
                </c:pt>
                <c:pt idx="743">
                  <c:v>2016-06-15 16:37</c:v>
                </c:pt>
                <c:pt idx="744">
                  <c:v>2016-06-15 16:37</c:v>
                </c:pt>
                <c:pt idx="745">
                  <c:v>2016-06-15 16:37</c:v>
                </c:pt>
                <c:pt idx="746">
                  <c:v>2016-06-15 16:37</c:v>
                </c:pt>
                <c:pt idx="747">
                  <c:v>2016-06-15 16:37</c:v>
                </c:pt>
                <c:pt idx="748">
                  <c:v>2016-06-15 16:37</c:v>
                </c:pt>
                <c:pt idx="749">
                  <c:v>2016-06-15 16:37</c:v>
                </c:pt>
                <c:pt idx="750">
                  <c:v>2016-06-15 16:37</c:v>
                </c:pt>
                <c:pt idx="751">
                  <c:v>2016-06-15 16:37</c:v>
                </c:pt>
                <c:pt idx="752">
                  <c:v>2016-06-15 16:37</c:v>
                </c:pt>
                <c:pt idx="753">
                  <c:v>2016-06-15 16:37</c:v>
                </c:pt>
                <c:pt idx="754">
                  <c:v>2016-06-15 16:37</c:v>
                </c:pt>
                <c:pt idx="755">
                  <c:v>2016-06-15 16:37</c:v>
                </c:pt>
                <c:pt idx="756">
                  <c:v>2016-06-15 16:37</c:v>
                </c:pt>
                <c:pt idx="757">
                  <c:v>2016-06-15 16:37</c:v>
                </c:pt>
                <c:pt idx="758">
                  <c:v>2016-06-15 16:37</c:v>
                </c:pt>
                <c:pt idx="759">
                  <c:v>2016-06-15 16:37</c:v>
                </c:pt>
                <c:pt idx="760">
                  <c:v>2016-06-15 16:37</c:v>
                </c:pt>
                <c:pt idx="761">
                  <c:v>2016-06-15 16:37</c:v>
                </c:pt>
                <c:pt idx="762">
                  <c:v>2016-06-15 16:37</c:v>
                </c:pt>
                <c:pt idx="763">
                  <c:v>2016-06-15 16:37</c:v>
                </c:pt>
                <c:pt idx="764">
                  <c:v>2016-06-15 16:37</c:v>
                </c:pt>
                <c:pt idx="765">
                  <c:v>2016-06-15 16:37</c:v>
                </c:pt>
                <c:pt idx="766">
                  <c:v>2016-06-15 16:37</c:v>
                </c:pt>
                <c:pt idx="767">
                  <c:v>2016-06-15 16:37</c:v>
                </c:pt>
                <c:pt idx="768">
                  <c:v>2016-06-15 16:37</c:v>
                </c:pt>
                <c:pt idx="769">
                  <c:v>2016-06-15 16:37</c:v>
                </c:pt>
                <c:pt idx="770">
                  <c:v>2016-06-15 16:37</c:v>
                </c:pt>
                <c:pt idx="771">
                  <c:v>2016-06-15 16:37</c:v>
                </c:pt>
                <c:pt idx="772">
                  <c:v>2016-06-15 16:38</c:v>
                </c:pt>
                <c:pt idx="773">
                  <c:v>2016-06-15 16:38</c:v>
                </c:pt>
                <c:pt idx="774">
                  <c:v>2016-06-15 16:38</c:v>
                </c:pt>
                <c:pt idx="775">
                  <c:v>2016-06-15 16:38</c:v>
                </c:pt>
                <c:pt idx="776">
                  <c:v>2016-06-15 16:38</c:v>
                </c:pt>
                <c:pt idx="777">
                  <c:v>2016-06-15 16:38</c:v>
                </c:pt>
                <c:pt idx="778">
                  <c:v>2016-06-15 16:38</c:v>
                </c:pt>
                <c:pt idx="779">
                  <c:v>2016-06-15 16:38</c:v>
                </c:pt>
                <c:pt idx="780">
                  <c:v>2016-06-15 16:38</c:v>
                </c:pt>
                <c:pt idx="781">
                  <c:v>2016-06-15 16:38</c:v>
                </c:pt>
                <c:pt idx="782">
                  <c:v>2016-06-15 16:38</c:v>
                </c:pt>
                <c:pt idx="783">
                  <c:v>2016-06-15 16:38</c:v>
                </c:pt>
                <c:pt idx="784">
                  <c:v>2016-06-15 16:38</c:v>
                </c:pt>
                <c:pt idx="785">
                  <c:v>2016-06-15 16:38</c:v>
                </c:pt>
                <c:pt idx="786">
                  <c:v>2016-06-15 16:38</c:v>
                </c:pt>
                <c:pt idx="787">
                  <c:v>2016-06-15 16:38</c:v>
                </c:pt>
                <c:pt idx="788">
                  <c:v>2016-06-15 16:38</c:v>
                </c:pt>
                <c:pt idx="789">
                  <c:v>2016-06-15 16:38</c:v>
                </c:pt>
                <c:pt idx="790">
                  <c:v>2016-06-15 16:38</c:v>
                </c:pt>
                <c:pt idx="791">
                  <c:v>2016-06-15 16:38</c:v>
                </c:pt>
                <c:pt idx="792">
                  <c:v>2016-06-15 16:38</c:v>
                </c:pt>
                <c:pt idx="793">
                  <c:v>2016-06-15 16:38</c:v>
                </c:pt>
                <c:pt idx="794">
                  <c:v>2016-06-15 16:38</c:v>
                </c:pt>
                <c:pt idx="795">
                  <c:v>2016-06-15 16:38</c:v>
                </c:pt>
                <c:pt idx="796">
                  <c:v>2016-06-15 16:38</c:v>
                </c:pt>
                <c:pt idx="797">
                  <c:v>2016-06-15 16:38</c:v>
                </c:pt>
                <c:pt idx="798">
                  <c:v>2016-06-15 16:38</c:v>
                </c:pt>
                <c:pt idx="799">
                  <c:v>2016-06-15 16:38</c:v>
                </c:pt>
                <c:pt idx="800">
                  <c:v>2016-06-15 16:38</c:v>
                </c:pt>
                <c:pt idx="801">
                  <c:v>2016-06-15 16:38</c:v>
                </c:pt>
                <c:pt idx="802">
                  <c:v>2016-06-15 16:38</c:v>
                </c:pt>
                <c:pt idx="803">
                  <c:v>2016-06-15 16:38</c:v>
                </c:pt>
                <c:pt idx="804">
                  <c:v>2016-06-15 16:38</c:v>
                </c:pt>
                <c:pt idx="805">
                  <c:v>2016-06-15 16:38</c:v>
                </c:pt>
                <c:pt idx="806">
                  <c:v>2016-06-15 16:38</c:v>
                </c:pt>
                <c:pt idx="807">
                  <c:v>2016-06-15 16:38</c:v>
                </c:pt>
                <c:pt idx="808">
                  <c:v>2016-06-15 16:38</c:v>
                </c:pt>
                <c:pt idx="809">
                  <c:v>2016-06-15 16:38</c:v>
                </c:pt>
                <c:pt idx="810">
                  <c:v>2016-06-15 16:38</c:v>
                </c:pt>
                <c:pt idx="811">
                  <c:v>2016-06-15 16:38</c:v>
                </c:pt>
                <c:pt idx="812">
                  <c:v>2016-06-15 16:38</c:v>
                </c:pt>
                <c:pt idx="813">
                  <c:v>2016-06-15 16:38</c:v>
                </c:pt>
                <c:pt idx="814">
                  <c:v>2016-06-15 16:38</c:v>
                </c:pt>
                <c:pt idx="815">
                  <c:v>2016-06-15 16:38</c:v>
                </c:pt>
                <c:pt idx="816">
                  <c:v>2016-06-15 16:38</c:v>
                </c:pt>
                <c:pt idx="817">
                  <c:v>2016-06-15 16:38</c:v>
                </c:pt>
                <c:pt idx="818">
                  <c:v>2016-06-15 16:38</c:v>
                </c:pt>
                <c:pt idx="819">
                  <c:v>2016-06-15 16:38</c:v>
                </c:pt>
                <c:pt idx="820">
                  <c:v>2016-06-15 16:38</c:v>
                </c:pt>
                <c:pt idx="821">
                  <c:v>2016-06-15 16:38</c:v>
                </c:pt>
                <c:pt idx="822">
                  <c:v>2016-06-15 16:38</c:v>
                </c:pt>
                <c:pt idx="823">
                  <c:v>2016-06-15 16:38</c:v>
                </c:pt>
                <c:pt idx="824">
                  <c:v>2016-06-15 16:38</c:v>
                </c:pt>
                <c:pt idx="825">
                  <c:v>2016-06-15 16:38</c:v>
                </c:pt>
                <c:pt idx="826">
                  <c:v>2016-06-15 16:38</c:v>
                </c:pt>
                <c:pt idx="827">
                  <c:v>2016-06-15 16:38</c:v>
                </c:pt>
                <c:pt idx="828">
                  <c:v>2016-06-15 16:39</c:v>
                </c:pt>
                <c:pt idx="829">
                  <c:v>2016-06-15 16:39</c:v>
                </c:pt>
                <c:pt idx="830">
                  <c:v>2016-06-15 16:39</c:v>
                </c:pt>
                <c:pt idx="831">
                  <c:v>2016-06-15 16:39</c:v>
                </c:pt>
                <c:pt idx="832">
                  <c:v>2016-06-15 16:39</c:v>
                </c:pt>
                <c:pt idx="833">
                  <c:v>2016-06-15 16:39</c:v>
                </c:pt>
                <c:pt idx="834">
                  <c:v>2016-06-15 16:39</c:v>
                </c:pt>
                <c:pt idx="835">
                  <c:v>2016-06-15 16:39</c:v>
                </c:pt>
                <c:pt idx="836">
                  <c:v>2016-06-15 16:39</c:v>
                </c:pt>
                <c:pt idx="837">
                  <c:v>2016-06-15 16:39</c:v>
                </c:pt>
                <c:pt idx="838">
                  <c:v>2016-06-15 16:39</c:v>
                </c:pt>
                <c:pt idx="839">
                  <c:v>2016-06-15 16:39</c:v>
                </c:pt>
                <c:pt idx="840">
                  <c:v>2016-06-15 16:39</c:v>
                </c:pt>
                <c:pt idx="841">
                  <c:v>2016-06-15 16:39</c:v>
                </c:pt>
                <c:pt idx="842">
                  <c:v>2016-06-15 16:39</c:v>
                </c:pt>
                <c:pt idx="843">
                  <c:v>2016-06-15 16:39</c:v>
                </c:pt>
                <c:pt idx="844">
                  <c:v>2016-06-15 16:39</c:v>
                </c:pt>
                <c:pt idx="845">
                  <c:v>2016-06-15 16:39</c:v>
                </c:pt>
                <c:pt idx="846">
                  <c:v>2016-06-15 16:39</c:v>
                </c:pt>
                <c:pt idx="847">
                  <c:v>2016-06-15 16:39</c:v>
                </c:pt>
                <c:pt idx="848">
                  <c:v>2016-06-15 16:39</c:v>
                </c:pt>
                <c:pt idx="849">
                  <c:v>2016-06-15 16:39</c:v>
                </c:pt>
                <c:pt idx="850">
                  <c:v>2016-06-15 16:39</c:v>
                </c:pt>
                <c:pt idx="851">
                  <c:v>2016-06-15 16:39</c:v>
                </c:pt>
                <c:pt idx="852">
                  <c:v>2016-06-15 16:39</c:v>
                </c:pt>
                <c:pt idx="853">
                  <c:v>2016-06-15 16:39</c:v>
                </c:pt>
                <c:pt idx="854">
                  <c:v>2016-06-15 16:39</c:v>
                </c:pt>
                <c:pt idx="855">
                  <c:v>2016-06-15 16:39</c:v>
                </c:pt>
                <c:pt idx="856">
                  <c:v>2016-06-15 16:39</c:v>
                </c:pt>
                <c:pt idx="857">
                  <c:v>2016-06-15 16:39</c:v>
                </c:pt>
                <c:pt idx="858">
                  <c:v>2016-06-15 16:39</c:v>
                </c:pt>
                <c:pt idx="859">
                  <c:v>2016-06-15 16:39</c:v>
                </c:pt>
                <c:pt idx="860">
                  <c:v>2016-06-15 16:39</c:v>
                </c:pt>
                <c:pt idx="861">
                  <c:v>2016-06-15 16:39</c:v>
                </c:pt>
                <c:pt idx="862">
                  <c:v>2016-06-15 16:39</c:v>
                </c:pt>
                <c:pt idx="863">
                  <c:v>2016-06-15 16:39</c:v>
                </c:pt>
                <c:pt idx="864">
                  <c:v>2016-06-15 16:39</c:v>
                </c:pt>
                <c:pt idx="865">
                  <c:v>2016-06-15 16:39</c:v>
                </c:pt>
                <c:pt idx="866">
                  <c:v>2016-06-15 16:39</c:v>
                </c:pt>
                <c:pt idx="867">
                  <c:v>2016-06-15 16:39</c:v>
                </c:pt>
                <c:pt idx="868">
                  <c:v>2016-06-15 16:39</c:v>
                </c:pt>
                <c:pt idx="869">
                  <c:v>2016-06-15 16:39</c:v>
                </c:pt>
                <c:pt idx="870">
                  <c:v>2016-06-15 16:39</c:v>
                </c:pt>
                <c:pt idx="871">
                  <c:v>2016-06-15 16:39</c:v>
                </c:pt>
                <c:pt idx="872">
                  <c:v>2016-06-15 16:39</c:v>
                </c:pt>
                <c:pt idx="873">
                  <c:v>2016-06-15 16:39</c:v>
                </c:pt>
                <c:pt idx="874">
                  <c:v>2016-06-15 16:39</c:v>
                </c:pt>
                <c:pt idx="875">
                  <c:v>2016-06-15 16:39</c:v>
                </c:pt>
                <c:pt idx="876">
                  <c:v>2016-06-15 16:39</c:v>
                </c:pt>
                <c:pt idx="877">
                  <c:v>2016-06-15 16:39</c:v>
                </c:pt>
                <c:pt idx="878">
                  <c:v>2016-06-15 16:39</c:v>
                </c:pt>
                <c:pt idx="879">
                  <c:v>2016-06-15 16:39</c:v>
                </c:pt>
                <c:pt idx="880">
                  <c:v>2016-06-15 16:39</c:v>
                </c:pt>
                <c:pt idx="881">
                  <c:v>2016-06-15 16:39</c:v>
                </c:pt>
                <c:pt idx="882">
                  <c:v>2016-06-15 16:39</c:v>
                </c:pt>
                <c:pt idx="883">
                  <c:v>2016-06-15 16:39</c:v>
                </c:pt>
                <c:pt idx="884">
                  <c:v>2016-06-15 16:39</c:v>
                </c:pt>
                <c:pt idx="885">
                  <c:v>2016-06-15 16:39</c:v>
                </c:pt>
                <c:pt idx="886">
                  <c:v>2016-06-15 16:39</c:v>
                </c:pt>
                <c:pt idx="887">
                  <c:v>2016-06-15 16:39</c:v>
                </c:pt>
                <c:pt idx="888">
                  <c:v>2016-06-15 16:40</c:v>
                </c:pt>
                <c:pt idx="889">
                  <c:v>2016-06-15 16:40</c:v>
                </c:pt>
                <c:pt idx="890">
                  <c:v>2016-06-15 16:40</c:v>
                </c:pt>
                <c:pt idx="891">
                  <c:v>2016-06-15 16:40</c:v>
                </c:pt>
                <c:pt idx="892">
                  <c:v>2016-06-15 16:40</c:v>
                </c:pt>
                <c:pt idx="893">
                  <c:v>2016-06-15 16:40</c:v>
                </c:pt>
                <c:pt idx="894">
                  <c:v>2016-06-15 16:40</c:v>
                </c:pt>
                <c:pt idx="895">
                  <c:v>2016-06-15 16:40</c:v>
                </c:pt>
                <c:pt idx="896">
                  <c:v>2016-06-15 16:40</c:v>
                </c:pt>
                <c:pt idx="897">
                  <c:v>2016-06-15 16:40</c:v>
                </c:pt>
                <c:pt idx="898">
                  <c:v>2016-06-15 16:40</c:v>
                </c:pt>
                <c:pt idx="899">
                  <c:v>2016-06-15 16:40</c:v>
                </c:pt>
                <c:pt idx="900">
                  <c:v>2016-06-15 16:40</c:v>
                </c:pt>
                <c:pt idx="901">
                  <c:v>2016-06-15 16:40</c:v>
                </c:pt>
                <c:pt idx="902">
                  <c:v>2016-06-15 16:40</c:v>
                </c:pt>
                <c:pt idx="903">
                  <c:v>2016-06-15 16:40</c:v>
                </c:pt>
                <c:pt idx="904">
                  <c:v>2016-06-15 16:40</c:v>
                </c:pt>
                <c:pt idx="905">
                  <c:v>2016-06-15 16:40</c:v>
                </c:pt>
                <c:pt idx="906">
                  <c:v>2016-06-15 16:40</c:v>
                </c:pt>
                <c:pt idx="907">
                  <c:v>2016-06-15 16:40</c:v>
                </c:pt>
                <c:pt idx="908">
                  <c:v>2016-06-15 16:40</c:v>
                </c:pt>
                <c:pt idx="909">
                  <c:v>2016-06-15 16:40</c:v>
                </c:pt>
                <c:pt idx="910">
                  <c:v>2016-06-15 16:40</c:v>
                </c:pt>
                <c:pt idx="911">
                  <c:v>2016-06-15 16:40</c:v>
                </c:pt>
                <c:pt idx="912">
                  <c:v>2016-06-15 16:40</c:v>
                </c:pt>
                <c:pt idx="913">
                  <c:v>2016-06-15 16:40</c:v>
                </c:pt>
                <c:pt idx="914">
                  <c:v>2016-06-15 16:40</c:v>
                </c:pt>
                <c:pt idx="915">
                  <c:v>2016-06-15 16:40</c:v>
                </c:pt>
                <c:pt idx="916">
                  <c:v>2016-06-15 16:40</c:v>
                </c:pt>
                <c:pt idx="917">
                  <c:v>2016-06-15 16:40</c:v>
                </c:pt>
                <c:pt idx="918">
                  <c:v>2016-06-15 16:40</c:v>
                </c:pt>
                <c:pt idx="919">
                  <c:v>2016-06-15 16:40</c:v>
                </c:pt>
                <c:pt idx="920">
                  <c:v>2016-06-15 16:40</c:v>
                </c:pt>
                <c:pt idx="921">
                  <c:v>2016-06-15 16:40</c:v>
                </c:pt>
                <c:pt idx="922">
                  <c:v>2016-06-15 16:40</c:v>
                </c:pt>
                <c:pt idx="923">
                  <c:v>2016-06-15 16:40</c:v>
                </c:pt>
                <c:pt idx="924">
                  <c:v>2016-06-15 16:40</c:v>
                </c:pt>
                <c:pt idx="925">
                  <c:v>2016-06-15 16:40</c:v>
                </c:pt>
                <c:pt idx="926">
                  <c:v>2016-06-15 16:40</c:v>
                </c:pt>
                <c:pt idx="927">
                  <c:v>2016-06-15 16:40</c:v>
                </c:pt>
                <c:pt idx="928">
                  <c:v>2016-06-15 16:40</c:v>
                </c:pt>
                <c:pt idx="929">
                  <c:v>2016-06-15 16:40</c:v>
                </c:pt>
                <c:pt idx="930">
                  <c:v>2016-06-15 16:40</c:v>
                </c:pt>
                <c:pt idx="931">
                  <c:v>2016-06-15 16:40</c:v>
                </c:pt>
                <c:pt idx="932">
                  <c:v>2016-06-15 16:40</c:v>
                </c:pt>
                <c:pt idx="933">
                  <c:v>2016-06-15 16:40</c:v>
                </c:pt>
                <c:pt idx="934">
                  <c:v>2016-06-15 16:40</c:v>
                </c:pt>
                <c:pt idx="935">
                  <c:v>2016-06-15 16:40</c:v>
                </c:pt>
                <c:pt idx="936">
                  <c:v>2016-06-15 16:40</c:v>
                </c:pt>
                <c:pt idx="937">
                  <c:v>2016-06-15 16:40</c:v>
                </c:pt>
                <c:pt idx="938">
                  <c:v>2016-06-15 16:40</c:v>
                </c:pt>
                <c:pt idx="939">
                  <c:v>2016-06-15 16:40</c:v>
                </c:pt>
                <c:pt idx="940">
                  <c:v>2016-06-15 16:40</c:v>
                </c:pt>
                <c:pt idx="941">
                  <c:v>2016-06-15 16:40</c:v>
                </c:pt>
                <c:pt idx="942">
                  <c:v>2016-06-15 16:40</c:v>
                </c:pt>
                <c:pt idx="943">
                  <c:v>2016-06-15 16:40</c:v>
                </c:pt>
                <c:pt idx="944">
                  <c:v>2016-06-15 16:40</c:v>
                </c:pt>
                <c:pt idx="945">
                  <c:v>2016-06-15 16:40</c:v>
                </c:pt>
                <c:pt idx="946">
                  <c:v>2016-06-15 16:41</c:v>
                </c:pt>
                <c:pt idx="947">
                  <c:v>2016-06-15 16:41</c:v>
                </c:pt>
                <c:pt idx="948">
                  <c:v>2016-06-15 16:41</c:v>
                </c:pt>
                <c:pt idx="949">
                  <c:v>2016-06-15 16:41</c:v>
                </c:pt>
                <c:pt idx="950">
                  <c:v>2016-06-15 16:41</c:v>
                </c:pt>
                <c:pt idx="951">
                  <c:v>2016-06-15 16:41</c:v>
                </c:pt>
                <c:pt idx="952">
                  <c:v>2016-06-15 16:41</c:v>
                </c:pt>
                <c:pt idx="953">
                  <c:v>2016-06-15 16:41</c:v>
                </c:pt>
                <c:pt idx="954">
                  <c:v>2016-06-15 16:41</c:v>
                </c:pt>
                <c:pt idx="955">
                  <c:v>2016-06-15 16:41</c:v>
                </c:pt>
                <c:pt idx="956">
                  <c:v>2016-06-15 16:41</c:v>
                </c:pt>
                <c:pt idx="957">
                  <c:v>2016-06-15 16:41</c:v>
                </c:pt>
                <c:pt idx="958">
                  <c:v>2016-06-15 16:41</c:v>
                </c:pt>
                <c:pt idx="959">
                  <c:v>2016-06-15 16:41</c:v>
                </c:pt>
                <c:pt idx="960">
                  <c:v>2016-06-15 16:41</c:v>
                </c:pt>
                <c:pt idx="961">
                  <c:v>2016-06-15 16:41</c:v>
                </c:pt>
                <c:pt idx="962">
                  <c:v>2016-06-15 16:41</c:v>
                </c:pt>
                <c:pt idx="963">
                  <c:v>2016-06-15 16:41</c:v>
                </c:pt>
                <c:pt idx="964">
                  <c:v>2016-06-15 16:41</c:v>
                </c:pt>
                <c:pt idx="965">
                  <c:v>2016-06-15 16:41</c:v>
                </c:pt>
                <c:pt idx="966">
                  <c:v>2016-06-15 16:41</c:v>
                </c:pt>
                <c:pt idx="967">
                  <c:v>2016-06-15 16:41</c:v>
                </c:pt>
                <c:pt idx="968">
                  <c:v>2016-06-15 16:41</c:v>
                </c:pt>
                <c:pt idx="969">
                  <c:v>2016-06-15 16:41</c:v>
                </c:pt>
                <c:pt idx="970">
                  <c:v>2016-06-15 16:41</c:v>
                </c:pt>
                <c:pt idx="971">
                  <c:v>2016-06-15 16:41</c:v>
                </c:pt>
                <c:pt idx="972">
                  <c:v>2016-06-15 16:41</c:v>
                </c:pt>
                <c:pt idx="973">
                  <c:v>2016-06-15 16:41</c:v>
                </c:pt>
                <c:pt idx="974">
                  <c:v>2016-06-15 16:41</c:v>
                </c:pt>
                <c:pt idx="975">
                  <c:v>2016-06-15 16:41</c:v>
                </c:pt>
                <c:pt idx="976">
                  <c:v>2016-06-15 16:41</c:v>
                </c:pt>
                <c:pt idx="977">
                  <c:v>2016-06-15 16:41</c:v>
                </c:pt>
                <c:pt idx="978">
                  <c:v>2016-06-15 16:41</c:v>
                </c:pt>
                <c:pt idx="979">
                  <c:v>2016-06-15 16:41</c:v>
                </c:pt>
                <c:pt idx="980">
                  <c:v>2016-06-15 16:41</c:v>
                </c:pt>
                <c:pt idx="981">
                  <c:v>2016-06-15 16:41</c:v>
                </c:pt>
                <c:pt idx="982">
                  <c:v>2016-06-15 16:41</c:v>
                </c:pt>
                <c:pt idx="983">
                  <c:v>2016-06-15 16:41</c:v>
                </c:pt>
                <c:pt idx="984">
                  <c:v>2016-06-15 16:41</c:v>
                </c:pt>
                <c:pt idx="985">
                  <c:v>2016-06-15 16:41</c:v>
                </c:pt>
                <c:pt idx="986">
                  <c:v>2016-06-15 16:41</c:v>
                </c:pt>
                <c:pt idx="987">
                  <c:v>2016-06-15 16:41</c:v>
                </c:pt>
                <c:pt idx="988">
                  <c:v>2016-06-15 16:41</c:v>
                </c:pt>
                <c:pt idx="989">
                  <c:v>2016-06-15 16:41</c:v>
                </c:pt>
                <c:pt idx="990">
                  <c:v>2016-06-15 16:41</c:v>
                </c:pt>
                <c:pt idx="991">
                  <c:v>2016-06-15 16:41</c:v>
                </c:pt>
                <c:pt idx="992">
                  <c:v>2016-06-15 16:41</c:v>
                </c:pt>
                <c:pt idx="993">
                  <c:v>2016-06-15 16:41</c:v>
                </c:pt>
                <c:pt idx="994">
                  <c:v>2016-06-15 16:41</c:v>
                </c:pt>
                <c:pt idx="995">
                  <c:v>2016-06-15 16:41</c:v>
                </c:pt>
                <c:pt idx="996">
                  <c:v>2016-06-15 16:41</c:v>
                </c:pt>
                <c:pt idx="997">
                  <c:v>2016-06-15 16:41</c:v>
                </c:pt>
                <c:pt idx="998">
                  <c:v>2016-06-15 16:41</c:v>
                </c:pt>
                <c:pt idx="999">
                  <c:v>2016-06-15 16:41</c:v>
                </c:pt>
                <c:pt idx="1000">
                  <c:v>2016-06-15 16:41</c:v>
                </c:pt>
                <c:pt idx="1001">
                  <c:v>2016-06-15 16:41</c:v>
                </c:pt>
                <c:pt idx="1002">
                  <c:v>2016-06-15 16:41</c:v>
                </c:pt>
                <c:pt idx="1003">
                  <c:v>2016-06-15 16:42</c:v>
                </c:pt>
                <c:pt idx="1004">
                  <c:v>2016-06-15 16:42</c:v>
                </c:pt>
                <c:pt idx="1005">
                  <c:v>2016-06-15 16:42</c:v>
                </c:pt>
                <c:pt idx="1006">
                  <c:v>2016-06-15 16:42</c:v>
                </c:pt>
                <c:pt idx="1007">
                  <c:v>2016-06-15 16:42</c:v>
                </c:pt>
                <c:pt idx="1008">
                  <c:v>2016-06-15 16:42</c:v>
                </c:pt>
                <c:pt idx="1009">
                  <c:v>2016-06-15 16:42</c:v>
                </c:pt>
                <c:pt idx="1010">
                  <c:v>2016-06-15 16:42</c:v>
                </c:pt>
                <c:pt idx="1011">
                  <c:v>2016-06-15 16:42</c:v>
                </c:pt>
                <c:pt idx="1012">
                  <c:v>2016-06-15 16:42</c:v>
                </c:pt>
                <c:pt idx="1013">
                  <c:v>2016-06-15 16:42</c:v>
                </c:pt>
                <c:pt idx="1014">
                  <c:v>2016-06-15 16:42</c:v>
                </c:pt>
                <c:pt idx="1015">
                  <c:v>2016-06-15 16:42</c:v>
                </c:pt>
                <c:pt idx="1016">
                  <c:v>2016-06-15 16:42</c:v>
                </c:pt>
                <c:pt idx="1017">
                  <c:v>2016-06-15 16:42</c:v>
                </c:pt>
                <c:pt idx="1018">
                  <c:v>2016-06-15 16:42</c:v>
                </c:pt>
                <c:pt idx="1019">
                  <c:v>2016-06-15 16:42</c:v>
                </c:pt>
                <c:pt idx="1020">
                  <c:v>2016-06-15 16:42</c:v>
                </c:pt>
                <c:pt idx="1021">
                  <c:v>2016-06-15 16:42</c:v>
                </c:pt>
                <c:pt idx="1022">
                  <c:v>2016-06-15 16:42</c:v>
                </c:pt>
                <c:pt idx="1023">
                  <c:v>2016-06-15 16:42</c:v>
                </c:pt>
                <c:pt idx="1024">
                  <c:v>2016-06-15 16:42</c:v>
                </c:pt>
                <c:pt idx="1025">
                  <c:v>2016-06-15 16:42</c:v>
                </c:pt>
                <c:pt idx="1026">
                  <c:v>2016-06-15 16:42</c:v>
                </c:pt>
                <c:pt idx="1027">
                  <c:v>2016-06-15 16:42</c:v>
                </c:pt>
                <c:pt idx="1028">
                  <c:v>2016-06-15 16:42</c:v>
                </c:pt>
                <c:pt idx="1029">
                  <c:v>2016-06-15 16:42</c:v>
                </c:pt>
                <c:pt idx="1030">
                  <c:v>2016-06-15 16:42</c:v>
                </c:pt>
                <c:pt idx="1031">
                  <c:v>2016-06-15 16:42</c:v>
                </c:pt>
                <c:pt idx="1032">
                  <c:v>2016-06-15 16:42</c:v>
                </c:pt>
                <c:pt idx="1033">
                  <c:v>2016-06-15 16:42</c:v>
                </c:pt>
                <c:pt idx="1034">
                  <c:v>2016-06-15 16:42</c:v>
                </c:pt>
                <c:pt idx="1035">
                  <c:v>2016-06-15 16:42</c:v>
                </c:pt>
                <c:pt idx="1036">
                  <c:v>2016-06-15 16:42</c:v>
                </c:pt>
                <c:pt idx="1037">
                  <c:v>2016-06-15 16:42</c:v>
                </c:pt>
                <c:pt idx="1038">
                  <c:v>2016-06-15 16:42</c:v>
                </c:pt>
                <c:pt idx="1039">
                  <c:v>2016-06-15 16:42</c:v>
                </c:pt>
                <c:pt idx="1040">
                  <c:v>2016-06-15 16:42</c:v>
                </c:pt>
                <c:pt idx="1041">
                  <c:v>2016-06-15 16:42</c:v>
                </c:pt>
                <c:pt idx="1042">
                  <c:v>2016-06-15 16:42</c:v>
                </c:pt>
                <c:pt idx="1043">
                  <c:v>2016-06-15 16:42</c:v>
                </c:pt>
                <c:pt idx="1044">
                  <c:v>2016-06-15 16:42</c:v>
                </c:pt>
                <c:pt idx="1045">
                  <c:v>2016-06-15 16:42</c:v>
                </c:pt>
                <c:pt idx="1046">
                  <c:v>2016-06-15 16:42</c:v>
                </c:pt>
                <c:pt idx="1047">
                  <c:v>2016-06-15 16:42</c:v>
                </c:pt>
                <c:pt idx="1048">
                  <c:v>2016-06-15 16:42</c:v>
                </c:pt>
                <c:pt idx="1049">
                  <c:v>2016-06-15 16:42</c:v>
                </c:pt>
                <c:pt idx="1050">
                  <c:v>2016-06-15 16:42</c:v>
                </c:pt>
                <c:pt idx="1051">
                  <c:v>2016-06-15 16:42</c:v>
                </c:pt>
                <c:pt idx="1052">
                  <c:v>2016-06-15 16:42</c:v>
                </c:pt>
                <c:pt idx="1053">
                  <c:v>2016-06-15 16:42</c:v>
                </c:pt>
                <c:pt idx="1054">
                  <c:v>2016-06-15 16:42</c:v>
                </c:pt>
                <c:pt idx="1055">
                  <c:v>2016-06-15 16:42</c:v>
                </c:pt>
                <c:pt idx="1056">
                  <c:v>2016-06-15 16:42</c:v>
                </c:pt>
                <c:pt idx="1057">
                  <c:v>2016-06-15 16:42</c:v>
                </c:pt>
                <c:pt idx="1058">
                  <c:v>2016-06-15 16:43</c:v>
                </c:pt>
                <c:pt idx="1059">
                  <c:v>2016-06-15 16:43</c:v>
                </c:pt>
                <c:pt idx="1060">
                  <c:v>2016-06-15 16:43</c:v>
                </c:pt>
                <c:pt idx="1061">
                  <c:v>2016-06-15 16:43</c:v>
                </c:pt>
                <c:pt idx="1062">
                  <c:v>2016-06-15 16:43</c:v>
                </c:pt>
                <c:pt idx="1063">
                  <c:v>2016-06-15 16:43</c:v>
                </c:pt>
                <c:pt idx="1064">
                  <c:v>2016-06-15 16:43</c:v>
                </c:pt>
                <c:pt idx="1065">
                  <c:v>2016-06-15 16:43</c:v>
                </c:pt>
                <c:pt idx="1066">
                  <c:v>2016-06-15 16:43</c:v>
                </c:pt>
                <c:pt idx="1067">
                  <c:v>2016-06-15 16:43</c:v>
                </c:pt>
                <c:pt idx="1068">
                  <c:v>2016-06-15 16:43</c:v>
                </c:pt>
                <c:pt idx="1069">
                  <c:v>2016-06-15 16:43</c:v>
                </c:pt>
                <c:pt idx="1070">
                  <c:v>2016-06-15 16:43</c:v>
                </c:pt>
                <c:pt idx="1071">
                  <c:v>2016-06-15 16:43</c:v>
                </c:pt>
                <c:pt idx="1072">
                  <c:v>2016-06-15 16:43</c:v>
                </c:pt>
                <c:pt idx="1073">
                  <c:v>2016-06-15 16:43</c:v>
                </c:pt>
                <c:pt idx="1074">
                  <c:v>2016-06-15 16:43</c:v>
                </c:pt>
                <c:pt idx="1075">
                  <c:v>2016-06-15 16:43</c:v>
                </c:pt>
                <c:pt idx="1076">
                  <c:v>2016-06-15 16:43</c:v>
                </c:pt>
                <c:pt idx="1077">
                  <c:v>2016-06-15 16:43</c:v>
                </c:pt>
                <c:pt idx="1078">
                  <c:v>2016-06-15 16:43</c:v>
                </c:pt>
                <c:pt idx="1079">
                  <c:v>2016-06-15 16:43</c:v>
                </c:pt>
                <c:pt idx="1080">
                  <c:v>2016-06-15 16:43</c:v>
                </c:pt>
                <c:pt idx="1081">
                  <c:v>2016-06-15 16:43</c:v>
                </c:pt>
                <c:pt idx="1082">
                  <c:v>2016-06-15 16:43</c:v>
                </c:pt>
                <c:pt idx="1083">
                  <c:v>2016-06-15 16:43</c:v>
                </c:pt>
                <c:pt idx="1084">
                  <c:v>2016-06-15 16:43</c:v>
                </c:pt>
                <c:pt idx="1085">
                  <c:v>2016-06-15 16:43</c:v>
                </c:pt>
                <c:pt idx="1086">
                  <c:v>2016-06-15 16:43</c:v>
                </c:pt>
                <c:pt idx="1087">
                  <c:v>2016-06-15 16:43</c:v>
                </c:pt>
                <c:pt idx="1088">
                  <c:v>2016-06-15 16:43</c:v>
                </c:pt>
                <c:pt idx="1089">
                  <c:v>2016-06-15 16:43</c:v>
                </c:pt>
                <c:pt idx="1090">
                  <c:v>2016-06-15 16:43</c:v>
                </c:pt>
                <c:pt idx="1091">
                  <c:v>2016-06-15 16:43</c:v>
                </c:pt>
                <c:pt idx="1092">
                  <c:v>2016-06-15 16:43</c:v>
                </c:pt>
                <c:pt idx="1093">
                  <c:v>2016-06-15 16:43</c:v>
                </c:pt>
                <c:pt idx="1094">
                  <c:v>2016-06-15 16:43</c:v>
                </c:pt>
                <c:pt idx="1095">
                  <c:v>2016-06-15 16:43</c:v>
                </c:pt>
                <c:pt idx="1096">
                  <c:v>2016-06-15 16:43</c:v>
                </c:pt>
                <c:pt idx="1097">
                  <c:v>2016-06-15 16:43</c:v>
                </c:pt>
                <c:pt idx="1098">
                  <c:v>2016-06-15 16:43</c:v>
                </c:pt>
                <c:pt idx="1099">
                  <c:v>2016-06-15 16:43</c:v>
                </c:pt>
                <c:pt idx="1100">
                  <c:v>2016-06-15 16:43</c:v>
                </c:pt>
                <c:pt idx="1101">
                  <c:v>2016-06-15 16:43</c:v>
                </c:pt>
                <c:pt idx="1102">
                  <c:v>2016-06-15 16:43</c:v>
                </c:pt>
                <c:pt idx="1103">
                  <c:v>2016-06-15 16:43</c:v>
                </c:pt>
                <c:pt idx="1104">
                  <c:v>2016-06-15 16:43</c:v>
                </c:pt>
                <c:pt idx="1105">
                  <c:v>2016-06-15 16:43</c:v>
                </c:pt>
                <c:pt idx="1106">
                  <c:v>2016-06-15 16:43</c:v>
                </c:pt>
                <c:pt idx="1107">
                  <c:v>2016-06-15 16:43</c:v>
                </c:pt>
                <c:pt idx="1108">
                  <c:v>2016-06-15 16:43</c:v>
                </c:pt>
                <c:pt idx="1109">
                  <c:v>2016-06-15 16:43</c:v>
                </c:pt>
                <c:pt idx="1110">
                  <c:v>2016-06-15 16:43</c:v>
                </c:pt>
                <c:pt idx="1111">
                  <c:v>2016-06-15 16:43</c:v>
                </c:pt>
                <c:pt idx="1112">
                  <c:v>2016-06-15 16:43</c:v>
                </c:pt>
                <c:pt idx="1113">
                  <c:v>2016-06-15 16:43</c:v>
                </c:pt>
                <c:pt idx="1114">
                  <c:v>2016-06-15 16:43</c:v>
                </c:pt>
                <c:pt idx="1115">
                  <c:v>2016-06-15 16:43</c:v>
                </c:pt>
                <c:pt idx="1116">
                  <c:v>2016-06-15 16:43</c:v>
                </c:pt>
                <c:pt idx="1117">
                  <c:v>2016-06-15 16:43</c:v>
                </c:pt>
                <c:pt idx="1118">
                  <c:v>2016-06-15 16:44</c:v>
                </c:pt>
                <c:pt idx="1119">
                  <c:v>2016-06-15 16:44</c:v>
                </c:pt>
                <c:pt idx="1120">
                  <c:v>2016-06-15 16:44</c:v>
                </c:pt>
                <c:pt idx="1121">
                  <c:v>2016-06-15 16:44</c:v>
                </c:pt>
                <c:pt idx="1122">
                  <c:v>2016-06-15 16:44</c:v>
                </c:pt>
                <c:pt idx="1123">
                  <c:v>2016-06-15 16:44</c:v>
                </c:pt>
                <c:pt idx="1124">
                  <c:v>2016-06-15 16:44</c:v>
                </c:pt>
                <c:pt idx="1125">
                  <c:v>2016-06-15 16:44</c:v>
                </c:pt>
                <c:pt idx="1126">
                  <c:v>2016-06-15 16:44</c:v>
                </c:pt>
                <c:pt idx="1127">
                  <c:v>2016-06-15 16:44</c:v>
                </c:pt>
                <c:pt idx="1128">
                  <c:v>2016-06-15 16:44</c:v>
                </c:pt>
                <c:pt idx="1129">
                  <c:v>2016-06-15 16:44</c:v>
                </c:pt>
                <c:pt idx="1130">
                  <c:v>2016-06-15 16:44</c:v>
                </c:pt>
                <c:pt idx="1131">
                  <c:v>2016-06-15 16:44</c:v>
                </c:pt>
                <c:pt idx="1132">
                  <c:v>2016-06-15 16:44</c:v>
                </c:pt>
                <c:pt idx="1133">
                  <c:v>2016-06-15 16:44</c:v>
                </c:pt>
                <c:pt idx="1134">
                  <c:v>2016-06-15 16:44</c:v>
                </c:pt>
                <c:pt idx="1135">
                  <c:v>2016-06-15 16:44</c:v>
                </c:pt>
                <c:pt idx="1136">
                  <c:v>2016-06-15 16:44</c:v>
                </c:pt>
                <c:pt idx="1137">
                  <c:v>2016-06-15 16:44</c:v>
                </c:pt>
                <c:pt idx="1138">
                  <c:v>2016-06-15 16:44</c:v>
                </c:pt>
                <c:pt idx="1139">
                  <c:v>2016-06-15 16:44</c:v>
                </c:pt>
                <c:pt idx="1140">
                  <c:v>2016-06-15 16:44</c:v>
                </c:pt>
                <c:pt idx="1141">
                  <c:v>2016-06-15 16:44</c:v>
                </c:pt>
                <c:pt idx="1142">
                  <c:v>2016-06-15 16:44</c:v>
                </c:pt>
                <c:pt idx="1143">
                  <c:v>2016-06-15 16:44</c:v>
                </c:pt>
                <c:pt idx="1144">
                  <c:v>2016-06-15 16:44</c:v>
                </c:pt>
                <c:pt idx="1145">
                  <c:v>2016-06-15 16:44</c:v>
                </c:pt>
                <c:pt idx="1146">
                  <c:v>2016-06-15 16:44</c:v>
                </c:pt>
                <c:pt idx="1147">
                  <c:v>2016-06-15 16:44</c:v>
                </c:pt>
                <c:pt idx="1148">
                  <c:v>2016-06-15 16:44</c:v>
                </c:pt>
                <c:pt idx="1149">
                  <c:v>2016-06-15 16:44</c:v>
                </c:pt>
                <c:pt idx="1150">
                  <c:v>2016-06-15 16:44</c:v>
                </c:pt>
                <c:pt idx="1151">
                  <c:v>2016-06-15 16:44</c:v>
                </c:pt>
                <c:pt idx="1152">
                  <c:v>2016-06-15 16:44</c:v>
                </c:pt>
                <c:pt idx="1153">
                  <c:v>2016-06-15 16:44</c:v>
                </c:pt>
                <c:pt idx="1154">
                  <c:v>2016-06-15 16:44</c:v>
                </c:pt>
                <c:pt idx="1155">
                  <c:v>2016-06-15 16:44</c:v>
                </c:pt>
                <c:pt idx="1156">
                  <c:v>2016-06-15 16:44</c:v>
                </c:pt>
                <c:pt idx="1157">
                  <c:v>2016-06-15 16:44</c:v>
                </c:pt>
                <c:pt idx="1158">
                  <c:v>2016-06-15 16:44</c:v>
                </c:pt>
                <c:pt idx="1159">
                  <c:v>2016-06-15 16:44</c:v>
                </c:pt>
                <c:pt idx="1160">
                  <c:v>2016-06-15 16:44</c:v>
                </c:pt>
                <c:pt idx="1161">
                  <c:v>2016-06-15 16:44</c:v>
                </c:pt>
                <c:pt idx="1162">
                  <c:v>2016-06-15 16:44</c:v>
                </c:pt>
                <c:pt idx="1163">
                  <c:v>2016-06-15 16:44</c:v>
                </c:pt>
                <c:pt idx="1164">
                  <c:v>2016-06-15 16:44</c:v>
                </c:pt>
                <c:pt idx="1165">
                  <c:v>2016-06-15 16:44</c:v>
                </c:pt>
                <c:pt idx="1166">
                  <c:v>2016-06-15 16:44</c:v>
                </c:pt>
                <c:pt idx="1167">
                  <c:v>2016-06-15 16:44</c:v>
                </c:pt>
                <c:pt idx="1168">
                  <c:v>2016-06-15 16:44</c:v>
                </c:pt>
                <c:pt idx="1169">
                  <c:v>2016-06-15 16:44</c:v>
                </c:pt>
                <c:pt idx="1170">
                  <c:v>2016-06-15 16:44</c:v>
                </c:pt>
                <c:pt idx="1171">
                  <c:v>2016-06-15 16:44</c:v>
                </c:pt>
                <c:pt idx="1172">
                  <c:v>2016-06-15 16:44</c:v>
                </c:pt>
                <c:pt idx="1173">
                  <c:v>2016-06-15 16:44</c:v>
                </c:pt>
                <c:pt idx="1174">
                  <c:v>2016-06-15 16:45</c:v>
                </c:pt>
                <c:pt idx="1175">
                  <c:v>2016-06-15 16:45</c:v>
                </c:pt>
                <c:pt idx="1176">
                  <c:v>2016-06-15 16:45</c:v>
                </c:pt>
                <c:pt idx="1177">
                  <c:v>2016-06-15 16:45</c:v>
                </c:pt>
                <c:pt idx="1178">
                  <c:v>2016-06-15 16:45</c:v>
                </c:pt>
                <c:pt idx="1179">
                  <c:v>2016-06-15 16:45</c:v>
                </c:pt>
                <c:pt idx="1180">
                  <c:v>2016-06-15 16:45</c:v>
                </c:pt>
                <c:pt idx="1181">
                  <c:v>2016-06-15 16:45</c:v>
                </c:pt>
                <c:pt idx="1182">
                  <c:v>2016-06-15 16:45</c:v>
                </c:pt>
                <c:pt idx="1183">
                  <c:v>2016-06-15 16:45</c:v>
                </c:pt>
                <c:pt idx="1184">
                  <c:v>2016-06-15 16:45</c:v>
                </c:pt>
                <c:pt idx="1185">
                  <c:v>2016-06-15 16:45</c:v>
                </c:pt>
                <c:pt idx="1186">
                  <c:v>2016-06-15 16:45</c:v>
                </c:pt>
                <c:pt idx="1187">
                  <c:v>2016-06-15 16:45</c:v>
                </c:pt>
                <c:pt idx="1188">
                  <c:v>2016-06-15 16:45</c:v>
                </c:pt>
                <c:pt idx="1189">
                  <c:v>2016-06-15 16:45</c:v>
                </c:pt>
                <c:pt idx="1190">
                  <c:v>2016-06-15 16:45</c:v>
                </c:pt>
                <c:pt idx="1191">
                  <c:v>2016-06-15 16:45</c:v>
                </c:pt>
                <c:pt idx="1192">
                  <c:v>2016-06-15 16:45</c:v>
                </c:pt>
                <c:pt idx="1193">
                  <c:v>2016-06-15 16:45</c:v>
                </c:pt>
                <c:pt idx="1194">
                  <c:v>2016-06-15 16:45</c:v>
                </c:pt>
                <c:pt idx="1195">
                  <c:v>2016-06-15 16:45</c:v>
                </c:pt>
                <c:pt idx="1196">
                  <c:v>2016-06-15 16:45</c:v>
                </c:pt>
                <c:pt idx="1197">
                  <c:v>2016-06-15 16:45</c:v>
                </c:pt>
                <c:pt idx="1198">
                  <c:v>2016-06-15 16:45</c:v>
                </c:pt>
                <c:pt idx="1199">
                  <c:v>2016-06-15 16:45</c:v>
                </c:pt>
                <c:pt idx="1200">
                  <c:v>2016-06-15 16:45</c:v>
                </c:pt>
                <c:pt idx="1201">
                  <c:v>2016-06-15 16:45</c:v>
                </c:pt>
                <c:pt idx="1202">
                  <c:v>2016-06-15 16:45</c:v>
                </c:pt>
                <c:pt idx="1203">
                  <c:v>2016-06-15 16:45</c:v>
                </c:pt>
                <c:pt idx="1204">
                  <c:v>2016-06-15 16:45</c:v>
                </c:pt>
                <c:pt idx="1205">
                  <c:v>2016-06-15 16:45</c:v>
                </c:pt>
                <c:pt idx="1206">
                  <c:v>2016-06-15 16:45</c:v>
                </c:pt>
                <c:pt idx="1207">
                  <c:v>2016-06-15 16:45</c:v>
                </c:pt>
                <c:pt idx="1208">
                  <c:v>2016-06-15 16:45</c:v>
                </c:pt>
                <c:pt idx="1209">
                  <c:v>2016-06-15 16:45</c:v>
                </c:pt>
                <c:pt idx="1210">
                  <c:v>2016-06-15 16:45</c:v>
                </c:pt>
                <c:pt idx="1211">
                  <c:v>2016-06-15 16:45</c:v>
                </c:pt>
                <c:pt idx="1212">
                  <c:v>2016-06-15 16:45</c:v>
                </c:pt>
                <c:pt idx="1213">
                  <c:v>2016-06-15 16:45</c:v>
                </c:pt>
                <c:pt idx="1214">
                  <c:v>2016-06-15 16:45</c:v>
                </c:pt>
                <c:pt idx="1215">
                  <c:v>2016-06-15 16:45</c:v>
                </c:pt>
                <c:pt idx="1216">
                  <c:v>2016-06-15 16:45</c:v>
                </c:pt>
                <c:pt idx="1217">
                  <c:v>2016-06-15 16:45</c:v>
                </c:pt>
                <c:pt idx="1218">
                  <c:v>2016-06-15 16:45</c:v>
                </c:pt>
                <c:pt idx="1219">
                  <c:v>2016-06-15 16:45</c:v>
                </c:pt>
                <c:pt idx="1220">
                  <c:v>2016-06-15 16:45</c:v>
                </c:pt>
                <c:pt idx="1221">
                  <c:v>2016-06-15 16:45</c:v>
                </c:pt>
                <c:pt idx="1222">
                  <c:v>2016-06-15 16:45</c:v>
                </c:pt>
                <c:pt idx="1223">
                  <c:v>2016-06-15 16:45</c:v>
                </c:pt>
                <c:pt idx="1224">
                  <c:v>2016-06-15 16:45</c:v>
                </c:pt>
                <c:pt idx="1225">
                  <c:v>2016-06-15 16:45</c:v>
                </c:pt>
                <c:pt idx="1226">
                  <c:v>2016-06-15 16:45</c:v>
                </c:pt>
                <c:pt idx="1227">
                  <c:v>2016-06-15 16:45</c:v>
                </c:pt>
                <c:pt idx="1228">
                  <c:v>2016-06-15 16:45</c:v>
                </c:pt>
                <c:pt idx="1229">
                  <c:v>2016-06-15 16:45</c:v>
                </c:pt>
                <c:pt idx="1230">
                  <c:v>2016-06-15 16:45</c:v>
                </c:pt>
                <c:pt idx="1231">
                  <c:v>2016-06-15 16:45</c:v>
                </c:pt>
                <c:pt idx="1232">
                  <c:v>2016-06-15 16:46</c:v>
                </c:pt>
                <c:pt idx="1233">
                  <c:v>2016-06-15 16:46</c:v>
                </c:pt>
                <c:pt idx="1234">
                  <c:v>2016-06-15 16:46</c:v>
                </c:pt>
                <c:pt idx="1235">
                  <c:v>2016-06-15 16:46</c:v>
                </c:pt>
                <c:pt idx="1236">
                  <c:v>2016-06-15 16:46</c:v>
                </c:pt>
                <c:pt idx="1237">
                  <c:v>2016-06-15 16:46</c:v>
                </c:pt>
                <c:pt idx="1238">
                  <c:v>2016-06-15 16:46</c:v>
                </c:pt>
                <c:pt idx="1239">
                  <c:v>2016-06-15 16:46</c:v>
                </c:pt>
                <c:pt idx="1240">
                  <c:v>2016-06-15 16:46</c:v>
                </c:pt>
                <c:pt idx="1241">
                  <c:v>2016-06-15 16:46</c:v>
                </c:pt>
                <c:pt idx="1242">
                  <c:v>2016-06-15 16:46</c:v>
                </c:pt>
                <c:pt idx="1243">
                  <c:v>2016-06-15 16:46</c:v>
                </c:pt>
                <c:pt idx="1244">
                  <c:v>2016-06-15 16:46</c:v>
                </c:pt>
                <c:pt idx="1245">
                  <c:v>2016-06-15 16:46</c:v>
                </c:pt>
                <c:pt idx="1246">
                  <c:v>2016-06-15 16:46</c:v>
                </c:pt>
                <c:pt idx="1247">
                  <c:v>2016-06-15 16:46</c:v>
                </c:pt>
                <c:pt idx="1248">
                  <c:v>2016-06-15 16:46</c:v>
                </c:pt>
                <c:pt idx="1249">
                  <c:v>2016-06-15 16:46</c:v>
                </c:pt>
                <c:pt idx="1250">
                  <c:v>2016-06-15 16:46</c:v>
                </c:pt>
                <c:pt idx="1251">
                  <c:v>2016-06-15 16:46</c:v>
                </c:pt>
                <c:pt idx="1252">
                  <c:v>2016-06-15 16:46</c:v>
                </c:pt>
                <c:pt idx="1253">
                  <c:v>2016-06-15 16:46</c:v>
                </c:pt>
                <c:pt idx="1254">
                  <c:v>2016-06-15 16:46</c:v>
                </c:pt>
                <c:pt idx="1255">
                  <c:v>2016-06-15 16:46</c:v>
                </c:pt>
                <c:pt idx="1256">
                  <c:v>2016-06-15 16:46</c:v>
                </c:pt>
                <c:pt idx="1257">
                  <c:v>2016-06-15 16:46</c:v>
                </c:pt>
                <c:pt idx="1258">
                  <c:v>2016-06-15 16:46</c:v>
                </c:pt>
                <c:pt idx="1259">
                  <c:v>2016-06-15 16:46</c:v>
                </c:pt>
                <c:pt idx="1260">
                  <c:v>2016-06-15 16:46</c:v>
                </c:pt>
                <c:pt idx="1261">
                  <c:v>2016-06-15 16:46</c:v>
                </c:pt>
                <c:pt idx="1262">
                  <c:v>2016-06-15 16:46</c:v>
                </c:pt>
                <c:pt idx="1263">
                  <c:v>2016-06-15 16:46</c:v>
                </c:pt>
                <c:pt idx="1264">
                  <c:v>2016-06-15 16:46</c:v>
                </c:pt>
                <c:pt idx="1265">
                  <c:v>2016-06-15 16:46</c:v>
                </c:pt>
                <c:pt idx="1266">
                  <c:v>2016-06-15 16:46</c:v>
                </c:pt>
                <c:pt idx="1267">
                  <c:v>2016-06-15 16:46</c:v>
                </c:pt>
                <c:pt idx="1268">
                  <c:v>2016-06-15 16:46</c:v>
                </c:pt>
                <c:pt idx="1269">
                  <c:v>2016-06-15 16:46</c:v>
                </c:pt>
                <c:pt idx="1270">
                  <c:v>2016-06-15 16:46</c:v>
                </c:pt>
                <c:pt idx="1271">
                  <c:v>2016-06-15 16:46</c:v>
                </c:pt>
                <c:pt idx="1272">
                  <c:v>2016-06-15 16:46</c:v>
                </c:pt>
                <c:pt idx="1273">
                  <c:v>2016-06-15 16:46</c:v>
                </c:pt>
                <c:pt idx="1274">
                  <c:v>2016-06-15 16:46</c:v>
                </c:pt>
                <c:pt idx="1275">
                  <c:v>2016-06-15 16:46</c:v>
                </c:pt>
                <c:pt idx="1276">
                  <c:v>2016-06-15 16:46</c:v>
                </c:pt>
                <c:pt idx="1277">
                  <c:v>2016-06-15 16:46</c:v>
                </c:pt>
                <c:pt idx="1278">
                  <c:v>2016-06-15 16:46</c:v>
                </c:pt>
                <c:pt idx="1279">
                  <c:v>2016-06-15 16:46</c:v>
                </c:pt>
                <c:pt idx="1280">
                  <c:v>2016-06-15 16:46</c:v>
                </c:pt>
                <c:pt idx="1281">
                  <c:v>2016-06-15 16:46</c:v>
                </c:pt>
                <c:pt idx="1282">
                  <c:v>2016-06-15 16:46</c:v>
                </c:pt>
                <c:pt idx="1283">
                  <c:v>2016-06-15 16:46</c:v>
                </c:pt>
                <c:pt idx="1284">
                  <c:v>2016-06-15 16:46</c:v>
                </c:pt>
                <c:pt idx="1285">
                  <c:v>2016-06-15 16:46</c:v>
                </c:pt>
                <c:pt idx="1286">
                  <c:v>2016-06-15 16:46</c:v>
                </c:pt>
                <c:pt idx="1287">
                  <c:v>2016-06-15 16:46</c:v>
                </c:pt>
                <c:pt idx="1288">
                  <c:v>2016-06-15 16:46</c:v>
                </c:pt>
                <c:pt idx="1289">
                  <c:v>2016-06-15 16:46</c:v>
                </c:pt>
                <c:pt idx="1290">
                  <c:v>2016-06-15 16:47</c:v>
                </c:pt>
                <c:pt idx="1291">
                  <c:v>2016-06-15 16:47</c:v>
                </c:pt>
                <c:pt idx="1292">
                  <c:v>2016-06-15 16:47</c:v>
                </c:pt>
                <c:pt idx="1293">
                  <c:v>2016-06-15 16:47</c:v>
                </c:pt>
                <c:pt idx="1294">
                  <c:v>2016-06-15 16:47</c:v>
                </c:pt>
                <c:pt idx="1295">
                  <c:v>2016-06-15 16:47</c:v>
                </c:pt>
                <c:pt idx="1296">
                  <c:v>2016-06-15 16:47</c:v>
                </c:pt>
                <c:pt idx="1297">
                  <c:v>2016-06-15 16:47</c:v>
                </c:pt>
                <c:pt idx="1298">
                  <c:v>2016-06-15 16:47</c:v>
                </c:pt>
                <c:pt idx="1299">
                  <c:v>2016-06-15 16:47</c:v>
                </c:pt>
                <c:pt idx="1300">
                  <c:v>2016-06-15 16:47</c:v>
                </c:pt>
                <c:pt idx="1301">
                  <c:v>2016-06-15 16:47</c:v>
                </c:pt>
                <c:pt idx="1302">
                  <c:v>2016-06-15 16:47</c:v>
                </c:pt>
                <c:pt idx="1303">
                  <c:v>2016-06-15 16:47</c:v>
                </c:pt>
                <c:pt idx="1304">
                  <c:v>2016-06-15 16:47</c:v>
                </c:pt>
                <c:pt idx="1305">
                  <c:v>2016-06-15 16:47</c:v>
                </c:pt>
                <c:pt idx="1306">
                  <c:v>2016-06-15 16:47</c:v>
                </c:pt>
                <c:pt idx="1307">
                  <c:v>2016-06-15 16:47</c:v>
                </c:pt>
                <c:pt idx="1308">
                  <c:v>2016-06-15 16:47</c:v>
                </c:pt>
                <c:pt idx="1309">
                  <c:v>2016-06-15 16:47</c:v>
                </c:pt>
                <c:pt idx="1310">
                  <c:v>2016-06-15 16:47</c:v>
                </c:pt>
                <c:pt idx="1311">
                  <c:v>2016-06-15 16:47</c:v>
                </c:pt>
                <c:pt idx="1312">
                  <c:v>2016-06-15 16:47</c:v>
                </c:pt>
                <c:pt idx="1313">
                  <c:v>2016-06-15 16:47</c:v>
                </c:pt>
                <c:pt idx="1314">
                  <c:v>2016-06-15 16:47</c:v>
                </c:pt>
                <c:pt idx="1315">
                  <c:v>2016-06-15 16:47</c:v>
                </c:pt>
                <c:pt idx="1316">
                  <c:v>2016-06-15 16:47</c:v>
                </c:pt>
                <c:pt idx="1317">
                  <c:v>2016-06-15 16:47</c:v>
                </c:pt>
                <c:pt idx="1318">
                  <c:v>2016-06-15 16:47</c:v>
                </c:pt>
                <c:pt idx="1319">
                  <c:v>2016-06-15 16:47</c:v>
                </c:pt>
                <c:pt idx="1320">
                  <c:v>2016-06-15 16:47</c:v>
                </c:pt>
                <c:pt idx="1321">
                  <c:v>2016-06-15 16:47</c:v>
                </c:pt>
                <c:pt idx="1322">
                  <c:v>2016-06-15 16:47</c:v>
                </c:pt>
                <c:pt idx="1323">
                  <c:v>2016-06-15 16:47</c:v>
                </c:pt>
                <c:pt idx="1324">
                  <c:v>2016-06-15 16:47</c:v>
                </c:pt>
                <c:pt idx="1325">
                  <c:v>2016-06-15 16:47</c:v>
                </c:pt>
                <c:pt idx="1326">
                  <c:v>2016-06-15 16:47</c:v>
                </c:pt>
                <c:pt idx="1327">
                  <c:v>2016-06-15 16:47</c:v>
                </c:pt>
                <c:pt idx="1328">
                  <c:v>2016-06-15 16:47</c:v>
                </c:pt>
                <c:pt idx="1329">
                  <c:v>2016-06-15 16:47</c:v>
                </c:pt>
                <c:pt idx="1330">
                  <c:v>2016-06-15 16:47</c:v>
                </c:pt>
                <c:pt idx="1331">
                  <c:v>2016-06-15 16:47</c:v>
                </c:pt>
                <c:pt idx="1332">
                  <c:v>2016-06-15 16:47</c:v>
                </c:pt>
                <c:pt idx="1333">
                  <c:v>2016-06-15 16:47</c:v>
                </c:pt>
                <c:pt idx="1334">
                  <c:v>2016-06-15 16:47</c:v>
                </c:pt>
                <c:pt idx="1335">
                  <c:v>2016-06-15 16:47</c:v>
                </c:pt>
                <c:pt idx="1336">
                  <c:v>2016-06-15 16:47</c:v>
                </c:pt>
                <c:pt idx="1337">
                  <c:v>2016-06-15 16:47</c:v>
                </c:pt>
                <c:pt idx="1338">
                  <c:v>2016-06-15 16:47</c:v>
                </c:pt>
                <c:pt idx="1339">
                  <c:v>2016-06-15 16:47</c:v>
                </c:pt>
                <c:pt idx="1340">
                  <c:v>2016-06-15 16:47</c:v>
                </c:pt>
                <c:pt idx="1341">
                  <c:v>2016-06-15 16:47</c:v>
                </c:pt>
                <c:pt idx="1342">
                  <c:v>2016-06-15 16:47</c:v>
                </c:pt>
                <c:pt idx="1343">
                  <c:v>2016-06-15 16:47</c:v>
                </c:pt>
                <c:pt idx="1344">
                  <c:v>2016-06-15 16:48</c:v>
                </c:pt>
                <c:pt idx="1345">
                  <c:v>2016-06-15 16:48</c:v>
                </c:pt>
                <c:pt idx="1346">
                  <c:v>2016-06-15 16:48</c:v>
                </c:pt>
                <c:pt idx="1347">
                  <c:v>2016-06-15 16:48</c:v>
                </c:pt>
                <c:pt idx="1348">
                  <c:v>2016-06-15 16:48</c:v>
                </c:pt>
                <c:pt idx="1349">
                  <c:v>2016-06-15 16:48</c:v>
                </c:pt>
                <c:pt idx="1350">
                  <c:v>2016-06-15 16:48</c:v>
                </c:pt>
                <c:pt idx="1351">
                  <c:v>2016-06-15 16:48</c:v>
                </c:pt>
                <c:pt idx="1352">
                  <c:v>2016-06-15 16:48</c:v>
                </c:pt>
                <c:pt idx="1353">
                  <c:v>2016-06-15 16:48</c:v>
                </c:pt>
                <c:pt idx="1354">
                  <c:v>2016-06-15 16:48</c:v>
                </c:pt>
                <c:pt idx="1355">
                  <c:v>2016-06-15 16:48</c:v>
                </c:pt>
                <c:pt idx="1356">
                  <c:v>2016-06-15 16:48</c:v>
                </c:pt>
                <c:pt idx="1357">
                  <c:v>2016-06-15 16:48</c:v>
                </c:pt>
                <c:pt idx="1358">
                  <c:v>2016-06-15 16:48</c:v>
                </c:pt>
                <c:pt idx="1359">
                  <c:v>2016-06-15 16:48</c:v>
                </c:pt>
                <c:pt idx="1360">
                  <c:v>2016-06-15 16:48</c:v>
                </c:pt>
                <c:pt idx="1361">
                  <c:v>2016-06-15 16:48</c:v>
                </c:pt>
                <c:pt idx="1362">
                  <c:v>2016-06-15 16:48</c:v>
                </c:pt>
                <c:pt idx="1363">
                  <c:v>2016-06-15 16:48</c:v>
                </c:pt>
                <c:pt idx="1364">
                  <c:v>2016-06-15 16:48</c:v>
                </c:pt>
                <c:pt idx="1365">
                  <c:v>2016-06-15 16:48</c:v>
                </c:pt>
                <c:pt idx="1366">
                  <c:v>2016-06-15 16:48</c:v>
                </c:pt>
                <c:pt idx="1367">
                  <c:v>2016-06-15 16:48</c:v>
                </c:pt>
                <c:pt idx="1368">
                  <c:v>2016-06-15 16:48</c:v>
                </c:pt>
                <c:pt idx="1369">
                  <c:v>2016-06-15 16:48</c:v>
                </c:pt>
                <c:pt idx="1370">
                  <c:v>2016-06-15 16:48</c:v>
                </c:pt>
                <c:pt idx="1371">
                  <c:v>2016-06-15 16:48</c:v>
                </c:pt>
                <c:pt idx="1372">
                  <c:v>2016-06-15 16:48</c:v>
                </c:pt>
                <c:pt idx="1373">
                  <c:v>2016-06-15 16:48</c:v>
                </c:pt>
                <c:pt idx="1374">
                  <c:v>2016-06-15 16:48</c:v>
                </c:pt>
                <c:pt idx="1375">
                  <c:v>2016-06-15 16:48</c:v>
                </c:pt>
                <c:pt idx="1376">
                  <c:v>2016-06-15 16:48</c:v>
                </c:pt>
                <c:pt idx="1377">
                  <c:v>2016-06-15 16:48</c:v>
                </c:pt>
                <c:pt idx="1378">
                  <c:v>2016-06-15 16:48</c:v>
                </c:pt>
                <c:pt idx="1379">
                  <c:v>2016-06-15 16:48</c:v>
                </c:pt>
                <c:pt idx="1380">
                  <c:v>2016-06-15 16:48</c:v>
                </c:pt>
                <c:pt idx="1381">
                  <c:v>2016-06-15 16:48</c:v>
                </c:pt>
                <c:pt idx="1382">
                  <c:v>2016-06-15 16:48</c:v>
                </c:pt>
                <c:pt idx="1383">
                  <c:v>2016-06-15 16:48</c:v>
                </c:pt>
                <c:pt idx="1384">
                  <c:v>2016-06-15 16:48</c:v>
                </c:pt>
                <c:pt idx="1385">
                  <c:v>2016-06-15 16:48</c:v>
                </c:pt>
                <c:pt idx="1386">
                  <c:v>2016-06-15 16:48</c:v>
                </c:pt>
                <c:pt idx="1387">
                  <c:v>2016-06-15 16:48</c:v>
                </c:pt>
                <c:pt idx="1388">
                  <c:v>2016-06-15 16:48</c:v>
                </c:pt>
                <c:pt idx="1389">
                  <c:v>2016-06-15 16:48</c:v>
                </c:pt>
                <c:pt idx="1390">
                  <c:v>2016-06-15 16:48</c:v>
                </c:pt>
                <c:pt idx="1391">
                  <c:v>2016-06-15 16:48</c:v>
                </c:pt>
                <c:pt idx="1392">
                  <c:v>2016-06-15 16:48</c:v>
                </c:pt>
                <c:pt idx="1393">
                  <c:v>2016-06-15 16:48</c:v>
                </c:pt>
                <c:pt idx="1394">
                  <c:v>2016-06-15 16:48</c:v>
                </c:pt>
                <c:pt idx="1395">
                  <c:v>2016-06-15 16:48</c:v>
                </c:pt>
                <c:pt idx="1396">
                  <c:v>2016-06-15 16:48</c:v>
                </c:pt>
                <c:pt idx="1397">
                  <c:v>2016-06-15 16:48</c:v>
                </c:pt>
                <c:pt idx="1398">
                  <c:v>2016-06-15 16:48</c:v>
                </c:pt>
                <c:pt idx="1399">
                  <c:v>2016-06-15 16:48</c:v>
                </c:pt>
                <c:pt idx="1400">
                  <c:v>2016-06-15 16:48</c:v>
                </c:pt>
                <c:pt idx="1401">
                  <c:v>2016-06-15 16:48</c:v>
                </c:pt>
                <c:pt idx="1402">
                  <c:v>2016-06-15 16:48</c:v>
                </c:pt>
                <c:pt idx="1403">
                  <c:v>2016-06-15 16:49</c:v>
                </c:pt>
                <c:pt idx="1404">
                  <c:v>2016-06-15 16:49</c:v>
                </c:pt>
                <c:pt idx="1405">
                  <c:v>2016-06-15 16:49</c:v>
                </c:pt>
                <c:pt idx="1406">
                  <c:v>2016-06-15 16:49</c:v>
                </c:pt>
                <c:pt idx="1407">
                  <c:v>2016-06-15 16:49</c:v>
                </c:pt>
                <c:pt idx="1408">
                  <c:v>2016-06-15 16:49</c:v>
                </c:pt>
                <c:pt idx="1409">
                  <c:v>2016-06-15 16:49</c:v>
                </c:pt>
                <c:pt idx="1410">
                  <c:v>2016-06-15 16:49</c:v>
                </c:pt>
                <c:pt idx="1411">
                  <c:v>2016-06-15 16:49</c:v>
                </c:pt>
                <c:pt idx="1412">
                  <c:v>2016-06-15 16:49</c:v>
                </c:pt>
                <c:pt idx="1413">
                  <c:v>2016-06-15 16:49</c:v>
                </c:pt>
                <c:pt idx="1414">
                  <c:v>2016-06-15 16:49</c:v>
                </c:pt>
                <c:pt idx="1415">
                  <c:v>2016-06-15 16:49</c:v>
                </c:pt>
                <c:pt idx="1416">
                  <c:v>2016-06-15 16:49</c:v>
                </c:pt>
                <c:pt idx="1417">
                  <c:v>2016-06-15 16:49</c:v>
                </c:pt>
                <c:pt idx="1418">
                  <c:v>2016-06-15 16:49</c:v>
                </c:pt>
                <c:pt idx="1419">
                  <c:v>2016-06-15 16:49</c:v>
                </c:pt>
                <c:pt idx="1420">
                  <c:v>2016-06-15 16:49</c:v>
                </c:pt>
                <c:pt idx="1421">
                  <c:v>2016-06-15 16:49</c:v>
                </c:pt>
                <c:pt idx="1422">
                  <c:v>2016-06-15 16:49</c:v>
                </c:pt>
                <c:pt idx="1423">
                  <c:v>2016-06-15 16:49</c:v>
                </c:pt>
                <c:pt idx="1424">
                  <c:v>2016-06-15 16:49</c:v>
                </c:pt>
                <c:pt idx="1425">
                  <c:v>2016-06-15 16:49</c:v>
                </c:pt>
                <c:pt idx="1426">
                  <c:v>2016-06-15 16:49</c:v>
                </c:pt>
                <c:pt idx="1427">
                  <c:v>2016-06-15 16:49</c:v>
                </c:pt>
                <c:pt idx="1428">
                  <c:v>2016-06-15 16:49</c:v>
                </c:pt>
                <c:pt idx="1429">
                  <c:v>2016-06-15 16:49</c:v>
                </c:pt>
                <c:pt idx="1430">
                  <c:v>2016-06-15 16:49</c:v>
                </c:pt>
                <c:pt idx="1431">
                  <c:v>2016-06-15 16:49</c:v>
                </c:pt>
                <c:pt idx="1432">
                  <c:v>2016-06-15 16:49</c:v>
                </c:pt>
                <c:pt idx="1433">
                  <c:v>2016-06-15 16:49</c:v>
                </c:pt>
                <c:pt idx="1434">
                  <c:v>2016-06-15 16:49</c:v>
                </c:pt>
                <c:pt idx="1435">
                  <c:v>2016-06-15 16:49</c:v>
                </c:pt>
                <c:pt idx="1436">
                  <c:v>2016-06-15 16:49</c:v>
                </c:pt>
                <c:pt idx="1437">
                  <c:v>2016-06-15 16:49</c:v>
                </c:pt>
                <c:pt idx="1438">
                  <c:v>2016-06-15 16:49</c:v>
                </c:pt>
                <c:pt idx="1439">
                  <c:v>2016-06-15 16:49</c:v>
                </c:pt>
                <c:pt idx="1440">
                  <c:v>2016-06-15 16:49</c:v>
                </c:pt>
                <c:pt idx="1441">
                  <c:v>2016-06-15 16:49</c:v>
                </c:pt>
                <c:pt idx="1442">
                  <c:v>2016-06-15 16:49</c:v>
                </c:pt>
                <c:pt idx="1443">
                  <c:v>2016-06-15 16:49</c:v>
                </c:pt>
                <c:pt idx="1444">
                  <c:v>2016-06-15 16:49</c:v>
                </c:pt>
                <c:pt idx="1445">
                  <c:v>2016-06-15 16:49</c:v>
                </c:pt>
                <c:pt idx="1446">
                  <c:v>2016-06-15 16:49</c:v>
                </c:pt>
                <c:pt idx="1447">
                  <c:v>2016-06-15 16:49</c:v>
                </c:pt>
                <c:pt idx="1448">
                  <c:v>2016-06-15 16:49</c:v>
                </c:pt>
                <c:pt idx="1449">
                  <c:v>2016-06-15 16:49</c:v>
                </c:pt>
                <c:pt idx="1450">
                  <c:v>2016-06-15 16:49</c:v>
                </c:pt>
                <c:pt idx="1451">
                  <c:v>2016-06-15 16:49</c:v>
                </c:pt>
                <c:pt idx="1452">
                  <c:v>2016-06-15 16:49</c:v>
                </c:pt>
                <c:pt idx="1453">
                  <c:v>2016-06-15 16:49</c:v>
                </c:pt>
                <c:pt idx="1454">
                  <c:v>2016-06-15 16:49</c:v>
                </c:pt>
                <c:pt idx="1455">
                  <c:v>2016-06-15 16:49</c:v>
                </c:pt>
                <c:pt idx="1456">
                  <c:v>2016-06-15 16:49</c:v>
                </c:pt>
                <c:pt idx="1457">
                  <c:v>2016-06-15 16:49</c:v>
                </c:pt>
                <c:pt idx="1458">
                  <c:v>2016-06-15 16:49</c:v>
                </c:pt>
                <c:pt idx="1459">
                  <c:v>2016-06-15 16:49</c:v>
                </c:pt>
                <c:pt idx="1460">
                  <c:v>2016-06-15 16:49</c:v>
                </c:pt>
                <c:pt idx="1461">
                  <c:v>2016-06-15 16:50</c:v>
                </c:pt>
                <c:pt idx="1462">
                  <c:v>2016-06-15 16:50</c:v>
                </c:pt>
                <c:pt idx="1463">
                  <c:v>2016-06-15 16:50</c:v>
                </c:pt>
                <c:pt idx="1464">
                  <c:v>2016-06-15 16:50</c:v>
                </c:pt>
                <c:pt idx="1465">
                  <c:v>2016-06-15 16:50</c:v>
                </c:pt>
                <c:pt idx="1466">
                  <c:v>2016-06-15 16:50</c:v>
                </c:pt>
                <c:pt idx="1467">
                  <c:v>2016-06-15 16:50</c:v>
                </c:pt>
                <c:pt idx="1468">
                  <c:v>2016-06-15 16:50</c:v>
                </c:pt>
                <c:pt idx="1469">
                  <c:v>2016-06-15 16:50</c:v>
                </c:pt>
                <c:pt idx="1470">
                  <c:v>2016-06-15 16:50</c:v>
                </c:pt>
                <c:pt idx="1471">
                  <c:v>2016-06-15 16:50</c:v>
                </c:pt>
                <c:pt idx="1472">
                  <c:v>2016-06-15 16:50</c:v>
                </c:pt>
                <c:pt idx="1473">
                  <c:v>2016-06-15 16:50</c:v>
                </c:pt>
                <c:pt idx="1474">
                  <c:v>2016-06-15 16:50</c:v>
                </c:pt>
                <c:pt idx="1475">
                  <c:v>2016-06-15 16:50</c:v>
                </c:pt>
                <c:pt idx="1476">
                  <c:v>2016-06-15 16:50</c:v>
                </c:pt>
                <c:pt idx="1477">
                  <c:v>2016-06-15 16:50</c:v>
                </c:pt>
                <c:pt idx="1478">
                  <c:v>2016-06-15 16:50</c:v>
                </c:pt>
                <c:pt idx="1479">
                  <c:v>2016-06-15 16:50</c:v>
                </c:pt>
                <c:pt idx="1480">
                  <c:v>2016-06-15 16:50</c:v>
                </c:pt>
                <c:pt idx="1481">
                  <c:v>2016-06-15 16:50</c:v>
                </c:pt>
                <c:pt idx="1482">
                  <c:v>2016-06-15 16:50</c:v>
                </c:pt>
                <c:pt idx="1483">
                  <c:v>2016-06-15 16:50</c:v>
                </c:pt>
                <c:pt idx="1484">
                  <c:v>2016-06-15 16:50</c:v>
                </c:pt>
                <c:pt idx="1485">
                  <c:v>2016-06-15 16:50</c:v>
                </c:pt>
                <c:pt idx="1486">
                  <c:v>2016-06-15 16:50</c:v>
                </c:pt>
                <c:pt idx="1487">
                  <c:v>2016-06-15 16:50</c:v>
                </c:pt>
                <c:pt idx="1488">
                  <c:v>2016-06-15 16:50</c:v>
                </c:pt>
                <c:pt idx="1489">
                  <c:v>2016-06-15 16:50</c:v>
                </c:pt>
                <c:pt idx="1490">
                  <c:v>2016-06-15 16:50</c:v>
                </c:pt>
                <c:pt idx="1491">
                  <c:v>2016-06-15 16:50</c:v>
                </c:pt>
                <c:pt idx="1492">
                  <c:v>2016-06-15 16:50</c:v>
                </c:pt>
                <c:pt idx="1493">
                  <c:v>2016-06-15 16:50</c:v>
                </c:pt>
                <c:pt idx="1494">
                  <c:v>2016-06-15 16:50</c:v>
                </c:pt>
                <c:pt idx="1495">
                  <c:v>2016-06-15 16:50</c:v>
                </c:pt>
                <c:pt idx="1496">
                  <c:v>2016-06-15 16:50</c:v>
                </c:pt>
                <c:pt idx="1497">
                  <c:v>2016-06-15 16:50</c:v>
                </c:pt>
                <c:pt idx="1498">
                  <c:v>2016-06-15 16:50</c:v>
                </c:pt>
                <c:pt idx="1499">
                  <c:v>2016-06-15 16:50</c:v>
                </c:pt>
                <c:pt idx="1500">
                  <c:v>2016-06-15 16:50</c:v>
                </c:pt>
                <c:pt idx="1501">
                  <c:v>2016-06-15 16:50</c:v>
                </c:pt>
                <c:pt idx="1502">
                  <c:v>2016-06-15 16:50</c:v>
                </c:pt>
                <c:pt idx="1503">
                  <c:v>2016-06-15 16:50</c:v>
                </c:pt>
                <c:pt idx="1504">
                  <c:v>2016-06-15 16:50</c:v>
                </c:pt>
                <c:pt idx="1505">
                  <c:v>2016-06-15 16:50</c:v>
                </c:pt>
                <c:pt idx="1506">
                  <c:v>2016-06-15 16:50</c:v>
                </c:pt>
                <c:pt idx="1507">
                  <c:v>2016-06-15 16:50</c:v>
                </c:pt>
                <c:pt idx="1508">
                  <c:v>2016-06-15 16:50</c:v>
                </c:pt>
                <c:pt idx="1509">
                  <c:v>2016-06-15 16:50</c:v>
                </c:pt>
                <c:pt idx="1510">
                  <c:v>2016-06-15 16:50</c:v>
                </c:pt>
                <c:pt idx="1511">
                  <c:v>2016-06-15 16:50</c:v>
                </c:pt>
                <c:pt idx="1512">
                  <c:v>2016-06-15 16:50</c:v>
                </c:pt>
                <c:pt idx="1513">
                  <c:v>2016-06-15 16:50</c:v>
                </c:pt>
                <c:pt idx="1514">
                  <c:v>2016-06-15 16:50</c:v>
                </c:pt>
                <c:pt idx="1515">
                  <c:v>2016-06-15 16:50</c:v>
                </c:pt>
                <c:pt idx="1516">
                  <c:v>2016-06-15 16:50</c:v>
                </c:pt>
                <c:pt idx="1517">
                  <c:v>2016-06-15 16:50</c:v>
                </c:pt>
                <c:pt idx="1518">
                  <c:v>2016-06-15 16:51</c:v>
                </c:pt>
                <c:pt idx="1519">
                  <c:v>2016-06-15 16:51</c:v>
                </c:pt>
                <c:pt idx="1520">
                  <c:v>2016-06-15 16:51</c:v>
                </c:pt>
                <c:pt idx="1521">
                  <c:v>2016-06-15 16:51</c:v>
                </c:pt>
                <c:pt idx="1522">
                  <c:v>2016-06-15 16:51</c:v>
                </c:pt>
                <c:pt idx="1523">
                  <c:v>2016-06-15 16:51</c:v>
                </c:pt>
                <c:pt idx="1524">
                  <c:v>2016-06-15 16:51</c:v>
                </c:pt>
                <c:pt idx="1525">
                  <c:v>2016-06-15 16:51</c:v>
                </c:pt>
                <c:pt idx="1526">
                  <c:v>2016-06-15 16:51</c:v>
                </c:pt>
                <c:pt idx="1527">
                  <c:v>2016-06-15 16:51</c:v>
                </c:pt>
                <c:pt idx="1528">
                  <c:v>2016-06-15 16:51</c:v>
                </c:pt>
                <c:pt idx="1529">
                  <c:v>2016-06-15 16:51</c:v>
                </c:pt>
                <c:pt idx="1530">
                  <c:v>2016-06-15 16:51</c:v>
                </c:pt>
                <c:pt idx="1531">
                  <c:v>2016-06-15 16:51</c:v>
                </c:pt>
                <c:pt idx="1532">
                  <c:v>2016-06-15 16:51</c:v>
                </c:pt>
                <c:pt idx="1533">
                  <c:v>2016-06-15 16:51</c:v>
                </c:pt>
                <c:pt idx="1534">
                  <c:v>2016-06-15 16:51</c:v>
                </c:pt>
                <c:pt idx="1535">
                  <c:v>2016-06-15 16:51</c:v>
                </c:pt>
                <c:pt idx="1536">
                  <c:v>2016-06-15 16:51</c:v>
                </c:pt>
                <c:pt idx="1537">
                  <c:v>2016-06-15 16:51</c:v>
                </c:pt>
                <c:pt idx="1538">
                  <c:v>2016-06-15 16:51</c:v>
                </c:pt>
                <c:pt idx="1539">
                  <c:v>2016-06-15 16:51</c:v>
                </c:pt>
                <c:pt idx="1540">
                  <c:v>2016-06-15 16:51</c:v>
                </c:pt>
                <c:pt idx="1541">
                  <c:v>2016-06-15 16:51</c:v>
                </c:pt>
                <c:pt idx="1542">
                  <c:v>2016-06-15 16:51</c:v>
                </c:pt>
                <c:pt idx="1543">
                  <c:v>2016-06-15 16:51</c:v>
                </c:pt>
                <c:pt idx="1544">
                  <c:v>2016-06-15 16:51</c:v>
                </c:pt>
                <c:pt idx="1545">
                  <c:v>2016-06-15 16:51</c:v>
                </c:pt>
                <c:pt idx="1546">
                  <c:v>2016-06-15 16:51</c:v>
                </c:pt>
                <c:pt idx="1547">
                  <c:v>2016-06-15 16:51</c:v>
                </c:pt>
                <c:pt idx="1548">
                  <c:v>2016-06-15 16:51</c:v>
                </c:pt>
                <c:pt idx="1549">
                  <c:v>2016-06-15 16:51</c:v>
                </c:pt>
                <c:pt idx="1550">
                  <c:v>2016-06-15 16:51</c:v>
                </c:pt>
                <c:pt idx="1551">
                  <c:v>2016-06-15 16:51</c:v>
                </c:pt>
                <c:pt idx="1552">
                  <c:v>2016-06-15 16:51</c:v>
                </c:pt>
                <c:pt idx="1553">
                  <c:v>2016-06-15 16:51</c:v>
                </c:pt>
                <c:pt idx="1554">
                  <c:v>2016-06-15 16:51</c:v>
                </c:pt>
                <c:pt idx="1555">
                  <c:v>2016-06-15 16:51</c:v>
                </c:pt>
                <c:pt idx="1556">
                  <c:v>2016-06-15 16:51</c:v>
                </c:pt>
                <c:pt idx="1557">
                  <c:v>2016-06-15 16:51</c:v>
                </c:pt>
                <c:pt idx="1558">
                  <c:v>2016-06-15 16:51</c:v>
                </c:pt>
                <c:pt idx="1559">
                  <c:v>2016-06-15 16:51</c:v>
                </c:pt>
                <c:pt idx="1560">
                  <c:v>2016-06-15 16:51</c:v>
                </c:pt>
                <c:pt idx="1561">
                  <c:v>2016-06-15 16:51</c:v>
                </c:pt>
                <c:pt idx="1562">
                  <c:v>2016-06-15 16:51</c:v>
                </c:pt>
                <c:pt idx="1563">
                  <c:v>2016-06-15 16:51</c:v>
                </c:pt>
                <c:pt idx="1564">
                  <c:v>2016-06-15 16:51</c:v>
                </c:pt>
                <c:pt idx="1565">
                  <c:v>2016-06-15 16:51</c:v>
                </c:pt>
                <c:pt idx="1566">
                  <c:v>2016-06-15 16:51</c:v>
                </c:pt>
                <c:pt idx="1567">
                  <c:v>2016-06-15 16:51</c:v>
                </c:pt>
                <c:pt idx="1568">
                  <c:v>2016-06-15 16:51</c:v>
                </c:pt>
                <c:pt idx="1569">
                  <c:v>2016-06-15 16:51</c:v>
                </c:pt>
                <c:pt idx="1570">
                  <c:v>2016-06-15 16:51</c:v>
                </c:pt>
                <c:pt idx="1571">
                  <c:v>2016-06-15 16:51</c:v>
                </c:pt>
                <c:pt idx="1572">
                  <c:v>2016-06-15 16:52</c:v>
                </c:pt>
                <c:pt idx="1573">
                  <c:v>2016-06-15 16:52</c:v>
                </c:pt>
                <c:pt idx="1574">
                  <c:v>2016-06-15 16:52</c:v>
                </c:pt>
                <c:pt idx="1575">
                  <c:v>2016-06-15 16:52</c:v>
                </c:pt>
                <c:pt idx="1576">
                  <c:v>2016-06-15 16:52</c:v>
                </c:pt>
                <c:pt idx="1577">
                  <c:v>2016-06-15 16:52</c:v>
                </c:pt>
                <c:pt idx="1578">
                  <c:v>2016-06-15 16:52</c:v>
                </c:pt>
                <c:pt idx="1579">
                  <c:v>2016-06-15 16:52</c:v>
                </c:pt>
                <c:pt idx="1580">
                  <c:v>2016-06-15 16:52</c:v>
                </c:pt>
                <c:pt idx="1581">
                  <c:v>2016-06-15 16:52</c:v>
                </c:pt>
                <c:pt idx="1582">
                  <c:v>2016-06-15 16:52</c:v>
                </c:pt>
                <c:pt idx="1583">
                  <c:v>2016-06-15 16:52</c:v>
                </c:pt>
                <c:pt idx="1584">
                  <c:v>2016-06-15 16:52</c:v>
                </c:pt>
                <c:pt idx="1585">
                  <c:v>2016-06-15 16:52</c:v>
                </c:pt>
                <c:pt idx="1586">
                  <c:v>2016-06-15 16:52</c:v>
                </c:pt>
                <c:pt idx="1587">
                  <c:v>2016-06-15 16:52</c:v>
                </c:pt>
                <c:pt idx="1588">
                  <c:v>2016-06-15 16:52</c:v>
                </c:pt>
                <c:pt idx="1589">
                  <c:v>2016-06-15 16:52</c:v>
                </c:pt>
                <c:pt idx="1590">
                  <c:v>2016-06-15 16:52</c:v>
                </c:pt>
                <c:pt idx="1591">
                  <c:v>2016-06-15 16:52</c:v>
                </c:pt>
                <c:pt idx="1592">
                  <c:v>2016-06-15 16:52</c:v>
                </c:pt>
                <c:pt idx="1593">
                  <c:v>2016-06-15 16:52</c:v>
                </c:pt>
                <c:pt idx="1594">
                  <c:v>2016-06-15 16:52</c:v>
                </c:pt>
                <c:pt idx="1595">
                  <c:v>2016-06-15 16:52</c:v>
                </c:pt>
                <c:pt idx="1596">
                  <c:v>2016-06-15 16:52</c:v>
                </c:pt>
                <c:pt idx="1597">
                  <c:v>2016-06-15 16:52</c:v>
                </c:pt>
                <c:pt idx="1598">
                  <c:v>2016-06-15 16:52</c:v>
                </c:pt>
                <c:pt idx="1599">
                  <c:v>2016-06-15 16:52</c:v>
                </c:pt>
                <c:pt idx="1600">
                  <c:v>2016-06-15 16:52</c:v>
                </c:pt>
                <c:pt idx="1601">
                  <c:v>2016-06-15 16:52</c:v>
                </c:pt>
                <c:pt idx="1602">
                  <c:v>2016-06-15 16:52</c:v>
                </c:pt>
                <c:pt idx="1603">
                  <c:v>2016-06-15 16:52</c:v>
                </c:pt>
                <c:pt idx="1604">
                  <c:v>2016-06-15 16:52</c:v>
                </c:pt>
                <c:pt idx="1605">
                  <c:v>2016-06-15 16:52</c:v>
                </c:pt>
                <c:pt idx="1606">
                  <c:v>2016-06-15 16:52</c:v>
                </c:pt>
                <c:pt idx="1607">
                  <c:v>2016-06-15 16:52</c:v>
                </c:pt>
                <c:pt idx="1608">
                  <c:v>2016-06-15 16:52</c:v>
                </c:pt>
                <c:pt idx="1609">
                  <c:v>2016-06-15 16:52</c:v>
                </c:pt>
                <c:pt idx="1610">
                  <c:v>2016-06-15 16:52</c:v>
                </c:pt>
                <c:pt idx="1611">
                  <c:v>2016-06-15 16:52</c:v>
                </c:pt>
                <c:pt idx="1612">
                  <c:v>2016-06-15 16:52</c:v>
                </c:pt>
                <c:pt idx="1613">
                  <c:v>2016-06-15 16:52</c:v>
                </c:pt>
                <c:pt idx="1614">
                  <c:v>2016-06-15 16:52</c:v>
                </c:pt>
                <c:pt idx="1615">
                  <c:v>2016-06-15 16:52</c:v>
                </c:pt>
                <c:pt idx="1616">
                  <c:v>2016-06-15 16:52</c:v>
                </c:pt>
                <c:pt idx="1617">
                  <c:v>2016-06-15 16:52</c:v>
                </c:pt>
                <c:pt idx="1618">
                  <c:v>2016-06-15 16:52</c:v>
                </c:pt>
                <c:pt idx="1619">
                  <c:v>2016-06-15 16:52</c:v>
                </c:pt>
                <c:pt idx="1620">
                  <c:v>2016-06-15 16:52</c:v>
                </c:pt>
                <c:pt idx="1621">
                  <c:v>2016-06-15 16:52</c:v>
                </c:pt>
                <c:pt idx="1622">
                  <c:v>2016-06-15 16:52</c:v>
                </c:pt>
                <c:pt idx="1623">
                  <c:v>2016-06-15 16:52</c:v>
                </c:pt>
                <c:pt idx="1624">
                  <c:v>2016-06-15 16:52</c:v>
                </c:pt>
                <c:pt idx="1625">
                  <c:v>2016-06-15 16:52</c:v>
                </c:pt>
                <c:pt idx="1626">
                  <c:v>2016-06-15 16:52</c:v>
                </c:pt>
                <c:pt idx="1627">
                  <c:v>2016-06-15 16:52</c:v>
                </c:pt>
                <c:pt idx="1628">
                  <c:v>2016-06-15 16:52</c:v>
                </c:pt>
                <c:pt idx="1629">
                  <c:v>2016-06-15 16:53</c:v>
                </c:pt>
                <c:pt idx="1630">
                  <c:v>2016-06-15 16:53</c:v>
                </c:pt>
                <c:pt idx="1631">
                  <c:v>2016-06-15 16:53</c:v>
                </c:pt>
                <c:pt idx="1632">
                  <c:v>2016-06-15 16:53</c:v>
                </c:pt>
                <c:pt idx="1633">
                  <c:v>2016-06-15 16:53</c:v>
                </c:pt>
                <c:pt idx="1634">
                  <c:v>2016-06-15 16:53</c:v>
                </c:pt>
                <c:pt idx="1635">
                  <c:v>2016-06-15 16:53</c:v>
                </c:pt>
                <c:pt idx="1636">
                  <c:v>2016-06-15 16:53</c:v>
                </c:pt>
                <c:pt idx="1637">
                  <c:v>2016-06-15 16:53</c:v>
                </c:pt>
                <c:pt idx="1638">
                  <c:v>2016-06-15 16:53</c:v>
                </c:pt>
                <c:pt idx="1639">
                  <c:v>2016-06-15 16:53</c:v>
                </c:pt>
                <c:pt idx="1640">
                  <c:v>2016-06-15 16:53</c:v>
                </c:pt>
                <c:pt idx="1641">
                  <c:v>2016-06-15 16:53</c:v>
                </c:pt>
                <c:pt idx="1642">
                  <c:v>2016-06-15 16:53</c:v>
                </c:pt>
                <c:pt idx="1643">
                  <c:v>2016-06-15 16:53</c:v>
                </c:pt>
                <c:pt idx="1644">
                  <c:v>2016-06-15 16:53</c:v>
                </c:pt>
                <c:pt idx="1645">
                  <c:v>2016-06-15 16:53</c:v>
                </c:pt>
                <c:pt idx="1646">
                  <c:v>2016-06-15 16:53</c:v>
                </c:pt>
                <c:pt idx="1647">
                  <c:v>2016-06-15 16:53</c:v>
                </c:pt>
                <c:pt idx="1648">
                  <c:v>2016-06-15 16:53</c:v>
                </c:pt>
                <c:pt idx="1649">
                  <c:v>2016-06-15 16:53</c:v>
                </c:pt>
                <c:pt idx="1650">
                  <c:v>2016-06-15 16:53</c:v>
                </c:pt>
                <c:pt idx="1651">
                  <c:v>2016-06-15 16:53</c:v>
                </c:pt>
                <c:pt idx="1652">
                  <c:v>2016-06-15 16:53</c:v>
                </c:pt>
                <c:pt idx="1653">
                  <c:v>2016-06-15 16:53</c:v>
                </c:pt>
                <c:pt idx="1654">
                  <c:v>2016-06-15 16:53</c:v>
                </c:pt>
                <c:pt idx="1655">
                  <c:v>2016-06-15 16:53</c:v>
                </c:pt>
                <c:pt idx="1656">
                  <c:v>2016-06-15 16:53</c:v>
                </c:pt>
                <c:pt idx="1657">
                  <c:v>2016-06-15 16:53</c:v>
                </c:pt>
                <c:pt idx="1658">
                  <c:v>2016-06-15 16:53</c:v>
                </c:pt>
                <c:pt idx="1659">
                  <c:v>2016-06-15 16:53</c:v>
                </c:pt>
                <c:pt idx="1660">
                  <c:v>2016-06-15 16:53</c:v>
                </c:pt>
                <c:pt idx="1661">
                  <c:v>2016-06-15 16:53</c:v>
                </c:pt>
                <c:pt idx="1662">
                  <c:v>2016-06-15 16:53</c:v>
                </c:pt>
                <c:pt idx="1663">
                  <c:v>2016-06-15 16:53</c:v>
                </c:pt>
                <c:pt idx="1664">
                  <c:v>2016-06-15 16:53</c:v>
                </c:pt>
                <c:pt idx="1665">
                  <c:v>2016-06-15 16:53</c:v>
                </c:pt>
                <c:pt idx="1666">
                  <c:v>2016-06-15 16:53</c:v>
                </c:pt>
                <c:pt idx="1667">
                  <c:v>2016-06-15 16:53</c:v>
                </c:pt>
                <c:pt idx="1668">
                  <c:v>2016-06-15 16:53</c:v>
                </c:pt>
                <c:pt idx="1669">
                  <c:v>2016-06-15 16:53</c:v>
                </c:pt>
                <c:pt idx="1670">
                  <c:v>2016-06-15 16:53</c:v>
                </c:pt>
                <c:pt idx="1671">
                  <c:v>2016-06-15 16:53</c:v>
                </c:pt>
                <c:pt idx="1672">
                  <c:v>2016-06-15 16:53</c:v>
                </c:pt>
                <c:pt idx="1673">
                  <c:v>2016-06-15 16:53</c:v>
                </c:pt>
                <c:pt idx="1674">
                  <c:v>2016-06-15 16:53</c:v>
                </c:pt>
                <c:pt idx="1675">
                  <c:v>2016-06-15 16:53</c:v>
                </c:pt>
                <c:pt idx="1676">
                  <c:v>2016-06-15 16:53</c:v>
                </c:pt>
                <c:pt idx="1677">
                  <c:v>2016-06-15 16:53</c:v>
                </c:pt>
                <c:pt idx="1678">
                  <c:v>2016-06-15 16:53</c:v>
                </c:pt>
                <c:pt idx="1679">
                  <c:v>2016-06-15 16:53</c:v>
                </c:pt>
                <c:pt idx="1680">
                  <c:v>2016-06-15 16:53</c:v>
                </c:pt>
                <c:pt idx="1681">
                  <c:v>2016-06-15 16:53</c:v>
                </c:pt>
                <c:pt idx="1682">
                  <c:v>2016-06-15 16:53</c:v>
                </c:pt>
                <c:pt idx="1683">
                  <c:v>2016-06-15 16:53</c:v>
                </c:pt>
                <c:pt idx="1684">
                  <c:v>2016-06-15 16:53</c:v>
                </c:pt>
                <c:pt idx="1685">
                  <c:v>2016-06-15 16:54</c:v>
                </c:pt>
                <c:pt idx="1686">
                  <c:v>2016-06-15 16:54</c:v>
                </c:pt>
                <c:pt idx="1687">
                  <c:v>2016-06-15 16:54</c:v>
                </c:pt>
                <c:pt idx="1688">
                  <c:v>2016-06-15 16:54</c:v>
                </c:pt>
                <c:pt idx="1689">
                  <c:v>2016-06-15 16:54</c:v>
                </c:pt>
                <c:pt idx="1690">
                  <c:v>2016-06-15 16:54</c:v>
                </c:pt>
                <c:pt idx="1691">
                  <c:v>2016-06-15 16:54</c:v>
                </c:pt>
                <c:pt idx="1692">
                  <c:v>2016-06-15 16:54</c:v>
                </c:pt>
                <c:pt idx="1693">
                  <c:v>2016-06-15 16:54</c:v>
                </c:pt>
                <c:pt idx="1694">
                  <c:v>2016-06-15 16:54</c:v>
                </c:pt>
                <c:pt idx="1695">
                  <c:v>2016-06-15 16:54</c:v>
                </c:pt>
                <c:pt idx="1696">
                  <c:v>2016-06-15 16:54</c:v>
                </c:pt>
                <c:pt idx="1697">
                  <c:v>2016-06-15 16:54</c:v>
                </c:pt>
                <c:pt idx="1698">
                  <c:v>2016-06-15 16:54</c:v>
                </c:pt>
                <c:pt idx="1699">
                  <c:v>2016-06-15 16:54</c:v>
                </c:pt>
                <c:pt idx="1700">
                  <c:v>2016-06-15 16:54</c:v>
                </c:pt>
                <c:pt idx="1701">
                  <c:v>2016-06-15 16:54</c:v>
                </c:pt>
                <c:pt idx="1702">
                  <c:v>2016-06-15 16:54</c:v>
                </c:pt>
                <c:pt idx="1703">
                  <c:v>2016-06-15 16:54</c:v>
                </c:pt>
                <c:pt idx="1704">
                  <c:v>2016-06-15 16:54</c:v>
                </c:pt>
                <c:pt idx="1705">
                  <c:v>2016-06-15 16:54</c:v>
                </c:pt>
                <c:pt idx="1706">
                  <c:v>2016-06-15 16:54</c:v>
                </c:pt>
                <c:pt idx="1707">
                  <c:v>2016-06-15 16:54</c:v>
                </c:pt>
                <c:pt idx="1708">
                  <c:v>2016-06-15 16:54</c:v>
                </c:pt>
                <c:pt idx="1709">
                  <c:v>2016-06-15 16:54</c:v>
                </c:pt>
                <c:pt idx="1710">
                  <c:v>2016-06-15 16:54</c:v>
                </c:pt>
                <c:pt idx="1711">
                  <c:v>2016-06-15 16:54</c:v>
                </c:pt>
                <c:pt idx="1712">
                  <c:v>2016-06-15 16:54</c:v>
                </c:pt>
                <c:pt idx="1713">
                  <c:v>2016-06-15 16:54</c:v>
                </c:pt>
                <c:pt idx="1714">
                  <c:v>2016-06-15 16:54</c:v>
                </c:pt>
                <c:pt idx="1715">
                  <c:v>2016-06-15 16:54</c:v>
                </c:pt>
                <c:pt idx="1716">
                  <c:v>2016-06-15 16:54</c:v>
                </c:pt>
                <c:pt idx="1717">
                  <c:v>2016-06-15 16:54</c:v>
                </c:pt>
                <c:pt idx="1718">
                  <c:v>2016-06-15 16:54</c:v>
                </c:pt>
                <c:pt idx="1719">
                  <c:v>2016-06-15 16:54</c:v>
                </c:pt>
                <c:pt idx="1720">
                  <c:v>2016-06-15 16:54</c:v>
                </c:pt>
                <c:pt idx="1721">
                  <c:v>2016-06-15 16:54</c:v>
                </c:pt>
                <c:pt idx="1722">
                  <c:v>2016-06-15 16:54</c:v>
                </c:pt>
                <c:pt idx="1723">
                  <c:v>2016-06-15 16:54</c:v>
                </c:pt>
                <c:pt idx="1724">
                  <c:v>2016-06-15 16:54</c:v>
                </c:pt>
                <c:pt idx="1725">
                  <c:v>2016-06-15 16:54</c:v>
                </c:pt>
                <c:pt idx="1726">
                  <c:v>2016-06-15 16:54</c:v>
                </c:pt>
                <c:pt idx="1727">
                  <c:v>2016-06-15 16:54</c:v>
                </c:pt>
                <c:pt idx="1728">
                  <c:v>2016-06-15 16:54</c:v>
                </c:pt>
                <c:pt idx="1729">
                  <c:v>2016-06-15 16:54</c:v>
                </c:pt>
                <c:pt idx="1730">
                  <c:v>2016-06-15 16:54</c:v>
                </c:pt>
                <c:pt idx="1731">
                  <c:v>2016-06-15 16:54</c:v>
                </c:pt>
                <c:pt idx="1732">
                  <c:v>2016-06-15 16:54</c:v>
                </c:pt>
                <c:pt idx="1733">
                  <c:v>2016-06-15 16:54</c:v>
                </c:pt>
                <c:pt idx="1734">
                  <c:v>2016-06-15 16:54</c:v>
                </c:pt>
                <c:pt idx="1735">
                  <c:v>2016-06-15 16:54</c:v>
                </c:pt>
                <c:pt idx="1736">
                  <c:v>2016-06-15 16:54</c:v>
                </c:pt>
                <c:pt idx="1737">
                  <c:v>2016-06-15 16:54</c:v>
                </c:pt>
                <c:pt idx="1738">
                  <c:v>2016-06-15 16:54</c:v>
                </c:pt>
                <c:pt idx="1739">
                  <c:v>2016-06-15 16:54</c:v>
                </c:pt>
                <c:pt idx="1740">
                  <c:v>2016-06-15 16:54</c:v>
                </c:pt>
                <c:pt idx="1741">
                  <c:v>2016-06-15 16:54</c:v>
                </c:pt>
                <c:pt idx="1742">
                  <c:v>2016-06-15 16:54</c:v>
                </c:pt>
                <c:pt idx="1743">
                  <c:v>2016-06-15 16:55</c:v>
                </c:pt>
                <c:pt idx="1744">
                  <c:v>2016-06-15 16:55</c:v>
                </c:pt>
                <c:pt idx="1745">
                  <c:v>2016-06-15 16:55</c:v>
                </c:pt>
                <c:pt idx="1746">
                  <c:v>2016-06-15 16:55</c:v>
                </c:pt>
                <c:pt idx="1747">
                  <c:v>2016-06-15 16:55</c:v>
                </c:pt>
                <c:pt idx="1748">
                  <c:v>2016-06-15 16:55</c:v>
                </c:pt>
                <c:pt idx="1749">
                  <c:v>2016-06-15 16:55</c:v>
                </c:pt>
                <c:pt idx="1750">
                  <c:v>2016-06-15 16:55</c:v>
                </c:pt>
                <c:pt idx="1751">
                  <c:v>2016-06-15 16:55</c:v>
                </c:pt>
                <c:pt idx="1752">
                  <c:v>2016-06-15 16:55</c:v>
                </c:pt>
                <c:pt idx="1753">
                  <c:v>2016-06-15 16:55</c:v>
                </c:pt>
                <c:pt idx="1754">
                  <c:v>2016-06-15 16:55</c:v>
                </c:pt>
                <c:pt idx="1755">
                  <c:v>2016-06-15 16:55</c:v>
                </c:pt>
                <c:pt idx="1756">
                  <c:v>2016-06-15 16:55</c:v>
                </c:pt>
                <c:pt idx="1757">
                  <c:v>2016-06-15 16:55</c:v>
                </c:pt>
                <c:pt idx="1758">
                  <c:v>2016-06-15 16:55</c:v>
                </c:pt>
                <c:pt idx="1759">
                  <c:v>2016-06-15 16:55</c:v>
                </c:pt>
                <c:pt idx="1760">
                  <c:v>2016-06-15 16:55</c:v>
                </c:pt>
                <c:pt idx="1761">
                  <c:v>2016-06-15 16:55</c:v>
                </c:pt>
                <c:pt idx="1762">
                  <c:v>2016-06-15 16:55</c:v>
                </c:pt>
                <c:pt idx="1763">
                  <c:v>2016-06-15 16:55</c:v>
                </c:pt>
                <c:pt idx="1764">
                  <c:v>2016-06-15 16:55</c:v>
                </c:pt>
                <c:pt idx="1765">
                  <c:v>2016-06-15 16:55</c:v>
                </c:pt>
                <c:pt idx="1766">
                  <c:v>2016-06-15 16:55</c:v>
                </c:pt>
                <c:pt idx="1767">
                  <c:v>2016-06-15 16:55</c:v>
                </c:pt>
                <c:pt idx="1768">
                  <c:v>2016-06-15 16:55</c:v>
                </c:pt>
                <c:pt idx="1769">
                  <c:v>2016-06-15 16:55</c:v>
                </c:pt>
                <c:pt idx="1770">
                  <c:v>2016-06-15 16:55</c:v>
                </c:pt>
                <c:pt idx="1771">
                  <c:v>2016-06-15 16:55</c:v>
                </c:pt>
                <c:pt idx="1772">
                  <c:v>2016-06-15 16:55</c:v>
                </c:pt>
                <c:pt idx="1773">
                  <c:v>2016-06-15 16:55</c:v>
                </c:pt>
                <c:pt idx="1774">
                  <c:v>2016-06-15 16:55</c:v>
                </c:pt>
                <c:pt idx="1775">
                  <c:v>2016-06-15 16:55</c:v>
                </c:pt>
                <c:pt idx="1776">
                  <c:v>2016-06-15 16:55</c:v>
                </c:pt>
                <c:pt idx="1777">
                  <c:v>2016-06-15 16:55</c:v>
                </c:pt>
                <c:pt idx="1778">
                  <c:v>2016-06-15 16:55</c:v>
                </c:pt>
                <c:pt idx="1779">
                  <c:v>2016-06-15 16:55</c:v>
                </c:pt>
                <c:pt idx="1780">
                  <c:v>2016-06-15 16:55</c:v>
                </c:pt>
                <c:pt idx="1781">
                  <c:v>2016-06-15 16:55</c:v>
                </c:pt>
                <c:pt idx="1782">
                  <c:v>2016-06-15 16:55</c:v>
                </c:pt>
                <c:pt idx="1783">
                  <c:v>2016-06-15 16:55</c:v>
                </c:pt>
                <c:pt idx="1784">
                  <c:v>2016-06-15 16:55</c:v>
                </c:pt>
                <c:pt idx="1785">
                  <c:v>2016-06-15 16:55</c:v>
                </c:pt>
                <c:pt idx="1786">
                  <c:v>2016-06-15 16:55</c:v>
                </c:pt>
                <c:pt idx="1787">
                  <c:v>2016-06-15 16:55</c:v>
                </c:pt>
                <c:pt idx="1788">
                  <c:v>2016-06-15 16:55</c:v>
                </c:pt>
                <c:pt idx="1789">
                  <c:v>2016-06-15 16:55</c:v>
                </c:pt>
                <c:pt idx="1790">
                  <c:v>2016-06-15 16:55</c:v>
                </c:pt>
                <c:pt idx="1791">
                  <c:v>2016-06-15 16:55</c:v>
                </c:pt>
                <c:pt idx="1792">
                  <c:v>2016-06-15 16:55</c:v>
                </c:pt>
                <c:pt idx="1793">
                  <c:v>2016-06-15 16:55</c:v>
                </c:pt>
                <c:pt idx="1794">
                  <c:v>2016-06-15 16:55</c:v>
                </c:pt>
                <c:pt idx="1795">
                  <c:v>2016-06-15 16:55</c:v>
                </c:pt>
                <c:pt idx="1796">
                  <c:v>2016-06-15 16:55</c:v>
                </c:pt>
                <c:pt idx="1797">
                  <c:v>2016-06-15 16:55</c:v>
                </c:pt>
                <c:pt idx="1798">
                  <c:v>2016-06-15 16:55</c:v>
                </c:pt>
                <c:pt idx="1799">
                  <c:v>2016-06-15 16:56</c:v>
                </c:pt>
                <c:pt idx="1800">
                  <c:v>2016-06-15 16:56</c:v>
                </c:pt>
                <c:pt idx="1801">
                  <c:v>2016-06-15 16:56</c:v>
                </c:pt>
                <c:pt idx="1802">
                  <c:v>2016-06-15 16:56</c:v>
                </c:pt>
                <c:pt idx="1803">
                  <c:v>2016-06-15 16:56</c:v>
                </c:pt>
                <c:pt idx="1804">
                  <c:v>2016-06-15 16:56</c:v>
                </c:pt>
                <c:pt idx="1805">
                  <c:v>2016-06-15 16:56</c:v>
                </c:pt>
                <c:pt idx="1806">
                  <c:v>2016-06-15 16:56</c:v>
                </c:pt>
                <c:pt idx="1807">
                  <c:v>2016-06-15 16:56</c:v>
                </c:pt>
                <c:pt idx="1808">
                  <c:v>2016-06-15 16:56</c:v>
                </c:pt>
                <c:pt idx="1809">
                  <c:v>2016-06-15 16:56</c:v>
                </c:pt>
                <c:pt idx="1810">
                  <c:v>2016-06-15 16:56</c:v>
                </c:pt>
                <c:pt idx="1811">
                  <c:v>2016-06-15 16:56</c:v>
                </c:pt>
                <c:pt idx="1812">
                  <c:v>2016-06-15 16:56</c:v>
                </c:pt>
                <c:pt idx="1813">
                  <c:v>2016-06-15 16:56</c:v>
                </c:pt>
                <c:pt idx="1814">
                  <c:v>2016-06-15 16:56</c:v>
                </c:pt>
                <c:pt idx="1815">
                  <c:v>2016-06-15 16:56</c:v>
                </c:pt>
                <c:pt idx="1816">
                  <c:v>2016-06-15 16:56</c:v>
                </c:pt>
                <c:pt idx="1817">
                  <c:v>2016-06-15 16:56</c:v>
                </c:pt>
                <c:pt idx="1818">
                  <c:v>2016-06-15 16:56</c:v>
                </c:pt>
                <c:pt idx="1819">
                  <c:v>2016-06-15 16:56</c:v>
                </c:pt>
                <c:pt idx="1820">
                  <c:v>2016-06-15 16:56</c:v>
                </c:pt>
                <c:pt idx="1821">
                  <c:v>2016-06-15 16:56</c:v>
                </c:pt>
                <c:pt idx="1822">
                  <c:v>2016-06-15 16:56</c:v>
                </c:pt>
                <c:pt idx="1823">
                  <c:v>2016-06-15 16:56</c:v>
                </c:pt>
                <c:pt idx="1824">
                  <c:v>2016-06-15 16:56</c:v>
                </c:pt>
                <c:pt idx="1825">
                  <c:v>2016-06-15 16:56</c:v>
                </c:pt>
                <c:pt idx="1826">
                  <c:v>2016-06-15 16:56</c:v>
                </c:pt>
                <c:pt idx="1827">
                  <c:v>2016-06-15 16:56</c:v>
                </c:pt>
                <c:pt idx="1828">
                  <c:v>2016-06-15 16:56</c:v>
                </c:pt>
                <c:pt idx="1829">
                  <c:v>2016-06-15 16:56</c:v>
                </c:pt>
                <c:pt idx="1830">
                  <c:v>2016-06-15 16:56</c:v>
                </c:pt>
                <c:pt idx="1831">
                  <c:v>2016-06-15 16:56</c:v>
                </c:pt>
                <c:pt idx="1832">
                  <c:v>2016-06-15 16:56</c:v>
                </c:pt>
                <c:pt idx="1833">
                  <c:v>2016-06-15 16:56</c:v>
                </c:pt>
                <c:pt idx="1834">
                  <c:v>2016-06-15 16:56</c:v>
                </c:pt>
                <c:pt idx="1835">
                  <c:v>2016-06-15 16:56</c:v>
                </c:pt>
                <c:pt idx="1836">
                  <c:v>2016-06-15 16:56</c:v>
                </c:pt>
                <c:pt idx="1837">
                  <c:v>2016-06-15 16:56</c:v>
                </c:pt>
                <c:pt idx="1838">
                  <c:v>2016-06-15 16:56</c:v>
                </c:pt>
                <c:pt idx="1839">
                  <c:v>2016-06-15 16:56</c:v>
                </c:pt>
                <c:pt idx="1840">
                  <c:v>2016-06-15 16:56</c:v>
                </c:pt>
                <c:pt idx="1841">
                  <c:v>2016-06-15 16:56</c:v>
                </c:pt>
                <c:pt idx="1842">
                  <c:v>2016-06-15 16:56</c:v>
                </c:pt>
                <c:pt idx="1843">
                  <c:v>2016-06-15 16:56</c:v>
                </c:pt>
                <c:pt idx="1844">
                  <c:v>2016-06-15 16:56</c:v>
                </c:pt>
                <c:pt idx="1845">
                  <c:v>2016-06-15 16:56</c:v>
                </c:pt>
                <c:pt idx="1846">
                  <c:v>2016-06-15 16:56</c:v>
                </c:pt>
                <c:pt idx="1847">
                  <c:v>2016-06-15 16:56</c:v>
                </c:pt>
                <c:pt idx="1848">
                  <c:v>2016-06-15 16:56</c:v>
                </c:pt>
                <c:pt idx="1849">
                  <c:v>2016-06-15 16:56</c:v>
                </c:pt>
                <c:pt idx="1850">
                  <c:v>2016-06-15 16:56</c:v>
                </c:pt>
                <c:pt idx="1851">
                  <c:v>2016-06-15 16:56</c:v>
                </c:pt>
                <c:pt idx="1852">
                  <c:v>2016-06-15 16:56</c:v>
                </c:pt>
                <c:pt idx="1853">
                  <c:v>2016-06-15 16:56</c:v>
                </c:pt>
                <c:pt idx="1854">
                  <c:v>2016-06-15 16:56</c:v>
                </c:pt>
                <c:pt idx="1855">
                  <c:v>2016-06-15 16:56</c:v>
                </c:pt>
                <c:pt idx="1856">
                  <c:v>2016-06-15 16:56</c:v>
                </c:pt>
                <c:pt idx="1857">
                  <c:v>2016-06-15 16:56</c:v>
                </c:pt>
                <c:pt idx="1858">
                  <c:v>2016-06-15 16:57</c:v>
                </c:pt>
                <c:pt idx="1859">
                  <c:v>2016-06-15 16:57</c:v>
                </c:pt>
                <c:pt idx="1860">
                  <c:v>2016-06-15 16:57</c:v>
                </c:pt>
                <c:pt idx="1861">
                  <c:v>2016-06-15 16:57</c:v>
                </c:pt>
                <c:pt idx="1862">
                  <c:v>2016-06-15 16:57</c:v>
                </c:pt>
                <c:pt idx="1863">
                  <c:v>2016-06-15 16:57</c:v>
                </c:pt>
                <c:pt idx="1864">
                  <c:v>2016-06-15 16:57</c:v>
                </c:pt>
                <c:pt idx="1865">
                  <c:v>2016-06-15 16:57</c:v>
                </c:pt>
                <c:pt idx="1866">
                  <c:v>2016-06-15 16:57</c:v>
                </c:pt>
                <c:pt idx="1867">
                  <c:v>2016-06-15 16:57</c:v>
                </c:pt>
                <c:pt idx="1868">
                  <c:v>2016-06-15 16:57</c:v>
                </c:pt>
                <c:pt idx="1869">
                  <c:v>2016-06-15 16:57</c:v>
                </c:pt>
                <c:pt idx="1870">
                  <c:v>2016-06-15 16:57</c:v>
                </c:pt>
                <c:pt idx="1871">
                  <c:v>2016-06-15 16:57</c:v>
                </c:pt>
                <c:pt idx="1872">
                  <c:v>2016-06-15 16:57</c:v>
                </c:pt>
                <c:pt idx="1873">
                  <c:v>2016-06-15 16:57</c:v>
                </c:pt>
                <c:pt idx="1874">
                  <c:v>2016-06-15 16:57</c:v>
                </c:pt>
                <c:pt idx="1875">
                  <c:v>2016-06-15 16:57</c:v>
                </c:pt>
                <c:pt idx="1876">
                  <c:v>2016-06-15 16:57</c:v>
                </c:pt>
                <c:pt idx="1877">
                  <c:v>2016-06-15 16:57</c:v>
                </c:pt>
                <c:pt idx="1878">
                  <c:v>2016-06-15 16:57</c:v>
                </c:pt>
                <c:pt idx="1879">
                  <c:v>2016-06-15 16:57</c:v>
                </c:pt>
                <c:pt idx="1880">
                  <c:v>2016-06-15 16:57</c:v>
                </c:pt>
                <c:pt idx="1881">
                  <c:v>2016-06-15 16:57</c:v>
                </c:pt>
                <c:pt idx="1882">
                  <c:v>2016-06-15 16:57</c:v>
                </c:pt>
                <c:pt idx="1883">
                  <c:v>2016-06-15 16:57</c:v>
                </c:pt>
                <c:pt idx="1884">
                  <c:v>2016-06-15 16:57</c:v>
                </c:pt>
                <c:pt idx="1885">
                  <c:v>2016-06-15 16:57</c:v>
                </c:pt>
                <c:pt idx="1886">
                  <c:v>2016-06-15 16:57</c:v>
                </c:pt>
                <c:pt idx="1887">
                  <c:v>2016-06-15 16:57</c:v>
                </c:pt>
                <c:pt idx="1888">
                  <c:v>2016-06-15 16:57</c:v>
                </c:pt>
                <c:pt idx="1889">
                  <c:v>2016-06-15 16:57</c:v>
                </c:pt>
                <c:pt idx="1890">
                  <c:v>2016-06-15 16:57</c:v>
                </c:pt>
                <c:pt idx="1891">
                  <c:v>2016-06-15 16:57</c:v>
                </c:pt>
                <c:pt idx="1892">
                  <c:v>2016-06-15 16:57</c:v>
                </c:pt>
                <c:pt idx="1893">
                  <c:v>2016-06-15 16:57</c:v>
                </c:pt>
                <c:pt idx="1894">
                  <c:v>2016-06-15 16:57</c:v>
                </c:pt>
                <c:pt idx="1895">
                  <c:v>2016-06-15 16:57</c:v>
                </c:pt>
                <c:pt idx="1896">
                  <c:v>2016-06-15 16:57</c:v>
                </c:pt>
                <c:pt idx="1897">
                  <c:v>2016-06-15 16:57</c:v>
                </c:pt>
                <c:pt idx="1898">
                  <c:v>2016-06-15 16:57</c:v>
                </c:pt>
                <c:pt idx="1899">
                  <c:v>2016-06-15 16:57</c:v>
                </c:pt>
                <c:pt idx="1900">
                  <c:v>2016-06-15 16:57</c:v>
                </c:pt>
                <c:pt idx="1901">
                  <c:v>2016-06-15 16:57</c:v>
                </c:pt>
                <c:pt idx="1902">
                  <c:v>2016-06-15 16:57</c:v>
                </c:pt>
                <c:pt idx="1903">
                  <c:v>2016-06-15 16:57</c:v>
                </c:pt>
                <c:pt idx="1904">
                  <c:v>2016-06-15 16:57</c:v>
                </c:pt>
                <c:pt idx="1905">
                  <c:v>2016-06-15 16:57</c:v>
                </c:pt>
                <c:pt idx="1906">
                  <c:v>2016-06-15 16:57</c:v>
                </c:pt>
                <c:pt idx="1907">
                  <c:v>2016-06-15 16:57</c:v>
                </c:pt>
                <c:pt idx="1908">
                  <c:v>2016-06-15 16:57</c:v>
                </c:pt>
                <c:pt idx="1909">
                  <c:v>2016-06-15 16:57</c:v>
                </c:pt>
                <c:pt idx="1910">
                  <c:v>2016-06-15 16:57</c:v>
                </c:pt>
                <c:pt idx="1911">
                  <c:v>2016-06-15 16:57</c:v>
                </c:pt>
                <c:pt idx="1912">
                  <c:v>2016-06-15 16:57</c:v>
                </c:pt>
                <c:pt idx="1913">
                  <c:v>2016-06-15 16:57</c:v>
                </c:pt>
                <c:pt idx="1914">
                  <c:v>2016-06-15 16:57</c:v>
                </c:pt>
                <c:pt idx="1915">
                  <c:v>2016-06-15 16:57</c:v>
                </c:pt>
                <c:pt idx="1916">
                  <c:v>2016-06-15 16:58</c:v>
                </c:pt>
                <c:pt idx="1917">
                  <c:v>2016-06-15 16:58</c:v>
                </c:pt>
                <c:pt idx="1918">
                  <c:v>2016-06-15 16:58</c:v>
                </c:pt>
                <c:pt idx="1919">
                  <c:v>2016-06-15 16:58</c:v>
                </c:pt>
                <c:pt idx="1920">
                  <c:v>2016-06-15 16:58</c:v>
                </c:pt>
                <c:pt idx="1921">
                  <c:v>2016-06-15 16:58</c:v>
                </c:pt>
                <c:pt idx="1922">
                  <c:v>2016-06-15 16:58</c:v>
                </c:pt>
                <c:pt idx="1923">
                  <c:v>2016-06-15 16:58</c:v>
                </c:pt>
                <c:pt idx="1924">
                  <c:v>2016-06-15 16:58</c:v>
                </c:pt>
                <c:pt idx="1925">
                  <c:v>2016-06-15 16:58</c:v>
                </c:pt>
                <c:pt idx="1926">
                  <c:v>2016-06-15 16:58</c:v>
                </c:pt>
                <c:pt idx="1927">
                  <c:v>2016-06-15 16:58</c:v>
                </c:pt>
                <c:pt idx="1928">
                  <c:v>2016-06-15 16:58</c:v>
                </c:pt>
                <c:pt idx="1929">
                  <c:v>2016-06-15 16:58</c:v>
                </c:pt>
                <c:pt idx="1930">
                  <c:v>2016-06-15 16:58</c:v>
                </c:pt>
                <c:pt idx="1931">
                  <c:v>2016-06-15 16:58</c:v>
                </c:pt>
                <c:pt idx="1932">
                  <c:v>2016-06-15 16:58</c:v>
                </c:pt>
                <c:pt idx="1933">
                  <c:v>2016-06-15 16:58</c:v>
                </c:pt>
                <c:pt idx="1934">
                  <c:v>2016-06-15 16:58</c:v>
                </c:pt>
                <c:pt idx="1935">
                  <c:v>2016-06-15 16:58</c:v>
                </c:pt>
                <c:pt idx="1936">
                  <c:v>2016-06-15 16:58</c:v>
                </c:pt>
                <c:pt idx="1937">
                  <c:v>2016-06-15 16:58</c:v>
                </c:pt>
                <c:pt idx="1938">
                  <c:v>2016-06-15 16:58</c:v>
                </c:pt>
                <c:pt idx="1939">
                  <c:v>2016-06-15 16:58</c:v>
                </c:pt>
                <c:pt idx="1940">
                  <c:v>2016-06-15 16:58</c:v>
                </c:pt>
                <c:pt idx="1941">
                  <c:v>2016-06-15 16:58</c:v>
                </c:pt>
                <c:pt idx="1942">
                  <c:v>2016-06-15 16:58</c:v>
                </c:pt>
                <c:pt idx="1943">
                  <c:v>2016-06-15 16:58</c:v>
                </c:pt>
                <c:pt idx="1944">
                  <c:v>2016-06-15 16:58</c:v>
                </c:pt>
                <c:pt idx="1945">
                  <c:v>2016-06-15 16:58</c:v>
                </c:pt>
                <c:pt idx="1946">
                  <c:v>2016-06-15 16:58</c:v>
                </c:pt>
                <c:pt idx="1947">
                  <c:v>2016-06-15 16:58</c:v>
                </c:pt>
                <c:pt idx="1948">
                  <c:v>2016-06-15 16:58</c:v>
                </c:pt>
                <c:pt idx="1949">
                  <c:v>2016-06-15 16:58</c:v>
                </c:pt>
                <c:pt idx="1950">
                  <c:v>2016-06-15 16:58</c:v>
                </c:pt>
                <c:pt idx="1951">
                  <c:v>2016-06-15 16:58</c:v>
                </c:pt>
                <c:pt idx="1952">
                  <c:v>2016-06-15 16:58</c:v>
                </c:pt>
                <c:pt idx="1953">
                  <c:v>2016-06-15 16:58</c:v>
                </c:pt>
                <c:pt idx="1954">
                  <c:v>2016-06-15 16:58</c:v>
                </c:pt>
                <c:pt idx="1955">
                  <c:v>2016-06-15 16:58</c:v>
                </c:pt>
                <c:pt idx="1956">
                  <c:v>2016-06-15 16:58</c:v>
                </c:pt>
                <c:pt idx="1957">
                  <c:v>2016-06-15 16:58</c:v>
                </c:pt>
                <c:pt idx="1958">
                  <c:v>2016-06-15 16:58</c:v>
                </c:pt>
                <c:pt idx="1959">
                  <c:v>2016-06-15 16:58</c:v>
                </c:pt>
                <c:pt idx="1960">
                  <c:v>2016-06-15 16:58</c:v>
                </c:pt>
                <c:pt idx="1961">
                  <c:v>2016-06-15 16:58</c:v>
                </c:pt>
                <c:pt idx="1962">
                  <c:v>2016-06-15 16:58</c:v>
                </c:pt>
                <c:pt idx="1963">
                  <c:v>2016-06-15 16:58</c:v>
                </c:pt>
                <c:pt idx="1964">
                  <c:v>2016-06-15 16:58</c:v>
                </c:pt>
                <c:pt idx="1965">
                  <c:v>2016-06-15 16:58</c:v>
                </c:pt>
                <c:pt idx="1966">
                  <c:v>2016-06-15 16:58</c:v>
                </c:pt>
                <c:pt idx="1967">
                  <c:v>2016-06-15 16:58</c:v>
                </c:pt>
                <c:pt idx="1968">
                  <c:v>2016-06-15 16:58</c:v>
                </c:pt>
                <c:pt idx="1969">
                  <c:v>2016-06-15 16:58</c:v>
                </c:pt>
                <c:pt idx="1970">
                  <c:v>2016-06-15 16:58</c:v>
                </c:pt>
                <c:pt idx="1971">
                  <c:v>2016-06-15 16:58</c:v>
                </c:pt>
                <c:pt idx="1972">
                  <c:v>2016-06-15 16:58</c:v>
                </c:pt>
                <c:pt idx="1973">
                  <c:v>2016-06-15 16:58</c:v>
                </c:pt>
                <c:pt idx="1974">
                  <c:v>2016-06-15 16:59</c:v>
                </c:pt>
                <c:pt idx="1975">
                  <c:v>2016-06-15 16:59</c:v>
                </c:pt>
                <c:pt idx="1976">
                  <c:v>2016-06-15 16:59</c:v>
                </c:pt>
                <c:pt idx="1977">
                  <c:v>2016-06-15 16:59</c:v>
                </c:pt>
                <c:pt idx="1978">
                  <c:v>2016-06-15 16:59</c:v>
                </c:pt>
                <c:pt idx="1979">
                  <c:v>2016-06-15 16:59</c:v>
                </c:pt>
                <c:pt idx="1980">
                  <c:v>2016-06-15 16:59</c:v>
                </c:pt>
                <c:pt idx="1981">
                  <c:v>2016-06-15 16:59</c:v>
                </c:pt>
                <c:pt idx="1982">
                  <c:v>2016-06-15 16:59</c:v>
                </c:pt>
                <c:pt idx="1983">
                  <c:v>2016-06-15 16:59</c:v>
                </c:pt>
                <c:pt idx="1984">
                  <c:v>2016-06-15 16:59</c:v>
                </c:pt>
                <c:pt idx="1985">
                  <c:v>2016-06-15 16:59</c:v>
                </c:pt>
                <c:pt idx="1986">
                  <c:v>2016-06-15 16:59</c:v>
                </c:pt>
                <c:pt idx="1987">
                  <c:v>2016-06-15 16:59</c:v>
                </c:pt>
                <c:pt idx="1988">
                  <c:v>2016-06-15 16:59</c:v>
                </c:pt>
                <c:pt idx="1989">
                  <c:v>2016-06-15 16:59</c:v>
                </c:pt>
                <c:pt idx="1990">
                  <c:v>2016-06-15 16:59</c:v>
                </c:pt>
                <c:pt idx="1991">
                  <c:v>2016-06-15 16:59</c:v>
                </c:pt>
                <c:pt idx="1992">
                  <c:v>2016-06-15 16:59</c:v>
                </c:pt>
                <c:pt idx="1993">
                  <c:v>2016-06-15 16:59</c:v>
                </c:pt>
                <c:pt idx="1994">
                  <c:v>2016-06-15 16:59</c:v>
                </c:pt>
                <c:pt idx="1995">
                  <c:v>2016-06-15 16:59</c:v>
                </c:pt>
                <c:pt idx="1996">
                  <c:v>2016-06-15 16:59</c:v>
                </c:pt>
                <c:pt idx="1997">
                  <c:v>2016-06-15 16:59</c:v>
                </c:pt>
                <c:pt idx="1998">
                  <c:v>2016-06-15 16:59</c:v>
                </c:pt>
                <c:pt idx="1999">
                  <c:v>2016-06-15 16:59</c:v>
                </c:pt>
                <c:pt idx="2000">
                  <c:v>2016-06-15 16:59</c:v>
                </c:pt>
                <c:pt idx="2001">
                  <c:v>2016-06-15 16:59</c:v>
                </c:pt>
                <c:pt idx="2002">
                  <c:v>2016-06-15 16:59</c:v>
                </c:pt>
                <c:pt idx="2003">
                  <c:v>2016-06-15 16:59</c:v>
                </c:pt>
                <c:pt idx="2004">
                  <c:v>2016-06-15 16:59</c:v>
                </c:pt>
                <c:pt idx="2005">
                  <c:v>2016-06-15 16:59</c:v>
                </c:pt>
                <c:pt idx="2006">
                  <c:v>2016-06-15 16:59</c:v>
                </c:pt>
                <c:pt idx="2007">
                  <c:v>2016-06-15 16:59</c:v>
                </c:pt>
                <c:pt idx="2008">
                  <c:v>2016-06-15 16:59</c:v>
                </c:pt>
                <c:pt idx="2009">
                  <c:v>2016-06-15 16:59</c:v>
                </c:pt>
                <c:pt idx="2010">
                  <c:v>2016-06-15 16:59</c:v>
                </c:pt>
                <c:pt idx="2011">
                  <c:v>2016-06-15 16:59</c:v>
                </c:pt>
                <c:pt idx="2012">
                  <c:v>2016-06-15 16:59</c:v>
                </c:pt>
                <c:pt idx="2013">
                  <c:v>2016-06-15 16:59</c:v>
                </c:pt>
                <c:pt idx="2014">
                  <c:v>2016-06-15 16:59</c:v>
                </c:pt>
                <c:pt idx="2015">
                  <c:v>2016-06-15 16:59</c:v>
                </c:pt>
                <c:pt idx="2016">
                  <c:v>2016-06-15 16:59</c:v>
                </c:pt>
                <c:pt idx="2017">
                  <c:v>2016-06-15 16:59</c:v>
                </c:pt>
                <c:pt idx="2018">
                  <c:v>2016-06-15 16:59</c:v>
                </c:pt>
                <c:pt idx="2019">
                  <c:v>2016-06-15 16:59</c:v>
                </c:pt>
                <c:pt idx="2020">
                  <c:v>2016-06-15 16:59</c:v>
                </c:pt>
                <c:pt idx="2021">
                  <c:v>2016-06-15 16:59</c:v>
                </c:pt>
                <c:pt idx="2022">
                  <c:v>2016-06-15 16:59</c:v>
                </c:pt>
                <c:pt idx="2023">
                  <c:v>2016-06-15 16:59</c:v>
                </c:pt>
                <c:pt idx="2024">
                  <c:v>2016-06-15 16:59</c:v>
                </c:pt>
                <c:pt idx="2025">
                  <c:v>2016-06-15 16:59</c:v>
                </c:pt>
                <c:pt idx="2026">
                  <c:v>2016-06-15 16:59</c:v>
                </c:pt>
                <c:pt idx="2027">
                  <c:v>2016-06-15 16:59</c:v>
                </c:pt>
                <c:pt idx="2028">
                  <c:v>2016-06-15 16:59</c:v>
                </c:pt>
                <c:pt idx="2029">
                  <c:v>2016-06-15 16:59</c:v>
                </c:pt>
                <c:pt idx="2030">
                  <c:v>2016-06-15 16:59</c:v>
                </c:pt>
                <c:pt idx="2031">
                  <c:v>2016-06-15 16:59</c:v>
                </c:pt>
                <c:pt idx="2032">
                  <c:v>2016-06-15 17:00</c:v>
                </c:pt>
                <c:pt idx="2033">
                  <c:v>2016-06-15 17:00</c:v>
                </c:pt>
                <c:pt idx="2034">
                  <c:v>2016-06-15 17:00</c:v>
                </c:pt>
                <c:pt idx="2035">
                  <c:v>2016-06-15 17:00</c:v>
                </c:pt>
                <c:pt idx="2036">
                  <c:v>2016-06-15 17:00</c:v>
                </c:pt>
                <c:pt idx="2037">
                  <c:v>2016-06-15 17:00</c:v>
                </c:pt>
                <c:pt idx="2038">
                  <c:v>2016-06-15 17:00</c:v>
                </c:pt>
                <c:pt idx="2039">
                  <c:v>2016-06-15 17:00</c:v>
                </c:pt>
                <c:pt idx="2040">
                  <c:v>2016-06-15 17:00</c:v>
                </c:pt>
                <c:pt idx="2041">
                  <c:v>2016-06-15 17:00</c:v>
                </c:pt>
                <c:pt idx="2042">
                  <c:v>2016-06-15 17:00</c:v>
                </c:pt>
                <c:pt idx="2043">
                  <c:v>2016-06-15 17:00</c:v>
                </c:pt>
                <c:pt idx="2044">
                  <c:v>2016-06-15 17:00</c:v>
                </c:pt>
                <c:pt idx="2045">
                  <c:v>2016-06-15 17:00</c:v>
                </c:pt>
                <c:pt idx="2046">
                  <c:v>2016-06-15 17:00</c:v>
                </c:pt>
                <c:pt idx="2047">
                  <c:v>2016-06-15 17:00</c:v>
                </c:pt>
                <c:pt idx="2048">
                  <c:v>2016-06-15 17:00</c:v>
                </c:pt>
                <c:pt idx="2049">
                  <c:v>2016-06-15 17:00</c:v>
                </c:pt>
                <c:pt idx="2050">
                  <c:v>2016-06-15 17:00</c:v>
                </c:pt>
                <c:pt idx="2051">
                  <c:v>2016-06-15 17:00</c:v>
                </c:pt>
                <c:pt idx="2052">
                  <c:v>2016-06-15 17:00</c:v>
                </c:pt>
                <c:pt idx="2053">
                  <c:v>2016-06-15 17:00</c:v>
                </c:pt>
                <c:pt idx="2054">
                  <c:v>2016-06-15 17:00</c:v>
                </c:pt>
                <c:pt idx="2055">
                  <c:v>2016-06-15 17:00</c:v>
                </c:pt>
                <c:pt idx="2056">
                  <c:v>2016-06-15 17:00</c:v>
                </c:pt>
                <c:pt idx="2057">
                  <c:v>2016-06-15 17:00</c:v>
                </c:pt>
                <c:pt idx="2058">
                  <c:v>2016-06-15 17:00</c:v>
                </c:pt>
                <c:pt idx="2059">
                  <c:v>2016-06-15 17:00</c:v>
                </c:pt>
                <c:pt idx="2060">
                  <c:v>2016-06-15 17:00</c:v>
                </c:pt>
                <c:pt idx="2061">
                  <c:v>2016-06-15 17:00</c:v>
                </c:pt>
                <c:pt idx="2062">
                  <c:v>2016-06-15 17:00</c:v>
                </c:pt>
                <c:pt idx="2063">
                  <c:v>2016-06-15 17:00</c:v>
                </c:pt>
                <c:pt idx="2064">
                  <c:v>2016-06-15 17:00</c:v>
                </c:pt>
                <c:pt idx="2065">
                  <c:v>2016-06-15 17:00</c:v>
                </c:pt>
                <c:pt idx="2066">
                  <c:v>2016-06-15 17:00</c:v>
                </c:pt>
                <c:pt idx="2067">
                  <c:v>2016-06-15 17:00</c:v>
                </c:pt>
                <c:pt idx="2068">
                  <c:v>2016-06-15 17:00</c:v>
                </c:pt>
                <c:pt idx="2069">
                  <c:v>2016-06-15 17:00</c:v>
                </c:pt>
                <c:pt idx="2070">
                  <c:v>2016-06-15 17:00</c:v>
                </c:pt>
                <c:pt idx="2071">
                  <c:v>2016-06-15 17:00</c:v>
                </c:pt>
                <c:pt idx="2072">
                  <c:v>2016-06-15 17:00</c:v>
                </c:pt>
                <c:pt idx="2073">
                  <c:v>2016-06-15 17:00</c:v>
                </c:pt>
                <c:pt idx="2074">
                  <c:v>2016-06-15 17:00</c:v>
                </c:pt>
                <c:pt idx="2075">
                  <c:v>2016-06-15 17:00</c:v>
                </c:pt>
                <c:pt idx="2076">
                  <c:v>2016-06-15 17:00</c:v>
                </c:pt>
                <c:pt idx="2077">
                  <c:v>2016-06-15 17:00</c:v>
                </c:pt>
                <c:pt idx="2078">
                  <c:v>2016-06-15 17:00</c:v>
                </c:pt>
                <c:pt idx="2079">
                  <c:v>2016-06-15 17:00</c:v>
                </c:pt>
                <c:pt idx="2080">
                  <c:v>2016-06-15 17:00</c:v>
                </c:pt>
                <c:pt idx="2081">
                  <c:v>2016-06-15 17:00</c:v>
                </c:pt>
                <c:pt idx="2082">
                  <c:v>2016-06-15 17:00</c:v>
                </c:pt>
                <c:pt idx="2083">
                  <c:v>2016-06-15 17:00</c:v>
                </c:pt>
                <c:pt idx="2084">
                  <c:v>2016-06-15 17:00</c:v>
                </c:pt>
                <c:pt idx="2085">
                  <c:v>2016-06-15 17:00</c:v>
                </c:pt>
                <c:pt idx="2086">
                  <c:v>2016-06-15 17:00</c:v>
                </c:pt>
                <c:pt idx="2087">
                  <c:v>2016-06-15 17:00</c:v>
                </c:pt>
                <c:pt idx="2088">
                  <c:v>2016-06-15 17:01</c:v>
                </c:pt>
                <c:pt idx="2089">
                  <c:v>2016-06-15 17:01</c:v>
                </c:pt>
                <c:pt idx="2090">
                  <c:v>2016-06-15 17:01</c:v>
                </c:pt>
                <c:pt idx="2091">
                  <c:v>2016-06-15 17:01</c:v>
                </c:pt>
                <c:pt idx="2092">
                  <c:v>2016-06-15 17:01</c:v>
                </c:pt>
                <c:pt idx="2093">
                  <c:v>2016-06-15 17:01</c:v>
                </c:pt>
                <c:pt idx="2094">
                  <c:v>2016-06-15 17:01</c:v>
                </c:pt>
                <c:pt idx="2095">
                  <c:v>2016-06-15 17:01</c:v>
                </c:pt>
                <c:pt idx="2096">
                  <c:v>2016-06-15 17:01</c:v>
                </c:pt>
                <c:pt idx="2097">
                  <c:v>2016-06-15 17:01</c:v>
                </c:pt>
                <c:pt idx="2098">
                  <c:v>2016-06-15 17:01</c:v>
                </c:pt>
                <c:pt idx="2099">
                  <c:v>2016-06-15 17:01</c:v>
                </c:pt>
                <c:pt idx="2100">
                  <c:v>2016-06-15 17:01</c:v>
                </c:pt>
                <c:pt idx="2101">
                  <c:v>2016-06-15 17:01</c:v>
                </c:pt>
                <c:pt idx="2102">
                  <c:v>2016-06-15 17:01</c:v>
                </c:pt>
                <c:pt idx="2103">
                  <c:v>2016-06-15 17:01</c:v>
                </c:pt>
                <c:pt idx="2104">
                  <c:v>2016-06-15 17:01</c:v>
                </c:pt>
                <c:pt idx="2105">
                  <c:v>2016-06-15 17:01</c:v>
                </c:pt>
                <c:pt idx="2106">
                  <c:v>2016-06-15 17:01</c:v>
                </c:pt>
                <c:pt idx="2107">
                  <c:v>2016-06-15 17:01</c:v>
                </c:pt>
                <c:pt idx="2108">
                  <c:v>2016-06-15 17:01</c:v>
                </c:pt>
                <c:pt idx="2109">
                  <c:v>2016-06-15 17:01</c:v>
                </c:pt>
                <c:pt idx="2110">
                  <c:v>2016-06-15 17:01</c:v>
                </c:pt>
                <c:pt idx="2111">
                  <c:v>2016-06-15 17:01</c:v>
                </c:pt>
                <c:pt idx="2112">
                  <c:v>2016-06-15 17:01</c:v>
                </c:pt>
                <c:pt idx="2113">
                  <c:v>2016-06-15 17:01</c:v>
                </c:pt>
                <c:pt idx="2114">
                  <c:v>2016-06-15 17:01</c:v>
                </c:pt>
                <c:pt idx="2115">
                  <c:v>2016-06-15 17:01</c:v>
                </c:pt>
                <c:pt idx="2116">
                  <c:v>2016-06-15 17:01</c:v>
                </c:pt>
                <c:pt idx="2117">
                  <c:v>2016-06-15 17:01</c:v>
                </c:pt>
                <c:pt idx="2118">
                  <c:v>2016-06-15 17:01</c:v>
                </c:pt>
                <c:pt idx="2119">
                  <c:v>2016-06-15 17:01</c:v>
                </c:pt>
                <c:pt idx="2120">
                  <c:v>2016-06-15 17:01</c:v>
                </c:pt>
                <c:pt idx="2121">
                  <c:v>2016-06-15 17:01</c:v>
                </c:pt>
                <c:pt idx="2122">
                  <c:v>2016-06-15 17:01</c:v>
                </c:pt>
                <c:pt idx="2123">
                  <c:v>2016-06-15 17:01</c:v>
                </c:pt>
                <c:pt idx="2124">
                  <c:v>2016-06-15 17:01</c:v>
                </c:pt>
                <c:pt idx="2125">
                  <c:v>2016-06-15 17:01</c:v>
                </c:pt>
                <c:pt idx="2126">
                  <c:v>2016-06-15 17:01</c:v>
                </c:pt>
                <c:pt idx="2127">
                  <c:v>2016-06-15 17:01</c:v>
                </c:pt>
                <c:pt idx="2128">
                  <c:v>2016-06-15 17:01</c:v>
                </c:pt>
                <c:pt idx="2129">
                  <c:v>2016-06-15 17:01</c:v>
                </c:pt>
                <c:pt idx="2130">
                  <c:v>2016-06-15 17:01</c:v>
                </c:pt>
                <c:pt idx="2131">
                  <c:v>2016-06-15 17:01</c:v>
                </c:pt>
                <c:pt idx="2132">
                  <c:v>2016-06-15 17:01</c:v>
                </c:pt>
                <c:pt idx="2133">
                  <c:v>2016-06-15 17:01</c:v>
                </c:pt>
                <c:pt idx="2134">
                  <c:v>2016-06-15 17:01</c:v>
                </c:pt>
                <c:pt idx="2135">
                  <c:v>2016-06-15 17:01</c:v>
                </c:pt>
                <c:pt idx="2136">
                  <c:v>2016-06-15 17:01</c:v>
                </c:pt>
                <c:pt idx="2137">
                  <c:v>2016-06-15 17:01</c:v>
                </c:pt>
                <c:pt idx="2138">
                  <c:v>2016-06-15 17:01</c:v>
                </c:pt>
                <c:pt idx="2139">
                  <c:v>2016-06-15 17:01</c:v>
                </c:pt>
                <c:pt idx="2140">
                  <c:v>2016-06-15 17:01</c:v>
                </c:pt>
                <c:pt idx="2141">
                  <c:v>2016-06-15 17:01</c:v>
                </c:pt>
                <c:pt idx="2142">
                  <c:v>2016-06-15 17:01</c:v>
                </c:pt>
                <c:pt idx="2143">
                  <c:v>2016-06-15 17:02</c:v>
                </c:pt>
                <c:pt idx="2144">
                  <c:v>2016-06-15 17:02</c:v>
                </c:pt>
                <c:pt idx="2145">
                  <c:v>2016-06-15 17:02</c:v>
                </c:pt>
                <c:pt idx="2146">
                  <c:v>2016-06-15 17:02</c:v>
                </c:pt>
                <c:pt idx="2147">
                  <c:v>2016-06-15 17:02</c:v>
                </c:pt>
                <c:pt idx="2148">
                  <c:v>2016-06-15 17:02</c:v>
                </c:pt>
                <c:pt idx="2149">
                  <c:v>2016-06-15 17:02</c:v>
                </c:pt>
                <c:pt idx="2150">
                  <c:v>2016-06-15 17:02</c:v>
                </c:pt>
                <c:pt idx="2151">
                  <c:v>2016-06-15 17:02</c:v>
                </c:pt>
                <c:pt idx="2152">
                  <c:v>2016-06-15 17:02</c:v>
                </c:pt>
                <c:pt idx="2153">
                  <c:v>2016-06-15 17:02</c:v>
                </c:pt>
                <c:pt idx="2154">
                  <c:v>2016-06-15 17:02</c:v>
                </c:pt>
                <c:pt idx="2155">
                  <c:v>2016-06-15 17:02</c:v>
                </c:pt>
                <c:pt idx="2156">
                  <c:v>2016-06-15 17:02</c:v>
                </c:pt>
                <c:pt idx="2157">
                  <c:v>2016-06-15 17:02</c:v>
                </c:pt>
                <c:pt idx="2158">
                  <c:v>2016-06-15 17:02</c:v>
                </c:pt>
                <c:pt idx="2159">
                  <c:v>2016-06-15 17:02</c:v>
                </c:pt>
                <c:pt idx="2160">
                  <c:v>2016-06-15 17:02</c:v>
                </c:pt>
                <c:pt idx="2161">
                  <c:v>2016-06-15 17:02</c:v>
                </c:pt>
                <c:pt idx="2162">
                  <c:v>2016-06-15 17:02</c:v>
                </c:pt>
                <c:pt idx="2163">
                  <c:v>2016-06-15 17:02</c:v>
                </c:pt>
                <c:pt idx="2164">
                  <c:v>2016-06-15 17:02</c:v>
                </c:pt>
                <c:pt idx="2165">
                  <c:v>2016-06-15 17:02</c:v>
                </c:pt>
                <c:pt idx="2166">
                  <c:v>2016-06-15 17:02</c:v>
                </c:pt>
                <c:pt idx="2167">
                  <c:v>2016-06-15 17:02</c:v>
                </c:pt>
                <c:pt idx="2168">
                  <c:v>2016-06-15 17:02</c:v>
                </c:pt>
                <c:pt idx="2169">
                  <c:v>2016-06-15 17:02</c:v>
                </c:pt>
                <c:pt idx="2170">
                  <c:v>2016-06-15 17:02</c:v>
                </c:pt>
                <c:pt idx="2171">
                  <c:v>2016-06-15 17:02</c:v>
                </c:pt>
                <c:pt idx="2172">
                  <c:v>2016-06-15 17:02</c:v>
                </c:pt>
                <c:pt idx="2173">
                  <c:v>2016-06-15 17:02</c:v>
                </c:pt>
                <c:pt idx="2174">
                  <c:v>2016-06-15 17:02</c:v>
                </c:pt>
                <c:pt idx="2175">
                  <c:v>2016-06-15 17:02</c:v>
                </c:pt>
                <c:pt idx="2176">
                  <c:v>2016-06-15 17:02</c:v>
                </c:pt>
                <c:pt idx="2177">
                  <c:v>2016-06-15 17:02</c:v>
                </c:pt>
                <c:pt idx="2178">
                  <c:v>2016-06-15 17:02</c:v>
                </c:pt>
                <c:pt idx="2179">
                  <c:v>2016-06-15 17:02</c:v>
                </c:pt>
                <c:pt idx="2180">
                  <c:v>2016-06-15 17:02</c:v>
                </c:pt>
                <c:pt idx="2181">
                  <c:v>2016-06-15 17:02</c:v>
                </c:pt>
                <c:pt idx="2182">
                  <c:v>2016-06-15 17:02</c:v>
                </c:pt>
                <c:pt idx="2183">
                  <c:v>2016-06-15 17:02</c:v>
                </c:pt>
                <c:pt idx="2184">
                  <c:v>2016-06-15 17:02</c:v>
                </c:pt>
                <c:pt idx="2185">
                  <c:v>2016-06-15 17:02</c:v>
                </c:pt>
                <c:pt idx="2186">
                  <c:v>2016-06-15 17:02</c:v>
                </c:pt>
                <c:pt idx="2187">
                  <c:v>2016-06-15 17:02</c:v>
                </c:pt>
                <c:pt idx="2188">
                  <c:v>2016-06-15 17:02</c:v>
                </c:pt>
                <c:pt idx="2189">
                  <c:v>2016-06-15 17:02</c:v>
                </c:pt>
                <c:pt idx="2190">
                  <c:v>2016-06-15 17:02</c:v>
                </c:pt>
                <c:pt idx="2191">
                  <c:v>2016-06-15 17:02</c:v>
                </c:pt>
                <c:pt idx="2192">
                  <c:v>2016-06-15 17:02</c:v>
                </c:pt>
                <c:pt idx="2193">
                  <c:v>2016-06-15 17:02</c:v>
                </c:pt>
                <c:pt idx="2194">
                  <c:v>2016-06-15 17:02</c:v>
                </c:pt>
                <c:pt idx="2195">
                  <c:v>2016-06-15 17:02</c:v>
                </c:pt>
                <c:pt idx="2196">
                  <c:v>2016-06-15 17:02</c:v>
                </c:pt>
                <c:pt idx="2197">
                  <c:v>2016-06-15 17:02</c:v>
                </c:pt>
                <c:pt idx="2198">
                  <c:v>2016-06-15 17:02</c:v>
                </c:pt>
                <c:pt idx="2199">
                  <c:v>2016-06-15 17:02</c:v>
                </c:pt>
                <c:pt idx="2200">
                  <c:v>2016-06-15 17:02</c:v>
                </c:pt>
                <c:pt idx="2201">
                  <c:v>2016-06-15 17:02</c:v>
                </c:pt>
                <c:pt idx="2202">
                  <c:v>2016-06-15 17:03</c:v>
                </c:pt>
                <c:pt idx="2203">
                  <c:v>2016-06-15 17:03</c:v>
                </c:pt>
                <c:pt idx="2204">
                  <c:v>2016-06-15 17:03</c:v>
                </c:pt>
                <c:pt idx="2205">
                  <c:v>2016-06-15 17:03</c:v>
                </c:pt>
                <c:pt idx="2206">
                  <c:v>2016-06-15 17:03</c:v>
                </c:pt>
                <c:pt idx="2207">
                  <c:v>2016-06-15 17:03</c:v>
                </c:pt>
                <c:pt idx="2208">
                  <c:v>2016-06-15 17:03</c:v>
                </c:pt>
                <c:pt idx="2209">
                  <c:v>2016-06-15 17:03</c:v>
                </c:pt>
                <c:pt idx="2210">
                  <c:v>2016-06-15 17:03</c:v>
                </c:pt>
                <c:pt idx="2211">
                  <c:v>2016-06-15 17:03</c:v>
                </c:pt>
                <c:pt idx="2212">
                  <c:v>2016-06-15 17:03</c:v>
                </c:pt>
                <c:pt idx="2213">
                  <c:v>2016-06-15 17:03</c:v>
                </c:pt>
                <c:pt idx="2214">
                  <c:v>2016-06-15 17:03</c:v>
                </c:pt>
                <c:pt idx="2215">
                  <c:v>2016-06-15 17:03</c:v>
                </c:pt>
                <c:pt idx="2216">
                  <c:v>2016-06-15 17:03</c:v>
                </c:pt>
                <c:pt idx="2217">
                  <c:v>2016-06-15 17:03</c:v>
                </c:pt>
                <c:pt idx="2218">
                  <c:v>2016-06-15 17:03</c:v>
                </c:pt>
                <c:pt idx="2219">
                  <c:v>2016-06-15 17:03</c:v>
                </c:pt>
                <c:pt idx="2220">
                  <c:v>2016-06-15 17:03</c:v>
                </c:pt>
                <c:pt idx="2221">
                  <c:v>2016-06-15 17:03</c:v>
                </c:pt>
                <c:pt idx="2222">
                  <c:v>2016-06-15 17:03</c:v>
                </c:pt>
                <c:pt idx="2223">
                  <c:v>2016-06-15 17:03</c:v>
                </c:pt>
                <c:pt idx="2224">
                  <c:v>2016-06-15 17:03</c:v>
                </c:pt>
                <c:pt idx="2225">
                  <c:v>2016-06-15 17:03</c:v>
                </c:pt>
                <c:pt idx="2226">
                  <c:v>2016-06-15 17:03</c:v>
                </c:pt>
                <c:pt idx="2227">
                  <c:v>2016-06-15 17:03</c:v>
                </c:pt>
                <c:pt idx="2228">
                  <c:v>2016-06-15 17:03</c:v>
                </c:pt>
                <c:pt idx="2229">
                  <c:v>2016-06-15 17:03</c:v>
                </c:pt>
                <c:pt idx="2230">
                  <c:v>2016-06-15 17:03</c:v>
                </c:pt>
                <c:pt idx="2231">
                  <c:v>2016-06-15 17:03</c:v>
                </c:pt>
                <c:pt idx="2232">
                  <c:v>2016-06-15 17:03</c:v>
                </c:pt>
                <c:pt idx="2233">
                  <c:v>2016-06-15 17:03</c:v>
                </c:pt>
                <c:pt idx="2234">
                  <c:v>2016-06-15 17:03</c:v>
                </c:pt>
                <c:pt idx="2235">
                  <c:v>2016-06-15 17:03</c:v>
                </c:pt>
                <c:pt idx="2236">
                  <c:v>2016-06-15 17:03</c:v>
                </c:pt>
                <c:pt idx="2237">
                  <c:v>2016-06-15 17:03</c:v>
                </c:pt>
                <c:pt idx="2238">
                  <c:v>2016-06-15 17:03</c:v>
                </c:pt>
                <c:pt idx="2239">
                  <c:v>2016-06-15 17:03</c:v>
                </c:pt>
                <c:pt idx="2240">
                  <c:v>2016-06-15 17:03</c:v>
                </c:pt>
                <c:pt idx="2241">
                  <c:v>2016-06-15 17:03</c:v>
                </c:pt>
                <c:pt idx="2242">
                  <c:v>2016-06-15 17:03</c:v>
                </c:pt>
                <c:pt idx="2243">
                  <c:v>2016-06-15 17:03</c:v>
                </c:pt>
                <c:pt idx="2244">
                  <c:v>2016-06-15 17:03</c:v>
                </c:pt>
                <c:pt idx="2245">
                  <c:v>2016-06-15 17:03</c:v>
                </c:pt>
                <c:pt idx="2246">
                  <c:v>2016-06-15 17:03</c:v>
                </c:pt>
                <c:pt idx="2247">
                  <c:v>2016-06-15 17:03</c:v>
                </c:pt>
                <c:pt idx="2248">
                  <c:v>2016-06-15 17:03</c:v>
                </c:pt>
                <c:pt idx="2249">
                  <c:v>2016-06-15 17:03</c:v>
                </c:pt>
                <c:pt idx="2250">
                  <c:v>2016-06-15 17:03</c:v>
                </c:pt>
                <c:pt idx="2251">
                  <c:v>2016-06-15 17:03</c:v>
                </c:pt>
                <c:pt idx="2252">
                  <c:v>2016-06-15 17:03</c:v>
                </c:pt>
                <c:pt idx="2253">
                  <c:v>2016-06-15 17:03</c:v>
                </c:pt>
                <c:pt idx="2254">
                  <c:v>2016-06-15 17:03</c:v>
                </c:pt>
                <c:pt idx="2255">
                  <c:v>2016-06-15 17:03</c:v>
                </c:pt>
                <c:pt idx="2256">
                  <c:v>2016-06-15 17:03</c:v>
                </c:pt>
                <c:pt idx="2257">
                  <c:v>2016-06-15 17:03</c:v>
                </c:pt>
                <c:pt idx="2258">
                  <c:v>2016-06-15 17:03</c:v>
                </c:pt>
                <c:pt idx="2259">
                  <c:v>2016-06-15 17:04</c:v>
                </c:pt>
                <c:pt idx="2260">
                  <c:v>2016-06-15 17:04</c:v>
                </c:pt>
                <c:pt idx="2261">
                  <c:v>2016-06-15 17:04</c:v>
                </c:pt>
                <c:pt idx="2262">
                  <c:v>2016-06-15 17:04</c:v>
                </c:pt>
                <c:pt idx="2263">
                  <c:v>2016-06-15 17:04</c:v>
                </c:pt>
                <c:pt idx="2264">
                  <c:v>2016-06-15 17:04</c:v>
                </c:pt>
                <c:pt idx="2265">
                  <c:v>2016-06-15 17:04</c:v>
                </c:pt>
                <c:pt idx="2266">
                  <c:v>2016-06-15 17:04</c:v>
                </c:pt>
                <c:pt idx="2267">
                  <c:v>2016-06-15 17:04</c:v>
                </c:pt>
                <c:pt idx="2268">
                  <c:v>2016-06-15 17:04</c:v>
                </c:pt>
                <c:pt idx="2269">
                  <c:v>2016-06-15 17:04</c:v>
                </c:pt>
                <c:pt idx="2270">
                  <c:v>2016-06-15 17:04</c:v>
                </c:pt>
                <c:pt idx="2271">
                  <c:v>2016-06-15 17:04</c:v>
                </c:pt>
                <c:pt idx="2272">
                  <c:v>2016-06-15 17:04</c:v>
                </c:pt>
                <c:pt idx="2273">
                  <c:v>2016-06-15 17:04</c:v>
                </c:pt>
                <c:pt idx="2274">
                  <c:v>2016-06-15 17:04</c:v>
                </c:pt>
                <c:pt idx="2275">
                  <c:v>2016-06-15 17:04</c:v>
                </c:pt>
                <c:pt idx="2276">
                  <c:v>2016-06-15 17:04</c:v>
                </c:pt>
                <c:pt idx="2277">
                  <c:v>2016-06-15 17:04</c:v>
                </c:pt>
                <c:pt idx="2278">
                  <c:v>2016-06-15 17:04</c:v>
                </c:pt>
                <c:pt idx="2279">
                  <c:v>2016-06-15 17:04</c:v>
                </c:pt>
                <c:pt idx="2280">
                  <c:v>2016-06-15 17:04</c:v>
                </c:pt>
                <c:pt idx="2281">
                  <c:v>2016-06-15 17:04</c:v>
                </c:pt>
                <c:pt idx="2282">
                  <c:v>2016-06-15 17:04</c:v>
                </c:pt>
                <c:pt idx="2283">
                  <c:v>2016-06-15 17:04</c:v>
                </c:pt>
                <c:pt idx="2284">
                  <c:v>2016-06-15 17:04</c:v>
                </c:pt>
                <c:pt idx="2285">
                  <c:v>2016-06-15 17:04</c:v>
                </c:pt>
                <c:pt idx="2286">
                  <c:v>2016-06-15 17:04</c:v>
                </c:pt>
                <c:pt idx="2287">
                  <c:v>2016-06-15 17:04</c:v>
                </c:pt>
                <c:pt idx="2288">
                  <c:v>2016-06-15 17:04</c:v>
                </c:pt>
                <c:pt idx="2289">
                  <c:v>2016-06-15 17:04</c:v>
                </c:pt>
                <c:pt idx="2290">
                  <c:v>2016-06-15 17:04</c:v>
                </c:pt>
                <c:pt idx="2291">
                  <c:v>2016-06-15 17:04</c:v>
                </c:pt>
                <c:pt idx="2292">
                  <c:v>2016-06-15 17:04</c:v>
                </c:pt>
                <c:pt idx="2293">
                  <c:v>2016-06-15 17:04</c:v>
                </c:pt>
                <c:pt idx="2294">
                  <c:v>2016-06-15 17:04</c:v>
                </c:pt>
                <c:pt idx="2295">
                  <c:v>2016-06-15 17:04</c:v>
                </c:pt>
                <c:pt idx="2296">
                  <c:v>2016-06-15 17:04</c:v>
                </c:pt>
                <c:pt idx="2297">
                  <c:v>2016-06-15 17:04</c:v>
                </c:pt>
                <c:pt idx="2298">
                  <c:v>2016-06-15 17:04</c:v>
                </c:pt>
                <c:pt idx="2299">
                  <c:v>2016-06-15 17:04</c:v>
                </c:pt>
                <c:pt idx="2300">
                  <c:v>2016-06-15 17:04</c:v>
                </c:pt>
                <c:pt idx="2301">
                  <c:v>2016-06-15 17:04</c:v>
                </c:pt>
                <c:pt idx="2302">
                  <c:v>2016-06-15 17:04</c:v>
                </c:pt>
                <c:pt idx="2303">
                  <c:v>2016-06-15 17:04</c:v>
                </c:pt>
                <c:pt idx="2304">
                  <c:v>2016-06-15 17:04</c:v>
                </c:pt>
                <c:pt idx="2305">
                  <c:v>2016-06-15 17:04</c:v>
                </c:pt>
                <c:pt idx="2306">
                  <c:v>2016-06-15 17:04</c:v>
                </c:pt>
                <c:pt idx="2307">
                  <c:v>2016-06-15 17:04</c:v>
                </c:pt>
                <c:pt idx="2308">
                  <c:v>2016-06-15 17:04</c:v>
                </c:pt>
                <c:pt idx="2309">
                  <c:v>2016-06-15 17:04</c:v>
                </c:pt>
                <c:pt idx="2310">
                  <c:v>2016-06-15 17:04</c:v>
                </c:pt>
                <c:pt idx="2311">
                  <c:v>2016-06-15 17:04</c:v>
                </c:pt>
                <c:pt idx="2312">
                  <c:v>2016-06-15 17:04</c:v>
                </c:pt>
                <c:pt idx="2313">
                  <c:v>2016-06-15 17:04</c:v>
                </c:pt>
                <c:pt idx="2314">
                  <c:v>2016-06-15 17:04</c:v>
                </c:pt>
                <c:pt idx="2315">
                  <c:v>2016-06-15 17:04</c:v>
                </c:pt>
                <c:pt idx="2316">
                  <c:v>2016-06-15 17:04</c:v>
                </c:pt>
                <c:pt idx="2317">
                  <c:v>2016-06-15 17:04</c:v>
                </c:pt>
                <c:pt idx="2318">
                  <c:v>2016-06-15 17:05</c:v>
                </c:pt>
                <c:pt idx="2319">
                  <c:v>2016-06-15 17:05</c:v>
                </c:pt>
                <c:pt idx="2320">
                  <c:v>2016-06-15 17:05</c:v>
                </c:pt>
                <c:pt idx="2321">
                  <c:v>2016-06-15 17:05</c:v>
                </c:pt>
                <c:pt idx="2322">
                  <c:v>2016-06-15 17:05</c:v>
                </c:pt>
                <c:pt idx="2323">
                  <c:v>2016-06-15 17:05</c:v>
                </c:pt>
                <c:pt idx="2324">
                  <c:v>2016-06-15 17:05</c:v>
                </c:pt>
                <c:pt idx="2325">
                  <c:v>2016-06-15 17:05</c:v>
                </c:pt>
                <c:pt idx="2326">
                  <c:v>2016-06-15 17:05</c:v>
                </c:pt>
                <c:pt idx="2327">
                  <c:v>2016-06-15 17:05</c:v>
                </c:pt>
                <c:pt idx="2328">
                  <c:v>2016-06-15 17:05</c:v>
                </c:pt>
                <c:pt idx="2329">
                  <c:v>2016-06-15 17:05</c:v>
                </c:pt>
                <c:pt idx="2330">
                  <c:v>2016-06-15 17:05</c:v>
                </c:pt>
                <c:pt idx="2331">
                  <c:v>2016-06-15 17:05</c:v>
                </c:pt>
                <c:pt idx="2332">
                  <c:v>2016-06-15 17:05</c:v>
                </c:pt>
                <c:pt idx="2333">
                  <c:v>2016-06-15 17:05</c:v>
                </c:pt>
                <c:pt idx="2334">
                  <c:v>2016-06-15 17:05</c:v>
                </c:pt>
                <c:pt idx="2335">
                  <c:v>2016-06-15 17:05</c:v>
                </c:pt>
                <c:pt idx="2336">
                  <c:v>2016-06-15 17:05</c:v>
                </c:pt>
                <c:pt idx="2337">
                  <c:v>2016-06-15 17:05</c:v>
                </c:pt>
                <c:pt idx="2338">
                  <c:v>2016-06-15 17:05</c:v>
                </c:pt>
                <c:pt idx="2339">
                  <c:v>2016-06-15 17:05</c:v>
                </c:pt>
                <c:pt idx="2340">
                  <c:v>2016-06-15 17:05</c:v>
                </c:pt>
                <c:pt idx="2341">
                  <c:v>2016-06-15 17:05</c:v>
                </c:pt>
                <c:pt idx="2342">
                  <c:v>2016-06-15 17:05</c:v>
                </c:pt>
                <c:pt idx="2343">
                  <c:v>2016-06-15 17:05</c:v>
                </c:pt>
                <c:pt idx="2344">
                  <c:v>2016-06-15 17:05</c:v>
                </c:pt>
                <c:pt idx="2345">
                  <c:v>2016-06-15 17:05</c:v>
                </c:pt>
                <c:pt idx="2346">
                  <c:v>2016-06-15 17:05</c:v>
                </c:pt>
                <c:pt idx="2347">
                  <c:v>2016-06-15 17:05</c:v>
                </c:pt>
                <c:pt idx="2348">
                  <c:v>2016-06-15 17:05</c:v>
                </c:pt>
                <c:pt idx="2349">
                  <c:v>2016-06-15 17:05</c:v>
                </c:pt>
                <c:pt idx="2350">
                  <c:v>2016-06-15 17:05</c:v>
                </c:pt>
                <c:pt idx="2351">
                  <c:v>2016-06-15 17:05</c:v>
                </c:pt>
                <c:pt idx="2352">
                  <c:v>2016-06-15 17:05</c:v>
                </c:pt>
                <c:pt idx="2353">
                  <c:v>2016-06-15 17:05</c:v>
                </c:pt>
                <c:pt idx="2354">
                  <c:v>2016-06-15 17:05</c:v>
                </c:pt>
                <c:pt idx="2355">
                  <c:v>2016-06-15 17:05</c:v>
                </c:pt>
                <c:pt idx="2356">
                  <c:v>2016-06-15 17:05</c:v>
                </c:pt>
                <c:pt idx="2357">
                  <c:v>2016-06-15 17:05</c:v>
                </c:pt>
                <c:pt idx="2358">
                  <c:v>2016-06-15 17:05</c:v>
                </c:pt>
                <c:pt idx="2359">
                  <c:v>2016-06-15 17:05</c:v>
                </c:pt>
                <c:pt idx="2360">
                  <c:v>2016-06-15 17:05</c:v>
                </c:pt>
                <c:pt idx="2361">
                  <c:v>2016-06-15 17:05</c:v>
                </c:pt>
                <c:pt idx="2362">
                  <c:v>2016-06-15 17:05</c:v>
                </c:pt>
                <c:pt idx="2363">
                  <c:v>2016-06-15 17:05</c:v>
                </c:pt>
                <c:pt idx="2364">
                  <c:v>2016-06-15 17:05</c:v>
                </c:pt>
                <c:pt idx="2365">
                  <c:v>2016-06-15 17:05</c:v>
                </c:pt>
                <c:pt idx="2366">
                  <c:v>2016-06-15 17:05</c:v>
                </c:pt>
                <c:pt idx="2367">
                  <c:v>2016-06-15 17:05</c:v>
                </c:pt>
                <c:pt idx="2368">
                  <c:v>2016-06-15 17:05</c:v>
                </c:pt>
                <c:pt idx="2369">
                  <c:v>2016-06-15 17:05</c:v>
                </c:pt>
                <c:pt idx="2370">
                  <c:v>2016-06-15 17:05</c:v>
                </c:pt>
                <c:pt idx="2371">
                  <c:v>2016-06-15 17:05</c:v>
                </c:pt>
                <c:pt idx="2372">
                  <c:v>2016-06-15 17:05</c:v>
                </c:pt>
                <c:pt idx="2373">
                  <c:v>2016-06-15 17:05</c:v>
                </c:pt>
                <c:pt idx="2374">
                  <c:v>2016-06-15 17:05</c:v>
                </c:pt>
                <c:pt idx="2375">
                  <c:v>2016-06-15 17:05</c:v>
                </c:pt>
                <c:pt idx="2376">
                  <c:v>2016-06-15 17:05</c:v>
                </c:pt>
                <c:pt idx="2377">
                  <c:v>2016-06-15 17:05</c:v>
                </c:pt>
                <c:pt idx="2378">
                  <c:v>2016-06-15 17:06</c:v>
                </c:pt>
                <c:pt idx="2379">
                  <c:v>2016-06-15 17:06</c:v>
                </c:pt>
                <c:pt idx="2380">
                  <c:v>2016-06-15 17:06</c:v>
                </c:pt>
                <c:pt idx="2381">
                  <c:v>2016-06-15 17:06</c:v>
                </c:pt>
                <c:pt idx="2382">
                  <c:v>2016-06-15 17:06</c:v>
                </c:pt>
                <c:pt idx="2383">
                  <c:v>2016-06-15 17:06</c:v>
                </c:pt>
                <c:pt idx="2384">
                  <c:v>2016-06-15 17:06</c:v>
                </c:pt>
                <c:pt idx="2385">
                  <c:v>2016-06-15 17:06</c:v>
                </c:pt>
                <c:pt idx="2386">
                  <c:v>2016-06-15 17:06</c:v>
                </c:pt>
                <c:pt idx="2387">
                  <c:v>2016-06-15 17:06</c:v>
                </c:pt>
                <c:pt idx="2388">
                  <c:v>2016-06-15 17:06</c:v>
                </c:pt>
                <c:pt idx="2389">
                  <c:v>2016-06-15 17:06</c:v>
                </c:pt>
                <c:pt idx="2390">
                  <c:v>2016-06-15 17:06</c:v>
                </c:pt>
                <c:pt idx="2391">
                  <c:v>2016-06-15 17:06</c:v>
                </c:pt>
                <c:pt idx="2392">
                  <c:v>2016-06-15 17:06</c:v>
                </c:pt>
                <c:pt idx="2393">
                  <c:v>2016-06-15 17:06</c:v>
                </c:pt>
                <c:pt idx="2394">
                  <c:v>2016-06-15 17:06</c:v>
                </c:pt>
                <c:pt idx="2395">
                  <c:v>2016-06-15 17:06</c:v>
                </c:pt>
                <c:pt idx="2396">
                  <c:v>2016-06-15 17:06</c:v>
                </c:pt>
                <c:pt idx="2397">
                  <c:v>2016-06-15 17:06</c:v>
                </c:pt>
                <c:pt idx="2398">
                  <c:v>2016-06-15 17:06</c:v>
                </c:pt>
                <c:pt idx="2399">
                  <c:v>2016-06-15 17:06</c:v>
                </c:pt>
                <c:pt idx="2400">
                  <c:v>2016-06-15 17:06</c:v>
                </c:pt>
                <c:pt idx="2401">
                  <c:v>2016-06-15 17:06</c:v>
                </c:pt>
                <c:pt idx="2402">
                  <c:v>2016-06-15 17:06</c:v>
                </c:pt>
                <c:pt idx="2403">
                  <c:v>2016-06-15 17:06</c:v>
                </c:pt>
                <c:pt idx="2404">
                  <c:v>2016-06-15 17:06</c:v>
                </c:pt>
                <c:pt idx="2405">
                  <c:v>2016-06-15 17:06</c:v>
                </c:pt>
                <c:pt idx="2406">
                  <c:v>2016-06-15 17:06</c:v>
                </c:pt>
                <c:pt idx="2407">
                  <c:v>2016-06-15 17:06</c:v>
                </c:pt>
                <c:pt idx="2408">
                  <c:v>2016-06-15 17:06</c:v>
                </c:pt>
                <c:pt idx="2409">
                  <c:v>2016-06-15 17:06</c:v>
                </c:pt>
                <c:pt idx="2410">
                  <c:v>2016-06-15 17:06</c:v>
                </c:pt>
                <c:pt idx="2411">
                  <c:v>2016-06-15 17:06</c:v>
                </c:pt>
                <c:pt idx="2412">
                  <c:v>2016-06-15 17:06</c:v>
                </c:pt>
                <c:pt idx="2413">
                  <c:v>2016-06-15 17:06</c:v>
                </c:pt>
                <c:pt idx="2414">
                  <c:v>2016-06-15 17:06</c:v>
                </c:pt>
                <c:pt idx="2415">
                  <c:v>2016-06-15 17:06</c:v>
                </c:pt>
                <c:pt idx="2416">
                  <c:v>2016-06-15 17:06</c:v>
                </c:pt>
                <c:pt idx="2417">
                  <c:v>2016-06-15 17:06</c:v>
                </c:pt>
                <c:pt idx="2418">
                  <c:v>2016-06-15 17:06</c:v>
                </c:pt>
                <c:pt idx="2419">
                  <c:v>2016-06-15 17:06</c:v>
                </c:pt>
                <c:pt idx="2420">
                  <c:v>2016-06-15 17:06</c:v>
                </c:pt>
                <c:pt idx="2421">
                  <c:v>2016-06-15 17:06</c:v>
                </c:pt>
                <c:pt idx="2422">
                  <c:v>2016-06-15 17:06</c:v>
                </c:pt>
                <c:pt idx="2423">
                  <c:v>2016-06-15 17:06</c:v>
                </c:pt>
                <c:pt idx="2424">
                  <c:v>2016-06-15 17:06</c:v>
                </c:pt>
                <c:pt idx="2425">
                  <c:v>2016-06-15 17:06</c:v>
                </c:pt>
                <c:pt idx="2426">
                  <c:v>2016-06-15 17:06</c:v>
                </c:pt>
                <c:pt idx="2427">
                  <c:v>2016-06-15 17:06</c:v>
                </c:pt>
                <c:pt idx="2428">
                  <c:v>2016-06-15 17:06</c:v>
                </c:pt>
                <c:pt idx="2429">
                  <c:v>2016-06-15 17:06</c:v>
                </c:pt>
                <c:pt idx="2430">
                  <c:v>2016-06-15 17:06</c:v>
                </c:pt>
                <c:pt idx="2431">
                  <c:v>2016-06-15 17:06</c:v>
                </c:pt>
                <c:pt idx="2432">
                  <c:v>2016-06-15 17:06</c:v>
                </c:pt>
                <c:pt idx="2433">
                  <c:v>2016-06-15 17:06</c:v>
                </c:pt>
                <c:pt idx="2434">
                  <c:v>2016-06-15 17:07</c:v>
                </c:pt>
                <c:pt idx="2435">
                  <c:v>2016-06-15 17:07</c:v>
                </c:pt>
                <c:pt idx="2436">
                  <c:v>2016-06-15 17:07</c:v>
                </c:pt>
                <c:pt idx="2437">
                  <c:v>2016-06-15 17:07</c:v>
                </c:pt>
                <c:pt idx="2438">
                  <c:v>2016-06-15 17:07</c:v>
                </c:pt>
                <c:pt idx="2439">
                  <c:v>2016-06-15 17:07</c:v>
                </c:pt>
                <c:pt idx="2440">
                  <c:v>2016-06-15 17:07</c:v>
                </c:pt>
                <c:pt idx="2441">
                  <c:v>2016-06-15 17:07</c:v>
                </c:pt>
                <c:pt idx="2442">
                  <c:v>2016-06-15 17:07</c:v>
                </c:pt>
                <c:pt idx="2443">
                  <c:v>2016-06-15 17:07</c:v>
                </c:pt>
                <c:pt idx="2444">
                  <c:v>2016-06-15 17:07</c:v>
                </c:pt>
                <c:pt idx="2445">
                  <c:v>2016-06-15 17:07</c:v>
                </c:pt>
                <c:pt idx="2446">
                  <c:v>2016-06-15 17:07</c:v>
                </c:pt>
                <c:pt idx="2447">
                  <c:v>2016-06-15 17:07</c:v>
                </c:pt>
                <c:pt idx="2448">
                  <c:v>2016-06-15 17:07</c:v>
                </c:pt>
                <c:pt idx="2449">
                  <c:v>2016-06-15 17:07</c:v>
                </c:pt>
                <c:pt idx="2450">
                  <c:v>2016-06-15 17:07</c:v>
                </c:pt>
                <c:pt idx="2451">
                  <c:v>2016-06-15 17:07</c:v>
                </c:pt>
                <c:pt idx="2452">
                  <c:v>2016-06-15 17:07</c:v>
                </c:pt>
                <c:pt idx="2453">
                  <c:v>2016-06-15 17:07</c:v>
                </c:pt>
                <c:pt idx="2454">
                  <c:v>2016-06-15 17:07</c:v>
                </c:pt>
                <c:pt idx="2455">
                  <c:v>2016-06-15 17:07</c:v>
                </c:pt>
                <c:pt idx="2456">
                  <c:v>2016-06-15 17:07</c:v>
                </c:pt>
                <c:pt idx="2457">
                  <c:v>2016-06-15 17:07</c:v>
                </c:pt>
                <c:pt idx="2458">
                  <c:v>2016-06-15 17:07</c:v>
                </c:pt>
                <c:pt idx="2459">
                  <c:v>2016-06-15 17:07</c:v>
                </c:pt>
                <c:pt idx="2460">
                  <c:v>2016-06-15 17:07</c:v>
                </c:pt>
                <c:pt idx="2461">
                  <c:v>2016-06-15 17:07</c:v>
                </c:pt>
                <c:pt idx="2462">
                  <c:v>2016-06-15 17:07</c:v>
                </c:pt>
                <c:pt idx="2463">
                  <c:v>2016-06-15 17:07</c:v>
                </c:pt>
                <c:pt idx="2464">
                  <c:v>2016-06-15 17:07</c:v>
                </c:pt>
                <c:pt idx="2465">
                  <c:v>2016-06-15 17:07</c:v>
                </c:pt>
                <c:pt idx="2466">
                  <c:v>2016-06-15 17:07</c:v>
                </c:pt>
                <c:pt idx="2467">
                  <c:v>2016-06-15 17:07</c:v>
                </c:pt>
                <c:pt idx="2468">
                  <c:v>2016-06-15 17:07</c:v>
                </c:pt>
                <c:pt idx="2469">
                  <c:v>2016-06-15 17:07</c:v>
                </c:pt>
                <c:pt idx="2470">
                  <c:v>2016-06-15 17:07</c:v>
                </c:pt>
                <c:pt idx="2471">
                  <c:v>2016-06-15 17:07</c:v>
                </c:pt>
                <c:pt idx="2472">
                  <c:v>2016-06-15 17:07</c:v>
                </c:pt>
                <c:pt idx="2473">
                  <c:v>2016-06-15 17:07</c:v>
                </c:pt>
                <c:pt idx="2474">
                  <c:v>2016-06-15 17:07</c:v>
                </c:pt>
                <c:pt idx="2475">
                  <c:v>2016-06-15 17:07</c:v>
                </c:pt>
                <c:pt idx="2476">
                  <c:v>2016-06-15 17:07</c:v>
                </c:pt>
                <c:pt idx="2477">
                  <c:v>2016-06-15 17:07</c:v>
                </c:pt>
                <c:pt idx="2478">
                  <c:v>2016-06-15 17:07</c:v>
                </c:pt>
                <c:pt idx="2479">
                  <c:v>2016-06-15 17:07</c:v>
                </c:pt>
                <c:pt idx="2480">
                  <c:v>2016-06-15 17:07</c:v>
                </c:pt>
                <c:pt idx="2481">
                  <c:v>2016-06-15 17:07</c:v>
                </c:pt>
                <c:pt idx="2482">
                  <c:v>2016-06-15 17:07</c:v>
                </c:pt>
                <c:pt idx="2483">
                  <c:v>2016-06-15 17:07</c:v>
                </c:pt>
                <c:pt idx="2484">
                  <c:v>2016-06-15 17:07</c:v>
                </c:pt>
                <c:pt idx="2485">
                  <c:v>2016-06-15 17:07</c:v>
                </c:pt>
                <c:pt idx="2486">
                  <c:v>2016-06-15 17:07</c:v>
                </c:pt>
                <c:pt idx="2487">
                  <c:v>2016-06-15 17:07</c:v>
                </c:pt>
                <c:pt idx="2488">
                  <c:v>2016-06-15 17:07</c:v>
                </c:pt>
                <c:pt idx="2489">
                  <c:v>2016-06-15 17:07</c:v>
                </c:pt>
                <c:pt idx="2490">
                  <c:v>2016-06-15 17:08</c:v>
                </c:pt>
                <c:pt idx="2491">
                  <c:v>2016-06-15 17:08</c:v>
                </c:pt>
                <c:pt idx="2492">
                  <c:v>2016-06-15 17:08</c:v>
                </c:pt>
                <c:pt idx="2493">
                  <c:v>2016-06-15 17:08</c:v>
                </c:pt>
                <c:pt idx="2494">
                  <c:v>2016-06-15 17:08</c:v>
                </c:pt>
                <c:pt idx="2495">
                  <c:v>2016-06-15 17:08</c:v>
                </c:pt>
                <c:pt idx="2496">
                  <c:v>2016-06-15 17:08</c:v>
                </c:pt>
                <c:pt idx="2497">
                  <c:v>2016-06-15 17:08</c:v>
                </c:pt>
                <c:pt idx="2498">
                  <c:v>2016-06-15 17:08</c:v>
                </c:pt>
                <c:pt idx="2499">
                  <c:v>2016-06-15 17:08</c:v>
                </c:pt>
                <c:pt idx="2500">
                  <c:v>2016-06-15 17:08</c:v>
                </c:pt>
                <c:pt idx="2501">
                  <c:v>2016-06-15 17:08</c:v>
                </c:pt>
                <c:pt idx="2502">
                  <c:v>2016-06-15 17:08</c:v>
                </c:pt>
                <c:pt idx="2503">
                  <c:v>2016-06-15 17:08</c:v>
                </c:pt>
                <c:pt idx="2504">
                  <c:v>2016-06-15 17:08</c:v>
                </c:pt>
                <c:pt idx="2505">
                  <c:v>2016-06-15 17:08</c:v>
                </c:pt>
                <c:pt idx="2506">
                  <c:v>2016-06-15 17:08</c:v>
                </c:pt>
                <c:pt idx="2507">
                  <c:v>2016-06-15 17:08</c:v>
                </c:pt>
                <c:pt idx="2508">
                  <c:v>2016-06-15 17:08</c:v>
                </c:pt>
                <c:pt idx="2509">
                  <c:v>2016-06-15 17:08</c:v>
                </c:pt>
                <c:pt idx="2510">
                  <c:v>2016-06-15 17:08</c:v>
                </c:pt>
                <c:pt idx="2511">
                  <c:v>2016-06-15 17:08</c:v>
                </c:pt>
                <c:pt idx="2512">
                  <c:v>2016-06-15 17:08</c:v>
                </c:pt>
                <c:pt idx="2513">
                  <c:v>2016-06-15 17:08</c:v>
                </c:pt>
                <c:pt idx="2514">
                  <c:v>2016-06-15 17:08</c:v>
                </c:pt>
                <c:pt idx="2515">
                  <c:v>2016-06-15 17:08</c:v>
                </c:pt>
                <c:pt idx="2516">
                  <c:v>2016-06-15 17:08</c:v>
                </c:pt>
                <c:pt idx="2517">
                  <c:v>2016-06-15 17:08</c:v>
                </c:pt>
                <c:pt idx="2518">
                  <c:v>2016-06-15 17:08</c:v>
                </c:pt>
                <c:pt idx="2519">
                  <c:v>2016-06-15 17:08</c:v>
                </c:pt>
                <c:pt idx="2520">
                  <c:v>2016-06-15 17:08</c:v>
                </c:pt>
                <c:pt idx="2521">
                  <c:v>2016-06-15 17:08</c:v>
                </c:pt>
                <c:pt idx="2522">
                  <c:v>2016-06-15 17:08</c:v>
                </c:pt>
                <c:pt idx="2523">
                  <c:v>2016-06-15 17:08</c:v>
                </c:pt>
                <c:pt idx="2524">
                  <c:v>2016-06-15 17:08</c:v>
                </c:pt>
                <c:pt idx="2525">
                  <c:v>2016-06-15 17:08</c:v>
                </c:pt>
                <c:pt idx="2526">
                  <c:v>2016-06-15 17:08</c:v>
                </c:pt>
                <c:pt idx="2527">
                  <c:v>2016-06-15 17:08</c:v>
                </c:pt>
                <c:pt idx="2528">
                  <c:v>2016-06-15 17:08</c:v>
                </c:pt>
                <c:pt idx="2529">
                  <c:v>2016-06-15 17:08</c:v>
                </c:pt>
                <c:pt idx="2530">
                  <c:v>2016-06-15 17:08</c:v>
                </c:pt>
                <c:pt idx="2531">
                  <c:v>2016-06-15 17:08</c:v>
                </c:pt>
                <c:pt idx="2532">
                  <c:v>2016-06-15 17:08</c:v>
                </c:pt>
                <c:pt idx="2533">
                  <c:v>2016-06-15 17:08</c:v>
                </c:pt>
                <c:pt idx="2534">
                  <c:v>2016-06-15 17:08</c:v>
                </c:pt>
                <c:pt idx="2535">
                  <c:v>2016-06-15 17:08</c:v>
                </c:pt>
                <c:pt idx="2536">
                  <c:v>2016-06-15 17:08</c:v>
                </c:pt>
                <c:pt idx="2537">
                  <c:v>2016-06-15 17:08</c:v>
                </c:pt>
                <c:pt idx="2538">
                  <c:v>2016-06-15 17:08</c:v>
                </c:pt>
                <c:pt idx="2539">
                  <c:v>2016-06-15 17:08</c:v>
                </c:pt>
                <c:pt idx="2540">
                  <c:v>2016-06-15 17:08</c:v>
                </c:pt>
                <c:pt idx="2541">
                  <c:v>2016-06-15 17:08</c:v>
                </c:pt>
                <c:pt idx="2542">
                  <c:v>2016-06-15 17:08</c:v>
                </c:pt>
                <c:pt idx="2543">
                  <c:v>2016-06-15 17:08</c:v>
                </c:pt>
                <c:pt idx="2544">
                  <c:v>2016-06-15 17:08</c:v>
                </c:pt>
                <c:pt idx="2545">
                  <c:v>2016-06-15 17:08</c:v>
                </c:pt>
                <c:pt idx="2546">
                  <c:v>2016-06-15 17:08</c:v>
                </c:pt>
                <c:pt idx="2547">
                  <c:v>2016-06-15 17:09</c:v>
                </c:pt>
                <c:pt idx="2548">
                  <c:v>2016-06-15 17:09</c:v>
                </c:pt>
                <c:pt idx="2549">
                  <c:v>2016-06-15 17:09</c:v>
                </c:pt>
                <c:pt idx="2550">
                  <c:v>2016-06-15 17:09</c:v>
                </c:pt>
                <c:pt idx="2551">
                  <c:v>2016-06-15 17:09</c:v>
                </c:pt>
                <c:pt idx="2552">
                  <c:v>2016-06-15 17:09</c:v>
                </c:pt>
                <c:pt idx="2553">
                  <c:v>2016-06-15 17:09</c:v>
                </c:pt>
                <c:pt idx="2554">
                  <c:v>2016-06-15 17:09</c:v>
                </c:pt>
                <c:pt idx="2555">
                  <c:v>2016-06-15 17:09</c:v>
                </c:pt>
                <c:pt idx="2556">
                  <c:v>2016-06-15 17:09</c:v>
                </c:pt>
                <c:pt idx="2557">
                  <c:v>2016-06-15 17:09</c:v>
                </c:pt>
                <c:pt idx="2558">
                  <c:v>2016-06-15 17:09</c:v>
                </c:pt>
                <c:pt idx="2559">
                  <c:v>2016-06-15 17:09</c:v>
                </c:pt>
                <c:pt idx="2560">
                  <c:v>2016-06-15 17:09</c:v>
                </c:pt>
                <c:pt idx="2561">
                  <c:v>2016-06-15 17:09</c:v>
                </c:pt>
                <c:pt idx="2562">
                  <c:v>2016-06-15 17:09</c:v>
                </c:pt>
                <c:pt idx="2563">
                  <c:v>2016-06-15 17:09</c:v>
                </c:pt>
                <c:pt idx="2564">
                  <c:v>2016-06-15 17:09</c:v>
                </c:pt>
                <c:pt idx="2565">
                  <c:v>2016-06-15 17:09</c:v>
                </c:pt>
                <c:pt idx="2566">
                  <c:v>2016-06-15 17:09</c:v>
                </c:pt>
                <c:pt idx="2567">
                  <c:v>2016-06-15 17:09</c:v>
                </c:pt>
                <c:pt idx="2568">
                  <c:v>2016-06-15 17:09</c:v>
                </c:pt>
                <c:pt idx="2569">
                  <c:v>2016-06-15 17:09</c:v>
                </c:pt>
                <c:pt idx="2570">
                  <c:v>2016-06-15 17:09</c:v>
                </c:pt>
                <c:pt idx="2571">
                  <c:v>2016-06-15 17:09</c:v>
                </c:pt>
                <c:pt idx="2572">
                  <c:v>2016-06-15 17:09</c:v>
                </c:pt>
                <c:pt idx="2573">
                  <c:v>2016-06-15 17:09</c:v>
                </c:pt>
                <c:pt idx="2574">
                  <c:v>2016-06-15 17:09</c:v>
                </c:pt>
                <c:pt idx="2575">
                  <c:v>2016-06-15 17:09</c:v>
                </c:pt>
                <c:pt idx="2576">
                  <c:v>2016-06-15 17:09</c:v>
                </c:pt>
                <c:pt idx="2577">
                  <c:v>2016-06-15 17:09</c:v>
                </c:pt>
                <c:pt idx="2578">
                  <c:v>2016-06-15 17:09</c:v>
                </c:pt>
                <c:pt idx="2579">
                  <c:v>2016-06-15 17:09</c:v>
                </c:pt>
                <c:pt idx="2580">
                  <c:v>2016-06-15 17:09</c:v>
                </c:pt>
                <c:pt idx="2581">
                  <c:v>2016-06-15 17:09</c:v>
                </c:pt>
                <c:pt idx="2582">
                  <c:v>2016-06-15 17:09</c:v>
                </c:pt>
                <c:pt idx="2583">
                  <c:v>2016-06-15 17:09</c:v>
                </c:pt>
                <c:pt idx="2584">
                  <c:v>2016-06-15 17:09</c:v>
                </c:pt>
                <c:pt idx="2585">
                  <c:v>2016-06-15 17:09</c:v>
                </c:pt>
                <c:pt idx="2586">
                  <c:v>2016-06-15 17:09</c:v>
                </c:pt>
                <c:pt idx="2587">
                  <c:v>2016-06-15 17:09</c:v>
                </c:pt>
                <c:pt idx="2588">
                  <c:v>2016-06-15 17:09</c:v>
                </c:pt>
                <c:pt idx="2589">
                  <c:v>2016-06-15 17:09</c:v>
                </c:pt>
                <c:pt idx="2590">
                  <c:v>2016-06-15 17:09</c:v>
                </c:pt>
                <c:pt idx="2591">
                  <c:v>2016-06-15 17:09</c:v>
                </c:pt>
                <c:pt idx="2592">
                  <c:v>2016-06-15 17:09</c:v>
                </c:pt>
                <c:pt idx="2593">
                  <c:v>2016-06-15 17:09</c:v>
                </c:pt>
                <c:pt idx="2594">
                  <c:v>2016-06-15 17:09</c:v>
                </c:pt>
                <c:pt idx="2595">
                  <c:v>2016-06-15 17:09</c:v>
                </c:pt>
                <c:pt idx="2596">
                  <c:v>2016-06-15 17:09</c:v>
                </c:pt>
                <c:pt idx="2597">
                  <c:v>2016-06-15 17:09</c:v>
                </c:pt>
                <c:pt idx="2598">
                  <c:v>2016-06-15 17:09</c:v>
                </c:pt>
                <c:pt idx="2599">
                  <c:v>2016-06-15 17:09</c:v>
                </c:pt>
                <c:pt idx="2600">
                  <c:v>2016-06-15 17:09</c:v>
                </c:pt>
                <c:pt idx="2601">
                  <c:v>2016-06-15 17:09</c:v>
                </c:pt>
                <c:pt idx="2602">
                  <c:v>2016-06-15 17:09</c:v>
                </c:pt>
                <c:pt idx="2603">
                  <c:v>2016-06-15 17:10</c:v>
                </c:pt>
                <c:pt idx="2604">
                  <c:v>2016-06-15 17:10</c:v>
                </c:pt>
                <c:pt idx="2605">
                  <c:v>2016-06-15 17:10</c:v>
                </c:pt>
                <c:pt idx="2606">
                  <c:v>2016-06-15 17:10</c:v>
                </c:pt>
                <c:pt idx="2607">
                  <c:v>2016-06-15 17:10</c:v>
                </c:pt>
                <c:pt idx="2608">
                  <c:v>2016-06-15 17:10</c:v>
                </c:pt>
                <c:pt idx="2609">
                  <c:v>2016-06-15 17:10</c:v>
                </c:pt>
                <c:pt idx="2610">
                  <c:v>2016-06-15 17:10</c:v>
                </c:pt>
                <c:pt idx="2611">
                  <c:v>2016-06-15 17:10</c:v>
                </c:pt>
                <c:pt idx="2612">
                  <c:v>2016-06-15 17:10</c:v>
                </c:pt>
                <c:pt idx="2613">
                  <c:v>2016-06-15 17:10</c:v>
                </c:pt>
                <c:pt idx="2614">
                  <c:v>2016-06-15 17:10</c:v>
                </c:pt>
                <c:pt idx="2615">
                  <c:v>2016-06-15 17:10</c:v>
                </c:pt>
                <c:pt idx="2616">
                  <c:v>2016-06-15 17:10</c:v>
                </c:pt>
                <c:pt idx="2617">
                  <c:v>2016-06-15 17:10</c:v>
                </c:pt>
                <c:pt idx="2618">
                  <c:v>2016-06-15 17:10</c:v>
                </c:pt>
                <c:pt idx="2619">
                  <c:v>2016-06-15 17:10</c:v>
                </c:pt>
                <c:pt idx="2620">
                  <c:v>2016-06-15 17:10</c:v>
                </c:pt>
                <c:pt idx="2621">
                  <c:v>2016-06-15 17:10</c:v>
                </c:pt>
                <c:pt idx="2622">
                  <c:v>2016-06-15 17:10</c:v>
                </c:pt>
                <c:pt idx="2623">
                  <c:v>2016-06-15 17:10</c:v>
                </c:pt>
                <c:pt idx="2624">
                  <c:v>2016-06-15 17:10</c:v>
                </c:pt>
                <c:pt idx="2625">
                  <c:v>2016-06-15 17:10</c:v>
                </c:pt>
                <c:pt idx="2626">
                  <c:v>2016-06-15 17:10</c:v>
                </c:pt>
                <c:pt idx="2627">
                  <c:v>2016-06-15 17:10</c:v>
                </c:pt>
                <c:pt idx="2628">
                  <c:v>2016-06-15 17:10</c:v>
                </c:pt>
                <c:pt idx="2629">
                  <c:v>2016-06-15 17:10</c:v>
                </c:pt>
                <c:pt idx="2630">
                  <c:v>2016-06-15 17:10</c:v>
                </c:pt>
                <c:pt idx="2631">
                  <c:v>2016-06-15 17:10</c:v>
                </c:pt>
                <c:pt idx="2632">
                  <c:v>2016-06-15 17:10</c:v>
                </c:pt>
                <c:pt idx="2633">
                  <c:v>2016-06-15 17:10</c:v>
                </c:pt>
                <c:pt idx="2634">
                  <c:v>2016-06-15 17:10</c:v>
                </c:pt>
                <c:pt idx="2635">
                  <c:v>2016-06-15 17:10</c:v>
                </c:pt>
                <c:pt idx="2636">
                  <c:v>2016-06-15 17:10</c:v>
                </c:pt>
                <c:pt idx="2637">
                  <c:v>2016-06-15 17:10</c:v>
                </c:pt>
                <c:pt idx="2638">
                  <c:v>2016-06-15 17:10</c:v>
                </c:pt>
                <c:pt idx="2639">
                  <c:v>2016-06-15 17:10</c:v>
                </c:pt>
                <c:pt idx="2640">
                  <c:v>2016-06-15 17:10</c:v>
                </c:pt>
                <c:pt idx="2641">
                  <c:v>2016-06-15 17:10</c:v>
                </c:pt>
                <c:pt idx="2642">
                  <c:v>2016-06-15 17:10</c:v>
                </c:pt>
                <c:pt idx="2643">
                  <c:v>2016-06-15 17:10</c:v>
                </c:pt>
                <c:pt idx="2644">
                  <c:v>2016-06-15 17:10</c:v>
                </c:pt>
                <c:pt idx="2645">
                  <c:v>2016-06-15 17:10</c:v>
                </c:pt>
                <c:pt idx="2646">
                  <c:v>2016-06-15 17:10</c:v>
                </c:pt>
                <c:pt idx="2647">
                  <c:v>2016-06-15 17:10</c:v>
                </c:pt>
                <c:pt idx="2648">
                  <c:v>2016-06-15 17:10</c:v>
                </c:pt>
                <c:pt idx="2649">
                  <c:v>2016-06-15 17:10</c:v>
                </c:pt>
                <c:pt idx="2650">
                  <c:v>2016-06-15 17:10</c:v>
                </c:pt>
                <c:pt idx="2651">
                  <c:v>2016-06-15 17:10</c:v>
                </c:pt>
                <c:pt idx="2652">
                  <c:v>2016-06-15 17:10</c:v>
                </c:pt>
                <c:pt idx="2653">
                  <c:v>2016-06-15 17:10</c:v>
                </c:pt>
                <c:pt idx="2654">
                  <c:v>2016-06-15 17:10</c:v>
                </c:pt>
                <c:pt idx="2655">
                  <c:v>2016-06-15 17:10</c:v>
                </c:pt>
                <c:pt idx="2656">
                  <c:v>2016-06-15 17:10</c:v>
                </c:pt>
                <c:pt idx="2657">
                  <c:v>2016-06-15 17:10</c:v>
                </c:pt>
                <c:pt idx="2658">
                  <c:v>2016-06-15 17:11</c:v>
                </c:pt>
                <c:pt idx="2659">
                  <c:v>2016-06-15 17:11</c:v>
                </c:pt>
                <c:pt idx="2660">
                  <c:v>2016-06-15 17:11</c:v>
                </c:pt>
                <c:pt idx="2661">
                  <c:v>2016-06-15 17:11</c:v>
                </c:pt>
                <c:pt idx="2662">
                  <c:v>2016-06-15 17:11</c:v>
                </c:pt>
                <c:pt idx="2663">
                  <c:v>2016-06-15 17:11</c:v>
                </c:pt>
                <c:pt idx="2664">
                  <c:v>2016-06-15 17:11</c:v>
                </c:pt>
                <c:pt idx="2665">
                  <c:v>2016-06-15 17:11</c:v>
                </c:pt>
                <c:pt idx="2666">
                  <c:v>2016-06-15 17:11</c:v>
                </c:pt>
                <c:pt idx="2667">
                  <c:v>2016-06-15 17:11</c:v>
                </c:pt>
                <c:pt idx="2668">
                  <c:v>2016-06-15 17:11</c:v>
                </c:pt>
                <c:pt idx="2669">
                  <c:v>2016-06-15 17:11</c:v>
                </c:pt>
                <c:pt idx="2670">
                  <c:v>2016-06-15 17:11</c:v>
                </c:pt>
                <c:pt idx="2671">
                  <c:v>2016-06-15 17:11</c:v>
                </c:pt>
                <c:pt idx="2672">
                  <c:v>2016-06-15 17:11</c:v>
                </c:pt>
                <c:pt idx="2673">
                  <c:v>2016-06-15 17:11</c:v>
                </c:pt>
                <c:pt idx="2674">
                  <c:v>2016-06-15 17:11</c:v>
                </c:pt>
                <c:pt idx="2675">
                  <c:v>2016-06-15 17:11</c:v>
                </c:pt>
                <c:pt idx="2676">
                  <c:v>2016-06-15 17:11</c:v>
                </c:pt>
                <c:pt idx="2677">
                  <c:v>2016-06-15 17:11</c:v>
                </c:pt>
                <c:pt idx="2678">
                  <c:v>2016-06-15 17:11</c:v>
                </c:pt>
                <c:pt idx="2679">
                  <c:v>2016-06-15 17:11</c:v>
                </c:pt>
                <c:pt idx="2680">
                  <c:v>2016-06-15 17:11</c:v>
                </c:pt>
                <c:pt idx="2681">
                  <c:v>2016-06-15 17:11</c:v>
                </c:pt>
                <c:pt idx="2682">
                  <c:v>2016-06-15 17:11</c:v>
                </c:pt>
                <c:pt idx="2683">
                  <c:v>2016-06-15 17:11</c:v>
                </c:pt>
                <c:pt idx="2684">
                  <c:v>2016-06-15 17:11</c:v>
                </c:pt>
                <c:pt idx="2685">
                  <c:v>2016-06-15 17:11</c:v>
                </c:pt>
                <c:pt idx="2686">
                  <c:v>2016-06-15 17:11</c:v>
                </c:pt>
                <c:pt idx="2687">
                  <c:v>2016-06-15 17:11</c:v>
                </c:pt>
                <c:pt idx="2688">
                  <c:v>2016-06-15 17:11</c:v>
                </c:pt>
                <c:pt idx="2689">
                  <c:v>2016-06-15 17:11</c:v>
                </c:pt>
                <c:pt idx="2690">
                  <c:v>2016-06-15 17:11</c:v>
                </c:pt>
                <c:pt idx="2691">
                  <c:v>2016-06-15 17:11</c:v>
                </c:pt>
                <c:pt idx="2692">
                  <c:v>2016-06-15 17:11</c:v>
                </c:pt>
                <c:pt idx="2693">
                  <c:v>2016-06-15 17:11</c:v>
                </c:pt>
                <c:pt idx="2694">
                  <c:v>2016-06-15 17:11</c:v>
                </c:pt>
                <c:pt idx="2695">
                  <c:v>2016-06-15 17:11</c:v>
                </c:pt>
                <c:pt idx="2696">
                  <c:v>2016-06-15 17:11</c:v>
                </c:pt>
                <c:pt idx="2697">
                  <c:v>2016-06-15 17:11</c:v>
                </c:pt>
                <c:pt idx="2698">
                  <c:v>2016-06-15 17:11</c:v>
                </c:pt>
                <c:pt idx="2699">
                  <c:v>2016-06-15 17:11</c:v>
                </c:pt>
                <c:pt idx="2700">
                  <c:v>2016-06-15 17:11</c:v>
                </c:pt>
                <c:pt idx="2701">
                  <c:v>2016-06-15 17:11</c:v>
                </c:pt>
                <c:pt idx="2702">
                  <c:v>2016-06-15 17:11</c:v>
                </c:pt>
                <c:pt idx="2703">
                  <c:v>2016-06-15 17:11</c:v>
                </c:pt>
                <c:pt idx="2704">
                  <c:v>2016-06-15 17:11</c:v>
                </c:pt>
                <c:pt idx="2705">
                  <c:v>2016-06-15 17:11</c:v>
                </c:pt>
                <c:pt idx="2706">
                  <c:v>2016-06-15 17:11</c:v>
                </c:pt>
                <c:pt idx="2707">
                  <c:v>2016-06-15 17:11</c:v>
                </c:pt>
                <c:pt idx="2708">
                  <c:v>2016-06-15 17:11</c:v>
                </c:pt>
                <c:pt idx="2709">
                  <c:v>2016-06-15 17:11</c:v>
                </c:pt>
                <c:pt idx="2710">
                  <c:v>2016-06-15 17:11</c:v>
                </c:pt>
                <c:pt idx="2711">
                  <c:v>2016-06-15 17:11</c:v>
                </c:pt>
                <c:pt idx="2712">
                  <c:v>2016-06-15 17:11</c:v>
                </c:pt>
                <c:pt idx="2713">
                  <c:v>2016-06-15 17:11</c:v>
                </c:pt>
                <c:pt idx="2714">
                  <c:v>2016-06-15 17:11</c:v>
                </c:pt>
                <c:pt idx="2715">
                  <c:v>2016-06-15 17:11</c:v>
                </c:pt>
                <c:pt idx="2716">
                  <c:v>2016-06-15 17:12</c:v>
                </c:pt>
                <c:pt idx="2717">
                  <c:v>2016-06-15 17:12</c:v>
                </c:pt>
                <c:pt idx="2718">
                  <c:v>2016-06-15 17:12</c:v>
                </c:pt>
                <c:pt idx="2719">
                  <c:v>2016-06-15 17:12</c:v>
                </c:pt>
                <c:pt idx="2720">
                  <c:v>2016-06-15 17:12</c:v>
                </c:pt>
                <c:pt idx="2721">
                  <c:v>2016-06-15 17:12</c:v>
                </c:pt>
                <c:pt idx="2722">
                  <c:v>2016-06-15 17:12</c:v>
                </c:pt>
                <c:pt idx="2723">
                  <c:v>2016-06-15 17:12</c:v>
                </c:pt>
                <c:pt idx="2724">
                  <c:v>2016-06-15 17:12</c:v>
                </c:pt>
                <c:pt idx="2725">
                  <c:v>2016-06-15 17:12</c:v>
                </c:pt>
                <c:pt idx="2726">
                  <c:v>2016-06-15 17:12</c:v>
                </c:pt>
                <c:pt idx="2727">
                  <c:v>2016-06-15 17:12</c:v>
                </c:pt>
                <c:pt idx="2728">
                  <c:v>2016-06-15 17:12</c:v>
                </c:pt>
                <c:pt idx="2729">
                  <c:v>2016-06-15 17:12</c:v>
                </c:pt>
                <c:pt idx="2730">
                  <c:v>2016-06-15 17:12</c:v>
                </c:pt>
                <c:pt idx="2731">
                  <c:v>2016-06-15 17:12</c:v>
                </c:pt>
                <c:pt idx="2732">
                  <c:v>2016-06-15 17:12</c:v>
                </c:pt>
                <c:pt idx="2733">
                  <c:v>2016-06-15 17:12</c:v>
                </c:pt>
                <c:pt idx="2734">
                  <c:v>2016-06-15 17:12</c:v>
                </c:pt>
                <c:pt idx="2735">
                  <c:v>2016-06-15 17:12</c:v>
                </c:pt>
                <c:pt idx="2736">
                  <c:v>2016-06-15 17:12</c:v>
                </c:pt>
                <c:pt idx="2737">
                  <c:v>2016-06-15 17:12</c:v>
                </c:pt>
                <c:pt idx="2738">
                  <c:v>2016-06-15 17:12</c:v>
                </c:pt>
                <c:pt idx="2739">
                  <c:v>2016-06-15 17:12</c:v>
                </c:pt>
                <c:pt idx="2740">
                  <c:v>2016-06-15 17:12</c:v>
                </c:pt>
                <c:pt idx="2741">
                  <c:v>2016-06-15 17:12</c:v>
                </c:pt>
                <c:pt idx="2742">
                  <c:v>2016-06-15 17:12</c:v>
                </c:pt>
                <c:pt idx="2743">
                  <c:v>2016-06-15 17:12</c:v>
                </c:pt>
                <c:pt idx="2744">
                  <c:v>2016-06-15 17:12</c:v>
                </c:pt>
                <c:pt idx="2745">
                  <c:v>2016-06-15 17:12</c:v>
                </c:pt>
                <c:pt idx="2746">
                  <c:v>2016-06-15 17:12</c:v>
                </c:pt>
                <c:pt idx="2747">
                  <c:v>2016-06-15 17:12</c:v>
                </c:pt>
                <c:pt idx="2748">
                  <c:v>2016-06-15 17:12</c:v>
                </c:pt>
                <c:pt idx="2749">
                  <c:v>2016-06-15 17:12</c:v>
                </c:pt>
                <c:pt idx="2750">
                  <c:v>2016-06-15 17:12</c:v>
                </c:pt>
                <c:pt idx="2751">
                  <c:v>2016-06-15 17:12</c:v>
                </c:pt>
                <c:pt idx="2752">
                  <c:v>2016-06-15 17:12</c:v>
                </c:pt>
                <c:pt idx="2753">
                  <c:v>2016-06-15 17:12</c:v>
                </c:pt>
                <c:pt idx="2754">
                  <c:v>2016-06-15 17:12</c:v>
                </c:pt>
                <c:pt idx="2755">
                  <c:v>2016-06-15 17:12</c:v>
                </c:pt>
                <c:pt idx="2756">
                  <c:v>2016-06-15 17:12</c:v>
                </c:pt>
                <c:pt idx="2757">
                  <c:v>2016-06-15 17:12</c:v>
                </c:pt>
                <c:pt idx="2758">
                  <c:v>2016-06-15 17:12</c:v>
                </c:pt>
                <c:pt idx="2759">
                  <c:v>2016-06-15 17:12</c:v>
                </c:pt>
                <c:pt idx="2760">
                  <c:v>2016-06-15 17:12</c:v>
                </c:pt>
                <c:pt idx="2761">
                  <c:v>2016-06-15 17:12</c:v>
                </c:pt>
                <c:pt idx="2762">
                  <c:v>2016-06-15 17:12</c:v>
                </c:pt>
                <c:pt idx="2763">
                  <c:v>2016-06-15 17:12</c:v>
                </c:pt>
                <c:pt idx="2764">
                  <c:v>2016-06-15 17:12</c:v>
                </c:pt>
                <c:pt idx="2765">
                  <c:v>2016-06-15 17:12</c:v>
                </c:pt>
                <c:pt idx="2766">
                  <c:v>2016-06-15 17:12</c:v>
                </c:pt>
                <c:pt idx="2767">
                  <c:v>2016-06-15 17:12</c:v>
                </c:pt>
                <c:pt idx="2768">
                  <c:v>2016-06-15 17:12</c:v>
                </c:pt>
                <c:pt idx="2769">
                  <c:v>2016-06-15 17:12</c:v>
                </c:pt>
                <c:pt idx="2770">
                  <c:v>2016-06-15 17:12</c:v>
                </c:pt>
                <c:pt idx="2771">
                  <c:v>2016-06-15 17:12</c:v>
                </c:pt>
                <c:pt idx="2772">
                  <c:v>2016-06-15 17:12</c:v>
                </c:pt>
                <c:pt idx="2773">
                  <c:v>2016-06-15 17:13</c:v>
                </c:pt>
                <c:pt idx="2774">
                  <c:v>2016-06-15 17:13</c:v>
                </c:pt>
                <c:pt idx="2775">
                  <c:v>2016-06-15 17:13</c:v>
                </c:pt>
                <c:pt idx="2776">
                  <c:v>2016-06-15 17:13</c:v>
                </c:pt>
                <c:pt idx="2777">
                  <c:v>2016-06-15 17:13</c:v>
                </c:pt>
                <c:pt idx="2778">
                  <c:v>2016-06-15 17:13</c:v>
                </c:pt>
                <c:pt idx="2779">
                  <c:v>2016-06-15 17:13</c:v>
                </c:pt>
                <c:pt idx="2780">
                  <c:v>2016-06-15 17:13</c:v>
                </c:pt>
                <c:pt idx="2781">
                  <c:v>2016-06-15 17:13</c:v>
                </c:pt>
                <c:pt idx="2782">
                  <c:v>2016-06-15 17:13</c:v>
                </c:pt>
                <c:pt idx="2783">
                  <c:v>2016-06-15 17:13</c:v>
                </c:pt>
                <c:pt idx="2784">
                  <c:v>2016-06-15 17:13</c:v>
                </c:pt>
                <c:pt idx="2785">
                  <c:v>2016-06-15 17:13</c:v>
                </c:pt>
                <c:pt idx="2786">
                  <c:v>2016-06-15 17:13</c:v>
                </c:pt>
                <c:pt idx="2787">
                  <c:v>2016-06-15 17:13</c:v>
                </c:pt>
                <c:pt idx="2788">
                  <c:v>2016-06-15 17:13</c:v>
                </c:pt>
                <c:pt idx="2789">
                  <c:v>2016-06-15 17:13</c:v>
                </c:pt>
                <c:pt idx="2790">
                  <c:v>2016-06-15 17:13</c:v>
                </c:pt>
                <c:pt idx="2791">
                  <c:v>2016-06-15 17:13</c:v>
                </c:pt>
                <c:pt idx="2792">
                  <c:v>2016-06-15 17:13</c:v>
                </c:pt>
                <c:pt idx="2793">
                  <c:v>2016-06-15 17:13</c:v>
                </c:pt>
                <c:pt idx="2794">
                  <c:v>2016-06-15 17:13</c:v>
                </c:pt>
                <c:pt idx="2795">
                  <c:v>2016-06-15 17:13</c:v>
                </c:pt>
                <c:pt idx="2796">
                  <c:v>2016-06-15 17:13</c:v>
                </c:pt>
                <c:pt idx="2797">
                  <c:v>2016-06-15 17:13</c:v>
                </c:pt>
                <c:pt idx="2798">
                  <c:v>2016-06-15 17:13</c:v>
                </c:pt>
                <c:pt idx="2799">
                  <c:v>2016-06-15 17:13</c:v>
                </c:pt>
                <c:pt idx="2800">
                  <c:v>2016-06-15 17:13</c:v>
                </c:pt>
                <c:pt idx="2801">
                  <c:v>2016-06-15 17:13</c:v>
                </c:pt>
                <c:pt idx="2802">
                  <c:v>2016-06-15 17:13</c:v>
                </c:pt>
                <c:pt idx="2803">
                  <c:v>2016-06-15 17:13</c:v>
                </c:pt>
                <c:pt idx="2804">
                  <c:v>2016-06-15 17:13</c:v>
                </c:pt>
                <c:pt idx="2805">
                  <c:v>2016-06-15 17:13</c:v>
                </c:pt>
                <c:pt idx="2806">
                  <c:v>2016-06-15 17:13</c:v>
                </c:pt>
                <c:pt idx="2807">
                  <c:v>2016-06-15 17:13</c:v>
                </c:pt>
                <c:pt idx="2808">
                  <c:v>2016-06-15 17:13</c:v>
                </c:pt>
                <c:pt idx="2809">
                  <c:v>2016-06-15 17:13</c:v>
                </c:pt>
                <c:pt idx="2810">
                  <c:v>2016-06-15 17:13</c:v>
                </c:pt>
                <c:pt idx="2811">
                  <c:v>2016-06-15 17:13</c:v>
                </c:pt>
                <c:pt idx="2812">
                  <c:v>2016-06-15 17:13</c:v>
                </c:pt>
                <c:pt idx="2813">
                  <c:v>2016-06-15 17:13</c:v>
                </c:pt>
                <c:pt idx="2814">
                  <c:v>2016-06-15 17:13</c:v>
                </c:pt>
                <c:pt idx="2815">
                  <c:v>2016-06-15 17:13</c:v>
                </c:pt>
                <c:pt idx="2816">
                  <c:v>2016-06-15 17:13</c:v>
                </c:pt>
                <c:pt idx="2817">
                  <c:v>2016-06-15 17:13</c:v>
                </c:pt>
                <c:pt idx="2818">
                  <c:v>2016-06-15 17:13</c:v>
                </c:pt>
                <c:pt idx="2819">
                  <c:v>2016-06-15 17:13</c:v>
                </c:pt>
                <c:pt idx="2820">
                  <c:v>2016-06-15 17:13</c:v>
                </c:pt>
                <c:pt idx="2821">
                  <c:v>2016-06-15 17:13</c:v>
                </c:pt>
                <c:pt idx="2822">
                  <c:v>2016-06-15 17:13</c:v>
                </c:pt>
                <c:pt idx="2823">
                  <c:v>2016-06-15 17:13</c:v>
                </c:pt>
                <c:pt idx="2824">
                  <c:v>2016-06-15 17:13</c:v>
                </c:pt>
                <c:pt idx="2825">
                  <c:v>2016-06-15 17:13</c:v>
                </c:pt>
                <c:pt idx="2826">
                  <c:v>2016-06-15 17:13</c:v>
                </c:pt>
                <c:pt idx="2827">
                  <c:v>2016-06-15 17:13</c:v>
                </c:pt>
                <c:pt idx="2828">
                  <c:v>2016-06-15 17:13</c:v>
                </c:pt>
                <c:pt idx="2829">
                  <c:v>2016-06-15 17:13</c:v>
                </c:pt>
                <c:pt idx="2830">
                  <c:v>2016-06-15 17:14</c:v>
                </c:pt>
                <c:pt idx="2831">
                  <c:v>2016-06-15 17:14</c:v>
                </c:pt>
                <c:pt idx="2832">
                  <c:v>2016-06-15 17:14</c:v>
                </c:pt>
                <c:pt idx="2833">
                  <c:v>2016-06-15 17:14</c:v>
                </c:pt>
                <c:pt idx="2834">
                  <c:v>2016-06-15 17:14</c:v>
                </c:pt>
                <c:pt idx="2835">
                  <c:v>2016-06-15 17:14</c:v>
                </c:pt>
                <c:pt idx="2836">
                  <c:v>2016-06-15 17:14</c:v>
                </c:pt>
                <c:pt idx="2837">
                  <c:v>2016-06-15 17:14</c:v>
                </c:pt>
                <c:pt idx="2838">
                  <c:v>2016-06-15 17:14</c:v>
                </c:pt>
                <c:pt idx="2839">
                  <c:v>2016-06-15 17:14</c:v>
                </c:pt>
                <c:pt idx="2840">
                  <c:v>2016-06-15 17:14</c:v>
                </c:pt>
                <c:pt idx="2841">
                  <c:v>2016-06-15 17:14</c:v>
                </c:pt>
                <c:pt idx="2842">
                  <c:v>2016-06-15 17:14</c:v>
                </c:pt>
                <c:pt idx="2843">
                  <c:v>2016-06-15 17:14</c:v>
                </c:pt>
                <c:pt idx="2844">
                  <c:v>2016-06-15 17:14</c:v>
                </c:pt>
                <c:pt idx="2845">
                  <c:v>2016-06-15 17:14</c:v>
                </c:pt>
                <c:pt idx="2846">
                  <c:v>2016-06-15 17:14</c:v>
                </c:pt>
                <c:pt idx="2847">
                  <c:v>2016-06-15 17:14</c:v>
                </c:pt>
                <c:pt idx="2848">
                  <c:v>2016-06-15 17:14</c:v>
                </c:pt>
                <c:pt idx="2849">
                  <c:v>2016-06-15 17:14</c:v>
                </c:pt>
                <c:pt idx="2850">
                  <c:v>2016-06-15 17:14</c:v>
                </c:pt>
                <c:pt idx="2851">
                  <c:v>2016-06-15 17:14</c:v>
                </c:pt>
                <c:pt idx="2852">
                  <c:v>2016-06-15 17:14</c:v>
                </c:pt>
                <c:pt idx="2853">
                  <c:v>2016-06-15 17:14</c:v>
                </c:pt>
                <c:pt idx="2854">
                  <c:v>2016-06-15 17:14</c:v>
                </c:pt>
                <c:pt idx="2855">
                  <c:v>2016-06-15 17:14</c:v>
                </c:pt>
                <c:pt idx="2856">
                  <c:v>2016-06-15 17:14</c:v>
                </c:pt>
                <c:pt idx="2857">
                  <c:v>2016-06-15 17:14</c:v>
                </c:pt>
                <c:pt idx="2858">
                  <c:v>2016-06-15 17:14</c:v>
                </c:pt>
                <c:pt idx="2859">
                  <c:v>2016-06-15 17:14</c:v>
                </c:pt>
                <c:pt idx="2860">
                  <c:v>2016-06-15 17:14</c:v>
                </c:pt>
                <c:pt idx="2861">
                  <c:v>2016-06-15 17:14</c:v>
                </c:pt>
                <c:pt idx="2862">
                  <c:v>2016-06-15 17:14</c:v>
                </c:pt>
                <c:pt idx="2863">
                  <c:v>2016-06-15 17:14</c:v>
                </c:pt>
                <c:pt idx="2864">
                  <c:v>2016-06-15 17:14</c:v>
                </c:pt>
                <c:pt idx="2865">
                  <c:v>2016-06-15 17:14</c:v>
                </c:pt>
                <c:pt idx="2866">
                  <c:v>2016-06-15 17:14</c:v>
                </c:pt>
                <c:pt idx="2867">
                  <c:v>2016-06-15 17:14</c:v>
                </c:pt>
                <c:pt idx="2868">
                  <c:v>2016-06-15 17:14</c:v>
                </c:pt>
                <c:pt idx="2869">
                  <c:v>2016-06-15 17:14</c:v>
                </c:pt>
                <c:pt idx="2870">
                  <c:v>2016-06-15 17:14</c:v>
                </c:pt>
                <c:pt idx="2871">
                  <c:v>2016-06-15 17:14</c:v>
                </c:pt>
                <c:pt idx="2872">
                  <c:v>2016-06-15 17:14</c:v>
                </c:pt>
                <c:pt idx="2873">
                  <c:v>2016-06-15 17:14</c:v>
                </c:pt>
                <c:pt idx="2874">
                  <c:v>2016-06-15 17:14</c:v>
                </c:pt>
                <c:pt idx="2875">
                  <c:v>2016-06-15 17:14</c:v>
                </c:pt>
                <c:pt idx="2876">
                  <c:v>2016-06-15 17:14</c:v>
                </c:pt>
                <c:pt idx="2877">
                  <c:v>2016-06-15 17:14</c:v>
                </c:pt>
                <c:pt idx="2878">
                  <c:v>2016-06-15 17:14</c:v>
                </c:pt>
                <c:pt idx="2879">
                  <c:v>2016-06-15 17:14</c:v>
                </c:pt>
                <c:pt idx="2880">
                  <c:v>2016-06-15 17:14</c:v>
                </c:pt>
                <c:pt idx="2881">
                  <c:v>2016-06-15 17:14</c:v>
                </c:pt>
                <c:pt idx="2882">
                  <c:v>2016-06-15 17:14</c:v>
                </c:pt>
                <c:pt idx="2883">
                  <c:v>2016-06-15 17:14</c:v>
                </c:pt>
                <c:pt idx="2884">
                  <c:v>2016-06-15 17:14</c:v>
                </c:pt>
                <c:pt idx="2885">
                  <c:v>2016-06-15 17:14</c:v>
                </c:pt>
                <c:pt idx="2886">
                  <c:v>2016-06-15 17:14</c:v>
                </c:pt>
                <c:pt idx="2887">
                  <c:v>2016-06-15 17:14</c:v>
                </c:pt>
                <c:pt idx="2888">
                  <c:v>2016-06-15 17:14</c:v>
                </c:pt>
                <c:pt idx="2889">
                  <c:v>2016-06-15 17:15</c:v>
                </c:pt>
                <c:pt idx="2890">
                  <c:v>2016-06-15 17:15</c:v>
                </c:pt>
                <c:pt idx="2891">
                  <c:v>2016-06-15 17:15</c:v>
                </c:pt>
                <c:pt idx="2892">
                  <c:v>2016-06-15 17:15</c:v>
                </c:pt>
                <c:pt idx="2893">
                  <c:v>2016-06-15 17:15</c:v>
                </c:pt>
                <c:pt idx="2894">
                  <c:v>2016-06-15 17:15</c:v>
                </c:pt>
                <c:pt idx="2895">
                  <c:v>2016-06-15 17:15</c:v>
                </c:pt>
                <c:pt idx="2896">
                  <c:v>2016-06-15 17:15</c:v>
                </c:pt>
                <c:pt idx="2897">
                  <c:v>2016-06-15 17:15</c:v>
                </c:pt>
                <c:pt idx="2898">
                  <c:v>2016-06-15 17:15</c:v>
                </c:pt>
                <c:pt idx="2899">
                  <c:v>2016-06-15 17:15</c:v>
                </c:pt>
                <c:pt idx="2900">
                  <c:v>2016-06-15 17:15</c:v>
                </c:pt>
                <c:pt idx="2901">
                  <c:v>2016-06-15 17:15</c:v>
                </c:pt>
                <c:pt idx="2902">
                  <c:v>2016-06-15 17:15</c:v>
                </c:pt>
                <c:pt idx="2903">
                  <c:v>2016-06-15 17:15</c:v>
                </c:pt>
                <c:pt idx="2904">
                  <c:v>2016-06-15 17:15</c:v>
                </c:pt>
                <c:pt idx="2905">
                  <c:v>2016-06-15 17:15</c:v>
                </c:pt>
                <c:pt idx="2906">
                  <c:v>2016-06-15 17:15</c:v>
                </c:pt>
                <c:pt idx="2907">
                  <c:v>2016-06-15 17:15</c:v>
                </c:pt>
                <c:pt idx="2908">
                  <c:v>2016-06-15 17:15</c:v>
                </c:pt>
                <c:pt idx="2909">
                  <c:v>2016-06-15 17:15</c:v>
                </c:pt>
                <c:pt idx="2910">
                  <c:v>2016-06-15 17:15</c:v>
                </c:pt>
                <c:pt idx="2911">
                  <c:v>2016-06-15 17:15</c:v>
                </c:pt>
                <c:pt idx="2912">
                  <c:v>2016-06-15 17:15</c:v>
                </c:pt>
                <c:pt idx="2913">
                  <c:v>2016-06-15 17:15</c:v>
                </c:pt>
                <c:pt idx="2914">
                  <c:v>2016-06-15 17:15</c:v>
                </c:pt>
                <c:pt idx="2915">
                  <c:v>2016-06-15 17:15</c:v>
                </c:pt>
                <c:pt idx="2916">
                  <c:v>2016-06-15 17:15</c:v>
                </c:pt>
                <c:pt idx="2917">
                  <c:v>2016-06-15 17:15</c:v>
                </c:pt>
                <c:pt idx="2918">
                  <c:v>2016-06-15 17:15</c:v>
                </c:pt>
                <c:pt idx="2919">
                  <c:v>2016-06-15 17:15</c:v>
                </c:pt>
                <c:pt idx="2920">
                  <c:v>2016-06-15 17:15</c:v>
                </c:pt>
                <c:pt idx="2921">
                  <c:v>2016-06-15 17:15</c:v>
                </c:pt>
                <c:pt idx="2922">
                  <c:v>2016-06-15 17:15</c:v>
                </c:pt>
                <c:pt idx="2923">
                  <c:v>2016-06-15 17:15</c:v>
                </c:pt>
                <c:pt idx="2924">
                  <c:v>2016-06-15 17:15</c:v>
                </c:pt>
                <c:pt idx="2925">
                  <c:v>2016-06-15 17:15</c:v>
                </c:pt>
                <c:pt idx="2926">
                  <c:v>2016-06-15 17:15</c:v>
                </c:pt>
                <c:pt idx="2927">
                  <c:v>2016-06-15 17:15</c:v>
                </c:pt>
                <c:pt idx="2928">
                  <c:v>2016-06-15 17:15</c:v>
                </c:pt>
                <c:pt idx="2929">
                  <c:v>2016-06-15 17:15</c:v>
                </c:pt>
                <c:pt idx="2930">
                  <c:v>2016-06-15 17:15</c:v>
                </c:pt>
                <c:pt idx="2931">
                  <c:v>2016-06-15 17:15</c:v>
                </c:pt>
                <c:pt idx="2932">
                  <c:v>2016-06-15 17:15</c:v>
                </c:pt>
                <c:pt idx="2933">
                  <c:v>2016-06-15 17:15</c:v>
                </c:pt>
                <c:pt idx="2934">
                  <c:v>2016-06-15 17:15</c:v>
                </c:pt>
                <c:pt idx="2935">
                  <c:v>2016-06-15 17:15</c:v>
                </c:pt>
                <c:pt idx="2936">
                  <c:v>2016-06-15 17:15</c:v>
                </c:pt>
                <c:pt idx="2937">
                  <c:v>2016-06-15 17:15</c:v>
                </c:pt>
                <c:pt idx="2938">
                  <c:v>2016-06-15 17:15</c:v>
                </c:pt>
                <c:pt idx="2939">
                  <c:v>2016-06-15 17:15</c:v>
                </c:pt>
                <c:pt idx="2940">
                  <c:v>2016-06-15 17:15</c:v>
                </c:pt>
                <c:pt idx="2941">
                  <c:v>2016-06-15 17:15</c:v>
                </c:pt>
                <c:pt idx="2942">
                  <c:v>2016-06-15 17:15</c:v>
                </c:pt>
                <c:pt idx="2943">
                  <c:v>2016-06-15 17:15</c:v>
                </c:pt>
                <c:pt idx="2944">
                  <c:v>2016-06-15 17:15</c:v>
                </c:pt>
                <c:pt idx="2945">
                  <c:v>2016-06-15 17:15</c:v>
                </c:pt>
                <c:pt idx="2946">
                  <c:v>2016-06-15 17:15</c:v>
                </c:pt>
                <c:pt idx="2947">
                  <c:v>2016-06-15 17:16</c:v>
                </c:pt>
                <c:pt idx="2948">
                  <c:v>2016-06-15 17:16</c:v>
                </c:pt>
                <c:pt idx="2949">
                  <c:v>2016-06-15 17:16</c:v>
                </c:pt>
                <c:pt idx="2950">
                  <c:v>2016-06-15 17:16</c:v>
                </c:pt>
                <c:pt idx="2951">
                  <c:v>2016-06-15 17:16</c:v>
                </c:pt>
                <c:pt idx="2952">
                  <c:v>2016-06-15 17:16</c:v>
                </c:pt>
                <c:pt idx="2953">
                  <c:v>2016-06-15 17:16</c:v>
                </c:pt>
                <c:pt idx="2954">
                  <c:v>2016-06-15 17:16</c:v>
                </c:pt>
                <c:pt idx="2955">
                  <c:v>2016-06-15 17:16</c:v>
                </c:pt>
                <c:pt idx="2956">
                  <c:v>2016-06-15 17:16</c:v>
                </c:pt>
                <c:pt idx="2957">
                  <c:v>2016-06-15 17:16</c:v>
                </c:pt>
                <c:pt idx="2958">
                  <c:v>2016-06-15 17:16</c:v>
                </c:pt>
                <c:pt idx="2959">
                  <c:v>2016-06-15 17:16</c:v>
                </c:pt>
                <c:pt idx="2960">
                  <c:v>2016-06-15 17:16</c:v>
                </c:pt>
                <c:pt idx="2961">
                  <c:v>2016-06-15 17:16</c:v>
                </c:pt>
                <c:pt idx="2962">
                  <c:v>2016-06-15 17:16</c:v>
                </c:pt>
                <c:pt idx="2963">
                  <c:v>2016-06-15 17:16</c:v>
                </c:pt>
                <c:pt idx="2964">
                  <c:v>2016-06-15 17:16</c:v>
                </c:pt>
                <c:pt idx="2965">
                  <c:v>2016-06-15 17:16</c:v>
                </c:pt>
                <c:pt idx="2966">
                  <c:v>2016-06-15 17:16</c:v>
                </c:pt>
                <c:pt idx="2967">
                  <c:v>2016-06-15 17:16</c:v>
                </c:pt>
                <c:pt idx="2968">
                  <c:v>2016-06-15 17:16</c:v>
                </c:pt>
                <c:pt idx="2969">
                  <c:v>2016-06-15 17:16</c:v>
                </c:pt>
                <c:pt idx="2970">
                  <c:v>2016-06-15 17:16</c:v>
                </c:pt>
                <c:pt idx="2971">
                  <c:v>2016-06-15 17:16</c:v>
                </c:pt>
                <c:pt idx="2972">
                  <c:v>2016-06-15 17:16</c:v>
                </c:pt>
                <c:pt idx="2973">
                  <c:v>2016-06-15 17:16</c:v>
                </c:pt>
                <c:pt idx="2974">
                  <c:v>2016-06-15 17:16</c:v>
                </c:pt>
                <c:pt idx="2975">
                  <c:v>2016-06-15 17:16</c:v>
                </c:pt>
                <c:pt idx="2976">
                  <c:v>2016-06-15 17:16</c:v>
                </c:pt>
                <c:pt idx="2977">
                  <c:v>2016-06-15 17:16</c:v>
                </c:pt>
                <c:pt idx="2978">
                  <c:v>2016-06-15 17:16</c:v>
                </c:pt>
                <c:pt idx="2979">
                  <c:v>2016-06-15 17:16</c:v>
                </c:pt>
                <c:pt idx="2980">
                  <c:v>2016-06-15 17:16</c:v>
                </c:pt>
                <c:pt idx="2981">
                  <c:v>2016-06-15 17:16</c:v>
                </c:pt>
                <c:pt idx="2982">
                  <c:v>2016-06-15 17:16</c:v>
                </c:pt>
                <c:pt idx="2983">
                  <c:v>2016-06-15 17:16</c:v>
                </c:pt>
                <c:pt idx="2984">
                  <c:v>2016-06-15 17:16</c:v>
                </c:pt>
                <c:pt idx="2985">
                  <c:v>2016-06-15 17:16</c:v>
                </c:pt>
                <c:pt idx="2986">
                  <c:v>2016-06-15 17:16</c:v>
                </c:pt>
                <c:pt idx="2987">
                  <c:v>2016-06-15 17:16</c:v>
                </c:pt>
                <c:pt idx="2988">
                  <c:v>2016-06-15 17:16</c:v>
                </c:pt>
                <c:pt idx="2989">
                  <c:v>2016-06-15 17:16</c:v>
                </c:pt>
                <c:pt idx="2990">
                  <c:v>2016-06-15 17:16</c:v>
                </c:pt>
                <c:pt idx="2991">
                  <c:v>2016-06-15 17:16</c:v>
                </c:pt>
                <c:pt idx="2992">
                  <c:v>2016-06-15 17:16</c:v>
                </c:pt>
                <c:pt idx="2993">
                  <c:v>2016-06-15 17:16</c:v>
                </c:pt>
                <c:pt idx="2994">
                  <c:v>2016-06-15 17:16</c:v>
                </c:pt>
                <c:pt idx="2995">
                  <c:v>2016-06-15 17:16</c:v>
                </c:pt>
                <c:pt idx="2996">
                  <c:v>2016-06-15 17:16</c:v>
                </c:pt>
                <c:pt idx="2997">
                  <c:v>2016-06-15 17:16</c:v>
                </c:pt>
                <c:pt idx="2998">
                  <c:v>2016-06-15 17:16</c:v>
                </c:pt>
                <c:pt idx="2999">
                  <c:v>2016-06-15 17:16</c:v>
                </c:pt>
                <c:pt idx="3000">
                  <c:v>2016-06-15 17:16</c:v>
                </c:pt>
                <c:pt idx="3001">
                  <c:v>2016-06-15 17:16</c:v>
                </c:pt>
                <c:pt idx="3002">
                  <c:v>2016-06-15 17:16</c:v>
                </c:pt>
                <c:pt idx="3003">
                  <c:v>2016-06-15 17:16</c:v>
                </c:pt>
                <c:pt idx="3004">
                  <c:v>2016-06-15 17:17</c:v>
                </c:pt>
                <c:pt idx="3005">
                  <c:v>2016-06-15 17:17</c:v>
                </c:pt>
                <c:pt idx="3006">
                  <c:v>2016-06-15 17:17</c:v>
                </c:pt>
                <c:pt idx="3007">
                  <c:v>2016-06-15 17:17</c:v>
                </c:pt>
                <c:pt idx="3008">
                  <c:v>2016-06-15 17:17</c:v>
                </c:pt>
                <c:pt idx="3009">
                  <c:v>2016-06-15 17:17</c:v>
                </c:pt>
                <c:pt idx="3010">
                  <c:v>2016-06-15 17:17</c:v>
                </c:pt>
                <c:pt idx="3011">
                  <c:v>2016-06-15 17:17</c:v>
                </c:pt>
                <c:pt idx="3012">
                  <c:v>2016-06-15 17:17</c:v>
                </c:pt>
                <c:pt idx="3013">
                  <c:v>2016-06-15 17:17</c:v>
                </c:pt>
                <c:pt idx="3014">
                  <c:v>2016-06-15 17:17</c:v>
                </c:pt>
                <c:pt idx="3015">
                  <c:v>2016-06-15 17:17</c:v>
                </c:pt>
                <c:pt idx="3016">
                  <c:v>2016-06-15 17:17</c:v>
                </c:pt>
                <c:pt idx="3017">
                  <c:v>2016-06-15 17:17</c:v>
                </c:pt>
                <c:pt idx="3018">
                  <c:v>2016-06-15 17:17</c:v>
                </c:pt>
                <c:pt idx="3019">
                  <c:v>2016-06-15 17:17</c:v>
                </c:pt>
                <c:pt idx="3020">
                  <c:v>2016-06-15 17:17</c:v>
                </c:pt>
                <c:pt idx="3021">
                  <c:v>2016-06-15 17:17</c:v>
                </c:pt>
                <c:pt idx="3022">
                  <c:v>2016-06-15 17:17</c:v>
                </c:pt>
                <c:pt idx="3023">
                  <c:v>2016-06-15 17:17</c:v>
                </c:pt>
                <c:pt idx="3024">
                  <c:v>2016-06-15 17:17</c:v>
                </c:pt>
                <c:pt idx="3025">
                  <c:v>2016-06-15 17:17</c:v>
                </c:pt>
                <c:pt idx="3026">
                  <c:v>2016-06-15 17:17</c:v>
                </c:pt>
                <c:pt idx="3027">
                  <c:v>2016-06-15 17:17</c:v>
                </c:pt>
                <c:pt idx="3028">
                  <c:v>2016-06-15 17:17</c:v>
                </c:pt>
                <c:pt idx="3029">
                  <c:v>2016-06-15 17:17</c:v>
                </c:pt>
                <c:pt idx="3030">
                  <c:v>2016-06-15 17:17</c:v>
                </c:pt>
                <c:pt idx="3031">
                  <c:v>2016-06-15 17:17</c:v>
                </c:pt>
                <c:pt idx="3032">
                  <c:v>2016-06-15 17:17</c:v>
                </c:pt>
                <c:pt idx="3033">
                  <c:v>2016-06-15 17:17</c:v>
                </c:pt>
                <c:pt idx="3034">
                  <c:v>2016-06-15 17:17</c:v>
                </c:pt>
                <c:pt idx="3035">
                  <c:v>2016-06-15 17:17</c:v>
                </c:pt>
                <c:pt idx="3036">
                  <c:v>2016-06-15 17:17</c:v>
                </c:pt>
                <c:pt idx="3037">
                  <c:v>2016-06-15 17:17</c:v>
                </c:pt>
                <c:pt idx="3038">
                  <c:v>2016-06-15 17:17</c:v>
                </c:pt>
                <c:pt idx="3039">
                  <c:v>2016-06-15 17:17</c:v>
                </c:pt>
                <c:pt idx="3040">
                  <c:v>2016-06-15 17:17</c:v>
                </c:pt>
                <c:pt idx="3041">
                  <c:v>2016-06-15 17:17</c:v>
                </c:pt>
                <c:pt idx="3042">
                  <c:v>2016-06-15 17:17</c:v>
                </c:pt>
                <c:pt idx="3043">
                  <c:v>2016-06-15 17:17</c:v>
                </c:pt>
                <c:pt idx="3044">
                  <c:v>2016-06-15 17:17</c:v>
                </c:pt>
                <c:pt idx="3045">
                  <c:v>2016-06-15 17:17</c:v>
                </c:pt>
                <c:pt idx="3046">
                  <c:v>2016-06-15 17:17</c:v>
                </c:pt>
                <c:pt idx="3047">
                  <c:v>2016-06-15 17:17</c:v>
                </c:pt>
                <c:pt idx="3048">
                  <c:v>2016-06-15 17:17</c:v>
                </c:pt>
                <c:pt idx="3049">
                  <c:v>2016-06-15 17:17</c:v>
                </c:pt>
                <c:pt idx="3050">
                  <c:v>2016-06-15 17:17</c:v>
                </c:pt>
                <c:pt idx="3051">
                  <c:v>2016-06-15 17:17</c:v>
                </c:pt>
                <c:pt idx="3052">
                  <c:v>2016-06-15 17:17</c:v>
                </c:pt>
                <c:pt idx="3053">
                  <c:v>2016-06-15 17:17</c:v>
                </c:pt>
                <c:pt idx="3054">
                  <c:v>2016-06-15 17:17</c:v>
                </c:pt>
                <c:pt idx="3055">
                  <c:v>2016-06-15 17:17</c:v>
                </c:pt>
                <c:pt idx="3056">
                  <c:v>2016-06-15 17:17</c:v>
                </c:pt>
                <c:pt idx="3057">
                  <c:v>2016-06-15 17:17</c:v>
                </c:pt>
                <c:pt idx="3058">
                  <c:v>2016-06-15 17:17</c:v>
                </c:pt>
                <c:pt idx="3059">
                  <c:v>2016-06-15 17:17</c:v>
                </c:pt>
                <c:pt idx="3060">
                  <c:v>2016-06-15 17:17</c:v>
                </c:pt>
                <c:pt idx="3061">
                  <c:v>2016-06-15 17:17</c:v>
                </c:pt>
                <c:pt idx="3062">
                  <c:v>2016-06-15 17:18</c:v>
                </c:pt>
                <c:pt idx="3063">
                  <c:v>2016-06-15 17:18</c:v>
                </c:pt>
                <c:pt idx="3064">
                  <c:v>2016-06-15 17:18</c:v>
                </c:pt>
                <c:pt idx="3065">
                  <c:v>2016-06-15 17:18</c:v>
                </c:pt>
                <c:pt idx="3066">
                  <c:v>2016-06-15 17:18</c:v>
                </c:pt>
                <c:pt idx="3067">
                  <c:v>2016-06-15 17:18</c:v>
                </c:pt>
                <c:pt idx="3068">
                  <c:v>2016-06-15 17:18</c:v>
                </c:pt>
                <c:pt idx="3069">
                  <c:v>2016-06-15 17:18</c:v>
                </c:pt>
                <c:pt idx="3070">
                  <c:v>2016-06-15 17:18</c:v>
                </c:pt>
                <c:pt idx="3071">
                  <c:v>2016-06-15 17:18</c:v>
                </c:pt>
                <c:pt idx="3072">
                  <c:v>2016-06-15 17:18</c:v>
                </c:pt>
                <c:pt idx="3073">
                  <c:v>2016-06-15 17:18</c:v>
                </c:pt>
                <c:pt idx="3074">
                  <c:v>2016-06-15 17:18</c:v>
                </c:pt>
                <c:pt idx="3075">
                  <c:v>2016-06-15 17:18</c:v>
                </c:pt>
                <c:pt idx="3076">
                  <c:v>2016-06-15 17:18</c:v>
                </c:pt>
                <c:pt idx="3077">
                  <c:v>2016-06-15 17:18</c:v>
                </c:pt>
                <c:pt idx="3078">
                  <c:v>2016-06-15 17:18</c:v>
                </c:pt>
                <c:pt idx="3079">
                  <c:v>2016-06-15 17:18</c:v>
                </c:pt>
                <c:pt idx="3080">
                  <c:v>2016-06-15 17:18</c:v>
                </c:pt>
                <c:pt idx="3081">
                  <c:v>2016-06-15 17:18</c:v>
                </c:pt>
                <c:pt idx="3082">
                  <c:v>2016-06-15 17:18</c:v>
                </c:pt>
                <c:pt idx="3083">
                  <c:v>2016-06-15 17:18</c:v>
                </c:pt>
                <c:pt idx="3084">
                  <c:v>2016-06-15 17:18</c:v>
                </c:pt>
                <c:pt idx="3085">
                  <c:v>2016-06-15 17:18</c:v>
                </c:pt>
                <c:pt idx="3086">
                  <c:v>2016-06-15 17:18</c:v>
                </c:pt>
                <c:pt idx="3087">
                  <c:v>2016-06-15 17:18</c:v>
                </c:pt>
                <c:pt idx="3088">
                  <c:v>2016-06-15 17:18</c:v>
                </c:pt>
                <c:pt idx="3089">
                  <c:v>2016-06-15 17:18</c:v>
                </c:pt>
                <c:pt idx="3090">
                  <c:v>2016-06-15 17:18</c:v>
                </c:pt>
                <c:pt idx="3091">
                  <c:v>2016-06-15 17:18</c:v>
                </c:pt>
                <c:pt idx="3092">
                  <c:v>2016-06-15 17:18</c:v>
                </c:pt>
                <c:pt idx="3093">
                  <c:v>2016-06-15 17:18</c:v>
                </c:pt>
                <c:pt idx="3094">
                  <c:v>2016-06-15 17:18</c:v>
                </c:pt>
                <c:pt idx="3095">
                  <c:v>2016-06-15 17:18</c:v>
                </c:pt>
                <c:pt idx="3096">
                  <c:v>2016-06-15 17:18</c:v>
                </c:pt>
                <c:pt idx="3097">
                  <c:v>2016-06-15 17:18</c:v>
                </c:pt>
                <c:pt idx="3098">
                  <c:v>2016-06-15 17:18</c:v>
                </c:pt>
                <c:pt idx="3099">
                  <c:v>2016-06-15 17:18</c:v>
                </c:pt>
                <c:pt idx="3100">
                  <c:v>2016-06-15 17:18</c:v>
                </c:pt>
                <c:pt idx="3101">
                  <c:v>2016-06-15 17:18</c:v>
                </c:pt>
                <c:pt idx="3102">
                  <c:v>2016-06-15 17:18</c:v>
                </c:pt>
                <c:pt idx="3103">
                  <c:v>2016-06-15 17:18</c:v>
                </c:pt>
                <c:pt idx="3104">
                  <c:v>2016-06-15 17:18</c:v>
                </c:pt>
                <c:pt idx="3105">
                  <c:v>2016-06-15 17:18</c:v>
                </c:pt>
                <c:pt idx="3106">
                  <c:v>2016-06-15 17:18</c:v>
                </c:pt>
                <c:pt idx="3107">
                  <c:v>2016-06-15 17:18</c:v>
                </c:pt>
                <c:pt idx="3108">
                  <c:v>2016-06-15 17:18</c:v>
                </c:pt>
                <c:pt idx="3109">
                  <c:v>2016-06-15 17:18</c:v>
                </c:pt>
                <c:pt idx="3110">
                  <c:v>2016-06-15 17:18</c:v>
                </c:pt>
                <c:pt idx="3111">
                  <c:v>2016-06-15 17:18</c:v>
                </c:pt>
                <c:pt idx="3112">
                  <c:v>2016-06-15 17:18</c:v>
                </c:pt>
                <c:pt idx="3113">
                  <c:v>2016-06-15 17:18</c:v>
                </c:pt>
                <c:pt idx="3114">
                  <c:v>2016-06-15 17:18</c:v>
                </c:pt>
                <c:pt idx="3115">
                  <c:v>2016-06-15 17:18</c:v>
                </c:pt>
                <c:pt idx="3116">
                  <c:v>2016-06-15 17:18</c:v>
                </c:pt>
                <c:pt idx="3117">
                  <c:v>2016-06-15 17:18</c:v>
                </c:pt>
                <c:pt idx="3118">
                  <c:v>2016-06-15 17:18</c:v>
                </c:pt>
                <c:pt idx="3119">
                  <c:v>2016-06-15 17:18</c:v>
                </c:pt>
                <c:pt idx="3120">
                  <c:v>2016-06-15 17:19</c:v>
                </c:pt>
                <c:pt idx="3121">
                  <c:v>2016-06-15 17:19</c:v>
                </c:pt>
                <c:pt idx="3122">
                  <c:v>2016-06-15 17:19</c:v>
                </c:pt>
                <c:pt idx="3123">
                  <c:v>2016-06-15 17:19</c:v>
                </c:pt>
                <c:pt idx="3124">
                  <c:v>2016-06-15 17:19</c:v>
                </c:pt>
                <c:pt idx="3125">
                  <c:v>2016-06-15 17:19</c:v>
                </c:pt>
                <c:pt idx="3126">
                  <c:v>2016-06-15 17:19</c:v>
                </c:pt>
                <c:pt idx="3127">
                  <c:v>2016-06-15 17:19</c:v>
                </c:pt>
                <c:pt idx="3128">
                  <c:v>2016-06-15 17:19</c:v>
                </c:pt>
                <c:pt idx="3129">
                  <c:v>2016-06-15 17:19</c:v>
                </c:pt>
                <c:pt idx="3130">
                  <c:v>2016-06-15 17:19</c:v>
                </c:pt>
                <c:pt idx="3131">
                  <c:v>2016-06-15 17:19</c:v>
                </c:pt>
                <c:pt idx="3132">
                  <c:v>2016-06-15 17:19</c:v>
                </c:pt>
                <c:pt idx="3133">
                  <c:v>2016-06-15 17:19</c:v>
                </c:pt>
                <c:pt idx="3134">
                  <c:v>2016-06-15 17:19</c:v>
                </c:pt>
                <c:pt idx="3135">
                  <c:v>2016-06-15 17:19</c:v>
                </c:pt>
                <c:pt idx="3136">
                  <c:v>2016-06-15 17:19</c:v>
                </c:pt>
                <c:pt idx="3137">
                  <c:v>2016-06-15 17:19</c:v>
                </c:pt>
                <c:pt idx="3138">
                  <c:v>2016-06-15 17:19</c:v>
                </c:pt>
                <c:pt idx="3139">
                  <c:v>2016-06-15 17:19</c:v>
                </c:pt>
                <c:pt idx="3140">
                  <c:v>2016-06-15 17:19</c:v>
                </c:pt>
                <c:pt idx="3141">
                  <c:v>2016-06-15 17:19</c:v>
                </c:pt>
                <c:pt idx="3142">
                  <c:v>2016-06-15 17:19</c:v>
                </c:pt>
                <c:pt idx="3143">
                  <c:v>2016-06-15 17:19</c:v>
                </c:pt>
                <c:pt idx="3144">
                  <c:v>2016-06-15 17:19</c:v>
                </c:pt>
                <c:pt idx="3145">
                  <c:v>2016-06-15 17:19</c:v>
                </c:pt>
                <c:pt idx="3146">
                  <c:v>2016-06-15 17:19</c:v>
                </c:pt>
                <c:pt idx="3147">
                  <c:v>2016-06-15 17:19</c:v>
                </c:pt>
                <c:pt idx="3148">
                  <c:v>2016-06-15 17:19</c:v>
                </c:pt>
                <c:pt idx="3149">
                  <c:v>2016-06-15 17:19</c:v>
                </c:pt>
                <c:pt idx="3150">
                  <c:v>2016-06-15 17:19</c:v>
                </c:pt>
                <c:pt idx="3151">
                  <c:v>2016-06-15 17:19</c:v>
                </c:pt>
                <c:pt idx="3152">
                  <c:v>2016-06-15 17:19</c:v>
                </c:pt>
                <c:pt idx="3153">
                  <c:v>2016-06-15 17:19</c:v>
                </c:pt>
                <c:pt idx="3154">
                  <c:v>2016-06-15 17:19</c:v>
                </c:pt>
                <c:pt idx="3155">
                  <c:v>2016-06-15 17:19</c:v>
                </c:pt>
                <c:pt idx="3156">
                  <c:v>2016-06-15 17:19</c:v>
                </c:pt>
                <c:pt idx="3157">
                  <c:v>2016-06-15 17:19</c:v>
                </c:pt>
                <c:pt idx="3158">
                  <c:v>2016-06-15 17:19</c:v>
                </c:pt>
                <c:pt idx="3159">
                  <c:v>2016-06-15 17:19</c:v>
                </c:pt>
                <c:pt idx="3160">
                  <c:v>2016-06-15 17:19</c:v>
                </c:pt>
                <c:pt idx="3161">
                  <c:v>2016-06-15 17:19</c:v>
                </c:pt>
                <c:pt idx="3162">
                  <c:v>2016-06-15 17:19</c:v>
                </c:pt>
                <c:pt idx="3163">
                  <c:v>2016-06-15 17:19</c:v>
                </c:pt>
                <c:pt idx="3164">
                  <c:v>2016-06-15 17:19</c:v>
                </c:pt>
                <c:pt idx="3165">
                  <c:v>2016-06-15 17:19</c:v>
                </c:pt>
                <c:pt idx="3166">
                  <c:v>2016-06-15 17:19</c:v>
                </c:pt>
                <c:pt idx="3167">
                  <c:v>2016-06-15 17:19</c:v>
                </c:pt>
                <c:pt idx="3168">
                  <c:v>2016-06-15 17:19</c:v>
                </c:pt>
                <c:pt idx="3169">
                  <c:v>2016-06-15 17:19</c:v>
                </c:pt>
                <c:pt idx="3170">
                  <c:v>2016-06-15 17:19</c:v>
                </c:pt>
                <c:pt idx="3171">
                  <c:v>2016-06-15 17:19</c:v>
                </c:pt>
                <c:pt idx="3172">
                  <c:v>2016-06-15 17:19</c:v>
                </c:pt>
                <c:pt idx="3173">
                  <c:v>2016-06-15 17:19</c:v>
                </c:pt>
                <c:pt idx="3174">
                  <c:v>2016-06-15 17:19</c:v>
                </c:pt>
                <c:pt idx="3175">
                  <c:v>2016-06-15 17:19</c:v>
                </c:pt>
                <c:pt idx="3176">
                  <c:v>2016-06-15 17:19</c:v>
                </c:pt>
                <c:pt idx="3177">
                  <c:v>2016-06-15 17:20</c:v>
                </c:pt>
                <c:pt idx="3178">
                  <c:v>2016-06-15 17:20</c:v>
                </c:pt>
                <c:pt idx="3179">
                  <c:v>2016-06-15 17:20</c:v>
                </c:pt>
                <c:pt idx="3180">
                  <c:v>2016-06-15 17:20</c:v>
                </c:pt>
                <c:pt idx="3181">
                  <c:v>2016-06-15 17:20</c:v>
                </c:pt>
                <c:pt idx="3182">
                  <c:v>2016-06-15 17:20</c:v>
                </c:pt>
                <c:pt idx="3183">
                  <c:v>2016-06-15 17:20</c:v>
                </c:pt>
                <c:pt idx="3184">
                  <c:v>2016-06-15 17:20</c:v>
                </c:pt>
                <c:pt idx="3185">
                  <c:v>2016-06-15 17:20</c:v>
                </c:pt>
                <c:pt idx="3186">
                  <c:v>2016-06-15 17:20</c:v>
                </c:pt>
                <c:pt idx="3187">
                  <c:v>2016-06-15 17:20</c:v>
                </c:pt>
                <c:pt idx="3188">
                  <c:v>2016-06-15 17:20</c:v>
                </c:pt>
                <c:pt idx="3189">
                  <c:v>2016-06-15 17:20</c:v>
                </c:pt>
                <c:pt idx="3190">
                  <c:v>2016-06-15 17:20</c:v>
                </c:pt>
                <c:pt idx="3191">
                  <c:v>2016-06-15 17:20</c:v>
                </c:pt>
                <c:pt idx="3192">
                  <c:v>2016-06-15 17:20</c:v>
                </c:pt>
                <c:pt idx="3193">
                  <c:v>2016-06-15 17:20</c:v>
                </c:pt>
                <c:pt idx="3194">
                  <c:v>2016-06-15 17:20</c:v>
                </c:pt>
                <c:pt idx="3195">
                  <c:v>2016-06-15 17:20</c:v>
                </c:pt>
                <c:pt idx="3196">
                  <c:v>2016-06-15 17:20</c:v>
                </c:pt>
                <c:pt idx="3197">
                  <c:v>2016-06-15 17:20</c:v>
                </c:pt>
                <c:pt idx="3198">
                  <c:v>2016-06-15 17:20</c:v>
                </c:pt>
                <c:pt idx="3199">
                  <c:v>2016-06-15 17:20</c:v>
                </c:pt>
                <c:pt idx="3200">
                  <c:v>2016-06-15 17:20</c:v>
                </c:pt>
                <c:pt idx="3201">
                  <c:v>2016-06-15 17:20</c:v>
                </c:pt>
                <c:pt idx="3202">
                  <c:v>2016-06-15 17:20</c:v>
                </c:pt>
                <c:pt idx="3203">
                  <c:v>2016-06-15 17:20</c:v>
                </c:pt>
                <c:pt idx="3204">
                  <c:v>2016-06-15 17:20</c:v>
                </c:pt>
                <c:pt idx="3205">
                  <c:v>2016-06-15 17:20</c:v>
                </c:pt>
                <c:pt idx="3206">
                  <c:v>2016-06-15 17:20</c:v>
                </c:pt>
                <c:pt idx="3207">
                  <c:v>2016-06-15 17:20</c:v>
                </c:pt>
                <c:pt idx="3208">
                  <c:v>2016-06-15 17:20</c:v>
                </c:pt>
                <c:pt idx="3209">
                  <c:v>2016-06-15 17:20</c:v>
                </c:pt>
                <c:pt idx="3210">
                  <c:v>2016-06-15 17:20</c:v>
                </c:pt>
                <c:pt idx="3211">
                  <c:v>2016-06-15 17:20</c:v>
                </c:pt>
                <c:pt idx="3212">
                  <c:v>2016-06-15 17:20</c:v>
                </c:pt>
                <c:pt idx="3213">
                  <c:v>2016-06-15 17:20</c:v>
                </c:pt>
                <c:pt idx="3214">
                  <c:v>2016-06-15 17:20</c:v>
                </c:pt>
                <c:pt idx="3215">
                  <c:v>2016-06-15 17:20</c:v>
                </c:pt>
                <c:pt idx="3216">
                  <c:v>2016-06-15 17:20</c:v>
                </c:pt>
                <c:pt idx="3217">
                  <c:v>2016-06-15 17:20</c:v>
                </c:pt>
                <c:pt idx="3218">
                  <c:v>2016-06-15 17:20</c:v>
                </c:pt>
                <c:pt idx="3219">
                  <c:v>2016-06-15 17:20</c:v>
                </c:pt>
                <c:pt idx="3220">
                  <c:v>2016-06-15 17:20</c:v>
                </c:pt>
                <c:pt idx="3221">
                  <c:v>2016-06-15 17:20</c:v>
                </c:pt>
                <c:pt idx="3222">
                  <c:v>2016-06-15 17:20</c:v>
                </c:pt>
                <c:pt idx="3223">
                  <c:v>2016-06-15 17:20</c:v>
                </c:pt>
                <c:pt idx="3224">
                  <c:v>2016-06-15 17:20</c:v>
                </c:pt>
                <c:pt idx="3225">
                  <c:v>2016-06-15 17:20</c:v>
                </c:pt>
                <c:pt idx="3226">
                  <c:v>2016-06-15 17:20</c:v>
                </c:pt>
                <c:pt idx="3227">
                  <c:v>2016-06-15 17:20</c:v>
                </c:pt>
                <c:pt idx="3228">
                  <c:v>2016-06-15 17:20</c:v>
                </c:pt>
                <c:pt idx="3229">
                  <c:v>2016-06-15 17:20</c:v>
                </c:pt>
                <c:pt idx="3230">
                  <c:v>2016-06-15 17:20</c:v>
                </c:pt>
                <c:pt idx="3231">
                  <c:v>2016-06-15 17:20</c:v>
                </c:pt>
                <c:pt idx="3232">
                  <c:v>2016-06-15 17:20</c:v>
                </c:pt>
                <c:pt idx="3233">
                  <c:v>2016-06-15 17:20</c:v>
                </c:pt>
                <c:pt idx="3234">
                  <c:v>2016-06-15 17:20</c:v>
                </c:pt>
                <c:pt idx="3235">
                  <c:v>2016-06-15 17:21</c:v>
                </c:pt>
                <c:pt idx="3236">
                  <c:v>2016-06-15 17:21</c:v>
                </c:pt>
                <c:pt idx="3237">
                  <c:v>2016-06-15 17:21</c:v>
                </c:pt>
                <c:pt idx="3238">
                  <c:v>2016-06-15 17:21</c:v>
                </c:pt>
                <c:pt idx="3239">
                  <c:v>2016-06-15 17:21</c:v>
                </c:pt>
                <c:pt idx="3240">
                  <c:v>2016-06-15 17:21</c:v>
                </c:pt>
                <c:pt idx="3241">
                  <c:v>2016-06-15 17:21</c:v>
                </c:pt>
                <c:pt idx="3242">
                  <c:v>2016-06-15 17:21</c:v>
                </c:pt>
                <c:pt idx="3243">
                  <c:v>2016-06-15 17:21</c:v>
                </c:pt>
                <c:pt idx="3244">
                  <c:v>2016-06-15 17:21</c:v>
                </c:pt>
                <c:pt idx="3245">
                  <c:v>2016-06-15 17:21</c:v>
                </c:pt>
                <c:pt idx="3246">
                  <c:v>2016-06-15 17:21</c:v>
                </c:pt>
                <c:pt idx="3247">
                  <c:v>2016-06-15 17:21</c:v>
                </c:pt>
                <c:pt idx="3248">
                  <c:v>2016-06-15 17:21</c:v>
                </c:pt>
                <c:pt idx="3249">
                  <c:v>2016-06-15 17:21</c:v>
                </c:pt>
                <c:pt idx="3250">
                  <c:v>2016-06-15 17:21</c:v>
                </c:pt>
                <c:pt idx="3251">
                  <c:v>2016-06-15 17:21</c:v>
                </c:pt>
                <c:pt idx="3252">
                  <c:v>2016-06-15 17:21</c:v>
                </c:pt>
                <c:pt idx="3253">
                  <c:v>2016-06-15 17:21</c:v>
                </c:pt>
                <c:pt idx="3254">
                  <c:v>2016-06-15 17:21</c:v>
                </c:pt>
                <c:pt idx="3255">
                  <c:v>2016-06-15 17:21</c:v>
                </c:pt>
                <c:pt idx="3256">
                  <c:v>2016-06-15 17:21</c:v>
                </c:pt>
                <c:pt idx="3257">
                  <c:v>2016-06-15 17:21</c:v>
                </c:pt>
                <c:pt idx="3258">
                  <c:v>2016-06-15 17:21</c:v>
                </c:pt>
                <c:pt idx="3259">
                  <c:v>2016-06-15 17:21</c:v>
                </c:pt>
                <c:pt idx="3260">
                  <c:v>2016-06-15 17:21</c:v>
                </c:pt>
                <c:pt idx="3261">
                  <c:v>2016-06-15 17:21</c:v>
                </c:pt>
                <c:pt idx="3262">
                  <c:v>2016-06-15 17:21</c:v>
                </c:pt>
                <c:pt idx="3263">
                  <c:v>2016-06-15 17:21</c:v>
                </c:pt>
                <c:pt idx="3264">
                  <c:v>2016-06-15 17:21</c:v>
                </c:pt>
                <c:pt idx="3265">
                  <c:v>2016-06-15 17:21</c:v>
                </c:pt>
                <c:pt idx="3266">
                  <c:v>2016-06-15 17:21</c:v>
                </c:pt>
                <c:pt idx="3267">
                  <c:v>2016-06-15 17:21</c:v>
                </c:pt>
                <c:pt idx="3268">
                  <c:v>2016-06-15 17:21</c:v>
                </c:pt>
                <c:pt idx="3269">
                  <c:v>2016-06-15 17:21</c:v>
                </c:pt>
                <c:pt idx="3270">
                  <c:v>2016-06-15 17:21</c:v>
                </c:pt>
                <c:pt idx="3271">
                  <c:v>2016-06-15 17:21</c:v>
                </c:pt>
                <c:pt idx="3272">
                  <c:v>2016-06-15 17:21</c:v>
                </c:pt>
                <c:pt idx="3273">
                  <c:v>2016-06-15 17:21</c:v>
                </c:pt>
                <c:pt idx="3274">
                  <c:v>2016-06-15 17:21</c:v>
                </c:pt>
                <c:pt idx="3275">
                  <c:v>2016-06-15 17:21</c:v>
                </c:pt>
                <c:pt idx="3276">
                  <c:v>2016-06-15 17:21</c:v>
                </c:pt>
                <c:pt idx="3277">
                  <c:v>2016-06-15 17:21</c:v>
                </c:pt>
                <c:pt idx="3278">
                  <c:v>2016-06-15 17:21</c:v>
                </c:pt>
                <c:pt idx="3279">
                  <c:v>2016-06-15 17:21</c:v>
                </c:pt>
                <c:pt idx="3280">
                  <c:v>2016-06-15 17:21</c:v>
                </c:pt>
                <c:pt idx="3281">
                  <c:v>2016-06-15 17:21</c:v>
                </c:pt>
                <c:pt idx="3282">
                  <c:v>2016-06-15 17:21</c:v>
                </c:pt>
                <c:pt idx="3283">
                  <c:v>2016-06-15 17:21</c:v>
                </c:pt>
                <c:pt idx="3284">
                  <c:v>2016-06-15 17:21</c:v>
                </c:pt>
                <c:pt idx="3285">
                  <c:v>2016-06-15 17:21</c:v>
                </c:pt>
                <c:pt idx="3286">
                  <c:v>2016-06-15 17:21</c:v>
                </c:pt>
                <c:pt idx="3287">
                  <c:v>2016-06-15 17:21</c:v>
                </c:pt>
                <c:pt idx="3288">
                  <c:v>2016-06-15 17:21</c:v>
                </c:pt>
                <c:pt idx="3289">
                  <c:v>2016-06-15 17:21</c:v>
                </c:pt>
                <c:pt idx="3290">
                  <c:v>2016-06-15 17:21</c:v>
                </c:pt>
                <c:pt idx="3291">
                  <c:v>2016-06-15 17:21</c:v>
                </c:pt>
                <c:pt idx="3292">
                  <c:v>2016-06-15 17:22</c:v>
                </c:pt>
                <c:pt idx="3293">
                  <c:v>2016-06-15 17:22</c:v>
                </c:pt>
                <c:pt idx="3294">
                  <c:v>2016-06-15 17:22</c:v>
                </c:pt>
                <c:pt idx="3295">
                  <c:v>2016-06-15 17:22</c:v>
                </c:pt>
                <c:pt idx="3296">
                  <c:v>2016-06-15 17:22</c:v>
                </c:pt>
                <c:pt idx="3297">
                  <c:v>2016-06-15 17:22</c:v>
                </c:pt>
                <c:pt idx="3298">
                  <c:v>2016-06-15 17:22</c:v>
                </c:pt>
                <c:pt idx="3299">
                  <c:v>2016-06-15 17:22</c:v>
                </c:pt>
                <c:pt idx="3300">
                  <c:v>2016-06-15 17:22</c:v>
                </c:pt>
                <c:pt idx="3301">
                  <c:v>2016-06-15 17:22</c:v>
                </c:pt>
                <c:pt idx="3302">
                  <c:v>2016-06-15 17:22</c:v>
                </c:pt>
                <c:pt idx="3303">
                  <c:v>2016-06-15 17:22</c:v>
                </c:pt>
                <c:pt idx="3304">
                  <c:v>2016-06-15 17:22</c:v>
                </c:pt>
                <c:pt idx="3305">
                  <c:v>2016-06-15 17:22</c:v>
                </c:pt>
                <c:pt idx="3306">
                  <c:v>2016-06-15 17:22</c:v>
                </c:pt>
                <c:pt idx="3307">
                  <c:v>2016-06-15 17:22</c:v>
                </c:pt>
                <c:pt idx="3308">
                  <c:v>2016-06-15 17:22</c:v>
                </c:pt>
                <c:pt idx="3309">
                  <c:v>2016-06-15 17:22</c:v>
                </c:pt>
                <c:pt idx="3310">
                  <c:v>2016-06-15 17:22</c:v>
                </c:pt>
                <c:pt idx="3311">
                  <c:v>2016-06-15 17:22</c:v>
                </c:pt>
                <c:pt idx="3312">
                  <c:v>2016-06-15 17:22</c:v>
                </c:pt>
                <c:pt idx="3313">
                  <c:v>2016-06-15 17:22</c:v>
                </c:pt>
                <c:pt idx="3314">
                  <c:v>2016-06-15 17:22</c:v>
                </c:pt>
                <c:pt idx="3315">
                  <c:v>2016-06-15 17:22</c:v>
                </c:pt>
                <c:pt idx="3316">
                  <c:v>2016-06-15 17:22</c:v>
                </c:pt>
                <c:pt idx="3317">
                  <c:v>2016-06-15 17:22</c:v>
                </c:pt>
                <c:pt idx="3318">
                  <c:v>2016-06-15 17:22</c:v>
                </c:pt>
                <c:pt idx="3319">
                  <c:v>2016-06-15 17:22</c:v>
                </c:pt>
                <c:pt idx="3320">
                  <c:v>2016-06-15 17:22</c:v>
                </c:pt>
                <c:pt idx="3321">
                  <c:v>2016-06-15 17:22</c:v>
                </c:pt>
                <c:pt idx="3322">
                  <c:v>2016-06-15 17:22</c:v>
                </c:pt>
                <c:pt idx="3323">
                  <c:v>2016-06-15 17:22</c:v>
                </c:pt>
                <c:pt idx="3324">
                  <c:v>2016-06-15 17:22</c:v>
                </c:pt>
                <c:pt idx="3325">
                  <c:v>2016-06-15 17:22</c:v>
                </c:pt>
                <c:pt idx="3326">
                  <c:v>2016-06-15 17:22</c:v>
                </c:pt>
                <c:pt idx="3327">
                  <c:v>2016-06-15 17:22</c:v>
                </c:pt>
                <c:pt idx="3328">
                  <c:v>2016-06-15 17:22</c:v>
                </c:pt>
                <c:pt idx="3329">
                  <c:v>2016-06-15 17:22</c:v>
                </c:pt>
                <c:pt idx="3330">
                  <c:v>2016-06-15 17:22</c:v>
                </c:pt>
                <c:pt idx="3331">
                  <c:v>2016-06-15 17:22</c:v>
                </c:pt>
                <c:pt idx="3332">
                  <c:v>2016-06-15 17:22</c:v>
                </c:pt>
                <c:pt idx="3333">
                  <c:v>2016-06-15 17:22</c:v>
                </c:pt>
                <c:pt idx="3334">
                  <c:v>2016-06-15 17:22</c:v>
                </c:pt>
                <c:pt idx="3335">
                  <c:v>2016-06-15 17:22</c:v>
                </c:pt>
                <c:pt idx="3336">
                  <c:v>2016-06-15 17:22</c:v>
                </c:pt>
                <c:pt idx="3337">
                  <c:v>2016-06-15 17:22</c:v>
                </c:pt>
                <c:pt idx="3338">
                  <c:v>2016-06-15 17:22</c:v>
                </c:pt>
                <c:pt idx="3339">
                  <c:v>2016-06-15 17:22</c:v>
                </c:pt>
                <c:pt idx="3340">
                  <c:v>2016-06-15 17:22</c:v>
                </c:pt>
                <c:pt idx="3341">
                  <c:v>2016-06-15 17:22</c:v>
                </c:pt>
                <c:pt idx="3342">
                  <c:v>2016-06-15 17:22</c:v>
                </c:pt>
                <c:pt idx="3343">
                  <c:v>2016-06-15 17:22</c:v>
                </c:pt>
                <c:pt idx="3344">
                  <c:v>2016-06-15 17:22</c:v>
                </c:pt>
                <c:pt idx="3345">
                  <c:v>2016-06-15 17:22</c:v>
                </c:pt>
                <c:pt idx="3346">
                  <c:v>2016-06-15 17:22</c:v>
                </c:pt>
                <c:pt idx="3347">
                  <c:v>2016-06-15 17:22</c:v>
                </c:pt>
                <c:pt idx="3348">
                  <c:v>2016-06-15 17:23</c:v>
                </c:pt>
                <c:pt idx="3349">
                  <c:v>2016-06-15 17:23</c:v>
                </c:pt>
                <c:pt idx="3350">
                  <c:v>2016-06-15 17:23</c:v>
                </c:pt>
                <c:pt idx="3351">
                  <c:v>2016-06-15 17:23</c:v>
                </c:pt>
                <c:pt idx="3352">
                  <c:v>2016-06-15 17:23</c:v>
                </c:pt>
                <c:pt idx="3353">
                  <c:v>2016-06-15 17:23</c:v>
                </c:pt>
                <c:pt idx="3354">
                  <c:v>2016-06-15 17:23</c:v>
                </c:pt>
                <c:pt idx="3355">
                  <c:v>2016-06-15 17:23</c:v>
                </c:pt>
                <c:pt idx="3356">
                  <c:v>2016-06-15 17:23</c:v>
                </c:pt>
                <c:pt idx="3357">
                  <c:v>2016-06-15 17:23</c:v>
                </c:pt>
                <c:pt idx="3358">
                  <c:v>2016-06-15 17:23</c:v>
                </c:pt>
                <c:pt idx="3359">
                  <c:v>2016-06-15 17:23</c:v>
                </c:pt>
                <c:pt idx="3360">
                  <c:v>2016-06-15 17:23</c:v>
                </c:pt>
                <c:pt idx="3361">
                  <c:v>2016-06-15 17:23</c:v>
                </c:pt>
                <c:pt idx="3362">
                  <c:v>2016-06-15 17:23</c:v>
                </c:pt>
                <c:pt idx="3363">
                  <c:v>2016-06-15 17:23</c:v>
                </c:pt>
                <c:pt idx="3364">
                  <c:v>2016-06-15 17:23</c:v>
                </c:pt>
                <c:pt idx="3365">
                  <c:v>2016-06-15 17:23</c:v>
                </c:pt>
                <c:pt idx="3366">
                  <c:v>2016-06-15 17:23</c:v>
                </c:pt>
                <c:pt idx="3367">
                  <c:v>2016-06-15 17:23</c:v>
                </c:pt>
                <c:pt idx="3368">
                  <c:v>2016-06-15 17:23</c:v>
                </c:pt>
                <c:pt idx="3369">
                  <c:v>2016-06-15 17:23</c:v>
                </c:pt>
                <c:pt idx="3370">
                  <c:v>2016-06-15 17:23</c:v>
                </c:pt>
                <c:pt idx="3371">
                  <c:v>2016-06-15 17:23</c:v>
                </c:pt>
                <c:pt idx="3372">
                  <c:v>2016-06-15 17:23</c:v>
                </c:pt>
                <c:pt idx="3373">
                  <c:v>2016-06-15 17:23</c:v>
                </c:pt>
                <c:pt idx="3374">
                  <c:v>2016-06-15 17:23</c:v>
                </c:pt>
                <c:pt idx="3375">
                  <c:v>2016-06-15 17:23</c:v>
                </c:pt>
                <c:pt idx="3376">
                  <c:v>2016-06-15 17:23</c:v>
                </c:pt>
                <c:pt idx="3377">
                  <c:v>2016-06-15 17:23</c:v>
                </c:pt>
                <c:pt idx="3378">
                  <c:v>2016-06-15 17:23</c:v>
                </c:pt>
                <c:pt idx="3379">
                  <c:v>2016-06-15 17:23</c:v>
                </c:pt>
                <c:pt idx="3380">
                  <c:v>2016-06-15 17:23</c:v>
                </c:pt>
                <c:pt idx="3381">
                  <c:v>2016-06-15 17:23</c:v>
                </c:pt>
                <c:pt idx="3382">
                  <c:v>2016-06-15 17:23</c:v>
                </c:pt>
                <c:pt idx="3383">
                  <c:v>2016-06-15 17:23</c:v>
                </c:pt>
                <c:pt idx="3384">
                  <c:v>2016-06-15 17:23</c:v>
                </c:pt>
                <c:pt idx="3385">
                  <c:v>2016-06-15 17:23</c:v>
                </c:pt>
                <c:pt idx="3386">
                  <c:v>2016-06-15 17:23</c:v>
                </c:pt>
                <c:pt idx="3387">
                  <c:v>2016-06-15 17:23</c:v>
                </c:pt>
                <c:pt idx="3388">
                  <c:v>2016-06-15 17:23</c:v>
                </c:pt>
                <c:pt idx="3389">
                  <c:v>2016-06-15 17:23</c:v>
                </c:pt>
                <c:pt idx="3390">
                  <c:v>2016-06-15 17:23</c:v>
                </c:pt>
                <c:pt idx="3391">
                  <c:v>2016-06-15 17:23</c:v>
                </c:pt>
                <c:pt idx="3392">
                  <c:v>2016-06-15 17:23</c:v>
                </c:pt>
                <c:pt idx="3393">
                  <c:v>2016-06-15 17:23</c:v>
                </c:pt>
                <c:pt idx="3394">
                  <c:v>2016-06-15 17:23</c:v>
                </c:pt>
                <c:pt idx="3395">
                  <c:v>2016-06-15 17:23</c:v>
                </c:pt>
                <c:pt idx="3396">
                  <c:v>2016-06-15 17:23</c:v>
                </c:pt>
                <c:pt idx="3397">
                  <c:v>2016-06-15 17:23</c:v>
                </c:pt>
                <c:pt idx="3398">
                  <c:v>2016-06-15 17:23</c:v>
                </c:pt>
                <c:pt idx="3399">
                  <c:v>2016-06-15 17:23</c:v>
                </c:pt>
                <c:pt idx="3400">
                  <c:v>2016-06-15 17:23</c:v>
                </c:pt>
                <c:pt idx="3401">
                  <c:v>2016-06-15 17:23</c:v>
                </c:pt>
                <c:pt idx="3402">
                  <c:v>2016-06-15 17:23</c:v>
                </c:pt>
                <c:pt idx="3403">
                  <c:v>2016-06-15 17:23</c:v>
                </c:pt>
                <c:pt idx="3404">
                  <c:v>2016-06-15 17:23</c:v>
                </c:pt>
                <c:pt idx="3405">
                  <c:v>2016-06-15 17:24</c:v>
                </c:pt>
                <c:pt idx="3406">
                  <c:v>2016-06-15 17:24</c:v>
                </c:pt>
                <c:pt idx="3407">
                  <c:v>2016-06-15 17:24</c:v>
                </c:pt>
                <c:pt idx="3408">
                  <c:v>2016-06-15 17:24</c:v>
                </c:pt>
                <c:pt idx="3409">
                  <c:v>2016-06-15 17:24</c:v>
                </c:pt>
                <c:pt idx="3410">
                  <c:v>2016-06-15 17:24</c:v>
                </c:pt>
                <c:pt idx="3411">
                  <c:v>2016-06-15 17:24</c:v>
                </c:pt>
                <c:pt idx="3412">
                  <c:v>2016-06-15 17:24</c:v>
                </c:pt>
                <c:pt idx="3413">
                  <c:v>2016-06-15 17:24</c:v>
                </c:pt>
                <c:pt idx="3414">
                  <c:v>2016-06-15 17:24</c:v>
                </c:pt>
                <c:pt idx="3415">
                  <c:v>2016-06-15 17:24</c:v>
                </c:pt>
                <c:pt idx="3416">
                  <c:v>2016-06-15 17:24</c:v>
                </c:pt>
                <c:pt idx="3417">
                  <c:v>2016-06-15 17:24</c:v>
                </c:pt>
                <c:pt idx="3418">
                  <c:v>2016-06-15 17:24</c:v>
                </c:pt>
                <c:pt idx="3419">
                  <c:v>2016-06-15 17:24</c:v>
                </c:pt>
                <c:pt idx="3420">
                  <c:v>2016-06-15 17:24</c:v>
                </c:pt>
                <c:pt idx="3421">
                  <c:v>2016-06-15 17:24</c:v>
                </c:pt>
                <c:pt idx="3422">
                  <c:v>2016-06-15 17:24</c:v>
                </c:pt>
                <c:pt idx="3423">
                  <c:v>2016-06-15 17:24</c:v>
                </c:pt>
                <c:pt idx="3424">
                  <c:v>2016-06-15 17:24</c:v>
                </c:pt>
                <c:pt idx="3425">
                  <c:v>2016-06-15 17:24</c:v>
                </c:pt>
                <c:pt idx="3426">
                  <c:v>2016-06-15 17:24</c:v>
                </c:pt>
                <c:pt idx="3427">
                  <c:v>2016-06-15 17:24</c:v>
                </c:pt>
                <c:pt idx="3428">
                  <c:v>2016-06-15 17:24</c:v>
                </c:pt>
                <c:pt idx="3429">
                  <c:v>2016-06-15 17:24</c:v>
                </c:pt>
                <c:pt idx="3430">
                  <c:v>2016-06-15 17:24</c:v>
                </c:pt>
                <c:pt idx="3431">
                  <c:v>2016-06-15 17:24</c:v>
                </c:pt>
                <c:pt idx="3432">
                  <c:v>2016-06-15 17:24</c:v>
                </c:pt>
                <c:pt idx="3433">
                  <c:v>2016-06-15 17:24</c:v>
                </c:pt>
                <c:pt idx="3434">
                  <c:v>2016-06-15 17:24</c:v>
                </c:pt>
                <c:pt idx="3435">
                  <c:v>2016-06-15 17:24</c:v>
                </c:pt>
                <c:pt idx="3436">
                  <c:v>2016-06-15 17:24</c:v>
                </c:pt>
                <c:pt idx="3437">
                  <c:v>2016-06-15 17:24</c:v>
                </c:pt>
                <c:pt idx="3438">
                  <c:v>2016-06-15 17:24</c:v>
                </c:pt>
                <c:pt idx="3439">
                  <c:v>2016-06-15 17:24</c:v>
                </c:pt>
                <c:pt idx="3440">
                  <c:v>2016-06-15 17:24</c:v>
                </c:pt>
                <c:pt idx="3441">
                  <c:v>2016-06-15 17:24</c:v>
                </c:pt>
                <c:pt idx="3442">
                  <c:v>2016-06-15 17:24</c:v>
                </c:pt>
                <c:pt idx="3443">
                  <c:v>2016-06-15 17:24</c:v>
                </c:pt>
                <c:pt idx="3444">
                  <c:v>2016-06-15 17:24</c:v>
                </c:pt>
                <c:pt idx="3445">
                  <c:v>2016-06-15 17:24</c:v>
                </c:pt>
                <c:pt idx="3446">
                  <c:v>2016-06-15 17:24</c:v>
                </c:pt>
                <c:pt idx="3447">
                  <c:v>2016-06-15 17:24</c:v>
                </c:pt>
                <c:pt idx="3448">
                  <c:v>2016-06-15 17:24</c:v>
                </c:pt>
                <c:pt idx="3449">
                  <c:v>2016-06-15 17:24</c:v>
                </c:pt>
                <c:pt idx="3450">
                  <c:v>2016-06-15 17:24</c:v>
                </c:pt>
                <c:pt idx="3451">
                  <c:v>2016-06-15 17:24</c:v>
                </c:pt>
                <c:pt idx="3452">
                  <c:v>2016-06-15 17:24</c:v>
                </c:pt>
                <c:pt idx="3453">
                  <c:v>2016-06-15 17:24</c:v>
                </c:pt>
                <c:pt idx="3454">
                  <c:v>2016-06-15 17:24</c:v>
                </c:pt>
                <c:pt idx="3455">
                  <c:v>2016-06-15 17:24</c:v>
                </c:pt>
                <c:pt idx="3456">
                  <c:v>2016-06-15 17:24</c:v>
                </c:pt>
                <c:pt idx="3457">
                  <c:v>2016-06-15 17:24</c:v>
                </c:pt>
                <c:pt idx="3458">
                  <c:v>2016-06-15 17:24</c:v>
                </c:pt>
                <c:pt idx="3459">
                  <c:v>2016-06-15 17:24</c:v>
                </c:pt>
                <c:pt idx="3460">
                  <c:v>2016-06-15 17:24</c:v>
                </c:pt>
                <c:pt idx="3461">
                  <c:v>2016-06-15 17:24</c:v>
                </c:pt>
                <c:pt idx="3462">
                  <c:v>2016-06-15 17:24</c:v>
                </c:pt>
                <c:pt idx="3463">
                  <c:v>2016-06-15 17:25</c:v>
                </c:pt>
                <c:pt idx="3464">
                  <c:v>2016-06-15 17:25</c:v>
                </c:pt>
                <c:pt idx="3465">
                  <c:v>2016-06-15 17:25</c:v>
                </c:pt>
                <c:pt idx="3466">
                  <c:v>2016-06-15 17:25</c:v>
                </c:pt>
                <c:pt idx="3467">
                  <c:v>2016-06-15 17:25</c:v>
                </c:pt>
                <c:pt idx="3468">
                  <c:v>2016-06-15 17:25</c:v>
                </c:pt>
                <c:pt idx="3469">
                  <c:v>2016-06-15 17:25</c:v>
                </c:pt>
                <c:pt idx="3470">
                  <c:v>2016-06-15 17:25</c:v>
                </c:pt>
                <c:pt idx="3471">
                  <c:v>2016-06-15 17:25</c:v>
                </c:pt>
                <c:pt idx="3472">
                  <c:v>2016-06-15 17:25</c:v>
                </c:pt>
                <c:pt idx="3473">
                  <c:v>2016-06-15 17:25</c:v>
                </c:pt>
                <c:pt idx="3474">
                  <c:v>2016-06-15 17:25</c:v>
                </c:pt>
                <c:pt idx="3475">
                  <c:v>2016-06-15 17:25</c:v>
                </c:pt>
                <c:pt idx="3476">
                  <c:v>2016-06-15 17:25</c:v>
                </c:pt>
                <c:pt idx="3477">
                  <c:v>2016-06-15 17:25</c:v>
                </c:pt>
                <c:pt idx="3478">
                  <c:v>2016-06-15 17:25</c:v>
                </c:pt>
                <c:pt idx="3479">
                  <c:v>2016-06-15 17:25</c:v>
                </c:pt>
                <c:pt idx="3480">
                  <c:v>2016-06-15 17:25</c:v>
                </c:pt>
                <c:pt idx="3481">
                  <c:v>2016-06-15 17:25</c:v>
                </c:pt>
                <c:pt idx="3482">
                  <c:v>2016-06-15 17:25</c:v>
                </c:pt>
                <c:pt idx="3483">
                  <c:v>2016-06-15 17:25</c:v>
                </c:pt>
                <c:pt idx="3484">
                  <c:v>2016-06-15 17:25</c:v>
                </c:pt>
                <c:pt idx="3485">
                  <c:v>2016-06-15 17:25</c:v>
                </c:pt>
                <c:pt idx="3486">
                  <c:v>2016-06-15 17:25</c:v>
                </c:pt>
                <c:pt idx="3487">
                  <c:v>2016-06-15 17:25</c:v>
                </c:pt>
                <c:pt idx="3488">
                  <c:v>2016-06-15 17:25</c:v>
                </c:pt>
                <c:pt idx="3489">
                  <c:v>2016-06-15 17:25</c:v>
                </c:pt>
                <c:pt idx="3490">
                  <c:v>2016-06-15 17:25</c:v>
                </c:pt>
                <c:pt idx="3491">
                  <c:v>2016-06-15 17:25</c:v>
                </c:pt>
                <c:pt idx="3492">
                  <c:v>2016-06-15 17:25</c:v>
                </c:pt>
                <c:pt idx="3493">
                  <c:v>2016-06-15 17:25</c:v>
                </c:pt>
                <c:pt idx="3494">
                  <c:v>2016-06-15 17:25</c:v>
                </c:pt>
                <c:pt idx="3495">
                  <c:v>2016-06-15 17:25</c:v>
                </c:pt>
                <c:pt idx="3496">
                  <c:v>2016-06-15 17:25</c:v>
                </c:pt>
                <c:pt idx="3497">
                  <c:v>2016-06-15 17:25</c:v>
                </c:pt>
                <c:pt idx="3498">
                  <c:v>2016-06-15 17:25</c:v>
                </c:pt>
                <c:pt idx="3499">
                  <c:v>2016-06-15 17:25</c:v>
                </c:pt>
                <c:pt idx="3500">
                  <c:v>2016-06-15 17:25</c:v>
                </c:pt>
                <c:pt idx="3501">
                  <c:v>2016-06-15 17:25</c:v>
                </c:pt>
                <c:pt idx="3502">
                  <c:v>2016-06-15 17:25</c:v>
                </c:pt>
                <c:pt idx="3503">
                  <c:v>2016-06-15 17:25</c:v>
                </c:pt>
                <c:pt idx="3504">
                  <c:v>2016-06-15 17:25</c:v>
                </c:pt>
                <c:pt idx="3505">
                  <c:v>2016-06-15 17:25</c:v>
                </c:pt>
                <c:pt idx="3506">
                  <c:v>2016-06-15 17:25</c:v>
                </c:pt>
                <c:pt idx="3507">
                  <c:v>2016-06-15 17:25</c:v>
                </c:pt>
                <c:pt idx="3508">
                  <c:v>2016-06-15 17:25</c:v>
                </c:pt>
                <c:pt idx="3509">
                  <c:v>2016-06-15 17:25</c:v>
                </c:pt>
                <c:pt idx="3510">
                  <c:v>2016-06-15 17:25</c:v>
                </c:pt>
                <c:pt idx="3511">
                  <c:v>2016-06-15 17:25</c:v>
                </c:pt>
                <c:pt idx="3512">
                  <c:v>2016-06-15 17:25</c:v>
                </c:pt>
                <c:pt idx="3513">
                  <c:v>2016-06-15 17:25</c:v>
                </c:pt>
                <c:pt idx="3514">
                  <c:v>2016-06-15 17:25</c:v>
                </c:pt>
                <c:pt idx="3515">
                  <c:v>2016-06-15 17:25</c:v>
                </c:pt>
                <c:pt idx="3516">
                  <c:v>2016-06-15 17:25</c:v>
                </c:pt>
                <c:pt idx="3517">
                  <c:v>2016-06-15 17:25</c:v>
                </c:pt>
                <c:pt idx="3518">
                  <c:v>2016-06-15 17:25</c:v>
                </c:pt>
                <c:pt idx="3519">
                  <c:v>2016-06-15 17:25</c:v>
                </c:pt>
                <c:pt idx="3520">
                  <c:v>2016-06-15 17:25</c:v>
                </c:pt>
                <c:pt idx="3521">
                  <c:v>2016-06-15 17:25</c:v>
                </c:pt>
                <c:pt idx="3522">
                  <c:v>2016-06-15 17:26</c:v>
                </c:pt>
                <c:pt idx="3523">
                  <c:v>2016-06-15 17:26</c:v>
                </c:pt>
                <c:pt idx="3524">
                  <c:v>2016-06-15 17:26</c:v>
                </c:pt>
                <c:pt idx="3525">
                  <c:v>2016-06-15 17:26</c:v>
                </c:pt>
                <c:pt idx="3526">
                  <c:v>2016-06-15 17:26</c:v>
                </c:pt>
                <c:pt idx="3527">
                  <c:v>2016-06-15 17:26</c:v>
                </c:pt>
                <c:pt idx="3528">
                  <c:v>2016-06-15 17:26</c:v>
                </c:pt>
                <c:pt idx="3529">
                  <c:v>2016-06-15 17:26</c:v>
                </c:pt>
                <c:pt idx="3530">
                  <c:v>2016-06-15 17:26</c:v>
                </c:pt>
                <c:pt idx="3531">
                  <c:v>2016-06-15 17:26</c:v>
                </c:pt>
                <c:pt idx="3532">
                  <c:v>2016-06-15 17:26</c:v>
                </c:pt>
                <c:pt idx="3533">
                  <c:v>2016-06-15 17:26</c:v>
                </c:pt>
                <c:pt idx="3534">
                  <c:v>2016-06-15 17:26</c:v>
                </c:pt>
                <c:pt idx="3535">
                  <c:v>2016-06-15 17:26</c:v>
                </c:pt>
                <c:pt idx="3536">
                  <c:v>2016-06-15 17:26</c:v>
                </c:pt>
                <c:pt idx="3537">
                  <c:v>2016-06-15 17:26</c:v>
                </c:pt>
                <c:pt idx="3538">
                  <c:v>2016-06-15 17:26</c:v>
                </c:pt>
                <c:pt idx="3539">
                  <c:v>2016-06-15 17:26</c:v>
                </c:pt>
                <c:pt idx="3540">
                  <c:v>2016-06-15 17:26</c:v>
                </c:pt>
                <c:pt idx="3541">
                  <c:v>2016-06-15 17:26</c:v>
                </c:pt>
                <c:pt idx="3542">
                  <c:v>2016-06-15 17:26</c:v>
                </c:pt>
                <c:pt idx="3543">
                  <c:v>2016-06-15 17:26</c:v>
                </c:pt>
                <c:pt idx="3544">
                  <c:v>2016-06-15 17:26</c:v>
                </c:pt>
                <c:pt idx="3545">
                  <c:v>2016-06-15 17:26</c:v>
                </c:pt>
                <c:pt idx="3546">
                  <c:v>2016-06-15 17:26</c:v>
                </c:pt>
                <c:pt idx="3547">
                  <c:v>2016-06-15 17:26</c:v>
                </c:pt>
                <c:pt idx="3548">
                  <c:v>2016-06-15 17:26</c:v>
                </c:pt>
                <c:pt idx="3549">
                  <c:v>2016-06-15 17:26</c:v>
                </c:pt>
                <c:pt idx="3550">
                  <c:v>2016-06-15 17:26</c:v>
                </c:pt>
                <c:pt idx="3551">
                  <c:v>2016-06-15 17:26</c:v>
                </c:pt>
                <c:pt idx="3552">
                  <c:v>2016-06-15 17:26</c:v>
                </c:pt>
                <c:pt idx="3553">
                  <c:v>2016-06-15 17:26</c:v>
                </c:pt>
                <c:pt idx="3554">
                  <c:v>2016-06-15 17:26</c:v>
                </c:pt>
                <c:pt idx="3555">
                  <c:v>2016-06-15 17:26</c:v>
                </c:pt>
                <c:pt idx="3556">
                  <c:v>2016-06-15 17:26</c:v>
                </c:pt>
                <c:pt idx="3557">
                  <c:v>2016-06-15 17:26</c:v>
                </c:pt>
                <c:pt idx="3558">
                  <c:v>2016-06-15 17:26</c:v>
                </c:pt>
                <c:pt idx="3559">
                  <c:v>2016-06-15 17:26</c:v>
                </c:pt>
                <c:pt idx="3560">
                  <c:v>2016-06-15 17:26</c:v>
                </c:pt>
                <c:pt idx="3561">
                  <c:v>2016-06-15 17:26</c:v>
                </c:pt>
                <c:pt idx="3562">
                  <c:v>2016-06-15 17:26</c:v>
                </c:pt>
                <c:pt idx="3563">
                  <c:v>2016-06-15 17:26</c:v>
                </c:pt>
                <c:pt idx="3564">
                  <c:v>2016-06-15 17:26</c:v>
                </c:pt>
                <c:pt idx="3565">
                  <c:v>2016-06-15 17:26</c:v>
                </c:pt>
                <c:pt idx="3566">
                  <c:v>2016-06-15 17:26</c:v>
                </c:pt>
                <c:pt idx="3567">
                  <c:v>2016-06-15 17:26</c:v>
                </c:pt>
                <c:pt idx="3568">
                  <c:v>2016-06-15 17:26</c:v>
                </c:pt>
                <c:pt idx="3569">
                  <c:v>2016-06-15 17:26</c:v>
                </c:pt>
                <c:pt idx="3570">
                  <c:v>2016-06-15 17:26</c:v>
                </c:pt>
                <c:pt idx="3571">
                  <c:v>2016-06-15 17:26</c:v>
                </c:pt>
                <c:pt idx="3572">
                  <c:v>2016-06-15 17:26</c:v>
                </c:pt>
                <c:pt idx="3573">
                  <c:v>2016-06-15 17:26</c:v>
                </c:pt>
                <c:pt idx="3574">
                  <c:v>2016-06-15 17:26</c:v>
                </c:pt>
                <c:pt idx="3575">
                  <c:v>2016-06-15 17:26</c:v>
                </c:pt>
                <c:pt idx="3576">
                  <c:v>2016-06-15 17:26</c:v>
                </c:pt>
                <c:pt idx="3577">
                  <c:v>2016-06-15 17:26</c:v>
                </c:pt>
                <c:pt idx="3578">
                  <c:v>2016-06-15 17:26</c:v>
                </c:pt>
                <c:pt idx="3579">
                  <c:v>2016-06-15 17:26</c:v>
                </c:pt>
                <c:pt idx="3580">
                  <c:v>2016-06-15 17:27</c:v>
                </c:pt>
                <c:pt idx="3581">
                  <c:v>2016-06-15 17:27</c:v>
                </c:pt>
                <c:pt idx="3582">
                  <c:v>2016-06-15 17:27</c:v>
                </c:pt>
                <c:pt idx="3583">
                  <c:v>2016-06-15 17:27</c:v>
                </c:pt>
                <c:pt idx="3584">
                  <c:v>2016-06-15 17:27</c:v>
                </c:pt>
                <c:pt idx="3585">
                  <c:v>2016-06-15 17:27</c:v>
                </c:pt>
                <c:pt idx="3586">
                  <c:v>2016-06-15 17:27</c:v>
                </c:pt>
                <c:pt idx="3587">
                  <c:v>2016-06-15 17:27</c:v>
                </c:pt>
                <c:pt idx="3588">
                  <c:v>2016-06-15 17:27</c:v>
                </c:pt>
                <c:pt idx="3589">
                  <c:v>2016-06-15 17:27</c:v>
                </c:pt>
                <c:pt idx="3590">
                  <c:v>2016-06-15 17:27</c:v>
                </c:pt>
                <c:pt idx="3591">
                  <c:v>2016-06-15 17:27</c:v>
                </c:pt>
                <c:pt idx="3592">
                  <c:v>2016-06-15 17:27</c:v>
                </c:pt>
                <c:pt idx="3593">
                  <c:v>2016-06-15 17:27</c:v>
                </c:pt>
                <c:pt idx="3594">
                  <c:v>2016-06-15 17:27</c:v>
                </c:pt>
                <c:pt idx="3595">
                  <c:v>2016-06-15 17:27</c:v>
                </c:pt>
                <c:pt idx="3596">
                  <c:v>2016-06-15 17:27</c:v>
                </c:pt>
                <c:pt idx="3597">
                  <c:v>2016-06-15 17:27</c:v>
                </c:pt>
                <c:pt idx="3598">
                  <c:v>2016-06-15 17:27</c:v>
                </c:pt>
                <c:pt idx="3599">
                  <c:v>2016-06-15 17:27</c:v>
                </c:pt>
                <c:pt idx="3600">
                  <c:v>2016-06-15 17:27</c:v>
                </c:pt>
                <c:pt idx="3601">
                  <c:v>2016-06-15 17:27</c:v>
                </c:pt>
                <c:pt idx="3602">
                  <c:v>2016-06-15 17:27</c:v>
                </c:pt>
                <c:pt idx="3603">
                  <c:v>2016-06-15 17:27</c:v>
                </c:pt>
                <c:pt idx="3604">
                  <c:v>2016-06-15 17:27</c:v>
                </c:pt>
                <c:pt idx="3605">
                  <c:v>2016-06-15 17:27</c:v>
                </c:pt>
                <c:pt idx="3606">
                  <c:v>2016-06-15 17:27</c:v>
                </c:pt>
                <c:pt idx="3607">
                  <c:v>2016-06-15 17:27</c:v>
                </c:pt>
                <c:pt idx="3608">
                  <c:v>2016-06-15 17:27</c:v>
                </c:pt>
                <c:pt idx="3609">
                  <c:v>2016-06-15 17:27</c:v>
                </c:pt>
                <c:pt idx="3610">
                  <c:v>2016-06-15 17:27</c:v>
                </c:pt>
                <c:pt idx="3611">
                  <c:v>2016-06-15 17:27</c:v>
                </c:pt>
                <c:pt idx="3612">
                  <c:v>2016-06-15 17:27</c:v>
                </c:pt>
                <c:pt idx="3613">
                  <c:v>2016-06-15 17:27</c:v>
                </c:pt>
                <c:pt idx="3614">
                  <c:v>2016-06-15 17:27</c:v>
                </c:pt>
                <c:pt idx="3615">
                  <c:v>2016-06-15 17:27</c:v>
                </c:pt>
                <c:pt idx="3616">
                  <c:v>2016-06-15 17:27</c:v>
                </c:pt>
                <c:pt idx="3617">
                  <c:v>2016-06-15 17:27</c:v>
                </c:pt>
                <c:pt idx="3618">
                  <c:v>2016-06-15 17:27</c:v>
                </c:pt>
                <c:pt idx="3619">
                  <c:v>2016-06-15 17:27</c:v>
                </c:pt>
                <c:pt idx="3620">
                  <c:v>2016-06-15 17:27</c:v>
                </c:pt>
                <c:pt idx="3621">
                  <c:v>2016-06-15 17:27</c:v>
                </c:pt>
                <c:pt idx="3622">
                  <c:v>2016-06-15 17:27</c:v>
                </c:pt>
                <c:pt idx="3623">
                  <c:v>2016-06-15 17:27</c:v>
                </c:pt>
                <c:pt idx="3624">
                  <c:v>2016-06-15 17:27</c:v>
                </c:pt>
                <c:pt idx="3625">
                  <c:v>2016-06-15 17:27</c:v>
                </c:pt>
                <c:pt idx="3626">
                  <c:v>2016-06-15 17:27</c:v>
                </c:pt>
                <c:pt idx="3627">
                  <c:v>2016-06-15 17:27</c:v>
                </c:pt>
                <c:pt idx="3628">
                  <c:v>2016-06-15 17:27</c:v>
                </c:pt>
                <c:pt idx="3629">
                  <c:v>2016-06-15 17:27</c:v>
                </c:pt>
                <c:pt idx="3630">
                  <c:v>2016-06-15 17:27</c:v>
                </c:pt>
                <c:pt idx="3631">
                  <c:v>2016-06-15 17:27</c:v>
                </c:pt>
                <c:pt idx="3632">
                  <c:v>2016-06-15 17:27</c:v>
                </c:pt>
                <c:pt idx="3633">
                  <c:v>2016-06-15 17:27</c:v>
                </c:pt>
                <c:pt idx="3634">
                  <c:v>2016-06-15 17:27</c:v>
                </c:pt>
                <c:pt idx="3635">
                  <c:v>2016-06-15 17:27</c:v>
                </c:pt>
                <c:pt idx="3636">
                  <c:v>2016-06-15 17:27</c:v>
                </c:pt>
                <c:pt idx="3637">
                  <c:v>2016-06-15 17:28</c:v>
                </c:pt>
                <c:pt idx="3638">
                  <c:v>2016-06-15 17:28</c:v>
                </c:pt>
                <c:pt idx="3639">
                  <c:v>2016-06-15 17:28</c:v>
                </c:pt>
                <c:pt idx="3640">
                  <c:v>2016-06-15 17:28</c:v>
                </c:pt>
                <c:pt idx="3641">
                  <c:v>2016-06-15 17:28</c:v>
                </c:pt>
                <c:pt idx="3642">
                  <c:v>2016-06-15 17:28</c:v>
                </c:pt>
                <c:pt idx="3643">
                  <c:v>2016-06-15 17:28</c:v>
                </c:pt>
                <c:pt idx="3644">
                  <c:v>2016-06-15 17:28</c:v>
                </c:pt>
                <c:pt idx="3645">
                  <c:v>2016-06-15 17:28</c:v>
                </c:pt>
                <c:pt idx="3646">
                  <c:v>2016-06-15 17:28</c:v>
                </c:pt>
                <c:pt idx="3647">
                  <c:v>2016-06-15 17:28</c:v>
                </c:pt>
                <c:pt idx="3648">
                  <c:v>2016-06-15 17:28</c:v>
                </c:pt>
                <c:pt idx="3649">
                  <c:v>2016-06-15 17:28</c:v>
                </c:pt>
                <c:pt idx="3650">
                  <c:v>2016-06-15 17:28</c:v>
                </c:pt>
                <c:pt idx="3651">
                  <c:v>2016-06-15 17:28</c:v>
                </c:pt>
                <c:pt idx="3652">
                  <c:v>2016-06-15 17:28</c:v>
                </c:pt>
                <c:pt idx="3653">
                  <c:v>2016-06-15 17:28</c:v>
                </c:pt>
                <c:pt idx="3654">
                  <c:v>2016-06-15 17:28</c:v>
                </c:pt>
                <c:pt idx="3655">
                  <c:v>2016-06-15 17:28</c:v>
                </c:pt>
                <c:pt idx="3656">
                  <c:v>2016-06-15 17:28</c:v>
                </c:pt>
                <c:pt idx="3657">
                  <c:v>2016-06-15 17:28</c:v>
                </c:pt>
                <c:pt idx="3658">
                  <c:v>2016-06-15 17:28</c:v>
                </c:pt>
                <c:pt idx="3659">
                  <c:v>2016-06-15 17:28</c:v>
                </c:pt>
                <c:pt idx="3660">
                  <c:v>2016-06-15 17:28</c:v>
                </c:pt>
                <c:pt idx="3661">
                  <c:v>2016-06-15 17:28</c:v>
                </c:pt>
                <c:pt idx="3662">
                  <c:v>2016-06-15 17:28</c:v>
                </c:pt>
                <c:pt idx="3663">
                  <c:v>2016-06-15 17:28</c:v>
                </c:pt>
                <c:pt idx="3664">
                  <c:v>2016-06-15 17:28</c:v>
                </c:pt>
                <c:pt idx="3665">
                  <c:v>2016-06-15 17:28</c:v>
                </c:pt>
                <c:pt idx="3666">
                  <c:v>2016-06-15 17:28</c:v>
                </c:pt>
                <c:pt idx="3667">
                  <c:v>2016-06-15 17:28</c:v>
                </c:pt>
                <c:pt idx="3668">
                  <c:v>2016-06-15 17:28</c:v>
                </c:pt>
                <c:pt idx="3669">
                  <c:v>2016-06-15 17:28</c:v>
                </c:pt>
                <c:pt idx="3670">
                  <c:v>2016-06-15 17:28</c:v>
                </c:pt>
                <c:pt idx="3671">
                  <c:v>2016-06-15 17:28</c:v>
                </c:pt>
                <c:pt idx="3672">
                  <c:v>2016-06-15 17:28</c:v>
                </c:pt>
                <c:pt idx="3673">
                  <c:v>2016-06-15 17:28</c:v>
                </c:pt>
                <c:pt idx="3674">
                  <c:v>2016-06-15 17:28</c:v>
                </c:pt>
                <c:pt idx="3675">
                  <c:v>2016-06-15 17:28</c:v>
                </c:pt>
                <c:pt idx="3676">
                  <c:v>2016-06-15 17:28</c:v>
                </c:pt>
                <c:pt idx="3677">
                  <c:v>2016-06-15 17:28</c:v>
                </c:pt>
                <c:pt idx="3678">
                  <c:v>2016-06-15 17:28</c:v>
                </c:pt>
                <c:pt idx="3679">
                  <c:v>2016-06-15 17:28</c:v>
                </c:pt>
                <c:pt idx="3680">
                  <c:v>2016-06-15 17:28</c:v>
                </c:pt>
                <c:pt idx="3681">
                  <c:v>2016-06-15 17:28</c:v>
                </c:pt>
                <c:pt idx="3682">
                  <c:v>2016-06-15 17:28</c:v>
                </c:pt>
                <c:pt idx="3683">
                  <c:v>2016-06-15 17:28</c:v>
                </c:pt>
                <c:pt idx="3684">
                  <c:v>2016-06-15 17:28</c:v>
                </c:pt>
                <c:pt idx="3685">
                  <c:v>2016-06-15 17:28</c:v>
                </c:pt>
                <c:pt idx="3686">
                  <c:v>2016-06-15 17:28</c:v>
                </c:pt>
                <c:pt idx="3687">
                  <c:v>2016-06-15 17:28</c:v>
                </c:pt>
                <c:pt idx="3688">
                  <c:v>2016-06-15 17:28</c:v>
                </c:pt>
                <c:pt idx="3689">
                  <c:v>2016-06-15 17:28</c:v>
                </c:pt>
                <c:pt idx="3690">
                  <c:v>2016-06-15 17:28</c:v>
                </c:pt>
                <c:pt idx="3691">
                  <c:v>2016-06-15 17:28</c:v>
                </c:pt>
                <c:pt idx="3692">
                  <c:v>2016-06-15 17:28</c:v>
                </c:pt>
                <c:pt idx="3693">
                  <c:v>2016-06-15 17:29</c:v>
                </c:pt>
                <c:pt idx="3694">
                  <c:v>2016-06-15 17:29</c:v>
                </c:pt>
                <c:pt idx="3695">
                  <c:v>2016-06-15 17:29</c:v>
                </c:pt>
                <c:pt idx="3696">
                  <c:v>2016-06-15 17:29</c:v>
                </c:pt>
                <c:pt idx="3697">
                  <c:v>2016-06-15 17:29</c:v>
                </c:pt>
                <c:pt idx="3698">
                  <c:v>2016-06-15 17:29</c:v>
                </c:pt>
                <c:pt idx="3699">
                  <c:v>2016-06-15 17:29</c:v>
                </c:pt>
                <c:pt idx="3700">
                  <c:v>2016-06-15 17:29</c:v>
                </c:pt>
                <c:pt idx="3701">
                  <c:v>2016-06-15 17:29</c:v>
                </c:pt>
                <c:pt idx="3702">
                  <c:v>2016-06-15 17:29</c:v>
                </c:pt>
                <c:pt idx="3703">
                  <c:v>2016-06-15 17:29</c:v>
                </c:pt>
                <c:pt idx="3704">
                  <c:v>2016-06-15 17:29</c:v>
                </c:pt>
                <c:pt idx="3705">
                  <c:v>2016-06-15 17:29</c:v>
                </c:pt>
                <c:pt idx="3706">
                  <c:v>2016-06-15 17:29</c:v>
                </c:pt>
                <c:pt idx="3707">
                  <c:v>2016-06-15 17:29</c:v>
                </c:pt>
                <c:pt idx="3708">
                  <c:v>2016-06-15 17:29</c:v>
                </c:pt>
                <c:pt idx="3709">
                  <c:v>2016-06-15 17:29</c:v>
                </c:pt>
                <c:pt idx="3710">
                  <c:v>2016-06-15 17:29</c:v>
                </c:pt>
                <c:pt idx="3711">
                  <c:v>2016-06-15 17:29</c:v>
                </c:pt>
                <c:pt idx="3712">
                  <c:v>2016-06-15 17:29</c:v>
                </c:pt>
                <c:pt idx="3713">
                  <c:v>2016-06-15 17:29</c:v>
                </c:pt>
                <c:pt idx="3714">
                  <c:v>2016-06-15 17:29</c:v>
                </c:pt>
                <c:pt idx="3715">
                  <c:v>2016-06-15 17:29</c:v>
                </c:pt>
                <c:pt idx="3716">
                  <c:v>2016-06-15 17:29</c:v>
                </c:pt>
                <c:pt idx="3717">
                  <c:v>2016-06-15 17:29</c:v>
                </c:pt>
                <c:pt idx="3718">
                  <c:v>2016-06-15 17:29</c:v>
                </c:pt>
                <c:pt idx="3719">
                  <c:v>2016-06-15 17:29</c:v>
                </c:pt>
                <c:pt idx="3720">
                  <c:v>2016-06-15 17:29</c:v>
                </c:pt>
                <c:pt idx="3721">
                  <c:v>2016-06-15 17:29</c:v>
                </c:pt>
                <c:pt idx="3722">
                  <c:v>2016-06-15 17:29</c:v>
                </c:pt>
                <c:pt idx="3723">
                  <c:v>2016-06-15 17:29</c:v>
                </c:pt>
                <c:pt idx="3724">
                  <c:v>2016-06-15 17:29</c:v>
                </c:pt>
                <c:pt idx="3725">
                  <c:v>2016-06-15 17:29</c:v>
                </c:pt>
                <c:pt idx="3726">
                  <c:v>2016-06-15 17:29</c:v>
                </c:pt>
                <c:pt idx="3727">
                  <c:v>2016-06-15 17:29</c:v>
                </c:pt>
                <c:pt idx="3728">
                  <c:v>2016-06-15 17:29</c:v>
                </c:pt>
                <c:pt idx="3729">
                  <c:v>2016-06-15 17:29</c:v>
                </c:pt>
                <c:pt idx="3730">
                  <c:v>2016-06-15 17:29</c:v>
                </c:pt>
                <c:pt idx="3731">
                  <c:v>2016-06-15 17:29</c:v>
                </c:pt>
                <c:pt idx="3732">
                  <c:v>2016-06-15 17:29</c:v>
                </c:pt>
                <c:pt idx="3733">
                  <c:v>2016-06-15 17:29</c:v>
                </c:pt>
                <c:pt idx="3734">
                  <c:v>2016-06-15 17:29</c:v>
                </c:pt>
                <c:pt idx="3735">
                  <c:v>2016-06-15 17:29</c:v>
                </c:pt>
                <c:pt idx="3736">
                  <c:v>2016-06-15 17:29</c:v>
                </c:pt>
                <c:pt idx="3737">
                  <c:v>2016-06-15 17:29</c:v>
                </c:pt>
                <c:pt idx="3738">
                  <c:v>2016-06-15 17:29</c:v>
                </c:pt>
                <c:pt idx="3739">
                  <c:v>2016-06-15 17:29</c:v>
                </c:pt>
                <c:pt idx="3740">
                  <c:v>2016-06-15 17:29</c:v>
                </c:pt>
                <c:pt idx="3741">
                  <c:v>2016-06-15 17:29</c:v>
                </c:pt>
                <c:pt idx="3742">
                  <c:v>2016-06-15 17:29</c:v>
                </c:pt>
                <c:pt idx="3743">
                  <c:v>2016-06-15 17:29</c:v>
                </c:pt>
                <c:pt idx="3744">
                  <c:v>2016-06-15 17:29</c:v>
                </c:pt>
                <c:pt idx="3745">
                  <c:v>2016-06-15 17:29</c:v>
                </c:pt>
                <c:pt idx="3746">
                  <c:v>2016-06-15 17:29</c:v>
                </c:pt>
                <c:pt idx="3747">
                  <c:v>2016-06-15 17:29</c:v>
                </c:pt>
                <c:pt idx="3748">
                  <c:v>2016-06-15 17:29</c:v>
                </c:pt>
                <c:pt idx="3749">
                  <c:v>2016-06-15 17:29</c:v>
                </c:pt>
                <c:pt idx="3750">
                  <c:v>2016-06-15 17:29</c:v>
                </c:pt>
                <c:pt idx="3751">
                  <c:v>2016-06-15 17:29</c:v>
                </c:pt>
                <c:pt idx="3752">
                  <c:v>2016-06-15 17:29</c:v>
                </c:pt>
                <c:pt idx="3753">
                  <c:v>2016-06-15 17:30</c:v>
                </c:pt>
                <c:pt idx="3754">
                  <c:v>2016-06-15 17:30</c:v>
                </c:pt>
                <c:pt idx="3755">
                  <c:v>2016-06-15 17:30</c:v>
                </c:pt>
                <c:pt idx="3756">
                  <c:v>2016-06-15 17:30</c:v>
                </c:pt>
                <c:pt idx="3757">
                  <c:v>2016-06-15 17:30</c:v>
                </c:pt>
                <c:pt idx="3758">
                  <c:v>2016-06-15 17:30</c:v>
                </c:pt>
                <c:pt idx="3759">
                  <c:v>2016-06-15 17:30</c:v>
                </c:pt>
                <c:pt idx="3760">
                  <c:v>2016-06-15 17:30</c:v>
                </c:pt>
                <c:pt idx="3761">
                  <c:v>2016-06-15 17:30</c:v>
                </c:pt>
                <c:pt idx="3762">
                  <c:v>2016-06-15 17:30</c:v>
                </c:pt>
                <c:pt idx="3763">
                  <c:v>2016-06-15 17:30</c:v>
                </c:pt>
                <c:pt idx="3764">
                  <c:v>2016-06-15 17:30</c:v>
                </c:pt>
                <c:pt idx="3765">
                  <c:v>2016-06-15 17:30</c:v>
                </c:pt>
                <c:pt idx="3766">
                  <c:v>2016-06-15 17:30</c:v>
                </c:pt>
                <c:pt idx="3767">
                  <c:v>2016-06-15 17:30</c:v>
                </c:pt>
                <c:pt idx="3768">
                  <c:v>2016-06-15 17:30</c:v>
                </c:pt>
                <c:pt idx="3769">
                  <c:v>2016-06-15 17:30</c:v>
                </c:pt>
                <c:pt idx="3770">
                  <c:v>2016-06-15 17:30</c:v>
                </c:pt>
                <c:pt idx="3771">
                  <c:v>2016-06-15 17:30</c:v>
                </c:pt>
                <c:pt idx="3772">
                  <c:v>2016-06-15 17:30</c:v>
                </c:pt>
                <c:pt idx="3773">
                  <c:v>2016-06-15 17:30</c:v>
                </c:pt>
                <c:pt idx="3774">
                  <c:v>2016-06-15 17:30</c:v>
                </c:pt>
                <c:pt idx="3775">
                  <c:v>2016-06-15 17:30</c:v>
                </c:pt>
                <c:pt idx="3776">
                  <c:v>2016-06-15 17:30</c:v>
                </c:pt>
                <c:pt idx="3777">
                  <c:v>2016-06-15 17:30</c:v>
                </c:pt>
                <c:pt idx="3778">
                  <c:v>2016-06-15 17:30</c:v>
                </c:pt>
                <c:pt idx="3779">
                  <c:v>2016-06-15 17:30</c:v>
                </c:pt>
                <c:pt idx="3780">
                  <c:v>2016-06-15 17:30</c:v>
                </c:pt>
                <c:pt idx="3781">
                  <c:v>2016-06-15 17:30</c:v>
                </c:pt>
                <c:pt idx="3782">
                  <c:v>2016-06-15 17:30</c:v>
                </c:pt>
                <c:pt idx="3783">
                  <c:v>2016-06-15 17:30</c:v>
                </c:pt>
                <c:pt idx="3784">
                  <c:v>2016-06-15 17:30</c:v>
                </c:pt>
                <c:pt idx="3785">
                  <c:v>2016-06-15 17:30</c:v>
                </c:pt>
                <c:pt idx="3786">
                  <c:v>2016-06-15 17:30</c:v>
                </c:pt>
                <c:pt idx="3787">
                  <c:v>2016-06-15 17:30</c:v>
                </c:pt>
                <c:pt idx="3788">
                  <c:v>2016-06-15 17:30</c:v>
                </c:pt>
                <c:pt idx="3789">
                  <c:v>2016-06-15 17:30</c:v>
                </c:pt>
                <c:pt idx="3790">
                  <c:v>2016-06-15 17:30</c:v>
                </c:pt>
                <c:pt idx="3791">
                  <c:v>2016-06-15 17:30</c:v>
                </c:pt>
                <c:pt idx="3792">
                  <c:v>2016-06-15 17:30</c:v>
                </c:pt>
                <c:pt idx="3793">
                  <c:v>2016-06-15 17:30</c:v>
                </c:pt>
                <c:pt idx="3794">
                  <c:v>2016-06-15 17:30</c:v>
                </c:pt>
                <c:pt idx="3795">
                  <c:v>2016-06-15 17:30</c:v>
                </c:pt>
                <c:pt idx="3796">
                  <c:v>2016-06-15 17:30</c:v>
                </c:pt>
                <c:pt idx="3797">
                  <c:v>2016-06-15 17:30</c:v>
                </c:pt>
                <c:pt idx="3798">
                  <c:v>2016-06-15 17:30</c:v>
                </c:pt>
                <c:pt idx="3799">
                  <c:v>2016-06-15 17:30</c:v>
                </c:pt>
                <c:pt idx="3800">
                  <c:v>2016-06-15 17:30</c:v>
                </c:pt>
                <c:pt idx="3801">
                  <c:v>2016-06-15 17:30</c:v>
                </c:pt>
                <c:pt idx="3802">
                  <c:v>2016-06-15 17:30</c:v>
                </c:pt>
                <c:pt idx="3803">
                  <c:v>2016-06-15 17:30</c:v>
                </c:pt>
                <c:pt idx="3804">
                  <c:v>2016-06-15 17:30</c:v>
                </c:pt>
                <c:pt idx="3805">
                  <c:v>2016-06-15 17:30</c:v>
                </c:pt>
                <c:pt idx="3806">
                  <c:v>2016-06-15 17:30</c:v>
                </c:pt>
                <c:pt idx="3807">
                  <c:v>2016-06-15 17:30</c:v>
                </c:pt>
                <c:pt idx="3808">
                  <c:v>2016-06-15 17:30</c:v>
                </c:pt>
                <c:pt idx="3809">
                  <c:v>2016-06-15 17:30</c:v>
                </c:pt>
                <c:pt idx="3810">
                  <c:v>2016-06-15 17:31</c:v>
                </c:pt>
                <c:pt idx="3811">
                  <c:v>2016-06-15 17:31</c:v>
                </c:pt>
                <c:pt idx="3812">
                  <c:v>2016-06-15 17:31</c:v>
                </c:pt>
                <c:pt idx="3813">
                  <c:v>2016-06-15 17:31</c:v>
                </c:pt>
                <c:pt idx="3814">
                  <c:v>2016-06-15 17:31</c:v>
                </c:pt>
                <c:pt idx="3815">
                  <c:v>2016-06-15 17:31</c:v>
                </c:pt>
                <c:pt idx="3816">
                  <c:v>2016-06-15 17:31</c:v>
                </c:pt>
                <c:pt idx="3817">
                  <c:v>2016-06-15 17:31</c:v>
                </c:pt>
                <c:pt idx="3818">
                  <c:v>2016-06-15 17:31</c:v>
                </c:pt>
                <c:pt idx="3819">
                  <c:v>2016-06-15 17:31</c:v>
                </c:pt>
                <c:pt idx="3820">
                  <c:v>2016-06-15 17:31</c:v>
                </c:pt>
                <c:pt idx="3821">
                  <c:v>2016-06-15 17:31</c:v>
                </c:pt>
                <c:pt idx="3822">
                  <c:v>2016-06-15 17:31</c:v>
                </c:pt>
                <c:pt idx="3823">
                  <c:v>2016-06-15 17:31</c:v>
                </c:pt>
                <c:pt idx="3824">
                  <c:v>2016-06-15 17:31</c:v>
                </c:pt>
                <c:pt idx="3825">
                  <c:v>2016-06-15 17:31</c:v>
                </c:pt>
                <c:pt idx="3826">
                  <c:v>2016-06-15 17:31</c:v>
                </c:pt>
                <c:pt idx="3827">
                  <c:v>2016-06-15 17:31</c:v>
                </c:pt>
                <c:pt idx="3828">
                  <c:v>2016-06-15 17:31</c:v>
                </c:pt>
                <c:pt idx="3829">
                  <c:v>2016-06-15 17:31</c:v>
                </c:pt>
                <c:pt idx="3830">
                  <c:v>2016-06-15 17:31</c:v>
                </c:pt>
                <c:pt idx="3831">
                  <c:v>2016-06-15 17:31</c:v>
                </c:pt>
                <c:pt idx="3832">
                  <c:v>2016-06-15 17:31</c:v>
                </c:pt>
                <c:pt idx="3833">
                  <c:v>2016-06-15 17:31</c:v>
                </c:pt>
                <c:pt idx="3834">
                  <c:v>2016-06-15 17:31</c:v>
                </c:pt>
                <c:pt idx="3835">
                  <c:v>2016-06-15 17:31</c:v>
                </c:pt>
                <c:pt idx="3836">
                  <c:v>2016-06-15 17:31</c:v>
                </c:pt>
                <c:pt idx="3837">
                  <c:v>2016-06-15 17:31</c:v>
                </c:pt>
                <c:pt idx="3838">
                  <c:v>2016-06-15 17:31</c:v>
                </c:pt>
                <c:pt idx="3839">
                  <c:v>2016-06-15 17:31</c:v>
                </c:pt>
                <c:pt idx="3840">
                  <c:v>2016-06-15 17:31</c:v>
                </c:pt>
                <c:pt idx="3841">
                  <c:v>2016-06-15 17:31</c:v>
                </c:pt>
                <c:pt idx="3842">
                  <c:v>2016-06-15 17:31</c:v>
                </c:pt>
                <c:pt idx="3843">
                  <c:v>2016-06-15 17:31</c:v>
                </c:pt>
                <c:pt idx="3844">
                  <c:v>2016-06-15 17:31</c:v>
                </c:pt>
                <c:pt idx="3845">
                  <c:v>2016-06-15 17:31</c:v>
                </c:pt>
                <c:pt idx="3846">
                  <c:v>2016-06-15 17:31</c:v>
                </c:pt>
                <c:pt idx="3847">
                  <c:v>2016-06-15 17:31</c:v>
                </c:pt>
                <c:pt idx="3848">
                  <c:v>2016-06-15 17:31</c:v>
                </c:pt>
                <c:pt idx="3849">
                  <c:v>2016-06-15 17:31</c:v>
                </c:pt>
                <c:pt idx="3850">
                  <c:v>2016-06-15 17:31</c:v>
                </c:pt>
                <c:pt idx="3851">
                  <c:v>2016-06-15 17:31</c:v>
                </c:pt>
                <c:pt idx="3852">
                  <c:v>2016-06-15 17:31</c:v>
                </c:pt>
                <c:pt idx="3853">
                  <c:v>2016-06-15 17:31</c:v>
                </c:pt>
                <c:pt idx="3854">
                  <c:v>2016-06-15 17:31</c:v>
                </c:pt>
                <c:pt idx="3855">
                  <c:v>2016-06-15 17:31</c:v>
                </c:pt>
                <c:pt idx="3856">
                  <c:v>2016-06-15 17:31</c:v>
                </c:pt>
                <c:pt idx="3857">
                  <c:v>2016-06-15 17:31</c:v>
                </c:pt>
                <c:pt idx="3858">
                  <c:v>2016-06-15 17:31</c:v>
                </c:pt>
                <c:pt idx="3859">
                  <c:v>2016-06-15 17:31</c:v>
                </c:pt>
                <c:pt idx="3860">
                  <c:v>2016-06-15 17:31</c:v>
                </c:pt>
                <c:pt idx="3861">
                  <c:v>2016-06-15 17:31</c:v>
                </c:pt>
                <c:pt idx="3862">
                  <c:v>2016-06-15 17:31</c:v>
                </c:pt>
                <c:pt idx="3863">
                  <c:v>2016-06-15 17:31</c:v>
                </c:pt>
                <c:pt idx="3864">
                  <c:v>2016-06-15 17:31</c:v>
                </c:pt>
                <c:pt idx="3865">
                  <c:v>2016-06-15 17:31</c:v>
                </c:pt>
                <c:pt idx="3866">
                  <c:v>2016-06-15 17:31</c:v>
                </c:pt>
                <c:pt idx="3867">
                  <c:v>2016-06-15 17:32</c:v>
                </c:pt>
                <c:pt idx="3868">
                  <c:v>2016-06-15 17:32</c:v>
                </c:pt>
                <c:pt idx="3869">
                  <c:v>2016-06-15 17:32</c:v>
                </c:pt>
                <c:pt idx="3870">
                  <c:v>2016-06-15 17:32</c:v>
                </c:pt>
                <c:pt idx="3871">
                  <c:v>2016-06-15 17:32</c:v>
                </c:pt>
                <c:pt idx="3872">
                  <c:v>2016-06-15 17:32</c:v>
                </c:pt>
                <c:pt idx="3873">
                  <c:v>2016-06-15 17:32</c:v>
                </c:pt>
                <c:pt idx="3874">
                  <c:v>2016-06-15 17:32</c:v>
                </c:pt>
                <c:pt idx="3875">
                  <c:v>2016-06-15 17:32</c:v>
                </c:pt>
                <c:pt idx="3876">
                  <c:v>2016-06-15 17:32</c:v>
                </c:pt>
                <c:pt idx="3877">
                  <c:v>2016-06-15 17:32</c:v>
                </c:pt>
                <c:pt idx="3878">
                  <c:v>2016-06-15 17:32</c:v>
                </c:pt>
                <c:pt idx="3879">
                  <c:v>2016-06-15 17:32</c:v>
                </c:pt>
                <c:pt idx="3880">
                  <c:v>2016-06-15 17:32</c:v>
                </c:pt>
                <c:pt idx="3881">
                  <c:v>2016-06-15 17:32</c:v>
                </c:pt>
                <c:pt idx="3882">
                  <c:v>2016-06-15 17:32</c:v>
                </c:pt>
                <c:pt idx="3883">
                  <c:v>2016-06-15 17:32</c:v>
                </c:pt>
                <c:pt idx="3884">
                  <c:v>2016-06-15 17:32</c:v>
                </c:pt>
                <c:pt idx="3885">
                  <c:v>2016-06-15 17:32</c:v>
                </c:pt>
                <c:pt idx="3886">
                  <c:v>2016-06-15 17:32</c:v>
                </c:pt>
                <c:pt idx="3887">
                  <c:v>2016-06-15 17:32</c:v>
                </c:pt>
                <c:pt idx="3888">
                  <c:v>2016-06-15 17:32</c:v>
                </c:pt>
                <c:pt idx="3889">
                  <c:v>2016-06-15 17:32</c:v>
                </c:pt>
                <c:pt idx="3890">
                  <c:v>2016-06-15 17:32</c:v>
                </c:pt>
                <c:pt idx="3891">
                  <c:v>2016-06-15 17:32</c:v>
                </c:pt>
                <c:pt idx="3892">
                  <c:v>2016-06-15 17:32</c:v>
                </c:pt>
                <c:pt idx="3893">
                  <c:v>2016-06-15 17:32</c:v>
                </c:pt>
                <c:pt idx="3894">
                  <c:v>2016-06-15 17:32</c:v>
                </c:pt>
                <c:pt idx="3895">
                  <c:v>2016-06-15 17:32</c:v>
                </c:pt>
                <c:pt idx="3896">
                  <c:v>2016-06-15 17:32</c:v>
                </c:pt>
                <c:pt idx="3897">
                  <c:v>2016-06-15 17:32</c:v>
                </c:pt>
                <c:pt idx="3898">
                  <c:v>2016-06-15 17:32</c:v>
                </c:pt>
                <c:pt idx="3899">
                  <c:v>2016-06-15 17:32</c:v>
                </c:pt>
                <c:pt idx="3900">
                  <c:v>2016-06-15 17:32</c:v>
                </c:pt>
                <c:pt idx="3901">
                  <c:v>2016-06-15 17:32</c:v>
                </c:pt>
                <c:pt idx="3902">
                  <c:v>2016-06-15 17:32</c:v>
                </c:pt>
                <c:pt idx="3903">
                  <c:v>2016-06-15 17:32</c:v>
                </c:pt>
                <c:pt idx="3904">
                  <c:v>2016-06-15 17:32</c:v>
                </c:pt>
                <c:pt idx="3905">
                  <c:v>2016-06-15 17:32</c:v>
                </c:pt>
                <c:pt idx="3906">
                  <c:v>2016-06-15 17:32</c:v>
                </c:pt>
                <c:pt idx="3907">
                  <c:v>2016-06-15 17:32</c:v>
                </c:pt>
                <c:pt idx="3908">
                  <c:v>2016-06-15 17:32</c:v>
                </c:pt>
                <c:pt idx="3909">
                  <c:v>2016-06-15 17:32</c:v>
                </c:pt>
                <c:pt idx="3910">
                  <c:v>2016-06-15 17:32</c:v>
                </c:pt>
                <c:pt idx="3911">
                  <c:v>2016-06-15 17:32</c:v>
                </c:pt>
                <c:pt idx="3912">
                  <c:v>2016-06-15 17:32</c:v>
                </c:pt>
                <c:pt idx="3913">
                  <c:v>2016-06-15 17:32</c:v>
                </c:pt>
                <c:pt idx="3914">
                  <c:v>2016-06-15 17:32</c:v>
                </c:pt>
                <c:pt idx="3915">
                  <c:v>2016-06-15 17:32</c:v>
                </c:pt>
                <c:pt idx="3916">
                  <c:v>2016-06-15 17:32</c:v>
                </c:pt>
                <c:pt idx="3917">
                  <c:v>2016-06-15 17:32</c:v>
                </c:pt>
                <c:pt idx="3918">
                  <c:v>2016-06-15 17:32</c:v>
                </c:pt>
                <c:pt idx="3919">
                  <c:v>2016-06-15 17:32</c:v>
                </c:pt>
                <c:pt idx="3920">
                  <c:v>2016-06-15 17:32</c:v>
                </c:pt>
                <c:pt idx="3921">
                  <c:v>2016-06-15 17:32</c:v>
                </c:pt>
                <c:pt idx="3922">
                  <c:v>2016-06-15 17:32</c:v>
                </c:pt>
                <c:pt idx="3923">
                  <c:v>2016-06-15 17:33</c:v>
                </c:pt>
                <c:pt idx="3924">
                  <c:v>2016-06-15 17:33</c:v>
                </c:pt>
                <c:pt idx="3925">
                  <c:v>2016-06-15 17:33</c:v>
                </c:pt>
                <c:pt idx="3926">
                  <c:v>2016-06-15 17:33</c:v>
                </c:pt>
                <c:pt idx="3927">
                  <c:v>2016-06-15 17:33</c:v>
                </c:pt>
                <c:pt idx="3928">
                  <c:v>2016-06-15 17:33</c:v>
                </c:pt>
                <c:pt idx="3929">
                  <c:v>2016-06-15 17:33</c:v>
                </c:pt>
                <c:pt idx="3930">
                  <c:v>2016-06-15 17:33</c:v>
                </c:pt>
                <c:pt idx="3931">
                  <c:v>2016-06-15 17:33</c:v>
                </c:pt>
                <c:pt idx="3932">
                  <c:v>2016-06-15 17:33</c:v>
                </c:pt>
                <c:pt idx="3933">
                  <c:v>2016-06-15 17:33</c:v>
                </c:pt>
                <c:pt idx="3934">
                  <c:v>2016-06-15 17:33</c:v>
                </c:pt>
                <c:pt idx="3935">
                  <c:v>2016-06-15 17:33</c:v>
                </c:pt>
                <c:pt idx="3936">
                  <c:v>2016-06-15 17:33</c:v>
                </c:pt>
                <c:pt idx="3937">
                  <c:v>2016-06-15 17:33</c:v>
                </c:pt>
                <c:pt idx="3938">
                  <c:v>2016-06-15 17:33</c:v>
                </c:pt>
                <c:pt idx="3939">
                  <c:v>2016-06-15 17:33</c:v>
                </c:pt>
                <c:pt idx="3940">
                  <c:v>2016-06-15 17:33</c:v>
                </c:pt>
                <c:pt idx="3941">
                  <c:v>2016-06-15 17:33</c:v>
                </c:pt>
                <c:pt idx="3942">
                  <c:v>2016-06-15 17:33</c:v>
                </c:pt>
                <c:pt idx="3943">
                  <c:v>2016-06-15 17:33</c:v>
                </c:pt>
                <c:pt idx="3944">
                  <c:v>2016-06-15 17:33</c:v>
                </c:pt>
                <c:pt idx="3945">
                  <c:v>2016-06-15 17:33</c:v>
                </c:pt>
                <c:pt idx="3946">
                  <c:v>2016-06-15 17:33</c:v>
                </c:pt>
                <c:pt idx="3947">
                  <c:v>2016-06-15 17:33</c:v>
                </c:pt>
                <c:pt idx="3948">
                  <c:v>2016-06-15 17:33</c:v>
                </c:pt>
                <c:pt idx="3949">
                  <c:v>2016-06-15 17:33</c:v>
                </c:pt>
                <c:pt idx="3950">
                  <c:v>2016-06-15 17:33</c:v>
                </c:pt>
                <c:pt idx="3951">
                  <c:v>2016-06-15 17:33</c:v>
                </c:pt>
                <c:pt idx="3952">
                  <c:v>2016-06-15 17:33</c:v>
                </c:pt>
                <c:pt idx="3953">
                  <c:v>2016-06-15 17:33</c:v>
                </c:pt>
                <c:pt idx="3954">
                  <c:v>2016-06-15 17:33</c:v>
                </c:pt>
                <c:pt idx="3955">
                  <c:v>2016-06-15 17:33</c:v>
                </c:pt>
                <c:pt idx="3956">
                  <c:v>2016-06-15 17:33</c:v>
                </c:pt>
                <c:pt idx="3957">
                  <c:v>2016-06-15 17:33</c:v>
                </c:pt>
                <c:pt idx="3958">
                  <c:v>2016-06-15 17:33</c:v>
                </c:pt>
                <c:pt idx="3959">
                  <c:v>2016-06-15 17:33</c:v>
                </c:pt>
                <c:pt idx="3960">
                  <c:v>2016-06-15 17:33</c:v>
                </c:pt>
                <c:pt idx="3961">
                  <c:v>2016-06-15 17:33</c:v>
                </c:pt>
                <c:pt idx="3962">
                  <c:v>2016-06-15 17:33</c:v>
                </c:pt>
                <c:pt idx="3963">
                  <c:v>2016-06-15 17:33</c:v>
                </c:pt>
                <c:pt idx="3964">
                  <c:v>2016-06-15 17:33</c:v>
                </c:pt>
                <c:pt idx="3965">
                  <c:v>2016-06-15 17:33</c:v>
                </c:pt>
                <c:pt idx="3966">
                  <c:v>2016-06-15 17:33</c:v>
                </c:pt>
                <c:pt idx="3967">
                  <c:v>2016-06-15 17:33</c:v>
                </c:pt>
                <c:pt idx="3968">
                  <c:v>2016-06-15 17:33</c:v>
                </c:pt>
                <c:pt idx="3969">
                  <c:v>2016-06-15 17:33</c:v>
                </c:pt>
                <c:pt idx="3970">
                  <c:v>2016-06-15 17:33</c:v>
                </c:pt>
                <c:pt idx="3971">
                  <c:v>2016-06-15 17:33</c:v>
                </c:pt>
                <c:pt idx="3972">
                  <c:v>2016-06-15 17:33</c:v>
                </c:pt>
                <c:pt idx="3973">
                  <c:v>2016-06-15 17:33</c:v>
                </c:pt>
                <c:pt idx="3974">
                  <c:v>2016-06-15 17:33</c:v>
                </c:pt>
                <c:pt idx="3975">
                  <c:v>2016-06-15 17:33</c:v>
                </c:pt>
                <c:pt idx="3976">
                  <c:v>2016-06-15 17:33</c:v>
                </c:pt>
                <c:pt idx="3977">
                  <c:v>2016-06-15 17:33</c:v>
                </c:pt>
                <c:pt idx="3978">
                  <c:v>2016-06-15 17:33</c:v>
                </c:pt>
                <c:pt idx="3979">
                  <c:v>2016-06-15 17:33</c:v>
                </c:pt>
                <c:pt idx="3980">
                  <c:v>2016-06-15 17:34</c:v>
                </c:pt>
                <c:pt idx="3981">
                  <c:v>2016-06-15 17:34</c:v>
                </c:pt>
                <c:pt idx="3982">
                  <c:v>2016-06-15 17:34</c:v>
                </c:pt>
                <c:pt idx="3983">
                  <c:v>2016-06-15 17:34</c:v>
                </c:pt>
                <c:pt idx="3984">
                  <c:v>2016-06-15 17:34</c:v>
                </c:pt>
                <c:pt idx="3985">
                  <c:v>2016-06-15 17:34</c:v>
                </c:pt>
                <c:pt idx="3986">
                  <c:v>2016-06-15 17:34</c:v>
                </c:pt>
                <c:pt idx="3987">
                  <c:v>2016-06-15 17:34</c:v>
                </c:pt>
                <c:pt idx="3988">
                  <c:v>2016-06-15 17:34</c:v>
                </c:pt>
                <c:pt idx="3989">
                  <c:v>2016-06-15 17:34</c:v>
                </c:pt>
                <c:pt idx="3990">
                  <c:v>2016-06-15 17:34</c:v>
                </c:pt>
                <c:pt idx="3991">
                  <c:v>2016-06-15 17:34</c:v>
                </c:pt>
                <c:pt idx="3992">
                  <c:v>2016-06-15 17:34</c:v>
                </c:pt>
                <c:pt idx="3993">
                  <c:v>2016-06-15 17:34</c:v>
                </c:pt>
                <c:pt idx="3994">
                  <c:v>2016-06-15 17:34</c:v>
                </c:pt>
                <c:pt idx="3995">
                  <c:v>2016-06-15 17:34</c:v>
                </c:pt>
                <c:pt idx="3996">
                  <c:v>2016-06-15 17:34</c:v>
                </c:pt>
                <c:pt idx="3997">
                  <c:v>2016-06-15 17:34</c:v>
                </c:pt>
                <c:pt idx="3998">
                  <c:v>2016-06-15 17:34</c:v>
                </c:pt>
                <c:pt idx="3999">
                  <c:v>2016-06-15 17:34</c:v>
                </c:pt>
                <c:pt idx="4000">
                  <c:v>2016-06-15 17:34</c:v>
                </c:pt>
                <c:pt idx="4001">
                  <c:v>2016-06-15 17:34</c:v>
                </c:pt>
                <c:pt idx="4002">
                  <c:v>2016-06-15 17:34</c:v>
                </c:pt>
                <c:pt idx="4003">
                  <c:v>2016-06-15 17:34</c:v>
                </c:pt>
                <c:pt idx="4004">
                  <c:v>2016-06-15 17:34</c:v>
                </c:pt>
                <c:pt idx="4005">
                  <c:v>2016-06-15 17:34</c:v>
                </c:pt>
                <c:pt idx="4006">
                  <c:v>2016-06-15 17:34</c:v>
                </c:pt>
                <c:pt idx="4007">
                  <c:v>2016-06-15 17:34</c:v>
                </c:pt>
                <c:pt idx="4008">
                  <c:v>2016-06-15 17:34</c:v>
                </c:pt>
                <c:pt idx="4009">
                  <c:v>2016-06-15 17:34</c:v>
                </c:pt>
                <c:pt idx="4010">
                  <c:v>2016-06-15 17:34</c:v>
                </c:pt>
                <c:pt idx="4011">
                  <c:v>2016-06-15 17:34</c:v>
                </c:pt>
                <c:pt idx="4012">
                  <c:v>2016-06-15 17:34</c:v>
                </c:pt>
                <c:pt idx="4013">
                  <c:v>2016-06-15 17:34</c:v>
                </c:pt>
                <c:pt idx="4014">
                  <c:v>2016-06-15 17:34</c:v>
                </c:pt>
                <c:pt idx="4015">
                  <c:v>2016-06-15 17:34</c:v>
                </c:pt>
                <c:pt idx="4016">
                  <c:v>2016-06-15 17:34</c:v>
                </c:pt>
                <c:pt idx="4017">
                  <c:v>2016-06-15 17:34</c:v>
                </c:pt>
                <c:pt idx="4018">
                  <c:v>2016-06-15 17:34</c:v>
                </c:pt>
                <c:pt idx="4019">
                  <c:v>2016-06-15 17:34</c:v>
                </c:pt>
                <c:pt idx="4020">
                  <c:v>2016-06-15 17:34</c:v>
                </c:pt>
                <c:pt idx="4021">
                  <c:v>2016-06-15 17:34</c:v>
                </c:pt>
                <c:pt idx="4022">
                  <c:v>2016-06-15 17:34</c:v>
                </c:pt>
                <c:pt idx="4023">
                  <c:v>2016-06-15 17:34</c:v>
                </c:pt>
                <c:pt idx="4024">
                  <c:v>2016-06-15 17:34</c:v>
                </c:pt>
                <c:pt idx="4025">
                  <c:v>2016-06-15 17:34</c:v>
                </c:pt>
                <c:pt idx="4026">
                  <c:v>2016-06-15 17:34</c:v>
                </c:pt>
                <c:pt idx="4027">
                  <c:v>2016-06-15 17:34</c:v>
                </c:pt>
                <c:pt idx="4028">
                  <c:v>2016-06-15 17:34</c:v>
                </c:pt>
                <c:pt idx="4029">
                  <c:v>2016-06-15 17:34</c:v>
                </c:pt>
                <c:pt idx="4030">
                  <c:v>2016-06-15 17:34</c:v>
                </c:pt>
                <c:pt idx="4031">
                  <c:v>2016-06-15 17:34</c:v>
                </c:pt>
                <c:pt idx="4032">
                  <c:v>2016-06-15 17:34</c:v>
                </c:pt>
                <c:pt idx="4033">
                  <c:v>2016-06-15 17:34</c:v>
                </c:pt>
                <c:pt idx="4034">
                  <c:v>2016-06-15 17:34</c:v>
                </c:pt>
                <c:pt idx="4035">
                  <c:v>2016-06-15 17:35</c:v>
                </c:pt>
                <c:pt idx="4036">
                  <c:v>2016-06-15 17:35</c:v>
                </c:pt>
                <c:pt idx="4037">
                  <c:v>2016-06-15 17:35</c:v>
                </c:pt>
                <c:pt idx="4038">
                  <c:v>2016-06-15 17:35</c:v>
                </c:pt>
                <c:pt idx="4039">
                  <c:v>2016-06-15 17:35</c:v>
                </c:pt>
                <c:pt idx="4040">
                  <c:v>2016-06-15 17:35</c:v>
                </c:pt>
                <c:pt idx="4041">
                  <c:v>2016-06-15 17:35</c:v>
                </c:pt>
                <c:pt idx="4042">
                  <c:v>2016-06-15 17:35</c:v>
                </c:pt>
                <c:pt idx="4043">
                  <c:v>2016-06-15 17:35</c:v>
                </c:pt>
                <c:pt idx="4044">
                  <c:v>2016-06-15 17:35</c:v>
                </c:pt>
                <c:pt idx="4045">
                  <c:v>2016-06-15 17:35</c:v>
                </c:pt>
                <c:pt idx="4046">
                  <c:v>2016-06-15 17:35</c:v>
                </c:pt>
                <c:pt idx="4047">
                  <c:v>2016-06-15 17:35</c:v>
                </c:pt>
                <c:pt idx="4048">
                  <c:v>2016-06-15 17:35</c:v>
                </c:pt>
                <c:pt idx="4049">
                  <c:v>2016-06-15 17:35</c:v>
                </c:pt>
                <c:pt idx="4050">
                  <c:v>2016-06-15 17:35</c:v>
                </c:pt>
                <c:pt idx="4051">
                  <c:v>2016-06-15 17:35</c:v>
                </c:pt>
                <c:pt idx="4052">
                  <c:v>2016-06-15 17:35</c:v>
                </c:pt>
                <c:pt idx="4053">
                  <c:v>2016-06-15 17:35</c:v>
                </c:pt>
                <c:pt idx="4054">
                  <c:v>2016-06-15 17:35</c:v>
                </c:pt>
                <c:pt idx="4055">
                  <c:v>2016-06-15 17:35</c:v>
                </c:pt>
                <c:pt idx="4056">
                  <c:v>2016-06-15 17:35</c:v>
                </c:pt>
                <c:pt idx="4057">
                  <c:v>2016-06-15 17:35</c:v>
                </c:pt>
                <c:pt idx="4058">
                  <c:v>2016-06-15 17:35</c:v>
                </c:pt>
                <c:pt idx="4059">
                  <c:v>2016-06-15 17:35</c:v>
                </c:pt>
                <c:pt idx="4060">
                  <c:v>2016-06-15 17:35</c:v>
                </c:pt>
                <c:pt idx="4061">
                  <c:v>2016-06-15 17:35</c:v>
                </c:pt>
                <c:pt idx="4062">
                  <c:v>2016-06-15 17:35</c:v>
                </c:pt>
                <c:pt idx="4063">
                  <c:v>2016-06-15 17:35</c:v>
                </c:pt>
                <c:pt idx="4064">
                  <c:v>2016-06-15 17:35</c:v>
                </c:pt>
                <c:pt idx="4065">
                  <c:v>2016-06-15 17:35</c:v>
                </c:pt>
                <c:pt idx="4066">
                  <c:v>2016-06-15 17:35</c:v>
                </c:pt>
                <c:pt idx="4067">
                  <c:v>2016-06-15 17:35</c:v>
                </c:pt>
                <c:pt idx="4068">
                  <c:v>2016-06-15 17:35</c:v>
                </c:pt>
                <c:pt idx="4069">
                  <c:v>2016-06-15 17:35</c:v>
                </c:pt>
                <c:pt idx="4070">
                  <c:v>2016-06-15 17:35</c:v>
                </c:pt>
                <c:pt idx="4071">
                  <c:v>2016-06-15 17:35</c:v>
                </c:pt>
                <c:pt idx="4072">
                  <c:v>2016-06-15 17:35</c:v>
                </c:pt>
                <c:pt idx="4073">
                  <c:v>2016-06-15 17:35</c:v>
                </c:pt>
                <c:pt idx="4074">
                  <c:v>2016-06-15 17:35</c:v>
                </c:pt>
                <c:pt idx="4075">
                  <c:v>2016-06-15 17:35</c:v>
                </c:pt>
                <c:pt idx="4076">
                  <c:v>2016-06-15 17:35</c:v>
                </c:pt>
                <c:pt idx="4077">
                  <c:v>2016-06-15 17:35</c:v>
                </c:pt>
                <c:pt idx="4078">
                  <c:v>2016-06-15 17:35</c:v>
                </c:pt>
                <c:pt idx="4079">
                  <c:v>2016-06-15 17:35</c:v>
                </c:pt>
                <c:pt idx="4080">
                  <c:v>2016-06-15 17:35</c:v>
                </c:pt>
                <c:pt idx="4081">
                  <c:v>2016-06-15 17:35</c:v>
                </c:pt>
                <c:pt idx="4082">
                  <c:v>2016-06-15 17:35</c:v>
                </c:pt>
                <c:pt idx="4083">
                  <c:v>2016-06-15 17:35</c:v>
                </c:pt>
                <c:pt idx="4084">
                  <c:v>2016-06-15 17:35</c:v>
                </c:pt>
                <c:pt idx="4085">
                  <c:v>2016-06-15 17:35</c:v>
                </c:pt>
                <c:pt idx="4086">
                  <c:v>2016-06-15 17:35</c:v>
                </c:pt>
                <c:pt idx="4087">
                  <c:v>2016-06-15 17:35</c:v>
                </c:pt>
                <c:pt idx="4088">
                  <c:v>2016-06-15 17:35</c:v>
                </c:pt>
                <c:pt idx="4089">
                  <c:v>2016-06-15 17:35</c:v>
                </c:pt>
                <c:pt idx="4090">
                  <c:v>2016-06-15 17:35</c:v>
                </c:pt>
                <c:pt idx="4091">
                  <c:v>2016-06-15 17:35</c:v>
                </c:pt>
                <c:pt idx="4092">
                  <c:v>2016-06-15 17:35</c:v>
                </c:pt>
                <c:pt idx="4093">
                  <c:v>2016-06-15 17:35</c:v>
                </c:pt>
                <c:pt idx="4094">
                  <c:v>2016-06-15 17:36</c:v>
                </c:pt>
                <c:pt idx="4095">
                  <c:v>2016-06-15 17:36</c:v>
                </c:pt>
                <c:pt idx="4096">
                  <c:v>2016-06-15 17:36</c:v>
                </c:pt>
                <c:pt idx="4097">
                  <c:v>2016-06-15 17:36</c:v>
                </c:pt>
                <c:pt idx="4098">
                  <c:v>2016-06-15 17:36</c:v>
                </c:pt>
                <c:pt idx="4099">
                  <c:v>2016-06-15 17:36</c:v>
                </c:pt>
                <c:pt idx="4100">
                  <c:v>2016-06-15 17:36</c:v>
                </c:pt>
                <c:pt idx="4101">
                  <c:v>2016-06-15 17:36</c:v>
                </c:pt>
                <c:pt idx="4102">
                  <c:v>2016-06-15 17:36</c:v>
                </c:pt>
                <c:pt idx="4103">
                  <c:v>2016-06-15 17:36</c:v>
                </c:pt>
                <c:pt idx="4104">
                  <c:v>2016-06-15 17:36</c:v>
                </c:pt>
                <c:pt idx="4105">
                  <c:v>2016-06-15 17:36</c:v>
                </c:pt>
                <c:pt idx="4106">
                  <c:v>2016-06-15 17:36</c:v>
                </c:pt>
                <c:pt idx="4107">
                  <c:v>2016-06-15 17:36</c:v>
                </c:pt>
                <c:pt idx="4108">
                  <c:v>2016-06-15 17:36</c:v>
                </c:pt>
                <c:pt idx="4109">
                  <c:v>2016-06-15 17:36</c:v>
                </c:pt>
                <c:pt idx="4110">
                  <c:v>2016-06-15 17:36</c:v>
                </c:pt>
                <c:pt idx="4111">
                  <c:v>2016-06-15 17:36</c:v>
                </c:pt>
                <c:pt idx="4112">
                  <c:v>2016-06-15 17:36</c:v>
                </c:pt>
                <c:pt idx="4113">
                  <c:v>2016-06-15 17:36</c:v>
                </c:pt>
                <c:pt idx="4114">
                  <c:v>2016-06-15 17:36</c:v>
                </c:pt>
                <c:pt idx="4115">
                  <c:v>2016-06-15 17:36</c:v>
                </c:pt>
                <c:pt idx="4116">
                  <c:v>2016-06-15 17:36</c:v>
                </c:pt>
                <c:pt idx="4117">
                  <c:v>2016-06-15 17:36</c:v>
                </c:pt>
                <c:pt idx="4118">
                  <c:v>2016-06-15 17:36</c:v>
                </c:pt>
                <c:pt idx="4119">
                  <c:v>2016-06-15 17:36</c:v>
                </c:pt>
                <c:pt idx="4120">
                  <c:v>2016-06-15 17:36</c:v>
                </c:pt>
                <c:pt idx="4121">
                  <c:v>2016-06-15 17:36</c:v>
                </c:pt>
                <c:pt idx="4122">
                  <c:v>2016-06-15 17:36</c:v>
                </c:pt>
                <c:pt idx="4123">
                  <c:v>2016-06-15 17:36</c:v>
                </c:pt>
                <c:pt idx="4124">
                  <c:v>2016-06-15 17:36</c:v>
                </c:pt>
                <c:pt idx="4125">
                  <c:v>2016-06-15 17:36</c:v>
                </c:pt>
                <c:pt idx="4126">
                  <c:v>2016-06-15 17:36</c:v>
                </c:pt>
                <c:pt idx="4127">
                  <c:v>2016-06-15 17:36</c:v>
                </c:pt>
                <c:pt idx="4128">
                  <c:v>2016-06-15 17:36</c:v>
                </c:pt>
                <c:pt idx="4129">
                  <c:v>2016-06-15 17:36</c:v>
                </c:pt>
                <c:pt idx="4130">
                  <c:v>2016-06-15 17:36</c:v>
                </c:pt>
                <c:pt idx="4131">
                  <c:v>2016-06-15 17:36</c:v>
                </c:pt>
                <c:pt idx="4132">
                  <c:v>2016-06-15 17:36</c:v>
                </c:pt>
                <c:pt idx="4133">
                  <c:v>2016-06-15 17:36</c:v>
                </c:pt>
                <c:pt idx="4134">
                  <c:v>2016-06-15 17:36</c:v>
                </c:pt>
                <c:pt idx="4135">
                  <c:v>2016-06-15 17:36</c:v>
                </c:pt>
                <c:pt idx="4136">
                  <c:v>2016-06-15 17:36</c:v>
                </c:pt>
                <c:pt idx="4137">
                  <c:v>2016-06-15 17:36</c:v>
                </c:pt>
                <c:pt idx="4138">
                  <c:v>2016-06-15 17:36</c:v>
                </c:pt>
                <c:pt idx="4139">
                  <c:v>2016-06-15 17:36</c:v>
                </c:pt>
                <c:pt idx="4140">
                  <c:v>2016-06-15 17:36</c:v>
                </c:pt>
                <c:pt idx="4141">
                  <c:v>2016-06-15 17:36</c:v>
                </c:pt>
                <c:pt idx="4142">
                  <c:v>2016-06-15 17:36</c:v>
                </c:pt>
                <c:pt idx="4143">
                  <c:v>2016-06-15 17:36</c:v>
                </c:pt>
                <c:pt idx="4144">
                  <c:v>2016-06-15 17:36</c:v>
                </c:pt>
                <c:pt idx="4145">
                  <c:v>2016-06-15 17:36</c:v>
                </c:pt>
                <c:pt idx="4146">
                  <c:v>2016-06-15 17:36</c:v>
                </c:pt>
                <c:pt idx="4147">
                  <c:v>2016-06-15 17:36</c:v>
                </c:pt>
                <c:pt idx="4148">
                  <c:v>2016-06-15 17:36</c:v>
                </c:pt>
                <c:pt idx="4149">
                  <c:v>2016-06-15 17:36</c:v>
                </c:pt>
                <c:pt idx="4150">
                  <c:v>2016-06-15 17:37</c:v>
                </c:pt>
                <c:pt idx="4151">
                  <c:v>2016-06-15 17:37</c:v>
                </c:pt>
                <c:pt idx="4152">
                  <c:v>2016-06-15 17:37</c:v>
                </c:pt>
                <c:pt idx="4153">
                  <c:v>2016-06-15 17:37</c:v>
                </c:pt>
                <c:pt idx="4154">
                  <c:v>2016-06-15 17:37</c:v>
                </c:pt>
                <c:pt idx="4155">
                  <c:v>2016-06-15 17:37</c:v>
                </c:pt>
                <c:pt idx="4156">
                  <c:v>2016-06-15 17:37</c:v>
                </c:pt>
                <c:pt idx="4157">
                  <c:v>2016-06-15 17:37</c:v>
                </c:pt>
                <c:pt idx="4158">
                  <c:v>2016-06-15 17:37</c:v>
                </c:pt>
                <c:pt idx="4159">
                  <c:v>2016-06-15 17:37</c:v>
                </c:pt>
                <c:pt idx="4160">
                  <c:v>2016-06-15 17:37</c:v>
                </c:pt>
                <c:pt idx="4161">
                  <c:v>2016-06-15 17:37</c:v>
                </c:pt>
                <c:pt idx="4162">
                  <c:v>2016-06-15 17:37</c:v>
                </c:pt>
                <c:pt idx="4163">
                  <c:v>2016-06-15 17:37</c:v>
                </c:pt>
                <c:pt idx="4164">
                  <c:v>2016-06-15 17:37</c:v>
                </c:pt>
                <c:pt idx="4165">
                  <c:v>2016-06-15 17:37</c:v>
                </c:pt>
                <c:pt idx="4166">
                  <c:v>2016-06-15 17:37</c:v>
                </c:pt>
                <c:pt idx="4167">
                  <c:v>2016-06-15 17:37</c:v>
                </c:pt>
                <c:pt idx="4168">
                  <c:v>2016-06-15 17:37</c:v>
                </c:pt>
                <c:pt idx="4169">
                  <c:v>2016-06-15 17:37</c:v>
                </c:pt>
                <c:pt idx="4170">
                  <c:v>2016-06-15 17:37</c:v>
                </c:pt>
                <c:pt idx="4171">
                  <c:v>2016-06-15 17:37</c:v>
                </c:pt>
                <c:pt idx="4172">
                  <c:v>2016-06-15 17:37</c:v>
                </c:pt>
                <c:pt idx="4173">
                  <c:v>2016-06-15 17:37</c:v>
                </c:pt>
                <c:pt idx="4174">
                  <c:v>2016-06-15 17:37</c:v>
                </c:pt>
                <c:pt idx="4175">
                  <c:v>2016-06-15 17:37</c:v>
                </c:pt>
                <c:pt idx="4176">
                  <c:v>2016-06-15 17:37</c:v>
                </c:pt>
                <c:pt idx="4177">
                  <c:v>2016-06-15 17:37</c:v>
                </c:pt>
                <c:pt idx="4178">
                  <c:v>2016-06-15 17:37</c:v>
                </c:pt>
                <c:pt idx="4179">
                  <c:v>2016-06-15 17:37</c:v>
                </c:pt>
                <c:pt idx="4180">
                  <c:v>2016-06-15 17:37</c:v>
                </c:pt>
                <c:pt idx="4181">
                  <c:v>2016-06-15 17:37</c:v>
                </c:pt>
                <c:pt idx="4182">
                  <c:v>2016-06-15 17:37</c:v>
                </c:pt>
                <c:pt idx="4183">
                  <c:v>2016-06-15 17:37</c:v>
                </c:pt>
                <c:pt idx="4184">
                  <c:v>2016-06-15 17:37</c:v>
                </c:pt>
                <c:pt idx="4185">
                  <c:v>2016-06-15 17:37</c:v>
                </c:pt>
                <c:pt idx="4186">
                  <c:v>2016-06-15 17:37</c:v>
                </c:pt>
                <c:pt idx="4187">
                  <c:v>2016-06-15 17:37</c:v>
                </c:pt>
                <c:pt idx="4188">
                  <c:v>2016-06-15 17:37</c:v>
                </c:pt>
                <c:pt idx="4189">
                  <c:v>2016-06-15 17:37</c:v>
                </c:pt>
                <c:pt idx="4190">
                  <c:v>2016-06-15 17:37</c:v>
                </c:pt>
                <c:pt idx="4191">
                  <c:v>2016-06-15 17:37</c:v>
                </c:pt>
                <c:pt idx="4192">
                  <c:v>2016-06-15 17:37</c:v>
                </c:pt>
                <c:pt idx="4193">
                  <c:v>2016-06-15 17:37</c:v>
                </c:pt>
                <c:pt idx="4194">
                  <c:v>2016-06-15 17:37</c:v>
                </c:pt>
                <c:pt idx="4195">
                  <c:v>2016-06-15 17:37</c:v>
                </c:pt>
                <c:pt idx="4196">
                  <c:v>2016-06-15 17:37</c:v>
                </c:pt>
                <c:pt idx="4197">
                  <c:v>2016-06-15 17:37</c:v>
                </c:pt>
                <c:pt idx="4198">
                  <c:v>2016-06-15 17:37</c:v>
                </c:pt>
                <c:pt idx="4199">
                  <c:v>2016-06-15 17:37</c:v>
                </c:pt>
                <c:pt idx="4200">
                  <c:v>2016-06-15 17:37</c:v>
                </c:pt>
                <c:pt idx="4201">
                  <c:v>2016-06-15 17:37</c:v>
                </c:pt>
                <c:pt idx="4202">
                  <c:v>2016-06-15 17:37</c:v>
                </c:pt>
                <c:pt idx="4203">
                  <c:v>2016-06-15 17:37</c:v>
                </c:pt>
                <c:pt idx="4204">
                  <c:v>2016-06-15 17:37</c:v>
                </c:pt>
                <c:pt idx="4205">
                  <c:v>2016-06-15 17:37</c:v>
                </c:pt>
                <c:pt idx="4206">
                  <c:v>2016-06-15 17:37</c:v>
                </c:pt>
                <c:pt idx="4207">
                  <c:v>2016-06-15 17:37</c:v>
                </c:pt>
                <c:pt idx="4208">
                  <c:v>2016-06-15 17:37</c:v>
                </c:pt>
                <c:pt idx="4209">
                  <c:v>2016-06-15 17:38</c:v>
                </c:pt>
                <c:pt idx="4210">
                  <c:v>2016-06-15 17:38</c:v>
                </c:pt>
                <c:pt idx="4211">
                  <c:v>2016-06-15 17:38</c:v>
                </c:pt>
                <c:pt idx="4212">
                  <c:v>2016-06-15 17:38</c:v>
                </c:pt>
                <c:pt idx="4213">
                  <c:v>2016-06-15 17:38</c:v>
                </c:pt>
                <c:pt idx="4214">
                  <c:v>2016-06-15 17:38</c:v>
                </c:pt>
                <c:pt idx="4215">
                  <c:v>2016-06-15 17:38</c:v>
                </c:pt>
                <c:pt idx="4216">
                  <c:v>2016-06-15 17:38</c:v>
                </c:pt>
                <c:pt idx="4217">
                  <c:v>2016-06-15 17:38</c:v>
                </c:pt>
                <c:pt idx="4218">
                  <c:v>2016-06-15 17:38</c:v>
                </c:pt>
                <c:pt idx="4219">
                  <c:v>2016-06-15 17:38</c:v>
                </c:pt>
                <c:pt idx="4220">
                  <c:v>2016-06-15 17:38</c:v>
                </c:pt>
                <c:pt idx="4221">
                  <c:v>2016-06-15 17:38</c:v>
                </c:pt>
                <c:pt idx="4222">
                  <c:v>2016-06-15 17:38</c:v>
                </c:pt>
                <c:pt idx="4223">
                  <c:v>2016-06-15 17:38</c:v>
                </c:pt>
                <c:pt idx="4224">
                  <c:v>2016-06-15 17:38</c:v>
                </c:pt>
                <c:pt idx="4225">
                  <c:v>2016-06-15 17:38</c:v>
                </c:pt>
                <c:pt idx="4226">
                  <c:v>2016-06-15 17:38</c:v>
                </c:pt>
                <c:pt idx="4227">
                  <c:v>2016-06-15 17:38</c:v>
                </c:pt>
                <c:pt idx="4228">
                  <c:v>2016-06-15 17:38</c:v>
                </c:pt>
                <c:pt idx="4229">
                  <c:v>2016-06-15 17:38</c:v>
                </c:pt>
                <c:pt idx="4230">
                  <c:v>2016-06-15 17:38</c:v>
                </c:pt>
                <c:pt idx="4231">
                  <c:v>2016-06-15 17:38</c:v>
                </c:pt>
                <c:pt idx="4232">
                  <c:v>2016-06-15 17:38</c:v>
                </c:pt>
                <c:pt idx="4233">
                  <c:v>2016-06-15 17:38</c:v>
                </c:pt>
                <c:pt idx="4234">
                  <c:v>2016-06-15 17:38</c:v>
                </c:pt>
                <c:pt idx="4235">
                  <c:v>2016-06-15 17:38</c:v>
                </c:pt>
                <c:pt idx="4236">
                  <c:v>2016-06-15 17:38</c:v>
                </c:pt>
                <c:pt idx="4237">
                  <c:v>2016-06-15 17:38</c:v>
                </c:pt>
                <c:pt idx="4238">
                  <c:v>2016-06-15 17:38</c:v>
                </c:pt>
                <c:pt idx="4239">
                  <c:v>2016-06-15 17:38</c:v>
                </c:pt>
                <c:pt idx="4240">
                  <c:v>2016-06-15 17:38</c:v>
                </c:pt>
                <c:pt idx="4241">
                  <c:v>2016-06-15 17:38</c:v>
                </c:pt>
                <c:pt idx="4242">
                  <c:v>2016-06-15 17:38</c:v>
                </c:pt>
                <c:pt idx="4243">
                  <c:v>2016-06-15 17:38</c:v>
                </c:pt>
                <c:pt idx="4244">
                  <c:v>2016-06-15 17:38</c:v>
                </c:pt>
                <c:pt idx="4245">
                  <c:v>2016-06-15 17:38</c:v>
                </c:pt>
                <c:pt idx="4246">
                  <c:v>2016-06-15 17:38</c:v>
                </c:pt>
                <c:pt idx="4247">
                  <c:v>2016-06-15 17:38</c:v>
                </c:pt>
                <c:pt idx="4248">
                  <c:v>2016-06-15 17:38</c:v>
                </c:pt>
                <c:pt idx="4249">
                  <c:v>2016-06-15 17:38</c:v>
                </c:pt>
                <c:pt idx="4250">
                  <c:v>2016-06-15 17:38</c:v>
                </c:pt>
                <c:pt idx="4251">
                  <c:v>2016-06-15 17:38</c:v>
                </c:pt>
                <c:pt idx="4252">
                  <c:v>2016-06-15 17:38</c:v>
                </c:pt>
                <c:pt idx="4253">
                  <c:v>2016-06-15 17:38</c:v>
                </c:pt>
                <c:pt idx="4254">
                  <c:v>2016-06-15 17:38</c:v>
                </c:pt>
                <c:pt idx="4255">
                  <c:v>2016-06-15 17:38</c:v>
                </c:pt>
                <c:pt idx="4256">
                  <c:v>2016-06-15 17:38</c:v>
                </c:pt>
                <c:pt idx="4257">
                  <c:v>2016-06-15 17:38</c:v>
                </c:pt>
                <c:pt idx="4258">
                  <c:v>2016-06-15 17:38</c:v>
                </c:pt>
                <c:pt idx="4259">
                  <c:v>2016-06-15 17:38</c:v>
                </c:pt>
                <c:pt idx="4260">
                  <c:v>2016-06-15 17:38</c:v>
                </c:pt>
                <c:pt idx="4261">
                  <c:v>2016-06-15 17:38</c:v>
                </c:pt>
                <c:pt idx="4262">
                  <c:v>2016-06-15 17:38</c:v>
                </c:pt>
                <c:pt idx="4263">
                  <c:v>2016-06-15 17:38</c:v>
                </c:pt>
                <c:pt idx="4264">
                  <c:v>2016-06-15 17:38</c:v>
                </c:pt>
                <c:pt idx="4265">
                  <c:v>2016-06-15 17:38</c:v>
                </c:pt>
                <c:pt idx="4266">
                  <c:v>2016-06-15 17:38</c:v>
                </c:pt>
                <c:pt idx="4267">
                  <c:v>2016-06-15 17:38</c:v>
                </c:pt>
                <c:pt idx="4268">
                  <c:v>2016-06-15 17:39</c:v>
                </c:pt>
                <c:pt idx="4269">
                  <c:v>2016-06-15 17:39</c:v>
                </c:pt>
                <c:pt idx="4270">
                  <c:v>2016-06-15 17:39</c:v>
                </c:pt>
                <c:pt idx="4271">
                  <c:v>2016-06-15 17:39</c:v>
                </c:pt>
                <c:pt idx="4272">
                  <c:v>2016-06-15 17:39</c:v>
                </c:pt>
                <c:pt idx="4273">
                  <c:v>2016-06-15 17:39</c:v>
                </c:pt>
                <c:pt idx="4274">
                  <c:v>2016-06-15 17:39</c:v>
                </c:pt>
                <c:pt idx="4275">
                  <c:v>2016-06-15 17:39</c:v>
                </c:pt>
                <c:pt idx="4276">
                  <c:v>2016-06-15 17:39</c:v>
                </c:pt>
                <c:pt idx="4277">
                  <c:v>2016-06-15 17:39</c:v>
                </c:pt>
                <c:pt idx="4278">
                  <c:v>2016-06-15 17:39</c:v>
                </c:pt>
                <c:pt idx="4279">
                  <c:v>2016-06-15 17:39</c:v>
                </c:pt>
                <c:pt idx="4280">
                  <c:v>2016-06-15 17:39</c:v>
                </c:pt>
                <c:pt idx="4281">
                  <c:v>2016-06-15 17:39</c:v>
                </c:pt>
                <c:pt idx="4282">
                  <c:v>2016-06-15 17:39</c:v>
                </c:pt>
                <c:pt idx="4283">
                  <c:v>2016-06-15 17:39</c:v>
                </c:pt>
                <c:pt idx="4284">
                  <c:v>2016-06-15 17:39</c:v>
                </c:pt>
                <c:pt idx="4285">
                  <c:v>2016-06-15 17:39</c:v>
                </c:pt>
                <c:pt idx="4286">
                  <c:v>2016-06-15 17:39</c:v>
                </c:pt>
                <c:pt idx="4287">
                  <c:v>2016-06-15 17:39</c:v>
                </c:pt>
                <c:pt idx="4288">
                  <c:v>2016-06-15 17:39</c:v>
                </c:pt>
                <c:pt idx="4289">
                  <c:v>2016-06-15 17:39</c:v>
                </c:pt>
                <c:pt idx="4290">
                  <c:v>2016-06-15 17:39</c:v>
                </c:pt>
                <c:pt idx="4291">
                  <c:v>2016-06-15 17:39</c:v>
                </c:pt>
                <c:pt idx="4292">
                  <c:v>2016-06-15 17:39</c:v>
                </c:pt>
                <c:pt idx="4293">
                  <c:v>2016-06-15 17:39</c:v>
                </c:pt>
                <c:pt idx="4294">
                  <c:v>2016-06-15 17:39</c:v>
                </c:pt>
                <c:pt idx="4295">
                  <c:v>2016-06-15 17:39</c:v>
                </c:pt>
                <c:pt idx="4296">
                  <c:v>2016-06-15 17:39</c:v>
                </c:pt>
                <c:pt idx="4297">
                  <c:v>2016-06-15 17:39</c:v>
                </c:pt>
                <c:pt idx="4298">
                  <c:v>2016-06-15 17:39</c:v>
                </c:pt>
                <c:pt idx="4299">
                  <c:v>2016-06-15 17:39</c:v>
                </c:pt>
                <c:pt idx="4300">
                  <c:v>2016-06-15 17:39</c:v>
                </c:pt>
                <c:pt idx="4301">
                  <c:v>2016-06-15 17:39</c:v>
                </c:pt>
                <c:pt idx="4302">
                  <c:v>2016-06-15 17:39</c:v>
                </c:pt>
                <c:pt idx="4303">
                  <c:v>2016-06-15 17:39</c:v>
                </c:pt>
                <c:pt idx="4304">
                  <c:v>2016-06-15 17:39</c:v>
                </c:pt>
                <c:pt idx="4305">
                  <c:v>2016-06-15 17:39</c:v>
                </c:pt>
                <c:pt idx="4306">
                  <c:v>2016-06-15 17:39</c:v>
                </c:pt>
                <c:pt idx="4307">
                  <c:v>2016-06-15 17:39</c:v>
                </c:pt>
                <c:pt idx="4308">
                  <c:v>2016-06-15 17:39</c:v>
                </c:pt>
                <c:pt idx="4309">
                  <c:v>2016-06-15 17:39</c:v>
                </c:pt>
                <c:pt idx="4310">
                  <c:v>2016-06-15 17:39</c:v>
                </c:pt>
                <c:pt idx="4311">
                  <c:v>2016-06-15 17:39</c:v>
                </c:pt>
                <c:pt idx="4312">
                  <c:v>2016-06-15 17:39</c:v>
                </c:pt>
                <c:pt idx="4313">
                  <c:v>2016-06-15 17:39</c:v>
                </c:pt>
                <c:pt idx="4314">
                  <c:v>2016-06-15 17:39</c:v>
                </c:pt>
                <c:pt idx="4315">
                  <c:v>2016-06-15 17:39</c:v>
                </c:pt>
                <c:pt idx="4316">
                  <c:v>2016-06-15 17:39</c:v>
                </c:pt>
                <c:pt idx="4317">
                  <c:v>2016-06-15 17:39</c:v>
                </c:pt>
                <c:pt idx="4318">
                  <c:v>2016-06-15 17:39</c:v>
                </c:pt>
                <c:pt idx="4319">
                  <c:v>2016-06-15 17:39</c:v>
                </c:pt>
                <c:pt idx="4320">
                  <c:v>2016-06-15 17:39</c:v>
                </c:pt>
                <c:pt idx="4321">
                  <c:v>2016-06-15 17:39</c:v>
                </c:pt>
                <c:pt idx="4322">
                  <c:v>2016-06-15 17:39</c:v>
                </c:pt>
                <c:pt idx="4323">
                  <c:v>2016-06-15 17:39</c:v>
                </c:pt>
                <c:pt idx="4324">
                  <c:v>2016-06-15 17:40</c:v>
                </c:pt>
                <c:pt idx="4325">
                  <c:v>2016-06-15 17:40</c:v>
                </c:pt>
                <c:pt idx="4326">
                  <c:v>2016-06-15 17:40</c:v>
                </c:pt>
                <c:pt idx="4327">
                  <c:v>2016-06-15 17:40</c:v>
                </c:pt>
                <c:pt idx="4328">
                  <c:v>2016-06-15 17:40</c:v>
                </c:pt>
                <c:pt idx="4329">
                  <c:v>2016-06-15 17:40</c:v>
                </c:pt>
                <c:pt idx="4330">
                  <c:v>2016-06-15 17:40</c:v>
                </c:pt>
                <c:pt idx="4331">
                  <c:v>2016-06-15 17:40</c:v>
                </c:pt>
                <c:pt idx="4332">
                  <c:v>2016-06-15 17:40</c:v>
                </c:pt>
                <c:pt idx="4333">
                  <c:v>2016-06-15 17:40</c:v>
                </c:pt>
                <c:pt idx="4334">
                  <c:v>2016-06-15 17:40</c:v>
                </c:pt>
                <c:pt idx="4335">
                  <c:v>2016-06-15 17:40</c:v>
                </c:pt>
                <c:pt idx="4336">
                  <c:v>2016-06-15 17:40</c:v>
                </c:pt>
                <c:pt idx="4337">
                  <c:v>2016-06-15 17:40</c:v>
                </c:pt>
                <c:pt idx="4338">
                  <c:v>2016-06-15 17:40</c:v>
                </c:pt>
                <c:pt idx="4339">
                  <c:v>2016-06-15 17:40</c:v>
                </c:pt>
                <c:pt idx="4340">
                  <c:v>2016-06-15 17:40</c:v>
                </c:pt>
                <c:pt idx="4341">
                  <c:v>2016-06-15 17:40</c:v>
                </c:pt>
                <c:pt idx="4342">
                  <c:v>2016-06-15 17:40</c:v>
                </c:pt>
                <c:pt idx="4343">
                  <c:v>2016-06-15 17:40</c:v>
                </c:pt>
                <c:pt idx="4344">
                  <c:v>2016-06-15 17:40</c:v>
                </c:pt>
                <c:pt idx="4345">
                  <c:v>2016-06-15 17:40</c:v>
                </c:pt>
                <c:pt idx="4346">
                  <c:v>2016-06-15 17:40</c:v>
                </c:pt>
                <c:pt idx="4347">
                  <c:v>2016-06-15 17:40</c:v>
                </c:pt>
                <c:pt idx="4348">
                  <c:v>2016-06-15 17:40</c:v>
                </c:pt>
                <c:pt idx="4349">
                  <c:v>2016-06-15 17:40</c:v>
                </c:pt>
                <c:pt idx="4350">
                  <c:v>2016-06-15 17:40</c:v>
                </c:pt>
                <c:pt idx="4351">
                  <c:v>2016-06-15 17:40</c:v>
                </c:pt>
                <c:pt idx="4352">
                  <c:v>2016-06-15 17:40</c:v>
                </c:pt>
                <c:pt idx="4353">
                  <c:v>2016-06-15 17:40</c:v>
                </c:pt>
                <c:pt idx="4354">
                  <c:v>2016-06-15 17:40</c:v>
                </c:pt>
                <c:pt idx="4355">
                  <c:v>2016-06-15 17:40</c:v>
                </c:pt>
                <c:pt idx="4356">
                  <c:v>2016-06-15 17:40</c:v>
                </c:pt>
                <c:pt idx="4357">
                  <c:v>2016-06-15 17:40</c:v>
                </c:pt>
                <c:pt idx="4358">
                  <c:v>2016-06-15 17:40</c:v>
                </c:pt>
                <c:pt idx="4359">
                  <c:v>2016-06-15 17:40</c:v>
                </c:pt>
                <c:pt idx="4360">
                  <c:v>2016-06-15 17:40</c:v>
                </c:pt>
                <c:pt idx="4361">
                  <c:v>2016-06-15 17:40</c:v>
                </c:pt>
                <c:pt idx="4362">
                  <c:v>2016-06-15 17:40</c:v>
                </c:pt>
                <c:pt idx="4363">
                  <c:v>2016-06-15 17:40</c:v>
                </c:pt>
                <c:pt idx="4364">
                  <c:v>2016-06-15 17:40</c:v>
                </c:pt>
                <c:pt idx="4365">
                  <c:v>2016-06-15 17:40</c:v>
                </c:pt>
                <c:pt idx="4366">
                  <c:v>2016-06-15 17:40</c:v>
                </c:pt>
                <c:pt idx="4367">
                  <c:v>2016-06-15 17:40</c:v>
                </c:pt>
                <c:pt idx="4368">
                  <c:v>2016-06-15 17:40</c:v>
                </c:pt>
                <c:pt idx="4369">
                  <c:v>2016-06-15 17:40</c:v>
                </c:pt>
                <c:pt idx="4370">
                  <c:v>2016-06-15 17:40</c:v>
                </c:pt>
                <c:pt idx="4371">
                  <c:v>2016-06-15 17:40</c:v>
                </c:pt>
                <c:pt idx="4372">
                  <c:v>2016-06-15 17:40</c:v>
                </c:pt>
                <c:pt idx="4373">
                  <c:v>2016-06-15 17:40</c:v>
                </c:pt>
                <c:pt idx="4374">
                  <c:v>2016-06-15 17:40</c:v>
                </c:pt>
                <c:pt idx="4375">
                  <c:v>2016-06-15 17:40</c:v>
                </c:pt>
                <c:pt idx="4376">
                  <c:v>2016-06-15 17:40</c:v>
                </c:pt>
                <c:pt idx="4377">
                  <c:v>2016-06-15 17:40</c:v>
                </c:pt>
                <c:pt idx="4378">
                  <c:v>2016-06-15 17:40</c:v>
                </c:pt>
                <c:pt idx="4379">
                  <c:v>2016-06-15 17:41</c:v>
                </c:pt>
                <c:pt idx="4380">
                  <c:v>2016-06-15 17:41</c:v>
                </c:pt>
                <c:pt idx="4381">
                  <c:v>2016-06-15 17:41</c:v>
                </c:pt>
                <c:pt idx="4382">
                  <c:v>2016-06-15 17:41</c:v>
                </c:pt>
                <c:pt idx="4383">
                  <c:v>2016-06-15 17:41</c:v>
                </c:pt>
                <c:pt idx="4384">
                  <c:v>2016-06-15 17:41</c:v>
                </c:pt>
                <c:pt idx="4385">
                  <c:v>2016-06-15 17:41</c:v>
                </c:pt>
                <c:pt idx="4386">
                  <c:v>2016-06-15 17:41</c:v>
                </c:pt>
                <c:pt idx="4387">
                  <c:v>2016-06-15 17:41</c:v>
                </c:pt>
                <c:pt idx="4388">
                  <c:v>2016-06-15 17:41</c:v>
                </c:pt>
                <c:pt idx="4389">
                  <c:v>2016-06-15 17:41</c:v>
                </c:pt>
                <c:pt idx="4390">
                  <c:v>2016-06-15 17:41</c:v>
                </c:pt>
                <c:pt idx="4391">
                  <c:v>2016-06-15 17:41</c:v>
                </c:pt>
                <c:pt idx="4392">
                  <c:v>2016-06-15 17:41</c:v>
                </c:pt>
                <c:pt idx="4393">
                  <c:v>2016-06-15 17:41</c:v>
                </c:pt>
                <c:pt idx="4394">
                  <c:v>2016-06-15 17:41</c:v>
                </c:pt>
                <c:pt idx="4395">
                  <c:v>2016-06-15 17:41</c:v>
                </c:pt>
                <c:pt idx="4396">
                  <c:v>2016-06-15 17:41</c:v>
                </c:pt>
                <c:pt idx="4397">
                  <c:v>2016-06-15 17:41</c:v>
                </c:pt>
                <c:pt idx="4398">
                  <c:v>2016-06-15 17:41</c:v>
                </c:pt>
                <c:pt idx="4399">
                  <c:v>2016-06-15 17:41</c:v>
                </c:pt>
                <c:pt idx="4400">
                  <c:v>2016-06-15 17:41</c:v>
                </c:pt>
                <c:pt idx="4401">
                  <c:v>2016-06-15 17:41</c:v>
                </c:pt>
                <c:pt idx="4402">
                  <c:v>2016-06-15 17:41</c:v>
                </c:pt>
                <c:pt idx="4403">
                  <c:v>2016-06-15 17:41</c:v>
                </c:pt>
                <c:pt idx="4404">
                  <c:v>2016-06-15 17:41</c:v>
                </c:pt>
                <c:pt idx="4405">
                  <c:v>2016-06-15 17:41</c:v>
                </c:pt>
                <c:pt idx="4406">
                  <c:v>2016-06-15 17:41</c:v>
                </c:pt>
                <c:pt idx="4407">
                  <c:v>2016-06-15 17:41</c:v>
                </c:pt>
                <c:pt idx="4408">
                  <c:v>2016-06-15 17:41</c:v>
                </c:pt>
                <c:pt idx="4409">
                  <c:v>2016-06-15 17:41</c:v>
                </c:pt>
                <c:pt idx="4410">
                  <c:v>2016-06-15 17:41</c:v>
                </c:pt>
                <c:pt idx="4411">
                  <c:v>2016-06-15 17:41</c:v>
                </c:pt>
                <c:pt idx="4412">
                  <c:v>2016-06-15 17:41</c:v>
                </c:pt>
                <c:pt idx="4413">
                  <c:v>2016-06-15 17:41</c:v>
                </c:pt>
                <c:pt idx="4414">
                  <c:v>2016-06-15 17:41</c:v>
                </c:pt>
                <c:pt idx="4415">
                  <c:v>2016-06-15 17:41</c:v>
                </c:pt>
                <c:pt idx="4416">
                  <c:v>2016-06-15 17:41</c:v>
                </c:pt>
                <c:pt idx="4417">
                  <c:v>2016-06-15 17:41</c:v>
                </c:pt>
                <c:pt idx="4418">
                  <c:v>2016-06-15 17:41</c:v>
                </c:pt>
                <c:pt idx="4419">
                  <c:v>2016-06-15 17:41</c:v>
                </c:pt>
                <c:pt idx="4420">
                  <c:v>2016-06-15 17:41</c:v>
                </c:pt>
                <c:pt idx="4421">
                  <c:v>2016-06-15 17:41</c:v>
                </c:pt>
                <c:pt idx="4422">
                  <c:v>2016-06-15 17:41</c:v>
                </c:pt>
                <c:pt idx="4423">
                  <c:v>2016-06-15 17:41</c:v>
                </c:pt>
                <c:pt idx="4424">
                  <c:v>2016-06-15 17:41</c:v>
                </c:pt>
                <c:pt idx="4425">
                  <c:v>2016-06-15 17:41</c:v>
                </c:pt>
                <c:pt idx="4426">
                  <c:v>2016-06-15 17:41</c:v>
                </c:pt>
                <c:pt idx="4427">
                  <c:v>2016-06-15 17:41</c:v>
                </c:pt>
                <c:pt idx="4428">
                  <c:v>2016-06-15 17:41</c:v>
                </c:pt>
                <c:pt idx="4429">
                  <c:v>2016-06-15 17:41</c:v>
                </c:pt>
                <c:pt idx="4430">
                  <c:v>2016-06-15 17:41</c:v>
                </c:pt>
                <c:pt idx="4431">
                  <c:v>2016-06-15 17:41</c:v>
                </c:pt>
                <c:pt idx="4432">
                  <c:v>2016-06-15 17:41</c:v>
                </c:pt>
                <c:pt idx="4433">
                  <c:v>2016-06-15 17:42</c:v>
                </c:pt>
                <c:pt idx="4434">
                  <c:v>2016-06-15 17:42</c:v>
                </c:pt>
                <c:pt idx="4435">
                  <c:v>2016-06-15 17:42</c:v>
                </c:pt>
                <c:pt idx="4436">
                  <c:v>2016-06-15 17:42</c:v>
                </c:pt>
                <c:pt idx="4437">
                  <c:v>2016-06-15 17:42</c:v>
                </c:pt>
                <c:pt idx="4438">
                  <c:v>2016-06-15 17:42</c:v>
                </c:pt>
                <c:pt idx="4439">
                  <c:v>2016-06-15 17:42</c:v>
                </c:pt>
                <c:pt idx="4440">
                  <c:v>2016-06-15 17:42</c:v>
                </c:pt>
                <c:pt idx="4441">
                  <c:v>2016-06-15 17:42</c:v>
                </c:pt>
                <c:pt idx="4442">
                  <c:v>2016-06-15 17:42</c:v>
                </c:pt>
                <c:pt idx="4443">
                  <c:v>2016-06-15 17:42</c:v>
                </c:pt>
                <c:pt idx="4444">
                  <c:v>2016-06-15 17:42</c:v>
                </c:pt>
                <c:pt idx="4445">
                  <c:v>2016-06-15 17:42</c:v>
                </c:pt>
                <c:pt idx="4446">
                  <c:v>2016-06-15 17:42</c:v>
                </c:pt>
                <c:pt idx="4447">
                  <c:v>2016-06-15 17:42</c:v>
                </c:pt>
                <c:pt idx="4448">
                  <c:v>2016-06-15 17:42</c:v>
                </c:pt>
                <c:pt idx="4449">
                  <c:v>2016-06-15 17:42</c:v>
                </c:pt>
                <c:pt idx="4450">
                  <c:v>2016-06-15 17:42</c:v>
                </c:pt>
                <c:pt idx="4451">
                  <c:v>2016-06-15 17:42</c:v>
                </c:pt>
                <c:pt idx="4452">
                  <c:v>2016-06-15 17:42</c:v>
                </c:pt>
                <c:pt idx="4453">
                  <c:v>2016-06-15 17:42</c:v>
                </c:pt>
                <c:pt idx="4454">
                  <c:v>2016-06-15 17:42</c:v>
                </c:pt>
                <c:pt idx="4455">
                  <c:v>2016-06-15 17:42</c:v>
                </c:pt>
                <c:pt idx="4456">
                  <c:v>2016-06-15 17:42</c:v>
                </c:pt>
                <c:pt idx="4457">
                  <c:v>2016-06-15 17:42</c:v>
                </c:pt>
                <c:pt idx="4458">
                  <c:v>2016-06-15 17:42</c:v>
                </c:pt>
                <c:pt idx="4459">
                  <c:v>2016-06-15 17:42</c:v>
                </c:pt>
                <c:pt idx="4460">
                  <c:v>2016-06-15 17:42</c:v>
                </c:pt>
                <c:pt idx="4461">
                  <c:v>2016-06-15 17:42</c:v>
                </c:pt>
                <c:pt idx="4462">
                  <c:v>2016-06-15 17:42</c:v>
                </c:pt>
                <c:pt idx="4463">
                  <c:v>2016-06-15 17:42</c:v>
                </c:pt>
                <c:pt idx="4464">
                  <c:v>2016-06-15 17:42</c:v>
                </c:pt>
                <c:pt idx="4465">
                  <c:v>2016-06-15 17:42</c:v>
                </c:pt>
                <c:pt idx="4466">
                  <c:v>2016-06-15 17:42</c:v>
                </c:pt>
                <c:pt idx="4467">
                  <c:v>2016-06-15 17:42</c:v>
                </c:pt>
                <c:pt idx="4468">
                  <c:v>2016-06-15 17:42</c:v>
                </c:pt>
                <c:pt idx="4469">
                  <c:v>2016-06-15 17:42</c:v>
                </c:pt>
                <c:pt idx="4470">
                  <c:v>2016-06-15 17:42</c:v>
                </c:pt>
                <c:pt idx="4471">
                  <c:v>2016-06-15 17:42</c:v>
                </c:pt>
                <c:pt idx="4472">
                  <c:v>2016-06-15 17:42</c:v>
                </c:pt>
                <c:pt idx="4473">
                  <c:v>2016-06-15 17:42</c:v>
                </c:pt>
                <c:pt idx="4474">
                  <c:v>2016-06-15 17:42</c:v>
                </c:pt>
                <c:pt idx="4475">
                  <c:v>2016-06-15 17:42</c:v>
                </c:pt>
                <c:pt idx="4476">
                  <c:v>2016-06-15 17:42</c:v>
                </c:pt>
                <c:pt idx="4477">
                  <c:v>2016-06-15 17:42</c:v>
                </c:pt>
                <c:pt idx="4478">
                  <c:v>2016-06-15 17:42</c:v>
                </c:pt>
                <c:pt idx="4479">
                  <c:v>2016-06-15 17:42</c:v>
                </c:pt>
                <c:pt idx="4480">
                  <c:v>2016-06-15 17:42</c:v>
                </c:pt>
                <c:pt idx="4481">
                  <c:v>2016-06-15 17:42</c:v>
                </c:pt>
                <c:pt idx="4482">
                  <c:v>2016-06-15 17:42</c:v>
                </c:pt>
                <c:pt idx="4483">
                  <c:v>2016-06-15 17:42</c:v>
                </c:pt>
                <c:pt idx="4484">
                  <c:v>2016-06-15 17:42</c:v>
                </c:pt>
                <c:pt idx="4485">
                  <c:v>2016-06-15 17:42</c:v>
                </c:pt>
                <c:pt idx="4486">
                  <c:v>2016-06-15 17:42</c:v>
                </c:pt>
                <c:pt idx="4487">
                  <c:v>2016-06-15 17:42</c:v>
                </c:pt>
                <c:pt idx="4488">
                  <c:v>2016-06-15 17:42</c:v>
                </c:pt>
                <c:pt idx="4489">
                  <c:v>2016-06-15 17:42</c:v>
                </c:pt>
                <c:pt idx="4490">
                  <c:v>2016-06-15 17:42</c:v>
                </c:pt>
                <c:pt idx="4491">
                  <c:v>2016-06-15 17:43</c:v>
                </c:pt>
                <c:pt idx="4492">
                  <c:v>2016-06-15 17:43</c:v>
                </c:pt>
                <c:pt idx="4493">
                  <c:v>2016-06-15 17:43</c:v>
                </c:pt>
                <c:pt idx="4494">
                  <c:v>2016-06-15 17:43</c:v>
                </c:pt>
                <c:pt idx="4495">
                  <c:v>2016-06-15 17:43</c:v>
                </c:pt>
                <c:pt idx="4496">
                  <c:v>2016-06-15 17:43</c:v>
                </c:pt>
                <c:pt idx="4497">
                  <c:v>2016-06-15 17:43</c:v>
                </c:pt>
                <c:pt idx="4498">
                  <c:v>2016-06-15 17:43</c:v>
                </c:pt>
                <c:pt idx="4499">
                  <c:v>2016-06-15 17:43</c:v>
                </c:pt>
                <c:pt idx="4500">
                  <c:v>2016-06-15 17:43</c:v>
                </c:pt>
                <c:pt idx="4501">
                  <c:v>2016-06-15 17:43</c:v>
                </c:pt>
                <c:pt idx="4502">
                  <c:v>2016-06-15 17:43</c:v>
                </c:pt>
                <c:pt idx="4503">
                  <c:v>2016-06-15 17:43</c:v>
                </c:pt>
                <c:pt idx="4504">
                  <c:v>2016-06-15 17:43</c:v>
                </c:pt>
                <c:pt idx="4505">
                  <c:v>2016-06-15 17:43</c:v>
                </c:pt>
                <c:pt idx="4506">
                  <c:v>2016-06-15 17:43</c:v>
                </c:pt>
                <c:pt idx="4507">
                  <c:v>2016-06-15 17:43</c:v>
                </c:pt>
                <c:pt idx="4508">
                  <c:v>2016-06-15 17:43</c:v>
                </c:pt>
                <c:pt idx="4509">
                  <c:v>2016-06-15 17:43</c:v>
                </c:pt>
                <c:pt idx="4510">
                  <c:v>2016-06-15 17:43</c:v>
                </c:pt>
                <c:pt idx="4511">
                  <c:v>2016-06-15 17:43</c:v>
                </c:pt>
                <c:pt idx="4512">
                  <c:v>2016-06-15 17:43</c:v>
                </c:pt>
                <c:pt idx="4513">
                  <c:v>2016-06-15 17:43</c:v>
                </c:pt>
                <c:pt idx="4514">
                  <c:v>2016-06-15 17:43</c:v>
                </c:pt>
                <c:pt idx="4515">
                  <c:v>2016-06-15 17:43</c:v>
                </c:pt>
                <c:pt idx="4516">
                  <c:v>2016-06-15 17:43</c:v>
                </c:pt>
                <c:pt idx="4517">
                  <c:v>2016-06-15 17:43</c:v>
                </c:pt>
                <c:pt idx="4518">
                  <c:v>2016-06-15 17:43</c:v>
                </c:pt>
                <c:pt idx="4519">
                  <c:v>2016-06-15 17:43</c:v>
                </c:pt>
                <c:pt idx="4520">
                  <c:v>2016-06-15 17:43</c:v>
                </c:pt>
                <c:pt idx="4521">
                  <c:v>2016-06-15 17:43</c:v>
                </c:pt>
                <c:pt idx="4522">
                  <c:v>2016-06-15 17:43</c:v>
                </c:pt>
                <c:pt idx="4523">
                  <c:v>2016-06-15 17:43</c:v>
                </c:pt>
                <c:pt idx="4524">
                  <c:v>2016-06-15 17:43</c:v>
                </c:pt>
                <c:pt idx="4525">
                  <c:v>2016-06-15 17:43</c:v>
                </c:pt>
                <c:pt idx="4526">
                  <c:v>2016-06-15 17:43</c:v>
                </c:pt>
                <c:pt idx="4527">
                  <c:v>2016-06-15 17:43</c:v>
                </c:pt>
                <c:pt idx="4528">
                  <c:v>2016-06-15 17:43</c:v>
                </c:pt>
                <c:pt idx="4529">
                  <c:v>2016-06-15 17:43</c:v>
                </c:pt>
                <c:pt idx="4530">
                  <c:v>2016-06-15 17:43</c:v>
                </c:pt>
                <c:pt idx="4531">
                  <c:v>2016-06-15 17:43</c:v>
                </c:pt>
                <c:pt idx="4532">
                  <c:v>2016-06-15 17:43</c:v>
                </c:pt>
                <c:pt idx="4533">
                  <c:v>2016-06-15 17:43</c:v>
                </c:pt>
                <c:pt idx="4534">
                  <c:v>2016-06-15 17:43</c:v>
                </c:pt>
                <c:pt idx="4535">
                  <c:v>2016-06-15 17:43</c:v>
                </c:pt>
                <c:pt idx="4536">
                  <c:v>2016-06-15 17:43</c:v>
                </c:pt>
                <c:pt idx="4537">
                  <c:v>2016-06-15 17:43</c:v>
                </c:pt>
                <c:pt idx="4538">
                  <c:v>2016-06-15 17:43</c:v>
                </c:pt>
                <c:pt idx="4539">
                  <c:v>2016-06-15 17:43</c:v>
                </c:pt>
                <c:pt idx="4540">
                  <c:v>2016-06-15 17:43</c:v>
                </c:pt>
                <c:pt idx="4541">
                  <c:v>2016-06-15 17:43</c:v>
                </c:pt>
                <c:pt idx="4542">
                  <c:v>2016-06-15 17:43</c:v>
                </c:pt>
                <c:pt idx="4543">
                  <c:v>2016-06-15 17:43</c:v>
                </c:pt>
                <c:pt idx="4544">
                  <c:v>2016-06-15 17:43</c:v>
                </c:pt>
                <c:pt idx="4545">
                  <c:v>2016-06-15 17:43</c:v>
                </c:pt>
                <c:pt idx="4546">
                  <c:v>2016-06-15 17:43</c:v>
                </c:pt>
                <c:pt idx="4547">
                  <c:v>2016-06-15 17:43</c:v>
                </c:pt>
                <c:pt idx="4548">
                  <c:v>2016-06-15 17:44</c:v>
                </c:pt>
                <c:pt idx="4549">
                  <c:v>2016-06-15 17:44</c:v>
                </c:pt>
                <c:pt idx="4550">
                  <c:v>2016-06-15 17:44</c:v>
                </c:pt>
                <c:pt idx="4551">
                  <c:v>2016-06-15 17:44</c:v>
                </c:pt>
                <c:pt idx="4552">
                  <c:v>2016-06-15 17:44</c:v>
                </c:pt>
                <c:pt idx="4553">
                  <c:v>2016-06-15 17:44</c:v>
                </c:pt>
                <c:pt idx="4554">
                  <c:v>2016-06-15 17:44</c:v>
                </c:pt>
                <c:pt idx="4555">
                  <c:v>2016-06-15 17:44</c:v>
                </c:pt>
                <c:pt idx="4556">
                  <c:v>2016-06-15 17:44</c:v>
                </c:pt>
                <c:pt idx="4557">
                  <c:v>2016-06-15 17:44</c:v>
                </c:pt>
                <c:pt idx="4558">
                  <c:v>2016-06-15 17:44</c:v>
                </c:pt>
                <c:pt idx="4559">
                  <c:v>2016-06-15 17:44</c:v>
                </c:pt>
                <c:pt idx="4560">
                  <c:v>2016-06-15 17:44</c:v>
                </c:pt>
                <c:pt idx="4561">
                  <c:v>2016-06-15 17:44</c:v>
                </c:pt>
                <c:pt idx="4562">
                  <c:v>2016-06-15 17:44</c:v>
                </c:pt>
                <c:pt idx="4563">
                  <c:v>2016-06-15 17:44</c:v>
                </c:pt>
                <c:pt idx="4564">
                  <c:v>2016-06-15 17:44</c:v>
                </c:pt>
                <c:pt idx="4565">
                  <c:v>2016-06-15 17:44</c:v>
                </c:pt>
                <c:pt idx="4566">
                  <c:v>2016-06-15 17:44</c:v>
                </c:pt>
                <c:pt idx="4567">
                  <c:v>2016-06-15 17:44</c:v>
                </c:pt>
                <c:pt idx="4568">
                  <c:v>2016-06-15 17:44</c:v>
                </c:pt>
                <c:pt idx="4569">
                  <c:v>2016-06-15 17:44</c:v>
                </c:pt>
                <c:pt idx="4570">
                  <c:v>2016-06-15 17:44</c:v>
                </c:pt>
                <c:pt idx="4571">
                  <c:v>2016-06-15 17:44</c:v>
                </c:pt>
                <c:pt idx="4572">
                  <c:v>2016-06-15 17:44</c:v>
                </c:pt>
                <c:pt idx="4573">
                  <c:v>2016-06-15 17:44</c:v>
                </c:pt>
                <c:pt idx="4574">
                  <c:v>2016-06-15 17:44</c:v>
                </c:pt>
                <c:pt idx="4575">
                  <c:v>2016-06-15 17:44</c:v>
                </c:pt>
                <c:pt idx="4576">
                  <c:v>2016-06-15 17:44</c:v>
                </c:pt>
                <c:pt idx="4577">
                  <c:v>2016-06-15 17:44</c:v>
                </c:pt>
                <c:pt idx="4578">
                  <c:v>2016-06-15 17:44</c:v>
                </c:pt>
                <c:pt idx="4579">
                  <c:v>2016-06-15 17:44</c:v>
                </c:pt>
                <c:pt idx="4580">
                  <c:v>2016-06-15 17:44</c:v>
                </c:pt>
                <c:pt idx="4581">
                  <c:v>2016-06-15 17:44</c:v>
                </c:pt>
                <c:pt idx="4582">
                  <c:v>2016-06-15 17:44</c:v>
                </c:pt>
                <c:pt idx="4583">
                  <c:v>2016-06-15 17:44</c:v>
                </c:pt>
                <c:pt idx="4584">
                  <c:v>2016-06-15 17:44</c:v>
                </c:pt>
                <c:pt idx="4585">
                  <c:v>2016-06-15 17:44</c:v>
                </c:pt>
                <c:pt idx="4586">
                  <c:v>2016-06-15 17:44</c:v>
                </c:pt>
                <c:pt idx="4587">
                  <c:v>2016-06-15 17:44</c:v>
                </c:pt>
                <c:pt idx="4588">
                  <c:v>2016-06-15 17:44</c:v>
                </c:pt>
                <c:pt idx="4589">
                  <c:v>2016-06-15 17:44</c:v>
                </c:pt>
                <c:pt idx="4590">
                  <c:v>2016-06-15 17:44</c:v>
                </c:pt>
                <c:pt idx="4591">
                  <c:v>2016-06-15 17:44</c:v>
                </c:pt>
                <c:pt idx="4592">
                  <c:v>2016-06-15 17:44</c:v>
                </c:pt>
                <c:pt idx="4593">
                  <c:v>2016-06-15 17:44</c:v>
                </c:pt>
                <c:pt idx="4594">
                  <c:v>2016-06-15 17:44</c:v>
                </c:pt>
                <c:pt idx="4595">
                  <c:v>2016-06-15 17:44</c:v>
                </c:pt>
                <c:pt idx="4596">
                  <c:v>2016-06-15 17:44</c:v>
                </c:pt>
                <c:pt idx="4597">
                  <c:v>2016-06-15 17:44</c:v>
                </c:pt>
                <c:pt idx="4598">
                  <c:v>2016-06-15 17:44</c:v>
                </c:pt>
                <c:pt idx="4599">
                  <c:v>2016-06-15 17:44</c:v>
                </c:pt>
                <c:pt idx="4600">
                  <c:v>2016-06-15 17:44</c:v>
                </c:pt>
                <c:pt idx="4601">
                  <c:v>2016-06-15 17:44</c:v>
                </c:pt>
                <c:pt idx="4602">
                  <c:v>2016-06-15 17:44</c:v>
                </c:pt>
                <c:pt idx="4603">
                  <c:v>2016-06-15 17:44</c:v>
                </c:pt>
                <c:pt idx="4604">
                  <c:v>2016-06-15 17:44</c:v>
                </c:pt>
                <c:pt idx="4605">
                  <c:v>2016-06-15 17:45</c:v>
                </c:pt>
                <c:pt idx="4606">
                  <c:v>2016-06-15 17:45</c:v>
                </c:pt>
                <c:pt idx="4607">
                  <c:v>2016-06-15 17:45</c:v>
                </c:pt>
                <c:pt idx="4608">
                  <c:v>2016-06-15 17:45</c:v>
                </c:pt>
                <c:pt idx="4609">
                  <c:v>2016-06-15 17:45</c:v>
                </c:pt>
                <c:pt idx="4610">
                  <c:v>2016-06-15 17:45</c:v>
                </c:pt>
                <c:pt idx="4611">
                  <c:v>2016-06-15 17:45</c:v>
                </c:pt>
                <c:pt idx="4612">
                  <c:v>2016-06-15 17:45</c:v>
                </c:pt>
                <c:pt idx="4613">
                  <c:v>2016-06-15 17:45</c:v>
                </c:pt>
                <c:pt idx="4614">
                  <c:v>2016-06-15 17:45</c:v>
                </c:pt>
                <c:pt idx="4615">
                  <c:v>2016-06-15 17:45</c:v>
                </c:pt>
                <c:pt idx="4616">
                  <c:v>2016-06-15 17:45</c:v>
                </c:pt>
                <c:pt idx="4617">
                  <c:v>2016-06-15 17:45</c:v>
                </c:pt>
                <c:pt idx="4618">
                  <c:v>2016-06-15 17:45</c:v>
                </c:pt>
                <c:pt idx="4619">
                  <c:v>2016-06-15 17:45</c:v>
                </c:pt>
                <c:pt idx="4620">
                  <c:v>2016-06-15 17:45</c:v>
                </c:pt>
                <c:pt idx="4621">
                  <c:v>2016-06-15 17:45</c:v>
                </c:pt>
                <c:pt idx="4622">
                  <c:v>2016-06-15 17:45</c:v>
                </c:pt>
                <c:pt idx="4623">
                  <c:v>2016-06-15 17:45</c:v>
                </c:pt>
                <c:pt idx="4624">
                  <c:v>2016-06-15 17:45</c:v>
                </c:pt>
                <c:pt idx="4625">
                  <c:v>2016-06-15 17:45</c:v>
                </c:pt>
                <c:pt idx="4626">
                  <c:v>2016-06-15 17:45</c:v>
                </c:pt>
                <c:pt idx="4627">
                  <c:v>2016-06-15 17:45</c:v>
                </c:pt>
                <c:pt idx="4628">
                  <c:v>2016-06-15 17:45</c:v>
                </c:pt>
                <c:pt idx="4629">
                  <c:v>2016-06-15 17:45</c:v>
                </c:pt>
                <c:pt idx="4630">
                  <c:v>2016-06-15 17:45</c:v>
                </c:pt>
                <c:pt idx="4631">
                  <c:v>2016-06-15 17:45</c:v>
                </c:pt>
                <c:pt idx="4632">
                  <c:v>2016-06-15 17:45</c:v>
                </c:pt>
                <c:pt idx="4633">
                  <c:v>2016-06-15 17:45</c:v>
                </c:pt>
                <c:pt idx="4634">
                  <c:v>2016-06-15 17:45</c:v>
                </c:pt>
                <c:pt idx="4635">
                  <c:v>2016-06-15 17:45</c:v>
                </c:pt>
                <c:pt idx="4636">
                  <c:v>2016-06-15 17:45</c:v>
                </c:pt>
                <c:pt idx="4637">
                  <c:v>2016-06-15 17:45</c:v>
                </c:pt>
                <c:pt idx="4638">
                  <c:v>2016-06-15 17:45</c:v>
                </c:pt>
                <c:pt idx="4639">
                  <c:v>2016-06-15 17:45</c:v>
                </c:pt>
                <c:pt idx="4640">
                  <c:v>2016-06-15 17:45</c:v>
                </c:pt>
                <c:pt idx="4641">
                  <c:v>2016-06-15 17:45</c:v>
                </c:pt>
                <c:pt idx="4642">
                  <c:v>2016-06-15 17:45</c:v>
                </c:pt>
                <c:pt idx="4643">
                  <c:v>2016-06-15 17:45</c:v>
                </c:pt>
                <c:pt idx="4644">
                  <c:v>2016-06-15 17:45</c:v>
                </c:pt>
                <c:pt idx="4645">
                  <c:v>2016-06-15 17:45</c:v>
                </c:pt>
                <c:pt idx="4646">
                  <c:v>2016-06-15 17:45</c:v>
                </c:pt>
                <c:pt idx="4647">
                  <c:v>2016-06-15 17:45</c:v>
                </c:pt>
                <c:pt idx="4648">
                  <c:v>2016-06-15 17:45</c:v>
                </c:pt>
                <c:pt idx="4649">
                  <c:v>2016-06-15 17:45</c:v>
                </c:pt>
                <c:pt idx="4650">
                  <c:v>2016-06-15 17:45</c:v>
                </c:pt>
                <c:pt idx="4651">
                  <c:v>2016-06-15 17:45</c:v>
                </c:pt>
                <c:pt idx="4652">
                  <c:v>2016-06-15 17:45</c:v>
                </c:pt>
                <c:pt idx="4653">
                  <c:v>2016-06-15 17:45</c:v>
                </c:pt>
                <c:pt idx="4654">
                  <c:v>2016-06-15 17:45</c:v>
                </c:pt>
                <c:pt idx="4655">
                  <c:v>2016-06-15 17:45</c:v>
                </c:pt>
                <c:pt idx="4656">
                  <c:v>2016-06-15 17:45</c:v>
                </c:pt>
                <c:pt idx="4657">
                  <c:v>2016-06-15 17:45</c:v>
                </c:pt>
                <c:pt idx="4658">
                  <c:v>2016-06-15 17:45</c:v>
                </c:pt>
                <c:pt idx="4659">
                  <c:v>2016-06-15 17:45</c:v>
                </c:pt>
                <c:pt idx="4660">
                  <c:v>2016-06-15 17:45</c:v>
                </c:pt>
                <c:pt idx="4661">
                  <c:v>2016-06-15 17:45</c:v>
                </c:pt>
                <c:pt idx="4662">
                  <c:v>2016-06-15 17:45</c:v>
                </c:pt>
                <c:pt idx="4663">
                  <c:v>2016-06-15 17:45</c:v>
                </c:pt>
                <c:pt idx="4664">
                  <c:v>2016-06-15 17:46</c:v>
                </c:pt>
                <c:pt idx="4665">
                  <c:v>2016-06-15 17:46</c:v>
                </c:pt>
                <c:pt idx="4666">
                  <c:v>2016-06-15 17:46</c:v>
                </c:pt>
                <c:pt idx="4667">
                  <c:v>2016-06-15 17:46</c:v>
                </c:pt>
                <c:pt idx="4668">
                  <c:v>2016-06-15 17:46</c:v>
                </c:pt>
                <c:pt idx="4669">
                  <c:v>2016-06-15 17:46</c:v>
                </c:pt>
                <c:pt idx="4670">
                  <c:v>2016-06-15 17:46</c:v>
                </c:pt>
                <c:pt idx="4671">
                  <c:v>2016-06-15 17:46</c:v>
                </c:pt>
                <c:pt idx="4672">
                  <c:v>2016-06-15 17:46</c:v>
                </c:pt>
                <c:pt idx="4673">
                  <c:v>2016-06-15 17:46</c:v>
                </c:pt>
                <c:pt idx="4674">
                  <c:v>2016-06-15 17:46</c:v>
                </c:pt>
                <c:pt idx="4675">
                  <c:v>2016-06-15 17:46</c:v>
                </c:pt>
                <c:pt idx="4676">
                  <c:v>2016-06-15 17:46</c:v>
                </c:pt>
                <c:pt idx="4677">
                  <c:v>2016-06-15 17:46</c:v>
                </c:pt>
                <c:pt idx="4678">
                  <c:v>2016-06-15 17:46</c:v>
                </c:pt>
                <c:pt idx="4679">
                  <c:v>2016-06-15 17:46</c:v>
                </c:pt>
                <c:pt idx="4680">
                  <c:v>2016-06-15 17:46</c:v>
                </c:pt>
                <c:pt idx="4681">
                  <c:v>2016-06-15 17:46</c:v>
                </c:pt>
                <c:pt idx="4682">
                  <c:v>2016-06-15 17:46</c:v>
                </c:pt>
                <c:pt idx="4683">
                  <c:v>2016-06-15 17:46</c:v>
                </c:pt>
                <c:pt idx="4684">
                  <c:v>2016-06-15 17:46</c:v>
                </c:pt>
                <c:pt idx="4685">
                  <c:v>2016-06-15 17:46</c:v>
                </c:pt>
                <c:pt idx="4686">
                  <c:v>2016-06-15 17:46</c:v>
                </c:pt>
                <c:pt idx="4687">
                  <c:v>2016-06-15 17:46</c:v>
                </c:pt>
                <c:pt idx="4688">
                  <c:v>2016-06-15 17:46</c:v>
                </c:pt>
                <c:pt idx="4689">
                  <c:v>2016-06-15 17:46</c:v>
                </c:pt>
                <c:pt idx="4690">
                  <c:v>2016-06-15 17:46</c:v>
                </c:pt>
                <c:pt idx="4691">
                  <c:v>2016-06-15 17:46</c:v>
                </c:pt>
                <c:pt idx="4692">
                  <c:v>2016-06-15 17:46</c:v>
                </c:pt>
                <c:pt idx="4693">
                  <c:v>2016-06-15 17:46</c:v>
                </c:pt>
                <c:pt idx="4694">
                  <c:v>2016-06-15 17:46</c:v>
                </c:pt>
                <c:pt idx="4695">
                  <c:v>2016-06-15 17:46</c:v>
                </c:pt>
                <c:pt idx="4696">
                  <c:v>2016-06-15 17:46</c:v>
                </c:pt>
                <c:pt idx="4697">
                  <c:v>2016-06-15 17:46</c:v>
                </c:pt>
                <c:pt idx="4698">
                  <c:v>2016-06-15 17:46</c:v>
                </c:pt>
                <c:pt idx="4699">
                  <c:v>2016-06-15 17:46</c:v>
                </c:pt>
                <c:pt idx="4700">
                  <c:v>2016-06-15 17:46</c:v>
                </c:pt>
                <c:pt idx="4701">
                  <c:v>2016-06-15 17:46</c:v>
                </c:pt>
                <c:pt idx="4702">
                  <c:v>2016-06-15 17:46</c:v>
                </c:pt>
                <c:pt idx="4703">
                  <c:v>2016-06-15 17:46</c:v>
                </c:pt>
                <c:pt idx="4704">
                  <c:v>2016-06-15 17:46</c:v>
                </c:pt>
                <c:pt idx="4705">
                  <c:v>2016-06-15 17:46</c:v>
                </c:pt>
                <c:pt idx="4706">
                  <c:v>2016-06-15 17:46</c:v>
                </c:pt>
                <c:pt idx="4707">
                  <c:v>2016-06-15 17:46</c:v>
                </c:pt>
                <c:pt idx="4708">
                  <c:v>2016-06-15 17:46</c:v>
                </c:pt>
                <c:pt idx="4709">
                  <c:v>2016-06-15 17:46</c:v>
                </c:pt>
                <c:pt idx="4710">
                  <c:v>2016-06-15 17:46</c:v>
                </c:pt>
                <c:pt idx="4711">
                  <c:v>2016-06-15 17:46</c:v>
                </c:pt>
                <c:pt idx="4712">
                  <c:v>2016-06-15 17:46</c:v>
                </c:pt>
                <c:pt idx="4713">
                  <c:v>2016-06-15 17:46</c:v>
                </c:pt>
                <c:pt idx="4714">
                  <c:v>2016-06-15 17:46</c:v>
                </c:pt>
                <c:pt idx="4715">
                  <c:v>2016-06-15 17:46</c:v>
                </c:pt>
                <c:pt idx="4716">
                  <c:v>2016-06-15 17:46</c:v>
                </c:pt>
                <c:pt idx="4717">
                  <c:v>2016-06-15 17:46</c:v>
                </c:pt>
                <c:pt idx="4718">
                  <c:v>2016-06-15 17:46</c:v>
                </c:pt>
                <c:pt idx="4719">
                  <c:v>2016-06-15 17:46</c:v>
                </c:pt>
                <c:pt idx="4720">
                  <c:v>2016-06-15 17:46</c:v>
                </c:pt>
                <c:pt idx="4721">
                  <c:v>2016-06-15 17:46</c:v>
                </c:pt>
                <c:pt idx="4722">
                  <c:v>2016-06-15 17:47</c:v>
                </c:pt>
                <c:pt idx="4723">
                  <c:v>2016-06-15 17:47</c:v>
                </c:pt>
                <c:pt idx="4724">
                  <c:v>2016-06-15 17:47</c:v>
                </c:pt>
                <c:pt idx="4725">
                  <c:v>2016-06-15 17:47</c:v>
                </c:pt>
                <c:pt idx="4726">
                  <c:v>2016-06-15 17:47</c:v>
                </c:pt>
                <c:pt idx="4727">
                  <c:v>2016-06-15 17:47</c:v>
                </c:pt>
                <c:pt idx="4728">
                  <c:v>2016-06-15 17:47</c:v>
                </c:pt>
                <c:pt idx="4729">
                  <c:v>2016-06-15 17:47</c:v>
                </c:pt>
                <c:pt idx="4730">
                  <c:v>2016-06-15 17:47</c:v>
                </c:pt>
                <c:pt idx="4731">
                  <c:v>2016-06-15 17:47</c:v>
                </c:pt>
                <c:pt idx="4732">
                  <c:v>2016-06-15 17:47</c:v>
                </c:pt>
                <c:pt idx="4733">
                  <c:v>2016-06-15 17:47</c:v>
                </c:pt>
                <c:pt idx="4734">
                  <c:v>2016-06-15 17:47</c:v>
                </c:pt>
                <c:pt idx="4735">
                  <c:v>2016-06-15 17:47</c:v>
                </c:pt>
                <c:pt idx="4736">
                  <c:v>2016-06-15 17:47</c:v>
                </c:pt>
                <c:pt idx="4737">
                  <c:v>2016-06-15 17:47</c:v>
                </c:pt>
                <c:pt idx="4738">
                  <c:v>2016-06-15 17:47</c:v>
                </c:pt>
                <c:pt idx="4739">
                  <c:v>2016-06-15 17:47</c:v>
                </c:pt>
                <c:pt idx="4740">
                  <c:v>2016-06-15 17:47</c:v>
                </c:pt>
                <c:pt idx="4741">
                  <c:v>2016-06-15 17:47</c:v>
                </c:pt>
                <c:pt idx="4742">
                  <c:v>2016-06-15 17:47</c:v>
                </c:pt>
                <c:pt idx="4743">
                  <c:v>2016-06-15 17:47</c:v>
                </c:pt>
                <c:pt idx="4744">
                  <c:v>2016-06-15 17:47</c:v>
                </c:pt>
                <c:pt idx="4745">
                  <c:v>2016-06-15 17:47</c:v>
                </c:pt>
                <c:pt idx="4746">
                  <c:v>2016-06-15 17:47</c:v>
                </c:pt>
                <c:pt idx="4747">
                  <c:v>2016-06-15 17:47</c:v>
                </c:pt>
                <c:pt idx="4748">
                  <c:v>2016-06-15 17:47</c:v>
                </c:pt>
                <c:pt idx="4749">
                  <c:v>2016-06-15 17:47</c:v>
                </c:pt>
                <c:pt idx="4750">
                  <c:v>2016-06-15 17:47</c:v>
                </c:pt>
                <c:pt idx="4751">
                  <c:v>2016-06-15 17:47</c:v>
                </c:pt>
                <c:pt idx="4752">
                  <c:v>2016-06-15 17:47</c:v>
                </c:pt>
                <c:pt idx="4753">
                  <c:v>2016-06-15 17:47</c:v>
                </c:pt>
                <c:pt idx="4754">
                  <c:v>2016-06-15 17:47</c:v>
                </c:pt>
                <c:pt idx="4755">
                  <c:v>2016-06-15 17:47</c:v>
                </c:pt>
                <c:pt idx="4756">
                  <c:v>2016-06-15 17:47</c:v>
                </c:pt>
                <c:pt idx="4757">
                  <c:v>2016-06-15 17:47</c:v>
                </c:pt>
                <c:pt idx="4758">
                  <c:v>2016-06-15 17:47</c:v>
                </c:pt>
                <c:pt idx="4759">
                  <c:v>2016-06-15 17:47</c:v>
                </c:pt>
                <c:pt idx="4760">
                  <c:v>2016-06-15 17:47</c:v>
                </c:pt>
                <c:pt idx="4761">
                  <c:v>2016-06-15 17:47</c:v>
                </c:pt>
                <c:pt idx="4762">
                  <c:v>2016-06-15 17:47</c:v>
                </c:pt>
                <c:pt idx="4763">
                  <c:v>2016-06-15 17:47</c:v>
                </c:pt>
                <c:pt idx="4764">
                  <c:v>2016-06-15 17:47</c:v>
                </c:pt>
                <c:pt idx="4765">
                  <c:v>2016-06-15 17:47</c:v>
                </c:pt>
                <c:pt idx="4766">
                  <c:v>2016-06-15 17:47</c:v>
                </c:pt>
                <c:pt idx="4767">
                  <c:v>2016-06-15 17:47</c:v>
                </c:pt>
                <c:pt idx="4768">
                  <c:v>2016-06-15 17:47</c:v>
                </c:pt>
                <c:pt idx="4769">
                  <c:v>2016-06-15 17:47</c:v>
                </c:pt>
                <c:pt idx="4770">
                  <c:v>2016-06-15 17:47</c:v>
                </c:pt>
                <c:pt idx="4771">
                  <c:v>2016-06-15 17:47</c:v>
                </c:pt>
                <c:pt idx="4772">
                  <c:v>2016-06-15 17:47</c:v>
                </c:pt>
                <c:pt idx="4773">
                  <c:v>2016-06-15 17:47</c:v>
                </c:pt>
                <c:pt idx="4774">
                  <c:v>2016-06-15 17:47</c:v>
                </c:pt>
                <c:pt idx="4775">
                  <c:v>2016-06-15 17:47</c:v>
                </c:pt>
                <c:pt idx="4776">
                  <c:v>2016-06-15 17:47</c:v>
                </c:pt>
                <c:pt idx="4777">
                  <c:v>2016-06-15 17:47</c:v>
                </c:pt>
                <c:pt idx="4778">
                  <c:v>2016-06-15 17:47</c:v>
                </c:pt>
                <c:pt idx="4779">
                  <c:v>2016-06-15 17:48</c:v>
                </c:pt>
                <c:pt idx="4780">
                  <c:v>2016-06-15 17:48</c:v>
                </c:pt>
                <c:pt idx="4781">
                  <c:v>2016-06-15 17:48</c:v>
                </c:pt>
                <c:pt idx="4782">
                  <c:v>2016-06-15 17:48</c:v>
                </c:pt>
                <c:pt idx="4783">
                  <c:v>2016-06-15 17:48</c:v>
                </c:pt>
                <c:pt idx="4784">
                  <c:v>2016-06-15 17:48</c:v>
                </c:pt>
                <c:pt idx="4785">
                  <c:v>2016-06-15 17:48</c:v>
                </c:pt>
                <c:pt idx="4786">
                  <c:v>2016-06-15 17:48</c:v>
                </c:pt>
                <c:pt idx="4787">
                  <c:v>2016-06-15 17:48</c:v>
                </c:pt>
                <c:pt idx="4788">
                  <c:v>2016-06-15 17:48</c:v>
                </c:pt>
                <c:pt idx="4789">
                  <c:v>2016-06-15 17:48</c:v>
                </c:pt>
                <c:pt idx="4790">
                  <c:v>2016-06-15 17:48</c:v>
                </c:pt>
                <c:pt idx="4791">
                  <c:v>2016-06-15 17:48</c:v>
                </c:pt>
                <c:pt idx="4792">
                  <c:v>2016-06-15 17:48</c:v>
                </c:pt>
                <c:pt idx="4793">
                  <c:v>2016-06-15 17:48</c:v>
                </c:pt>
                <c:pt idx="4794">
                  <c:v>2016-06-15 17:48</c:v>
                </c:pt>
                <c:pt idx="4795">
                  <c:v>2016-06-15 17:48</c:v>
                </c:pt>
                <c:pt idx="4796">
                  <c:v>2016-06-15 17:48</c:v>
                </c:pt>
                <c:pt idx="4797">
                  <c:v>2016-06-15 17:48</c:v>
                </c:pt>
                <c:pt idx="4798">
                  <c:v>2016-06-15 17:48</c:v>
                </c:pt>
                <c:pt idx="4799">
                  <c:v>2016-06-15 17:48</c:v>
                </c:pt>
                <c:pt idx="4800">
                  <c:v>2016-06-15 17:48</c:v>
                </c:pt>
                <c:pt idx="4801">
                  <c:v>2016-06-15 17:48</c:v>
                </c:pt>
                <c:pt idx="4802">
                  <c:v>2016-06-15 17:48</c:v>
                </c:pt>
                <c:pt idx="4803">
                  <c:v>2016-06-15 17:48</c:v>
                </c:pt>
                <c:pt idx="4804">
                  <c:v>2016-06-15 17:48</c:v>
                </c:pt>
                <c:pt idx="4805">
                  <c:v>2016-06-15 17:48</c:v>
                </c:pt>
                <c:pt idx="4806">
                  <c:v>2016-06-15 17:48</c:v>
                </c:pt>
                <c:pt idx="4807">
                  <c:v>2016-06-15 17:48</c:v>
                </c:pt>
                <c:pt idx="4808">
                  <c:v>2016-06-15 17:48</c:v>
                </c:pt>
                <c:pt idx="4809">
                  <c:v>2016-06-15 17:48</c:v>
                </c:pt>
                <c:pt idx="4810">
                  <c:v>2016-06-15 17:48</c:v>
                </c:pt>
                <c:pt idx="4811">
                  <c:v>2016-06-15 17:48</c:v>
                </c:pt>
                <c:pt idx="4812">
                  <c:v>2016-06-15 17:48</c:v>
                </c:pt>
                <c:pt idx="4813">
                  <c:v>2016-06-15 17:48</c:v>
                </c:pt>
                <c:pt idx="4814">
                  <c:v>2016-06-15 17:48</c:v>
                </c:pt>
                <c:pt idx="4815">
                  <c:v>2016-06-15 17:48</c:v>
                </c:pt>
                <c:pt idx="4816">
                  <c:v>2016-06-15 17:48</c:v>
                </c:pt>
                <c:pt idx="4817">
                  <c:v>2016-06-15 17:48</c:v>
                </c:pt>
                <c:pt idx="4818">
                  <c:v>2016-06-15 17:48</c:v>
                </c:pt>
                <c:pt idx="4819">
                  <c:v>2016-06-15 17:48</c:v>
                </c:pt>
                <c:pt idx="4820">
                  <c:v>2016-06-15 17:48</c:v>
                </c:pt>
                <c:pt idx="4821">
                  <c:v>2016-06-15 17:48</c:v>
                </c:pt>
                <c:pt idx="4822">
                  <c:v>2016-06-15 17:48</c:v>
                </c:pt>
                <c:pt idx="4823">
                  <c:v>2016-06-15 17:48</c:v>
                </c:pt>
                <c:pt idx="4824">
                  <c:v>2016-06-15 17:48</c:v>
                </c:pt>
                <c:pt idx="4825">
                  <c:v>2016-06-15 17:48</c:v>
                </c:pt>
                <c:pt idx="4826">
                  <c:v>2016-06-15 17:48</c:v>
                </c:pt>
                <c:pt idx="4827">
                  <c:v>2016-06-15 17:48</c:v>
                </c:pt>
                <c:pt idx="4828">
                  <c:v>2016-06-15 17:48</c:v>
                </c:pt>
                <c:pt idx="4829">
                  <c:v>2016-06-15 17:48</c:v>
                </c:pt>
                <c:pt idx="4830">
                  <c:v>2016-06-15 17:48</c:v>
                </c:pt>
                <c:pt idx="4831">
                  <c:v>2016-06-15 17:48</c:v>
                </c:pt>
                <c:pt idx="4832">
                  <c:v>2016-06-15 17:48</c:v>
                </c:pt>
                <c:pt idx="4833">
                  <c:v>2016-06-15 17:48</c:v>
                </c:pt>
                <c:pt idx="4834">
                  <c:v>2016-06-15 17:48</c:v>
                </c:pt>
                <c:pt idx="4835">
                  <c:v>2016-06-15 17:49</c:v>
                </c:pt>
                <c:pt idx="4836">
                  <c:v>2016-06-15 17:49</c:v>
                </c:pt>
                <c:pt idx="4837">
                  <c:v>2016-06-15 17:49</c:v>
                </c:pt>
                <c:pt idx="4838">
                  <c:v>2016-06-15 17:49</c:v>
                </c:pt>
                <c:pt idx="4839">
                  <c:v>2016-06-15 17:49</c:v>
                </c:pt>
                <c:pt idx="4840">
                  <c:v>2016-06-15 17:49</c:v>
                </c:pt>
                <c:pt idx="4841">
                  <c:v>2016-06-15 17:49</c:v>
                </c:pt>
                <c:pt idx="4842">
                  <c:v>2016-06-15 17:49</c:v>
                </c:pt>
                <c:pt idx="4843">
                  <c:v>2016-06-15 17:49</c:v>
                </c:pt>
                <c:pt idx="4844">
                  <c:v>2016-06-15 17:49</c:v>
                </c:pt>
                <c:pt idx="4845">
                  <c:v>2016-06-15 17:49</c:v>
                </c:pt>
                <c:pt idx="4846">
                  <c:v>2016-06-15 17:49</c:v>
                </c:pt>
                <c:pt idx="4847">
                  <c:v>2016-06-15 17:49</c:v>
                </c:pt>
                <c:pt idx="4848">
                  <c:v>2016-06-15 17:49</c:v>
                </c:pt>
                <c:pt idx="4849">
                  <c:v>2016-06-15 17:49</c:v>
                </c:pt>
                <c:pt idx="4850">
                  <c:v>2016-06-15 17:49</c:v>
                </c:pt>
                <c:pt idx="4851">
                  <c:v>2016-06-15 17:49</c:v>
                </c:pt>
                <c:pt idx="4852">
                  <c:v>2016-06-15 17:49</c:v>
                </c:pt>
                <c:pt idx="4853">
                  <c:v>2016-06-15 17:49</c:v>
                </c:pt>
                <c:pt idx="4854">
                  <c:v>2016-06-15 17:49</c:v>
                </c:pt>
                <c:pt idx="4855">
                  <c:v>2016-06-15 17:49</c:v>
                </c:pt>
                <c:pt idx="4856">
                  <c:v>2016-06-15 17:49</c:v>
                </c:pt>
                <c:pt idx="4857">
                  <c:v>2016-06-15 17:49</c:v>
                </c:pt>
                <c:pt idx="4858">
                  <c:v>2016-06-15 17:49</c:v>
                </c:pt>
                <c:pt idx="4859">
                  <c:v>2016-06-15 17:49</c:v>
                </c:pt>
                <c:pt idx="4860">
                  <c:v>2016-06-15 17:49</c:v>
                </c:pt>
                <c:pt idx="4861">
                  <c:v>2016-06-15 17:49</c:v>
                </c:pt>
                <c:pt idx="4862">
                  <c:v>2016-06-15 17:49</c:v>
                </c:pt>
                <c:pt idx="4863">
                  <c:v>2016-06-15 17:49</c:v>
                </c:pt>
                <c:pt idx="4864">
                  <c:v>2016-06-15 17:49</c:v>
                </c:pt>
                <c:pt idx="4865">
                  <c:v>2016-06-15 17:49</c:v>
                </c:pt>
                <c:pt idx="4866">
                  <c:v>2016-06-15 17:49</c:v>
                </c:pt>
                <c:pt idx="4867">
                  <c:v>2016-06-15 17:49</c:v>
                </c:pt>
                <c:pt idx="4868">
                  <c:v>2016-06-15 17:49</c:v>
                </c:pt>
                <c:pt idx="4869">
                  <c:v>2016-06-15 17:49</c:v>
                </c:pt>
                <c:pt idx="4870">
                  <c:v>2016-06-15 17:49</c:v>
                </c:pt>
                <c:pt idx="4871">
                  <c:v>2016-06-15 17:49</c:v>
                </c:pt>
                <c:pt idx="4872">
                  <c:v>2016-06-15 17:49</c:v>
                </c:pt>
                <c:pt idx="4873">
                  <c:v>2016-06-15 17:49</c:v>
                </c:pt>
                <c:pt idx="4874">
                  <c:v>2016-06-15 17:49</c:v>
                </c:pt>
                <c:pt idx="4875">
                  <c:v>2016-06-15 17:49</c:v>
                </c:pt>
                <c:pt idx="4876">
                  <c:v>2016-06-15 17:49</c:v>
                </c:pt>
                <c:pt idx="4877">
                  <c:v>2016-06-15 17:49</c:v>
                </c:pt>
                <c:pt idx="4878">
                  <c:v>2016-06-15 17:49</c:v>
                </c:pt>
                <c:pt idx="4879">
                  <c:v>2016-06-15 17:49</c:v>
                </c:pt>
                <c:pt idx="4880">
                  <c:v>2016-06-15 17:49</c:v>
                </c:pt>
                <c:pt idx="4881">
                  <c:v>2016-06-15 17:49</c:v>
                </c:pt>
                <c:pt idx="4882">
                  <c:v>2016-06-15 17:49</c:v>
                </c:pt>
                <c:pt idx="4883">
                  <c:v>2016-06-15 17:49</c:v>
                </c:pt>
                <c:pt idx="4884">
                  <c:v>2016-06-15 17:49</c:v>
                </c:pt>
                <c:pt idx="4885">
                  <c:v>2016-06-15 17:49</c:v>
                </c:pt>
                <c:pt idx="4886">
                  <c:v>2016-06-15 17:49</c:v>
                </c:pt>
                <c:pt idx="4887">
                  <c:v>2016-06-15 17:49</c:v>
                </c:pt>
                <c:pt idx="4888">
                  <c:v>2016-06-15 17:49</c:v>
                </c:pt>
                <c:pt idx="4889">
                  <c:v>2016-06-15 17:49</c:v>
                </c:pt>
                <c:pt idx="4890">
                  <c:v>2016-06-15 17:49</c:v>
                </c:pt>
                <c:pt idx="4891">
                  <c:v>2016-06-15 17:49</c:v>
                </c:pt>
                <c:pt idx="4892">
                  <c:v>2016-06-15 17:50</c:v>
                </c:pt>
                <c:pt idx="4893">
                  <c:v>2016-06-15 17:50</c:v>
                </c:pt>
                <c:pt idx="4894">
                  <c:v>2016-06-15 17:50</c:v>
                </c:pt>
                <c:pt idx="4895">
                  <c:v>2016-06-15 17:50</c:v>
                </c:pt>
                <c:pt idx="4896">
                  <c:v>2016-06-15 17:50</c:v>
                </c:pt>
                <c:pt idx="4897">
                  <c:v>2016-06-15 17:50</c:v>
                </c:pt>
                <c:pt idx="4898">
                  <c:v>2016-06-15 17:50</c:v>
                </c:pt>
                <c:pt idx="4899">
                  <c:v>2016-06-15 17:50</c:v>
                </c:pt>
                <c:pt idx="4900">
                  <c:v>2016-06-15 17:50</c:v>
                </c:pt>
                <c:pt idx="4901">
                  <c:v>2016-06-15 17:50</c:v>
                </c:pt>
                <c:pt idx="4902">
                  <c:v>2016-06-15 17:50</c:v>
                </c:pt>
                <c:pt idx="4903">
                  <c:v>2016-06-15 17:50</c:v>
                </c:pt>
                <c:pt idx="4904">
                  <c:v>2016-06-15 17:50</c:v>
                </c:pt>
                <c:pt idx="4905">
                  <c:v>2016-06-15 17:50</c:v>
                </c:pt>
                <c:pt idx="4906">
                  <c:v>2016-06-15 17:50</c:v>
                </c:pt>
                <c:pt idx="4907">
                  <c:v>2016-06-15 17:50</c:v>
                </c:pt>
                <c:pt idx="4908">
                  <c:v>2016-06-15 17:50</c:v>
                </c:pt>
                <c:pt idx="4909">
                  <c:v>2016-06-15 17:50</c:v>
                </c:pt>
                <c:pt idx="4910">
                  <c:v>2016-06-15 17:50</c:v>
                </c:pt>
                <c:pt idx="4911">
                  <c:v>2016-06-15 17:50</c:v>
                </c:pt>
                <c:pt idx="4912">
                  <c:v>2016-06-15 17:50</c:v>
                </c:pt>
                <c:pt idx="4913">
                  <c:v>2016-06-15 17:50</c:v>
                </c:pt>
                <c:pt idx="4914">
                  <c:v>2016-06-15 17:50</c:v>
                </c:pt>
                <c:pt idx="4915">
                  <c:v>2016-06-15 17:50</c:v>
                </c:pt>
                <c:pt idx="4916">
                  <c:v>2016-06-15 17:50</c:v>
                </c:pt>
                <c:pt idx="4917">
                  <c:v>2016-06-15 17:50</c:v>
                </c:pt>
                <c:pt idx="4918">
                  <c:v>2016-06-15 17:50</c:v>
                </c:pt>
                <c:pt idx="4919">
                  <c:v>2016-06-15 17:50</c:v>
                </c:pt>
                <c:pt idx="4920">
                  <c:v>2016-06-15 17:50</c:v>
                </c:pt>
                <c:pt idx="4921">
                  <c:v>2016-06-15 17:50</c:v>
                </c:pt>
                <c:pt idx="4922">
                  <c:v>2016-06-15 17:50</c:v>
                </c:pt>
                <c:pt idx="4923">
                  <c:v>2016-06-15 17:50</c:v>
                </c:pt>
                <c:pt idx="4924">
                  <c:v>2016-06-15 17:50</c:v>
                </c:pt>
                <c:pt idx="4925">
                  <c:v>2016-06-15 17:50</c:v>
                </c:pt>
                <c:pt idx="4926">
                  <c:v>2016-06-15 17:50</c:v>
                </c:pt>
                <c:pt idx="4927">
                  <c:v>2016-06-15 17:50</c:v>
                </c:pt>
                <c:pt idx="4928">
                  <c:v>2016-06-15 17:50</c:v>
                </c:pt>
                <c:pt idx="4929">
                  <c:v>2016-06-15 17:50</c:v>
                </c:pt>
                <c:pt idx="4930">
                  <c:v>2016-06-15 17:50</c:v>
                </c:pt>
                <c:pt idx="4931">
                  <c:v>2016-06-15 17:50</c:v>
                </c:pt>
                <c:pt idx="4932">
                  <c:v>2016-06-15 17:50</c:v>
                </c:pt>
                <c:pt idx="4933">
                  <c:v>2016-06-15 17:50</c:v>
                </c:pt>
                <c:pt idx="4934">
                  <c:v>2016-06-15 17:50</c:v>
                </c:pt>
                <c:pt idx="4935">
                  <c:v>2016-06-15 17:50</c:v>
                </c:pt>
                <c:pt idx="4936">
                  <c:v>2016-06-15 17:50</c:v>
                </c:pt>
                <c:pt idx="4937">
                  <c:v>2016-06-15 17:50</c:v>
                </c:pt>
                <c:pt idx="4938">
                  <c:v>2016-06-15 17:50</c:v>
                </c:pt>
                <c:pt idx="4939">
                  <c:v>2016-06-15 17:50</c:v>
                </c:pt>
                <c:pt idx="4940">
                  <c:v>2016-06-15 17:50</c:v>
                </c:pt>
                <c:pt idx="4941">
                  <c:v>2016-06-15 17:50</c:v>
                </c:pt>
                <c:pt idx="4942">
                  <c:v>2016-06-15 17:50</c:v>
                </c:pt>
                <c:pt idx="4943">
                  <c:v>2016-06-15 17:50</c:v>
                </c:pt>
                <c:pt idx="4944">
                  <c:v>2016-06-15 17:50</c:v>
                </c:pt>
                <c:pt idx="4945">
                  <c:v>2016-06-15 17:50</c:v>
                </c:pt>
                <c:pt idx="4946">
                  <c:v>2016-06-15 17:50</c:v>
                </c:pt>
                <c:pt idx="4947">
                  <c:v>2016-06-15 17:50</c:v>
                </c:pt>
                <c:pt idx="4948">
                  <c:v>2016-06-15 17:51</c:v>
                </c:pt>
                <c:pt idx="4949">
                  <c:v>2016-06-15 17:51</c:v>
                </c:pt>
                <c:pt idx="4950">
                  <c:v>2016-06-15 17:51</c:v>
                </c:pt>
                <c:pt idx="4951">
                  <c:v>2016-06-15 17:51</c:v>
                </c:pt>
                <c:pt idx="4952">
                  <c:v>2016-06-15 17:51</c:v>
                </c:pt>
                <c:pt idx="4953">
                  <c:v>2016-06-15 17:51</c:v>
                </c:pt>
                <c:pt idx="4954">
                  <c:v>2016-06-15 17:51</c:v>
                </c:pt>
                <c:pt idx="4955">
                  <c:v>2016-06-15 17:51</c:v>
                </c:pt>
                <c:pt idx="4956">
                  <c:v>2016-06-15 17:51</c:v>
                </c:pt>
                <c:pt idx="4957">
                  <c:v>2016-06-15 17:51</c:v>
                </c:pt>
                <c:pt idx="4958">
                  <c:v>2016-06-15 17:51</c:v>
                </c:pt>
                <c:pt idx="4959">
                  <c:v>2016-06-15 17:51</c:v>
                </c:pt>
                <c:pt idx="4960">
                  <c:v>2016-06-15 17:51</c:v>
                </c:pt>
                <c:pt idx="4961">
                  <c:v>2016-06-15 17:51</c:v>
                </c:pt>
                <c:pt idx="4962">
                  <c:v>2016-06-15 17:51</c:v>
                </c:pt>
                <c:pt idx="4963">
                  <c:v>2016-06-15 17:51</c:v>
                </c:pt>
                <c:pt idx="4964">
                  <c:v>2016-06-15 17:51</c:v>
                </c:pt>
                <c:pt idx="4965">
                  <c:v>2016-06-15 17:51</c:v>
                </c:pt>
                <c:pt idx="4966">
                  <c:v>2016-06-15 17:51</c:v>
                </c:pt>
                <c:pt idx="4967">
                  <c:v>2016-06-15 17:51</c:v>
                </c:pt>
                <c:pt idx="4968">
                  <c:v>2016-06-15 17:51</c:v>
                </c:pt>
                <c:pt idx="4969">
                  <c:v>2016-06-15 17:51</c:v>
                </c:pt>
                <c:pt idx="4970">
                  <c:v>2016-06-15 17:51</c:v>
                </c:pt>
                <c:pt idx="4971">
                  <c:v>2016-06-15 17:51</c:v>
                </c:pt>
                <c:pt idx="4972">
                  <c:v>2016-06-15 17:51</c:v>
                </c:pt>
                <c:pt idx="4973">
                  <c:v>2016-06-15 17:51</c:v>
                </c:pt>
                <c:pt idx="4974">
                  <c:v>2016-06-15 17:51</c:v>
                </c:pt>
                <c:pt idx="4975">
                  <c:v>2016-06-15 17:51</c:v>
                </c:pt>
                <c:pt idx="4976">
                  <c:v>2016-06-15 17:51</c:v>
                </c:pt>
                <c:pt idx="4977">
                  <c:v>2016-06-15 17:51</c:v>
                </c:pt>
                <c:pt idx="4978">
                  <c:v>2016-06-15 17:51</c:v>
                </c:pt>
                <c:pt idx="4979">
                  <c:v>2016-06-15 17:51</c:v>
                </c:pt>
                <c:pt idx="4980">
                  <c:v>2016-06-15 17:51</c:v>
                </c:pt>
                <c:pt idx="4981">
                  <c:v>2016-06-15 17:51</c:v>
                </c:pt>
                <c:pt idx="4982">
                  <c:v>2016-06-15 17:51</c:v>
                </c:pt>
                <c:pt idx="4983">
                  <c:v>2016-06-15 17:51</c:v>
                </c:pt>
                <c:pt idx="4984">
                  <c:v>2016-06-15 17:51</c:v>
                </c:pt>
                <c:pt idx="4985">
                  <c:v>2016-06-15 17:51</c:v>
                </c:pt>
                <c:pt idx="4986">
                  <c:v>2016-06-15 17:51</c:v>
                </c:pt>
                <c:pt idx="4987">
                  <c:v>2016-06-15 17:51</c:v>
                </c:pt>
                <c:pt idx="4988">
                  <c:v>2016-06-15 17:51</c:v>
                </c:pt>
                <c:pt idx="4989">
                  <c:v>2016-06-15 17:51</c:v>
                </c:pt>
                <c:pt idx="4990">
                  <c:v>2016-06-15 17:51</c:v>
                </c:pt>
                <c:pt idx="4991">
                  <c:v>2016-06-15 17:51</c:v>
                </c:pt>
                <c:pt idx="4992">
                  <c:v>2016-06-15 17:51</c:v>
                </c:pt>
                <c:pt idx="4993">
                  <c:v>2016-06-15 17:51</c:v>
                </c:pt>
                <c:pt idx="4994">
                  <c:v>2016-06-15 17:51</c:v>
                </c:pt>
                <c:pt idx="4995">
                  <c:v>2016-06-15 17:51</c:v>
                </c:pt>
                <c:pt idx="4996">
                  <c:v>2016-06-15 17:51</c:v>
                </c:pt>
                <c:pt idx="4997">
                  <c:v>2016-06-15 17:51</c:v>
                </c:pt>
                <c:pt idx="4998">
                  <c:v>2016-06-15 17:51</c:v>
                </c:pt>
                <c:pt idx="4999">
                  <c:v>2016-06-15 17:51</c:v>
                </c:pt>
                <c:pt idx="5000">
                  <c:v>2016-06-15 17:51</c:v>
                </c:pt>
                <c:pt idx="5001">
                  <c:v>2016-06-15 17:51</c:v>
                </c:pt>
                <c:pt idx="5002">
                  <c:v>2016-06-15 17:51</c:v>
                </c:pt>
                <c:pt idx="5003">
                  <c:v>2016-06-15 17:51</c:v>
                </c:pt>
                <c:pt idx="5004">
                  <c:v>2016-06-15 17:51</c:v>
                </c:pt>
                <c:pt idx="5005">
                  <c:v>2016-06-15 17:52</c:v>
                </c:pt>
                <c:pt idx="5006">
                  <c:v>2016-06-15 17:52</c:v>
                </c:pt>
                <c:pt idx="5007">
                  <c:v>2016-06-15 17:52</c:v>
                </c:pt>
                <c:pt idx="5008">
                  <c:v>2016-06-15 17:52</c:v>
                </c:pt>
                <c:pt idx="5009">
                  <c:v>2016-06-15 17:52</c:v>
                </c:pt>
                <c:pt idx="5010">
                  <c:v>2016-06-15 17:52</c:v>
                </c:pt>
                <c:pt idx="5011">
                  <c:v>2016-06-15 17:52</c:v>
                </c:pt>
                <c:pt idx="5012">
                  <c:v>2016-06-15 17:52</c:v>
                </c:pt>
                <c:pt idx="5013">
                  <c:v>2016-06-15 17:52</c:v>
                </c:pt>
                <c:pt idx="5014">
                  <c:v>2016-06-15 17:52</c:v>
                </c:pt>
                <c:pt idx="5015">
                  <c:v>2016-06-15 17:52</c:v>
                </c:pt>
                <c:pt idx="5016">
                  <c:v>2016-06-15 17:52</c:v>
                </c:pt>
                <c:pt idx="5017">
                  <c:v>2016-06-15 17:52</c:v>
                </c:pt>
                <c:pt idx="5018">
                  <c:v>2016-06-15 17:52</c:v>
                </c:pt>
                <c:pt idx="5019">
                  <c:v>2016-06-15 17:52</c:v>
                </c:pt>
                <c:pt idx="5020">
                  <c:v>2016-06-15 17:52</c:v>
                </c:pt>
                <c:pt idx="5021">
                  <c:v>2016-06-15 17:52</c:v>
                </c:pt>
                <c:pt idx="5022">
                  <c:v>2016-06-15 17:52</c:v>
                </c:pt>
                <c:pt idx="5023">
                  <c:v>2016-06-15 17:52</c:v>
                </c:pt>
                <c:pt idx="5024">
                  <c:v>2016-06-15 17:52</c:v>
                </c:pt>
                <c:pt idx="5025">
                  <c:v>2016-06-15 17:52</c:v>
                </c:pt>
                <c:pt idx="5026">
                  <c:v>2016-06-15 17:52</c:v>
                </c:pt>
                <c:pt idx="5027">
                  <c:v>2016-06-15 17:52</c:v>
                </c:pt>
                <c:pt idx="5028">
                  <c:v>2016-06-15 17:52</c:v>
                </c:pt>
                <c:pt idx="5029">
                  <c:v>2016-06-15 17:52</c:v>
                </c:pt>
                <c:pt idx="5030">
                  <c:v>2016-06-15 17:52</c:v>
                </c:pt>
                <c:pt idx="5031">
                  <c:v>2016-06-15 17:52</c:v>
                </c:pt>
                <c:pt idx="5032">
                  <c:v>2016-06-15 17:52</c:v>
                </c:pt>
                <c:pt idx="5033">
                  <c:v>2016-06-15 17:52</c:v>
                </c:pt>
                <c:pt idx="5034">
                  <c:v>2016-06-15 17:52</c:v>
                </c:pt>
                <c:pt idx="5035">
                  <c:v>2016-06-15 17:52</c:v>
                </c:pt>
                <c:pt idx="5036">
                  <c:v>2016-06-15 17:52</c:v>
                </c:pt>
                <c:pt idx="5037">
                  <c:v>2016-06-15 17:52</c:v>
                </c:pt>
                <c:pt idx="5038">
                  <c:v>2016-06-15 17:52</c:v>
                </c:pt>
                <c:pt idx="5039">
                  <c:v>2016-06-15 17:52</c:v>
                </c:pt>
                <c:pt idx="5040">
                  <c:v>2016-06-15 17:52</c:v>
                </c:pt>
                <c:pt idx="5041">
                  <c:v>2016-06-15 17:52</c:v>
                </c:pt>
                <c:pt idx="5042">
                  <c:v>2016-06-15 17:52</c:v>
                </c:pt>
                <c:pt idx="5043">
                  <c:v>2016-06-15 17:52</c:v>
                </c:pt>
                <c:pt idx="5044">
                  <c:v>2016-06-15 17:52</c:v>
                </c:pt>
                <c:pt idx="5045">
                  <c:v>2016-06-15 17:52</c:v>
                </c:pt>
                <c:pt idx="5046">
                  <c:v>2016-06-15 17:52</c:v>
                </c:pt>
                <c:pt idx="5047">
                  <c:v>2016-06-15 17:52</c:v>
                </c:pt>
                <c:pt idx="5048">
                  <c:v>2016-06-15 17:52</c:v>
                </c:pt>
                <c:pt idx="5049">
                  <c:v>2016-06-15 17:52</c:v>
                </c:pt>
                <c:pt idx="5050">
                  <c:v>2016-06-15 17:52</c:v>
                </c:pt>
                <c:pt idx="5051">
                  <c:v>2016-06-15 17:52</c:v>
                </c:pt>
                <c:pt idx="5052">
                  <c:v>2016-06-15 17:52</c:v>
                </c:pt>
                <c:pt idx="5053">
                  <c:v>2016-06-15 17:52</c:v>
                </c:pt>
                <c:pt idx="5054">
                  <c:v>2016-06-15 17:52</c:v>
                </c:pt>
                <c:pt idx="5055">
                  <c:v>2016-06-15 17:52</c:v>
                </c:pt>
                <c:pt idx="5056">
                  <c:v>2016-06-15 17:52</c:v>
                </c:pt>
                <c:pt idx="5057">
                  <c:v>2016-06-15 17:52</c:v>
                </c:pt>
                <c:pt idx="5058">
                  <c:v>2016-06-15 17:52</c:v>
                </c:pt>
                <c:pt idx="5059">
                  <c:v>2016-06-15 17:52</c:v>
                </c:pt>
                <c:pt idx="5060">
                  <c:v>2016-06-15 17:52</c:v>
                </c:pt>
                <c:pt idx="5061">
                  <c:v>2016-06-15 17:52</c:v>
                </c:pt>
                <c:pt idx="5062">
                  <c:v>2016-06-15 17:52</c:v>
                </c:pt>
                <c:pt idx="5063">
                  <c:v>2016-06-15 17:53</c:v>
                </c:pt>
                <c:pt idx="5064">
                  <c:v>2016-06-15 17:53</c:v>
                </c:pt>
                <c:pt idx="5065">
                  <c:v>2016-06-15 17:53</c:v>
                </c:pt>
                <c:pt idx="5066">
                  <c:v>2016-06-15 17:53</c:v>
                </c:pt>
                <c:pt idx="5067">
                  <c:v>2016-06-15 17:53</c:v>
                </c:pt>
                <c:pt idx="5068">
                  <c:v>2016-06-15 17:53</c:v>
                </c:pt>
                <c:pt idx="5069">
                  <c:v>2016-06-15 17:53</c:v>
                </c:pt>
                <c:pt idx="5070">
                  <c:v>2016-06-15 17:53</c:v>
                </c:pt>
                <c:pt idx="5071">
                  <c:v>2016-06-15 17:53</c:v>
                </c:pt>
                <c:pt idx="5072">
                  <c:v>2016-06-15 17:53</c:v>
                </c:pt>
                <c:pt idx="5073">
                  <c:v>2016-06-15 17:53</c:v>
                </c:pt>
                <c:pt idx="5074">
                  <c:v>2016-06-15 17:53</c:v>
                </c:pt>
                <c:pt idx="5075">
                  <c:v>2016-06-15 17:53</c:v>
                </c:pt>
                <c:pt idx="5076">
                  <c:v>2016-06-15 17:53</c:v>
                </c:pt>
                <c:pt idx="5077">
                  <c:v>2016-06-15 17:53</c:v>
                </c:pt>
                <c:pt idx="5078">
                  <c:v>2016-06-15 17:53</c:v>
                </c:pt>
                <c:pt idx="5079">
                  <c:v>2016-06-15 17:53</c:v>
                </c:pt>
                <c:pt idx="5080">
                  <c:v>2016-06-15 17:53</c:v>
                </c:pt>
                <c:pt idx="5081">
                  <c:v>2016-06-15 17:53</c:v>
                </c:pt>
                <c:pt idx="5082">
                  <c:v>2016-06-15 17:53</c:v>
                </c:pt>
                <c:pt idx="5083">
                  <c:v>2016-06-15 17:53</c:v>
                </c:pt>
                <c:pt idx="5084">
                  <c:v>2016-06-15 17:53</c:v>
                </c:pt>
                <c:pt idx="5085">
                  <c:v>2016-06-15 17:53</c:v>
                </c:pt>
                <c:pt idx="5086">
                  <c:v>2016-06-15 17:53</c:v>
                </c:pt>
                <c:pt idx="5087">
                  <c:v>2016-06-15 17:53</c:v>
                </c:pt>
                <c:pt idx="5088">
                  <c:v>2016-06-15 17:53</c:v>
                </c:pt>
                <c:pt idx="5089">
                  <c:v>2016-06-15 17:53</c:v>
                </c:pt>
                <c:pt idx="5090">
                  <c:v>2016-06-15 17:53</c:v>
                </c:pt>
                <c:pt idx="5091">
                  <c:v>2016-06-15 17:53</c:v>
                </c:pt>
                <c:pt idx="5092">
                  <c:v>2016-06-15 17:53</c:v>
                </c:pt>
                <c:pt idx="5093">
                  <c:v>2016-06-15 17:53</c:v>
                </c:pt>
                <c:pt idx="5094">
                  <c:v>2016-06-15 17:53</c:v>
                </c:pt>
                <c:pt idx="5095">
                  <c:v>2016-06-15 17:53</c:v>
                </c:pt>
                <c:pt idx="5096">
                  <c:v>2016-06-15 17:53</c:v>
                </c:pt>
                <c:pt idx="5097">
                  <c:v>2016-06-15 17:53</c:v>
                </c:pt>
                <c:pt idx="5098">
                  <c:v>2016-06-15 17:53</c:v>
                </c:pt>
                <c:pt idx="5099">
                  <c:v>2016-06-15 17:53</c:v>
                </c:pt>
                <c:pt idx="5100">
                  <c:v>2016-06-15 17:53</c:v>
                </c:pt>
                <c:pt idx="5101">
                  <c:v>2016-06-15 17:53</c:v>
                </c:pt>
                <c:pt idx="5102">
                  <c:v>2016-06-15 17:53</c:v>
                </c:pt>
                <c:pt idx="5103">
                  <c:v>2016-06-15 17:53</c:v>
                </c:pt>
                <c:pt idx="5104">
                  <c:v>2016-06-15 17:53</c:v>
                </c:pt>
                <c:pt idx="5105">
                  <c:v>2016-06-15 17:53</c:v>
                </c:pt>
                <c:pt idx="5106">
                  <c:v>2016-06-15 17:53</c:v>
                </c:pt>
                <c:pt idx="5107">
                  <c:v>2016-06-15 17:53</c:v>
                </c:pt>
                <c:pt idx="5108">
                  <c:v>2016-06-15 17:53</c:v>
                </c:pt>
                <c:pt idx="5109">
                  <c:v>2016-06-15 17:53</c:v>
                </c:pt>
                <c:pt idx="5110">
                  <c:v>2016-06-15 17:53</c:v>
                </c:pt>
                <c:pt idx="5111">
                  <c:v>2016-06-15 17:53</c:v>
                </c:pt>
                <c:pt idx="5112">
                  <c:v>2016-06-15 17:53</c:v>
                </c:pt>
                <c:pt idx="5113">
                  <c:v>2016-06-15 17:53</c:v>
                </c:pt>
                <c:pt idx="5114">
                  <c:v>2016-06-15 17:53</c:v>
                </c:pt>
                <c:pt idx="5115">
                  <c:v>2016-06-15 17:53</c:v>
                </c:pt>
                <c:pt idx="5116">
                  <c:v>2016-06-15 17:53</c:v>
                </c:pt>
                <c:pt idx="5117">
                  <c:v>2016-06-15 17:53</c:v>
                </c:pt>
                <c:pt idx="5118">
                  <c:v>2016-06-15 17:53</c:v>
                </c:pt>
                <c:pt idx="5119">
                  <c:v>2016-06-15 17:53</c:v>
                </c:pt>
                <c:pt idx="5120">
                  <c:v>2016-06-15 17:54</c:v>
                </c:pt>
                <c:pt idx="5121">
                  <c:v>2016-06-15 17:54</c:v>
                </c:pt>
                <c:pt idx="5122">
                  <c:v>2016-06-15 17:54</c:v>
                </c:pt>
                <c:pt idx="5123">
                  <c:v>2016-06-15 17:54</c:v>
                </c:pt>
                <c:pt idx="5124">
                  <c:v>2016-06-15 17:54</c:v>
                </c:pt>
                <c:pt idx="5125">
                  <c:v>2016-06-15 17:54</c:v>
                </c:pt>
                <c:pt idx="5126">
                  <c:v>2016-06-15 17:54</c:v>
                </c:pt>
                <c:pt idx="5127">
                  <c:v>2016-06-15 17:54</c:v>
                </c:pt>
                <c:pt idx="5128">
                  <c:v>2016-06-15 17:54</c:v>
                </c:pt>
                <c:pt idx="5129">
                  <c:v>2016-06-15 17:54</c:v>
                </c:pt>
                <c:pt idx="5130">
                  <c:v>2016-06-15 17:54</c:v>
                </c:pt>
                <c:pt idx="5131">
                  <c:v>2016-06-15 17:54</c:v>
                </c:pt>
                <c:pt idx="5132">
                  <c:v>2016-06-15 17:54</c:v>
                </c:pt>
                <c:pt idx="5133">
                  <c:v>2016-06-15 17:54</c:v>
                </c:pt>
                <c:pt idx="5134">
                  <c:v>2016-06-15 17:54</c:v>
                </c:pt>
                <c:pt idx="5135">
                  <c:v>2016-06-15 17:54</c:v>
                </c:pt>
                <c:pt idx="5136">
                  <c:v>2016-06-15 17:54</c:v>
                </c:pt>
                <c:pt idx="5137">
                  <c:v>2016-06-15 17:54</c:v>
                </c:pt>
                <c:pt idx="5138">
                  <c:v>2016-06-15 17:54</c:v>
                </c:pt>
                <c:pt idx="5139">
                  <c:v>2016-06-15 17:54</c:v>
                </c:pt>
                <c:pt idx="5140">
                  <c:v>2016-06-15 17:54</c:v>
                </c:pt>
                <c:pt idx="5141">
                  <c:v>2016-06-15 17:54</c:v>
                </c:pt>
                <c:pt idx="5142">
                  <c:v>2016-06-15 17:54</c:v>
                </c:pt>
                <c:pt idx="5143">
                  <c:v>2016-06-15 17:54</c:v>
                </c:pt>
                <c:pt idx="5144">
                  <c:v>2016-06-15 17:54</c:v>
                </c:pt>
                <c:pt idx="5145">
                  <c:v>2016-06-15 17:54</c:v>
                </c:pt>
                <c:pt idx="5146">
                  <c:v>2016-06-15 17:54</c:v>
                </c:pt>
                <c:pt idx="5147">
                  <c:v>2016-06-15 17:54</c:v>
                </c:pt>
                <c:pt idx="5148">
                  <c:v>2016-06-15 17:54</c:v>
                </c:pt>
                <c:pt idx="5149">
                  <c:v>2016-06-15 17:54</c:v>
                </c:pt>
                <c:pt idx="5150">
                  <c:v>2016-06-15 17:54</c:v>
                </c:pt>
                <c:pt idx="5151">
                  <c:v>2016-06-15 17:54</c:v>
                </c:pt>
                <c:pt idx="5152">
                  <c:v>2016-06-15 17:54</c:v>
                </c:pt>
                <c:pt idx="5153">
                  <c:v>2016-06-15 17:54</c:v>
                </c:pt>
                <c:pt idx="5154">
                  <c:v>2016-06-15 17:54</c:v>
                </c:pt>
                <c:pt idx="5155">
                  <c:v>2016-06-15 17:54</c:v>
                </c:pt>
                <c:pt idx="5156">
                  <c:v>2016-06-15 17:54</c:v>
                </c:pt>
                <c:pt idx="5157">
                  <c:v>2016-06-15 17:54</c:v>
                </c:pt>
                <c:pt idx="5158">
                  <c:v>2016-06-15 17:54</c:v>
                </c:pt>
                <c:pt idx="5159">
                  <c:v>2016-06-15 17:54</c:v>
                </c:pt>
                <c:pt idx="5160">
                  <c:v>2016-06-15 17:54</c:v>
                </c:pt>
                <c:pt idx="5161">
                  <c:v>2016-06-15 17:54</c:v>
                </c:pt>
                <c:pt idx="5162">
                  <c:v>2016-06-15 17:54</c:v>
                </c:pt>
                <c:pt idx="5163">
                  <c:v>2016-06-15 17:54</c:v>
                </c:pt>
                <c:pt idx="5164">
                  <c:v>2016-06-15 17:54</c:v>
                </c:pt>
                <c:pt idx="5165">
                  <c:v>2016-06-15 17:54</c:v>
                </c:pt>
                <c:pt idx="5166">
                  <c:v>2016-06-15 17:54</c:v>
                </c:pt>
                <c:pt idx="5167">
                  <c:v>2016-06-15 17:54</c:v>
                </c:pt>
                <c:pt idx="5168">
                  <c:v>2016-06-15 17:54</c:v>
                </c:pt>
                <c:pt idx="5169">
                  <c:v>2016-06-15 17:54</c:v>
                </c:pt>
                <c:pt idx="5170">
                  <c:v>2016-06-15 17:54</c:v>
                </c:pt>
                <c:pt idx="5171">
                  <c:v>2016-06-15 17:54</c:v>
                </c:pt>
                <c:pt idx="5172">
                  <c:v>2016-06-15 17:54</c:v>
                </c:pt>
                <c:pt idx="5173">
                  <c:v>2016-06-15 17:54</c:v>
                </c:pt>
                <c:pt idx="5174">
                  <c:v>2016-06-15 17:54</c:v>
                </c:pt>
                <c:pt idx="5175">
                  <c:v>2016-06-15 17:54</c:v>
                </c:pt>
                <c:pt idx="5176">
                  <c:v>2016-06-15 17:55</c:v>
                </c:pt>
                <c:pt idx="5177">
                  <c:v>2016-06-15 17:55</c:v>
                </c:pt>
                <c:pt idx="5178">
                  <c:v>2016-06-15 17:55</c:v>
                </c:pt>
                <c:pt idx="5179">
                  <c:v>2016-06-15 17:55</c:v>
                </c:pt>
                <c:pt idx="5180">
                  <c:v>2016-06-15 17:55</c:v>
                </c:pt>
                <c:pt idx="5181">
                  <c:v>2016-06-15 17:55</c:v>
                </c:pt>
                <c:pt idx="5182">
                  <c:v>2016-06-15 17:55</c:v>
                </c:pt>
                <c:pt idx="5183">
                  <c:v>2016-06-15 17:55</c:v>
                </c:pt>
                <c:pt idx="5184">
                  <c:v>2016-06-15 17:55</c:v>
                </c:pt>
                <c:pt idx="5185">
                  <c:v>2016-06-15 17:55</c:v>
                </c:pt>
                <c:pt idx="5186">
                  <c:v>2016-06-15 17:55</c:v>
                </c:pt>
                <c:pt idx="5187">
                  <c:v>2016-06-15 17:55</c:v>
                </c:pt>
                <c:pt idx="5188">
                  <c:v>2016-06-15 17:55</c:v>
                </c:pt>
                <c:pt idx="5189">
                  <c:v>2016-06-15 17:55</c:v>
                </c:pt>
                <c:pt idx="5190">
                  <c:v>2016-06-15 17:55</c:v>
                </c:pt>
                <c:pt idx="5191">
                  <c:v>2016-06-15 17:55</c:v>
                </c:pt>
                <c:pt idx="5192">
                  <c:v>2016-06-15 17:55</c:v>
                </c:pt>
                <c:pt idx="5193">
                  <c:v>2016-06-15 17:55</c:v>
                </c:pt>
                <c:pt idx="5194">
                  <c:v>2016-06-15 17:55</c:v>
                </c:pt>
                <c:pt idx="5195">
                  <c:v>2016-06-15 17:55</c:v>
                </c:pt>
                <c:pt idx="5196">
                  <c:v>2016-06-15 17:55</c:v>
                </c:pt>
                <c:pt idx="5197">
                  <c:v>2016-06-15 17:55</c:v>
                </c:pt>
                <c:pt idx="5198">
                  <c:v>2016-06-15 17:55</c:v>
                </c:pt>
                <c:pt idx="5199">
                  <c:v>2016-06-15 17:55</c:v>
                </c:pt>
                <c:pt idx="5200">
                  <c:v>2016-06-15 17:55</c:v>
                </c:pt>
                <c:pt idx="5201">
                  <c:v>2016-06-15 17:55</c:v>
                </c:pt>
                <c:pt idx="5202">
                  <c:v>2016-06-15 17:55</c:v>
                </c:pt>
                <c:pt idx="5203">
                  <c:v>2016-06-15 17:55</c:v>
                </c:pt>
                <c:pt idx="5204">
                  <c:v>2016-06-15 17:55</c:v>
                </c:pt>
                <c:pt idx="5205">
                  <c:v>2016-06-15 17:55</c:v>
                </c:pt>
                <c:pt idx="5206">
                  <c:v>2016-06-15 17:55</c:v>
                </c:pt>
                <c:pt idx="5207">
                  <c:v>2016-06-15 17:55</c:v>
                </c:pt>
                <c:pt idx="5208">
                  <c:v>2016-06-15 17:55</c:v>
                </c:pt>
                <c:pt idx="5209">
                  <c:v>2016-06-15 17:55</c:v>
                </c:pt>
                <c:pt idx="5210">
                  <c:v>2016-06-15 17:55</c:v>
                </c:pt>
                <c:pt idx="5211">
                  <c:v>2016-06-15 17:55</c:v>
                </c:pt>
                <c:pt idx="5212">
                  <c:v>2016-06-15 17:55</c:v>
                </c:pt>
                <c:pt idx="5213">
                  <c:v>2016-06-15 17:55</c:v>
                </c:pt>
                <c:pt idx="5214">
                  <c:v>2016-06-15 17:55</c:v>
                </c:pt>
                <c:pt idx="5215">
                  <c:v>2016-06-15 17:55</c:v>
                </c:pt>
                <c:pt idx="5216">
                  <c:v>2016-06-15 17:55</c:v>
                </c:pt>
                <c:pt idx="5217">
                  <c:v>2016-06-15 17:55</c:v>
                </c:pt>
                <c:pt idx="5218">
                  <c:v>2016-06-15 17:55</c:v>
                </c:pt>
                <c:pt idx="5219">
                  <c:v>2016-06-15 17:55</c:v>
                </c:pt>
                <c:pt idx="5220">
                  <c:v>2016-06-15 17:55</c:v>
                </c:pt>
                <c:pt idx="5221">
                  <c:v>2016-06-15 17:55</c:v>
                </c:pt>
                <c:pt idx="5222">
                  <c:v>2016-06-15 17:55</c:v>
                </c:pt>
                <c:pt idx="5223">
                  <c:v>2016-06-15 17:55</c:v>
                </c:pt>
                <c:pt idx="5224">
                  <c:v>2016-06-15 17:55</c:v>
                </c:pt>
                <c:pt idx="5225">
                  <c:v>2016-06-15 17:55</c:v>
                </c:pt>
                <c:pt idx="5226">
                  <c:v>2016-06-15 17:55</c:v>
                </c:pt>
                <c:pt idx="5227">
                  <c:v>2016-06-15 17:55</c:v>
                </c:pt>
                <c:pt idx="5228">
                  <c:v>2016-06-15 17:55</c:v>
                </c:pt>
                <c:pt idx="5229">
                  <c:v>2016-06-15 17:55</c:v>
                </c:pt>
                <c:pt idx="5230">
                  <c:v>2016-06-15 17:55</c:v>
                </c:pt>
                <c:pt idx="5231">
                  <c:v>2016-06-15 17:55</c:v>
                </c:pt>
                <c:pt idx="5232">
                  <c:v>2016-06-15 17:55</c:v>
                </c:pt>
                <c:pt idx="5233">
                  <c:v>2016-06-15 17:56</c:v>
                </c:pt>
                <c:pt idx="5234">
                  <c:v>2016-06-15 17:56</c:v>
                </c:pt>
                <c:pt idx="5235">
                  <c:v>2016-06-15 17:56</c:v>
                </c:pt>
                <c:pt idx="5236">
                  <c:v>2016-06-15 17:56</c:v>
                </c:pt>
                <c:pt idx="5237">
                  <c:v>2016-06-15 17:56</c:v>
                </c:pt>
                <c:pt idx="5238">
                  <c:v>2016-06-15 17:56</c:v>
                </c:pt>
                <c:pt idx="5239">
                  <c:v>2016-06-15 17:56</c:v>
                </c:pt>
                <c:pt idx="5240">
                  <c:v>2016-06-15 17:56</c:v>
                </c:pt>
                <c:pt idx="5241">
                  <c:v>2016-06-15 17:56</c:v>
                </c:pt>
                <c:pt idx="5242">
                  <c:v>2016-06-15 17:56</c:v>
                </c:pt>
                <c:pt idx="5243">
                  <c:v>2016-06-15 17:56</c:v>
                </c:pt>
                <c:pt idx="5244">
                  <c:v>2016-06-15 17:56</c:v>
                </c:pt>
                <c:pt idx="5245">
                  <c:v>2016-06-15 17:56</c:v>
                </c:pt>
                <c:pt idx="5246">
                  <c:v>2016-06-15 17:56</c:v>
                </c:pt>
                <c:pt idx="5247">
                  <c:v>2016-06-15 17:56</c:v>
                </c:pt>
                <c:pt idx="5248">
                  <c:v>2016-06-15 17:56</c:v>
                </c:pt>
                <c:pt idx="5249">
                  <c:v>2016-06-15 17:56</c:v>
                </c:pt>
                <c:pt idx="5250">
                  <c:v>2016-06-15 17:56</c:v>
                </c:pt>
                <c:pt idx="5251">
                  <c:v>2016-06-15 17:56</c:v>
                </c:pt>
                <c:pt idx="5252">
                  <c:v>2016-06-15 17:56</c:v>
                </c:pt>
                <c:pt idx="5253">
                  <c:v>2016-06-15 17:56</c:v>
                </c:pt>
                <c:pt idx="5254">
                  <c:v>2016-06-15 17:56</c:v>
                </c:pt>
                <c:pt idx="5255">
                  <c:v>2016-06-15 17:56</c:v>
                </c:pt>
                <c:pt idx="5256">
                  <c:v>2016-06-15 17:56</c:v>
                </c:pt>
                <c:pt idx="5257">
                  <c:v>2016-06-15 17:56</c:v>
                </c:pt>
                <c:pt idx="5258">
                  <c:v>2016-06-15 17:56</c:v>
                </c:pt>
                <c:pt idx="5259">
                  <c:v>2016-06-15 17:56</c:v>
                </c:pt>
                <c:pt idx="5260">
                  <c:v>2016-06-15 17:56</c:v>
                </c:pt>
                <c:pt idx="5261">
                  <c:v>2016-06-15 17:56</c:v>
                </c:pt>
                <c:pt idx="5262">
                  <c:v>2016-06-15 17:56</c:v>
                </c:pt>
                <c:pt idx="5263">
                  <c:v>2016-06-15 17:56</c:v>
                </c:pt>
                <c:pt idx="5264">
                  <c:v>2016-06-15 17:56</c:v>
                </c:pt>
                <c:pt idx="5265">
                  <c:v>2016-06-15 17:56</c:v>
                </c:pt>
                <c:pt idx="5266">
                  <c:v>2016-06-15 17:56</c:v>
                </c:pt>
                <c:pt idx="5267">
                  <c:v>2016-06-15 17:56</c:v>
                </c:pt>
                <c:pt idx="5268">
                  <c:v>2016-06-15 17:56</c:v>
                </c:pt>
                <c:pt idx="5269">
                  <c:v>2016-06-15 17:56</c:v>
                </c:pt>
                <c:pt idx="5270">
                  <c:v>2016-06-15 17:56</c:v>
                </c:pt>
                <c:pt idx="5271">
                  <c:v>2016-06-15 17:56</c:v>
                </c:pt>
                <c:pt idx="5272">
                  <c:v>2016-06-15 17:56</c:v>
                </c:pt>
                <c:pt idx="5273">
                  <c:v>2016-06-15 17:56</c:v>
                </c:pt>
                <c:pt idx="5274">
                  <c:v>2016-06-15 17:56</c:v>
                </c:pt>
                <c:pt idx="5275">
                  <c:v>2016-06-15 17:56</c:v>
                </c:pt>
                <c:pt idx="5276">
                  <c:v>2016-06-15 17:56</c:v>
                </c:pt>
                <c:pt idx="5277">
                  <c:v>2016-06-15 17:56</c:v>
                </c:pt>
                <c:pt idx="5278">
                  <c:v>2016-06-15 17:56</c:v>
                </c:pt>
                <c:pt idx="5279">
                  <c:v>2016-06-15 17:56</c:v>
                </c:pt>
                <c:pt idx="5280">
                  <c:v>2016-06-15 17:56</c:v>
                </c:pt>
                <c:pt idx="5281">
                  <c:v>2016-06-15 17:56</c:v>
                </c:pt>
                <c:pt idx="5282">
                  <c:v>2016-06-15 17:56</c:v>
                </c:pt>
                <c:pt idx="5283">
                  <c:v>2016-06-15 17:56</c:v>
                </c:pt>
                <c:pt idx="5284">
                  <c:v>2016-06-15 17:56</c:v>
                </c:pt>
                <c:pt idx="5285">
                  <c:v>2016-06-15 17:56</c:v>
                </c:pt>
                <c:pt idx="5286">
                  <c:v>2016-06-15 17:56</c:v>
                </c:pt>
                <c:pt idx="5287">
                  <c:v>2016-06-15 17:56</c:v>
                </c:pt>
                <c:pt idx="5288">
                  <c:v>2016-06-15 17:56</c:v>
                </c:pt>
                <c:pt idx="5289">
                  <c:v>2016-06-15 17:56</c:v>
                </c:pt>
                <c:pt idx="5290">
                  <c:v>2016-06-15 17:56</c:v>
                </c:pt>
                <c:pt idx="5291">
                  <c:v>2016-06-15 17:56</c:v>
                </c:pt>
                <c:pt idx="5292">
                  <c:v>2016-06-15 17:57</c:v>
                </c:pt>
                <c:pt idx="5293">
                  <c:v>2016-06-15 17:57</c:v>
                </c:pt>
                <c:pt idx="5294">
                  <c:v>2016-06-15 17:57</c:v>
                </c:pt>
                <c:pt idx="5295">
                  <c:v>2016-06-15 17:57</c:v>
                </c:pt>
                <c:pt idx="5296">
                  <c:v>2016-06-15 17:57</c:v>
                </c:pt>
                <c:pt idx="5297">
                  <c:v>2016-06-15 17:57</c:v>
                </c:pt>
                <c:pt idx="5298">
                  <c:v>2016-06-15 17:57</c:v>
                </c:pt>
                <c:pt idx="5299">
                  <c:v>2016-06-15 17:57</c:v>
                </c:pt>
                <c:pt idx="5300">
                  <c:v>2016-06-15 17:57</c:v>
                </c:pt>
                <c:pt idx="5301">
                  <c:v>2016-06-15 17:57</c:v>
                </c:pt>
                <c:pt idx="5302">
                  <c:v>2016-06-15 17:57</c:v>
                </c:pt>
                <c:pt idx="5303">
                  <c:v>2016-06-15 17:57</c:v>
                </c:pt>
                <c:pt idx="5304">
                  <c:v>2016-06-15 17:57</c:v>
                </c:pt>
                <c:pt idx="5305">
                  <c:v>2016-06-15 17:57</c:v>
                </c:pt>
                <c:pt idx="5306">
                  <c:v>2016-06-15 17:57</c:v>
                </c:pt>
                <c:pt idx="5307">
                  <c:v>2016-06-15 17:57</c:v>
                </c:pt>
                <c:pt idx="5308">
                  <c:v>2016-06-15 17:57</c:v>
                </c:pt>
                <c:pt idx="5309">
                  <c:v>2016-06-15 17:57</c:v>
                </c:pt>
                <c:pt idx="5310">
                  <c:v>2016-06-15 17:57</c:v>
                </c:pt>
                <c:pt idx="5311">
                  <c:v>2016-06-15 17:57</c:v>
                </c:pt>
                <c:pt idx="5312">
                  <c:v>2016-06-15 17:57</c:v>
                </c:pt>
                <c:pt idx="5313">
                  <c:v>2016-06-15 17:57</c:v>
                </c:pt>
                <c:pt idx="5314">
                  <c:v>2016-06-15 17:57</c:v>
                </c:pt>
                <c:pt idx="5315">
                  <c:v>2016-06-15 17:57</c:v>
                </c:pt>
                <c:pt idx="5316">
                  <c:v>2016-06-15 17:57</c:v>
                </c:pt>
                <c:pt idx="5317">
                  <c:v>2016-06-15 17:57</c:v>
                </c:pt>
                <c:pt idx="5318">
                  <c:v>2016-06-15 17:57</c:v>
                </c:pt>
                <c:pt idx="5319">
                  <c:v>2016-06-15 17:57</c:v>
                </c:pt>
                <c:pt idx="5320">
                  <c:v>2016-06-15 17:57</c:v>
                </c:pt>
                <c:pt idx="5321">
                  <c:v>2016-06-15 17:57</c:v>
                </c:pt>
                <c:pt idx="5322">
                  <c:v>2016-06-15 17:57</c:v>
                </c:pt>
                <c:pt idx="5323">
                  <c:v>2016-06-15 17:57</c:v>
                </c:pt>
                <c:pt idx="5324">
                  <c:v>2016-06-15 17:57</c:v>
                </c:pt>
                <c:pt idx="5325">
                  <c:v>2016-06-15 17:57</c:v>
                </c:pt>
                <c:pt idx="5326">
                  <c:v>2016-06-15 17:57</c:v>
                </c:pt>
                <c:pt idx="5327">
                  <c:v>2016-06-15 17:57</c:v>
                </c:pt>
                <c:pt idx="5328">
                  <c:v>2016-06-15 17:57</c:v>
                </c:pt>
                <c:pt idx="5329">
                  <c:v>2016-06-15 17:57</c:v>
                </c:pt>
                <c:pt idx="5330">
                  <c:v>2016-06-15 17:57</c:v>
                </c:pt>
                <c:pt idx="5331">
                  <c:v>2016-06-15 17:57</c:v>
                </c:pt>
                <c:pt idx="5332">
                  <c:v>2016-06-15 17:57</c:v>
                </c:pt>
                <c:pt idx="5333">
                  <c:v>2016-06-15 17:57</c:v>
                </c:pt>
                <c:pt idx="5334">
                  <c:v>2016-06-15 17:57</c:v>
                </c:pt>
                <c:pt idx="5335">
                  <c:v>2016-06-15 17:57</c:v>
                </c:pt>
                <c:pt idx="5336">
                  <c:v>2016-06-15 17:57</c:v>
                </c:pt>
                <c:pt idx="5337">
                  <c:v>2016-06-15 17:57</c:v>
                </c:pt>
                <c:pt idx="5338">
                  <c:v>2016-06-15 17:57</c:v>
                </c:pt>
                <c:pt idx="5339">
                  <c:v>2016-06-15 17:57</c:v>
                </c:pt>
                <c:pt idx="5340">
                  <c:v>2016-06-15 17:57</c:v>
                </c:pt>
                <c:pt idx="5341">
                  <c:v>2016-06-15 17:57</c:v>
                </c:pt>
                <c:pt idx="5342">
                  <c:v>2016-06-15 17:57</c:v>
                </c:pt>
                <c:pt idx="5343">
                  <c:v>2016-06-15 17:57</c:v>
                </c:pt>
                <c:pt idx="5344">
                  <c:v>2016-06-15 17:57</c:v>
                </c:pt>
                <c:pt idx="5345">
                  <c:v>2016-06-15 17:57</c:v>
                </c:pt>
                <c:pt idx="5346">
                  <c:v>2016-06-15 17:57</c:v>
                </c:pt>
                <c:pt idx="5347">
                  <c:v>2016-06-15 17:57</c:v>
                </c:pt>
                <c:pt idx="5348">
                  <c:v>2016-06-15 17:57</c:v>
                </c:pt>
                <c:pt idx="5349">
                  <c:v>2016-06-15 17:57</c:v>
                </c:pt>
                <c:pt idx="5350">
                  <c:v>2016-06-15 17:58</c:v>
                </c:pt>
                <c:pt idx="5351">
                  <c:v>2016-06-15 17:58</c:v>
                </c:pt>
                <c:pt idx="5352">
                  <c:v>2016-06-15 17:58</c:v>
                </c:pt>
                <c:pt idx="5353">
                  <c:v>2016-06-15 17:58</c:v>
                </c:pt>
                <c:pt idx="5354">
                  <c:v>2016-06-15 17:58</c:v>
                </c:pt>
                <c:pt idx="5355">
                  <c:v>2016-06-15 17:58</c:v>
                </c:pt>
                <c:pt idx="5356">
                  <c:v>2016-06-15 17:58</c:v>
                </c:pt>
                <c:pt idx="5357">
                  <c:v>2016-06-15 17:58</c:v>
                </c:pt>
                <c:pt idx="5358">
                  <c:v>2016-06-15 17:58</c:v>
                </c:pt>
                <c:pt idx="5359">
                  <c:v>2016-06-15 17:58</c:v>
                </c:pt>
                <c:pt idx="5360">
                  <c:v>2016-06-15 17:58</c:v>
                </c:pt>
                <c:pt idx="5361">
                  <c:v>2016-06-15 17:58</c:v>
                </c:pt>
                <c:pt idx="5362">
                  <c:v>2016-06-15 17:58</c:v>
                </c:pt>
                <c:pt idx="5363">
                  <c:v>2016-06-15 17:58</c:v>
                </c:pt>
                <c:pt idx="5364">
                  <c:v>2016-06-15 17:58</c:v>
                </c:pt>
                <c:pt idx="5365">
                  <c:v>2016-06-15 17:58</c:v>
                </c:pt>
                <c:pt idx="5366">
                  <c:v>2016-06-15 17:58</c:v>
                </c:pt>
                <c:pt idx="5367">
                  <c:v>2016-06-15 17:58</c:v>
                </c:pt>
                <c:pt idx="5368">
                  <c:v>2016-06-15 17:58</c:v>
                </c:pt>
                <c:pt idx="5369">
                  <c:v>2016-06-15 17:58</c:v>
                </c:pt>
                <c:pt idx="5370">
                  <c:v>2016-06-15 17:58</c:v>
                </c:pt>
                <c:pt idx="5371">
                  <c:v>2016-06-15 17:58</c:v>
                </c:pt>
                <c:pt idx="5372">
                  <c:v>2016-06-15 17:58</c:v>
                </c:pt>
                <c:pt idx="5373">
                  <c:v>2016-06-15 17:58</c:v>
                </c:pt>
                <c:pt idx="5374">
                  <c:v>2016-06-15 17:58</c:v>
                </c:pt>
                <c:pt idx="5375">
                  <c:v>2016-06-15 17:58</c:v>
                </c:pt>
                <c:pt idx="5376">
                  <c:v>2016-06-15 17:58</c:v>
                </c:pt>
                <c:pt idx="5377">
                  <c:v>2016-06-15 17:58</c:v>
                </c:pt>
                <c:pt idx="5378">
                  <c:v>2016-06-15 17:58</c:v>
                </c:pt>
                <c:pt idx="5379">
                  <c:v>2016-06-15 17:58</c:v>
                </c:pt>
                <c:pt idx="5380">
                  <c:v>2016-06-15 17:58</c:v>
                </c:pt>
                <c:pt idx="5381">
                  <c:v>2016-06-15 17:58</c:v>
                </c:pt>
                <c:pt idx="5382">
                  <c:v>2016-06-15 17:58</c:v>
                </c:pt>
                <c:pt idx="5383">
                  <c:v>2016-06-15 17:58</c:v>
                </c:pt>
                <c:pt idx="5384">
                  <c:v>2016-06-15 17:58</c:v>
                </c:pt>
                <c:pt idx="5385">
                  <c:v>2016-06-15 17:58</c:v>
                </c:pt>
                <c:pt idx="5386">
                  <c:v>2016-06-15 17:58</c:v>
                </c:pt>
                <c:pt idx="5387">
                  <c:v>2016-06-15 17:58</c:v>
                </c:pt>
                <c:pt idx="5388">
                  <c:v>2016-06-15 17:58</c:v>
                </c:pt>
                <c:pt idx="5389">
                  <c:v>2016-06-15 17:58</c:v>
                </c:pt>
                <c:pt idx="5390">
                  <c:v>2016-06-15 17:58</c:v>
                </c:pt>
                <c:pt idx="5391">
                  <c:v>2016-06-15 17:58</c:v>
                </c:pt>
                <c:pt idx="5392">
                  <c:v>2016-06-15 17:58</c:v>
                </c:pt>
                <c:pt idx="5393">
                  <c:v>2016-06-15 17:58</c:v>
                </c:pt>
                <c:pt idx="5394">
                  <c:v>2016-06-15 17:58</c:v>
                </c:pt>
                <c:pt idx="5395">
                  <c:v>2016-06-15 17:58</c:v>
                </c:pt>
                <c:pt idx="5396">
                  <c:v>2016-06-15 17:58</c:v>
                </c:pt>
                <c:pt idx="5397">
                  <c:v>2016-06-15 17:58</c:v>
                </c:pt>
                <c:pt idx="5398">
                  <c:v>2016-06-15 17:58</c:v>
                </c:pt>
                <c:pt idx="5399">
                  <c:v>2016-06-15 17:58</c:v>
                </c:pt>
                <c:pt idx="5400">
                  <c:v>2016-06-15 17:58</c:v>
                </c:pt>
                <c:pt idx="5401">
                  <c:v>2016-06-15 17:58</c:v>
                </c:pt>
                <c:pt idx="5402">
                  <c:v>2016-06-15 17:58</c:v>
                </c:pt>
                <c:pt idx="5403">
                  <c:v>2016-06-15 17:58</c:v>
                </c:pt>
                <c:pt idx="5404">
                  <c:v>2016-06-15 17:58</c:v>
                </c:pt>
                <c:pt idx="5405">
                  <c:v>2016-06-15 17:58</c:v>
                </c:pt>
                <c:pt idx="5406">
                  <c:v>2016-06-15 17:58</c:v>
                </c:pt>
                <c:pt idx="5407">
                  <c:v>2016-06-15 17:58</c:v>
                </c:pt>
                <c:pt idx="5408">
                  <c:v>2016-06-15 17:59</c:v>
                </c:pt>
                <c:pt idx="5409">
                  <c:v>2016-06-15 17:59</c:v>
                </c:pt>
                <c:pt idx="5410">
                  <c:v>2016-06-15 17:59</c:v>
                </c:pt>
                <c:pt idx="5411">
                  <c:v>2016-06-15 17:59</c:v>
                </c:pt>
                <c:pt idx="5412">
                  <c:v>2016-06-15 17:59</c:v>
                </c:pt>
                <c:pt idx="5413">
                  <c:v>2016-06-15 17:59</c:v>
                </c:pt>
                <c:pt idx="5414">
                  <c:v>2016-06-15 17:59</c:v>
                </c:pt>
                <c:pt idx="5415">
                  <c:v>2016-06-15 17:59</c:v>
                </c:pt>
                <c:pt idx="5416">
                  <c:v>2016-06-15 17:59</c:v>
                </c:pt>
                <c:pt idx="5417">
                  <c:v>2016-06-15 17:59</c:v>
                </c:pt>
                <c:pt idx="5418">
                  <c:v>2016-06-15 17:59</c:v>
                </c:pt>
                <c:pt idx="5419">
                  <c:v>2016-06-15 17:59</c:v>
                </c:pt>
                <c:pt idx="5420">
                  <c:v>2016-06-15 17:59</c:v>
                </c:pt>
                <c:pt idx="5421">
                  <c:v>2016-06-15 17:59</c:v>
                </c:pt>
                <c:pt idx="5422">
                  <c:v>2016-06-15 17:59</c:v>
                </c:pt>
                <c:pt idx="5423">
                  <c:v>2016-06-15 17:59</c:v>
                </c:pt>
                <c:pt idx="5424">
                  <c:v>2016-06-15 17:59</c:v>
                </c:pt>
                <c:pt idx="5425">
                  <c:v>2016-06-15 17:59</c:v>
                </c:pt>
                <c:pt idx="5426">
                  <c:v>2016-06-15 17:59</c:v>
                </c:pt>
                <c:pt idx="5427">
                  <c:v>2016-06-15 17:59</c:v>
                </c:pt>
                <c:pt idx="5428">
                  <c:v>2016-06-15 17:59</c:v>
                </c:pt>
                <c:pt idx="5429">
                  <c:v>2016-06-15 17:59</c:v>
                </c:pt>
                <c:pt idx="5430">
                  <c:v>2016-06-15 17:59</c:v>
                </c:pt>
                <c:pt idx="5431">
                  <c:v>2016-06-15 17:59</c:v>
                </c:pt>
                <c:pt idx="5432">
                  <c:v>2016-06-15 17:59</c:v>
                </c:pt>
                <c:pt idx="5433">
                  <c:v>2016-06-15 17:59</c:v>
                </c:pt>
                <c:pt idx="5434">
                  <c:v>2016-06-15 17:59</c:v>
                </c:pt>
                <c:pt idx="5435">
                  <c:v>2016-06-15 17:59</c:v>
                </c:pt>
                <c:pt idx="5436">
                  <c:v>2016-06-15 17:59</c:v>
                </c:pt>
                <c:pt idx="5437">
                  <c:v>2016-06-15 17:59</c:v>
                </c:pt>
                <c:pt idx="5438">
                  <c:v>2016-06-15 17:59</c:v>
                </c:pt>
                <c:pt idx="5439">
                  <c:v>2016-06-15 17:59</c:v>
                </c:pt>
                <c:pt idx="5440">
                  <c:v>2016-06-15 17:59</c:v>
                </c:pt>
                <c:pt idx="5441">
                  <c:v>2016-06-15 17:59</c:v>
                </c:pt>
                <c:pt idx="5442">
                  <c:v>2016-06-15 17:59</c:v>
                </c:pt>
                <c:pt idx="5443">
                  <c:v>2016-06-15 17:59</c:v>
                </c:pt>
                <c:pt idx="5444">
                  <c:v>2016-06-15 17:59</c:v>
                </c:pt>
                <c:pt idx="5445">
                  <c:v>2016-06-15 17:59</c:v>
                </c:pt>
                <c:pt idx="5446">
                  <c:v>2016-06-15 17:59</c:v>
                </c:pt>
                <c:pt idx="5447">
                  <c:v>2016-06-15 17:59</c:v>
                </c:pt>
                <c:pt idx="5448">
                  <c:v>2016-06-15 17:59</c:v>
                </c:pt>
                <c:pt idx="5449">
                  <c:v>2016-06-15 17:59</c:v>
                </c:pt>
                <c:pt idx="5450">
                  <c:v>2016-06-15 17:59</c:v>
                </c:pt>
                <c:pt idx="5451">
                  <c:v>2016-06-15 17:59</c:v>
                </c:pt>
                <c:pt idx="5452">
                  <c:v>2016-06-15 17:59</c:v>
                </c:pt>
                <c:pt idx="5453">
                  <c:v>2016-06-15 17:59</c:v>
                </c:pt>
                <c:pt idx="5454">
                  <c:v>2016-06-15 17:59</c:v>
                </c:pt>
                <c:pt idx="5455">
                  <c:v>2016-06-15 17:59</c:v>
                </c:pt>
                <c:pt idx="5456">
                  <c:v>2016-06-15 17:59</c:v>
                </c:pt>
                <c:pt idx="5457">
                  <c:v>2016-06-15 17:59</c:v>
                </c:pt>
                <c:pt idx="5458">
                  <c:v>2016-06-15 17:59</c:v>
                </c:pt>
                <c:pt idx="5459">
                  <c:v>2016-06-15 17:59</c:v>
                </c:pt>
                <c:pt idx="5460">
                  <c:v>2016-06-15 17:59</c:v>
                </c:pt>
                <c:pt idx="5461">
                  <c:v>2016-06-15 18:00</c:v>
                </c:pt>
                <c:pt idx="5462">
                  <c:v>2016-06-15 18:00</c:v>
                </c:pt>
                <c:pt idx="5463">
                  <c:v>2016-06-15 18:00</c:v>
                </c:pt>
                <c:pt idx="5464">
                  <c:v>2016-06-15 18:00</c:v>
                </c:pt>
                <c:pt idx="5465">
                  <c:v>2016-06-15 18:00</c:v>
                </c:pt>
                <c:pt idx="5466">
                  <c:v>2016-06-15 18:00</c:v>
                </c:pt>
                <c:pt idx="5467">
                  <c:v>2016-06-15 18:00</c:v>
                </c:pt>
                <c:pt idx="5468">
                  <c:v>2016-06-15 18:00</c:v>
                </c:pt>
                <c:pt idx="5469">
                  <c:v>2016-06-15 18:00</c:v>
                </c:pt>
                <c:pt idx="5470">
                  <c:v>2016-06-15 18:00</c:v>
                </c:pt>
                <c:pt idx="5471">
                  <c:v>2016-06-15 18:00</c:v>
                </c:pt>
                <c:pt idx="5472">
                  <c:v>2016-06-15 18:00</c:v>
                </c:pt>
                <c:pt idx="5473">
                  <c:v>2016-06-15 18:00</c:v>
                </c:pt>
                <c:pt idx="5474">
                  <c:v>2016-06-15 18:00</c:v>
                </c:pt>
                <c:pt idx="5475">
                  <c:v>2016-06-15 18:00</c:v>
                </c:pt>
                <c:pt idx="5476">
                  <c:v>2016-06-15 18:00</c:v>
                </c:pt>
                <c:pt idx="5477">
                  <c:v>2016-06-15 18:00</c:v>
                </c:pt>
                <c:pt idx="5478">
                  <c:v>2016-06-15 18:00</c:v>
                </c:pt>
                <c:pt idx="5479">
                  <c:v>2016-06-15 18:00</c:v>
                </c:pt>
                <c:pt idx="5480">
                  <c:v>2016-06-15 18:00</c:v>
                </c:pt>
                <c:pt idx="5481">
                  <c:v>2016-06-15 18:00</c:v>
                </c:pt>
                <c:pt idx="5482">
                  <c:v>2016-06-15 18:00</c:v>
                </c:pt>
                <c:pt idx="5483">
                  <c:v>2016-06-15 18:00</c:v>
                </c:pt>
                <c:pt idx="5484">
                  <c:v>2016-06-15 18:00</c:v>
                </c:pt>
                <c:pt idx="5485">
                  <c:v>2016-06-15 18:00</c:v>
                </c:pt>
                <c:pt idx="5486">
                  <c:v>2016-06-15 18:00</c:v>
                </c:pt>
                <c:pt idx="5487">
                  <c:v>2016-06-15 18:00</c:v>
                </c:pt>
                <c:pt idx="5488">
                  <c:v>2016-06-15 18:00</c:v>
                </c:pt>
                <c:pt idx="5489">
                  <c:v>2016-06-15 18:00</c:v>
                </c:pt>
                <c:pt idx="5490">
                  <c:v>2016-06-15 18:00</c:v>
                </c:pt>
                <c:pt idx="5491">
                  <c:v>2016-06-15 18:00</c:v>
                </c:pt>
                <c:pt idx="5492">
                  <c:v>2016-06-15 18:00</c:v>
                </c:pt>
                <c:pt idx="5493">
                  <c:v>2016-06-15 18:00</c:v>
                </c:pt>
                <c:pt idx="5494">
                  <c:v>2016-06-15 18:00</c:v>
                </c:pt>
                <c:pt idx="5495">
                  <c:v>2016-06-15 18:00</c:v>
                </c:pt>
                <c:pt idx="5496">
                  <c:v>2016-06-15 18:00</c:v>
                </c:pt>
                <c:pt idx="5497">
                  <c:v>2016-06-15 18:00</c:v>
                </c:pt>
                <c:pt idx="5498">
                  <c:v>2016-06-15 18:00</c:v>
                </c:pt>
                <c:pt idx="5499">
                  <c:v>2016-06-15 18:00</c:v>
                </c:pt>
                <c:pt idx="5500">
                  <c:v>2016-06-15 18:00</c:v>
                </c:pt>
                <c:pt idx="5501">
                  <c:v>2016-06-15 18:00</c:v>
                </c:pt>
                <c:pt idx="5502">
                  <c:v>2016-06-15 18:00</c:v>
                </c:pt>
                <c:pt idx="5503">
                  <c:v>2016-06-15 18:00</c:v>
                </c:pt>
                <c:pt idx="5504">
                  <c:v>2016-06-15 18:00</c:v>
                </c:pt>
                <c:pt idx="5505">
                  <c:v>2016-06-15 18:00</c:v>
                </c:pt>
                <c:pt idx="5506">
                  <c:v>2016-06-15 18:00</c:v>
                </c:pt>
                <c:pt idx="5507">
                  <c:v>2016-06-15 18:00</c:v>
                </c:pt>
                <c:pt idx="5508">
                  <c:v>2016-06-15 18:00</c:v>
                </c:pt>
                <c:pt idx="5509">
                  <c:v>2016-06-15 18:00</c:v>
                </c:pt>
                <c:pt idx="5510">
                  <c:v>2016-06-15 18:00</c:v>
                </c:pt>
                <c:pt idx="5511">
                  <c:v>2016-06-15 18:00</c:v>
                </c:pt>
                <c:pt idx="5512">
                  <c:v>2016-06-15 18:00</c:v>
                </c:pt>
                <c:pt idx="5513">
                  <c:v>2016-06-15 18:00</c:v>
                </c:pt>
                <c:pt idx="5514">
                  <c:v>2016-06-15 18:00</c:v>
                </c:pt>
                <c:pt idx="5515">
                  <c:v>2016-06-15 18:00</c:v>
                </c:pt>
                <c:pt idx="5516">
                  <c:v>2016-06-15 18:00</c:v>
                </c:pt>
                <c:pt idx="5517">
                  <c:v>2016-06-15 18:01</c:v>
                </c:pt>
                <c:pt idx="5518">
                  <c:v>2016-06-15 18:01</c:v>
                </c:pt>
                <c:pt idx="5519">
                  <c:v>2016-06-15 18:01</c:v>
                </c:pt>
                <c:pt idx="5520">
                  <c:v>2016-06-15 18:01</c:v>
                </c:pt>
                <c:pt idx="5521">
                  <c:v>2016-06-15 18:01</c:v>
                </c:pt>
                <c:pt idx="5522">
                  <c:v>2016-06-15 18:01</c:v>
                </c:pt>
                <c:pt idx="5523">
                  <c:v>2016-06-15 18:01</c:v>
                </c:pt>
                <c:pt idx="5524">
                  <c:v>2016-06-15 18:01</c:v>
                </c:pt>
                <c:pt idx="5525">
                  <c:v>2016-06-15 18:01</c:v>
                </c:pt>
                <c:pt idx="5526">
                  <c:v>2016-06-15 18:01</c:v>
                </c:pt>
                <c:pt idx="5527">
                  <c:v>2016-06-15 18:01</c:v>
                </c:pt>
                <c:pt idx="5528">
                  <c:v>2016-06-15 18:01</c:v>
                </c:pt>
                <c:pt idx="5529">
                  <c:v>2016-06-15 18:01</c:v>
                </c:pt>
                <c:pt idx="5530">
                  <c:v>2016-06-15 18:01</c:v>
                </c:pt>
                <c:pt idx="5531">
                  <c:v>2016-06-15 18:01</c:v>
                </c:pt>
                <c:pt idx="5532">
                  <c:v>2016-06-15 18:01</c:v>
                </c:pt>
                <c:pt idx="5533">
                  <c:v>2016-06-15 18:01</c:v>
                </c:pt>
                <c:pt idx="5534">
                  <c:v>2016-06-15 18:01</c:v>
                </c:pt>
                <c:pt idx="5535">
                  <c:v>2016-06-15 18:01</c:v>
                </c:pt>
                <c:pt idx="5536">
                  <c:v>2016-06-15 18:01</c:v>
                </c:pt>
                <c:pt idx="5537">
                  <c:v>2016-06-15 18:01</c:v>
                </c:pt>
                <c:pt idx="5538">
                  <c:v>2016-06-15 18:01</c:v>
                </c:pt>
                <c:pt idx="5539">
                  <c:v>2016-06-15 18:01</c:v>
                </c:pt>
                <c:pt idx="5540">
                  <c:v>2016-06-15 18:01</c:v>
                </c:pt>
                <c:pt idx="5541">
                  <c:v>2016-06-15 18:01</c:v>
                </c:pt>
                <c:pt idx="5542">
                  <c:v>2016-06-15 18:01</c:v>
                </c:pt>
                <c:pt idx="5543">
                  <c:v>2016-06-15 18:01</c:v>
                </c:pt>
                <c:pt idx="5544">
                  <c:v>2016-06-15 18:01</c:v>
                </c:pt>
                <c:pt idx="5545">
                  <c:v>2016-06-15 18:01</c:v>
                </c:pt>
                <c:pt idx="5546">
                  <c:v>2016-06-15 18:01</c:v>
                </c:pt>
                <c:pt idx="5547">
                  <c:v>2016-06-15 18:01</c:v>
                </c:pt>
                <c:pt idx="5548">
                  <c:v>2016-06-15 18:01</c:v>
                </c:pt>
                <c:pt idx="5549">
                  <c:v>2016-06-15 18:01</c:v>
                </c:pt>
                <c:pt idx="5550">
                  <c:v>2016-06-15 18:01</c:v>
                </c:pt>
                <c:pt idx="5551">
                  <c:v>2016-06-15 18:01</c:v>
                </c:pt>
                <c:pt idx="5552">
                  <c:v>2016-06-15 18:01</c:v>
                </c:pt>
                <c:pt idx="5553">
                  <c:v>2016-06-15 18:01</c:v>
                </c:pt>
                <c:pt idx="5554">
                  <c:v>2016-06-15 18:01</c:v>
                </c:pt>
                <c:pt idx="5555">
                  <c:v>2016-06-15 18:01</c:v>
                </c:pt>
                <c:pt idx="5556">
                  <c:v>2016-06-15 18:01</c:v>
                </c:pt>
                <c:pt idx="5557">
                  <c:v>2016-06-15 18:01</c:v>
                </c:pt>
                <c:pt idx="5558">
                  <c:v>2016-06-15 18:01</c:v>
                </c:pt>
                <c:pt idx="5559">
                  <c:v>2016-06-15 18:01</c:v>
                </c:pt>
                <c:pt idx="5560">
                  <c:v>2016-06-15 18:01</c:v>
                </c:pt>
                <c:pt idx="5561">
                  <c:v>2016-06-15 18:01</c:v>
                </c:pt>
                <c:pt idx="5562">
                  <c:v>2016-06-15 18:01</c:v>
                </c:pt>
                <c:pt idx="5563">
                  <c:v>2016-06-15 18:01</c:v>
                </c:pt>
                <c:pt idx="5564">
                  <c:v>2016-06-15 18:01</c:v>
                </c:pt>
                <c:pt idx="5565">
                  <c:v>2016-06-15 18:01</c:v>
                </c:pt>
                <c:pt idx="5566">
                  <c:v>2016-06-15 18:01</c:v>
                </c:pt>
                <c:pt idx="5567">
                  <c:v>2016-06-15 18:01</c:v>
                </c:pt>
                <c:pt idx="5568">
                  <c:v>2016-06-15 18:01</c:v>
                </c:pt>
                <c:pt idx="5569">
                  <c:v>2016-06-15 18:01</c:v>
                </c:pt>
                <c:pt idx="5570">
                  <c:v>2016-06-15 18:01</c:v>
                </c:pt>
                <c:pt idx="5571">
                  <c:v>2016-06-15 18:01</c:v>
                </c:pt>
                <c:pt idx="5572">
                  <c:v>2016-06-15 18:01</c:v>
                </c:pt>
                <c:pt idx="5573">
                  <c:v>2016-06-15 18:01</c:v>
                </c:pt>
                <c:pt idx="5574">
                  <c:v>2016-06-15 18:01</c:v>
                </c:pt>
                <c:pt idx="5575">
                  <c:v>2016-06-15 18:02</c:v>
                </c:pt>
                <c:pt idx="5576">
                  <c:v>2016-06-15 18:02</c:v>
                </c:pt>
                <c:pt idx="5577">
                  <c:v>2016-06-15 18:02</c:v>
                </c:pt>
                <c:pt idx="5578">
                  <c:v>2016-06-15 18:02</c:v>
                </c:pt>
                <c:pt idx="5579">
                  <c:v>2016-06-15 18:02</c:v>
                </c:pt>
                <c:pt idx="5580">
                  <c:v>2016-06-15 18:02</c:v>
                </c:pt>
                <c:pt idx="5581">
                  <c:v>2016-06-15 18:02</c:v>
                </c:pt>
                <c:pt idx="5582">
                  <c:v>2016-06-15 18:02</c:v>
                </c:pt>
                <c:pt idx="5583">
                  <c:v>2016-06-15 18:02</c:v>
                </c:pt>
                <c:pt idx="5584">
                  <c:v>2016-06-15 18:02</c:v>
                </c:pt>
                <c:pt idx="5585">
                  <c:v>2016-06-15 18:02</c:v>
                </c:pt>
                <c:pt idx="5586">
                  <c:v>2016-06-15 18:02</c:v>
                </c:pt>
                <c:pt idx="5587">
                  <c:v>2016-06-15 18:02</c:v>
                </c:pt>
                <c:pt idx="5588">
                  <c:v>2016-06-15 18:02</c:v>
                </c:pt>
                <c:pt idx="5589">
                  <c:v>2016-06-15 18:02</c:v>
                </c:pt>
                <c:pt idx="5590">
                  <c:v>2016-06-15 18:02</c:v>
                </c:pt>
                <c:pt idx="5591">
                  <c:v>2016-06-15 18:02</c:v>
                </c:pt>
                <c:pt idx="5592">
                  <c:v>2016-06-15 18:02</c:v>
                </c:pt>
                <c:pt idx="5593">
                  <c:v>2016-06-15 18:02</c:v>
                </c:pt>
                <c:pt idx="5594">
                  <c:v>2016-06-15 18:02</c:v>
                </c:pt>
                <c:pt idx="5595">
                  <c:v>2016-06-15 18:02</c:v>
                </c:pt>
                <c:pt idx="5596">
                  <c:v>2016-06-15 18:02</c:v>
                </c:pt>
                <c:pt idx="5597">
                  <c:v>2016-06-15 18:02</c:v>
                </c:pt>
                <c:pt idx="5598">
                  <c:v>2016-06-15 18:02</c:v>
                </c:pt>
                <c:pt idx="5599">
                  <c:v>2016-06-15 18:02</c:v>
                </c:pt>
                <c:pt idx="5600">
                  <c:v>2016-06-15 18:02</c:v>
                </c:pt>
                <c:pt idx="5601">
                  <c:v>2016-06-15 18:02</c:v>
                </c:pt>
                <c:pt idx="5602">
                  <c:v>2016-06-15 18:02</c:v>
                </c:pt>
                <c:pt idx="5603">
                  <c:v>2016-06-15 18:02</c:v>
                </c:pt>
                <c:pt idx="5604">
                  <c:v>2016-06-15 18:02</c:v>
                </c:pt>
                <c:pt idx="5605">
                  <c:v>2016-06-15 18:02</c:v>
                </c:pt>
                <c:pt idx="5606">
                  <c:v>2016-06-15 18:02</c:v>
                </c:pt>
                <c:pt idx="5607">
                  <c:v>2016-06-15 18:02</c:v>
                </c:pt>
                <c:pt idx="5608">
                  <c:v>2016-06-15 18:02</c:v>
                </c:pt>
                <c:pt idx="5609">
                  <c:v>2016-06-15 18:02</c:v>
                </c:pt>
                <c:pt idx="5610">
                  <c:v>2016-06-15 18:02</c:v>
                </c:pt>
                <c:pt idx="5611">
                  <c:v>2016-06-15 18:02</c:v>
                </c:pt>
                <c:pt idx="5612">
                  <c:v>2016-06-15 18:02</c:v>
                </c:pt>
                <c:pt idx="5613">
                  <c:v>2016-06-15 18:02</c:v>
                </c:pt>
                <c:pt idx="5614">
                  <c:v>2016-06-15 18:02</c:v>
                </c:pt>
                <c:pt idx="5615">
                  <c:v>2016-06-15 18:02</c:v>
                </c:pt>
                <c:pt idx="5616">
                  <c:v>2016-06-15 18:02</c:v>
                </c:pt>
                <c:pt idx="5617">
                  <c:v>2016-06-15 18:02</c:v>
                </c:pt>
                <c:pt idx="5618">
                  <c:v>2016-06-15 18:02</c:v>
                </c:pt>
                <c:pt idx="5619">
                  <c:v>2016-06-15 18:02</c:v>
                </c:pt>
                <c:pt idx="5620">
                  <c:v>2016-06-15 18:02</c:v>
                </c:pt>
                <c:pt idx="5621">
                  <c:v>2016-06-15 18:02</c:v>
                </c:pt>
                <c:pt idx="5622">
                  <c:v>2016-06-15 18:02</c:v>
                </c:pt>
                <c:pt idx="5623">
                  <c:v>2016-06-15 18:02</c:v>
                </c:pt>
                <c:pt idx="5624">
                  <c:v>2016-06-15 18:02</c:v>
                </c:pt>
                <c:pt idx="5625">
                  <c:v>2016-06-15 18:02</c:v>
                </c:pt>
                <c:pt idx="5626">
                  <c:v>2016-06-15 18:02</c:v>
                </c:pt>
                <c:pt idx="5627">
                  <c:v>2016-06-15 18:02</c:v>
                </c:pt>
                <c:pt idx="5628">
                  <c:v>2016-06-15 18:02</c:v>
                </c:pt>
                <c:pt idx="5629">
                  <c:v>2016-06-15 18:02</c:v>
                </c:pt>
                <c:pt idx="5630">
                  <c:v>2016-06-15 18:02</c:v>
                </c:pt>
                <c:pt idx="5631">
                  <c:v>2016-06-15 18:02</c:v>
                </c:pt>
                <c:pt idx="5632">
                  <c:v>2016-06-15 18:02</c:v>
                </c:pt>
                <c:pt idx="5633">
                  <c:v>2016-06-15 18:03</c:v>
                </c:pt>
                <c:pt idx="5634">
                  <c:v>2016-06-15 18:03</c:v>
                </c:pt>
                <c:pt idx="5635">
                  <c:v>2016-06-15 18:03</c:v>
                </c:pt>
                <c:pt idx="5636">
                  <c:v>2016-06-15 18:03</c:v>
                </c:pt>
                <c:pt idx="5637">
                  <c:v>2016-06-15 18:03</c:v>
                </c:pt>
                <c:pt idx="5638">
                  <c:v>2016-06-15 18:03</c:v>
                </c:pt>
                <c:pt idx="5639">
                  <c:v>2016-06-15 18:03</c:v>
                </c:pt>
                <c:pt idx="5640">
                  <c:v>2016-06-15 18:03</c:v>
                </c:pt>
                <c:pt idx="5641">
                  <c:v>2016-06-15 18:03</c:v>
                </c:pt>
                <c:pt idx="5642">
                  <c:v>2016-06-15 18:03</c:v>
                </c:pt>
                <c:pt idx="5643">
                  <c:v>2016-06-15 18:03</c:v>
                </c:pt>
                <c:pt idx="5644">
                  <c:v>2016-06-15 18:03</c:v>
                </c:pt>
                <c:pt idx="5645">
                  <c:v>2016-06-15 18:03</c:v>
                </c:pt>
                <c:pt idx="5646">
                  <c:v>2016-06-15 18:03</c:v>
                </c:pt>
                <c:pt idx="5647">
                  <c:v>2016-06-15 18:03</c:v>
                </c:pt>
                <c:pt idx="5648">
                  <c:v>2016-06-15 18:03</c:v>
                </c:pt>
                <c:pt idx="5649">
                  <c:v>2016-06-15 18:03</c:v>
                </c:pt>
                <c:pt idx="5650">
                  <c:v>2016-06-15 18:03</c:v>
                </c:pt>
                <c:pt idx="5651">
                  <c:v>2016-06-15 18:03</c:v>
                </c:pt>
                <c:pt idx="5652">
                  <c:v>2016-06-15 18:03</c:v>
                </c:pt>
                <c:pt idx="5653">
                  <c:v>2016-06-15 18:03</c:v>
                </c:pt>
                <c:pt idx="5654">
                  <c:v>2016-06-15 18:03</c:v>
                </c:pt>
                <c:pt idx="5655">
                  <c:v>2016-06-15 18:03</c:v>
                </c:pt>
                <c:pt idx="5656">
                  <c:v>2016-06-15 18:03</c:v>
                </c:pt>
                <c:pt idx="5657">
                  <c:v>2016-06-15 18:03</c:v>
                </c:pt>
                <c:pt idx="5658">
                  <c:v>2016-06-15 18:03</c:v>
                </c:pt>
                <c:pt idx="5659">
                  <c:v>2016-06-15 18:03</c:v>
                </c:pt>
                <c:pt idx="5660">
                  <c:v>2016-06-15 18:03</c:v>
                </c:pt>
                <c:pt idx="5661">
                  <c:v>2016-06-15 18:03</c:v>
                </c:pt>
                <c:pt idx="5662">
                  <c:v>2016-06-15 18:03</c:v>
                </c:pt>
                <c:pt idx="5663">
                  <c:v>2016-06-15 18:03</c:v>
                </c:pt>
                <c:pt idx="5664">
                  <c:v>2016-06-15 18:03</c:v>
                </c:pt>
                <c:pt idx="5665">
                  <c:v>2016-06-15 18:03</c:v>
                </c:pt>
                <c:pt idx="5666">
                  <c:v>2016-06-15 18:03</c:v>
                </c:pt>
                <c:pt idx="5667">
                  <c:v>2016-06-15 18:03</c:v>
                </c:pt>
                <c:pt idx="5668">
                  <c:v>2016-06-15 18:03</c:v>
                </c:pt>
                <c:pt idx="5669">
                  <c:v>2016-06-15 18:03</c:v>
                </c:pt>
                <c:pt idx="5670">
                  <c:v>2016-06-15 18:03</c:v>
                </c:pt>
                <c:pt idx="5671">
                  <c:v>2016-06-15 18:03</c:v>
                </c:pt>
                <c:pt idx="5672">
                  <c:v>2016-06-15 18:03</c:v>
                </c:pt>
                <c:pt idx="5673">
                  <c:v>2016-06-15 18:03</c:v>
                </c:pt>
                <c:pt idx="5674">
                  <c:v>2016-06-15 18:03</c:v>
                </c:pt>
                <c:pt idx="5675">
                  <c:v>2016-06-15 18:03</c:v>
                </c:pt>
                <c:pt idx="5676">
                  <c:v>2016-06-15 18:03</c:v>
                </c:pt>
                <c:pt idx="5677">
                  <c:v>2016-06-15 18:03</c:v>
                </c:pt>
                <c:pt idx="5678">
                  <c:v>2016-06-15 18:03</c:v>
                </c:pt>
                <c:pt idx="5679">
                  <c:v>2016-06-15 18:03</c:v>
                </c:pt>
                <c:pt idx="5680">
                  <c:v>2016-06-15 18:03</c:v>
                </c:pt>
                <c:pt idx="5681">
                  <c:v>2016-06-15 18:03</c:v>
                </c:pt>
                <c:pt idx="5682">
                  <c:v>2016-06-15 18:03</c:v>
                </c:pt>
                <c:pt idx="5683">
                  <c:v>2016-06-15 18:03</c:v>
                </c:pt>
                <c:pt idx="5684">
                  <c:v>2016-06-15 18:03</c:v>
                </c:pt>
                <c:pt idx="5685">
                  <c:v>2016-06-15 18:03</c:v>
                </c:pt>
                <c:pt idx="5686">
                  <c:v>2016-06-15 18:03</c:v>
                </c:pt>
                <c:pt idx="5687">
                  <c:v>2016-06-15 18:03</c:v>
                </c:pt>
                <c:pt idx="5688">
                  <c:v>2016-06-15 18:03</c:v>
                </c:pt>
                <c:pt idx="5689">
                  <c:v>2016-06-15 18:03</c:v>
                </c:pt>
                <c:pt idx="5690">
                  <c:v>2016-06-15 18:03</c:v>
                </c:pt>
                <c:pt idx="5691">
                  <c:v>2016-06-15 18:03</c:v>
                </c:pt>
                <c:pt idx="5692">
                  <c:v>2016-06-15 18:04</c:v>
                </c:pt>
                <c:pt idx="5693">
                  <c:v>2016-06-15 18:04</c:v>
                </c:pt>
                <c:pt idx="5694">
                  <c:v>2016-06-15 18:04</c:v>
                </c:pt>
                <c:pt idx="5695">
                  <c:v>2016-06-15 18:04</c:v>
                </c:pt>
                <c:pt idx="5696">
                  <c:v>2016-06-15 18:04</c:v>
                </c:pt>
                <c:pt idx="5697">
                  <c:v>2016-06-15 18:04</c:v>
                </c:pt>
                <c:pt idx="5698">
                  <c:v>2016-06-15 18:04</c:v>
                </c:pt>
                <c:pt idx="5699">
                  <c:v>2016-06-15 18:04</c:v>
                </c:pt>
                <c:pt idx="5700">
                  <c:v>2016-06-15 18:04</c:v>
                </c:pt>
                <c:pt idx="5701">
                  <c:v>2016-06-15 18:04</c:v>
                </c:pt>
                <c:pt idx="5702">
                  <c:v>2016-06-15 18:04</c:v>
                </c:pt>
                <c:pt idx="5703">
                  <c:v>2016-06-15 18:04</c:v>
                </c:pt>
                <c:pt idx="5704">
                  <c:v>2016-06-15 18:04</c:v>
                </c:pt>
                <c:pt idx="5705">
                  <c:v>2016-06-15 18:04</c:v>
                </c:pt>
                <c:pt idx="5706">
                  <c:v>2016-06-15 18:04</c:v>
                </c:pt>
                <c:pt idx="5707">
                  <c:v>2016-06-15 18:04</c:v>
                </c:pt>
                <c:pt idx="5708">
                  <c:v>2016-06-15 18:04</c:v>
                </c:pt>
                <c:pt idx="5709">
                  <c:v>2016-06-15 18:04</c:v>
                </c:pt>
                <c:pt idx="5710">
                  <c:v>2016-06-15 18:04</c:v>
                </c:pt>
                <c:pt idx="5711">
                  <c:v>2016-06-15 18:04</c:v>
                </c:pt>
                <c:pt idx="5712">
                  <c:v>2016-06-15 18:04</c:v>
                </c:pt>
                <c:pt idx="5713">
                  <c:v>2016-06-15 18:04</c:v>
                </c:pt>
                <c:pt idx="5714">
                  <c:v>2016-06-15 18:04</c:v>
                </c:pt>
                <c:pt idx="5715">
                  <c:v>2016-06-15 18:04</c:v>
                </c:pt>
                <c:pt idx="5716">
                  <c:v>2016-06-15 18:04</c:v>
                </c:pt>
                <c:pt idx="5717">
                  <c:v>2016-06-15 18:04</c:v>
                </c:pt>
                <c:pt idx="5718">
                  <c:v>2016-06-15 18:04</c:v>
                </c:pt>
                <c:pt idx="5719">
                  <c:v>2016-06-15 18:04</c:v>
                </c:pt>
                <c:pt idx="5720">
                  <c:v>2016-06-15 18:04</c:v>
                </c:pt>
                <c:pt idx="5721">
                  <c:v>2016-06-15 18:04</c:v>
                </c:pt>
                <c:pt idx="5722">
                  <c:v>2016-06-15 18:04</c:v>
                </c:pt>
                <c:pt idx="5723">
                  <c:v>2016-06-15 18:04</c:v>
                </c:pt>
                <c:pt idx="5724">
                  <c:v>2016-06-15 18:04</c:v>
                </c:pt>
                <c:pt idx="5725">
                  <c:v>2016-06-15 18:04</c:v>
                </c:pt>
                <c:pt idx="5726">
                  <c:v>2016-06-15 18:04</c:v>
                </c:pt>
                <c:pt idx="5727">
                  <c:v>2016-06-15 18:04</c:v>
                </c:pt>
                <c:pt idx="5728">
                  <c:v>2016-06-15 18:04</c:v>
                </c:pt>
                <c:pt idx="5729">
                  <c:v>2016-06-15 18:04</c:v>
                </c:pt>
                <c:pt idx="5730">
                  <c:v>2016-06-15 18:04</c:v>
                </c:pt>
                <c:pt idx="5731">
                  <c:v>2016-06-15 18:04</c:v>
                </c:pt>
                <c:pt idx="5732">
                  <c:v>2016-06-15 18:04</c:v>
                </c:pt>
                <c:pt idx="5733">
                  <c:v>2016-06-15 18:04</c:v>
                </c:pt>
                <c:pt idx="5734">
                  <c:v>2016-06-15 18:04</c:v>
                </c:pt>
                <c:pt idx="5735">
                  <c:v>2016-06-15 18:04</c:v>
                </c:pt>
                <c:pt idx="5736">
                  <c:v>2016-06-15 18:04</c:v>
                </c:pt>
                <c:pt idx="5737">
                  <c:v>2016-06-15 18:04</c:v>
                </c:pt>
                <c:pt idx="5738">
                  <c:v>2016-06-15 18:04</c:v>
                </c:pt>
                <c:pt idx="5739">
                  <c:v>2016-06-15 18:04</c:v>
                </c:pt>
                <c:pt idx="5740">
                  <c:v>2016-06-15 18:04</c:v>
                </c:pt>
                <c:pt idx="5741">
                  <c:v>2016-06-15 18:04</c:v>
                </c:pt>
                <c:pt idx="5742">
                  <c:v>2016-06-15 18:04</c:v>
                </c:pt>
                <c:pt idx="5743">
                  <c:v>2016-06-15 18:04</c:v>
                </c:pt>
                <c:pt idx="5744">
                  <c:v>2016-06-15 18:04</c:v>
                </c:pt>
                <c:pt idx="5745">
                  <c:v>2016-06-15 18:04</c:v>
                </c:pt>
                <c:pt idx="5746">
                  <c:v>2016-06-15 18:04</c:v>
                </c:pt>
                <c:pt idx="5747">
                  <c:v>2016-06-15 18:05</c:v>
                </c:pt>
                <c:pt idx="5748">
                  <c:v>2016-06-15 18:05</c:v>
                </c:pt>
                <c:pt idx="5749">
                  <c:v>2016-06-15 18:05</c:v>
                </c:pt>
                <c:pt idx="5750">
                  <c:v>2016-06-15 18:05</c:v>
                </c:pt>
                <c:pt idx="5751">
                  <c:v>2016-06-15 18:05</c:v>
                </c:pt>
                <c:pt idx="5752">
                  <c:v>2016-06-15 18:05</c:v>
                </c:pt>
                <c:pt idx="5753">
                  <c:v>2016-06-15 18:05</c:v>
                </c:pt>
                <c:pt idx="5754">
                  <c:v>2016-06-15 18:05</c:v>
                </c:pt>
                <c:pt idx="5755">
                  <c:v>2016-06-15 18:05</c:v>
                </c:pt>
                <c:pt idx="5756">
                  <c:v>2016-06-15 18:05</c:v>
                </c:pt>
                <c:pt idx="5757">
                  <c:v>2016-06-15 18:05</c:v>
                </c:pt>
                <c:pt idx="5758">
                  <c:v>2016-06-15 18:05</c:v>
                </c:pt>
                <c:pt idx="5759">
                  <c:v>2016-06-15 18:05</c:v>
                </c:pt>
                <c:pt idx="5760">
                  <c:v>2016-06-15 18:05</c:v>
                </c:pt>
                <c:pt idx="5761">
                  <c:v>2016-06-15 18:05</c:v>
                </c:pt>
                <c:pt idx="5762">
                  <c:v>2016-06-15 18:05</c:v>
                </c:pt>
                <c:pt idx="5763">
                  <c:v>2016-06-15 18:05</c:v>
                </c:pt>
                <c:pt idx="5764">
                  <c:v>2016-06-15 18:05</c:v>
                </c:pt>
                <c:pt idx="5765">
                  <c:v>2016-06-15 18:05</c:v>
                </c:pt>
                <c:pt idx="5766">
                  <c:v>2016-06-15 18:05</c:v>
                </c:pt>
                <c:pt idx="5767">
                  <c:v>2016-06-15 18:05</c:v>
                </c:pt>
                <c:pt idx="5768">
                  <c:v>2016-06-15 18:05</c:v>
                </c:pt>
                <c:pt idx="5769">
                  <c:v>2016-06-15 18:05</c:v>
                </c:pt>
                <c:pt idx="5770">
                  <c:v>2016-06-15 18:05</c:v>
                </c:pt>
                <c:pt idx="5771">
                  <c:v>2016-06-15 18:05</c:v>
                </c:pt>
                <c:pt idx="5772">
                  <c:v>2016-06-15 18:05</c:v>
                </c:pt>
                <c:pt idx="5773">
                  <c:v>2016-06-15 18:05</c:v>
                </c:pt>
                <c:pt idx="5774">
                  <c:v>2016-06-15 18:05</c:v>
                </c:pt>
                <c:pt idx="5775">
                  <c:v>2016-06-15 18:05</c:v>
                </c:pt>
                <c:pt idx="5776">
                  <c:v>2016-06-15 18:05</c:v>
                </c:pt>
                <c:pt idx="5777">
                  <c:v>2016-06-15 18:05</c:v>
                </c:pt>
                <c:pt idx="5778">
                  <c:v>2016-06-15 18:05</c:v>
                </c:pt>
                <c:pt idx="5779">
                  <c:v>2016-06-15 18:05</c:v>
                </c:pt>
                <c:pt idx="5780">
                  <c:v>2016-06-15 18:05</c:v>
                </c:pt>
                <c:pt idx="5781">
                  <c:v>2016-06-15 18:05</c:v>
                </c:pt>
                <c:pt idx="5782">
                  <c:v>2016-06-15 18:05</c:v>
                </c:pt>
                <c:pt idx="5783">
                  <c:v>2016-06-15 18:05</c:v>
                </c:pt>
                <c:pt idx="5784">
                  <c:v>2016-06-15 18:05</c:v>
                </c:pt>
                <c:pt idx="5785">
                  <c:v>2016-06-15 18:05</c:v>
                </c:pt>
                <c:pt idx="5786">
                  <c:v>2016-06-15 18:05</c:v>
                </c:pt>
                <c:pt idx="5787">
                  <c:v>2016-06-15 18:05</c:v>
                </c:pt>
                <c:pt idx="5788">
                  <c:v>2016-06-15 18:05</c:v>
                </c:pt>
                <c:pt idx="5789">
                  <c:v>2016-06-15 18:05</c:v>
                </c:pt>
                <c:pt idx="5790">
                  <c:v>2016-06-15 18:05</c:v>
                </c:pt>
                <c:pt idx="5791">
                  <c:v>2016-06-15 18:05</c:v>
                </c:pt>
                <c:pt idx="5792">
                  <c:v>2016-06-15 18:05</c:v>
                </c:pt>
                <c:pt idx="5793">
                  <c:v>2016-06-15 18:05</c:v>
                </c:pt>
                <c:pt idx="5794">
                  <c:v>2016-06-15 18:05</c:v>
                </c:pt>
                <c:pt idx="5795">
                  <c:v>2016-06-15 18:05</c:v>
                </c:pt>
                <c:pt idx="5796">
                  <c:v>2016-06-15 18:05</c:v>
                </c:pt>
                <c:pt idx="5797">
                  <c:v>2016-06-15 18:05</c:v>
                </c:pt>
                <c:pt idx="5798">
                  <c:v>2016-06-15 18:05</c:v>
                </c:pt>
                <c:pt idx="5799">
                  <c:v>2016-06-15 18:05</c:v>
                </c:pt>
                <c:pt idx="5800">
                  <c:v>2016-06-15 18:05</c:v>
                </c:pt>
                <c:pt idx="5801">
                  <c:v>2016-06-15 18:05</c:v>
                </c:pt>
                <c:pt idx="5802">
                  <c:v>2016-06-15 18:05</c:v>
                </c:pt>
                <c:pt idx="5803">
                  <c:v>2016-06-15 18:05</c:v>
                </c:pt>
                <c:pt idx="5804">
                  <c:v>2016-06-15 18:06</c:v>
                </c:pt>
                <c:pt idx="5805">
                  <c:v>2016-06-15 18:06</c:v>
                </c:pt>
                <c:pt idx="5806">
                  <c:v>2016-06-15 18:06</c:v>
                </c:pt>
                <c:pt idx="5807">
                  <c:v>2016-06-15 18:06</c:v>
                </c:pt>
                <c:pt idx="5808">
                  <c:v>2016-06-15 18:06</c:v>
                </c:pt>
                <c:pt idx="5809">
                  <c:v>2016-06-15 18:06</c:v>
                </c:pt>
                <c:pt idx="5810">
                  <c:v>2016-06-15 18:06</c:v>
                </c:pt>
                <c:pt idx="5811">
                  <c:v>2016-06-15 18:06</c:v>
                </c:pt>
                <c:pt idx="5812">
                  <c:v>2016-06-15 18:06</c:v>
                </c:pt>
                <c:pt idx="5813">
                  <c:v>2016-06-15 18:06</c:v>
                </c:pt>
                <c:pt idx="5814">
                  <c:v>2016-06-15 18:06</c:v>
                </c:pt>
                <c:pt idx="5815">
                  <c:v>2016-06-15 18:06</c:v>
                </c:pt>
                <c:pt idx="5816">
                  <c:v>2016-06-15 18:06</c:v>
                </c:pt>
                <c:pt idx="5817">
                  <c:v>2016-06-15 18:06</c:v>
                </c:pt>
                <c:pt idx="5818">
                  <c:v>2016-06-15 18:06</c:v>
                </c:pt>
                <c:pt idx="5819">
                  <c:v>2016-06-15 18:06</c:v>
                </c:pt>
                <c:pt idx="5820">
                  <c:v>2016-06-15 18:06</c:v>
                </c:pt>
                <c:pt idx="5821">
                  <c:v>2016-06-15 18:06</c:v>
                </c:pt>
                <c:pt idx="5822">
                  <c:v>2016-06-15 18:06</c:v>
                </c:pt>
                <c:pt idx="5823">
                  <c:v>2016-06-15 18:06</c:v>
                </c:pt>
                <c:pt idx="5824">
                  <c:v>2016-06-15 18:06</c:v>
                </c:pt>
                <c:pt idx="5825">
                  <c:v>2016-06-15 18:06</c:v>
                </c:pt>
                <c:pt idx="5826">
                  <c:v>2016-06-15 18:06</c:v>
                </c:pt>
                <c:pt idx="5827">
                  <c:v>2016-06-15 18:06</c:v>
                </c:pt>
                <c:pt idx="5828">
                  <c:v>2016-06-15 18:06</c:v>
                </c:pt>
                <c:pt idx="5829">
                  <c:v>2016-06-15 18:06</c:v>
                </c:pt>
                <c:pt idx="5830">
                  <c:v>2016-06-15 18:06</c:v>
                </c:pt>
                <c:pt idx="5831">
                  <c:v>2016-06-15 18:06</c:v>
                </c:pt>
                <c:pt idx="5832">
                  <c:v>2016-06-15 18:06</c:v>
                </c:pt>
                <c:pt idx="5833">
                  <c:v>2016-06-15 18:06</c:v>
                </c:pt>
                <c:pt idx="5834">
                  <c:v>2016-06-15 18:06</c:v>
                </c:pt>
                <c:pt idx="5835">
                  <c:v>2016-06-15 18:06</c:v>
                </c:pt>
                <c:pt idx="5836">
                  <c:v>2016-06-15 18:06</c:v>
                </c:pt>
                <c:pt idx="5837">
                  <c:v>2016-06-15 18:06</c:v>
                </c:pt>
                <c:pt idx="5838">
                  <c:v>2016-06-15 18:06</c:v>
                </c:pt>
                <c:pt idx="5839">
                  <c:v>2016-06-15 18:06</c:v>
                </c:pt>
                <c:pt idx="5840">
                  <c:v>2016-06-15 18:06</c:v>
                </c:pt>
                <c:pt idx="5841">
                  <c:v>2016-06-15 18:06</c:v>
                </c:pt>
                <c:pt idx="5842">
                  <c:v>2016-06-15 18:06</c:v>
                </c:pt>
                <c:pt idx="5843">
                  <c:v>2016-06-15 18:06</c:v>
                </c:pt>
                <c:pt idx="5844">
                  <c:v>2016-06-15 18:06</c:v>
                </c:pt>
                <c:pt idx="5845">
                  <c:v>2016-06-15 18:06</c:v>
                </c:pt>
                <c:pt idx="5846">
                  <c:v>2016-06-15 18:06</c:v>
                </c:pt>
                <c:pt idx="5847">
                  <c:v>2016-06-15 18:06</c:v>
                </c:pt>
                <c:pt idx="5848">
                  <c:v>2016-06-15 18:06</c:v>
                </c:pt>
                <c:pt idx="5849">
                  <c:v>2016-06-15 18:06</c:v>
                </c:pt>
                <c:pt idx="5850">
                  <c:v>2016-06-15 18:06</c:v>
                </c:pt>
                <c:pt idx="5851">
                  <c:v>2016-06-15 18:06</c:v>
                </c:pt>
                <c:pt idx="5852">
                  <c:v>2016-06-15 18:06</c:v>
                </c:pt>
                <c:pt idx="5853">
                  <c:v>2016-06-15 18:06</c:v>
                </c:pt>
                <c:pt idx="5854">
                  <c:v>2016-06-15 18:06</c:v>
                </c:pt>
                <c:pt idx="5855">
                  <c:v>2016-06-15 18:06</c:v>
                </c:pt>
                <c:pt idx="5856">
                  <c:v>2016-06-15 18:06</c:v>
                </c:pt>
                <c:pt idx="5857">
                  <c:v>2016-06-15 18:06</c:v>
                </c:pt>
                <c:pt idx="5858">
                  <c:v>2016-06-15 18:06</c:v>
                </c:pt>
                <c:pt idx="5859">
                  <c:v>2016-06-15 18:06</c:v>
                </c:pt>
                <c:pt idx="5860">
                  <c:v>2016-06-15 18:06</c:v>
                </c:pt>
                <c:pt idx="5861">
                  <c:v>2016-06-15 18:06</c:v>
                </c:pt>
                <c:pt idx="5862">
                  <c:v>2016-06-15 18:07</c:v>
                </c:pt>
                <c:pt idx="5863">
                  <c:v>2016-06-15 18:07</c:v>
                </c:pt>
                <c:pt idx="5864">
                  <c:v>2016-06-15 18:07</c:v>
                </c:pt>
                <c:pt idx="5865">
                  <c:v>2016-06-15 18:07</c:v>
                </c:pt>
                <c:pt idx="5866">
                  <c:v>2016-06-15 18:07</c:v>
                </c:pt>
                <c:pt idx="5867">
                  <c:v>2016-06-15 18:07</c:v>
                </c:pt>
                <c:pt idx="5868">
                  <c:v>2016-06-15 18:07</c:v>
                </c:pt>
                <c:pt idx="5869">
                  <c:v>2016-06-15 18:07</c:v>
                </c:pt>
                <c:pt idx="5870">
                  <c:v>2016-06-15 18:07</c:v>
                </c:pt>
                <c:pt idx="5871">
                  <c:v>2016-06-15 18:07</c:v>
                </c:pt>
                <c:pt idx="5872">
                  <c:v>2016-06-15 18:07</c:v>
                </c:pt>
                <c:pt idx="5873">
                  <c:v>2016-06-15 18:07</c:v>
                </c:pt>
                <c:pt idx="5874">
                  <c:v>2016-06-15 18:07</c:v>
                </c:pt>
                <c:pt idx="5875">
                  <c:v>2016-06-15 18:07</c:v>
                </c:pt>
                <c:pt idx="5876">
                  <c:v>2016-06-15 18:07</c:v>
                </c:pt>
                <c:pt idx="5877">
                  <c:v>2016-06-15 18:07</c:v>
                </c:pt>
                <c:pt idx="5878">
                  <c:v>2016-06-15 18:07</c:v>
                </c:pt>
                <c:pt idx="5879">
                  <c:v>2016-06-15 18:07</c:v>
                </c:pt>
                <c:pt idx="5880">
                  <c:v>2016-06-15 18:07</c:v>
                </c:pt>
                <c:pt idx="5881">
                  <c:v>2016-06-15 18:07</c:v>
                </c:pt>
                <c:pt idx="5882">
                  <c:v>2016-06-15 18:07</c:v>
                </c:pt>
                <c:pt idx="5883">
                  <c:v>2016-06-15 18:07</c:v>
                </c:pt>
                <c:pt idx="5884">
                  <c:v>2016-06-15 18:07</c:v>
                </c:pt>
                <c:pt idx="5885">
                  <c:v>2016-06-15 18:07</c:v>
                </c:pt>
                <c:pt idx="5886">
                  <c:v>2016-06-15 18:07</c:v>
                </c:pt>
                <c:pt idx="5887">
                  <c:v>2016-06-15 18:07</c:v>
                </c:pt>
                <c:pt idx="5888">
                  <c:v>2016-06-15 18:07</c:v>
                </c:pt>
                <c:pt idx="5889">
                  <c:v>2016-06-15 18:07</c:v>
                </c:pt>
                <c:pt idx="5890">
                  <c:v>2016-06-15 18:07</c:v>
                </c:pt>
                <c:pt idx="5891">
                  <c:v>2016-06-15 18:07</c:v>
                </c:pt>
                <c:pt idx="5892">
                  <c:v>2016-06-15 18:07</c:v>
                </c:pt>
                <c:pt idx="5893">
                  <c:v>2016-06-15 18:07</c:v>
                </c:pt>
                <c:pt idx="5894">
                  <c:v>2016-06-15 18:07</c:v>
                </c:pt>
                <c:pt idx="5895">
                  <c:v>2016-06-15 18:07</c:v>
                </c:pt>
                <c:pt idx="5896">
                  <c:v>2016-06-15 18:07</c:v>
                </c:pt>
                <c:pt idx="5897">
                  <c:v>2016-06-15 18:07</c:v>
                </c:pt>
                <c:pt idx="5898">
                  <c:v>2016-06-15 18:07</c:v>
                </c:pt>
                <c:pt idx="5899">
                  <c:v>2016-06-15 18:07</c:v>
                </c:pt>
                <c:pt idx="5900">
                  <c:v>2016-06-15 18:07</c:v>
                </c:pt>
                <c:pt idx="5901">
                  <c:v>2016-06-15 18:07</c:v>
                </c:pt>
                <c:pt idx="5902">
                  <c:v>2016-06-15 18:07</c:v>
                </c:pt>
                <c:pt idx="5903">
                  <c:v>2016-06-15 18:07</c:v>
                </c:pt>
                <c:pt idx="5904">
                  <c:v>2016-06-15 18:07</c:v>
                </c:pt>
                <c:pt idx="5905">
                  <c:v>2016-06-15 18:07</c:v>
                </c:pt>
                <c:pt idx="5906">
                  <c:v>2016-06-15 18:07</c:v>
                </c:pt>
                <c:pt idx="5907">
                  <c:v>2016-06-15 18:07</c:v>
                </c:pt>
                <c:pt idx="5908">
                  <c:v>2016-06-15 18:07</c:v>
                </c:pt>
                <c:pt idx="5909">
                  <c:v>2016-06-15 18:07</c:v>
                </c:pt>
                <c:pt idx="5910">
                  <c:v>2016-06-15 18:07</c:v>
                </c:pt>
                <c:pt idx="5911">
                  <c:v>2016-06-15 18:07</c:v>
                </c:pt>
                <c:pt idx="5912">
                  <c:v>2016-06-15 18:07</c:v>
                </c:pt>
                <c:pt idx="5913">
                  <c:v>2016-06-15 18:07</c:v>
                </c:pt>
                <c:pt idx="5914">
                  <c:v>2016-06-15 18:07</c:v>
                </c:pt>
                <c:pt idx="5915">
                  <c:v>2016-06-15 18:07</c:v>
                </c:pt>
                <c:pt idx="5916">
                  <c:v>2016-06-15 18:07</c:v>
                </c:pt>
                <c:pt idx="5917">
                  <c:v>2016-06-15 18:07</c:v>
                </c:pt>
                <c:pt idx="5918">
                  <c:v>2016-06-15 18:07</c:v>
                </c:pt>
                <c:pt idx="5919">
                  <c:v>2016-06-15 18:07</c:v>
                </c:pt>
                <c:pt idx="5920">
                  <c:v>2016-06-15 18:07</c:v>
                </c:pt>
                <c:pt idx="5921">
                  <c:v>2016-06-15 18:07</c:v>
                </c:pt>
                <c:pt idx="5922">
                  <c:v>2016-06-15 18:08</c:v>
                </c:pt>
                <c:pt idx="5923">
                  <c:v>2016-06-15 18:08</c:v>
                </c:pt>
                <c:pt idx="5924">
                  <c:v>2016-06-15 18:08</c:v>
                </c:pt>
                <c:pt idx="5925">
                  <c:v>2016-06-15 18:08</c:v>
                </c:pt>
                <c:pt idx="5926">
                  <c:v>2016-06-15 18:08</c:v>
                </c:pt>
                <c:pt idx="5927">
                  <c:v>2016-06-15 18:08</c:v>
                </c:pt>
                <c:pt idx="5928">
                  <c:v>2016-06-15 18:08</c:v>
                </c:pt>
                <c:pt idx="5929">
                  <c:v>2016-06-15 18:08</c:v>
                </c:pt>
                <c:pt idx="5930">
                  <c:v>2016-06-15 18:08</c:v>
                </c:pt>
                <c:pt idx="5931">
                  <c:v>2016-06-15 18:08</c:v>
                </c:pt>
                <c:pt idx="5932">
                  <c:v>2016-06-15 18:08</c:v>
                </c:pt>
                <c:pt idx="5933">
                  <c:v>2016-06-15 18:08</c:v>
                </c:pt>
                <c:pt idx="5934">
                  <c:v>2016-06-15 18:08</c:v>
                </c:pt>
                <c:pt idx="5935">
                  <c:v>2016-06-15 18:08</c:v>
                </c:pt>
                <c:pt idx="5936">
                  <c:v>2016-06-15 18:08</c:v>
                </c:pt>
                <c:pt idx="5937">
                  <c:v>2016-06-15 18:08</c:v>
                </c:pt>
                <c:pt idx="5938">
                  <c:v>2016-06-15 18:08</c:v>
                </c:pt>
                <c:pt idx="5939">
                  <c:v>2016-06-15 18:08</c:v>
                </c:pt>
                <c:pt idx="5940">
                  <c:v>2016-06-15 18:08</c:v>
                </c:pt>
                <c:pt idx="5941">
                  <c:v>2016-06-15 18:08</c:v>
                </c:pt>
                <c:pt idx="5942">
                  <c:v>2016-06-15 18:08</c:v>
                </c:pt>
                <c:pt idx="5943">
                  <c:v>2016-06-15 18:08</c:v>
                </c:pt>
                <c:pt idx="5944">
                  <c:v>2016-06-15 18:08</c:v>
                </c:pt>
                <c:pt idx="5945">
                  <c:v>2016-06-15 18:08</c:v>
                </c:pt>
                <c:pt idx="5946">
                  <c:v>2016-06-15 18:08</c:v>
                </c:pt>
                <c:pt idx="5947">
                  <c:v>2016-06-15 18:08</c:v>
                </c:pt>
                <c:pt idx="5948">
                  <c:v>2016-06-15 18:08</c:v>
                </c:pt>
                <c:pt idx="5949">
                  <c:v>2016-06-15 18:08</c:v>
                </c:pt>
                <c:pt idx="5950">
                  <c:v>2016-06-15 18:08</c:v>
                </c:pt>
                <c:pt idx="5951">
                  <c:v>2016-06-15 18:08</c:v>
                </c:pt>
                <c:pt idx="5952">
                  <c:v>2016-06-15 18:08</c:v>
                </c:pt>
                <c:pt idx="5953">
                  <c:v>2016-06-15 18:08</c:v>
                </c:pt>
                <c:pt idx="5954">
                  <c:v>2016-06-15 18:08</c:v>
                </c:pt>
                <c:pt idx="5955">
                  <c:v>2016-06-15 18:08</c:v>
                </c:pt>
                <c:pt idx="5956">
                  <c:v>2016-06-15 18:08</c:v>
                </c:pt>
                <c:pt idx="5957">
                  <c:v>2016-06-15 18:08</c:v>
                </c:pt>
                <c:pt idx="5958">
                  <c:v>2016-06-15 18:08</c:v>
                </c:pt>
                <c:pt idx="5959">
                  <c:v>2016-06-15 18:08</c:v>
                </c:pt>
                <c:pt idx="5960">
                  <c:v>2016-06-15 18:08</c:v>
                </c:pt>
                <c:pt idx="5961">
                  <c:v>2016-06-15 18:08</c:v>
                </c:pt>
                <c:pt idx="5962">
                  <c:v>2016-06-15 18:08</c:v>
                </c:pt>
                <c:pt idx="5963">
                  <c:v>2016-06-15 18:08</c:v>
                </c:pt>
                <c:pt idx="5964">
                  <c:v>2016-06-15 18:08</c:v>
                </c:pt>
                <c:pt idx="5965">
                  <c:v>2016-06-15 18:08</c:v>
                </c:pt>
                <c:pt idx="5966">
                  <c:v>2016-06-15 18:08</c:v>
                </c:pt>
                <c:pt idx="5967">
                  <c:v>2016-06-15 18:08</c:v>
                </c:pt>
                <c:pt idx="5968">
                  <c:v>2016-06-15 18:08</c:v>
                </c:pt>
                <c:pt idx="5969">
                  <c:v>2016-06-15 18:08</c:v>
                </c:pt>
                <c:pt idx="5970">
                  <c:v>2016-06-15 18:08</c:v>
                </c:pt>
                <c:pt idx="5971">
                  <c:v>2016-06-15 18:08</c:v>
                </c:pt>
                <c:pt idx="5972">
                  <c:v>2016-06-15 18:08</c:v>
                </c:pt>
                <c:pt idx="5973">
                  <c:v>2016-06-15 18:08</c:v>
                </c:pt>
                <c:pt idx="5974">
                  <c:v>2016-06-15 18:08</c:v>
                </c:pt>
                <c:pt idx="5975">
                  <c:v>2016-06-15 18:08</c:v>
                </c:pt>
                <c:pt idx="5976">
                  <c:v>2016-06-15 18:08</c:v>
                </c:pt>
                <c:pt idx="5977">
                  <c:v>2016-06-15 18:08</c:v>
                </c:pt>
                <c:pt idx="5978">
                  <c:v>2016-06-15 18:08</c:v>
                </c:pt>
                <c:pt idx="5979">
                  <c:v>2016-06-15 18:08</c:v>
                </c:pt>
                <c:pt idx="5980">
                  <c:v>2016-06-15 18:09</c:v>
                </c:pt>
                <c:pt idx="5981">
                  <c:v>2016-06-15 18:09</c:v>
                </c:pt>
                <c:pt idx="5982">
                  <c:v>2016-06-15 18:09</c:v>
                </c:pt>
                <c:pt idx="5983">
                  <c:v>2016-06-15 18:09</c:v>
                </c:pt>
                <c:pt idx="5984">
                  <c:v>2016-06-15 18:09</c:v>
                </c:pt>
                <c:pt idx="5985">
                  <c:v>2016-06-15 18:09</c:v>
                </c:pt>
                <c:pt idx="5986">
                  <c:v>2016-06-15 18:09</c:v>
                </c:pt>
                <c:pt idx="5987">
                  <c:v>2016-06-15 18:09</c:v>
                </c:pt>
                <c:pt idx="5988">
                  <c:v>2016-06-15 18:09</c:v>
                </c:pt>
                <c:pt idx="5989">
                  <c:v>2016-06-15 18:09</c:v>
                </c:pt>
                <c:pt idx="5990">
                  <c:v>2016-06-15 18:09</c:v>
                </c:pt>
                <c:pt idx="5991">
                  <c:v>2016-06-15 18:09</c:v>
                </c:pt>
                <c:pt idx="5992">
                  <c:v>2016-06-15 18:09</c:v>
                </c:pt>
                <c:pt idx="5993">
                  <c:v>2016-06-15 18:09</c:v>
                </c:pt>
                <c:pt idx="5994">
                  <c:v>2016-06-15 18:09</c:v>
                </c:pt>
                <c:pt idx="5995">
                  <c:v>2016-06-15 18:09</c:v>
                </c:pt>
                <c:pt idx="5996">
                  <c:v>2016-06-15 18:09</c:v>
                </c:pt>
                <c:pt idx="5997">
                  <c:v>2016-06-15 18:09</c:v>
                </c:pt>
                <c:pt idx="5998">
                  <c:v>2016-06-15 18:09</c:v>
                </c:pt>
                <c:pt idx="5999">
                  <c:v>2016-06-15 18:09</c:v>
                </c:pt>
                <c:pt idx="6000">
                  <c:v>2016-06-15 18:09</c:v>
                </c:pt>
                <c:pt idx="6001">
                  <c:v>2016-06-15 18:09</c:v>
                </c:pt>
                <c:pt idx="6002">
                  <c:v>2016-06-15 18:09</c:v>
                </c:pt>
                <c:pt idx="6003">
                  <c:v>2016-06-15 18:09</c:v>
                </c:pt>
                <c:pt idx="6004">
                  <c:v>2016-06-15 18:09</c:v>
                </c:pt>
                <c:pt idx="6005">
                  <c:v>2016-06-15 18:09</c:v>
                </c:pt>
                <c:pt idx="6006">
                  <c:v>2016-06-15 18:09</c:v>
                </c:pt>
                <c:pt idx="6007">
                  <c:v>2016-06-15 18:09</c:v>
                </c:pt>
                <c:pt idx="6008">
                  <c:v>2016-06-15 18:09</c:v>
                </c:pt>
                <c:pt idx="6009">
                  <c:v>2016-06-15 18:09</c:v>
                </c:pt>
                <c:pt idx="6010">
                  <c:v>2016-06-15 18:09</c:v>
                </c:pt>
                <c:pt idx="6011">
                  <c:v>2016-06-15 18:09</c:v>
                </c:pt>
                <c:pt idx="6012">
                  <c:v>2016-06-15 18:09</c:v>
                </c:pt>
                <c:pt idx="6013">
                  <c:v>2016-06-15 18:09</c:v>
                </c:pt>
                <c:pt idx="6014">
                  <c:v>2016-06-15 18:09</c:v>
                </c:pt>
                <c:pt idx="6015">
                  <c:v>2016-06-15 18:09</c:v>
                </c:pt>
                <c:pt idx="6016">
                  <c:v>2016-06-15 18:09</c:v>
                </c:pt>
                <c:pt idx="6017">
                  <c:v>2016-06-15 18:09</c:v>
                </c:pt>
                <c:pt idx="6018">
                  <c:v>2016-06-15 18:09</c:v>
                </c:pt>
                <c:pt idx="6019">
                  <c:v>2016-06-15 18:09</c:v>
                </c:pt>
                <c:pt idx="6020">
                  <c:v>2016-06-15 18:09</c:v>
                </c:pt>
                <c:pt idx="6021">
                  <c:v>2016-06-15 18:09</c:v>
                </c:pt>
                <c:pt idx="6022">
                  <c:v>2016-06-15 18:09</c:v>
                </c:pt>
                <c:pt idx="6023">
                  <c:v>2016-06-15 18:09</c:v>
                </c:pt>
                <c:pt idx="6024">
                  <c:v>2016-06-15 18:09</c:v>
                </c:pt>
                <c:pt idx="6025">
                  <c:v>2016-06-15 18:09</c:v>
                </c:pt>
                <c:pt idx="6026">
                  <c:v>2016-06-15 18:09</c:v>
                </c:pt>
                <c:pt idx="6027">
                  <c:v>2016-06-15 18:09</c:v>
                </c:pt>
                <c:pt idx="6028">
                  <c:v>2016-06-15 18:09</c:v>
                </c:pt>
                <c:pt idx="6029">
                  <c:v>2016-06-15 18:09</c:v>
                </c:pt>
                <c:pt idx="6030">
                  <c:v>2016-06-15 18:09</c:v>
                </c:pt>
                <c:pt idx="6031">
                  <c:v>2016-06-15 18:09</c:v>
                </c:pt>
                <c:pt idx="6032">
                  <c:v>2016-06-15 18:09</c:v>
                </c:pt>
                <c:pt idx="6033">
                  <c:v>2016-06-15 18:09</c:v>
                </c:pt>
                <c:pt idx="6034">
                  <c:v>2016-06-15 18:09</c:v>
                </c:pt>
                <c:pt idx="6035">
                  <c:v>2016-06-15 18:10</c:v>
                </c:pt>
                <c:pt idx="6036">
                  <c:v>2016-06-15 18:10</c:v>
                </c:pt>
                <c:pt idx="6037">
                  <c:v>2016-06-15 18:10</c:v>
                </c:pt>
                <c:pt idx="6038">
                  <c:v>2016-06-15 18:10</c:v>
                </c:pt>
                <c:pt idx="6039">
                  <c:v>2016-06-15 18:10</c:v>
                </c:pt>
                <c:pt idx="6040">
                  <c:v>2016-06-15 18:10</c:v>
                </c:pt>
                <c:pt idx="6041">
                  <c:v>2016-06-15 18:10</c:v>
                </c:pt>
                <c:pt idx="6042">
                  <c:v>2016-06-15 18:10</c:v>
                </c:pt>
                <c:pt idx="6043">
                  <c:v>2016-06-15 18:10</c:v>
                </c:pt>
                <c:pt idx="6044">
                  <c:v>2016-06-15 18:10</c:v>
                </c:pt>
                <c:pt idx="6045">
                  <c:v>2016-06-15 18:10</c:v>
                </c:pt>
                <c:pt idx="6046">
                  <c:v>2016-06-15 18:10</c:v>
                </c:pt>
                <c:pt idx="6047">
                  <c:v>2016-06-15 18:10</c:v>
                </c:pt>
                <c:pt idx="6048">
                  <c:v>2016-06-15 18:10</c:v>
                </c:pt>
                <c:pt idx="6049">
                  <c:v>2016-06-15 18:10</c:v>
                </c:pt>
                <c:pt idx="6050">
                  <c:v>2016-06-15 18:10</c:v>
                </c:pt>
                <c:pt idx="6051">
                  <c:v>2016-06-15 18:10</c:v>
                </c:pt>
                <c:pt idx="6052">
                  <c:v>2016-06-15 18:10</c:v>
                </c:pt>
                <c:pt idx="6053">
                  <c:v>2016-06-15 18:10</c:v>
                </c:pt>
                <c:pt idx="6054">
                  <c:v>2016-06-15 18:10</c:v>
                </c:pt>
                <c:pt idx="6055">
                  <c:v>2016-06-15 18:10</c:v>
                </c:pt>
                <c:pt idx="6056">
                  <c:v>2016-06-15 18:10</c:v>
                </c:pt>
                <c:pt idx="6057">
                  <c:v>2016-06-15 18:10</c:v>
                </c:pt>
                <c:pt idx="6058">
                  <c:v>2016-06-15 18:10</c:v>
                </c:pt>
                <c:pt idx="6059">
                  <c:v>2016-06-15 18:10</c:v>
                </c:pt>
                <c:pt idx="6060">
                  <c:v>2016-06-15 18:10</c:v>
                </c:pt>
                <c:pt idx="6061">
                  <c:v>2016-06-15 18:10</c:v>
                </c:pt>
                <c:pt idx="6062">
                  <c:v>2016-06-15 18:10</c:v>
                </c:pt>
                <c:pt idx="6063">
                  <c:v>2016-06-15 18:10</c:v>
                </c:pt>
                <c:pt idx="6064">
                  <c:v>2016-06-15 18:10</c:v>
                </c:pt>
                <c:pt idx="6065">
                  <c:v>2016-06-15 18:10</c:v>
                </c:pt>
                <c:pt idx="6066">
                  <c:v>2016-06-15 18:10</c:v>
                </c:pt>
                <c:pt idx="6067">
                  <c:v>2016-06-15 18:10</c:v>
                </c:pt>
                <c:pt idx="6068">
                  <c:v>2016-06-15 18:10</c:v>
                </c:pt>
                <c:pt idx="6069">
                  <c:v>2016-06-15 18:10</c:v>
                </c:pt>
                <c:pt idx="6070">
                  <c:v>2016-06-15 18:10</c:v>
                </c:pt>
                <c:pt idx="6071">
                  <c:v>2016-06-15 18:10</c:v>
                </c:pt>
                <c:pt idx="6072">
                  <c:v>2016-06-15 18:10</c:v>
                </c:pt>
                <c:pt idx="6073">
                  <c:v>2016-06-15 18:10</c:v>
                </c:pt>
                <c:pt idx="6074">
                  <c:v>2016-06-15 18:10</c:v>
                </c:pt>
                <c:pt idx="6075">
                  <c:v>2016-06-15 18:10</c:v>
                </c:pt>
                <c:pt idx="6076">
                  <c:v>2016-06-15 18:10</c:v>
                </c:pt>
                <c:pt idx="6077">
                  <c:v>2016-06-15 18:10</c:v>
                </c:pt>
                <c:pt idx="6078">
                  <c:v>2016-06-15 18:10</c:v>
                </c:pt>
                <c:pt idx="6079">
                  <c:v>2016-06-15 18:10</c:v>
                </c:pt>
                <c:pt idx="6080">
                  <c:v>2016-06-15 18:10</c:v>
                </c:pt>
                <c:pt idx="6081">
                  <c:v>2016-06-15 18:10</c:v>
                </c:pt>
                <c:pt idx="6082">
                  <c:v>2016-06-15 18:10</c:v>
                </c:pt>
                <c:pt idx="6083">
                  <c:v>2016-06-15 18:10</c:v>
                </c:pt>
                <c:pt idx="6084">
                  <c:v>2016-06-15 18:10</c:v>
                </c:pt>
                <c:pt idx="6085">
                  <c:v>2016-06-15 18:10</c:v>
                </c:pt>
                <c:pt idx="6086">
                  <c:v>2016-06-15 18:10</c:v>
                </c:pt>
                <c:pt idx="6087">
                  <c:v>2016-06-15 18:10</c:v>
                </c:pt>
                <c:pt idx="6088">
                  <c:v>2016-06-15 18:10</c:v>
                </c:pt>
                <c:pt idx="6089">
                  <c:v>2016-06-15 18:10</c:v>
                </c:pt>
                <c:pt idx="6090">
                  <c:v>2016-06-15 18:10</c:v>
                </c:pt>
                <c:pt idx="6091">
                  <c:v>2016-06-15 18:10</c:v>
                </c:pt>
                <c:pt idx="6092">
                  <c:v>2016-06-15 18:10</c:v>
                </c:pt>
                <c:pt idx="6093">
                  <c:v>2016-06-15 18:10</c:v>
                </c:pt>
                <c:pt idx="6094">
                  <c:v>2016-06-15 18:11</c:v>
                </c:pt>
                <c:pt idx="6095">
                  <c:v>2016-06-15 18:11</c:v>
                </c:pt>
                <c:pt idx="6096">
                  <c:v>2016-06-15 18:11</c:v>
                </c:pt>
                <c:pt idx="6097">
                  <c:v>2016-06-15 18:11</c:v>
                </c:pt>
                <c:pt idx="6098">
                  <c:v>2016-06-15 18:11</c:v>
                </c:pt>
                <c:pt idx="6099">
                  <c:v>2016-06-15 18:11</c:v>
                </c:pt>
                <c:pt idx="6100">
                  <c:v>2016-06-15 18:11</c:v>
                </c:pt>
                <c:pt idx="6101">
                  <c:v>2016-06-15 18:11</c:v>
                </c:pt>
                <c:pt idx="6102">
                  <c:v>2016-06-15 18:11</c:v>
                </c:pt>
                <c:pt idx="6103">
                  <c:v>2016-06-15 18:11</c:v>
                </c:pt>
                <c:pt idx="6104">
                  <c:v>2016-06-15 18:11</c:v>
                </c:pt>
                <c:pt idx="6105">
                  <c:v>2016-06-15 18:11</c:v>
                </c:pt>
                <c:pt idx="6106">
                  <c:v>2016-06-15 18:11</c:v>
                </c:pt>
                <c:pt idx="6107">
                  <c:v>2016-06-15 18:11</c:v>
                </c:pt>
                <c:pt idx="6108">
                  <c:v>2016-06-15 18:11</c:v>
                </c:pt>
                <c:pt idx="6109">
                  <c:v>2016-06-15 18:11</c:v>
                </c:pt>
                <c:pt idx="6110">
                  <c:v>2016-06-15 18:11</c:v>
                </c:pt>
                <c:pt idx="6111">
                  <c:v>2016-06-15 18:11</c:v>
                </c:pt>
                <c:pt idx="6112">
                  <c:v>2016-06-15 18:11</c:v>
                </c:pt>
                <c:pt idx="6113">
                  <c:v>2016-06-15 18:11</c:v>
                </c:pt>
                <c:pt idx="6114">
                  <c:v>2016-06-15 18:11</c:v>
                </c:pt>
                <c:pt idx="6115">
                  <c:v>2016-06-15 18:11</c:v>
                </c:pt>
                <c:pt idx="6116">
                  <c:v>2016-06-15 18:11</c:v>
                </c:pt>
                <c:pt idx="6117">
                  <c:v>2016-06-15 18:11</c:v>
                </c:pt>
                <c:pt idx="6118">
                  <c:v>2016-06-15 18:11</c:v>
                </c:pt>
                <c:pt idx="6119">
                  <c:v>2016-06-15 18:11</c:v>
                </c:pt>
                <c:pt idx="6120">
                  <c:v>2016-06-15 18:11</c:v>
                </c:pt>
                <c:pt idx="6121">
                  <c:v>2016-06-15 18:11</c:v>
                </c:pt>
                <c:pt idx="6122">
                  <c:v>2016-06-15 18:11</c:v>
                </c:pt>
                <c:pt idx="6123">
                  <c:v>2016-06-15 18:11</c:v>
                </c:pt>
                <c:pt idx="6124">
                  <c:v>2016-06-15 18:11</c:v>
                </c:pt>
                <c:pt idx="6125">
                  <c:v>2016-06-15 18:11</c:v>
                </c:pt>
                <c:pt idx="6126">
                  <c:v>2016-06-15 18:11</c:v>
                </c:pt>
                <c:pt idx="6127">
                  <c:v>2016-06-15 18:11</c:v>
                </c:pt>
                <c:pt idx="6128">
                  <c:v>2016-06-15 18:11</c:v>
                </c:pt>
                <c:pt idx="6129">
                  <c:v>2016-06-15 18:11</c:v>
                </c:pt>
                <c:pt idx="6130">
                  <c:v>2016-06-15 18:11</c:v>
                </c:pt>
                <c:pt idx="6131">
                  <c:v>2016-06-15 18:11</c:v>
                </c:pt>
                <c:pt idx="6132">
                  <c:v>2016-06-15 18:11</c:v>
                </c:pt>
                <c:pt idx="6133">
                  <c:v>2016-06-15 18:11</c:v>
                </c:pt>
                <c:pt idx="6134">
                  <c:v>2016-06-15 18:11</c:v>
                </c:pt>
                <c:pt idx="6135">
                  <c:v>2016-06-15 18:11</c:v>
                </c:pt>
                <c:pt idx="6136">
                  <c:v>2016-06-15 18:11</c:v>
                </c:pt>
                <c:pt idx="6137">
                  <c:v>2016-06-15 18:11</c:v>
                </c:pt>
                <c:pt idx="6138">
                  <c:v>2016-06-15 18:11</c:v>
                </c:pt>
                <c:pt idx="6139">
                  <c:v>2016-06-15 18:11</c:v>
                </c:pt>
                <c:pt idx="6140">
                  <c:v>2016-06-15 18:11</c:v>
                </c:pt>
                <c:pt idx="6141">
                  <c:v>2016-06-15 18:11</c:v>
                </c:pt>
                <c:pt idx="6142">
                  <c:v>2016-06-15 18:11</c:v>
                </c:pt>
                <c:pt idx="6143">
                  <c:v>2016-06-15 18:11</c:v>
                </c:pt>
                <c:pt idx="6144">
                  <c:v>2016-06-15 18:11</c:v>
                </c:pt>
                <c:pt idx="6145">
                  <c:v>2016-06-15 18:11</c:v>
                </c:pt>
                <c:pt idx="6146">
                  <c:v>2016-06-15 18:11</c:v>
                </c:pt>
                <c:pt idx="6147">
                  <c:v>2016-06-15 18:11</c:v>
                </c:pt>
                <c:pt idx="6148">
                  <c:v>2016-06-15 18:11</c:v>
                </c:pt>
                <c:pt idx="6149">
                  <c:v>2016-06-15 18:11</c:v>
                </c:pt>
                <c:pt idx="6150">
                  <c:v>2016-06-15 18:11</c:v>
                </c:pt>
                <c:pt idx="6151">
                  <c:v>2016-06-15 18:12</c:v>
                </c:pt>
                <c:pt idx="6152">
                  <c:v>2016-06-15 18:12</c:v>
                </c:pt>
                <c:pt idx="6153">
                  <c:v>2016-06-15 18:12</c:v>
                </c:pt>
                <c:pt idx="6154">
                  <c:v>2016-06-15 18:12</c:v>
                </c:pt>
                <c:pt idx="6155">
                  <c:v>2016-06-15 18:12</c:v>
                </c:pt>
                <c:pt idx="6156">
                  <c:v>2016-06-15 18:12</c:v>
                </c:pt>
                <c:pt idx="6157">
                  <c:v>2016-06-15 18:12</c:v>
                </c:pt>
                <c:pt idx="6158">
                  <c:v>2016-06-15 18:12</c:v>
                </c:pt>
                <c:pt idx="6159">
                  <c:v>2016-06-15 18:12</c:v>
                </c:pt>
                <c:pt idx="6160">
                  <c:v>2016-06-15 18:12</c:v>
                </c:pt>
                <c:pt idx="6161">
                  <c:v>2016-06-15 18:12</c:v>
                </c:pt>
                <c:pt idx="6162">
                  <c:v>2016-06-15 18:12</c:v>
                </c:pt>
                <c:pt idx="6163">
                  <c:v>2016-06-15 18:12</c:v>
                </c:pt>
                <c:pt idx="6164">
                  <c:v>2016-06-15 18:12</c:v>
                </c:pt>
                <c:pt idx="6165">
                  <c:v>2016-06-15 18:12</c:v>
                </c:pt>
                <c:pt idx="6166">
                  <c:v>2016-06-15 18:12</c:v>
                </c:pt>
                <c:pt idx="6167">
                  <c:v>2016-06-15 18:12</c:v>
                </c:pt>
                <c:pt idx="6168">
                  <c:v>2016-06-15 18:12</c:v>
                </c:pt>
                <c:pt idx="6169">
                  <c:v>2016-06-15 18:12</c:v>
                </c:pt>
                <c:pt idx="6170">
                  <c:v>2016-06-15 18:12</c:v>
                </c:pt>
                <c:pt idx="6171">
                  <c:v>2016-06-15 18:12</c:v>
                </c:pt>
                <c:pt idx="6172">
                  <c:v>2016-06-15 18:12</c:v>
                </c:pt>
                <c:pt idx="6173">
                  <c:v>2016-06-15 18:12</c:v>
                </c:pt>
                <c:pt idx="6174">
                  <c:v>2016-06-15 18:12</c:v>
                </c:pt>
                <c:pt idx="6175">
                  <c:v>2016-06-15 18:12</c:v>
                </c:pt>
                <c:pt idx="6176">
                  <c:v>2016-06-15 18:12</c:v>
                </c:pt>
                <c:pt idx="6177">
                  <c:v>2016-06-15 18:12</c:v>
                </c:pt>
                <c:pt idx="6178">
                  <c:v>2016-06-15 18:12</c:v>
                </c:pt>
                <c:pt idx="6179">
                  <c:v>2016-06-15 18:12</c:v>
                </c:pt>
                <c:pt idx="6180">
                  <c:v>2016-06-15 18:12</c:v>
                </c:pt>
                <c:pt idx="6181">
                  <c:v>2016-06-15 18:12</c:v>
                </c:pt>
                <c:pt idx="6182">
                  <c:v>2016-06-15 18:12</c:v>
                </c:pt>
                <c:pt idx="6183">
                  <c:v>2016-06-15 18:12</c:v>
                </c:pt>
                <c:pt idx="6184">
                  <c:v>2016-06-15 18:12</c:v>
                </c:pt>
                <c:pt idx="6185">
                  <c:v>2016-06-15 18:12</c:v>
                </c:pt>
                <c:pt idx="6186">
                  <c:v>2016-06-15 18:12</c:v>
                </c:pt>
                <c:pt idx="6187">
                  <c:v>2016-06-15 18:12</c:v>
                </c:pt>
                <c:pt idx="6188">
                  <c:v>2016-06-15 18:12</c:v>
                </c:pt>
                <c:pt idx="6189">
                  <c:v>2016-06-15 18:12</c:v>
                </c:pt>
                <c:pt idx="6190">
                  <c:v>2016-06-15 18:12</c:v>
                </c:pt>
                <c:pt idx="6191">
                  <c:v>2016-06-15 18:12</c:v>
                </c:pt>
                <c:pt idx="6192">
                  <c:v>2016-06-15 18:12</c:v>
                </c:pt>
                <c:pt idx="6193">
                  <c:v>2016-06-15 18:12</c:v>
                </c:pt>
                <c:pt idx="6194">
                  <c:v>2016-06-15 18:12</c:v>
                </c:pt>
                <c:pt idx="6195">
                  <c:v>2016-06-15 18:12</c:v>
                </c:pt>
                <c:pt idx="6196">
                  <c:v>2016-06-15 18:12</c:v>
                </c:pt>
                <c:pt idx="6197">
                  <c:v>2016-06-15 18:12</c:v>
                </c:pt>
                <c:pt idx="6198">
                  <c:v>2016-06-15 18:12</c:v>
                </c:pt>
                <c:pt idx="6199">
                  <c:v>2016-06-15 18:12</c:v>
                </c:pt>
                <c:pt idx="6200">
                  <c:v>2016-06-15 18:12</c:v>
                </c:pt>
                <c:pt idx="6201">
                  <c:v>2016-06-15 18:12</c:v>
                </c:pt>
                <c:pt idx="6202">
                  <c:v>2016-06-15 18:12</c:v>
                </c:pt>
                <c:pt idx="6203">
                  <c:v>2016-06-15 18:12</c:v>
                </c:pt>
                <c:pt idx="6204">
                  <c:v>2016-06-15 18:12</c:v>
                </c:pt>
                <c:pt idx="6205">
                  <c:v>2016-06-15 18:12</c:v>
                </c:pt>
                <c:pt idx="6206">
                  <c:v>2016-06-15 18:12</c:v>
                </c:pt>
                <c:pt idx="6207">
                  <c:v>2016-06-15 18:12</c:v>
                </c:pt>
                <c:pt idx="6208">
                  <c:v>2016-06-15 18:12</c:v>
                </c:pt>
                <c:pt idx="6209">
                  <c:v>2016-06-15 18:13</c:v>
                </c:pt>
                <c:pt idx="6210">
                  <c:v>2016-06-15 18:13</c:v>
                </c:pt>
                <c:pt idx="6211">
                  <c:v>2016-06-15 18:13</c:v>
                </c:pt>
                <c:pt idx="6212">
                  <c:v>2016-06-15 18:13</c:v>
                </c:pt>
                <c:pt idx="6213">
                  <c:v>2016-06-15 18:13</c:v>
                </c:pt>
                <c:pt idx="6214">
                  <c:v>2016-06-15 18:13</c:v>
                </c:pt>
                <c:pt idx="6215">
                  <c:v>2016-06-15 18:13</c:v>
                </c:pt>
                <c:pt idx="6216">
                  <c:v>2016-06-15 18:13</c:v>
                </c:pt>
                <c:pt idx="6217">
                  <c:v>2016-06-15 18:13</c:v>
                </c:pt>
                <c:pt idx="6218">
                  <c:v>2016-06-15 18:13</c:v>
                </c:pt>
                <c:pt idx="6219">
                  <c:v>2016-06-15 18:13</c:v>
                </c:pt>
                <c:pt idx="6220">
                  <c:v>2016-06-15 18:13</c:v>
                </c:pt>
                <c:pt idx="6221">
                  <c:v>2016-06-15 18:13</c:v>
                </c:pt>
                <c:pt idx="6222">
                  <c:v>2016-06-15 18:13</c:v>
                </c:pt>
                <c:pt idx="6223">
                  <c:v>2016-06-15 18:13</c:v>
                </c:pt>
                <c:pt idx="6224">
                  <c:v>2016-06-15 18:13</c:v>
                </c:pt>
                <c:pt idx="6225">
                  <c:v>2016-06-15 18:13</c:v>
                </c:pt>
                <c:pt idx="6226">
                  <c:v>2016-06-15 18:13</c:v>
                </c:pt>
                <c:pt idx="6227">
                  <c:v>2016-06-15 18:13</c:v>
                </c:pt>
                <c:pt idx="6228">
                  <c:v>2016-06-15 18:13</c:v>
                </c:pt>
                <c:pt idx="6229">
                  <c:v>2016-06-15 18:13</c:v>
                </c:pt>
                <c:pt idx="6230">
                  <c:v>2016-06-15 18:13</c:v>
                </c:pt>
                <c:pt idx="6231">
                  <c:v>2016-06-15 18:13</c:v>
                </c:pt>
                <c:pt idx="6232">
                  <c:v>2016-06-15 18:13</c:v>
                </c:pt>
                <c:pt idx="6233">
                  <c:v>2016-06-15 18:13</c:v>
                </c:pt>
                <c:pt idx="6234">
                  <c:v>2016-06-15 18:13</c:v>
                </c:pt>
                <c:pt idx="6235">
                  <c:v>2016-06-15 18:13</c:v>
                </c:pt>
                <c:pt idx="6236">
                  <c:v>2016-06-15 18:13</c:v>
                </c:pt>
                <c:pt idx="6237">
                  <c:v>2016-06-15 18:13</c:v>
                </c:pt>
                <c:pt idx="6238">
                  <c:v>2016-06-15 18:13</c:v>
                </c:pt>
                <c:pt idx="6239">
                  <c:v>2016-06-15 18:13</c:v>
                </c:pt>
                <c:pt idx="6240">
                  <c:v>2016-06-15 18:13</c:v>
                </c:pt>
                <c:pt idx="6241">
                  <c:v>2016-06-15 18:13</c:v>
                </c:pt>
                <c:pt idx="6242">
                  <c:v>2016-06-15 18:13</c:v>
                </c:pt>
                <c:pt idx="6243">
                  <c:v>2016-06-15 18:13</c:v>
                </c:pt>
                <c:pt idx="6244">
                  <c:v>2016-06-15 18:13</c:v>
                </c:pt>
                <c:pt idx="6245">
                  <c:v>2016-06-15 18:13</c:v>
                </c:pt>
                <c:pt idx="6246">
                  <c:v>2016-06-15 18:13</c:v>
                </c:pt>
                <c:pt idx="6247">
                  <c:v>2016-06-15 18:13</c:v>
                </c:pt>
                <c:pt idx="6248">
                  <c:v>2016-06-15 18:13</c:v>
                </c:pt>
                <c:pt idx="6249">
                  <c:v>2016-06-15 18:13</c:v>
                </c:pt>
                <c:pt idx="6250">
                  <c:v>2016-06-15 18:13</c:v>
                </c:pt>
                <c:pt idx="6251">
                  <c:v>2016-06-15 18:13</c:v>
                </c:pt>
                <c:pt idx="6252">
                  <c:v>2016-06-15 18:13</c:v>
                </c:pt>
                <c:pt idx="6253">
                  <c:v>2016-06-15 18:13</c:v>
                </c:pt>
                <c:pt idx="6254">
                  <c:v>2016-06-15 18:13</c:v>
                </c:pt>
                <c:pt idx="6255">
                  <c:v>2016-06-15 18:13</c:v>
                </c:pt>
                <c:pt idx="6256">
                  <c:v>2016-06-15 18:13</c:v>
                </c:pt>
                <c:pt idx="6257">
                  <c:v>2016-06-15 18:13</c:v>
                </c:pt>
                <c:pt idx="6258">
                  <c:v>2016-06-15 18:13</c:v>
                </c:pt>
                <c:pt idx="6259">
                  <c:v>2016-06-15 18:13</c:v>
                </c:pt>
                <c:pt idx="6260">
                  <c:v>2016-06-15 18:13</c:v>
                </c:pt>
                <c:pt idx="6261">
                  <c:v>2016-06-15 18:13</c:v>
                </c:pt>
                <c:pt idx="6262">
                  <c:v>2016-06-15 18:13</c:v>
                </c:pt>
                <c:pt idx="6263">
                  <c:v>2016-06-15 18:13</c:v>
                </c:pt>
                <c:pt idx="6264">
                  <c:v>2016-06-15 18:13</c:v>
                </c:pt>
                <c:pt idx="6265">
                  <c:v>2016-06-15 18:13</c:v>
                </c:pt>
                <c:pt idx="6266">
                  <c:v>2016-06-15 18:13</c:v>
                </c:pt>
                <c:pt idx="6267">
                  <c:v>2016-06-15 18:14</c:v>
                </c:pt>
                <c:pt idx="6268">
                  <c:v>2016-06-15 18:14</c:v>
                </c:pt>
                <c:pt idx="6269">
                  <c:v>2016-06-15 18:14</c:v>
                </c:pt>
                <c:pt idx="6270">
                  <c:v>2016-06-15 18:14</c:v>
                </c:pt>
                <c:pt idx="6271">
                  <c:v>2016-06-15 18:14</c:v>
                </c:pt>
                <c:pt idx="6272">
                  <c:v>2016-06-15 18:14</c:v>
                </c:pt>
                <c:pt idx="6273">
                  <c:v>2016-06-15 18:14</c:v>
                </c:pt>
                <c:pt idx="6274">
                  <c:v>2016-06-15 18:14</c:v>
                </c:pt>
                <c:pt idx="6275">
                  <c:v>2016-06-15 18:14</c:v>
                </c:pt>
                <c:pt idx="6276">
                  <c:v>2016-06-15 18:14</c:v>
                </c:pt>
                <c:pt idx="6277">
                  <c:v>2016-06-15 18:14</c:v>
                </c:pt>
                <c:pt idx="6278">
                  <c:v>2016-06-15 18:14</c:v>
                </c:pt>
                <c:pt idx="6279">
                  <c:v>2016-06-15 18:14</c:v>
                </c:pt>
                <c:pt idx="6280">
                  <c:v>2016-06-15 18:14</c:v>
                </c:pt>
                <c:pt idx="6281">
                  <c:v>2016-06-15 18:14</c:v>
                </c:pt>
                <c:pt idx="6282">
                  <c:v>2016-06-15 18:14</c:v>
                </c:pt>
                <c:pt idx="6283">
                  <c:v>2016-06-15 18:14</c:v>
                </c:pt>
                <c:pt idx="6284">
                  <c:v>2016-06-15 18:14</c:v>
                </c:pt>
                <c:pt idx="6285">
                  <c:v>2016-06-15 18:14</c:v>
                </c:pt>
                <c:pt idx="6286">
                  <c:v>2016-06-15 18:14</c:v>
                </c:pt>
                <c:pt idx="6287">
                  <c:v>2016-06-15 18:14</c:v>
                </c:pt>
                <c:pt idx="6288">
                  <c:v>2016-06-15 18:14</c:v>
                </c:pt>
                <c:pt idx="6289">
                  <c:v>2016-06-15 18:14</c:v>
                </c:pt>
                <c:pt idx="6290">
                  <c:v>2016-06-15 18:14</c:v>
                </c:pt>
                <c:pt idx="6291">
                  <c:v>2016-06-15 18:14</c:v>
                </c:pt>
                <c:pt idx="6292">
                  <c:v>2016-06-15 18:14</c:v>
                </c:pt>
                <c:pt idx="6293">
                  <c:v>2016-06-15 18:14</c:v>
                </c:pt>
                <c:pt idx="6294">
                  <c:v>2016-06-15 18:14</c:v>
                </c:pt>
                <c:pt idx="6295">
                  <c:v>2016-06-15 18:14</c:v>
                </c:pt>
                <c:pt idx="6296">
                  <c:v>2016-06-15 18:14</c:v>
                </c:pt>
                <c:pt idx="6297">
                  <c:v>2016-06-15 18:14</c:v>
                </c:pt>
                <c:pt idx="6298">
                  <c:v>2016-06-15 18:14</c:v>
                </c:pt>
                <c:pt idx="6299">
                  <c:v>2016-06-15 18:14</c:v>
                </c:pt>
                <c:pt idx="6300">
                  <c:v>2016-06-15 18:14</c:v>
                </c:pt>
                <c:pt idx="6301">
                  <c:v>2016-06-15 18:14</c:v>
                </c:pt>
                <c:pt idx="6302">
                  <c:v>2016-06-15 18:14</c:v>
                </c:pt>
                <c:pt idx="6303">
                  <c:v>2016-06-15 18:14</c:v>
                </c:pt>
                <c:pt idx="6304">
                  <c:v>2016-06-15 18:14</c:v>
                </c:pt>
                <c:pt idx="6305">
                  <c:v>2016-06-15 18:14</c:v>
                </c:pt>
                <c:pt idx="6306">
                  <c:v>2016-06-15 18:14</c:v>
                </c:pt>
                <c:pt idx="6307">
                  <c:v>2016-06-15 18:14</c:v>
                </c:pt>
                <c:pt idx="6308">
                  <c:v>2016-06-15 18:14</c:v>
                </c:pt>
                <c:pt idx="6309">
                  <c:v>2016-06-15 18:14</c:v>
                </c:pt>
                <c:pt idx="6310">
                  <c:v>2016-06-15 18:14</c:v>
                </c:pt>
                <c:pt idx="6311">
                  <c:v>2016-06-15 18:14</c:v>
                </c:pt>
                <c:pt idx="6312">
                  <c:v>2016-06-15 18:14</c:v>
                </c:pt>
                <c:pt idx="6313">
                  <c:v>2016-06-15 18:14</c:v>
                </c:pt>
                <c:pt idx="6314">
                  <c:v>2016-06-15 18:14</c:v>
                </c:pt>
                <c:pt idx="6315">
                  <c:v>2016-06-15 18:14</c:v>
                </c:pt>
                <c:pt idx="6316">
                  <c:v>2016-06-15 18:14</c:v>
                </c:pt>
                <c:pt idx="6317">
                  <c:v>2016-06-15 18:14</c:v>
                </c:pt>
                <c:pt idx="6318">
                  <c:v>2016-06-15 18:14</c:v>
                </c:pt>
                <c:pt idx="6319">
                  <c:v>2016-06-15 18:14</c:v>
                </c:pt>
                <c:pt idx="6320">
                  <c:v>2016-06-15 18:14</c:v>
                </c:pt>
                <c:pt idx="6321">
                  <c:v>2016-06-15 18:14</c:v>
                </c:pt>
                <c:pt idx="6322">
                  <c:v>2016-06-15 18:14</c:v>
                </c:pt>
                <c:pt idx="6323">
                  <c:v>2016-06-15 18:14</c:v>
                </c:pt>
                <c:pt idx="6324">
                  <c:v>2016-06-15 18:14</c:v>
                </c:pt>
                <c:pt idx="6325">
                  <c:v>2016-06-15 18:14</c:v>
                </c:pt>
                <c:pt idx="6326">
                  <c:v>2016-06-15 18:15</c:v>
                </c:pt>
                <c:pt idx="6327">
                  <c:v>2016-06-15 18:15</c:v>
                </c:pt>
                <c:pt idx="6328">
                  <c:v>2016-06-15 18:15</c:v>
                </c:pt>
                <c:pt idx="6329">
                  <c:v>2016-06-15 18:15</c:v>
                </c:pt>
                <c:pt idx="6330">
                  <c:v>2016-06-15 18:15</c:v>
                </c:pt>
                <c:pt idx="6331">
                  <c:v>2016-06-15 18:15</c:v>
                </c:pt>
                <c:pt idx="6332">
                  <c:v>2016-06-15 18:15</c:v>
                </c:pt>
                <c:pt idx="6333">
                  <c:v>2016-06-15 18:15</c:v>
                </c:pt>
                <c:pt idx="6334">
                  <c:v>2016-06-15 18:15</c:v>
                </c:pt>
                <c:pt idx="6335">
                  <c:v>2016-06-15 18:15</c:v>
                </c:pt>
                <c:pt idx="6336">
                  <c:v>2016-06-15 18:15</c:v>
                </c:pt>
                <c:pt idx="6337">
                  <c:v>2016-06-15 18:15</c:v>
                </c:pt>
                <c:pt idx="6338">
                  <c:v>2016-06-15 18:15</c:v>
                </c:pt>
                <c:pt idx="6339">
                  <c:v>2016-06-15 18:15</c:v>
                </c:pt>
                <c:pt idx="6340">
                  <c:v>2016-06-15 18:15</c:v>
                </c:pt>
                <c:pt idx="6341">
                  <c:v>2016-06-15 18:15</c:v>
                </c:pt>
                <c:pt idx="6342">
                  <c:v>2016-06-15 18:15</c:v>
                </c:pt>
                <c:pt idx="6343">
                  <c:v>2016-06-15 18:15</c:v>
                </c:pt>
                <c:pt idx="6344">
                  <c:v>2016-06-15 18:15</c:v>
                </c:pt>
                <c:pt idx="6345">
                  <c:v>2016-06-15 18:15</c:v>
                </c:pt>
                <c:pt idx="6346">
                  <c:v>2016-06-15 18:15</c:v>
                </c:pt>
                <c:pt idx="6347">
                  <c:v>2016-06-15 18:15</c:v>
                </c:pt>
                <c:pt idx="6348">
                  <c:v>2016-06-15 18:15</c:v>
                </c:pt>
                <c:pt idx="6349">
                  <c:v>2016-06-15 18:15</c:v>
                </c:pt>
                <c:pt idx="6350">
                  <c:v>2016-06-15 18:15</c:v>
                </c:pt>
                <c:pt idx="6351">
                  <c:v>2016-06-15 18:15</c:v>
                </c:pt>
                <c:pt idx="6352">
                  <c:v>2016-06-15 18:15</c:v>
                </c:pt>
                <c:pt idx="6353">
                  <c:v>2016-06-15 18:15</c:v>
                </c:pt>
                <c:pt idx="6354">
                  <c:v>2016-06-15 18:15</c:v>
                </c:pt>
                <c:pt idx="6355">
                  <c:v>2016-06-15 18:15</c:v>
                </c:pt>
                <c:pt idx="6356">
                  <c:v>2016-06-15 18:15</c:v>
                </c:pt>
                <c:pt idx="6357">
                  <c:v>2016-06-15 18:15</c:v>
                </c:pt>
                <c:pt idx="6358">
                  <c:v>2016-06-15 18:15</c:v>
                </c:pt>
                <c:pt idx="6359">
                  <c:v>2016-06-15 18:15</c:v>
                </c:pt>
                <c:pt idx="6360">
                  <c:v>2016-06-15 18:15</c:v>
                </c:pt>
                <c:pt idx="6361">
                  <c:v>2016-06-15 18:15</c:v>
                </c:pt>
                <c:pt idx="6362">
                  <c:v>2016-06-15 18:15</c:v>
                </c:pt>
                <c:pt idx="6363">
                  <c:v>2016-06-15 18:15</c:v>
                </c:pt>
                <c:pt idx="6364">
                  <c:v>2016-06-15 18:15</c:v>
                </c:pt>
                <c:pt idx="6365">
                  <c:v>2016-06-15 18:15</c:v>
                </c:pt>
                <c:pt idx="6366">
                  <c:v>2016-06-15 18:15</c:v>
                </c:pt>
                <c:pt idx="6367">
                  <c:v>2016-06-15 18:15</c:v>
                </c:pt>
                <c:pt idx="6368">
                  <c:v>2016-06-15 18:15</c:v>
                </c:pt>
                <c:pt idx="6369">
                  <c:v>2016-06-15 18:15</c:v>
                </c:pt>
                <c:pt idx="6370">
                  <c:v>2016-06-15 18:15</c:v>
                </c:pt>
                <c:pt idx="6371">
                  <c:v>2016-06-15 18:15</c:v>
                </c:pt>
                <c:pt idx="6372">
                  <c:v>2016-06-15 18:15</c:v>
                </c:pt>
                <c:pt idx="6373">
                  <c:v>2016-06-15 18:15</c:v>
                </c:pt>
                <c:pt idx="6374">
                  <c:v>2016-06-15 18:15</c:v>
                </c:pt>
                <c:pt idx="6375">
                  <c:v>2016-06-15 18:15</c:v>
                </c:pt>
                <c:pt idx="6376">
                  <c:v>2016-06-15 18:15</c:v>
                </c:pt>
                <c:pt idx="6377">
                  <c:v>2016-06-15 18:15</c:v>
                </c:pt>
                <c:pt idx="6378">
                  <c:v>2016-06-15 18:15</c:v>
                </c:pt>
                <c:pt idx="6379">
                  <c:v>2016-06-15 18:15</c:v>
                </c:pt>
                <c:pt idx="6380">
                  <c:v>2016-06-15 18:15</c:v>
                </c:pt>
                <c:pt idx="6381">
                  <c:v>2016-06-15 18:16</c:v>
                </c:pt>
                <c:pt idx="6382">
                  <c:v>2016-06-15 18:16</c:v>
                </c:pt>
                <c:pt idx="6383">
                  <c:v>2016-06-15 18:16</c:v>
                </c:pt>
                <c:pt idx="6384">
                  <c:v>2016-06-15 18:16</c:v>
                </c:pt>
                <c:pt idx="6385">
                  <c:v>2016-06-15 18:16</c:v>
                </c:pt>
                <c:pt idx="6386">
                  <c:v>2016-06-15 18:16</c:v>
                </c:pt>
                <c:pt idx="6387">
                  <c:v>2016-06-15 18:16</c:v>
                </c:pt>
                <c:pt idx="6388">
                  <c:v>2016-06-15 18:16</c:v>
                </c:pt>
                <c:pt idx="6389">
                  <c:v>2016-06-15 18:16</c:v>
                </c:pt>
                <c:pt idx="6390">
                  <c:v>2016-06-15 18:16</c:v>
                </c:pt>
                <c:pt idx="6391">
                  <c:v>2016-06-15 18:16</c:v>
                </c:pt>
                <c:pt idx="6392">
                  <c:v>2016-06-15 18:16</c:v>
                </c:pt>
                <c:pt idx="6393">
                  <c:v>2016-06-15 18:16</c:v>
                </c:pt>
                <c:pt idx="6394">
                  <c:v>2016-06-15 18:16</c:v>
                </c:pt>
                <c:pt idx="6395">
                  <c:v>2016-06-15 18:16</c:v>
                </c:pt>
                <c:pt idx="6396">
                  <c:v>2016-06-15 18:16</c:v>
                </c:pt>
                <c:pt idx="6397">
                  <c:v>2016-06-15 18:16</c:v>
                </c:pt>
                <c:pt idx="6398">
                  <c:v>2016-06-15 18:16</c:v>
                </c:pt>
                <c:pt idx="6399">
                  <c:v>2016-06-15 18:16</c:v>
                </c:pt>
                <c:pt idx="6400">
                  <c:v>2016-06-15 18:16</c:v>
                </c:pt>
                <c:pt idx="6401">
                  <c:v>2016-06-15 18:16</c:v>
                </c:pt>
                <c:pt idx="6402">
                  <c:v>2016-06-15 18:16</c:v>
                </c:pt>
                <c:pt idx="6403">
                  <c:v>2016-06-15 18:16</c:v>
                </c:pt>
                <c:pt idx="6404">
                  <c:v>2016-06-15 18:16</c:v>
                </c:pt>
                <c:pt idx="6405">
                  <c:v>2016-06-15 18:16</c:v>
                </c:pt>
                <c:pt idx="6406">
                  <c:v>2016-06-15 18:16</c:v>
                </c:pt>
                <c:pt idx="6407">
                  <c:v>2016-06-15 18:16</c:v>
                </c:pt>
                <c:pt idx="6408">
                  <c:v>2016-06-15 18:16</c:v>
                </c:pt>
                <c:pt idx="6409">
                  <c:v>2016-06-15 18:16</c:v>
                </c:pt>
                <c:pt idx="6410">
                  <c:v>2016-06-15 18:16</c:v>
                </c:pt>
                <c:pt idx="6411">
                  <c:v>2016-06-15 18:16</c:v>
                </c:pt>
                <c:pt idx="6412">
                  <c:v>2016-06-15 18:16</c:v>
                </c:pt>
                <c:pt idx="6413">
                  <c:v>2016-06-15 18:16</c:v>
                </c:pt>
                <c:pt idx="6414">
                  <c:v>2016-06-15 18:16</c:v>
                </c:pt>
                <c:pt idx="6415">
                  <c:v>2016-06-15 18:16</c:v>
                </c:pt>
                <c:pt idx="6416">
                  <c:v>2016-06-15 18:16</c:v>
                </c:pt>
                <c:pt idx="6417">
                  <c:v>2016-06-15 18:16</c:v>
                </c:pt>
                <c:pt idx="6418">
                  <c:v>2016-06-15 18:16</c:v>
                </c:pt>
                <c:pt idx="6419">
                  <c:v>2016-06-15 18:16</c:v>
                </c:pt>
                <c:pt idx="6420">
                  <c:v>2016-06-15 18:16</c:v>
                </c:pt>
                <c:pt idx="6421">
                  <c:v>2016-06-15 18:16</c:v>
                </c:pt>
                <c:pt idx="6422">
                  <c:v>2016-06-15 18:16</c:v>
                </c:pt>
                <c:pt idx="6423">
                  <c:v>2016-06-15 18:16</c:v>
                </c:pt>
                <c:pt idx="6424">
                  <c:v>2016-06-15 18:16</c:v>
                </c:pt>
                <c:pt idx="6425">
                  <c:v>2016-06-15 18:16</c:v>
                </c:pt>
                <c:pt idx="6426">
                  <c:v>2016-06-15 18:16</c:v>
                </c:pt>
                <c:pt idx="6427">
                  <c:v>2016-06-15 18:16</c:v>
                </c:pt>
                <c:pt idx="6428">
                  <c:v>2016-06-15 18:16</c:v>
                </c:pt>
                <c:pt idx="6429">
                  <c:v>2016-06-15 18:16</c:v>
                </c:pt>
                <c:pt idx="6430">
                  <c:v>2016-06-15 18:16</c:v>
                </c:pt>
                <c:pt idx="6431">
                  <c:v>2016-06-15 18:16</c:v>
                </c:pt>
                <c:pt idx="6432">
                  <c:v>2016-06-15 18:16</c:v>
                </c:pt>
                <c:pt idx="6433">
                  <c:v>2016-06-15 18:16</c:v>
                </c:pt>
                <c:pt idx="6434">
                  <c:v>2016-06-15 18:16</c:v>
                </c:pt>
                <c:pt idx="6435">
                  <c:v>2016-06-15 18:16</c:v>
                </c:pt>
                <c:pt idx="6436">
                  <c:v>2016-06-15 18:17</c:v>
                </c:pt>
                <c:pt idx="6437">
                  <c:v>2016-06-15 18:17</c:v>
                </c:pt>
                <c:pt idx="6438">
                  <c:v>2016-06-15 18:17</c:v>
                </c:pt>
                <c:pt idx="6439">
                  <c:v>2016-06-15 18:17</c:v>
                </c:pt>
                <c:pt idx="6440">
                  <c:v>2016-06-15 18:17</c:v>
                </c:pt>
                <c:pt idx="6441">
                  <c:v>2016-06-15 18:17</c:v>
                </c:pt>
                <c:pt idx="6442">
                  <c:v>2016-06-15 18:17</c:v>
                </c:pt>
                <c:pt idx="6443">
                  <c:v>2016-06-15 18:17</c:v>
                </c:pt>
                <c:pt idx="6444">
                  <c:v>2016-06-15 18:17</c:v>
                </c:pt>
                <c:pt idx="6445">
                  <c:v>2016-06-15 18:17</c:v>
                </c:pt>
                <c:pt idx="6446">
                  <c:v>2016-06-15 18:17</c:v>
                </c:pt>
                <c:pt idx="6447">
                  <c:v>2016-06-15 18:17</c:v>
                </c:pt>
                <c:pt idx="6448">
                  <c:v>2016-06-15 18:17</c:v>
                </c:pt>
                <c:pt idx="6449">
                  <c:v>2016-06-15 18:17</c:v>
                </c:pt>
                <c:pt idx="6450">
                  <c:v>2016-06-15 18:17</c:v>
                </c:pt>
                <c:pt idx="6451">
                  <c:v>2016-06-15 18:17</c:v>
                </c:pt>
                <c:pt idx="6452">
                  <c:v>2016-06-15 18:17</c:v>
                </c:pt>
                <c:pt idx="6453">
                  <c:v>2016-06-15 18:17</c:v>
                </c:pt>
                <c:pt idx="6454">
                  <c:v>2016-06-15 18:17</c:v>
                </c:pt>
                <c:pt idx="6455">
                  <c:v>2016-06-15 18:17</c:v>
                </c:pt>
                <c:pt idx="6456">
                  <c:v>2016-06-15 18:17</c:v>
                </c:pt>
                <c:pt idx="6457">
                  <c:v>2016-06-15 18:17</c:v>
                </c:pt>
                <c:pt idx="6458">
                  <c:v>2016-06-15 18:17</c:v>
                </c:pt>
                <c:pt idx="6459">
                  <c:v>2016-06-15 18:17</c:v>
                </c:pt>
                <c:pt idx="6460">
                  <c:v>2016-06-15 18:17</c:v>
                </c:pt>
                <c:pt idx="6461">
                  <c:v>2016-06-15 18:17</c:v>
                </c:pt>
                <c:pt idx="6462">
                  <c:v>2016-06-15 18:17</c:v>
                </c:pt>
                <c:pt idx="6463">
                  <c:v>2016-06-15 18:17</c:v>
                </c:pt>
                <c:pt idx="6464">
                  <c:v>2016-06-15 18:17</c:v>
                </c:pt>
                <c:pt idx="6465">
                  <c:v>2016-06-15 18:17</c:v>
                </c:pt>
                <c:pt idx="6466">
                  <c:v>2016-06-15 18:17</c:v>
                </c:pt>
                <c:pt idx="6467">
                  <c:v>2016-06-15 18:17</c:v>
                </c:pt>
                <c:pt idx="6468">
                  <c:v>2016-06-15 18:17</c:v>
                </c:pt>
                <c:pt idx="6469">
                  <c:v>2016-06-15 18:17</c:v>
                </c:pt>
                <c:pt idx="6470">
                  <c:v>2016-06-15 18:17</c:v>
                </c:pt>
                <c:pt idx="6471">
                  <c:v>2016-06-15 18:17</c:v>
                </c:pt>
                <c:pt idx="6472">
                  <c:v>2016-06-15 18:17</c:v>
                </c:pt>
                <c:pt idx="6473">
                  <c:v>2016-06-15 18:17</c:v>
                </c:pt>
                <c:pt idx="6474">
                  <c:v>2016-06-15 18:17</c:v>
                </c:pt>
                <c:pt idx="6475">
                  <c:v>2016-06-15 18:17</c:v>
                </c:pt>
                <c:pt idx="6476">
                  <c:v>2016-06-15 18:17</c:v>
                </c:pt>
                <c:pt idx="6477">
                  <c:v>2016-06-15 18:17</c:v>
                </c:pt>
                <c:pt idx="6478">
                  <c:v>2016-06-15 18:17</c:v>
                </c:pt>
                <c:pt idx="6479">
                  <c:v>2016-06-15 18:17</c:v>
                </c:pt>
                <c:pt idx="6480">
                  <c:v>2016-06-15 18:17</c:v>
                </c:pt>
                <c:pt idx="6481">
                  <c:v>2016-06-15 18:17</c:v>
                </c:pt>
                <c:pt idx="6482">
                  <c:v>2016-06-15 18:17</c:v>
                </c:pt>
                <c:pt idx="6483">
                  <c:v>2016-06-15 18:17</c:v>
                </c:pt>
                <c:pt idx="6484">
                  <c:v>2016-06-15 18:17</c:v>
                </c:pt>
                <c:pt idx="6485">
                  <c:v>2016-06-15 18:17</c:v>
                </c:pt>
                <c:pt idx="6486">
                  <c:v>2016-06-15 18:17</c:v>
                </c:pt>
                <c:pt idx="6487">
                  <c:v>2016-06-15 18:17</c:v>
                </c:pt>
                <c:pt idx="6488">
                  <c:v>2016-06-15 18:17</c:v>
                </c:pt>
                <c:pt idx="6489">
                  <c:v>2016-06-15 18:17</c:v>
                </c:pt>
                <c:pt idx="6490">
                  <c:v>2016-06-15 18:17</c:v>
                </c:pt>
                <c:pt idx="6491">
                  <c:v>2016-06-15 18:17</c:v>
                </c:pt>
                <c:pt idx="6492">
                  <c:v>2016-06-15 18:18</c:v>
                </c:pt>
                <c:pt idx="6493">
                  <c:v>2016-06-15 18:18</c:v>
                </c:pt>
                <c:pt idx="6494">
                  <c:v>2016-06-15 18:18</c:v>
                </c:pt>
                <c:pt idx="6495">
                  <c:v>2016-06-15 18:18</c:v>
                </c:pt>
                <c:pt idx="6496">
                  <c:v>2016-06-15 18:18</c:v>
                </c:pt>
                <c:pt idx="6497">
                  <c:v>2016-06-15 18:18</c:v>
                </c:pt>
                <c:pt idx="6498">
                  <c:v>2016-06-15 18:18</c:v>
                </c:pt>
                <c:pt idx="6499">
                  <c:v>2016-06-15 18:18</c:v>
                </c:pt>
                <c:pt idx="6500">
                  <c:v>2016-06-15 18:18</c:v>
                </c:pt>
                <c:pt idx="6501">
                  <c:v>2016-06-15 18:18</c:v>
                </c:pt>
                <c:pt idx="6502">
                  <c:v>2016-06-15 18:18</c:v>
                </c:pt>
                <c:pt idx="6503">
                  <c:v>2016-06-15 18:18</c:v>
                </c:pt>
                <c:pt idx="6504">
                  <c:v>2016-06-15 18:18</c:v>
                </c:pt>
                <c:pt idx="6505">
                  <c:v>2016-06-15 18:18</c:v>
                </c:pt>
                <c:pt idx="6506">
                  <c:v>2016-06-15 18:18</c:v>
                </c:pt>
                <c:pt idx="6507">
                  <c:v>2016-06-15 18:18</c:v>
                </c:pt>
                <c:pt idx="6508">
                  <c:v>2016-06-15 18:18</c:v>
                </c:pt>
                <c:pt idx="6509">
                  <c:v>2016-06-15 18:18</c:v>
                </c:pt>
                <c:pt idx="6510">
                  <c:v>2016-06-15 18:18</c:v>
                </c:pt>
                <c:pt idx="6511">
                  <c:v>2016-06-15 18:18</c:v>
                </c:pt>
                <c:pt idx="6512">
                  <c:v>2016-06-15 18:18</c:v>
                </c:pt>
                <c:pt idx="6513">
                  <c:v>2016-06-15 18:18</c:v>
                </c:pt>
                <c:pt idx="6514">
                  <c:v>2016-06-15 18:18</c:v>
                </c:pt>
                <c:pt idx="6515">
                  <c:v>2016-06-15 18:18</c:v>
                </c:pt>
                <c:pt idx="6516">
                  <c:v>2016-06-15 18:18</c:v>
                </c:pt>
                <c:pt idx="6517">
                  <c:v>2016-06-15 18:18</c:v>
                </c:pt>
                <c:pt idx="6518">
                  <c:v>2016-06-15 18:18</c:v>
                </c:pt>
                <c:pt idx="6519">
                  <c:v>2016-06-15 18:18</c:v>
                </c:pt>
                <c:pt idx="6520">
                  <c:v>2016-06-15 18:18</c:v>
                </c:pt>
                <c:pt idx="6521">
                  <c:v>2016-06-15 18:18</c:v>
                </c:pt>
                <c:pt idx="6522">
                  <c:v>2016-06-15 18:18</c:v>
                </c:pt>
                <c:pt idx="6523">
                  <c:v>2016-06-15 18:18</c:v>
                </c:pt>
                <c:pt idx="6524">
                  <c:v>2016-06-15 18:18</c:v>
                </c:pt>
                <c:pt idx="6525">
                  <c:v>2016-06-15 18:18</c:v>
                </c:pt>
                <c:pt idx="6526">
                  <c:v>2016-06-15 18:18</c:v>
                </c:pt>
                <c:pt idx="6527">
                  <c:v>2016-06-15 18:18</c:v>
                </c:pt>
                <c:pt idx="6528">
                  <c:v>2016-06-15 18:18</c:v>
                </c:pt>
                <c:pt idx="6529">
                  <c:v>2016-06-15 18:18</c:v>
                </c:pt>
                <c:pt idx="6530">
                  <c:v>2016-06-15 18:18</c:v>
                </c:pt>
                <c:pt idx="6531">
                  <c:v>2016-06-15 18:18</c:v>
                </c:pt>
                <c:pt idx="6532">
                  <c:v>2016-06-15 18:18</c:v>
                </c:pt>
                <c:pt idx="6533">
                  <c:v>2016-06-15 18:18</c:v>
                </c:pt>
                <c:pt idx="6534">
                  <c:v>2016-06-15 18:18</c:v>
                </c:pt>
                <c:pt idx="6535">
                  <c:v>2016-06-15 18:18</c:v>
                </c:pt>
                <c:pt idx="6536">
                  <c:v>2016-06-15 18:18</c:v>
                </c:pt>
                <c:pt idx="6537">
                  <c:v>2016-06-15 18:18</c:v>
                </c:pt>
                <c:pt idx="6538">
                  <c:v>2016-06-15 18:18</c:v>
                </c:pt>
                <c:pt idx="6539">
                  <c:v>2016-06-15 18:18</c:v>
                </c:pt>
                <c:pt idx="6540">
                  <c:v>2016-06-15 18:18</c:v>
                </c:pt>
                <c:pt idx="6541">
                  <c:v>2016-06-15 18:18</c:v>
                </c:pt>
                <c:pt idx="6542">
                  <c:v>2016-06-15 18:18</c:v>
                </c:pt>
                <c:pt idx="6543">
                  <c:v>2016-06-15 18:18</c:v>
                </c:pt>
                <c:pt idx="6544">
                  <c:v>2016-06-15 18:18</c:v>
                </c:pt>
                <c:pt idx="6545">
                  <c:v>2016-06-15 18:18</c:v>
                </c:pt>
                <c:pt idx="6546">
                  <c:v>2016-06-15 18:18</c:v>
                </c:pt>
                <c:pt idx="6547">
                  <c:v>2016-06-15 18:19</c:v>
                </c:pt>
                <c:pt idx="6548">
                  <c:v>2016-06-15 18:19</c:v>
                </c:pt>
                <c:pt idx="6549">
                  <c:v>2016-06-15 18:19</c:v>
                </c:pt>
                <c:pt idx="6550">
                  <c:v>2016-06-15 18:19</c:v>
                </c:pt>
                <c:pt idx="6551">
                  <c:v>2016-06-15 18:19</c:v>
                </c:pt>
                <c:pt idx="6552">
                  <c:v>2016-06-15 18:19</c:v>
                </c:pt>
                <c:pt idx="6553">
                  <c:v>2016-06-15 18:19</c:v>
                </c:pt>
                <c:pt idx="6554">
                  <c:v>2016-06-15 18:19</c:v>
                </c:pt>
                <c:pt idx="6555">
                  <c:v>2016-06-15 18:19</c:v>
                </c:pt>
                <c:pt idx="6556">
                  <c:v>2016-06-15 18:19</c:v>
                </c:pt>
                <c:pt idx="6557">
                  <c:v>2016-06-15 18:19</c:v>
                </c:pt>
                <c:pt idx="6558">
                  <c:v>2016-06-15 18:19</c:v>
                </c:pt>
                <c:pt idx="6559">
                  <c:v>2016-06-15 18:19</c:v>
                </c:pt>
                <c:pt idx="6560">
                  <c:v>2016-06-15 18:19</c:v>
                </c:pt>
                <c:pt idx="6561">
                  <c:v>2016-06-15 18:19</c:v>
                </c:pt>
                <c:pt idx="6562">
                  <c:v>2016-06-15 18:19</c:v>
                </c:pt>
                <c:pt idx="6563">
                  <c:v>2016-06-15 18:19</c:v>
                </c:pt>
                <c:pt idx="6564">
                  <c:v>2016-06-15 18:19</c:v>
                </c:pt>
                <c:pt idx="6565">
                  <c:v>2016-06-15 18:19</c:v>
                </c:pt>
                <c:pt idx="6566">
                  <c:v>2016-06-15 18:19</c:v>
                </c:pt>
                <c:pt idx="6567">
                  <c:v>2016-06-15 18:19</c:v>
                </c:pt>
                <c:pt idx="6568">
                  <c:v>2016-06-15 18:19</c:v>
                </c:pt>
                <c:pt idx="6569">
                  <c:v>2016-06-15 18:19</c:v>
                </c:pt>
                <c:pt idx="6570">
                  <c:v>2016-06-15 18:19</c:v>
                </c:pt>
                <c:pt idx="6571">
                  <c:v>2016-06-15 18:19</c:v>
                </c:pt>
                <c:pt idx="6572">
                  <c:v>2016-06-15 18:19</c:v>
                </c:pt>
                <c:pt idx="6573">
                  <c:v>2016-06-15 18:19</c:v>
                </c:pt>
                <c:pt idx="6574">
                  <c:v>2016-06-15 18:19</c:v>
                </c:pt>
                <c:pt idx="6575">
                  <c:v>2016-06-15 18:19</c:v>
                </c:pt>
                <c:pt idx="6576">
                  <c:v>2016-06-15 18:19</c:v>
                </c:pt>
                <c:pt idx="6577">
                  <c:v>2016-06-15 18:19</c:v>
                </c:pt>
                <c:pt idx="6578">
                  <c:v>2016-06-15 18:19</c:v>
                </c:pt>
                <c:pt idx="6579">
                  <c:v>2016-06-15 18:19</c:v>
                </c:pt>
                <c:pt idx="6580">
                  <c:v>2016-06-15 18:19</c:v>
                </c:pt>
                <c:pt idx="6581">
                  <c:v>2016-06-15 18:19</c:v>
                </c:pt>
                <c:pt idx="6582">
                  <c:v>2016-06-15 18:19</c:v>
                </c:pt>
                <c:pt idx="6583">
                  <c:v>2016-06-15 18:19</c:v>
                </c:pt>
                <c:pt idx="6584">
                  <c:v>2016-06-15 18:19</c:v>
                </c:pt>
                <c:pt idx="6585">
                  <c:v>2016-06-15 18:19</c:v>
                </c:pt>
                <c:pt idx="6586">
                  <c:v>2016-06-15 18:19</c:v>
                </c:pt>
                <c:pt idx="6587">
                  <c:v>2016-06-15 18:19</c:v>
                </c:pt>
                <c:pt idx="6588">
                  <c:v>2016-06-15 18:19</c:v>
                </c:pt>
                <c:pt idx="6589">
                  <c:v>2016-06-15 18:19</c:v>
                </c:pt>
                <c:pt idx="6590">
                  <c:v>2016-06-15 18:19</c:v>
                </c:pt>
                <c:pt idx="6591">
                  <c:v>2016-06-15 18:19</c:v>
                </c:pt>
                <c:pt idx="6592">
                  <c:v>2016-06-15 18:19</c:v>
                </c:pt>
                <c:pt idx="6593">
                  <c:v>2016-06-15 18:19</c:v>
                </c:pt>
                <c:pt idx="6594">
                  <c:v>2016-06-15 18:19</c:v>
                </c:pt>
                <c:pt idx="6595">
                  <c:v>2016-06-15 18:19</c:v>
                </c:pt>
                <c:pt idx="6596">
                  <c:v>2016-06-15 18:19</c:v>
                </c:pt>
                <c:pt idx="6597">
                  <c:v>2016-06-15 18:19</c:v>
                </c:pt>
                <c:pt idx="6598">
                  <c:v>2016-06-15 18:19</c:v>
                </c:pt>
                <c:pt idx="6599">
                  <c:v>2016-06-15 18:19</c:v>
                </c:pt>
                <c:pt idx="6600">
                  <c:v>2016-06-15 18:19</c:v>
                </c:pt>
                <c:pt idx="6601">
                  <c:v>2016-06-15 18:19</c:v>
                </c:pt>
                <c:pt idx="6602">
                  <c:v>2016-06-15 18:19</c:v>
                </c:pt>
                <c:pt idx="6603">
                  <c:v>2016-06-15 18:19</c:v>
                </c:pt>
                <c:pt idx="6604">
                  <c:v>2016-06-15 18:20</c:v>
                </c:pt>
                <c:pt idx="6605">
                  <c:v>2016-06-15 18:20</c:v>
                </c:pt>
                <c:pt idx="6606">
                  <c:v>2016-06-15 18:20</c:v>
                </c:pt>
                <c:pt idx="6607">
                  <c:v>2016-06-15 18:20</c:v>
                </c:pt>
                <c:pt idx="6608">
                  <c:v>2016-06-15 18:20</c:v>
                </c:pt>
                <c:pt idx="6609">
                  <c:v>2016-06-15 18:20</c:v>
                </c:pt>
                <c:pt idx="6610">
                  <c:v>2016-06-15 18:20</c:v>
                </c:pt>
                <c:pt idx="6611">
                  <c:v>2016-06-15 18:20</c:v>
                </c:pt>
                <c:pt idx="6612">
                  <c:v>2016-06-15 18:20</c:v>
                </c:pt>
                <c:pt idx="6613">
                  <c:v>2016-06-15 18:20</c:v>
                </c:pt>
                <c:pt idx="6614">
                  <c:v>2016-06-15 18:20</c:v>
                </c:pt>
                <c:pt idx="6615">
                  <c:v>2016-06-15 18:20</c:v>
                </c:pt>
                <c:pt idx="6616">
                  <c:v>2016-06-15 18:20</c:v>
                </c:pt>
                <c:pt idx="6617">
                  <c:v>2016-06-15 18:20</c:v>
                </c:pt>
                <c:pt idx="6618">
                  <c:v>2016-06-15 18:20</c:v>
                </c:pt>
                <c:pt idx="6619">
                  <c:v>2016-06-15 18:20</c:v>
                </c:pt>
                <c:pt idx="6620">
                  <c:v>2016-06-15 18:20</c:v>
                </c:pt>
                <c:pt idx="6621">
                  <c:v>2016-06-15 18:20</c:v>
                </c:pt>
                <c:pt idx="6622">
                  <c:v>2016-06-15 18:20</c:v>
                </c:pt>
                <c:pt idx="6623">
                  <c:v>2016-06-15 18:20</c:v>
                </c:pt>
                <c:pt idx="6624">
                  <c:v>2016-06-15 18:20</c:v>
                </c:pt>
                <c:pt idx="6625">
                  <c:v>2016-06-15 18:20</c:v>
                </c:pt>
                <c:pt idx="6626">
                  <c:v>2016-06-15 18:20</c:v>
                </c:pt>
                <c:pt idx="6627">
                  <c:v>2016-06-15 18:20</c:v>
                </c:pt>
                <c:pt idx="6628">
                  <c:v>2016-06-15 18:20</c:v>
                </c:pt>
                <c:pt idx="6629">
                  <c:v>2016-06-15 18:20</c:v>
                </c:pt>
                <c:pt idx="6630">
                  <c:v>2016-06-15 18:20</c:v>
                </c:pt>
                <c:pt idx="6631">
                  <c:v>2016-06-15 18:20</c:v>
                </c:pt>
                <c:pt idx="6632">
                  <c:v>2016-06-15 18:20</c:v>
                </c:pt>
                <c:pt idx="6633">
                  <c:v>2016-06-15 18:20</c:v>
                </c:pt>
                <c:pt idx="6634">
                  <c:v>2016-06-15 18:20</c:v>
                </c:pt>
                <c:pt idx="6635">
                  <c:v>2016-06-15 18:20</c:v>
                </c:pt>
                <c:pt idx="6636">
                  <c:v>2016-06-15 18:20</c:v>
                </c:pt>
                <c:pt idx="6637">
                  <c:v>2016-06-15 18:20</c:v>
                </c:pt>
                <c:pt idx="6638">
                  <c:v>2016-06-15 18:20</c:v>
                </c:pt>
                <c:pt idx="6639">
                  <c:v>2016-06-15 18:20</c:v>
                </c:pt>
                <c:pt idx="6640">
                  <c:v>2016-06-15 18:20</c:v>
                </c:pt>
                <c:pt idx="6641">
                  <c:v>2016-06-15 18:20</c:v>
                </c:pt>
                <c:pt idx="6642">
                  <c:v>2016-06-15 18:20</c:v>
                </c:pt>
                <c:pt idx="6643">
                  <c:v>2016-06-15 18:20</c:v>
                </c:pt>
                <c:pt idx="6644">
                  <c:v>2016-06-15 18:20</c:v>
                </c:pt>
                <c:pt idx="6645">
                  <c:v>2016-06-15 18:20</c:v>
                </c:pt>
                <c:pt idx="6646">
                  <c:v>2016-06-15 18:20</c:v>
                </c:pt>
                <c:pt idx="6647">
                  <c:v>2016-06-15 18:20</c:v>
                </c:pt>
                <c:pt idx="6648">
                  <c:v>2016-06-15 18:20</c:v>
                </c:pt>
                <c:pt idx="6649">
                  <c:v>2016-06-15 18:20</c:v>
                </c:pt>
                <c:pt idx="6650">
                  <c:v>2016-06-15 18:20</c:v>
                </c:pt>
                <c:pt idx="6651">
                  <c:v>2016-06-15 18:20</c:v>
                </c:pt>
                <c:pt idx="6652">
                  <c:v>2016-06-15 18:20</c:v>
                </c:pt>
                <c:pt idx="6653">
                  <c:v>2016-06-15 18:20</c:v>
                </c:pt>
                <c:pt idx="6654">
                  <c:v>2016-06-15 18:20</c:v>
                </c:pt>
                <c:pt idx="6655">
                  <c:v>2016-06-15 18:20</c:v>
                </c:pt>
                <c:pt idx="6656">
                  <c:v>2016-06-15 18:20</c:v>
                </c:pt>
                <c:pt idx="6657">
                  <c:v>2016-06-15 18:20</c:v>
                </c:pt>
                <c:pt idx="6658">
                  <c:v>2016-06-15 18:20</c:v>
                </c:pt>
                <c:pt idx="6659">
                  <c:v>2016-06-15 18:20</c:v>
                </c:pt>
                <c:pt idx="6660">
                  <c:v>2016-06-15 18:20</c:v>
                </c:pt>
                <c:pt idx="6661">
                  <c:v>2016-06-15 18:20</c:v>
                </c:pt>
                <c:pt idx="6662">
                  <c:v>2016-06-15 18:20</c:v>
                </c:pt>
                <c:pt idx="6663">
                  <c:v>2016-06-15 18:21</c:v>
                </c:pt>
                <c:pt idx="6664">
                  <c:v>2016-06-15 18:21</c:v>
                </c:pt>
                <c:pt idx="6665">
                  <c:v>2016-06-15 18:21</c:v>
                </c:pt>
                <c:pt idx="6666">
                  <c:v>2016-06-15 18:21</c:v>
                </c:pt>
                <c:pt idx="6667">
                  <c:v>2016-06-15 18:21</c:v>
                </c:pt>
                <c:pt idx="6668">
                  <c:v>2016-06-15 18:21</c:v>
                </c:pt>
                <c:pt idx="6669">
                  <c:v>2016-06-15 18:21</c:v>
                </c:pt>
                <c:pt idx="6670">
                  <c:v>2016-06-15 18:21</c:v>
                </c:pt>
                <c:pt idx="6671">
                  <c:v>2016-06-15 18:21</c:v>
                </c:pt>
                <c:pt idx="6672">
                  <c:v>2016-06-15 18:21</c:v>
                </c:pt>
                <c:pt idx="6673">
                  <c:v>2016-06-15 18:21</c:v>
                </c:pt>
                <c:pt idx="6674">
                  <c:v>2016-06-15 18:21</c:v>
                </c:pt>
                <c:pt idx="6675">
                  <c:v>2016-06-15 18:21</c:v>
                </c:pt>
                <c:pt idx="6676">
                  <c:v>2016-06-15 18:21</c:v>
                </c:pt>
                <c:pt idx="6677">
                  <c:v>2016-06-15 18:21</c:v>
                </c:pt>
                <c:pt idx="6678">
                  <c:v>2016-06-15 18:21</c:v>
                </c:pt>
                <c:pt idx="6679">
                  <c:v>2016-06-15 18:21</c:v>
                </c:pt>
                <c:pt idx="6680">
                  <c:v>2016-06-15 18:21</c:v>
                </c:pt>
                <c:pt idx="6681">
                  <c:v>2016-06-15 18:21</c:v>
                </c:pt>
                <c:pt idx="6682">
                  <c:v>2016-06-15 18:21</c:v>
                </c:pt>
                <c:pt idx="6683">
                  <c:v>2016-06-15 18:21</c:v>
                </c:pt>
                <c:pt idx="6684">
                  <c:v>2016-06-15 18:21</c:v>
                </c:pt>
                <c:pt idx="6685">
                  <c:v>2016-06-15 18:21</c:v>
                </c:pt>
                <c:pt idx="6686">
                  <c:v>2016-06-15 18:21</c:v>
                </c:pt>
                <c:pt idx="6687">
                  <c:v>2016-06-15 18:21</c:v>
                </c:pt>
                <c:pt idx="6688">
                  <c:v>2016-06-15 18:21</c:v>
                </c:pt>
                <c:pt idx="6689">
                  <c:v>2016-06-15 18:21</c:v>
                </c:pt>
                <c:pt idx="6690">
                  <c:v>2016-06-15 18:21</c:v>
                </c:pt>
                <c:pt idx="6691">
                  <c:v>2016-06-15 18:21</c:v>
                </c:pt>
                <c:pt idx="6692">
                  <c:v>2016-06-15 18:21</c:v>
                </c:pt>
                <c:pt idx="6693">
                  <c:v>2016-06-15 18:21</c:v>
                </c:pt>
                <c:pt idx="6694">
                  <c:v>2016-06-15 18:21</c:v>
                </c:pt>
                <c:pt idx="6695">
                  <c:v>2016-06-15 18:21</c:v>
                </c:pt>
                <c:pt idx="6696">
                  <c:v>2016-06-15 18:21</c:v>
                </c:pt>
                <c:pt idx="6697">
                  <c:v>2016-06-15 18:21</c:v>
                </c:pt>
                <c:pt idx="6698">
                  <c:v>2016-06-15 18:21</c:v>
                </c:pt>
                <c:pt idx="6699">
                  <c:v>2016-06-15 18:21</c:v>
                </c:pt>
                <c:pt idx="6700">
                  <c:v>2016-06-15 18:21</c:v>
                </c:pt>
                <c:pt idx="6701">
                  <c:v>2016-06-15 18:21</c:v>
                </c:pt>
                <c:pt idx="6702">
                  <c:v>2016-06-15 18:21</c:v>
                </c:pt>
                <c:pt idx="6703">
                  <c:v>2016-06-15 18:21</c:v>
                </c:pt>
                <c:pt idx="6704">
                  <c:v>2016-06-15 18:21</c:v>
                </c:pt>
                <c:pt idx="6705">
                  <c:v>2016-06-15 18:21</c:v>
                </c:pt>
                <c:pt idx="6706">
                  <c:v>2016-06-15 18:21</c:v>
                </c:pt>
                <c:pt idx="6707">
                  <c:v>2016-06-15 18:21</c:v>
                </c:pt>
                <c:pt idx="6708">
                  <c:v>2016-06-15 18:21</c:v>
                </c:pt>
                <c:pt idx="6709">
                  <c:v>2016-06-15 18:21</c:v>
                </c:pt>
                <c:pt idx="6710">
                  <c:v>2016-06-15 18:21</c:v>
                </c:pt>
                <c:pt idx="6711">
                  <c:v>2016-06-15 18:21</c:v>
                </c:pt>
                <c:pt idx="6712">
                  <c:v>2016-06-15 18:21</c:v>
                </c:pt>
                <c:pt idx="6713">
                  <c:v>2016-06-15 18:21</c:v>
                </c:pt>
                <c:pt idx="6714">
                  <c:v>2016-06-15 18:21</c:v>
                </c:pt>
                <c:pt idx="6715">
                  <c:v>2016-06-15 18:21</c:v>
                </c:pt>
                <c:pt idx="6716">
                  <c:v>2016-06-15 18:21</c:v>
                </c:pt>
                <c:pt idx="6717">
                  <c:v>2016-06-15 18:21</c:v>
                </c:pt>
                <c:pt idx="6718">
                  <c:v>2016-06-15 18:22</c:v>
                </c:pt>
                <c:pt idx="6719">
                  <c:v>2016-06-15 18:22</c:v>
                </c:pt>
                <c:pt idx="6720">
                  <c:v>2016-06-15 18:22</c:v>
                </c:pt>
                <c:pt idx="6721">
                  <c:v>2016-06-15 18:22</c:v>
                </c:pt>
                <c:pt idx="6722">
                  <c:v>2016-06-15 18:22</c:v>
                </c:pt>
                <c:pt idx="6723">
                  <c:v>2016-06-15 18:22</c:v>
                </c:pt>
                <c:pt idx="6724">
                  <c:v>2016-06-15 18:22</c:v>
                </c:pt>
                <c:pt idx="6725">
                  <c:v>2016-06-15 18:22</c:v>
                </c:pt>
                <c:pt idx="6726">
                  <c:v>2016-06-15 18:22</c:v>
                </c:pt>
                <c:pt idx="6727">
                  <c:v>2016-06-15 18:22</c:v>
                </c:pt>
                <c:pt idx="6728">
                  <c:v>2016-06-15 18:22</c:v>
                </c:pt>
                <c:pt idx="6729">
                  <c:v>2016-06-15 18:22</c:v>
                </c:pt>
                <c:pt idx="6730">
                  <c:v>2016-06-15 18:22</c:v>
                </c:pt>
                <c:pt idx="6731">
                  <c:v>2016-06-15 18:22</c:v>
                </c:pt>
                <c:pt idx="6732">
                  <c:v>2016-06-15 18:22</c:v>
                </c:pt>
                <c:pt idx="6733">
                  <c:v>2016-06-15 18:22</c:v>
                </c:pt>
                <c:pt idx="6734">
                  <c:v>2016-06-15 18:22</c:v>
                </c:pt>
                <c:pt idx="6735">
                  <c:v>2016-06-15 18:22</c:v>
                </c:pt>
                <c:pt idx="6736">
                  <c:v>2016-06-15 18:22</c:v>
                </c:pt>
                <c:pt idx="6737">
                  <c:v>2016-06-15 18:22</c:v>
                </c:pt>
                <c:pt idx="6738">
                  <c:v>2016-06-15 18:22</c:v>
                </c:pt>
                <c:pt idx="6739">
                  <c:v>2016-06-15 18:22</c:v>
                </c:pt>
                <c:pt idx="6740">
                  <c:v>2016-06-15 18:22</c:v>
                </c:pt>
                <c:pt idx="6741">
                  <c:v>2016-06-15 18:22</c:v>
                </c:pt>
                <c:pt idx="6742">
                  <c:v>2016-06-15 18:22</c:v>
                </c:pt>
                <c:pt idx="6743">
                  <c:v>2016-06-15 18:22</c:v>
                </c:pt>
                <c:pt idx="6744">
                  <c:v>2016-06-15 18:22</c:v>
                </c:pt>
                <c:pt idx="6745">
                  <c:v>2016-06-15 18:22</c:v>
                </c:pt>
                <c:pt idx="6746">
                  <c:v>2016-06-15 18:22</c:v>
                </c:pt>
                <c:pt idx="6747">
                  <c:v>2016-06-15 18:22</c:v>
                </c:pt>
                <c:pt idx="6748">
                  <c:v>2016-06-15 18:22</c:v>
                </c:pt>
                <c:pt idx="6749">
                  <c:v>2016-06-15 18:22</c:v>
                </c:pt>
                <c:pt idx="6750">
                  <c:v>2016-06-15 18:22</c:v>
                </c:pt>
                <c:pt idx="6751">
                  <c:v>2016-06-15 18:22</c:v>
                </c:pt>
                <c:pt idx="6752">
                  <c:v>2016-06-15 18:22</c:v>
                </c:pt>
                <c:pt idx="6753">
                  <c:v>2016-06-15 18:22</c:v>
                </c:pt>
                <c:pt idx="6754">
                  <c:v>2016-06-15 18:22</c:v>
                </c:pt>
                <c:pt idx="6755">
                  <c:v>2016-06-15 18:22</c:v>
                </c:pt>
                <c:pt idx="6756">
                  <c:v>2016-06-15 18:22</c:v>
                </c:pt>
                <c:pt idx="6757">
                  <c:v>2016-06-15 18:22</c:v>
                </c:pt>
                <c:pt idx="6758">
                  <c:v>2016-06-15 18:22</c:v>
                </c:pt>
                <c:pt idx="6759">
                  <c:v>2016-06-15 18:22</c:v>
                </c:pt>
                <c:pt idx="6760">
                  <c:v>2016-06-15 18:22</c:v>
                </c:pt>
                <c:pt idx="6761">
                  <c:v>2016-06-15 18:22</c:v>
                </c:pt>
                <c:pt idx="6762">
                  <c:v>2016-06-15 18:22</c:v>
                </c:pt>
                <c:pt idx="6763">
                  <c:v>2016-06-15 18:22</c:v>
                </c:pt>
                <c:pt idx="6764">
                  <c:v>2016-06-15 18:22</c:v>
                </c:pt>
                <c:pt idx="6765">
                  <c:v>2016-06-15 18:22</c:v>
                </c:pt>
                <c:pt idx="6766">
                  <c:v>2016-06-15 18:22</c:v>
                </c:pt>
                <c:pt idx="6767">
                  <c:v>2016-06-15 18:22</c:v>
                </c:pt>
                <c:pt idx="6768">
                  <c:v>2016-06-15 18:22</c:v>
                </c:pt>
                <c:pt idx="6769">
                  <c:v>2016-06-15 18:22</c:v>
                </c:pt>
                <c:pt idx="6770">
                  <c:v>2016-06-15 18:22</c:v>
                </c:pt>
                <c:pt idx="6771">
                  <c:v>2016-06-15 18:22</c:v>
                </c:pt>
                <c:pt idx="6772">
                  <c:v>2016-06-15 18:22</c:v>
                </c:pt>
                <c:pt idx="6773">
                  <c:v>2016-06-15 18:22</c:v>
                </c:pt>
                <c:pt idx="6774">
                  <c:v>2016-06-15 18:23</c:v>
                </c:pt>
                <c:pt idx="6775">
                  <c:v>2016-06-15 18:23</c:v>
                </c:pt>
                <c:pt idx="6776">
                  <c:v>2016-06-15 18:23</c:v>
                </c:pt>
                <c:pt idx="6777">
                  <c:v>2016-06-15 18:23</c:v>
                </c:pt>
                <c:pt idx="6778">
                  <c:v>2016-06-15 18:23</c:v>
                </c:pt>
                <c:pt idx="6779">
                  <c:v>2016-06-15 18:23</c:v>
                </c:pt>
                <c:pt idx="6780">
                  <c:v>2016-06-15 18:23</c:v>
                </c:pt>
                <c:pt idx="6781">
                  <c:v>2016-06-15 18:23</c:v>
                </c:pt>
                <c:pt idx="6782">
                  <c:v>2016-06-15 18:23</c:v>
                </c:pt>
                <c:pt idx="6783">
                  <c:v>2016-06-15 18:23</c:v>
                </c:pt>
                <c:pt idx="6784">
                  <c:v>2016-06-15 18:23</c:v>
                </c:pt>
                <c:pt idx="6785">
                  <c:v>2016-06-15 18:23</c:v>
                </c:pt>
                <c:pt idx="6786">
                  <c:v>2016-06-15 18:23</c:v>
                </c:pt>
                <c:pt idx="6787">
                  <c:v>2016-06-15 18:23</c:v>
                </c:pt>
                <c:pt idx="6788">
                  <c:v>2016-06-15 18:23</c:v>
                </c:pt>
                <c:pt idx="6789">
                  <c:v>2016-06-15 18:23</c:v>
                </c:pt>
                <c:pt idx="6790">
                  <c:v>2016-06-15 18:23</c:v>
                </c:pt>
                <c:pt idx="6791">
                  <c:v>2016-06-15 18:23</c:v>
                </c:pt>
                <c:pt idx="6792">
                  <c:v>2016-06-15 18:23</c:v>
                </c:pt>
                <c:pt idx="6793">
                  <c:v>2016-06-15 18:23</c:v>
                </c:pt>
                <c:pt idx="6794">
                  <c:v>2016-06-15 18:23</c:v>
                </c:pt>
                <c:pt idx="6795">
                  <c:v>2016-06-15 18:23</c:v>
                </c:pt>
                <c:pt idx="6796">
                  <c:v>2016-06-15 18:23</c:v>
                </c:pt>
                <c:pt idx="6797">
                  <c:v>2016-06-15 18:23</c:v>
                </c:pt>
                <c:pt idx="6798">
                  <c:v>2016-06-15 18:23</c:v>
                </c:pt>
                <c:pt idx="6799">
                  <c:v>2016-06-15 18:23</c:v>
                </c:pt>
                <c:pt idx="6800">
                  <c:v>2016-06-15 18:23</c:v>
                </c:pt>
                <c:pt idx="6801">
                  <c:v>2016-06-15 18:23</c:v>
                </c:pt>
                <c:pt idx="6802">
                  <c:v>2016-06-15 18:23</c:v>
                </c:pt>
                <c:pt idx="6803">
                  <c:v>2016-06-15 18:23</c:v>
                </c:pt>
                <c:pt idx="6804">
                  <c:v>2016-06-15 18:23</c:v>
                </c:pt>
                <c:pt idx="6805">
                  <c:v>2016-06-15 18:23</c:v>
                </c:pt>
                <c:pt idx="6806">
                  <c:v>2016-06-15 18:23</c:v>
                </c:pt>
                <c:pt idx="6807">
                  <c:v>2016-06-15 18:23</c:v>
                </c:pt>
                <c:pt idx="6808">
                  <c:v>2016-06-15 18:23</c:v>
                </c:pt>
                <c:pt idx="6809">
                  <c:v>2016-06-15 18:23</c:v>
                </c:pt>
                <c:pt idx="6810">
                  <c:v>2016-06-15 18:23</c:v>
                </c:pt>
                <c:pt idx="6811">
                  <c:v>2016-06-15 18:23</c:v>
                </c:pt>
                <c:pt idx="6812">
                  <c:v>2016-06-15 18:23</c:v>
                </c:pt>
                <c:pt idx="6813">
                  <c:v>2016-06-15 18:23</c:v>
                </c:pt>
                <c:pt idx="6814">
                  <c:v>2016-06-15 18:23</c:v>
                </c:pt>
                <c:pt idx="6815">
                  <c:v>2016-06-15 18:23</c:v>
                </c:pt>
                <c:pt idx="6816">
                  <c:v>2016-06-15 18:23</c:v>
                </c:pt>
                <c:pt idx="6817">
                  <c:v>2016-06-15 18:23</c:v>
                </c:pt>
                <c:pt idx="6818">
                  <c:v>2016-06-15 18:23</c:v>
                </c:pt>
                <c:pt idx="6819">
                  <c:v>2016-06-15 18:23</c:v>
                </c:pt>
                <c:pt idx="6820">
                  <c:v>2016-06-15 18:23</c:v>
                </c:pt>
                <c:pt idx="6821">
                  <c:v>2016-06-15 18:23</c:v>
                </c:pt>
                <c:pt idx="6822">
                  <c:v>2016-06-15 18:23</c:v>
                </c:pt>
                <c:pt idx="6823">
                  <c:v>2016-06-15 18:23</c:v>
                </c:pt>
                <c:pt idx="6824">
                  <c:v>2016-06-15 18:23</c:v>
                </c:pt>
                <c:pt idx="6825">
                  <c:v>2016-06-15 18:23</c:v>
                </c:pt>
                <c:pt idx="6826">
                  <c:v>2016-06-15 18:23</c:v>
                </c:pt>
                <c:pt idx="6827">
                  <c:v>2016-06-15 18:23</c:v>
                </c:pt>
                <c:pt idx="6828">
                  <c:v>2016-06-15 18:23</c:v>
                </c:pt>
                <c:pt idx="6829">
                  <c:v>2016-06-15 18:23</c:v>
                </c:pt>
                <c:pt idx="6830">
                  <c:v>2016-06-15 18:24</c:v>
                </c:pt>
                <c:pt idx="6831">
                  <c:v>2016-06-15 18:24</c:v>
                </c:pt>
                <c:pt idx="6832">
                  <c:v>2016-06-15 18:24</c:v>
                </c:pt>
                <c:pt idx="6833">
                  <c:v>2016-06-15 18:24</c:v>
                </c:pt>
                <c:pt idx="6834">
                  <c:v>2016-06-15 18:24</c:v>
                </c:pt>
                <c:pt idx="6835">
                  <c:v>2016-06-15 18:24</c:v>
                </c:pt>
                <c:pt idx="6836">
                  <c:v>2016-06-15 18:24</c:v>
                </c:pt>
                <c:pt idx="6837">
                  <c:v>2016-06-15 18:24</c:v>
                </c:pt>
                <c:pt idx="6838">
                  <c:v>2016-06-15 18:24</c:v>
                </c:pt>
                <c:pt idx="6839">
                  <c:v>2016-06-15 18:24</c:v>
                </c:pt>
                <c:pt idx="6840">
                  <c:v>2016-06-15 18:24</c:v>
                </c:pt>
                <c:pt idx="6841">
                  <c:v>2016-06-15 18:24</c:v>
                </c:pt>
                <c:pt idx="6842">
                  <c:v>2016-06-15 18:24</c:v>
                </c:pt>
                <c:pt idx="6843">
                  <c:v>2016-06-15 18:24</c:v>
                </c:pt>
                <c:pt idx="6844">
                  <c:v>2016-06-15 18:24</c:v>
                </c:pt>
                <c:pt idx="6845">
                  <c:v>2016-06-15 18:24</c:v>
                </c:pt>
                <c:pt idx="6846">
                  <c:v>2016-06-15 18:24</c:v>
                </c:pt>
                <c:pt idx="6847">
                  <c:v>2016-06-15 18:24</c:v>
                </c:pt>
                <c:pt idx="6848">
                  <c:v>2016-06-15 18:24</c:v>
                </c:pt>
                <c:pt idx="6849">
                  <c:v>2016-06-15 18:24</c:v>
                </c:pt>
                <c:pt idx="6850">
                  <c:v>2016-06-15 18:24</c:v>
                </c:pt>
                <c:pt idx="6851">
                  <c:v>2016-06-15 18:24</c:v>
                </c:pt>
                <c:pt idx="6852">
                  <c:v>2016-06-15 18:24</c:v>
                </c:pt>
                <c:pt idx="6853">
                  <c:v>2016-06-15 18:24</c:v>
                </c:pt>
                <c:pt idx="6854">
                  <c:v>2016-06-15 18:24</c:v>
                </c:pt>
                <c:pt idx="6855">
                  <c:v>2016-06-15 18:24</c:v>
                </c:pt>
                <c:pt idx="6856">
                  <c:v>2016-06-15 18:24</c:v>
                </c:pt>
                <c:pt idx="6857">
                  <c:v>2016-06-15 18:24</c:v>
                </c:pt>
                <c:pt idx="6858">
                  <c:v>2016-06-15 18:24</c:v>
                </c:pt>
                <c:pt idx="6859">
                  <c:v>2016-06-15 18:24</c:v>
                </c:pt>
                <c:pt idx="6860">
                  <c:v>2016-06-15 18:24</c:v>
                </c:pt>
                <c:pt idx="6861">
                  <c:v>2016-06-15 18:24</c:v>
                </c:pt>
                <c:pt idx="6862">
                  <c:v>2016-06-15 18:24</c:v>
                </c:pt>
                <c:pt idx="6863">
                  <c:v>2016-06-15 18:24</c:v>
                </c:pt>
                <c:pt idx="6864">
                  <c:v>2016-06-15 18:24</c:v>
                </c:pt>
                <c:pt idx="6865">
                  <c:v>2016-06-15 18:24</c:v>
                </c:pt>
                <c:pt idx="6866">
                  <c:v>2016-06-15 18:24</c:v>
                </c:pt>
                <c:pt idx="6867">
                  <c:v>2016-06-15 18:24</c:v>
                </c:pt>
                <c:pt idx="6868">
                  <c:v>2016-06-15 18:24</c:v>
                </c:pt>
                <c:pt idx="6869">
                  <c:v>2016-06-15 18:24</c:v>
                </c:pt>
                <c:pt idx="6870">
                  <c:v>2016-06-15 18:24</c:v>
                </c:pt>
                <c:pt idx="6871">
                  <c:v>2016-06-15 18:24</c:v>
                </c:pt>
                <c:pt idx="6872">
                  <c:v>2016-06-15 18:24</c:v>
                </c:pt>
                <c:pt idx="6873">
                  <c:v>2016-06-15 18:24</c:v>
                </c:pt>
                <c:pt idx="6874">
                  <c:v>2016-06-15 18:24</c:v>
                </c:pt>
                <c:pt idx="6875">
                  <c:v>2016-06-15 18:24</c:v>
                </c:pt>
                <c:pt idx="6876">
                  <c:v>2016-06-15 18:24</c:v>
                </c:pt>
                <c:pt idx="6877">
                  <c:v>2016-06-15 18:24</c:v>
                </c:pt>
                <c:pt idx="6878">
                  <c:v>2016-06-15 18:24</c:v>
                </c:pt>
                <c:pt idx="6879">
                  <c:v>2016-06-15 18:24</c:v>
                </c:pt>
                <c:pt idx="6880">
                  <c:v>2016-06-15 18:24</c:v>
                </c:pt>
                <c:pt idx="6881">
                  <c:v>2016-06-15 18:24</c:v>
                </c:pt>
                <c:pt idx="6882">
                  <c:v>2016-06-15 18:24</c:v>
                </c:pt>
                <c:pt idx="6883">
                  <c:v>2016-06-15 18:24</c:v>
                </c:pt>
                <c:pt idx="6884">
                  <c:v>2016-06-15 18:24</c:v>
                </c:pt>
                <c:pt idx="6885">
                  <c:v>2016-06-15 18:24</c:v>
                </c:pt>
                <c:pt idx="6886">
                  <c:v>2016-06-15 18:25</c:v>
                </c:pt>
                <c:pt idx="6887">
                  <c:v>2016-06-15 18:25</c:v>
                </c:pt>
                <c:pt idx="6888">
                  <c:v>2016-06-15 18:25</c:v>
                </c:pt>
                <c:pt idx="6889">
                  <c:v>2016-06-15 18:25</c:v>
                </c:pt>
                <c:pt idx="6890">
                  <c:v>2016-06-15 18:25</c:v>
                </c:pt>
                <c:pt idx="6891">
                  <c:v>2016-06-15 18:25</c:v>
                </c:pt>
                <c:pt idx="6892">
                  <c:v>2016-06-15 18:25</c:v>
                </c:pt>
                <c:pt idx="6893">
                  <c:v>2016-06-15 18:25</c:v>
                </c:pt>
                <c:pt idx="6894">
                  <c:v>2016-06-15 18:25</c:v>
                </c:pt>
                <c:pt idx="6895">
                  <c:v>2016-06-15 18:25</c:v>
                </c:pt>
                <c:pt idx="6896">
                  <c:v>2016-06-15 18:25</c:v>
                </c:pt>
                <c:pt idx="6897">
                  <c:v>2016-06-15 18:25</c:v>
                </c:pt>
                <c:pt idx="6898">
                  <c:v>2016-06-15 18:25</c:v>
                </c:pt>
                <c:pt idx="6899">
                  <c:v>2016-06-15 18:25</c:v>
                </c:pt>
                <c:pt idx="6900">
                  <c:v>2016-06-15 18:25</c:v>
                </c:pt>
                <c:pt idx="6901">
                  <c:v>2016-06-15 18:25</c:v>
                </c:pt>
                <c:pt idx="6902">
                  <c:v>2016-06-15 18:25</c:v>
                </c:pt>
                <c:pt idx="6903">
                  <c:v>2016-06-15 18:25</c:v>
                </c:pt>
                <c:pt idx="6904">
                  <c:v>2016-06-15 18:25</c:v>
                </c:pt>
                <c:pt idx="6905">
                  <c:v>2016-06-15 18:25</c:v>
                </c:pt>
                <c:pt idx="6906">
                  <c:v>2016-06-15 18:25</c:v>
                </c:pt>
                <c:pt idx="6907">
                  <c:v>2016-06-15 18:25</c:v>
                </c:pt>
                <c:pt idx="6908">
                  <c:v>2016-06-15 18:25</c:v>
                </c:pt>
                <c:pt idx="6909">
                  <c:v>2016-06-15 18:25</c:v>
                </c:pt>
                <c:pt idx="6910">
                  <c:v>2016-06-15 18:25</c:v>
                </c:pt>
                <c:pt idx="6911">
                  <c:v>2016-06-15 18:25</c:v>
                </c:pt>
                <c:pt idx="6912">
                  <c:v>2016-06-15 18:25</c:v>
                </c:pt>
                <c:pt idx="6913">
                  <c:v>2016-06-15 18:25</c:v>
                </c:pt>
                <c:pt idx="6914">
                  <c:v>2016-06-15 18:25</c:v>
                </c:pt>
                <c:pt idx="6915">
                  <c:v>2016-06-15 18:25</c:v>
                </c:pt>
                <c:pt idx="6916">
                  <c:v>2016-06-15 18:25</c:v>
                </c:pt>
                <c:pt idx="6917">
                  <c:v>2016-06-15 18:25</c:v>
                </c:pt>
                <c:pt idx="6918">
                  <c:v>2016-06-15 18:25</c:v>
                </c:pt>
                <c:pt idx="6919">
                  <c:v>2016-06-15 18:25</c:v>
                </c:pt>
                <c:pt idx="6920">
                  <c:v>2016-06-15 18:25</c:v>
                </c:pt>
                <c:pt idx="6921">
                  <c:v>2016-06-15 18:25</c:v>
                </c:pt>
                <c:pt idx="6922">
                  <c:v>2016-06-15 18:25</c:v>
                </c:pt>
                <c:pt idx="6923">
                  <c:v>2016-06-15 18:25</c:v>
                </c:pt>
                <c:pt idx="6924">
                  <c:v>2016-06-15 18:25</c:v>
                </c:pt>
                <c:pt idx="6925">
                  <c:v>2016-06-15 18:25</c:v>
                </c:pt>
                <c:pt idx="6926">
                  <c:v>2016-06-15 18:25</c:v>
                </c:pt>
                <c:pt idx="6927">
                  <c:v>2016-06-15 18:25</c:v>
                </c:pt>
                <c:pt idx="6928">
                  <c:v>2016-06-15 18:25</c:v>
                </c:pt>
                <c:pt idx="6929">
                  <c:v>2016-06-15 18:25</c:v>
                </c:pt>
                <c:pt idx="6930">
                  <c:v>2016-06-15 18:25</c:v>
                </c:pt>
                <c:pt idx="6931">
                  <c:v>2016-06-15 18:25</c:v>
                </c:pt>
                <c:pt idx="6932">
                  <c:v>2016-06-15 18:25</c:v>
                </c:pt>
                <c:pt idx="6933">
                  <c:v>2016-06-15 18:25</c:v>
                </c:pt>
                <c:pt idx="6934">
                  <c:v>2016-06-15 18:25</c:v>
                </c:pt>
                <c:pt idx="6935">
                  <c:v>2016-06-15 18:25</c:v>
                </c:pt>
                <c:pt idx="6936">
                  <c:v>2016-06-15 18:25</c:v>
                </c:pt>
                <c:pt idx="6937">
                  <c:v>2016-06-15 18:25</c:v>
                </c:pt>
                <c:pt idx="6938">
                  <c:v>2016-06-15 18:25</c:v>
                </c:pt>
                <c:pt idx="6939">
                  <c:v>2016-06-15 18:26</c:v>
                </c:pt>
                <c:pt idx="6940">
                  <c:v>2016-06-15 18:26</c:v>
                </c:pt>
                <c:pt idx="6941">
                  <c:v>2016-06-15 18:26</c:v>
                </c:pt>
                <c:pt idx="6942">
                  <c:v>2016-06-15 18:26</c:v>
                </c:pt>
                <c:pt idx="6943">
                  <c:v>2016-06-15 18:26</c:v>
                </c:pt>
                <c:pt idx="6944">
                  <c:v>2016-06-15 18:26</c:v>
                </c:pt>
                <c:pt idx="6945">
                  <c:v>2016-06-15 18:26</c:v>
                </c:pt>
                <c:pt idx="6946">
                  <c:v>2016-06-15 18:26</c:v>
                </c:pt>
                <c:pt idx="6947">
                  <c:v>2016-06-15 18:26</c:v>
                </c:pt>
                <c:pt idx="6948">
                  <c:v>2016-06-15 18:26</c:v>
                </c:pt>
                <c:pt idx="6949">
                  <c:v>2016-06-15 18:26</c:v>
                </c:pt>
                <c:pt idx="6950">
                  <c:v>2016-06-15 18:26</c:v>
                </c:pt>
                <c:pt idx="6951">
                  <c:v>2016-06-15 18:26</c:v>
                </c:pt>
                <c:pt idx="6952">
                  <c:v>2016-06-15 18:26</c:v>
                </c:pt>
                <c:pt idx="6953">
                  <c:v>2016-06-15 18:26</c:v>
                </c:pt>
                <c:pt idx="6954">
                  <c:v>2016-06-15 18:26</c:v>
                </c:pt>
                <c:pt idx="6955">
                  <c:v>2016-06-15 18:26</c:v>
                </c:pt>
                <c:pt idx="6956">
                  <c:v>2016-06-15 18:26</c:v>
                </c:pt>
                <c:pt idx="6957">
                  <c:v>2016-06-15 18:26</c:v>
                </c:pt>
                <c:pt idx="6958">
                  <c:v>2016-06-15 18:26</c:v>
                </c:pt>
                <c:pt idx="6959">
                  <c:v>2016-06-15 18:26</c:v>
                </c:pt>
                <c:pt idx="6960">
                  <c:v>2016-06-15 18:26</c:v>
                </c:pt>
                <c:pt idx="6961">
                  <c:v>2016-06-15 18:26</c:v>
                </c:pt>
                <c:pt idx="6962">
                  <c:v>2016-06-15 18:26</c:v>
                </c:pt>
                <c:pt idx="6963">
                  <c:v>2016-06-15 18:26</c:v>
                </c:pt>
                <c:pt idx="6964">
                  <c:v>2016-06-15 18:26</c:v>
                </c:pt>
                <c:pt idx="6965">
                  <c:v>2016-06-15 18:26</c:v>
                </c:pt>
                <c:pt idx="6966">
                  <c:v>2016-06-15 18:26</c:v>
                </c:pt>
                <c:pt idx="6967">
                  <c:v>2016-06-15 18:26</c:v>
                </c:pt>
                <c:pt idx="6968">
                  <c:v>2016-06-15 18:26</c:v>
                </c:pt>
                <c:pt idx="6969">
                  <c:v>2016-06-15 18:26</c:v>
                </c:pt>
                <c:pt idx="6970">
                  <c:v>2016-06-15 18:26</c:v>
                </c:pt>
                <c:pt idx="6971">
                  <c:v>2016-06-15 18:26</c:v>
                </c:pt>
                <c:pt idx="6972">
                  <c:v>2016-06-15 18:26</c:v>
                </c:pt>
                <c:pt idx="6973">
                  <c:v>2016-06-15 18:26</c:v>
                </c:pt>
                <c:pt idx="6974">
                  <c:v>2016-06-15 18:26</c:v>
                </c:pt>
                <c:pt idx="6975">
                  <c:v>2016-06-15 18:26</c:v>
                </c:pt>
                <c:pt idx="6976">
                  <c:v>2016-06-15 18:26</c:v>
                </c:pt>
                <c:pt idx="6977">
                  <c:v>2016-06-15 18:26</c:v>
                </c:pt>
                <c:pt idx="6978">
                  <c:v>2016-06-15 18:26</c:v>
                </c:pt>
                <c:pt idx="6979">
                  <c:v>2016-06-15 18:26</c:v>
                </c:pt>
                <c:pt idx="6980">
                  <c:v>2016-06-15 18:26</c:v>
                </c:pt>
                <c:pt idx="6981">
                  <c:v>2016-06-15 18:26</c:v>
                </c:pt>
                <c:pt idx="6982">
                  <c:v>2016-06-15 18:26</c:v>
                </c:pt>
                <c:pt idx="6983">
                  <c:v>2016-06-15 18:26</c:v>
                </c:pt>
                <c:pt idx="6984">
                  <c:v>2016-06-15 18:26</c:v>
                </c:pt>
                <c:pt idx="6985">
                  <c:v>2016-06-15 18:26</c:v>
                </c:pt>
                <c:pt idx="6986">
                  <c:v>2016-06-15 18:26</c:v>
                </c:pt>
                <c:pt idx="6987">
                  <c:v>2016-06-15 18:26</c:v>
                </c:pt>
                <c:pt idx="6988">
                  <c:v>2016-06-15 18:26</c:v>
                </c:pt>
                <c:pt idx="6989">
                  <c:v>2016-06-15 18:26</c:v>
                </c:pt>
                <c:pt idx="6990">
                  <c:v>2016-06-15 18:26</c:v>
                </c:pt>
                <c:pt idx="6991">
                  <c:v>2016-06-15 18:26</c:v>
                </c:pt>
                <c:pt idx="6992">
                  <c:v>2016-06-15 18:26</c:v>
                </c:pt>
                <c:pt idx="6993">
                  <c:v>2016-06-15 18:26</c:v>
                </c:pt>
                <c:pt idx="6994">
                  <c:v>2016-06-15 18:27</c:v>
                </c:pt>
                <c:pt idx="6995">
                  <c:v>2016-06-15 18:27</c:v>
                </c:pt>
                <c:pt idx="6996">
                  <c:v>2016-06-15 18:27</c:v>
                </c:pt>
                <c:pt idx="6997">
                  <c:v>2016-06-15 18:27</c:v>
                </c:pt>
                <c:pt idx="6998">
                  <c:v>2016-06-15 18:27</c:v>
                </c:pt>
                <c:pt idx="6999">
                  <c:v>2016-06-15 18:27</c:v>
                </c:pt>
                <c:pt idx="7000">
                  <c:v>2016-06-15 18:27</c:v>
                </c:pt>
                <c:pt idx="7001">
                  <c:v>2016-06-15 18:27</c:v>
                </c:pt>
                <c:pt idx="7002">
                  <c:v>2016-06-15 18:27</c:v>
                </c:pt>
                <c:pt idx="7003">
                  <c:v>2016-06-15 18:27</c:v>
                </c:pt>
                <c:pt idx="7004">
                  <c:v>2016-06-15 18:27</c:v>
                </c:pt>
                <c:pt idx="7005">
                  <c:v>2016-06-15 18:27</c:v>
                </c:pt>
                <c:pt idx="7006">
                  <c:v>2016-06-15 18:27</c:v>
                </c:pt>
                <c:pt idx="7007">
                  <c:v>2016-06-15 18:27</c:v>
                </c:pt>
                <c:pt idx="7008">
                  <c:v>2016-06-15 18:27</c:v>
                </c:pt>
                <c:pt idx="7009">
                  <c:v>2016-06-15 18:27</c:v>
                </c:pt>
                <c:pt idx="7010">
                  <c:v>2016-06-15 18:27</c:v>
                </c:pt>
                <c:pt idx="7011">
                  <c:v>2016-06-15 18:27</c:v>
                </c:pt>
                <c:pt idx="7012">
                  <c:v>2016-06-15 18:27</c:v>
                </c:pt>
                <c:pt idx="7013">
                  <c:v>2016-06-15 18:27</c:v>
                </c:pt>
                <c:pt idx="7014">
                  <c:v>2016-06-15 18:27</c:v>
                </c:pt>
                <c:pt idx="7015">
                  <c:v>2016-06-15 18:27</c:v>
                </c:pt>
                <c:pt idx="7016">
                  <c:v>2016-06-15 18:27</c:v>
                </c:pt>
                <c:pt idx="7017">
                  <c:v>2016-06-15 18:27</c:v>
                </c:pt>
                <c:pt idx="7018">
                  <c:v>2016-06-15 18:27</c:v>
                </c:pt>
                <c:pt idx="7019">
                  <c:v>2016-06-15 18:27</c:v>
                </c:pt>
                <c:pt idx="7020">
                  <c:v>2016-06-15 18:27</c:v>
                </c:pt>
                <c:pt idx="7021">
                  <c:v>2016-06-15 18:27</c:v>
                </c:pt>
                <c:pt idx="7022">
                  <c:v>2016-06-15 18:27</c:v>
                </c:pt>
                <c:pt idx="7023">
                  <c:v>2016-06-15 18:27</c:v>
                </c:pt>
                <c:pt idx="7024">
                  <c:v>2016-06-15 18:27</c:v>
                </c:pt>
                <c:pt idx="7025">
                  <c:v>2016-06-15 18:27</c:v>
                </c:pt>
                <c:pt idx="7026">
                  <c:v>2016-06-15 18:27</c:v>
                </c:pt>
                <c:pt idx="7027">
                  <c:v>2016-06-15 18:27</c:v>
                </c:pt>
                <c:pt idx="7028">
                  <c:v>2016-06-15 18:27</c:v>
                </c:pt>
                <c:pt idx="7029">
                  <c:v>2016-06-15 18:27</c:v>
                </c:pt>
                <c:pt idx="7030">
                  <c:v>2016-06-15 18:27</c:v>
                </c:pt>
                <c:pt idx="7031">
                  <c:v>2016-06-15 18:27</c:v>
                </c:pt>
                <c:pt idx="7032">
                  <c:v>2016-06-15 18:27</c:v>
                </c:pt>
                <c:pt idx="7033">
                  <c:v>2016-06-15 18:27</c:v>
                </c:pt>
                <c:pt idx="7034">
                  <c:v>2016-06-15 18:27</c:v>
                </c:pt>
                <c:pt idx="7035">
                  <c:v>2016-06-15 18:27</c:v>
                </c:pt>
                <c:pt idx="7036">
                  <c:v>2016-06-15 18:27</c:v>
                </c:pt>
                <c:pt idx="7037">
                  <c:v>2016-06-15 18:27</c:v>
                </c:pt>
                <c:pt idx="7038">
                  <c:v>2016-06-15 18:27</c:v>
                </c:pt>
                <c:pt idx="7039">
                  <c:v>2016-06-15 18:27</c:v>
                </c:pt>
                <c:pt idx="7040">
                  <c:v>2016-06-15 18:27</c:v>
                </c:pt>
                <c:pt idx="7041">
                  <c:v>2016-06-15 18:27</c:v>
                </c:pt>
                <c:pt idx="7042">
                  <c:v>2016-06-15 18:27</c:v>
                </c:pt>
                <c:pt idx="7043">
                  <c:v>2016-06-15 18:27</c:v>
                </c:pt>
                <c:pt idx="7044">
                  <c:v>2016-06-15 18:27</c:v>
                </c:pt>
                <c:pt idx="7045">
                  <c:v>2016-06-15 18:27</c:v>
                </c:pt>
                <c:pt idx="7046">
                  <c:v>2016-06-15 18:27</c:v>
                </c:pt>
                <c:pt idx="7047">
                  <c:v>2016-06-15 18:27</c:v>
                </c:pt>
                <c:pt idx="7048">
                  <c:v>2016-06-15 18:27</c:v>
                </c:pt>
                <c:pt idx="7049">
                  <c:v>2016-06-15 18:27</c:v>
                </c:pt>
                <c:pt idx="7050">
                  <c:v>2016-06-15 18:27</c:v>
                </c:pt>
                <c:pt idx="7051">
                  <c:v>2016-06-15 18:28</c:v>
                </c:pt>
                <c:pt idx="7052">
                  <c:v>2016-06-15 18:28</c:v>
                </c:pt>
                <c:pt idx="7053">
                  <c:v>2016-06-15 18:28</c:v>
                </c:pt>
                <c:pt idx="7054">
                  <c:v>2016-06-15 18:28</c:v>
                </c:pt>
                <c:pt idx="7055">
                  <c:v>2016-06-15 18:28</c:v>
                </c:pt>
                <c:pt idx="7056">
                  <c:v>2016-06-15 18:28</c:v>
                </c:pt>
                <c:pt idx="7057">
                  <c:v>2016-06-15 18:28</c:v>
                </c:pt>
                <c:pt idx="7058">
                  <c:v>2016-06-15 18:28</c:v>
                </c:pt>
                <c:pt idx="7059">
                  <c:v>2016-06-15 18:28</c:v>
                </c:pt>
                <c:pt idx="7060">
                  <c:v>2016-06-15 18:28</c:v>
                </c:pt>
                <c:pt idx="7061">
                  <c:v>2016-06-15 18:28</c:v>
                </c:pt>
                <c:pt idx="7062">
                  <c:v>2016-06-15 18:28</c:v>
                </c:pt>
                <c:pt idx="7063">
                  <c:v>2016-06-15 18:28</c:v>
                </c:pt>
                <c:pt idx="7064">
                  <c:v>2016-06-15 18:28</c:v>
                </c:pt>
                <c:pt idx="7065">
                  <c:v>2016-06-15 18:28</c:v>
                </c:pt>
                <c:pt idx="7066">
                  <c:v>2016-06-15 18:28</c:v>
                </c:pt>
                <c:pt idx="7067">
                  <c:v>2016-06-15 18:28</c:v>
                </c:pt>
                <c:pt idx="7068">
                  <c:v>2016-06-15 18:28</c:v>
                </c:pt>
                <c:pt idx="7069">
                  <c:v>2016-06-15 18:28</c:v>
                </c:pt>
                <c:pt idx="7070">
                  <c:v>2016-06-15 18:28</c:v>
                </c:pt>
                <c:pt idx="7071">
                  <c:v>2016-06-15 18:28</c:v>
                </c:pt>
                <c:pt idx="7072">
                  <c:v>2016-06-15 18:28</c:v>
                </c:pt>
                <c:pt idx="7073">
                  <c:v>2016-06-15 18:28</c:v>
                </c:pt>
                <c:pt idx="7074">
                  <c:v>2016-06-15 18:28</c:v>
                </c:pt>
                <c:pt idx="7075">
                  <c:v>2016-06-15 18:28</c:v>
                </c:pt>
                <c:pt idx="7076">
                  <c:v>2016-06-15 18:28</c:v>
                </c:pt>
                <c:pt idx="7077">
                  <c:v>2016-06-15 18:28</c:v>
                </c:pt>
                <c:pt idx="7078">
                  <c:v>2016-06-15 18:28</c:v>
                </c:pt>
                <c:pt idx="7079">
                  <c:v>2016-06-15 18:28</c:v>
                </c:pt>
                <c:pt idx="7080">
                  <c:v>2016-06-15 18:28</c:v>
                </c:pt>
                <c:pt idx="7081">
                  <c:v>2016-06-15 18:28</c:v>
                </c:pt>
                <c:pt idx="7082">
                  <c:v>2016-06-15 18:28</c:v>
                </c:pt>
                <c:pt idx="7083">
                  <c:v>2016-06-15 18:28</c:v>
                </c:pt>
                <c:pt idx="7084">
                  <c:v>2016-06-15 18:28</c:v>
                </c:pt>
                <c:pt idx="7085">
                  <c:v>2016-06-15 18:28</c:v>
                </c:pt>
                <c:pt idx="7086">
                  <c:v>2016-06-15 18:28</c:v>
                </c:pt>
                <c:pt idx="7087">
                  <c:v>2016-06-15 18:28</c:v>
                </c:pt>
                <c:pt idx="7088">
                  <c:v>2016-06-15 18:28</c:v>
                </c:pt>
                <c:pt idx="7089">
                  <c:v>2016-06-15 18:28</c:v>
                </c:pt>
                <c:pt idx="7090">
                  <c:v>2016-06-15 18:28</c:v>
                </c:pt>
                <c:pt idx="7091">
                  <c:v>2016-06-15 18:28</c:v>
                </c:pt>
                <c:pt idx="7092">
                  <c:v>2016-06-15 18:28</c:v>
                </c:pt>
                <c:pt idx="7093">
                  <c:v>2016-06-15 18:28</c:v>
                </c:pt>
                <c:pt idx="7094">
                  <c:v>2016-06-15 18:28</c:v>
                </c:pt>
                <c:pt idx="7095">
                  <c:v>2016-06-15 18:28</c:v>
                </c:pt>
                <c:pt idx="7096">
                  <c:v>2016-06-15 18:28</c:v>
                </c:pt>
                <c:pt idx="7097">
                  <c:v>2016-06-15 18:28</c:v>
                </c:pt>
                <c:pt idx="7098">
                  <c:v>2016-06-15 18:28</c:v>
                </c:pt>
                <c:pt idx="7099">
                  <c:v>2016-06-15 18:28</c:v>
                </c:pt>
                <c:pt idx="7100">
                  <c:v>2016-06-15 18:28</c:v>
                </c:pt>
                <c:pt idx="7101">
                  <c:v>2016-06-15 18:28</c:v>
                </c:pt>
                <c:pt idx="7102">
                  <c:v>2016-06-15 18:28</c:v>
                </c:pt>
                <c:pt idx="7103">
                  <c:v>2016-06-15 18:28</c:v>
                </c:pt>
                <c:pt idx="7104">
                  <c:v>2016-06-15 18:28</c:v>
                </c:pt>
                <c:pt idx="7105">
                  <c:v>2016-06-15 18:28</c:v>
                </c:pt>
                <c:pt idx="7106">
                  <c:v>2016-06-15 18:28</c:v>
                </c:pt>
                <c:pt idx="7107">
                  <c:v>2016-06-15 18:28</c:v>
                </c:pt>
                <c:pt idx="7108">
                  <c:v>2016-06-15 18:29</c:v>
                </c:pt>
                <c:pt idx="7109">
                  <c:v>2016-06-15 18:29</c:v>
                </c:pt>
                <c:pt idx="7110">
                  <c:v>2016-06-15 18:29</c:v>
                </c:pt>
                <c:pt idx="7111">
                  <c:v>2016-06-15 18:29</c:v>
                </c:pt>
                <c:pt idx="7112">
                  <c:v>2016-06-15 18:29</c:v>
                </c:pt>
                <c:pt idx="7113">
                  <c:v>2016-06-15 18:29</c:v>
                </c:pt>
                <c:pt idx="7114">
                  <c:v>2016-06-15 18:29</c:v>
                </c:pt>
                <c:pt idx="7115">
                  <c:v>2016-06-15 18:29</c:v>
                </c:pt>
                <c:pt idx="7116">
                  <c:v>2016-06-15 18:29</c:v>
                </c:pt>
                <c:pt idx="7117">
                  <c:v>2016-06-15 18:29</c:v>
                </c:pt>
                <c:pt idx="7118">
                  <c:v>2016-06-15 18:29</c:v>
                </c:pt>
                <c:pt idx="7119">
                  <c:v>2016-06-15 18:29</c:v>
                </c:pt>
                <c:pt idx="7120">
                  <c:v>2016-06-15 18:29</c:v>
                </c:pt>
                <c:pt idx="7121">
                  <c:v>2016-06-15 18:29</c:v>
                </c:pt>
                <c:pt idx="7122">
                  <c:v>2016-06-15 18:29</c:v>
                </c:pt>
                <c:pt idx="7123">
                  <c:v>2016-06-15 18:29</c:v>
                </c:pt>
                <c:pt idx="7124">
                  <c:v>2016-06-15 18:29</c:v>
                </c:pt>
                <c:pt idx="7125">
                  <c:v>2016-06-15 18:29</c:v>
                </c:pt>
                <c:pt idx="7126">
                  <c:v>2016-06-15 18:29</c:v>
                </c:pt>
                <c:pt idx="7127">
                  <c:v>2016-06-15 18:29</c:v>
                </c:pt>
                <c:pt idx="7128">
                  <c:v>2016-06-15 18:29</c:v>
                </c:pt>
                <c:pt idx="7129">
                  <c:v>2016-06-15 18:29</c:v>
                </c:pt>
                <c:pt idx="7130">
                  <c:v>2016-06-15 18:29</c:v>
                </c:pt>
                <c:pt idx="7131">
                  <c:v>2016-06-15 18:29</c:v>
                </c:pt>
                <c:pt idx="7132">
                  <c:v>2016-06-15 18:29</c:v>
                </c:pt>
                <c:pt idx="7133">
                  <c:v>2016-06-15 18:29</c:v>
                </c:pt>
                <c:pt idx="7134">
                  <c:v>2016-06-15 18:29</c:v>
                </c:pt>
                <c:pt idx="7135">
                  <c:v>2016-06-15 18:29</c:v>
                </c:pt>
                <c:pt idx="7136">
                  <c:v>2016-06-15 18:29</c:v>
                </c:pt>
                <c:pt idx="7137">
                  <c:v>2016-06-15 18:29</c:v>
                </c:pt>
                <c:pt idx="7138">
                  <c:v>2016-06-15 18:29</c:v>
                </c:pt>
                <c:pt idx="7139">
                  <c:v>2016-06-15 18:29</c:v>
                </c:pt>
                <c:pt idx="7140">
                  <c:v>2016-06-15 18:29</c:v>
                </c:pt>
                <c:pt idx="7141">
                  <c:v>2016-06-15 18:29</c:v>
                </c:pt>
                <c:pt idx="7142">
                  <c:v>2016-06-15 18:29</c:v>
                </c:pt>
                <c:pt idx="7143">
                  <c:v>2016-06-15 18:29</c:v>
                </c:pt>
                <c:pt idx="7144">
                  <c:v>2016-06-15 18:29</c:v>
                </c:pt>
                <c:pt idx="7145">
                  <c:v>2016-06-15 18:29</c:v>
                </c:pt>
                <c:pt idx="7146">
                  <c:v>2016-06-15 18:29</c:v>
                </c:pt>
                <c:pt idx="7147">
                  <c:v>2016-06-15 18:29</c:v>
                </c:pt>
                <c:pt idx="7148">
                  <c:v>2016-06-15 18:29</c:v>
                </c:pt>
                <c:pt idx="7149">
                  <c:v>2016-06-15 18:29</c:v>
                </c:pt>
                <c:pt idx="7150">
                  <c:v>2016-06-15 18:29</c:v>
                </c:pt>
                <c:pt idx="7151">
                  <c:v>2016-06-15 18:29</c:v>
                </c:pt>
                <c:pt idx="7152">
                  <c:v>2016-06-15 18:29</c:v>
                </c:pt>
                <c:pt idx="7153">
                  <c:v>2016-06-15 18:29</c:v>
                </c:pt>
                <c:pt idx="7154">
                  <c:v>2016-06-15 18:29</c:v>
                </c:pt>
                <c:pt idx="7155">
                  <c:v>2016-06-15 18:29</c:v>
                </c:pt>
                <c:pt idx="7156">
                  <c:v>2016-06-15 18:29</c:v>
                </c:pt>
                <c:pt idx="7157">
                  <c:v>2016-06-15 18:29</c:v>
                </c:pt>
                <c:pt idx="7158">
                  <c:v>2016-06-15 18:29</c:v>
                </c:pt>
                <c:pt idx="7159">
                  <c:v>2016-06-15 18:29</c:v>
                </c:pt>
                <c:pt idx="7160">
                  <c:v>2016-06-15 18:29</c:v>
                </c:pt>
                <c:pt idx="7161">
                  <c:v>2016-06-15 18:29</c:v>
                </c:pt>
                <c:pt idx="7162">
                  <c:v>2016-06-15 18:29</c:v>
                </c:pt>
                <c:pt idx="7163">
                  <c:v>2016-06-15 18:29</c:v>
                </c:pt>
                <c:pt idx="7164">
                  <c:v>2016-06-15 18:29</c:v>
                </c:pt>
                <c:pt idx="7165">
                  <c:v>2016-06-15 18:29</c:v>
                </c:pt>
                <c:pt idx="7166">
                  <c:v>2016-06-15 18:30</c:v>
                </c:pt>
                <c:pt idx="7167">
                  <c:v>2016-06-15 18:30</c:v>
                </c:pt>
                <c:pt idx="7168">
                  <c:v>2016-06-15 18:30</c:v>
                </c:pt>
                <c:pt idx="7169">
                  <c:v>2016-06-15 18:30</c:v>
                </c:pt>
                <c:pt idx="7170">
                  <c:v>2016-06-15 18:30</c:v>
                </c:pt>
                <c:pt idx="7171">
                  <c:v>2016-06-15 18:30</c:v>
                </c:pt>
                <c:pt idx="7172">
                  <c:v>2016-06-15 18:30</c:v>
                </c:pt>
                <c:pt idx="7173">
                  <c:v>2016-06-15 18:30</c:v>
                </c:pt>
                <c:pt idx="7174">
                  <c:v>2016-06-15 18:30</c:v>
                </c:pt>
                <c:pt idx="7175">
                  <c:v>2016-06-15 18:30</c:v>
                </c:pt>
                <c:pt idx="7176">
                  <c:v>2016-06-15 18:30</c:v>
                </c:pt>
                <c:pt idx="7177">
                  <c:v>2016-06-15 18:30</c:v>
                </c:pt>
                <c:pt idx="7178">
                  <c:v>2016-06-15 18:30</c:v>
                </c:pt>
                <c:pt idx="7179">
                  <c:v>2016-06-15 18:30</c:v>
                </c:pt>
                <c:pt idx="7180">
                  <c:v>2016-06-15 18:30</c:v>
                </c:pt>
                <c:pt idx="7181">
                  <c:v>2016-06-15 18:30</c:v>
                </c:pt>
                <c:pt idx="7182">
                  <c:v>2016-06-15 18:30</c:v>
                </c:pt>
                <c:pt idx="7183">
                  <c:v>2016-06-15 18:30</c:v>
                </c:pt>
                <c:pt idx="7184">
                  <c:v>2016-06-15 18:30</c:v>
                </c:pt>
                <c:pt idx="7185">
                  <c:v>2016-06-15 18:30</c:v>
                </c:pt>
                <c:pt idx="7186">
                  <c:v>2016-06-15 18:30</c:v>
                </c:pt>
                <c:pt idx="7187">
                  <c:v>2016-06-15 18:30</c:v>
                </c:pt>
                <c:pt idx="7188">
                  <c:v>2016-06-15 18:30</c:v>
                </c:pt>
                <c:pt idx="7189">
                  <c:v>2016-06-15 18:30</c:v>
                </c:pt>
                <c:pt idx="7190">
                  <c:v>2016-06-15 18:30</c:v>
                </c:pt>
                <c:pt idx="7191">
                  <c:v>2016-06-15 18:30</c:v>
                </c:pt>
                <c:pt idx="7192">
                  <c:v>2016-06-15 18:30</c:v>
                </c:pt>
                <c:pt idx="7193">
                  <c:v>2016-06-15 18:30</c:v>
                </c:pt>
                <c:pt idx="7194">
                  <c:v>2016-06-15 18:30</c:v>
                </c:pt>
                <c:pt idx="7195">
                  <c:v>2016-06-15 18:30</c:v>
                </c:pt>
                <c:pt idx="7196">
                  <c:v>2016-06-15 18:30</c:v>
                </c:pt>
                <c:pt idx="7197">
                  <c:v>2016-06-15 18:30</c:v>
                </c:pt>
                <c:pt idx="7198">
                  <c:v>2016-06-15 18:30</c:v>
                </c:pt>
                <c:pt idx="7199">
                  <c:v>2016-06-15 18:30</c:v>
                </c:pt>
                <c:pt idx="7200">
                  <c:v>2016-06-15 18:30</c:v>
                </c:pt>
                <c:pt idx="7201">
                  <c:v>2016-06-15 18:30</c:v>
                </c:pt>
                <c:pt idx="7202">
                  <c:v>2016-06-15 18:30</c:v>
                </c:pt>
                <c:pt idx="7203">
                  <c:v>2016-06-15 18:30</c:v>
                </c:pt>
                <c:pt idx="7204">
                  <c:v>2016-06-15 18:30</c:v>
                </c:pt>
                <c:pt idx="7205">
                  <c:v>2016-06-15 18:30</c:v>
                </c:pt>
                <c:pt idx="7206">
                  <c:v>2016-06-15 18:30</c:v>
                </c:pt>
                <c:pt idx="7207">
                  <c:v>2016-06-15 18:30</c:v>
                </c:pt>
                <c:pt idx="7208">
                  <c:v>2016-06-15 18:30</c:v>
                </c:pt>
                <c:pt idx="7209">
                  <c:v>2016-06-15 18:30</c:v>
                </c:pt>
                <c:pt idx="7210">
                  <c:v>2016-06-15 18:30</c:v>
                </c:pt>
                <c:pt idx="7211">
                  <c:v>2016-06-15 18:30</c:v>
                </c:pt>
                <c:pt idx="7212">
                  <c:v>2016-06-15 18:30</c:v>
                </c:pt>
                <c:pt idx="7213">
                  <c:v>2016-06-15 18:30</c:v>
                </c:pt>
                <c:pt idx="7214">
                  <c:v>2016-06-15 18:30</c:v>
                </c:pt>
                <c:pt idx="7215">
                  <c:v>2016-06-15 18:30</c:v>
                </c:pt>
                <c:pt idx="7216">
                  <c:v>2016-06-15 18:30</c:v>
                </c:pt>
                <c:pt idx="7217">
                  <c:v>2016-06-15 18:30</c:v>
                </c:pt>
                <c:pt idx="7218">
                  <c:v>2016-06-15 18:30</c:v>
                </c:pt>
                <c:pt idx="7219">
                  <c:v>2016-06-15 18:30</c:v>
                </c:pt>
                <c:pt idx="7220">
                  <c:v>2016-06-15 18:30</c:v>
                </c:pt>
                <c:pt idx="7221">
                  <c:v>2016-06-15 18:30</c:v>
                </c:pt>
                <c:pt idx="7222">
                  <c:v>2016-06-15 18:30</c:v>
                </c:pt>
                <c:pt idx="7223">
                  <c:v>2016-06-15 18:31</c:v>
                </c:pt>
                <c:pt idx="7224">
                  <c:v>2016-06-15 18:31</c:v>
                </c:pt>
                <c:pt idx="7225">
                  <c:v>2016-06-15 18:31</c:v>
                </c:pt>
                <c:pt idx="7226">
                  <c:v>2016-06-15 18:31</c:v>
                </c:pt>
                <c:pt idx="7227">
                  <c:v>2016-06-15 18:31</c:v>
                </c:pt>
                <c:pt idx="7228">
                  <c:v>2016-06-15 18:31</c:v>
                </c:pt>
                <c:pt idx="7229">
                  <c:v>2016-06-15 18:31</c:v>
                </c:pt>
                <c:pt idx="7230">
                  <c:v>2016-06-15 18:31</c:v>
                </c:pt>
                <c:pt idx="7231">
                  <c:v>2016-06-15 18:31</c:v>
                </c:pt>
                <c:pt idx="7232">
                  <c:v>2016-06-15 18:31</c:v>
                </c:pt>
                <c:pt idx="7233">
                  <c:v>2016-06-15 18:31</c:v>
                </c:pt>
                <c:pt idx="7234">
                  <c:v>2016-06-15 18:31</c:v>
                </c:pt>
                <c:pt idx="7235">
                  <c:v>2016-06-15 18:31</c:v>
                </c:pt>
                <c:pt idx="7236">
                  <c:v>2016-06-15 18:31</c:v>
                </c:pt>
                <c:pt idx="7237">
                  <c:v>2016-06-15 18:31</c:v>
                </c:pt>
                <c:pt idx="7238">
                  <c:v>2016-06-15 18:31</c:v>
                </c:pt>
                <c:pt idx="7239">
                  <c:v>2016-06-15 18:31</c:v>
                </c:pt>
                <c:pt idx="7240">
                  <c:v>2016-06-15 18:31</c:v>
                </c:pt>
                <c:pt idx="7241">
                  <c:v>2016-06-15 18:31</c:v>
                </c:pt>
                <c:pt idx="7242">
                  <c:v>2016-06-15 18:31</c:v>
                </c:pt>
                <c:pt idx="7243">
                  <c:v>2016-06-15 18:31</c:v>
                </c:pt>
                <c:pt idx="7244">
                  <c:v>2016-06-15 18:31</c:v>
                </c:pt>
                <c:pt idx="7245">
                  <c:v>2016-06-15 18:31</c:v>
                </c:pt>
                <c:pt idx="7246">
                  <c:v>2016-06-15 18:31</c:v>
                </c:pt>
                <c:pt idx="7247">
                  <c:v>2016-06-15 18:31</c:v>
                </c:pt>
                <c:pt idx="7248">
                  <c:v>2016-06-15 18:31</c:v>
                </c:pt>
                <c:pt idx="7249">
                  <c:v>2016-06-15 18:31</c:v>
                </c:pt>
                <c:pt idx="7250">
                  <c:v>2016-06-15 18:31</c:v>
                </c:pt>
                <c:pt idx="7251">
                  <c:v>2016-06-15 18:31</c:v>
                </c:pt>
                <c:pt idx="7252">
                  <c:v>2016-06-15 18:31</c:v>
                </c:pt>
                <c:pt idx="7253">
                  <c:v>2016-06-15 18:31</c:v>
                </c:pt>
                <c:pt idx="7254">
                  <c:v>2016-06-15 18:31</c:v>
                </c:pt>
                <c:pt idx="7255">
                  <c:v>2016-06-15 18:31</c:v>
                </c:pt>
                <c:pt idx="7256">
                  <c:v>2016-06-15 18:31</c:v>
                </c:pt>
                <c:pt idx="7257">
                  <c:v>2016-06-15 18:31</c:v>
                </c:pt>
                <c:pt idx="7258">
                  <c:v>2016-06-15 18:31</c:v>
                </c:pt>
                <c:pt idx="7259">
                  <c:v>2016-06-15 18:31</c:v>
                </c:pt>
                <c:pt idx="7260">
                  <c:v>2016-06-15 18:31</c:v>
                </c:pt>
                <c:pt idx="7261">
                  <c:v>2016-06-15 18:31</c:v>
                </c:pt>
                <c:pt idx="7262">
                  <c:v>2016-06-15 18:31</c:v>
                </c:pt>
                <c:pt idx="7263">
                  <c:v>2016-06-15 18:31</c:v>
                </c:pt>
                <c:pt idx="7264">
                  <c:v>2016-06-15 18:31</c:v>
                </c:pt>
                <c:pt idx="7265">
                  <c:v>2016-06-15 18:31</c:v>
                </c:pt>
                <c:pt idx="7266">
                  <c:v>2016-06-15 18:31</c:v>
                </c:pt>
                <c:pt idx="7267">
                  <c:v>2016-06-15 18:31</c:v>
                </c:pt>
                <c:pt idx="7268">
                  <c:v>2016-06-15 18:31</c:v>
                </c:pt>
                <c:pt idx="7269">
                  <c:v>2016-06-15 18:31</c:v>
                </c:pt>
                <c:pt idx="7270">
                  <c:v>2016-06-15 18:31</c:v>
                </c:pt>
                <c:pt idx="7271">
                  <c:v>2016-06-15 18:31</c:v>
                </c:pt>
                <c:pt idx="7272">
                  <c:v>2016-06-15 18:31</c:v>
                </c:pt>
                <c:pt idx="7273">
                  <c:v>2016-06-15 18:31</c:v>
                </c:pt>
                <c:pt idx="7274">
                  <c:v>2016-06-15 18:31</c:v>
                </c:pt>
                <c:pt idx="7275">
                  <c:v>2016-06-15 18:31</c:v>
                </c:pt>
                <c:pt idx="7276">
                  <c:v>2016-06-15 18:31</c:v>
                </c:pt>
                <c:pt idx="7277">
                  <c:v>2016-06-15 18:31</c:v>
                </c:pt>
                <c:pt idx="7278">
                  <c:v>2016-06-15 18:31</c:v>
                </c:pt>
                <c:pt idx="7279">
                  <c:v>2016-06-15 18:31</c:v>
                </c:pt>
                <c:pt idx="7280">
                  <c:v>2016-06-15 18:31</c:v>
                </c:pt>
                <c:pt idx="7281">
                  <c:v>2016-06-15 18:31</c:v>
                </c:pt>
                <c:pt idx="7282">
                  <c:v>2016-06-15 18:32</c:v>
                </c:pt>
                <c:pt idx="7283">
                  <c:v>2016-06-15 18:32</c:v>
                </c:pt>
                <c:pt idx="7284">
                  <c:v>2016-06-15 18:32</c:v>
                </c:pt>
                <c:pt idx="7285">
                  <c:v>2016-06-15 18:32</c:v>
                </c:pt>
                <c:pt idx="7286">
                  <c:v>2016-06-15 18:32</c:v>
                </c:pt>
                <c:pt idx="7287">
                  <c:v>2016-06-15 18:32</c:v>
                </c:pt>
                <c:pt idx="7288">
                  <c:v>2016-06-15 18:32</c:v>
                </c:pt>
                <c:pt idx="7289">
                  <c:v>2016-06-15 18:32</c:v>
                </c:pt>
                <c:pt idx="7290">
                  <c:v>2016-06-15 18:32</c:v>
                </c:pt>
                <c:pt idx="7291">
                  <c:v>2016-06-15 18:32</c:v>
                </c:pt>
                <c:pt idx="7292">
                  <c:v>2016-06-15 18:32</c:v>
                </c:pt>
                <c:pt idx="7293">
                  <c:v>2016-06-15 18:32</c:v>
                </c:pt>
                <c:pt idx="7294">
                  <c:v>2016-06-15 18:32</c:v>
                </c:pt>
                <c:pt idx="7295">
                  <c:v>2016-06-15 18:32</c:v>
                </c:pt>
                <c:pt idx="7296">
                  <c:v>2016-06-15 18:32</c:v>
                </c:pt>
                <c:pt idx="7297">
                  <c:v>2016-06-15 18:32</c:v>
                </c:pt>
                <c:pt idx="7298">
                  <c:v>2016-06-15 18:32</c:v>
                </c:pt>
                <c:pt idx="7299">
                  <c:v>2016-06-15 18:32</c:v>
                </c:pt>
                <c:pt idx="7300">
                  <c:v>2016-06-15 18:32</c:v>
                </c:pt>
                <c:pt idx="7301">
                  <c:v>2016-06-15 18:32</c:v>
                </c:pt>
                <c:pt idx="7302">
                  <c:v>2016-06-15 18:32</c:v>
                </c:pt>
                <c:pt idx="7303">
                  <c:v>2016-06-15 18:32</c:v>
                </c:pt>
                <c:pt idx="7304">
                  <c:v>2016-06-15 18:32</c:v>
                </c:pt>
                <c:pt idx="7305">
                  <c:v>2016-06-15 18:32</c:v>
                </c:pt>
                <c:pt idx="7306">
                  <c:v>2016-06-15 18:32</c:v>
                </c:pt>
                <c:pt idx="7307">
                  <c:v>2016-06-15 18:32</c:v>
                </c:pt>
                <c:pt idx="7308">
                  <c:v>2016-06-15 18:32</c:v>
                </c:pt>
                <c:pt idx="7309">
                  <c:v>2016-06-15 18:32</c:v>
                </c:pt>
                <c:pt idx="7310">
                  <c:v>2016-06-15 18:32</c:v>
                </c:pt>
                <c:pt idx="7311">
                  <c:v>2016-06-15 18:32</c:v>
                </c:pt>
                <c:pt idx="7312">
                  <c:v>2016-06-15 18:32</c:v>
                </c:pt>
                <c:pt idx="7313">
                  <c:v>2016-06-15 18:32</c:v>
                </c:pt>
                <c:pt idx="7314">
                  <c:v>2016-06-15 18:32</c:v>
                </c:pt>
                <c:pt idx="7315">
                  <c:v>2016-06-15 18:32</c:v>
                </c:pt>
                <c:pt idx="7316">
                  <c:v>2016-06-15 18:32</c:v>
                </c:pt>
                <c:pt idx="7317">
                  <c:v>2016-06-15 18:32</c:v>
                </c:pt>
                <c:pt idx="7318">
                  <c:v>2016-06-15 18:32</c:v>
                </c:pt>
                <c:pt idx="7319">
                  <c:v>2016-06-15 18:32</c:v>
                </c:pt>
                <c:pt idx="7320">
                  <c:v>2016-06-15 18:32</c:v>
                </c:pt>
                <c:pt idx="7321">
                  <c:v>2016-06-15 18:32</c:v>
                </c:pt>
                <c:pt idx="7322">
                  <c:v>2016-06-15 18:32</c:v>
                </c:pt>
                <c:pt idx="7323">
                  <c:v>2016-06-15 18:32</c:v>
                </c:pt>
                <c:pt idx="7324">
                  <c:v>2016-06-15 18:32</c:v>
                </c:pt>
                <c:pt idx="7325">
                  <c:v>2016-06-15 18:32</c:v>
                </c:pt>
                <c:pt idx="7326">
                  <c:v>2016-06-15 18:32</c:v>
                </c:pt>
                <c:pt idx="7327">
                  <c:v>2016-06-15 18:32</c:v>
                </c:pt>
                <c:pt idx="7328">
                  <c:v>2016-06-15 18:32</c:v>
                </c:pt>
                <c:pt idx="7329">
                  <c:v>2016-06-15 18:32</c:v>
                </c:pt>
                <c:pt idx="7330">
                  <c:v>2016-06-15 18:32</c:v>
                </c:pt>
                <c:pt idx="7331">
                  <c:v>2016-06-15 18:32</c:v>
                </c:pt>
                <c:pt idx="7332">
                  <c:v>2016-06-15 18:32</c:v>
                </c:pt>
                <c:pt idx="7333">
                  <c:v>2016-06-15 18:32</c:v>
                </c:pt>
                <c:pt idx="7334">
                  <c:v>2016-06-15 18:32</c:v>
                </c:pt>
                <c:pt idx="7335">
                  <c:v>2016-06-15 18:32</c:v>
                </c:pt>
                <c:pt idx="7336">
                  <c:v>2016-06-15 18:32</c:v>
                </c:pt>
                <c:pt idx="7337">
                  <c:v>2016-06-15 18:32</c:v>
                </c:pt>
                <c:pt idx="7338">
                  <c:v>2016-06-15 18:32</c:v>
                </c:pt>
                <c:pt idx="7339">
                  <c:v>2016-06-15 18:33</c:v>
                </c:pt>
                <c:pt idx="7340">
                  <c:v>2016-06-15 18:33</c:v>
                </c:pt>
                <c:pt idx="7341">
                  <c:v>2016-06-15 18:33</c:v>
                </c:pt>
                <c:pt idx="7342">
                  <c:v>2016-06-15 18:33</c:v>
                </c:pt>
                <c:pt idx="7343">
                  <c:v>2016-06-15 18:33</c:v>
                </c:pt>
                <c:pt idx="7344">
                  <c:v>2016-06-15 18:33</c:v>
                </c:pt>
                <c:pt idx="7345">
                  <c:v>2016-06-15 18:33</c:v>
                </c:pt>
                <c:pt idx="7346">
                  <c:v>2016-06-15 18:33</c:v>
                </c:pt>
                <c:pt idx="7347">
                  <c:v>2016-06-15 18:33</c:v>
                </c:pt>
                <c:pt idx="7348">
                  <c:v>2016-06-15 18:33</c:v>
                </c:pt>
                <c:pt idx="7349">
                  <c:v>2016-06-15 18:33</c:v>
                </c:pt>
                <c:pt idx="7350">
                  <c:v>2016-06-15 18:33</c:v>
                </c:pt>
                <c:pt idx="7351">
                  <c:v>2016-06-15 18:33</c:v>
                </c:pt>
                <c:pt idx="7352">
                  <c:v>2016-06-15 18:33</c:v>
                </c:pt>
                <c:pt idx="7353">
                  <c:v>2016-06-15 18:33</c:v>
                </c:pt>
                <c:pt idx="7354">
                  <c:v>2016-06-15 18:33</c:v>
                </c:pt>
                <c:pt idx="7355">
                  <c:v>2016-06-15 18:33</c:v>
                </c:pt>
                <c:pt idx="7356">
                  <c:v>2016-06-15 18:33</c:v>
                </c:pt>
                <c:pt idx="7357">
                  <c:v>2016-06-15 18:33</c:v>
                </c:pt>
                <c:pt idx="7358">
                  <c:v>2016-06-15 18:33</c:v>
                </c:pt>
                <c:pt idx="7359">
                  <c:v>2016-06-15 18:33</c:v>
                </c:pt>
                <c:pt idx="7360">
                  <c:v>2016-06-15 18:33</c:v>
                </c:pt>
                <c:pt idx="7361">
                  <c:v>2016-06-15 18:33</c:v>
                </c:pt>
                <c:pt idx="7362">
                  <c:v>2016-06-15 18:33</c:v>
                </c:pt>
                <c:pt idx="7363">
                  <c:v>2016-06-15 18:33</c:v>
                </c:pt>
                <c:pt idx="7364">
                  <c:v>2016-06-15 18:33</c:v>
                </c:pt>
                <c:pt idx="7365">
                  <c:v>2016-06-15 18:33</c:v>
                </c:pt>
                <c:pt idx="7366">
                  <c:v>2016-06-15 18:33</c:v>
                </c:pt>
                <c:pt idx="7367">
                  <c:v>2016-06-15 18:33</c:v>
                </c:pt>
                <c:pt idx="7368">
                  <c:v>2016-06-15 18:33</c:v>
                </c:pt>
                <c:pt idx="7369">
                  <c:v>2016-06-15 18:33</c:v>
                </c:pt>
                <c:pt idx="7370">
                  <c:v>2016-06-15 18:33</c:v>
                </c:pt>
                <c:pt idx="7371">
                  <c:v>2016-06-15 18:33</c:v>
                </c:pt>
                <c:pt idx="7372">
                  <c:v>2016-06-15 18:33</c:v>
                </c:pt>
                <c:pt idx="7373">
                  <c:v>2016-06-15 18:33</c:v>
                </c:pt>
                <c:pt idx="7374">
                  <c:v>2016-06-15 18:33</c:v>
                </c:pt>
                <c:pt idx="7375">
                  <c:v>2016-06-15 18:33</c:v>
                </c:pt>
                <c:pt idx="7376">
                  <c:v>2016-06-15 18:33</c:v>
                </c:pt>
                <c:pt idx="7377">
                  <c:v>2016-06-15 18:33</c:v>
                </c:pt>
                <c:pt idx="7378">
                  <c:v>2016-06-15 18:33</c:v>
                </c:pt>
                <c:pt idx="7379">
                  <c:v>2016-06-15 18:33</c:v>
                </c:pt>
                <c:pt idx="7380">
                  <c:v>2016-06-15 18:33</c:v>
                </c:pt>
                <c:pt idx="7381">
                  <c:v>2016-06-15 18:33</c:v>
                </c:pt>
                <c:pt idx="7382">
                  <c:v>2016-06-15 18:33</c:v>
                </c:pt>
                <c:pt idx="7383">
                  <c:v>2016-06-15 18:33</c:v>
                </c:pt>
                <c:pt idx="7384">
                  <c:v>2016-06-15 18:33</c:v>
                </c:pt>
                <c:pt idx="7385">
                  <c:v>2016-06-15 18:33</c:v>
                </c:pt>
                <c:pt idx="7386">
                  <c:v>2016-06-15 18:33</c:v>
                </c:pt>
                <c:pt idx="7387">
                  <c:v>2016-06-15 18:33</c:v>
                </c:pt>
                <c:pt idx="7388">
                  <c:v>2016-06-15 18:33</c:v>
                </c:pt>
                <c:pt idx="7389">
                  <c:v>2016-06-15 18:33</c:v>
                </c:pt>
                <c:pt idx="7390">
                  <c:v>2016-06-15 18:33</c:v>
                </c:pt>
                <c:pt idx="7391">
                  <c:v>2016-06-15 18:34</c:v>
                </c:pt>
                <c:pt idx="7392">
                  <c:v>2016-06-15 18:34</c:v>
                </c:pt>
                <c:pt idx="7393">
                  <c:v>2016-06-15 18:34</c:v>
                </c:pt>
                <c:pt idx="7394">
                  <c:v>2016-06-15 18:34</c:v>
                </c:pt>
                <c:pt idx="7395">
                  <c:v>2016-06-15 18:34</c:v>
                </c:pt>
                <c:pt idx="7396">
                  <c:v>2016-06-15 18:34</c:v>
                </c:pt>
                <c:pt idx="7397">
                  <c:v>2016-06-15 18:34</c:v>
                </c:pt>
                <c:pt idx="7398">
                  <c:v>2016-06-15 18:34</c:v>
                </c:pt>
                <c:pt idx="7399">
                  <c:v>2016-06-15 18:34</c:v>
                </c:pt>
                <c:pt idx="7400">
                  <c:v>2016-06-15 18:34</c:v>
                </c:pt>
                <c:pt idx="7401">
                  <c:v>2016-06-15 18:34</c:v>
                </c:pt>
                <c:pt idx="7402">
                  <c:v>2016-06-15 18:34</c:v>
                </c:pt>
                <c:pt idx="7403">
                  <c:v>2016-06-15 18:34</c:v>
                </c:pt>
                <c:pt idx="7404">
                  <c:v>2016-06-15 18:34</c:v>
                </c:pt>
                <c:pt idx="7405">
                  <c:v>2016-06-15 18:34</c:v>
                </c:pt>
                <c:pt idx="7406">
                  <c:v>2016-06-15 18:34</c:v>
                </c:pt>
                <c:pt idx="7407">
                  <c:v>2016-06-15 18:34</c:v>
                </c:pt>
                <c:pt idx="7408">
                  <c:v>2016-06-15 18:34</c:v>
                </c:pt>
                <c:pt idx="7409">
                  <c:v>2016-06-15 18:34</c:v>
                </c:pt>
                <c:pt idx="7410">
                  <c:v>2016-06-15 18:34</c:v>
                </c:pt>
                <c:pt idx="7411">
                  <c:v>2016-06-15 18:34</c:v>
                </c:pt>
                <c:pt idx="7412">
                  <c:v>2016-06-15 18:34</c:v>
                </c:pt>
                <c:pt idx="7413">
                  <c:v>2016-06-15 18:34</c:v>
                </c:pt>
                <c:pt idx="7414">
                  <c:v>2016-06-15 18:34</c:v>
                </c:pt>
                <c:pt idx="7415">
                  <c:v>2016-06-15 18:34</c:v>
                </c:pt>
                <c:pt idx="7416">
                  <c:v>2016-06-15 18:34</c:v>
                </c:pt>
                <c:pt idx="7417">
                  <c:v>2016-06-15 18:34</c:v>
                </c:pt>
                <c:pt idx="7418">
                  <c:v>2016-06-15 18:34</c:v>
                </c:pt>
                <c:pt idx="7419">
                  <c:v>2016-06-15 18:34</c:v>
                </c:pt>
                <c:pt idx="7420">
                  <c:v>2016-06-15 18:34</c:v>
                </c:pt>
                <c:pt idx="7421">
                  <c:v>2016-06-15 18:34</c:v>
                </c:pt>
                <c:pt idx="7422">
                  <c:v>2016-06-15 18:34</c:v>
                </c:pt>
                <c:pt idx="7423">
                  <c:v>2016-06-15 18:34</c:v>
                </c:pt>
                <c:pt idx="7424">
                  <c:v>2016-06-15 18:34</c:v>
                </c:pt>
                <c:pt idx="7425">
                  <c:v>2016-06-15 18:34</c:v>
                </c:pt>
                <c:pt idx="7426">
                  <c:v>2016-06-15 18:34</c:v>
                </c:pt>
                <c:pt idx="7427">
                  <c:v>2016-06-15 18:34</c:v>
                </c:pt>
                <c:pt idx="7428">
                  <c:v>2016-06-15 18:34</c:v>
                </c:pt>
                <c:pt idx="7429">
                  <c:v>2016-06-15 18:34</c:v>
                </c:pt>
                <c:pt idx="7430">
                  <c:v>2016-06-15 18:34</c:v>
                </c:pt>
                <c:pt idx="7431">
                  <c:v>2016-06-15 18:34</c:v>
                </c:pt>
                <c:pt idx="7432">
                  <c:v>2016-06-15 18:34</c:v>
                </c:pt>
                <c:pt idx="7433">
                  <c:v>2016-06-15 18:34</c:v>
                </c:pt>
                <c:pt idx="7434">
                  <c:v>2016-06-15 18:34</c:v>
                </c:pt>
                <c:pt idx="7435">
                  <c:v>2016-06-15 18:34</c:v>
                </c:pt>
                <c:pt idx="7436">
                  <c:v>2016-06-15 18:34</c:v>
                </c:pt>
                <c:pt idx="7437">
                  <c:v>2016-06-15 18:34</c:v>
                </c:pt>
                <c:pt idx="7438">
                  <c:v>2016-06-15 18:34</c:v>
                </c:pt>
                <c:pt idx="7439">
                  <c:v>2016-06-15 18:34</c:v>
                </c:pt>
                <c:pt idx="7440">
                  <c:v>2016-06-15 18:34</c:v>
                </c:pt>
                <c:pt idx="7441">
                  <c:v>2016-06-15 18:34</c:v>
                </c:pt>
                <c:pt idx="7442">
                  <c:v>2016-06-15 18:34</c:v>
                </c:pt>
                <c:pt idx="7443">
                  <c:v>2016-06-15 18:34</c:v>
                </c:pt>
                <c:pt idx="7444">
                  <c:v>2016-06-15 18:34</c:v>
                </c:pt>
                <c:pt idx="7445">
                  <c:v>2016-06-15 18:34</c:v>
                </c:pt>
                <c:pt idx="7446">
                  <c:v>2016-06-15 18:34</c:v>
                </c:pt>
                <c:pt idx="7447">
                  <c:v>2016-06-15 18:34</c:v>
                </c:pt>
                <c:pt idx="7448">
                  <c:v>2016-06-15 18:34</c:v>
                </c:pt>
                <c:pt idx="7449">
                  <c:v>2016-06-15 18:34</c:v>
                </c:pt>
                <c:pt idx="7450">
                  <c:v>2016-06-15 18:35</c:v>
                </c:pt>
                <c:pt idx="7451">
                  <c:v>2016-06-15 18:35</c:v>
                </c:pt>
                <c:pt idx="7452">
                  <c:v>2016-06-15 18:35</c:v>
                </c:pt>
                <c:pt idx="7453">
                  <c:v>2016-06-15 18:35</c:v>
                </c:pt>
                <c:pt idx="7454">
                  <c:v>2016-06-15 18:35</c:v>
                </c:pt>
                <c:pt idx="7455">
                  <c:v>2016-06-15 18:35</c:v>
                </c:pt>
                <c:pt idx="7456">
                  <c:v>2016-06-15 18:35</c:v>
                </c:pt>
                <c:pt idx="7457">
                  <c:v>2016-06-15 18:35</c:v>
                </c:pt>
                <c:pt idx="7458">
                  <c:v>2016-06-15 18:35</c:v>
                </c:pt>
                <c:pt idx="7459">
                  <c:v>2016-06-15 18:35</c:v>
                </c:pt>
                <c:pt idx="7460">
                  <c:v>2016-06-15 18:35</c:v>
                </c:pt>
                <c:pt idx="7461">
                  <c:v>2016-06-15 18:35</c:v>
                </c:pt>
                <c:pt idx="7462">
                  <c:v>2016-06-15 18:35</c:v>
                </c:pt>
                <c:pt idx="7463">
                  <c:v>2016-06-15 18:35</c:v>
                </c:pt>
                <c:pt idx="7464">
                  <c:v>2016-06-15 18:35</c:v>
                </c:pt>
                <c:pt idx="7465">
                  <c:v>2016-06-15 18:35</c:v>
                </c:pt>
                <c:pt idx="7466">
                  <c:v>2016-06-15 18:35</c:v>
                </c:pt>
                <c:pt idx="7467">
                  <c:v>2016-06-15 18:35</c:v>
                </c:pt>
                <c:pt idx="7468">
                  <c:v>2016-06-15 18:35</c:v>
                </c:pt>
                <c:pt idx="7469">
                  <c:v>2016-06-15 18:35</c:v>
                </c:pt>
                <c:pt idx="7470">
                  <c:v>2016-06-15 18:35</c:v>
                </c:pt>
                <c:pt idx="7471">
                  <c:v>2016-06-15 18:35</c:v>
                </c:pt>
                <c:pt idx="7472">
                  <c:v>2016-06-15 18:35</c:v>
                </c:pt>
                <c:pt idx="7473">
                  <c:v>2016-06-15 18:35</c:v>
                </c:pt>
                <c:pt idx="7474">
                  <c:v>2016-06-15 18:35</c:v>
                </c:pt>
                <c:pt idx="7475">
                  <c:v>2016-06-15 18:35</c:v>
                </c:pt>
                <c:pt idx="7476">
                  <c:v>2016-06-15 18:35</c:v>
                </c:pt>
                <c:pt idx="7477">
                  <c:v>2016-06-15 18:35</c:v>
                </c:pt>
                <c:pt idx="7478">
                  <c:v>2016-06-15 18:35</c:v>
                </c:pt>
                <c:pt idx="7479">
                  <c:v>2016-06-15 18:35</c:v>
                </c:pt>
                <c:pt idx="7480">
                  <c:v>2016-06-15 18:35</c:v>
                </c:pt>
                <c:pt idx="7481">
                  <c:v>2016-06-15 18:35</c:v>
                </c:pt>
                <c:pt idx="7482">
                  <c:v>2016-06-15 18:35</c:v>
                </c:pt>
                <c:pt idx="7483">
                  <c:v>2016-06-15 18:35</c:v>
                </c:pt>
                <c:pt idx="7484">
                  <c:v>2016-06-15 18:35</c:v>
                </c:pt>
                <c:pt idx="7485">
                  <c:v>2016-06-15 18:35</c:v>
                </c:pt>
                <c:pt idx="7486">
                  <c:v>2016-06-15 18:35</c:v>
                </c:pt>
                <c:pt idx="7487">
                  <c:v>2016-06-15 18:35</c:v>
                </c:pt>
                <c:pt idx="7488">
                  <c:v>2016-06-15 18:35</c:v>
                </c:pt>
                <c:pt idx="7489">
                  <c:v>2016-06-15 18:35</c:v>
                </c:pt>
                <c:pt idx="7490">
                  <c:v>2016-06-15 18:35</c:v>
                </c:pt>
                <c:pt idx="7491">
                  <c:v>2016-06-15 18:35</c:v>
                </c:pt>
                <c:pt idx="7492">
                  <c:v>2016-06-15 18:35</c:v>
                </c:pt>
                <c:pt idx="7493">
                  <c:v>2016-06-15 18:35</c:v>
                </c:pt>
                <c:pt idx="7494">
                  <c:v>2016-06-15 18:35</c:v>
                </c:pt>
                <c:pt idx="7495">
                  <c:v>2016-06-15 18:35</c:v>
                </c:pt>
                <c:pt idx="7496">
                  <c:v>2016-06-15 18:35</c:v>
                </c:pt>
                <c:pt idx="7497">
                  <c:v>2016-06-15 18:35</c:v>
                </c:pt>
                <c:pt idx="7498">
                  <c:v>2016-06-15 18:35</c:v>
                </c:pt>
                <c:pt idx="7499">
                  <c:v>2016-06-15 18:35</c:v>
                </c:pt>
                <c:pt idx="7500">
                  <c:v>2016-06-15 18:35</c:v>
                </c:pt>
                <c:pt idx="7501">
                  <c:v>2016-06-15 18:35</c:v>
                </c:pt>
                <c:pt idx="7502">
                  <c:v>2016-06-15 18:35</c:v>
                </c:pt>
                <c:pt idx="7503">
                  <c:v>2016-06-15 18:35</c:v>
                </c:pt>
                <c:pt idx="7504">
                  <c:v>2016-06-15 18:35</c:v>
                </c:pt>
                <c:pt idx="7505">
                  <c:v>2016-06-15 18:35</c:v>
                </c:pt>
                <c:pt idx="7506">
                  <c:v>2016-06-15 18:35</c:v>
                </c:pt>
                <c:pt idx="7507">
                  <c:v>2016-06-15 18:35</c:v>
                </c:pt>
                <c:pt idx="7508">
                  <c:v>2016-06-15 18:36</c:v>
                </c:pt>
                <c:pt idx="7509">
                  <c:v>2016-06-15 18:36</c:v>
                </c:pt>
                <c:pt idx="7510">
                  <c:v>2016-06-15 18:36</c:v>
                </c:pt>
                <c:pt idx="7511">
                  <c:v>2016-06-15 18:36</c:v>
                </c:pt>
                <c:pt idx="7512">
                  <c:v>2016-06-15 18:36</c:v>
                </c:pt>
                <c:pt idx="7513">
                  <c:v>2016-06-15 18:36</c:v>
                </c:pt>
                <c:pt idx="7514">
                  <c:v>2016-06-15 18:36</c:v>
                </c:pt>
                <c:pt idx="7515">
                  <c:v>2016-06-15 18:36</c:v>
                </c:pt>
                <c:pt idx="7516">
                  <c:v>2016-06-15 18:36</c:v>
                </c:pt>
                <c:pt idx="7517">
                  <c:v>2016-06-15 18:36</c:v>
                </c:pt>
                <c:pt idx="7518">
                  <c:v>2016-06-15 18:36</c:v>
                </c:pt>
                <c:pt idx="7519">
                  <c:v>2016-06-15 18:36</c:v>
                </c:pt>
                <c:pt idx="7520">
                  <c:v>2016-06-15 18:36</c:v>
                </c:pt>
                <c:pt idx="7521">
                  <c:v>2016-06-15 18:36</c:v>
                </c:pt>
                <c:pt idx="7522">
                  <c:v>2016-06-15 18:36</c:v>
                </c:pt>
                <c:pt idx="7523">
                  <c:v>2016-06-15 18:36</c:v>
                </c:pt>
                <c:pt idx="7524">
                  <c:v>2016-06-15 18:36</c:v>
                </c:pt>
                <c:pt idx="7525">
                  <c:v>2016-06-15 18:36</c:v>
                </c:pt>
                <c:pt idx="7526">
                  <c:v>2016-06-15 18:36</c:v>
                </c:pt>
                <c:pt idx="7527">
                  <c:v>2016-06-15 18:36</c:v>
                </c:pt>
                <c:pt idx="7528">
                  <c:v>2016-06-15 18:36</c:v>
                </c:pt>
                <c:pt idx="7529">
                  <c:v>2016-06-15 18:36</c:v>
                </c:pt>
                <c:pt idx="7530">
                  <c:v>2016-06-15 18:36</c:v>
                </c:pt>
                <c:pt idx="7531">
                  <c:v>2016-06-15 18:36</c:v>
                </c:pt>
                <c:pt idx="7532">
                  <c:v>2016-06-15 18:36</c:v>
                </c:pt>
                <c:pt idx="7533">
                  <c:v>2016-06-15 18:36</c:v>
                </c:pt>
                <c:pt idx="7534">
                  <c:v>2016-06-15 18:36</c:v>
                </c:pt>
                <c:pt idx="7535">
                  <c:v>2016-06-15 18:36</c:v>
                </c:pt>
                <c:pt idx="7536">
                  <c:v>2016-06-15 18:36</c:v>
                </c:pt>
                <c:pt idx="7537">
                  <c:v>2016-06-15 18:36</c:v>
                </c:pt>
                <c:pt idx="7538">
                  <c:v>2016-06-15 18:36</c:v>
                </c:pt>
                <c:pt idx="7539">
                  <c:v>2016-06-15 18:36</c:v>
                </c:pt>
                <c:pt idx="7540">
                  <c:v>2016-06-15 18:36</c:v>
                </c:pt>
                <c:pt idx="7541">
                  <c:v>2016-06-15 18:36</c:v>
                </c:pt>
                <c:pt idx="7542">
                  <c:v>2016-06-15 18:36</c:v>
                </c:pt>
                <c:pt idx="7543">
                  <c:v>2016-06-15 18:36</c:v>
                </c:pt>
                <c:pt idx="7544">
                  <c:v>2016-06-15 18:36</c:v>
                </c:pt>
                <c:pt idx="7545">
                  <c:v>2016-06-15 18:36</c:v>
                </c:pt>
                <c:pt idx="7546">
                  <c:v>2016-06-15 18:36</c:v>
                </c:pt>
                <c:pt idx="7547">
                  <c:v>2016-06-15 18:36</c:v>
                </c:pt>
                <c:pt idx="7548">
                  <c:v>2016-06-15 18:36</c:v>
                </c:pt>
                <c:pt idx="7549">
                  <c:v>2016-06-15 18:36</c:v>
                </c:pt>
                <c:pt idx="7550">
                  <c:v>2016-06-15 18:36</c:v>
                </c:pt>
                <c:pt idx="7551">
                  <c:v>2016-06-15 18:36</c:v>
                </c:pt>
                <c:pt idx="7552">
                  <c:v>2016-06-15 18:36</c:v>
                </c:pt>
                <c:pt idx="7553">
                  <c:v>2016-06-15 18:36</c:v>
                </c:pt>
                <c:pt idx="7554">
                  <c:v>2016-06-15 18:36</c:v>
                </c:pt>
                <c:pt idx="7555">
                  <c:v>2016-06-15 18:36</c:v>
                </c:pt>
                <c:pt idx="7556">
                  <c:v>2016-06-15 18:36</c:v>
                </c:pt>
                <c:pt idx="7557">
                  <c:v>2016-06-15 18:36</c:v>
                </c:pt>
                <c:pt idx="7558">
                  <c:v>2016-06-15 18:36</c:v>
                </c:pt>
                <c:pt idx="7559">
                  <c:v>2016-06-15 18:36</c:v>
                </c:pt>
                <c:pt idx="7560">
                  <c:v>2016-06-15 18:36</c:v>
                </c:pt>
                <c:pt idx="7561">
                  <c:v>2016-06-15 18:36</c:v>
                </c:pt>
                <c:pt idx="7562">
                  <c:v>2016-06-15 18:36</c:v>
                </c:pt>
                <c:pt idx="7563">
                  <c:v>2016-06-15 18:36</c:v>
                </c:pt>
                <c:pt idx="7564">
                  <c:v>2016-06-15 18:36</c:v>
                </c:pt>
                <c:pt idx="7565">
                  <c:v>2016-06-15 18:36</c:v>
                </c:pt>
                <c:pt idx="7566">
                  <c:v>2016-06-15 18:37</c:v>
                </c:pt>
                <c:pt idx="7567">
                  <c:v>2016-06-15 18:37</c:v>
                </c:pt>
                <c:pt idx="7568">
                  <c:v>2016-06-15 18:37</c:v>
                </c:pt>
                <c:pt idx="7569">
                  <c:v>2016-06-15 18:37</c:v>
                </c:pt>
                <c:pt idx="7570">
                  <c:v>2016-06-15 18:37</c:v>
                </c:pt>
                <c:pt idx="7571">
                  <c:v>2016-06-15 18:37</c:v>
                </c:pt>
                <c:pt idx="7572">
                  <c:v>2016-06-15 18:37</c:v>
                </c:pt>
                <c:pt idx="7573">
                  <c:v>2016-06-15 18:37</c:v>
                </c:pt>
                <c:pt idx="7574">
                  <c:v>2016-06-15 18:37</c:v>
                </c:pt>
                <c:pt idx="7575">
                  <c:v>2016-06-15 18:37</c:v>
                </c:pt>
                <c:pt idx="7576">
                  <c:v>2016-06-15 18:37</c:v>
                </c:pt>
                <c:pt idx="7577">
                  <c:v>2016-06-15 18:37</c:v>
                </c:pt>
                <c:pt idx="7578">
                  <c:v>2016-06-15 18:37</c:v>
                </c:pt>
                <c:pt idx="7579">
                  <c:v>2016-06-15 18:37</c:v>
                </c:pt>
                <c:pt idx="7580">
                  <c:v>2016-06-15 18:37</c:v>
                </c:pt>
                <c:pt idx="7581">
                  <c:v>2016-06-15 18:37</c:v>
                </c:pt>
                <c:pt idx="7582">
                  <c:v>2016-06-15 18:37</c:v>
                </c:pt>
                <c:pt idx="7583">
                  <c:v>2016-06-15 18:37</c:v>
                </c:pt>
                <c:pt idx="7584">
                  <c:v>2016-06-15 18:37</c:v>
                </c:pt>
                <c:pt idx="7585">
                  <c:v>2016-06-15 18:37</c:v>
                </c:pt>
                <c:pt idx="7586">
                  <c:v>2016-06-15 18:37</c:v>
                </c:pt>
                <c:pt idx="7587">
                  <c:v>2016-06-15 18:37</c:v>
                </c:pt>
                <c:pt idx="7588">
                  <c:v>2016-06-15 18:37</c:v>
                </c:pt>
                <c:pt idx="7589">
                  <c:v>2016-06-15 18:37</c:v>
                </c:pt>
                <c:pt idx="7590">
                  <c:v>2016-06-15 18:37</c:v>
                </c:pt>
                <c:pt idx="7591">
                  <c:v>2016-06-15 18:37</c:v>
                </c:pt>
                <c:pt idx="7592">
                  <c:v>2016-06-15 18:37</c:v>
                </c:pt>
                <c:pt idx="7593">
                  <c:v>2016-06-15 18:37</c:v>
                </c:pt>
                <c:pt idx="7594">
                  <c:v>2016-06-15 18:37</c:v>
                </c:pt>
                <c:pt idx="7595">
                  <c:v>2016-06-15 18:37</c:v>
                </c:pt>
                <c:pt idx="7596">
                  <c:v>2016-06-15 18:37</c:v>
                </c:pt>
                <c:pt idx="7597">
                  <c:v>2016-06-15 18:37</c:v>
                </c:pt>
                <c:pt idx="7598">
                  <c:v>2016-06-15 18:37</c:v>
                </c:pt>
                <c:pt idx="7599">
                  <c:v>2016-06-15 18:37</c:v>
                </c:pt>
                <c:pt idx="7600">
                  <c:v>2016-06-15 18:37</c:v>
                </c:pt>
                <c:pt idx="7601">
                  <c:v>2016-06-15 18:37</c:v>
                </c:pt>
                <c:pt idx="7602">
                  <c:v>2016-06-15 18:37</c:v>
                </c:pt>
                <c:pt idx="7603">
                  <c:v>2016-06-15 18:37</c:v>
                </c:pt>
                <c:pt idx="7604">
                  <c:v>2016-06-15 18:37</c:v>
                </c:pt>
                <c:pt idx="7605">
                  <c:v>2016-06-15 18:37</c:v>
                </c:pt>
                <c:pt idx="7606">
                  <c:v>2016-06-15 18:37</c:v>
                </c:pt>
                <c:pt idx="7607">
                  <c:v>2016-06-15 18:37</c:v>
                </c:pt>
                <c:pt idx="7608">
                  <c:v>2016-06-15 18:37</c:v>
                </c:pt>
                <c:pt idx="7609">
                  <c:v>2016-06-15 18:37</c:v>
                </c:pt>
                <c:pt idx="7610">
                  <c:v>2016-06-15 18:37</c:v>
                </c:pt>
                <c:pt idx="7611">
                  <c:v>2016-06-15 18:37</c:v>
                </c:pt>
                <c:pt idx="7612">
                  <c:v>2016-06-15 18:37</c:v>
                </c:pt>
                <c:pt idx="7613">
                  <c:v>2016-06-15 18:37</c:v>
                </c:pt>
                <c:pt idx="7614">
                  <c:v>2016-06-15 18:37</c:v>
                </c:pt>
                <c:pt idx="7615">
                  <c:v>2016-06-15 18:37</c:v>
                </c:pt>
                <c:pt idx="7616">
                  <c:v>2016-06-15 18:37</c:v>
                </c:pt>
                <c:pt idx="7617">
                  <c:v>2016-06-15 18:37</c:v>
                </c:pt>
                <c:pt idx="7618">
                  <c:v>2016-06-15 18:37</c:v>
                </c:pt>
                <c:pt idx="7619">
                  <c:v>2016-06-15 18:37</c:v>
                </c:pt>
                <c:pt idx="7620">
                  <c:v>2016-06-15 18:37</c:v>
                </c:pt>
                <c:pt idx="7621">
                  <c:v>2016-06-15 18:37</c:v>
                </c:pt>
                <c:pt idx="7622">
                  <c:v>2016-06-15 18:37</c:v>
                </c:pt>
                <c:pt idx="7623">
                  <c:v>2016-06-15 18:38</c:v>
                </c:pt>
                <c:pt idx="7624">
                  <c:v>2016-06-15 18:38</c:v>
                </c:pt>
                <c:pt idx="7625">
                  <c:v>2016-06-15 18:38</c:v>
                </c:pt>
                <c:pt idx="7626">
                  <c:v>2016-06-15 18:38</c:v>
                </c:pt>
                <c:pt idx="7627">
                  <c:v>2016-06-15 18:38</c:v>
                </c:pt>
                <c:pt idx="7628">
                  <c:v>2016-06-15 18:38</c:v>
                </c:pt>
                <c:pt idx="7629">
                  <c:v>2016-06-15 18:38</c:v>
                </c:pt>
                <c:pt idx="7630">
                  <c:v>2016-06-15 18:38</c:v>
                </c:pt>
                <c:pt idx="7631">
                  <c:v>2016-06-15 18:38</c:v>
                </c:pt>
                <c:pt idx="7632">
                  <c:v>2016-06-15 18:38</c:v>
                </c:pt>
                <c:pt idx="7633">
                  <c:v>2016-06-15 18:38</c:v>
                </c:pt>
                <c:pt idx="7634">
                  <c:v>2016-06-15 18:38</c:v>
                </c:pt>
                <c:pt idx="7635">
                  <c:v>2016-06-15 18:38</c:v>
                </c:pt>
                <c:pt idx="7636">
                  <c:v>2016-06-15 18:38</c:v>
                </c:pt>
                <c:pt idx="7637">
                  <c:v>2016-06-15 18:38</c:v>
                </c:pt>
                <c:pt idx="7638">
                  <c:v>2016-06-15 18:38</c:v>
                </c:pt>
                <c:pt idx="7639">
                  <c:v>2016-06-15 18:38</c:v>
                </c:pt>
                <c:pt idx="7640">
                  <c:v>2016-06-15 18:38</c:v>
                </c:pt>
                <c:pt idx="7641">
                  <c:v>2016-06-15 18:38</c:v>
                </c:pt>
                <c:pt idx="7642">
                  <c:v>2016-06-15 18:38</c:v>
                </c:pt>
                <c:pt idx="7643">
                  <c:v>2016-06-15 18:38</c:v>
                </c:pt>
                <c:pt idx="7644">
                  <c:v>2016-06-15 18:38</c:v>
                </c:pt>
                <c:pt idx="7645">
                  <c:v>2016-06-15 18:38</c:v>
                </c:pt>
                <c:pt idx="7646">
                  <c:v>2016-06-15 18:38</c:v>
                </c:pt>
                <c:pt idx="7647">
                  <c:v>2016-06-15 18:38</c:v>
                </c:pt>
                <c:pt idx="7648">
                  <c:v>2016-06-15 18:38</c:v>
                </c:pt>
                <c:pt idx="7649">
                  <c:v>2016-06-15 18:38</c:v>
                </c:pt>
                <c:pt idx="7650">
                  <c:v>2016-06-15 18:38</c:v>
                </c:pt>
                <c:pt idx="7651">
                  <c:v>2016-06-15 18:38</c:v>
                </c:pt>
                <c:pt idx="7652">
                  <c:v>2016-06-15 18:38</c:v>
                </c:pt>
                <c:pt idx="7653">
                  <c:v>2016-06-15 18:38</c:v>
                </c:pt>
                <c:pt idx="7654">
                  <c:v>2016-06-15 18:38</c:v>
                </c:pt>
                <c:pt idx="7655">
                  <c:v>2016-06-15 18:38</c:v>
                </c:pt>
                <c:pt idx="7656">
                  <c:v>2016-06-15 18:38</c:v>
                </c:pt>
                <c:pt idx="7657">
                  <c:v>2016-06-15 18:38</c:v>
                </c:pt>
                <c:pt idx="7658">
                  <c:v>2016-06-15 18:38</c:v>
                </c:pt>
                <c:pt idx="7659">
                  <c:v>2016-06-15 18:38</c:v>
                </c:pt>
                <c:pt idx="7660">
                  <c:v>2016-06-15 18:38</c:v>
                </c:pt>
                <c:pt idx="7661">
                  <c:v>2016-06-15 18:38</c:v>
                </c:pt>
                <c:pt idx="7662">
                  <c:v>2016-06-15 18:38</c:v>
                </c:pt>
                <c:pt idx="7663">
                  <c:v>2016-06-15 18:38</c:v>
                </c:pt>
                <c:pt idx="7664">
                  <c:v>2016-06-15 18:38</c:v>
                </c:pt>
                <c:pt idx="7665">
                  <c:v>2016-06-15 18:38</c:v>
                </c:pt>
                <c:pt idx="7666">
                  <c:v>2016-06-15 18:38</c:v>
                </c:pt>
                <c:pt idx="7667">
                  <c:v>2016-06-15 18:38</c:v>
                </c:pt>
                <c:pt idx="7668">
                  <c:v>2016-06-15 18:38</c:v>
                </c:pt>
                <c:pt idx="7669">
                  <c:v>2016-06-15 18:38</c:v>
                </c:pt>
                <c:pt idx="7670">
                  <c:v>2016-06-15 18:38</c:v>
                </c:pt>
                <c:pt idx="7671">
                  <c:v>2016-06-15 18:38</c:v>
                </c:pt>
                <c:pt idx="7672">
                  <c:v>2016-06-15 18:38</c:v>
                </c:pt>
                <c:pt idx="7673">
                  <c:v>2016-06-15 18:38</c:v>
                </c:pt>
                <c:pt idx="7674">
                  <c:v>2016-06-15 18:38</c:v>
                </c:pt>
                <c:pt idx="7675">
                  <c:v>2016-06-15 18:38</c:v>
                </c:pt>
                <c:pt idx="7676">
                  <c:v>2016-06-15 18:38</c:v>
                </c:pt>
                <c:pt idx="7677">
                  <c:v>2016-06-15 18:38</c:v>
                </c:pt>
                <c:pt idx="7678">
                  <c:v>2016-06-15 18:38</c:v>
                </c:pt>
                <c:pt idx="7679">
                  <c:v>2016-06-15 18:38</c:v>
                </c:pt>
                <c:pt idx="7680">
                  <c:v>2016-06-15 18:38</c:v>
                </c:pt>
                <c:pt idx="7681">
                  <c:v>2016-06-15 18:39</c:v>
                </c:pt>
                <c:pt idx="7682">
                  <c:v>2016-06-15 18:39</c:v>
                </c:pt>
                <c:pt idx="7683">
                  <c:v>2016-06-15 18:39</c:v>
                </c:pt>
                <c:pt idx="7684">
                  <c:v>2016-06-15 18:39</c:v>
                </c:pt>
                <c:pt idx="7685">
                  <c:v>2016-06-15 18:39</c:v>
                </c:pt>
                <c:pt idx="7686">
                  <c:v>2016-06-15 18:39</c:v>
                </c:pt>
                <c:pt idx="7687">
                  <c:v>2016-06-15 18:39</c:v>
                </c:pt>
                <c:pt idx="7688">
                  <c:v>2016-06-15 18:39</c:v>
                </c:pt>
                <c:pt idx="7689">
                  <c:v>2016-06-15 18:39</c:v>
                </c:pt>
                <c:pt idx="7690">
                  <c:v>2016-06-15 18:39</c:v>
                </c:pt>
                <c:pt idx="7691">
                  <c:v>2016-06-15 18:39</c:v>
                </c:pt>
                <c:pt idx="7692">
                  <c:v>2016-06-15 18:39</c:v>
                </c:pt>
                <c:pt idx="7693">
                  <c:v>2016-06-15 18:39</c:v>
                </c:pt>
                <c:pt idx="7694">
                  <c:v>2016-06-15 18:39</c:v>
                </c:pt>
                <c:pt idx="7695">
                  <c:v>2016-06-15 18:39</c:v>
                </c:pt>
                <c:pt idx="7696">
                  <c:v>2016-06-15 18:39</c:v>
                </c:pt>
                <c:pt idx="7697">
                  <c:v>2016-06-15 18:39</c:v>
                </c:pt>
                <c:pt idx="7698">
                  <c:v>2016-06-15 18:39</c:v>
                </c:pt>
                <c:pt idx="7699">
                  <c:v>2016-06-15 18:39</c:v>
                </c:pt>
                <c:pt idx="7700">
                  <c:v>2016-06-15 18:39</c:v>
                </c:pt>
                <c:pt idx="7701">
                  <c:v>2016-06-15 18:39</c:v>
                </c:pt>
                <c:pt idx="7702">
                  <c:v>2016-06-15 18:39</c:v>
                </c:pt>
                <c:pt idx="7703">
                  <c:v>2016-06-15 18:39</c:v>
                </c:pt>
                <c:pt idx="7704">
                  <c:v>2016-06-15 18:39</c:v>
                </c:pt>
                <c:pt idx="7705">
                  <c:v>2016-06-15 18:39</c:v>
                </c:pt>
                <c:pt idx="7706">
                  <c:v>2016-06-15 18:39</c:v>
                </c:pt>
                <c:pt idx="7707">
                  <c:v>2016-06-15 18:39</c:v>
                </c:pt>
                <c:pt idx="7708">
                  <c:v>2016-06-15 18:39</c:v>
                </c:pt>
                <c:pt idx="7709">
                  <c:v>2016-06-15 18:39</c:v>
                </c:pt>
                <c:pt idx="7710">
                  <c:v>2016-06-15 18:39</c:v>
                </c:pt>
                <c:pt idx="7711">
                  <c:v>2016-06-15 18:39</c:v>
                </c:pt>
                <c:pt idx="7712">
                  <c:v>2016-06-15 18:39</c:v>
                </c:pt>
                <c:pt idx="7713">
                  <c:v>2016-06-15 18:39</c:v>
                </c:pt>
                <c:pt idx="7714">
                  <c:v>2016-06-15 18:39</c:v>
                </c:pt>
                <c:pt idx="7715">
                  <c:v>2016-06-15 18:39</c:v>
                </c:pt>
                <c:pt idx="7716">
                  <c:v>2016-06-15 18:39</c:v>
                </c:pt>
                <c:pt idx="7717">
                  <c:v>2016-06-15 18:39</c:v>
                </c:pt>
                <c:pt idx="7718">
                  <c:v>2016-06-15 18:39</c:v>
                </c:pt>
                <c:pt idx="7719">
                  <c:v>2016-06-15 18:39</c:v>
                </c:pt>
                <c:pt idx="7720">
                  <c:v>2016-06-15 18:39</c:v>
                </c:pt>
                <c:pt idx="7721">
                  <c:v>2016-06-15 18:39</c:v>
                </c:pt>
                <c:pt idx="7722">
                  <c:v>2016-06-15 18:39</c:v>
                </c:pt>
                <c:pt idx="7723">
                  <c:v>2016-06-15 18:39</c:v>
                </c:pt>
                <c:pt idx="7724">
                  <c:v>2016-06-15 18:39</c:v>
                </c:pt>
                <c:pt idx="7725">
                  <c:v>2016-06-15 18:39</c:v>
                </c:pt>
                <c:pt idx="7726">
                  <c:v>2016-06-15 18:39</c:v>
                </c:pt>
                <c:pt idx="7727">
                  <c:v>2016-06-15 18:39</c:v>
                </c:pt>
                <c:pt idx="7728">
                  <c:v>2016-06-15 18:39</c:v>
                </c:pt>
                <c:pt idx="7729">
                  <c:v>2016-06-15 18:39</c:v>
                </c:pt>
                <c:pt idx="7730">
                  <c:v>2016-06-15 18:39</c:v>
                </c:pt>
                <c:pt idx="7731">
                  <c:v>2016-06-15 18:39</c:v>
                </c:pt>
                <c:pt idx="7732">
                  <c:v>2016-06-15 18:39</c:v>
                </c:pt>
                <c:pt idx="7733">
                  <c:v>2016-06-15 18:39</c:v>
                </c:pt>
                <c:pt idx="7734">
                  <c:v>2016-06-15 18:39</c:v>
                </c:pt>
                <c:pt idx="7735">
                  <c:v>2016-06-15 18:39</c:v>
                </c:pt>
                <c:pt idx="7736">
                  <c:v>2016-06-15 18:39</c:v>
                </c:pt>
                <c:pt idx="7737">
                  <c:v>2016-06-15 18:40</c:v>
                </c:pt>
                <c:pt idx="7738">
                  <c:v>2016-06-15 18:40</c:v>
                </c:pt>
                <c:pt idx="7739">
                  <c:v>2016-06-15 18:40</c:v>
                </c:pt>
                <c:pt idx="7740">
                  <c:v>2016-06-15 18:40</c:v>
                </c:pt>
                <c:pt idx="7741">
                  <c:v>2016-06-15 18:40</c:v>
                </c:pt>
                <c:pt idx="7742">
                  <c:v>2016-06-15 18:40</c:v>
                </c:pt>
                <c:pt idx="7743">
                  <c:v>2016-06-15 18:40</c:v>
                </c:pt>
                <c:pt idx="7744">
                  <c:v>2016-06-15 18:40</c:v>
                </c:pt>
                <c:pt idx="7745">
                  <c:v>2016-06-15 18:40</c:v>
                </c:pt>
                <c:pt idx="7746">
                  <c:v>2016-06-15 18:40</c:v>
                </c:pt>
                <c:pt idx="7747">
                  <c:v>2016-06-15 18:40</c:v>
                </c:pt>
                <c:pt idx="7748">
                  <c:v>2016-06-15 18:40</c:v>
                </c:pt>
                <c:pt idx="7749">
                  <c:v>2016-06-15 18:40</c:v>
                </c:pt>
                <c:pt idx="7750">
                  <c:v>2016-06-15 18:40</c:v>
                </c:pt>
                <c:pt idx="7751">
                  <c:v>2016-06-15 18:40</c:v>
                </c:pt>
                <c:pt idx="7752">
                  <c:v>2016-06-15 18:40</c:v>
                </c:pt>
                <c:pt idx="7753">
                  <c:v>2016-06-15 18:40</c:v>
                </c:pt>
                <c:pt idx="7754">
                  <c:v>2016-06-15 18:40</c:v>
                </c:pt>
                <c:pt idx="7755">
                  <c:v>2016-06-15 18:40</c:v>
                </c:pt>
                <c:pt idx="7756">
                  <c:v>2016-06-15 18:40</c:v>
                </c:pt>
                <c:pt idx="7757">
                  <c:v>2016-06-15 18:40</c:v>
                </c:pt>
                <c:pt idx="7758">
                  <c:v>2016-06-15 18:40</c:v>
                </c:pt>
                <c:pt idx="7759">
                  <c:v>2016-06-15 18:40</c:v>
                </c:pt>
                <c:pt idx="7760">
                  <c:v>2016-06-15 18:40</c:v>
                </c:pt>
                <c:pt idx="7761">
                  <c:v>2016-06-15 18:40</c:v>
                </c:pt>
                <c:pt idx="7762">
                  <c:v>2016-06-15 18:40</c:v>
                </c:pt>
                <c:pt idx="7763">
                  <c:v>2016-06-15 18:40</c:v>
                </c:pt>
                <c:pt idx="7764">
                  <c:v>2016-06-15 18:40</c:v>
                </c:pt>
                <c:pt idx="7765">
                  <c:v>2016-06-15 18:40</c:v>
                </c:pt>
                <c:pt idx="7766">
                  <c:v>2016-06-15 18:40</c:v>
                </c:pt>
                <c:pt idx="7767">
                  <c:v>2016-06-15 18:40</c:v>
                </c:pt>
                <c:pt idx="7768">
                  <c:v>2016-06-15 18:40</c:v>
                </c:pt>
                <c:pt idx="7769">
                  <c:v>2016-06-15 18:40</c:v>
                </c:pt>
                <c:pt idx="7770">
                  <c:v>2016-06-15 18:40</c:v>
                </c:pt>
                <c:pt idx="7771">
                  <c:v>2016-06-15 18:40</c:v>
                </c:pt>
                <c:pt idx="7772">
                  <c:v>2016-06-15 18:40</c:v>
                </c:pt>
                <c:pt idx="7773">
                  <c:v>2016-06-15 18:40</c:v>
                </c:pt>
                <c:pt idx="7774">
                  <c:v>2016-06-15 18:40</c:v>
                </c:pt>
                <c:pt idx="7775">
                  <c:v>2016-06-15 18:40</c:v>
                </c:pt>
                <c:pt idx="7776">
                  <c:v>2016-06-15 18:40</c:v>
                </c:pt>
                <c:pt idx="7777">
                  <c:v>2016-06-15 18:40</c:v>
                </c:pt>
                <c:pt idx="7778">
                  <c:v>2016-06-15 18:40</c:v>
                </c:pt>
                <c:pt idx="7779">
                  <c:v>2016-06-15 18:40</c:v>
                </c:pt>
                <c:pt idx="7780">
                  <c:v>2016-06-15 18:40</c:v>
                </c:pt>
                <c:pt idx="7781">
                  <c:v>2016-06-15 18:40</c:v>
                </c:pt>
                <c:pt idx="7782">
                  <c:v>2016-06-15 18:40</c:v>
                </c:pt>
                <c:pt idx="7783">
                  <c:v>2016-06-15 18:40</c:v>
                </c:pt>
                <c:pt idx="7784">
                  <c:v>2016-06-15 18:40</c:v>
                </c:pt>
                <c:pt idx="7785">
                  <c:v>2016-06-15 18:40</c:v>
                </c:pt>
                <c:pt idx="7786">
                  <c:v>2016-06-15 18:40</c:v>
                </c:pt>
                <c:pt idx="7787">
                  <c:v>2016-06-15 18:40</c:v>
                </c:pt>
                <c:pt idx="7788">
                  <c:v>2016-06-15 18:40</c:v>
                </c:pt>
                <c:pt idx="7789">
                  <c:v>2016-06-15 18:40</c:v>
                </c:pt>
                <c:pt idx="7790">
                  <c:v>2016-06-15 18:41</c:v>
                </c:pt>
                <c:pt idx="7791">
                  <c:v>2016-06-15 18:41</c:v>
                </c:pt>
                <c:pt idx="7792">
                  <c:v>2016-06-15 18:41</c:v>
                </c:pt>
                <c:pt idx="7793">
                  <c:v>2016-06-15 18:41</c:v>
                </c:pt>
                <c:pt idx="7794">
                  <c:v>2016-06-15 18:41</c:v>
                </c:pt>
                <c:pt idx="7795">
                  <c:v>2016-06-15 18:41</c:v>
                </c:pt>
                <c:pt idx="7796">
                  <c:v>2016-06-15 18:41</c:v>
                </c:pt>
                <c:pt idx="7797">
                  <c:v>2016-06-15 18:41</c:v>
                </c:pt>
                <c:pt idx="7798">
                  <c:v>2016-06-15 18:41</c:v>
                </c:pt>
                <c:pt idx="7799">
                  <c:v>2016-06-15 18:41</c:v>
                </c:pt>
                <c:pt idx="7800">
                  <c:v>2016-06-15 18:41</c:v>
                </c:pt>
                <c:pt idx="7801">
                  <c:v>2016-06-15 18:41</c:v>
                </c:pt>
                <c:pt idx="7802">
                  <c:v>2016-06-15 18:41</c:v>
                </c:pt>
                <c:pt idx="7803">
                  <c:v>2016-06-15 18:41</c:v>
                </c:pt>
                <c:pt idx="7804">
                  <c:v>2016-06-15 18:41</c:v>
                </c:pt>
                <c:pt idx="7805">
                  <c:v>2016-06-15 18:41</c:v>
                </c:pt>
                <c:pt idx="7806">
                  <c:v>2016-06-15 18:41</c:v>
                </c:pt>
                <c:pt idx="7807">
                  <c:v>2016-06-15 18:41</c:v>
                </c:pt>
                <c:pt idx="7808">
                  <c:v>2016-06-15 18:41</c:v>
                </c:pt>
                <c:pt idx="7809">
                  <c:v>2016-06-15 18:41</c:v>
                </c:pt>
                <c:pt idx="7810">
                  <c:v>2016-06-15 18:41</c:v>
                </c:pt>
                <c:pt idx="7811">
                  <c:v>2016-06-15 18:41</c:v>
                </c:pt>
                <c:pt idx="7812">
                  <c:v>2016-06-15 18:41</c:v>
                </c:pt>
                <c:pt idx="7813">
                  <c:v>2016-06-15 18:41</c:v>
                </c:pt>
                <c:pt idx="7814">
                  <c:v>2016-06-15 18:41</c:v>
                </c:pt>
                <c:pt idx="7815">
                  <c:v>2016-06-15 18:41</c:v>
                </c:pt>
                <c:pt idx="7816">
                  <c:v>2016-06-15 18:41</c:v>
                </c:pt>
                <c:pt idx="7817">
                  <c:v>2016-06-15 18:41</c:v>
                </c:pt>
                <c:pt idx="7818">
                  <c:v>2016-06-15 18:41</c:v>
                </c:pt>
                <c:pt idx="7819">
                  <c:v>2016-06-15 18:41</c:v>
                </c:pt>
                <c:pt idx="7820">
                  <c:v>2016-06-15 18:41</c:v>
                </c:pt>
                <c:pt idx="7821">
                  <c:v>2016-06-15 18:41</c:v>
                </c:pt>
                <c:pt idx="7822">
                  <c:v>2016-06-15 18:41</c:v>
                </c:pt>
                <c:pt idx="7823">
                  <c:v>2016-06-15 18:41</c:v>
                </c:pt>
                <c:pt idx="7824">
                  <c:v>2016-06-15 18:41</c:v>
                </c:pt>
                <c:pt idx="7825">
                  <c:v>2016-06-15 18:41</c:v>
                </c:pt>
                <c:pt idx="7826">
                  <c:v>2016-06-15 18:41</c:v>
                </c:pt>
                <c:pt idx="7827">
                  <c:v>2016-06-15 18:41</c:v>
                </c:pt>
                <c:pt idx="7828">
                  <c:v>2016-06-15 18:41</c:v>
                </c:pt>
                <c:pt idx="7829">
                  <c:v>2016-06-15 18:41</c:v>
                </c:pt>
                <c:pt idx="7830">
                  <c:v>2016-06-15 18:41</c:v>
                </c:pt>
                <c:pt idx="7831">
                  <c:v>2016-06-15 18:41</c:v>
                </c:pt>
                <c:pt idx="7832">
                  <c:v>2016-06-15 18:41</c:v>
                </c:pt>
                <c:pt idx="7833">
                  <c:v>2016-06-15 18:41</c:v>
                </c:pt>
                <c:pt idx="7834">
                  <c:v>2016-06-15 18:41</c:v>
                </c:pt>
                <c:pt idx="7835">
                  <c:v>2016-06-15 18:41</c:v>
                </c:pt>
                <c:pt idx="7836">
                  <c:v>2016-06-15 18:41</c:v>
                </c:pt>
                <c:pt idx="7837">
                  <c:v>2016-06-15 18:41</c:v>
                </c:pt>
                <c:pt idx="7838">
                  <c:v>2016-06-15 18:41</c:v>
                </c:pt>
                <c:pt idx="7839">
                  <c:v>2016-06-15 18:41</c:v>
                </c:pt>
                <c:pt idx="7840">
                  <c:v>2016-06-15 18:41</c:v>
                </c:pt>
                <c:pt idx="7841">
                  <c:v>2016-06-15 18:41</c:v>
                </c:pt>
                <c:pt idx="7842">
                  <c:v>2016-06-15 18:41</c:v>
                </c:pt>
                <c:pt idx="7843">
                  <c:v>2016-06-15 18:41</c:v>
                </c:pt>
                <c:pt idx="7844">
                  <c:v>2016-06-15 18:41</c:v>
                </c:pt>
                <c:pt idx="7845">
                  <c:v>2016-06-15 18:41</c:v>
                </c:pt>
                <c:pt idx="7846">
                  <c:v>2016-06-15 18:42</c:v>
                </c:pt>
                <c:pt idx="7847">
                  <c:v>2016-06-15 18:42</c:v>
                </c:pt>
                <c:pt idx="7848">
                  <c:v>2016-06-15 18:42</c:v>
                </c:pt>
                <c:pt idx="7849">
                  <c:v>2016-06-15 18:42</c:v>
                </c:pt>
                <c:pt idx="7850">
                  <c:v>2016-06-15 18:42</c:v>
                </c:pt>
                <c:pt idx="7851">
                  <c:v>2016-06-15 18:42</c:v>
                </c:pt>
                <c:pt idx="7852">
                  <c:v>2016-06-15 18:42</c:v>
                </c:pt>
                <c:pt idx="7853">
                  <c:v>2016-06-15 18:42</c:v>
                </c:pt>
                <c:pt idx="7854">
                  <c:v>2016-06-15 18:42</c:v>
                </c:pt>
                <c:pt idx="7855">
                  <c:v>2016-06-15 18:42</c:v>
                </c:pt>
                <c:pt idx="7856">
                  <c:v>2016-06-15 18:42</c:v>
                </c:pt>
                <c:pt idx="7857">
                  <c:v>2016-06-15 18:42</c:v>
                </c:pt>
                <c:pt idx="7858">
                  <c:v>2016-06-15 18:42</c:v>
                </c:pt>
                <c:pt idx="7859">
                  <c:v>2016-06-15 18:42</c:v>
                </c:pt>
                <c:pt idx="7860">
                  <c:v>2016-06-15 18:42</c:v>
                </c:pt>
                <c:pt idx="7861">
                  <c:v>2016-06-15 18:42</c:v>
                </c:pt>
                <c:pt idx="7862">
                  <c:v>2016-06-15 18:42</c:v>
                </c:pt>
                <c:pt idx="7863">
                  <c:v>2016-06-15 18:42</c:v>
                </c:pt>
                <c:pt idx="7864">
                  <c:v>2016-06-15 18:42</c:v>
                </c:pt>
                <c:pt idx="7865">
                  <c:v>2016-06-15 18:42</c:v>
                </c:pt>
                <c:pt idx="7866">
                  <c:v>2016-06-15 18:42</c:v>
                </c:pt>
                <c:pt idx="7867">
                  <c:v>2016-06-15 18:42</c:v>
                </c:pt>
                <c:pt idx="7868">
                  <c:v>2016-06-15 18:42</c:v>
                </c:pt>
                <c:pt idx="7869">
                  <c:v>2016-06-15 18:42</c:v>
                </c:pt>
                <c:pt idx="7870">
                  <c:v>2016-06-15 18:42</c:v>
                </c:pt>
                <c:pt idx="7871">
                  <c:v>2016-06-15 18:42</c:v>
                </c:pt>
                <c:pt idx="7872">
                  <c:v>2016-06-15 18:42</c:v>
                </c:pt>
                <c:pt idx="7873">
                  <c:v>2016-06-15 18:42</c:v>
                </c:pt>
                <c:pt idx="7874">
                  <c:v>2016-06-15 18:42</c:v>
                </c:pt>
                <c:pt idx="7875">
                  <c:v>2016-06-15 18:42</c:v>
                </c:pt>
                <c:pt idx="7876">
                  <c:v>2016-06-15 18:42</c:v>
                </c:pt>
                <c:pt idx="7877">
                  <c:v>2016-06-15 18:42</c:v>
                </c:pt>
                <c:pt idx="7878">
                  <c:v>2016-06-15 18:42</c:v>
                </c:pt>
                <c:pt idx="7879">
                  <c:v>2016-06-15 18:42</c:v>
                </c:pt>
                <c:pt idx="7880">
                  <c:v>2016-06-15 18:42</c:v>
                </c:pt>
                <c:pt idx="7881">
                  <c:v>2016-06-15 18:42</c:v>
                </c:pt>
                <c:pt idx="7882">
                  <c:v>2016-06-15 18:42</c:v>
                </c:pt>
                <c:pt idx="7883">
                  <c:v>2016-06-15 18:42</c:v>
                </c:pt>
                <c:pt idx="7884">
                  <c:v>2016-06-15 18:42</c:v>
                </c:pt>
                <c:pt idx="7885">
                  <c:v>2016-06-15 18:42</c:v>
                </c:pt>
                <c:pt idx="7886">
                  <c:v>2016-06-15 18:42</c:v>
                </c:pt>
                <c:pt idx="7887">
                  <c:v>2016-06-15 18:42</c:v>
                </c:pt>
                <c:pt idx="7888">
                  <c:v>2016-06-15 18:42</c:v>
                </c:pt>
                <c:pt idx="7889">
                  <c:v>2016-06-15 18:42</c:v>
                </c:pt>
                <c:pt idx="7890">
                  <c:v>2016-06-15 18:42</c:v>
                </c:pt>
                <c:pt idx="7891">
                  <c:v>2016-06-15 18:42</c:v>
                </c:pt>
                <c:pt idx="7892">
                  <c:v>2016-06-15 18:42</c:v>
                </c:pt>
                <c:pt idx="7893">
                  <c:v>2016-06-15 18:42</c:v>
                </c:pt>
                <c:pt idx="7894">
                  <c:v>2016-06-15 18:42</c:v>
                </c:pt>
                <c:pt idx="7895">
                  <c:v>2016-06-15 18:42</c:v>
                </c:pt>
                <c:pt idx="7896">
                  <c:v>2016-06-15 18:42</c:v>
                </c:pt>
                <c:pt idx="7897">
                  <c:v>2016-06-15 18:42</c:v>
                </c:pt>
                <c:pt idx="7898">
                  <c:v>2016-06-15 18:42</c:v>
                </c:pt>
                <c:pt idx="7899">
                  <c:v>2016-06-15 18:42</c:v>
                </c:pt>
                <c:pt idx="7900">
                  <c:v>2016-06-15 18:43</c:v>
                </c:pt>
                <c:pt idx="7901">
                  <c:v>2016-06-15 18:43</c:v>
                </c:pt>
                <c:pt idx="7902">
                  <c:v>2016-06-15 18:43</c:v>
                </c:pt>
                <c:pt idx="7903">
                  <c:v>2016-06-15 18:43</c:v>
                </c:pt>
                <c:pt idx="7904">
                  <c:v>2016-06-15 18:43</c:v>
                </c:pt>
                <c:pt idx="7905">
                  <c:v>2016-06-15 18:43</c:v>
                </c:pt>
                <c:pt idx="7906">
                  <c:v>2016-06-15 18:43</c:v>
                </c:pt>
                <c:pt idx="7907">
                  <c:v>2016-06-15 18:43</c:v>
                </c:pt>
                <c:pt idx="7908">
                  <c:v>2016-06-15 18:43</c:v>
                </c:pt>
                <c:pt idx="7909">
                  <c:v>2016-06-15 18:43</c:v>
                </c:pt>
                <c:pt idx="7910">
                  <c:v>2016-06-15 18:43</c:v>
                </c:pt>
                <c:pt idx="7911">
                  <c:v>2016-06-15 18:43</c:v>
                </c:pt>
                <c:pt idx="7912">
                  <c:v>2016-06-15 18:43</c:v>
                </c:pt>
                <c:pt idx="7913">
                  <c:v>2016-06-15 18:43</c:v>
                </c:pt>
                <c:pt idx="7914">
                  <c:v>2016-06-15 18:43</c:v>
                </c:pt>
                <c:pt idx="7915">
                  <c:v>2016-06-15 18:43</c:v>
                </c:pt>
                <c:pt idx="7916">
                  <c:v>2016-06-15 18:43</c:v>
                </c:pt>
                <c:pt idx="7917">
                  <c:v>2016-06-15 18:43</c:v>
                </c:pt>
                <c:pt idx="7918">
                  <c:v>2016-06-15 18:43</c:v>
                </c:pt>
                <c:pt idx="7919">
                  <c:v>2016-06-15 18:43</c:v>
                </c:pt>
                <c:pt idx="7920">
                  <c:v>2016-06-15 18:43</c:v>
                </c:pt>
                <c:pt idx="7921">
                  <c:v>2016-06-15 18:43</c:v>
                </c:pt>
                <c:pt idx="7922">
                  <c:v>2016-06-15 18:43</c:v>
                </c:pt>
                <c:pt idx="7923">
                  <c:v>2016-06-15 18:43</c:v>
                </c:pt>
                <c:pt idx="7924">
                  <c:v>2016-06-15 18:43</c:v>
                </c:pt>
                <c:pt idx="7925">
                  <c:v>2016-06-15 18:43</c:v>
                </c:pt>
                <c:pt idx="7926">
                  <c:v>2016-06-15 18:43</c:v>
                </c:pt>
                <c:pt idx="7927">
                  <c:v>2016-06-15 18:43</c:v>
                </c:pt>
                <c:pt idx="7928">
                  <c:v>2016-06-15 18:43</c:v>
                </c:pt>
                <c:pt idx="7929">
                  <c:v>2016-06-15 18:43</c:v>
                </c:pt>
                <c:pt idx="7930">
                  <c:v>2016-06-15 18:43</c:v>
                </c:pt>
                <c:pt idx="7931">
                  <c:v>2016-06-15 18:43</c:v>
                </c:pt>
                <c:pt idx="7932">
                  <c:v>2016-06-15 18:43</c:v>
                </c:pt>
                <c:pt idx="7933">
                  <c:v>2016-06-15 18:43</c:v>
                </c:pt>
                <c:pt idx="7934">
                  <c:v>2016-06-15 18:43</c:v>
                </c:pt>
                <c:pt idx="7935">
                  <c:v>2016-06-15 18:43</c:v>
                </c:pt>
                <c:pt idx="7936">
                  <c:v>2016-06-15 18:43</c:v>
                </c:pt>
                <c:pt idx="7937">
                  <c:v>2016-06-15 18:43</c:v>
                </c:pt>
                <c:pt idx="7938">
                  <c:v>2016-06-15 18:43</c:v>
                </c:pt>
                <c:pt idx="7939">
                  <c:v>2016-06-15 18:43</c:v>
                </c:pt>
                <c:pt idx="7940">
                  <c:v>2016-06-15 18:43</c:v>
                </c:pt>
                <c:pt idx="7941">
                  <c:v>2016-06-15 18:43</c:v>
                </c:pt>
                <c:pt idx="7942">
                  <c:v>2016-06-15 18:43</c:v>
                </c:pt>
                <c:pt idx="7943">
                  <c:v>2016-06-15 18:43</c:v>
                </c:pt>
                <c:pt idx="7944">
                  <c:v>2016-06-15 18:43</c:v>
                </c:pt>
                <c:pt idx="7945">
                  <c:v>2016-06-15 18:43</c:v>
                </c:pt>
                <c:pt idx="7946">
                  <c:v>2016-06-15 18:43</c:v>
                </c:pt>
                <c:pt idx="7947">
                  <c:v>2016-06-15 18:43</c:v>
                </c:pt>
                <c:pt idx="7948">
                  <c:v>2016-06-15 18:43</c:v>
                </c:pt>
                <c:pt idx="7949">
                  <c:v>2016-06-15 18:43</c:v>
                </c:pt>
                <c:pt idx="7950">
                  <c:v>2016-06-15 18:43</c:v>
                </c:pt>
                <c:pt idx="7951">
                  <c:v>2016-06-15 18:43</c:v>
                </c:pt>
                <c:pt idx="7952">
                  <c:v>2016-06-15 18:43</c:v>
                </c:pt>
                <c:pt idx="7953">
                  <c:v>2016-06-15 18:43</c:v>
                </c:pt>
                <c:pt idx="7954">
                  <c:v>2016-06-15 18:43</c:v>
                </c:pt>
                <c:pt idx="7955">
                  <c:v>2016-06-15 18:44</c:v>
                </c:pt>
                <c:pt idx="7956">
                  <c:v>2016-06-15 18:44</c:v>
                </c:pt>
                <c:pt idx="7957">
                  <c:v>2016-06-15 18:44</c:v>
                </c:pt>
                <c:pt idx="7958">
                  <c:v>2016-06-15 18:44</c:v>
                </c:pt>
                <c:pt idx="7959">
                  <c:v>2016-06-15 18:44</c:v>
                </c:pt>
                <c:pt idx="7960">
                  <c:v>2016-06-15 18:44</c:v>
                </c:pt>
                <c:pt idx="7961">
                  <c:v>2016-06-15 18:44</c:v>
                </c:pt>
                <c:pt idx="7962">
                  <c:v>2016-06-15 18:44</c:v>
                </c:pt>
                <c:pt idx="7963">
                  <c:v>2016-06-15 18:44</c:v>
                </c:pt>
                <c:pt idx="7964">
                  <c:v>2016-06-15 18:44</c:v>
                </c:pt>
                <c:pt idx="7965">
                  <c:v>2016-06-15 18:44</c:v>
                </c:pt>
                <c:pt idx="7966">
                  <c:v>2016-06-15 18:44</c:v>
                </c:pt>
                <c:pt idx="7967">
                  <c:v>2016-06-15 18:44</c:v>
                </c:pt>
                <c:pt idx="7968">
                  <c:v>2016-06-15 18:44</c:v>
                </c:pt>
                <c:pt idx="7969">
                  <c:v>2016-06-15 18:44</c:v>
                </c:pt>
                <c:pt idx="7970">
                  <c:v>2016-06-15 18:44</c:v>
                </c:pt>
                <c:pt idx="7971">
                  <c:v>2016-06-15 18:44</c:v>
                </c:pt>
                <c:pt idx="7972">
                  <c:v>2016-06-15 18:44</c:v>
                </c:pt>
                <c:pt idx="7973">
                  <c:v>2016-06-15 18:44</c:v>
                </c:pt>
                <c:pt idx="7974">
                  <c:v>2016-06-15 18:44</c:v>
                </c:pt>
                <c:pt idx="7975">
                  <c:v>2016-06-15 18:44</c:v>
                </c:pt>
                <c:pt idx="7976">
                  <c:v>2016-06-15 18:44</c:v>
                </c:pt>
                <c:pt idx="7977">
                  <c:v>2016-06-15 18:44</c:v>
                </c:pt>
                <c:pt idx="7978">
                  <c:v>2016-06-15 18:44</c:v>
                </c:pt>
                <c:pt idx="7979">
                  <c:v>2016-06-15 18:44</c:v>
                </c:pt>
                <c:pt idx="7980">
                  <c:v>2016-06-15 18:44</c:v>
                </c:pt>
                <c:pt idx="7981">
                  <c:v>2016-06-15 18:44</c:v>
                </c:pt>
                <c:pt idx="7982">
                  <c:v>2016-06-15 18:44</c:v>
                </c:pt>
                <c:pt idx="7983">
                  <c:v>2016-06-15 18:44</c:v>
                </c:pt>
                <c:pt idx="7984">
                  <c:v>2016-06-15 18:44</c:v>
                </c:pt>
                <c:pt idx="7985">
                  <c:v>2016-06-15 18:44</c:v>
                </c:pt>
                <c:pt idx="7986">
                  <c:v>2016-06-15 18:44</c:v>
                </c:pt>
                <c:pt idx="7987">
                  <c:v>2016-06-15 18:44</c:v>
                </c:pt>
                <c:pt idx="7988">
                  <c:v>2016-06-15 18:44</c:v>
                </c:pt>
                <c:pt idx="7989">
                  <c:v>2016-06-15 18:44</c:v>
                </c:pt>
                <c:pt idx="7990">
                  <c:v>2016-06-15 18:44</c:v>
                </c:pt>
                <c:pt idx="7991">
                  <c:v>2016-06-15 18:44</c:v>
                </c:pt>
                <c:pt idx="7992">
                  <c:v>2016-06-15 18:44</c:v>
                </c:pt>
                <c:pt idx="7993">
                  <c:v>2016-06-15 18:44</c:v>
                </c:pt>
                <c:pt idx="7994">
                  <c:v>2016-06-15 18:44</c:v>
                </c:pt>
                <c:pt idx="7995">
                  <c:v>2016-06-15 18:44</c:v>
                </c:pt>
                <c:pt idx="7996">
                  <c:v>2016-06-15 18:44</c:v>
                </c:pt>
                <c:pt idx="7997">
                  <c:v>2016-06-15 18:44</c:v>
                </c:pt>
                <c:pt idx="7998">
                  <c:v>2016-06-15 18:44</c:v>
                </c:pt>
                <c:pt idx="7999">
                  <c:v>2016-06-15 18:44</c:v>
                </c:pt>
                <c:pt idx="8000">
                  <c:v>2016-06-15 18:44</c:v>
                </c:pt>
                <c:pt idx="8001">
                  <c:v>2016-06-15 18:44</c:v>
                </c:pt>
                <c:pt idx="8002">
                  <c:v>2016-06-15 18:44</c:v>
                </c:pt>
                <c:pt idx="8003">
                  <c:v>2016-06-15 18:44</c:v>
                </c:pt>
                <c:pt idx="8004">
                  <c:v>2016-06-15 18:44</c:v>
                </c:pt>
                <c:pt idx="8005">
                  <c:v>2016-06-15 18:44</c:v>
                </c:pt>
                <c:pt idx="8006">
                  <c:v>2016-06-15 18:44</c:v>
                </c:pt>
                <c:pt idx="8007">
                  <c:v>2016-06-15 18:44</c:v>
                </c:pt>
                <c:pt idx="8008">
                  <c:v>2016-06-15 18:44</c:v>
                </c:pt>
                <c:pt idx="8009">
                  <c:v>2016-06-15 18:44</c:v>
                </c:pt>
                <c:pt idx="8010">
                  <c:v>2016-06-15 18:44</c:v>
                </c:pt>
                <c:pt idx="8011">
                  <c:v>2016-06-15 18:44</c:v>
                </c:pt>
                <c:pt idx="8012">
                  <c:v>2016-06-15 18:45</c:v>
                </c:pt>
                <c:pt idx="8013">
                  <c:v>2016-06-15 18:45</c:v>
                </c:pt>
                <c:pt idx="8014">
                  <c:v>2016-06-15 18:45</c:v>
                </c:pt>
                <c:pt idx="8015">
                  <c:v>2016-06-15 18:45</c:v>
                </c:pt>
                <c:pt idx="8016">
                  <c:v>2016-06-15 18:45</c:v>
                </c:pt>
                <c:pt idx="8017">
                  <c:v>2016-06-15 18:45</c:v>
                </c:pt>
                <c:pt idx="8018">
                  <c:v>2016-06-15 18:45</c:v>
                </c:pt>
                <c:pt idx="8019">
                  <c:v>2016-06-15 18:45</c:v>
                </c:pt>
                <c:pt idx="8020">
                  <c:v>2016-06-15 18:45</c:v>
                </c:pt>
                <c:pt idx="8021">
                  <c:v>2016-06-15 18:45</c:v>
                </c:pt>
                <c:pt idx="8022">
                  <c:v>2016-06-15 18:45</c:v>
                </c:pt>
                <c:pt idx="8023">
                  <c:v>2016-06-15 18:45</c:v>
                </c:pt>
                <c:pt idx="8024">
                  <c:v>2016-06-15 18:45</c:v>
                </c:pt>
                <c:pt idx="8025">
                  <c:v>2016-06-15 18:45</c:v>
                </c:pt>
                <c:pt idx="8026">
                  <c:v>2016-06-15 18:45</c:v>
                </c:pt>
                <c:pt idx="8027">
                  <c:v>2016-06-15 18:45</c:v>
                </c:pt>
                <c:pt idx="8028">
                  <c:v>2016-06-15 18:45</c:v>
                </c:pt>
                <c:pt idx="8029">
                  <c:v>2016-06-15 18:45</c:v>
                </c:pt>
                <c:pt idx="8030">
                  <c:v>2016-06-15 18:45</c:v>
                </c:pt>
                <c:pt idx="8031">
                  <c:v>2016-06-15 18:45</c:v>
                </c:pt>
                <c:pt idx="8032">
                  <c:v>2016-06-15 18:45</c:v>
                </c:pt>
                <c:pt idx="8033">
                  <c:v>2016-06-15 18:45</c:v>
                </c:pt>
                <c:pt idx="8034">
                  <c:v>2016-06-15 18:45</c:v>
                </c:pt>
                <c:pt idx="8035">
                  <c:v>2016-06-15 18:45</c:v>
                </c:pt>
                <c:pt idx="8036">
                  <c:v>2016-06-15 18:45</c:v>
                </c:pt>
                <c:pt idx="8037">
                  <c:v>2016-06-15 18:45</c:v>
                </c:pt>
                <c:pt idx="8038">
                  <c:v>2016-06-15 18:45</c:v>
                </c:pt>
                <c:pt idx="8039">
                  <c:v>2016-06-15 18:45</c:v>
                </c:pt>
                <c:pt idx="8040">
                  <c:v>2016-06-15 18:45</c:v>
                </c:pt>
                <c:pt idx="8041">
                  <c:v>2016-06-15 18:45</c:v>
                </c:pt>
                <c:pt idx="8042">
                  <c:v>2016-06-15 18:45</c:v>
                </c:pt>
                <c:pt idx="8043">
                  <c:v>2016-06-15 18:45</c:v>
                </c:pt>
                <c:pt idx="8044">
                  <c:v>2016-06-15 18:45</c:v>
                </c:pt>
                <c:pt idx="8045">
                  <c:v>2016-06-15 18:45</c:v>
                </c:pt>
                <c:pt idx="8046">
                  <c:v>2016-06-15 18:45</c:v>
                </c:pt>
                <c:pt idx="8047">
                  <c:v>2016-06-15 18:45</c:v>
                </c:pt>
                <c:pt idx="8048">
                  <c:v>2016-06-15 18:45</c:v>
                </c:pt>
                <c:pt idx="8049">
                  <c:v>2016-06-15 18:45</c:v>
                </c:pt>
                <c:pt idx="8050">
                  <c:v>2016-06-15 18:45</c:v>
                </c:pt>
                <c:pt idx="8051">
                  <c:v>2016-06-15 18:45</c:v>
                </c:pt>
                <c:pt idx="8052">
                  <c:v>2016-06-15 18:45</c:v>
                </c:pt>
                <c:pt idx="8053">
                  <c:v>2016-06-15 18:45</c:v>
                </c:pt>
                <c:pt idx="8054">
                  <c:v>2016-06-15 18:45</c:v>
                </c:pt>
                <c:pt idx="8055">
                  <c:v>2016-06-15 18:45</c:v>
                </c:pt>
                <c:pt idx="8056">
                  <c:v>2016-06-15 18:45</c:v>
                </c:pt>
                <c:pt idx="8057">
                  <c:v>2016-06-15 18:45</c:v>
                </c:pt>
                <c:pt idx="8058">
                  <c:v>2016-06-15 18:45</c:v>
                </c:pt>
                <c:pt idx="8059">
                  <c:v>2016-06-15 18:45</c:v>
                </c:pt>
                <c:pt idx="8060">
                  <c:v>2016-06-15 18:45</c:v>
                </c:pt>
                <c:pt idx="8061">
                  <c:v>2016-06-15 18:45</c:v>
                </c:pt>
                <c:pt idx="8062">
                  <c:v>2016-06-15 18:45</c:v>
                </c:pt>
                <c:pt idx="8063">
                  <c:v>2016-06-15 18:45</c:v>
                </c:pt>
                <c:pt idx="8064">
                  <c:v>2016-06-15 18:45</c:v>
                </c:pt>
                <c:pt idx="8065">
                  <c:v>2016-06-15 18:45</c:v>
                </c:pt>
                <c:pt idx="8066">
                  <c:v>2016-06-15 18:45</c:v>
                </c:pt>
                <c:pt idx="8067">
                  <c:v>2016-06-15 18:45</c:v>
                </c:pt>
                <c:pt idx="8068">
                  <c:v>2016-06-15 18:45</c:v>
                </c:pt>
                <c:pt idx="8069">
                  <c:v>2016-06-15 18:46</c:v>
                </c:pt>
                <c:pt idx="8070">
                  <c:v>2016-06-15 18:46</c:v>
                </c:pt>
                <c:pt idx="8071">
                  <c:v>2016-06-15 18:46</c:v>
                </c:pt>
                <c:pt idx="8072">
                  <c:v>2016-06-15 18:46</c:v>
                </c:pt>
                <c:pt idx="8073">
                  <c:v>2016-06-15 18:46</c:v>
                </c:pt>
                <c:pt idx="8074">
                  <c:v>2016-06-15 18:46</c:v>
                </c:pt>
                <c:pt idx="8075">
                  <c:v>2016-06-15 18:46</c:v>
                </c:pt>
                <c:pt idx="8076">
                  <c:v>2016-06-15 18:46</c:v>
                </c:pt>
                <c:pt idx="8077">
                  <c:v>2016-06-15 18:46</c:v>
                </c:pt>
                <c:pt idx="8078">
                  <c:v>2016-06-15 18:46</c:v>
                </c:pt>
                <c:pt idx="8079">
                  <c:v>2016-06-15 18:46</c:v>
                </c:pt>
                <c:pt idx="8080">
                  <c:v>2016-06-15 18:46</c:v>
                </c:pt>
                <c:pt idx="8081">
                  <c:v>2016-06-15 18:46</c:v>
                </c:pt>
                <c:pt idx="8082">
                  <c:v>2016-06-15 18:46</c:v>
                </c:pt>
                <c:pt idx="8083">
                  <c:v>2016-06-15 18:46</c:v>
                </c:pt>
                <c:pt idx="8084">
                  <c:v>2016-06-15 18:46</c:v>
                </c:pt>
                <c:pt idx="8085">
                  <c:v>2016-06-15 18:46</c:v>
                </c:pt>
                <c:pt idx="8086">
                  <c:v>2016-06-15 18:46</c:v>
                </c:pt>
                <c:pt idx="8087">
                  <c:v>2016-06-15 18:46</c:v>
                </c:pt>
                <c:pt idx="8088">
                  <c:v>2016-06-15 18:46</c:v>
                </c:pt>
                <c:pt idx="8089">
                  <c:v>2016-06-15 18:46</c:v>
                </c:pt>
                <c:pt idx="8090">
                  <c:v>2016-06-15 18:46</c:v>
                </c:pt>
                <c:pt idx="8091">
                  <c:v>2016-06-15 18:46</c:v>
                </c:pt>
                <c:pt idx="8092">
                  <c:v>2016-06-15 18:46</c:v>
                </c:pt>
                <c:pt idx="8093">
                  <c:v>2016-06-15 18:46</c:v>
                </c:pt>
                <c:pt idx="8094">
                  <c:v>2016-06-15 18:46</c:v>
                </c:pt>
                <c:pt idx="8095">
                  <c:v>2016-06-15 18:46</c:v>
                </c:pt>
                <c:pt idx="8096">
                  <c:v>2016-06-15 18:46</c:v>
                </c:pt>
                <c:pt idx="8097">
                  <c:v>2016-06-15 18:46</c:v>
                </c:pt>
                <c:pt idx="8098">
                  <c:v>2016-06-15 18:46</c:v>
                </c:pt>
                <c:pt idx="8099">
                  <c:v>2016-06-15 18:46</c:v>
                </c:pt>
                <c:pt idx="8100">
                  <c:v>2016-06-15 18:46</c:v>
                </c:pt>
                <c:pt idx="8101">
                  <c:v>2016-06-15 18:46</c:v>
                </c:pt>
                <c:pt idx="8102">
                  <c:v>2016-06-15 18:46</c:v>
                </c:pt>
                <c:pt idx="8103">
                  <c:v>2016-06-15 18:46</c:v>
                </c:pt>
                <c:pt idx="8104">
                  <c:v>2016-06-15 18:46</c:v>
                </c:pt>
                <c:pt idx="8105">
                  <c:v>2016-06-15 18:46</c:v>
                </c:pt>
                <c:pt idx="8106">
                  <c:v>2016-06-15 18:46</c:v>
                </c:pt>
                <c:pt idx="8107">
                  <c:v>2016-06-15 18:46</c:v>
                </c:pt>
                <c:pt idx="8108">
                  <c:v>2016-06-15 18:46</c:v>
                </c:pt>
                <c:pt idx="8109">
                  <c:v>2016-06-15 18:46</c:v>
                </c:pt>
                <c:pt idx="8110">
                  <c:v>2016-06-15 18:46</c:v>
                </c:pt>
                <c:pt idx="8111">
                  <c:v>2016-06-15 18:46</c:v>
                </c:pt>
                <c:pt idx="8112">
                  <c:v>2016-06-15 18:46</c:v>
                </c:pt>
                <c:pt idx="8113">
                  <c:v>2016-06-15 18:46</c:v>
                </c:pt>
                <c:pt idx="8114">
                  <c:v>2016-06-15 18:46</c:v>
                </c:pt>
                <c:pt idx="8115">
                  <c:v>2016-06-15 18:46</c:v>
                </c:pt>
                <c:pt idx="8116">
                  <c:v>2016-06-15 18:46</c:v>
                </c:pt>
                <c:pt idx="8117">
                  <c:v>2016-06-15 18:46</c:v>
                </c:pt>
                <c:pt idx="8118">
                  <c:v>2016-06-15 18:46</c:v>
                </c:pt>
                <c:pt idx="8119">
                  <c:v>2016-06-15 18:46</c:v>
                </c:pt>
                <c:pt idx="8120">
                  <c:v>2016-06-15 18:46</c:v>
                </c:pt>
                <c:pt idx="8121">
                  <c:v>2016-06-15 18:46</c:v>
                </c:pt>
                <c:pt idx="8122">
                  <c:v>2016-06-15 18:46</c:v>
                </c:pt>
                <c:pt idx="8123">
                  <c:v>2016-06-15 18:46</c:v>
                </c:pt>
                <c:pt idx="8124">
                  <c:v>2016-06-15 18:46</c:v>
                </c:pt>
                <c:pt idx="8125">
                  <c:v>2016-06-15 18:46</c:v>
                </c:pt>
                <c:pt idx="8126">
                  <c:v>2016-06-15 18:46</c:v>
                </c:pt>
                <c:pt idx="8127">
                  <c:v>2016-06-15 18:47</c:v>
                </c:pt>
                <c:pt idx="8128">
                  <c:v>2016-06-15 18:47</c:v>
                </c:pt>
                <c:pt idx="8129">
                  <c:v>2016-06-15 18:47</c:v>
                </c:pt>
                <c:pt idx="8130">
                  <c:v>2016-06-15 18:47</c:v>
                </c:pt>
                <c:pt idx="8131">
                  <c:v>2016-06-15 18:47</c:v>
                </c:pt>
                <c:pt idx="8132">
                  <c:v>2016-06-15 18:47</c:v>
                </c:pt>
                <c:pt idx="8133">
                  <c:v>2016-06-15 18:47</c:v>
                </c:pt>
                <c:pt idx="8134">
                  <c:v>2016-06-15 18:47</c:v>
                </c:pt>
                <c:pt idx="8135">
                  <c:v>2016-06-15 18:47</c:v>
                </c:pt>
                <c:pt idx="8136">
                  <c:v>2016-06-15 18:47</c:v>
                </c:pt>
                <c:pt idx="8137">
                  <c:v>2016-06-15 18:47</c:v>
                </c:pt>
                <c:pt idx="8138">
                  <c:v>2016-06-15 18:47</c:v>
                </c:pt>
                <c:pt idx="8139">
                  <c:v>2016-06-15 18:47</c:v>
                </c:pt>
                <c:pt idx="8140">
                  <c:v>2016-06-15 18:47</c:v>
                </c:pt>
                <c:pt idx="8141">
                  <c:v>2016-06-15 18:47</c:v>
                </c:pt>
                <c:pt idx="8142">
                  <c:v>2016-06-15 18:47</c:v>
                </c:pt>
                <c:pt idx="8143">
                  <c:v>2016-06-15 18:47</c:v>
                </c:pt>
                <c:pt idx="8144">
                  <c:v>2016-06-15 18:47</c:v>
                </c:pt>
                <c:pt idx="8145">
                  <c:v>2016-06-15 18:47</c:v>
                </c:pt>
                <c:pt idx="8146">
                  <c:v>2016-06-15 18:47</c:v>
                </c:pt>
                <c:pt idx="8147">
                  <c:v>2016-06-15 18:47</c:v>
                </c:pt>
                <c:pt idx="8148">
                  <c:v>2016-06-15 18:47</c:v>
                </c:pt>
                <c:pt idx="8149">
                  <c:v>2016-06-15 18:47</c:v>
                </c:pt>
                <c:pt idx="8150">
                  <c:v>2016-06-15 18:47</c:v>
                </c:pt>
                <c:pt idx="8151">
                  <c:v>2016-06-15 18:47</c:v>
                </c:pt>
                <c:pt idx="8152">
                  <c:v>2016-06-15 18:47</c:v>
                </c:pt>
                <c:pt idx="8153">
                  <c:v>2016-06-15 18:47</c:v>
                </c:pt>
                <c:pt idx="8154">
                  <c:v>2016-06-15 18:47</c:v>
                </c:pt>
                <c:pt idx="8155">
                  <c:v>2016-06-15 18:47</c:v>
                </c:pt>
                <c:pt idx="8156">
                  <c:v>2016-06-15 18:47</c:v>
                </c:pt>
                <c:pt idx="8157">
                  <c:v>2016-06-15 18:47</c:v>
                </c:pt>
                <c:pt idx="8158">
                  <c:v>2016-06-15 18:47</c:v>
                </c:pt>
                <c:pt idx="8159">
                  <c:v>2016-06-15 18:47</c:v>
                </c:pt>
                <c:pt idx="8160">
                  <c:v>2016-06-15 18:47</c:v>
                </c:pt>
                <c:pt idx="8161">
                  <c:v>2016-06-15 18:47</c:v>
                </c:pt>
                <c:pt idx="8162">
                  <c:v>2016-06-15 18:47</c:v>
                </c:pt>
                <c:pt idx="8163">
                  <c:v>2016-06-15 18:47</c:v>
                </c:pt>
                <c:pt idx="8164">
                  <c:v>2016-06-15 18:47</c:v>
                </c:pt>
                <c:pt idx="8165">
                  <c:v>2016-06-15 18:47</c:v>
                </c:pt>
                <c:pt idx="8166">
                  <c:v>2016-06-15 18:47</c:v>
                </c:pt>
                <c:pt idx="8167">
                  <c:v>2016-06-15 18:47</c:v>
                </c:pt>
                <c:pt idx="8168">
                  <c:v>2016-06-15 18:47</c:v>
                </c:pt>
                <c:pt idx="8169">
                  <c:v>2016-06-15 18:47</c:v>
                </c:pt>
                <c:pt idx="8170">
                  <c:v>2016-06-15 18:47</c:v>
                </c:pt>
                <c:pt idx="8171">
                  <c:v>2016-06-15 18:47</c:v>
                </c:pt>
                <c:pt idx="8172">
                  <c:v>2016-06-15 18:47</c:v>
                </c:pt>
                <c:pt idx="8173">
                  <c:v>2016-06-15 18:47</c:v>
                </c:pt>
                <c:pt idx="8174">
                  <c:v>2016-06-15 18:47</c:v>
                </c:pt>
                <c:pt idx="8175">
                  <c:v>2016-06-15 18:47</c:v>
                </c:pt>
                <c:pt idx="8176">
                  <c:v>2016-06-15 18:47</c:v>
                </c:pt>
                <c:pt idx="8177">
                  <c:v>2016-06-15 18:47</c:v>
                </c:pt>
                <c:pt idx="8178">
                  <c:v>2016-06-15 18:47</c:v>
                </c:pt>
                <c:pt idx="8179">
                  <c:v>2016-06-15 18:47</c:v>
                </c:pt>
                <c:pt idx="8180">
                  <c:v>2016-06-15 18:47</c:v>
                </c:pt>
                <c:pt idx="8181">
                  <c:v>2016-06-15 18:47</c:v>
                </c:pt>
                <c:pt idx="8182">
                  <c:v>2016-06-15 18:47</c:v>
                </c:pt>
                <c:pt idx="8183">
                  <c:v>2016-06-15 18:47</c:v>
                </c:pt>
                <c:pt idx="8184">
                  <c:v>2016-06-15 18:47</c:v>
                </c:pt>
                <c:pt idx="8185">
                  <c:v>2016-06-15 18:47</c:v>
                </c:pt>
                <c:pt idx="8186">
                  <c:v>2016-06-15 18:48</c:v>
                </c:pt>
                <c:pt idx="8187">
                  <c:v>2016-06-15 18:48</c:v>
                </c:pt>
                <c:pt idx="8188">
                  <c:v>2016-06-15 18:48</c:v>
                </c:pt>
                <c:pt idx="8189">
                  <c:v>2016-06-15 18:48</c:v>
                </c:pt>
                <c:pt idx="8190">
                  <c:v>2016-06-15 18:48</c:v>
                </c:pt>
                <c:pt idx="8191">
                  <c:v>2016-06-15 18:48</c:v>
                </c:pt>
                <c:pt idx="8192">
                  <c:v>2016-06-15 18:48</c:v>
                </c:pt>
                <c:pt idx="8193">
                  <c:v>2016-06-15 18:48</c:v>
                </c:pt>
                <c:pt idx="8194">
                  <c:v>2016-06-15 18:48</c:v>
                </c:pt>
                <c:pt idx="8195">
                  <c:v>2016-06-15 18:48</c:v>
                </c:pt>
                <c:pt idx="8196">
                  <c:v>2016-06-15 18:48</c:v>
                </c:pt>
                <c:pt idx="8197">
                  <c:v>2016-06-15 18:48</c:v>
                </c:pt>
                <c:pt idx="8198">
                  <c:v>2016-06-15 18:48</c:v>
                </c:pt>
                <c:pt idx="8199">
                  <c:v>2016-06-15 18:48</c:v>
                </c:pt>
                <c:pt idx="8200">
                  <c:v>2016-06-15 18:48</c:v>
                </c:pt>
                <c:pt idx="8201">
                  <c:v>2016-06-15 18:48</c:v>
                </c:pt>
                <c:pt idx="8202">
                  <c:v>2016-06-15 18:48</c:v>
                </c:pt>
                <c:pt idx="8203">
                  <c:v>2016-06-15 18:48</c:v>
                </c:pt>
                <c:pt idx="8204">
                  <c:v>2016-06-15 18:48</c:v>
                </c:pt>
                <c:pt idx="8205">
                  <c:v>2016-06-15 18:48</c:v>
                </c:pt>
                <c:pt idx="8206">
                  <c:v>2016-06-15 18:48</c:v>
                </c:pt>
                <c:pt idx="8207">
                  <c:v>2016-06-15 18:48</c:v>
                </c:pt>
                <c:pt idx="8208">
                  <c:v>2016-06-15 18:48</c:v>
                </c:pt>
                <c:pt idx="8209">
                  <c:v>2016-06-15 18:48</c:v>
                </c:pt>
                <c:pt idx="8210">
                  <c:v>2016-06-15 18:48</c:v>
                </c:pt>
                <c:pt idx="8211">
                  <c:v>2016-06-15 18:48</c:v>
                </c:pt>
                <c:pt idx="8212">
                  <c:v>2016-06-15 18:48</c:v>
                </c:pt>
                <c:pt idx="8213">
                  <c:v>2016-06-15 18:48</c:v>
                </c:pt>
                <c:pt idx="8214">
                  <c:v>2016-06-15 18:48</c:v>
                </c:pt>
                <c:pt idx="8215">
                  <c:v>2016-06-15 18:48</c:v>
                </c:pt>
                <c:pt idx="8216">
                  <c:v>2016-06-15 18:48</c:v>
                </c:pt>
                <c:pt idx="8217">
                  <c:v>2016-06-15 18:48</c:v>
                </c:pt>
                <c:pt idx="8218">
                  <c:v>2016-06-15 18:48</c:v>
                </c:pt>
                <c:pt idx="8219">
                  <c:v>2016-06-15 18:48</c:v>
                </c:pt>
                <c:pt idx="8220">
                  <c:v>2016-06-15 18:48</c:v>
                </c:pt>
                <c:pt idx="8221">
                  <c:v>2016-06-15 18:48</c:v>
                </c:pt>
                <c:pt idx="8222">
                  <c:v>2016-06-15 18:48</c:v>
                </c:pt>
                <c:pt idx="8223">
                  <c:v>2016-06-15 18:48</c:v>
                </c:pt>
                <c:pt idx="8224">
                  <c:v>2016-06-15 18:48</c:v>
                </c:pt>
                <c:pt idx="8225">
                  <c:v>2016-06-15 18:48</c:v>
                </c:pt>
                <c:pt idx="8226">
                  <c:v>2016-06-15 18:48</c:v>
                </c:pt>
                <c:pt idx="8227">
                  <c:v>2016-06-15 18:48</c:v>
                </c:pt>
                <c:pt idx="8228">
                  <c:v>2016-06-15 18:48</c:v>
                </c:pt>
                <c:pt idx="8229">
                  <c:v>2016-06-15 18:48</c:v>
                </c:pt>
                <c:pt idx="8230">
                  <c:v>2016-06-15 18:48</c:v>
                </c:pt>
                <c:pt idx="8231">
                  <c:v>2016-06-15 18:48</c:v>
                </c:pt>
                <c:pt idx="8232">
                  <c:v>2016-06-15 18:48</c:v>
                </c:pt>
                <c:pt idx="8233">
                  <c:v>2016-06-15 18:48</c:v>
                </c:pt>
                <c:pt idx="8234">
                  <c:v>2016-06-15 18:48</c:v>
                </c:pt>
                <c:pt idx="8235">
                  <c:v>2016-06-15 18:48</c:v>
                </c:pt>
                <c:pt idx="8236">
                  <c:v>2016-06-15 18:48</c:v>
                </c:pt>
                <c:pt idx="8237">
                  <c:v>2016-06-15 18:48</c:v>
                </c:pt>
                <c:pt idx="8238">
                  <c:v>2016-06-15 18:48</c:v>
                </c:pt>
                <c:pt idx="8239">
                  <c:v>2016-06-15 18:48</c:v>
                </c:pt>
                <c:pt idx="8240">
                  <c:v>2016-06-15 18:48</c:v>
                </c:pt>
                <c:pt idx="8241">
                  <c:v>2016-06-15 18:48</c:v>
                </c:pt>
                <c:pt idx="8242">
                  <c:v>2016-06-15 18:48</c:v>
                </c:pt>
                <c:pt idx="8243">
                  <c:v>2016-06-15 18:48</c:v>
                </c:pt>
                <c:pt idx="8244">
                  <c:v>2016-06-15 18:49</c:v>
                </c:pt>
                <c:pt idx="8245">
                  <c:v>2016-06-15 18:49</c:v>
                </c:pt>
                <c:pt idx="8246">
                  <c:v>2016-06-15 18:49</c:v>
                </c:pt>
                <c:pt idx="8247">
                  <c:v>2016-06-15 18:49</c:v>
                </c:pt>
                <c:pt idx="8248">
                  <c:v>2016-06-15 18:49</c:v>
                </c:pt>
                <c:pt idx="8249">
                  <c:v>2016-06-15 18:49</c:v>
                </c:pt>
                <c:pt idx="8250">
                  <c:v>2016-06-15 18:49</c:v>
                </c:pt>
                <c:pt idx="8251">
                  <c:v>2016-06-15 18:49</c:v>
                </c:pt>
                <c:pt idx="8252">
                  <c:v>2016-06-15 18:49</c:v>
                </c:pt>
                <c:pt idx="8253">
                  <c:v>2016-06-15 18:49</c:v>
                </c:pt>
                <c:pt idx="8254">
                  <c:v>2016-06-15 18:49</c:v>
                </c:pt>
                <c:pt idx="8255">
                  <c:v>2016-06-15 18:49</c:v>
                </c:pt>
                <c:pt idx="8256">
                  <c:v>2016-06-15 18:49</c:v>
                </c:pt>
                <c:pt idx="8257">
                  <c:v>2016-06-15 18:49</c:v>
                </c:pt>
                <c:pt idx="8258">
                  <c:v>2016-06-15 18:49</c:v>
                </c:pt>
                <c:pt idx="8259">
                  <c:v>2016-06-15 18:49</c:v>
                </c:pt>
                <c:pt idx="8260">
                  <c:v>2016-06-15 18:49</c:v>
                </c:pt>
                <c:pt idx="8261">
                  <c:v>2016-06-15 18:49</c:v>
                </c:pt>
                <c:pt idx="8262">
                  <c:v>2016-06-15 18:49</c:v>
                </c:pt>
                <c:pt idx="8263">
                  <c:v>2016-06-15 18:49</c:v>
                </c:pt>
                <c:pt idx="8264">
                  <c:v>2016-06-15 18:49</c:v>
                </c:pt>
                <c:pt idx="8265">
                  <c:v>2016-06-15 18:49</c:v>
                </c:pt>
                <c:pt idx="8266">
                  <c:v>2016-06-15 18:49</c:v>
                </c:pt>
                <c:pt idx="8267">
                  <c:v>2016-06-15 18:49</c:v>
                </c:pt>
                <c:pt idx="8268">
                  <c:v>2016-06-15 18:49</c:v>
                </c:pt>
                <c:pt idx="8269">
                  <c:v>2016-06-15 18:49</c:v>
                </c:pt>
                <c:pt idx="8270">
                  <c:v>2016-06-15 18:49</c:v>
                </c:pt>
                <c:pt idx="8271">
                  <c:v>2016-06-15 18:49</c:v>
                </c:pt>
                <c:pt idx="8272">
                  <c:v>2016-06-15 18:49</c:v>
                </c:pt>
                <c:pt idx="8273">
                  <c:v>2016-06-15 18:49</c:v>
                </c:pt>
                <c:pt idx="8274">
                  <c:v>2016-06-15 18:49</c:v>
                </c:pt>
                <c:pt idx="8275">
                  <c:v>2016-06-15 18:49</c:v>
                </c:pt>
                <c:pt idx="8276">
                  <c:v>2016-06-15 18:49</c:v>
                </c:pt>
                <c:pt idx="8277">
                  <c:v>2016-06-15 18:49</c:v>
                </c:pt>
                <c:pt idx="8278">
                  <c:v>2016-06-15 18:49</c:v>
                </c:pt>
                <c:pt idx="8279">
                  <c:v>2016-06-15 18:49</c:v>
                </c:pt>
                <c:pt idx="8280">
                  <c:v>2016-06-15 18:49</c:v>
                </c:pt>
                <c:pt idx="8281">
                  <c:v>2016-06-15 18:49</c:v>
                </c:pt>
                <c:pt idx="8282">
                  <c:v>2016-06-15 18:49</c:v>
                </c:pt>
                <c:pt idx="8283">
                  <c:v>2016-06-15 18:49</c:v>
                </c:pt>
                <c:pt idx="8284">
                  <c:v>2016-06-15 18:49</c:v>
                </c:pt>
                <c:pt idx="8285">
                  <c:v>2016-06-15 18:49</c:v>
                </c:pt>
                <c:pt idx="8286">
                  <c:v>2016-06-15 18:49</c:v>
                </c:pt>
                <c:pt idx="8287">
                  <c:v>2016-06-15 18:49</c:v>
                </c:pt>
                <c:pt idx="8288">
                  <c:v>2016-06-15 18:49</c:v>
                </c:pt>
                <c:pt idx="8289">
                  <c:v>2016-06-15 18:49</c:v>
                </c:pt>
                <c:pt idx="8290">
                  <c:v>2016-06-15 18:49</c:v>
                </c:pt>
                <c:pt idx="8291">
                  <c:v>2016-06-15 18:49</c:v>
                </c:pt>
                <c:pt idx="8292">
                  <c:v>2016-06-15 18:49</c:v>
                </c:pt>
                <c:pt idx="8293">
                  <c:v>2016-06-15 18:49</c:v>
                </c:pt>
                <c:pt idx="8294">
                  <c:v>2016-06-15 18:49</c:v>
                </c:pt>
                <c:pt idx="8295">
                  <c:v>2016-06-15 18:49</c:v>
                </c:pt>
                <c:pt idx="8296">
                  <c:v>2016-06-15 18:49</c:v>
                </c:pt>
                <c:pt idx="8297">
                  <c:v>2016-06-15 18:49</c:v>
                </c:pt>
                <c:pt idx="8298">
                  <c:v>2016-06-15 18:49</c:v>
                </c:pt>
                <c:pt idx="8299">
                  <c:v>2016-06-15 18:50</c:v>
                </c:pt>
                <c:pt idx="8300">
                  <c:v>2016-06-15 18:50</c:v>
                </c:pt>
                <c:pt idx="8301">
                  <c:v>2016-06-15 18:50</c:v>
                </c:pt>
                <c:pt idx="8302">
                  <c:v>2016-06-15 18:50</c:v>
                </c:pt>
                <c:pt idx="8303">
                  <c:v>2016-06-15 18:50</c:v>
                </c:pt>
                <c:pt idx="8304">
                  <c:v>2016-06-15 18:50</c:v>
                </c:pt>
                <c:pt idx="8305">
                  <c:v>2016-06-15 18:50</c:v>
                </c:pt>
                <c:pt idx="8306">
                  <c:v>2016-06-15 18:50</c:v>
                </c:pt>
                <c:pt idx="8307">
                  <c:v>2016-06-15 18:50</c:v>
                </c:pt>
                <c:pt idx="8308">
                  <c:v>2016-06-15 18:50</c:v>
                </c:pt>
                <c:pt idx="8309">
                  <c:v>2016-06-15 18:50</c:v>
                </c:pt>
                <c:pt idx="8310">
                  <c:v>2016-06-15 18:50</c:v>
                </c:pt>
                <c:pt idx="8311">
                  <c:v>2016-06-15 18:50</c:v>
                </c:pt>
                <c:pt idx="8312">
                  <c:v>2016-06-15 18:50</c:v>
                </c:pt>
                <c:pt idx="8313">
                  <c:v>2016-06-15 18:50</c:v>
                </c:pt>
                <c:pt idx="8314">
                  <c:v>2016-06-15 18:50</c:v>
                </c:pt>
                <c:pt idx="8315">
                  <c:v>2016-06-15 18:50</c:v>
                </c:pt>
                <c:pt idx="8316">
                  <c:v>2016-06-15 18:50</c:v>
                </c:pt>
                <c:pt idx="8317">
                  <c:v>2016-06-15 18:50</c:v>
                </c:pt>
                <c:pt idx="8318">
                  <c:v>2016-06-15 18:50</c:v>
                </c:pt>
                <c:pt idx="8319">
                  <c:v>2016-06-15 18:50</c:v>
                </c:pt>
                <c:pt idx="8320">
                  <c:v>2016-06-15 18:50</c:v>
                </c:pt>
                <c:pt idx="8321">
                  <c:v>2016-06-15 18:50</c:v>
                </c:pt>
                <c:pt idx="8322">
                  <c:v>2016-06-15 18:50</c:v>
                </c:pt>
                <c:pt idx="8323">
                  <c:v>2016-06-15 18:50</c:v>
                </c:pt>
                <c:pt idx="8324">
                  <c:v>2016-06-15 18:50</c:v>
                </c:pt>
                <c:pt idx="8325">
                  <c:v>2016-06-15 18:50</c:v>
                </c:pt>
                <c:pt idx="8326">
                  <c:v>2016-06-15 18:50</c:v>
                </c:pt>
                <c:pt idx="8327">
                  <c:v>2016-06-15 18:50</c:v>
                </c:pt>
                <c:pt idx="8328">
                  <c:v>2016-06-15 18:50</c:v>
                </c:pt>
                <c:pt idx="8329">
                  <c:v>2016-06-15 18:50</c:v>
                </c:pt>
                <c:pt idx="8330">
                  <c:v>2016-06-15 18:50</c:v>
                </c:pt>
                <c:pt idx="8331">
                  <c:v>2016-06-15 18:50</c:v>
                </c:pt>
                <c:pt idx="8332">
                  <c:v>2016-06-15 18:50</c:v>
                </c:pt>
                <c:pt idx="8333">
                  <c:v>2016-06-15 18:50</c:v>
                </c:pt>
                <c:pt idx="8334">
                  <c:v>2016-06-15 18:50</c:v>
                </c:pt>
                <c:pt idx="8335">
                  <c:v>2016-06-15 18:50</c:v>
                </c:pt>
                <c:pt idx="8336">
                  <c:v>2016-06-15 18:50</c:v>
                </c:pt>
                <c:pt idx="8337">
                  <c:v>2016-06-15 18:50</c:v>
                </c:pt>
                <c:pt idx="8338">
                  <c:v>2016-06-15 18:50</c:v>
                </c:pt>
                <c:pt idx="8339">
                  <c:v>2016-06-15 18:50</c:v>
                </c:pt>
                <c:pt idx="8340">
                  <c:v>2016-06-15 18:50</c:v>
                </c:pt>
                <c:pt idx="8341">
                  <c:v>2016-06-15 18:50</c:v>
                </c:pt>
                <c:pt idx="8342">
                  <c:v>2016-06-15 18:50</c:v>
                </c:pt>
                <c:pt idx="8343">
                  <c:v>2016-06-15 18:50</c:v>
                </c:pt>
                <c:pt idx="8344">
                  <c:v>2016-06-15 18:50</c:v>
                </c:pt>
                <c:pt idx="8345">
                  <c:v>2016-06-15 18:50</c:v>
                </c:pt>
                <c:pt idx="8346">
                  <c:v>2016-06-15 18:50</c:v>
                </c:pt>
                <c:pt idx="8347">
                  <c:v>2016-06-15 18:50</c:v>
                </c:pt>
                <c:pt idx="8348">
                  <c:v>2016-06-15 18:50</c:v>
                </c:pt>
                <c:pt idx="8349">
                  <c:v>2016-06-15 18:50</c:v>
                </c:pt>
                <c:pt idx="8350">
                  <c:v>2016-06-15 18:50</c:v>
                </c:pt>
                <c:pt idx="8351">
                  <c:v>2016-06-15 18:50</c:v>
                </c:pt>
                <c:pt idx="8352">
                  <c:v>2016-06-15 18:50</c:v>
                </c:pt>
                <c:pt idx="8353">
                  <c:v>2016-06-15 18:50</c:v>
                </c:pt>
                <c:pt idx="8354">
                  <c:v>2016-06-15 18:50</c:v>
                </c:pt>
                <c:pt idx="8355">
                  <c:v>2016-06-15 18:50</c:v>
                </c:pt>
                <c:pt idx="8356">
                  <c:v>2016-06-15 18:50</c:v>
                </c:pt>
                <c:pt idx="8357">
                  <c:v>2016-06-15 18:50</c:v>
                </c:pt>
                <c:pt idx="8358">
                  <c:v>2016-06-15 18:51</c:v>
                </c:pt>
                <c:pt idx="8359">
                  <c:v>2016-06-15 18:51</c:v>
                </c:pt>
                <c:pt idx="8360">
                  <c:v>2016-06-15 18:51</c:v>
                </c:pt>
                <c:pt idx="8361">
                  <c:v>2016-06-15 18:51</c:v>
                </c:pt>
                <c:pt idx="8362">
                  <c:v>2016-06-15 18:51</c:v>
                </c:pt>
                <c:pt idx="8363">
                  <c:v>2016-06-15 18:51</c:v>
                </c:pt>
                <c:pt idx="8364">
                  <c:v>2016-06-15 18:51</c:v>
                </c:pt>
                <c:pt idx="8365">
                  <c:v>2016-06-15 18:51</c:v>
                </c:pt>
                <c:pt idx="8366">
                  <c:v>2016-06-15 18:51</c:v>
                </c:pt>
                <c:pt idx="8367">
                  <c:v>2016-06-15 18:51</c:v>
                </c:pt>
                <c:pt idx="8368">
                  <c:v>2016-06-15 18:51</c:v>
                </c:pt>
                <c:pt idx="8369">
                  <c:v>2016-06-15 18:51</c:v>
                </c:pt>
                <c:pt idx="8370">
                  <c:v>2016-06-15 18:51</c:v>
                </c:pt>
                <c:pt idx="8371">
                  <c:v>2016-06-15 18:51</c:v>
                </c:pt>
                <c:pt idx="8372">
                  <c:v>2016-06-15 18:51</c:v>
                </c:pt>
                <c:pt idx="8373">
                  <c:v>2016-06-15 18:51</c:v>
                </c:pt>
                <c:pt idx="8374">
                  <c:v>2016-06-15 18:51</c:v>
                </c:pt>
                <c:pt idx="8375">
                  <c:v>2016-06-15 18:51</c:v>
                </c:pt>
                <c:pt idx="8376">
                  <c:v>2016-06-15 18:51</c:v>
                </c:pt>
                <c:pt idx="8377">
                  <c:v>2016-06-15 18:51</c:v>
                </c:pt>
                <c:pt idx="8378">
                  <c:v>2016-06-15 18:51</c:v>
                </c:pt>
                <c:pt idx="8379">
                  <c:v>2016-06-15 18:51</c:v>
                </c:pt>
                <c:pt idx="8380">
                  <c:v>2016-06-15 18:51</c:v>
                </c:pt>
                <c:pt idx="8381">
                  <c:v>2016-06-15 18:51</c:v>
                </c:pt>
                <c:pt idx="8382">
                  <c:v>2016-06-15 18:51</c:v>
                </c:pt>
                <c:pt idx="8383">
                  <c:v>2016-06-15 18:51</c:v>
                </c:pt>
                <c:pt idx="8384">
                  <c:v>2016-06-15 18:51</c:v>
                </c:pt>
                <c:pt idx="8385">
                  <c:v>2016-06-15 18:51</c:v>
                </c:pt>
                <c:pt idx="8386">
                  <c:v>2016-06-15 18:51</c:v>
                </c:pt>
                <c:pt idx="8387">
                  <c:v>2016-06-15 18:51</c:v>
                </c:pt>
                <c:pt idx="8388">
                  <c:v>2016-06-15 18:51</c:v>
                </c:pt>
                <c:pt idx="8389">
                  <c:v>2016-06-15 18:51</c:v>
                </c:pt>
                <c:pt idx="8390">
                  <c:v>2016-06-15 18:51</c:v>
                </c:pt>
                <c:pt idx="8391">
                  <c:v>2016-06-15 18:51</c:v>
                </c:pt>
                <c:pt idx="8392">
                  <c:v>2016-06-15 18:51</c:v>
                </c:pt>
                <c:pt idx="8393">
                  <c:v>2016-06-15 18:51</c:v>
                </c:pt>
                <c:pt idx="8394">
                  <c:v>2016-06-15 18:51</c:v>
                </c:pt>
                <c:pt idx="8395">
                  <c:v>2016-06-15 18:51</c:v>
                </c:pt>
                <c:pt idx="8396">
                  <c:v>2016-06-15 18:51</c:v>
                </c:pt>
                <c:pt idx="8397">
                  <c:v>2016-06-15 18:51</c:v>
                </c:pt>
                <c:pt idx="8398">
                  <c:v>2016-06-15 18:51</c:v>
                </c:pt>
                <c:pt idx="8399">
                  <c:v>2016-06-15 18:51</c:v>
                </c:pt>
                <c:pt idx="8400">
                  <c:v>2016-06-15 18:51</c:v>
                </c:pt>
                <c:pt idx="8401">
                  <c:v>2016-06-15 18:51</c:v>
                </c:pt>
                <c:pt idx="8402">
                  <c:v>2016-06-15 18:51</c:v>
                </c:pt>
                <c:pt idx="8403">
                  <c:v>2016-06-15 18:51</c:v>
                </c:pt>
                <c:pt idx="8404">
                  <c:v>2016-06-15 18:51</c:v>
                </c:pt>
                <c:pt idx="8405">
                  <c:v>2016-06-15 18:51</c:v>
                </c:pt>
                <c:pt idx="8406">
                  <c:v>2016-06-15 18:51</c:v>
                </c:pt>
                <c:pt idx="8407">
                  <c:v>2016-06-15 18:51</c:v>
                </c:pt>
                <c:pt idx="8408">
                  <c:v>2016-06-15 18:51</c:v>
                </c:pt>
                <c:pt idx="8409">
                  <c:v>2016-06-15 18:51</c:v>
                </c:pt>
                <c:pt idx="8410">
                  <c:v>2016-06-15 18:51</c:v>
                </c:pt>
                <c:pt idx="8411">
                  <c:v>2016-06-15 18:51</c:v>
                </c:pt>
                <c:pt idx="8412">
                  <c:v>2016-06-15 18:51</c:v>
                </c:pt>
                <c:pt idx="8413">
                  <c:v>2016-06-15 18:51</c:v>
                </c:pt>
                <c:pt idx="8414">
                  <c:v>2016-06-15 18:52</c:v>
                </c:pt>
                <c:pt idx="8415">
                  <c:v>2016-06-15 18:52</c:v>
                </c:pt>
                <c:pt idx="8416">
                  <c:v>2016-06-15 18:52</c:v>
                </c:pt>
                <c:pt idx="8417">
                  <c:v>2016-06-15 18:52</c:v>
                </c:pt>
                <c:pt idx="8418">
                  <c:v>2016-06-15 18:52</c:v>
                </c:pt>
                <c:pt idx="8419">
                  <c:v>2016-06-15 18:52</c:v>
                </c:pt>
                <c:pt idx="8420">
                  <c:v>2016-06-15 18:52</c:v>
                </c:pt>
                <c:pt idx="8421">
                  <c:v>2016-06-15 18:52</c:v>
                </c:pt>
                <c:pt idx="8422">
                  <c:v>2016-06-15 18:52</c:v>
                </c:pt>
                <c:pt idx="8423">
                  <c:v>2016-06-15 18:52</c:v>
                </c:pt>
                <c:pt idx="8424">
                  <c:v>2016-06-15 18:52</c:v>
                </c:pt>
                <c:pt idx="8425">
                  <c:v>2016-06-15 18:52</c:v>
                </c:pt>
                <c:pt idx="8426">
                  <c:v>2016-06-15 18:52</c:v>
                </c:pt>
                <c:pt idx="8427">
                  <c:v>2016-06-15 18:52</c:v>
                </c:pt>
                <c:pt idx="8428">
                  <c:v>2016-06-15 18:52</c:v>
                </c:pt>
                <c:pt idx="8429">
                  <c:v>2016-06-15 18:52</c:v>
                </c:pt>
                <c:pt idx="8430">
                  <c:v>2016-06-15 18:52</c:v>
                </c:pt>
                <c:pt idx="8431">
                  <c:v>2016-06-15 18:52</c:v>
                </c:pt>
                <c:pt idx="8432">
                  <c:v>2016-06-15 18:52</c:v>
                </c:pt>
                <c:pt idx="8433">
                  <c:v>2016-06-15 18:52</c:v>
                </c:pt>
                <c:pt idx="8434">
                  <c:v>2016-06-15 18:52</c:v>
                </c:pt>
                <c:pt idx="8435">
                  <c:v>2016-06-15 18:52</c:v>
                </c:pt>
                <c:pt idx="8436">
                  <c:v>2016-06-15 18:52</c:v>
                </c:pt>
                <c:pt idx="8437">
                  <c:v>2016-06-15 18:52</c:v>
                </c:pt>
                <c:pt idx="8438">
                  <c:v>2016-06-15 18:52</c:v>
                </c:pt>
                <c:pt idx="8439">
                  <c:v>2016-06-15 18:52</c:v>
                </c:pt>
                <c:pt idx="8440">
                  <c:v>2016-06-15 18:52</c:v>
                </c:pt>
                <c:pt idx="8441">
                  <c:v>2016-06-15 18:52</c:v>
                </c:pt>
                <c:pt idx="8442">
                  <c:v>2016-06-15 18:52</c:v>
                </c:pt>
                <c:pt idx="8443">
                  <c:v>2016-06-15 18:52</c:v>
                </c:pt>
                <c:pt idx="8444">
                  <c:v>2016-06-15 18:52</c:v>
                </c:pt>
                <c:pt idx="8445">
                  <c:v>2016-06-15 18:52</c:v>
                </c:pt>
                <c:pt idx="8446">
                  <c:v>2016-06-15 18:52</c:v>
                </c:pt>
                <c:pt idx="8447">
                  <c:v>2016-06-15 18:52</c:v>
                </c:pt>
                <c:pt idx="8448">
                  <c:v>2016-06-15 18:52</c:v>
                </c:pt>
                <c:pt idx="8449">
                  <c:v>2016-06-15 18:52</c:v>
                </c:pt>
                <c:pt idx="8450">
                  <c:v>2016-06-15 18:52</c:v>
                </c:pt>
                <c:pt idx="8451">
                  <c:v>2016-06-15 18:52</c:v>
                </c:pt>
                <c:pt idx="8452">
                  <c:v>2016-06-15 18:52</c:v>
                </c:pt>
                <c:pt idx="8453">
                  <c:v>2016-06-15 18:52</c:v>
                </c:pt>
                <c:pt idx="8454">
                  <c:v>2016-06-15 18:52</c:v>
                </c:pt>
                <c:pt idx="8455">
                  <c:v>2016-06-15 18:52</c:v>
                </c:pt>
                <c:pt idx="8456">
                  <c:v>2016-06-15 18:52</c:v>
                </c:pt>
                <c:pt idx="8457">
                  <c:v>2016-06-15 18:52</c:v>
                </c:pt>
                <c:pt idx="8458">
                  <c:v>2016-06-15 18:52</c:v>
                </c:pt>
                <c:pt idx="8459">
                  <c:v>2016-06-15 18:52</c:v>
                </c:pt>
                <c:pt idx="8460">
                  <c:v>2016-06-15 18:52</c:v>
                </c:pt>
                <c:pt idx="8461">
                  <c:v>2016-06-15 18:52</c:v>
                </c:pt>
                <c:pt idx="8462">
                  <c:v>2016-06-15 18:52</c:v>
                </c:pt>
                <c:pt idx="8463">
                  <c:v>2016-06-15 18:52</c:v>
                </c:pt>
                <c:pt idx="8464">
                  <c:v>2016-06-15 18:52</c:v>
                </c:pt>
                <c:pt idx="8465">
                  <c:v>2016-06-15 18:52</c:v>
                </c:pt>
                <c:pt idx="8466">
                  <c:v>2016-06-15 18:52</c:v>
                </c:pt>
                <c:pt idx="8467">
                  <c:v>2016-06-15 18:52</c:v>
                </c:pt>
                <c:pt idx="8468">
                  <c:v>2016-06-15 18:52</c:v>
                </c:pt>
                <c:pt idx="8469">
                  <c:v>2016-06-15 18:52</c:v>
                </c:pt>
                <c:pt idx="8470">
                  <c:v>2016-06-15 18:53</c:v>
                </c:pt>
                <c:pt idx="8471">
                  <c:v>2016-06-15 18:53</c:v>
                </c:pt>
                <c:pt idx="8472">
                  <c:v>2016-06-15 18:53</c:v>
                </c:pt>
                <c:pt idx="8473">
                  <c:v>2016-06-15 18:53</c:v>
                </c:pt>
                <c:pt idx="8474">
                  <c:v>2016-06-15 18:53</c:v>
                </c:pt>
                <c:pt idx="8475">
                  <c:v>2016-06-15 18:53</c:v>
                </c:pt>
                <c:pt idx="8476">
                  <c:v>2016-06-15 18:53</c:v>
                </c:pt>
                <c:pt idx="8477">
                  <c:v>2016-06-15 18:53</c:v>
                </c:pt>
                <c:pt idx="8478">
                  <c:v>2016-06-15 18:53</c:v>
                </c:pt>
                <c:pt idx="8479">
                  <c:v>2016-06-15 18:53</c:v>
                </c:pt>
                <c:pt idx="8480">
                  <c:v>2016-06-15 18:53</c:v>
                </c:pt>
                <c:pt idx="8481">
                  <c:v>2016-06-15 18:53</c:v>
                </c:pt>
                <c:pt idx="8482">
                  <c:v>2016-06-15 18:53</c:v>
                </c:pt>
                <c:pt idx="8483">
                  <c:v>2016-06-15 18:53</c:v>
                </c:pt>
                <c:pt idx="8484">
                  <c:v>2016-06-15 18:53</c:v>
                </c:pt>
                <c:pt idx="8485">
                  <c:v>2016-06-15 18:53</c:v>
                </c:pt>
                <c:pt idx="8486">
                  <c:v>2016-06-15 18:53</c:v>
                </c:pt>
                <c:pt idx="8487">
                  <c:v>2016-06-15 18:53</c:v>
                </c:pt>
                <c:pt idx="8488">
                  <c:v>2016-06-15 18:53</c:v>
                </c:pt>
                <c:pt idx="8489">
                  <c:v>2016-06-15 18:53</c:v>
                </c:pt>
                <c:pt idx="8490">
                  <c:v>2016-06-15 18:53</c:v>
                </c:pt>
                <c:pt idx="8491">
                  <c:v>2016-06-15 18:53</c:v>
                </c:pt>
                <c:pt idx="8492">
                  <c:v>2016-06-15 18:53</c:v>
                </c:pt>
                <c:pt idx="8493">
                  <c:v>2016-06-15 18:53</c:v>
                </c:pt>
                <c:pt idx="8494">
                  <c:v>2016-06-15 18:53</c:v>
                </c:pt>
                <c:pt idx="8495">
                  <c:v>2016-06-15 18:53</c:v>
                </c:pt>
                <c:pt idx="8496">
                  <c:v>2016-06-15 18:53</c:v>
                </c:pt>
                <c:pt idx="8497">
                  <c:v>2016-06-15 18:53</c:v>
                </c:pt>
                <c:pt idx="8498">
                  <c:v>2016-06-15 18:53</c:v>
                </c:pt>
                <c:pt idx="8499">
                  <c:v>2016-06-15 18:53</c:v>
                </c:pt>
                <c:pt idx="8500">
                  <c:v>2016-06-15 18:53</c:v>
                </c:pt>
                <c:pt idx="8501">
                  <c:v>2016-06-15 18:53</c:v>
                </c:pt>
                <c:pt idx="8502">
                  <c:v>2016-06-15 18:53</c:v>
                </c:pt>
                <c:pt idx="8503">
                  <c:v>2016-06-15 18:53</c:v>
                </c:pt>
                <c:pt idx="8504">
                  <c:v>2016-06-15 18:53</c:v>
                </c:pt>
                <c:pt idx="8505">
                  <c:v>2016-06-15 18:53</c:v>
                </c:pt>
                <c:pt idx="8506">
                  <c:v>2016-06-15 18:53</c:v>
                </c:pt>
                <c:pt idx="8507">
                  <c:v>2016-06-15 18:53</c:v>
                </c:pt>
                <c:pt idx="8508">
                  <c:v>2016-06-15 18:53</c:v>
                </c:pt>
                <c:pt idx="8509">
                  <c:v>2016-06-15 18:53</c:v>
                </c:pt>
                <c:pt idx="8510">
                  <c:v>2016-06-15 18:53</c:v>
                </c:pt>
                <c:pt idx="8511">
                  <c:v>2016-06-15 18:53</c:v>
                </c:pt>
                <c:pt idx="8512">
                  <c:v>2016-06-15 18:53</c:v>
                </c:pt>
                <c:pt idx="8513">
                  <c:v>2016-06-15 18:53</c:v>
                </c:pt>
                <c:pt idx="8514">
                  <c:v>2016-06-15 18:53</c:v>
                </c:pt>
                <c:pt idx="8515">
                  <c:v>2016-06-15 18:53</c:v>
                </c:pt>
                <c:pt idx="8516">
                  <c:v>2016-06-15 18:53</c:v>
                </c:pt>
                <c:pt idx="8517">
                  <c:v>2016-06-15 18:53</c:v>
                </c:pt>
                <c:pt idx="8518">
                  <c:v>2016-06-15 18:53</c:v>
                </c:pt>
                <c:pt idx="8519">
                  <c:v>2016-06-15 18:53</c:v>
                </c:pt>
                <c:pt idx="8520">
                  <c:v>2016-06-15 18:53</c:v>
                </c:pt>
                <c:pt idx="8521">
                  <c:v>2016-06-15 18:53</c:v>
                </c:pt>
                <c:pt idx="8522">
                  <c:v>2016-06-15 18:53</c:v>
                </c:pt>
                <c:pt idx="8523">
                  <c:v>2016-06-15 18:53</c:v>
                </c:pt>
                <c:pt idx="8524">
                  <c:v>2016-06-15 18:53</c:v>
                </c:pt>
                <c:pt idx="8525">
                  <c:v>2016-06-15 18:53</c:v>
                </c:pt>
                <c:pt idx="8526">
                  <c:v>2016-06-15 18:53</c:v>
                </c:pt>
                <c:pt idx="8527">
                  <c:v>2016-06-15 18:53</c:v>
                </c:pt>
                <c:pt idx="8528">
                  <c:v>2016-06-15 18:54</c:v>
                </c:pt>
                <c:pt idx="8529">
                  <c:v>2016-06-15 18:54</c:v>
                </c:pt>
                <c:pt idx="8530">
                  <c:v>2016-06-15 18:54</c:v>
                </c:pt>
                <c:pt idx="8531">
                  <c:v>2016-06-15 18:54</c:v>
                </c:pt>
                <c:pt idx="8532">
                  <c:v>2016-06-15 18:54</c:v>
                </c:pt>
                <c:pt idx="8533">
                  <c:v>2016-06-15 18:54</c:v>
                </c:pt>
                <c:pt idx="8534">
                  <c:v>2016-06-15 18:54</c:v>
                </c:pt>
                <c:pt idx="8535">
                  <c:v>2016-06-15 18:54</c:v>
                </c:pt>
                <c:pt idx="8536">
                  <c:v>2016-06-15 18:54</c:v>
                </c:pt>
                <c:pt idx="8537">
                  <c:v>2016-06-15 18:54</c:v>
                </c:pt>
                <c:pt idx="8538">
                  <c:v>2016-06-15 18:54</c:v>
                </c:pt>
                <c:pt idx="8539">
                  <c:v>2016-06-15 18:54</c:v>
                </c:pt>
                <c:pt idx="8540">
                  <c:v>2016-06-15 18:54</c:v>
                </c:pt>
                <c:pt idx="8541">
                  <c:v>2016-06-15 18:54</c:v>
                </c:pt>
                <c:pt idx="8542">
                  <c:v>2016-06-15 18:54</c:v>
                </c:pt>
                <c:pt idx="8543">
                  <c:v>2016-06-15 18:54</c:v>
                </c:pt>
                <c:pt idx="8544">
                  <c:v>2016-06-15 18:54</c:v>
                </c:pt>
                <c:pt idx="8545">
                  <c:v>2016-06-15 18:54</c:v>
                </c:pt>
                <c:pt idx="8546">
                  <c:v>2016-06-15 18:54</c:v>
                </c:pt>
                <c:pt idx="8547">
                  <c:v>2016-06-15 18:54</c:v>
                </c:pt>
                <c:pt idx="8548">
                  <c:v>2016-06-15 18:54</c:v>
                </c:pt>
                <c:pt idx="8549">
                  <c:v>2016-06-15 18:54</c:v>
                </c:pt>
                <c:pt idx="8550">
                  <c:v>2016-06-15 18:54</c:v>
                </c:pt>
                <c:pt idx="8551">
                  <c:v>2016-06-15 18:54</c:v>
                </c:pt>
                <c:pt idx="8552">
                  <c:v>2016-06-15 18:54</c:v>
                </c:pt>
                <c:pt idx="8553">
                  <c:v>2016-06-15 18:54</c:v>
                </c:pt>
                <c:pt idx="8554">
                  <c:v>2016-06-15 18:54</c:v>
                </c:pt>
                <c:pt idx="8555">
                  <c:v>2016-06-15 18:54</c:v>
                </c:pt>
                <c:pt idx="8556">
                  <c:v>2016-06-15 18:54</c:v>
                </c:pt>
                <c:pt idx="8557">
                  <c:v>2016-06-15 18:54</c:v>
                </c:pt>
                <c:pt idx="8558">
                  <c:v>2016-06-15 18:54</c:v>
                </c:pt>
                <c:pt idx="8559">
                  <c:v>2016-06-15 18:54</c:v>
                </c:pt>
                <c:pt idx="8560">
                  <c:v>2016-06-15 18:54</c:v>
                </c:pt>
                <c:pt idx="8561">
                  <c:v>2016-06-15 18:54</c:v>
                </c:pt>
                <c:pt idx="8562">
                  <c:v>2016-06-15 18:54</c:v>
                </c:pt>
                <c:pt idx="8563">
                  <c:v>2016-06-15 18:54</c:v>
                </c:pt>
                <c:pt idx="8564">
                  <c:v>2016-06-15 18:54</c:v>
                </c:pt>
                <c:pt idx="8565">
                  <c:v>2016-06-15 18:54</c:v>
                </c:pt>
                <c:pt idx="8566">
                  <c:v>2016-06-15 18:54</c:v>
                </c:pt>
                <c:pt idx="8567">
                  <c:v>2016-06-15 18:54</c:v>
                </c:pt>
                <c:pt idx="8568">
                  <c:v>2016-06-15 18:54</c:v>
                </c:pt>
                <c:pt idx="8569">
                  <c:v>2016-06-15 18:54</c:v>
                </c:pt>
                <c:pt idx="8570">
                  <c:v>2016-06-15 18:54</c:v>
                </c:pt>
                <c:pt idx="8571">
                  <c:v>2016-06-15 18:54</c:v>
                </c:pt>
                <c:pt idx="8572">
                  <c:v>2016-06-15 18:54</c:v>
                </c:pt>
                <c:pt idx="8573">
                  <c:v>2016-06-15 18:54</c:v>
                </c:pt>
                <c:pt idx="8574">
                  <c:v>2016-06-15 18:54</c:v>
                </c:pt>
                <c:pt idx="8575">
                  <c:v>2016-06-15 18:54</c:v>
                </c:pt>
                <c:pt idx="8576">
                  <c:v>2016-06-15 18:54</c:v>
                </c:pt>
                <c:pt idx="8577">
                  <c:v>2016-06-15 18:54</c:v>
                </c:pt>
                <c:pt idx="8578">
                  <c:v>2016-06-15 18:54</c:v>
                </c:pt>
                <c:pt idx="8579">
                  <c:v>2016-06-15 18:54</c:v>
                </c:pt>
                <c:pt idx="8580">
                  <c:v>2016-06-15 18:54</c:v>
                </c:pt>
                <c:pt idx="8581">
                  <c:v>2016-06-15 18:54</c:v>
                </c:pt>
                <c:pt idx="8582">
                  <c:v>2016-06-15 18:54</c:v>
                </c:pt>
                <c:pt idx="8583">
                  <c:v>2016-06-15 18:54</c:v>
                </c:pt>
                <c:pt idx="8584">
                  <c:v>2016-06-15 18:54</c:v>
                </c:pt>
                <c:pt idx="8585">
                  <c:v>2016-06-15 18:54</c:v>
                </c:pt>
                <c:pt idx="8586">
                  <c:v>2016-06-15 18:54</c:v>
                </c:pt>
                <c:pt idx="8587">
                  <c:v>2016-06-15 18:55</c:v>
                </c:pt>
                <c:pt idx="8588">
                  <c:v>2016-06-15 18:55</c:v>
                </c:pt>
                <c:pt idx="8589">
                  <c:v>2016-06-15 18:55</c:v>
                </c:pt>
                <c:pt idx="8590">
                  <c:v>2016-06-15 18:55</c:v>
                </c:pt>
                <c:pt idx="8591">
                  <c:v>2016-06-15 18:55</c:v>
                </c:pt>
                <c:pt idx="8592">
                  <c:v>2016-06-15 18:55</c:v>
                </c:pt>
                <c:pt idx="8593">
                  <c:v>2016-06-15 18:55</c:v>
                </c:pt>
                <c:pt idx="8594">
                  <c:v>2016-06-15 18:55</c:v>
                </c:pt>
                <c:pt idx="8595">
                  <c:v>2016-06-15 18:55</c:v>
                </c:pt>
                <c:pt idx="8596">
                  <c:v>2016-06-15 18:55</c:v>
                </c:pt>
                <c:pt idx="8597">
                  <c:v>2016-06-15 18:55</c:v>
                </c:pt>
                <c:pt idx="8598">
                  <c:v>2016-06-15 18:55</c:v>
                </c:pt>
                <c:pt idx="8599">
                  <c:v>2016-06-15 18:55</c:v>
                </c:pt>
                <c:pt idx="8600">
                  <c:v>2016-06-15 18:55</c:v>
                </c:pt>
                <c:pt idx="8601">
                  <c:v>2016-06-15 18:55</c:v>
                </c:pt>
                <c:pt idx="8602">
                  <c:v>2016-06-15 18:55</c:v>
                </c:pt>
                <c:pt idx="8603">
                  <c:v>2016-06-15 18:55</c:v>
                </c:pt>
                <c:pt idx="8604">
                  <c:v>2016-06-15 18:55</c:v>
                </c:pt>
                <c:pt idx="8605">
                  <c:v>2016-06-15 18:55</c:v>
                </c:pt>
                <c:pt idx="8606">
                  <c:v>2016-06-15 18:55</c:v>
                </c:pt>
                <c:pt idx="8607">
                  <c:v>2016-06-15 18:55</c:v>
                </c:pt>
                <c:pt idx="8608">
                  <c:v>2016-06-15 18:55</c:v>
                </c:pt>
                <c:pt idx="8609">
                  <c:v>2016-06-15 18:55</c:v>
                </c:pt>
                <c:pt idx="8610">
                  <c:v>2016-06-15 18:55</c:v>
                </c:pt>
                <c:pt idx="8611">
                  <c:v>2016-06-15 18:55</c:v>
                </c:pt>
                <c:pt idx="8612">
                  <c:v>2016-06-15 18:55</c:v>
                </c:pt>
                <c:pt idx="8613">
                  <c:v>2016-06-15 18:55</c:v>
                </c:pt>
                <c:pt idx="8614">
                  <c:v>2016-06-15 18:55</c:v>
                </c:pt>
                <c:pt idx="8615">
                  <c:v>2016-06-15 18:55</c:v>
                </c:pt>
                <c:pt idx="8616">
                  <c:v>2016-06-15 18:55</c:v>
                </c:pt>
                <c:pt idx="8617">
                  <c:v>2016-06-15 18:55</c:v>
                </c:pt>
                <c:pt idx="8618">
                  <c:v>2016-06-15 18:55</c:v>
                </c:pt>
                <c:pt idx="8619">
                  <c:v>2016-06-15 18:55</c:v>
                </c:pt>
                <c:pt idx="8620">
                  <c:v>2016-06-15 18:55</c:v>
                </c:pt>
                <c:pt idx="8621">
                  <c:v>2016-06-15 18:55</c:v>
                </c:pt>
                <c:pt idx="8622">
                  <c:v>2016-06-15 18:55</c:v>
                </c:pt>
                <c:pt idx="8623">
                  <c:v>2016-06-15 18:55</c:v>
                </c:pt>
                <c:pt idx="8624">
                  <c:v>2016-06-15 18:55</c:v>
                </c:pt>
                <c:pt idx="8625">
                  <c:v>2016-06-15 18:55</c:v>
                </c:pt>
                <c:pt idx="8626">
                  <c:v>2016-06-15 18:55</c:v>
                </c:pt>
                <c:pt idx="8627">
                  <c:v>2016-06-15 18:55</c:v>
                </c:pt>
                <c:pt idx="8628">
                  <c:v>2016-06-15 18:55</c:v>
                </c:pt>
                <c:pt idx="8629">
                  <c:v>2016-06-15 18:55</c:v>
                </c:pt>
                <c:pt idx="8630">
                  <c:v>2016-06-15 18:55</c:v>
                </c:pt>
                <c:pt idx="8631">
                  <c:v>2016-06-15 18:55</c:v>
                </c:pt>
                <c:pt idx="8632">
                  <c:v>2016-06-15 18:55</c:v>
                </c:pt>
                <c:pt idx="8633">
                  <c:v>2016-06-15 18:55</c:v>
                </c:pt>
                <c:pt idx="8634">
                  <c:v>2016-06-15 18:55</c:v>
                </c:pt>
                <c:pt idx="8635">
                  <c:v>2016-06-15 18:55</c:v>
                </c:pt>
                <c:pt idx="8636">
                  <c:v>2016-06-15 18:55</c:v>
                </c:pt>
                <c:pt idx="8637">
                  <c:v>2016-06-15 18:55</c:v>
                </c:pt>
                <c:pt idx="8638">
                  <c:v>2016-06-15 18:55</c:v>
                </c:pt>
                <c:pt idx="8639">
                  <c:v>2016-06-15 18:55</c:v>
                </c:pt>
                <c:pt idx="8640">
                  <c:v>2016-06-15 18:55</c:v>
                </c:pt>
                <c:pt idx="8641">
                  <c:v>2016-06-15 18:55</c:v>
                </c:pt>
                <c:pt idx="8642">
                  <c:v>2016-06-15 18:55</c:v>
                </c:pt>
                <c:pt idx="8643">
                  <c:v>2016-06-15 18:55</c:v>
                </c:pt>
                <c:pt idx="8644">
                  <c:v>2016-06-15 18:56</c:v>
                </c:pt>
                <c:pt idx="8645">
                  <c:v>2016-06-15 18:56</c:v>
                </c:pt>
                <c:pt idx="8646">
                  <c:v>2016-06-15 18:56</c:v>
                </c:pt>
                <c:pt idx="8647">
                  <c:v>2016-06-15 18:56</c:v>
                </c:pt>
                <c:pt idx="8648">
                  <c:v>2016-06-15 18:56</c:v>
                </c:pt>
                <c:pt idx="8649">
                  <c:v>2016-06-15 18:56</c:v>
                </c:pt>
                <c:pt idx="8650">
                  <c:v>2016-06-15 18:56</c:v>
                </c:pt>
                <c:pt idx="8651">
                  <c:v>2016-06-15 18:56</c:v>
                </c:pt>
                <c:pt idx="8652">
                  <c:v>2016-06-15 18:56</c:v>
                </c:pt>
                <c:pt idx="8653">
                  <c:v>2016-06-15 18:56</c:v>
                </c:pt>
                <c:pt idx="8654">
                  <c:v>2016-06-15 18:56</c:v>
                </c:pt>
                <c:pt idx="8655">
                  <c:v>2016-06-15 18:56</c:v>
                </c:pt>
                <c:pt idx="8656">
                  <c:v>2016-06-15 18:56</c:v>
                </c:pt>
                <c:pt idx="8657">
                  <c:v>2016-06-15 18:56</c:v>
                </c:pt>
                <c:pt idx="8658">
                  <c:v>2016-06-15 18:56</c:v>
                </c:pt>
                <c:pt idx="8659">
                  <c:v>2016-06-15 18:56</c:v>
                </c:pt>
                <c:pt idx="8660">
                  <c:v>2016-06-15 18:56</c:v>
                </c:pt>
                <c:pt idx="8661">
                  <c:v>2016-06-15 18:56</c:v>
                </c:pt>
                <c:pt idx="8662">
                  <c:v>2016-06-15 18:56</c:v>
                </c:pt>
                <c:pt idx="8663">
                  <c:v>2016-06-15 18:56</c:v>
                </c:pt>
                <c:pt idx="8664">
                  <c:v>2016-06-15 18:56</c:v>
                </c:pt>
                <c:pt idx="8665">
                  <c:v>2016-06-15 18:56</c:v>
                </c:pt>
                <c:pt idx="8666">
                  <c:v>2016-06-15 18:56</c:v>
                </c:pt>
                <c:pt idx="8667">
                  <c:v>2016-06-15 18:56</c:v>
                </c:pt>
                <c:pt idx="8668">
                  <c:v>2016-06-15 18:56</c:v>
                </c:pt>
                <c:pt idx="8669">
                  <c:v>2016-06-15 18:56</c:v>
                </c:pt>
                <c:pt idx="8670">
                  <c:v>2016-06-15 18:56</c:v>
                </c:pt>
                <c:pt idx="8671">
                  <c:v>2016-06-15 18:56</c:v>
                </c:pt>
                <c:pt idx="8672">
                  <c:v>2016-06-15 18:56</c:v>
                </c:pt>
                <c:pt idx="8673">
                  <c:v>2016-06-15 18:56</c:v>
                </c:pt>
                <c:pt idx="8674">
                  <c:v>2016-06-15 18:56</c:v>
                </c:pt>
                <c:pt idx="8675">
                  <c:v>2016-06-15 18:56</c:v>
                </c:pt>
                <c:pt idx="8676">
                  <c:v>2016-06-15 18:56</c:v>
                </c:pt>
                <c:pt idx="8677">
                  <c:v>2016-06-15 18:56</c:v>
                </c:pt>
                <c:pt idx="8678">
                  <c:v>2016-06-15 18:56</c:v>
                </c:pt>
                <c:pt idx="8679">
                  <c:v>2016-06-15 18:56</c:v>
                </c:pt>
                <c:pt idx="8680">
                  <c:v>2016-06-15 18:56</c:v>
                </c:pt>
                <c:pt idx="8681">
                  <c:v>2016-06-15 18:56</c:v>
                </c:pt>
                <c:pt idx="8682">
                  <c:v>2016-06-15 18:56</c:v>
                </c:pt>
                <c:pt idx="8683">
                  <c:v>2016-06-15 18:56</c:v>
                </c:pt>
                <c:pt idx="8684">
                  <c:v>2016-06-15 18:56</c:v>
                </c:pt>
                <c:pt idx="8685">
                  <c:v>2016-06-15 18:56</c:v>
                </c:pt>
                <c:pt idx="8686">
                  <c:v>2016-06-15 18:56</c:v>
                </c:pt>
                <c:pt idx="8687">
                  <c:v>2016-06-15 18:56</c:v>
                </c:pt>
                <c:pt idx="8688">
                  <c:v>2016-06-15 18:56</c:v>
                </c:pt>
                <c:pt idx="8689">
                  <c:v>2016-06-15 18:56</c:v>
                </c:pt>
                <c:pt idx="8690">
                  <c:v>2016-06-15 18:56</c:v>
                </c:pt>
                <c:pt idx="8691">
                  <c:v>2016-06-15 18:56</c:v>
                </c:pt>
                <c:pt idx="8692">
                  <c:v>2016-06-15 18:56</c:v>
                </c:pt>
                <c:pt idx="8693">
                  <c:v>2016-06-15 18:56</c:v>
                </c:pt>
                <c:pt idx="8694">
                  <c:v>2016-06-15 18:56</c:v>
                </c:pt>
                <c:pt idx="8695">
                  <c:v>2016-06-15 18:56</c:v>
                </c:pt>
                <c:pt idx="8696">
                  <c:v>2016-06-15 18:56</c:v>
                </c:pt>
                <c:pt idx="8697">
                  <c:v>2016-06-15 18:56</c:v>
                </c:pt>
                <c:pt idx="8698">
                  <c:v>2016-06-15 18:56</c:v>
                </c:pt>
                <c:pt idx="8699">
                  <c:v>2016-06-15 18:56</c:v>
                </c:pt>
                <c:pt idx="8700">
                  <c:v>2016-06-15 18:56</c:v>
                </c:pt>
                <c:pt idx="8701">
                  <c:v>2016-06-15 18:57</c:v>
                </c:pt>
                <c:pt idx="8702">
                  <c:v>2016-06-15 18:57</c:v>
                </c:pt>
                <c:pt idx="8703">
                  <c:v>2016-06-15 18:57</c:v>
                </c:pt>
                <c:pt idx="8704">
                  <c:v>2016-06-15 18:57</c:v>
                </c:pt>
                <c:pt idx="8705">
                  <c:v>2016-06-15 18:57</c:v>
                </c:pt>
                <c:pt idx="8706">
                  <c:v>2016-06-15 18:57</c:v>
                </c:pt>
                <c:pt idx="8707">
                  <c:v>2016-06-15 18:57</c:v>
                </c:pt>
                <c:pt idx="8708">
                  <c:v>2016-06-15 18:57</c:v>
                </c:pt>
                <c:pt idx="8709">
                  <c:v>2016-06-15 18:57</c:v>
                </c:pt>
                <c:pt idx="8710">
                  <c:v>2016-06-15 18:57</c:v>
                </c:pt>
                <c:pt idx="8711">
                  <c:v>2016-06-15 18:57</c:v>
                </c:pt>
                <c:pt idx="8712">
                  <c:v>2016-06-15 18:57</c:v>
                </c:pt>
                <c:pt idx="8713">
                  <c:v>2016-06-15 18:57</c:v>
                </c:pt>
                <c:pt idx="8714">
                  <c:v>2016-06-15 18:57</c:v>
                </c:pt>
                <c:pt idx="8715">
                  <c:v>2016-06-15 18:57</c:v>
                </c:pt>
                <c:pt idx="8716">
                  <c:v>2016-06-15 18:57</c:v>
                </c:pt>
                <c:pt idx="8717">
                  <c:v>2016-06-15 18:57</c:v>
                </c:pt>
                <c:pt idx="8718">
                  <c:v>2016-06-15 18:57</c:v>
                </c:pt>
                <c:pt idx="8719">
                  <c:v>2016-06-15 18:57</c:v>
                </c:pt>
                <c:pt idx="8720">
                  <c:v>2016-06-15 18:57</c:v>
                </c:pt>
                <c:pt idx="8721">
                  <c:v>2016-06-15 18:57</c:v>
                </c:pt>
                <c:pt idx="8722">
                  <c:v>2016-06-15 18:57</c:v>
                </c:pt>
                <c:pt idx="8723">
                  <c:v>2016-06-15 18:57</c:v>
                </c:pt>
                <c:pt idx="8724">
                  <c:v>2016-06-15 18:57</c:v>
                </c:pt>
                <c:pt idx="8725">
                  <c:v>2016-06-15 18:57</c:v>
                </c:pt>
                <c:pt idx="8726">
                  <c:v>2016-06-15 18:57</c:v>
                </c:pt>
                <c:pt idx="8727">
                  <c:v>2016-06-15 18:57</c:v>
                </c:pt>
                <c:pt idx="8728">
                  <c:v>2016-06-15 18:57</c:v>
                </c:pt>
                <c:pt idx="8729">
                  <c:v>2016-06-15 18:57</c:v>
                </c:pt>
                <c:pt idx="8730">
                  <c:v>2016-06-15 18:57</c:v>
                </c:pt>
                <c:pt idx="8731">
                  <c:v>2016-06-15 18:57</c:v>
                </c:pt>
                <c:pt idx="8732">
                  <c:v>2016-06-15 18:57</c:v>
                </c:pt>
                <c:pt idx="8733">
                  <c:v>2016-06-15 18:57</c:v>
                </c:pt>
                <c:pt idx="8734">
                  <c:v>2016-06-15 18:57</c:v>
                </c:pt>
                <c:pt idx="8735">
                  <c:v>2016-06-15 18:57</c:v>
                </c:pt>
                <c:pt idx="8736">
                  <c:v>2016-06-15 18:57</c:v>
                </c:pt>
                <c:pt idx="8737">
                  <c:v>2016-06-15 18:57</c:v>
                </c:pt>
                <c:pt idx="8738">
                  <c:v>2016-06-15 18:57</c:v>
                </c:pt>
                <c:pt idx="8739">
                  <c:v>2016-06-15 18:57</c:v>
                </c:pt>
                <c:pt idx="8740">
                  <c:v>2016-06-15 18:57</c:v>
                </c:pt>
                <c:pt idx="8741">
                  <c:v>2016-06-15 18:57</c:v>
                </c:pt>
                <c:pt idx="8742">
                  <c:v>2016-06-15 18:57</c:v>
                </c:pt>
                <c:pt idx="8743">
                  <c:v>2016-06-15 18:57</c:v>
                </c:pt>
                <c:pt idx="8744">
                  <c:v>2016-06-15 18:57</c:v>
                </c:pt>
                <c:pt idx="8745">
                  <c:v>2016-06-15 18:57</c:v>
                </c:pt>
                <c:pt idx="8746">
                  <c:v>2016-06-15 18:57</c:v>
                </c:pt>
                <c:pt idx="8747">
                  <c:v>2016-06-15 18:57</c:v>
                </c:pt>
                <c:pt idx="8748">
                  <c:v>2016-06-15 18:57</c:v>
                </c:pt>
                <c:pt idx="8749">
                  <c:v>2016-06-15 18:57</c:v>
                </c:pt>
                <c:pt idx="8750">
                  <c:v>2016-06-15 18:57</c:v>
                </c:pt>
                <c:pt idx="8751">
                  <c:v>2016-06-15 18:57</c:v>
                </c:pt>
                <c:pt idx="8752">
                  <c:v>2016-06-15 18:57</c:v>
                </c:pt>
                <c:pt idx="8753">
                  <c:v>2016-06-15 18:57</c:v>
                </c:pt>
                <c:pt idx="8754">
                  <c:v>2016-06-15 18:57</c:v>
                </c:pt>
                <c:pt idx="8755">
                  <c:v>2016-06-15 18:57</c:v>
                </c:pt>
                <c:pt idx="8756">
                  <c:v>2016-06-15 18:57</c:v>
                </c:pt>
                <c:pt idx="8757">
                  <c:v>2016-06-15 18:57</c:v>
                </c:pt>
                <c:pt idx="8758">
                  <c:v>2016-06-15 18:57</c:v>
                </c:pt>
                <c:pt idx="8759">
                  <c:v>2016-06-15 18:57</c:v>
                </c:pt>
                <c:pt idx="8760">
                  <c:v>2016-06-15 18:58</c:v>
                </c:pt>
                <c:pt idx="8761">
                  <c:v>2016-06-15 18:58</c:v>
                </c:pt>
                <c:pt idx="8762">
                  <c:v>2016-06-15 18:58</c:v>
                </c:pt>
                <c:pt idx="8763">
                  <c:v>2016-06-15 18:58</c:v>
                </c:pt>
                <c:pt idx="8764">
                  <c:v>2016-06-15 18:58</c:v>
                </c:pt>
                <c:pt idx="8765">
                  <c:v>2016-06-15 18:58</c:v>
                </c:pt>
                <c:pt idx="8766">
                  <c:v>2016-06-15 18:58</c:v>
                </c:pt>
                <c:pt idx="8767">
                  <c:v>2016-06-15 18:58</c:v>
                </c:pt>
                <c:pt idx="8768">
                  <c:v>2016-06-15 18:58</c:v>
                </c:pt>
                <c:pt idx="8769">
                  <c:v>2016-06-15 18:58</c:v>
                </c:pt>
                <c:pt idx="8770">
                  <c:v>2016-06-15 18:58</c:v>
                </c:pt>
                <c:pt idx="8771">
                  <c:v>2016-06-15 18:58</c:v>
                </c:pt>
                <c:pt idx="8772">
                  <c:v>2016-06-15 18:58</c:v>
                </c:pt>
                <c:pt idx="8773">
                  <c:v>2016-06-15 18:58</c:v>
                </c:pt>
                <c:pt idx="8774">
                  <c:v>2016-06-15 18:58</c:v>
                </c:pt>
                <c:pt idx="8775">
                  <c:v>2016-06-15 18:58</c:v>
                </c:pt>
                <c:pt idx="8776">
                  <c:v>2016-06-15 18:58</c:v>
                </c:pt>
                <c:pt idx="8777">
                  <c:v>2016-06-15 18:58</c:v>
                </c:pt>
                <c:pt idx="8778">
                  <c:v>2016-06-15 18:58</c:v>
                </c:pt>
                <c:pt idx="8779">
                  <c:v>2016-06-15 18:58</c:v>
                </c:pt>
                <c:pt idx="8780">
                  <c:v>2016-06-15 18:58</c:v>
                </c:pt>
                <c:pt idx="8781">
                  <c:v>2016-06-15 18:58</c:v>
                </c:pt>
                <c:pt idx="8782">
                  <c:v>2016-06-15 18:58</c:v>
                </c:pt>
                <c:pt idx="8783">
                  <c:v>2016-06-15 18:58</c:v>
                </c:pt>
                <c:pt idx="8784">
                  <c:v>2016-06-15 18:58</c:v>
                </c:pt>
                <c:pt idx="8785">
                  <c:v>2016-06-15 18:58</c:v>
                </c:pt>
                <c:pt idx="8786">
                  <c:v>2016-06-15 18:58</c:v>
                </c:pt>
                <c:pt idx="8787">
                  <c:v>2016-06-15 18:58</c:v>
                </c:pt>
                <c:pt idx="8788">
                  <c:v>2016-06-15 18:58</c:v>
                </c:pt>
                <c:pt idx="8789">
                  <c:v>2016-06-15 18:58</c:v>
                </c:pt>
                <c:pt idx="8790">
                  <c:v>2016-06-15 18:58</c:v>
                </c:pt>
                <c:pt idx="8791">
                  <c:v>2016-06-15 18:58</c:v>
                </c:pt>
                <c:pt idx="8792">
                  <c:v>2016-06-15 18:58</c:v>
                </c:pt>
                <c:pt idx="8793">
                  <c:v>2016-06-15 18:58</c:v>
                </c:pt>
                <c:pt idx="8794">
                  <c:v>2016-06-15 18:58</c:v>
                </c:pt>
                <c:pt idx="8795">
                  <c:v>2016-06-15 18:58</c:v>
                </c:pt>
                <c:pt idx="8796">
                  <c:v>2016-06-15 18:58</c:v>
                </c:pt>
                <c:pt idx="8797">
                  <c:v>2016-06-15 18:58</c:v>
                </c:pt>
                <c:pt idx="8798">
                  <c:v>2016-06-15 18:58</c:v>
                </c:pt>
                <c:pt idx="8799">
                  <c:v>2016-06-15 18:58</c:v>
                </c:pt>
                <c:pt idx="8800">
                  <c:v>2016-06-15 18:58</c:v>
                </c:pt>
                <c:pt idx="8801">
                  <c:v>2016-06-15 18:58</c:v>
                </c:pt>
                <c:pt idx="8802">
                  <c:v>2016-06-15 18:58</c:v>
                </c:pt>
                <c:pt idx="8803">
                  <c:v>2016-06-15 18:58</c:v>
                </c:pt>
                <c:pt idx="8804">
                  <c:v>2016-06-15 18:58</c:v>
                </c:pt>
                <c:pt idx="8805">
                  <c:v>2016-06-15 18:58</c:v>
                </c:pt>
                <c:pt idx="8806">
                  <c:v>2016-06-15 18:58</c:v>
                </c:pt>
                <c:pt idx="8807">
                  <c:v>2016-06-15 18:58</c:v>
                </c:pt>
                <c:pt idx="8808">
                  <c:v>2016-06-15 18:58</c:v>
                </c:pt>
                <c:pt idx="8809">
                  <c:v>2016-06-15 18:58</c:v>
                </c:pt>
                <c:pt idx="8810">
                  <c:v>2016-06-15 18:58</c:v>
                </c:pt>
                <c:pt idx="8811">
                  <c:v>2016-06-15 18:58</c:v>
                </c:pt>
                <c:pt idx="8812">
                  <c:v>2016-06-15 18:58</c:v>
                </c:pt>
                <c:pt idx="8813">
                  <c:v>2016-06-15 18:58</c:v>
                </c:pt>
                <c:pt idx="8814">
                  <c:v>2016-06-15 18:58</c:v>
                </c:pt>
                <c:pt idx="8815">
                  <c:v>2016-06-15 18:58</c:v>
                </c:pt>
                <c:pt idx="8816">
                  <c:v>2016-06-15 18:58</c:v>
                </c:pt>
                <c:pt idx="8817">
                  <c:v>2016-06-15 18:59</c:v>
                </c:pt>
                <c:pt idx="8818">
                  <c:v>2016-06-15 18:59</c:v>
                </c:pt>
                <c:pt idx="8819">
                  <c:v>2016-06-15 18:59</c:v>
                </c:pt>
                <c:pt idx="8820">
                  <c:v>2016-06-15 18:59</c:v>
                </c:pt>
                <c:pt idx="8821">
                  <c:v>2016-06-15 18:59</c:v>
                </c:pt>
                <c:pt idx="8822">
                  <c:v>2016-06-15 18:59</c:v>
                </c:pt>
                <c:pt idx="8823">
                  <c:v>2016-06-15 18:59</c:v>
                </c:pt>
                <c:pt idx="8824">
                  <c:v>2016-06-15 18:59</c:v>
                </c:pt>
                <c:pt idx="8825">
                  <c:v>2016-06-15 18:59</c:v>
                </c:pt>
                <c:pt idx="8826">
                  <c:v>2016-06-15 18:59</c:v>
                </c:pt>
                <c:pt idx="8827">
                  <c:v>2016-06-15 18:59</c:v>
                </c:pt>
                <c:pt idx="8828">
                  <c:v>2016-06-15 18:59</c:v>
                </c:pt>
                <c:pt idx="8829">
                  <c:v>2016-06-15 18:59</c:v>
                </c:pt>
                <c:pt idx="8830">
                  <c:v>2016-06-15 18:59</c:v>
                </c:pt>
                <c:pt idx="8831">
                  <c:v>2016-06-15 18:59</c:v>
                </c:pt>
                <c:pt idx="8832">
                  <c:v>2016-06-15 18:59</c:v>
                </c:pt>
                <c:pt idx="8833">
                  <c:v>2016-06-15 18:59</c:v>
                </c:pt>
                <c:pt idx="8834">
                  <c:v>2016-06-15 18:59</c:v>
                </c:pt>
                <c:pt idx="8835">
                  <c:v>2016-06-15 18:59</c:v>
                </c:pt>
                <c:pt idx="8836">
                  <c:v>2016-06-15 18:59</c:v>
                </c:pt>
                <c:pt idx="8837">
                  <c:v>2016-06-15 18:59</c:v>
                </c:pt>
                <c:pt idx="8838">
                  <c:v>2016-06-15 18:59</c:v>
                </c:pt>
                <c:pt idx="8839">
                  <c:v>2016-06-15 18:59</c:v>
                </c:pt>
                <c:pt idx="8840">
                  <c:v>2016-06-15 18:59</c:v>
                </c:pt>
                <c:pt idx="8841">
                  <c:v>2016-06-15 18:59</c:v>
                </c:pt>
                <c:pt idx="8842">
                  <c:v>2016-06-15 18:59</c:v>
                </c:pt>
                <c:pt idx="8843">
                  <c:v>2016-06-15 18:59</c:v>
                </c:pt>
                <c:pt idx="8844">
                  <c:v>2016-06-15 18:59</c:v>
                </c:pt>
                <c:pt idx="8845">
                  <c:v>2016-06-15 18:59</c:v>
                </c:pt>
                <c:pt idx="8846">
                  <c:v>2016-06-15 18:59</c:v>
                </c:pt>
                <c:pt idx="8847">
                  <c:v>2016-06-15 18:59</c:v>
                </c:pt>
                <c:pt idx="8848">
                  <c:v>2016-06-15 18:59</c:v>
                </c:pt>
                <c:pt idx="8849">
                  <c:v>2016-06-15 18:59</c:v>
                </c:pt>
                <c:pt idx="8850">
                  <c:v>2016-06-15 18:59</c:v>
                </c:pt>
                <c:pt idx="8851">
                  <c:v>2016-06-15 18:59</c:v>
                </c:pt>
                <c:pt idx="8852">
                  <c:v>2016-06-15 18:59</c:v>
                </c:pt>
                <c:pt idx="8853">
                  <c:v>2016-06-15 18:59</c:v>
                </c:pt>
                <c:pt idx="8854">
                  <c:v>2016-06-15 18:59</c:v>
                </c:pt>
                <c:pt idx="8855">
                  <c:v>2016-06-15 18:59</c:v>
                </c:pt>
                <c:pt idx="8856">
                  <c:v>2016-06-15 18:59</c:v>
                </c:pt>
                <c:pt idx="8857">
                  <c:v>2016-06-15 18:59</c:v>
                </c:pt>
                <c:pt idx="8858">
                  <c:v>2016-06-15 18:59</c:v>
                </c:pt>
                <c:pt idx="8859">
                  <c:v>2016-06-15 18:59</c:v>
                </c:pt>
                <c:pt idx="8860">
                  <c:v>2016-06-15 18:59</c:v>
                </c:pt>
                <c:pt idx="8861">
                  <c:v>2016-06-15 18:59</c:v>
                </c:pt>
                <c:pt idx="8862">
                  <c:v>2016-06-15 18:59</c:v>
                </c:pt>
                <c:pt idx="8863">
                  <c:v>2016-06-15 18:59</c:v>
                </c:pt>
                <c:pt idx="8864">
                  <c:v>2016-06-15 18:59</c:v>
                </c:pt>
                <c:pt idx="8865">
                  <c:v>2016-06-15 18:59</c:v>
                </c:pt>
                <c:pt idx="8866">
                  <c:v>2016-06-15 18:59</c:v>
                </c:pt>
                <c:pt idx="8867">
                  <c:v>2016-06-15 18:59</c:v>
                </c:pt>
                <c:pt idx="8868">
                  <c:v>2016-06-15 18:59</c:v>
                </c:pt>
                <c:pt idx="8869">
                  <c:v>2016-06-15 18:59</c:v>
                </c:pt>
                <c:pt idx="8870">
                  <c:v>2016-06-15 18:59</c:v>
                </c:pt>
                <c:pt idx="8871">
                  <c:v>2016-06-15 18:59</c:v>
                </c:pt>
                <c:pt idx="8872">
                  <c:v>2016-06-15 18:59</c:v>
                </c:pt>
                <c:pt idx="8873">
                  <c:v>2016-06-15 18:59</c:v>
                </c:pt>
                <c:pt idx="8874">
                  <c:v>2016-06-15 18:59</c:v>
                </c:pt>
                <c:pt idx="8875">
                  <c:v>2016-06-15 18:59</c:v>
                </c:pt>
                <c:pt idx="8876">
                  <c:v>2016-06-15 19:00</c:v>
                </c:pt>
                <c:pt idx="8877">
                  <c:v>2016-06-15 19:00</c:v>
                </c:pt>
                <c:pt idx="8878">
                  <c:v>2016-06-15 19:00</c:v>
                </c:pt>
                <c:pt idx="8879">
                  <c:v>2016-06-15 19:00</c:v>
                </c:pt>
                <c:pt idx="8880">
                  <c:v>2016-06-15 19:00</c:v>
                </c:pt>
                <c:pt idx="8881">
                  <c:v>2016-06-15 19:00</c:v>
                </c:pt>
                <c:pt idx="8882">
                  <c:v>2016-06-15 19:00</c:v>
                </c:pt>
                <c:pt idx="8883">
                  <c:v>2016-06-15 19:00</c:v>
                </c:pt>
                <c:pt idx="8884">
                  <c:v>2016-06-15 19:00</c:v>
                </c:pt>
                <c:pt idx="8885">
                  <c:v>2016-06-15 19:00</c:v>
                </c:pt>
                <c:pt idx="8886">
                  <c:v>2016-06-15 19:00</c:v>
                </c:pt>
                <c:pt idx="8887">
                  <c:v>2016-06-15 19:00</c:v>
                </c:pt>
                <c:pt idx="8888">
                  <c:v>2016-06-15 19:00</c:v>
                </c:pt>
                <c:pt idx="8889">
                  <c:v>2016-06-15 19:00</c:v>
                </c:pt>
                <c:pt idx="8890">
                  <c:v>2016-06-15 19:00</c:v>
                </c:pt>
                <c:pt idx="8891">
                  <c:v>2016-06-15 19:00</c:v>
                </c:pt>
                <c:pt idx="8892">
                  <c:v>2016-06-15 19:00</c:v>
                </c:pt>
                <c:pt idx="8893">
                  <c:v>2016-06-15 19:00</c:v>
                </c:pt>
                <c:pt idx="8894">
                  <c:v>2016-06-15 19:00</c:v>
                </c:pt>
                <c:pt idx="8895">
                  <c:v>2016-06-15 19:00</c:v>
                </c:pt>
                <c:pt idx="8896">
                  <c:v>2016-06-15 19:00</c:v>
                </c:pt>
                <c:pt idx="8897">
                  <c:v>2016-06-15 19:00</c:v>
                </c:pt>
                <c:pt idx="8898">
                  <c:v>2016-06-15 19:00</c:v>
                </c:pt>
                <c:pt idx="8899">
                  <c:v>2016-06-15 19:00</c:v>
                </c:pt>
                <c:pt idx="8900">
                  <c:v>2016-06-15 19:00</c:v>
                </c:pt>
                <c:pt idx="8901">
                  <c:v>2016-06-15 19:00</c:v>
                </c:pt>
                <c:pt idx="8902">
                  <c:v>2016-06-15 19:00</c:v>
                </c:pt>
                <c:pt idx="8903">
                  <c:v>2016-06-15 19:00</c:v>
                </c:pt>
                <c:pt idx="8904">
                  <c:v>2016-06-15 19:00</c:v>
                </c:pt>
                <c:pt idx="8905">
                  <c:v>2016-06-15 19:00</c:v>
                </c:pt>
                <c:pt idx="8906">
                  <c:v>2016-06-15 19:00</c:v>
                </c:pt>
                <c:pt idx="8907">
                  <c:v>2016-06-15 19:00</c:v>
                </c:pt>
                <c:pt idx="8908">
                  <c:v>2016-06-15 19:00</c:v>
                </c:pt>
                <c:pt idx="8909">
                  <c:v>2016-06-15 19:00</c:v>
                </c:pt>
                <c:pt idx="8910">
                  <c:v>2016-06-15 19:00</c:v>
                </c:pt>
                <c:pt idx="8911">
                  <c:v>2016-06-15 19:00</c:v>
                </c:pt>
                <c:pt idx="8912">
                  <c:v>2016-06-15 19:00</c:v>
                </c:pt>
                <c:pt idx="8913">
                  <c:v>2016-06-15 19:00</c:v>
                </c:pt>
                <c:pt idx="8914">
                  <c:v>2016-06-15 19:00</c:v>
                </c:pt>
                <c:pt idx="8915">
                  <c:v>2016-06-15 19:00</c:v>
                </c:pt>
                <c:pt idx="8916">
                  <c:v>2016-06-15 19:00</c:v>
                </c:pt>
                <c:pt idx="8917">
                  <c:v>2016-06-15 19:00</c:v>
                </c:pt>
                <c:pt idx="8918">
                  <c:v>2016-06-15 19:00</c:v>
                </c:pt>
                <c:pt idx="8919">
                  <c:v>2016-06-15 19:00</c:v>
                </c:pt>
                <c:pt idx="8920">
                  <c:v>2016-06-15 19:00</c:v>
                </c:pt>
                <c:pt idx="8921">
                  <c:v>2016-06-15 19:00</c:v>
                </c:pt>
                <c:pt idx="8922">
                  <c:v>2016-06-15 19:00</c:v>
                </c:pt>
                <c:pt idx="8923">
                  <c:v>2016-06-15 19:00</c:v>
                </c:pt>
                <c:pt idx="8924">
                  <c:v>2016-06-15 19:00</c:v>
                </c:pt>
                <c:pt idx="8925">
                  <c:v>2016-06-15 19:00</c:v>
                </c:pt>
                <c:pt idx="8926">
                  <c:v>2016-06-15 19:00</c:v>
                </c:pt>
                <c:pt idx="8927">
                  <c:v>2016-06-15 19:00</c:v>
                </c:pt>
                <c:pt idx="8928">
                  <c:v>2016-06-15 19:00</c:v>
                </c:pt>
                <c:pt idx="8929">
                  <c:v>2016-06-15 19:01</c:v>
                </c:pt>
                <c:pt idx="8930">
                  <c:v>2016-06-15 19:01</c:v>
                </c:pt>
                <c:pt idx="8931">
                  <c:v>2016-06-15 19:01</c:v>
                </c:pt>
                <c:pt idx="8932">
                  <c:v>2016-06-15 19:01</c:v>
                </c:pt>
                <c:pt idx="8933">
                  <c:v>2016-06-15 19:01</c:v>
                </c:pt>
                <c:pt idx="8934">
                  <c:v>2016-06-15 19:01</c:v>
                </c:pt>
                <c:pt idx="8935">
                  <c:v>2016-06-15 19:01</c:v>
                </c:pt>
                <c:pt idx="8936">
                  <c:v>2016-06-15 19:01</c:v>
                </c:pt>
                <c:pt idx="8937">
                  <c:v>2016-06-15 19:01</c:v>
                </c:pt>
                <c:pt idx="8938">
                  <c:v>2016-06-15 19:01</c:v>
                </c:pt>
                <c:pt idx="8939">
                  <c:v>2016-06-15 19:01</c:v>
                </c:pt>
                <c:pt idx="8940">
                  <c:v>2016-06-15 19:01</c:v>
                </c:pt>
                <c:pt idx="8941">
                  <c:v>2016-06-15 19:01</c:v>
                </c:pt>
                <c:pt idx="8942">
                  <c:v>2016-06-15 19:01</c:v>
                </c:pt>
                <c:pt idx="8943">
                  <c:v>2016-06-15 19:01</c:v>
                </c:pt>
                <c:pt idx="8944">
                  <c:v>2016-06-15 19:01</c:v>
                </c:pt>
                <c:pt idx="8945">
                  <c:v>2016-06-15 19:01</c:v>
                </c:pt>
                <c:pt idx="8946">
                  <c:v>2016-06-15 19:01</c:v>
                </c:pt>
                <c:pt idx="8947">
                  <c:v>2016-06-15 19:01</c:v>
                </c:pt>
                <c:pt idx="8948">
                  <c:v>2016-06-15 19:01</c:v>
                </c:pt>
                <c:pt idx="8949">
                  <c:v>2016-06-15 19:01</c:v>
                </c:pt>
                <c:pt idx="8950">
                  <c:v>2016-06-15 19:01</c:v>
                </c:pt>
                <c:pt idx="8951">
                  <c:v>2016-06-15 19:01</c:v>
                </c:pt>
                <c:pt idx="8952">
                  <c:v>2016-06-15 19:01</c:v>
                </c:pt>
                <c:pt idx="8953">
                  <c:v>2016-06-15 19:01</c:v>
                </c:pt>
                <c:pt idx="8954">
                  <c:v>2016-06-15 19:01</c:v>
                </c:pt>
                <c:pt idx="8955">
                  <c:v>2016-06-15 19:01</c:v>
                </c:pt>
                <c:pt idx="8956">
                  <c:v>2016-06-15 19:01</c:v>
                </c:pt>
                <c:pt idx="8957">
                  <c:v>2016-06-15 19:01</c:v>
                </c:pt>
                <c:pt idx="8958">
                  <c:v>2016-06-15 19:01</c:v>
                </c:pt>
                <c:pt idx="8959">
                  <c:v>2016-06-15 19:01</c:v>
                </c:pt>
                <c:pt idx="8960">
                  <c:v>2016-06-15 19:01</c:v>
                </c:pt>
                <c:pt idx="8961">
                  <c:v>2016-06-15 19:01</c:v>
                </c:pt>
                <c:pt idx="8962">
                  <c:v>2016-06-15 19:01</c:v>
                </c:pt>
                <c:pt idx="8963">
                  <c:v>2016-06-15 19:01</c:v>
                </c:pt>
                <c:pt idx="8964">
                  <c:v>2016-06-15 19:01</c:v>
                </c:pt>
                <c:pt idx="8965">
                  <c:v>2016-06-15 19:01</c:v>
                </c:pt>
                <c:pt idx="8966">
                  <c:v>2016-06-15 19:01</c:v>
                </c:pt>
                <c:pt idx="8967">
                  <c:v>2016-06-15 19:01</c:v>
                </c:pt>
                <c:pt idx="8968">
                  <c:v>2016-06-15 19:01</c:v>
                </c:pt>
                <c:pt idx="8969">
                  <c:v>2016-06-15 19:01</c:v>
                </c:pt>
                <c:pt idx="8970">
                  <c:v>2016-06-15 19:01</c:v>
                </c:pt>
                <c:pt idx="8971">
                  <c:v>2016-06-15 19:01</c:v>
                </c:pt>
                <c:pt idx="8972">
                  <c:v>2016-06-15 19:01</c:v>
                </c:pt>
                <c:pt idx="8973">
                  <c:v>2016-06-15 19:01</c:v>
                </c:pt>
                <c:pt idx="8974">
                  <c:v>2016-06-15 19:01</c:v>
                </c:pt>
                <c:pt idx="8975">
                  <c:v>2016-06-15 19:01</c:v>
                </c:pt>
                <c:pt idx="8976">
                  <c:v>2016-06-15 19:01</c:v>
                </c:pt>
                <c:pt idx="8977">
                  <c:v>2016-06-15 19:01</c:v>
                </c:pt>
                <c:pt idx="8978">
                  <c:v>2016-06-15 19:01</c:v>
                </c:pt>
                <c:pt idx="8979">
                  <c:v>2016-06-15 19:01</c:v>
                </c:pt>
                <c:pt idx="8980">
                  <c:v>2016-06-15 19:01</c:v>
                </c:pt>
                <c:pt idx="8981">
                  <c:v>2016-06-15 19:01</c:v>
                </c:pt>
                <c:pt idx="8982">
                  <c:v>2016-06-15 19:01</c:v>
                </c:pt>
                <c:pt idx="8983">
                  <c:v>2016-06-15 19:01</c:v>
                </c:pt>
                <c:pt idx="8984">
                  <c:v>2016-06-15 19:01</c:v>
                </c:pt>
                <c:pt idx="8985">
                  <c:v>2016-06-15 19:01</c:v>
                </c:pt>
                <c:pt idx="8986">
                  <c:v>2016-06-15 19:02</c:v>
                </c:pt>
                <c:pt idx="8987">
                  <c:v>2016-06-15 19:02</c:v>
                </c:pt>
                <c:pt idx="8988">
                  <c:v>2016-06-15 19:02</c:v>
                </c:pt>
                <c:pt idx="8989">
                  <c:v>2016-06-15 19:02</c:v>
                </c:pt>
                <c:pt idx="8990">
                  <c:v>2016-06-15 19:02</c:v>
                </c:pt>
                <c:pt idx="8991">
                  <c:v>2016-06-15 19:02</c:v>
                </c:pt>
                <c:pt idx="8992">
                  <c:v>2016-06-15 19:02</c:v>
                </c:pt>
                <c:pt idx="8993">
                  <c:v>2016-06-15 19:02</c:v>
                </c:pt>
                <c:pt idx="8994">
                  <c:v>2016-06-15 19:02</c:v>
                </c:pt>
                <c:pt idx="8995">
                  <c:v>2016-06-15 19:02</c:v>
                </c:pt>
                <c:pt idx="8996">
                  <c:v>2016-06-15 19:02</c:v>
                </c:pt>
                <c:pt idx="8997">
                  <c:v>2016-06-15 19:02</c:v>
                </c:pt>
                <c:pt idx="8998">
                  <c:v>2016-06-15 19:02</c:v>
                </c:pt>
                <c:pt idx="8999">
                  <c:v>2016-06-15 19:02</c:v>
                </c:pt>
                <c:pt idx="9000">
                  <c:v>2016-06-15 19:02</c:v>
                </c:pt>
                <c:pt idx="9001">
                  <c:v>2016-06-15 19:02</c:v>
                </c:pt>
                <c:pt idx="9002">
                  <c:v>2016-06-15 19:02</c:v>
                </c:pt>
                <c:pt idx="9003">
                  <c:v>2016-06-15 19:02</c:v>
                </c:pt>
                <c:pt idx="9004">
                  <c:v>2016-06-15 19:02</c:v>
                </c:pt>
                <c:pt idx="9005">
                  <c:v>2016-06-15 19:02</c:v>
                </c:pt>
                <c:pt idx="9006">
                  <c:v>2016-06-15 19:02</c:v>
                </c:pt>
                <c:pt idx="9007">
                  <c:v>2016-06-15 19:02</c:v>
                </c:pt>
                <c:pt idx="9008">
                  <c:v>2016-06-15 19:02</c:v>
                </c:pt>
                <c:pt idx="9009">
                  <c:v>2016-06-15 19:02</c:v>
                </c:pt>
                <c:pt idx="9010">
                  <c:v>2016-06-15 19:02</c:v>
                </c:pt>
                <c:pt idx="9011">
                  <c:v>2016-06-15 19:02</c:v>
                </c:pt>
                <c:pt idx="9012">
                  <c:v>2016-06-15 19:02</c:v>
                </c:pt>
                <c:pt idx="9013">
                  <c:v>2016-06-15 19:02</c:v>
                </c:pt>
                <c:pt idx="9014">
                  <c:v>2016-06-15 19:02</c:v>
                </c:pt>
                <c:pt idx="9015">
                  <c:v>2016-06-15 19:02</c:v>
                </c:pt>
                <c:pt idx="9016">
                  <c:v>2016-06-15 19:02</c:v>
                </c:pt>
                <c:pt idx="9017">
                  <c:v>2016-06-15 19:02</c:v>
                </c:pt>
                <c:pt idx="9018">
                  <c:v>2016-06-15 19:02</c:v>
                </c:pt>
                <c:pt idx="9019">
                  <c:v>2016-06-15 19:02</c:v>
                </c:pt>
                <c:pt idx="9020">
                  <c:v>2016-06-15 19:02</c:v>
                </c:pt>
                <c:pt idx="9021">
                  <c:v>2016-06-15 19:02</c:v>
                </c:pt>
                <c:pt idx="9022">
                  <c:v>2016-06-15 19:02</c:v>
                </c:pt>
                <c:pt idx="9023">
                  <c:v>2016-06-15 19:02</c:v>
                </c:pt>
                <c:pt idx="9024">
                  <c:v>2016-06-15 19:02</c:v>
                </c:pt>
                <c:pt idx="9025">
                  <c:v>2016-06-15 19:02</c:v>
                </c:pt>
                <c:pt idx="9026">
                  <c:v>2016-06-15 19:02</c:v>
                </c:pt>
                <c:pt idx="9027">
                  <c:v>2016-06-15 19:02</c:v>
                </c:pt>
                <c:pt idx="9028">
                  <c:v>2016-06-15 19:02</c:v>
                </c:pt>
                <c:pt idx="9029">
                  <c:v>2016-06-15 19:02</c:v>
                </c:pt>
                <c:pt idx="9030">
                  <c:v>2016-06-15 19:02</c:v>
                </c:pt>
                <c:pt idx="9031">
                  <c:v>2016-06-15 19:02</c:v>
                </c:pt>
                <c:pt idx="9032">
                  <c:v>2016-06-15 19:02</c:v>
                </c:pt>
                <c:pt idx="9033">
                  <c:v>2016-06-15 19:02</c:v>
                </c:pt>
                <c:pt idx="9034">
                  <c:v>2016-06-15 19:02</c:v>
                </c:pt>
                <c:pt idx="9035">
                  <c:v>2016-06-15 19:02</c:v>
                </c:pt>
                <c:pt idx="9036">
                  <c:v>2016-06-15 19:02</c:v>
                </c:pt>
                <c:pt idx="9037">
                  <c:v>2016-06-15 19:02</c:v>
                </c:pt>
                <c:pt idx="9038">
                  <c:v>2016-06-15 19:02</c:v>
                </c:pt>
                <c:pt idx="9039">
                  <c:v>2016-06-15 19:02</c:v>
                </c:pt>
                <c:pt idx="9040">
                  <c:v>2016-06-15 19:02</c:v>
                </c:pt>
                <c:pt idx="9041">
                  <c:v>2016-06-15 19:02</c:v>
                </c:pt>
                <c:pt idx="9042">
                  <c:v>2016-06-15 19:02</c:v>
                </c:pt>
                <c:pt idx="9043">
                  <c:v>2016-06-15 19:03</c:v>
                </c:pt>
                <c:pt idx="9044">
                  <c:v>2016-06-15 19:03</c:v>
                </c:pt>
                <c:pt idx="9045">
                  <c:v>2016-06-15 19:03</c:v>
                </c:pt>
                <c:pt idx="9046">
                  <c:v>2016-06-15 19:03</c:v>
                </c:pt>
                <c:pt idx="9047">
                  <c:v>2016-06-15 19:03</c:v>
                </c:pt>
                <c:pt idx="9048">
                  <c:v>2016-06-15 19:03</c:v>
                </c:pt>
                <c:pt idx="9049">
                  <c:v>2016-06-15 19:03</c:v>
                </c:pt>
                <c:pt idx="9050">
                  <c:v>2016-06-15 19:03</c:v>
                </c:pt>
                <c:pt idx="9051">
                  <c:v>2016-06-15 19:03</c:v>
                </c:pt>
                <c:pt idx="9052">
                  <c:v>2016-06-15 19:03</c:v>
                </c:pt>
                <c:pt idx="9053">
                  <c:v>2016-06-15 19:03</c:v>
                </c:pt>
                <c:pt idx="9054">
                  <c:v>2016-06-15 19:03</c:v>
                </c:pt>
                <c:pt idx="9055">
                  <c:v>2016-06-15 19:03</c:v>
                </c:pt>
                <c:pt idx="9056">
                  <c:v>2016-06-15 19:03</c:v>
                </c:pt>
                <c:pt idx="9057">
                  <c:v>2016-06-15 19:03</c:v>
                </c:pt>
                <c:pt idx="9058">
                  <c:v>2016-06-15 19:03</c:v>
                </c:pt>
                <c:pt idx="9059">
                  <c:v>2016-06-15 19:03</c:v>
                </c:pt>
                <c:pt idx="9060">
                  <c:v>2016-06-15 19:03</c:v>
                </c:pt>
                <c:pt idx="9061">
                  <c:v>2016-06-15 19:03</c:v>
                </c:pt>
                <c:pt idx="9062">
                  <c:v>2016-06-15 19:03</c:v>
                </c:pt>
                <c:pt idx="9063">
                  <c:v>2016-06-15 19:03</c:v>
                </c:pt>
                <c:pt idx="9064">
                  <c:v>2016-06-15 19:03</c:v>
                </c:pt>
                <c:pt idx="9065">
                  <c:v>2016-06-15 19:03</c:v>
                </c:pt>
                <c:pt idx="9066">
                  <c:v>2016-06-15 19:03</c:v>
                </c:pt>
                <c:pt idx="9067">
                  <c:v>2016-06-15 19:03</c:v>
                </c:pt>
                <c:pt idx="9068">
                  <c:v>2016-06-15 19:03</c:v>
                </c:pt>
                <c:pt idx="9069">
                  <c:v>2016-06-15 19:03</c:v>
                </c:pt>
                <c:pt idx="9070">
                  <c:v>2016-06-15 19:03</c:v>
                </c:pt>
                <c:pt idx="9071">
                  <c:v>2016-06-15 19:03</c:v>
                </c:pt>
                <c:pt idx="9072">
                  <c:v>2016-06-15 19:03</c:v>
                </c:pt>
                <c:pt idx="9073">
                  <c:v>2016-06-15 19:03</c:v>
                </c:pt>
                <c:pt idx="9074">
                  <c:v>2016-06-15 19:03</c:v>
                </c:pt>
                <c:pt idx="9075">
                  <c:v>2016-06-15 19:03</c:v>
                </c:pt>
                <c:pt idx="9076">
                  <c:v>2016-06-15 19:03</c:v>
                </c:pt>
                <c:pt idx="9077">
                  <c:v>2016-06-15 19:03</c:v>
                </c:pt>
                <c:pt idx="9078">
                  <c:v>2016-06-15 19:03</c:v>
                </c:pt>
                <c:pt idx="9079">
                  <c:v>2016-06-15 19:03</c:v>
                </c:pt>
                <c:pt idx="9080">
                  <c:v>2016-06-15 19:03</c:v>
                </c:pt>
                <c:pt idx="9081">
                  <c:v>2016-06-15 19:03</c:v>
                </c:pt>
                <c:pt idx="9082">
                  <c:v>2016-06-15 19:03</c:v>
                </c:pt>
                <c:pt idx="9083">
                  <c:v>2016-06-15 19:03</c:v>
                </c:pt>
                <c:pt idx="9084">
                  <c:v>2016-06-15 19:03</c:v>
                </c:pt>
                <c:pt idx="9085">
                  <c:v>2016-06-15 19:03</c:v>
                </c:pt>
                <c:pt idx="9086">
                  <c:v>2016-06-15 19:03</c:v>
                </c:pt>
                <c:pt idx="9087">
                  <c:v>2016-06-15 19:03</c:v>
                </c:pt>
                <c:pt idx="9088">
                  <c:v>2016-06-15 19:03</c:v>
                </c:pt>
                <c:pt idx="9089">
                  <c:v>2016-06-15 19:03</c:v>
                </c:pt>
                <c:pt idx="9090">
                  <c:v>2016-06-15 19:03</c:v>
                </c:pt>
                <c:pt idx="9091">
                  <c:v>2016-06-15 19:03</c:v>
                </c:pt>
                <c:pt idx="9092">
                  <c:v>2016-06-15 19:03</c:v>
                </c:pt>
                <c:pt idx="9093">
                  <c:v>2016-06-15 19:03</c:v>
                </c:pt>
                <c:pt idx="9094">
                  <c:v>2016-06-15 19:03</c:v>
                </c:pt>
                <c:pt idx="9095">
                  <c:v>2016-06-15 19:03</c:v>
                </c:pt>
                <c:pt idx="9096">
                  <c:v>2016-06-15 19:03</c:v>
                </c:pt>
                <c:pt idx="9097">
                  <c:v>2016-06-15 19:03</c:v>
                </c:pt>
                <c:pt idx="9098">
                  <c:v>2016-06-15 19:03</c:v>
                </c:pt>
                <c:pt idx="9099">
                  <c:v>2016-06-15 19:03</c:v>
                </c:pt>
                <c:pt idx="9100">
                  <c:v>2016-06-15 19:03</c:v>
                </c:pt>
                <c:pt idx="9101">
                  <c:v>2016-06-15 19:03</c:v>
                </c:pt>
                <c:pt idx="9102">
                  <c:v>2016-06-15 19:04</c:v>
                </c:pt>
                <c:pt idx="9103">
                  <c:v>2016-06-15 19:04</c:v>
                </c:pt>
                <c:pt idx="9104">
                  <c:v>2016-06-15 19:04</c:v>
                </c:pt>
                <c:pt idx="9105">
                  <c:v>2016-06-15 19:04</c:v>
                </c:pt>
                <c:pt idx="9106">
                  <c:v>2016-06-15 19:04</c:v>
                </c:pt>
                <c:pt idx="9107">
                  <c:v>2016-06-15 19:04</c:v>
                </c:pt>
                <c:pt idx="9108">
                  <c:v>2016-06-15 19:04</c:v>
                </c:pt>
                <c:pt idx="9109">
                  <c:v>2016-06-15 19:04</c:v>
                </c:pt>
                <c:pt idx="9110">
                  <c:v>2016-06-15 19:04</c:v>
                </c:pt>
                <c:pt idx="9111">
                  <c:v>2016-06-15 19:04</c:v>
                </c:pt>
                <c:pt idx="9112">
                  <c:v>2016-06-15 19:04</c:v>
                </c:pt>
                <c:pt idx="9113">
                  <c:v>2016-06-15 19:04</c:v>
                </c:pt>
                <c:pt idx="9114">
                  <c:v>2016-06-15 19:04</c:v>
                </c:pt>
                <c:pt idx="9115">
                  <c:v>2016-06-15 19:04</c:v>
                </c:pt>
                <c:pt idx="9116">
                  <c:v>2016-06-15 19:04</c:v>
                </c:pt>
                <c:pt idx="9117">
                  <c:v>2016-06-15 19:04</c:v>
                </c:pt>
                <c:pt idx="9118">
                  <c:v>2016-06-15 19:04</c:v>
                </c:pt>
                <c:pt idx="9119">
                  <c:v>2016-06-15 19:04</c:v>
                </c:pt>
                <c:pt idx="9120">
                  <c:v>2016-06-15 19:04</c:v>
                </c:pt>
                <c:pt idx="9121">
                  <c:v>2016-06-15 19:04</c:v>
                </c:pt>
                <c:pt idx="9122">
                  <c:v>2016-06-15 19:04</c:v>
                </c:pt>
                <c:pt idx="9123">
                  <c:v>2016-06-15 19:04</c:v>
                </c:pt>
                <c:pt idx="9124">
                  <c:v>2016-06-15 19:04</c:v>
                </c:pt>
                <c:pt idx="9125">
                  <c:v>2016-06-15 19:04</c:v>
                </c:pt>
                <c:pt idx="9126">
                  <c:v>2016-06-15 19:04</c:v>
                </c:pt>
                <c:pt idx="9127">
                  <c:v>2016-06-15 19:04</c:v>
                </c:pt>
                <c:pt idx="9128">
                  <c:v>2016-06-15 19:04</c:v>
                </c:pt>
                <c:pt idx="9129">
                  <c:v>2016-06-15 19:04</c:v>
                </c:pt>
                <c:pt idx="9130">
                  <c:v>2016-06-15 19:04</c:v>
                </c:pt>
                <c:pt idx="9131">
                  <c:v>2016-06-15 19:04</c:v>
                </c:pt>
                <c:pt idx="9132">
                  <c:v>2016-06-15 19:04</c:v>
                </c:pt>
                <c:pt idx="9133">
                  <c:v>2016-06-15 19:04</c:v>
                </c:pt>
                <c:pt idx="9134">
                  <c:v>2016-06-15 19:04</c:v>
                </c:pt>
                <c:pt idx="9135">
                  <c:v>2016-06-15 19:04</c:v>
                </c:pt>
                <c:pt idx="9136">
                  <c:v>2016-06-15 19:04</c:v>
                </c:pt>
                <c:pt idx="9137">
                  <c:v>2016-06-15 19:04</c:v>
                </c:pt>
                <c:pt idx="9138">
                  <c:v>2016-06-15 19:04</c:v>
                </c:pt>
                <c:pt idx="9139">
                  <c:v>2016-06-15 19:04</c:v>
                </c:pt>
                <c:pt idx="9140">
                  <c:v>2016-06-15 19:04</c:v>
                </c:pt>
                <c:pt idx="9141">
                  <c:v>2016-06-15 19:04</c:v>
                </c:pt>
                <c:pt idx="9142">
                  <c:v>2016-06-15 19:04</c:v>
                </c:pt>
                <c:pt idx="9143">
                  <c:v>2016-06-15 19:04</c:v>
                </c:pt>
                <c:pt idx="9144">
                  <c:v>2016-06-15 19:04</c:v>
                </c:pt>
                <c:pt idx="9145">
                  <c:v>2016-06-15 19:04</c:v>
                </c:pt>
                <c:pt idx="9146">
                  <c:v>2016-06-15 19:04</c:v>
                </c:pt>
                <c:pt idx="9147">
                  <c:v>2016-06-15 19:04</c:v>
                </c:pt>
                <c:pt idx="9148">
                  <c:v>2016-06-15 19:04</c:v>
                </c:pt>
                <c:pt idx="9149">
                  <c:v>2016-06-15 19:04</c:v>
                </c:pt>
                <c:pt idx="9150">
                  <c:v>2016-06-15 19:04</c:v>
                </c:pt>
                <c:pt idx="9151">
                  <c:v>2016-06-15 19:04</c:v>
                </c:pt>
                <c:pt idx="9152">
                  <c:v>2016-06-15 19:04</c:v>
                </c:pt>
                <c:pt idx="9153">
                  <c:v>2016-06-15 19:04</c:v>
                </c:pt>
                <c:pt idx="9154">
                  <c:v>2016-06-15 19:04</c:v>
                </c:pt>
                <c:pt idx="9155">
                  <c:v>2016-06-15 19:04</c:v>
                </c:pt>
                <c:pt idx="9156">
                  <c:v>2016-06-15 19:05</c:v>
                </c:pt>
                <c:pt idx="9157">
                  <c:v>2016-06-15 19:05</c:v>
                </c:pt>
                <c:pt idx="9158">
                  <c:v>2016-06-15 19:05</c:v>
                </c:pt>
                <c:pt idx="9159">
                  <c:v>2016-06-15 19:05</c:v>
                </c:pt>
                <c:pt idx="9160">
                  <c:v>2016-06-15 19:05</c:v>
                </c:pt>
                <c:pt idx="9161">
                  <c:v>2016-06-15 19:05</c:v>
                </c:pt>
                <c:pt idx="9162">
                  <c:v>2016-06-15 19:05</c:v>
                </c:pt>
                <c:pt idx="9163">
                  <c:v>2016-06-15 19:05</c:v>
                </c:pt>
                <c:pt idx="9164">
                  <c:v>2016-06-15 19:05</c:v>
                </c:pt>
                <c:pt idx="9165">
                  <c:v>2016-06-15 19:05</c:v>
                </c:pt>
                <c:pt idx="9166">
                  <c:v>2016-06-15 19:05</c:v>
                </c:pt>
                <c:pt idx="9167">
                  <c:v>2016-06-15 19:05</c:v>
                </c:pt>
                <c:pt idx="9168">
                  <c:v>2016-06-15 19:05</c:v>
                </c:pt>
                <c:pt idx="9169">
                  <c:v>2016-06-15 19:05</c:v>
                </c:pt>
                <c:pt idx="9170">
                  <c:v>2016-06-15 19:05</c:v>
                </c:pt>
                <c:pt idx="9171">
                  <c:v>2016-06-15 19:05</c:v>
                </c:pt>
                <c:pt idx="9172">
                  <c:v>2016-06-15 19:05</c:v>
                </c:pt>
                <c:pt idx="9173">
                  <c:v>2016-06-15 19:05</c:v>
                </c:pt>
                <c:pt idx="9174">
                  <c:v>2016-06-15 19:05</c:v>
                </c:pt>
                <c:pt idx="9175">
                  <c:v>2016-06-15 19:05</c:v>
                </c:pt>
                <c:pt idx="9176">
                  <c:v>2016-06-15 19:05</c:v>
                </c:pt>
                <c:pt idx="9177">
                  <c:v>2016-06-15 19:05</c:v>
                </c:pt>
                <c:pt idx="9178">
                  <c:v>2016-06-15 19:05</c:v>
                </c:pt>
                <c:pt idx="9179">
                  <c:v>2016-06-15 19:05</c:v>
                </c:pt>
                <c:pt idx="9180">
                  <c:v>2016-06-15 19:05</c:v>
                </c:pt>
                <c:pt idx="9181">
                  <c:v>2016-06-15 19:05</c:v>
                </c:pt>
                <c:pt idx="9182">
                  <c:v>2016-06-15 19:05</c:v>
                </c:pt>
                <c:pt idx="9183">
                  <c:v>2016-06-15 19:05</c:v>
                </c:pt>
                <c:pt idx="9184">
                  <c:v>2016-06-15 19:05</c:v>
                </c:pt>
                <c:pt idx="9185">
                  <c:v>2016-06-15 19:05</c:v>
                </c:pt>
                <c:pt idx="9186">
                  <c:v>2016-06-15 19:05</c:v>
                </c:pt>
                <c:pt idx="9187">
                  <c:v>2016-06-15 19:05</c:v>
                </c:pt>
                <c:pt idx="9188">
                  <c:v>2016-06-15 19:05</c:v>
                </c:pt>
                <c:pt idx="9189">
                  <c:v>2016-06-15 19:05</c:v>
                </c:pt>
                <c:pt idx="9190">
                  <c:v>2016-06-15 19:05</c:v>
                </c:pt>
                <c:pt idx="9191">
                  <c:v>2016-06-15 19:05</c:v>
                </c:pt>
                <c:pt idx="9192">
                  <c:v>2016-06-15 19:05</c:v>
                </c:pt>
                <c:pt idx="9193">
                  <c:v>2016-06-15 19:05</c:v>
                </c:pt>
                <c:pt idx="9194">
                  <c:v>2016-06-15 19:05</c:v>
                </c:pt>
                <c:pt idx="9195">
                  <c:v>2016-06-15 19:05</c:v>
                </c:pt>
                <c:pt idx="9196">
                  <c:v>2016-06-15 19:05</c:v>
                </c:pt>
                <c:pt idx="9197">
                  <c:v>2016-06-15 19:05</c:v>
                </c:pt>
                <c:pt idx="9198">
                  <c:v>2016-06-15 19:05</c:v>
                </c:pt>
                <c:pt idx="9199">
                  <c:v>2016-06-15 19:05</c:v>
                </c:pt>
                <c:pt idx="9200">
                  <c:v>2016-06-15 19:05</c:v>
                </c:pt>
                <c:pt idx="9201">
                  <c:v>2016-06-15 19:05</c:v>
                </c:pt>
                <c:pt idx="9202">
                  <c:v>2016-06-15 19:05</c:v>
                </c:pt>
                <c:pt idx="9203">
                  <c:v>2016-06-15 19:05</c:v>
                </c:pt>
                <c:pt idx="9204">
                  <c:v>2016-06-15 19:05</c:v>
                </c:pt>
                <c:pt idx="9205">
                  <c:v>2016-06-15 19:05</c:v>
                </c:pt>
                <c:pt idx="9206">
                  <c:v>2016-06-15 19:05</c:v>
                </c:pt>
                <c:pt idx="9207">
                  <c:v>2016-06-15 19:05</c:v>
                </c:pt>
                <c:pt idx="9208">
                  <c:v>2016-06-15 19:05</c:v>
                </c:pt>
                <c:pt idx="9209">
                  <c:v>2016-06-15 19:05</c:v>
                </c:pt>
                <c:pt idx="9210">
                  <c:v>2016-06-15 19:05</c:v>
                </c:pt>
                <c:pt idx="9211">
                  <c:v>2016-06-15 19:05</c:v>
                </c:pt>
                <c:pt idx="9212">
                  <c:v>2016-06-15 19:05</c:v>
                </c:pt>
                <c:pt idx="9213">
                  <c:v>2016-06-15 19:06</c:v>
                </c:pt>
                <c:pt idx="9214">
                  <c:v>2016-06-15 19:06</c:v>
                </c:pt>
                <c:pt idx="9215">
                  <c:v>2016-06-15 19:06</c:v>
                </c:pt>
                <c:pt idx="9216">
                  <c:v>2016-06-15 19:06</c:v>
                </c:pt>
                <c:pt idx="9217">
                  <c:v>2016-06-15 19:06</c:v>
                </c:pt>
                <c:pt idx="9218">
                  <c:v>2016-06-15 19:06</c:v>
                </c:pt>
                <c:pt idx="9219">
                  <c:v>2016-06-15 19:06</c:v>
                </c:pt>
                <c:pt idx="9220">
                  <c:v>2016-06-15 19:06</c:v>
                </c:pt>
                <c:pt idx="9221">
                  <c:v>2016-06-15 19:06</c:v>
                </c:pt>
                <c:pt idx="9222">
                  <c:v>2016-06-15 19:06</c:v>
                </c:pt>
                <c:pt idx="9223">
                  <c:v>2016-06-15 19:06</c:v>
                </c:pt>
                <c:pt idx="9224">
                  <c:v>2016-06-15 19:06</c:v>
                </c:pt>
                <c:pt idx="9225">
                  <c:v>2016-06-15 19:06</c:v>
                </c:pt>
                <c:pt idx="9226">
                  <c:v>2016-06-15 19:06</c:v>
                </c:pt>
                <c:pt idx="9227">
                  <c:v>2016-06-15 19:06</c:v>
                </c:pt>
                <c:pt idx="9228">
                  <c:v>2016-06-15 19:06</c:v>
                </c:pt>
                <c:pt idx="9229">
                  <c:v>2016-06-15 19:06</c:v>
                </c:pt>
                <c:pt idx="9230">
                  <c:v>2016-06-15 19:06</c:v>
                </c:pt>
                <c:pt idx="9231">
                  <c:v>2016-06-15 19:06</c:v>
                </c:pt>
                <c:pt idx="9232">
                  <c:v>2016-06-15 19:06</c:v>
                </c:pt>
                <c:pt idx="9233">
                  <c:v>2016-06-15 19:06</c:v>
                </c:pt>
                <c:pt idx="9234">
                  <c:v>2016-06-15 19:06</c:v>
                </c:pt>
                <c:pt idx="9235">
                  <c:v>2016-06-15 19:06</c:v>
                </c:pt>
                <c:pt idx="9236">
                  <c:v>2016-06-15 19:06</c:v>
                </c:pt>
                <c:pt idx="9237">
                  <c:v>2016-06-15 19:06</c:v>
                </c:pt>
                <c:pt idx="9238">
                  <c:v>2016-06-15 19:06</c:v>
                </c:pt>
                <c:pt idx="9239">
                  <c:v>2016-06-15 19:06</c:v>
                </c:pt>
                <c:pt idx="9240">
                  <c:v>2016-06-15 19:06</c:v>
                </c:pt>
                <c:pt idx="9241">
                  <c:v>2016-06-15 19:06</c:v>
                </c:pt>
                <c:pt idx="9242">
                  <c:v>2016-06-15 19:06</c:v>
                </c:pt>
                <c:pt idx="9243">
                  <c:v>2016-06-15 19:06</c:v>
                </c:pt>
                <c:pt idx="9244">
                  <c:v>2016-06-15 19:06</c:v>
                </c:pt>
                <c:pt idx="9245">
                  <c:v>2016-06-15 19:06</c:v>
                </c:pt>
                <c:pt idx="9246">
                  <c:v>2016-06-15 19:06</c:v>
                </c:pt>
                <c:pt idx="9247">
                  <c:v>2016-06-15 19:06</c:v>
                </c:pt>
                <c:pt idx="9248">
                  <c:v>2016-06-15 19:06</c:v>
                </c:pt>
                <c:pt idx="9249">
                  <c:v>2016-06-15 19:06</c:v>
                </c:pt>
                <c:pt idx="9250">
                  <c:v>2016-06-15 19:06</c:v>
                </c:pt>
                <c:pt idx="9251">
                  <c:v>2016-06-15 19:06</c:v>
                </c:pt>
                <c:pt idx="9252">
                  <c:v>2016-06-15 19:06</c:v>
                </c:pt>
                <c:pt idx="9253">
                  <c:v>2016-06-15 19:06</c:v>
                </c:pt>
                <c:pt idx="9254">
                  <c:v>2016-06-15 19:06</c:v>
                </c:pt>
                <c:pt idx="9255">
                  <c:v>2016-06-15 19:06</c:v>
                </c:pt>
                <c:pt idx="9256">
                  <c:v>2016-06-15 19:06</c:v>
                </c:pt>
                <c:pt idx="9257">
                  <c:v>2016-06-15 19:06</c:v>
                </c:pt>
                <c:pt idx="9258">
                  <c:v>2016-06-15 19:06</c:v>
                </c:pt>
                <c:pt idx="9259">
                  <c:v>2016-06-15 19:06</c:v>
                </c:pt>
                <c:pt idx="9260">
                  <c:v>2016-06-15 19:06</c:v>
                </c:pt>
                <c:pt idx="9261">
                  <c:v>2016-06-15 19:06</c:v>
                </c:pt>
                <c:pt idx="9262">
                  <c:v>2016-06-15 19:06</c:v>
                </c:pt>
                <c:pt idx="9263">
                  <c:v>2016-06-15 19:06</c:v>
                </c:pt>
                <c:pt idx="9264">
                  <c:v>2016-06-15 19:06</c:v>
                </c:pt>
                <c:pt idx="9265">
                  <c:v>2016-06-15 19:06</c:v>
                </c:pt>
                <c:pt idx="9266">
                  <c:v>2016-06-15 19:06</c:v>
                </c:pt>
                <c:pt idx="9267">
                  <c:v>2016-06-15 19:06</c:v>
                </c:pt>
                <c:pt idx="9268">
                  <c:v>2016-06-15 19:06</c:v>
                </c:pt>
                <c:pt idx="9269">
                  <c:v>2016-06-15 19:07</c:v>
                </c:pt>
                <c:pt idx="9270">
                  <c:v>2016-06-15 19:07</c:v>
                </c:pt>
                <c:pt idx="9271">
                  <c:v>2016-06-15 19:07</c:v>
                </c:pt>
                <c:pt idx="9272">
                  <c:v>2016-06-15 19:07</c:v>
                </c:pt>
                <c:pt idx="9273">
                  <c:v>2016-06-15 19:07</c:v>
                </c:pt>
                <c:pt idx="9274">
                  <c:v>2016-06-15 19:07</c:v>
                </c:pt>
                <c:pt idx="9275">
                  <c:v>2016-06-15 19:07</c:v>
                </c:pt>
                <c:pt idx="9276">
                  <c:v>2016-06-15 19:07</c:v>
                </c:pt>
                <c:pt idx="9277">
                  <c:v>2016-06-15 19:07</c:v>
                </c:pt>
                <c:pt idx="9278">
                  <c:v>2016-06-15 19:07</c:v>
                </c:pt>
                <c:pt idx="9279">
                  <c:v>2016-06-15 19:07</c:v>
                </c:pt>
                <c:pt idx="9280">
                  <c:v>2016-06-15 19:07</c:v>
                </c:pt>
                <c:pt idx="9281">
                  <c:v>2016-06-15 19:07</c:v>
                </c:pt>
                <c:pt idx="9282">
                  <c:v>2016-06-15 19:07</c:v>
                </c:pt>
                <c:pt idx="9283">
                  <c:v>2016-06-15 19:07</c:v>
                </c:pt>
                <c:pt idx="9284">
                  <c:v>2016-06-15 19:07</c:v>
                </c:pt>
                <c:pt idx="9285">
                  <c:v>2016-06-15 19:07</c:v>
                </c:pt>
                <c:pt idx="9286">
                  <c:v>2016-06-15 19:07</c:v>
                </c:pt>
                <c:pt idx="9287">
                  <c:v>2016-06-15 19:07</c:v>
                </c:pt>
                <c:pt idx="9288">
                  <c:v>2016-06-15 19:07</c:v>
                </c:pt>
                <c:pt idx="9289">
                  <c:v>2016-06-15 19:07</c:v>
                </c:pt>
                <c:pt idx="9290">
                  <c:v>2016-06-15 19:07</c:v>
                </c:pt>
                <c:pt idx="9291">
                  <c:v>2016-06-15 19:07</c:v>
                </c:pt>
                <c:pt idx="9292">
                  <c:v>2016-06-15 19:07</c:v>
                </c:pt>
                <c:pt idx="9293">
                  <c:v>2016-06-15 19:07</c:v>
                </c:pt>
                <c:pt idx="9294">
                  <c:v>2016-06-15 19:07</c:v>
                </c:pt>
                <c:pt idx="9295">
                  <c:v>2016-06-15 19:07</c:v>
                </c:pt>
                <c:pt idx="9296">
                  <c:v>2016-06-15 19:07</c:v>
                </c:pt>
                <c:pt idx="9297">
                  <c:v>2016-06-15 19:07</c:v>
                </c:pt>
                <c:pt idx="9298">
                  <c:v>2016-06-15 19:07</c:v>
                </c:pt>
                <c:pt idx="9299">
                  <c:v>2016-06-15 19:07</c:v>
                </c:pt>
                <c:pt idx="9300">
                  <c:v>2016-06-15 19:07</c:v>
                </c:pt>
                <c:pt idx="9301">
                  <c:v>2016-06-15 19:07</c:v>
                </c:pt>
                <c:pt idx="9302">
                  <c:v>2016-06-15 19:07</c:v>
                </c:pt>
                <c:pt idx="9303">
                  <c:v>2016-06-15 19:07</c:v>
                </c:pt>
                <c:pt idx="9304">
                  <c:v>2016-06-15 19:07</c:v>
                </c:pt>
                <c:pt idx="9305">
                  <c:v>2016-06-15 19:07</c:v>
                </c:pt>
                <c:pt idx="9306">
                  <c:v>2016-06-15 19:07</c:v>
                </c:pt>
                <c:pt idx="9307">
                  <c:v>2016-06-15 19:07</c:v>
                </c:pt>
                <c:pt idx="9308">
                  <c:v>2016-06-15 19:07</c:v>
                </c:pt>
                <c:pt idx="9309">
                  <c:v>2016-06-15 19:07</c:v>
                </c:pt>
                <c:pt idx="9310">
                  <c:v>2016-06-15 19:07</c:v>
                </c:pt>
                <c:pt idx="9311">
                  <c:v>2016-06-15 19:07</c:v>
                </c:pt>
                <c:pt idx="9312">
                  <c:v>2016-06-15 19:07</c:v>
                </c:pt>
                <c:pt idx="9313">
                  <c:v>2016-06-15 19:07</c:v>
                </c:pt>
                <c:pt idx="9314">
                  <c:v>2016-06-15 19:07</c:v>
                </c:pt>
                <c:pt idx="9315">
                  <c:v>2016-06-15 19:07</c:v>
                </c:pt>
                <c:pt idx="9316">
                  <c:v>2016-06-15 19:07</c:v>
                </c:pt>
                <c:pt idx="9317">
                  <c:v>2016-06-15 19:07</c:v>
                </c:pt>
                <c:pt idx="9318">
                  <c:v>2016-06-15 19:07</c:v>
                </c:pt>
                <c:pt idx="9319">
                  <c:v>2016-06-15 19:07</c:v>
                </c:pt>
                <c:pt idx="9320">
                  <c:v>2016-06-15 19:07</c:v>
                </c:pt>
                <c:pt idx="9321">
                  <c:v>2016-06-15 19:07</c:v>
                </c:pt>
                <c:pt idx="9322">
                  <c:v>2016-06-15 19:07</c:v>
                </c:pt>
                <c:pt idx="9323">
                  <c:v>2016-06-15 19:07</c:v>
                </c:pt>
                <c:pt idx="9324">
                  <c:v>2016-06-15 19:07</c:v>
                </c:pt>
                <c:pt idx="9325">
                  <c:v>2016-06-15 19:07</c:v>
                </c:pt>
                <c:pt idx="9326">
                  <c:v>2016-06-15 19:07</c:v>
                </c:pt>
                <c:pt idx="9327">
                  <c:v>2016-06-15 19:08</c:v>
                </c:pt>
                <c:pt idx="9328">
                  <c:v>2016-06-15 19:08</c:v>
                </c:pt>
                <c:pt idx="9329">
                  <c:v>2016-06-15 19:08</c:v>
                </c:pt>
                <c:pt idx="9330">
                  <c:v>2016-06-15 19:08</c:v>
                </c:pt>
                <c:pt idx="9331">
                  <c:v>2016-06-15 19:08</c:v>
                </c:pt>
                <c:pt idx="9332">
                  <c:v>2016-06-15 19:08</c:v>
                </c:pt>
                <c:pt idx="9333">
                  <c:v>2016-06-15 19:08</c:v>
                </c:pt>
                <c:pt idx="9334">
                  <c:v>2016-06-15 19:08</c:v>
                </c:pt>
                <c:pt idx="9335">
                  <c:v>2016-06-15 19:08</c:v>
                </c:pt>
                <c:pt idx="9336">
                  <c:v>2016-06-15 19:08</c:v>
                </c:pt>
                <c:pt idx="9337">
                  <c:v>2016-06-15 19:08</c:v>
                </c:pt>
                <c:pt idx="9338">
                  <c:v>2016-06-15 19:08</c:v>
                </c:pt>
                <c:pt idx="9339">
                  <c:v>2016-06-15 19:08</c:v>
                </c:pt>
                <c:pt idx="9340">
                  <c:v>2016-06-15 19:08</c:v>
                </c:pt>
                <c:pt idx="9341">
                  <c:v>2016-06-15 19:08</c:v>
                </c:pt>
                <c:pt idx="9342">
                  <c:v>2016-06-15 19:08</c:v>
                </c:pt>
                <c:pt idx="9343">
                  <c:v>2016-06-15 19:08</c:v>
                </c:pt>
                <c:pt idx="9344">
                  <c:v>2016-06-15 19:08</c:v>
                </c:pt>
                <c:pt idx="9345">
                  <c:v>2016-06-15 19:08</c:v>
                </c:pt>
                <c:pt idx="9346">
                  <c:v>2016-06-15 19:08</c:v>
                </c:pt>
                <c:pt idx="9347">
                  <c:v>2016-06-15 19:08</c:v>
                </c:pt>
                <c:pt idx="9348">
                  <c:v>2016-06-15 19:08</c:v>
                </c:pt>
                <c:pt idx="9349">
                  <c:v>2016-06-15 19:08</c:v>
                </c:pt>
                <c:pt idx="9350">
                  <c:v>2016-06-15 19:08</c:v>
                </c:pt>
                <c:pt idx="9351">
                  <c:v>2016-06-15 19:08</c:v>
                </c:pt>
                <c:pt idx="9352">
                  <c:v>2016-06-15 19:08</c:v>
                </c:pt>
                <c:pt idx="9353">
                  <c:v>2016-06-15 19:08</c:v>
                </c:pt>
                <c:pt idx="9354">
                  <c:v>2016-06-15 19:08</c:v>
                </c:pt>
                <c:pt idx="9355">
                  <c:v>2016-06-15 19:08</c:v>
                </c:pt>
                <c:pt idx="9356">
                  <c:v>2016-06-15 19:08</c:v>
                </c:pt>
                <c:pt idx="9357">
                  <c:v>2016-06-15 19:08</c:v>
                </c:pt>
                <c:pt idx="9358">
                  <c:v>2016-06-15 19:08</c:v>
                </c:pt>
                <c:pt idx="9359">
                  <c:v>2016-06-15 19:08</c:v>
                </c:pt>
                <c:pt idx="9360">
                  <c:v>2016-06-15 19:08</c:v>
                </c:pt>
                <c:pt idx="9361">
                  <c:v>2016-06-15 19:08</c:v>
                </c:pt>
                <c:pt idx="9362">
                  <c:v>2016-06-15 19:08</c:v>
                </c:pt>
                <c:pt idx="9363">
                  <c:v>2016-06-15 19:08</c:v>
                </c:pt>
                <c:pt idx="9364">
                  <c:v>2016-06-15 19:08</c:v>
                </c:pt>
                <c:pt idx="9365">
                  <c:v>2016-06-15 19:08</c:v>
                </c:pt>
                <c:pt idx="9366">
                  <c:v>2016-06-15 19:08</c:v>
                </c:pt>
                <c:pt idx="9367">
                  <c:v>2016-06-15 19:08</c:v>
                </c:pt>
                <c:pt idx="9368">
                  <c:v>2016-06-15 19:08</c:v>
                </c:pt>
                <c:pt idx="9369">
                  <c:v>2016-06-15 19:08</c:v>
                </c:pt>
                <c:pt idx="9370">
                  <c:v>2016-06-15 19:08</c:v>
                </c:pt>
                <c:pt idx="9371">
                  <c:v>2016-06-15 19:08</c:v>
                </c:pt>
                <c:pt idx="9372">
                  <c:v>2016-06-15 19:08</c:v>
                </c:pt>
                <c:pt idx="9373">
                  <c:v>2016-06-15 19:08</c:v>
                </c:pt>
                <c:pt idx="9374">
                  <c:v>2016-06-15 19:08</c:v>
                </c:pt>
                <c:pt idx="9375">
                  <c:v>2016-06-15 19:08</c:v>
                </c:pt>
                <c:pt idx="9376">
                  <c:v>2016-06-15 19:08</c:v>
                </c:pt>
                <c:pt idx="9377">
                  <c:v>2016-06-15 19:08</c:v>
                </c:pt>
                <c:pt idx="9378">
                  <c:v>2016-06-15 19:08</c:v>
                </c:pt>
                <c:pt idx="9379">
                  <c:v>2016-06-15 19:08</c:v>
                </c:pt>
                <c:pt idx="9380">
                  <c:v>2016-06-15 19:08</c:v>
                </c:pt>
                <c:pt idx="9381">
                  <c:v>2016-06-15 19:08</c:v>
                </c:pt>
                <c:pt idx="9382">
                  <c:v>2016-06-15 19:08</c:v>
                </c:pt>
                <c:pt idx="9383">
                  <c:v>2016-06-15 19:08</c:v>
                </c:pt>
                <c:pt idx="9384">
                  <c:v>2016-06-15 19:09</c:v>
                </c:pt>
                <c:pt idx="9385">
                  <c:v>2016-06-15 19:09</c:v>
                </c:pt>
                <c:pt idx="9386">
                  <c:v>2016-06-15 19:09</c:v>
                </c:pt>
                <c:pt idx="9387">
                  <c:v>2016-06-15 19:09</c:v>
                </c:pt>
                <c:pt idx="9388">
                  <c:v>2016-06-15 19:09</c:v>
                </c:pt>
                <c:pt idx="9389">
                  <c:v>2016-06-15 19:09</c:v>
                </c:pt>
                <c:pt idx="9390">
                  <c:v>2016-06-15 19:09</c:v>
                </c:pt>
                <c:pt idx="9391">
                  <c:v>2016-06-15 19:09</c:v>
                </c:pt>
                <c:pt idx="9392">
                  <c:v>2016-06-15 19:09</c:v>
                </c:pt>
                <c:pt idx="9393">
                  <c:v>2016-06-15 19:09</c:v>
                </c:pt>
                <c:pt idx="9394">
                  <c:v>2016-06-15 19:09</c:v>
                </c:pt>
                <c:pt idx="9395">
                  <c:v>2016-06-15 19:09</c:v>
                </c:pt>
                <c:pt idx="9396">
                  <c:v>2016-06-15 19:09</c:v>
                </c:pt>
                <c:pt idx="9397">
                  <c:v>2016-06-15 19:09</c:v>
                </c:pt>
                <c:pt idx="9398">
                  <c:v>2016-06-15 19:09</c:v>
                </c:pt>
                <c:pt idx="9399">
                  <c:v>2016-06-15 19:09</c:v>
                </c:pt>
                <c:pt idx="9400">
                  <c:v>2016-06-15 19:09</c:v>
                </c:pt>
                <c:pt idx="9401">
                  <c:v>2016-06-15 19:09</c:v>
                </c:pt>
                <c:pt idx="9402">
                  <c:v>2016-06-15 19:09</c:v>
                </c:pt>
                <c:pt idx="9403">
                  <c:v>2016-06-15 19:09</c:v>
                </c:pt>
                <c:pt idx="9404">
                  <c:v>2016-06-15 19:09</c:v>
                </c:pt>
                <c:pt idx="9405">
                  <c:v>2016-06-15 19:09</c:v>
                </c:pt>
                <c:pt idx="9406">
                  <c:v>2016-06-15 19:09</c:v>
                </c:pt>
                <c:pt idx="9407">
                  <c:v>2016-06-15 19:09</c:v>
                </c:pt>
                <c:pt idx="9408">
                  <c:v>2016-06-15 19:09</c:v>
                </c:pt>
                <c:pt idx="9409">
                  <c:v>2016-06-15 19:09</c:v>
                </c:pt>
                <c:pt idx="9410">
                  <c:v>2016-06-15 19:09</c:v>
                </c:pt>
                <c:pt idx="9411">
                  <c:v>2016-06-15 19:09</c:v>
                </c:pt>
                <c:pt idx="9412">
                  <c:v>2016-06-15 19:09</c:v>
                </c:pt>
                <c:pt idx="9413">
                  <c:v>2016-06-15 19:09</c:v>
                </c:pt>
                <c:pt idx="9414">
                  <c:v>2016-06-15 19:09</c:v>
                </c:pt>
                <c:pt idx="9415">
                  <c:v>2016-06-15 19:09</c:v>
                </c:pt>
                <c:pt idx="9416">
                  <c:v>2016-06-15 19:09</c:v>
                </c:pt>
                <c:pt idx="9417">
                  <c:v>2016-06-15 19:09</c:v>
                </c:pt>
                <c:pt idx="9418">
                  <c:v>2016-06-15 19:09</c:v>
                </c:pt>
                <c:pt idx="9419">
                  <c:v>2016-06-15 19:09</c:v>
                </c:pt>
                <c:pt idx="9420">
                  <c:v>2016-06-15 19:09</c:v>
                </c:pt>
                <c:pt idx="9421">
                  <c:v>2016-06-15 19:09</c:v>
                </c:pt>
                <c:pt idx="9422">
                  <c:v>2016-06-15 19:09</c:v>
                </c:pt>
                <c:pt idx="9423">
                  <c:v>2016-06-15 19:09</c:v>
                </c:pt>
                <c:pt idx="9424">
                  <c:v>2016-06-15 19:09</c:v>
                </c:pt>
                <c:pt idx="9425">
                  <c:v>2016-06-15 19:09</c:v>
                </c:pt>
                <c:pt idx="9426">
                  <c:v>2016-06-15 19:09</c:v>
                </c:pt>
                <c:pt idx="9427">
                  <c:v>2016-06-15 19:09</c:v>
                </c:pt>
                <c:pt idx="9428">
                  <c:v>2016-06-15 19:09</c:v>
                </c:pt>
                <c:pt idx="9429">
                  <c:v>2016-06-15 19:09</c:v>
                </c:pt>
                <c:pt idx="9430">
                  <c:v>2016-06-15 19:09</c:v>
                </c:pt>
                <c:pt idx="9431">
                  <c:v>2016-06-15 19:09</c:v>
                </c:pt>
                <c:pt idx="9432">
                  <c:v>2016-06-15 19:09</c:v>
                </c:pt>
                <c:pt idx="9433">
                  <c:v>2016-06-15 19:09</c:v>
                </c:pt>
                <c:pt idx="9434">
                  <c:v>2016-06-15 19:09</c:v>
                </c:pt>
                <c:pt idx="9435">
                  <c:v>2016-06-15 19:09</c:v>
                </c:pt>
                <c:pt idx="9436">
                  <c:v>2016-06-15 19:09</c:v>
                </c:pt>
                <c:pt idx="9437">
                  <c:v>2016-06-15 19:09</c:v>
                </c:pt>
                <c:pt idx="9438">
                  <c:v>2016-06-15 19:09</c:v>
                </c:pt>
                <c:pt idx="9439">
                  <c:v>2016-06-15 19:09</c:v>
                </c:pt>
                <c:pt idx="9440">
                  <c:v>2016-06-15 19:09</c:v>
                </c:pt>
                <c:pt idx="9441">
                  <c:v>2016-06-15 19:10</c:v>
                </c:pt>
                <c:pt idx="9442">
                  <c:v>2016-06-15 19:10</c:v>
                </c:pt>
                <c:pt idx="9443">
                  <c:v>2016-06-15 19:10</c:v>
                </c:pt>
                <c:pt idx="9444">
                  <c:v>2016-06-15 19:10</c:v>
                </c:pt>
                <c:pt idx="9445">
                  <c:v>2016-06-15 19:10</c:v>
                </c:pt>
                <c:pt idx="9446">
                  <c:v>2016-06-15 19:10</c:v>
                </c:pt>
                <c:pt idx="9447">
                  <c:v>2016-06-15 19:10</c:v>
                </c:pt>
                <c:pt idx="9448">
                  <c:v>2016-06-15 19:10</c:v>
                </c:pt>
                <c:pt idx="9449">
                  <c:v>2016-06-15 19:10</c:v>
                </c:pt>
                <c:pt idx="9450">
                  <c:v>2016-06-15 19:10</c:v>
                </c:pt>
                <c:pt idx="9451">
                  <c:v>2016-06-15 19:10</c:v>
                </c:pt>
                <c:pt idx="9452">
                  <c:v>2016-06-15 19:10</c:v>
                </c:pt>
                <c:pt idx="9453">
                  <c:v>2016-06-15 19:10</c:v>
                </c:pt>
                <c:pt idx="9454">
                  <c:v>2016-06-15 19:10</c:v>
                </c:pt>
                <c:pt idx="9455">
                  <c:v>2016-06-15 19:10</c:v>
                </c:pt>
                <c:pt idx="9456">
                  <c:v>2016-06-15 19:10</c:v>
                </c:pt>
                <c:pt idx="9457">
                  <c:v>2016-06-15 19:10</c:v>
                </c:pt>
                <c:pt idx="9458">
                  <c:v>2016-06-15 19:10</c:v>
                </c:pt>
                <c:pt idx="9459">
                  <c:v>2016-06-15 19:10</c:v>
                </c:pt>
                <c:pt idx="9460">
                  <c:v>2016-06-15 19:10</c:v>
                </c:pt>
                <c:pt idx="9461">
                  <c:v>2016-06-15 19:10</c:v>
                </c:pt>
                <c:pt idx="9462">
                  <c:v>2016-06-15 19:10</c:v>
                </c:pt>
                <c:pt idx="9463">
                  <c:v>2016-06-15 19:10</c:v>
                </c:pt>
                <c:pt idx="9464">
                  <c:v>2016-06-15 19:10</c:v>
                </c:pt>
                <c:pt idx="9465">
                  <c:v>2016-06-15 19:10</c:v>
                </c:pt>
                <c:pt idx="9466">
                  <c:v>2016-06-15 19:10</c:v>
                </c:pt>
                <c:pt idx="9467">
                  <c:v>2016-06-15 19:10</c:v>
                </c:pt>
                <c:pt idx="9468">
                  <c:v>2016-06-15 19:10</c:v>
                </c:pt>
                <c:pt idx="9469">
                  <c:v>2016-06-15 19:10</c:v>
                </c:pt>
                <c:pt idx="9470">
                  <c:v>2016-06-15 19:10</c:v>
                </c:pt>
                <c:pt idx="9471">
                  <c:v>2016-06-15 19:10</c:v>
                </c:pt>
                <c:pt idx="9472">
                  <c:v>2016-06-15 19:10</c:v>
                </c:pt>
                <c:pt idx="9473">
                  <c:v>2016-06-15 19:10</c:v>
                </c:pt>
                <c:pt idx="9474">
                  <c:v>2016-06-15 19:10</c:v>
                </c:pt>
                <c:pt idx="9475">
                  <c:v>2016-06-15 19:10</c:v>
                </c:pt>
                <c:pt idx="9476">
                  <c:v>2016-06-15 19:10</c:v>
                </c:pt>
                <c:pt idx="9477">
                  <c:v>2016-06-15 19:10</c:v>
                </c:pt>
                <c:pt idx="9478">
                  <c:v>2016-06-15 19:10</c:v>
                </c:pt>
                <c:pt idx="9479">
                  <c:v>2016-06-15 19:10</c:v>
                </c:pt>
                <c:pt idx="9480">
                  <c:v>2016-06-15 19:10</c:v>
                </c:pt>
                <c:pt idx="9481">
                  <c:v>2016-06-15 19:10</c:v>
                </c:pt>
                <c:pt idx="9482">
                  <c:v>2016-06-15 19:10</c:v>
                </c:pt>
                <c:pt idx="9483">
                  <c:v>2016-06-15 19:10</c:v>
                </c:pt>
                <c:pt idx="9484">
                  <c:v>2016-06-15 19:10</c:v>
                </c:pt>
                <c:pt idx="9485">
                  <c:v>2016-06-15 19:10</c:v>
                </c:pt>
                <c:pt idx="9486">
                  <c:v>2016-06-15 19:10</c:v>
                </c:pt>
                <c:pt idx="9487">
                  <c:v>2016-06-15 19:10</c:v>
                </c:pt>
                <c:pt idx="9488">
                  <c:v>2016-06-15 19:10</c:v>
                </c:pt>
                <c:pt idx="9489">
                  <c:v>2016-06-15 19:10</c:v>
                </c:pt>
                <c:pt idx="9490">
                  <c:v>2016-06-15 19:10</c:v>
                </c:pt>
                <c:pt idx="9491">
                  <c:v>2016-06-15 19:10</c:v>
                </c:pt>
                <c:pt idx="9492">
                  <c:v>2016-06-15 19:10</c:v>
                </c:pt>
                <c:pt idx="9493">
                  <c:v>2016-06-15 19:10</c:v>
                </c:pt>
                <c:pt idx="9494">
                  <c:v>2016-06-15 19:10</c:v>
                </c:pt>
                <c:pt idx="9495">
                  <c:v>2016-06-15 19:10</c:v>
                </c:pt>
                <c:pt idx="9496">
                  <c:v>2016-06-15 19:10</c:v>
                </c:pt>
                <c:pt idx="9497">
                  <c:v>2016-06-15 19:11</c:v>
                </c:pt>
                <c:pt idx="9498">
                  <c:v>2016-06-15 19:11</c:v>
                </c:pt>
                <c:pt idx="9499">
                  <c:v>2016-06-15 19:11</c:v>
                </c:pt>
                <c:pt idx="9500">
                  <c:v>2016-06-15 19:11</c:v>
                </c:pt>
                <c:pt idx="9501">
                  <c:v>2016-06-15 19:11</c:v>
                </c:pt>
                <c:pt idx="9502">
                  <c:v>2016-06-15 19:11</c:v>
                </c:pt>
                <c:pt idx="9503">
                  <c:v>2016-06-15 19:11</c:v>
                </c:pt>
                <c:pt idx="9504">
                  <c:v>2016-06-15 19:11</c:v>
                </c:pt>
                <c:pt idx="9505">
                  <c:v>2016-06-15 19:11</c:v>
                </c:pt>
                <c:pt idx="9506">
                  <c:v>2016-06-15 19:11</c:v>
                </c:pt>
                <c:pt idx="9507">
                  <c:v>2016-06-15 19:11</c:v>
                </c:pt>
                <c:pt idx="9508">
                  <c:v>2016-06-15 19:11</c:v>
                </c:pt>
                <c:pt idx="9509">
                  <c:v>2016-06-15 19:11</c:v>
                </c:pt>
                <c:pt idx="9510">
                  <c:v>2016-06-15 19:11</c:v>
                </c:pt>
                <c:pt idx="9511">
                  <c:v>2016-06-15 19:11</c:v>
                </c:pt>
                <c:pt idx="9512">
                  <c:v>2016-06-15 19:11</c:v>
                </c:pt>
                <c:pt idx="9513">
                  <c:v>2016-06-15 19:11</c:v>
                </c:pt>
                <c:pt idx="9514">
                  <c:v>2016-06-15 19:11</c:v>
                </c:pt>
                <c:pt idx="9515">
                  <c:v>2016-06-15 19:11</c:v>
                </c:pt>
                <c:pt idx="9516">
                  <c:v>2016-06-15 19:11</c:v>
                </c:pt>
                <c:pt idx="9517">
                  <c:v>2016-06-15 19:11</c:v>
                </c:pt>
                <c:pt idx="9518">
                  <c:v>2016-06-15 19:11</c:v>
                </c:pt>
                <c:pt idx="9519">
                  <c:v>2016-06-15 19:11</c:v>
                </c:pt>
                <c:pt idx="9520">
                  <c:v>2016-06-15 19:11</c:v>
                </c:pt>
                <c:pt idx="9521">
                  <c:v>2016-06-15 19:11</c:v>
                </c:pt>
                <c:pt idx="9522">
                  <c:v>2016-06-15 19:11</c:v>
                </c:pt>
                <c:pt idx="9523">
                  <c:v>2016-06-15 19:11</c:v>
                </c:pt>
                <c:pt idx="9524">
                  <c:v>2016-06-15 19:11</c:v>
                </c:pt>
                <c:pt idx="9525">
                  <c:v>2016-06-15 19:11</c:v>
                </c:pt>
                <c:pt idx="9526">
                  <c:v>2016-06-15 19:11</c:v>
                </c:pt>
                <c:pt idx="9527">
                  <c:v>2016-06-15 19:11</c:v>
                </c:pt>
                <c:pt idx="9528">
                  <c:v>2016-06-15 19:11</c:v>
                </c:pt>
                <c:pt idx="9529">
                  <c:v>2016-06-15 19:11</c:v>
                </c:pt>
                <c:pt idx="9530">
                  <c:v>2016-06-15 19:11</c:v>
                </c:pt>
                <c:pt idx="9531">
                  <c:v>2016-06-15 19:11</c:v>
                </c:pt>
                <c:pt idx="9532">
                  <c:v>2016-06-15 19:11</c:v>
                </c:pt>
                <c:pt idx="9533">
                  <c:v>2016-06-15 19:11</c:v>
                </c:pt>
                <c:pt idx="9534">
                  <c:v>2016-06-15 19:11</c:v>
                </c:pt>
                <c:pt idx="9535">
                  <c:v>2016-06-15 19:11</c:v>
                </c:pt>
                <c:pt idx="9536">
                  <c:v>2016-06-15 19:11</c:v>
                </c:pt>
                <c:pt idx="9537">
                  <c:v>2016-06-15 19:11</c:v>
                </c:pt>
                <c:pt idx="9538">
                  <c:v>2016-06-15 19:11</c:v>
                </c:pt>
                <c:pt idx="9539">
                  <c:v>2016-06-15 19:11</c:v>
                </c:pt>
                <c:pt idx="9540">
                  <c:v>2016-06-15 19:11</c:v>
                </c:pt>
                <c:pt idx="9541">
                  <c:v>2016-06-15 19:11</c:v>
                </c:pt>
                <c:pt idx="9542">
                  <c:v>2016-06-15 19:11</c:v>
                </c:pt>
                <c:pt idx="9543">
                  <c:v>2016-06-15 19:11</c:v>
                </c:pt>
                <c:pt idx="9544">
                  <c:v>2016-06-15 19:11</c:v>
                </c:pt>
                <c:pt idx="9545">
                  <c:v>2016-06-15 19:11</c:v>
                </c:pt>
                <c:pt idx="9546">
                  <c:v>2016-06-15 19:11</c:v>
                </c:pt>
                <c:pt idx="9547">
                  <c:v>2016-06-15 19:11</c:v>
                </c:pt>
                <c:pt idx="9548">
                  <c:v>2016-06-15 19:11</c:v>
                </c:pt>
                <c:pt idx="9549">
                  <c:v>2016-06-15 19:11</c:v>
                </c:pt>
                <c:pt idx="9550">
                  <c:v>2016-06-15 19:11</c:v>
                </c:pt>
                <c:pt idx="9551">
                  <c:v>2016-06-15 19:11</c:v>
                </c:pt>
                <c:pt idx="9552">
                  <c:v>2016-06-15 19:11</c:v>
                </c:pt>
                <c:pt idx="9553">
                  <c:v>2016-06-15 19:11</c:v>
                </c:pt>
                <c:pt idx="9554">
                  <c:v>2016-06-15 19:12</c:v>
                </c:pt>
                <c:pt idx="9555">
                  <c:v>2016-06-15 19:12</c:v>
                </c:pt>
                <c:pt idx="9556">
                  <c:v>2016-06-15 19:12</c:v>
                </c:pt>
                <c:pt idx="9557">
                  <c:v>2016-06-15 19:12</c:v>
                </c:pt>
                <c:pt idx="9558">
                  <c:v>2016-06-15 19:12</c:v>
                </c:pt>
                <c:pt idx="9559">
                  <c:v>2016-06-15 19:12</c:v>
                </c:pt>
                <c:pt idx="9560">
                  <c:v>2016-06-15 19:12</c:v>
                </c:pt>
                <c:pt idx="9561">
                  <c:v>2016-06-15 19:12</c:v>
                </c:pt>
                <c:pt idx="9562">
                  <c:v>2016-06-15 19:12</c:v>
                </c:pt>
                <c:pt idx="9563">
                  <c:v>2016-06-15 19:12</c:v>
                </c:pt>
                <c:pt idx="9564">
                  <c:v>2016-06-15 19:12</c:v>
                </c:pt>
                <c:pt idx="9565">
                  <c:v>2016-06-15 19:12</c:v>
                </c:pt>
                <c:pt idx="9566">
                  <c:v>2016-06-15 19:12</c:v>
                </c:pt>
                <c:pt idx="9567">
                  <c:v>2016-06-15 19:12</c:v>
                </c:pt>
                <c:pt idx="9568">
                  <c:v>2016-06-15 19:12</c:v>
                </c:pt>
                <c:pt idx="9569">
                  <c:v>2016-06-15 19:12</c:v>
                </c:pt>
                <c:pt idx="9570">
                  <c:v>2016-06-15 19:12</c:v>
                </c:pt>
                <c:pt idx="9571">
                  <c:v>2016-06-15 19:12</c:v>
                </c:pt>
                <c:pt idx="9572">
                  <c:v>2016-06-15 19:12</c:v>
                </c:pt>
                <c:pt idx="9573">
                  <c:v>2016-06-15 19:12</c:v>
                </c:pt>
                <c:pt idx="9574">
                  <c:v>2016-06-15 19:12</c:v>
                </c:pt>
                <c:pt idx="9575">
                  <c:v>2016-06-15 19:12</c:v>
                </c:pt>
                <c:pt idx="9576">
                  <c:v>2016-06-15 19:12</c:v>
                </c:pt>
                <c:pt idx="9577">
                  <c:v>2016-06-15 19:12</c:v>
                </c:pt>
                <c:pt idx="9578">
                  <c:v>2016-06-15 19:12</c:v>
                </c:pt>
                <c:pt idx="9579">
                  <c:v>2016-06-15 19:12</c:v>
                </c:pt>
                <c:pt idx="9580">
                  <c:v>2016-06-15 19:12</c:v>
                </c:pt>
                <c:pt idx="9581">
                  <c:v>2016-06-15 19:12</c:v>
                </c:pt>
                <c:pt idx="9582">
                  <c:v>2016-06-15 19:12</c:v>
                </c:pt>
                <c:pt idx="9583">
                  <c:v>2016-06-15 19:12</c:v>
                </c:pt>
                <c:pt idx="9584">
                  <c:v>2016-06-15 19:12</c:v>
                </c:pt>
                <c:pt idx="9585">
                  <c:v>2016-06-15 19:12</c:v>
                </c:pt>
                <c:pt idx="9586">
                  <c:v>2016-06-15 19:12</c:v>
                </c:pt>
                <c:pt idx="9587">
                  <c:v>2016-06-15 19:12</c:v>
                </c:pt>
                <c:pt idx="9588">
                  <c:v>2016-06-15 19:12</c:v>
                </c:pt>
                <c:pt idx="9589">
                  <c:v>2016-06-15 19:12</c:v>
                </c:pt>
                <c:pt idx="9590">
                  <c:v>2016-06-15 19:12</c:v>
                </c:pt>
                <c:pt idx="9591">
                  <c:v>2016-06-15 19:12</c:v>
                </c:pt>
                <c:pt idx="9592">
                  <c:v>2016-06-15 19:12</c:v>
                </c:pt>
                <c:pt idx="9593">
                  <c:v>2016-06-15 19:12</c:v>
                </c:pt>
                <c:pt idx="9594">
                  <c:v>2016-06-15 19:12</c:v>
                </c:pt>
                <c:pt idx="9595">
                  <c:v>2016-06-15 19:12</c:v>
                </c:pt>
                <c:pt idx="9596">
                  <c:v>2016-06-15 19:12</c:v>
                </c:pt>
                <c:pt idx="9597">
                  <c:v>2016-06-15 19:12</c:v>
                </c:pt>
                <c:pt idx="9598">
                  <c:v>2016-06-15 19:12</c:v>
                </c:pt>
                <c:pt idx="9599">
                  <c:v>2016-06-15 19:12</c:v>
                </c:pt>
                <c:pt idx="9600">
                  <c:v>2016-06-15 19:12</c:v>
                </c:pt>
                <c:pt idx="9601">
                  <c:v>2016-06-15 19:12</c:v>
                </c:pt>
                <c:pt idx="9602">
                  <c:v>2016-06-15 19:12</c:v>
                </c:pt>
                <c:pt idx="9603">
                  <c:v>2016-06-15 19:12</c:v>
                </c:pt>
                <c:pt idx="9604">
                  <c:v>2016-06-15 19:12</c:v>
                </c:pt>
                <c:pt idx="9605">
                  <c:v>2016-06-15 19:12</c:v>
                </c:pt>
                <c:pt idx="9606">
                  <c:v>2016-06-15 19:12</c:v>
                </c:pt>
                <c:pt idx="9607">
                  <c:v>2016-06-15 19:12</c:v>
                </c:pt>
                <c:pt idx="9608">
                  <c:v>2016-06-15 19:12</c:v>
                </c:pt>
                <c:pt idx="9609">
                  <c:v>2016-06-15 19:12</c:v>
                </c:pt>
                <c:pt idx="9610">
                  <c:v>2016-06-15 19:12</c:v>
                </c:pt>
                <c:pt idx="9611">
                  <c:v>2016-06-15 19:13</c:v>
                </c:pt>
                <c:pt idx="9612">
                  <c:v>2016-06-15 19:13</c:v>
                </c:pt>
                <c:pt idx="9613">
                  <c:v>2016-06-15 19:13</c:v>
                </c:pt>
                <c:pt idx="9614">
                  <c:v>2016-06-15 19:13</c:v>
                </c:pt>
                <c:pt idx="9615">
                  <c:v>2016-06-15 19:13</c:v>
                </c:pt>
                <c:pt idx="9616">
                  <c:v>2016-06-15 19:13</c:v>
                </c:pt>
                <c:pt idx="9617">
                  <c:v>2016-06-15 19:13</c:v>
                </c:pt>
                <c:pt idx="9618">
                  <c:v>2016-06-15 19:13</c:v>
                </c:pt>
                <c:pt idx="9619">
                  <c:v>2016-06-15 19:13</c:v>
                </c:pt>
                <c:pt idx="9620">
                  <c:v>2016-06-15 19:13</c:v>
                </c:pt>
                <c:pt idx="9621">
                  <c:v>2016-06-15 19:13</c:v>
                </c:pt>
                <c:pt idx="9622">
                  <c:v>2016-06-15 19:13</c:v>
                </c:pt>
                <c:pt idx="9623">
                  <c:v>2016-06-15 19:13</c:v>
                </c:pt>
                <c:pt idx="9624">
                  <c:v>2016-06-15 19:13</c:v>
                </c:pt>
                <c:pt idx="9625">
                  <c:v>2016-06-15 19:13</c:v>
                </c:pt>
                <c:pt idx="9626">
                  <c:v>2016-06-15 19:13</c:v>
                </c:pt>
                <c:pt idx="9627">
                  <c:v>2016-06-15 19:13</c:v>
                </c:pt>
                <c:pt idx="9628">
                  <c:v>2016-06-15 19:13</c:v>
                </c:pt>
                <c:pt idx="9629">
                  <c:v>2016-06-15 19:13</c:v>
                </c:pt>
                <c:pt idx="9630">
                  <c:v>2016-06-15 19:13</c:v>
                </c:pt>
                <c:pt idx="9631">
                  <c:v>2016-06-15 19:13</c:v>
                </c:pt>
                <c:pt idx="9632">
                  <c:v>2016-06-15 19:13</c:v>
                </c:pt>
                <c:pt idx="9633">
                  <c:v>2016-06-15 19:13</c:v>
                </c:pt>
                <c:pt idx="9634">
                  <c:v>2016-06-15 19:13</c:v>
                </c:pt>
                <c:pt idx="9635">
                  <c:v>2016-06-15 19:13</c:v>
                </c:pt>
                <c:pt idx="9636">
                  <c:v>2016-06-15 19:13</c:v>
                </c:pt>
                <c:pt idx="9637">
                  <c:v>2016-06-15 19:13</c:v>
                </c:pt>
                <c:pt idx="9638">
                  <c:v>2016-06-15 19:13</c:v>
                </c:pt>
                <c:pt idx="9639">
                  <c:v>2016-06-15 19:13</c:v>
                </c:pt>
                <c:pt idx="9640">
                  <c:v>2016-06-15 19:13</c:v>
                </c:pt>
                <c:pt idx="9641">
                  <c:v>2016-06-15 19:13</c:v>
                </c:pt>
                <c:pt idx="9642">
                  <c:v>2016-06-15 19:13</c:v>
                </c:pt>
                <c:pt idx="9643">
                  <c:v>2016-06-15 19:13</c:v>
                </c:pt>
                <c:pt idx="9644">
                  <c:v>2016-06-15 19:13</c:v>
                </c:pt>
                <c:pt idx="9645">
                  <c:v>2016-06-15 19:13</c:v>
                </c:pt>
                <c:pt idx="9646">
                  <c:v>2016-06-15 19:13</c:v>
                </c:pt>
                <c:pt idx="9647">
                  <c:v>2016-06-15 19:13</c:v>
                </c:pt>
                <c:pt idx="9648">
                  <c:v>2016-06-15 19:13</c:v>
                </c:pt>
                <c:pt idx="9649">
                  <c:v>2016-06-15 19:13</c:v>
                </c:pt>
                <c:pt idx="9650">
                  <c:v>2016-06-15 19:13</c:v>
                </c:pt>
                <c:pt idx="9651">
                  <c:v>2016-06-15 19:13</c:v>
                </c:pt>
                <c:pt idx="9652">
                  <c:v>2016-06-15 19:13</c:v>
                </c:pt>
                <c:pt idx="9653">
                  <c:v>2016-06-15 19:13</c:v>
                </c:pt>
                <c:pt idx="9654">
                  <c:v>2016-06-15 19:13</c:v>
                </c:pt>
                <c:pt idx="9655">
                  <c:v>2016-06-15 19:13</c:v>
                </c:pt>
                <c:pt idx="9656">
                  <c:v>2016-06-15 19:13</c:v>
                </c:pt>
                <c:pt idx="9657">
                  <c:v>2016-06-15 19:13</c:v>
                </c:pt>
                <c:pt idx="9658">
                  <c:v>2016-06-15 19:13</c:v>
                </c:pt>
                <c:pt idx="9659">
                  <c:v>2016-06-15 19:13</c:v>
                </c:pt>
                <c:pt idx="9660">
                  <c:v>2016-06-15 19:13</c:v>
                </c:pt>
                <c:pt idx="9661">
                  <c:v>2016-06-15 19:13</c:v>
                </c:pt>
                <c:pt idx="9662">
                  <c:v>2016-06-15 19:13</c:v>
                </c:pt>
                <c:pt idx="9663">
                  <c:v>2016-06-15 19:13</c:v>
                </c:pt>
                <c:pt idx="9664">
                  <c:v>2016-06-15 19:13</c:v>
                </c:pt>
                <c:pt idx="9665">
                  <c:v>2016-06-15 19:14</c:v>
                </c:pt>
                <c:pt idx="9666">
                  <c:v>2016-06-15 19:14</c:v>
                </c:pt>
                <c:pt idx="9667">
                  <c:v>2016-06-15 19:14</c:v>
                </c:pt>
                <c:pt idx="9668">
                  <c:v>2016-06-15 19:14</c:v>
                </c:pt>
                <c:pt idx="9669">
                  <c:v>2016-06-15 19:14</c:v>
                </c:pt>
                <c:pt idx="9670">
                  <c:v>2016-06-15 19:14</c:v>
                </c:pt>
                <c:pt idx="9671">
                  <c:v>2016-06-15 19:14</c:v>
                </c:pt>
                <c:pt idx="9672">
                  <c:v>2016-06-15 19:14</c:v>
                </c:pt>
                <c:pt idx="9673">
                  <c:v>2016-06-15 19:14</c:v>
                </c:pt>
                <c:pt idx="9674">
                  <c:v>2016-06-15 19:14</c:v>
                </c:pt>
                <c:pt idx="9675">
                  <c:v>2016-06-15 19:14</c:v>
                </c:pt>
                <c:pt idx="9676">
                  <c:v>2016-06-15 19:14</c:v>
                </c:pt>
                <c:pt idx="9677">
                  <c:v>2016-06-15 19:14</c:v>
                </c:pt>
                <c:pt idx="9678">
                  <c:v>2016-06-15 19:14</c:v>
                </c:pt>
                <c:pt idx="9679">
                  <c:v>2016-06-15 19:14</c:v>
                </c:pt>
                <c:pt idx="9680">
                  <c:v>2016-06-15 19:14</c:v>
                </c:pt>
                <c:pt idx="9681">
                  <c:v>2016-06-15 19:14</c:v>
                </c:pt>
                <c:pt idx="9682">
                  <c:v>2016-06-15 19:14</c:v>
                </c:pt>
                <c:pt idx="9683">
                  <c:v>2016-06-15 19:14</c:v>
                </c:pt>
                <c:pt idx="9684">
                  <c:v>2016-06-15 19:14</c:v>
                </c:pt>
                <c:pt idx="9685">
                  <c:v>2016-06-15 19:14</c:v>
                </c:pt>
                <c:pt idx="9686">
                  <c:v>2016-06-15 19:14</c:v>
                </c:pt>
                <c:pt idx="9687">
                  <c:v>2016-06-15 19:14</c:v>
                </c:pt>
                <c:pt idx="9688">
                  <c:v>2016-06-15 19:14</c:v>
                </c:pt>
                <c:pt idx="9689">
                  <c:v>2016-06-15 19:14</c:v>
                </c:pt>
                <c:pt idx="9690">
                  <c:v>2016-06-15 19:14</c:v>
                </c:pt>
                <c:pt idx="9691">
                  <c:v>2016-06-15 19:14</c:v>
                </c:pt>
                <c:pt idx="9692">
                  <c:v>2016-06-15 19:14</c:v>
                </c:pt>
                <c:pt idx="9693">
                  <c:v>2016-06-15 19:14</c:v>
                </c:pt>
                <c:pt idx="9694">
                  <c:v>2016-06-15 19:14</c:v>
                </c:pt>
                <c:pt idx="9695">
                  <c:v>2016-06-15 19:14</c:v>
                </c:pt>
                <c:pt idx="9696">
                  <c:v>2016-06-15 19:14</c:v>
                </c:pt>
                <c:pt idx="9697">
                  <c:v>2016-06-15 19:14</c:v>
                </c:pt>
                <c:pt idx="9698">
                  <c:v>2016-06-15 19:14</c:v>
                </c:pt>
                <c:pt idx="9699">
                  <c:v>2016-06-15 19:14</c:v>
                </c:pt>
                <c:pt idx="9700">
                  <c:v>2016-06-15 19:14</c:v>
                </c:pt>
                <c:pt idx="9701">
                  <c:v>2016-06-15 19:14</c:v>
                </c:pt>
                <c:pt idx="9702">
                  <c:v>2016-06-15 19:14</c:v>
                </c:pt>
                <c:pt idx="9703">
                  <c:v>2016-06-15 19:14</c:v>
                </c:pt>
                <c:pt idx="9704">
                  <c:v>2016-06-15 19:14</c:v>
                </c:pt>
                <c:pt idx="9705">
                  <c:v>2016-06-15 19:14</c:v>
                </c:pt>
                <c:pt idx="9706">
                  <c:v>2016-06-15 19:14</c:v>
                </c:pt>
                <c:pt idx="9707">
                  <c:v>2016-06-15 19:14</c:v>
                </c:pt>
                <c:pt idx="9708">
                  <c:v>2016-06-15 19:14</c:v>
                </c:pt>
                <c:pt idx="9709">
                  <c:v>2016-06-15 19:14</c:v>
                </c:pt>
                <c:pt idx="9710">
                  <c:v>2016-06-15 19:14</c:v>
                </c:pt>
                <c:pt idx="9711">
                  <c:v>2016-06-15 19:14</c:v>
                </c:pt>
                <c:pt idx="9712">
                  <c:v>2016-06-15 19:14</c:v>
                </c:pt>
                <c:pt idx="9713">
                  <c:v>2016-06-15 19:14</c:v>
                </c:pt>
                <c:pt idx="9714">
                  <c:v>2016-06-15 19:14</c:v>
                </c:pt>
                <c:pt idx="9715">
                  <c:v>2016-06-15 19:14</c:v>
                </c:pt>
                <c:pt idx="9716">
                  <c:v>2016-06-15 19:14</c:v>
                </c:pt>
                <c:pt idx="9717">
                  <c:v>2016-06-15 19:14</c:v>
                </c:pt>
                <c:pt idx="9718">
                  <c:v>2016-06-15 19:14</c:v>
                </c:pt>
                <c:pt idx="9719">
                  <c:v>2016-06-15 19:14</c:v>
                </c:pt>
                <c:pt idx="9720">
                  <c:v>2016-06-15 19:14</c:v>
                </c:pt>
                <c:pt idx="9721">
                  <c:v>2016-06-15 19:14</c:v>
                </c:pt>
                <c:pt idx="9722">
                  <c:v>2016-06-15 19:15</c:v>
                </c:pt>
                <c:pt idx="9723">
                  <c:v>2016-06-15 19:15</c:v>
                </c:pt>
                <c:pt idx="9724">
                  <c:v>2016-06-15 19:15</c:v>
                </c:pt>
                <c:pt idx="9725">
                  <c:v>2016-06-15 19:15</c:v>
                </c:pt>
                <c:pt idx="9726">
                  <c:v>2016-06-15 19:15</c:v>
                </c:pt>
                <c:pt idx="9727">
                  <c:v>2016-06-15 19:15</c:v>
                </c:pt>
                <c:pt idx="9728">
                  <c:v>2016-06-15 19:15</c:v>
                </c:pt>
                <c:pt idx="9729">
                  <c:v>2016-06-15 19:15</c:v>
                </c:pt>
                <c:pt idx="9730">
                  <c:v>2016-06-15 19:15</c:v>
                </c:pt>
                <c:pt idx="9731">
                  <c:v>2016-06-15 19:15</c:v>
                </c:pt>
                <c:pt idx="9732">
                  <c:v>2016-06-15 19:15</c:v>
                </c:pt>
                <c:pt idx="9733">
                  <c:v>2016-06-15 19:15</c:v>
                </c:pt>
                <c:pt idx="9734">
                  <c:v>2016-06-15 19:15</c:v>
                </c:pt>
                <c:pt idx="9735">
                  <c:v>2016-06-15 19:15</c:v>
                </c:pt>
                <c:pt idx="9736">
                  <c:v>2016-06-15 19:15</c:v>
                </c:pt>
                <c:pt idx="9737">
                  <c:v>2016-06-15 19:15</c:v>
                </c:pt>
                <c:pt idx="9738">
                  <c:v>2016-06-15 19:15</c:v>
                </c:pt>
                <c:pt idx="9739">
                  <c:v>2016-06-15 19:15</c:v>
                </c:pt>
                <c:pt idx="9740">
                  <c:v>2016-06-15 19:15</c:v>
                </c:pt>
                <c:pt idx="9741">
                  <c:v>2016-06-15 19:15</c:v>
                </c:pt>
                <c:pt idx="9742">
                  <c:v>2016-06-15 19:15</c:v>
                </c:pt>
                <c:pt idx="9743">
                  <c:v>2016-06-15 19:15</c:v>
                </c:pt>
                <c:pt idx="9744">
                  <c:v>2016-06-15 19:15</c:v>
                </c:pt>
                <c:pt idx="9745">
                  <c:v>2016-06-15 19:15</c:v>
                </c:pt>
                <c:pt idx="9746">
                  <c:v>2016-06-15 19:15</c:v>
                </c:pt>
                <c:pt idx="9747">
                  <c:v>2016-06-15 19:15</c:v>
                </c:pt>
                <c:pt idx="9748">
                  <c:v>2016-06-15 19:15</c:v>
                </c:pt>
                <c:pt idx="9749">
                  <c:v>2016-06-15 19:15</c:v>
                </c:pt>
                <c:pt idx="9750">
                  <c:v>2016-06-15 19:15</c:v>
                </c:pt>
                <c:pt idx="9751">
                  <c:v>2016-06-15 19:15</c:v>
                </c:pt>
                <c:pt idx="9752">
                  <c:v>2016-06-15 19:15</c:v>
                </c:pt>
                <c:pt idx="9753">
                  <c:v>2016-06-15 19:15</c:v>
                </c:pt>
                <c:pt idx="9754">
                  <c:v>2016-06-15 19:15</c:v>
                </c:pt>
                <c:pt idx="9755">
                  <c:v>2016-06-15 19:15</c:v>
                </c:pt>
                <c:pt idx="9756">
                  <c:v>2016-06-15 19:15</c:v>
                </c:pt>
                <c:pt idx="9757">
                  <c:v>2016-06-15 19:15</c:v>
                </c:pt>
                <c:pt idx="9758">
                  <c:v>2016-06-15 19:15</c:v>
                </c:pt>
                <c:pt idx="9759">
                  <c:v>2016-06-15 19:15</c:v>
                </c:pt>
                <c:pt idx="9760">
                  <c:v>2016-06-15 19:15</c:v>
                </c:pt>
                <c:pt idx="9761">
                  <c:v>2016-06-15 19:15</c:v>
                </c:pt>
                <c:pt idx="9762">
                  <c:v>2016-06-15 19:15</c:v>
                </c:pt>
                <c:pt idx="9763">
                  <c:v>2016-06-15 19:15</c:v>
                </c:pt>
                <c:pt idx="9764">
                  <c:v>2016-06-15 19:15</c:v>
                </c:pt>
                <c:pt idx="9765">
                  <c:v>2016-06-15 19:15</c:v>
                </c:pt>
                <c:pt idx="9766">
                  <c:v>2016-06-15 19:15</c:v>
                </c:pt>
                <c:pt idx="9767">
                  <c:v>2016-06-15 19:15</c:v>
                </c:pt>
                <c:pt idx="9768">
                  <c:v>2016-06-15 19:15</c:v>
                </c:pt>
                <c:pt idx="9769">
                  <c:v>2016-06-15 19:15</c:v>
                </c:pt>
                <c:pt idx="9770">
                  <c:v>2016-06-15 19:15</c:v>
                </c:pt>
                <c:pt idx="9771">
                  <c:v>2016-06-15 19:15</c:v>
                </c:pt>
                <c:pt idx="9772">
                  <c:v>2016-06-15 19:15</c:v>
                </c:pt>
                <c:pt idx="9773">
                  <c:v>2016-06-15 19:15</c:v>
                </c:pt>
                <c:pt idx="9774">
                  <c:v>2016-06-15 19:15</c:v>
                </c:pt>
                <c:pt idx="9775">
                  <c:v>2016-06-15 19:15</c:v>
                </c:pt>
                <c:pt idx="9776">
                  <c:v>2016-06-15 19:15</c:v>
                </c:pt>
                <c:pt idx="9777">
                  <c:v>2016-06-15 19:15</c:v>
                </c:pt>
                <c:pt idx="9778">
                  <c:v>2016-06-15 19:15</c:v>
                </c:pt>
                <c:pt idx="9779">
                  <c:v>2016-06-15 19:16</c:v>
                </c:pt>
                <c:pt idx="9780">
                  <c:v>2016-06-15 19:16</c:v>
                </c:pt>
                <c:pt idx="9781">
                  <c:v>2016-06-15 19:16</c:v>
                </c:pt>
                <c:pt idx="9782">
                  <c:v>2016-06-15 19:16</c:v>
                </c:pt>
                <c:pt idx="9783">
                  <c:v>2016-06-15 19:16</c:v>
                </c:pt>
                <c:pt idx="9784">
                  <c:v>2016-06-15 19:16</c:v>
                </c:pt>
                <c:pt idx="9785">
                  <c:v>2016-06-15 19:16</c:v>
                </c:pt>
                <c:pt idx="9786">
                  <c:v>2016-06-15 19:16</c:v>
                </c:pt>
                <c:pt idx="9787">
                  <c:v>2016-06-15 19:16</c:v>
                </c:pt>
                <c:pt idx="9788">
                  <c:v>2016-06-15 19:16</c:v>
                </c:pt>
                <c:pt idx="9789">
                  <c:v>2016-06-15 19:16</c:v>
                </c:pt>
                <c:pt idx="9790">
                  <c:v>2016-06-15 19:16</c:v>
                </c:pt>
                <c:pt idx="9791">
                  <c:v>2016-06-15 19:16</c:v>
                </c:pt>
                <c:pt idx="9792">
                  <c:v>2016-06-15 19:16</c:v>
                </c:pt>
                <c:pt idx="9793">
                  <c:v>2016-06-15 19:16</c:v>
                </c:pt>
                <c:pt idx="9794">
                  <c:v>2016-06-15 19:16</c:v>
                </c:pt>
                <c:pt idx="9795">
                  <c:v>2016-06-15 19:16</c:v>
                </c:pt>
                <c:pt idx="9796">
                  <c:v>2016-06-15 19:16</c:v>
                </c:pt>
                <c:pt idx="9797">
                  <c:v>2016-06-15 19:16</c:v>
                </c:pt>
                <c:pt idx="9798">
                  <c:v>2016-06-15 19:16</c:v>
                </c:pt>
                <c:pt idx="9799">
                  <c:v>2016-06-15 19:16</c:v>
                </c:pt>
                <c:pt idx="9800">
                  <c:v>2016-06-15 19:16</c:v>
                </c:pt>
                <c:pt idx="9801">
                  <c:v>2016-06-15 19:16</c:v>
                </c:pt>
                <c:pt idx="9802">
                  <c:v>2016-06-15 19:16</c:v>
                </c:pt>
                <c:pt idx="9803">
                  <c:v>2016-06-15 19:16</c:v>
                </c:pt>
                <c:pt idx="9804">
                  <c:v>2016-06-15 19:16</c:v>
                </c:pt>
                <c:pt idx="9805">
                  <c:v>2016-06-15 19:16</c:v>
                </c:pt>
                <c:pt idx="9806">
                  <c:v>2016-06-15 19:16</c:v>
                </c:pt>
                <c:pt idx="9807">
                  <c:v>2016-06-15 19:16</c:v>
                </c:pt>
                <c:pt idx="9808">
                  <c:v>2016-06-15 19:16</c:v>
                </c:pt>
                <c:pt idx="9809">
                  <c:v>2016-06-15 19:16</c:v>
                </c:pt>
                <c:pt idx="9810">
                  <c:v>2016-06-15 19:16</c:v>
                </c:pt>
                <c:pt idx="9811">
                  <c:v>2016-06-15 19:16</c:v>
                </c:pt>
                <c:pt idx="9812">
                  <c:v>2016-06-15 19:16</c:v>
                </c:pt>
                <c:pt idx="9813">
                  <c:v>2016-06-15 19:16</c:v>
                </c:pt>
                <c:pt idx="9814">
                  <c:v>2016-06-15 19:16</c:v>
                </c:pt>
                <c:pt idx="9815">
                  <c:v>2016-06-15 19:16</c:v>
                </c:pt>
                <c:pt idx="9816">
                  <c:v>2016-06-15 19:16</c:v>
                </c:pt>
                <c:pt idx="9817">
                  <c:v>2016-06-15 19:16</c:v>
                </c:pt>
                <c:pt idx="9818">
                  <c:v>2016-06-15 19:16</c:v>
                </c:pt>
                <c:pt idx="9819">
                  <c:v>2016-06-15 19:16</c:v>
                </c:pt>
                <c:pt idx="9820">
                  <c:v>2016-06-15 19:16</c:v>
                </c:pt>
                <c:pt idx="9821">
                  <c:v>2016-06-15 19:16</c:v>
                </c:pt>
                <c:pt idx="9822">
                  <c:v>2016-06-15 19:16</c:v>
                </c:pt>
                <c:pt idx="9823">
                  <c:v>2016-06-15 19:16</c:v>
                </c:pt>
                <c:pt idx="9824">
                  <c:v>2016-06-15 19:16</c:v>
                </c:pt>
                <c:pt idx="9825">
                  <c:v>2016-06-15 19:16</c:v>
                </c:pt>
                <c:pt idx="9826">
                  <c:v>2016-06-15 19:16</c:v>
                </c:pt>
                <c:pt idx="9827">
                  <c:v>2016-06-15 19:16</c:v>
                </c:pt>
                <c:pt idx="9828">
                  <c:v>2016-06-15 19:16</c:v>
                </c:pt>
                <c:pt idx="9829">
                  <c:v>2016-06-15 19:16</c:v>
                </c:pt>
                <c:pt idx="9830">
                  <c:v>2016-06-15 19:16</c:v>
                </c:pt>
                <c:pt idx="9831">
                  <c:v>2016-06-15 19:16</c:v>
                </c:pt>
                <c:pt idx="9832">
                  <c:v>2016-06-15 19:16</c:v>
                </c:pt>
                <c:pt idx="9833">
                  <c:v>2016-06-15 19:17</c:v>
                </c:pt>
                <c:pt idx="9834">
                  <c:v>2016-06-15 19:17</c:v>
                </c:pt>
                <c:pt idx="9835">
                  <c:v>2016-06-15 19:17</c:v>
                </c:pt>
                <c:pt idx="9836">
                  <c:v>2016-06-15 19:17</c:v>
                </c:pt>
                <c:pt idx="9837">
                  <c:v>2016-06-15 19:17</c:v>
                </c:pt>
                <c:pt idx="9838">
                  <c:v>2016-06-15 19:17</c:v>
                </c:pt>
                <c:pt idx="9839">
                  <c:v>2016-06-15 19:17</c:v>
                </c:pt>
                <c:pt idx="9840">
                  <c:v>2016-06-15 19:17</c:v>
                </c:pt>
                <c:pt idx="9841">
                  <c:v>2016-06-15 19:17</c:v>
                </c:pt>
                <c:pt idx="9842">
                  <c:v>2016-06-15 19:17</c:v>
                </c:pt>
                <c:pt idx="9843">
                  <c:v>2016-06-15 19:17</c:v>
                </c:pt>
                <c:pt idx="9844">
                  <c:v>2016-06-15 19:17</c:v>
                </c:pt>
                <c:pt idx="9845">
                  <c:v>2016-06-15 19:17</c:v>
                </c:pt>
                <c:pt idx="9846">
                  <c:v>2016-06-15 19:17</c:v>
                </c:pt>
                <c:pt idx="9847">
                  <c:v>2016-06-15 19:17</c:v>
                </c:pt>
                <c:pt idx="9848">
                  <c:v>2016-06-15 19:17</c:v>
                </c:pt>
                <c:pt idx="9849">
                  <c:v>2016-06-15 19:17</c:v>
                </c:pt>
                <c:pt idx="9850">
                  <c:v>2016-06-15 19:17</c:v>
                </c:pt>
                <c:pt idx="9851">
                  <c:v>2016-06-15 19:17</c:v>
                </c:pt>
                <c:pt idx="9852">
                  <c:v>2016-06-15 19:17</c:v>
                </c:pt>
                <c:pt idx="9853">
                  <c:v>2016-06-15 19:17</c:v>
                </c:pt>
                <c:pt idx="9854">
                  <c:v>2016-06-15 19:17</c:v>
                </c:pt>
                <c:pt idx="9855">
                  <c:v>2016-06-15 19:17</c:v>
                </c:pt>
                <c:pt idx="9856">
                  <c:v>2016-06-15 19:17</c:v>
                </c:pt>
                <c:pt idx="9857">
                  <c:v>2016-06-15 19:17</c:v>
                </c:pt>
                <c:pt idx="9858">
                  <c:v>2016-06-15 19:17</c:v>
                </c:pt>
                <c:pt idx="9859">
                  <c:v>2016-06-15 19:17</c:v>
                </c:pt>
                <c:pt idx="9860">
                  <c:v>2016-06-15 19:17</c:v>
                </c:pt>
                <c:pt idx="9861">
                  <c:v>2016-06-15 19:17</c:v>
                </c:pt>
                <c:pt idx="9862">
                  <c:v>2016-06-15 19:17</c:v>
                </c:pt>
                <c:pt idx="9863">
                  <c:v>2016-06-15 19:17</c:v>
                </c:pt>
                <c:pt idx="9864">
                  <c:v>2016-06-15 19:17</c:v>
                </c:pt>
                <c:pt idx="9865">
                  <c:v>2016-06-15 19:17</c:v>
                </c:pt>
                <c:pt idx="9866">
                  <c:v>2016-06-15 19:17</c:v>
                </c:pt>
                <c:pt idx="9867">
                  <c:v>2016-06-15 19:17</c:v>
                </c:pt>
                <c:pt idx="9868">
                  <c:v>2016-06-15 19:17</c:v>
                </c:pt>
                <c:pt idx="9869">
                  <c:v>2016-06-15 19:17</c:v>
                </c:pt>
                <c:pt idx="9870">
                  <c:v>2016-06-15 19:17</c:v>
                </c:pt>
                <c:pt idx="9871">
                  <c:v>2016-06-15 19:17</c:v>
                </c:pt>
                <c:pt idx="9872">
                  <c:v>2016-06-15 19:17</c:v>
                </c:pt>
                <c:pt idx="9873">
                  <c:v>2016-06-15 19:17</c:v>
                </c:pt>
                <c:pt idx="9874">
                  <c:v>2016-06-15 19:17</c:v>
                </c:pt>
                <c:pt idx="9875">
                  <c:v>2016-06-15 19:17</c:v>
                </c:pt>
                <c:pt idx="9876">
                  <c:v>2016-06-15 19:17</c:v>
                </c:pt>
                <c:pt idx="9877">
                  <c:v>2016-06-15 19:17</c:v>
                </c:pt>
                <c:pt idx="9878">
                  <c:v>2016-06-15 19:17</c:v>
                </c:pt>
                <c:pt idx="9879">
                  <c:v>2016-06-15 19:17</c:v>
                </c:pt>
                <c:pt idx="9880">
                  <c:v>2016-06-15 19:17</c:v>
                </c:pt>
                <c:pt idx="9881">
                  <c:v>2016-06-15 19:17</c:v>
                </c:pt>
                <c:pt idx="9882">
                  <c:v>2016-06-15 19:17</c:v>
                </c:pt>
                <c:pt idx="9883">
                  <c:v>2016-06-15 19:17</c:v>
                </c:pt>
                <c:pt idx="9884">
                  <c:v>2016-06-15 19:17</c:v>
                </c:pt>
                <c:pt idx="9885">
                  <c:v>2016-06-15 19:17</c:v>
                </c:pt>
                <c:pt idx="9886">
                  <c:v>2016-06-15 19:17</c:v>
                </c:pt>
                <c:pt idx="9887">
                  <c:v>2016-06-15 19:17</c:v>
                </c:pt>
                <c:pt idx="9888">
                  <c:v>2016-06-15 19:17</c:v>
                </c:pt>
                <c:pt idx="9889">
                  <c:v>2016-06-15 19:17</c:v>
                </c:pt>
                <c:pt idx="9890">
                  <c:v>2016-06-15 19:17</c:v>
                </c:pt>
                <c:pt idx="9891">
                  <c:v>2016-06-15 19:18</c:v>
                </c:pt>
                <c:pt idx="9892">
                  <c:v>2016-06-15 19:18</c:v>
                </c:pt>
                <c:pt idx="9893">
                  <c:v>2016-06-15 19:18</c:v>
                </c:pt>
                <c:pt idx="9894">
                  <c:v>2016-06-15 19:18</c:v>
                </c:pt>
                <c:pt idx="9895">
                  <c:v>2016-06-15 19:18</c:v>
                </c:pt>
                <c:pt idx="9896">
                  <c:v>2016-06-15 19:18</c:v>
                </c:pt>
                <c:pt idx="9897">
                  <c:v>2016-06-15 19:18</c:v>
                </c:pt>
                <c:pt idx="9898">
                  <c:v>2016-06-15 19:18</c:v>
                </c:pt>
                <c:pt idx="9899">
                  <c:v>2016-06-15 19:18</c:v>
                </c:pt>
                <c:pt idx="9900">
                  <c:v>2016-06-15 19:18</c:v>
                </c:pt>
                <c:pt idx="9901">
                  <c:v>2016-06-15 19:18</c:v>
                </c:pt>
                <c:pt idx="9902">
                  <c:v>2016-06-15 19:18</c:v>
                </c:pt>
                <c:pt idx="9903">
                  <c:v>2016-06-15 19:18</c:v>
                </c:pt>
                <c:pt idx="9904">
                  <c:v>2016-06-15 19:18</c:v>
                </c:pt>
                <c:pt idx="9905">
                  <c:v>2016-06-15 19:18</c:v>
                </c:pt>
                <c:pt idx="9906">
                  <c:v>2016-06-15 19:18</c:v>
                </c:pt>
                <c:pt idx="9907">
                  <c:v>2016-06-15 19:18</c:v>
                </c:pt>
                <c:pt idx="9908">
                  <c:v>2016-06-15 19:18</c:v>
                </c:pt>
                <c:pt idx="9909">
                  <c:v>2016-06-15 19:18</c:v>
                </c:pt>
                <c:pt idx="9910">
                  <c:v>2016-06-15 19:18</c:v>
                </c:pt>
                <c:pt idx="9911">
                  <c:v>2016-06-15 19:18</c:v>
                </c:pt>
                <c:pt idx="9912">
                  <c:v>2016-06-15 19:18</c:v>
                </c:pt>
                <c:pt idx="9913">
                  <c:v>2016-06-15 19:18</c:v>
                </c:pt>
                <c:pt idx="9914">
                  <c:v>2016-06-15 19:18</c:v>
                </c:pt>
                <c:pt idx="9915">
                  <c:v>2016-06-15 19:18</c:v>
                </c:pt>
                <c:pt idx="9916">
                  <c:v>2016-06-15 19:18</c:v>
                </c:pt>
                <c:pt idx="9917">
                  <c:v>2016-06-15 19:18</c:v>
                </c:pt>
                <c:pt idx="9918">
                  <c:v>2016-06-15 19:18</c:v>
                </c:pt>
                <c:pt idx="9919">
                  <c:v>2016-06-15 19:18</c:v>
                </c:pt>
                <c:pt idx="9920">
                  <c:v>2016-06-15 19:18</c:v>
                </c:pt>
                <c:pt idx="9921">
                  <c:v>2016-06-15 19:18</c:v>
                </c:pt>
                <c:pt idx="9922">
                  <c:v>2016-06-15 19:18</c:v>
                </c:pt>
                <c:pt idx="9923">
                  <c:v>2016-06-15 19:18</c:v>
                </c:pt>
                <c:pt idx="9924">
                  <c:v>2016-06-15 19:18</c:v>
                </c:pt>
                <c:pt idx="9925">
                  <c:v>2016-06-15 19:18</c:v>
                </c:pt>
                <c:pt idx="9926">
                  <c:v>2016-06-15 19:18</c:v>
                </c:pt>
                <c:pt idx="9927">
                  <c:v>2016-06-15 19:18</c:v>
                </c:pt>
                <c:pt idx="9928">
                  <c:v>2016-06-15 19:18</c:v>
                </c:pt>
                <c:pt idx="9929">
                  <c:v>2016-06-15 19:18</c:v>
                </c:pt>
                <c:pt idx="9930">
                  <c:v>2016-06-15 19:18</c:v>
                </c:pt>
                <c:pt idx="9931">
                  <c:v>2016-06-15 19:18</c:v>
                </c:pt>
                <c:pt idx="9932">
                  <c:v>2016-06-15 19:18</c:v>
                </c:pt>
                <c:pt idx="9933">
                  <c:v>2016-06-15 19:18</c:v>
                </c:pt>
                <c:pt idx="9934">
                  <c:v>2016-06-15 19:18</c:v>
                </c:pt>
                <c:pt idx="9935">
                  <c:v>2016-06-15 19:18</c:v>
                </c:pt>
                <c:pt idx="9936">
                  <c:v>2016-06-15 19:18</c:v>
                </c:pt>
                <c:pt idx="9937">
                  <c:v>2016-06-15 19:18</c:v>
                </c:pt>
                <c:pt idx="9938">
                  <c:v>2016-06-15 19:18</c:v>
                </c:pt>
                <c:pt idx="9939">
                  <c:v>2016-06-15 19:18</c:v>
                </c:pt>
                <c:pt idx="9940">
                  <c:v>2016-06-15 19:18</c:v>
                </c:pt>
                <c:pt idx="9941">
                  <c:v>2016-06-15 19:18</c:v>
                </c:pt>
                <c:pt idx="9942">
                  <c:v>2016-06-15 19:18</c:v>
                </c:pt>
                <c:pt idx="9943">
                  <c:v>2016-06-15 19:18</c:v>
                </c:pt>
                <c:pt idx="9944">
                  <c:v>2016-06-15 19:18</c:v>
                </c:pt>
                <c:pt idx="9945">
                  <c:v>2016-06-15 19:18</c:v>
                </c:pt>
                <c:pt idx="9946">
                  <c:v>2016-06-15 19:18</c:v>
                </c:pt>
                <c:pt idx="9947">
                  <c:v>2016-06-15 19:18</c:v>
                </c:pt>
                <c:pt idx="9948">
                  <c:v>2016-06-15 19:19</c:v>
                </c:pt>
                <c:pt idx="9949">
                  <c:v>2016-06-15 19:19</c:v>
                </c:pt>
                <c:pt idx="9950">
                  <c:v>2016-06-15 19:19</c:v>
                </c:pt>
                <c:pt idx="9951">
                  <c:v>2016-06-15 19:19</c:v>
                </c:pt>
                <c:pt idx="9952">
                  <c:v>2016-06-15 19:19</c:v>
                </c:pt>
                <c:pt idx="9953">
                  <c:v>2016-06-15 19:19</c:v>
                </c:pt>
                <c:pt idx="9954">
                  <c:v>2016-06-15 19:19</c:v>
                </c:pt>
                <c:pt idx="9955">
                  <c:v>2016-06-15 19:19</c:v>
                </c:pt>
                <c:pt idx="9956">
                  <c:v>2016-06-15 19:19</c:v>
                </c:pt>
                <c:pt idx="9957">
                  <c:v>2016-06-15 19:19</c:v>
                </c:pt>
                <c:pt idx="9958">
                  <c:v>2016-06-15 19:19</c:v>
                </c:pt>
                <c:pt idx="9959">
                  <c:v>2016-06-15 19:19</c:v>
                </c:pt>
                <c:pt idx="9960">
                  <c:v>2016-06-15 19:19</c:v>
                </c:pt>
                <c:pt idx="9961">
                  <c:v>2016-06-15 19:19</c:v>
                </c:pt>
                <c:pt idx="9962">
                  <c:v>2016-06-15 19:19</c:v>
                </c:pt>
                <c:pt idx="9963">
                  <c:v>2016-06-15 19:19</c:v>
                </c:pt>
                <c:pt idx="9964">
                  <c:v>2016-06-15 19:19</c:v>
                </c:pt>
                <c:pt idx="9965">
                  <c:v>2016-06-15 19:19</c:v>
                </c:pt>
                <c:pt idx="9966">
                  <c:v>2016-06-15 19:19</c:v>
                </c:pt>
                <c:pt idx="9967">
                  <c:v>2016-06-15 19:19</c:v>
                </c:pt>
                <c:pt idx="9968">
                  <c:v>2016-06-15 19:19</c:v>
                </c:pt>
                <c:pt idx="9969">
                  <c:v>2016-06-15 19:19</c:v>
                </c:pt>
                <c:pt idx="9970">
                  <c:v>2016-06-15 19:19</c:v>
                </c:pt>
                <c:pt idx="9971">
                  <c:v>2016-06-15 19:19</c:v>
                </c:pt>
                <c:pt idx="9972">
                  <c:v>2016-06-15 19:19</c:v>
                </c:pt>
                <c:pt idx="9973">
                  <c:v>2016-06-15 19:19</c:v>
                </c:pt>
                <c:pt idx="9974">
                  <c:v>2016-06-15 19:19</c:v>
                </c:pt>
                <c:pt idx="9975">
                  <c:v>2016-06-15 19:19</c:v>
                </c:pt>
                <c:pt idx="9976">
                  <c:v>2016-06-15 19:19</c:v>
                </c:pt>
                <c:pt idx="9977">
                  <c:v>2016-06-15 19:19</c:v>
                </c:pt>
                <c:pt idx="9978">
                  <c:v>2016-06-15 19:19</c:v>
                </c:pt>
                <c:pt idx="9979">
                  <c:v>2016-06-15 19:19</c:v>
                </c:pt>
                <c:pt idx="9980">
                  <c:v>2016-06-15 19:19</c:v>
                </c:pt>
                <c:pt idx="9981">
                  <c:v>2016-06-15 19:19</c:v>
                </c:pt>
                <c:pt idx="9982">
                  <c:v>2016-06-15 19:19</c:v>
                </c:pt>
                <c:pt idx="9983">
                  <c:v>2016-06-15 19:19</c:v>
                </c:pt>
                <c:pt idx="9984">
                  <c:v>2016-06-15 19:19</c:v>
                </c:pt>
                <c:pt idx="9985">
                  <c:v>2016-06-15 19:19</c:v>
                </c:pt>
                <c:pt idx="9986">
                  <c:v>2016-06-15 19:19</c:v>
                </c:pt>
                <c:pt idx="9987">
                  <c:v>2016-06-15 19:19</c:v>
                </c:pt>
                <c:pt idx="9988">
                  <c:v>2016-06-15 19:19</c:v>
                </c:pt>
                <c:pt idx="9989">
                  <c:v>2016-06-15 19:19</c:v>
                </c:pt>
                <c:pt idx="9990">
                  <c:v>2016-06-15 19:19</c:v>
                </c:pt>
                <c:pt idx="9991">
                  <c:v>2016-06-15 19:19</c:v>
                </c:pt>
                <c:pt idx="9992">
                  <c:v>2016-06-15 19:19</c:v>
                </c:pt>
                <c:pt idx="9993">
                  <c:v>2016-06-15 19:19</c:v>
                </c:pt>
                <c:pt idx="9994">
                  <c:v>2016-06-15 19:19</c:v>
                </c:pt>
                <c:pt idx="9995">
                  <c:v>2016-06-15 19:19</c:v>
                </c:pt>
                <c:pt idx="9996">
                  <c:v>2016-06-15 19:19</c:v>
                </c:pt>
                <c:pt idx="9997">
                  <c:v>2016-06-15 19:19</c:v>
                </c:pt>
                <c:pt idx="9998">
                  <c:v>2016-06-15 19:19</c:v>
                </c:pt>
                <c:pt idx="9999">
                  <c:v>2016-06-15 19:19</c:v>
                </c:pt>
                <c:pt idx="10000">
                  <c:v>2016-06-15 19:19</c:v>
                </c:pt>
                <c:pt idx="10001">
                  <c:v>2016-06-15 19:19</c:v>
                </c:pt>
                <c:pt idx="10002">
                  <c:v>2016-06-15 19:19</c:v>
                </c:pt>
                <c:pt idx="10003">
                  <c:v>2016-06-15 19:19</c:v>
                </c:pt>
                <c:pt idx="10004">
                  <c:v>2016-06-15 19:19</c:v>
                </c:pt>
                <c:pt idx="10005">
                  <c:v>2016-06-15 19:20</c:v>
                </c:pt>
                <c:pt idx="10006">
                  <c:v>2016-06-15 19:20</c:v>
                </c:pt>
                <c:pt idx="10007">
                  <c:v>2016-06-15 19:20</c:v>
                </c:pt>
                <c:pt idx="10008">
                  <c:v>2016-06-15 19:20</c:v>
                </c:pt>
                <c:pt idx="10009">
                  <c:v>2016-06-15 19:20</c:v>
                </c:pt>
                <c:pt idx="10010">
                  <c:v>2016-06-15 19:20</c:v>
                </c:pt>
                <c:pt idx="10011">
                  <c:v>2016-06-15 19:20</c:v>
                </c:pt>
                <c:pt idx="10012">
                  <c:v>2016-06-15 19:20</c:v>
                </c:pt>
                <c:pt idx="10013">
                  <c:v>2016-06-15 19:20</c:v>
                </c:pt>
                <c:pt idx="10014">
                  <c:v>2016-06-15 19:20</c:v>
                </c:pt>
                <c:pt idx="10015">
                  <c:v>2016-06-15 19:20</c:v>
                </c:pt>
                <c:pt idx="10016">
                  <c:v>2016-06-15 19:20</c:v>
                </c:pt>
                <c:pt idx="10017">
                  <c:v>2016-06-15 19:20</c:v>
                </c:pt>
                <c:pt idx="10018">
                  <c:v>2016-06-15 19:20</c:v>
                </c:pt>
                <c:pt idx="10019">
                  <c:v>2016-06-15 19:20</c:v>
                </c:pt>
                <c:pt idx="10020">
                  <c:v>2016-06-15 19:20</c:v>
                </c:pt>
                <c:pt idx="10021">
                  <c:v>2016-06-15 19:20</c:v>
                </c:pt>
                <c:pt idx="10022">
                  <c:v>2016-06-15 19:20</c:v>
                </c:pt>
                <c:pt idx="10023">
                  <c:v>2016-06-15 19:20</c:v>
                </c:pt>
                <c:pt idx="10024">
                  <c:v>2016-06-15 19:20</c:v>
                </c:pt>
                <c:pt idx="10025">
                  <c:v>2016-06-15 19:20</c:v>
                </c:pt>
                <c:pt idx="10026">
                  <c:v>2016-06-15 19:20</c:v>
                </c:pt>
                <c:pt idx="10027">
                  <c:v>2016-06-15 19:20</c:v>
                </c:pt>
                <c:pt idx="10028">
                  <c:v>2016-06-15 19:20</c:v>
                </c:pt>
                <c:pt idx="10029">
                  <c:v>2016-06-15 19:20</c:v>
                </c:pt>
                <c:pt idx="10030">
                  <c:v>2016-06-15 19:20</c:v>
                </c:pt>
                <c:pt idx="10031">
                  <c:v>2016-06-15 19:20</c:v>
                </c:pt>
                <c:pt idx="10032">
                  <c:v>2016-06-15 19:20</c:v>
                </c:pt>
                <c:pt idx="10033">
                  <c:v>2016-06-15 19:20</c:v>
                </c:pt>
                <c:pt idx="10034">
                  <c:v>2016-06-15 19:20</c:v>
                </c:pt>
                <c:pt idx="10035">
                  <c:v>2016-06-15 19:20</c:v>
                </c:pt>
                <c:pt idx="10036">
                  <c:v>2016-06-15 19:20</c:v>
                </c:pt>
                <c:pt idx="10037">
                  <c:v>2016-06-15 19:20</c:v>
                </c:pt>
                <c:pt idx="10038">
                  <c:v>2016-06-15 19:20</c:v>
                </c:pt>
                <c:pt idx="10039">
                  <c:v>2016-06-15 19:20</c:v>
                </c:pt>
                <c:pt idx="10040">
                  <c:v>2016-06-15 19:20</c:v>
                </c:pt>
                <c:pt idx="10041">
                  <c:v>2016-06-15 19:20</c:v>
                </c:pt>
                <c:pt idx="10042">
                  <c:v>2016-06-15 19:20</c:v>
                </c:pt>
                <c:pt idx="10043">
                  <c:v>2016-06-15 19:20</c:v>
                </c:pt>
                <c:pt idx="10044">
                  <c:v>2016-06-15 19:20</c:v>
                </c:pt>
                <c:pt idx="10045">
                  <c:v>2016-06-15 19:20</c:v>
                </c:pt>
                <c:pt idx="10046">
                  <c:v>2016-06-15 19:20</c:v>
                </c:pt>
                <c:pt idx="10047">
                  <c:v>2016-06-15 19:20</c:v>
                </c:pt>
                <c:pt idx="10048">
                  <c:v>2016-06-15 19:20</c:v>
                </c:pt>
                <c:pt idx="10049">
                  <c:v>2016-06-15 19:20</c:v>
                </c:pt>
                <c:pt idx="10050">
                  <c:v>2016-06-15 19:20</c:v>
                </c:pt>
                <c:pt idx="10051">
                  <c:v>2016-06-15 19:20</c:v>
                </c:pt>
                <c:pt idx="10052">
                  <c:v>2016-06-15 19:20</c:v>
                </c:pt>
                <c:pt idx="10053">
                  <c:v>2016-06-15 19:20</c:v>
                </c:pt>
                <c:pt idx="10054">
                  <c:v>2016-06-15 19:20</c:v>
                </c:pt>
                <c:pt idx="10055">
                  <c:v>2016-06-15 19:20</c:v>
                </c:pt>
                <c:pt idx="10056">
                  <c:v>2016-06-15 19:20</c:v>
                </c:pt>
                <c:pt idx="10057">
                  <c:v>2016-06-15 19:20</c:v>
                </c:pt>
                <c:pt idx="10058">
                  <c:v>2016-06-15 19:20</c:v>
                </c:pt>
                <c:pt idx="10059">
                  <c:v>2016-06-15 19:20</c:v>
                </c:pt>
                <c:pt idx="10060">
                  <c:v>2016-06-15 19:20</c:v>
                </c:pt>
                <c:pt idx="10061">
                  <c:v>2016-06-15 19:20</c:v>
                </c:pt>
                <c:pt idx="10062">
                  <c:v>2016-06-15 19:20</c:v>
                </c:pt>
                <c:pt idx="10063">
                  <c:v>2016-06-15 19:21</c:v>
                </c:pt>
                <c:pt idx="10064">
                  <c:v>2016-06-15 19:21</c:v>
                </c:pt>
                <c:pt idx="10065">
                  <c:v>2016-06-15 19:21</c:v>
                </c:pt>
                <c:pt idx="10066">
                  <c:v>2016-06-15 19:21</c:v>
                </c:pt>
                <c:pt idx="10067">
                  <c:v>2016-06-15 19:21</c:v>
                </c:pt>
                <c:pt idx="10068">
                  <c:v>2016-06-15 19:21</c:v>
                </c:pt>
                <c:pt idx="10069">
                  <c:v>2016-06-15 19:21</c:v>
                </c:pt>
                <c:pt idx="10070">
                  <c:v>2016-06-15 19:21</c:v>
                </c:pt>
                <c:pt idx="10071">
                  <c:v>2016-06-15 19:21</c:v>
                </c:pt>
                <c:pt idx="10072">
                  <c:v>2016-06-15 19:21</c:v>
                </c:pt>
                <c:pt idx="10073">
                  <c:v>2016-06-15 19:21</c:v>
                </c:pt>
                <c:pt idx="10074">
                  <c:v>2016-06-15 19:21</c:v>
                </c:pt>
                <c:pt idx="10075">
                  <c:v>2016-06-15 19:21</c:v>
                </c:pt>
                <c:pt idx="10076">
                  <c:v>2016-06-15 19:21</c:v>
                </c:pt>
                <c:pt idx="10077">
                  <c:v>2016-06-15 19:21</c:v>
                </c:pt>
                <c:pt idx="10078">
                  <c:v>2016-06-15 19:21</c:v>
                </c:pt>
                <c:pt idx="10079">
                  <c:v>2016-06-15 19:21</c:v>
                </c:pt>
                <c:pt idx="10080">
                  <c:v>2016-06-15 19:21</c:v>
                </c:pt>
                <c:pt idx="10081">
                  <c:v>2016-06-15 19:21</c:v>
                </c:pt>
                <c:pt idx="10082">
                  <c:v>2016-06-15 19:21</c:v>
                </c:pt>
                <c:pt idx="10083">
                  <c:v>2016-06-15 19:21</c:v>
                </c:pt>
                <c:pt idx="10084">
                  <c:v>2016-06-15 19:21</c:v>
                </c:pt>
                <c:pt idx="10085">
                  <c:v>2016-06-15 19:21</c:v>
                </c:pt>
                <c:pt idx="10086">
                  <c:v>2016-06-15 19:21</c:v>
                </c:pt>
                <c:pt idx="10087">
                  <c:v>2016-06-15 19:21</c:v>
                </c:pt>
                <c:pt idx="10088">
                  <c:v>2016-06-15 19:21</c:v>
                </c:pt>
                <c:pt idx="10089">
                  <c:v>2016-06-15 19:21</c:v>
                </c:pt>
                <c:pt idx="10090">
                  <c:v>2016-06-15 19:21</c:v>
                </c:pt>
                <c:pt idx="10091">
                  <c:v>2016-06-15 19:21</c:v>
                </c:pt>
                <c:pt idx="10092">
                  <c:v>2016-06-15 19:21</c:v>
                </c:pt>
                <c:pt idx="10093">
                  <c:v>2016-06-15 19:21</c:v>
                </c:pt>
                <c:pt idx="10094">
                  <c:v>2016-06-15 19:21</c:v>
                </c:pt>
                <c:pt idx="10095">
                  <c:v>2016-06-15 19:21</c:v>
                </c:pt>
                <c:pt idx="10096">
                  <c:v>2016-06-15 19:21</c:v>
                </c:pt>
                <c:pt idx="10097">
                  <c:v>2016-06-15 19:21</c:v>
                </c:pt>
                <c:pt idx="10098">
                  <c:v>2016-06-15 19:21</c:v>
                </c:pt>
                <c:pt idx="10099">
                  <c:v>2016-06-15 19:21</c:v>
                </c:pt>
                <c:pt idx="10100">
                  <c:v>2016-06-15 19:21</c:v>
                </c:pt>
                <c:pt idx="10101">
                  <c:v>2016-06-15 19:21</c:v>
                </c:pt>
                <c:pt idx="10102">
                  <c:v>2016-06-15 19:21</c:v>
                </c:pt>
                <c:pt idx="10103">
                  <c:v>2016-06-15 19:21</c:v>
                </c:pt>
                <c:pt idx="10104">
                  <c:v>2016-06-15 19:21</c:v>
                </c:pt>
                <c:pt idx="10105">
                  <c:v>2016-06-15 19:21</c:v>
                </c:pt>
                <c:pt idx="10106">
                  <c:v>2016-06-15 19:21</c:v>
                </c:pt>
                <c:pt idx="10107">
                  <c:v>2016-06-15 19:21</c:v>
                </c:pt>
                <c:pt idx="10108">
                  <c:v>2016-06-15 19:21</c:v>
                </c:pt>
                <c:pt idx="10109">
                  <c:v>2016-06-15 19:21</c:v>
                </c:pt>
                <c:pt idx="10110">
                  <c:v>2016-06-15 19:21</c:v>
                </c:pt>
                <c:pt idx="10111">
                  <c:v>2016-06-15 19:21</c:v>
                </c:pt>
                <c:pt idx="10112">
                  <c:v>2016-06-15 19:21</c:v>
                </c:pt>
                <c:pt idx="10113">
                  <c:v>2016-06-15 19:21</c:v>
                </c:pt>
                <c:pt idx="10114">
                  <c:v>2016-06-15 19:21</c:v>
                </c:pt>
                <c:pt idx="10115">
                  <c:v>2016-06-15 19:21</c:v>
                </c:pt>
                <c:pt idx="10116">
                  <c:v>2016-06-15 19:21</c:v>
                </c:pt>
                <c:pt idx="10117">
                  <c:v>2016-06-15 19:21</c:v>
                </c:pt>
                <c:pt idx="10118">
                  <c:v>2016-06-15 19:21</c:v>
                </c:pt>
                <c:pt idx="10119">
                  <c:v>2016-06-15 19:22</c:v>
                </c:pt>
                <c:pt idx="10120">
                  <c:v>2016-06-15 19:22</c:v>
                </c:pt>
                <c:pt idx="10121">
                  <c:v>2016-06-15 19:22</c:v>
                </c:pt>
                <c:pt idx="10122">
                  <c:v>2016-06-15 19:22</c:v>
                </c:pt>
                <c:pt idx="10123">
                  <c:v>2016-06-15 19:22</c:v>
                </c:pt>
                <c:pt idx="10124">
                  <c:v>2016-06-15 19:22</c:v>
                </c:pt>
                <c:pt idx="10125">
                  <c:v>2016-06-15 19:22</c:v>
                </c:pt>
                <c:pt idx="10126">
                  <c:v>2016-06-15 19:22</c:v>
                </c:pt>
                <c:pt idx="10127">
                  <c:v>2016-06-15 19:22</c:v>
                </c:pt>
                <c:pt idx="10128">
                  <c:v>2016-06-15 19:22</c:v>
                </c:pt>
                <c:pt idx="10129">
                  <c:v>2016-06-15 19:22</c:v>
                </c:pt>
                <c:pt idx="10130">
                  <c:v>2016-06-15 19:22</c:v>
                </c:pt>
                <c:pt idx="10131">
                  <c:v>2016-06-15 19:22</c:v>
                </c:pt>
                <c:pt idx="10132">
                  <c:v>2016-06-15 19:22</c:v>
                </c:pt>
                <c:pt idx="10133">
                  <c:v>2016-06-15 19:22</c:v>
                </c:pt>
                <c:pt idx="10134">
                  <c:v>2016-06-15 19:22</c:v>
                </c:pt>
                <c:pt idx="10135">
                  <c:v>2016-06-15 19:22</c:v>
                </c:pt>
                <c:pt idx="10136">
                  <c:v>2016-06-15 19:22</c:v>
                </c:pt>
                <c:pt idx="10137">
                  <c:v>2016-06-15 19:22</c:v>
                </c:pt>
                <c:pt idx="10138">
                  <c:v>2016-06-15 19:22</c:v>
                </c:pt>
                <c:pt idx="10139">
                  <c:v>2016-06-15 19:22</c:v>
                </c:pt>
                <c:pt idx="10140">
                  <c:v>2016-06-15 19:22</c:v>
                </c:pt>
                <c:pt idx="10141">
                  <c:v>2016-06-15 19:22</c:v>
                </c:pt>
                <c:pt idx="10142">
                  <c:v>2016-06-15 19:22</c:v>
                </c:pt>
                <c:pt idx="10143">
                  <c:v>2016-06-15 19:22</c:v>
                </c:pt>
                <c:pt idx="10144">
                  <c:v>2016-06-15 19:22</c:v>
                </c:pt>
                <c:pt idx="10145">
                  <c:v>2016-06-15 19:22</c:v>
                </c:pt>
                <c:pt idx="10146">
                  <c:v>2016-06-15 19:22</c:v>
                </c:pt>
                <c:pt idx="10147">
                  <c:v>2016-06-15 19:22</c:v>
                </c:pt>
                <c:pt idx="10148">
                  <c:v>2016-06-15 19:22</c:v>
                </c:pt>
                <c:pt idx="10149">
                  <c:v>2016-06-15 19:22</c:v>
                </c:pt>
                <c:pt idx="10150">
                  <c:v>2016-06-15 19:22</c:v>
                </c:pt>
                <c:pt idx="10151">
                  <c:v>2016-06-15 19:22</c:v>
                </c:pt>
                <c:pt idx="10152">
                  <c:v>2016-06-15 19:22</c:v>
                </c:pt>
                <c:pt idx="10153">
                  <c:v>2016-06-15 19:22</c:v>
                </c:pt>
                <c:pt idx="10154">
                  <c:v>2016-06-15 19:22</c:v>
                </c:pt>
                <c:pt idx="10155">
                  <c:v>2016-06-15 19:22</c:v>
                </c:pt>
                <c:pt idx="10156">
                  <c:v>2016-06-15 19:22</c:v>
                </c:pt>
                <c:pt idx="10157">
                  <c:v>2016-06-15 19:22</c:v>
                </c:pt>
                <c:pt idx="10158">
                  <c:v>2016-06-15 19:22</c:v>
                </c:pt>
                <c:pt idx="10159">
                  <c:v>2016-06-15 19:22</c:v>
                </c:pt>
                <c:pt idx="10160">
                  <c:v>2016-06-15 19:22</c:v>
                </c:pt>
                <c:pt idx="10161">
                  <c:v>2016-06-15 19:22</c:v>
                </c:pt>
                <c:pt idx="10162">
                  <c:v>2016-06-15 19:22</c:v>
                </c:pt>
                <c:pt idx="10163">
                  <c:v>2016-06-15 19:22</c:v>
                </c:pt>
                <c:pt idx="10164">
                  <c:v>2016-06-15 19:22</c:v>
                </c:pt>
                <c:pt idx="10165">
                  <c:v>2016-06-15 19:22</c:v>
                </c:pt>
                <c:pt idx="10166">
                  <c:v>2016-06-15 19:22</c:v>
                </c:pt>
                <c:pt idx="10167">
                  <c:v>2016-06-15 19:22</c:v>
                </c:pt>
                <c:pt idx="10168">
                  <c:v>2016-06-15 19:22</c:v>
                </c:pt>
                <c:pt idx="10169">
                  <c:v>2016-06-15 19:22</c:v>
                </c:pt>
                <c:pt idx="10170">
                  <c:v>2016-06-15 19:22</c:v>
                </c:pt>
                <c:pt idx="10171">
                  <c:v>2016-06-15 19:22</c:v>
                </c:pt>
                <c:pt idx="10172">
                  <c:v>2016-06-15 19:22</c:v>
                </c:pt>
                <c:pt idx="10173">
                  <c:v>2016-06-15 19:22</c:v>
                </c:pt>
                <c:pt idx="10174">
                  <c:v>2016-06-15 19:23</c:v>
                </c:pt>
                <c:pt idx="10175">
                  <c:v>2016-06-15 19:23</c:v>
                </c:pt>
                <c:pt idx="10176">
                  <c:v>2016-06-15 19:23</c:v>
                </c:pt>
                <c:pt idx="10177">
                  <c:v>2016-06-15 19:23</c:v>
                </c:pt>
                <c:pt idx="10178">
                  <c:v>2016-06-15 19:23</c:v>
                </c:pt>
                <c:pt idx="10179">
                  <c:v>2016-06-15 19:23</c:v>
                </c:pt>
                <c:pt idx="10180">
                  <c:v>2016-06-15 19:23</c:v>
                </c:pt>
                <c:pt idx="10181">
                  <c:v>2016-06-15 19:23</c:v>
                </c:pt>
                <c:pt idx="10182">
                  <c:v>2016-06-15 19:23</c:v>
                </c:pt>
                <c:pt idx="10183">
                  <c:v>2016-06-15 19:23</c:v>
                </c:pt>
                <c:pt idx="10184">
                  <c:v>2016-06-15 19:23</c:v>
                </c:pt>
                <c:pt idx="10185">
                  <c:v>2016-06-15 19:23</c:v>
                </c:pt>
                <c:pt idx="10186">
                  <c:v>2016-06-15 19:23</c:v>
                </c:pt>
                <c:pt idx="10187">
                  <c:v>2016-06-15 19:23</c:v>
                </c:pt>
                <c:pt idx="10188">
                  <c:v>2016-06-15 19:23</c:v>
                </c:pt>
                <c:pt idx="10189">
                  <c:v>2016-06-15 19:23</c:v>
                </c:pt>
                <c:pt idx="10190">
                  <c:v>2016-06-15 19:23</c:v>
                </c:pt>
                <c:pt idx="10191">
                  <c:v>2016-06-15 19:23</c:v>
                </c:pt>
                <c:pt idx="10192">
                  <c:v>2016-06-15 19:23</c:v>
                </c:pt>
                <c:pt idx="10193">
                  <c:v>2016-06-15 19:23</c:v>
                </c:pt>
                <c:pt idx="10194">
                  <c:v>2016-06-15 19:23</c:v>
                </c:pt>
                <c:pt idx="10195">
                  <c:v>2016-06-15 19:23</c:v>
                </c:pt>
                <c:pt idx="10196">
                  <c:v>2016-06-15 19:23</c:v>
                </c:pt>
                <c:pt idx="10197">
                  <c:v>2016-06-15 19:23</c:v>
                </c:pt>
                <c:pt idx="10198">
                  <c:v>2016-06-15 19:23</c:v>
                </c:pt>
                <c:pt idx="10199">
                  <c:v>2016-06-15 19:23</c:v>
                </c:pt>
                <c:pt idx="10200">
                  <c:v>2016-06-15 19:23</c:v>
                </c:pt>
                <c:pt idx="10201">
                  <c:v>2016-06-15 19:23</c:v>
                </c:pt>
                <c:pt idx="10202">
                  <c:v>2016-06-15 19:23</c:v>
                </c:pt>
                <c:pt idx="10203">
                  <c:v>2016-06-15 19:23</c:v>
                </c:pt>
                <c:pt idx="10204">
                  <c:v>2016-06-15 19:23</c:v>
                </c:pt>
                <c:pt idx="10205">
                  <c:v>2016-06-15 19:23</c:v>
                </c:pt>
                <c:pt idx="10206">
                  <c:v>2016-06-15 19:23</c:v>
                </c:pt>
                <c:pt idx="10207">
                  <c:v>2016-06-15 19:23</c:v>
                </c:pt>
                <c:pt idx="10208">
                  <c:v>2016-06-15 19:23</c:v>
                </c:pt>
                <c:pt idx="10209">
                  <c:v>2016-06-15 19:23</c:v>
                </c:pt>
                <c:pt idx="10210">
                  <c:v>2016-06-15 19:23</c:v>
                </c:pt>
                <c:pt idx="10211">
                  <c:v>2016-06-15 19:23</c:v>
                </c:pt>
                <c:pt idx="10212">
                  <c:v>2016-06-15 19:23</c:v>
                </c:pt>
                <c:pt idx="10213">
                  <c:v>2016-06-15 19:23</c:v>
                </c:pt>
                <c:pt idx="10214">
                  <c:v>2016-06-15 19:23</c:v>
                </c:pt>
                <c:pt idx="10215">
                  <c:v>2016-06-15 19:23</c:v>
                </c:pt>
                <c:pt idx="10216">
                  <c:v>2016-06-15 19:23</c:v>
                </c:pt>
                <c:pt idx="10217">
                  <c:v>2016-06-15 19:23</c:v>
                </c:pt>
                <c:pt idx="10218">
                  <c:v>2016-06-15 19:23</c:v>
                </c:pt>
                <c:pt idx="10219">
                  <c:v>2016-06-15 19:23</c:v>
                </c:pt>
                <c:pt idx="10220">
                  <c:v>2016-06-15 19:23</c:v>
                </c:pt>
                <c:pt idx="10221">
                  <c:v>2016-06-15 19:23</c:v>
                </c:pt>
                <c:pt idx="10222">
                  <c:v>2016-06-15 19:23</c:v>
                </c:pt>
                <c:pt idx="10223">
                  <c:v>2016-06-15 19:23</c:v>
                </c:pt>
                <c:pt idx="10224">
                  <c:v>2016-06-15 19:23</c:v>
                </c:pt>
                <c:pt idx="10225">
                  <c:v>2016-06-15 19:23</c:v>
                </c:pt>
                <c:pt idx="10226">
                  <c:v>2016-06-15 19:23</c:v>
                </c:pt>
                <c:pt idx="10227">
                  <c:v>2016-06-15 19:23</c:v>
                </c:pt>
                <c:pt idx="10228">
                  <c:v>2016-06-15 19:23</c:v>
                </c:pt>
                <c:pt idx="10229">
                  <c:v>2016-06-15 19:23</c:v>
                </c:pt>
                <c:pt idx="10230">
                  <c:v>2016-06-15 19:23</c:v>
                </c:pt>
                <c:pt idx="10231">
                  <c:v>2016-06-15 19:23</c:v>
                </c:pt>
                <c:pt idx="10232">
                  <c:v>2016-06-15 19:24</c:v>
                </c:pt>
                <c:pt idx="10233">
                  <c:v>2016-06-15 19:24</c:v>
                </c:pt>
                <c:pt idx="10234">
                  <c:v>2016-06-15 19:24</c:v>
                </c:pt>
                <c:pt idx="10235">
                  <c:v>2016-06-15 19:24</c:v>
                </c:pt>
                <c:pt idx="10236">
                  <c:v>2016-06-15 19:24</c:v>
                </c:pt>
                <c:pt idx="10237">
                  <c:v>2016-06-15 19:24</c:v>
                </c:pt>
                <c:pt idx="10238">
                  <c:v>2016-06-15 19:24</c:v>
                </c:pt>
                <c:pt idx="10239">
                  <c:v>2016-06-15 19:24</c:v>
                </c:pt>
                <c:pt idx="10240">
                  <c:v>2016-06-15 19:24</c:v>
                </c:pt>
                <c:pt idx="10241">
                  <c:v>2016-06-15 19:24</c:v>
                </c:pt>
                <c:pt idx="10242">
                  <c:v>2016-06-15 19:24</c:v>
                </c:pt>
                <c:pt idx="10243">
                  <c:v>2016-06-15 19:24</c:v>
                </c:pt>
                <c:pt idx="10244">
                  <c:v>2016-06-15 19:24</c:v>
                </c:pt>
                <c:pt idx="10245">
                  <c:v>2016-06-15 19:24</c:v>
                </c:pt>
                <c:pt idx="10246">
                  <c:v>2016-06-15 19:24</c:v>
                </c:pt>
                <c:pt idx="10247">
                  <c:v>2016-06-15 19:24</c:v>
                </c:pt>
                <c:pt idx="10248">
                  <c:v>2016-06-15 19:24</c:v>
                </c:pt>
                <c:pt idx="10249">
                  <c:v>2016-06-15 19:24</c:v>
                </c:pt>
                <c:pt idx="10250">
                  <c:v>2016-06-15 19:24</c:v>
                </c:pt>
                <c:pt idx="10251">
                  <c:v>2016-06-15 19:24</c:v>
                </c:pt>
                <c:pt idx="10252">
                  <c:v>2016-06-15 19:24</c:v>
                </c:pt>
                <c:pt idx="10253">
                  <c:v>2016-06-15 19:24</c:v>
                </c:pt>
                <c:pt idx="10254">
                  <c:v>2016-06-15 19:24</c:v>
                </c:pt>
                <c:pt idx="10255">
                  <c:v>2016-06-15 19:24</c:v>
                </c:pt>
                <c:pt idx="10256">
                  <c:v>2016-06-15 19:24</c:v>
                </c:pt>
                <c:pt idx="10257">
                  <c:v>2016-06-15 19:24</c:v>
                </c:pt>
                <c:pt idx="10258">
                  <c:v>2016-06-15 19:24</c:v>
                </c:pt>
                <c:pt idx="10259">
                  <c:v>2016-06-15 19:24</c:v>
                </c:pt>
                <c:pt idx="10260">
                  <c:v>2016-06-15 19:24</c:v>
                </c:pt>
                <c:pt idx="10261">
                  <c:v>2016-06-15 19:24</c:v>
                </c:pt>
                <c:pt idx="10262">
                  <c:v>2016-06-15 19:24</c:v>
                </c:pt>
                <c:pt idx="10263">
                  <c:v>2016-06-15 19:24</c:v>
                </c:pt>
                <c:pt idx="10264">
                  <c:v>2016-06-15 19:24</c:v>
                </c:pt>
                <c:pt idx="10265">
                  <c:v>2016-06-15 19:24</c:v>
                </c:pt>
                <c:pt idx="10266">
                  <c:v>2016-06-15 19:24</c:v>
                </c:pt>
                <c:pt idx="10267">
                  <c:v>2016-06-15 19:24</c:v>
                </c:pt>
                <c:pt idx="10268">
                  <c:v>2016-06-15 19:24</c:v>
                </c:pt>
                <c:pt idx="10269">
                  <c:v>2016-06-15 19:24</c:v>
                </c:pt>
                <c:pt idx="10270">
                  <c:v>2016-06-15 19:24</c:v>
                </c:pt>
                <c:pt idx="10271">
                  <c:v>2016-06-15 19:24</c:v>
                </c:pt>
                <c:pt idx="10272">
                  <c:v>2016-06-15 19:24</c:v>
                </c:pt>
                <c:pt idx="10273">
                  <c:v>2016-06-15 19:24</c:v>
                </c:pt>
                <c:pt idx="10274">
                  <c:v>2016-06-15 19:24</c:v>
                </c:pt>
                <c:pt idx="10275">
                  <c:v>2016-06-15 19:24</c:v>
                </c:pt>
                <c:pt idx="10276">
                  <c:v>2016-06-15 19:24</c:v>
                </c:pt>
                <c:pt idx="10277">
                  <c:v>2016-06-15 19:24</c:v>
                </c:pt>
                <c:pt idx="10278">
                  <c:v>2016-06-15 19:24</c:v>
                </c:pt>
                <c:pt idx="10279">
                  <c:v>2016-06-15 19:24</c:v>
                </c:pt>
                <c:pt idx="10280">
                  <c:v>2016-06-15 19:24</c:v>
                </c:pt>
                <c:pt idx="10281">
                  <c:v>2016-06-15 19:24</c:v>
                </c:pt>
                <c:pt idx="10282">
                  <c:v>2016-06-15 19:24</c:v>
                </c:pt>
                <c:pt idx="10283">
                  <c:v>2016-06-15 19:24</c:v>
                </c:pt>
                <c:pt idx="10284">
                  <c:v>2016-06-15 19:24</c:v>
                </c:pt>
                <c:pt idx="10285">
                  <c:v>2016-06-15 19:24</c:v>
                </c:pt>
                <c:pt idx="10286">
                  <c:v>2016-06-15 19:24</c:v>
                </c:pt>
                <c:pt idx="10287">
                  <c:v>2016-06-15 19:24</c:v>
                </c:pt>
                <c:pt idx="10288">
                  <c:v>2016-06-15 19:25</c:v>
                </c:pt>
                <c:pt idx="10289">
                  <c:v>2016-06-15 19:25</c:v>
                </c:pt>
                <c:pt idx="10290">
                  <c:v>2016-06-15 19:25</c:v>
                </c:pt>
                <c:pt idx="10291">
                  <c:v>2016-06-15 19:25</c:v>
                </c:pt>
                <c:pt idx="10292">
                  <c:v>2016-06-15 19:25</c:v>
                </c:pt>
                <c:pt idx="10293">
                  <c:v>2016-06-15 19:25</c:v>
                </c:pt>
                <c:pt idx="10294">
                  <c:v>2016-06-15 19:25</c:v>
                </c:pt>
                <c:pt idx="10295">
                  <c:v>2016-06-15 19:25</c:v>
                </c:pt>
                <c:pt idx="10296">
                  <c:v>2016-06-15 19:25</c:v>
                </c:pt>
                <c:pt idx="10297">
                  <c:v>2016-06-15 19:25</c:v>
                </c:pt>
                <c:pt idx="10298">
                  <c:v>2016-06-15 19:25</c:v>
                </c:pt>
                <c:pt idx="10299">
                  <c:v>2016-06-15 19:25</c:v>
                </c:pt>
                <c:pt idx="10300">
                  <c:v>2016-06-15 19:25</c:v>
                </c:pt>
                <c:pt idx="10301">
                  <c:v>2016-06-15 19:25</c:v>
                </c:pt>
                <c:pt idx="10302">
                  <c:v>2016-06-15 19:25</c:v>
                </c:pt>
                <c:pt idx="10303">
                  <c:v>2016-06-15 19:25</c:v>
                </c:pt>
                <c:pt idx="10304">
                  <c:v>2016-06-15 19:25</c:v>
                </c:pt>
                <c:pt idx="10305">
                  <c:v>2016-06-15 19:25</c:v>
                </c:pt>
                <c:pt idx="10306">
                  <c:v>2016-06-15 19:25</c:v>
                </c:pt>
                <c:pt idx="10307">
                  <c:v>2016-06-15 19:25</c:v>
                </c:pt>
                <c:pt idx="10308">
                  <c:v>2016-06-15 19:25</c:v>
                </c:pt>
                <c:pt idx="10309">
                  <c:v>2016-06-15 19:25</c:v>
                </c:pt>
                <c:pt idx="10310">
                  <c:v>2016-06-15 19:25</c:v>
                </c:pt>
                <c:pt idx="10311">
                  <c:v>2016-06-15 19:25</c:v>
                </c:pt>
                <c:pt idx="10312">
                  <c:v>2016-06-15 19:25</c:v>
                </c:pt>
                <c:pt idx="10313">
                  <c:v>2016-06-15 19:25</c:v>
                </c:pt>
                <c:pt idx="10314">
                  <c:v>2016-06-15 19:25</c:v>
                </c:pt>
                <c:pt idx="10315">
                  <c:v>2016-06-15 19:25</c:v>
                </c:pt>
                <c:pt idx="10316">
                  <c:v>2016-06-15 19:25</c:v>
                </c:pt>
                <c:pt idx="10317">
                  <c:v>2016-06-15 19:25</c:v>
                </c:pt>
                <c:pt idx="10318">
                  <c:v>2016-06-15 19:25</c:v>
                </c:pt>
                <c:pt idx="10319">
                  <c:v>2016-06-15 19:25</c:v>
                </c:pt>
                <c:pt idx="10320">
                  <c:v>2016-06-15 19:25</c:v>
                </c:pt>
                <c:pt idx="10321">
                  <c:v>2016-06-15 19:25</c:v>
                </c:pt>
                <c:pt idx="10322">
                  <c:v>2016-06-15 19:25</c:v>
                </c:pt>
                <c:pt idx="10323">
                  <c:v>2016-06-15 19:25</c:v>
                </c:pt>
                <c:pt idx="10324">
                  <c:v>2016-06-15 19:25</c:v>
                </c:pt>
                <c:pt idx="10325">
                  <c:v>2016-06-15 19:25</c:v>
                </c:pt>
                <c:pt idx="10326">
                  <c:v>2016-06-15 19:25</c:v>
                </c:pt>
                <c:pt idx="10327">
                  <c:v>2016-06-15 19:25</c:v>
                </c:pt>
                <c:pt idx="10328">
                  <c:v>2016-06-15 19:25</c:v>
                </c:pt>
                <c:pt idx="10329">
                  <c:v>2016-06-15 19:25</c:v>
                </c:pt>
                <c:pt idx="10330">
                  <c:v>2016-06-15 19:25</c:v>
                </c:pt>
                <c:pt idx="10331">
                  <c:v>2016-06-15 19:25</c:v>
                </c:pt>
                <c:pt idx="10332">
                  <c:v>2016-06-15 19:25</c:v>
                </c:pt>
                <c:pt idx="10333">
                  <c:v>2016-06-15 19:25</c:v>
                </c:pt>
                <c:pt idx="10334">
                  <c:v>2016-06-15 19:25</c:v>
                </c:pt>
                <c:pt idx="10335">
                  <c:v>2016-06-15 19:25</c:v>
                </c:pt>
                <c:pt idx="10336">
                  <c:v>2016-06-15 19:25</c:v>
                </c:pt>
                <c:pt idx="10337">
                  <c:v>2016-06-15 19:25</c:v>
                </c:pt>
                <c:pt idx="10338">
                  <c:v>2016-06-15 19:25</c:v>
                </c:pt>
                <c:pt idx="10339">
                  <c:v>2016-06-15 19:25</c:v>
                </c:pt>
                <c:pt idx="10340">
                  <c:v>2016-06-15 19:25</c:v>
                </c:pt>
                <c:pt idx="10341">
                  <c:v>2016-06-15 19:25</c:v>
                </c:pt>
                <c:pt idx="10342">
                  <c:v>2016-06-15 19:26</c:v>
                </c:pt>
                <c:pt idx="10343">
                  <c:v>2016-06-15 19:26</c:v>
                </c:pt>
                <c:pt idx="10344">
                  <c:v>2016-06-15 19:26</c:v>
                </c:pt>
                <c:pt idx="10345">
                  <c:v>2016-06-15 19:26</c:v>
                </c:pt>
                <c:pt idx="10346">
                  <c:v>2016-06-15 19:26</c:v>
                </c:pt>
                <c:pt idx="10347">
                  <c:v>2016-06-15 19:26</c:v>
                </c:pt>
                <c:pt idx="10348">
                  <c:v>2016-06-15 19:26</c:v>
                </c:pt>
                <c:pt idx="10349">
                  <c:v>2016-06-15 19:26</c:v>
                </c:pt>
                <c:pt idx="10350">
                  <c:v>2016-06-15 19:26</c:v>
                </c:pt>
                <c:pt idx="10351">
                  <c:v>2016-06-15 19:26</c:v>
                </c:pt>
                <c:pt idx="10352">
                  <c:v>2016-06-15 19:26</c:v>
                </c:pt>
                <c:pt idx="10353">
                  <c:v>2016-06-15 19:26</c:v>
                </c:pt>
                <c:pt idx="10354">
                  <c:v>2016-06-15 19:26</c:v>
                </c:pt>
                <c:pt idx="10355">
                  <c:v>2016-06-15 19:26</c:v>
                </c:pt>
                <c:pt idx="10356">
                  <c:v>2016-06-15 19:26</c:v>
                </c:pt>
                <c:pt idx="10357">
                  <c:v>2016-06-15 19:26</c:v>
                </c:pt>
                <c:pt idx="10358">
                  <c:v>2016-06-15 19:26</c:v>
                </c:pt>
                <c:pt idx="10359">
                  <c:v>2016-06-15 19:26</c:v>
                </c:pt>
                <c:pt idx="10360">
                  <c:v>2016-06-15 19:26</c:v>
                </c:pt>
                <c:pt idx="10361">
                  <c:v>2016-06-15 19:26</c:v>
                </c:pt>
                <c:pt idx="10362">
                  <c:v>2016-06-15 19:26</c:v>
                </c:pt>
                <c:pt idx="10363">
                  <c:v>2016-06-15 19:26</c:v>
                </c:pt>
                <c:pt idx="10364">
                  <c:v>2016-06-15 19:26</c:v>
                </c:pt>
                <c:pt idx="10365">
                  <c:v>2016-06-15 19:26</c:v>
                </c:pt>
                <c:pt idx="10366">
                  <c:v>2016-06-15 19:26</c:v>
                </c:pt>
                <c:pt idx="10367">
                  <c:v>2016-06-15 19:26</c:v>
                </c:pt>
                <c:pt idx="10368">
                  <c:v>2016-06-15 19:26</c:v>
                </c:pt>
                <c:pt idx="10369">
                  <c:v>2016-06-15 19:26</c:v>
                </c:pt>
                <c:pt idx="10370">
                  <c:v>2016-06-15 19:26</c:v>
                </c:pt>
                <c:pt idx="10371">
                  <c:v>2016-06-15 19:26</c:v>
                </c:pt>
                <c:pt idx="10372">
                  <c:v>2016-06-15 19:26</c:v>
                </c:pt>
                <c:pt idx="10373">
                  <c:v>2016-06-15 19:26</c:v>
                </c:pt>
                <c:pt idx="10374">
                  <c:v>2016-06-15 19:26</c:v>
                </c:pt>
                <c:pt idx="10375">
                  <c:v>2016-06-15 19:26</c:v>
                </c:pt>
                <c:pt idx="10376">
                  <c:v>2016-06-15 19:26</c:v>
                </c:pt>
                <c:pt idx="10377">
                  <c:v>2016-06-15 19:26</c:v>
                </c:pt>
                <c:pt idx="10378">
                  <c:v>2016-06-15 19:26</c:v>
                </c:pt>
                <c:pt idx="10379">
                  <c:v>2016-06-15 19:26</c:v>
                </c:pt>
                <c:pt idx="10380">
                  <c:v>2016-06-15 19:26</c:v>
                </c:pt>
                <c:pt idx="10381">
                  <c:v>2016-06-15 19:26</c:v>
                </c:pt>
                <c:pt idx="10382">
                  <c:v>2016-06-15 19:26</c:v>
                </c:pt>
                <c:pt idx="10383">
                  <c:v>2016-06-15 19:26</c:v>
                </c:pt>
                <c:pt idx="10384">
                  <c:v>2016-06-15 19:26</c:v>
                </c:pt>
                <c:pt idx="10385">
                  <c:v>2016-06-15 19:26</c:v>
                </c:pt>
                <c:pt idx="10386">
                  <c:v>2016-06-15 19:26</c:v>
                </c:pt>
                <c:pt idx="10387">
                  <c:v>2016-06-15 19:26</c:v>
                </c:pt>
                <c:pt idx="10388">
                  <c:v>2016-06-15 19:26</c:v>
                </c:pt>
                <c:pt idx="10389">
                  <c:v>2016-06-15 19:26</c:v>
                </c:pt>
                <c:pt idx="10390">
                  <c:v>2016-06-15 19:26</c:v>
                </c:pt>
                <c:pt idx="10391">
                  <c:v>2016-06-15 19:26</c:v>
                </c:pt>
                <c:pt idx="10392">
                  <c:v>2016-06-15 19:26</c:v>
                </c:pt>
                <c:pt idx="10393">
                  <c:v>2016-06-15 19:26</c:v>
                </c:pt>
                <c:pt idx="10394">
                  <c:v>2016-06-15 19:26</c:v>
                </c:pt>
                <c:pt idx="10395">
                  <c:v>2016-06-15 19:26</c:v>
                </c:pt>
                <c:pt idx="10396">
                  <c:v>2016-06-15 19:26</c:v>
                </c:pt>
                <c:pt idx="10397">
                  <c:v>2016-06-15 19:26</c:v>
                </c:pt>
                <c:pt idx="10398">
                  <c:v>2016-06-15 19:27</c:v>
                </c:pt>
                <c:pt idx="10399">
                  <c:v>2016-06-15 19:27</c:v>
                </c:pt>
                <c:pt idx="10400">
                  <c:v>2016-06-15 19:27</c:v>
                </c:pt>
                <c:pt idx="10401">
                  <c:v>2016-06-15 19:27</c:v>
                </c:pt>
                <c:pt idx="10402">
                  <c:v>2016-06-15 19:27</c:v>
                </c:pt>
                <c:pt idx="10403">
                  <c:v>2016-06-15 19:27</c:v>
                </c:pt>
                <c:pt idx="10404">
                  <c:v>2016-06-15 19:27</c:v>
                </c:pt>
                <c:pt idx="10405">
                  <c:v>2016-06-15 19:27</c:v>
                </c:pt>
                <c:pt idx="10406">
                  <c:v>2016-06-15 19:27</c:v>
                </c:pt>
                <c:pt idx="10407">
                  <c:v>2016-06-15 19:27</c:v>
                </c:pt>
                <c:pt idx="10408">
                  <c:v>2016-06-15 19:27</c:v>
                </c:pt>
                <c:pt idx="10409">
                  <c:v>2016-06-15 19:27</c:v>
                </c:pt>
                <c:pt idx="10410">
                  <c:v>2016-06-15 19:27</c:v>
                </c:pt>
                <c:pt idx="10411">
                  <c:v>2016-06-15 19:27</c:v>
                </c:pt>
                <c:pt idx="10412">
                  <c:v>2016-06-15 19:27</c:v>
                </c:pt>
                <c:pt idx="10413">
                  <c:v>2016-06-15 19:27</c:v>
                </c:pt>
                <c:pt idx="10414">
                  <c:v>2016-06-15 19:27</c:v>
                </c:pt>
                <c:pt idx="10415">
                  <c:v>2016-06-15 19:27</c:v>
                </c:pt>
                <c:pt idx="10416">
                  <c:v>2016-06-15 19:27</c:v>
                </c:pt>
                <c:pt idx="10417">
                  <c:v>2016-06-15 19:27</c:v>
                </c:pt>
                <c:pt idx="10418">
                  <c:v>2016-06-15 19:27</c:v>
                </c:pt>
                <c:pt idx="10419">
                  <c:v>2016-06-15 19:27</c:v>
                </c:pt>
                <c:pt idx="10420">
                  <c:v>2016-06-15 19:27</c:v>
                </c:pt>
                <c:pt idx="10421">
                  <c:v>2016-06-15 19:27</c:v>
                </c:pt>
                <c:pt idx="10422">
                  <c:v>2016-06-15 19:27</c:v>
                </c:pt>
                <c:pt idx="10423">
                  <c:v>2016-06-15 19:27</c:v>
                </c:pt>
                <c:pt idx="10424">
                  <c:v>2016-06-15 19:27</c:v>
                </c:pt>
                <c:pt idx="10425">
                  <c:v>2016-06-15 19:27</c:v>
                </c:pt>
                <c:pt idx="10426">
                  <c:v>2016-06-15 19:27</c:v>
                </c:pt>
                <c:pt idx="10427">
                  <c:v>2016-06-15 19:27</c:v>
                </c:pt>
                <c:pt idx="10428">
                  <c:v>2016-06-15 19:27</c:v>
                </c:pt>
                <c:pt idx="10429">
                  <c:v>2016-06-15 19:27</c:v>
                </c:pt>
                <c:pt idx="10430">
                  <c:v>2016-06-15 19:27</c:v>
                </c:pt>
                <c:pt idx="10431">
                  <c:v>2016-06-15 19:27</c:v>
                </c:pt>
                <c:pt idx="10432">
                  <c:v>2016-06-15 19:27</c:v>
                </c:pt>
                <c:pt idx="10433">
                  <c:v>2016-06-15 19:27</c:v>
                </c:pt>
                <c:pt idx="10434">
                  <c:v>2016-06-15 19:27</c:v>
                </c:pt>
                <c:pt idx="10435">
                  <c:v>2016-06-15 19:27</c:v>
                </c:pt>
                <c:pt idx="10436">
                  <c:v>2016-06-15 19:27</c:v>
                </c:pt>
                <c:pt idx="10437">
                  <c:v>2016-06-15 19:27</c:v>
                </c:pt>
                <c:pt idx="10438">
                  <c:v>2016-06-15 19:27</c:v>
                </c:pt>
                <c:pt idx="10439">
                  <c:v>2016-06-15 19:27</c:v>
                </c:pt>
                <c:pt idx="10440">
                  <c:v>2016-06-15 19:27</c:v>
                </c:pt>
                <c:pt idx="10441">
                  <c:v>2016-06-15 19:27</c:v>
                </c:pt>
                <c:pt idx="10442">
                  <c:v>2016-06-15 19:27</c:v>
                </c:pt>
                <c:pt idx="10443">
                  <c:v>2016-06-15 19:27</c:v>
                </c:pt>
                <c:pt idx="10444">
                  <c:v>2016-06-15 19:27</c:v>
                </c:pt>
                <c:pt idx="10445">
                  <c:v>2016-06-15 19:27</c:v>
                </c:pt>
                <c:pt idx="10446">
                  <c:v>2016-06-15 19:27</c:v>
                </c:pt>
                <c:pt idx="10447">
                  <c:v>2016-06-15 19:27</c:v>
                </c:pt>
                <c:pt idx="10448">
                  <c:v>2016-06-15 19:27</c:v>
                </c:pt>
                <c:pt idx="10449">
                  <c:v>2016-06-15 19:27</c:v>
                </c:pt>
                <c:pt idx="10450">
                  <c:v>2016-06-15 19:27</c:v>
                </c:pt>
                <c:pt idx="10451">
                  <c:v>2016-06-15 19:27</c:v>
                </c:pt>
                <c:pt idx="10452">
                  <c:v>2016-06-15 19:27</c:v>
                </c:pt>
                <c:pt idx="10453">
                  <c:v>2016-06-15 19:27</c:v>
                </c:pt>
                <c:pt idx="10454">
                  <c:v>2016-06-15 19:27</c:v>
                </c:pt>
                <c:pt idx="10455">
                  <c:v>2016-06-15 19:27</c:v>
                </c:pt>
                <c:pt idx="10456">
                  <c:v>2016-06-15 19:27</c:v>
                </c:pt>
                <c:pt idx="10457">
                  <c:v>2016-06-15 19:28</c:v>
                </c:pt>
                <c:pt idx="10458">
                  <c:v>2016-06-15 19:28</c:v>
                </c:pt>
                <c:pt idx="10459">
                  <c:v>2016-06-15 19:28</c:v>
                </c:pt>
                <c:pt idx="10460">
                  <c:v>2016-06-15 19:28</c:v>
                </c:pt>
                <c:pt idx="10461">
                  <c:v>2016-06-15 19:28</c:v>
                </c:pt>
                <c:pt idx="10462">
                  <c:v>2016-06-15 19:28</c:v>
                </c:pt>
                <c:pt idx="10463">
                  <c:v>2016-06-15 19:28</c:v>
                </c:pt>
                <c:pt idx="10464">
                  <c:v>2016-06-15 19:28</c:v>
                </c:pt>
                <c:pt idx="10465">
                  <c:v>2016-06-15 19:28</c:v>
                </c:pt>
                <c:pt idx="10466">
                  <c:v>2016-06-15 19:28</c:v>
                </c:pt>
                <c:pt idx="10467">
                  <c:v>2016-06-15 19:28</c:v>
                </c:pt>
                <c:pt idx="10468">
                  <c:v>2016-06-15 19:28</c:v>
                </c:pt>
                <c:pt idx="10469">
                  <c:v>2016-06-15 19:28</c:v>
                </c:pt>
                <c:pt idx="10470">
                  <c:v>2016-06-15 19:28</c:v>
                </c:pt>
                <c:pt idx="10471">
                  <c:v>2016-06-15 19:28</c:v>
                </c:pt>
                <c:pt idx="10472">
                  <c:v>2016-06-15 19:28</c:v>
                </c:pt>
                <c:pt idx="10473">
                  <c:v>2016-06-15 19:28</c:v>
                </c:pt>
                <c:pt idx="10474">
                  <c:v>2016-06-15 19:28</c:v>
                </c:pt>
                <c:pt idx="10475">
                  <c:v>2016-06-15 19:28</c:v>
                </c:pt>
                <c:pt idx="10476">
                  <c:v>2016-06-15 19:28</c:v>
                </c:pt>
                <c:pt idx="10477">
                  <c:v>2016-06-15 19:28</c:v>
                </c:pt>
                <c:pt idx="10478">
                  <c:v>2016-06-15 19:28</c:v>
                </c:pt>
                <c:pt idx="10479">
                  <c:v>2016-06-15 19:28</c:v>
                </c:pt>
                <c:pt idx="10480">
                  <c:v>2016-06-15 19:28</c:v>
                </c:pt>
                <c:pt idx="10481">
                  <c:v>2016-06-15 19:28</c:v>
                </c:pt>
                <c:pt idx="10482">
                  <c:v>2016-06-15 19:28</c:v>
                </c:pt>
                <c:pt idx="10483">
                  <c:v>2016-06-15 19:28</c:v>
                </c:pt>
                <c:pt idx="10484">
                  <c:v>2016-06-15 19:28</c:v>
                </c:pt>
                <c:pt idx="10485">
                  <c:v>2016-06-15 19:28</c:v>
                </c:pt>
                <c:pt idx="10486">
                  <c:v>2016-06-15 19:28</c:v>
                </c:pt>
                <c:pt idx="10487">
                  <c:v>2016-06-15 19:28</c:v>
                </c:pt>
                <c:pt idx="10488">
                  <c:v>2016-06-15 19:28</c:v>
                </c:pt>
                <c:pt idx="10489">
                  <c:v>2016-06-15 19:28</c:v>
                </c:pt>
                <c:pt idx="10490">
                  <c:v>2016-06-15 19:28</c:v>
                </c:pt>
                <c:pt idx="10491">
                  <c:v>2016-06-15 19:28</c:v>
                </c:pt>
                <c:pt idx="10492">
                  <c:v>2016-06-15 19:28</c:v>
                </c:pt>
                <c:pt idx="10493">
                  <c:v>2016-06-15 19:28</c:v>
                </c:pt>
                <c:pt idx="10494">
                  <c:v>2016-06-15 19:28</c:v>
                </c:pt>
                <c:pt idx="10495">
                  <c:v>2016-06-15 19:28</c:v>
                </c:pt>
                <c:pt idx="10496">
                  <c:v>2016-06-15 19:28</c:v>
                </c:pt>
                <c:pt idx="10497">
                  <c:v>2016-06-15 19:28</c:v>
                </c:pt>
                <c:pt idx="10498">
                  <c:v>2016-06-15 19:28</c:v>
                </c:pt>
                <c:pt idx="10499">
                  <c:v>2016-06-15 19:28</c:v>
                </c:pt>
                <c:pt idx="10500">
                  <c:v>2016-06-15 19:28</c:v>
                </c:pt>
                <c:pt idx="10501">
                  <c:v>2016-06-15 19:28</c:v>
                </c:pt>
                <c:pt idx="10502">
                  <c:v>2016-06-15 19:28</c:v>
                </c:pt>
                <c:pt idx="10503">
                  <c:v>2016-06-15 19:28</c:v>
                </c:pt>
                <c:pt idx="10504">
                  <c:v>2016-06-15 19:28</c:v>
                </c:pt>
                <c:pt idx="10505">
                  <c:v>2016-06-15 19:28</c:v>
                </c:pt>
                <c:pt idx="10506">
                  <c:v>2016-06-15 19:28</c:v>
                </c:pt>
                <c:pt idx="10507">
                  <c:v>2016-06-15 19:28</c:v>
                </c:pt>
                <c:pt idx="10508">
                  <c:v>2016-06-15 19:28</c:v>
                </c:pt>
                <c:pt idx="10509">
                  <c:v>2016-06-15 19:28</c:v>
                </c:pt>
                <c:pt idx="10510">
                  <c:v>2016-06-15 19:28</c:v>
                </c:pt>
                <c:pt idx="10511">
                  <c:v>2016-06-15 19:28</c:v>
                </c:pt>
                <c:pt idx="10512">
                  <c:v>2016-06-15 19:28</c:v>
                </c:pt>
                <c:pt idx="10513">
                  <c:v>2016-06-15 19:29</c:v>
                </c:pt>
                <c:pt idx="10514">
                  <c:v>2016-06-15 19:29</c:v>
                </c:pt>
                <c:pt idx="10515">
                  <c:v>2016-06-15 19:29</c:v>
                </c:pt>
                <c:pt idx="10516">
                  <c:v>2016-06-15 19:29</c:v>
                </c:pt>
                <c:pt idx="10517">
                  <c:v>2016-06-15 19:29</c:v>
                </c:pt>
                <c:pt idx="10518">
                  <c:v>2016-06-15 19:29</c:v>
                </c:pt>
                <c:pt idx="10519">
                  <c:v>2016-06-15 19:29</c:v>
                </c:pt>
                <c:pt idx="10520">
                  <c:v>2016-06-15 19:29</c:v>
                </c:pt>
                <c:pt idx="10521">
                  <c:v>2016-06-15 19:29</c:v>
                </c:pt>
                <c:pt idx="10522">
                  <c:v>2016-06-15 19:29</c:v>
                </c:pt>
                <c:pt idx="10523">
                  <c:v>2016-06-15 19:29</c:v>
                </c:pt>
                <c:pt idx="10524">
                  <c:v>2016-06-15 19:29</c:v>
                </c:pt>
                <c:pt idx="10525">
                  <c:v>2016-06-15 19:29</c:v>
                </c:pt>
                <c:pt idx="10526">
                  <c:v>2016-06-15 19:29</c:v>
                </c:pt>
                <c:pt idx="10527">
                  <c:v>2016-06-15 19:29</c:v>
                </c:pt>
                <c:pt idx="10528">
                  <c:v>2016-06-15 19:29</c:v>
                </c:pt>
                <c:pt idx="10529">
                  <c:v>2016-06-15 19:29</c:v>
                </c:pt>
                <c:pt idx="10530">
                  <c:v>2016-06-15 19:29</c:v>
                </c:pt>
                <c:pt idx="10531">
                  <c:v>2016-06-15 19:29</c:v>
                </c:pt>
                <c:pt idx="10532">
                  <c:v>2016-06-15 19:29</c:v>
                </c:pt>
                <c:pt idx="10533">
                  <c:v>2016-06-15 19:29</c:v>
                </c:pt>
                <c:pt idx="10534">
                  <c:v>2016-06-15 19:29</c:v>
                </c:pt>
                <c:pt idx="10535">
                  <c:v>2016-06-15 19:29</c:v>
                </c:pt>
                <c:pt idx="10536">
                  <c:v>2016-06-15 19:29</c:v>
                </c:pt>
                <c:pt idx="10537">
                  <c:v>2016-06-15 19:29</c:v>
                </c:pt>
                <c:pt idx="10538">
                  <c:v>2016-06-15 19:29</c:v>
                </c:pt>
                <c:pt idx="10539">
                  <c:v>2016-06-15 19:29</c:v>
                </c:pt>
                <c:pt idx="10540">
                  <c:v>2016-06-15 19:29</c:v>
                </c:pt>
                <c:pt idx="10541">
                  <c:v>2016-06-15 19:29</c:v>
                </c:pt>
                <c:pt idx="10542">
                  <c:v>2016-06-15 19:29</c:v>
                </c:pt>
                <c:pt idx="10543">
                  <c:v>2016-06-15 19:29</c:v>
                </c:pt>
                <c:pt idx="10544">
                  <c:v>2016-06-15 19:29</c:v>
                </c:pt>
                <c:pt idx="10545">
                  <c:v>2016-06-15 19:29</c:v>
                </c:pt>
                <c:pt idx="10546">
                  <c:v>2016-06-15 19:29</c:v>
                </c:pt>
                <c:pt idx="10547">
                  <c:v>2016-06-15 19:29</c:v>
                </c:pt>
                <c:pt idx="10548">
                  <c:v>2016-06-15 19:29</c:v>
                </c:pt>
                <c:pt idx="10549">
                  <c:v>2016-06-15 19:29</c:v>
                </c:pt>
                <c:pt idx="10550">
                  <c:v>2016-06-15 19:29</c:v>
                </c:pt>
                <c:pt idx="10551">
                  <c:v>2016-06-15 19:29</c:v>
                </c:pt>
                <c:pt idx="10552">
                  <c:v>2016-06-15 19:29</c:v>
                </c:pt>
                <c:pt idx="10553">
                  <c:v>2016-06-15 19:29</c:v>
                </c:pt>
                <c:pt idx="10554">
                  <c:v>2016-06-15 19:29</c:v>
                </c:pt>
                <c:pt idx="10555">
                  <c:v>2016-06-15 19:29</c:v>
                </c:pt>
                <c:pt idx="10556">
                  <c:v>2016-06-15 19:29</c:v>
                </c:pt>
                <c:pt idx="10557">
                  <c:v>2016-06-15 19:29</c:v>
                </c:pt>
                <c:pt idx="10558">
                  <c:v>2016-06-15 19:29</c:v>
                </c:pt>
                <c:pt idx="10559">
                  <c:v>2016-06-15 19:29</c:v>
                </c:pt>
                <c:pt idx="10560">
                  <c:v>2016-06-15 19:29</c:v>
                </c:pt>
                <c:pt idx="10561">
                  <c:v>2016-06-15 19:29</c:v>
                </c:pt>
                <c:pt idx="10562">
                  <c:v>2016-06-15 19:29</c:v>
                </c:pt>
                <c:pt idx="10563">
                  <c:v>2016-06-15 19:29</c:v>
                </c:pt>
                <c:pt idx="10564">
                  <c:v>2016-06-15 19:29</c:v>
                </c:pt>
                <c:pt idx="10565">
                  <c:v>2016-06-15 19:29</c:v>
                </c:pt>
                <c:pt idx="10566">
                  <c:v>2016-06-15 19:29</c:v>
                </c:pt>
                <c:pt idx="10567">
                  <c:v>2016-06-15 19:29</c:v>
                </c:pt>
                <c:pt idx="10568">
                  <c:v>2016-06-15 19:29</c:v>
                </c:pt>
                <c:pt idx="10569">
                  <c:v>2016-06-15 19:29</c:v>
                </c:pt>
                <c:pt idx="10570">
                  <c:v>2016-06-15 19:30</c:v>
                </c:pt>
                <c:pt idx="10571">
                  <c:v>2016-06-15 19:30</c:v>
                </c:pt>
                <c:pt idx="10572">
                  <c:v>2016-06-15 19:30</c:v>
                </c:pt>
                <c:pt idx="10573">
                  <c:v>2016-06-15 19:30</c:v>
                </c:pt>
                <c:pt idx="10574">
                  <c:v>2016-06-15 19:30</c:v>
                </c:pt>
                <c:pt idx="10575">
                  <c:v>2016-06-15 19:30</c:v>
                </c:pt>
                <c:pt idx="10576">
                  <c:v>2016-06-15 19:30</c:v>
                </c:pt>
                <c:pt idx="10577">
                  <c:v>2016-06-15 19:30</c:v>
                </c:pt>
                <c:pt idx="10578">
                  <c:v>2016-06-15 19:30</c:v>
                </c:pt>
                <c:pt idx="10579">
                  <c:v>2016-06-15 19:30</c:v>
                </c:pt>
                <c:pt idx="10580">
                  <c:v>2016-06-15 19:30</c:v>
                </c:pt>
                <c:pt idx="10581">
                  <c:v>2016-06-15 19:30</c:v>
                </c:pt>
                <c:pt idx="10582">
                  <c:v>2016-06-15 19:30</c:v>
                </c:pt>
                <c:pt idx="10583">
                  <c:v>2016-06-15 19:30</c:v>
                </c:pt>
                <c:pt idx="10584">
                  <c:v>2016-06-15 19:30</c:v>
                </c:pt>
                <c:pt idx="10585">
                  <c:v>2016-06-15 19:30</c:v>
                </c:pt>
                <c:pt idx="10586">
                  <c:v>2016-06-15 19:30</c:v>
                </c:pt>
                <c:pt idx="10587">
                  <c:v>2016-06-15 19:30</c:v>
                </c:pt>
                <c:pt idx="10588">
                  <c:v>2016-06-15 19:30</c:v>
                </c:pt>
                <c:pt idx="10589">
                  <c:v>2016-06-15 19:30</c:v>
                </c:pt>
                <c:pt idx="10590">
                  <c:v>2016-06-15 19:30</c:v>
                </c:pt>
                <c:pt idx="10591">
                  <c:v>2016-06-15 19:30</c:v>
                </c:pt>
                <c:pt idx="10592">
                  <c:v>2016-06-15 19:30</c:v>
                </c:pt>
                <c:pt idx="10593">
                  <c:v>2016-06-15 19:30</c:v>
                </c:pt>
                <c:pt idx="10594">
                  <c:v>2016-06-15 19:30</c:v>
                </c:pt>
                <c:pt idx="10595">
                  <c:v>2016-06-15 19:30</c:v>
                </c:pt>
                <c:pt idx="10596">
                  <c:v>2016-06-15 19:30</c:v>
                </c:pt>
                <c:pt idx="10597">
                  <c:v>2016-06-15 19:30</c:v>
                </c:pt>
                <c:pt idx="10598">
                  <c:v>2016-06-15 19:30</c:v>
                </c:pt>
                <c:pt idx="10599">
                  <c:v>2016-06-15 19:30</c:v>
                </c:pt>
                <c:pt idx="10600">
                  <c:v>2016-06-15 19:30</c:v>
                </c:pt>
                <c:pt idx="10601">
                  <c:v>2016-06-15 19:30</c:v>
                </c:pt>
                <c:pt idx="10602">
                  <c:v>2016-06-15 19:30</c:v>
                </c:pt>
                <c:pt idx="10603">
                  <c:v>2016-06-15 19:30</c:v>
                </c:pt>
                <c:pt idx="10604">
                  <c:v>2016-06-15 19:30</c:v>
                </c:pt>
                <c:pt idx="10605">
                  <c:v>2016-06-15 19:30</c:v>
                </c:pt>
                <c:pt idx="10606">
                  <c:v>2016-06-15 19:30</c:v>
                </c:pt>
                <c:pt idx="10607">
                  <c:v>2016-06-15 19:30</c:v>
                </c:pt>
                <c:pt idx="10608">
                  <c:v>2016-06-15 19:30</c:v>
                </c:pt>
                <c:pt idx="10609">
                  <c:v>2016-06-15 19:30</c:v>
                </c:pt>
                <c:pt idx="10610">
                  <c:v>2016-06-15 19:30</c:v>
                </c:pt>
                <c:pt idx="10611">
                  <c:v>2016-06-15 19:30</c:v>
                </c:pt>
                <c:pt idx="10612">
                  <c:v>2016-06-15 19:30</c:v>
                </c:pt>
                <c:pt idx="10613">
                  <c:v>2016-06-15 19:30</c:v>
                </c:pt>
                <c:pt idx="10614">
                  <c:v>2016-06-15 19:30</c:v>
                </c:pt>
                <c:pt idx="10615">
                  <c:v>2016-06-15 19:30</c:v>
                </c:pt>
                <c:pt idx="10616">
                  <c:v>2016-06-15 19:30</c:v>
                </c:pt>
                <c:pt idx="10617">
                  <c:v>2016-06-15 19:30</c:v>
                </c:pt>
                <c:pt idx="10618">
                  <c:v>2016-06-15 19:30</c:v>
                </c:pt>
                <c:pt idx="10619">
                  <c:v>2016-06-15 19:30</c:v>
                </c:pt>
                <c:pt idx="10620">
                  <c:v>2016-06-15 19:30</c:v>
                </c:pt>
                <c:pt idx="10621">
                  <c:v>2016-06-15 19:30</c:v>
                </c:pt>
                <c:pt idx="10622">
                  <c:v>2016-06-15 19:30</c:v>
                </c:pt>
                <c:pt idx="10623">
                  <c:v>2016-06-15 19:30</c:v>
                </c:pt>
                <c:pt idx="10624">
                  <c:v>2016-06-15 19:30</c:v>
                </c:pt>
                <c:pt idx="10625">
                  <c:v>2016-06-15 19:30</c:v>
                </c:pt>
                <c:pt idx="10626">
                  <c:v>2016-06-15 19:30</c:v>
                </c:pt>
                <c:pt idx="10627">
                  <c:v>2016-06-15 19:31</c:v>
                </c:pt>
                <c:pt idx="10628">
                  <c:v>2016-06-15 19:31</c:v>
                </c:pt>
                <c:pt idx="10629">
                  <c:v>2016-06-15 19:31</c:v>
                </c:pt>
                <c:pt idx="10630">
                  <c:v>2016-06-15 19:31</c:v>
                </c:pt>
                <c:pt idx="10631">
                  <c:v>2016-06-15 19:31</c:v>
                </c:pt>
                <c:pt idx="10632">
                  <c:v>2016-06-15 19:31</c:v>
                </c:pt>
                <c:pt idx="10633">
                  <c:v>2016-06-15 19:31</c:v>
                </c:pt>
                <c:pt idx="10634">
                  <c:v>2016-06-15 19:31</c:v>
                </c:pt>
                <c:pt idx="10635">
                  <c:v>2016-06-15 19:31</c:v>
                </c:pt>
                <c:pt idx="10636">
                  <c:v>2016-06-15 19:31</c:v>
                </c:pt>
                <c:pt idx="10637">
                  <c:v>2016-06-15 19:31</c:v>
                </c:pt>
                <c:pt idx="10638">
                  <c:v>2016-06-15 19:31</c:v>
                </c:pt>
                <c:pt idx="10639">
                  <c:v>2016-06-15 19:31</c:v>
                </c:pt>
                <c:pt idx="10640">
                  <c:v>2016-06-15 19:31</c:v>
                </c:pt>
                <c:pt idx="10641">
                  <c:v>2016-06-15 19:31</c:v>
                </c:pt>
                <c:pt idx="10642">
                  <c:v>2016-06-15 19:31</c:v>
                </c:pt>
                <c:pt idx="10643">
                  <c:v>2016-06-15 19:31</c:v>
                </c:pt>
                <c:pt idx="10644">
                  <c:v>2016-06-15 19:31</c:v>
                </c:pt>
                <c:pt idx="10645">
                  <c:v>2016-06-15 19:31</c:v>
                </c:pt>
                <c:pt idx="10646">
                  <c:v>2016-06-15 19:31</c:v>
                </c:pt>
                <c:pt idx="10647">
                  <c:v>2016-06-15 19:31</c:v>
                </c:pt>
                <c:pt idx="10648">
                  <c:v>2016-06-15 19:31</c:v>
                </c:pt>
                <c:pt idx="10649">
                  <c:v>2016-06-15 19:31</c:v>
                </c:pt>
                <c:pt idx="10650">
                  <c:v>2016-06-15 19:31</c:v>
                </c:pt>
                <c:pt idx="10651">
                  <c:v>2016-06-15 19:31</c:v>
                </c:pt>
                <c:pt idx="10652">
                  <c:v>2016-06-15 19:31</c:v>
                </c:pt>
                <c:pt idx="10653">
                  <c:v>2016-06-15 19:31</c:v>
                </c:pt>
                <c:pt idx="10654">
                  <c:v>2016-06-15 19:31</c:v>
                </c:pt>
                <c:pt idx="10655">
                  <c:v>2016-06-15 19:31</c:v>
                </c:pt>
                <c:pt idx="10656">
                  <c:v>2016-06-15 19:31</c:v>
                </c:pt>
                <c:pt idx="10657">
                  <c:v>2016-06-15 19:31</c:v>
                </c:pt>
                <c:pt idx="10658">
                  <c:v>2016-06-15 19:31</c:v>
                </c:pt>
                <c:pt idx="10659">
                  <c:v>2016-06-15 19:31</c:v>
                </c:pt>
                <c:pt idx="10660">
                  <c:v>2016-06-15 19:31</c:v>
                </c:pt>
                <c:pt idx="10661">
                  <c:v>2016-06-15 19:31</c:v>
                </c:pt>
                <c:pt idx="10662">
                  <c:v>2016-06-15 19:31</c:v>
                </c:pt>
                <c:pt idx="10663">
                  <c:v>2016-06-15 19:31</c:v>
                </c:pt>
                <c:pt idx="10664">
                  <c:v>2016-06-15 19:31</c:v>
                </c:pt>
                <c:pt idx="10665">
                  <c:v>2016-06-15 19:31</c:v>
                </c:pt>
                <c:pt idx="10666">
                  <c:v>2016-06-15 19:31</c:v>
                </c:pt>
                <c:pt idx="10667">
                  <c:v>2016-06-15 19:31</c:v>
                </c:pt>
                <c:pt idx="10668">
                  <c:v>2016-06-15 19:31</c:v>
                </c:pt>
                <c:pt idx="10669">
                  <c:v>2016-06-15 19:31</c:v>
                </c:pt>
                <c:pt idx="10670">
                  <c:v>2016-06-15 19:31</c:v>
                </c:pt>
                <c:pt idx="10671">
                  <c:v>2016-06-15 19:31</c:v>
                </c:pt>
                <c:pt idx="10672">
                  <c:v>2016-06-15 19:31</c:v>
                </c:pt>
                <c:pt idx="10673">
                  <c:v>2016-06-15 19:31</c:v>
                </c:pt>
                <c:pt idx="10674">
                  <c:v>2016-06-15 19:31</c:v>
                </c:pt>
                <c:pt idx="10675">
                  <c:v>2016-06-15 19:31</c:v>
                </c:pt>
                <c:pt idx="10676">
                  <c:v>2016-06-15 19:31</c:v>
                </c:pt>
                <c:pt idx="10677">
                  <c:v>2016-06-15 19:31</c:v>
                </c:pt>
                <c:pt idx="10678">
                  <c:v>2016-06-15 19:31</c:v>
                </c:pt>
                <c:pt idx="10679">
                  <c:v>2016-06-15 19:31</c:v>
                </c:pt>
                <c:pt idx="10680">
                  <c:v>2016-06-15 19:31</c:v>
                </c:pt>
                <c:pt idx="10681">
                  <c:v>2016-06-15 19:31</c:v>
                </c:pt>
                <c:pt idx="10682">
                  <c:v>2016-06-15 19:31</c:v>
                </c:pt>
                <c:pt idx="10683">
                  <c:v>2016-06-15 19:31</c:v>
                </c:pt>
                <c:pt idx="10684">
                  <c:v>2016-06-15 19:31</c:v>
                </c:pt>
                <c:pt idx="10685">
                  <c:v>2016-06-15 19:32</c:v>
                </c:pt>
                <c:pt idx="10686">
                  <c:v>2016-06-15 19:32</c:v>
                </c:pt>
                <c:pt idx="10687">
                  <c:v>2016-06-15 19:32</c:v>
                </c:pt>
                <c:pt idx="10688">
                  <c:v>2016-06-15 19:32</c:v>
                </c:pt>
                <c:pt idx="10689">
                  <c:v>2016-06-15 19:32</c:v>
                </c:pt>
                <c:pt idx="10690">
                  <c:v>2016-06-15 19:32</c:v>
                </c:pt>
                <c:pt idx="10691">
                  <c:v>2016-06-15 19:32</c:v>
                </c:pt>
                <c:pt idx="10692">
                  <c:v>2016-06-15 19:32</c:v>
                </c:pt>
                <c:pt idx="10693">
                  <c:v>2016-06-15 19:32</c:v>
                </c:pt>
                <c:pt idx="10694">
                  <c:v>2016-06-15 19:32</c:v>
                </c:pt>
                <c:pt idx="10695">
                  <c:v>2016-06-15 19:32</c:v>
                </c:pt>
                <c:pt idx="10696">
                  <c:v>2016-06-15 19:32</c:v>
                </c:pt>
                <c:pt idx="10697">
                  <c:v>2016-06-15 19:32</c:v>
                </c:pt>
                <c:pt idx="10698">
                  <c:v>2016-06-15 19:32</c:v>
                </c:pt>
                <c:pt idx="10699">
                  <c:v>2016-06-15 19:32</c:v>
                </c:pt>
                <c:pt idx="10700">
                  <c:v>2016-06-15 19:32</c:v>
                </c:pt>
                <c:pt idx="10701">
                  <c:v>2016-06-15 19:32</c:v>
                </c:pt>
                <c:pt idx="10702">
                  <c:v>2016-06-15 19:32</c:v>
                </c:pt>
                <c:pt idx="10703">
                  <c:v>2016-06-15 19:32</c:v>
                </c:pt>
                <c:pt idx="10704">
                  <c:v>2016-06-15 19:32</c:v>
                </c:pt>
                <c:pt idx="10705">
                  <c:v>2016-06-15 19:32</c:v>
                </c:pt>
                <c:pt idx="10706">
                  <c:v>2016-06-15 19:32</c:v>
                </c:pt>
                <c:pt idx="10707">
                  <c:v>2016-06-15 19:32</c:v>
                </c:pt>
                <c:pt idx="10708">
                  <c:v>2016-06-15 19:32</c:v>
                </c:pt>
                <c:pt idx="10709">
                  <c:v>2016-06-15 19:32</c:v>
                </c:pt>
                <c:pt idx="10710">
                  <c:v>2016-06-15 19:32</c:v>
                </c:pt>
                <c:pt idx="10711">
                  <c:v>2016-06-15 19:32</c:v>
                </c:pt>
                <c:pt idx="10712">
                  <c:v>2016-06-15 19:32</c:v>
                </c:pt>
                <c:pt idx="10713">
                  <c:v>2016-06-15 19:32</c:v>
                </c:pt>
                <c:pt idx="10714">
                  <c:v>2016-06-15 19:32</c:v>
                </c:pt>
                <c:pt idx="10715">
                  <c:v>2016-06-15 19:32</c:v>
                </c:pt>
                <c:pt idx="10716">
                  <c:v>2016-06-15 19:32</c:v>
                </c:pt>
                <c:pt idx="10717">
                  <c:v>2016-06-15 19:32</c:v>
                </c:pt>
                <c:pt idx="10718">
                  <c:v>2016-06-15 19:32</c:v>
                </c:pt>
                <c:pt idx="10719">
                  <c:v>2016-06-15 19:32</c:v>
                </c:pt>
                <c:pt idx="10720">
                  <c:v>2016-06-15 19:32</c:v>
                </c:pt>
                <c:pt idx="10721">
                  <c:v>2016-06-15 19:32</c:v>
                </c:pt>
                <c:pt idx="10722">
                  <c:v>2016-06-15 19:32</c:v>
                </c:pt>
                <c:pt idx="10723">
                  <c:v>2016-06-15 19:32</c:v>
                </c:pt>
                <c:pt idx="10724">
                  <c:v>2016-06-15 19:32</c:v>
                </c:pt>
                <c:pt idx="10725">
                  <c:v>2016-06-15 19:32</c:v>
                </c:pt>
                <c:pt idx="10726">
                  <c:v>2016-06-15 19:32</c:v>
                </c:pt>
                <c:pt idx="10727">
                  <c:v>2016-06-15 19:32</c:v>
                </c:pt>
                <c:pt idx="10728">
                  <c:v>2016-06-15 19:32</c:v>
                </c:pt>
                <c:pt idx="10729">
                  <c:v>2016-06-15 19:32</c:v>
                </c:pt>
                <c:pt idx="10730">
                  <c:v>2016-06-15 19:32</c:v>
                </c:pt>
                <c:pt idx="10731">
                  <c:v>2016-06-15 19:32</c:v>
                </c:pt>
                <c:pt idx="10732">
                  <c:v>2016-06-15 19:32</c:v>
                </c:pt>
                <c:pt idx="10733">
                  <c:v>2016-06-15 19:32</c:v>
                </c:pt>
                <c:pt idx="10734">
                  <c:v>2016-06-15 19:32</c:v>
                </c:pt>
                <c:pt idx="10735">
                  <c:v>2016-06-15 19:32</c:v>
                </c:pt>
                <c:pt idx="10736">
                  <c:v>2016-06-15 19:32</c:v>
                </c:pt>
                <c:pt idx="10737">
                  <c:v>2016-06-15 19:32</c:v>
                </c:pt>
                <c:pt idx="10738">
                  <c:v>2016-06-15 19:32</c:v>
                </c:pt>
                <c:pt idx="10739">
                  <c:v>2016-06-15 19:32</c:v>
                </c:pt>
                <c:pt idx="10740">
                  <c:v>2016-06-15 19:32</c:v>
                </c:pt>
                <c:pt idx="10741">
                  <c:v>2016-06-15 19:33</c:v>
                </c:pt>
                <c:pt idx="10742">
                  <c:v>2016-06-15 19:33</c:v>
                </c:pt>
                <c:pt idx="10743">
                  <c:v>2016-06-15 19:33</c:v>
                </c:pt>
                <c:pt idx="10744">
                  <c:v>2016-06-15 19:33</c:v>
                </c:pt>
                <c:pt idx="10745">
                  <c:v>2016-06-15 19:33</c:v>
                </c:pt>
                <c:pt idx="10746">
                  <c:v>2016-06-15 19:33</c:v>
                </c:pt>
                <c:pt idx="10747">
                  <c:v>2016-06-15 19:33</c:v>
                </c:pt>
                <c:pt idx="10748">
                  <c:v>2016-06-15 19:33</c:v>
                </c:pt>
                <c:pt idx="10749">
                  <c:v>2016-06-15 19:33</c:v>
                </c:pt>
                <c:pt idx="10750">
                  <c:v>2016-06-15 19:33</c:v>
                </c:pt>
                <c:pt idx="10751">
                  <c:v>2016-06-15 19:33</c:v>
                </c:pt>
                <c:pt idx="10752">
                  <c:v>2016-06-15 19:33</c:v>
                </c:pt>
                <c:pt idx="10753">
                  <c:v>2016-06-15 19:33</c:v>
                </c:pt>
                <c:pt idx="10754">
                  <c:v>2016-06-15 19:33</c:v>
                </c:pt>
                <c:pt idx="10755">
                  <c:v>2016-06-15 19:33</c:v>
                </c:pt>
                <c:pt idx="10756">
                  <c:v>2016-06-15 19:33</c:v>
                </c:pt>
                <c:pt idx="10757">
                  <c:v>2016-06-15 19:33</c:v>
                </c:pt>
                <c:pt idx="10758">
                  <c:v>2016-06-15 19:33</c:v>
                </c:pt>
                <c:pt idx="10759">
                  <c:v>2016-06-15 19:33</c:v>
                </c:pt>
                <c:pt idx="10760">
                  <c:v>2016-06-15 19:33</c:v>
                </c:pt>
                <c:pt idx="10761">
                  <c:v>2016-06-15 19:33</c:v>
                </c:pt>
                <c:pt idx="10762">
                  <c:v>2016-06-15 19:33</c:v>
                </c:pt>
                <c:pt idx="10763">
                  <c:v>2016-06-15 19:33</c:v>
                </c:pt>
                <c:pt idx="10764">
                  <c:v>2016-06-15 19:33</c:v>
                </c:pt>
                <c:pt idx="10765">
                  <c:v>2016-06-15 19:33</c:v>
                </c:pt>
                <c:pt idx="10766">
                  <c:v>2016-06-15 19:33</c:v>
                </c:pt>
                <c:pt idx="10767">
                  <c:v>2016-06-15 19:33</c:v>
                </c:pt>
                <c:pt idx="10768">
                  <c:v>2016-06-15 19:33</c:v>
                </c:pt>
                <c:pt idx="10769">
                  <c:v>2016-06-15 19:33</c:v>
                </c:pt>
                <c:pt idx="10770">
                  <c:v>2016-06-15 19:33</c:v>
                </c:pt>
                <c:pt idx="10771">
                  <c:v>2016-06-15 19:33</c:v>
                </c:pt>
                <c:pt idx="10772">
                  <c:v>2016-06-15 19:33</c:v>
                </c:pt>
                <c:pt idx="10773">
                  <c:v>2016-06-15 19:33</c:v>
                </c:pt>
                <c:pt idx="10774">
                  <c:v>2016-06-15 19:33</c:v>
                </c:pt>
                <c:pt idx="10775">
                  <c:v>2016-06-15 19:33</c:v>
                </c:pt>
                <c:pt idx="10776">
                  <c:v>2016-06-15 19:33</c:v>
                </c:pt>
                <c:pt idx="10777">
                  <c:v>2016-06-15 19:33</c:v>
                </c:pt>
                <c:pt idx="10778">
                  <c:v>2016-06-15 19:33</c:v>
                </c:pt>
                <c:pt idx="10779">
                  <c:v>2016-06-15 19:33</c:v>
                </c:pt>
                <c:pt idx="10780">
                  <c:v>2016-06-15 19:33</c:v>
                </c:pt>
                <c:pt idx="10781">
                  <c:v>2016-06-15 19:33</c:v>
                </c:pt>
                <c:pt idx="10782">
                  <c:v>2016-06-15 19:33</c:v>
                </c:pt>
                <c:pt idx="10783">
                  <c:v>2016-06-15 19:33</c:v>
                </c:pt>
                <c:pt idx="10784">
                  <c:v>2016-06-15 19:33</c:v>
                </c:pt>
                <c:pt idx="10785">
                  <c:v>2016-06-15 19:33</c:v>
                </c:pt>
                <c:pt idx="10786">
                  <c:v>2016-06-15 19:33</c:v>
                </c:pt>
                <c:pt idx="10787">
                  <c:v>2016-06-15 19:33</c:v>
                </c:pt>
                <c:pt idx="10788">
                  <c:v>2016-06-15 19:33</c:v>
                </c:pt>
                <c:pt idx="10789">
                  <c:v>2016-06-15 19:33</c:v>
                </c:pt>
                <c:pt idx="10790">
                  <c:v>2016-06-15 19:33</c:v>
                </c:pt>
                <c:pt idx="10791">
                  <c:v>2016-06-15 19:33</c:v>
                </c:pt>
                <c:pt idx="10792">
                  <c:v>2016-06-15 19:33</c:v>
                </c:pt>
                <c:pt idx="10793">
                  <c:v>2016-06-15 19:33</c:v>
                </c:pt>
                <c:pt idx="10794">
                  <c:v>2016-06-15 19:33</c:v>
                </c:pt>
                <c:pt idx="10795">
                  <c:v>2016-06-15 19:33</c:v>
                </c:pt>
                <c:pt idx="10796">
                  <c:v>2016-06-15 19:33</c:v>
                </c:pt>
                <c:pt idx="10797">
                  <c:v>2016-06-15 19:33</c:v>
                </c:pt>
                <c:pt idx="10798">
                  <c:v>2016-06-15 19:34</c:v>
                </c:pt>
                <c:pt idx="10799">
                  <c:v>2016-06-15 19:34</c:v>
                </c:pt>
                <c:pt idx="10800">
                  <c:v>2016-06-15 19:34</c:v>
                </c:pt>
                <c:pt idx="10801">
                  <c:v>2016-06-15 19:34</c:v>
                </c:pt>
                <c:pt idx="10802">
                  <c:v>2016-06-15 19:34</c:v>
                </c:pt>
                <c:pt idx="10803">
                  <c:v>2016-06-15 19:34</c:v>
                </c:pt>
                <c:pt idx="10804">
                  <c:v>2016-06-15 19:34</c:v>
                </c:pt>
                <c:pt idx="10805">
                  <c:v>2016-06-15 19:34</c:v>
                </c:pt>
                <c:pt idx="10806">
                  <c:v>2016-06-15 19:34</c:v>
                </c:pt>
                <c:pt idx="10807">
                  <c:v>2016-06-15 19:34</c:v>
                </c:pt>
                <c:pt idx="10808">
                  <c:v>2016-06-15 19:34</c:v>
                </c:pt>
                <c:pt idx="10809">
                  <c:v>2016-06-15 19:34</c:v>
                </c:pt>
                <c:pt idx="10810">
                  <c:v>2016-06-15 19:34</c:v>
                </c:pt>
                <c:pt idx="10811">
                  <c:v>2016-06-15 19:34</c:v>
                </c:pt>
                <c:pt idx="10812">
                  <c:v>2016-06-15 19:34</c:v>
                </c:pt>
                <c:pt idx="10813">
                  <c:v>2016-06-15 19:34</c:v>
                </c:pt>
                <c:pt idx="10814">
                  <c:v>2016-06-15 19:34</c:v>
                </c:pt>
                <c:pt idx="10815">
                  <c:v>2016-06-15 19:34</c:v>
                </c:pt>
                <c:pt idx="10816">
                  <c:v>2016-06-15 19:34</c:v>
                </c:pt>
                <c:pt idx="10817">
                  <c:v>2016-06-15 19:34</c:v>
                </c:pt>
                <c:pt idx="10818">
                  <c:v>2016-06-15 19:34</c:v>
                </c:pt>
                <c:pt idx="10819">
                  <c:v>2016-06-15 19:34</c:v>
                </c:pt>
                <c:pt idx="10820">
                  <c:v>2016-06-15 19:34</c:v>
                </c:pt>
                <c:pt idx="10821">
                  <c:v>2016-06-15 19:34</c:v>
                </c:pt>
                <c:pt idx="10822">
                  <c:v>2016-06-15 19:34</c:v>
                </c:pt>
                <c:pt idx="10823">
                  <c:v>2016-06-15 19:34</c:v>
                </c:pt>
                <c:pt idx="10824">
                  <c:v>2016-06-15 19:34</c:v>
                </c:pt>
                <c:pt idx="10825">
                  <c:v>2016-06-15 19:34</c:v>
                </c:pt>
                <c:pt idx="10826">
                  <c:v>2016-06-15 19:34</c:v>
                </c:pt>
                <c:pt idx="10827">
                  <c:v>2016-06-15 19:34</c:v>
                </c:pt>
                <c:pt idx="10828">
                  <c:v>2016-06-15 19:34</c:v>
                </c:pt>
                <c:pt idx="10829">
                  <c:v>2016-06-15 19:34</c:v>
                </c:pt>
                <c:pt idx="10830">
                  <c:v>2016-06-15 19:34</c:v>
                </c:pt>
                <c:pt idx="10831">
                  <c:v>2016-06-15 19:34</c:v>
                </c:pt>
                <c:pt idx="10832">
                  <c:v>2016-06-15 19:34</c:v>
                </c:pt>
                <c:pt idx="10833">
                  <c:v>2016-06-15 19:34</c:v>
                </c:pt>
                <c:pt idx="10834">
                  <c:v>2016-06-15 19:34</c:v>
                </c:pt>
                <c:pt idx="10835">
                  <c:v>2016-06-15 19:34</c:v>
                </c:pt>
                <c:pt idx="10836">
                  <c:v>2016-06-15 19:34</c:v>
                </c:pt>
                <c:pt idx="10837">
                  <c:v>2016-06-15 19:34</c:v>
                </c:pt>
                <c:pt idx="10838">
                  <c:v>2016-06-15 19:34</c:v>
                </c:pt>
                <c:pt idx="10839">
                  <c:v>2016-06-15 19:34</c:v>
                </c:pt>
                <c:pt idx="10840">
                  <c:v>2016-06-15 19:34</c:v>
                </c:pt>
                <c:pt idx="10841">
                  <c:v>2016-06-15 19:34</c:v>
                </c:pt>
                <c:pt idx="10842">
                  <c:v>2016-06-15 19:34</c:v>
                </c:pt>
                <c:pt idx="10843">
                  <c:v>2016-06-15 19:34</c:v>
                </c:pt>
                <c:pt idx="10844">
                  <c:v>2016-06-15 19:34</c:v>
                </c:pt>
                <c:pt idx="10845">
                  <c:v>2016-06-15 19:34</c:v>
                </c:pt>
                <c:pt idx="10846">
                  <c:v>2016-06-15 19:34</c:v>
                </c:pt>
                <c:pt idx="10847">
                  <c:v>2016-06-15 19:34</c:v>
                </c:pt>
                <c:pt idx="10848">
                  <c:v>2016-06-15 19:34</c:v>
                </c:pt>
                <c:pt idx="10849">
                  <c:v>2016-06-15 19:34</c:v>
                </c:pt>
                <c:pt idx="10850">
                  <c:v>2016-06-15 19:34</c:v>
                </c:pt>
                <c:pt idx="10851">
                  <c:v>2016-06-15 19:34</c:v>
                </c:pt>
                <c:pt idx="10852">
                  <c:v>2016-06-15 19:34</c:v>
                </c:pt>
                <c:pt idx="10853">
                  <c:v>2016-06-15 19:34</c:v>
                </c:pt>
                <c:pt idx="10854">
                  <c:v>2016-06-15 19:34</c:v>
                </c:pt>
                <c:pt idx="10855">
                  <c:v>2016-06-15 19:35</c:v>
                </c:pt>
                <c:pt idx="10856">
                  <c:v>2016-06-15 19:35</c:v>
                </c:pt>
                <c:pt idx="10857">
                  <c:v>2016-06-15 19:35</c:v>
                </c:pt>
                <c:pt idx="10858">
                  <c:v>2016-06-15 19:35</c:v>
                </c:pt>
                <c:pt idx="10859">
                  <c:v>2016-06-15 19:35</c:v>
                </c:pt>
                <c:pt idx="10860">
                  <c:v>2016-06-15 19:35</c:v>
                </c:pt>
                <c:pt idx="10861">
                  <c:v>2016-06-15 19:35</c:v>
                </c:pt>
                <c:pt idx="10862">
                  <c:v>2016-06-15 19:35</c:v>
                </c:pt>
                <c:pt idx="10863">
                  <c:v>2016-06-15 19:35</c:v>
                </c:pt>
                <c:pt idx="10864">
                  <c:v>2016-06-15 19:35</c:v>
                </c:pt>
                <c:pt idx="10865">
                  <c:v>2016-06-15 19:35</c:v>
                </c:pt>
                <c:pt idx="10866">
                  <c:v>2016-06-15 19:35</c:v>
                </c:pt>
                <c:pt idx="10867">
                  <c:v>2016-06-15 19:35</c:v>
                </c:pt>
                <c:pt idx="10868">
                  <c:v>2016-06-15 19:35</c:v>
                </c:pt>
                <c:pt idx="10869">
                  <c:v>2016-06-15 19:35</c:v>
                </c:pt>
                <c:pt idx="10870">
                  <c:v>2016-06-15 19:35</c:v>
                </c:pt>
                <c:pt idx="10871">
                  <c:v>2016-06-15 19:35</c:v>
                </c:pt>
                <c:pt idx="10872">
                  <c:v>2016-06-15 19:35</c:v>
                </c:pt>
                <c:pt idx="10873">
                  <c:v>2016-06-15 19:35</c:v>
                </c:pt>
                <c:pt idx="10874">
                  <c:v>2016-06-15 19:35</c:v>
                </c:pt>
                <c:pt idx="10875">
                  <c:v>2016-06-15 19:35</c:v>
                </c:pt>
                <c:pt idx="10876">
                  <c:v>2016-06-15 19:35</c:v>
                </c:pt>
                <c:pt idx="10877">
                  <c:v>2016-06-15 19:35</c:v>
                </c:pt>
                <c:pt idx="10878">
                  <c:v>2016-06-15 19:35</c:v>
                </c:pt>
                <c:pt idx="10879">
                  <c:v>2016-06-15 19:35</c:v>
                </c:pt>
                <c:pt idx="10880">
                  <c:v>2016-06-15 19:35</c:v>
                </c:pt>
                <c:pt idx="10881">
                  <c:v>2016-06-15 19:35</c:v>
                </c:pt>
                <c:pt idx="10882">
                  <c:v>2016-06-15 19:35</c:v>
                </c:pt>
                <c:pt idx="10883">
                  <c:v>2016-06-15 19:35</c:v>
                </c:pt>
                <c:pt idx="10884">
                  <c:v>2016-06-15 19:35</c:v>
                </c:pt>
                <c:pt idx="10885">
                  <c:v>2016-06-15 19:35</c:v>
                </c:pt>
                <c:pt idx="10886">
                  <c:v>2016-06-15 19:35</c:v>
                </c:pt>
                <c:pt idx="10887">
                  <c:v>2016-06-15 19:35</c:v>
                </c:pt>
                <c:pt idx="10888">
                  <c:v>2016-06-15 19:35</c:v>
                </c:pt>
                <c:pt idx="10889">
                  <c:v>2016-06-15 19:35</c:v>
                </c:pt>
                <c:pt idx="10890">
                  <c:v>2016-06-15 19:35</c:v>
                </c:pt>
                <c:pt idx="10891">
                  <c:v>2016-06-15 19:35</c:v>
                </c:pt>
                <c:pt idx="10892">
                  <c:v>2016-06-15 19:35</c:v>
                </c:pt>
                <c:pt idx="10893">
                  <c:v>2016-06-15 19:35</c:v>
                </c:pt>
                <c:pt idx="10894">
                  <c:v>2016-06-15 19:35</c:v>
                </c:pt>
                <c:pt idx="10895">
                  <c:v>2016-06-15 19:35</c:v>
                </c:pt>
                <c:pt idx="10896">
                  <c:v>2016-06-15 19:35</c:v>
                </c:pt>
                <c:pt idx="10897">
                  <c:v>2016-06-15 19:35</c:v>
                </c:pt>
                <c:pt idx="10898">
                  <c:v>2016-06-15 19:35</c:v>
                </c:pt>
                <c:pt idx="10899">
                  <c:v>2016-06-15 19:35</c:v>
                </c:pt>
                <c:pt idx="10900">
                  <c:v>2016-06-15 19:35</c:v>
                </c:pt>
                <c:pt idx="10901">
                  <c:v>2016-06-15 19:35</c:v>
                </c:pt>
                <c:pt idx="10902">
                  <c:v>2016-06-15 19:35</c:v>
                </c:pt>
                <c:pt idx="10903">
                  <c:v>2016-06-15 19:35</c:v>
                </c:pt>
                <c:pt idx="10904">
                  <c:v>2016-06-15 19:35</c:v>
                </c:pt>
                <c:pt idx="10905">
                  <c:v>2016-06-15 19:35</c:v>
                </c:pt>
                <c:pt idx="10906">
                  <c:v>2016-06-15 19:35</c:v>
                </c:pt>
                <c:pt idx="10907">
                  <c:v>2016-06-15 19:35</c:v>
                </c:pt>
                <c:pt idx="10908">
                  <c:v>2016-06-15 19:35</c:v>
                </c:pt>
                <c:pt idx="10909">
                  <c:v>2016-06-15 19:35</c:v>
                </c:pt>
                <c:pt idx="10910">
                  <c:v>2016-06-15 19:35</c:v>
                </c:pt>
                <c:pt idx="10911">
                  <c:v>2016-06-15 19:35</c:v>
                </c:pt>
                <c:pt idx="10912">
                  <c:v>2016-06-15 19:35</c:v>
                </c:pt>
                <c:pt idx="10913">
                  <c:v>2016-06-15 19:35</c:v>
                </c:pt>
                <c:pt idx="10914">
                  <c:v>2016-06-15 19:35</c:v>
                </c:pt>
                <c:pt idx="10915">
                  <c:v>2016-06-15 19:36</c:v>
                </c:pt>
                <c:pt idx="10916">
                  <c:v>2016-06-15 19:36</c:v>
                </c:pt>
                <c:pt idx="10917">
                  <c:v>2016-06-15 19:36</c:v>
                </c:pt>
                <c:pt idx="10918">
                  <c:v>2016-06-15 19:36</c:v>
                </c:pt>
                <c:pt idx="10919">
                  <c:v>2016-06-15 19:36</c:v>
                </c:pt>
                <c:pt idx="10920">
                  <c:v>2016-06-15 19:36</c:v>
                </c:pt>
                <c:pt idx="10921">
                  <c:v>2016-06-15 19:36</c:v>
                </c:pt>
                <c:pt idx="10922">
                  <c:v>2016-06-15 19:36</c:v>
                </c:pt>
                <c:pt idx="10923">
                  <c:v>2016-06-15 19:36</c:v>
                </c:pt>
                <c:pt idx="10924">
                  <c:v>2016-06-15 19:36</c:v>
                </c:pt>
                <c:pt idx="10925">
                  <c:v>2016-06-15 19:36</c:v>
                </c:pt>
                <c:pt idx="10926">
                  <c:v>2016-06-15 19:36</c:v>
                </c:pt>
                <c:pt idx="10927">
                  <c:v>2016-06-15 19:36</c:v>
                </c:pt>
                <c:pt idx="10928">
                  <c:v>2016-06-15 19:36</c:v>
                </c:pt>
                <c:pt idx="10929">
                  <c:v>2016-06-15 19:36</c:v>
                </c:pt>
                <c:pt idx="10930">
                  <c:v>2016-06-15 19:36</c:v>
                </c:pt>
                <c:pt idx="10931">
                  <c:v>2016-06-15 19:36</c:v>
                </c:pt>
                <c:pt idx="10932">
                  <c:v>2016-06-15 19:36</c:v>
                </c:pt>
                <c:pt idx="10933">
                  <c:v>2016-06-15 19:36</c:v>
                </c:pt>
                <c:pt idx="10934">
                  <c:v>2016-06-15 19:36</c:v>
                </c:pt>
                <c:pt idx="10935">
                  <c:v>2016-06-15 19:36</c:v>
                </c:pt>
                <c:pt idx="10936">
                  <c:v>2016-06-15 19:36</c:v>
                </c:pt>
                <c:pt idx="10937">
                  <c:v>2016-06-15 19:36</c:v>
                </c:pt>
                <c:pt idx="10938">
                  <c:v>2016-06-15 19:36</c:v>
                </c:pt>
                <c:pt idx="10939">
                  <c:v>2016-06-15 19:36</c:v>
                </c:pt>
                <c:pt idx="10940">
                  <c:v>2016-06-15 19:36</c:v>
                </c:pt>
                <c:pt idx="10941">
                  <c:v>2016-06-15 19:36</c:v>
                </c:pt>
                <c:pt idx="10942">
                  <c:v>2016-06-15 19:36</c:v>
                </c:pt>
                <c:pt idx="10943">
                  <c:v>2016-06-15 19:36</c:v>
                </c:pt>
                <c:pt idx="10944">
                  <c:v>2016-06-15 19:36</c:v>
                </c:pt>
                <c:pt idx="10945">
                  <c:v>2016-06-15 19:36</c:v>
                </c:pt>
                <c:pt idx="10946">
                  <c:v>2016-06-15 19:36</c:v>
                </c:pt>
                <c:pt idx="10947">
                  <c:v>2016-06-15 19:36</c:v>
                </c:pt>
                <c:pt idx="10948">
                  <c:v>2016-06-15 19:36</c:v>
                </c:pt>
                <c:pt idx="10949">
                  <c:v>2016-06-15 19:36</c:v>
                </c:pt>
                <c:pt idx="10950">
                  <c:v>2016-06-15 19:36</c:v>
                </c:pt>
                <c:pt idx="10951">
                  <c:v>2016-06-15 19:36</c:v>
                </c:pt>
                <c:pt idx="10952">
                  <c:v>2016-06-15 19:36</c:v>
                </c:pt>
                <c:pt idx="10953">
                  <c:v>2016-06-15 19:36</c:v>
                </c:pt>
                <c:pt idx="10954">
                  <c:v>2016-06-15 19:36</c:v>
                </c:pt>
                <c:pt idx="10955">
                  <c:v>2016-06-15 19:36</c:v>
                </c:pt>
                <c:pt idx="10956">
                  <c:v>2016-06-15 19:36</c:v>
                </c:pt>
                <c:pt idx="10957">
                  <c:v>2016-06-15 19:36</c:v>
                </c:pt>
                <c:pt idx="10958">
                  <c:v>2016-06-15 19:36</c:v>
                </c:pt>
                <c:pt idx="10959">
                  <c:v>2016-06-15 19:36</c:v>
                </c:pt>
                <c:pt idx="10960">
                  <c:v>2016-06-15 19:36</c:v>
                </c:pt>
                <c:pt idx="10961">
                  <c:v>2016-06-15 19:36</c:v>
                </c:pt>
                <c:pt idx="10962">
                  <c:v>2016-06-15 19:36</c:v>
                </c:pt>
                <c:pt idx="10963">
                  <c:v>2016-06-15 19:36</c:v>
                </c:pt>
                <c:pt idx="10964">
                  <c:v>2016-06-15 19:36</c:v>
                </c:pt>
                <c:pt idx="10965">
                  <c:v>2016-06-15 19:36</c:v>
                </c:pt>
                <c:pt idx="10966">
                  <c:v>2016-06-15 19:36</c:v>
                </c:pt>
                <c:pt idx="10967">
                  <c:v>2016-06-15 19:36</c:v>
                </c:pt>
                <c:pt idx="10968">
                  <c:v>2016-06-15 19:36</c:v>
                </c:pt>
                <c:pt idx="10969">
                  <c:v>2016-06-15 19:36</c:v>
                </c:pt>
                <c:pt idx="10970">
                  <c:v>2016-06-15 19:36</c:v>
                </c:pt>
                <c:pt idx="10971">
                  <c:v>2016-06-15 19:36</c:v>
                </c:pt>
                <c:pt idx="10972">
                  <c:v>2016-06-15 19:37</c:v>
                </c:pt>
                <c:pt idx="10973">
                  <c:v>2016-06-15 19:37</c:v>
                </c:pt>
                <c:pt idx="10974">
                  <c:v>2016-06-15 19:37</c:v>
                </c:pt>
                <c:pt idx="10975">
                  <c:v>2016-06-15 19:37</c:v>
                </c:pt>
                <c:pt idx="10976">
                  <c:v>2016-06-15 19:37</c:v>
                </c:pt>
                <c:pt idx="10977">
                  <c:v>2016-06-15 19:37</c:v>
                </c:pt>
                <c:pt idx="10978">
                  <c:v>2016-06-15 19:37</c:v>
                </c:pt>
                <c:pt idx="10979">
                  <c:v>2016-06-15 19:37</c:v>
                </c:pt>
                <c:pt idx="10980">
                  <c:v>2016-06-15 19:37</c:v>
                </c:pt>
                <c:pt idx="10981">
                  <c:v>2016-06-15 19:37</c:v>
                </c:pt>
                <c:pt idx="10982">
                  <c:v>2016-06-15 19:37</c:v>
                </c:pt>
                <c:pt idx="10983">
                  <c:v>2016-06-15 19:37</c:v>
                </c:pt>
                <c:pt idx="10984">
                  <c:v>2016-06-15 19:37</c:v>
                </c:pt>
                <c:pt idx="10985">
                  <c:v>2016-06-15 19:37</c:v>
                </c:pt>
                <c:pt idx="10986">
                  <c:v>2016-06-15 19:37</c:v>
                </c:pt>
                <c:pt idx="10987">
                  <c:v>2016-06-15 19:37</c:v>
                </c:pt>
                <c:pt idx="10988">
                  <c:v>2016-06-15 19:37</c:v>
                </c:pt>
                <c:pt idx="10989">
                  <c:v>2016-06-15 19:37</c:v>
                </c:pt>
                <c:pt idx="10990">
                  <c:v>2016-06-15 19:37</c:v>
                </c:pt>
                <c:pt idx="10991">
                  <c:v>2016-06-15 19:37</c:v>
                </c:pt>
                <c:pt idx="10992">
                  <c:v>2016-06-15 19:37</c:v>
                </c:pt>
                <c:pt idx="10993">
                  <c:v>2016-06-15 19:37</c:v>
                </c:pt>
                <c:pt idx="10994">
                  <c:v>2016-06-15 19:37</c:v>
                </c:pt>
                <c:pt idx="10995">
                  <c:v>2016-06-15 19:37</c:v>
                </c:pt>
                <c:pt idx="10996">
                  <c:v>2016-06-15 19:37</c:v>
                </c:pt>
                <c:pt idx="10997">
                  <c:v>2016-06-15 19:37</c:v>
                </c:pt>
                <c:pt idx="10998">
                  <c:v>2016-06-15 19:37</c:v>
                </c:pt>
                <c:pt idx="10999">
                  <c:v>2016-06-15 19:37</c:v>
                </c:pt>
                <c:pt idx="11000">
                  <c:v>2016-06-15 19:37</c:v>
                </c:pt>
                <c:pt idx="11001">
                  <c:v>2016-06-15 19:37</c:v>
                </c:pt>
                <c:pt idx="11002">
                  <c:v>2016-06-15 19:37</c:v>
                </c:pt>
                <c:pt idx="11003">
                  <c:v>2016-06-15 19:37</c:v>
                </c:pt>
                <c:pt idx="11004">
                  <c:v>2016-06-15 19:37</c:v>
                </c:pt>
                <c:pt idx="11005">
                  <c:v>2016-06-15 19:37</c:v>
                </c:pt>
                <c:pt idx="11006">
                  <c:v>2016-06-15 19:37</c:v>
                </c:pt>
                <c:pt idx="11007">
                  <c:v>2016-06-15 19:37</c:v>
                </c:pt>
                <c:pt idx="11008">
                  <c:v>2016-06-15 19:37</c:v>
                </c:pt>
                <c:pt idx="11009">
                  <c:v>2016-06-15 19:37</c:v>
                </c:pt>
                <c:pt idx="11010">
                  <c:v>2016-06-15 19:37</c:v>
                </c:pt>
                <c:pt idx="11011">
                  <c:v>2016-06-15 19:37</c:v>
                </c:pt>
                <c:pt idx="11012">
                  <c:v>2016-06-15 19:37</c:v>
                </c:pt>
                <c:pt idx="11013">
                  <c:v>2016-06-15 19:37</c:v>
                </c:pt>
                <c:pt idx="11014">
                  <c:v>2016-06-15 19:37</c:v>
                </c:pt>
                <c:pt idx="11015">
                  <c:v>2016-06-15 19:37</c:v>
                </c:pt>
                <c:pt idx="11016">
                  <c:v>2016-06-15 19:37</c:v>
                </c:pt>
                <c:pt idx="11017">
                  <c:v>2016-06-15 19:37</c:v>
                </c:pt>
                <c:pt idx="11018">
                  <c:v>2016-06-15 19:37</c:v>
                </c:pt>
                <c:pt idx="11019">
                  <c:v>2016-06-15 19:37</c:v>
                </c:pt>
                <c:pt idx="11020">
                  <c:v>2016-06-15 19:37</c:v>
                </c:pt>
                <c:pt idx="11021">
                  <c:v>2016-06-15 19:37</c:v>
                </c:pt>
                <c:pt idx="11022">
                  <c:v>2016-06-15 19:37</c:v>
                </c:pt>
                <c:pt idx="11023">
                  <c:v>2016-06-15 19:37</c:v>
                </c:pt>
                <c:pt idx="11024">
                  <c:v>2016-06-15 19:37</c:v>
                </c:pt>
                <c:pt idx="11025">
                  <c:v>2016-06-15 19:37</c:v>
                </c:pt>
                <c:pt idx="11026">
                  <c:v>2016-06-15 19:38</c:v>
                </c:pt>
                <c:pt idx="11027">
                  <c:v>2016-06-15 19:38</c:v>
                </c:pt>
                <c:pt idx="11028">
                  <c:v>2016-06-15 19:38</c:v>
                </c:pt>
                <c:pt idx="11029">
                  <c:v>2016-06-15 19:38</c:v>
                </c:pt>
                <c:pt idx="11030">
                  <c:v>2016-06-15 19:38</c:v>
                </c:pt>
                <c:pt idx="11031">
                  <c:v>2016-06-15 19:38</c:v>
                </c:pt>
                <c:pt idx="11032">
                  <c:v>2016-06-15 19:38</c:v>
                </c:pt>
                <c:pt idx="11033">
                  <c:v>2016-06-15 19:38</c:v>
                </c:pt>
                <c:pt idx="11034">
                  <c:v>2016-06-15 19:38</c:v>
                </c:pt>
                <c:pt idx="11035">
                  <c:v>2016-06-15 19:38</c:v>
                </c:pt>
                <c:pt idx="11036">
                  <c:v>2016-06-15 19:38</c:v>
                </c:pt>
                <c:pt idx="11037">
                  <c:v>2016-06-15 19:38</c:v>
                </c:pt>
                <c:pt idx="11038">
                  <c:v>2016-06-15 19:38</c:v>
                </c:pt>
                <c:pt idx="11039">
                  <c:v>2016-06-15 19:38</c:v>
                </c:pt>
                <c:pt idx="11040">
                  <c:v>2016-06-15 19:38</c:v>
                </c:pt>
                <c:pt idx="11041">
                  <c:v>2016-06-15 19:38</c:v>
                </c:pt>
                <c:pt idx="11042">
                  <c:v>2016-06-15 19:38</c:v>
                </c:pt>
                <c:pt idx="11043">
                  <c:v>2016-06-15 19:38</c:v>
                </c:pt>
                <c:pt idx="11044">
                  <c:v>2016-06-15 19:38</c:v>
                </c:pt>
                <c:pt idx="11045">
                  <c:v>2016-06-15 19:38</c:v>
                </c:pt>
                <c:pt idx="11046">
                  <c:v>2016-06-15 19:38</c:v>
                </c:pt>
                <c:pt idx="11047">
                  <c:v>2016-06-15 19:38</c:v>
                </c:pt>
                <c:pt idx="11048">
                  <c:v>2016-06-15 19:38</c:v>
                </c:pt>
                <c:pt idx="11049">
                  <c:v>2016-06-15 19:38</c:v>
                </c:pt>
                <c:pt idx="11050">
                  <c:v>2016-06-15 19:38</c:v>
                </c:pt>
                <c:pt idx="11051">
                  <c:v>2016-06-15 19:38</c:v>
                </c:pt>
                <c:pt idx="11052">
                  <c:v>2016-06-15 19:38</c:v>
                </c:pt>
                <c:pt idx="11053">
                  <c:v>2016-06-15 19:38</c:v>
                </c:pt>
                <c:pt idx="11054">
                  <c:v>2016-06-15 19:38</c:v>
                </c:pt>
                <c:pt idx="11055">
                  <c:v>2016-06-15 19:38</c:v>
                </c:pt>
                <c:pt idx="11056">
                  <c:v>2016-06-15 19:38</c:v>
                </c:pt>
                <c:pt idx="11057">
                  <c:v>2016-06-15 19:38</c:v>
                </c:pt>
                <c:pt idx="11058">
                  <c:v>2016-06-15 19:38</c:v>
                </c:pt>
                <c:pt idx="11059">
                  <c:v>2016-06-15 19:38</c:v>
                </c:pt>
                <c:pt idx="11060">
                  <c:v>2016-06-15 19:38</c:v>
                </c:pt>
                <c:pt idx="11061">
                  <c:v>2016-06-15 19:38</c:v>
                </c:pt>
                <c:pt idx="11062">
                  <c:v>2016-06-15 19:38</c:v>
                </c:pt>
                <c:pt idx="11063">
                  <c:v>2016-06-15 19:38</c:v>
                </c:pt>
                <c:pt idx="11064">
                  <c:v>2016-06-15 19:38</c:v>
                </c:pt>
                <c:pt idx="11065">
                  <c:v>2016-06-15 19:38</c:v>
                </c:pt>
                <c:pt idx="11066">
                  <c:v>2016-06-15 19:38</c:v>
                </c:pt>
                <c:pt idx="11067">
                  <c:v>2016-06-15 19:38</c:v>
                </c:pt>
                <c:pt idx="11068">
                  <c:v>2016-06-15 19:38</c:v>
                </c:pt>
                <c:pt idx="11069">
                  <c:v>2016-06-15 19:38</c:v>
                </c:pt>
                <c:pt idx="11070">
                  <c:v>2016-06-15 19:38</c:v>
                </c:pt>
                <c:pt idx="11071">
                  <c:v>2016-06-15 19:38</c:v>
                </c:pt>
              </c:strCache>
            </c:strRef>
          </c:cat>
          <c:val>
            <c:numRef>
              <c:f>usr2_4!$A$2:$A$11072</c:f>
              <c:numCache>
                <c:formatCode>General</c:formatCode>
                <c:ptCount val="11071"/>
                <c:pt idx="0">
                  <c:v>98</c:v>
                </c:pt>
                <c:pt idx="1">
                  <c:v>98</c:v>
                </c:pt>
                <c:pt idx="2">
                  <c:v>98</c:v>
                </c:pt>
                <c:pt idx="3">
                  <c:v>98</c:v>
                </c:pt>
                <c:pt idx="4">
                  <c:v>98</c:v>
                </c:pt>
                <c:pt idx="5">
                  <c:v>98</c:v>
                </c:pt>
                <c:pt idx="6">
                  <c:v>98</c:v>
                </c:pt>
                <c:pt idx="7">
                  <c:v>98</c:v>
                </c:pt>
                <c:pt idx="8">
                  <c:v>98</c:v>
                </c:pt>
                <c:pt idx="9">
                  <c:v>98</c:v>
                </c:pt>
                <c:pt idx="10">
                  <c:v>98</c:v>
                </c:pt>
                <c:pt idx="11">
                  <c:v>98</c:v>
                </c:pt>
                <c:pt idx="12">
                  <c:v>98</c:v>
                </c:pt>
                <c:pt idx="13">
                  <c:v>98</c:v>
                </c:pt>
                <c:pt idx="14">
                  <c:v>98</c:v>
                </c:pt>
                <c:pt idx="15">
                  <c:v>98</c:v>
                </c:pt>
                <c:pt idx="16">
                  <c:v>98</c:v>
                </c:pt>
                <c:pt idx="17">
                  <c:v>98</c:v>
                </c:pt>
                <c:pt idx="18">
                  <c:v>98</c:v>
                </c:pt>
                <c:pt idx="19">
                  <c:v>98</c:v>
                </c:pt>
                <c:pt idx="20">
                  <c:v>98</c:v>
                </c:pt>
                <c:pt idx="21">
                  <c:v>98</c:v>
                </c:pt>
                <c:pt idx="22">
                  <c:v>98</c:v>
                </c:pt>
                <c:pt idx="23">
                  <c:v>98</c:v>
                </c:pt>
                <c:pt idx="24">
                  <c:v>98</c:v>
                </c:pt>
                <c:pt idx="25">
                  <c:v>98</c:v>
                </c:pt>
                <c:pt idx="26">
                  <c:v>98</c:v>
                </c:pt>
                <c:pt idx="27">
                  <c:v>98</c:v>
                </c:pt>
                <c:pt idx="28">
                  <c:v>98</c:v>
                </c:pt>
                <c:pt idx="29">
                  <c:v>98</c:v>
                </c:pt>
                <c:pt idx="30">
                  <c:v>98</c:v>
                </c:pt>
                <c:pt idx="31">
                  <c:v>98</c:v>
                </c:pt>
                <c:pt idx="32">
                  <c:v>98</c:v>
                </c:pt>
                <c:pt idx="33">
                  <c:v>98</c:v>
                </c:pt>
                <c:pt idx="34">
                  <c:v>98</c:v>
                </c:pt>
                <c:pt idx="35">
                  <c:v>98</c:v>
                </c:pt>
                <c:pt idx="36">
                  <c:v>98</c:v>
                </c:pt>
                <c:pt idx="37">
                  <c:v>98</c:v>
                </c:pt>
                <c:pt idx="38">
                  <c:v>98</c:v>
                </c:pt>
                <c:pt idx="39">
                  <c:v>98</c:v>
                </c:pt>
                <c:pt idx="40">
                  <c:v>98</c:v>
                </c:pt>
                <c:pt idx="41">
                  <c:v>98</c:v>
                </c:pt>
                <c:pt idx="42">
                  <c:v>98</c:v>
                </c:pt>
                <c:pt idx="43">
                  <c:v>98</c:v>
                </c:pt>
                <c:pt idx="44">
                  <c:v>98</c:v>
                </c:pt>
                <c:pt idx="45">
                  <c:v>98</c:v>
                </c:pt>
                <c:pt idx="46">
                  <c:v>98</c:v>
                </c:pt>
                <c:pt idx="47">
                  <c:v>98</c:v>
                </c:pt>
                <c:pt idx="48">
                  <c:v>98</c:v>
                </c:pt>
                <c:pt idx="49">
                  <c:v>98</c:v>
                </c:pt>
                <c:pt idx="50">
                  <c:v>98</c:v>
                </c:pt>
                <c:pt idx="51">
                  <c:v>98</c:v>
                </c:pt>
                <c:pt idx="52">
                  <c:v>98</c:v>
                </c:pt>
                <c:pt idx="53">
                  <c:v>98</c:v>
                </c:pt>
                <c:pt idx="54">
                  <c:v>98</c:v>
                </c:pt>
                <c:pt idx="55">
                  <c:v>98</c:v>
                </c:pt>
                <c:pt idx="56">
                  <c:v>98</c:v>
                </c:pt>
                <c:pt idx="57">
                  <c:v>98</c:v>
                </c:pt>
                <c:pt idx="58">
                  <c:v>98</c:v>
                </c:pt>
                <c:pt idx="59">
                  <c:v>98</c:v>
                </c:pt>
                <c:pt idx="60">
                  <c:v>98</c:v>
                </c:pt>
                <c:pt idx="61">
                  <c:v>98</c:v>
                </c:pt>
                <c:pt idx="62">
                  <c:v>98</c:v>
                </c:pt>
                <c:pt idx="63">
                  <c:v>98</c:v>
                </c:pt>
                <c:pt idx="64">
                  <c:v>98</c:v>
                </c:pt>
                <c:pt idx="65">
                  <c:v>98</c:v>
                </c:pt>
                <c:pt idx="66">
                  <c:v>98</c:v>
                </c:pt>
                <c:pt idx="67">
                  <c:v>98</c:v>
                </c:pt>
                <c:pt idx="68">
                  <c:v>98</c:v>
                </c:pt>
                <c:pt idx="69">
                  <c:v>98</c:v>
                </c:pt>
                <c:pt idx="70">
                  <c:v>98</c:v>
                </c:pt>
                <c:pt idx="71">
                  <c:v>98</c:v>
                </c:pt>
                <c:pt idx="72">
                  <c:v>98</c:v>
                </c:pt>
                <c:pt idx="73">
                  <c:v>98</c:v>
                </c:pt>
                <c:pt idx="74">
                  <c:v>98</c:v>
                </c:pt>
                <c:pt idx="75">
                  <c:v>98</c:v>
                </c:pt>
                <c:pt idx="76">
                  <c:v>98</c:v>
                </c:pt>
                <c:pt idx="77">
                  <c:v>98</c:v>
                </c:pt>
                <c:pt idx="78">
                  <c:v>98</c:v>
                </c:pt>
                <c:pt idx="79">
                  <c:v>98</c:v>
                </c:pt>
                <c:pt idx="80">
                  <c:v>98</c:v>
                </c:pt>
                <c:pt idx="81">
                  <c:v>98</c:v>
                </c:pt>
                <c:pt idx="82">
                  <c:v>98</c:v>
                </c:pt>
                <c:pt idx="83">
                  <c:v>98</c:v>
                </c:pt>
                <c:pt idx="84">
                  <c:v>98</c:v>
                </c:pt>
                <c:pt idx="85">
                  <c:v>98</c:v>
                </c:pt>
                <c:pt idx="86">
                  <c:v>98</c:v>
                </c:pt>
                <c:pt idx="87">
                  <c:v>98</c:v>
                </c:pt>
                <c:pt idx="88">
                  <c:v>98</c:v>
                </c:pt>
                <c:pt idx="89">
                  <c:v>98</c:v>
                </c:pt>
                <c:pt idx="90">
                  <c:v>98</c:v>
                </c:pt>
                <c:pt idx="91">
                  <c:v>98</c:v>
                </c:pt>
                <c:pt idx="92">
                  <c:v>98</c:v>
                </c:pt>
                <c:pt idx="93">
                  <c:v>98</c:v>
                </c:pt>
                <c:pt idx="94">
                  <c:v>98</c:v>
                </c:pt>
                <c:pt idx="95">
                  <c:v>98</c:v>
                </c:pt>
                <c:pt idx="96">
                  <c:v>98</c:v>
                </c:pt>
                <c:pt idx="97">
                  <c:v>98</c:v>
                </c:pt>
                <c:pt idx="98">
                  <c:v>98</c:v>
                </c:pt>
                <c:pt idx="99">
                  <c:v>98</c:v>
                </c:pt>
                <c:pt idx="100">
                  <c:v>98</c:v>
                </c:pt>
                <c:pt idx="101">
                  <c:v>98</c:v>
                </c:pt>
                <c:pt idx="102">
                  <c:v>98</c:v>
                </c:pt>
                <c:pt idx="103">
                  <c:v>98</c:v>
                </c:pt>
                <c:pt idx="104">
                  <c:v>98</c:v>
                </c:pt>
                <c:pt idx="105">
                  <c:v>98</c:v>
                </c:pt>
                <c:pt idx="106">
                  <c:v>98</c:v>
                </c:pt>
                <c:pt idx="107">
                  <c:v>98</c:v>
                </c:pt>
                <c:pt idx="108">
                  <c:v>98</c:v>
                </c:pt>
                <c:pt idx="109">
                  <c:v>98</c:v>
                </c:pt>
                <c:pt idx="110">
                  <c:v>98</c:v>
                </c:pt>
                <c:pt idx="111">
                  <c:v>98</c:v>
                </c:pt>
                <c:pt idx="112">
                  <c:v>98</c:v>
                </c:pt>
                <c:pt idx="113">
                  <c:v>98</c:v>
                </c:pt>
                <c:pt idx="114">
                  <c:v>98</c:v>
                </c:pt>
                <c:pt idx="115">
                  <c:v>98</c:v>
                </c:pt>
                <c:pt idx="116">
                  <c:v>98</c:v>
                </c:pt>
                <c:pt idx="117">
                  <c:v>98</c:v>
                </c:pt>
                <c:pt idx="118">
                  <c:v>98</c:v>
                </c:pt>
                <c:pt idx="119">
                  <c:v>98</c:v>
                </c:pt>
                <c:pt idx="120">
                  <c:v>98</c:v>
                </c:pt>
                <c:pt idx="121">
                  <c:v>98</c:v>
                </c:pt>
                <c:pt idx="122">
                  <c:v>98</c:v>
                </c:pt>
                <c:pt idx="123">
                  <c:v>98</c:v>
                </c:pt>
                <c:pt idx="124">
                  <c:v>98</c:v>
                </c:pt>
                <c:pt idx="125">
                  <c:v>98</c:v>
                </c:pt>
                <c:pt idx="126">
                  <c:v>98</c:v>
                </c:pt>
                <c:pt idx="127">
                  <c:v>98</c:v>
                </c:pt>
                <c:pt idx="128">
                  <c:v>98</c:v>
                </c:pt>
                <c:pt idx="129">
                  <c:v>98</c:v>
                </c:pt>
                <c:pt idx="130">
                  <c:v>98</c:v>
                </c:pt>
                <c:pt idx="131">
                  <c:v>98</c:v>
                </c:pt>
                <c:pt idx="132">
                  <c:v>98</c:v>
                </c:pt>
                <c:pt idx="133">
                  <c:v>98</c:v>
                </c:pt>
                <c:pt idx="134">
                  <c:v>98</c:v>
                </c:pt>
                <c:pt idx="135">
                  <c:v>98</c:v>
                </c:pt>
                <c:pt idx="136">
                  <c:v>98</c:v>
                </c:pt>
                <c:pt idx="137">
                  <c:v>98</c:v>
                </c:pt>
                <c:pt idx="138">
                  <c:v>98</c:v>
                </c:pt>
                <c:pt idx="139">
                  <c:v>98</c:v>
                </c:pt>
                <c:pt idx="140">
                  <c:v>98</c:v>
                </c:pt>
                <c:pt idx="141">
                  <c:v>98</c:v>
                </c:pt>
                <c:pt idx="142">
                  <c:v>98</c:v>
                </c:pt>
                <c:pt idx="143">
                  <c:v>98</c:v>
                </c:pt>
                <c:pt idx="144">
                  <c:v>98</c:v>
                </c:pt>
                <c:pt idx="145">
                  <c:v>98</c:v>
                </c:pt>
                <c:pt idx="146">
                  <c:v>98</c:v>
                </c:pt>
                <c:pt idx="147">
                  <c:v>98</c:v>
                </c:pt>
                <c:pt idx="148">
                  <c:v>98</c:v>
                </c:pt>
                <c:pt idx="149">
                  <c:v>98</c:v>
                </c:pt>
                <c:pt idx="150">
                  <c:v>98</c:v>
                </c:pt>
                <c:pt idx="151">
                  <c:v>98</c:v>
                </c:pt>
                <c:pt idx="152">
                  <c:v>98</c:v>
                </c:pt>
                <c:pt idx="153">
                  <c:v>98</c:v>
                </c:pt>
                <c:pt idx="154">
                  <c:v>98</c:v>
                </c:pt>
                <c:pt idx="155">
                  <c:v>98</c:v>
                </c:pt>
                <c:pt idx="156">
                  <c:v>98</c:v>
                </c:pt>
                <c:pt idx="157">
                  <c:v>98</c:v>
                </c:pt>
                <c:pt idx="158">
                  <c:v>98</c:v>
                </c:pt>
                <c:pt idx="159">
                  <c:v>98</c:v>
                </c:pt>
                <c:pt idx="160">
                  <c:v>98</c:v>
                </c:pt>
                <c:pt idx="161">
                  <c:v>98</c:v>
                </c:pt>
                <c:pt idx="162">
                  <c:v>98</c:v>
                </c:pt>
                <c:pt idx="163">
                  <c:v>98</c:v>
                </c:pt>
                <c:pt idx="164">
                  <c:v>98</c:v>
                </c:pt>
                <c:pt idx="165">
                  <c:v>98</c:v>
                </c:pt>
                <c:pt idx="166">
                  <c:v>98</c:v>
                </c:pt>
                <c:pt idx="167">
                  <c:v>98</c:v>
                </c:pt>
                <c:pt idx="168">
                  <c:v>98</c:v>
                </c:pt>
                <c:pt idx="169">
                  <c:v>98</c:v>
                </c:pt>
                <c:pt idx="170">
                  <c:v>98</c:v>
                </c:pt>
                <c:pt idx="171">
                  <c:v>98</c:v>
                </c:pt>
                <c:pt idx="172">
                  <c:v>98</c:v>
                </c:pt>
                <c:pt idx="173">
                  <c:v>98</c:v>
                </c:pt>
                <c:pt idx="174">
                  <c:v>98</c:v>
                </c:pt>
                <c:pt idx="175">
                  <c:v>98</c:v>
                </c:pt>
                <c:pt idx="176">
                  <c:v>98</c:v>
                </c:pt>
                <c:pt idx="177">
                  <c:v>98</c:v>
                </c:pt>
                <c:pt idx="178">
                  <c:v>98</c:v>
                </c:pt>
                <c:pt idx="179">
                  <c:v>98</c:v>
                </c:pt>
                <c:pt idx="180">
                  <c:v>98</c:v>
                </c:pt>
                <c:pt idx="181">
                  <c:v>98</c:v>
                </c:pt>
                <c:pt idx="182">
                  <c:v>98</c:v>
                </c:pt>
                <c:pt idx="183">
                  <c:v>98</c:v>
                </c:pt>
                <c:pt idx="184">
                  <c:v>98</c:v>
                </c:pt>
                <c:pt idx="185">
                  <c:v>98</c:v>
                </c:pt>
                <c:pt idx="186">
                  <c:v>98</c:v>
                </c:pt>
                <c:pt idx="187">
                  <c:v>98</c:v>
                </c:pt>
                <c:pt idx="188">
                  <c:v>98</c:v>
                </c:pt>
                <c:pt idx="189">
                  <c:v>98</c:v>
                </c:pt>
                <c:pt idx="190">
                  <c:v>98</c:v>
                </c:pt>
                <c:pt idx="191">
                  <c:v>98</c:v>
                </c:pt>
                <c:pt idx="192">
                  <c:v>98</c:v>
                </c:pt>
                <c:pt idx="193">
                  <c:v>98</c:v>
                </c:pt>
                <c:pt idx="194">
                  <c:v>98</c:v>
                </c:pt>
                <c:pt idx="195">
                  <c:v>98</c:v>
                </c:pt>
                <c:pt idx="196">
                  <c:v>98</c:v>
                </c:pt>
                <c:pt idx="197">
                  <c:v>98</c:v>
                </c:pt>
                <c:pt idx="198">
                  <c:v>98</c:v>
                </c:pt>
                <c:pt idx="199">
                  <c:v>98</c:v>
                </c:pt>
                <c:pt idx="200">
                  <c:v>98</c:v>
                </c:pt>
                <c:pt idx="201">
                  <c:v>98</c:v>
                </c:pt>
                <c:pt idx="202">
                  <c:v>98</c:v>
                </c:pt>
                <c:pt idx="203">
                  <c:v>98</c:v>
                </c:pt>
                <c:pt idx="204">
                  <c:v>98</c:v>
                </c:pt>
                <c:pt idx="205">
                  <c:v>98</c:v>
                </c:pt>
                <c:pt idx="206">
                  <c:v>98</c:v>
                </c:pt>
                <c:pt idx="207">
                  <c:v>98</c:v>
                </c:pt>
                <c:pt idx="208">
                  <c:v>98</c:v>
                </c:pt>
                <c:pt idx="209">
                  <c:v>98</c:v>
                </c:pt>
                <c:pt idx="210">
                  <c:v>98</c:v>
                </c:pt>
                <c:pt idx="211">
                  <c:v>98</c:v>
                </c:pt>
                <c:pt idx="212">
                  <c:v>98</c:v>
                </c:pt>
                <c:pt idx="213">
                  <c:v>98</c:v>
                </c:pt>
                <c:pt idx="214">
                  <c:v>98</c:v>
                </c:pt>
                <c:pt idx="215">
                  <c:v>98</c:v>
                </c:pt>
                <c:pt idx="216">
                  <c:v>98</c:v>
                </c:pt>
                <c:pt idx="217">
                  <c:v>98</c:v>
                </c:pt>
                <c:pt idx="218">
                  <c:v>98</c:v>
                </c:pt>
                <c:pt idx="219">
                  <c:v>98</c:v>
                </c:pt>
                <c:pt idx="220">
                  <c:v>98</c:v>
                </c:pt>
                <c:pt idx="221">
                  <c:v>98</c:v>
                </c:pt>
                <c:pt idx="222">
                  <c:v>98</c:v>
                </c:pt>
                <c:pt idx="223">
                  <c:v>98</c:v>
                </c:pt>
                <c:pt idx="224">
                  <c:v>98</c:v>
                </c:pt>
                <c:pt idx="225">
                  <c:v>98</c:v>
                </c:pt>
                <c:pt idx="226">
                  <c:v>98</c:v>
                </c:pt>
                <c:pt idx="227">
                  <c:v>98</c:v>
                </c:pt>
                <c:pt idx="228">
                  <c:v>98</c:v>
                </c:pt>
                <c:pt idx="229">
                  <c:v>98</c:v>
                </c:pt>
                <c:pt idx="230">
                  <c:v>98</c:v>
                </c:pt>
                <c:pt idx="231">
                  <c:v>98</c:v>
                </c:pt>
                <c:pt idx="232">
                  <c:v>98</c:v>
                </c:pt>
                <c:pt idx="233">
                  <c:v>98</c:v>
                </c:pt>
                <c:pt idx="234">
                  <c:v>98</c:v>
                </c:pt>
                <c:pt idx="235">
                  <c:v>98</c:v>
                </c:pt>
                <c:pt idx="236">
                  <c:v>98</c:v>
                </c:pt>
                <c:pt idx="237">
                  <c:v>98</c:v>
                </c:pt>
                <c:pt idx="238">
                  <c:v>98</c:v>
                </c:pt>
                <c:pt idx="239">
                  <c:v>98</c:v>
                </c:pt>
                <c:pt idx="240">
                  <c:v>98</c:v>
                </c:pt>
                <c:pt idx="241">
                  <c:v>98</c:v>
                </c:pt>
                <c:pt idx="242">
                  <c:v>98</c:v>
                </c:pt>
                <c:pt idx="243">
                  <c:v>98</c:v>
                </c:pt>
                <c:pt idx="244">
                  <c:v>98</c:v>
                </c:pt>
                <c:pt idx="245">
                  <c:v>98</c:v>
                </c:pt>
                <c:pt idx="246">
                  <c:v>98</c:v>
                </c:pt>
                <c:pt idx="247">
                  <c:v>98</c:v>
                </c:pt>
                <c:pt idx="248">
                  <c:v>98</c:v>
                </c:pt>
                <c:pt idx="249">
                  <c:v>98</c:v>
                </c:pt>
                <c:pt idx="250">
                  <c:v>98</c:v>
                </c:pt>
                <c:pt idx="251">
                  <c:v>98</c:v>
                </c:pt>
                <c:pt idx="252">
                  <c:v>98</c:v>
                </c:pt>
                <c:pt idx="253">
                  <c:v>98</c:v>
                </c:pt>
                <c:pt idx="254">
                  <c:v>98</c:v>
                </c:pt>
                <c:pt idx="255">
                  <c:v>98</c:v>
                </c:pt>
                <c:pt idx="256">
                  <c:v>98</c:v>
                </c:pt>
                <c:pt idx="257">
                  <c:v>98</c:v>
                </c:pt>
                <c:pt idx="258">
                  <c:v>98</c:v>
                </c:pt>
                <c:pt idx="259">
                  <c:v>98</c:v>
                </c:pt>
                <c:pt idx="260">
                  <c:v>98</c:v>
                </c:pt>
                <c:pt idx="261">
                  <c:v>98</c:v>
                </c:pt>
                <c:pt idx="262">
                  <c:v>98</c:v>
                </c:pt>
                <c:pt idx="263">
                  <c:v>98</c:v>
                </c:pt>
                <c:pt idx="264">
                  <c:v>98</c:v>
                </c:pt>
                <c:pt idx="265">
                  <c:v>98</c:v>
                </c:pt>
                <c:pt idx="266">
                  <c:v>98</c:v>
                </c:pt>
                <c:pt idx="267">
                  <c:v>98</c:v>
                </c:pt>
                <c:pt idx="268">
                  <c:v>98</c:v>
                </c:pt>
                <c:pt idx="269">
                  <c:v>98</c:v>
                </c:pt>
                <c:pt idx="270">
                  <c:v>98</c:v>
                </c:pt>
                <c:pt idx="271">
                  <c:v>98</c:v>
                </c:pt>
                <c:pt idx="272">
                  <c:v>98</c:v>
                </c:pt>
                <c:pt idx="273">
                  <c:v>98</c:v>
                </c:pt>
                <c:pt idx="274">
                  <c:v>98</c:v>
                </c:pt>
                <c:pt idx="275">
                  <c:v>98</c:v>
                </c:pt>
                <c:pt idx="276">
                  <c:v>98</c:v>
                </c:pt>
                <c:pt idx="277">
                  <c:v>98</c:v>
                </c:pt>
                <c:pt idx="278">
                  <c:v>98</c:v>
                </c:pt>
                <c:pt idx="279">
                  <c:v>98</c:v>
                </c:pt>
                <c:pt idx="280">
                  <c:v>98</c:v>
                </c:pt>
                <c:pt idx="281">
                  <c:v>99</c:v>
                </c:pt>
                <c:pt idx="282">
                  <c:v>99</c:v>
                </c:pt>
                <c:pt idx="283">
                  <c:v>99</c:v>
                </c:pt>
                <c:pt idx="284">
                  <c:v>99</c:v>
                </c:pt>
                <c:pt idx="285">
                  <c:v>99</c:v>
                </c:pt>
                <c:pt idx="286">
                  <c:v>99</c:v>
                </c:pt>
                <c:pt idx="287">
                  <c:v>99</c:v>
                </c:pt>
                <c:pt idx="288">
                  <c:v>99</c:v>
                </c:pt>
                <c:pt idx="289">
                  <c:v>99</c:v>
                </c:pt>
                <c:pt idx="290">
                  <c:v>99</c:v>
                </c:pt>
                <c:pt idx="291">
                  <c:v>99</c:v>
                </c:pt>
                <c:pt idx="292">
                  <c:v>99</c:v>
                </c:pt>
                <c:pt idx="293">
                  <c:v>99</c:v>
                </c:pt>
                <c:pt idx="294">
                  <c:v>99</c:v>
                </c:pt>
                <c:pt idx="295">
                  <c:v>99</c:v>
                </c:pt>
                <c:pt idx="296">
                  <c:v>99</c:v>
                </c:pt>
                <c:pt idx="297">
                  <c:v>99</c:v>
                </c:pt>
                <c:pt idx="298">
                  <c:v>99</c:v>
                </c:pt>
                <c:pt idx="299">
                  <c:v>99</c:v>
                </c:pt>
                <c:pt idx="300">
                  <c:v>99</c:v>
                </c:pt>
                <c:pt idx="301">
                  <c:v>99</c:v>
                </c:pt>
                <c:pt idx="302">
                  <c:v>99</c:v>
                </c:pt>
                <c:pt idx="303">
                  <c:v>99</c:v>
                </c:pt>
                <c:pt idx="304">
                  <c:v>99</c:v>
                </c:pt>
                <c:pt idx="305">
                  <c:v>99</c:v>
                </c:pt>
                <c:pt idx="306">
                  <c:v>99</c:v>
                </c:pt>
                <c:pt idx="307">
                  <c:v>99</c:v>
                </c:pt>
                <c:pt idx="308">
                  <c:v>99</c:v>
                </c:pt>
                <c:pt idx="309">
                  <c:v>99</c:v>
                </c:pt>
                <c:pt idx="310">
                  <c:v>99</c:v>
                </c:pt>
                <c:pt idx="311">
                  <c:v>99</c:v>
                </c:pt>
                <c:pt idx="312">
                  <c:v>99</c:v>
                </c:pt>
                <c:pt idx="313">
                  <c:v>99</c:v>
                </c:pt>
                <c:pt idx="314">
                  <c:v>99</c:v>
                </c:pt>
                <c:pt idx="315">
                  <c:v>99</c:v>
                </c:pt>
                <c:pt idx="316">
                  <c:v>99</c:v>
                </c:pt>
                <c:pt idx="317">
                  <c:v>99</c:v>
                </c:pt>
                <c:pt idx="318">
                  <c:v>99</c:v>
                </c:pt>
                <c:pt idx="319">
                  <c:v>99</c:v>
                </c:pt>
                <c:pt idx="320">
                  <c:v>99</c:v>
                </c:pt>
                <c:pt idx="321">
                  <c:v>99</c:v>
                </c:pt>
                <c:pt idx="322">
                  <c:v>99</c:v>
                </c:pt>
                <c:pt idx="323">
                  <c:v>99</c:v>
                </c:pt>
                <c:pt idx="324">
                  <c:v>99</c:v>
                </c:pt>
                <c:pt idx="325">
                  <c:v>99</c:v>
                </c:pt>
                <c:pt idx="326">
                  <c:v>99</c:v>
                </c:pt>
                <c:pt idx="327">
                  <c:v>99</c:v>
                </c:pt>
                <c:pt idx="328">
                  <c:v>99</c:v>
                </c:pt>
                <c:pt idx="329">
                  <c:v>99</c:v>
                </c:pt>
                <c:pt idx="330">
                  <c:v>99</c:v>
                </c:pt>
                <c:pt idx="331">
                  <c:v>99</c:v>
                </c:pt>
                <c:pt idx="332">
                  <c:v>99</c:v>
                </c:pt>
                <c:pt idx="333">
                  <c:v>99</c:v>
                </c:pt>
                <c:pt idx="334">
                  <c:v>99</c:v>
                </c:pt>
                <c:pt idx="335">
                  <c:v>99</c:v>
                </c:pt>
                <c:pt idx="336">
                  <c:v>99</c:v>
                </c:pt>
                <c:pt idx="337">
                  <c:v>99</c:v>
                </c:pt>
                <c:pt idx="338">
                  <c:v>99</c:v>
                </c:pt>
                <c:pt idx="339">
                  <c:v>99</c:v>
                </c:pt>
                <c:pt idx="340">
                  <c:v>99</c:v>
                </c:pt>
                <c:pt idx="341">
                  <c:v>99</c:v>
                </c:pt>
                <c:pt idx="342">
                  <c:v>99</c:v>
                </c:pt>
                <c:pt idx="343">
                  <c:v>99</c:v>
                </c:pt>
                <c:pt idx="344">
                  <c:v>99</c:v>
                </c:pt>
                <c:pt idx="345">
                  <c:v>99</c:v>
                </c:pt>
                <c:pt idx="346">
                  <c:v>99</c:v>
                </c:pt>
                <c:pt idx="347">
                  <c:v>99</c:v>
                </c:pt>
                <c:pt idx="348">
                  <c:v>99</c:v>
                </c:pt>
                <c:pt idx="349">
                  <c:v>99</c:v>
                </c:pt>
                <c:pt idx="350">
                  <c:v>99</c:v>
                </c:pt>
                <c:pt idx="351">
                  <c:v>99</c:v>
                </c:pt>
                <c:pt idx="352">
                  <c:v>99</c:v>
                </c:pt>
                <c:pt idx="353">
                  <c:v>99</c:v>
                </c:pt>
                <c:pt idx="354">
                  <c:v>99</c:v>
                </c:pt>
                <c:pt idx="355">
                  <c:v>99</c:v>
                </c:pt>
                <c:pt idx="356">
                  <c:v>99</c:v>
                </c:pt>
                <c:pt idx="357">
                  <c:v>99</c:v>
                </c:pt>
                <c:pt idx="358">
                  <c:v>99</c:v>
                </c:pt>
                <c:pt idx="359">
                  <c:v>99</c:v>
                </c:pt>
                <c:pt idx="360">
                  <c:v>99</c:v>
                </c:pt>
                <c:pt idx="361">
                  <c:v>99</c:v>
                </c:pt>
                <c:pt idx="362">
                  <c:v>99</c:v>
                </c:pt>
                <c:pt idx="363">
                  <c:v>99</c:v>
                </c:pt>
                <c:pt idx="364">
                  <c:v>99</c:v>
                </c:pt>
                <c:pt idx="365">
                  <c:v>99</c:v>
                </c:pt>
                <c:pt idx="366">
                  <c:v>99</c:v>
                </c:pt>
                <c:pt idx="367">
                  <c:v>99</c:v>
                </c:pt>
                <c:pt idx="368">
                  <c:v>99</c:v>
                </c:pt>
                <c:pt idx="369">
                  <c:v>99</c:v>
                </c:pt>
                <c:pt idx="370">
                  <c:v>99</c:v>
                </c:pt>
                <c:pt idx="371">
                  <c:v>99</c:v>
                </c:pt>
                <c:pt idx="372">
                  <c:v>99</c:v>
                </c:pt>
                <c:pt idx="373">
                  <c:v>99</c:v>
                </c:pt>
                <c:pt idx="374">
                  <c:v>99</c:v>
                </c:pt>
                <c:pt idx="375">
                  <c:v>99</c:v>
                </c:pt>
                <c:pt idx="376">
                  <c:v>99</c:v>
                </c:pt>
                <c:pt idx="377">
                  <c:v>99</c:v>
                </c:pt>
                <c:pt idx="378">
                  <c:v>99</c:v>
                </c:pt>
                <c:pt idx="379">
                  <c:v>99</c:v>
                </c:pt>
                <c:pt idx="380">
                  <c:v>99</c:v>
                </c:pt>
                <c:pt idx="381">
                  <c:v>99</c:v>
                </c:pt>
                <c:pt idx="382">
                  <c:v>99</c:v>
                </c:pt>
                <c:pt idx="383">
                  <c:v>99</c:v>
                </c:pt>
                <c:pt idx="384">
                  <c:v>99</c:v>
                </c:pt>
                <c:pt idx="385">
                  <c:v>99</c:v>
                </c:pt>
                <c:pt idx="386">
                  <c:v>99</c:v>
                </c:pt>
                <c:pt idx="387">
                  <c:v>99</c:v>
                </c:pt>
                <c:pt idx="388">
                  <c:v>99</c:v>
                </c:pt>
                <c:pt idx="389">
                  <c:v>99</c:v>
                </c:pt>
                <c:pt idx="390">
                  <c:v>99</c:v>
                </c:pt>
                <c:pt idx="391">
                  <c:v>99</c:v>
                </c:pt>
                <c:pt idx="392">
                  <c:v>99</c:v>
                </c:pt>
                <c:pt idx="393">
                  <c:v>99</c:v>
                </c:pt>
                <c:pt idx="394">
                  <c:v>99</c:v>
                </c:pt>
                <c:pt idx="395">
                  <c:v>99</c:v>
                </c:pt>
                <c:pt idx="396">
                  <c:v>99</c:v>
                </c:pt>
                <c:pt idx="397">
                  <c:v>99</c:v>
                </c:pt>
                <c:pt idx="398">
                  <c:v>99</c:v>
                </c:pt>
                <c:pt idx="399">
                  <c:v>99</c:v>
                </c:pt>
                <c:pt idx="400">
                  <c:v>99</c:v>
                </c:pt>
                <c:pt idx="401">
                  <c:v>99</c:v>
                </c:pt>
                <c:pt idx="402">
                  <c:v>99</c:v>
                </c:pt>
                <c:pt idx="403">
                  <c:v>99</c:v>
                </c:pt>
                <c:pt idx="404">
                  <c:v>99</c:v>
                </c:pt>
                <c:pt idx="405">
                  <c:v>99</c:v>
                </c:pt>
                <c:pt idx="406">
                  <c:v>99</c:v>
                </c:pt>
                <c:pt idx="407">
                  <c:v>99</c:v>
                </c:pt>
                <c:pt idx="408">
                  <c:v>99</c:v>
                </c:pt>
                <c:pt idx="409">
                  <c:v>99</c:v>
                </c:pt>
                <c:pt idx="410">
                  <c:v>99</c:v>
                </c:pt>
                <c:pt idx="411">
                  <c:v>99</c:v>
                </c:pt>
                <c:pt idx="412">
                  <c:v>99</c:v>
                </c:pt>
                <c:pt idx="413">
                  <c:v>99</c:v>
                </c:pt>
                <c:pt idx="414">
                  <c:v>99</c:v>
                </c:pt>
                <c:pt idx="415">
                  <c:v>99</c:v>
                </c:pt>
                <c:pt idx="416">
                  <c:v>99</c:v>
                </c:pt>
                <c:pt idx="417">
                  <c:v>99</c:v>
                </c:pt>
                <c:pt idx="418">
                  <c:v>99</c:v>
                </c:pt>
                <c:pt idx="419">
                  <c:v>99</c:v>
                </c:pt>
                <c:pt idx="420">
                  <c:v>99</c:v>
                </c:pt>
                <c:pt idx="421">
                  <c:v>99</c:v>
                </c:pt>
                <c:pt idx="422">
                  <c:v>99</c:v>
                </c:pt>
                <c:pt idx="423">
                  <c:v>99</c:v>
                </c:pt>
                <c:pt idx="424">
                  <c:v>99</c:v>
                </c:pt>
                <c:pt idx="425">
                  <c:v>99</c:v>
                </c:pt>
                <c:pt idx="426">
                  <c:v>99</c:v>
                </c:pt>
                <c:pt idx="427">
                  <c:v>99</c:v>
                </c:pt>
                <c:pt idx="428">
                  <c:v>99</c:v>
                </c:pt>
                <c:pt idx="429">
                  <c:v>99</c:v>
                </c:pt>
                <c:pt idx="430">
                  <c:v>99</c:v>
                </c:pt>
                <c:pt idx="431">
                  <c:v>99</c:v>
                </c:pt>
                <c:pt idx="432">
                  <c:v>99</c:v>
                </c:pt>
                <c:pt idx="433">
                  <c:v>99</c:v>
                </c:pt>
                <c:pt idx="434">
                  <c:v>99</c:v>
                </c:pt>
                <c:pt idx="435">
                  <c:v>99</c:v>
                </c:pt>
                <c:pt idx="436">
                  <c:v>99</c:v>
                </c:pt>
                <c:pt idx="437">
                  <c:v>99</c:v>
                </c:pt>
                <c:pt idx="438">
                  <c:v>99</c:v>
                </c:pt>
                <c:pt idx="439">
                  <c:v>99</c:v>
                </c:pt>
                <c:pt idx="440">
                  <c:v>99</c:v>
                </c:pt>
                <c:pt idx="441">
                  <c:v>99</c:v>
                </c:pt>
                <c:pt idx="442">
                  <c:v>99</c:v>
                </c:pt>
                <c:pt idx="443">
                  <c:v>99</c:v>
                </c:pt>
                <c:pt idx="444">
                  <c:v>99</c:v>
                </c:pt>
                <c:pt idx="445">
                  <c:v>99</c:v>
                </c:pt>
                <c:pt idx="446">
                  <c:v>99</c:v>
                </c:pt>
                <c:pt idx="447">
                  <c:v>99</c:v>
                </c:pt>
                <c:pt idx="448">
                  <c:v>99</c:v>
                </c:pt>
                <c:pt idx="449">
                  <c:v>99</c:v>
                </c:pt>
                <c:pt idx="450">
                  <c:v>99</c:v>
                </c:pt>
                <c:pt idx="451">
                  <c:v>99</c:v>
                </c:pt>
                <c:pt idx="452">
                  <c:v>99</c:v>
                </c:pt>
                <c:pt idx="453">
                  <c:v>99</c:v>
                </c:pt>
                <c:pt idx="454">
                  <c:v>99</c:v>
                </c:pt>
                <c:pt idx="455">
                  <c:v>99</c:v>
                </c:pt>
                <c:pt idx="456">
                  <c:v>99</c:v>
                </c:pt>
                <c:pt idx="457">
                  <c:v>99</c:v>
                </c:pt>
                <c:pt idx="458">
                  <c:v>99</c:v>
                </c:pt>
                <c:pt idx="459">
                  <c:v>99</c:v>
                </c:pt>
                <c:pt idx="460">
                  <c:v>99</c:v>
                </c:pt>
                <c:pt idx="461">
                  <c:v>99</c:v>
                </c:pt>
                <c:pt idx="462">
                  <c:v>99</c:v>
                </c:pt>
                <c:pt idx="463">
                  <c:v>99</c:v>
                </c:pt>
                <c:pt idx="464">
                  <c:v>99</c:v>
                </c:pt>
                <c:pt idx="465">
                  <c:v>99</c:v>
                </c:pt>
                <c:pt idx="466">
                  <c:v>99</c:v>
                </c:pt>
                <c:pt idx="467">
                  <c:v>99</c:v>
                </c:pt>
                <c:pt idx="468">
                  <c:v>99</c:v>
                </c:pt>
                <c:pt idx="469">
                  <c:v>99</c:v>
                </c:pt>
                <c:pt idx="470">
                  <c:v>99</c:v>
                </c:pt>
                <c:pt idx="471">
                  <c:v>99</c:v>
                </c:pt>
                <c:pt idx="472">
                  <c:v>99</c:v>
                </c:pt>
                <c:pt idx="473">
                  <c:v>99</c:v>
                </c:pt>
                <c:pt idx="474">
                  <c:v>99</c:v>
                </c:pt>
                <c:pt idx="475">
                  <c:v>99</c:v>
                </c:pt>
                <c:pt idx="476">
                  <c:v>99</c:v>
                </c:pt>
                <c:pt idx="477">
                  <c:v>99</c:v>
                </c:pt>
                <c:pt idx="478">
                  <c:v>99</c:v>
                </c:pt>
                <c:pt idx="479">
                  <c:v>99</c:v>
                </c:pt>
                <c:pt idx="480">
                  <c:v>99</c:v>
                </c:pt>
                <c:pt idx="481">
                  <c:v>99</c:v>
                </c:pt>
                <c:pt idx="482">
                  <c:v>99</c:v>
                </c:pt>
                <c:pt idx="483">
                  <c:v>99</c:v>
                </c:pt>
                <c:pt idx="484">
                  <c:v>99</c:v>
                </c:pt>
                <c:pt idx="485">
                  <c:v>99</c:v>
                </c:pt>
                <c:pt idx="486">
                  <c:v>99</c:v>
                </c:pt>
                <c:pt idx="487">
                  <c:v>99</c:v>
                </c:pt>
                <c:pt idx="488">
                  <c:v>99</c:v>
                </c:pt>
                <c:pt idx="489">
                  <c:v>99</c:v>
                </c:pt>
                <c:pt idx="490">
                  <c:v>99</c:v>
                </c:pt>
                <c:pt idx="491">
                  <c:v>99</c:v>
                </c:pt>
                <c:pt idx="492">
                  <c:v>99</c:v>
                </c:pt>
                <c:pt idx="493">
                  <c:v>99</c:v>
                </c:pt>
                <c:pt idx="494">
                  <c:v>99</c:v>
                </c:pt>
                <c:pt idx="495">
                  <c:v>99</c:v>
                </c:pt>
                <c:pt idx="496">
                  <c:v>99</c:v>
                </c:pt>
                <c:pt idx="497">
                  <c:v>99</c:v>
                </c:pt>
                <c:pt idx="498">
                  <c:v>99</c:v>
                </c:pt>
                <c:pt idx="499">
                  <c:v>99</c:v>
                </c:pt>
                <c:pt idx="500">
                  <c:v>99</c:v>
                </c:pt>
                <c:pt idx="501">
                  <c:v>99</c:v>
                </c:pt>
                <c:pt idx="502">
                  <c:v>99</c:v>
                </c:pt>
                <c:pt idx="503">
                  <c:v>99</c:v>
                </c:pt>
                <c:pt idx="504">
                  <c:v>99</c:v>
                </c:pt>
                <c:pt idx="505">
                  <c:v>99</c:v>
                </c:pt>
                <c:pt idx="506">
                  <c:v>99</c:v>
                </c:pt>
                <c:pt idx="507">
                  <c:v>99</c:v>
                </c:pt>
                <c:pt idx="508">
                  <c:v>99</c:v>
                </c:pt>
                <c:pt idx="509">
                  <c:v>99</c:v>
                </c:pt>
                <c:pt idx="510">
                  <c:v>99</c:v>
                </c:pt>
                <c:pt idx="511">
                  <c:v>99</c:v>
                </c:pt>
                <c:pt idx="512">
                  <c:v>99</c:v>
                </c:pt>
                <c:pt idx="513">
                  <c:v>99</c:v>
                </c:pt>
                <c:pt idx="514">
                  <c:v>99</c:v>
                </c:pt>
                <c:pt idx="515">
                  <c:v>99</c:v>
                </c:pt>
                <c:pt idx="516">
                  <c:v>99</c:v>
                </c:pt>
                <c:pt idx="517">
                  <c:v>99</c:v>
                </c:pt>
                <c:pt idx="518">
                  <c:v>99</c:v>
                </c:pt>
                <c:pt idx="519">
                  <c:v>99</c:v>
                </c:pt>
                <c:pt idx="520">
                  <c:v>99</c:v>
                </c:pt>
                <c:pt idx="521">
                  <c:v>99</c:v>
                </c:pt>
                <c:pt idx="522">
                  <c:v>99</c:v>
                </c:pt>
                <c:pt idx="523">
                  <c:v>99</c:v>
                </c:pt>
                <c:pt idx="524">
                  <c:v>99</c:v>
                </c:pt>
                <c:pt idx="525">
                  <c:v>99</c:v>
                </c:pt>
                <c:pt idx="526">
                  <c:v>99</c:v>
                </c:pt>
                <c:pt idx="527">
                  <c:v>99</c:v>
                </c:pt>
                <c:pt idx="528">
                  <c:v>99</c:v>
                </c:pt>
                <c:pt idx="529">
                  <c:v>99</c:v>
                </c:pt>
                <c:pt idx="530">
                  <c:v>99</c:v>
                </c:pt>
                <c:pt idx="531">
                  <c:v>99</c:v>
                </c:pt>
                <c:pt idx="532">
                  <c:v>99</c:v>
                </c:pt>
                <c:pt idx="533">
                  <c:v>99</c:v>
                </c:pt>
                <c:pt idx="534">
                  <c:v>99</c:v>
                </c:pt>
                <c:pt idx="535">
                  <c:v>99</c:v>
                </c:pt>
                <c:pt idx="536">
                  <c:v>99</c:v>
                </c:pt>
                <c:pt idx="537">
                  <c:v>99</c:v>
                </c:pt>
                <c:pt idx="538">
                  <c:v>99</c:v>
                </c:pt>
                <c:pt idx="539">
                  <c:v>99</c:v>
                </c:pt>
                <c:pt idx="540">
                  <c:v>99</c:v>
                </c:pt>
                <c:pt idx="541">
                  <c:v>99</c:v>
                </c:pt>
                <c:pt idx="542">
                  <c:v>99</c:v>
                </c:pt>
                <c:pt idx="543">
                  <c:v>99</c:v>
                </c:pt>
                <c:pt idx="544">
                  <c:v>99</c:v>
                </c:pt>
                <c:pt idx="545">
                  <c:v>99</c:v>
                </c:pt>
                <c:pt idx="546">
                  <c:v>99</c:v>
                </c:pt>
                <c:pt idx="547">
                  <c:v>99</c:v>
                </c:pt>
                <c:pt idx="548">
                  <c:v>99</c:v>
                </c:pt>
                <c:pt idx="549">
                  <c:v>99</c:v>
                </c:pt>
                <c:pt idx="550">
                  <c:v>99</c:v>
                </c:pt>
                <c:pt idx="551">
                  <c:v>99</c:v>
                </c:pt>
                <c:pt idx="552">
                  <c:v>99</c:v>
                </c:pt>
                <c:pt idx="553">
                  <c:v>99</c:v>
                </c:pt>
                <c:pt idx="554">
                  <c:v>99</c:v>
                </c:pt>
                <c:pt idx="555">
                  <c:v>99</c:v>
                </c:pt>
                <c:pt idx="556">
                  <c:v>99</c:v>
                </c:pt>
                <c:pt idx="557">
                  <c:v>99</c:v>
                </c:pt>
                <c:pt idx="558">
                  <c:v>99</c:v>
                </c:pt>
                <c:pt idx="559">
                  <c:v>99</c:v>
                </c:pt>
                <c:pt idx="560">
                  <c:v>99</c:v>
                </c:pt>
                <c:pt idx="561">
                  <c:v>99</c:v>
                </c:pt>
                <c:pt idx="562">
                  <c:v>99</c:v>
                </c:pt>
                <c:pt idx="563">
                  <c:v>99</c:v>
                </c:pt>
                <c:pt idx="564">
                  <c:v>98</c:v>
                </c:pt>
                <c:pt idx="565">
                  <c:v>98</c:v>
                </c:pt>
                <c:pt idx="566">
                  <c:v>98</c:v>
                </c:pt>
                <c:pt idx="567">
                  <c:v>98</c:v>
                </c:pt>
                <c:pt idx="568">
                  <c:v>98</c:v>
                </c:pt>
                <c:pt idx="569">
                  <c:v>98</c:v>
                </c:pt>
                <c:pt idx="570">
                  <c:v>98</c:v>
                </c:pt>
                <c:pt idx="571">
                  <c:v>98</c:v>
                </c:pt>
                <c:pt idx="572">
                  <c:v>98</c:v>
                </c:pt>
                <c:pt idx="573">
                  <c:v>98</c:v>
                </c:pt>
                <c:pt idx="574">
                  <c:v>98</c:v>
                </c:pt>
                <c:pt idx="575">
                  <c:v>98</c:v>
                </c:pt>
                <c:pt idx="576">
                  <c:v>98</c:v>
                </c:pt>
                <c:pt idx="577">
                  <c:v>98</c:v>
                </c:pt>
                <c:pt idx="578">
                  <c:v>98</c:v>
                </c:pt>
                <c:pt idx="579">
                  <c:v>98</c:v>
                </c:pt>
                <c:pt idx="580">
                  <c:v>98</c:v>
                </c:pt>
                <c:pt idx="581">
                  <c:v>98</c:v>
                </c:pt>
                <c:pt idx="582">
                  <c:v>98</c:v>
                </c:pt>
                <c:pt idx="583">
                  <c:v>98</c:v>
                </c:pt>
                <c:pt idx="584">
                  <c:v>98</c:v>
                </c:pt>
                <c:pt idx="585">
                  <c:v>98</c:v>
                </c:pt>
                <c:pt idx="586">
                  <c:v>98</c:v>
                </c:pt>
                <c:pt idx="587">
                  <c:v>98</c:v>
                </c:pt>
                <c:pt idx="588">
                  <c:v>98</c:v>
                </c:pt>
                <c:pt idx="589">
                  <c:v>98</c:v>
                </c:pt>
                <c:pt idx="590">
                  <c:v>98</c:v>
                </c:pt>
                <c:pt idx="591">
                  <c:v>98</c:v>
                </c:pt>
                <c:pt idx="592">
                  <c:v>98</c:v>
                </c:pt>
                <c:pt idx="593">
                  <c:v>98</c:v>
                </c:pt>
                <c:pt idx="594">
                  <c:v>98</c:v>
                </c:pt>
                <c:pt idx="595">
                  <c:v>98</c:v>
                </c:pt>
                <c:pt idx="596">
                  <c:v>98</c:v>
                </c:pt>
                <c:pt idx="597">
                  <c:v>98</c:v>
                </c:pt>
                <c:pt idx="598">
                  <c:v>98</c:v>
                </c:pt>
                <c:pt idx="599">
                  <c:v>98</c:v>
                </c:pt>
                <c:pt idx="600">
                  <c:v>98</c:v>
                </c:pt>
                <c:pt idx="601">
                  <c:v>98</c:v>
                </c:pt>
                <c:pt idx="602">
                  <c:v>98</c:v>
                </c:pt>
                <c:pt idx="603">
                  <c:v>98</c:v>
                </c:pt>
                <c:pt idx="604">
                  <c:v>98</c:v>
                </c:pt>
                <c:pt idx="605">
                  <c:v>98</c:v>
                </c:pt>
                <c:pt idx="606">
                  <c:v>98</c:v>
                </c:pt>
                <c:pt idx="607">
                  <c:v>98</c:v>
                </c:pt>
                <c:pt idx="608">
                  <c:v>98</c:v>
                </c:pt>
                <c:pt idx="609">
                  <c:v>98</c:v>
                </c:pt>
                <c:pt idx="610">
                  <c:v>98</c:v>
                </c:pt>
                <c:pt idx="611">
                  <c:v>98</c:v>
                </c:pt>
                <c:pt idx="612">
                  <c:v>98</c:v>
                </c:pt>
                <c:pt idx="613">
                  <c:v>98</c:v>
                </c:pt>
                <c:pt idx="614">
                  <c:v>98</c:v>
                </c:pt>
                <c:pt idx="615">
                  <c:v>98</c:v>
                </c:pt>
                <c:pt idx="616">
                  <c:v>98</c:v>
                </c:pt>
                <c:pt idx="617">
                  <c:v>98</c:v>
                </c:pt>
                <c:pt idx="618">
                  <c:v>98</c:v>
                </c:pt>
                <c:pt idx="619">
                  <c:v>98</c:v>
                </c:pt>
                <c:pt idx="620">
                  <c:v>98</c:v>
                </c:pt>
                <c:pt idx="621">
                  <c:v>98</c:v>
                </c:pt>
                <c:pt idx="622">
                  <c:v>98</c:v>
                </c:pt>
                <c:pt idx="623">
                  <c:v>98</c:v>
                </c:pt>
                <c:pt idx="624">
                  <c:v>98</c:v>
                </c:pt>
                <c:pt idx="625">
                  <c:v>98</c:v>
                </c:pt>
                <c:pt idx="626">
                  <c:v>98</c:v>
                </c:pt>
                <c:pt idx="627">
                  <c:v>98</c:v>
                </c:pt>
                <c:pt idx="628">
                  <c:v>98</c:v>
                </c:pt>
                <c:pt idx="629">
                  <c:v>98</c:v>
                </c:pt>
                <c:pt idx="630">
                  <c:v>98</c:v>
                </c:pt>
                <c:pt idx="631">
                  <c:v>98</c:v>
                </c:pt>
                <c:pt idx="632">
                  <c:v>98</c:v>
                </c:pt>
                <c:pt idx="633">
                  <c:v>98</c:v>
                </c:pt>
                <c:pt idx="634">
                  <c:v>98</c:v>
                </c:pt>
                <c:pt idx="635">
                  <c:v>98</c:v>
                </c:pt>
                <c:pt idx="636">
                  <c:v>98</c:v>
                </c:pt>
                <c:pt idx="637">
                  <c:v>98</c:v>
                </c:pt>
                <c:pt idx="638">
                  <c:v>98</c:v>
                </c:pt>
                <c:pt idx="639">
                  <c:v>98</c:v>
                </c:pt>
                <c:pt idx="640">
                  <c:v>98</c:v>
                </c:pt>
                <c:pt idx="641">
                  <c:v>98</c:v>
                </c:pt>
                <c:pt idx="642">
                  <c:v>98</c:v>
                </c:pt>
                <c:pt idx="643">
                  <c:v>98</c:v>
                </c:pt>
                <c:pt idx="644">
                  <c:v>98</c:v>
                </c:pt>
                <c:pt idx="645">
                  <c:v>98</c:v>
                </c:pt>
                <c:pt idx="646">
                  <c:v>98</c:v>
                </c:pt>
                <c:pt idx="647">
                  <c:v>98</c:v>
                </c:pt>
                <c:pt idx="648">
                  <c:v>98</c:v>
                </c:pt>
                <c:pt idx="649">
                  <c:v>98</c:v>
                </c:pt>
                <c:pt idx="650">
                  <c:v>98</c:v>
                </c:pt>
                <c:pt idx="651">
                  <c:v>98</c:v>
                </c:pt>
                <c:pt idx="652">
                  <c:v>98</c:v>
                </c:pt>
                <c:pt idx="653">
                  <c:v>98</c:v>
                </c:pt>
                <c:pt idx="654">
                  <c:v>98</c:v>
                </c:pt>
                <c:pt idx="655">
                  <c:v>98</c:v>
                </c:pt>
                <c:pt idx="656">
                  <c:v>98</c:v>
                </c:pt>
                <c:pt idx="657">
                  <c:v>98</c:v>
                </c:pt>
                <c:pt idx="658">
                  <c:v>98</c:v>
                </c:pt>
                <c:pt idx="659">
                  <c:v>98</c:v>
                </c:pt>
                <c:pt idx="660">
                  <c:v>98</c:v>
                </c:pt>
                <c:pt idx="661">
                  <c:v>98</c:v>
                </c:pt>
                <c:pt idx="662">
                  <c:v>98</c:v>
                </c:pt>
                <c:pt idx="663">
                  <c:v>98</c:v>
                </c:pt>
                <c:pt idx="664">
                  <c:v>98</c:v>
                </c:pt>
                <c:pt idx="665">
                  <c:v>98</c:v>
                </c:pt>
                <c:pt idx="666">
                  <c:v>98</c:v>
                </c:pt>
                <c:pt idx="667">
                  <c:v>98</c:v>
                </c:pt>
                <c:pt idx="668">
                  <c:v>98</c:v>
                </c:pt>
                <c:pt idx="669">
                  <c:v>98</c:v>
                </c:pt>
                <c:pt idx="670">
                  <c:v>98</c:v>
                </c:pt>
                <c:pt idx="671">
                  <c:v>98</c:v>
                </c:pt>
                <c:pt idx="672">
                  <c:v>98</c:v>
                </c:pt>
                <c:pt idx="673">
                  <c:v>98</c:v>
                </c:pt>
                <c:pt idx="674">
                  <c:v>98</c:v>
                </c:pt>
                <c:pt idx="675">
                  <c:v>98</c:v>
                </c:pt>
                <c:pt idx="676">
                  <c:v>98</c:v>
                </c:pt>
                <c:pt idx="677">
                  <c:v>98</c:v>
                </c:pt>
                <c:pt idx="678">
                  <c:v>98</c:v>
                </c:pt>
                <c:pt idx="679">
                  <c:v>98</c:v>
                </c:pt>
                <c:pt idx="680">
                  <c:v>98</c:v>
                </c:pt>
                <c:pt idx="681">
                  <c:v>98</c:v>
                </c:pt>
                <c:pt idx="682">
                  <c:v>98</c:v>
                </c:pt>
                <c:pt idx="683">
                  <c:v>98</c:v>
                </c:pt>
                <c:pt idx="684">
                  <c:v>98</c:v>
                </c:pt>
                <c:pt idx="685">
                  <c:v>98</c:v>
                </c:pt>
                <c:pt idx="686">
                  <c:v>98</c:v>
                </c:pt>
                <c:pt idx="687">
                  <c:v>98</c:v>
                </c:pt>
                <c:pt idx="688">
                  <c:v>98</c:v>
                </c:pt>
                <c:pt idx="689">
                  <c:v>98</c:v>
                </c:pt>
                <c:pt idx="690">
                  <c:v>98</c:v>
                </c:pt>
                <c:pt idx="691">
                  <c:v>98</c:v>
                </c:pt>
                <c:pt idx="692">
                  <c:v>98</c:v>
                </c:pt>
                <c:pt idx="693">
                  <c:v>98</c:v>
                </c:pt>
                <c:pt idx="694">
                  <c:v>98</c:v>
                </c:pt>
                <c:pt idx="695">
                  <c:v>98</c:v>
                </c:pt>
                <c:pt idx="696">
                  <c:v>98</c:v>
                </c:pt>
                <c:pt idx="697">
                  <c:v>98</c:v>
                </c:pt>
                <c:pt idx="698">
                  <c:v>98</c:v>
                </c:pt>
                <c:pt idx="699">
                  <c:v>98</c:v>
                </c:pt>
                <c:pt idx="700">
                  <c:v>98</c:v>
                </c:pt>
                <c:pt idx="701">
                  <c:v>98</c:v>
                </c:pt>
                <c:pt idx="702">
                  <c:v>98</c:v>
                </c:pt>
                <c:pt idx="703">
                  <c:v>98</c:v>
                </c:pt>
                <c:pt idx="704">
                  <c:v>98</c:v>
                </c:pt>
                <c:pt idx="705">
                  <c:v>98</c:v>
                </c:pt>
                <c:pt idx="706">
                  <c:v>98</c:v>
                </c:pt>
                <c:pt idx="707">
                  <c:v>98</c:v>
                </c:pt>
                <c:pt idx="708">
                  <c:v>98</c:v>
                </c:pt>
                <c:pt idx="709">
                  <c:v>98</c:v>
                </c:pt>
                <c:pt idx="710">
                  <c:v>98</c:v>
                </c:pt>
                <c:pt idx="711">
                  <c:v>98</c:v>
                </c:pt>
                <c:pt idx="712">
                  <c:v>98</c:v>
                </c:pt>
                <c:pt idx="713">
                  <c:v>98</c:v>
                </c:pt>
                <c:pt idx="714">
                  <c:v>98</c:v>
                </c:pt>
                <c:pt idx="715">
                  <c:v>98</c:v>
                </c:pt>
                <c:pt idx="716">
                  <c:v>98</c:v>
                </c:pt>
                <c:pt idx="717">
                  <c:v>98</c:v>
                </c:pt>
                <c:pt idx="718">
                  <c:v>98</c:v>
                </c:pt>
                <c:pt idx="719">
                  <c:v>98</c:v>
                </c:pt>
                <c:pt idx="720">
                  <c:v>98</c:v>
                </c:pt>
                <c:pt idx="721">
                  <c:v>98</c:v>
                </c:pt>
                <c:pt idx="722">
                  <c:v>98</c:v>
                </c:pt>
                <c:pt idx="723">
                  <c:v>98</c:v>
                </c:pt>
                <c:pt idx="724">
                  <c:v>98</c:v>
                </c:pt>
                <c:pt idx="725">
                  <c:v>98</c:v>
                </c:pt>
                <c:pt idx="726">
                  <c:v>98</c:v>
                </c:pt>
                <c:pt idx="727">
                  <c:v>98</c:v>
                </c:pt>
                <c:pt idx="728">
                  <c:v>98</c:v>
                </c:pt>
                <c:pt idx="729">
                  <c:v>98</c:v>
                </c:pt>
                <c:pt idx="730">
                  <c:v>98</c:v>
                </c:pt>
                <c:pt idx="731">
                  <c:v>98</c:v>
                </c:pt>
                <c:pt idx="732">
                  <c:v>98</c:v>
                </c:pt>
                <c:pt idx="733">
                  <c:v>98</c:v>
                </c:pt>
                <c:pt idx="734">
                  <c:v>98</c:v>
                </c:pt>
                <c:pt idx="735">
                  <c:v>98</c:v>
                </c:pt>
                <c:pt idx="736">
                  <c:v>98</c:v>
                </c:pt>
                <c:pt idx="737">
                  <c:v>98</c:v>
                </c:pt>
                <c:pt idx="738">
                  <c:v>98</c:v>
                </c:pt>
                <c:pt idx="739">
                  <c:v>98</c:v>
                </c:pt>
                <c:pt idx="740">
                  <c:v>98</c:v>
                </c:pt>
                <c:pt idx="741">
                  <c:v>98</c:v>
                </c:pt>
                <c:pt idx="742">
                  <c:v>98</c:v>
                </c:pt>
                <c:pt idx="743">
                  <c:v>98</c:v>
                </c:pt>
                <c:pt idx="744">
                  <c:v>98</c:v>
                </c:pt>
                <c:pt idx="745">
                  <c:v>98</c:v>
                </c:pt>
                <c:pt idx="746">
                  <c:v>98</c:v>
                </c:pt>
                <c:pt idx="747">
                  <c:v>98</c:v>
                </c:pt>
                <c:pt idx="748">
                  <c:v>98</c:v>
                </c:pt>
                <c:pt idx="749">
                  <c:v>98</c:v>
                </c:pt>
                <c:pt idx="750">
                  <c:v>98</c:v>
                </c:pt>
                <c:pt idx="751">
                  <c:v>98</c:v>
                </c:pt>
                <c:pt idx="752">
                  <c:v>98</c:v>
                </c:pt>
                <c:pt idx="753">
                  <c:v>98</c:v>
                </c:pt>
                <c:pt idx="754">
                  <c:v>98</c:v>
                </c:pt>
                <c:pt idx="755">
                  <c:v>98</c:v>
                </c:pt>
                <c:pt idx="756">
                  <c:v>98</c:v>
                </c:pt>
                <c:pt idx="757">
                  <c:v>98</c:v>
                </c:pt>
                <c:pt idx="758">
                  <c:v>98</c:v>
                </c:pt>
                <c:pt idx="759">
                  <c:v>98</c:v>
                </c:pt>
                <c:pt idx="760">
                  <c:v>98</c:v>
                </c:pt>
                <c:pt idx="761">
                  <c:v>98</c:v>
                </c:pt>
                <c:pt idx="762">
                  <c:v>98</c:v>
                </c:pt>
                <c:pt idx="763">
                  <c:v>98</c:v>
                </c:pt>
                <c:pt idx="764">
                  <c:v>98</c:v>
                </c:pt>
                <c:pt idx="765">
                  <c:v>98</c:v>
                </c:pt>
                <c:pt idx="766">
                  <c:v>98</c:v>
                </c:pt>
                <c:pt idx="767">
                  <c:v>98</c:v>
                </c:pt>
                <c:pt idx="768">
                  <c:v>98</c:v>
                </c:pt>
                <c:pt idx="769">
                  <c:v>98</c:v>
                </c:pt>
                <c:pt idx="770">
                  <c:v>98</c:v>
                </c:pt>
                <c:pt idx="771">
                  <c:v>98</c:v>
                </c:pt>
                <c:pt idx="772">
                  <c:v>98</c:v>
                </c:pt>
                <c:pt idx="773">
                  <c:v>98</c:v>
                </c:pt>
                <c:pt idx="774">
                  <c:v>98</c:v>
                </c:pt>
                <c:pt idx="775">
                  <c:v>98</c:v>
                </c:pt>
                <c:pt idx="776">
                  <c:v>98</c:v>
                </c:pt>
                <c:pt idx="777">
                  <c:v>98</c:v>
                </c:pt>
                <c:pt idx="778">
                  <c:v>98</c:v>
                </c:pt>
                <c:pt idx="779">
                  <c:v>98</c:v>
                </c:pt>
                <c:pt idx="780">
                  <c:v>98</c:v>
                </c:pt>
                <c:pt idx="781">
                  <c:v>98</c:v>
                </c:pt>
                <c:pt idx="782">
                  <c:v>98</c:v>
                </c:pt>
                <c:pt idx="783">
                  <c:v>98</c:v>
                </c:pt>
                <c:pt idx="784">
                  <c:v>98</c:v>
                </c:pt>
                <c:pt idx="785">
                  <c:v>98</c:v>
                </c:pt>
                <c:pt idx="786">
                  <c:v>98</c:v>
                </c:pt>
                <c:pt idx="787">
                  <c:v>98</c:v>
                </c:pt>
                <c:pt idx="788">
                  <c:v>98</c:v>
                </c:pt>
                <c:pt idx="789">
                  <c:v>98</c:v>
                </c:pt>
                <c:pt idx="790">
                  <c:v>98</c:v>
                </c:pt>
                <c:pt idx="791">
                  <c:v>98</c:v>
                </c:pt>
                <c:pt idx="792">
                  <c:v>98</c:v>
                </c:pt>
                <c:pt idx="793">
                  <c:v>98</c:v>
                </c:pt>
                <c:pt idx="794">
                  <c:v>98</c:v>
                </c:pt>
                <c:pt idx="795">
                  <c:v>98</c:v>
                </c:pt>
                <c:pt idx="796">
                  <c:v>98</c:v>
                </c:pt>
                <c:pt idx="797">
                  <c:v>98</c:v>
                </c:pt>
                <c:pt idx="798">
                  <c:v>98</c:v>
                </c:pt>
                <c:pt idx="799">
                  <c:v>98</c:v>
                </c:pt>
                <c:pt idx="800">
                  <c:v>98</c:v>
                </c:pt>
                <c:pt idx="801">
                  <c:v>98</c:v>
                </c:pt>
                <c:pt idx="802">
                  <c:v>98</c:v>
                </c:pt>
                <c:pt idx="803">
                  <c:v>98</c:v>
                </c:pt>
                <c:pt idx="804">
                  <c:v>98</c:v>
                </c:pt>
                <c:pt idx="805">
                  <c:v>98</c:v>
                </c:pt>
                <c:pt idx="806">
                  <c:v>98</c:v>
                </c:pt>
                <c:pt idx="807">
                  <c:v>98</c:v>
                </c:pt>
                <c:pt idx="808">
                  <c:v>98</c:v>
                </c:pt>
                <c:pt idx="809">
                  <c:v>98</c:v>
                </c:pt>
                <c:pt idx="810">
                  <c:v>98</c:v>
                </c:pt>
                <c:pt idx="811">
                  <c:v>98</c:v>
                </c:pt>
                <c:pt idx="812">
                  <c:v>98</c:v>
                </c:pt>
                <c:pt idx="813">
                  <c:v>98</c:v>
                </c:pt>
                <c:pt idx="814">
                  <c:v>98</c:v>
                </c:pt>
                <c:pt idx="815">
                  <c:v>98</c:v>
                </c:pt>
                <c:pt idx="816">
                  <c:v>98</c:v>
                </c:pt>
                <c:pt idx="817">
                  <c:v>98</c:v>
                </c:pt>
                <c:pt idx="818">
                  <c:v>98</c:v>
                </c:pt>
                <c:pt idx="819">
                  <c:v>98</c:v>
                </c:pt>
                <c:pt idx="820">
                  <c:v>98</c:v>
                </c:pt>
                <c:pt idx="821">
                  <c:v>98</c:v>
                </c:pt>
                <c:pt idx="822">
                  <c:v>98</c:v>
                </c:pt>
                <c:pt idx="823">
                  <c:v>98</c:v>
                </c:pt>
                <c:pt idx="824">
                  <c:v>98</c:v>
                </c:pt>
                <c:pt idx="825">
                  <c:v>98</c:v>
                </c:pt>
                <c:pt idx="826">
                  <c:v>98</c:v>
                </c:pt>
                <c:pt idx="827">
                  <c:v>98</c:v>
                </c:pt>
                <c:pt idx="828">
                  <c:v>98</c:v>
                </c:pt>
                <c:pt idx="829">
                  <c:v>98</c:v>
                </c:pt>
                <c:pt idx="830">
                  <c:v>98</c:v>
                </c:pt>
                <c:pt idx="831">
                  <c:v>98</c:v>
                </c:pt>
                <c:pt idx="832">
                  <c:v>98</c:v>
                </c:pt>
                <c:pt idx="833">
                  <c:v>98</c:v>
                </c:pt>
                <c:pt idx="834">
                  <c:v>98</c:v>
                </c:pt>
                <c:pt idx="835">
                  <c:v>98</c:v>
                </c:pt>
                <c:pt idx="836">
                  <c:v>98</c:v>
                </c:pt>
                <c:pt idx="837">
                  <c:v>98</c:v>
                </c:pt>
                <c:pt idx="838">
                  <c:v>98</c:v>
                </c:pt>
                <c:pt idx="839">
                  <c:v>98</c:v>
                </c:pt>
                <c:pt idx="840">
                  <c:v>97</c:v>
                </c:pt>
                <c:pt idx="841">
                  <c:v>97</c:v>
                </c:pt>
                <c:pt idx="842">
                  <c:v>97</c:v>
                </c:pt>
                <c:pt idx="843">
                  <c:v>97</c:v>
                </c:pt>
                <c:pt idx="844">
                  <c:v>97</c:v>
                </c:pt>
                <c:pt idx="845">
                  <c:v>97</c:v>
                </c:pt>
                <c:pt idx="846">
                  <c:v>97</c:v>
                </c:pt>
                <c:pt idx="847">
                  <c:v>97</c:v>
                </c:pt>
                <c:pt idx="848">
                  <c:v>97</c:v>
                </c:pt>
                <c:pt idx="849">
                  <c:v>97</c:v>
                </c:pt>
                <c:pt idx="850">
                  <c:v>97</c:v>
                </c:pt>
                <c:pt idx="851">
                  <c:v>97</c:v>
                </c:pt>
                <c:pt idx="852">
                  <c:v>97</c:v>
                </c:pt>
                <c:pt idx="853">
                  <c:v>97</c:v>
                </c:pt>
                <c:pt idx="854">
                  <c:v>97</c:v>
                </c:pt>
                <c:pt idx="855">
                  <c:v>97</c:v>
                </c:pt>
                <c:pt idx="856">
                  <c:v>97</c:v>
                </c:pt>
                <c:pt idx="857">
                  <c:v>97</c:v>
                </c:pt>
                <c:pt idx="858">
                  <c:v>97</c:v>
                </c:pt>
                <c:pt idx="859">
                  <c:v>97</c:v>
                </c:pt>
                <c:pt idx="860">
                  <c:v>97</c:v>
                </c:pt>
                <c:pt idx="861">
                  <c:v>97</c:v>
                </c:pt>
                <c:pt idx="862">
                  <c:v>97</c:v>
                </c:pt>
                <c:pt idx="863">
                  <c:v>97</c:v>
                </c:pt>
                <c:pt idx="864">
                  <c:v>97</c:v>
                </c:pt>
                <c:pt idx="865">
                  <c:v>97</c:v>
                </c:pt>
                <c:pt idx="866">
                  <c:v>97</c:v>
                </c:pt>
                <c:pt idx="867">
                  <c:v>97</c:v>
                </c:pt>
                <c:pt idx="868">
                  <c:v>97</c:v>
                </c:pt>
                <c:pt idx="869">
                  <c:v>97</c:v>
                </c:pt>
                <c:pt idx="870">
                  <c:v>97</c:v>
                </c:pt>
                <c:pt idx="871">
                  <c:v>97</c:v>
                </c:pt>
                <c:pt idx="872">
                  <c:v>97</c:v>
                </c:pt>
                <c:pt idx="873">
                  <c:v>97</c:v>
                </c:pt>
                <c:pt idx="874">
                  <c:v>97</c:v>
                </c:pt>
                <c:pt idx="875">
                  <c:v>97</c:v>
                </c:pt>
                <c:pt idx="876">
                  <c:v>97</c:v>
                </c:pt>
                <c:pt idx="877">
                  <c:v>97</c:v>
                </c:pt>
                <c:pt idx="878">
                  <c:v>97</c:v>
                </c:pt>
                <c:pt idx="879">
                  <c:v>97</c:v>
                </c:pt>
                <c:pt idx="880">
                  <c:v>97</c:v>
                </c:pt>
                <c:pt idx="881">
                  <c:v>97</c:v>
                </c:pt>
                <c:pt idx="882">
                  <c:v>97</c:v>
                </c:pt>
                <c:pt idx="883">
                  <c:v>97</c:v>
                </c:pt>
                <c:pt idx="884">
                  <c:v>97</c:v>
                </c:pt>
                <c:pt idx="885">
                  <c:v>97</c:v>
                </c:pt>
                <c:pt idx="886">
                  <c:v>97</c:v>
                </c:pt>
                <c:pt idx="887">
                  <c:v>97</c:v>
                </c:pt>
                <c:pt idx="888">
                  <c:v>97</c:v>
                </c:pt>
                <c:pt idx="889">
                  <c:v>97</c:v>
                </c:pt>
                <c:pt idx="890">
                  <c:v>97</c:v>
                </c:pt>
                <c:pt idx="891">
                  <c:v>97</c:v>
                </c:pt>
                <c:pt idx="892">
                  <c:v>97</c:v>
                </c:pt>
                <c:pt idx="893">
                  <c:v>97</c:v>
                </c:pt>
                <c:pt idx="894">
                  <c:v>97</c:v>
                </c:pt>
                <c:pt idx="895">
                  <c:v>97</c:v>
                </c:pt>
                <c:pt idx="896">
                  <c:v>97</c:v>
                </c:pt>
                <c:pt idx="897">
                  <c:v>97</c:v>
                </c:pt>
                <c:pt idx="898">
                  <c:v>97</c:v>
                </c:pt>
                <c:pt idx="899">
                  <c:v>97</c:v>
                </c:pt>
                <c:pt idx="900">
                  <c:v>97</c:v>
                </c:pt>
                <c:pt idx="901">
                  <c:v>97</c:v>
                </c:pt>
                <c:pt idx="902">
                  <c:v>97</c:v>
                </c:pt>
                <c:pt idx="903">
                  <c:v>97</c:v>
                </c:pt>
                <c:pt idx="904">
                  <c:v>97</c:v>
                </c:pt>
                <c:pt idx="905">
                  <c:v>97</c:v>
                </c:pt>
                <c:pt idx="906">
                  <c:v>97</c:v>
                </c:pt>
                <c:pt idx="907">
                  <c:v>97</c:v>
                </c:pt>
                <c:pt idx="908">
                  <c:v>97</c:v>
                </c:pt>
                <c:pt idx="909">
                  <c:v>97</c:v>
                </c:pt>
                <c:pt idx="910">
                  <c:v>97</c:v>
                </c:pt>
                <c:pt idx="911">
                  <c:v>97</c:v>
                </c:pt>
                <c:pt idx="912">
                  <c:v>97</c:v>
                </c:pt>
                <c:pt idx="913">
                  <c:v>97</c:v>
                </c:pt>
                <c:pt idx="914">
                  <c:v>97</c:v>
                </c:pt>
                <c:pt idx="915">
                  <c:v>97</c:v>
                </c:pt>
                <c:pt idx="916">
                  <c:v>97</c:v>
                </c:pt>
                <c:pt idx="917">
                  <c:v>97</c:v>
                </c:pt>
                <c:pt idx="918">
                  <c:v>97</c:v>
                </c:pt>
                <c:pt idx="919">
                  <c:v>97</c:v>
                </c:pt>
                <c:pt idx="920">
                  <c:v>97</c:v>
                </c:pt>
                <c:pt idx="921">
                  <c:v>97</c:v>
                </c:pt>
                <c:pt idx="922">
                  <c:v>97</c:v>
                </c:pt>
                <c:pt idx="923">
                  <c:v>97</c:v>
                </c:pt>
                <c:pt idx="924">
                  <c:v>97</c:v>
                </c:pt>
                <c:pt idx="925">
                  <c:v>97</c:v>
                </c:pt>
                <c:pt idx="926">
                  <c:v>97</c:v>
                </c:pt>
                <c:pt idx="927">
                  <c:v>97</c:v>
                </c:pt>
                <c:pt idx="928">
                  <c:v>97</c:v>
                </c:pt>
                <c:pt idx="929">
                  <c:v>97</c:v>
                </c:pt>
                <c:pt idx="930">
                  <c:v>97</c:v>
                </c:pt>
                <c:pt idx="931">
                  <c:v>97</c:v>
                </c:pt>
                <c:pt idx="932">
                  <c:v>97</c:v>
                </c:pt>
                <c:pt idx="933">
                  <c:v>97</c:v>
                </c:pt>
                <c:pt idx="934">
                  <c:v>97</c:v>
                </c:pt>
                <c:pt idx="935">
                  <c:v>97</c:v>
                </c:pt>
                <c:pt idx="936">
                  <c:v>97</c:v>
                </c:pt>
                <c:pt idx="937">
                  <c:v>97</c:v>
                </c:pt>
                <c:pt idx="938">
                  <c:v>97</c:v>
                </c:pt>
                <c:pt idx="939">
                  <c:v>97</c:v>
                </c:pt>
                <c:pt idx="940">
                  <c:v>97</c:v>
                </c:pt>
                <c:pt idx="941">
                  <c:v>97</c:v>
                </c:pt>
                <c:pt idx="942">
                  <c:v>97</c:v>
                </c:pt>
                <c:pt idx="943">
                  <c:v>97</c:v>
                </c:pt>
                <c:pt idx="944">
                  <c:v>97</c:v>
                </c:pt>
                <c:pt idx="945">
                  <c:v>97</c:v>
                </c:pt>
                <c:pt idx="946">
                  <c:v>97</c:v>
                </c:pt>
                <c:pt idx="947">
                  <c:v>97</c:v>
                </c:pt>
                <c:pt idx="948">
                  <c:v>97</c:v>
                </c:pt>
                <c:pt idx="949">
                  <c:v>97</c:v>
                </c:pt>
                <c:pt idx="950">
                  <c:v>97</c:v>
                </c:pt>
                <c:pt idx="951">
                  <c:v>97</c:v>
                </c:pt>
                <c:pt idx="952">
                  <c:v>97</c:v>
                </c:pt>
                <c:pt idx="953">
                  <c:v>97</c:v>
                </c:pt>
                <c:pt idx="954">
                  <c:v>97</c:v>
                </c:pt>
                <c:pt idx="955">
                  <c:v>97</c:v>
                </c:pt>
                <c:pt idx="956">
                  <c:v>97</c:v>
                </c:pt>
                <c:pt idx="957">
                  <c:v>97</c:v>
                </c:pt>
                <c:pt idx="958">
                  <c:v>97</c:v>
                </c:pt>
                <c:pt idx="959">
                  <c:v>97</c:v>
                </c:pt>
                <c:pt idx="960">
                  <c:v>97</c:v>
                </c:pt>
                <c:pt idx="961">
                  <c:v>97</c:v>
                </c:pt>
                <c:pt idx="962">
                  <c:v>97</c:v>
                </c:pt>
                <c:pt idx="963">
                  <c:v>97</c:v>
                </c:pt>
                <c:pt idx="964">
                  <c:v>97</c:v>
                </c:pt>
                <c:pt idx="965">
                  <c:v>97</c:v>
                </c:pt>
                <c:pt idx="966">
                  <c:v>97</c:v>
                </c:pt>
                <c:pt idx="967">
                  <c:v>97</c:v>
                </c:pt>
                <c:pt idx="968">
                  <c:v>97</c:v>
                </c:pt>
                <c:pt idx="969">
                  <c:v>97</c:v>
                </c:pt>
                <c:pt idx="970">
                  <c:v>97</c:v>
                </c:pt>
                <c:pt idx="971">
                  <c:v>97</c:v>
                </c:pt>
                <c:pt idx="972">
                  <c:v>97</c:v>
                </c:pt>
                <c:pt idx="973">
                  <c:v>97</c:v>
                </c:pt>
                <c:pt idx="974">
                  <c:v>97</c:v>
                </c:pt>
                <c:pt idx="975">
                  <c:v>97</c:v>
                </c:pt>
                <c:pt idx="976">
                  <c:v>97</c:v>
                </c:pt>
                <c:pt idx="977">
                  <c:v>97</c:v>
                </c:pt>
                <c:pt idx="978">
                  <c:v>97</c:v>
                </c:pt>
                <c:pt idx="979">
                  <c:v>97</c:v>
                </c:pt>
                <c:pt idx="980">
                  <c:v>97</c:v>
                </c:pt>
                <c:pt idx="981">
                  <c:v>97</c:v>
                </c:pt>
                <c:pt idx="982">
                  <c:v>97</c:v>
                </c:pt>
                <c:pt idx="983">
                  <c:v>97</c:v>
                </c:pt>
                <c:pt idx="984">
                  <c:v>97</c:v>
                </c:pt>
                <c:pt idx="985">
                  <c:v>97</c:v>
                </c:pt>
                <c:pt idx="986">
                  <c:v>97</c:v>
                </c:pt>
                <c:pt idx="987">
                  <c:v>97</c:v>
                </c:pt>
                <c:pt idx="988">
                  <c:v>97</c:v>
                </c:pt>
                <c:pt idx="989">
                  <c:v>97</c:v>
                </c:pt>
                <c:pt idx="990">
                  <c:v>97</c:v>
                </c:pt>
                <c:pt idx="991">
                  <c:v>97</c:v>
                </c:pt>
                <c:pt idx="992">
                  <c:v>97</c:v>
                </c:pt>
                <c:pt idx="993">
                  <c:v>97</c:v>
                </c:pt>
                <c:pt idx="994">
                  <c:v>97</c:v>
                </c:pt>
                <c:pt idx="995">
                  <c:v>97</c:v>
                </c:pt>
                <c:pt idx="996">
                  <c:v>97</c:v>
                </c:pt>
                <c:pt idx="997">
                  <c:v>97</c:v>
                </c:pt>
                <c:pt idx="998">
                  <c:v>97</c:v>
                </c:pt>
                <c:pt idx="999">
                  <c:v>97</c:v>
                </c:pt>
                <c:pt idx="1000">
                  <c:v>97</c:v>
                </c:pt>
                <c:pt idx="1001">
                  <c:v>97</c:v>
                </c:pt>
                <c:pt idx="1002">
                  <c:v>97</c:v>
                </c:pt>
                <c:pt idx="1003">
                  <c:v>97</c:v>
                </c:pt>
                <c:pt idx="1004">
                  <c:v>97</c:v>
                </c:pt>
                <c:pt idx="1005">
                  <c:v>97</c:v>
                </c:pt>
                <c:pt idx="1006">
                  <c:v>97</c:v>
                </c:pt>
                <c:pt idx="1007">
                  <c:v>97</c:v>
                </c:pt>
                <c:pt idx="1008">
                  <c:v>97</c:v>
                </c:pt>
                <c:pt idx="1009">
                  <c:v>97</c:v>
                </c:pt>
                <c:pt idx="1010">
                  <c:v>97</c:v>
                </c:pt>
                <c:pt idx="1011">
                  <c:v>97</c:v>
                </c:pt>
                <c:pt idx="1012">
                  <c:v>97</c:v>
                </c:pt>
                <c:pt idx="1013">
                  <c:v>97</c:v>
                </c:pt>
                <c:pt idx="1014">
                  <c:v>97</c:v>
                </c:pt>
                <c:pt idx="1015">
                  <c:v>97</c:v>
                </c:pt>
                <c:pt idx="1016">
                  <c:v>97</c:v>
                </c:pt>
                <c:pt idx="1017">
                  <c:v>97</c:v>
                </c:pt>
                <c:pt idx="1018">
                  <c:v>97</c:v>
                </c:pt>
                <c:pt idx="1019">
                  <c:v>97</c:v>
                </c:pt>
                <c:pt idx="1020">
                  <c:v>97</c:v>
                </c:pt>
                <c:pt idx="1021">
                  <c:v>97</c:v>
                </c:pt>
                <c:pt idx="1022">
                  <c:v>97</c:v>
                </c:pt>
                <c:pt idx="1023">
                  <c:v>97</c:v>
                </c:pt>
                <c:pt idx="1024">
                  <c:v>97</c:v>
                </c:pt>
                <c:pt idx="1025">
                  <c:v>97</c:v>
                </c:pt>
                <c:pt idx="1026">
                  <c:v>97</c:v>
                </c:pt>
                <c:pt idx="1027">
                  <c:v>97</c:v>
                </c:pt>
                <c:pt idx="1028">
                  <c:v>97</c:v>
                </c:pt>
                <c:pt idx="1029">
                  <c:v>97</c:v>
                </c:pt>
                <c:pt idx="1030">
                  <c:v>97</c:v>
                </c:pt>
                <c:pt idx="1031">
                  <c:v>97</c:v>
                </c:pt>
                <c:pt idx="1032">
                  <c:v>97</c:v>
                </c:pt>
                <c:pt idx="1033">
                  <c:v>97</c:v>
                </c:pt>
                <c:pt idx="1034">
                  <c:v>97</c:v>
                </c:pt>
                <c:pt idx="1035">
                  <c:v>97</c:v>
                </c:pt>
                <c:pt idx="1036">
                  <c:v>97</c:v>
                </c:pt>
                <c:pt idx="1037">
                  <c:v>97</c:v>
                </c:pt>
                <c:pt idx="1038">
                  <c:v>97</c:v>
                </c:pt>
                <c:pt idx="1039">
                  <c:v>97</c:v>
                </c:pt>
                <c:pt idx="1040">
                  <c:v>97</c:v>
                </c:pt>
                <c:pt idx="1041">
                  <c:v>97</c:v>
                </c:pt>
                <c:pt idx="1042">
                  <c:v>97</c:v>
                </c:pt>
                <c:pt idx="1043">
                  <c:v>97</c:v>
                </c:pt>
                <c:pt idx="1044">
                  <c:v>97</c:v>
                </c:pt>
                <c:pt idx="1045">
                  <c:v>97</c:v>
                </c:pt>
                <c:pt idx="1046">
                  <c:v>97</c:v>
                </c:pt>
                <c:pt idx="1047">
                  <c:v>97</c:v>
                </c:pt>
                <c:pt idx="1048">
                  <c:v>97</c:v>
                </c:pt>
                <c:pt idx="1049">
                  <c:v>97</c:v>
                </c:pt>
                <c:pt idx="1050">
                  <c:v>97</c:v>
                </c:pt>
                <c:pt idx="1051">
                  <c:v>97</c:v>
                </c:pt>
                <c:pt idx="1052">
                  <c:v>97</c:v>
                </c:pt>
                <c:pt idx="1053">
                  <c:v>97</c:v>
                </c:pt>
                <c:pt idx="1054">
                  <c:v>97</c:v>
                </c:pt>
                <c:pt idx="1055">
                  <c:v>97</c:v>
                </c:pt>
                <c:pt idx="1056">
                  <c:v>97</c:v>
                </c:pt>
                <c:pt idx="1057">
                  <c:v>97</c:v>
                </c:pt>
                <c:pt idx="1058">
                  <c:v>97</c:v>
                </c:pt>
                <c:pt idx="1059">
                  <c:v>97</c:v>
                </c:pt>
                <c:pt idx="1060">
                  <c:v>97</c:v>
                </c:pt>
                <c:pt idx="1061">
                  <c:v>97</c:v>
                </c:pt>
                <c:pt idx="1062">
                  <c:v>97</c:v>
                </c:pt>
                <c:pt idx="1063">
                  <c:v>97</c:v>
                </c:pt>
                <c:pt idx="1064">
                  <c:v>97</c:v>
                </c:pt>
                <c:pt idx="1065">
                  <c:v>97</c:v>
                </c:pt>
                <c:pt idx="1066">
                  <c:v>97</c:v>
                </c:pt>
                <c:pt idx="1067">
                  <c:v>97</c:v>
                </c:pt>
                <c:pt idx="1068">
                  <c:v>97</c:v>
                </c:pt>
                <c:pt idx="1069">
                  <c:v>97</c:v>
                </c:pt>
                <c:pt idx="1070">
                  <c:v>97</c:v>
                </c:pt>
                <c:pt idx="1071">
                  <c:v>97</c:v>
                </c:pt>
                <c:pt idx="1072">
                  <c:v>97</c:v>
                </c:pt>
                <c:pt idx="1073">
                  <c:v>97</c:v>
                </c:pt>
                <c:pt idx="1074">
                  <c:v>97</c:v>
                </c:pt>
                <c:pt idx="1075">
                  <c:v>97</c:v>
                </c:pt>
                <c:pt idx="1076">
                  <c:v>97</c:v>
                </c:pt>
                <c:pt idx="1077">
                  <c:v>97</c:v>
                </c:pt>
                <c:pt idx="1078">
                  <c:v>97</c:v>
                </c:pt>
                <c:pt idx="1079">
                  <c:v>97</c:v>
                </c:pt>
                <c:pt idx="1080">
                  <c:v>97</c:v>
                </c:pt>
                <c:pt idx="1081">
                  <c:v>97</c:v>
                </c:pt>
                <c:pt idx="1082">
                  <c:v>97</c:v>
                </c:pt>
                <c:pt idx="1083">
                  <c:v>97</c:v>
                </c:pt>
                <c:pt idx="1084">
                  <c:v>97</c:v>
                </c:pt>
                <c:pt idx="1085">
                  <c:v>97</c:v>
                </c:pt>
                <c:pt idx="1086">
                  <c:v>97</c:v>
                </c:pt>
                <c:pt idx="1087">
                  <c:v>97</c:v>
                </c:pt>
                <c:pt idx="1088">
                  <c:v>97</c:v>
                </c:pt>
                <c:pt idx="1089">
                  <c:v>97</c:v>
                </c:pt>
                <c:pt idx="1090">
                  <c:v>97</c:v>
                </c:pt>
                <c:pt idx="1091">
                  <c:v>97</c:v>
                </c:pt>
                <c:pt idx="1092">
                  <c:v>97</c:v>
                </c:pt>
                <c:pt idx="1093">
                  <c:v>97</c:v>
                </c:pt>
                <c:pt idx="1094">
                  <c:v>97</c:v>
                </c:pt>
                <c:pt idx="1095">
                  <c:v>97</c:v>
                </c:pt>
                <c:pt idx="1096">
                  <c:v>97</c:v>
                </c:pt>
                <c:pt idx="1097">
                  <c:v>97</c:v>
                </c:pt>
                <c:pt idx="1098">
                  <c:v>97</c:v>
                </c:pt>
                <c:pt idx="1099">
                  <c:v>97</c:v>
                </c:pt>
                <c:pt idx="1100">
                  <c:v>97</c:v>
                </c:pt>
                <c:pt idx="1101">
                  <c:v>97</c:v>
                </c:pt>
                <c:pt idx="1102">
                  <c:v>97</c:v>
                </c:pt>
                <c:pt idx="1103">
                  <c:v>97</c:v>
                </c:pt>
                <c:pt idx="1104">
                  <c:v>97</c:v>
                </c:pt>
                <c:pt idx="1105">
                  <c:v>97</c:v>
                </c:pt>
                <c:pt idx="1106">
                  <c:v>97</c:v>
                </c:pt>
                <c:pt idx="1107">
                  <c:v>97</c:v>
                </c:pt>
                <c:pt idx="1108">
                  <c:v>97</c:v>
                </c:pt>
                <c:pt idx="1109">
                  <c:v>97</c:v>
                </c:pt>
                <c:pt idx="1110">
                  <c:v>97</c:v>
                </c:pt>
                <c:pt idx="1111">
                  <c:v>97</c:v>
                </c:pt>
                <c:pt idx="1112">
                  <c:v>97</c:v>
                </c:pt>
                <c:pt idx="1113">
                  <c:v>97</c:v>
                </c:pt>
                <c:pt idx="1114">
                  <c:v>97</c:v>
                </c:pt>
                <c:pt idx="1115">
                  <c:v>97</c:v>
                </c:pt>
                <c:pt idx="1116">
                  <c:v>97</c:v>
                </c:pt>
                <c:pt idx="1117">
                  <c:v>97</c:v>
                </c:pt>
                <c:pt idx="1118">
                  <c:v>97</c:v>
                </c:pt>
                <c:pt idx="1119">
                  <c:v>97</c:v>
                </c:pt>
                <c:pt idx="1120">
                  <c:v>97</c:v>
                </c:pt>
                <c:pt idx="1121">
                  <c:v>97</c:v>
                </c:pt>
                <c:pt idx="1122">
                  <c:v>97</c:v>
                </c:pt>
                <c:pt idx="1123">
                  <c:v>97</c:v>
                </c:pt>
                <c:pt idx="1124">
                  <c:v>97</c:v>
                </c:pt>
                <c:pt idx="1125">
                  <c:v>97</c:v>
                </c:pt>
                <c:pt idx="1126">
                  <c:v>97</c:v>
                </c:pt>
                <c:pt idx="1127">
                  <c:v>97</c:v>
                </c:pt>
                <c:pt idx="1128">
                  <c:v>97</c:v>
                </c:pt>
                <c:pt idx="1129">
                  <c:v>97</c:v>
                </c:pt>
                <c:pt idx="1130">
                  <c:v>97</c:v>
                </c:pt>
                <c:pt idx="1131">
                  <c:v>97</c:v>
                </c:pt>
                <c:pt idx="1132">
                  <c:v>97</c:v>
                </c:pt>
                <c:pt idx="1133">
                  <c:v>97</c:v>
                </c:pt>
                <c:pt idx="1134">
                  <c:v>97</c:v>
                </c:pt>
                <c:pt idx="1135">
                  <c:v>97</c:v>
                </c:pt>
                <c:pt idx="1136">
                  <c:v>97</c:v>
                </c:pt>
                <c:pt idx="1137">
                  <c:v>97</c:v>
                </c:pt>
                <c:pt idx="1138">
                  <c:v>97</c:v>
                </c:pt>
                <c:pt idx="1139">
                  <c:v>97</c:v>
                </c:pt>
                <c:pt idx="1140">
                  <c:v>97</c:v>
                </c:pt>
                <c:pt idx="1141">
                  <c:v>97</c:v>
                </c:pt>
                <c:pt idx="1142">
                  <c:v>97</c:v>
                </c:pt>
                <c:pt idx="1143">
                  <c:v>97</c:v>
                </c:pt>
                <c:pt idx="1144">
                  <c:v>97</c:v>
                </c:pt>
                <c:pt idx="1145">
                  <c:v>97</c:v>
                </c:pt>
                <c:pt idx="1146">
                  <c:v>97</c:v>
                </c:pt>
                <c:pt idx="1147">
                  <c:v>97</c:v>
                </c:pt>
                <c:pt idx="1148">
                  <c:v>97</c:v>
                </c:pt>
                <c:pt idx="1149">
                  <c:v>97</c:v>
                </c:pt>
                <c:pt idx="1150">
                  <c:v>97</c:v>
                </c:pt>
                <c:pt idx="1151">
                  <c:v>97</c:v>
                </c:pt>
                <c:pt idx="1152">
                  <c:v>97</c:v>
                </c:pt>
                <c:pt idx="1153">
                  <c:v>97</c:v>
                </c:pt>
                <c:pt idx="1154">
                  <c:v>97</c:v>
                </c:pt>
                <c:pt idx="1155">
                  <c:v>97</c:v>
                </c:pt>
                <c:pt idx="1156">
                  <c:v>97</c:v>
                </c:pt>
                <c:pt idx="1157">
                  <c:v>97</c:v>
                </c:pt>
                <c:pt idx="1158">
                  <c:v>97</c:v>
                </c:pt>
                <c:pt idx="1159">
                  <c:v>97</c:v>
                </c:pt>
                <c:pt idx="1160">
                  <c:v>97</c:v>
                </c:pt>
                <c:pt idx="1161">
                  <c:v>97</c:v>
                </c:pt>
                <c:pt idx="1162">
                  <c:v>97</c:v>
                </c:pt>
                <c:pt idx="1163">
                  <c:v>97</c:v>
                </c:pt>
                <c:pt idx="1164">
                  <c:v>97</c:v>
                </c:pt>
                <c:pt idx="1165">
                  <c:v>97</c:v>
                </c:pt>
                <c:pt idx="1166">
                  <c:v>97</c:v>
                </c:pt>
                <c:pt idx="1167">
                  <c:v>97</c:v>
                </c:pt>
                <c:pt idx="1168">
                  <c:v>97</c:v>
                </c:pt>
                <c:pt idx="1169">
                  <c:v>97</c:v>
                </c:pt>
                <c:pt idx="1170">
                  <c:v>97</c:v>
                </c:pt>
                <c:pt idx="1171">
                  <c:v>97</c:v>
                </c:pt>
                <c:pt idx="1172">
                  <c:v>97</c:v>
                </c:pt>
                <c:pt idx="1173">
                  <c:v>97</c:v>
                </c:pt>
                <c:pt idx="1174">
                  <c:v>97</c:v>
                </c:pt>
                <c:pt idx="1175">
                  <c:v>97</c:v>
                </c:pt>
                <c:pt idx="1176">
                  <c:v>97</c:v>
                </c:pt>
                <c:pt idx="1177">
                  <c:v>97</c:v>
                </c:pt>
                <c:pt idx="1178">
                  <c:v>97</c:v>
                </c:pt>
                <c:pt idx="1179">
                  <c:v>97</c:v>
                </c:pt>
                <c:pt idx="1180">
                  <c:v>97</c:v>
                </c:pt>
                <c:pt idx="1181">
                  <c:v>97</c:v>
                </c:pt>
                <c:pt idx="1182">
                  <c:v>97</c:v>
                </c:pt>
                <c:pt idx="1183">
                  <c:v>97</c:v>
                </c:pt>
                <c:pt idx="1184">
                  <c:v>97</c:v>
                </c:pt>
                <c:pt idx="1185">
                  <c:v>97</c:v>
                </c:pt>
                <c:pt idx="1186">
                  <c:v>97</c:v>
                </c:pt>
                <c:pt idx="1187">
                  <c:v>97</c:v>
                </c:pt>
                <c:pt idx="1188">
                  <c:v>97</c:v>
                </c:pt>
                <c:pt idx="1189">
                  <c:v>97</c:v>
                </c:pt>
                <c:pt idx="1190">
                  <c:v>97</c:v>
                </c:pt>
                <c:pt idx="1191">
                  <c:v>97</c:v>
                </c:pt>
                <c:pt idx="1192">
                  <c:v>97</c:v>
                </c:pt>
                <c:pt idx="1193">
                  <c:v>97</c:v>
                </c:pt>
                <c:pt idx="1194">
                  <c:v>97</c:v>
                </c:pt>
                <c:pt idx="1195">
                  <c:v>97</c:v>
                </c:pt>
                <c:pt idx="1196">
                  <c:v>97</c:v>
                </c:pt>
                <c:pt idx="1197">
                  <c:v>97</c:v>
                </c:pt>
                <c:pt idx="1198">
                  <c:v>97</c:v>
                </c:pt>
                <c:pt idx="1199">
                  <c:v>97</c:v>
                </c:pt>
                <c:pt idx="1200">
                  <c:v>97</c:v>
                </c:pt>
                <c:pt idx="1201">
                  <c:v>97</c:v>
                </c:pt>
                <c:pt idx="1202">
                  <c:v>97</c:v>
                </c:pt>
                <c:pt idx="1203">
                  <c:v>97</c:v>
                </c:pt>
                <c:pt idx="1204">
                  <c:v>97</c:v>
                </c:pt>
                <c:pt idx="1205">
                  <c:v>97</c:v>
                </c:pt>
                <c:pt idx="1206">
                  <c:v>97</c:v>
                </c:pt>
                <c:pt idx="1207">
                  <c:v>97</c:v>
                </c:pt>
                <c:pt idx="1208">
                  <c:v>97</c:v>
                </c:pt>
                <c:pt idx="1209">
                  <c:v>97</c:v>
                </c:pt>
                <c:pt idx="1210">
                  <c:v>97</c:v>
                </c:pt>
                <c:pt idx="1211">
                  <c:v>97</c:v>
                </c:pt>
                <c:pt idx="1212">
                  <c:v>97</c:v>
                </c:pt>
                <c:pt idx="1213">
                  <c:v>97</c:v>
                </c:pt>
                <c:pt idx="1214">
                  <c:v>97</c:v>
                </c:pt>
                <c:pt idx="1215">
                  <c:v>97</c:v>
                </c:pt>
                <c:pt idx="1216">
                  <c:v>97</c:v>
                </c:pt>
                <c:pt idx="1217">
                  <c:v>97</c:v>
                </c:pt>
                <c:pt idx="1218">
                  <c:v>97</c:v>
                </c:pt>
                <c:pt idx="1219">
                  <c:v>97</c:v>
                </c:pt>
                <c:pt idx="1220">
                  <c:v>97</c:v>
                </c:pt>
                <c:pt idx="1221">
                  <c:v>97</c:v>
                </c:pt>
                <c:pt idx="1222">
                  <c:v>97</c:v>
                </c:pt>
                <c:pt idx="1223">
                  <c:v>97</c:v>
                </c:pt>
                <c:pt idx="1224">
                  <c:v>97</c:v>
                </c:pt>
                <c:pt idx="1225">
                  <c:v>97</c:v>
                </c:pt>
                <c:pt idx="1226">
                  <c:v>97</c:v>
                </c:pt>
                <c:pt idx="1227">
                  <c:v>97</c:v>
                </c:pt>
                <c:pt idx="1228">
                  <c:v>97</c:v>
                </c:pt>
                <c:pt idx="1229">
                  <c:v>97</c:v>
                </c:pt>
                <c:pt idx="1230">
                  <c:v>97</c:v>
                </c:pt>
                <c:pt idx="1231">
                  <c:v>97</c:v>
                </c:pt>
                <c:pt idx="1232">
                  <c:v>97</c:v>
                </c:pt>
                <c:pt idx="1233">
                  <c:v>97</c:v>
                </c:pt>
                <c:pt idx="1234">
                  <c:v>97</c:v>
                </c:pt>
                <c:pt idx="1235">
                  <c:v>97</c:v>
                </c:pt>
                <c:pt idx="1236">
                  <c:v>97</c:v>
                </c:pt>
                <c:pt idx="1237">
                  <c:v>97</c:v>
                </c:pt>
                <c:pt idx="1238">
                  <c:v>97</c:v>
                </c:pt>
                <c:pt idx="1239">
                  <c:v>97</c:v>
                </c:pt>
                <c:pt idx="1240">
                  <c:v>97</c:v>
                </c:pt>
                <c:pt idx="1241">
                  <c:v>97</c:v>
                </c:pt>
                <c:pt idx="1242">
                  <c:v>97</c:v>
                </c:pt>
                <c:pt idx="1243">
                  <c:v>97</c:v>
                </c:pt>
                <c:pt idx="1244">
                  <c:v>97</c:v>
                </c:pt>
                <c:pt idx="1245">
                  <c:v>97</c:v>
                </c:pt>
                <c:pt idx="1246">
                  <c:v>97</c:v>
                </c:pt>
                <c:pt idx="1247">
                  <c:v>97</c:v>
                </c:pt>
                <c:pt idx="1248">
                  <c:v>97</c:v>
                </c:pt>
                <c:pt idx="1249">
                  <c:v>97</c:v>
                </c:pt>
                <c:pt idx="1250">
                  <c:v>97</c:v>
                </c:pt>
                <c:pt idx="1251">
                  <c:v>97</c:v>
                </c:pt>
                <c:pt idx="1252">
                  <c:v>97</c:v>
                </c:pt>
                <c:pt idx="1253">
                  <c:v>97</c:v>
                </c:pt>
                <c:pt idx="1254">
                  <c:v>97</c:v>
                </c:pt>
                <c:pt idx="1255">
                  <c:v>97</c:v>
                </c:pt>
                <c:pt idx="1256">
                  <c:v>97</c:v>
                </c:pt>
                <c:pt idx="1257">
                  <c:v>97</c:v>
                </c:pt>
                <c:pt idx="1258">
                  <c:v>97</c:v>
                </c:pt>
                <c:pt idx="1259">
                  <c:v>97</c:v>
                </c:pt>
                <c:pt idx="1260">
                  <c:v>97</c:v>
                </c:pt>
                <c:pt idx="1261">
                  <c:v>97</c:v>
                </c:pt>
                <c:pt idx="1262">
                  <c:v>97</c:v>
                </c:pt>
                <c:pt idx="1263">
                  <c:v>97</c:v>
                </c:pt>
                <c:pt idx="1264">
                  <c:v>97</c:v>
                </c:pt>
                <c:pt idx="1265">
                  <c:v>97</c:v>
                </c:pt>
                <c:pt idx="1266">
                  <c:v>97</c:v>
                </c:pt>
                <c:pt idx="1267">
                  <c:v>97</c:v>
                </c:pt>
                <c:pt idx="1268">
                  <c:v>97</c:v>
                </c:pt>
                <c:pt idx="1269">
                  <c:v>97</c:v>
                </c:pt>
                <c:pt idx="1270">
                  <c:v>97</c:v>
                </c:pt>
                <c:pt idx="1271">
                  <c:v>97</c:v>
                </c:pt>
                <c:pt idx="1272">
                  <c:v>97</c:v>
                </c:pt>
                <c:pt idx="1273">
                  <c:v>97</c:v>
                </c:pt>
                <c:pt idx="1274">
                  <c:v>97</c:v>
                </c:pt>
                <c:pt idx="1275">
                  <c:v>97</c:v>
                </c:pt>
                <c:pt idx="1276">
                  <c:v>97</c:v>
                </c:pt>
                <c:pt idx="1277">
                  <c:v>97</c:v>
                </c:pt>
                <c:pt idx="1278">
                  <c:v>97</c:v>
                </c:pt>
                <c:pt idx="1279">
                  <c:v>97</c:v>
                </c:pt>
                <c:pt idx="1280">
                  <c:v>97</c:v>
                </c:pt>
                <c:pt idx="1281">
                  <c:v>97</c:v>
                </c:pt>
                <c:pt idx="1282">
                  <c:v>97</c:v>
                </c:pt>
                <c:pt idx="1283">
                  <c:v>97</c:v>
                </c:pt>
                <c:pt idx="1284">
                  <c:v>97</c:v>
                </c:pt>
                <c:pt idx="1285">
                  <c:v>97</c:v>
                </c:pt>
                <c:pt idx="1286">
                  <c:v>97</c:v>
                </c:pt>
                <c:pt idx="1287">
                  <c:v>97</c:v>
                </c:pt>
                <c:pt idx="1288">
                  <c:v>97</c:v>
                </c:pt>
                <c:pt idx="1289">
                  <c:v>97</c:v>
                </c:pt>
                <c:pt idx="1290">
                  <c:v>97</c:v>
                </c:pt>
                <c:pt idx="1291">
                  <c:v>97</c:v>
                </c:pt>
                <c:pt idx="1292">
                  <c:v>97</c:v>
                </c:pt>
                <c:pt idx="1293">
                  <c:v>97</c:v>
                </c:pt>
                <c:pt idx="1294">
                  <c:v>97</c:v>
                </c:pt>
                <c:pt idx="1295">
                  <c:v>97</c:v>
                </c:pt>
                <c:pt idx="1296">
                  <c:v>97</c:v>
                </c:pt>
                <c:pt idx="1297">
                  <c:v>97</c:v>
                </c:pt>
                <c:pt idx="1298">
                  <c:v>97</c:v>
                </c:pt>
                <c:pt idx="1299">
                  <c:v>97</c:v>
                </c:pt>
                <c:pt idx="1300">
                  <c:v>97</c:v>
                </c:pt>
                <c:pt idx="1301">
                  <c:v>97</c:v>
                </c:pt>
                <c:pt idx="1302">
                  <c:v>97</c:v>
                </c:pt>
                <c:pt idx="1303">
                  <c:v>97</c:v>
                </c:pt>
                <c:pt idx="1304">
                  <c:v>97</c:v>
                </c:pt>
                <c:pt idx="1305">
                  <c:v>97</c:v>
                </c:pt>
                <c:pt idx="1306">
                  <c:v>97</c:v>
                </c:pt>
                <c:pt idx="1307">
                  <c:v>97</c:v>
                </c:pt>
                <c:pt idx="1308">
                  <c:v>97</c:v>
                </c:pt>
                <c:pt idx="1309">
                  <c:v>97</c:v>
                </c:pt>
                <c:pt idx="1310">
                  <c:v>97</c:v>
                </c:pt>
                <c:pt idx="1311">
                  <c:v>97</c:v>
                </c:pt>
                <c:pt idx="1312">
                  <c:v>97</c:v>
                </c:pt>
                <c:pt idx="1313">
                  <c:v>97</c:v>
                </c:pt>
                <c:pt idx="1314">
                  <c:v>97</c:v>
                </c:pt>
                <c:pt idx="1315">
                  <c:v>97</c:v>
                </c:pt>
                <c:pt idx="1316">
                  <c:v>97</c:v>
                </c:pt>
                <c:pt idx="1317">
                  <c:v>97</c:v>
                </c:pt>
                <c:pt idx="1318">
                  <c:v>97</c:v>
                </c:pt>
                <c:pt idx="1319">
                  <c:v>97</c:v>
                </c:pt>
                <c:pt idx="1320">
                  <c:v>97</c:v>
                </c:pt>
                <c:pt idx="1321">
                  <c:v>97</c:v>
                </c:pt>
                <c:pt idx="1322">
                  <c:v>97</c:v>
                </c:pt>
                <c:pt idx="1323">
                  <c:v>97</c:v>
                </c:pt>
                <c:pt idx="1324">
                  <c:v>97</c:v>
                </c:pt>
                <c:pt idx="1325">
                  <c:v>97</c:v>
                </c:pt>
                <c:pt idx="1326">
                  <c:v>97</c:v>
                </c:pt>
                <c:pt idx="1327">
                  <c:v>97</c:v>
                </c:pt>
                <c:pt idx="1328">
                  <c:v>97</c:v>
                </c:pt>
                <c:pt idx="1329">
                  <c:v>97</c:v>
                </c:pt>
                <c:pt idx="1330">
                  <c:v>97</c:v>
                </c:pt>
                <c:pt idx="1331">
                  <c:v>97</c:v>
                </c:pt>
                <c:pt idx="1332">
                  <c:v>97</c:v>
                </c:pt>
                <c:pt idx="1333">
                  <c:v>97</c:v>
                </c:pt>
                <c:pt idx="1334">
                  <c:v>97</c:v>
                </c:pt>
                <c:pt idx="1335">
                  <c:v>97</c:v>
                </c:pt>
                <c:pt idx="1336">
                  <c:v>97</c:v>
                </c:pt>
                <c:pt idx="1337">
                  <c:v>97</c:v>
                </c:pt>
                <c:pt idx="1338">
                  <c:v>97</c:v>
                </c:pt>
                <c:pt idx="1339">
                  <c:v>97</c:v>
                </c:pt>
                <c:pt idx="1340">
                  <c:v>97</c:v>
                </c:pt>
                <c:pt idx="1341">
                  <c:v>97</c:v>
                </c:pt>
                <c:pt idx="1342">
                  <c:v>97</c:v>
                </c:pt>
                <c:pt idx="1343">
                  <c:v>97</c:v>
                </c:pt>
                <c:pt idx="1344">
                  <c:v>97</c:v>
                </c:pt>
                <c:pt idx="1345">
                  <c:v>97</c:v>
                </c:pt>
                <c:pt idx="1346">
                  <c:v>97</c:v>
                </c:pt>
                <c:pt idx="1347">
                  <c:v>97</c:v>
                </c:pt>
                <c:pt idx="1348">
                  <c:v>97</c:v>
                </c:pt>
                <c:pt idx="1349">
                  <c:v>97</c:v>
                </c:pt>
                <c:pt idx="1350">
                  <c:v>97</c:v>
                </c:pt>
                <c:pt idx="1351">
                  <c:v>97</c:v>
                </c:pt>
                <c:pt idx="1352">
                  <c:v>97</c:v>
                </c:pt>
                <c:pt idx="1353">
                  <c:v>97</c:v>
                </c:pt>
                <c:pt idx="1354">
                  <c:v>97</c:v>
                </c:pt>
                <c:pt idx="1355">
                  <c:v>97</c:v>
                </c:pt>
                <c:pt idx="1356">
                  <c:v>97</c:v>
                </c:pt>
                <c:pt idx="1357">
                  <c:v>97</c:v>
                </c:pt>
                <c:pt idx="1358">
                  <c:v>97</c:v>
                </c:pt>
                <c:pt idx="1359">
                  <c:v>97</c:v>
                </c:pt>
                <c:pt idx="1360">
                  <c:v>97</c:v>
                </c:pt>
                <c:pt idx="1361">
                  <c:v>97</c:v>
                </c:pt>
                <c:pt idx="1362">
                  <c:v>97</c:v>
                </c:pt>
                <c:pt idx="1363">
                  <c:v>97</c:v>
                </c:pt>
                <c:pt idx="1364">
                  <c:v>97</c:v>
                </c:pt>
                <c:pt idx="1365">
                  <c:v>97</c:v>
                </c:pt>
                <c:pt idx="1366">
                  <c:v>97</c:v>
                </c:pt>
                <c:pt idx="1367">
                  <c:v>97</c:v>
                </c:pt>
                <c:pt idx="1368">
                  <c:v>97</c:v>
                </c:pt>
                <c:pt idx="1369">
                  <c:v>97</c:v>
                </c:pt>
                <c:pt idx="1370">
                  <c:v>97</c:v>
                </c:pt>
                <c:pt idx="1371">
                  <c:v>97</c:v>
                </c:pt>
                <c:pt idx="1372">
                  <c:v>97</c:v>
                </c:pt>
                <c:pt idx="1373">
                  <c:v>97</c:v>
                </c:pt>
                <c:pt idx="1374">
                  <c:v>97</c:v>
                </c:pt>
                <c:pt idx="1375">
                  <c:v>97</c:v>
                </c:pt>
                <c:pt idx="1376">
                  <c:v>97</c:v>
                </c:pt>
                <c:pt idx="1377">
                  <c:v>97</c:v>
                </c:pt>
                <c:pt idx="1378">
                  <c:v>97</c:v>
                </c:pt>
                <c:pt idx="1379">
                  <c:v>97</c:v>
                </c:pt>
                <c:pt idx="1380">
                  <c:v>97</c:v>
                </c:pt>
                <c:pt idx="1381">
                  <c:v>97</c:v>
                </c:pt>
                <c:pt idx="1382">
                  <c:v>97</c:v>
                </c:pt>
                <c:pt idx="1383">
                  <c:v>97</c:v>
                </c:pt>
                <c:pt idx="1384">
                  <c:v>97</c:v>
                </c:pt>
                <c:pt idx="1385">
                  <c:v>97</c:v>
                </c:pt>
                <c:pt idx="1386">
                  <c:v>97</c:v>
                </c:pt>
                <c:pt idx="1387">
                  <c:v>97</c:v>
                </c:pt>
                <c:pt idx="1388">
                  <c:v>97</c:v>
                </c:pt>
                <c:pt idx="1389">
                  <c:v>97</c:v>
                </c:pt>
                <c:pt idx="1390">
                  <c:v>97</c:v>
                </c:pt>
                <c:pt idx="1391">
                  <c:v>97</c:v>
                </c:pt>
                <c:pt idx="1392">
                  <c:v>97</c:v>
                </c:pt>
                <c:pt idx="1393">
                  <c:v>97</c:v>
                </c:pt>
                <c:pt idx="1394">
                  <c:v>97</c:v>
                </c:pt>
                <c:pt idx="1395">
                  <c:v>97</c:v>
                </c:pt>
                <c:pt idx="1396">
                  <c:v>97</c:v>
                </c:pt>
                <c:pt idx="1397">
                  <c:v>97</c:v>
                </c:pt>
                <c:pt idx="1398">
                  <c:v>97</c:v>
                </c:pt>
                <c:pt idx="1399">
                  <c:v>97</c:v>
                </c:pt>
                <c:pt idx="1400">
                  <c:v>97</c:v>
                </c:pt>
                <c:pt idx="1401">
                  <c:v>97</c:v>
                </c:pt>
                <c:pt idx="1402">
                  <c:v>97</c:v>
                </c:pt>
                <c:pt idx="1403">
                  <c:v>97</c:v>
                </c:pt>
                <c:pt idx="1404">
                  <c:v>97</c:v>
                </c:pt>
                <c:pt idx="1405">
                  <c:v>97</c:v>
                </c:pt>
                <c:pt idx="1406">
                  <c:v>97</c:v>
                </c:pt>
                <c:pt idx="1407">
                  <c:v>97</c:v>
                </c:pt>
                <c:pt idx="1408">
                  <c:v>97</c:v>
                </c:pt>
                <c:pt idx="1409">
                  <c:v>97</c:v>
                </c:pt>
                <c:pt idx="1410">
                  <c:v>97</c:v>
                </c:pt>
                <c:pt idx="1411">
                  <c:v>97</c:v>
                </c:pt>
                <c:pt idx="1412">
                  <c:v>97</c:v>
                </c:pt>
                <c:pt idx="1413">
                  <c:v>97</c:v>
                </c:pt>
                <c:pt idx="1414">
                  <c:v>97</c:v>
                </c:pt>
                <c:pt idx="1415">
                  <c:v>97</c:v>
                </c:pt>
                <c:pt idx="1416">
                  <c:v>97</c:v>
                </c:pt>
                <c:pt idx="1417">
                  <c:v>97</c:v>
                </c:pt>
                <c:pt idx="1418">
                  <c:v>97</c:v>
                </c:pt>
                <c:pt idx="1419">
                  <c:v>97</c:v>
                </c:pt>
                <c:pt idx="1420">
                  <c:v>97</c:v>
                </c:pt>
                <c:pt idx="1421">
                  <c:v>97</c:v>
                </c:pt>
                <c:pt idx="1422">
                  <c:v>97</c:v>
                </c:pt>
                <c:pt idx="1423">
                  <c:v>97</c:v>
                </c:pt>
                <c:pt idx="1424">
                  <c:v>97</c:v>
                </c:pt>
                <c:pt idx="1425">
                  <c:v>97</c:v>
                </c:pt>
                <c:pt idx="1426">
                  <c:v>97</c:v>
                </c:pt>
                <c:pt idx="1427">
                  <c:v>97</c:v>
                </c:pt>
                <c:pt idx="1428">
                  <c:v>97</c:v>
                </c:pt>
                <c:pt idx="1429">
                  <c:v>97</c:v>
                </c:pt>
                <c:pt idx="1430">
                  <c:v>97</c:v>
                </c:pt>
                <c:pt idx="1431">
                  <c:v>97</c:v>
                </c:pt>
                <c:pt idx="1432">
                  <c:v>97</c:v>
                </c:pt>
                <c:pt idx="1433">
                  <c:v>97</c:v>
                </c:pt>
                <c:pt idx="1434">
                  <c:v>97</c:v>
                </c:pt>
                <c:pt idx="1435">
                  <c:v>97</c:v>
                </c:pt>
                <c:pt idx="1436">
                  <c:v>97</c:v>
                </c:pt>
                <c:pt idx="1437">
                  <c:v>97</c:v>
                </c:pt>
                <c:pt idx="1438">
                  <c:v>97</c:v>
                </c:pt>
                <c:pt idx="1439">
                  <c:v>97</c:v>
                </c:pt>
                <c:pt idx="1440">
                  <c:v>97</c:v>
                </c:pt>
                <c:pt idx="1441">
                  <c:v>97</c:v>
                </c:pt>
                <c:pt idx="1442">
                  <c:v>97</c:v>
                </c:pt>
                <c:pt idx="1443">
                  <c:v>97</c:v>
                </c:pt>
                <c:pt idx="1444">
                  <c:v>97</c:v>
                </c:pt>
                <c:pt idx="1445">
                  <c:v>97</c:v>
                </c:pt>
                <c:pt idx="1446">
                  <c:v>97</c:v>
                </c:pt>
                <c:pt idx="1447">
                  <c:v>97</c:v>
                </c:pt>
                <c:pt idx="1448">
                  <c:v>97</c:v>
                </c:pt>
                <c:pt idx="1449">
                  <c:v>97</c:v>
                </c:pt>
                <c:pt idx="1450">
                  <c:v>97</c:v>
                </c:pt>
                <c:pt idx="1451">
                  <c:v>97</c:v>
                </c:pt>
                <c:pt idx="1452">
                  <c:v>97</c:v>
                </c:pt>
                <c:pt idx="1453">
                  <c:v>97</c:v>
                </c:pt>
                <c:pt idx="1454">
                  <c:v>97</c:v>
                </c:pt>
                <c:pt idx="1455">
                  <c:v>97</c:v>
                </c:pt>
                <c:pt idx="1456">
                  <c:v>97</c:v>
                </c:pt>
                <c:pt idx="1457">
                  <c:v>97</c:v>
                </c:pt>
                <c:pt idx="1458">
                  <c:v>97</c:v>
                </c:pt>
                <c:pt idx="1459">
                  <c:v>97</c:v>
                </c:pt>
                <c:pt idx="1460">
                  <c:v>97</c:v>
                </c:pt>
                <c:pt idx="1461">
                  <c:v>97</c:v>
                </c:pt>
                <c:pt idx="1462">
                  <c:v>97</c:v>
                </c:pt>
                <c:pt idx="1463">
                  <c:v>97</c:v>
                </c:pt>
                <c:pt idx="1464">
                  <c:v>97</c:v>
                </c:pt>
                <c:pt idx="1465">
                  <c:v>97</c:v>
                </c:pt>
                <c:pt idx="1466">
                  <c:v>97</c:v>
                </c:pt>
                <c:pt idx="1467">
                  <c:v>97</c:v>
                </c:pt>
                <c:pt idx="1468">
                  <c:v>97</c:v>
                </c:pt>
                <c:pt idx="1469">
                  <c:v>97</c:v>
                </c:pt>
                <c:pt idx="1470">
                  <c:v>97</c:v>
                </c:pt>
                <c:pt idx="1471">
                  <c:v>97</c:v>
                </c:pt>
                <c:pt idx="1472">
                  <c:v>97</c:v>
                </c:pt>
                <c:pt idx="1473">
                  <c:v>97</c:v>
                </c:pt>
                <c:pt idx="1474">
                  <c:v>97</c:v>
                </c:pt>
                <c:pt idx="1475">
                  <c:v>97</c:v>
                </c:pt>
                <c:pt idx="1476">
                  <c:v>97</c:v>
                </c:pt>
                <c:pt idx="1477">
                  <c:v>97</c:v>
                </c:pt>
                <c:pt idx="1478">
                  <c:v>97</c:v>
                </c:pt>
                <c:pt idx="1479">
                  <c:v>97</c:v>
                </c:pt>
                <c:pt idx="1480">
                  <c:v>97</c:v>
                </c:pt>
                <c:pt idx="1481">
                  <c:v>97</c:v>
                </c:pt>
                <c:pt idx="1482">
                  <c:v>97</c:v>
                </c:pt>
                <c:pt idx="1483">
                  <c:v>97</c:v>
                </c:pt>
                <c:pt idx="1484">
                  <c:v>97</c:v>
                </c:pt>
                <c:pt idx="1485">
                  <c:v>97</c:v>
                </c:pt>
                <c:pt idx="1486">
                  <c:v>97</c:v>
                </c:pt>
                <c:pt idx="1487">
                  <c:v>97</c:v>
                </c:pt>
                <c:pt idx="1488">
                  <c:v>97</c:v>
                </c:pt>
                <c:pt idx="1489">
                  <c:v>97</c:v>
                </c:pt>
                <c:pt idx="1490">
                  <c:v>97</c:v>
                </c:pt>
                <c:pt idx="1491">
                  <c:v>97</c:v>
                </c:pt>
                <c:pt idx="1492">
                  <c:v>97</c:v>
                </c:pt>
                <c:pt idx="1493">
                  <c:v>97</c:v>
                </c:pt>
                <c:pt idx="1494">
                  <c:v>97</c:v>
                </c:pt>
                <c:pt idx="1495">
                  <c:v>97</c:v>
                </c:pt>
                <c:pt idx="1496">
                  <c:v>97</c:v>
                </c:pt>
                <c:pt idx="1497">
                  <c:v>97</c:v>
                </c:pt>
                <c:pt idx="1498">
                  <c:v>97</c:v>
                </c:pt>
                <c:pt idx="1499">
                  <c:v>97</c:v>
                </c:pt>
                <c:pt idx="1500">
                  <c:v>97</c:v>
                </c:pt>
                <c:pt idx="1501">
                  <c:v>97</c:v>
                </c:pt>
                <c:pt idx="1502">
                  <c:v>97</c:v>
                </c:pt>
                <c:pt idx="1503">
                  <c:v>97</c:v>
                </c:pt>
                <c:pt idx="1504">
                  <c:v>97</c:v>
                </c:pt>
                <c:pt idx="1505">
                  <c:v>97</c:v>
                </c:pt>
                <c:pt idx="1506">
                  <c:v>97</c:v>
                </c:pt>
                <c:pt idx="1507">
                  <c:v>97</c:v>
                </c:pt>
                <c:pt idx="1508">
                  <c:v>97</c:v>
                </c:pt>
                <c:pt idx="1509">
                  <c:v>97</c:v>
                </c:pt>
                <c:pt idx="1510">
                  <c:v>97</c:v>
                </c:pt>
                <c:pt idx="1511">
                  <c:v>97</c:v>
                </c:pt>
                <c:pt idx="1512">
                  <c:v>97</c:v>
                </c:pt>
                <c:pt idx="1513">
                  <c:v>97</c:v>
                </c:pt>
                <c:pt idx="1514">
                  <c:v>97</c:v>
                </c:pt>
                <c:pt idx="1515">
                  <c:v>97</c:v>
                </c:pt>
                <c:pt idx="1516">
                  <c:v>97</c:v>
                </c:pt>
                <c:pt idx="1517">
                  <c:v>97</c:v>
                </c:pt>
                <c:pt idx="1518">
                  <c:v>97</c:v>
                </c:pt>
                <c:pt idx="1519">
                  <c:v>97</c:v>
                </c:pt>
                <c:pt idx="1520">
                  <c:v>97</c:v>
                </c:pt>
                <c:pt idx="1521">
                  <c:v>97</c:v>
                </c:pt>
                <c:pt idx="1522">
                  <c:v>97</c:v>
                </c:pt>
                <c:pt idx="1523">
                  <c:v>97</c:v>
                </c:pt>
                <c:pt idx="1524">
                  <c:v>97</c:v>
                </c:pt>
                <c:pt idx="1525">
                  <c:v>97</c:v>
                </c:pt>
                <c:pt idx="1526">
                  <c:v>97</c:v>
                </c:pt>
                <c:pt idx="1527">
                  <c:v>97</c:v>
                </c:pt>
                <c:pt idx="1528">
                  <c:v>97</c:v>
                </c:pt>
                <c:pt idx="1529">
                  <c:v>97</c:v>
                </c:pt>
                <c:pt idx="1530">
                  <c:v>97</c:v>
                </c:pt>
                <c:pt idx="1531">
                  <c:v>97</c:v>
                </c:pt>
                <c:pt idx="1532">
                  <c:v>97</c:v>
                </c:pt>
                <c:pt idx="1533">
                  <c:v>97</c:v>
                </c:pt>
                <c:pt idx="1534">
                  <c:v>97</c:v>
                </c:pt>
                <c:pt idx="1535">
                  <c:v>97</c:v>
                </c:pt>
                <c:pt idx="1536">
                  <c:v>97</c:v>
                </c:pt>
                <c:pt idx="1537">
                  <c:v>97</c:v>
                </c:pt>
                <c:pt idx="1538">
                  <c:v>97</c:v>
                </c:pt>
                <c:pt idx="1539">
                  <c:v>97</c:v>
                </c:pt>
                <c:pt idx="1540">
                  <c:v>97</c:v>
                </c:pt>
                <c:pt idx="1541">
                  <c:v>97</c:v>
                </c:pt>
                <c:pt idx="1542">
                  <c:v>97</c:v>
                </c:pt>
                <c:pt idx="1543">
                  <c:v>97</c:v>
                </c:pt>
                <c:pt idx="1544">
                  <c:v>97</c:v>
                </c:pt>
                <c:pt idx="1545">
                  <c:v>97</c:v>
                </c:pt>
                <c:pt idx="1546">
                  <c:v>97</c:v>
                </c:pt>
                <c:pt idx="1547">
                  <c:v>97</c:v>
                </c:pt>
                <c:pt idx="1548">
                  <c:v>97</c:v>
                </c:pt>
                <c:pt idx="1549">
                  <c:v>97</c:v>
                </c:pt>
                <c:pt idx="1550">
                  <c:v>97</c:v>
                </c:pt>
                <c:pt idx="1551">
                  <c:v>97</c:v>
                </c:pt>
                <c:pt idx="1552">
                  <c:v>97</c:v>
                </c:pt>
                <c:pt idx="1553">
                  <c:v>97</c:v>
                </c:pt>
                <c:pt idx="1554">
                  <c:v>97</c:v>
                </c:pt>
                <c:pt idx="1555">
                  <c:v>97</c:v>
                </c:pt>
                <c:pt idx="1556">
                  <c:v>97</c:v>
                </c:pt>
                <c:pt idx="1557">
                  <c:v>97</c:v>
                </c:pt>
                <c:pt idx="1558">
                  <c:v>97</c:v>
                </c:pt>
                <c:pt idx="1559">
                  <c:v>97</c:v>
                </c:pt>
                <c:pt idx="1560">
                  <c:v>97</c:v>
                </c:pt>
                <c:pt idx="1561">
                  <c:v>97</c:v>
                </c:pt>
                <c:pt idx="1562">
                  <c:v>97</c:v>
                </c:pt>
                <c:pt idx="1563">
                  <c:v>97</c:v>
                </c:pt>
                <c:pt idx="1564">
                  <c:v>97</c:v>
                </c:pt>
                <c:pt idx="1565">
                  <c:v>97</c:v>
                </c:pt>
                <c:pt idx="1566">
                  <c:v>97</c:v>
                </c:pt>
                <c:pt idx="1567">
                  <c:v>97</c:v>
                </c:pt>
                <c:pt idx="1568">
                  <c:v>97</c:v>
                </c:pt>
                <c:pt idx="1569">
                  <c:v>97</c:v>
                </c:pt>
                <c:pt idx="1570">
                  <c:v>97</c:v>
                </c:pt>
                <c:pt idx="1571">
                  <c:v>97</c:v>
                </c:pt>
                <c:pt idx="1572">
                  <c:v>97</c:v>
                </c:pt>
                <c:pt idx="1573">
                  <c:v>97</c:v>
                </c:pt>
                <c:pt idx="1574">
                  <c:v>97</c:v>
                </c:pt>
                <c:pt idx="1575">
                  <c:v>97</c:v>
                </c:pt>
                <c:pt idx="1576">
                  <c:v>97</c:v>
                </c:pt>
                <c:pt idx="1577">
                  <c:v>97</c:v>
                </c:pt>
                <c:pt idx="1578">
                  <c:v>97</c:v>
                </c:pt>
                <c:pt idx="1579">
                  <c:v>97</c:v>
                </c:pt>
                <c:pt idx="1580">
                  <c:v>97</c:v>
                </c:pt>
                <c:pt idx="1581">
                  <c:v>97</c:v>
                </c:pt>
                <c:pt idx="1582">
                  <c:v>97</c:v>
                </c:pt>
                <c:pt idx="1583">
                  <c:v>97</c:v>
                </c:pt>
                <c:pt idx="1584">
                  <c:v>97</c:v>
                </c:pt>
                <c:pt idx="1585">
                  <c:v>97</c:v>
                </c:pt>
                <c:pt idx="1586">
                  <c:v>97</c:v>
                </c:pt>
                <c:pt idx="1587">
                  <c:v>97</c:v>
                </c:pt>
                <c:pt idx="1588">
                  <c:v>97</c:v>
                </c:pt>
                <c:pt idx="1589">
                  <c:v>97</c:v>
                </c:pt>
                <c:pt idx="1590">
                  <c:v>97</c:v>
                </c:pt>
                <c:pt idx="1591">
                  <c:v>97</c:v>
                </c:pt>
                <c:pt idx="1592">
                  <c:v>97</c:v>
                </c:pt>
                <c:pt idx="1593">
                  <c:v>97</c:v>
                </c:pt>
                <c:pt idx="1594">
                  <c:v>97</c:v>
                </c:pt>
                <c:pt idx="1595">
                  <c:v>97</c:v>
                </c:pt>
                <c:pt idx="1596">
                  <c:v>97</c:v>
                </c:pt>
                <c:pt idx="1597">
                  <c:v>97</c:v>
                </c:pt>
                <c:pt idx="1598">
                  <c:v>97</c:v>
                </c:pt>
                <c:pt idx="1599">
                  <c:v>97</c:v>
                </c:pt>
                <c:pt idx="1600">
                  <c:v>97</c:v>
                </c:pt>
                <c:pt idx="1601">
                  <c:v>97</c:v>
                </c:pt>
                <c:pt idx="1602">
                  <c:v>97</c:v>
                </c:pt>
                <c:pt idx="1603">
                  <c:v>97</c:v>
                </c:pt>
                <c:pt idx="1604">
                  <c:v>97</c:v>
                </c:pt>
                <c:pt idx="1605">
                  <c:v>97</c:v>
                </c:pt>
                <c:pt idx="1606">
                  <c:v>97</c:v>
                </c:pt>
                <c:pt idx="1607">
                  <c:v>97</c:v>
                </c:pt>
                <c:pt idx="1608">
                  <c:v>97</c:v>
                </c:pt>
                <c:pt idx="1609">
                  <c:v>97</c:v>
                </c:pt>
                <c:pt idx="1610">
                  <c:v>97</c:v>
                </c:pt>
                <c:pt idx="1611">
                  <c:v>97</c:v>
                </c:pt>
                <c:pt idx="1612">
                  <c:v>97</c:v>
                </c:pt>
                <c:pt idx="1613">
                  <c:v>97</c:v>
                </c:pt>
                <c:pt idx="1614">
                  <c:v>97</c:v>
                </c:pt>
                <c:pt idx="1615">
                  <c:v>97</c:v>
                </c:pt>
                <c:pt idx="1616">
                  <c:v>97</c:v>
                </c:pt>
                <c:pt idx="1617">
                  <c:v>97</c:v>
                </c:pt>
                <c:pt idx="1618">
                  <c:v>97</c:v>
                </c:pt>
                <c:pt idx="1619">
                  <c:v>97</c:v>
                </c:pt>
                <c:pt idx="1620">
                  <c:v>97</c:v>
                </c:pt>
                <c:pt idx="1621">
                  <c:v>97</c:v>
                </c:pt>
                <c:pt idx="1622">
                  <c:v>97</c:v>
                </c:pt>
                <c:pt idx="1623">
                  <c:v>97</c:v>
                </c:pt>
                <c:pt idx="1624">
                  <c:v>97</c:v>
                </c:pt>
                <c:pt idx="1625">
                  <c:v>97</c:v>
                </c:pt>
                <c:pt idx="1626">
                  <c:v>97</c:v>
                </c:pt>
                <c:pt idx="1627">
                  <c:v>97</c:v>
                </c:pt>
                <c:pt idx="1628">
                  <c:v>97</c:v>
                </c:pt>
                <c:pt idx="1629">
                  <c:v>97</c:v>
                </c:pt>
                <c:pt idx="1630">
                  <c:v>97</c:v>
                </c:pt>
                <c:pt idx="1631">
                  <c:v>97</c:v>
                </c:pt>
                <c:pt idx="1632">
                  <c:v>97</c:v>
                </c:pt>
                <c:pt idx="1633">
                  <c:v>97</c:v>
                </c:pt>
                <c:pt idx="1634">
                  <c:v>97</c:v>
                </c:pt>
                <c:pt idx="1635">
                  <c:v>97</c:v>
                </c:pt>
                <c:pt idx="1636">
                  <c:v>97</c:v>
                </c:pt>
                <c:pt idx="1637">
                  <c:v>97</c:v>
                </c:pt>
                <c:pt idx="1638">
                  <c:v>97</c:v>
                </c:pt>
                <c:pt idx="1639">
                  <c:v>97</c:v>
                </c:pt>
                <c:pt idx="1640">
                  <c:v>97</c:v>
                </c:pt>
                <c:pt idx="1641">
                  <c:v>97</c:v>
                </c:pt>
                <c:pt idx="1642">
                  <c:v>97</c:v>
                </c:pt>
                <c:pt idx="1643">
                  <c:v>97</c:v>
                </c:pt>
                <c:pt idx="1644">
                  <c:v>97</c:v>
                </c:pt>
                <c:pt idx="1645">
                  <c:v>97</c:v>
                </c:pt>
                <c:pt idx="1646">
                  <c:v>97</c:v>
                </c:pt>
                <c:pt idx="1647">
                  <c:v>97</c:v>
                </c:pt>
                <c:pt idx="1648">
                  <c:v>97</c:v>
                </c:pt>
                <c:pt idx="1649">
                  <c:v>97</c:v>
                </c:pt>
                <c:pt idx="1650">
                  <c:v>97</c:v>
                </c:pt>
                <c:pt idx="1651">
                  <c:v>97</c:v>
                </c:pt>
                <c:pt idx="1652">
                  <c:v>97</c:v>
                </c:pt>
                <c:pt idx="1653">
                  <c:v>97</c:v>
                </c:pt>
                <c:pt idx="1654">
                  <c:v>97</c:v>
                </c:pt>
                <c:pt idx="1655">
                  <c:v>97</c:v>
                </c:pt>
                <c:pt idx="1656">
                  <c:v>97</c:v>
                </c:pt>
                <c:pt idx="1657">
                  <c:v>97</c:v>
                </c:pt>
                <c:pt idx="1658">
                  <c:v>97</c:v>
                </c:pt>
                <c:pt idx="1659">
                  <c:v>97</c:v>
                </c:pt>
                <c:pt idx="1660">
                  <c:v>97</c:v>
                </c:pt>
                <c:pt idx="1661">
                  <c:v>97</c:v>
                </c:pt>
                <c:pt idx="1662">
                  <c:v>97</c:v>
                </c:pt>
                <c:pt idx="1663">
                  <c:v>97</c:v>
                </c:pt>
                <c:pt idx="1664">
                  <c:v>97</c:v>
                </c:pt>
                <c:pt idx="1665">
                  <c:v>97</c:v>
                </c:pt>
                <c:pt idx="1666">
                  <c:v>97</c:v>
                </c:pt>
                <c:pt idx="1667">
                  <c:v>97</c:v>
                </c:pt>
                <c:pt idx="1668">
                  <c:v>97</c:v>
                </c:pt>
                <c:pt idx="1669">
                  <c:v>97</c:v>
                </c:pt>
                <c:pt idx="1670">
                  <c:v>97</c:v>
                </c:pt>
                <c:pt idx="1671">
                  <c:v>97</c:v>
                </c:pt>
                <c:pt idx="1672">
                  <c:v>97</c:v>
                </c:pt>
                <c:pt idx="1673">
                  <c:v>97</c:v>
                </c:pt>
                <c:pt idx="1674">
                  <c:v>97</c:v>
                </c:pt>
                <c:pt idx="1675">
                  <c:v>97</c:v>
                </c:pt>
                <c:pt idx="1676">
                  <c:v>97</c:v>
                </c:pt>
                <c:pt idx="1677">
                  <c:v>97</c:v>
                </c:pt>
                <c:pt idx="1678">
                  <c:v>97</c:v>
                </c:pt>
                <c:pt idx="1679">
                  <c:v>97</c:v>
                </c:pt>
                <c:pt idx="1680">
                  <c:v>97</c:v>
                </c:pt>
                <c:pt idx="1681">
                  <c:v>97</c:v>
                </c:pt>
                <c:pt idx="1682">
                  <c:v>97</c:v>
                </c:pt>
                <c:pt idx="1683">
                  <c:v>97</c:v>
                </c:pt>
                <c:pt idx="1684">
                  <c:v>97</c:v>
                </c:pt>
                <c:pt idx="1685">
                  <c:v>97</c:v>
                </c:pt>
                <c:pt idx="1686">
                  <c:v>97</c:v>
                </c:pt>
                <c:pt idx="1687">
                  <c:v>97</c:v>
                </c:pt>
                <c:pt idx="1688">
                  <c:v>97</c:v>
                </c:pt>
                <c:pt idx="1689">
                  <c:v>97</c:v>
                </c:pt>
                <c:pt idx="1690">
                  <c:v>97</c:v>
                </c:pt>
                <c:pt idx="1691">
                  <c:v>97</c:v>
                </c:pt>
                <c:pt idx="1692">
                  <c:v>97</c:v>
                </c:pt>
                <c:pt idx="1693">
                  <c:v>97</c:v>
                </c:pt>
                <c:pt idx="1694">
                  <c:v>97</c:v>
                </c:pt>
                <c:pt idx="1695">
                  <c:v>97</c:v>
                </c:pt>
                <c:pt idx="1696">
                  <c:v>97</c:v>
                </c:pt>
                <c:pt idx="1697">
                  <c:v>97</c:v>
                </c:pt>
                <c:pt idx="1698">
                  <c:v>97</c:v>
                </c:pt>
                <c:pt idx="1699">
                  <c:v>97</c:v>
                </c:pt>
                <c:pt idx="1700">
                  <c:v>97</c:v>
                </c:pt>
                <c:pt idx="1701">
                  <c:v>97</c:v>
                </c:pt>
                <c:pt idx="1702">
                  <c:v>97</c:v>
                </c:pt>
                <c:pt idx="1703">
                  <c:v>97</c:v>
                </c:pt>
                <c:pt idx="1704">
                  <c:v>97</c:v>
                </c:pt>
                <c:pt idx="1705">
                  <c:v>97</c:v>
                </c:pt>
                <c:pt idx="1706">
                  <c:v>97</c:v>
                </c:pt>
                <c:pt idx="1707">
                  <c:v>97</c:v>
                </c:pt>
                <c:pt idx="1708">
                  <c:v>97</c:v>
                </c:pt>
                <c:pt idx="1709">
                  <c:v>97</c:v>
                </c:pt>
                <c:pt idx="1710">
                  <c:v>97</c:v>
                </c:pt>
                <c:pt idx="1711">
                  <c:v>97</c:v>
                </c:pt>
                <c:pt idx="1712">
                  <c:v>97</c:v>
                </c:pt>
                <c:pt idx="1713">
                  <c:v>97</c:v>
                </c:pt>
                <c:pt idx="1714">
                  <c:v>97</c:v>
                </c:pt>
                <c:pt idx="1715">
                  <c:v>97</c:v>
                </c:pt>
                <c:pt idx="1716">
                  <c:v>97</c:v>
                </c:pt>
                <c:pt idx="1717">
                  <c:v>97</c:v>
                </c:pt>
                <c:pt idx="1718">
                  <c:v>97</c:v>
                </c:pt>
                <c:pt idx="1719">
                  <c:v>97</c:v>
                </c:pt>
                <c:pt idx="1720">
                  <c:v>97</c:v>
                </c:pt>
                <c:pt idx="1721">
                  <c:v>97</c:v>
                </c:pt>
                <c:pt idx="1722">
                  <c:v>97</c:v>
                </c:pt>
                <c:pt idx="1723">
                  <c:v>97</c:v>
                </c:pt>
                <c:pt idx="1724">
                  <c:v>97</c:v>
                </c:pt>
                <c:pt idx="1725">
                  <c:v>97</c:v>
                </c:pt>
                <c:pt idx="1726">
                  <c:v>97</c:v>
                </c:pt>
                <c:pt idx="1727">
                  <c:v>97</c:v>
                </c:pt>
                <c:pt idx="1728">
                  <c:v>97</c:v>
                </c:pt>
                <c:pt idx="1729">
                  <c:v>97</c:v>
                </c:pt>
                <c:pt idx="1730">
                  <c:v>97</c:v>
                </c:pt>
                <c:pt idx="1731">
                  <c:v>97</c:v>
                </c:pt>
                <c:pt idx="1732">
                  <c:v>97</c:v>
                </c:pt>
                <c:pt idx="1733">
                  <c:v>97</c:v>
                </c:pt>
                <c:pt idx="1734">
                  <c:v>97</c:v>
                </c:pt>
                <c:pt idx="1735">
                  <c:v>97</c:v>
                </c:pt>
                <c:pt idx="1736">
                  <c:v>97</c:v>
                </c:pt>
                <c:pt idx="1737">
                  <c:v>97</c:v>
                </c:pt>
                <c:pt idx="1738">
                  <c:v>97</c:v>
                </c:pt>
                <c:pt idx="1739">
                  <c:v>97</c:v>
                </c:pt>
                <c:pt idx="1740">
                  <c:v>97</c:v>
                </c:pt>
                <c:pt idx="1741">
                  <c:v>97</c:v>
                </c:pt>
                <c:pt idx="1742">
                  <c:v>97</c:v>
                </c:pt>
                <c:pt idx="1743">
                  <c:v>97</c:v>
                </c:pt>
                <c:pt idx="1744">
                  <c:v>97</c:v>
                </c:pt>
                <c:pt idx="1745">
                  <c:v>97</c:v>
                </c:pt>
                <c:pt idx="1746">
                  <c:v>97</c:v>
                </c:pt>
                <c:pt idx="1747">
                  <c:v>97</c:v>
                </c:pt>
                <c:pt idx="1748">
                  <c:v>97</c:v>
                </c:pt>
                <c:pt idx="1749">
                  <c:v>97</c:v>
                </c:pt>
                <c:pt idx="1750">
                  <c:v>97</c:v>
                </c:pt>
                <c:pt idx="1751">
                  <c:v>97</c:v>
                </c:pt>
                <c:pt idx="1752">
                  <c:v>97</c:v>
                </c:pt>
                <c:pt idx="1753">
                  <c:v>97</c:v>
                </c:pt>
                <c:pt idx="1754">
                  <c:v>97</c:v>
                </c:pt>
                <c:pt idx="1755">
                  <c:v>97</c:v>
                </c:pt>
                <c:pt idx="1756">
                  <c:v>97</c:v>
                </c:pt>
                <c:pt idx="1757">
                  <c:v>97</c:v>
                </c:pt>
                <c:pt idx="1758">
                  <c:v>97</c:v>
                </c:pt>
                <c:pt idx="1759">
                  <c:v>97</c:v>
                </c:pt>
                <c:pt idx="1760">
                  <c:v>97</c:v>
                </c:pt>
                <c:pt idx="1761">
                  <c:v>97</c:v>
                </c:pt>
                <c:pt idx="1762">
                  <c:v>97</c:v>
                </c:pt>
                <c:pt idx="1763">
                  <c:v>97</c:v>
                </c:pt>
                <c:pt idx="1764">
                  <c:v>97</c:v>
                </c:pt>
                <c:pt idx="1765">
                  <c:v>97</c:v>
                </c:pt>
                <c:pt idx="1766">
                  <c:v>97</c:v>
                </c:pt>
                <c:pt idx="1767">
                  <c:v>97</c:v>
                </c:pt>
                <c:pt idx="1768">
                  <c:v>97</c:v>
                </c:pt>
                <c:pt idx="1769">
                  <c:v>97</c:v>
                </c:pt>
                <c:pt idx="1770">
                  <c:v>97</c:v>
                </c:pt>
                <c:pt idx="1771">
                  <c:v>97</c:v>
                </c:pt>
                <c:pt idx="1772">
                  <c:v>97</c:v>
                </c:pt>
                <c:pt idx="1773">
                  <c:v>97</c:v>
                </c:pt>
                <c:pt idx="1774">
                  <c:v>97</c:v>
                </c:pt>
                <c:pt idx="1775">
                  <c:v>97</c:v>
                </c:pt>
                <c:pt idx="1776">
                  <c:v>97</c:v>
                </c:pt>
                <c:pt idx="1777">
                  <c:v>97</c:v>
                </c:pt>
                <c:pt idx="1778">
                  <c:v>97</c:v>
                </c:pt>
                <c:pt idx="1779">
                  <c:v>97</c:v>
                </c:pt>
                <c:pt idx="1780">
                  <c:v>97</c:v>
                </c:pt>
                <c:pt idx="1781">
                  <c:v>97</c:v>
                </c:pt>
                <c:pt idx="1782">
                  <c:v>97</c:v>
                </c:pt>
                <c:pt idx="1783">
                  <c:v>97</c:v>
                </c:pt>
                <c:pt idx="1784">
                  <c:v>97</c:v>
                </c:pt>
                <c:pt idx="1785">
                  <c:v>97</c:v>
                </c:pt>
                <c:pt idx="1786">
                  <c:v>97</c:v>
                </c:pt>
                <c:pt idx="1787">
                  <c:v>97</c:v>
                </c:pt>
                <c:pt idx="1788">
                  <c:v>97</c:v>
                </c:pt>
                <c:pt idx="1789">
                  <c:v>97</c:v>
                </c:pt>
                <c:pt idx="1790">
                  <c:v>97</c:v>
                </c:pt>
                <c:pt idx="1791">
                  <c:v>97</c:v>
                </c:pt>
                <c:pt idx="1792">
                  <c:v>97</c:v>
                </c:pt>
                <c:pt idx="1793">
                  <c:v>97</c:v>
                </c:pt>
                <c:pt idx="1794">
                  <c:v>97</c:v>
                </c:pt>
                <c:pt idx="1795">
                  <c:v>97</c:v>
                </c:pt>
                <c:pt idx="1796">
                  <c:v>97</c:v>
                </c:pt>
                <c:pt idx="1797">
                  <c:v>97</c:v>
                </c:pt>
                <c:pt idx="1798">
                  <c:v>97</c:v>
                </c:pt>
                <c:pt idx="1799">
                  <c:v>97</c:v>
                </c:pt>
                <c:pt idx="1800">
                  <c:v>97</c:v>
                </c:pt>
                <c:pt idx="1801">
                  <c:v>97</c:v>
                </c:pt>
                <c:pt idx="1802">
                  <c:v>97</c:v>
                </c:pt>
                <c:pt idx="1803">
                  <c:v>97</c:v>
                </c:pt>
                <c:pt idx="1804">
                  <c:v>97</c:v>
                </c:pt>
                <c:pt idx="1805">
                  <c:v>97</c:v>
                </c:pt>
                <c:pt idx="1806">
                  <c:v>97</c:v>
                </c:pt>
                <c:pt idx="1807">
                  <c:v>97</c:v>
                </c:pt>
                <c:pt idx="1808">
                  <c:v>97</c:v>
                </c:pt>
                <c:pt idx="1809">
                  <c:v>97</c:v>
                </c:pt>
                <c:pt idx="1810">
                  <c:v>97</c:v>
                </c:pt>
                <c:pt idx="1811">
                  <c:v>97</c:v>
                </c:pt>
                <c:pt idx="1812">
                  <c:v>97</c:v>
                </c:pt>
                <c:pt idx="1813">
                  <c:v>97</c:v>
                </c:pt>
                <c:pt idx="1814">
                  <c:v>97</c:v>
                </c:pt>
                <c:pt idx="1815">
                  <c:v>97</c:v>
                </c:pt>
                <c:pt idx="1816">
                  <c:v>97</c:v>
                </c:pt>
                <c:pt idx="1817">
                  <c:v>97</c:v>
                </c:pt>
                <c:pt idx="1818">
                  <c:v>97</c:v>
                </c:pt>
                <c:pt idx="1819">
                  <c:v>97</c:v>
                </c:pt>
                <c:pt idx="1820">
                  <c:v>97</c:v>
                </c:pt>
                <c:pt idx="1821">
                  <c:v>97</c:v>
                </c:pt>
                <c:pt idx="1822">
                  <c:v>97</c:v>
                </c:pt>
                <c:pt idx="1823">
                  <c:v>97</c:v>
                </c:pt>
                <c:pt idx="1824">
                  <c:v>97</c:v>
                </c:pt>
                <c:pt idx="1825">
                  <c:v>97</c:v>
                </c:pt>
                <c:pt idx="1826">
                  <c:v>97</c:v>
                </c:pt>
                <c:pt idx="1827">
                  <c:v>97</c:v>
                </c:pt>
                <c:pt idx="1828">
                  <c:v>97</c:v>
                </c:pt>
                <c:pt idx="1829">
                  <c:v>97</c:v>
                </c:pt>
                <c:pt idx="1830">
                  <c:v>97</c:v>
                </c:pt>
                <c:pt idx="1831">
                  <c:v>97</c:v>
                </c:pt>
                <c:pt idx="1832">
                  <c:v>97</c:v>
                </c:pt>
                <c:pt idx="1833">
                  <c:v>97</c:v>
                </c:pt>
                <c:pt idx="1834">
                  <c:v>97</c:v>
                </c:pt>
                <c:pt idx="1835">
                  <c:v>97</c:v>
                </c:pt>
                <c:pt idx="1836">
                  <c:v>97</c:v>
                </c:pt>
                <c:pt idx="1837">
                  <c:v>97</c:v>
                </c:pt>
                <c:pt idx="1838">
                  <c:v>97</c:v>
                </c:pt>
                <c:pt idx="1839">
                  <c:v>97</c:v>
                </c:pt>
                <c:pt idx="1840">
                  <c:v>97</c:v>
                </c:pt>
                <c:pt idx="1841">
                  <c:v>97</c:v>
                </c:pt>
                <c:pt idx="1842">
                  <c:v>97</c:v>
                </c:pt>
                <c:pt idx="1843">
                  <c:v>97</c:v>
                </c:pt>
                <c:pt idx="1844">
                  <c:v>97</c:v>
                </c:pt>
                <c:pt idx="1845">
                  <c:v>97</c:v>
                </c:pt>
                <c:pt idx="1846">
                  <c:v>97</c:v>
                </c:pt>
                <c:pt idx="1847">
                  <c:v>97</c:v>
                </c:pt>
                <c:pt idx="1848">
                  <c:v>97</c:v>
                </c:pt>
                <c:pt idx="1849">
                  <c:v>97</c:v>
                </c:pt>
                <c:pt idx="1850">
                  <c:v>97</c:v>
                </c:pt>
                <c:pt idx="1851">
                  <c:v>97</c:v>
                </c:pt>
                <c:pt idx="1852">
                  <c:v>97</c:v>
                </c:pt>
                <c:pt idx="1853">
                  <c:v>97</c:v>
                </c:pt>
                <c:pt idx="1854">
                  <c:v>97</c:v>
                </c:pt>
                <c:pt idx="1855">
                  <c:v>97</c:v>
                </c:pt>
                <c:pt idx="1856">
                  <c:v>97</c:v>
                </c:pt>
                <c:pt idx="1857">
                  <c:v>97</c:v>
                </c:pt>
                <c:pt idx="1858">
                  <c:v>97</c:v>
                </c:pt>
                <c:pt idx="1859">
                  <c:v>97</c:v>
                </c:pt>
                <c:pt idx="1860">
                  <c:v>97</c:v>
                </c:pt>
                <c:pt idx="1861">
                  <c:v>97</c:v>
                </c:pt>
                <c:pt idx="1862">
                  <c:v>97</c:v>
                </c:pt>
                <c:pt idx="1863">
                  <c:v>97</c:v>
                </c:pt>
                <c:pt idx="1864">
                  <c:v>97</c:v>
                </c:pt>
                <c:pt idx="1865">
                  <c:v>97</c:v>
                </c:pt>
                <c:pt idx="1866">
                  <c:v>97</c:v>
                </c:pt>
                <c:pt idx="1867">
                  <c:v>97</c:v>
                </c:pt>
                <c:pt idx="1868">
                  <c:v>97</c:v>
                </c:pt>
                <c:pt idx="1869">
                  <c:v>97</c:v>
                </c:pt>
                <c:pt idx="1870">
                  <c:v>97</c:v>
                </c:pt>
                <c:pt idx="1871">
                  <c:v>97</c:v>
                </c:pt>
                <c:pt idx="1872">
                  <c:v>97</c:v>
                </c:pt>
                <c:pt idx="1873">
                  <c:v>97</c:v>
                </c:pt>
                <c:pt idx="1874">
                  <c:v>97</c:v>
                </c:pt>
                <c:pt idx="1875">
                  <c:v>97</c:v>
                </c:pt>
                <c:pt idx="1876">
                  <c:v>97</c:v>
                </c:pt>
                <c:pt idx="1877">
                  <c:v>97</c:v>
                </c:pt>
                <c:pt idx="1878">
                  <c:v>97</c:v>
                </c:pt>
                <c:pt idx="1879">
                  <c:v>97</c:v>
                </c:pt>
                <c:pt idx="1880">
                  <c:v>97</c:v>
                </c:pt>
                <c:pt idx="1881">
                  <c:v>97</c:v>
                </c:pt>
                <c:pt idx="1882">
                  <c:v>97</c:v>
                </c:pt>
                <c:pt idx="1883">
                  <c:v>97</c:v>
                </c:pt>
                <c:pt idx="1884">
                  <c:v>97</c:v>
                </c:pt>
                <c:pt idx="1885">
                  <c:v>97</c:v>
                </c:pt>
                <c:pt idx="1886">
                  <c:v>97</c:v>
                </c:pt>
                <c:pt idx="1887">
                  <c:v>97</c:v>
                </c:pt>
                <c:pt idx="1888">
                  <c:v>97</c:v>
                </c:pt>
                <c:pt idx="1889">
                  <c:v>97</c:v>
                </c:pt>
                <c:pt idx="1890">
                  <c:v>97</c:v>
                </c:pt>
                <c:pt idx="1891">
                  <c:v>97</c:v>
                </c:pt>
                <c:pt idx="1892">
                  <c:v>97</c:v>
                </c:pt>
                <c:pt idx="1893">
                  <c:v>97</c:v>
                </c:pt>
                <c:pt idx="1894">
                  <c:v>97</c:v>
                </c:pt>
                <c:pt idx="1895">
                  <c:v>97</c:v>
                </c:pt>
                <c:pt idx="1896">
                  <c:v>97</c:v>
                </c:pt>
                <c:pt idx="1897">
                  <c:v>97</c:v>
                </c:pt>
                <c:pt idx="1898">
                  <c:v>97</c:v>
                </c:pt>
                <c:pt idx="1899">
                  <c:v>97</c:v>
                </c:pt>
                <c:pt idx="1900">
                  <c:v>97</c:v>
                </c:pt>
                <c:pt idx="1901">
                  <c:v>97</c:v>
                </c:pt>
                <c:pt idx="1902">
                  <c:v>97</c:v>
                </c:pt>
                <c:pt idx="1903">
                  <c:v>97</c:v>
                </c:pt>
                <c:pt idx="1904">
                  <c:v>97</c:v>
                </c:pt>
                <c:pt idx="1905">
                  <c:v>97</c:v>
                </c:pt>
                <c:pt idx="1906">
                  <c:v>97</c:v>
                </c:pt>
                <c:pt idx="1907">
                  <c:v>97</c:v>
                </c:pt>
                <c:pt idx="1908">
                  <c:v>97</c:v>
                </c:pt>
                <c:pt idx="1909">
                  <c:v>97</c:v>
                </c:pt>
                <c:pt idx="1910">
                  <c:v>97</c:v>
                </c:pt>
                <c:pt idx="1911">
                  <c:v>97</c:v>
                </c:pt>
                <c:pt idx="1912">
                  <c:v>97</c:v>
                </c:pt>
                <c:pt idx="1913">
                  <c:v>97</c:v>
                </c:pt>
                <c:pt idx="1914">
                  <c:v>97</c:v>
                </c:pt>
                <c:pt idx="1915">
                  <c:v>97</c:v>
                </c:pt>
                <c:pt idx="1916">
                  <c:v>97</c:v>
                </c:pt>
                <c:pt idx="1917">
                  <c:v>97</c:v>
                </c:pt>
                <c:pt idx="1918">
                  <c:v>97</c:v>
                </c:pt>
                <c:pt idx="1919">
                  <c:v>97</c:v>
                </c:pt>
                <c:pt idx="1920">
                  <c:v>97</c:v>
                </c:pt>
                <c:pt idx="1921">
                  <c:v>97</c:v>
                </c:pt>
                <c:pt idx="1922">
                  <c:v>97</c:v>
                </c:pt>
                <c:pt idx="1923">
                  <c:v>97</c:v>
                </c:pt>
                <c:pt idx="1924">
                  <c:v>97</c:v>
                </c:pt>
                <c:pt idx="1925">
                  <c:v>97</c:v>
                </c:pt>
                <c:pt idx="1926">
                  <c:v>97</c:v>
                </c:pt>
                <c:pt idx="1927">
                  <c:v>97</c:v>
                </c:pt>
                <c:pt idx="1928">
                  <c:v>97</c:v>
                </c:pt>
                <c:pt idx="1929">
                  <c:v>97</c:v>
                </c:pt>
                <c:pt idx="1930">
                  <c:v>97</c:v>
                </c:pt>
                <c:pt idx="1931">
                  <c:v>97</c:v>
                </c:pt>
                <c:pt idx="1932">
                  <c:v>97</c:v>
                </c:pt>
                <c:pt idx="1933">
                  <c:v>97</c:v>
                </c:pt>
                <c:pt idx="1934">
                  <c:v>97</c:v>
                </c:pt>
                <c:pt idx="1935">
                  <c:v>97</c:v>
                </c:pt>
                <c:pt idx="1936">
                  <c:v>97</c:v>
                </c:pt>
                <c:pt idx="1937">
                  <c:v>97</c:v>
                </c:pt>
                <c:pt idx="1938">
                  <c:v>97</c:v>
                </c:pt>
                <c:pt idx="1939">
                  <c:v>97</c:v>
                </c:pt>
                <c:pt idx="1940">
                  <c:v>97</c:v>
                </c:pt>
                <c:pt idx="1941">
                  <c:v>97</c:v>
                </c:pt>
                <c:pt idx="1942">
                  <c:v>97</c:v>
                </c:pt>
                <c:pt idx="1943">
                  <c:v>97</c:v>
                </c:pt>
                <c:pt idx="1944">
                  <c:v>97</c:v>
                </c:pt>
                <c:pt idx="1945">
                  <c:v>97</c:v>
                </c:pt>
                <c:pt idx="1946">
                  <c:v>97</c:v>
                </c:pt>
                <c:pt idx="1947">
                  <c:v>97</c:v>
                </c:pt>
                <c:pt idx="1948">
                  <c:v>97</c:v>
                </c:pt>
                <c:pt idx="1949">
                  <c:v>97</c:v>
                </c:pt>
                <c:pt idx="1950">
                  <c:v>97</c:v>
                </c:pt>
                <c:pt idx="1951">
                  <c:v>97</c:v>
                </c:pt>
                <c:pt idx="1952">
                  <c:v>97</c:v>
                </c:pt>
                <c:pt idx="1953">
                  <c:v>97</c:v>
                </c:pt>
                <c:pt idx="1954">
                  <c:v>97</c:v>
                </c:pt>
                <c:pt idx="1955">
                  <c:v>97</c:v>
                </c:pt>
                <c:pt idx="1956">
                  <c:v>97</c:v>
                </c:pt>
                <c:pt idx="1957">
                  <c:v>97</c:v>
                </c:pt>
                <c:pt idx="1958">
                  <c:v>97</c:v>
                </c:pt>
                <c:pt idx="1959">
                  <c:v>97</c:v>
                </c:pt>
                <c:pt idx="1960">
                  <c:v>97</c:v>
                </c:pt>
                <c:pt idx="1961">
                  <c:v>97</c:v>
                </c:pt>
                <c:pt idx="1962">
                  <c:v>97</c:v>
                </c:pt>
                <c:pt idx="1963">
                  <c:v>97</c:v>
                </c:pt>
                <c:pt idx="1964">
                  <c:v>97</c:v>
                </c:pt>
                <c:pt idx="1965">
                  <c:v>97</c:v>
                </c:pt>
                <c:pt idx="1966">
                  <c:v>97</c:v>
                </c:pt>
                <c:pt idx="1967">
                  <c:v>97</c:v>
                </c:pt>
                <c:pt idx="1968">
                  <c:v>97</c:v>
                </c:pt>
                <c:pt idx="1969">
                  <c:v>97</c:v>
                </c:pt>
                <c:pt idx="1970">
                  <c:v>97</c:v>
                </c:pt>
                <c:pt idx="1971">
                  <c:v>97</c:v>
                </c:pt>
                <c:pt idx="1972">
                  <c:v>97</c:v>
                </c:pt>
                <c:pt idx="1973">
                  <c:v>97</c:v>
                </c:pt>
                <c:pt idx="1974">
                  <c:v>97</c:v>
                </c:pt>
                <c:pt idx="1975">
                  <c:v>97</c:v>
                </c:pt>
                <c:pt idx="1976">
                  <c:v>97</c:v>
                </c:pt>
                <c:pt idx="1977">
                  <c:v>97</c:v>
                </c:pt>
                <c:pt idx="1978">
                  <c:v>97</c:v>
                </c:pt>
                <c:pt idx="1979">
                  <c:v>97</c:v>
                </c:pt>
                <c:pt idx="1980">
                  <c:v>97</c:v>
                </c:pt>
                <c:pt idx="1981">
                  <c:v>97</c:v>
                </c:pt>
                <c:pt idx="1982">
                  <c:v>97</c:v>
                </c:pt>
                <c:pt idx="1983">
                  <c:v>97</c:v>
                </c:pt>
                <c:pt idx="1984">
                  <c:v>97</c:v>
                </c:pt>
                <c:pt idx="1985">
                  <c:v>97</c:v>
                </c:pt>
                <c:pt idx="1986">
                  <c:v>97</c:v>
                </c:pt>
                <c:pt idx="1987">
                  <c:v>97</c:v>
                </c:pt>
                <c:pt idx="1988">
                  <c:v>97</c:v>
                </c:pt>
                <c:pt idx="1989">
                  <c:v>97</c:v>
                </c:pt>
                <c:pt idx="1990">
                  <c:v>97</c:v>
                </c:pt>
                <c:pt idx="1991">
                  <c:v>97</c:v>
                </c:pt>
                <c:pt idx="1992">
                  <c:v>97</c:v>
                </c:pt>
                <c:pt idx="1993">
                  <c:v>97</c:v>
                </c:pt>
                <c:pt idx="1994">
                  <c:v>97</c:v>
                </c:pt>
                <c:pt idx="1995">
                  <c:v>97</c:v>
                </c:pt>
                <c:pt idx="1996">
                  <c:v>97</c:v>
                </c:pt>
                <c:pt idx="1997">
                  <c:v>97</c:v>
                </c:pt>
                <c:pt idx="1998">
                  <c:v>97</c:v>
                </c:pt>
                <c:pt idx="1999">
                  <c:v>97</c:v>
                </c:pt>
                <c:pt idx="2000">
                  <c:v>97</c:v>
                </c:pt>
                <c:pt idx="2001">
                  <c:v>97</c:v>
                </c:pt>
                <c:pt idx="2002">
                  <c:v>97</c:v>
                </c:pt>
                <c:pt idx="2003">
                  <c:v>97</c:v>
                </c:pt>
                <c:pt idx="2004">
                  <c:v>97</c:v>
                </c:pt>
                <c:pt idx="2005">
                  <c:v>97</c:v>
                </c:pt>
                <c:pt idx="2006">
                  <c:v>97</c:v>
                </c:pt>
                <c:pt idx="2007">
                  <c:v>97</c:v>
                </c:pt>
                <c:pt idx="2008">
                  <c:v>97</c:v>
                </c:pt>
                <c:pt idx="2009">
                  <c:v>97</c:v>
                </c:pt>
                <c:pt idx="2010">
                  <c:v>97</c:v>
                </c:pt>
                <c:pt idx="2011">
                  <c:v>97</c:v>
                </c:pt>
                <c:pt idx="2012">
                  <c:v>97</c:v>
                </c:pt>
                <c:pt idx="2013">
                  <c:v>97</c:v>
                </c:pt>
                <c:pt idx="2014">
                  <c:v>97</c:v>
                </c:pt>
                <c:pt idx="2015">
                  <c:v>97</c:v>
                </c:pt>
                <c:pt idx="2016">
                  <c:v>97</c:v>
                </c:pt>
                <c:pt idx="2017">
                  <c:v>97</c:v>
                </c:pt>
                <c:pt idx="2018">
                  <c:v>97</c:v>
                </c:pt>
                <c:pt idx="2019">
                  <c:v>97</c:v>
                </c:pt>
                <c:pt idx="2020">
                  <c:v>97</c:v>
                </c:pt>
                <c:pt idx="2021">
                  <c:v>97</c:v>
                </c:pt>
                <c:pt idx="2022">
                  <c:v>97</c:v>
                </c:pt>
                <c:pt idx="2023">
                  <c:v>97</c:v>
                </c:pt>
                <c:pt idx="2024">
                  <c:v>97</c:v>
                </c:pt>
                <c:pt idx="2025">
                  <c:v>97</c:v>
                </c:pt>
                <c:pt idx="2026">
                  <c:v>97</c:v>
                </c:pt>
                <c:pt idx="2027">
                  <c:v>97</c:v>
                </c:pt>
                <c:pt idx="2028">
                  <c:v>97</c:v>
                </c:pt>
                <c:pt idx="2029">
                  <c:v>97</c:v>
                </c:pt>
                <c:pt idx="2030">
                  <c:v>97</c:v>
                </c:pt>
                <c:pt idx="2031">
                  <c:v>97</c:v>
                </c:pt>
                <c:pt idx="2032">
                  <c:v>97</c:v>
                </c:pt>
                <c:pt idx="2033">
                  <c:v>97</c:v>
                </c:pt>
                <c:pt idx="2034">
                  <c:v>97</c:v>
                </c:pt>
                <c:pt idx="2035">
                  <c:v>97</c:v>
                </c:pt>
                <c:pt idx="2036">
                  <c:v>97</c:v>
                </c:pt>
                <c:pt idx="2037">
                  <c:v>97</c:v>
                </c:pt>
                <c:pt idx="2038">
                  <c:v>97</c:v>
                </c:pt>
                <c:pt idx="2039">
                  <c:v>97</c:v>
                </c:pt>
                <c:pt idx="2040">
                  <c:v>97</c:v>
                </c:pt>
                <c:pt idx="2041">
                  <c:v>97</c:v>
                </c:pt>
                <c:pt idx="2042">
                  <c:v>97</c:v>
                </c:pt>
                <c:pt idx="2043">
                  <c:v>97</c:v>
                </c:pt>
                <c:pt idx="2044">
                  <c:v>97</c:v>
                </c:pt>
                <c:pt idx="2045">
                  <c:v>97</c:v>
                </c:pt>
                <c:pt idx="2046">
                  <c:v>97</c:v>
                </c:pt>
                <c:pt idx="2047">
                  <c:v>97</c:v>
                </c:pt>
                <c:pt idx="2048">
                  <c:v>97</c:v>
                </c:pt>
                <c:pt idx="2049">
                  <c:v>97</c:v>
                </c:pt>
                <c:pt idx="2050">
                  <c:v>97</c:v>
                </c:pt>
                <c:pt idx="2051">
                  <c:v>97</c:v>
                </c:pt>
                <c:pt idx="2052">
                  <c:v>97</c:v>
                </c:pt>
                <c:pt idx="2053">
                  <c:v>97</c:v>
                </c:pt>
                <c:pt idx="2054">
                  <c:v>97</c:v>
                </c:pt>
                <c:pt idx="2055">
                  <c:v>97</c:v>
                </c:pt>
                <c:pt idx="2056">
                  <c:v>97</c:v>
                </c:pt>
                <c:pt idx="2057">
                  <c:v>97</c:v>
                </c:pt>
                <c:pt idx="2058">
                  <c:v>97</c:v>
                </c:pt>
                <c:pt idx="2059">
                  <c:v>97</c:v>
                </c:pt>
                <c:pt idx="2060">
                  <c:v>97</c:v>
                </c:pt>
                <c:pt idx="2061">
                  <c:v>97</c:v>
                </c:pt>
                <c:pt idx="2062">
                  <c:v>97</c:v>
                </c:pt>
                <c:pt idx="2063">
                  <c:v>97</c:v>
                </c:pt>
                <c:pt idx="2064">
                  <c:v>97</c:v>
                </c:pt>
                <c:pt idx="2065">
                  <c:v>97</c:v>
                </c:pt>
                <c:pt idx="2066">
                  <c:v>97</c:v>
                </c:pt>
                <c:pt idx="2067">
                  <c:v>97</c:v>
                </c:pt>
                <c:pt idx="2068">
                  <c:v>97</c:v>
                </c:pt>
                <c:pt idx="2069">
                  <c:v>97</c:v>
                </c:pt>
                <c:pt idx="2070">
                  <c:v>97</c:v>
                </c:pt>
                <c:pt idx="2071">
                  <c:v>97</c:v>
                </c:pt>
                <c:pt idx="2072">
                  <c:v>97</c:v>
                </c:pt>
                <c:pt idx="2073">
                  <c:v>97</c:v>
                </c:pt>
                <c:pt idx="2074">
                  <c:v>97</c:v>
                </c:pt>
                <c:pt idx="2075">
                  <c:v>97</c:v>
                </c:pt>
                <c:pt idx="2076">
                  <c:v>97</c:v>
                </c:pt>
                <c:pt idx="2077">
                  <c:v>97</c:v>
                </c:pt>
                <c:pt idx="2078">
                  <c:v>97</c:v>
                </c:pt>
                <c:pt idx="2079">
                  <c:v>97</c:v>
                </c:pt>
                <c:pt idx="2080">
                  <c:v>97</c:v>
                </c:pt>
                <c:pt idx="2081">
                  <c:v>97</c:v>
                </c:pt>
                <c:pt idx="2082">
                  <c:v>97</c:v>
                </c:pt>
                <c:pt idx="2083">
                  <c:v>97</c:v>
                </c:pt>
                <c:pt idx="2084">
                  <c:v>97</c:v>
                </c:pt>
                <c:pt idx="2085">
                  <c:v>97</c:v>
                </c:pt>
                <c:pt idx="2086">
                  <c:v>97</c:v>
                </c:pt>
                <c:pt idx="2087">
                  <c:v>97</c:v>
                </c:pt>
                <c:pt idx="2088">
                  <c:v>97</c:v>
                </c:pt>
                <c:pt idx="2089">
                  <c:v>97</c:v>
                </c:pt>
                <c:pt idx="2090">
                  <c:v>97</c:v>
                </c:pt>
                <c:pt idx="2091">
                  <c:v>97</c:v>
                </c:pt>
                <c:pt idx="2092">
                  <c:v>97</c:v>
                </c:pt>
                <c:pt idx="2093">
                  <c:v>97</c:v>
                </c:pt>
                <c:pt idx="2094">
                  <c:v>97</c:v>
                </c:pt>
                <c:pt idx="2095">
                  <c:v>97</c:v>
                </c:pt>
                <c:pt idx="2096">
                  <c:v>97</c:v>
                </c:pt>
                <c:pt idx="2097">
                  <c:v>97</c:v>
                </c:pt>
                <c:pt idx="2098">
                  <c:v>97</c:v>
                </c:pt>
                <c:pt idx="2099">
                  <c:v>97</c:v>
                </c:pt>
                <c:pt idx="2100">
                  <c:v>97</c:v>
                </c:pt>
                <c:pt idx="2101">
                  <c:v>97</c:v>
                </c:pt>
                <c:pt idx="2102">
                  <c:v>97</c:v>
                </c:pt>
                <c:pt idx="2103">
                  <c:v>97</c:v>
                </c:pt>
                <c:pt idx="2104">
                  <c:v>97</c:v>
                </c:pt>
                <c:pt idx="2105">
                  <c:v>97</c:v>
                </c:pt>
                <c:pt idx="2106">
                  <c:v>97</c:v>
                </c:pt>
                <c:pt idx="2107">
                  <c:v>97</c:v>
                </c:pt>
                <c:pt idx="2108">
                  <c:v>97</c:v>
                </c:pt>
                <c:pt idx="2109">
                  <c:v>97</c:v>
                </c:pt>
                <c:pt idx="2110">
                  <c:v>97</c:v>
                </c:pt>
                <c:pt idx="2111">
                  <c:v>97</c:v>
                </c:pt>
                <c:pt idx="2112">
                  <c:v>97</c:v>
                </c:pt>
                <c:pt idx="2113">
                  <c:v>97</c:v>
                </c:pt>
                <c:pt idx="2114">
                  <c:v>97</c:v>
                </c:pt>
                <c:pt idx="2115">
                  <c:v>97</c:v>
                </c:pt>
                <c:pt idx="2116">
                  <c:v>97</c:v>
                </c:pt>
                <c:pt idx="2117">
                  <c:v>97</c:v>
                </c:pt>
                <c:pt idx="2118">
                  <c:v>97</c:v>
                </c:pt>
                <c:pt idx="2119">
                  <c:v>97</c:v>
                </c:pt>
                <c:pt idx="2120">
                  <c:v>97</c:v>
                </c:pt>
                <c:pt idx="2121">
                  <c:v>97</c:v>
                </c:pt>
                <c:pt idx="2122">
                  <c:v>97</c:v>
                </c:pt>
                <c:pt idx="2123">
                  <c:v>97</c:v>
                </c:pt>
                <c:pt idx="2124">
                  <c:v>97</c:v>
                </c:pt>
                <c:pt idx="2125">
                  <c:v>97</c:v>
                </c:pt>
                <c:pt idx="2126">
                  <c:v>97</c:v>
                </c:pt>
                <c:pt idx="2127">
                  <c:v>97</c:v>
                </c:pt>
                <c:pt idx="2128">
                  <c:v>97</c:v>
                </c:pt>
                <c:pt idx="2129">
                  <c:v>97</c:v>
                </c:pt>
                <c:pt idx="2130">
                  <c:v>97</c:v>
                </c:pt>
                <c:pt idx="2131">
                  <c:v>97</c:v>
                </c:pt>
                <c:pt idx="2132">
                  <c:v>97</c:v>
                </c:pt>
                <c:pt idx="2133">
                  <c:v>97</c:v>
                </c:pt>
                <c:pt idx="2134">
                  <c:v>97</c:v>
                </c:pt>
                <c:pt idx="2135">
                  <c:v>97</c:v>
                </c:pt>
                <c:pt idx="2136">
                  <c:v>97</c:v>
                </c:pt>
                <c:pt idx="2137">
                  <c:v>97</c:v>
                </c:pt>
                <c:pt idx="2138">
                  <c:v>97</c:v>
                </c:pt>
                <c:pt idx="2139">
                  <c:v>97</c:v>
                </c:pt>
                <c:pt idx="2140">
                  <c:v>97</c:v>
                </c:pt>
                <c:pt idx="2141">
                  <c:v>97</c:v>
                </c:pt>
                <c:pt idx="2142">
                  <c:v>97</c:v>
                </c:pt>
                <c:pt idx="2143">
                  <c:v>97</c:v>
                </c:pt>
                <c:pt idx="2144">
                  <c:v>97</c:v>
                </c:pt>
                <c:pt idx="2145">
                  <c:v>97</c:v>
                </c:pt>
                <c:pt idx="2146">
                  <c:v>97</c:v>
                </c:pt>
                <c:pt idx="2147">
                  <c:v>97</c:v>
                </c:pt>
                <c:pt idx="2148">
                  <c:v>97</c:v>
                </c:pt>
                <c:pt idx="2149">
                  <c:v>97</c:v>
                </c:pt>
                <c:pt idx="2150">
                  <c:v>97</c:v>
                </c:pt>
                <c:pt idx="2151">
                  <c:v>97</c:v>
                </c:pt>
                <c:pt idx="2152">
                  <c:v>97</c:v>
                </c:pt>
                <c:pt idx="2153">
                  <c:v>97</c:v>
                </c:pt>
                <c:pt idx="2154">
                  <c:v>97</c:v>
                </c:pt>
                <c:pt idx="2155">
                  <c:v>97</c:v>
                </c:pt>
                <c:pt idx="2156">
                  <c:v>97</c:v>
                </c:pt>
                <c:pt idx="2157">
                  <c:v>97</c:v>
                </c:pt>
                <c:pt idx="2158">
                  <c:v>97</c:v>
                </c:pt>
                <c:pt idx="2159">
                  <c:v>97</c:v>
                </c:pt>
                <c:pt idx="2160">
                  <c:v>97</c:v>
                </c:pt>
                <c:pt idx="2161">
                  <c:v>97</c:v>
                </c:pt>
                <c:pt idx="2162">
                  <c:v>97</c:v>
                </c:pt>
                <c:pt idx="2163">
                  <c:v>97</c:v>
                </c:pt>
                <c:pt idx="2164">
                  <c:v>97</c:v>
                </c:pt>
                <c:pt idx="2165">
                  <c:v>97</c:v>
                </c:pt>
                <c:pt idx="2166">
                  <c:v>97</c:v>
                </c:pt>
                <c:pt idx="2167">
                  <c:v>97</c:v>
                </c:pt>
                <c:pt idx="2168">
                  <c:v>97</c:v>
                </c:pt>
                <c:pt idx="2169">
                  <c:v>97</c:v>
                </c:pt>
                <c:pt idx="2170">
                  <c:v>97</c:v>
                </c:pt>
                <c:pt idx="2171">
                  <c:v>97</c:v>
                </c:pt>
                <c:pt idx="2172">
                  <c:v>97</c:v>
                </c:pt>
                <c:pt idx="2173">
                  <c:v>97</c:v>
                </c:pt>
                <c:pt idx="2174">
                  <c:v>97</c:v>
                </c:pt>
                <c:pt idx="2175">
                  <c:v>97</c:v>
                </c:pt>
                <c:pt idx="2176">
                  <c:v>97</c:v>
                </c:pt>
                <c:pt idx="2177">
                  <c:v>97</c:v>
                </c:pt>
                <c:pt idx="2178">
                  <c:v>97</c:v>
                </c:pt>
                <c:pt idx="2179">
                  <c:v>97</c:v>
                </c:pt>
                <c:pt idx="2180">
                  <c:v>97</c:v>
                </c:pt>
                <c:pt idx="2181">
                  <c:v>97</c:v>
                </c:pt>
                <c:pt idx="2182">
                  <c:v>97</c:v>
                </c:pt>
                <c:pt idx="2183">
                  <c:v>97</c:v>
                </c:pt>
                <c:pt idx="2184">
                  <c:v>97</c:v>
                </c:pt>
                <c:pt idx="2185">
                  <c:v>97</c:v>
                </c:pt>
                <c:pt idx="2186">
                  <c:v>97</c:v>
                </c:pt>
                <c:pt idx="2187">
                  <c:v>97</c:v>
                </c:pt>
                <c:pt idx="2188">
                  <c:v>97</c:v>
                </c:pt>
                <c:pt idx="2189">
                  <c:v>97</c:v>
                </c:pt>
                <c:pt idx="2190">
                  <c:v>97</c:v>
                </c:pt>
                <c:pt idx="2191">
                  <c:v>97</c:v>
                </c:pt>
                <c:pt idx="2192">
                  <c:v>97</c:v>
                </c:pt>
                <c:pt idx="2193">
                  <c:v>97</c:v>
                </c:pt>
                <c:pt idx="2194">
                  <c:v>97</c:v>
                </c:pt>
                <c:pt idx="2195">
                  <c:v>97</c:v>
                </c:pt>
                <c:pt idx="2196">
                  <c:v>97</c:v>
                </c:pt>
                <c:pt idx="2197">
                  <c:v>97</c:v>
                </c:pt>
                <c:pt idx="2198">
                  <c:v>97</c:v>
                </c:pt>
                <c:pt idx="2199">
                  <c:v>97</c:v>
                </c:pt>
                <c:pt idx="2200">
                  <c:v>97</c:v>
                </c:pt>
                <c:pt idx="2201">
                  <c:v>97</c:v>
                </c:pt>
                <c:pt idx="2202">
                  <c:v>97</c:v>
                </c:pt>
                <c:pt idx="2203">
                  <c:v>97</c:v>
                </c:pt>
                <c:pt idx="2204">
                  <c:v>97</c:v>
                </c:pt>
                <c:pt idx="2205">
                  <c:v>97</c:v>
                </c:pt>
                <c:pt idx="2206">
                  <c:v>97</c:v>
                </c:pt>
                <c:pt idx="2207">
                  <c:v>97</c:v>
                </c:pt>
                <c:pt idx="2208">
                  <c:v>97</c:v>
                </c:pt>
                <c:pt idx="2209">
                  <c:v>97</c:v>
                </c:pt>
                <c:pt idx="2210">
                  <c:v>97</c:v>
                </c:pt>
                <c:pt idx="2211">
                  <c:v>97</c:v>
                </c:pt>
                <c:pt idx="2212">
                  <c:v>97</c:v>
                </c:pt>
                <c:pt idx="2213">
                  <c:v>97</c:v>
                </c:pt>
                <c:pt idx="2214">
                  <c:v>97</c:v>
                </c:pt>
                <c:pt idx="2215">
                  <c:v>97</c:v>
                </c:pt>
                <c:pt idx="2216">
                  <c:v>97</c:v>
                </c:pt>
                <c:pt idx="2217">
                  <c:v>97</c:v>
                </c:pt>
                <c:pt idx="2218">
                  <c:v>97</c:v>
                </c:pt>
                <c:pt idx="2219">
                  <c:v>97</c:v>
                </c:pt>
                <c:pt idx="2220">
                  <c:v>97</c:v>
                </c:pt>
                <c:pt idx="2221">
                  <c:v>97</c:v>
                </c:pt>
                <c:pt idx="2222">
                  <c:v>97</c:v>
                </c:pt>
                <c:pt idx="2223">
                  <c:v>97</c:v>
                </c:pt>
                <c:pt idx="2224">
                  <c:v>97</c:v>
                </c:pt>
                <c:pt idx="2225">
                  <c:v>97</c:v>
                </c:pt>
                <c:pt idx="2226">
                  <c:v>97</c:v>
                </c:pt>
                <c:pt idx="2227">
                  <c:v>97</c:v>
                </c:pt>
                <c:pt idx="2228">
                  <c:v>97</c:v>
                </c:pt>
                <c:pt idx="2229">
                  <c:v>97</c:v>
                </c:pt>
                <c:pt idx="2230">
                  <c:v>97</c:v>
                </c:pt>
                <c:pt idx="2231">
                  <c:v>97</c:v>
                </c:pt>
                <c:pt idx="2232">
                  <c:v>97</c:v>
                </c:pt>
                <c:pt idx="2233">
                  <c:v>97</c:v>
                </c:pt>
                <c:pt idx="2234">
                  <c:v>97</c:v>
                </c:pt>
                <c:pt idx="2235">
                  <c:v>97</c:v>
                </c:pt>
                <c:pt idx="2236">
                  <c:v>97</c:v>
                </c:pt>
                <c:pt idx="2237">
                  <c:v>97</c:v>
                </c:pt>
                <c:pt idx="2238">
                  <c:v>97</c:v>
                </c:pt>
                <c:pt idx="2239">
                  <c:v>97</c:v>
                </c:pt>
                <c:pt idx="2240">
                  <c:v>97</c:v>
                </c:pt>
                <c:pt idx="2241">
                  <c:v>97</c:v>
                </c:pt>
                <c:pt idx="2242">
                  <c:v>97</c:v>
                </c:pt>
                <c:pt idx="2243">
                  <c:v>97</c:v>
                </c:pt>
                <c:pt idx="2244">
                  <c:v>97</c:v>
                </c:pt>
                <c:pt idx="2245">
                  <c:v>97</c:v>
                </c:pt>
                <c:pt idx="2246">
                  <c:v>97</c:v>
                </c:pt>
                <c:pt idx="2247">
                  <c:v>97</c:v>
                </c:pt>
                <c:pt idx="2248">
                  <c:v>97</c:v>
                </c:pt>
                <c:pt idx="2249">
                  <c:v>97</c:v>
                </c:pt>
                <c:pt idx="2250">
                  <c:v>97</c:v>
                </c:pt>
                <c:pt idx="2251">
                  <c:v>97</c:v>
                </c:pt>
                <c:pt idx="2252">
                  <c:v>97</c:v>
                </c:pt>
                <c:pt idx="2253">
                  <c:v>97</c:v>
                </c:pt>
                <c:pt idx="2254">
                  <c:v>97</c:v>
                </c:pt>
                <c:pt idx="2255">
                  <c:v>97</c:v>
                </c:pt>
                <c:pt idx="2256">
                  <c:v>97</c:v>
                </c:pt>
                <c:pt idx="2257">
                  <c:v>97</c:v>
                </c:pt>
                <c:pt idx="2258">
                  <c:v>97</c:v>
                </c:pt>
                <c:pt idx="2259">
                  <c:v>97</c:v>
                </c:pt>
                <c:pt idx="2260">
                  <c:v>97</c:v>
                </c:pt>
                <c:pt idx="2261">
                  <c:v>97</c:v>
                </c:pt>
                <c:pt idx="2262">
                  <c:v>97</c:v>
                </c:pt>
                <c:pt idx="2263">
                  <c:v>97</c:v>
                </c:pt>
                <c:pt idx="2264">
                  <c:v>97</c:v>
                </c:pt>
                <c:pt idx="2265">
                  <c:v>97</c:v>
                </c:pt>
                <c:pt idx="2266">
                  <c:v>97</c:v>
                </c:pt>
                <c:pt idx="2267">
                  <c:v>97</c:v>
                </c:pt>
                <c:pt idx="2268">
                  <c:v>97</c:v>
                </c:pt>
                <c:pt idx="2269">
                  <c:v>97</c:v>
                </c:pt>
                <c:pt idx="2270">
                  <c:v>97</c:v>
                </c:pt>
                <c:pt idx="2271">
                  <c:v>97</c:v>
                </c:pt>
                <c:pt idx="2272">
                  <c:v>97</c:v>
                </c:pt>
                <c:pt idx="2273">
                  <c:v>97</c:v>
                </c:pt>
                <c:pt idx="2274">
                  <c:v>97</c:v>
                </c:pt>
                <c:pt idx="2275">
                  <c:v>97</c:v>
                </c:pt>
                <c:pt idx="2276">
                  <c:v>97</c:v>
                </c:pt>
                <c:pt idx="2277">
                  <c:v>97</c:v>
                </c:pt>
                <c:pt idx="2278">
                  <c:v>97</c:v>
                </c:pt>
                <c:pt idx="2279">
                  <c:v>97</c:v>
                </c:pt>
                <c:pt idx="2280">
                  <c:v>97</c:v>
                </c:pt>
                <c:pt idx="2281">
                  <c:v>97</c:v>
                </c:pt>
                <c:pt idx="2282">
                  <c:v>97</c:v>
                </c:pt>
                <c:pt idx="2283">
                  <c:v>97</c:v>
                </c:pt>
                <c:pt idx="2284">
                  <c:v>97</c:v>
                </c:pt>
                <c:pt idx="2285">
                  <c:v>97</c:v>
                </c:pt>
                <c:pt idx="2286">
                  <c:v>97</c:v>
                </c:pt>
                <c:pt idx="2287">
                  <c:v>97</c:v>
                </c:pt>
                <c:pt idx="2288">
                  <c:v>97</c:v>
                </c:pt>
                <c:pt idx="2289">
                  <c:v>97</c:v>
                </c:pt>
                <c:pt idx="2290">
                  <c:v>97</c:v>
                </c:pt>
                <c:pt idx="2291">
                  <c:v>97</c:v>
                </c:pt>
                <c:pt idx="2292">
                  <c:v>97</c:v>
                </c:pt>
                <c:pt idx="2293">
                  <c:v>97</c:v>
                </c:pt>
                <c:pt idx="2294">
                  <c:v>97</c:v>
                </c:pt>
                <c:pt idx="2295">
                  <c:v>97</c:v>
                </c:pt>
                <c:pt idx="2296">
                  <c:v>97</c:v>
                </c:pt>
                <c:pt idx="2297">
                  <c:v>97</c:v>
                </c:pt>
                <c:pt idx="2298">
                  <c:v>97</c:v>
                </c:pt>
                <c:pt idx="2299">
                  <c:v>97</c:v>
                </c:pt>
                <c:pt idx="2300">
                  <c:v>97</c:v>
                </c:pt>
                <c:pt idx="2301">
                  <c:v>97</c:v>
                </c:pt>
                <c:pt idx="2302">
                  <c:v>97</c:v>
                </c:pt>
                <c:pt idx="2303">
                  <c:v>97</c:v>
                </c:pt>
                <c:pt idx="2304">
                  <c:v>97</c:v>
                </c:pt>
                <c:pt idx="2305">
                  <c:v>97</c:v>
                </c:pt>
                <c:pt idx="2306">
                  <c:v>97</c:v>
                </c:pt>
                <c:pt idx="2307">
                  <c:v>97</c:v>
                </c:pt>
                <c:pt idx="2308">
                  <c:v>97</c:v>
                </c:pt>
                <c:pt idx="2309">
                  <c:v>97</c:v>
                </c:pt>
                <c:pt idx="2310">
                  <c:v>97</c:v>
                </c:pt>
                <c:pt idx="2311">
                  <c:v>97</c:v>
                </c:pt>
                <c:pt idx="2312">
                  <c:v>97</c:v>
                </c:pt>
                <c:pt idx="2313">
                  <c:v>97</c:v>
                </c:pt>
                <c:pt idx="2314">
                  <c:v>97</c:v>
                </c:pt>
                <c:pt idx="2315">
                  <c:v>97</c:v>
                </c:pt>
                <c:pt idx="2316">
                  <c:v>97</c:v>
                </c:pt>
                <c:pt idx="2317">
                  <c:v>97</c:v>
                </c:pt>
                <c:pt idx="2318">
                  <c:v>97</c:v>
                </c:pt>
                <c:pt idx="2319">
                  <c:v>97</c:v>
                </c:pt>
                <c:pt idx="2320">
                  <c:v>97</c:v>
                </c:pt>
                <c:pt idx="2321">
                  <c:v>97</c:v>
                </c:pt>
                <c:pt idx="2322">
                  <c:v>97</c:v>
                </c:pt>
                <c:pt idx="2323">
                  <c:v>97</c:v>
                </c:pt>
                <c:pt idx="2324">
                  <c:v>97</c:v>
                </c:pt>
                <c:pt idx="2325">
                  <c:v>97</c:v>
                </c:pt>
                <c:pt idx="2326">
                  <c:v>97</c:v>
                </c:pt>
                <c:pt idx="2327">
                  <c:v>97</c:v>
                </c:pt>
                <c:pt idx="2328">
                  <c:v>97</c:v>
                </c:pt>
                <c:pt idx="2329">
                  <c:v>97</c:v>
                </c:pt>
                <c:pt idx="2330">
                  <c:v>97</c:v>
                </c:pt>
                <c:pt idx="2331">
                  <c:v>97</c:v>
                </c:pt>
                <c:pt idx="2332">
                  <c:v>97</c:v>
                </c:pt>
                <c:pt idx="2333">
                  <c:v>97</c:v>
                </c:pt>
                <c:pt idx="2334">
                  <c:v>97</c:v>
                </c:pt>
                <c:pt idx="2335">
                  <c:v>97</c:v>
                </c:pt>
                <c:pt idx="2336">
                  <c:v>97</c:v>
                </c:pt>
                <c:pt idx="2337">
                  <c:v>97</c:v>
                </c:pt>
                <c:pt idx="2338">
                  <c:v>97</c:v>
                </c:pt>
                <c:pt idx="2339">
                  <c:v>97</c:v>
                </c:pt>
                <c:pt idx="2340">
                  <c:v>97</c:v>
                </c:pt>
                <c:pt idx="2341">
                  <c:v>97</c:v>
                </c:pt>
                <c:pt idx="2342">
                  <c:v>97</c:v>
                </c:pt>
                <c:pt idx="2343">
                  <c:v>97</c:v>
                </c:pt>
                <c:pt idx="2344">
                  <c:v>97</c:v>
                </c:pt>
                <c:pt idx="2345">
                  <c:v>97</c:v>
                </c:pt>
                <c:pt idx="2346">
                  <c:v>97</c:v>
                </c:pt>
                <c:pt idx="2347">
                  <c:v>97</c:v>
                </c:pt>
                <c:pt idx="2348">
                  <c:v>97</c:v>
                </c:pt>
                <c:pt idx="2349">
                  <c:v>97</c:v>
                </c:pt>
                <c:pt idx="2350">
                  <c:v>97</c:v>
                </c:pt>
                <c:pt idx="2351">
                  <c:v>97</c:v>
                </c:pt>
                <c:pt idx="2352">
                  <c:v>97</c:v>
                </c:pt>
                <c:pt idx="2353">
                  <c:v>97</c:v>
                </c:pt>
                <c:pt idx="2354">
                  <c:v>97</c:v>
                </c:pt>
                <c:pt idx="2355">
                  <c:v>97</c:v>
                </c:pt>
                <c:pt idx="2356">
                  <c:v>97</c:v>
                </c:pt>
                <c:pt idx="2357">
                  <c:v>97</c:v>
                </c:pt>
                <c:pt idx="2358">
                  <c:v>97</c:v>
                </c:pt>
                <c:pt idx="2359">
                  <c:v>97</c:v>
                </c:pt>
                <c:pt idx="2360">
                  <c:v>97</c:v>
                </c:pt>
                <c:pt idx="2361">
                  <c:v>97</c:v>
                </c:pt>
                <c:pt idx="2362">
                  <c:v>97</c:v>
                </c:pt>
                <c:pt idx="2363">
                  <c:v>97</c:v>
                </c:pt>
                <c:pt idx="2364">
                  <c:v>97</c:v>
                </c:pt>
                <c:pt idx="2365">
                  <c:v>97</c:v>
                </c:pt>
                <c:pt idx="2366">
                  <c:v>97</c:v>
                </c:pt>
                <c:pt idx="2367">
                  <c:v>97</c:v>
                </c:pt>
                <c:pt idx="2368">
                  <c:v>97</c:v>
                </c:pt>
                <c:pt idx="2369">
                  <c:v>97</c:v>
                </c:pt>
                <c:pt idx="2370">
                  <c:v>97</c:v>
                </c:pt>
                <c:pt idx="2371">
                  <c:v>97</c:v>
                </c:pt>
                <c:pt idx="2372">
                  <c:v>97</c:v>
                </c:pt>
                <c:pt idx="2373">
                  <c:v>97</c:v>
                </c:pt>
                <c:pt idx="2374">
                  <c:v>97</c:v>
                </c:pt>
                <c:pt idx="2375">
                  <c:v>97</c:v>
                </c:pt>
                <c:pt idx="2376">
                  <c:v>97</c:v>
                </c:pt>
                <c:pt idx="2377">
                  <c:v>97</c:v>
                </c:pt>
                <c:pt idx="2378">
                  <c:v>97</c:v>
                </c:pt>
                <c:pt idx="2379">
                  <c:v>97</c:v>
                </c:pt>
                <c:pt idx="2380">
                  <c:v>97</c:v>
                </c:pt>
                <c:pt idx="2381">
                  <c:v>97</c:v>
                </c:pt>
                <c:pt idx="2382">
                  <c:v>97</c:v>
                </c:pt>
                <c:pt idx="2383">
                  <c:v>97</c:v>
                </c:pt>
                <c:pt idx="2384">
                  <c:v>97</c:v>
                </c:pt>
                <c:pt idx="2385">
                  <c:v>97</c:v>
                </c:pt>
                <c:pt idx="2386">
                  <c:v>97</c:v>
                </c:pt>
                <c:pt idx="2387">
                  <c:v>97</c:v>
                </c:pt>
                <c:pt idx="2388">
                  <c:v>97</c:v>
                </c:pt>
                <c:pt idx="2389">
                  <c:v>97</c:v>
                </c:pt>
                <c:pt idx="2390">
                  <c:v>97</c:v>
                </c:pt>
                <c:pt idx="2391">
                  <c:v>97</c:v>
                </c:pt>
                <c:pt idx="2392">
                  <c:v>97</c:v>
                </c:pt>
                <c:pt idx="2393">
                  <c:v>97</c:v>
                </c:pt>
                <c:pt idx="2394">
                  <c:v>97</c:v>
                </c:pt>
                <c:pt idx="2395">
                  <c:v>97</c:v>
                </c:pt>
                <c:pt idx="2396">
                  <c:v>97</c:v>
                </c:pt>
                <c:pt idx="2397">
                  <c:v>97</c:v>
                </c:pt>
                <c:pt idx="2398">
                  <c:v>97</c:v>
                </c:pt>
                <c:pt idx="2399">
                  <c:v>97</c:v>
                </c:pt>
                <c:pt idx="2400">
                  <c:v>97</c:v>
                </c:pt>
                <c:pt idx="2401">
                  <c:v>97</c:v>
                </c:pt>
                <c:pt idx="2402">
                  <c:v>97</c:v>
                </c:pt>
                <c:pt idx="2403">
                  <c:v>97</c:v>
                </c:pt>
                <c:pt idx="2404">
                  <c:v>97</c:v>
                </c:pt>
                <c:pt idx="2405">
                  <c:v>97</c:v>
                </c:pt>
                <c:pt idx="2406">
                  <c:v>97</c:v>
                </c:pt>
                <c:pt idx="2407">
                  <c:v>97</c:v>
                </c:pt>
                <c:pt idx="2408">
                  <c:v>97</c:v>
                </c:pt>
                <c:pt idx="2409">
                  <c:v>97</c:v>
                </c:pt>
                <c:pt idx="2410">
                  <c:v>97</c:v>
                </c:pt>
                <c:pt idx="2411">
                  <c:v>97</c:v>
                </c:pt>
                <c:pt idx="2412">
                  <c:v>97</c:v>
                </c:pt>
                <c:pt idx="2413">
                  <c:v>97</c:v>
                </c:pt>
                <c:pt idx="2414">
                  <c:v>97</c:v>
                </c:pt>
                <c:pt idx="2415">
                  <c:v>97</c:v>
                </c:pt>
                <c:pt idx="2416">
                  <c:v>97</c:v>
                </c:pt>
                <c:pt idx="2417">
                  <c:v>97</c:v>
                </c:pt>
                <c:pt idx="2418">
                  <c:v>97</c:v>
                </c:pt>
                <c:pt idx="2419">
                  <c:v>97</c:v>
                </c:pt>
                <c:pt idx="2420">
                  <c:v>97</c:v>
                </c:pt>
                <c:pt idx="2421">
                  <c:v>97</c:v>
                </c:pt>
                <c:pt idx="2422">
                  <c:v>97</c:v>
                </c:pt>
                <c:pt idx="2423">
                  <c:v>97</c:v>
                </c:pt>
                <c:pt idx="2424">
                  <c:v>97</c:v>
                </c:pt>
                <c:pt idx="2425">
                  <c:v>97</c:v>
                </c:pt>
                <c:pt idx="2426">
                  <c:v>97</c:v>
                </c:pt>
                <c:pt idx="2427">
                  <c:v>97</c:v>
                </c:pt>
                <c:pt idx="2428">
                  <c:v>97</c:v>
                </c:pt>
                <c:pt idx="2429">
                  <c:v>97</c:v>
                </c:pt>
                <c:pt idx="2430">
                  <c:v>97</c:v>
                </c:pt>
                <c:pt idx="2431">
                  <c:v>97</c:v>
                </c:pt>
                <c:pt idx="2432">
                  <c:v>97</c:v>
                </c:pt>
                <c:pt idx="2433">
                  <c:v>97</c:v>
                </c:pt>
                <c:pt idx="2434">
                  <c:v>97</c:v>
                </c:pt>
                <c:pt idx="2435">
                  <c:v>97</c:v>
                </c:pt>
                <c:pt idx="2436">
                  <c:v>97</c:v>
                </c:pt>
                <c:pt idx="2437">
                  <c:v>97</c:v>
                </c:pt>
                <c:pt idx="2438">
                  <c:v>97</c:v>
                </c:pt>
                <c:pt idx="2439">
                  <c:v>97</c:v>
                </c:pt>
                <c:pt idx="2440">
                  <c:v>97</c:v>
                </c:pt>
                <c:pt idx="2441">
                  <c:v>97</c:v>
                </c:pt>
                <c:pt idx="2442">
                  <c:v>97</c:v>
                </c:pt>
                <c:pt idx="2443">
                  <c:v>97</c:v>
                </c:pt>
                <c:pt idx="2444">
                  <c:v>97</c:v>
                </c:pt>
                <c:pt idx="2445">
                  <c:v>97</c:v>
                </c:pt>
                <c:pt idx="2446">
                  <c:v>97</c:v>
                </c:pt>
                <c:pt idx="2447">
                  <c:v>97</c:v>
                </c:pt>
                <c:pt idx="2448">
                  <c:v>97</c:v>
                </c:pt>
                <c:pt idx="2449">
                  <c:v>97</c:v>
                </c:pt>
                <c:pt idx="2450">
                  <c:v>97</c:v>
                </c:pt>
                <c:pt idx="2451">
                  <c:v>97</c:v>
                </c:pt>
                <c:pt idx="2452">
                  <c:v>97</c:v>
                </c:pt>
                <c:pt idx="2453">
                  <c:v>97</c:v>
                </c:pt>
                <c:pt idx="2454">
                  <c:v>97</c:v>
                </c:pt>
                <c:pt idx="2455">
                  <c:v>97</c:v>
                </c:pt>
                <c:pt idx="2456">
                  <c:v>97</c:v>
                </c:pt>
                <c:pt idx="2457">
                  <c:v>97</c:v>
                </c:pt>
                <c:pt idx="2458">
                  <c:v>97</c:v>
                </c:pt>
                <c:pt idx="2459">
                  <c:v>97</c:v>
                </c:pt>
                <c:pt idx="2460">
                  <c:v>97</c:v>
                </c:pt>
                <c:pt idx="2461">
                  <c:v>97</c:v>
                </c:pt>
                <c:pt idx="2462">
                  <c:v>97</c:v>
                </c:pt>
                <c:pt idx="2463">
                  <c:v>97</c:v>
                </c:pt>
                <c:pt idx="2464">
                  <c:v>97</c:v>
                </c:pt>
                <c:pt idx="2465">
                  <c:v>97</c:v>
                </c:pt>
                <c:pt idx="2466">
                  <c:v>97</c:v>
                </c:pt>
                <c:pt idx="2467">
                  <c:v>97</c:v>
                </c:pt>
                <c:pt idx="2468">
                  <c:v>97</c:v>
                </c:pt>
                <c:pt idx="2469">
                  <c:v>97</c:v>
                </c:pt>
                <c:pt idx="2470">
                  <c:v>97</c:v>
                </c:pt>
                <c:pt idx="2471">
                  <c:v>97</c:v>
                </c:pt>
                <c:pt idx="2472">
                  <c:v>97</c:v>
                </c:pt>
                <c:pt idx="2473">
                  <c:v>97</c:v>
                </c:pt>
                <c:pt idx="2474">
                  <c:v>97</c:v>
                </c:pt>
                <c:pt idx="2475">
                  <c:v>97</c:v>
                </c:pt>
                <c:pt idx="2476">
                  <c:v>97</c:v>
                </c:pt>
                <c:pt idx="2477">
                  <c:v>97</c:v>
                </c:pt>
                <c:pt idx="2478">
                  <c:v>97</c:v>
                </c:pt>
                <c:pt idx="2479">
                  <c:v>97</c:v>
                </c:pt>
                <c:pt idx="2480">
                  <c:v>97</c:v>
                </c:pt>
                <c:pt idx="2481">
                  <c:v>97</c:v>
                </c:pt>
                <c:pt idx="2482">
                  <c:v>97</c:v>
                </c:pt>
                <c:pt idx="2483">
                  <c:v>97</c:v>
                </c:pt>
                <c:pt idx="2484">
                  <c:v>97</c:v>
                </c:pt>
                <c:pt idx="2485">
                  <c:v>97</c:v>
                </c:pt>
                <c:pt idx="2486">
                  <c:v>97</c:v>
                </c:pt>
                <c:pt idx="2487">
                  <c:v>97</c:v>
                </c:pt>
                <c:pt idx="2488">
                  <c:v>97</c:v>
                </c:pt>
                <c:pt idx="2489">
                  <c:v>97</c:v>
                </c:pt>
                <c:pt idx="2490">
                  <c:v>97</c:v>
                </c:pt>
                <c:pt idx="2491">
                  <c:v>97</c:v>
                </c:pt>
                <c:pt idx="2492">
                  <c:v>97</c:v>
                </c:pt>
                <c:pt idx="2493">
                  <c:v>97</c:v>
                </c:pt>
                <c:pt idx="2494">
                  <c:v>97</c:v>
                </c:pt>
                <c:pt idx="2495">
                  <c:v>97</c:v>
                </c:pt>
                <c:pt idx="2496">
                  <c:v>97</c:v>
                </c:pt>
                <c:pt idx="2497">
                  <c:v>97</c:v>
                </c:pt>
                <c:pt idx="2498">
                  <c:v>97</c:v>
                </c:pt>
                <c:pt idx="2499">
                  <c:v>97</c:v>
                </c:pt>
                <c:pt idx="2500">
                  <c:v>97</c:v>
                </c:pt>
                <c:pt idx="2501">
                  <c:v>97</c:v>
                </c:pt>
                <c:pt idx="2502">
                  <c:v>97</c:v>
                </c:pt>
                <c:pt idx="2503">
                  <c:v>97</c:v>
                </c:pt>
                <c:pt idx="2504">
                  <c:v>97</c:v>
                </c:pt>
                <c:pt idx="2505">
                  <c:v>97</c:v>
                </c:pt>
                <c:pt idx="2506">
                  <c:v>97</c:v>
                </c:pt>
                <c:pt idx="2507">
                  <c:v>97</c:v>
                </c:pt>
                <c:pt idx="2508">
                  <c:v>97</c:v>
                </c:pt>
                <c:pt idx="2509">
                  <c:v>97</c:v>
                </c:pt>
                <c:pt idx="2510">
                  <c:v>97</c:v>
                </c:pt>
                <c:pt idx="2511">
                  <c:v>97</c:v>
                </c:pt>
                <c:pt idx="2512">
                  <c:v>97</c:v>
                </c:pt>
                <c:pt idx="2513">
                  <c:v>97</c:v>
                </c:pt>
                <c:pt idx="2514">
                  <c:v>97</c:v>
                </c:pt>
                <c:pt idx="2515">
                  <c:v>97</c:v>
                </c:pt>
                <c:pt idx="2516">
                  <c:v>97</c:v>
                </c:pt>
                <c:pt idx="2517">
                  <c:v>97</c:v>
                </c:pt>
                <c:pt idx="2518">
                  <c:v>97</c:v>
                </c:pt>
                <c:pt idx="2519">
                  <c:v>97</c:v>
                </c:pt>
                <c:pt idx="2520">
                  <c:v>97</c:v>
                </c:pt>
                <c:pt idx="2521">
                  <c:v>97</c:v>
                </c:pt>
                <c:pt idx="2522">
                  <c:v>97</c:v>
                </c:pt>
                <c:pt idx="2523">
                  <c:v>97</c:v>
                </c:pt>
                <c:pt idx="2524">
                  <c:v>97</c:v>
                </c:pt>
                <c:pt idx="2525">
                  <c:v>97</c:v>
                </c:pt>
                <c:pt idx="2526">
                  <c:v>97</c:v>
                </c:pt>
                <c:pt idx="2527">
                  <c:v>97</c:v>
                </c:pt>
                <c:pt idx="2528">
                  <c:v>97</c:v>
                </c:pt>
                <c:pt idx="2529">
                  <c:v>97</c:v>
                </c:pt>
                <c:pt idx="2530">
                  <c:v>97</c:v>
                </c:pt>
                <c:pt idx="2531">
                  <c:v>97</c:v>
                </c:pt>
                <c:pt idx="2532">
                  <c:v>97</c:v>
                </c:pt>
                <c:pt idx="2533">
                  <c:v>97</c:v>
                </c:pt>
                <c:pt idx="2534">
                  <c:v>97</c:v>
                </c:pt>
                <c:pt idx="2535">
                  <c:v>97</c:v>
                </c:pt>
                <c:pt idx="2536">
                  <c:v>97</c:v>
                </c:pt>
                <c:pt idx="2537">
                  <c:v>97</c:v>
                </c:pt>
                <c:pt idx="2538">
                  <c:v>97</c:v>
                </c:pt>
                <c:pt idx="2539">
                  <c:v>97</c:v>
                </c:pt>
                <c:pt idx="2540">
                  <c:v>97</c:v>
                </c:pt>
                <c:pt idx="2541">
                  <c:v>97</c:v>
                </c:pt>
                <c:pt idx="2542">
                  <c:v>97</c:v>
                </c:pt>
                <c:pt idx="2543">
                  <c:v>97</c:v>
                </c:pt>
                <c:pt idx="2544">
                  <c:v>97</c:v>
                </c:pt>
                <c:pt idx="2545">
                  <c:v>97</c:v>
                </c:pt>
                <c:pt idx="2546">
                  <c:v>97</c:v>
                </c:pt>
                <c:pt idx="2547">
                  <c:v>97</c:v>
                </c:pt>
                <c:pt idx="2548">
                  <c:v>97</c:v>
                </c:pt>
                <c:pt idx="2549">
                  <c:v>97</c:v>
                </c:pt>
                <c:pt idx="2550">
                  <c:v>97</c:v>
                </c:pt>
                <c:pt idx="2551">
                  <c:v>97</c:v>
                </c:pt>
                <c:pt idx="2552">
                  <c:v>97</c:v>
                </c:pt>
                <c:pt idx="2553">
                  <c:v>97</c:v>
                </c:pt>
                <c:pt idx="2554">
                  <c:v>97</c:v>
                </c:pt>
                <c:pt idx="2555">
                  <c:v>97</c:v>
                </c:pt>
                <c:pt idx="2556">
                  <c:v>97</c:v>
                </c:pt>
                <c:pt idx="2557">
                  <c:v>97</c:v>
                </c:pt>
                <c:pt idx="2558">
                  <c:v>97</c:v>
                </c:pt>
                <c:pt idx="2559">
                  <c:v>97</c:v>
                </c:pt>
                <c:pt idx="2560">
                  <c:v>97</c:v>
                </c:pt>
                <c:pt idx="2561">
                  <c:v>97</c:v>
                </c:pt>
                <c:pt idx="2562">
                  <c:v>97</c:v>
                </c:pt>
                <c:pt idx="2563">
                  <c:v>97</c:v>
                </c:pt>
                <c:pt idx="2564">
                  <c:v>97</c:v>
                </c:pt>
                <c:pt idx="2565">
                  <c:v>97</c:v>
                </c:pt>
                <c:pt idx="2566">
                  <c:v>97</c:v>
                </c:pt>
                <c:pt idx="2567">
                  <c:v>97</c:v>
                </c:pt>
                <c:pt idx="2568">
                  <c:v>97</c:v>
                </c:pt>
                <c:pt idx="2569">
                  <c:v>97</c:v>
                </c:pt>
                <c:pt idx="2570">
                  <c:v>97</c:v>
                </c:pt>
                <c:pt idx="2571">
                  <c:v>97</c:v>
                </c:pt>
                <c:pt idx="2572">
                  <c:v>97</c:v>
                </c:pt>
                <c:pt idx="2573">
                  <c:v>97</c:v>
                </c:pt>
                <c:pt idx="2574">
                  <c:v>97</c:v>
                </c:pt>
                <c:pt idx="2575">
                  <c:v>97</c:v>
                </c:pt>
                <c:pt idx="2576">
                  <c:v>97</c:v>
                </c:pt>
                <c:pt idx="2577">
                  <c:v>97</c:v>
                </c:pt>
                <c:pt idx="2578">
                  <c:v>97</c:v>
                </c:pt>
                <c:pt idx="2579">
                  <c:v>97</c:v>
                </c:pt>
                <c:pt idx="2580">
                  <c:v>97</c:v>
                </c:pt>
                <c:pt idx="2581">
                  <c:v>97</c:v>
                </c:pt>
                <c:pt idx="2582">
                  <c:v>97</c:v>
                </c:pt>
                <c:pt idx="2583">
                  <c:v>97</c:v>
                </c:pt>
                <c:pt idx="2584">
                  <c:v>97</c:v>
                </c:pt>
                <c:pt idx="2585">
                  <c:v>97</c:v>
                </c:pt>
                <c:pt idx="2586">
                  <c:v>97</c:v>
                </c:pt>
                <c:pt idx="2587">
                  <c:v>97</c:v>
                </c:pt>
                <c:pt idx="2588">
                  <c:v>97</c:v>
                </c:pt>
                <c:pt idx="2589">
                  <c:v>97</c:v>
                </c:pt>
                <c:pt idx="2590">
                  <c:v>97</c:v>
                </c:pt>
                <c:pt idx="2591">
                  <c:v>97</c:v>
                </c:pt>
                <c:pt idx="2592">
                  <c:v>97</c:v>
                </c:pt>
                <c:pt idx="2593">
                  <c:v>97</c:v>
                </c:pt>
                <c:pt idx="2594">
                  <c:v>97</c:v>
                </c:pt>
                <c:pt idx="2595">
                  <c:v>97</c:v>
                </c:pt>
                <c:pt idx="2596">
                  <c:v>97</c:v>
                </c:pt>
                <c:pt idx="2597">
                  <c:v>97</c:v>
                </c:pt>
                <c:pt idx="2598">
                  <c:v>97</c:v>
                </c:pt>
                <c:pt idx="2599">
                  <c:v>97</c:v>
                </c:pt>
                <c:pt idx="2600">
                  <c:v>97</c:v>
                </c:pt>
                <c:pt idx="2601">
                  <c:v>97</c:v>
                </c:pt>
                <c:pt idx="2602">
                  <c:v>97</c:v>
                </c:pt>
                <c:pt idx="2603">
                  <c:v>97</c:v>
                </c:pt>
                <c:pt idx="2604">
                  <c:v>97</c:v>
                </c:pt>
                <c:pt idx="2605">
                  <c:v>97</c:v>
                </c:pt>
                <c:pt idx="2606">
                  <c:v>97</c:v>
                </c:pt>
                <c:pt idx="2607">
                  <c:v>97</c:v>
                </c:pt>
                <c:pt idx="2608">
                  <c:v>97</c:v>
                </c:pt>
                <c:pt idx="2609">
                  <c:v>97</c:v>
                </c:pt>
                <c:pt idx="2610">
                  <c:v>97</c:v>
                </c:pt>
                <c:pt idx="2611">
                  <c:v>97</c:v>
                </c:pt>
                <c:pt idx="2612">
                  <c:v>97</c:v>
                </c:pt>
                <c:pt idx="2613">
                  <c:v>97</c:v>
                </c:pt>
                <c:pt idx="2614">
                  <c:v>97</c:v>
                </c:pt>
                <c:pt idx="2615">
                  <c:v>97</c:v>
                </c:pt>
                <c:pt idx="2616">
                  <c:v>97</c:v>
                </c:pt>
                <c:pt idx="2617">
                  <c:v>97</c:v>
                </c:pt>
                <c:pt idx="2618">
                  <c:v>97</c:v>
                </c:pt>
                <c:pt idx="2619">
                  <c:v>97</c:v>
                </c:pt>
                <c:pt idx="2620">
                  <c:v>97</c:v>
                </c:pt>
                <c:pt idx="2621">
                  <c:v>97</c:v>
                </c:pt>
                <c:pt idx="2622">
                  <c:v>97</c:v>
                </c:pt>
                <c:pt idx="2623">
                  <c:v>97</c:v>
                </c:pt>
                <c:pt idx="2624">
                  <c:v>97</c:v>
                </c:pt>
                <c:pt idx="2625">
                  <c:v>97</c:v>
                </c:pt>
                <c:pt idx="2626">
                  <c:v>97</c:v>
                </c:pt>
                <c:pt idx="2627">
                  <c:v>97</c:v>
                </c:pt>
                <c:pt idx="2628">
                  <c:v>97</c:v>
                </c:pt>
                <c:pt idx="2629">
                  <c:v>97</c:v>
                </c:pt>
                <c:pt idx="2630">
                  <c:v>97</c:v>
                </c:pt>
                <c:pt idx="2631">
                  <c:v>97</c:v>
                </c:pt>
                <c:pt idx="2632">
                  <c:v>97</c:v>
                </c:pt>
                <c:pt idx="2633">
                  <c:v>97</c:v>
                </c:pt>
                <c:pt idx="2634">
                  <c:v>97</c:v>
                </c:pt>
                <c:pt idx="2635">
                  <c:v>97</c:v>
                </c:pt>
                <c:pt idx="2636">
                  <c:v>97</c:v>
                </c:pt>
                <c:pt idx="2637">
                  <c:v>97</c:v>
                </c:pt>
                <c:pt idx="2638">
                  <c:v>97</c:v>
                </c:pt>
                <c:pt idx="2639">
                  <c:v>97</c:v>
                </c:pt>
                <c:pt idx="2640">
                  <c:v>97</c:v>
                </c:pt>
                <c:pt idx="2641">
                  <c:v>97</c:v>
                </c:pt>
                <c:pt idx="2642">
                  <c:v>97</c:v>
                </c:pt>
                <c:pt idx="2643">
                  <c:v>97</c:v>
                </c:pt>
                <c:pt idx="2644">
                  <c:v>97</c:v>
                </c:pt>
                <c:pt idx="2645">
                  <c:v>97</c:v>
                </c:pt>
                <c:pt idx="2646">
                  <c:v>97</c:v>
                </c:pt>
                <c:pt idx="2647">
                  <c:v>97</c:v>
                </c:pt>
                <c:pt idx="2648">
                  <c:v>97</c:v>
                </c:pt>
                <c:pt idx="2649">
                  <c:v>97</c:v>
                </c:pt>
                <c:pt idx="2650">
                  <c:v>97</c:v>
                </c:pt>
                <c:pt idx="2651">
                  <c:v>97</c:v>
                </c:pt>
                <c:pt idx="2652">
                  <c:v>97</c:v>
                </c:pt>
                <c:pt idx="2653">
                  <c:v>97</c:v>
                </c:pt>
                <c:pt idx="2654">
                  <c:v>97</c:v>
                </c:pt>
                <c:pt idx="2655">
                  <c:v>97</c:v>
                </c:pt>
                <c:pt idx="2656">
                  <c:v>97</c:v>
                </c:pt>
                <c:pt idx="2657">
                  <c:v>97</c:v>
                </c:pt>
                <c:pt idx="2658">
                  <c:v>97</c:v>
                </c:pt>
                <c:pt idx="2659">
                  <c:v>97</c:v>
                </c:pt>
                <c:pt idx="2660">
                  <c:v>97</c:v>
                </c:pt>
                <c:pt idx="2661">
                  <c:v>97</c:v>
                </c:pt>
                <c:pt idx="2662">
                  <c:v>97</c:v>
                </c:pt>
                <c:pt idx="2663">
                  <c:v>97</c:v>
                </c:pt>
                <c:pt idx="2664">
                  <c:v>97</c:v>
                </c:pt>
                <c:pt idx="2665">
                  <c:v>97</c:v>
                </c:pt>
                <c:pt idx="2666">
                  <c:v>97</c:v>
                </c:pt>
                <c:pt idx="2667">
                  <c:v>97</c:v>
                </c:pt>
                <c:pt idx="2668">
                  <c:v>97</c:v>
                </c:pt>
                <c:pt idx="2669">
                  <c:v>97</c:v>
                </c:pt>
                <c:pt idx="2670">
                  <c:v>97</c:v>
                </c:pt>
                <c:pt idx="2671">
                  <c:v>97</c:v>
                </c:pt>
                <c:pt idx="2672">
                  <c:v>97</c:v>
                </c:pt>
                <c:pt idx="2673">
                  <c:v>97</c:v>
                </c:pt>
                <c:pt idx="2674">
                  <c:v>97</c:v>
                </c:pt>
                <c:pt idx="2675">
                  <c:v>97</c:v>
                </c:pt>
                <c:pt idx="2676">
                  <c:v>97</c:v>
                </c:pt>
                <c:pt idx="2677">
                  <c:v>97</c:v>
                </c:pt>
                <c:pt idx="2678">
                  <c:v>97</c:v>
                </c:pt>
                <c:pt idx="2679">
                  <c:v>97</c:v>
                </c:pt>
                <c:pt idx="2680">
                  <c:v>97</c:v>
                </c:pt>
                <c:pt idx="2681">
                  <c:v>97</c:v>
                </c:pt>
                <c:pt idx="2682">
                  <c:v>97</c:v>
                </c:pt>
                <c:pt idx="2683">
                  <c:v>97</c:v>
                </c:pt>
                <c:pt idx="2684">
                  <c:v>97</c:v>
                </c:pt>
                <c:pt idx="2685">
                  <c:v>97</c:v>
                </c:pt>
                <c:pt idx="2686">
                  <c:v>97</c:v>
                </c:pt>
                <c:pt idx="2687">
                  <c:v>97</c:v>
                </c:pt>
                <c:pt idx="2688">
                  <c:v>97</c:v>
                </c:pt>
                <c:pt idx="2689">
                  <c:v>97</c:v>
                </c:pt>
                <c:pt idx="2690">
                  <c:v>97</c:v>
                </c:pt>
                <c:pt idx="2691">
                  <c:v>97</c:v>
                </c:pt>
                <c:pt idx="2692">
                  <c:v>97</c:v>
                </c:pt>
                <c:pt idx="2693">
                  <c:v>97</c:v>
                </c:pt>
                <c:pt idx="2694">
                  <c:v>97</c:v>
                </c:pt>
                <c:pt idx="2695">
                  <c:v>97</c:v>
                </c:pt>
                <c:pt idx="2696">
                  <c:v>97</c:v>
                </c:pt>
                <c:pt idx="2697">
                  <c:v>97</c:v>
                </c:pt>
                <c:pt idx="2698">
                  <c:v>97</c:v>
                </c:pt>
                <c:pt idx="2699">
                  <c:v>97</c:v>
                </c:pt>
                <c:pt idx="2700">
                  <c:v>97</c:v>
                </c:pt>
                <c:pt idx="2701">
                  <c:v>97</c:v>
                </c:pt>
                <c:pt idx="2702">
                  <c:v>97</c:v>
                </c:pt>
                <c:pt idx="2703">
                  <c:v>97</c:v>
                </c:pt>
                <c:pt idx="2704">
                  <c:v>97</c:v>
                </c:pt>
                <c:pt idx="2705">
                  <c:v>97</c:v>
                </c:pt>
                <c:pt idx="2706">
                  <c:v>97</c:v>
                </c:pt>
                <c:pt idx="2707">
                  <c:v>97</c:v>
                </c:pt>
                <c:pt idx="2708">
                  <c:v>97</c:v>
                </c:pt>
                <c:pt idx="2709">
                  <c:v>97</c:v>
                </c:pt>
                <c:pt idx="2710">
                  <c:v>97</c:v>
                </c:pt>
                <c:pt idx="2711">
                  <c:v>97</c:v>
                </c:pt>
                <c:pt idx="2712">
                  <c:v>97</c:v>
                </c:pt>
                <c:pt idx="2713">
                  <c:v>97</c:v>
                </c:pt>
                <c:pt idx="2714">
                  <c:v>97</c:v>
                </c:pt>
                <c:pt idx="2715">
                  <c:v>97</c:v>
                </c:pt>
                <c:pt idx="2716">
                  <c:v>97</c:v>
                </c:pt>
                <c:pt idx="2717">
                  <c:v>97</c:v>
                </c:pt>
                <c:pt idx="2718">
                  <c:v>97</c:v>
                </c:pt>
                <c:pt idx="2719">
                  <c:v>97</c:v>
                </c:pt>
                <c:pt idx="2720">
                  <c:v>97</c:v>
                </c:pt>
                <c:pt idx="2721">
                  <c:v>97</c:v>
                </c:pt>
                <c:pt idx="2722">
                  <c:v>97</c:v>
                </c:pt>
                <c:pt idx="2723">
                  <c:v>97</c:v>
                </c:pt>
                <c:pt idx="2724">
                  <c:v>97</c:v>
                </c:pt>
                <c:pt idx="2725">
                  <c:v>97</c:v>
                </c:pt>
                <c:pt idx="2726">
                  <c:v>97</c:v>
                </c:pt>
                <c:pt idx="2727">
                  <c:v>97</c:v>
                </c:pt>
                <c:pt idx="2728">
                  <c:v>97</c:v>
                </c:pt>
                <c:pt idx="2729">
                  <c:v>97</c:v>
                </c:pt>
                <c:pt idx="2730">
                  <c:v>97</c:v>
                </c:pt>
                <c:pt idx="2731">
                  <c:v>97</c:v>
                </c:pt>
                <c:pt idx="2732">
                  <c:v>97</c:v>
                </c:pt>
                <c:pt idx="2733">
                  <c:v>97</c:v>
                </c:pt>
                <c:pt idx="2734">
                  <c:v>97</c:v>
                </c:pt>
                <c:pt idx="2735">
                  <c:v>97</c:v>
                </c:pt>
                <c:pt idx="2736">
                  <c:v>97</c:v>
                </c:pt>
                <c:pt idx="2737">
                  <c:v>97</c:v>
                </c:pt>
                <c:pt idx="2738">
                  <c:v>97</c:v>
                </c:pt>
                <c:pt idx="2739">
                  <c:v>97</c:v>
                </c:pt>
                <c:pt idx="2740">
                  <c:v>97</c:v>
                </c:pt>
                <c:pt idx="2741">
                  <c:v>97</c:v>
                </c:pt>
                <c:pt idx="2742">
                  <c:v>97</c:v>
                </c:pt>
                <c:pt idx="2743">
                  <c:v>97</c:v>
                </c:pt>
                <c:pt idx="2744">
                  <c:v>97</c:v>
                </c:pt>
                <c:pt idx="2745">
                  <c:v>97</c:v>
                </c:pt>
                <c:pt idx="2746">
                  <c:v>97</c:v>
                </c:pt>
                <c:pt idx="2747">
                  <c:v>97</c:v>
                </c:pt>
                <c:pt idx="2748">
                  <c:v>97</c:v>
                </c:pt>
                <c:pt idx="2749">
                  <c:v>97</c:v>
                </c:pt>
                <c:pt idx="2750">
                  <c:v>97</c:v>
                </c:pt>
                <c:pt idx="2751">
                  <c:v>97</c:v>
                </c:pt>
                <c:pt idx="2752">
                  <c:v>97</c:v>
                </c:pt>
                <c:pt idx="2753">
                  <c:v>97</c:v>
                </c:pt>
                <c:pt idx="2754">
                  <c:v>97</c:v>
                </c:pt>
                <c:pt idx="2755">
                  <c:v>97</c:v>
                </c:pt>
                <c:pt idx="2756">
                  <c:v>97</c:v>
                </c:pt>
                <c:pt idx="2757">
                  <c:v>97</c:v>
                </c:pt>
                <c:pt idx="2758">
                  <c:v>97</c:v>
                </c:pt>
                <c:pt idx="2759">
                  <c:v>97</c:v>
                </c:pt>
                <c:pt idx="2760">
                  <c:v>97</c:v>
                </c:pt>
                <c:pt idx="2761">
                  <c:v>97</c:v>
                </c:pt>
                <c:pt idx="2762">
                  <c:v>97</c:v>
                </c:pt>
                <c:pt idx="2763">
                  <c:v>97</c:v>
                </c:pt>
                <c:pt idx="2764">
                  <c:v>97</c:v>
                </c:pt>
                <c:pt idx="2765">
                  <c:v>97</c:v>
                </c:pt>
                <c:pt idx="2766">
                  <c:v>97</c:v>
                </c:pt>
                <c:pt idx="2767">
                  <c:v>97</c:v>
                </c:pt>
                <c:pt idx="2768">
                  <c:v>97</c:v>
                </c:pt>
                <c:pt idx="2769">
                  <c:v>97</c:v>
                </c:pt>
                <c:pt idx="2770">
                  <c:v>97</c:v>
                </c:pt>
                <c:pt idx="2771">
                  <c:v>97</c:v>
                </c:pt>
                <c:pt idx="2772">
                  <c:v>97</c:v>
                </c:pt>
                <c:pt idx="2773">
                  <c:v>97</c:v>
                </c:pt>
                <c:pt idx="2774">
                  <c:v>97</c:v>
                </c:pt>
                <c:pt idx="2775">
                  <c:v>97</c:v>
                </c:pt>
                <c:pt idx="2776">
                  <c:v>97</c:v>
                </c:pt>
                <c:pt idx="2777">
                  <c:v>97</c:v>
                </c:pt>
                <c:pt idx="2778">
                  <c:v>97</c:v>
                </c:pt>
                <c:pt idx="2779">
                  <c:v>97</c:v>
                </c:pt>
                <c:pt idx="2780">
                  <c:v>97</c:v>
                </c:pt>
                <c:pt idx="2781">
                  <c:v>97</c:v>
                </c:pt>
                <c:pt idx="2782">
                  <c:v>97</c:v>
                </c:pt>
                <c:pt idx="2783">
                  <c:v>97</c:v>
                </c:pt>
                <c:pt idx="2784">
                  <c:v>97</c:v>
                </c:pt>
                <c:pt idx="2785">
                  <c:v>97</c:v>
                </c:pt>
                <c:pt idx="2786">
                  <c:v>97</c:v>
                </c:pt>
                <c:pt idx="2787">
                  <c:v>97</c:v>
                </c:pt>
                <c:pt idx="2788">
                  <c:v>98</c:v>
                </c:pt>
                <c:pt idx="2789">
                  <c:v>98</c:v>
                </c:pt>
                <c:pt idx="2790">
                  <c:v>98</c:v>
                </c:pt>
                <c:pt idx="2791">
                  <c:v>98</c:v>
                </c:pt>
                <c:pt idx="2792">
                  <c:v>98</c:v>
                </c:pt>
                <c:pt idx="2793">
                  <c:v>98</c:v>
                </c:pt>
                <c:pt idx="2794">
                  <c:v>98</c:v>
                </c:pt>
                <c:pt idx="2795">
                  <c:v>98</c:v>
                </c:pt>
                <c:pt idx="2796">
                  <c:v>98</c:v>
                </c:pt>
                <c:pt idx="2797">
                  <c:v>98</c:v>
                </c:pt>
                <c:pt idx="2798">
                  <c:v>98</c:v>
                </c:pt>
                <c:pt idx="2799">
                  <c:v>98</c:v>
                </c:pt>
                <c:pt idx="2800">
                  <c:v>98</c:v>
                </c:pt>
                <c:pt idx="2801">
                  <c:v>98</c:v>
                </c:pt>
                <c:pt idx="2802">
                  <c:v>98</c:v>
                </c:pt>
                <c:pt idx="2803">
                  <c:v>98</c:v>
                </c:pt>
                <c:pt idx="2804">
                  <c:v>98</c:v>
                </c:pt>
                <c:pt idx="2805">
                  <c:v>98</c:v>
                </c:pt>
                <c:pt idx="2806">
                  <c:v>98</c:v>
                </c:pt>
                <c:pt idx="2807">
                  <c:v>98</c:v>
                </c:pt>
                <c:pt idx="2808">
                  <c:v>98</c:v>
                </c:pt>
                <c:pt idx="2809">
                  <c:v>98</c:v>
                </c:pt>
                <c:pt idx="2810">
                  <c:v>98</c:v>
                </c:pt>
                <c:pt idx="2811">
                  <c:v>98</c:v>
                </c:pt>
                <c:pt idx="2812">
                  <c:v>98</c:v>
                </c:pt>
                <c:pt idx="2813">
                  <c:v>98</c:v>
                </c:pt>
                <c:pt idx="2814">
                  <c:v>98</c:v>
                </c:pt>
                <c:pt idx="2815">
                  <c:v>98</c:v>
                </c:pt>
                <c:pt idx="2816">
                  <c:v>98</c:v>
                </c:pt>
                <c:pt idx="2817">
                  <c:v>98</c:v>
                </c:pt>
                <c:pt idx="2818">
                  <c:v>98</c:v>
                </c:pt>
                <c:pt idx="2819">
                  <c:v>98</c:v>
                </c:pt>
                <c:pt idx="2820">
                  <c:v>98</c:v>
                </c:pt>
                <c:pt idx="2821">
                  <c:v>98</c:v>
                </c:pt>
                <c:pt idx="2822">
                  <c:v>98</c:v>
                </c:pt>
                <c:pt idx="2823">
                  <c:v>98</c:v>
                </c:pt>
                <c:pt idx="2824">
                  <c:v>98</c:v>
                </c:pt>
                <c:pt idx="2825">
                  <c:v>98</c:v>
                </c:pt>
                <c:pt idx="2826">
                  <c:v>98</c:v>
                </c:pt>
                <c:pt idx="2827">
                  <c:v>98</c:v>
                </c:pt>
                <c:pt idx="2828">
                  <c:v>98</c:v>
                </c:pt>
                <c:pt idx="2829">
                  <c:v>98</c:v>
                </c:pt>
                <c:pt idx="2830">
                  <c:v>98</c:v>
                </c:pt>
                <c:pt idx="2831">
                  <c:v>98</c:v>
                </c:pt>
                <c:pt idx="2832">
                  <c:v>98</c:v>
                </c:pt>
                <c:pt idx="2833">
                  <c:v>98</c:v>
                </c:pt>
                <c:pt idx="2834">
                  <c:v>98</c:v>
                </c:pt>
                <c:pt idx="2835">
                  <c:v>98</c:v>
                </c:pt>
                <c:pt idx="2836">
                  <c:v>98</c:v>
                </c:pt>
                <c:pt idx="2837">
                  <c:v>98</c:v>
                </c:pt>
                <c:pt idx="2838">
                  <c:v>98</c:v>
                </c:pt>
                <c:pt idx="2839">
                  <c:v>98</c:v>
                </c:pt>
                <c:pt idx="2840">
                  <c:v>98</c:v>
                </c:pt>
                <c:pt idx="2841">
                  <c:v>98</c:v>
                </c:pt>
                <c:pt idx="2842">
                  <c:v>98</c:v>
                </c:pt>
                <c:pt idx="2843">
                  <c:v>98</c:v>
                </c:pt>
                <c:pt idx="2844">
                  <c:v>98</c:v>
                </c:pt>
                <c:pt idx="2845">
                  <c:v>98</c:v>
                </c:pt>
                <c:pt idx="2846">
                  <c:v>98</c:v>
                </c:pt>
                <c:pt idx="2847">
                  <c:v>98</c:v>
                </c:pt>
                <c:pt idx="2848">
                  <c:v>98</c:v>
                </c:pt>
                <c:pt idx="2849">
                  <c:v>98</c:v>
                </c:pt>
                <c:pt idx="2850">
                  <c:v>98</c:v>
                </c:pt>
                <c:pt idx="2851">
                  <c:v>98</c:v>
                </c:pt>
                <c:pt idx="2852">
                  <c:v>98</c:v>
                </c:pt>
                <c:pt idx="2853">
                  <c:v>98</c:v>
                </c:pt>
                <c:pt idx="2854">
                  <c:v>98</c:v>
                </c:pt>
                <c:pt idx="2855">
                  <c:v>98</c:v>
                </c:pt>
                <c:pt idx="2856">
                  <c:v>98</c:v>
                </c:pt>
                <c:pt idx="2857">
                  <c:v>98</c:v>
                </c:pt>
                <c:pt idx="2858">
                  <c:v>98</c:v>
                </c:pt>
                <c:pt idx="2859">
                  <c:v>98</c:v>
                </c:pt>
                <c:pt idx="2860">
                  <c:v>98</c:v>
                </c:pt>
                <c:pt idx="2861">
                  <c:v>98</c:v>
                </c:pt>
                <c:pt idx="2862">
                  <c:v>98</c:v>
                </c:pt>
                <c:pt idx="2863">
                  <c:v>98</c:v>
                </c:pt>
                <c:pt idx="2864">
                  <c:v>98</c:v>
                </c:pt>
                <c:pt idx="2865">
                  <c:v>98</c:v>
                </c:pt>
                <c:pt idx="2866">
                  <c:v>98</c:v>
                </c:pt>
                <c:pt idx="2867">
                  <c:v>98</c:v>
                </c:pt>
                <c:pt idx="2868">
                  <c:v>98</c:v>
                </c:pt>
                <c:pt idx="2869">
                  <c:v>98</c:v>
                </c:pt>
                <c:pt idx="2870">
                  <c:v>98</c:v>
                </c:pt>
                <c:pt idx="2871">
                  <c:v>98</c:v>
                </c:pt>
                <c:pt idx="2872">
                  <c:v>98</c:v>
                </c:pt>
                <c:pt idx="2873">
                  <c:v>98</c:v>
                </c:pt>
                <c:pt idx="2874">
                  <c:v>98</c:v>
                </c:pt>
                <c:pt idx="2875">
                  <c:v>98</c:v>
                </c:pt>
                <c:pt idx="2876">
                  <c:v>98</c:v>
                </c:pt>
                <c:pt idx="2877">
                  <c:v>98</c:v>
                </c:pt>
                <c:pt idx="2878">
                  <c:v>98</c:v>
                </c:pt>
                <c:pt idx="2879">
                  <c:v>98</c:v>
                </c:pt>
                <c:pt idx="2880">
                  <c:v>98</c:v>
                </c:pt>
                <c:pt idx="2881">
                  <c:v>98</c:v>
                </c:pt>
                <c:pt idx="2882">
                  <c:v>98</c:v>
                </c:pt>
                <c:pt idx="2883">
                  <c:v>98</c:v>
                </c:pt>
                <c:pt idx="2884">
                  <c:v>98</c:v>
                </c:pt>
                <c:pt idx="2885">
                  <c:v>98</c:v>
                </c:pt>
                <c:pt idx="2886">
                  <c:v>98</c:v>
                </c:pt>
                <c:pt idx="2887">
                  <c:v>98</c:v>
                </c:pt>
                <c:pt idx="2888">
                  <c:v>98</c:v>
                </c:pt>
                <c:pt idx="2889">
                  <c:v>98</c:v>
                </c:pt>
                <c:pt idx="2890">
                  <c:v>98</c:v>
                </c:pt>
                <c:pt idx="2891">
                  <c:v>98</c:v>
                </c:pt>
                <c:pt idx="2892">
                  <c:v>98</c:v>
                </c:pt>
                <c:pt idx="2893">
                  <c:v>98</c:v>
                </c:pt>
                <c:pt idx="2894">
                  <c:v>98</c:v>
                </c:pt>
                <c:pt idx="2895">
                  <c:v>98</c:v>
                </c:pt>
                <c:pt idx="2896">
                  <c:v>98</c:v>
                </c:pt>
                <c:pt idx="2897">
                  <c:v>98</c:v>
                </c:pt>
                <c:pt idx="2898">
                  <c:v>98</c:v>
                </c:pt>
                <c:pt idx="2899">
                  <c:v>98</c:v>
                </c:pt>
                <c:pt idx="2900">
                  <c:v>98</c:v>
                </c:pt>
                <c:pt idx="2901">
                  <c:v>98</c:v>
                </c:pt>
                <c:pt idx="2902">
                  <c:v>98</c:v>
                </c:pt>
                <c:pt idx="2903">
                  <c:v>98</c:v>
                </c:pt>
                <c:pt idx="2904">
                  <c:v>98</c:v>
                </c:pt>
                <c:pt idx="2905">
                  <c:v>98</c:v>
                </c:pt>
                <c:pt idx="2906">
                  <c:v>98</c:v>
                </c:pt>
                <c:pt idx="2907">
                  <c:v>98</c:v>
                </c:pt>
                <c:pt idx="2908">
                  <c:v>98</c:v>
                </c:pt>
                <c:pt idx="2909">
                  <c:v>98</c:v>
                </c:pt>
                <c:pt idx="2910">
                  <c:v>98</c:v>
                </c:pt>
                <c:pt idx="2911">
                  <c:v>98</c:v>
                </c:pt>
                <c:pt idx="2912">
                  <c:v>98</c:v>
                </c:pt>
                <c:pt idx="2913">
                  <c:v>98</c:v>
                </c:pt>
                <c:pt idx="2914">
                  <c:v>98</c:v>
                </c:pt>
                <c:pt idx="2915">
                  <c:v>98</c:v>
                </c:pt>
                <c:pt idx="2916">
                  <c:v>98</c:v>
                </c:pt>
                <c:pt idx="2917">
                  <c:v>98</c:v>
                </c:pt>
                <c:pt idx="2918">
                  <c:v>98</c:v>
                </c:pt>
                <c:pt idx="2919">
                  <c:v>98</c:v>
                </c:pt>
                <c:pt idx="2920">
                  <c:v>98</c:v>
                </c:pt>
                <c:pt idx="2921">
                  <c:v>98</c:v>
                </c:pt>
                <c:pt idx="2922">
                  <c:v>98</c:v>
                </c:pt>
                <c:pt idx="2923">
                  <c:v>98</c:v>
                </c:pt>
                <c:pt idx="2924">
                  <c:v>98</c:v>
                </c:pt>
                <c:pt idx="2925">
                  <c:v>98</c:v>
                </c:pt>
                <c:pt idx="2926">
                  <c:v>98</c:v>
                </c:pt>
                <c:pt idx="2927">
                  <c:v>98</c:v>
                </c:pt>
                <c:pt idx="2928">
                  <c:v>98</c:v>
                </c:pt>
                <c:pt idx="2929">
                  <c:v>98</c:v>
                </c:pt>
                <c:pt idx="2930">
                  <c:v>98</c:v>
                </c:pt>
                <c:pt idx="2931">
                  <c:v>98</c:v>
                </c:pt>
                <c:pt idx="2932">
                  <c:v>98</c:v>
                </c:pt>
                <c:pt idx="2933">
                  <c:v>98</c:v>
                </c:pt>
                <c:pt idx="2934">
                  <c:v>98</c:v>
                </c:pt>
                <c:pt idx="2935">
                  <c:v>98</c:v>
                </c:pt>
                <c:pt idx="2936">
                  <c:v>98</c:v>
                </c:pt>
                <c:pt idx="2937">
                  <c:v>98</c:v>
                </c:pt>
                <c:pt idx="2938">
                  <c:v>98</c:v>
                </c:pt>
                <c:pt idx="2939">
                  <c:v>98</c:v>
                </c:pt>
                <c:pt idx="2940">
                  <c:v>98</c:v>
                </c:pt>
                <c:pt idx="2941">
                  <c:v>98</c:v>
                </c:pt>
                <c:pt idx="2942">
                  <c:v>98</c:v>
                </c:pt>
                <c:pt idx="2943">
                  <c:v>98</c:v>
                </c:pt>
                <c:pt idx="2944">
                  <c:v>98</c:v>
                </c:pt>
                <c:pt idx="2945">
                  <c:v>98</c:v>
                </c:pt>
                <c:pt idx="2946">
                  <c:v>98</c:v>
                </c:pt>
                <c:pt idx="2947">
                  <c:v>98</c:v>
                </c:pt>
                <c:pt idx="2948">
                  <c:v>98</c:v>
                </c:pt>
                <c:pt idx="2949">
                  <c:v>98</c:v>
                </c:pt>
                <c:pt idx="2950">
                  <c:v>98</c:v>
                </c:pt>
                <c:pt idx="2951">
                  <c:v>98</c:v>
                </c:pt>
                <c:pt idx="2952">
                  <c:v>98</c:v>
                </c:pt>
                <c:pt idx="2953">
                  <c:v>98</c:v>
                </c:pt>
                <c:pt idx="2954">
                  <c:v>98</c:v>
                </c:pt>
                <c:pt idx="2955">
                  <c:v>98</c:v>
                </c:pt>
                <c:pt idx="2956">
                  <c:v>98</c:v>
                </c:pt>
                <c:pt idx="2957">
                  <c:v>98</c:v>
                </c:pt>
                <c:pt idx="2958">
                  <c:v>98</c:v>
                </c:pt>
                <c:pt idx="2959">
                  <c:v>98</c:v>
                </c:pt>
                <c:pt idx="2960">
                  <c:v>98</c:v>
                </c:pt>
                <c:pt idx="2961">
                  <c:v>98</c:v>
                </c:pt>
                <c:pt idx="2962">
                  <c:v>98</c:v>
                </c:pt>
                <c:pt idx="2963">
                  <c:v>98</c:v>
                </c:pt>
                <c:pt idx="2964">
                  <c:v>98</c:v>
                </c:pt>
                <c:pt idx="2965">
                  <c:v>98</c:v>
                </c:pt>
                <c:pt idx="2966">
                  <c:v>98</c:v>
                </c:pt>
                <c:pt idx="2967">
                  <c:v>98</c:v>
                </c:pt>
                <c:pt idx="2968">
                  <c:v>98</c:v>
                </c:pt>
                <c:pt idx="2969">
                  <c:v>98</c:v>
                </c:pt>
                <c:pt idx="2970">
                  <c:v>98</c:v>
                </c:pt>
                <c:pt idx="2971">
                  <c:v>98</c:v>
                </c:pt>
                <c:pt idx="2972">
                  <c:v>98</c:v>
                </c:pt>
                <c:pt idx="2973">
                  <c:v>98</c:v>
                </c:pt>
                <c:pt idx="2974">
                  <c:v>98</c:v>
                </c:pt>
                <c:pt idx="2975">
                  <c:v>98</c:v>
                </c:pt>
                <c:pt idx="2976">
                  <c:v>98</c:v>
                </c:pt>
                <c:pt idx="2977">
                  <c:v>98</c:v>
                </c:pt>
                <c:pt idx="2978">
                  <c:v>98</c:v>
                </c:pt>
                <c:pt idx="2979">
                  <c:v>98</c:v>
                </c:pt>
                <c:pt idx="2980">
                  <c:v>98</c:v>
                </c:pt>
                <c:pt idx="2981">
                  <c:v>98</c:v>
                </c:pt>
                <c:pt idx="2982">
                  <c:v>98</c:v>
                </c:pt>
                <c:pt idx="2983">
                  <c:v>98</c:v>
                </c:pt>
                <c:pt idx="2984">
                  <c:v>98</c:v>
                </c:pt>
                <c:pt idx="2985">
                  <c:v>98</c:v>
                </c:pt>
                <c:pt idx="2986">
                  <c:v>98</c:v>
                </c:pt>
                <c:pt idx="2987">
                  <c:v>98</c:v>
                </c:pt>
                <c:pt idx="2988">
                  <c:v>98</c:v>
                </c:pt>
                <c:pt idx="2989">
                  <c:v>98</c:v>
                </c:pt>
                <c:pt idx="2990">
                  <c:v>98</c:v>
                </c:pt>
                <c:pt idx="2991">
                  <c:v>98</c:v>
                </c:pt>
                <c:pt idx="2992">
                  <c:v>98</c:v>
                </c:pt>
                <c:pt idx="2993">
                  <c:v>98</c:v>
                </c:pt>
                <c:pt idx="2994">
                  <c:v>98</c:v>
                </c:pt>
                <c:pt idx="2995">
                  <c:v>98</c:v>
                </c:pt>
                <c:pt idx="2996">
                  <c:v>98</c:v>
                </c:pt>
                <c:pt idx="2997">
                  <c:v>98</c:v>
                </c:pt>
                <c:pt idx="2998">
                  <c:v>98</c:v>
                </c:pt>
                <c:pt idx="2999">
                  <c:v>98</c:v>
                </c:pt>
                <c:pt idx="3000">
                  <c:v>98</c:v>
                </c:pt>
                <c:pt idx="3001">
                  <c:v>98</c:v>
                </c:pt>
                <c:pt idx="3002">
                  <c:v>98</c:v>
                </c:pt>
                <c:pt idx="3003">
                  <c:v>98</c:v>
                </c:pt>
                <c:pt idx="3004">
                  <c:v>98</c:v>
                </c:pt>
                <c:pt idx="3005">
                  <c:v>98</c:v>
                </c:pt>
                <c:pt idx="3006">
                  <c:v>98</c:v>
                </c:pt>
                <c:pt idx="3007">
                  <c:v>98</c:v>
                </c:pt>
                <c:pt idx="3008">
                  <c:v>98</c:v>
                </c:pt>
                <c:pt idx="3009">
                  <c:v>98</c:v>
                </c:pt>
                <c:pt idx="3010">
                  <c:v>98</c:v>
                </c:pt>
                <c:pt idx="3011">
                  <c:v>98</c:v>
                </c:pt>
                <c:pt idx="3012">
                  <c:v>98</c:v>
                </c:pt>
                <c:pt idx="3013">
                  <c:v>98</c:v>
                </c:pt>
                <c:pt idx="3014">
                  <c:v>98</c:v>
                </c:pt>
                <c:pt idx="3015">
                  <c:v>98</c:v>
                </c:pt>
                <c:pt idx="3016">
                  <c:v>98</c:v>
                </c:pt>
                <c:pt idx="3017">
                  <c:v>98</c:v>
                </c:pt>
                <c:pt idx="3018">
                  <c:v>98</c:v>
                </c:pt>
                <c:pt idx="3019">
                  <c:v>98</c:v>
                </c:pt>
                <c:pt idx="3020">
                  <c:v>98</c:v>
                </c:pt>
                <c:pt idx="3021">
                  <c:v>98</c:v>
                </c:pt>
                <c:pt idx="3022">
                  <c:v>98</c:v>
                </c:pt>
                <c:pt idx="3023">
                  <c:v>98</c:v>
                </c:pt>
                <c:pt idx="3024">
                  <c:v>98</c:v>
                </c:pt>
                <c:pt idx="3025">
                  <c:v>98</c:v>
                </c:pt>
                <c:pt idx="3026">
                  <c:v>98</c:v>
                </c:pt>
                <c:pt idx="3027">
                  <c:v>98</c:v>
                </c:pt>
                <c:pt idx="3028">
                  <c:v>98</c:v>
                </c:pt>
                <c:pt idx="3029">
                  <c:v>98</c:v>
                </c:pt>
                <c:pt idx="3030">
                  <c:v>98</c:v>
                </c:pt>
                <c:pt idx="3031">
                  <c:v>98</c:v>
                </c:pt>
                <c:pt idx="3032">
                  <c:v>98</c:v>
                </c:pt>
                <c:pt idx="3033">
                  <c:v>98</c:v>
                </c:pt>
                <c:pt idx="3034">
                  <c:v>98</c:v>
                </c:pt>
                <c:pt idx="3035">
                  <c:v>98</c:v>
                </c:pt>
                <c:pt idx="3036">
                  <c:v>98</c:v>
                </c:pt>
                <c:pt idx="3037">
                  <c:v>98</c:v>
                </c:pt>
                <c:pt idx="3038">
                  <c:v>98</c:v>
                </c:pt>
                <c:pt idx="3039">
                  <c:v>98</c:v>
                </c:pt>
                <c:pt idx="3040">
                  <c:v>98</c:v>
                </c:pt>
                <c:pt idx="3041">
                  <c:v>98</c:v>
                </c:pt>
                <c:pt idx="3042">
                  <c:v>98</c:v>
                </c:pt>
                <c:pt idx="3043">
                  <c:v>98</c:v>
                </c:pt>
                <c:pt idx="3044">
                  <c:v>98</c:v>
                </c:pt>
                <c:pt idx="3045">
                  <c:v>98</c:v>
                </c:pt>
                <c:pt idx="3046">
                  <c:v>98</c:v>
                </c:pt>
                <c:pt idx="3047">
                  <c:v>98</c:v>
                </c:pt>
                <c:pt idx="3048">
                  <c:v>98</c:v>
                </c:pt>
                <c:pt idx="3049">
                  <c:v>98</c:v>
                </c:pt>
                <c:pt idx="3050">
                  <c:v>98</c:v>
                </c:pt>
                <c:pt idx="3051">
                  <c:v>98</c:v>
                </c:pt>
                <c:pt idx="3052">
                  <c:v>98</c:v>
                </c:pt>
                <c:pt idx="3053">
                  <c:v>98</c:v>
                </c:pt>
                <c:pt idx="3054">
                  <c:v>98</c:v>
                </c:pt>
                <c:pt idx="3055">
                  <c:v>98</c:v>
                </c:pt>
                <c:pt idx="3056">
                  <c:v>98</c:v>
                </c:pt>
                <c:pt idx="3057">
                  <c:v>98</c:v>
                </c:pt>
                <c:pt idx="3058">
                  <c:v>98</c:v>
                </c:pt>
                <c:pt idx="3059">
                  <c:v>98</c:v>
                </c:pt>
                <c:pt idx="3060">
                  <c:v>98</c:v>
                </c:pt>
                <c:pt idx="3061">
                  <c:v>98</c:v>
                </c:pt>
                <c:pt idx="3062">
                  <c:v>98</c:v>
                </c:pt>
                <c:pt idx="3063">
                  <c:v>98</c:v>
                </c:pt>
                <c:pt idx="3064">
                  <c:v>98</c:v>
                </c:pt>
                <c:pt idx="3065">
                  <c:v>98</c:v>
                </c:pt>
                <c:pt idx="3066">
                  <c:v>98</c:v>
                </c:pt>
                <c:pt idx="3067">
                  <c:v>98</c:v>
                </c:pt>
                <c:pt idx="3068">
                  <c:v>98</c:v>
                </c:pt>
                <c:pt idx="3069">
                  <c:v>98</c:v>
                </c:pt>
                <c:pt idx="3070">
                  <c:v>97</c:v>
                </c:pt>
                <c:pt idx="3071">
                  <c:v>97</c:v>
                </c:pt>
                <c:pt idx="3072">
                  <c:v>97</c:v>
                </c:pt>
                <c:pt idx="3073">
                  <c:v>97</c:v>
                </c:pt>
                <c:pt idx="3074">
                  <c:v>97</c:v>
                </c:pt>
                <c:pt idx="3075">
                  <c:v>97</c:v>
                </c:pt>
                <c:pt idx="3076">
                  <c:v>97</c:v>
                </c:pt>
                <c:pt idx="3077">
                  <c:v>97</c:v>
                </c:pt>
                <c:pt idx="3078">
                  <c:v>97</c:v>
                </c:pt>
                <c:pt idx="3079">
                  <c:v>97</c:v>
                </c:pt>
                <c:pt idx="3080">
                  <c:v>97</c:v>
                </c:pt>
                <c:pt idx="3081">
                  <c:v>97</c:v>
                </c:pt>
                <c:pt idx="3082">
                  <c:v>97</c:v>
                </c:pt>
                <c:pt idx="3083">
                  <c:v>97</c:v>
                </c:pt>
                <c:pt idx="3084">
                  <c:v>97</c:v>
                </c:pt>
                <c:pt idx="3085">
                  <c:v>97</c:v>
                </c:pt>
                <c:pt idx="3086">
                  <c:v>97</c:v>
                </c:pt>
                <c:pt idx="3087">
                  <c:v>97</c:v>
                </c:pt>
                <c:pt idx="3088">
                  <c:v>97</c:v>
                </c:pt>
                <c:pt idx="3089">
                  <c:v>97</c:v>
                </c:pt>
                <c:pt idx="3090">
                  <c:v>97</c:v>
                </c:pt>
                <c:pt idx="3091">
                  <c:v>97</c:v>
                </c:pt>
                <c:pt idx="3092">
                  <c:v>97</c:v>
                </c:pt>
                <c:pt idx="3093">
                  <c:v>97</c:v>
                </c:pt>
                <c:pt idx="3094">
                  <c:v>97</c:v>
                </c:pt>
                <c:pt idx="3095">
                  <c:v>97</c:v>
                </c:pt>
                <c:pt idx="3096">
                  <c:v>97</c:v>
                </c:pt>
                <c:pt idx="3097">
                  <c:v>97</c:v>
                </c:pt>
                <c:pt idx="3098">
                  <c:v>97</c:v>
                </c:pt>
                <c:pt idx="3099">
                  <c:v>97</c:v>
                </c:pt>
                <c:pt idx="3100">
                  <c:v>97</c:v>
                </c:pt>
                <c:pt idx="3101">
                  <c:v>97</c:v>
                </c:pt>
                <c:pt idx="3102">
                  <c:v>97</c:v>
                </c:pt>
                <c:pt idx="3103">
                  <c:v>97</c:v>
                </c:pt>
                <c:pt idx="3104">
                  <c:v>97</c:v>
                </c:pt>
                <c:pt idx="3105">
                  <c:v>97</c:v>
                </c:pt>
                <c:pt idx="3106">
                  <c:v>97</c:v>
                </c:pt>
                <c:pt idx="3107">
                  <c:v>97</c:v>
                </c:pt>
                <c:pt idx="3108">
                  <c:v>97</c:v>
                </c:pt>
                <c:pt idx="3109">
                  <c:v>97</c:v>
                </c:pt>
                <c:pt idx="3110">
                  <c:v>97</c:v>
                </c:pt>
                <c:pt idx="3111">
                  <c:v>97</c:v>
                </c:pt>
                <c:pt idx="3112">
                  <c:v>97</c:v>
                </c:pt>
                <c:pt idx="3113">
                  <c:v>97</c:v>
                </c:pt>
                <c:pt idx="3114">
                  <c:v>97</c:v>
                </c:pt>
                <c:pt idx="3115">
                  <c:v>97</c:v>
                </c:pt>
                <c:pt idx="3116">
                  <c:v>97</c:v>
                </c:pt>
                <c:pt idx="3117">
                  <c:v>97</c:v>
                </c:pt>
                <c:pt idx="3118">
                  <c:v>97</c:v>
                </c:pt>
                <c:pt idx="3119">
                  <c:v>97</c:v>
                </c:pt>
                <c:pt idx="3120">
                  <c:v>97</c:v>
                </c:pt>
                <c:pt idx="3121">
                  <c:v>97</c:v>
                </c:pt>
                <c:pt idx="3122">
                  <c:v>97</c:v>
                </c:pt>
                <c:pt idx="3123">
                  <c:v>97</c:v>
                </c:pt>
                <c:pt idx="3124">
                  <c:v>97</c:v>
                </c:pt>
                <c:pt idx="3125">
                  <c:v>97</c:v>
                </c:pt>
                <c:pt idx="3126">
                  <c:v>97</c:v>
                </c:pt>
                <c:pt idx="3127">
                  <c:v>97</c:v>
                </c:pt>
                <c:pt idx="3128">
                  <c:v>97</c:v>
                </c:pt>
                <c:pt idx="3129">
                  <c:v>97</c:v>
                </c:pt>
                <c:pt idx="3130">
                  <c:v>97</c:v>
                </c:pt>
                <c:pt idx="3131">
                  <c:v>97</c:v>
                </c:pt>
                <c:pt idx="3132">
                  <c:v>97</c:v>
                </c:pt>
                <c:pt idx="3133">
                  <c:v>97</c:v>
                </c:pt>
                <c:pt idx="3134">
                  <c:v>97</c:v>
                </c:pt>
                <c:pt idx="3135">
                  <c:v>97</c:v>
                </c:pt>
                <c:pt idx="3136">
                  <c:v>97</c:v>
                </c:pt>
                <c:pt idx="3137">
                  <c:v>97</c:v>
                </c:pt>
                <c:pt idx="3138">
                  <c:v>97</c:v>
                </c:pt>
                <c:pt idx="3139">
                  <c:v>97</c:v>
                </c:pt>
                <c:pt idx="3140">
                  <c:v>97</c:v>
                </c:pt>
                <c:pt idx="3141">
                  <c:v>97</c:v>
                </c:pt>
                <c:pt idx="3142">
                  <c:v>97</c:v>
                </c:pt>
                <c:pt idx="3143">
                  <c:v>97</c:v>
                </c:pt>
                <c:pt idx="3144">
                  <c:v>97</c:v>
                </c:pt>
                <c:pt idx="3145">
                  <c:v>97</c:v>
                </c:pt>
                <c:pt idx="3146">
                  <c:v>97</c:v>
                </c:pt>
                <c:pt idx="3147">
                  <c:v>97</c:v>
                </c:pt>
                <c:pt idx="3148">
                  <c:v>97</c:v>
                </c:pt>
                <c:pt idx="3149">
                  <c:v>97</c:v>
                </c:pt>
                <c:pt idx="3150">
                  <c:v>97</c:v>
                </c:pt>
                <c:pt idx="3151">
                  <c:v>97</c:v>
                </c:pt>
                <c:pt idx="3152">
                  <c:v>97</c:v>
                </c:pt>
                <c:pt idx="3153">
                  <c:v>97</c:v>
                </c:pt>
                <c:pt idx="3154">
                  <c:v>97</c:v>
                </c:pt>
                <c:pt idx="3155">
                  <c:v>97</c:v>
                </c:pt>
                <c:pt idx="3156">
                  <c:v>97</c:v>
                </c:pt>
                <c:pt idx="3157">
                  <c:v>97</c:v>
                </c:pt>
                <c:pt idx="3158">
                  <c:v>97</c:v>
                </c:pt>
                <c:pt idx="3159">
                  <c:v>97</c:v>
                </c:pt>
                <c:pt idx="3160">
                  <c:v>97</c:v>
                </c:pt>
                <c:pt idx="3161">
                  <c:v>97</c:v>
                </c:pt>
                <c:pt idx="3162">
                  <c:v>97</c:v>
                </c:pt>
                <c:pt idx="3163">
                  <c:v>97</c:v>
                </c:pt>
                <c:pt idx="3164">
                  <c:v>97</c:v>
                </c:pt>
                <c:pt idx="3165">
                  <c:v>97</c:v>
                </c:pt>
                <c:pt idx="3166">
                  <c:v>97</c:v>
                </c:pt>
                <c:pt idx="3167">
                  <c:v>97</c:v>
                </c:pt>
                <c:pt idx="3168">
                  <c:v>97</c:v>
                </c:pt>
                <c:pt idx="3169">
                  <c:v>97</c:v>
                </c:pt>
                <c:pt idx="3170">
                  <c:v>97</c:v>
                </c:pt>
                <c:pt idx="3171">
                  <c:v>97</c:v>
                </c:pt>
                <c:pt idx="3172">
                  <c:v>97</c:v>
                </c:pt>
                <c:pt idx="3173">
                  <c:v>97</c:v>
                </c:pt>
                <c:pt idx="3174">
                  <c:v>97</c:v>
                </c:pt>
                <c:pt idx="3175">
                  <c:v>97</c:v>
                </c:pt>
                <c:pt idx="3176">
                  <c:v>97</c:v>
                </c:pt>
                <c:pt idx="3177">
                  <c:v>97</c:v>
                </c:pt>
                <c:pt idx="3178">
                  <c:v>97</c:v>
                </c:pt>
                <c:pt idx="3179">
                  <c:v>97</c:v>
                </c:pt>
                <c:pt idx="3180">
                  <c:v>97</c:v>
                </c:pt>
                <c:pt idx="3181">
                  <c:v>97</c:v>
                </c:pt>
                <c:pt idx="3182">
                  <c:v>97</c:v>
                </c:pt>
                <c:pt idx="3183">
                  <c:v>97</c:v>
                </c:pt>
                <c:pt idx="3184">
                  <c:v>97</c:v>
                </c:pt>
                <c:pt idx="3185">
                  <c:v>97</c:v>
                </c:pt>
                <c:pt idx="3186">
                  <c:v>97</c:v>
                </c:pt>
                <c:pt idx="3187">
                  <c:v>97</c:v>
                </c:pt>
                <c:pt idx="3188">
                  <c:v>97</c:v>
                </c:pt>
                <c:pt idx="3189">
                  <c:v>97</c:v>
                </c:pt>
                <c:pt idx="3190">
                  <c:v>97</c:v>
                </c:pt>
                <c:pt idx="3191">
                  <c:v>97</c:v>
                </c:pt>
                <c:pt idx="3192">
                  <c:v>97</c:v>
                </c:pt>
                <c:pt idx="3193">
                  <c:v>97</c:v>
                </c:pt>
                <c:pt idx="3194">
                  <c:v>97</c:v>
                </c:pt>
                <c:pt idx="3195">
                  <c:v>97</c:v>
                </c:pt>
                <c:pt idx="3196">
                  <c:v>97</c:v>
                </c:pt>
                <c:pt idx="3197">
                  <c:v>97</c:v>
                </c:pt>
                <c:pt idx="3198">
                  <c:v>97</c:v>
                </c:pt>
                <c:pt idx="3199">
                  <c:v>97</c:v>
                </c:pt>
                <c:pt idx="3200">
                  <c:v>97</c:v>
                </c:pt>
                <c:pt idx="3201">
                  <c:v>97</c:v>
                </c:pt>
                <c:pt idx="3202">
                  <c:v>97</c:v>
                </c:pt>
                <c:pt idx="3203">
                  <c:v>97</c:v>
                </c:pt>
                <c:pt idx="3204">
                  <c:v>97</c:v>
                </c:pt>
                <c:pt idx="3205">
                  <c:v>97</c:v>
                </c:pt>
                <c:pt idx="3206">
                  <c:v>97</c:v>
                </c:pt>
                <c:pt idx="3207">
                  <c:v>97</c:v>
                </c:pt>
                <c:pt idx="3208">
                  <c:v>97</c:v>
                </c:pt>
                <c:pt idx="3209">
                  <c:v>97</c:v>
                </c:pt>
                <c:pt idx="3210">
                  <c:v>97</c:v>
                </c:pt>
                <c:pt idx="3211">
                  <c:v>97</c:v>
                </c:pt>
                <c:pt idx="3212">
                  <c:v>97</c:v>
                </c:pt>
                <c:pt idx="3213">
                  <c:v>97</c:v>
                </c:pt>
                <c:pt idx="3214">
                  <c:v>97</c:v>
                </c:pt>
                <c:pt idx="3215">
                  <c:v>97</c:v>
                </c:pt>
                <c:pt idx="3216">
                  <c:v>97</c:v>
                </c:pt>
                <c:pt idx="3217">
                  <c:v>97</c:v>
                </c:pt>
                <c:pt idx="3218">
                  <c:v>97</c:v>
                </c:pt>
                <c:pt idx="3219">
                  <c:v>97</c:v>
                </c:pt>
                <c:pt idx="3220">
                  <c:v>97</c:v>
                </c:pt>
                <c:pt idx="3221">
                  <c:v>97</c:v>
                </c:pt>
                <c:pt idx="3222">
                  <c:v>97</c:v>
                </c:pt>
                <c:pt idx="3223">
                  <c:v>97</c:v>
                </c:pt>
                <c:pt idx="3224">
                  <c:v>97</c:v>
                </c:pt>
                <c:pt idx="3225">
                  <c:v>97</c:v>
                </c:pt>
                <c:pt idx="3226">
                  <c:v>97</c:v>
                </c:pt>
                <c:pt idx="3227">
                  <c:v>97</c:v>
                </c:pt>
                <c:pt idx="3228">
                  <c:v>97</c:v>
                </c:pt>
                <c:pt idx="3229">
                  <c:v>97</c:v>
                </c:pt>
                <c:pt idx="3230">
                  <c:v>97</c:v>
                </c:pt>
                <c:pt idx="3231">
                  <c:v>97</c:v>
                </c:pt>
                <c:pt idx="3232">
                  <c:v>97</c:v>
                </c:pt>
                <c:pt idx="3233">
                  <c:v>97</c:v>
                </c:pt>
                <c:pt idx="3234">
                  <c:v>97</c:v>
                </c:pt>
                <c:pt idx="3235">
                  <c:v>97</c:v>
                </c:pt>
                <c:pt idx="3236">
                  <c:v>97</c:v>
                </c:pt>
                <c:pt idx="3237">
                  <c:v>97</c:v>
                </c:pt>
                <c:pt idx="3238">
                  <c:v>97</c:v>
                </c:pt>
                <c:pt idx="3239">
                  <c:v>97</c:v>
                </c:pt>
                <c:pt idx="3240">
                  <c:v>97</c:v>
                </c:pt>
                <c:pt idx="3241">
                  <c:v>97</c:v>
                </c:pt>
                <c:pt idx="3242">
                  <c:v>97</c:v>
                </c:pt>
                <c:pt idx="3243">
                  <c:v>97</c:v>
                </c:pt>
                <c:pt idx="3244">
                  <c:v>97</c:v>
                </c:pt>
                <c:pt idx="3245">
                  <c:v>97</c:v>
                </c:pt>
                <c:pt idx="3246">
                  <c:v>97</c:v>
                </c:pt>
                <c:pt idx="3247">
                  <c:v>97</c:v>
                </c:pt>
                <c:pt idx="3248">
                  <c:v>97</c:v>
                </c:pt>
                <c:pt idx="3249">
                  <c:v>97</c:v>
                </c:pt>
                <c:pt idx="3250">
                  <c:v>97</c:v>
                </c:pt>
                <c:pt idx="3251">
                  <c:v>97</c:v>
                </c:pt>
                <c:pt idx="3252">
                  <c:v>97</c:v>
                </c:pt>
                <c:pt idx="3253">
                  <c:v>97</c:v>
                </c:pt>
                <c:pt idx="3254">
                  <c:v>97</c:v>
                </c:pt>
                <c:pt idx="3255">
                  <c:v>97</c:v>
                </c:pt>
                <c:pt idx="3256">
                  <c:v>97</c:v>
                </c:pt>
                <c:pt idx="3257">
                  <c:v>97</c:v>
                </c:pt>
                <c:pt idx="3258">
                  <c:v>97</c:v>
                </c:pt>
                <c:pt idx="3259">
                  <c:v>97</c:v>
                </c:pt>
                <c:pt idx="3260">
                  <c:v>97</c:v>
                </c:pt>
                <c:pt idx="3261">
                  <c:v>97</c:v>
                </c:pt>
                <c:pt idx="3262">
                  <c:v>97</c:v>
                </c:pt>
                <c:pt idx="3263">
                  <c:v>97</c:v>
                </c:pt>
                <c:pt idx="3264">
                  <c:v>97</c:v>
                </c:pt>
                <c:pt idx="3265">
                  <c:v>97</c:v>
                </c:pt>
                <c:pt idx="3266">
                  <c:v>97</c:v>
                </c:pt>
                <c:pt idx="3267">
                  <c:v>97</c:v>
                </c:pt>
                <c:pt idx="3268">
                  <c:v>97</c:v>
                </c:pt>
                <c:pt idx="3269">
                  <c:v>97</c:v>
                </c:pt>
                <c:pt idx="3270">
                  <c:v>97</c:v>
                </c:pt>
                <c:pt idx="3271">
                  <c:v>97</c:v>
                </c:pt>
                <c:pt idx="3272">
                  <c:v>97</c:v>
                </c:pt>
                <c:pt idx="3273">
                  <c:v>97</c:v>
                </c:pt>
                <c:pt idx="3274">
                  <c:v>97</c:v>
                </c:pt>
                <c:pt idx="3275">
                  <c:v>97</c:v>
                </c:pt>
                <c:pt idx="3276">
                  <c:v>97</c:v>
                </c:pt>
                <c:pt idx="3277">
                  <c:v>97</c:v>
                </c:pt>
                <c:pt idx="3278">
                  <c:v>97</c:v>
                </c:pt>
                <c:pt idx="3279">
                  <c:v>97</c:v>
                </c:pt>
                <c:pt idx="3280">
                  <c:v>97</c:v>
                </c:pt>
                <c:pt idx="3281">
                  <c:v>97</c:v>
                </c:pt>
                <c:pt idx="3282">
                  <c:v>97</c:v>
                </c:pt>
                <c:pt idx="3283">
                  <c:v>97</c:v>
                </c:pt>
                <c:pt idx="3284">
                  <c:v>97</c:v>
                </c:pt>
                <c:pt idx="3285">
                  <c:v>97</c:v>
                </c:pt>
                <c:pt idx="3286">
                  <c:v>97</c:v>
                </c:pt>
                <c:pt idx="3287">
                  <c:v>97</c:v>
                </c:pt>
                <c:pt idx="3288">
                  <c:v>97</c:v>
                </c:pt>
                <c:pt idx="3289">
                  <c:v>97</c:v>
                </c:pt>
                <c:pt idx="3290">
                  <c:v>97</c:v>
                </c:pt>
                <c:pt idx="3291">
                  <c:v>97</c:v>
                </c:pt>
                <c:pt idx="3292">
                  <c:v>97</c:v>
                </c:pt>
                <c:pt idx="3293">
                  <c:v>97</c:v>
                </c:pt>
                <c:pt idx="3294">
                  <c:v>97</c:v>
                </c:pt>
                <c:pt idx="3295">
                  <c:v>97</c:v>
                </c:pt>
                <c:pt idx="3296">
                  <c:v>97</c:v>
                </c:pt>
                <c:pt idx="3297">
                  <c:v>97</c:v>
                </c:pt>
                <c:pt idx="3298">
                  <c:v>97</c:v>
                </c:pt>
                <c:pt idx="3299">
                  <c:v>97</c:v>
                </c:pt>
                <c:pt idx="3300">
                  <c:v>97</c:v>
                </c:pt>
                <c:pt idx="3301">
                  <c:v>97</c:v>
                </c:pt>
                <c:pt idx="3302">
                  <c:v>97</c:v>
                </c:pt>
                <c:pt idx="3303">
                  <c:v>97</c:v>
                </c:pt>
                <c:pt idx="3304">
                  <c:v>97</c:v>
                </c:pt>
                <c:pt idx="3305">
                  <c:v>97</c:v>
                </c:pt>
                <c:pt idx="3306">
                  <c:v>97</c:v>
                </c:pt>
                <c:pt idx="3307">
                  <c:v>97</c:v>
                </c:pt>
                <c:pt idx="3308">
                  <c:v>97</c:v>
                </c:pt>
                <c:pt idx="3309">
                  <c:v>97</c:v>
                </c:pt>
                <c:pt idx="3310">
                  <c:v>97</c:v>
                </c:pt>
                <c:pt idx="3311">
                  <c:v>97</c:v>
                </c:pt>
                <c:pt idx="3312">
                  <c:v>97</c:v>
                </c:pt>
                <c:pt idx="3313">
                  <c:v>97</c:v>
                </c:pt>
                <c:pt idx="3314">
                  <c:v>97</c:v>
                </c:pt>
                <c:pt idx="3315">
                  <c:v>97</c:v>
                </c:pt>
                <c:pt idx="3316">
                  <c:v>97</c:v>
                </c:pt>
                <c:pt idx="3317">
                  <c:v>97</c:v>
                </c:pt>
                <c:pt idx="3318">
                  <c:v>97</c:v>
                </c:pt>
                <c:pt idx="3319">
                  <c:v>97</c:v>
                </c:pt>
                <c:pt idx="3320">
                  <c:v>97</c:v>
                </c:pt>
                <c:pt idx="3321">
                  <c:v>97</c:v>
                </c:pt>
                <c:pt idx="3322">
                  <c:v>97</c:v>
                </c:pt>
                <c:pt idx="3323">
                  <c:v>97</c:v>
                </c:pt>
                <c:pt idx="3324">
                  <c:v>97</c:v>
                </c:pt>
                <c:pt idx="3325">
                  <c:v>97</c:v>
                </c:pt>
                <c:pt idx="3326">
                  <c:v>97</c:v>
                </c:pt>
                <c:pt idx="3327">
                  <c:v>97</c:v>
                </c:pt>
                <c:pt idx="3328">
                  <c:v>97</c:v>
                </c:pt>
                <c:pt idx="3329">
                  <c:v>97</c:v>
                </c:pt>
                <c:pt idx="3330">
                  <c:v>97</c:v>
                </c:pt>
                <c:pt idx="3331">
                  <c:v>97</c:v>
                </c:pt>
                <c:pt idx="3332">
                  <c:v>97</c:v>
                </c:pt>
                <c:pt idx="3333">
                  <c:v>97</c:v>
                </c:pt>
                <c:pt idx="3334">
                  <c:v>97</c:v>
                </c:pt>
                <c:pt idx="3335">
                  <c:v>97</c:v>
                </c:pt>
                <c:pt idx="3336">
                  <c:v>97</c:v>
                </c:pt>
                <c:pt idx="3337">
                  <c:v>97</c:v>
                </c:pt>
                <c:pt idx="3338">
                  <c:v>97</c:v>
                </c:pt>
                <c:pt idx="3339">
                  <c:v>97</c:v>
                </c:pt>
                <c:pt idx="3340">
                  <c:v>97</c:v>
                </c:pt>
                <c:pt idx="3341">
                  <c:v>97</c:v>
                </c:pt>
                <c:pt idx="3342">
                  <c:v>97</c:v>
                </c:pt>
                <c:pt idx="3343">
                  <c:v>97</c:v>
                </c:pt>
                <c:pt idx="3344">
                  <c:v>97</c:v>
                </c:pt>
                <c:pt idx="3345">
                  <c:v>97</c:v>
                </c:pt>
                <c:pt idx="3346">
                  <c:v>97</c:v>
                </c:pt>
                <c:pt idx="3347">
                  <c:v>97</c:v>
                </c:pt>
                <c:pt idx="3348">
                  <c:v>97</c:v>
                </c:pt>
                <c:pt idx="3349">
                  <c:v>97</c:v>
                </c:pt>
                <c:pt idx="3350">
                  <c:v>97</c:v>
                </c:pt>
                <c:pt idx="3351">
                  <c:v>97</c:v>
                </c:pt>
                <c:pt idx="3352">
                  <c:v>97</c:v>
                </c:pt>
                <c:pt idx="3353">
                  <c:v>97</c:v>
                </c:pt>
                <c:pt idx="3354">
                  <c:v>97</c:v>
                </c:pt>
                <c:pt idx="3355">
                  <c:v>97</c:v>
                </c:pt>
                <c:pt idx="3356">
                  <c:v>97</c:v>
                </c:pt>
                <c:pt idx="3357">
                  <c:v>97</c:v>
                </c:pt>
                <c:pt idx="3358">
                  <c:v>97</c:v>
                </c:pt>
                <c:pt idx="3359">
                  <c:v>97</c:v>
                </c:pt>
                <c:pt idx="3360">
                  <c:v>97</c:v>
                </c:pt>
                <c:pt idx="3361">
                  <c:v>97</c:v>
                </c:pt>
                <c:pt idx="3362">
                  <c:v>97</c:v>
                </c:pt>
                <c:pt idx="3363">
                  <c:v>97</c:v>
                </c:pt>
                <c:pt idx="3364">
                  <c:v>97</c:v>
                </c:pt>
                <c:pt idx="3365">
                  <c:v>97</c:v>
                </c:pt>
                <c:pt idx="3366">
                  <c:v>97</c:v>
                </c:pt>
                <c:pt idx="3367">
                  <c:v>97</c:v>
                </c:pt>
                <c:pt idx="3368">
                  <c:v>97</c:v>
                </c:pt>
                <c:pt idx="3369">
                  <c:v>97</c:v>
                </c:pt>
                <c:pt idx="3370">
                  <c:v>97</c:v>
                </c:pt>
                <c:pt idx="3371">
                  <c:v>97</c:v>
                </c:pt>
                <c:pt idx="3372">
                  <c:v>97</c:v>
                </c:pt>
                <c:pt idx="3373">
                  <c:v>97</c:v>
                </c:pt>
                <c:pt idx="3374">
                  <c:v>97</c:v>
                </c:pt>
                <c:pt idx="3375">
                  <c:v>97</c:v>
                </c:pt>
                <c:pt idx="3376">
                  <c:v>97</c:v>
                </c:pt>
                <c:pt idx="3377">
                  <c:v>97</c:v>
                </c:pt>
                <c:pt idx="3378">
                  <c:v>97</c:v>
                </c:pt>
                <c:pt idx="3379">
                  <c:v>97</c:v>
                </c:pt>
                <c:pt idx="3380">
                  <c:v>97</c:v>
                </c:pt>
                <c:pt idx="3381">
                  <c:v>97</c:v>
                </c:pt>
                <c:pt idx="3382">
                  <c:v>97</c:v>
                </c:pt>
                <c:pt idx="3383">
                  <c:v>97</c:v>
                </c:pt>
                <c:pt idx="3384">
                  <c:v>97</c:v>
                </c:pt>
                <c:pt idx="3385">
                  <c:v>97</c:v>
                </c:pt>
                <c:pt idx="3386">
                  <c:v>97</c:v>
                </c:pt>
                <c:pt idx="3387">
                  <c:v>97</c:v>
                </c:pt>
                <c:pt idx="3388">
                  <c:v>97</c:v>
                </c:pt>
                <c:pt idx="3389">
                  <c:v>97</c:v>
                </c:pt>
                <c:pt idx="3390">
                  <c:v>97</c:v>
                </c:pt>
                <c:pt idx="3391">
                  <c:v>97</c:v>
                </c:pt>
                <c:pt idx="3392">
                  <c:v>97</c:v>
                </c:pt>
                <c:pt idx="3393">
                  <c:v>97</c:v>
                </c:pt>
                <c:pt idx="3394">
                  <c:v>97</c:v>
                </c:pt>
                <c:pt idx="3395">
                  <c:v>97</c:v>
                </c:pt>
                <c:pt idx="3396">
                  <c:v>97</c:v>
                </c:pt>
                <c:pt idx="3397">
                  <c:v>97</c:v>
                </c:pt>
                <c:pt idx="3398">
                  <c:v>97</c:v>
                </c:pt>
                <c:pt idx="3399">
                  <c:v>97</c:v>
                </c:pt>
                <c:pt idx="3400">
                  <c:v>97</c:v>
                </c:pt>
                <c:pt idx="3401">
                  <c:v>97</c:v>
                </c:pt>
                <c:pt idx="3402">
                  <c:v>97</c:v>
                </c:pt>
                <c:pt idx="3403">
                  <c:v>97</c:v>
                </c:pt>
                <c:pt idx="3404">
                  <c:v>97</c:v>
                </c:pt>
                <c:pt idx="3405">
                  <c:v>97</c:v>
                </c:pt>
                <c:pt idx="3406">
                  <c:v>97</c:v>
                </c:pt>
                <c:pt idx="3407">
                  <c:v>97</c:v>
                </c:pt>
                <c:pt idx="3408">
                  <c:v>97</c:v>
                </c:pt>
                <c:pt idx="3409">
                  <c:v>97</c:v>
                </c:pt>
                <c:pt idx="3410">
                  <c:v>97</c:v>
                </c:pt>
                <c:pt idx="3411">
                  <c:v>97</c:v>
                </c:pt>
                <c:pt idx="3412">
                  <c:v>97</c:v>
                </c:pt>
                <c:pt idx="3413">
                  <c:v>97</c:v>
                </c:pt>
                <c:pt idx="3414">
                  <c:v>97</c:v>
                </c:pt>
                <c:pt idx="3415">
                  <c:v>97</c:v>
                </c:pt>
                <c:pt idx="3416">
                  <c:v>97</c:v>
                </c:pt>
                <c:pt idx="3417">
                  <c:v>97</c:v>
                </c:pt>
                <c:pt idx="3418">
                  <c:v>97</c:v>
                </c:pt>
                <c:pt idx="3419">
                  <c:v>97</c:v>
                </c:pt>
                <c:pt idx="3420">
                  <c:v>97</c:v>
                </c:pt>
                <c:pt idx="3421">
                  <c:v>97</c:v>
                </c:pt>
                <c:pt idx="3422">
                  <c:v>97</c:v>
                </c:pt>
                <c:pt idx="3423">
                  <c:v>97</c:v>
                </c:pt>
                <c:pt idx="3424">
                  <c:v>97</c:v>
                </c:pt>
                <c:pt idx="3425">
                  <c:v>97</c:v>
                </c:pt>
                <c:pt idx="3426">
                  <c:v>97</c:v>
                </c:pt>
                <c:pt idx="3427">
                  <c:v>97</c:v>
                </c:pt>
                <c:pt idx="3428">
                  <c:v>97</c:v>
                </c:pt>
                <c:pt idx="3429">
                  <c:v>97</c:v>
                </c:pt>
                <c:pt idx="3430">
                  <c:v>97</c:v>
                </c:pt>
                <c:pt idx="3431">
                  <c:v>97</c:v>
                </c:pt>
                <c:pt idx="3432">
                  <c:v>97</c:v>
                </c:pt>
                <c:pt idx="3433">
                  <c:v>97</c:v>
                </c:pt>
                <c:pt idx="3434">
                  <c:v>97</c:v>
                </c:pt>
                <c:pt idx="3435">
                  <c:v>97</c:v>
                </c:pt>
                <c:pt idx="3436">
                  <c:v>97</c:v>
                </c:pt>
                <c:pt idx="3437">
                  <c:v>97</c:v>
                </c:pt>
                <c:pt idx="3438">
                  <c:v>97</c:v>
                </c:pt>
                <c:pt idx="3439">
                  <c:v>97</c:v>
                </c:pt>
                <c:pt idx="3440">
                  <c:v>97</c:v>
                </c:pt>
                <c:pt idx="3441">
                  <c:v>97</c:v>
                </c:pt>
                <c:pt idx="3442">
                  <c:v>97</c:v>
                </c:pt>
                <c:pt idx="3443">
                  <c:v>97</c:v>
                </c:pt>
                <c:pt idx="3444">
                  <c:v>97</c:v>
                </c:pt>
                <c:pt idx="3445">
                  <c:v>97</c:v>
                </c:pt>
                <c:pt idx="3446">
                  <c:v>97</c:v>
                </c:pt>
                <c:pt idx="3447">
                  <c:v>97</c:v>
                </c:pt>
                <c:pt idx="3448">
                  <c:v>97</c:v>
                </c:pt>
                <c:pt idx="3449">
                  <c:v>97</c:v>
                </c:pt>
                <c:pt idx="3450">
                  <c:v>97</c:v>
                </c:pt>
                <c:pt idx="3451">
                  <c:v>97</c:v>
                </c:pt>
                <c:pt idx="3452">
                  <c:v>97</c:v>
                </c:pt>
                <c:pt idx="3453">
                  <c:v>97</c:v>
                </c:pt>
                <c:pt idx="3454">
                  <c:v>97</c:v>
                </c:pt>
                <c:pt idx="3455">
                  <c:v>97</c:v>
                </c:pt>
                <c:pt idx="3456">
                  <c:v>97</c:v>
                </c:pt>
                <c:pt idx="3457">
                  <c:v>97</c:v>
                </c:pt>
                <c:pt idx="3458">
                  <c:v>97</c:v>
                </c:pt>
                <c:pt idx="3459">
                  <c:v>97</c:v>
                </c:pt>
                <c:pt idx="3460">
                  <c:v>97</c:v>
                </c:pt>
                <c:pt idx="3461">
                  <c:v>97</c:v>
                </c:pt>
                <c:pt idx="3462">
                  <c:v>97</c:v>
                </c:pt>
                <c:pt idx="3463">
                  <c:v>97</c:v>
                </c:pt>
                <c:pt idx="3464">
                  <c:v>97</c:v>
                </c:pt>
                <c:pt idx="3465">
                  <c:v>97</c:v>
                </c:pt>
                <c:pt idx="3466">
                  <c:v>97</c:v>
                </c:pt>
                <c:pt idx="3467">
                  <c:v>97</c:v>
                </c:pt>
                <c:pt idx="3468">
                  <c:v>97</c:v>
                </c:pt>
                <c:pt idx="3469">
                  <c:v>97</c:v>
                </c:pt>
                <c:pt idx="3470">
                  <c:v>97</c:v>
                </c:pt>
                <c:pt idx="3471">
                  <c:v>97</c:v>
                </c:pt>
                <c:pt idx="3472">
                  <c:v>97</c:v>
                </c:pt>
                <c:pt idx="3473">
                  <c:v>97</c:v>
                </c:pt>
                <c:pt idx="3474">
                  <c:v>97</c:v>
                </c:pt>
                <c:pt idx="3475">
                  <c:v>97</c:v>
                </c:pt>
                <c:pt idx="3476">
                  <c:v>97</c:v>
                </c:pt>
                <c:pt idx="3477">
                  <c:v>97</c:v>
                </c:pt>
                <c:pt idx="3478">
                  <c:v>97</c:v>
                </c:pt>
                <c:pt idx="3479">
                  <c:v>97</c:v>
                </c:pt>
                <c:pt idx="3480">
                  <c:v>97</c:v>
                </c:pt>
                <c:pt idx="3481">
                  <c:v>97</c:v>
                </c:pt>
                <c:pt idx="3482">
                  <c:v>97</c:v>
                </c:pt>
                <c:pt idx="3483">
                  <c:v>97</c:v>
                </c:pt>
                <c:pt idx="3484">
                  <c:v>97</c:v>
                </c:pt>
                <c:pt idx="3485">
                  <c:v>97</c:v>
                </c:pt>
                <c:pt idx="3486">
                  <c:v>97</c:v>
                </c:pt>
                <c:pt idx="3487">
                  <c:v>97</c:v>
                </c:pt>
                <c:pt idx="3488">
                  <c:v>97</c:v>
                </c:pt>
                <c:pt idx="3489">
                  <c:v>97</c:v>
                </c:pt>
                <c:pt idx="3490">
                  <c:v>97</c:v>
                </c:pt>
                <c:pt idx="3491">
                  <c:v>97</c:v>
                </c:pt>
                <c:pt idx="3492">
                  <c:v>97</c:v>
                </c:pt>
                <c:pt idx="3493">
                  <c:v>97</c:v>
                </c:pt>
                <c:pt idx="3494">
                  <c:v>97</c:v>
                </c:pt>
                <c:pt idx="3495">
                  <c:v>97</c:v>
                </c:pt>
                <c:pt idx="3496">
                  <c:v>97</c:v>
                </c:pt>
                <c:pt idx="3497">
                  <c:v>97</c:v>
                </c:pt>
                <c:pt idx="3498">
                  <c:v>97</c:v>
                </c:pt>
                <c:pt idx="3499">
                  <c:v>97</c:v>
                </c:pt>
                <c:pt idx="3500">
                  <c:v>97</c:v>
                </c:pt>
                <c:pt idx="3501">
                  <c:v>97</c:v>
                </c:pt>
                <c:pt idx="3502">
                  <c:v>97</c:v>
                </c:pt>
                <c:pt idx="3503">
                  <c:v>97</c:v>
                </c:pt>
                <c:pt idx="3504">
                  <c:v>97</c:v>
                </c:pt>
                <c:pt idx="3505">
                  <c:v>97</c:v>
                </c:pt>
                <c:pt idx="3506">
                  <c:v>97</c:v>
                </c:pt>
                <c:pt idx="3507">
                  <c:v>97</c:v>
                </c:pt>
                <c:pt idx="3508">
                  <c:v>97</c:v>
                </c:pt>
                <c:pt idx="3509">
                  <c:v>97</c:v>
                </c:pt>
                <c:pt idx="3510">
                  <c:v>97</c:v>
                </c:pt>
                <c:pt idx="3511">
                  <c:v>97</c:v>
                </c:pt>
                <c:pt idx="3512">
                  <c:v>97</c:v>
                </c:pt>
                <c:pt idx="3513">
                  <c:v>97</c:v>
                </c:pt>
                <c:pt idx="3514">
                  <c:v>97</c:v>
                </c:pt>
                <c:pt idx="3515">
                  <c:v>97</c:v>
                </c:pt>
                <c:pt idx="3516">
                  <c:v>97</c:v>
                </c:pt>
                <c:pt idx="3517">
                  <c:v>97</c:v>
                </c:pt>
                <c:pt idx="3518">
                  <c:v>97</c:v>
                </c:pt>
                <c:pt idx="3519">
                  <c:v>97</c:v>
                </c:pt>
                <c:pt idx="3520">
                  <c:v>97</c:v>
                </c:pt>
                <c:pt idx="3521">
                  <c:v>97</c:v>
                </c:pt>
                <c:pt idx="3522">
                  <c:v>97</c:v>
                </c:pt>
                <c:pt idx="3523">
                  <c:v>97</c:v>
                </c:pt>
                <c:pt idx="3524">
                  <c:v>97</c:v>
                </c:pt>
                <c:pt idx="3525">
                  <c:v>97</c:v>
                </c:pt>
                <c:pt idx="3526">
                  <c:v>97</c:v>
                </c:pt>
                <c:pt idx="3527">
                  <c:v>97</c:v>
                </c:pt>
                <c:pt idx="3528">
                  <c:v>97</c:v>
                </c:pt>
                <c:pt idx="3529">
                  <c:v>97</c:v>
                </c:pt>
                <c:pt idx="3530">
                  <c:v>97</c:v>
                </c:pt>
                <c:pt idx="3531">
                  <c:v>97</c:v>
                </c:pt>
                <c:pt idx="3532">
                  <c:v>97</c:v>
                </c:pt>
                <c:pt idx="3533">
                  <c:v>97</c:v>
                </c:pt>
                <c:pt idx="3534">
                  <c:v>97</c:v>
                </c:pt>
                <c:pt idx="3535">
                  <c:v>97</c:v>
                </c:pt>
                <c:pt idx="3536">
                  <c:v>97</c:v>
                </c:pt>
                <c:pt idx="3537">
                  <c:v>97</c:v>
                </c:pt>
                <c:pt idx="3538">
                  <c:v>97</c:v>
                </c:pt>
                <c:pt idx="3539">
                  <c:v>97</c:v>
                </c:pt>
                <c:pt idx="3540">
                  <c:v>97</c:v>
                </c:pt>
                <c:pt idx="3541">
                  <c:v>97</c:v>
                </c:pt>
                <c:pt idx="3542">
                  <c:v>97</c:v>
                </c:pt>
                <c:pt idx="3543">
                  <c:v>97</c:v>
                </c:pt>
                <c:pt idx="3544">
                  <c:v>97</c:v>
                </c:pt>
                <c:pt idx="3545">
                  <c:v>97</c:v>
                </c:pt>
                <c:pt idx="3546">
                  <c:v>97</c:v>
                </c:pt>
                <c:pt idx="3547">
                  <c:v>97</c:v>
                </c:pt>
                <c:pt idx="3548">
                  <c:v>97</c:v>
                </c:pt>
                <c:pt idx="3549">
                  <c:v>97</c:v>
                </c:pt>
                <c:pt idx="3550">
                  <c:v>97</c:v>
                </c:pt>
                <c:pt idx="3551">
                  <c:v>97</c:v>
                </c:pt>
                <c:pt idx="3552">
                  <c:v>97</c:v>
                </c:pt>
                <c:pt idx="3553">
                  <c:v>97</c:v>
                </c:pt>
                <c:pt idx="3554">
                  <c:v>97</c:v>
                </c:pt>
                <c:pt idx="3555">
                  <c:v>97</c:v>
                </c:pt>
                <c:pt idx="3556">
                  <c:v>97</c:v>
                </c:pt>
                <c:pt idx="3557">
                  <c:v>97</c:v>
                </c:pt>
                <c:pt idx="3558">
                  <c:v>97</c:v>
                </c:pt>
                <c:pt idx="3559">
                  <c:v>97</c:v>
                </c:pt>
                <c:pt idx="3560">
                  <c:v>97</c:v>
                </c:pt>
                <c:pt idx="3561">
                  <c:v>97</c:v>
                </c:pt>
                <c:pt idx="3562">
                  <c:v>97</c:v>
                </c:pt>
                <c:pt idx="3563">
                  <c:v>97</c:v>
                </c:pt>
                <c:pt idx="3564">
                  <c:v>97</c:v>
                </c:pt>
                <c:pt idx="3565">
                  <c:v>97</c:v>
                </c:pt>
                <c:pt idx="3566">
                  <c:v>97</c:v>
                </c:pt>
                <c:pt idx="3567">
                  <c:v>97</c:v>
                </c:pt>
                <c:pt idx="3568">
                  <c:v>97</c:v>
                </c:pt>
                <c:pt idx="3569">
                  <c:v>97</c:v>
                </c:pt>
                <c:pt idx="3570">
                  <c:v>97</c:v>
                </c:pt>
                <c:pt idx="3571">
                  <c:v>97</c:v>
                </c:pt>
                <c:pt idx="3572">
                  <c:v>97</c:v>
                </c:pt>
                <c:pt idx="3573">
                  <c:v>97</c:v>
                </c:pt>
                <c:pt idx="3574">
                  <c:v>97</c:v>
                </c:pt>
                <c:pt idx="3575">
                  <c:v>97</c:v>
                </c:pt>
                <c:pt idx="3576">
                  <c:v>97</c:v>
                </c:pt>
                <c:pt idx="3577">
                  <c:v>97</c:v>
                </c:pt>
                <c:pt idx="3578">
                  <c:v>97</c:v>
                </c:pt>
                <c:pt idx="3579">
                  <c:v>97</c:v>
                </c:pt>
                <c:pt idx="3580">
                  <c:v>97</c:v>
                </c:pt>
                <c:pt idx="3581">
                  <c:v>97</c:v>
                </c:pt>
                <c:pt idx="3582">
                  <c:v>97</c:v>
                </c:pt>
                <c:pt idx="3583">
                  <c:v>97</c:v>
                </c:pt>
                <c:pt idx="3584">
                  <c:v>97</c:v>
                </c:pt>
                <c:pt idx="3585">
                  <c:v>97</c:v>
                </c:pt>
                <c:pt idx="3586">
                  <c:v>97</c:v>
                </c:pt>
                <c:pt idx="3587">
                  <c:v>97</c:v>
                </c:pt>
                <c:pt idx="3588">
                  <c:v>97</c:v>
                </c:pt>
                <c:pt idx="3589">
                  <c:v>97</c:v>
                </c:pt>
                <c:pt idx="3590">
                  <c:v>97</c:v>
                </c:pt>
                <c:pt idx="3591">
                  <c:v>97</c:v>
                </c:pt>
                <c:pt idx="3592">
                  <c:v>97</c:v>
                </c:pt>
                <c:pt idx="3593">
                  <c:v>97</c:v>
                </c:pt>
                <c:pt idx="3594">
                  <c:v>97</c:v>
                </c:pt>
                <c:pt idx="3595">
                  <c:v>97</c:v>
                </c:pt>
                <c:pt idx="3596">
                  <c:v>97</c:v>
                </c:pt>
                <c:pt idx="3597">
                  <c:v>97</c:v>
                </c:pt>
                <c:pt idx="3598">
                  <c:v>97</c:v>
                </c:pt>
                <c:pt idx="3599">
                  <c:v>97</c:v>
                </c:pt>
                <c:pt idx="3600">
                  <c:v>97</c:v>
                </c:pt>
                <c:pt idx="3601">
                  <c:v>97</c:v>
                </c:pt>
                <c:pt idx="3602">
                  <c:v>97</c:v>
                </c:pt>
                <c:pt idx="3603">
                  <c:v>97</c:v>
                </c:pt>
                <c:pt idx="3604">
                  <c:v>97</c:v>
                </c:pt>
                <c:pt idx="3605">
                  <c:v>97</c:v>
                </c:pt>
                <c:pt idx="3606">
                  <c:v>97</c:v>
                </c:pt>
                <c:pt idx="3607">
                  <c:v>97</c:v>
                </c:pt>
                <c:pt idx="3608">
                  <c:v>97</c:v>
                </c:pt>
                <c:pt idx="3609">
                  <c:v>97</c:v>
                </c:pt>
                <c:pt idx="3610">
                  <c:v>97</c:v>
                </c:pt>
                <c:pt idx="3611">
                  <c:v>97</c:v>
                </c:pt>
                <c:pt idx="3612">
                  <c:v>97</c:v>
                </c:pt>
                <c:pt idx="3613">
                  <c:v>97</c:v>
                </c:pt>
                <c:pt idx="3614">
                  <c:v>97</c:v>
                </c:pt>
                <c:pt idx="3615">
                  <c:v>97</c:v>
                </c:pt>
                <c:pt idx="3616">
                  <c:v>97</c:v>
                </c:pt>
                <c:pt idx="3617">
                  <c:v>97</c:v>
                </c:pt>
                <c:pt idx="3618">
                  <c:v>97</c:v>
                </c:pt>
                <c:pt idx="3619">
                  <c:v>97</c:v>
                </c:pt>
                <c:pt idx="3620">
                  <c:v>97</c:v>
                </c:pt>
                <c:pt idx="3621">
                  <c:v>97</c:v>
                </c:pt>
                <c:pt idx="3622">
                  <c:v>97</c:v>
                </c:pt>
                <c:pt idx="3623">
                  <c:v>97</c:v>
                </c:pt>
                <c:pt idx="3624">
                  <c:v>97</c:v>
                </c:pt>
                <c:pt idx="3625">
                  <c:v>97</c:v>
                </c:pt>
                <c:pt idx="3626">
                  <c:v>97</c:v>
                </c:pt>
                <c:pt idx="3627">
                  <c:v>97</c:v>
                </c:pt>
                <c:pt idx="3628">
                  <c:v>97</c:v>
                </c:pt>
                <c:pt idx="3629">
                  <c:v>97</c:v>
                </c:pt>
                <c:pt idx="3630">
                  <c:v>97</c:v>
                </c:pt>
                <c:pt idx="3631">
                  <c:v>97</c:v>
                </c:pt>
                <c:pt idx="3632">
                  <c:v>97</c:v>
                </c:pt>
                <c:pt idx="3633">
                  <c:v>97</c:v>
                </c:pt>
                <c:pt idx="3634">
                  <c:v>97</c:v>
                </c:pt>
                <c:pt idx="3635">
                  <c:v>97</c:v>
                </c:pt>
                <c:pt idx="3636">
                  <c:v>97</c:v>
                </c:pt>
                <c:pt idx="3637">
                  <c:v>97</c:v>
                </c:pt>
                <c:pt idx="3638">
                  <c:v>97</c:v>
                </c:pt>
                <c:pt idx="3639">
                  <c:v>97</c:v>
                </c:pt>
                <c:pt idx="3640">
                  <c:v>97</c:v>
                </c:pt>
                <c:pt idx="3641">
                  <c:v>97</c:v>
                </c:pt>
                <c:pt idx="3642">
                  <c:v>97</c:v>
                </c:pt>
                <c:pt idx="3643">
                  <c:v>97</c:v>
                </c:pt>
                <c:pt idx="3644">
                  <c:v>97</c:v>
                </c:pt>
                <c:pt idx="3645">
                  <c:v>97</c:v>
                </c:pt>
                <c:pt idx="3646">
                  <c:v>97</c:v>
                </c:pt>
                <c:pt idx="3647">
                  <c:v>97</c:v>
                </c:pt>
                <c:pt idx="3648">
                  <c:v>97</c:v>
                </c:pt>
                <c:pt idx="3649">
                  <c:v>97</c:v>
                </c:pt>
                <c:pt idx="3650">
                  <c:v>97</c:v>
                </c:pt>
                <c:pt idx="3651">
                  <c:v>97</c:v>
                </c:pt>
                <c:pt idx="3652">
                  <c:v>97</c:v>
                </c:pt>
                <c:pt idx="3653">
                  <c:v>97</c:v>
                </c:pt>
                <c:pt idx="3654">
                  <c:v>97</c:v>
                </c:pt>
                <c:pt idx="3655">
                  <c:v>97</c:v>
                </c:pt>
                <c:pt idx="3656">
                  <c:v>97</c:v>
                </c:pt>
                <c:pt idx="3657">
                  <c:v>97</c:v>
                </c:pt>
                <c:pt idx="3658">
                  <c:v>97</c:v>
                </c:pt>
                <c:pt idx="3659">
                  <c:v>97</c:v>
                </c:pt>
                <c:pt idx="3660">
                  <c:v>97</c:v>
                </c:pt>
                <c:pt idx="3661">
                  <c:v>97</c:v>
                </c:pt>
                <c:pt idx="3662">
                  <c:v>97</c:v>
                </c:pt>
                <c:pt idx="3663">
                  <c:v>97</c:v>
                </c:pt>
                <c:pt idx="3664">
                  <c:v>97</c:v>
                </c:pt>
                <c:pt idx="3665">
                  <c:v>97</c:v>
                </c:pt>
                <c:pt idx="3666">
                  <c:v>97</c:v>
                </c:pt>
                <c:pt idx="3667">
                  <c:v>97</c:v>
                </c:pt>
                <c:pt idx="3668">
                  <c:v>97</c:v>
                </c:pt>
                <c:pt idx="3669">
                  <c:v>97</c:v>
                </c:pt>
                <c:pt idx="3670">
                  <c:v>97</c:v>
                </c:pt>
                <c:pt idx="3671">
                  <c:v>97</c:v>
                </c:pt>
                <c:pt idx="3672">
                  <c:v>97</c:v>
                </c:pt>
                <c:pt idx="3673">
                  <c:v>97</c:v>
                </c:pt>
                <c:pt idx="3674">
                  <c:v>97</c:v>
                </c:pt>
                <c:pt idx="3675">
                  <c:v>97</c:v>
                </c:pt>
                <c:pt idx="3676">
                  <c:v>97</c:v>
                </c:pt>
                <c:pt idx="3677">
                  <c:v>97</c:v>
                </c:pt>
                <c:pt idx="3678">
                  <c:v>97</c:v>
                </c:pt>
                <c:pt idx="3679">
                  <c:v>97</c:v>
                </c:pt>
                <c:pt idx="3680">
                  <c:v>97</c:v>
                </c:pt>
                <c:pt idx="3681">
                  <c:v>97</c:v>
                </c:pt>
                <c:pt idx="3682">
                  <c:v>97</c:v>
                </c:pt>
                <c:pt idx="3683">
                  <c:v>97</c:v>
                </c:pt>
                <c:pt idx="3684">
                  <c:v>97</c:v>
                </c:pt>
                <c:pt idx="3685">
                  <c:v>97</c:v>
                </c:pt>
                <c:pt idx="3686">
                  <c:v>97</c:v>
                </c:pt>
                <c:pt idx="3687">
                  <c:v>97</c:v>
                </c:pt>
                <c:pt idx="3688">
                  <c:v>97</c:v>
                </c:pt>
                <c:pt idx="3689">
                  <c:v>97</c:v>
                </c:pt>
                <c:pt idx="3690">
                  <c:v>97</c:v>
                </c:pt>
                <c:pt idx="3691">
                  <c:v>97</c:v>
                </c:pt>
                <c:pt idx="3692">
                  <c:v>97</c:v>
                </c:pt>
                <c:pt idx="3693">
                  <c:v>97</c:v>
                </c:pt>
                <c:pt idx="3694">
                  <c:v>97</c:v>
                </c:pt>
                <c:pt idx="3695">
                  <c:v>97</c:v>
                </c:pt>
                <c:pt idx="3696">
                  <c:v>97</c:v>
                </c:pt>
                <c:pt idx="3697">
                  <c:v>97</c:v>
                </c:pt>
                <c:pt idx="3698">
                  <c:v>97</c:v>
                </c:pt>
                <c:pt idx="3699">
                  <c:v>97</c:v>
                </c:pt>
                <c:pt idx="3700">
                  <c:v>97</c:v>
                </c:pt>
                <c:pt idx="3701">
                  <c:v>97</c:v>
                </c:pt>
                <c:pt idx="3702">
                  <c:v>97</c:v>
                </c:pt>
                <c:pt idx="3703">
                  <c:v>97</c:v>
                </c:pt>
                <c:pt idx="3704">
                  <c:v>97</c:v>
                </c:pt>
                <c:pt idx="3705">
                  <c:v>97</c:v>
                </c:pt>
                <c:pt idx="3706">
                  <c:v>97</c:v>
                </c:pt>
                <c:pt idx="3707">
                  <c:v>97</c:v>
                </c:pt>
                <c:pt idx="3708">
                  <c:v>97</c:v>
                </c:pt>
                <c:pt idx="3709">
                  <c:v>97</c:v>
                </c:pt>
                <c:pt idx="3710">
                  <c:v>97</c:v>
                </c:pt>
                <c:pt idx="3711">
                  <c:v>97</c:v>
                </c:pt>
                <c:pt idx="3712">
                  <c:v>97</c:v>
                </c:pt>
                <c:pt idx="3713">
                  <c:v>97</c:v>
                </c:pt>
                <c:pt idx="3714">
                  <c:v>97</c:v>
                </c:pt>
                <c:pt idx="3715">
                  <c:v>97</c:v>
                </c:pt>
                <c:pt idx="3716">
                  <c:v>97</c:v>
                </c:pt>
                <c:pt idx="3717">
                  <c:v>97</c:v>
                </c:pt>
                <c:pt idx="3718">
                  <c:v>97</c:v>
                </c:pt>
                <c:pt idx="3719">
                  <c:v>97</c:v>
                </c:pt>
                <c:pt idx="3720">
                  <c:v>97</c:v>
                </c:pt>
                <c:pt idx="3721">
                  <c:v>97</c:v>
                </c:pt>
                <c:pt idx="3722">
                  <c:v>97</c:v>
                </c:pt>
                <c:pt idx="3723">
                  <c:v>97</c:v>
                </c:pt>
                <c:pt idx="3724">
                  <c:v>97</c:v>
                </c:pt>
                <c:pt idx="3725">
                  <c:v>97</c:v>
                </c:pt>
                <c:pt idx="3726">
                  <c:v>97</c:v>
                </c:pt>
                <c:pt idx="3727">
                  <c:v>97</c:v>
                </c:pt>
                <c:pt idx="3728">
                  <c:v>97</c:v>
                </c:pt>
                <c:pt idx="3729">
                  <c:v>97</c:v>
                </c:pt>
                <c:pt idx="3730">
                  <c:v>97</c:v>
                </c:pt>
                <c:pt idx="3731">
                  <c:v>97</c:v>
                </c:pt>
                <c:pt idx="3732">
                  <c:v>97</c:v>
                </c:pt>
                <c:pt idx="3733">
                  <c:v>97</c:v>
                </c:pt>
                <c:pt idx="3734">
                  <c:v>97</c:v>
                </c:pt>
                <c:pt idx="3735">
                  <c:v>97</c:v>
                </c:pt>
                <c:pt idx="3736">
                  <c:v>97</c:v>
                </c:pt>
                <c:pt idx="3737">
                  <c:v>97</c:v>
                </c:pt>
                <c:pt idx="3738">
                  <c:v>97</c:v>
                </c:pt>
                <c:pt idx="3739">
                  <c:v>97</c:v>
                </c:pt>
                <c:pt idx="3740">
                  <c:v>97</c:v>
                </c:pt>
                <c:pt idx="3741">
                  <c:v>97</c:v>
                </c:pt>
                <c:pt idx="3742">
                  <c:v>97</c:v>
                </c:pt>
                <c:pt idx="3743">
                  <c:v>97</c:v>
                </c:pt>
                <c:pt idx="3744">
                  <c:v>97</c:v>
                </c:pt>
                <c:pt idx="3745">
                  <c:v>97</c:v>
                </c:pt>
                <c:pt idx="3746">
                  <c:v>97</c:v>
                </c:pt>
                <c:pt idx="3747">
                  <c:v>97</c:v>
                </c:pt>
                <c:pt idx="3748">
                  <c:v>95</c:v>
                </c:pt>
                <c:pt idx="3749">
                  <c:v>95</c:v>
                </c:pt>
                <c:pt idx="3750">
                  <c:v>95</c:v>
                </c:pt>
                <c:pt idx="3751">
                  <c:v>95</c:v>
                </c:pt>
                <c:pt idx="3752">
                  <c:v>95</c:v>
                </c:pt>
                <c:pt idx="3753">
                  <c:v>95</c:v>
                </c:pt>
                <c:pt idx="3754">
                  <c:v>95</c:v>
                </c:pt>
                <c:pt idx="3755">
                  <c:v>95</c:v>
                </c:pt>
                <c:pt idx="3756">
                  <c:v>95</c:v>
                </c:pt>
                <c:pt idx="3757">
                  <c:v>95</c:v>
                </c:pt>
                <c:pt idx="3758">
                  <c:v>95</c:v>
                </c:pt>
                <c:pt idx="3759">
                  <c:v>95</c:v>
                </c:pt>
                <c:pt idx="3760">
                  <c:v>95</c:v>
                </c:pt>
                <c:pt idx="3761">
                  <c:v>95</c:v>
                </c:pt>
                <c:pt idx="3762">
                  <c:v>95</c:v>
                </c:pt>
                <c:pt idx="3763">
                  <c:v>95</c:v>
                </c:pt>
                <c:pt idx="3764">
                  <c:v>95</c:v>
                </c:pt>
                <c:pt idx="3765">
                  <c:v>95</c:v>
                </c:pt>
                <c:pt idx="3766">
                  <c:v>95</c:v>
                </c:pt>
                <c:pt idx="3767">
                  <c:v>95</c:v>
                </c:pt>
                <c:pt idx="3768">
                  <c:v>95</c:v>
                </c:pt>
                <c:pt idx="3769">
                  <c:v>95</c:v>
                </c:pt>
                <c:pt idx="3770">
                  <c:v>95</c:v>
                </c:pt>
                <c:pt idx="3771">
                  <c:v>95</c:v>
                </c:pt>
                <c:pt idx="3772">
                  <c:v>95</c:v>
                </c:pt>
                <c:pt idx="3773">
                  <c:v>95</c:v>
                </c:pt>
                <c:pt idx="3774">
                  <c:v>95</c:v>
                </c:pt>
                <c:pt idx="3775">
                  <c:v>95</c:v>
                </c:pt>
                <c:pt idx="3776">
                  <c:v>95</c:v>
                </c:pt>
                <c:pt idx="3777">
                  <c:v>95</c:v>
                </c:pt>
                <c:pt idx="3778">
                  <c:v>95</c:v>
                </c:pt>
                <c:pt idx="3779">
                  <c:v>95</c:v>
                </c:pt>
                <c:pt idx="3780">
                  <c:v>95</c:v>
                </c:pt>
                <c:pt idx="3781">
                  <c:v>95</c:v>
                </c:pt>
                <c:pt idx="3782">
                  <c:v>95</c:v>
                </c:pt>
                <c:pt idx="3783">
                  <c:v>95</c:v>
                </c:pt>
                <c:pt idx="3784">
                  <c:v>95</c:v>
                </c:pt>
                <c:pt idx="3785">
                  <c:v>95</c:v>
                </c:pt>
                <c:pt idx="3786">
                  <c:v>95</c:v>
                </c:pt>
                <c:pt idx="3787">
                  <c:v>95</c:v>
                </c:pt>
                <c:pt idx="3788">
                  <c:v>95</c:v>
                </c:pt>
                <c:pt idx="3789">
                  <c:v>95</c:v>
                </c:pt>
                <c:pt idx="3790">
                  <c:v>95</c:v>
                </c:pt>
                <c:pt idx="3791">
                  <c:v>95</c:v>
                </c:pt>
                <c:pt idx="3792">
                  <c:v>95</c:v>
                </c:pt>
                <c:pt idx="3793">
                  <c:v>95</c:v>
                </c:pt>
                <c:pt idx="3794">
                  <c:v>95</c:v>
                </c:pt>
                <c:pt idx="3795">
                  <c:v>95</c:v>
                </c:pt>
                <c:pt idx="3796">
                  <c:v>95</c:v>
                </c:pt>
                <c:pt idx="3797">
                  <c:v>95</c:v>
                </c:pt>
                <c:pt idx="3798">
                  <c:v>95</c:v>
                </c:pt>
                <c:pt idx="3799">
                  <c:v>95</c:v>
                </c:pt>
                <c:pt idx="3800">
                  <c:v>95</c:v>
                </c:pt>
                <c:pt idx="3801">
                  <c:v>95</c:v>
                </c:pt>
                <c:pt idx="3802">
                  <c:v>95</c:v>
                </c:pt>
                <c:pt idx="3803">
                  <c:v>95</c:v>
                </c:pt>
                <c:pt idx="3804">
                  <c:v>95</c:v>
                </c:pt>
                <c:pt idx="3805">
                  <c:v>95</c:v>
                </c:pt>
                <c:pt idx="3806">
                  <c:v>95</c:v>
                </c:pt>
                <c:pt idx="3807">
                  <c:v>95</c:v>
                </c:pt>
                <c:pt idx="3808">
                  <c:v>95</c:v>
                </c:pt>
                <c:pt idx="3809">
                  <c:v>95</c:v>
                </c:pt>
                <c:pt idx="3810">
                  <c:v>95</c:v>
                </c:pt>
                <c:pt idx="3811">
                  <c:v>95</c:v>
                </c:pt>
                <c:pt idx="3812">
                  <c:v>95</c:v>
                </c:pt>
                <c:pt idx="3813">
                  <c:v>95</c:v>
                </c:pt>
                <c:pt idx="3814">
                  <c:v>95</c:v>
                </c:pt>
                <c:pt idx="3815">
                  <c:v>95</c:v>
                </c:pt>
                <c:pt idx="3816">
                  <c:v>95</c:v>
                </c:pt>
                <c:pt idx="3817">
                  <c:v>95</c:v>
                </c:pt>
                <c:pt idx="3818">
                  <c:v>95</c:v>
                </c:pt>
                <c:pt idx="3819">
                  <c:v>95</c:v>
                </c:pt>
                <c:pt idx="3820">
                  <c:v>95</c:v>
                </c:pt>
                <c:pt idx="3821">
                  <c:v>95</c:v>
                </c:pt>
                <c:pt idx="3822">
                  <c:v>95</c:v>
                </c:pt>
                <c:pt idx="3823">
                  <c:v>95</c:v>
                </c:pt>
                <c:pt idx="3824">
                  <c:v>95</c:v>
                </c:pt>
                <c:pt idx="3825">
                  <c:v>95</c:v>
                </c:pt>
                <c:pt idx="3826">
                  <c:v>95</c:v>
                </c:pt>
                <c:pt idx="3827">
                  <c:v>95</c:v>
                </c:pt>
                <c:pt idx="3828">
                  <c:v>95</c:v>
                </c:pt>
                <c:pt idx="3829">
                  <c:v>95</c:v>
                </c:pt>
                <c:pt idx="3830">
                  <c:v>95</c:v>
                </c:pt>
                <c:pt idx="3831">
                  <c:v>95</c:v>
                </c:pt>
                <c:pt idx="3832">
                  <c:v>95</c:v>
                </c:pt>
                <c:pt idx="3833">
                  <c:v>95</c:v>
                </c:pt>
                <c:pt idx="3834">
                  <c:v>95</c:v>
                </c:pt>
                <c:pt idx="3835">
                  <c:v>95</c:v>
                </c:pt>
                <c:pt idx="3836">
                  <c:v>95</c:v>
                </c:pt>
                <c:pt idx="3837">
                  <c:v>95</c:v>
                </c:pt>
                <c:pt idx="3838">
                  <c:v>95</c:v>
                </c:pt>
                <c:pt idx="3839">
                  <c:v>95</c:v>
                </c:pt>
                <c:pt idx="3840">
                  <c:v>95</c:v>
                </c:pt>
                <c:pt idx="3841">
                  <c:v>95</c:v>
                </c:pt>
                <c:pt idx="3842">
                  <c:v>95</c:v>
                </c:pt>
                <c:pt idx="3843">
                  <c:v>95</c:v>
                </c:pt>
                <c:pt idx="3844">
                  <c:v>95</c:v>
                </c:pt>
                <c:pt idx="3845">
                  <c:v>95</c:v>
                </c:pt>
                <c:pt idx="3846">
                  <c:v>95</c:v>
                </c:pt>
                <c:pt idx="3847">
                  <c:v>95</c:v>
                </c:pt>
                <c:pt idx="3848">
                  <c:v>95</c:v>
                </c:pt>
                <c:pt idx="3849">
                  <c:v>95</c:v>
                </c:pt>
                <c:pt idx="3850">
                  <c:v>95</c:v>
                </c:pt>
                <c:pt idx="3851">
                  <c:v>95</c:v>
                </c:pt>
                <c:pt idx="3852">
                  <c:v>95</c:v>
                </c:pt>
                <c:pt idx="3853">
                  <c:v>95</c:v>
                </c:pt>
                <c:pt idx="3854">
                  <c:v>95</c:v>
                </c:pt>
                <c:pt idx="3855">
                  <c:v>95</c:v>
                </c:pt>
                <c:pt idx="3856">
                  <c:v>95</c:v>
                </c:pt>
                <c:pt idx="3857">
                  <c:v>95</c:v>
                </c:pt>
                <c:pt idx="3858">
                  <c:v>95</c:v>
                </c:pt>
                <c:pt idx="3859">
                  <c:v>95</c:v>
                </c:pt>
                <c:pt idx="3860">
                  <c:v>95</c:v>
                </c:pt>
                <c:pt idx="3861">
                  <c:v>95</c:v>
                </c:pt>
                <c:pt idx="3862">
                  <c:v>95</c:v>
                </c:pt>
                <c:pt idx="3863">
                  <c:v>95</c:v>
                </c:pt>
                <c:pt idx="3864">
                  <c:v>95</c:v>
                </c:pt>
                <c:pt idx="3865">
                  <c:v>95</c:v>
                </c:pt>
                <c:pt idx="3866">
                  <c:v>95</c:v>
                </c:pt>
                <c:pt idx="3867">
                  <c:v>95</c:v>
                </c:pt>
                <c:pt idx="3868">
                  <c:v>95</c:v>
                </c:pt>
                <c:pt idx="3869">
                  <c:v>95</c:v>
                </c:pt>
                <c:pt idx="3870">
                  <c:v>95</c:v>
                </c:pt>
                <c:pt idx="3871">
                  <c:v>95</c:v>
                </c:pt>
                <c:pt idx="3872">
                  <c:v>95</c:v>
                </c:pt>
                <c:pt idx="3873">
                  <c:v>95</c:v>
                </c:pt>
                <c:pt idx="3874">
                  <c:v>95</c:v>
                </c:pt>
                <c:pt idx="3875">
                  <c:v>95</c:v>
                </c:pt>
                <c:pt idx="3876">
                  <c:v>95</c:v>
                </c:pt>
                <c:pt idx="3877">
                  <c:v>95</c:v>
                </c:pt>
                <c:pt idx="3878">
                  <c:v>95</c:v>
                </c:pt>
                <c:pt idx="3879">
                  <c:v>95</c:v>
                </c:pt>
                <c:pt idx="3880">
                  <c:v>95</c:v>
                </c:pt>
                <c:pt idx="3881">
                  <c:v>95</c:v>
                </c:pt>
                <c:pt idx="3882">
                  <c:v>95</c:v>
                </c:pt>
                <c:pt idx="3883">
                  <c:v>95</c:v>
                </c:pt>
                <c:pt idx="3884">
                  <c:v>95</c:v>
                </c:pt>
                <c:pt idx="3885">
                  <c:v>95</c:v>
                </c:pt>
                <c:pt idx="3886">
                  <c:v>95</c:v>
                </c:pt>
                <c:pt idx="3887">
                  <c:v>95</c:v>
                </c:pt>
                <c:pt idx="3888">
                  <c:v>95</c:v>
                </c:pt>
                <c:pt idx="3889">
                  <c:v>95</c:v>
                </c:pt>
                <c:pt idx="3890">
                  <c:v>95</c:v>
                </c:pt>
                <c:pt idx="3891">
                  <c:v>95</c:v>
                </c:pt>
                <c:pt idx="3892">
                  <c:v>95</c:v>
                </c:pt>
                <c:pt idx="3893">
                  <c:v>95</c:v>
                </c:pt>
                <c:pt idx="3894">
                  <c:v>95</c:v>
                </c:pt>
                <c:pt idx="3895">
                  <c:v>95</c:v>
                </c:pt>
                <c:pt idx="3896">
                  <c:v>95</c:v>
                </c:pt>
                <c:pt idx="3897">
                  <c:v>95</c:v>
                </c:pt>
                <c:pt idx="3898">
                  <c:v>95</c:v>
                </c:pt>
                <c:pt idx="3899">
                  <c:v>95</c:v>
                </c:pt>
                <c:pt idx="3900">
                  <c:v>95</c:v>
                </c:pt>
                <c:pt idx="3901">
                  <c:v>95</c:v>
                </c:pt>
                <c:pt idx="3902">
                  <c:v>95</c:v>
                </c:pt>
                <c:pt idx="3903">
                  <c:v>95</c:v>
                </c:pt>
                <c:pt idx="3904">
                  <c:v>95</c:v>
                </c:pt>
                <c:pt idx="3905">
                  <c:v>95</c:v>
                </c:pt>
                <c:pt idx="3906">
                  <c:v>95</c:v>
                </c:pt>
                <c:pt idx="3907">
                  <c:v>95</c:v>
                </c:pt>
                <c:pt idx="3908">
                  <c:v>95</c:v>
                </c:pt>
                <c:pt idx="3909">
                  <c:v>95</c:v>
                </c:pt>
                <c:pt idx="3910">
                  <c:v>95</c:v>
                </c:pt>
                <c:pt idx="3911">
                  <c:v>95</c:v>
                </c:pt>
                <c:pt idx="3912">
                  <c:v>95</c:v>
                </c:pt>
                <c:pt idx="3913">
                  <c:v>95</c:v>
                </c:pt>
                <c:pt idx="3914">
                  <c:v>95</c:v>
                </c:pt>
                <c:pt idx="3915">
                  <c:v>95</c:v>
                </c:pt>
                <c:pt idx="3916">
                  <c:v>95</c:v>
                </c:pt>
                <c:pt idx="3917">
                  <c:v>95</c:v>
                </c:pt>
                <c:pt idx="3918">
                  <c:v>95</c:v>
                </c:pt>
                <c:pt idx="3919">
                  <c:v>95</c:v>
                </c:pt>
                <c:pt idx="3920">
                  <c:v>95</c:v>
                </c:pt>
                <c:pt idx="3921">
                  <c:v>95</c:v>
                </c:pt>
                <c:pt idx="3922">
                  <c:v>95</c:v>
                </c:pt>
                <c:pt idx="3923">
                  <c:v>95</c:v>
                </c:pt>
                <c:pt idx="3924">
                  <c:v>95</c:v>
                </c:pt>
                <c:pt idx="3925">
                  <c:v>95</c:v>
                </c:pt>
                <c:pt idx="3926">
                  <c:v>95</c:v>
                </c:pt>
                <c:pt idx="3927">
                  <c:v>95</c:v>
                </c:pt>
                <c:pt idx="3928">
                  <c:v>95</c:v>
                </c:pt>
                <c:pt idx="3929">
                  <c:v>95</c:v>
                </c:pt>
                <c:pt idx="3930">
                  <c:v>95</c:v>
                </c:pt>
                <c:pt idx="3931">
                  <c:v>95</c:v>
                </c:pt>
                <c:pt idx="3932">
                  <c:v>95</c:v>
                </c:pt>
                <c:pt idx="3933">
                  <c:v>95</c:v>
                </c:pt>
                <c:pt idx="3934">
                  <c:v>95</c:v>
                </c:pt>
                <c:pt idx="3935">
                  <c:v>95</c:v>
                </c:pt>
                <c:pt idx="3936">
                  <c:v>95</c:v>
                </c:pt>
                <c:pt idx="3937">
                  <c:v>95</c:v>
                </c:pt>
                <c:pt idx="3938">
                  <c:v>95</c:v>
                </c:pt>
                <c:pt idx="3939">
                  <c:v>95</c:v>
                </c:pt>
                <c:pt idx="3940">
                  <c:v>95</c:v>
                </c:pt>
                <c:pt idx="3941">
                  <c:v>95</c:v>
                </c:pt>
                <c:pt idx="3942">
                  <c:v>95</c:v>
                </c:pt>
                <c:pt idx="3943">
                  <c:v>95</c:v>
                </c:pt>
                <c:pt idx="3944">
                  <c:v>95</c:v>
                </c:pt>
                <c:pt idx="3945">
                  <c:v>95</c:v>
                </c:pt>
                <c:pt idx="3946">
                  <c:v>95</c:v>
                </c:pt>
                <c:pt idx="3947">
                  <c:v>95</c:v>
                </c:pt>
                <c:pt idx="3948">
                  <c:v>95</c:v>
                </c:pt>
                <c:pt idx="3949">
                  <c:v>95</c:v>
                </c:pt>
                <c:pt idx="3950">
                  <c:v>95</c:v>
                </c:pt>
                <c:pt idx="3951">
                  <c:v>95</c:v>
                </c:pt>
                <c:pt idx="3952">
                  <c:v>95</c:v>
                </c:pt>
                <c:pt idx="3953">
                  <c:v>95</c:v>
                </c:pt>
                <c:pt idx="3954">
                  <c:v>95</c:v>
                </c:pt>
                <c:pt idx="3955">
                  <c:v>95</c:v>
                </c:pt>
                <c:pt idx="3956">
                  <c:v>95</c:v>
                </c:pt>
                <c:pt idx="3957">
                  <c:v>95</c:v>
                </c:pt>
                <c:pt idx="3958">
                  <c:v>95</c:v>
                </c:pt>
                <c:pt idx="3959">
                  <c:v>95</c:v>
                </c:pt>
                <c:pt idx="3960">
                  <c:v>95</c:v>
                </c:pt>
                <c:pt idx="3961">
                  <c:v>95</c:v>
                </c:pt>
                <c:pt idx="3962">
                  <c:v>95</c:v>
                </c:pt>
                <c:pt idx="3963">
                  <c:v>95</c:v>
                </c:pt>
                <c:pt idx="3964">
                  <c:v>95</c:v>
                </c:pt>
                <c:pt idx="3965">
                  <c:v>95</c:v>
                </c:pt>
                <c:pt idx="3966">
                  <c:v>95</c:v>
                </c:pt>
                <c:pt idx="3967">
                  <c:v>95</c:v>
                </c:pt>
                <c:pt idx="3968">
                  <c:v>95</c:v>
                </c:pt>
                <c:pt idx="3969">
                  <c:v>95</c:v>
                </c:pt>
                <c:pt idx="3970">
                  <c:v>95</c:v>
                </c:pt>
                <c:pt idx="3971">
                  <c:v>95</c:v>
                </c:pt>
                <c:pt idx="3972">
                  <c:v>95</c:v>
                </c:pt>
                <c:pt idx="3973">
                  <c:v>95</c:v>
                </c:pt>
                <c:pt idx="3974">
                  <c:v>95</c:v>
                </c:pt>
                <c:pt idx="3975">
                  <c:v>95</c:v>
                </c:pt>
                <c:pt idx="3976">
                  <c:v>95</c:v>
                </c:pt>
                <c:pt idx="3977">
                  <c:v>95</c:v>
                </c:pt>
                <c:pt idx="3978">
                  <c:v>95</c:v>
                </c:pt>
                <c:pt idx="3979">
                  <c:v>95</c:v>
                </c:pt>
                <c:pt idx="3980">
                  <c:v>95</c:v>
                </c:pt>
                <c:pt idx="3981">
                  <c:v>95</c:v>
                </c:pt>
                <c:pt idx="3982">
                  <c:v>95</c:v>
                </c:pt>
                <c:pt idx="3983">
                  <c:v>95</c:v>
                </c:pt>
                <c:pt idx="3984">
                  <c:v>95</c:v>
                </c:pt>
                <c:pt idx="3985">
                  <c:v>95</c:v>
                </c:pt>
                <c:pt idx="3986">
                  <c:v>95</c:v>
                </c:pt>
                <c:pt idx="3987">
                  <c:v>95</c:v>
                </c:pt>
                <c:pt idx="3988">
                  <c:v>95</c:v>
                </c:pt>
                <c:pt idx="3989">
                  <c:v>95</c:v>
                </c:pt>
                <c:pt idx="3990">
                  <c:v>95</c:v>
                </c:pt>
                <c:pt idx="3991">
                  <c:v>95</c:v>
                </c:pt>
                <c:pt idx="3992">
                  <c:v>95</c:v>
                </c:pt>
                <c:pt idx="3993">
                  <c:v>95</c:v>
                </c:pt>
                <c:pt idx="3994">
                  <c:v>95</c:v>
                </c:pt>
                <c:pt idx="3995">
                  <c:v>95</c:v>
                </c:pt>
                <c:pt idx="3996">
                  <c:v>95</c:v>
                </c:pt>
                <c:pt idx="3997">
                  <c:v>95</c:v>
                </c:pt>
                <c:pt idx="3998">
                  <c:v>95</c:v>
                </c:pt>
                <c:pt idx="3999">
                  <c:v>95</c:v>
                </c:pt>
                <c:pt idx="4000">
                  <c:v>95</c:v>
                </c:pt>
                <c:pt idx="4001">
                  <c:v>95</c:v>
                </c:pt>
                <c:pt idx="4002">
                  <c:v>95</c:v>
                </c:pt>
                <c:pt idx="4003">
                  <c:v>95</c:v>
                </c:pt>
                <c:pt idx="4004">
                  <c:v>96</c:v>
                </c:pt>
                <c:pt idx="4005">
                  <c:v>96</c:v>
                </c:pt>
                <c:pt idx="4006">
                  <c:v>96</c:v>
                </c:pt>
                <c:pt idx="4007">
                  <c:v>96</c:v>
                </c:pt>
                <c:pt idx="4008">
                  <c:v>96</c:v>
                </c:pt>
                <c:pt idx="4009">
                  <c:v>96</c:v>
                </c:pt>
                <c:pt idx="4010">
                  <c:v>96</c:v>
                </c:pt>
                <c:pt idx="4011">
                  <c:v>96</c:v>
                </c:pt>
                <c:pt idx="4012">
                  <c:v>96</c:v>
                </c:pt>
                <c:pt idx="4013">
                  <c:v>96</c:v>
                </c:pt>
                <c:pt idx="4014">
                  <c:v>96</c:v>
                </c:pt>
                <c:pt idx="4015">
                  <c:v>96</c:v>
                </c:pt>
                <c:pt idx="4016">
                  <c:v>96</c:v>
                </c:pt>
                <c:pt idx="4017">
                  <c:v>96</c:v>
                </c:pt>
                <c:pt idx="4018">
                  <c:v>96</c:v>
                </c:pt>
                <c:pt idx="4019">
                  <c:v>96</c:v>
                </c:pt>
                <c:pt idx="4020">
                  <c:v>96</c:v>
                </c:pt>
                <c:pt idx="4021">
                  <c:v>96</c:v>
                </c:pt>
                <c:pt idx="4022">
                  <c:v>96</c:v>
                </c:pt>
                <c:pt idx="4023">
                  <c:v>96</c:v>
                </c:pt>
                <c:pt idx="4024">
                  <c:v>96</c:v>
                </c:pt>
                <c:pt idx="4025">
                  <c:v>96</c:v>
                </c:pt>
                <c:pt idx="4026">
                  <c:v>96</c:v>
                </c:pt>
                <c:pt idx="4027">
                  <c:v>96</c:v>
                </c:pt>
                <c:pt idx="4028">
                  <c:v>96</c:v>
                </c:pt>
                <c:pt idx="4029">
                  <c:v>96</c:v>
                </c:pt>
                <c:pt idx="4030">
                  <c:v>96</c:v>
                </c:pt>
                <c:pt idx="4031">
                  <c:v>96</c:v>
                </c:pt>
                <c:pt idx="4032">
                  <c:v>96</c:v>
                </c:pt>
                <c:pt idx="4033">
                  <c:v>96</c:v>
                </c:pt>
                <c:pt idx="4034">
                  <c:v>96</c:v>
                </c:pt>
                <c:pt idx="4035">
                  <c:v>96</c:v>
                </c:pt>
                <c:pt idx="4036">
                  <c:v>96</c:v>
                </c:pt>
                <c:pt idx="4037">
                  <c:v>96</c:v>
                </c:pt>
                <c:pt idx="4038">
                  <c:v>96</c:v>
                </c:pt>
                <c:pt idx="4039">
                  <c:v>96</c:v>
                </c:pt>
                <c:pt idx="4040">
                  <c:v>96</c:v>
                </c:pt>
                <c:pt idx="4041">
                  <c:v>96</c:v>
                </c:pt>
                <c:pt idx="4042">
                  <c:v>96</c:v>
                </c:pt>
                <c:pt idx="4043">
                  <c:v>96</c:v>
                </c:pt>
                <c:pt idx="4044">
                  <c:v>96</c:v>
                </c:pt>
                <c:pt idx="4045">
                  <c:v>96</c:v>
                </c:pt>
                <c:pt idx="4046">
                  <c:v>96</c:v>
                </c:pt>
                <c:pt idx="4047">
                  <c:v>96</c:v>
                </c:pt>
                <c:pt idx="4048">
                  <c:v>96</c:v>
                </c:pt>
                <c:pt idx="4049">
                  <c:v>96</c:v>
                </c:pt>
                <c:pt idx="4050">
                  <c:v>96</c:v>
                </c:pt>
                <c:pt idx="4051">
                  <c:v>96</c:v>
                </c:pt>
                <c:pt idx="4052">
                  <c:v>96</c:v>
                </c:pt>
                <c:pt idx="4053">
                  <c:v>96</c:v>
                </c:pt>
                <c:pt idx="4054">
                  <c:v>96</c:v>
                </c:pt>
                <c:pt idx="4055">
                  <c:v>96</c:v>
                </c:pt>
                <c:pt idx="4056">
                  <c:v>96</c:v>
                </c:pt>
                <c:pt idx="4057">
                  <c:v>96</c:v>
                </c:pt>
                <c:pt idx="4058">
                  <c:v>96</c:v>
                </c:pt>
                <c:pt idx="4059">
                  <c:v>96</c:v>
                </c:pt>
                <c:pt idx="4060">
                  <c:v>96</c:v>
                </c:pt>
                <c:pt idx="4061">
                  <c:v>96</c:v>
                </c:pt>
                <c:pt idx="4062">
                  <c:v>96</c:v>
                </c:pt>
                <c:pt idx="4063">
                  <c:v>96</c:v>
                </c:pt>
                <c:pt idx="4064">
                  <c:v>96</c:v>
                </c:pt>
                <c:pt idx="4065">
                  <c:v>96</c:v>
                </c:pt>
                <c:pt idx="4066">
                  <c:v>96</c:v>
                </c:pt>
                <c:pt idx="4067">
                  <c:v>96</c:v>
                </c:pt>
                <c:pt idx="4068">
                  <c:v>96</c:v>
                </c:pt>
                <c:pt idx="4069">
                  <c:v>96</c:v>
                </c:pt>
                <c:pt idx="4070">
                  <c:v>96</c:v>
                </c:pt>
                <c:pt idx="4071">
                  <c:v>96</c:v>
                </c:pt>
                <c:pt idx="4072">
                  <c:v>96</c:v>
                </c:pt>
                <c:pt idx="4073">
                  <c:v>96</c:v>
                </c:pt>
                <c:pt idx="4074">
                  <c:v>96</c:v>
                </c:pt>
                <c:pt idx="4075">
                  <c:v>96</c:v>
                </c:pt>
                <c:pt idx="4076">
                  <c:v>96</c:v>
                </c:pt>
                <c:pt idx="4077">
                  <c:v>96</c:v>
                </c:pt>
                <c:pt idx="4078">
                  <c:v>96</c:v>
                </c:pt>
                <c:pt idx="4079">
                  <c:v>96</c:v>
                </c:pt>
                <c:pt idx="4080">
                  <c:v>96</c:v>
                </c:pt>
                <c:pt idx="4081">
                  <c:v>96</c:v>
                </c:pt>
                <c:pt idx="4082">
                  <c:v>96</c:v>
                </c:pt>
                <c:pt idx="4083">
                  <c:v>96</c:v>
                </c:pt>
                <c:pt idx="4084">
                  <c:v>96</c:v>
                </c:pt>
                <c:pt idx="4085">
                  <c:v>96</c:v>
                </c:pt>
                <c:pt idx="4086">
                  <c:v>96</c:v>
                </c:pt>
                <c:pt idx="4087">
                  <c:v>96</c:v>
                </c:pt>
                <c:pt idx="4088">
                  <c:v>96</c:v>
                </c:pt>
                <c:pt idx="4089">
                  <c:v>96</c:v>
                </c:pt>
                <c:pt idx="4090">
                  <c:v>96</c:v>
                </c:pt>
                <c:pt idx="4091">
                  <c:v>96</c:v>
                </c:pt>
                <c:pt idx="4092">
                  <c:v>96</c:v>
                </c:pt>
                <c:pt idx="4093">
                  <c:v>96</c:v>
                </c:pt>
                <c:pt idx="4094">
                  <c:v>96</c:v>
                </c:pt>
                <c:pt idx="4095">
                  <c:v>96</c:v>
                </c:pt>
                <c:pt idx="4096">
                  <c:v>96</c:v>
                </c:pt>
                <c:pt idx="4097">
                  <c:v>96</c:v>
                </c:pt>
                <c:pt idx="4098">
                  <c:v>96</c:v>
                </c:pt>
                <c:pt idx="4099">
                  <c:v>96</c:v>
                </c:pt>
                <c:pt idx="4100">
                  <c:v>96</c:v>
                </c:pt>
                <c:pt idx="4101">
                  <c:v>96</c:v>
                </c:pt>
                <c:pt idx="4102">
                  <c:v>96</c:v>
                </c:pt>
                <c:pt idx="4103">
                  <c:v>96</c:v>
                </c:pt>
                <c:pt idx="4104">
                  <c:v>96</c:v>
                </c:pt>
                <c:pt idx="4105">
                  <c:v>96</c:v>
                </c:pt>
                <c:pt idx="4106">
                  <c:v>96</c:v>
                </c:pt>
                <c:pt idx="4107">
                  <c:v>96</c:v>
                </c:pt>
                <c:pt idx="4108">
                  <c:v>96</c:v>
                </c:pt>
                <c:pt idx="4109">
                  <c:v>96</c:v>
                </c:pt>
                <c:pt idx="4110">
                  <c:v>96</c:v>
                </c:pt>
                <c:pt idx="4111">
                  <c:v>96</c:v>
                </c:pt>
                <c:pt idx="4112">
                  <c:v>96</c:v>
                </c:pt>
                <c:pt idx="4113">
                  <c:v>96</c:v>
                </c:pt>
                <c:pt idx="4114">
                  <c:v>96</c:v>
                </c:pt>
                <c:pt idx="4115">
                  <c:v>96</c:v>
                </c:pt>
                <c:pt idx="4116">
                  <c:v>96</c:v>
                </c:pt>
                <c:pt idx="4117">
                  <c:v>96</c:v>
                </c:pt>
                <c:pt idx="4118">
                  <c:v>96</c:v>
                </c:pt>
                <c:pt idx="4119">
                  <c:v>96</c:v>
                </c:pt>
                <c:pt idx="4120">
                  <c:v>96</c:v>
                </c:pt>
                <c:pt idx="4121">
                  <c:v>96</c:v>
                </c:pt>
                <c:pt idx="4122">
                  <c:v>96</c:v>
                </c:pt>
                <c:pt idx="4123">
                  <c:v>96</c:v>
                </c:pt>
                <c:pt idx="4124">
                  <c:v>96</c:v>
                </c:pt>
                <c:pt idx="4125">
                  <c:v>96</c:v>
                </c:pt>
                <c:pt idx="4126">
                  <c:v>96</c:v>
                </c:pt>
                <c:pt idx="4127">
                  <c:v>96</c:v>
                </c:pt>
                <c:pt idx="4128">
                  <c:v>96</c:v>
                </c:pt>
                <c:pt idx="4129">
                  <c:v>96</c:v>
                </c:pt>
                <c:pt idx="4130">
                  <c:v>96</c:v>
                </c:pt>
                <c:pt idx="4131">
                  <c:v>96</c:v>
                </c:pt>
                <c:pt idx="4132">
                  <c:v>96</c:v>
                </c:pt>
                <c:pt idx="4133">
                  <c:v>96</c:v>
                </c:pt>
                <c:pt idx="4134">
                  <c:v>96</c:v>
                </c:pt>
                <c:pt idx="4135">
                  <c:v>96</c:v>
                </c:pt>
                <c:pt idx="4136">
                  <c:v>96</c:v>
                </c:pt>
                <c:pt idx="4137">
                  <c:v>96</c:v>
                </c:pt>
                <c:pt idx="4138">
                  <c:v>96</c:v>
                </c:pt>
                <c:pt idx="4139">
                  <c:v>96</c:v>
                </c:pt>
                <c:pt idx="4140">
                  <c:v>96</c:v>
                </c:pt>
                <c:pt idx="4141">
                  <c:v>96</c:v>
                </c:pt>
                <c:pt idx="4142">
                  <c:v>96</c:v>
                </c:pt>
                <c:pt idx="4143">
                  <c:v>96</c:v>
                </c:pt>
                <c:pt idx="4144">
                  <c:v>96</c:v>
                </c:pt>
                <c:pt idx="4145">
                  <c:v>96</c:v>
                </c:pt>
                <c:pt idx="4146">
                  <c:v>96</c:v>
                </c:pt>
                <c:pt idx="4147">
                  <c:v>96</c:v>
                </c:pt>
                <c:pt idx="4148">
                  <c:v>96</c:v>
                </c:pt>
                <c:pt idx="4149">
                  <c:v>96</c:v>
                </c:pt>
                <c:pt idx="4150">
                  <c:v>96</c:v>
                </c:pt>
                <c:pt idx="4151">
                  <c:v>96</c:v>
                </c:pt>
                <c:pt idx="4152">
                  <c:v>96</c:v>
                </c:pt>
                <c:pt idx="4153">
                  <c:v>96</c:v>
                </c:pt>
                <c:pt idx="4154">
                  <c:v>96</c:v>
                </c:pt>
                <c:pt idx="4155">
                  <c:v>96</c:v>
                </c:pt>
                <c:pt idx="4156">
                  <c:v>96</c:v>
                </c:pt>
                <c:pt idx="4157">
                  <c:v>96</c:v>
                </c:pt>
                <c:pt idx="4158">
                  <c:v>96</c:v>
                </c:pt>
                <c:pt idx="4159">
                  <c:v>96</c:v>
                </c:pt>
                <c:pt idx="4160">
                  <c:v>96</c:v>
                </c:pt>
                <c:pt idx="4161">
                  <c:v>96</c:v>
                </c:pt>
                <c:pt idx="4162">
                  <c:v>96</c:v>
                </c:pt>
                <c:pt idx="4163">
                  <c:v>96</c:v>
                </c:pt>
                <c:pt idx="4164">
                  <c:v>96</c:v>
                </c:pt>
                <c:pt idx="4165">
                  <c:v>96</c:v>
                </c:pt>
                <c:pt idx="4166">
                  <c:v>96</c:v>
                </c:pt>
                <c:pt idx="4167">
                  <c:v>96</c:v>
                </c:pt>
                <c:pt idx="4168">
                  <c:v>96</c:v>
                </c:pt>
                <c:pt idx="4169">
                  <c:v>96</c:v>
                </c:pt>
                <c:pt idx="4170">
                  <c:v>96</c:v>
                </c:pt>
                <c:pt idx="4171">
                  <c:v>96</c:v>
                </c:pt>
                <c:pt idx="4172">
                  <c:v>96</c:v>
                </c:pt>
                <c:pt idx="4173">
                  <c:v>96</c:v>
                </c:pt>
                <c:pt idx="4174">
                  <c:v>96</c:v>
                </c:pt>
                <c:pt idx="4175">
                  <c:v>96</c:v>
                </c:pt>
                <c:pt idx="4176">
                  <c:v>96</c:v>
                </c:pt>
                <c:pt idx="4177">
                  <c:v>96</c:v>
                </c:pt>
                <c:pt idx="4178">
                  <c:v>96</c:v>
                </c:pt>
                <c:pt idx="4179">
                  <c:v>96</c:v>
                </c:pt>
                <c:pt idx="4180">
                  <c:v>96</c:v>
                </c:pt>
                <c:pt idx="4181">
                  <c:v>96</c:v>
                </c:pt>
                <c:pt idx="4182">
                  <c:v>96</c:v>
                </c:pt>
                <c:pt idx="4183">
                  <c:v>96</c:v>
                </c:pt>
                <c:pt idx="4184">
                  <c:v>96</c:v>
                </c:pt>
                <c:pt idx="4185">
                  <c:v>96</c:v>
                </c:pt>
                <c:pt idx="4186">
                  <c:v>96</c:v>
                </c:pt>
                <c:pt idx="4187">
                  <c:v>96</c:v>
                </c:pt>
                <c:pt idx="4188">
                  <c:v>96</c:v>
                </c:pt>
                <c:pt idx="4189">
                  <c:v>96</c:v>
                </c:pt>
                <c:pt idx="4190">
                  <c:v>96</c:v>
                </c:pt>
                <c:pt idx="4191">
                  <c:v>96</c:v>
                </c:pt>
                <c:pt idx="4192">
                  <c:v>96</c:v>
                </c:pt>
                <c:pt idx="4193">
                  <c:v>96</c:v>
                </c:pt>
                <c:pt idx="4194">
                  <c:v>96</c:v>
                </c:pt>
                <c:pt idx="4195">
                  <c:v>96</c:v>
                </c:pt>
                <c:pt idx="4196">
                  <c:v>96</c:v>
                </c:pt>
                <c:pt idx="4197">
                  <c:v>96</c:v>
                </c:pt>
                <c:pt idx="4198">
                  <c:v>96</c:v>
                </c:pt>
                <c:pt idx="4199">
                  <c:v>96</c:v>
                </c:pt>
                <c:pt idx="4200">
                  <c:v>96</c:v>
                </c:pt>
                <c:pt idx="4201">
                  <c:v>96</c:v>
                </c:pt>
                <c:pt idx="4202">
                  <c:v>96</c:v>
                </c:pt>
                <c:pt idx="4203">
                  <c:v>96</c:v>
                </c:pt>
                <c:pt idx="4204">
                  <c:v>96</c:v>
                </c:pt>
                <c:pt idx="4205">
                  <c:v>96</c:v>
                </c:pt>
                <c:pt idx="4206">
                  <c:v>96</c:v>
                </c:pt>
                <c:pt idx="4207">
                  <c:v>96</c:v>
                </c:pt>
                <c:pt idx="4208">
                  <c:v>96</c:v>
                </c:pt>
                <c:pt idx="4209">
                  <c:v>96</c:v>
                </c:pt>
                <c:pt idx="4210">
                  <c:v>96</c:v>
                </c:pt>
                <c:pt idx="4211">
                  <c:v>96</c:v>
                </c:pt>
                <c:pt idx="4212">
                  <c:v>96</c:v>
                </c:pt>
                <c:pt idx="4213">
                  <c:v>96</c:v>
                </c:pt>
                <c:pt idx="4214">
                  <c:v>96</c:v>
                </c:pt>
                <c:pt idx="4215">
                  <c:v>96</c:v>
                </c:pt>
                <c:pt idx="4216">
                  <c:v>96</c:v>
                </c:pt>
                <c:pt idx="4217">
                  <c:v>96</c:v>
                </c:pt>
                <c:pt idx="4218">
                  <c:v>96</c:v>
                </c:pt>
                <c:pt idx="4219">
                  <c:v>96</c:v>
                </c:pt>
                <c:pt idx="4220">
                  <c:v>96</c:v>
                </c:pt>
                <c:pt idx="4221">
                  <c:v>96</c:v>
                </c:pt>
                <c:pt idx="4222">
                  <c:v>96</c:v>
                </c:pt>
                <c:pt idx="4223">
                  <c:v>96</c:v>
                </c:pt>
                <c:pt idx="4224">
                  <c:v>96</c:v>
                </c:pt>
                <c:pt idx="4225">
                  <c:v>96</c:v>
                </c:pt>
                <c:pt idx="4226">
                  <c:v>96</c:v>
                </c:pt>
                <c:pt idx="4227">
                  <c:v>96</c:v>
                </c:pt>
                <c:pt idx="4228">
                  <c:v>96</c:v>
                </c:pt>
                <c:pt idx="4229">
                  <c:v>96</c:v>
                </c:pt>
                <c:pt idx="4230">
                  <c:v>96</c:v>
                </c:pt>
                <c:pt idx="4231">
                  <c:v>96</c:v>
                </c:pt>
                <c:pt idx="4232">
                  <c:v>96</c:v>
                </c:pt>
                <c:pt idx="4233">
                  <c:v>96</c:v>
                </c:pt>
                <c:pt idx="4234">
                  <c:v>96</c:v>
                </c:pt>
                <c:pt idx="4235">
                  <c:v>96</c:v>
                </c:pt>
                <c:pt idx="4236">
                  <c:v>96</c:v>
                </c:pt>
                <c:pt idx="4237">
                  <c:v>96</c:v>
                </c:pt>
                <c:pt idx="4238">
                  <c:v>96</c:v>
                </c:pt>
                <c:pt idx="4239">
                  <c:v>96</c:v>
                </c:pt>
                <c:pt idx="4240">
                  <c:v>96</c:v>
                </c:pt>
                <c:pt idx="4241">
                  <c:v>96</c:v>
                </c:pt>
                <c:pt idx="4242">
                  <c:v>96</c:v>
                </c:pt>
                <c:pt idx="4243">
                  <c:v>96</c:v>
                </c:pt>
                <c:pt idx="4244">
                  <c:v>96</c:v>
                </c:pt>
                <c:pt idx="4245">
                  <c:v>96</c:v>
                </c:pt>
                <c:pt idx="4246">
                  <c:v>96</c:v>
                </c:pt>
                <c:pt idx="4247">
                  <c:v>96</c:v>
                </c:pt>
                <c:pt idx="4248">
                  <c:v>96</c:v>
                </c:pt>
                <c:pt idx="4249">
                  <c:v>96</c:v>
                </c:pt>
                <c:pt idx="4250">
                  <c:v>96</c:v>
                </c:pt>
                <c:pt idx="4251">
                  <c:v>96</c:v>
                </c:pt>
                <c:pt idx="4252">
                  <c:v>96</c:v>
                </c:pt>
                <c:pt idx="4253">
                  <c:v>96</c:v>
                </c:pt>
                <c:pt idx="4254">
                  <c:v>96</c:v>
                </c:pt>
                <c:pt idx="4255">
                  <c:v>96</c:v>
                </c:pt>
                <c:pt idx="4256">
                  <c:v>96</c:v>
                </c:pt>
                <c:pt idx="4257">
                  <c:v>96</c:v>
                </c:pt>
                <c:pt idx="4258">
                  <c:v>96</c:v>
                </c:pt>
                <c:pt idx="4259">
                  <c:v>96</c:v>
                </c:pt>
                <c:pt idx="4260">
                  <c:v>96</c:v>
                </c:pt>
                <c:pt idx="4261">
                  <c:v>96</c:v>
                </c:pt>
                <c:pt idx="4262">
                  <c:v>96</c:v>
                </c:pt>
                <c:pt idx="4263">
                  <c:v>96</c:v>
                </c:pt>
                <c:pt idx="4264">
                  <c:v>96</c:v>
                </c:pt>
                <c:pt idx="4265">
                  <c:v>96</c:v>
                </c:pt>
                <c:pt idx="4266">
                  <c:v>96</c:v>
                </c:pt>
                <c:pt idx="4267">
                  <c:v>96</c:v>
                </c:pt>
                <c:pt idx="4268">
                  <c:v>96</c:v>
                </c:pt>
                <c:pt idx="4269">
                  <c:v>96</c:v>
                </c:pt>
                <c:pt idx="4270">
                  <c:v>96</c:v>
                </c:pt>
                <c:pt idx="4271">
                  <c:v>96</c:v>
                </c:pt>
                <c:pt idx="4272">
                  <c:v>96</c:v>
                </c:pt>
                <c:pt idx="4273">
                  <c:v>96</c:v>
                </c:pt>
                <c:pt idx="4274">
                  <c:v>96</c:v>
                </c:pt>
                <c:pt idx="4275">
                  <c:v>96</c:v>
                </c:pt>
                <c:pt idx="4276">
                  <c:v>96</c:v>
                </c:pt>
                <c:pt idx="4277">
                  <c:v>96</c:v>
                </c:pt>
                <c:pt idx="4278">
                  <c:v>96</c:v>
                </c:pt>
                <c:pt idx="4279">
                  <c:v>96</c:v>
                </c:pt>
                <c:pt idx="4280">
                  <c:v>96</c:v>
                </c:pt>
                <c:pt idx="4281">
                  <c:v>96</c:v>
                </c:pt>
                <c:pt idx="4282">
                  <c:v>96</c:v>
                </c:pt>
                <c:pt idx="4283">
                  <c:v>96</c:v>
                </c:pt>
                <c:pt idx="4284">
                  <c:v>96</c:v>
                </c:pt>
                <c:pt idx="4285">
                  <c:v>96</c:v>
                </c:pt>
                <c:pt idx="4286">
                  <c:v>96</c:v>
                </c:pt>
                <c:pt idx="4287">
                  <c:v>96</c:v>
                </c:pt>
                <c:pt idx="4288">
                  <c:v>96</c:v>
                </c:pt>
                <c:pt idx="4289">
                  <c:v>96</c:v>
                </c:pt>
                <c:pt idx="4290">
                  <c:v>96</c:v>
                </c:pt>
                <c:pt idx="4291">
                  <c:v>96</c:v>
                </c:pt>
                <c:pt idx="4292">
                  <c:v>96</c:v>
                </c:pt>
                <c:pt idx="4293">
                  <c:v>96</c:v>
                </c:pt>
                <c:pt idx="4294">
                  <c:v>96</c:v>
                </c:pt>
                <c:pt idx="4295">
                  <c:v>96</c:v>
                </c:pt>
                <c:pt idx="4296">
                  <c:v>96</c:v>
                </c:pt>
                <c:pt idx="4297">
                  <c:v>96</c:v>
                </c:pt>
                <c:pt idx="4298">
                  <c:v>96</c:v>
                </c:pt>
                <c:pt idx="4299">
                  <c:v>96</c:v>
                </c:pt>
                <c:pt idx="4300">
                  <c:v>96</c:v>
                </c:pt>
                <c:pt idx="4301">
                  <c:v>96</c:v>
                </c:pt>
                <c:pt idx="4302">
                  <c:v>96</c:v>
                </c:pt>
                <c:pt idx="4303">
                  <c:v>96</c:v>
                </c:pt>
                <c:pt idx="4304">
                  <c:v>96</c:v>
                </c:pt>
                <c:pt idx="4305">
                  <c:v>96</c:v>
                </c:pt>
                <c:pt idx="4306">
                  <c:v>96</c:v>
                </c:pt>
                <c:pt idx="4307">
                  <c:v>96</c:v>
                </c:pt>
                <c:pt idx="4308">
                  <c:v>96</c:v>
                </c:pt>
                <c:pt idx="4309">
                  <c:v>96</c:v>
                </c:pt>
                <c:pt idx="4310">
                  <c:v>96</c:v>
                </c:pt>
                <c:pt idx="4311">
                  <c:v>96</c:v>
                </c:pt>
                <c:pt idx="4312">
                  <c:v>96</c:v>
                </c:pt>
                <c:pt idx="4313">
                  <c:v>96</c:v>
                </c:pt>
                <c:pt idx="4314">
                  <c:v>96</c:v>
                </c:pt>
                <c:pt idx="4315">
                  <c:v>96</c:v>
                </c:pt>
                <c:pt idx="4316">
                  <c:v>96</c:v>
                </c:pt>
                <c:pt idx="4317">
                  <c:v>96</c:v>
                </c:pt>
                <c:pt idx="4318">
                  <c:v>96</c:v>
                </c:pt>
                <c:pt idx="4319">
                  <c:v>96</c:v>
                </c:pt>
                <c:pt idx="4320">
                  <c:v>96</c:v>
                </c:pt>
                <c:pt idx="4321">
                  <c:v>96</c:v>
                </c:pt>
                <c:pt idx="4322">
                  <c:v>96</c:v>
                </c:pt>
                <c:pt idx="4323">
                  <c:v>96</c:v>
                </c:pt>
                <c:pt idx="4324">
                  <c:v>96</c:v>
                </c:pt>
                <c:pt idx="4325">
                  <c:v>96</c:v>
                </c:pt>
                <c:pt idx="4326">
                  <c:v>96</c:v>
                </c:pt>
                <c:pt idx="4327">
                  <c:v>96</c:v>
                </c:pt>
                <c:pt idx="4328">
                  <c:v>96</c:v>
                </c:pt>
                <c:pt idx="4329">
                  <c:v>96</c:v>
                </c:pt>
                <c:pt idx="4330">
                  <c:v>96</c:v>
                </c:pt>
                <c:pt idx="4331">
                  <c:v>96</c:v>
                </c:pt>
                <c:pt idx="4332">
                  <c:v>96</c:v>
                </c:pt>
                <c:pt idx="4333">
                  <c:v>96</c:v>
                </c:pt>
                <c:pt idx="4334">
                  <c:v>96</c:v>
                </c:pt>
                <c:pt idx="4335">
                  <c:v>96</c:v>
                </c:pt>
                <c:pt idx="4336">
                  <c:v>96</c:v>
                </c:pt>
                <c:pt idx="4337">
                  <c:v>96</c:v>
                </c:pt>
                <c:pt idx="4338">
                  <c:v>96</c:v>
                </c:pt>
                <c:pt idx="4339">
                  <c:v>96</c:v>
                </c:pt>
                <c:pt idx="4340">
                  <c:v>96</c:v>
                </c:pt>
                <c:pt idx="4341">
                  <c:v>96</c:v>
                </c:pt>
                <c:pt idx="4342">
                  <c:v>96</c:v>
                </c:pt>
                <c:pt idx="4343">
                  <c:v>96</c:v>
                </c:pt>
                <c:pt idx="4344">
                  <c:v>96</c:v>
                </c:pt>
                <c:pt idx="4345">
                  <c:v>96</c:v>
                </c:pt>
                <c:pt idx="4346">
                  <c:v>96</c:v>
                </c:pt>
                <c:pt idx="4347">
                  <c:v>96</c:v>
                </c:pt>
                <c:pt idx="4348">
                  <c:v>96</c:v>
                </c:pt>
                <c:pt idx="4349">
                  <c:v>96</c:v>
                </c:pt>
                <c:pt idx="4350">
                  <c:v>96</c:v>
                </c:pt>
                <c:pt idx="4351">
                  <c:v>96</c:v>
                </c:pt>
                <c:pt idx="4352">
                  <c:v>96</c:v>
                </c:pt>
                <c:pt idx="4353">
                  <c:v>96</c:v>
                </c:pt>
                <c:pt idx="4354">
                  <c:v>96</c:v>
                </c:pt>
                <c:pt idx="4355">
                  <c:v>96</c:v>
                </c:pt>
                <c:pt idx="4356">
                  <c:v>96</c:v>
                </c:pt>
                <c:pt idx="4357">
                  <c:v>96</c:v>
                </c:pt>
                <c:pt idx="4358">
                  <c:v>96</c:v>
                </c:pt>
                <c:pt idx="4359">
                  <c:v>96</c:v>
                </c:pt>
                <c:pt idx="4360">
                  <c:v>96</c:v>
                </c:pt>
                <c:pt idx="4361">
                  <c:v>96</c:v>
                </c:pt>
                <c:pt idx="4362">
                  <c:v>96</c:v>
                </c:pt>
                <c:pt idx="4363">
                  <c:v>96</c:v>
                </c:pt>
                <c:pt idx="4364">
                  <c:v>96</c:v>
                </c:pt>
                <c:pt idx="4365">
                  <c:v>96</c:v>
                </c:pt>
                <c:pt idx="4366">
                  <c:v>96</c:v>
                </c:pt>
                <c:pt idx="4367">
                  <c:v>96</c:v>
                </c:pt>
                <c:pt idx="4368">
                  <c:v>96</c:v>
                </c:pt>
                <c:pt idx="4369">
                  <c:v>96</c:v>
                </c:pt>
                <c:pt idx="4370">
                  <c:v>96</c:v>
                </c:pt>
                <c:pt idx="4371">
                  <c:v>96</c:v>
                </c:pt>
                <c:pt idx="4372">
                  <c:v>96</c:v>
                </c:pt>
                <c:pt idx="4373">
                  <c:v>96</c:v>
                </c:pt>
                <c:pt idx="4374">
                  <c:v>96</c:v>
                </c:pt>
                <c:pt idx="4375">
                  <c:v>96</c:v>
                </c:pt>
                <c:pt idx="4376">
                  <c:v>96</c:v>
                </c:pt>
                <c:pt idx="4377">
                  <c:v>96</c:v>
                </c:pt>
                <c:pt idx="4378">
                  <c:v>96</c:v>
                </c:pt>
                <c:pt idx="4379">
                  <c:v>96</c:v>
                </c:pt>
                <c:pt idx="4380">
                  <c:v>96</c:v>
                </c:pt>
                <c:pt idx="4381">
                  <c:v>96</c:v>
                </c:pt>
                <c:pt idx="4382">
                  <c:v>96</c:v>
                </c:pt>
                <c:pt idx="4383">
                  <c:v>96</c:v>
                </c:pt>
                <c:pt idx="4384">
                  <c:v>96</c:v>
                </c:pt>
                <c:pt idx="4385">
                  <c:v>96</c:v>
                </c:pt>
                <c:pt idx="4386">
                  <c:v>96</c:v>
                </c:pt>
                <c:pt idx="4387">
                  <c:v>96</c:v>
                </c:pt>
                <c:pt idx="4388">
                  <c:v>96</c:v>
                </c:pt>
                <c:pt idx="4389">
                  <c:v>96</c:v>
                </c:pt>
                <c:pt idx="4390">
                  <c:v>96</c:v>
                </c:pt>
                <c:pt idx="4391">
                  <c:v>96</c:v>
                </c:pt>
                <c:pt idx="4392">
                  <c:v>96</c:v>
                </c:pt>
                <c:pt idx="4393">
                  <c:v>96</c:v>
                </c:pt>
                <c:pt idx="4394">
                  <c:v>96</c:v>
                </c:pt>
                <c:pt idx="4395">
                  <c:v>96</c:v>
                </c:pt>
                <c:pt idx="4396">
                  <c:v>96</c:v>
                </c:pt>
                <c:pt idx="4397">
                  <c:v>96</c:v>
                </c:pt>
                <c:pt idx="4398">
                  <c:v>96</c:v>
                </c:pt>
                <c:pt idx="4399">
                  <c:v>96</c:v>
                </c:pt>
                <c:pt idx="4400">
                  <c:v>96</c:v>
                </c:pt>
                <c:pt idx="4401">
                  <c:v>96</c:v>
                </c:pt>
                <c:pt idx="4402">
                  <c:v>96</c:v>
                </c:pt>
                <c:pt idx="4403">
                  <c:v>96</c:v>
                </c:pt>
                <c:pt idx="4404">
                  <c:v>96</c:v>
                </c:pt>
                <c:pt idx="4405">
                  <c:v>96</c:v>
                </c:pt>
                <c:pt idx="4406">
                  <c:v>96</c:v>
                </c:pt>
                <c:pt idx="4407">
                  <c:v>96</c:v>
                </c:pt>
                <c:pt idx="4408">
                  <c:v>96</c:v>
                </c:pt>
                <c:pt idx="4409">
                  <c:v>96</c:v>
                </c:pt>
                <c:pt idx="4410">
                  <c:v>96</c:v>
                </c:pt>
                <c:pt idx="4411">
                  <c:v>96</c:v>
                </c:pt>
                <c:pt idx="4412">
                  <c:v>96</c:v>
                </c:pt>
                <c:pt idx="4413">
                  <c:v>96</c:v>
                </c:pt>
                <c:pt idx="4414">
                  <c:v>96</c:v>
                </c:pt>
                <c:pt idx="4415">
                  <c:v>96</c:v>
                </c:pt>
                <c:pt idx="4416">
                  <c:v>96</c:v>
                </c:pt>
                <c:pt idx="4417">
                  <c:v>96</c:v>
                </c:pt>
                <c:pt idx="4418">
                  <c:v>96</c:v>
                </c:pt>
                <c:pt idx="4419">
                  <c:v>96</c:v>
                </c:pt>
                <c:pt idx="4420">
                  <c:v>96</c:v>
                </c:pt>
                <c:pt idx="4421">
                  <c:v>96</c:v>
                </c:pt>
                <c:pt idx="4422">
                  <c:v>96</c:v>
                </c:pt>
                <c:pt idx="4423">
                  <c:v>96</c:v>
                </c:pt>
                <c:pt idx="4424">
                  <c:v>96</c:v>
                </c:pt>
                <c:pt idx="4425">
                  <c:v>96</c:v>
                </c:pt>
                <c:pt idx="4426">
                  <c:v>96</c:v>
                </c:pt>
                <c:pt idx="4427">
                  <c:v>96</c:v>
                </c:pt>
                <c:pt idx="4428">
                  <c:v>96</c:v>
                </c:pt>
                <c:pt idx="4429">
                  <c:v>96</c:v>
                </c:pt>
                <c:pt idx="4430">
                  <c:v>96</c:v>
                </c:pt>
                <c:pt idx="4431">
                  <c:v>96</c:v>
                </c:pt>
                <c:pt idx="4432">
                  <c:v>96</c:v>
                </c:pt>
                <c:pt idx="4433">
                  <c:v>96</c:v>
                </c:pt>
                <c:pt idx="4434">
                  <c:v>96</c:v>
                </c:pt>
                <c:pt idx="4435">
                  <c:v>96</c:v>
                </c:pt>
                <c:pt idx="4436">
                  <c:v>96</c:v>
                </c:pt>
                <c:pt idx="4437">
                  <c:v>96</c:v>
                </c:pt>
                <c:pt idx="4438">
                  <c:v>96</c:v>
                </c:pt>
                <c:pt idx="4439">
                  <c:v>96</c:v>
                </c:pt>
                <c:pt idx="4440">
                  <c:v>96</c:v>
                </c:pt>
                <c:pt idx="4441">
                  <c:v>96</c:v>
                </c:pt>
                <c:pt idx="4442">
                  <c:v>96</c:v>
                </c:pt>
                <c:pt idx="4443">
                  <c:v>96</c:v>
                </c:pt>
                <c:pt idx="4444">
                  <c:v>96</c:v>
                </c:pt>
                <c:pt idx="4445">
                  <c:v>96</c:v>
                </c:pt>
                <c:pt idx="4446">
                  <c:v>96</c:v>
                </c:pt>
                <c:pt idx="4447">
                  <c:v>96</c:v>
                </c:pt>
                <c:pt idx="4448">
                  <c:v>96</c:v>
                </c:pt>
                <c:pt idx="4449">
                  <c:v>96</c:v>
                </c:pt>
                <c:pt idx="4450">
                  <c:v>96</c:v>
                </c:pt>
                <c:pt idx="4451">
                  <c:v>96</c:v>
                </c:pt>
                <c:pt idx="4452">
                  <c:v>96</c:v>
                </c:pt>
                <c:pt idx="4453">
                  <c:v>96</c:v>
                </c:pt>
                <c:pt idx="4454">
                  <c:v>96</c:v>
                </c:pt>
                <c:pt idx="4455">
                  <c:v>96</c:v>
                </c:pt>
                <c:pt idx="4456">
                  <c:v>96</c:v>
                </c:pt>
                <c:pt idx="4457">
                  <c:v>96</c:v>
                </c:pt>
                <c:pt idx="4458">
                  <c:v>96</c:v>
                </c:pt>
                <c:pt idx="4459">
                  <c:v>96</c:v>
                </c:pt>
                <c:pt idx="4460">
                  <c:v>96</c:v>
                </c:pt>
                <c:pt idx="4461">
                  <c:v>96</c:v>
                </c:pt>
                <c:pt idx="4462">
                  <c:v>96</c:v>
                </c:pt>
                <c:pt idx="4463">
                  <c:v>96</c:v>
                </c:pt>
                <c:pt idx="4464">
                  <c:v>96</c:v>
                </c:pt>
                <c:pt idx="4465">
                  <c:v>96</c:v>
                </c:pt>
                <c:pt idx="4466">
                  <c:v>96</c:v>
                </c:pt>
                <c:pt idx="4467">
                  <c:v>96</c:v>
                </c:pt>
                <c:pt idx="4468">
                  <c:v>96</c:v>
                </c:pt>
                <c:pt idx="4469">
                  <c:v>96</c:v>
                </c:pt>
                <c:pt idx="4470">
                  <c:v>96</c:v>
                </c:pt>
                <c:pt idx="4471">
                  <c:v>96</c:v>
                </c:pt>
                <c:pt idx="4472">
                  <c:v>96</c:v>
                </c:pt>
                <c:pt idx="4473">
                  <c:v>96</c:v>
                </c:pt>
                <c:pt idx="4474">
                  <c:v>96</c:v>
                </c:pt>
                <c:pt idx="4475">
                  <c:v>96</c:v>
                </c:pt>
                <c:pt idx="4476">
                  <c:v>96</c:v>
                </c:pt>
                <c:pt idx="4477">
                  <c:v>96</c:v>
                </c:pt>
                <c:pt idx="4478">
                  <c:v>96</c:v>
                </c:pt>
                <c:pt idx="4479">
                  <c:v>96</c:v>
                </c:pt>
                <c:pt idx="4480">
                  <c:v>96</c:v>
                </c:pt>
                <c:pt idx="4481">
                  <c:v>96</c:v>
                </c:pt>
                <c:pt idx="4482">
                  <c:v>96</c:v>
                </c:pt>
                <c:pt idx="4483">
                  <c:v>96</c:v>
                </c:pt>
                <c:pt idx="4484">
                  <c:v>96</c:v>
                </c:pt>
                <c:pt idx="4485">
                  <c:v>96</c:v>
                </c:pt>
                <c:pt idx="4486">
                  <c:v>96</c:v>
                </c:pt>
                <c:pt idx="4487">
                  <c:v>96</c:v>
                </c:pt>
                <c:pt idx="4488">
                  <c:v>96</c:v>
                </c:pt>
                <c:pt idx="4489">
                  <c:v>96</c:v>
                </c:pt>
                <c:pt idx="4490">
                  <c:v>96</c:v>
                </c:pt>
                <c:pt idx="4491">
                  <c:v>96</c:v>
                </c:pt>
                <c:pt idx="4492">
                  <c:v>96</c:v>
                </c:pt>
                <c:pt idx="4493">
                  <c:v>96</c:v>
                </c:pt>
                <c:pt idx="4494">
                  <c:v>96</c:v>
                </c:pt>
                <c:pt idx="4495">
                  <c:v>96</c:v>
                </c:pt>
                <c:pt idx="4496">
                  <c:v>96</c:v>
                </c:pt>
                <c:pt idx="4497">
                  <c:v>96</c:v>
                </c:pt>
                <c:pt idx="4498">
                  <c:v>96</c:v>
                </c:pt>
                <c:pt idx="4499">
                  <c:v>96</c:v>
                </c:pt>
                <c:pt idx="4500">
                  <c:v>96</c:v>
                </c:pt>
                <c:pt idx="4501">
                  <c:v>96</c:v>
                </c:pt>
                <c:pt idx="4502">
                  <c:v>96</c:v>
                </c:pt>
                <c:pt idx="4503">
                  <c:v>96</c:v>
                </c:pt>
                <c:pt idx="4504">
                  <c:v>96</c:v>
                </c:pt>
                <c:pt idx="4505">
                  <c:v>96</c:v>
                </c:pt>
                <c:pt idx="4506">
                  <c:v>96</c:v>
                </c:pt>
                <c:pt idx="4507">
                  <c:v>96</c:v>
                </c:pt>
                <c:pt idx="4508">
                  <c:v>96</c:v>
                </c:pt>
                <c:pt idx="4509">
                  <c:v>96</c:v>
                </c:pt>
                <c:pt idx="4510">
                  <c:v>96</c:v>
                </c:pt>
                <c:pt idx="4511">
                  <c:v>96</c:v>
                </c:pt>
                <c:pt idx="4512">
                  <c:v>96</c:v>
                </c:pt>
                <c:pt idx="4513">
                  <c:v>96</c:v>
                </c:pt>
                <c:pt idx="4514">
                  <c:v>96</c:v>
                </c:pt>
                <c:pt idx="4515">
                  <c:v>96</c:v>
                </c:pt>
                <c:pt idx="4516">
                  <c:v>96</c:v>
                </c:pt>
                <c:pt idx="4517">
                  <c:v>96</c:v>
                </c:pt>
                <c:pt idx="4518">
                  <c:v>96</c:v>
                </c:pt>
                <c:pt idx="4519">
                  <c:v>96</c:v>
                </c:pt>
                <c:pt idx="4520">
                  <c:v>96</c:v>
                </c:pt>
                <c:pt idx="4521">
                  <c:v>96</c:v>
                </c:pt>
                <c:pt idx="4522">
                  <c:v>96</c:v>
                </c:pt>
                <c:pt idx="4523">
                  <c:v>96</c:v>
                </c:pt>
                <c:pt idx="4524">
                  <c:v>96</c:v>
                </c:pt>
                <c:pt idx="4525">
                  <c:v>96</c:v>
                </c:pt>
                <c:pt idx="4526">
                  <c:v>96</c:v>
                </c:pt>
                <c:pt idx="4527">
                  <c:v>96</c:v>
                </c:pt>
                <c:pt idx="4528">
                  <c:v>96</c:v>
                </c:pt>
                <c:pt idx="4529">
                  <c:v>96</c:v>
                </c:pt>
                <c:pt idx="4530">
                  <c:v>96</c:v>
                </c:pt>
                <c:pt idx="4531">
                  <c:v>96</c:v>
                </c:pt>
                <c:pt idx="4532">
                  <c:v>96</c:v>
                </c:pt>
                <c:pt idx="4533">
                  <c:v>96</c:v>
                </c:pt>
                <c:pt idx="4534">
                  <c:v>96</c:v>
                </c:pt>
                <c:pt idx="4535">
                  <c:v>96</c:v>
                </c:pt>
                <c:pt idx="4536">
                  <c:v>96</c:v>
                </c:pt>
                <c:pt idx="4537">
                  <c:v>96</c:v>
                </c:pt>
                <c:pt idx="4538">
                  <c:v>96</c:v>
                </c:pt>
                <c:pt idx="4539">
                  <c:v>96</c:v>
                </c:pt>
                <c:pt idx="4540">
                  <c:v>96</c:v>
                </c:pt>
                <c:pt idx="4541">
                  <c:v>96</c:v>
                </c:pt>
                <c:pt idx="4542">
                  <c:v>96</c:v>
                </c:pt>
                <c:pt idx="4543">
                  <c:v>96</c:v>
                </c:pt>
                <c:pt idx="4544">
                  <c:v>96</c:v>
                </c:pt>
                <c:pt idx="4545">
                  <c:v>96</c:v>
                </c:pt>
                <c:pt idx="4546">
                  <c:v>96</c:v>
                </c:pt>
                <c:pt idx="4547">
                  <c:v>96</c:v>
                </c:pt>
                <c:pt idx="4548">
                  <c:v>96</c:v>
                </c:pt>
                <c:pt idx="4549">
                  <c:v>96</c:v>
                </c:pt>
                <c:pt idx="4550">
                  <c:v>96</c:v>
                </c:pt>
                <c:pt idx="4551">
                  <c:v>96</c:v>
                </c:pt>
                <c:pt idx="4552">
                  <c:v>96</c:v>
                </c:pt>
                <c:pt idx="4553">
                  <c:v>96</c:v>
                </c:pt>
                <c:pt idx="4554">
                  <c:v>96</c:v>
                </c:pt>
                <c:pt idx="4555">
                  <c:v>96</c:v>
                </c:pt>
                <c:pt idx="4556">
                  <c:v>96</c:v>
                </c:pt>
                <c:pt idx="4557">
                  <c:v>96</c:v>
                </c:pt>
                <c:pt idx="4558">
                  <c:v>96</c:v>
                </c:pt>
                <c:pt idx="4559">
                  <c:v>96</c:v>
                </c:pt>
                <c:pt idx="4560">
                  <c:v>96</c:v>
                </c:pt>
                <c:pt idx="4561">
                  <c:v>96</c:v>
                </c:pt>
                <c:pt idx="4562">
                  <c:v>96</c:v>
                </c:pt>
                <c:pt idx="4563">
                  <c:v>96</c:v>
                </c:pt>
                <c:pt idx="4564">
                  <c:v>96</c:v>
                </c:pt>
                <c:pt idx="4565">
                  <c:v>96</c:v>
                </c:pt>
                <c:pt idx="4566">
                  <c:v>96</c:v>
                </c:pt>
                <c:pt idx="4567">
                  <c:v>96</c:v>
                </c:pt>
                <c:pt idx="4568">
                  <c:v>96</c:v>
                </c:pt>
                <c:pt idx="4569">
                  <c:v>96</c:v>
                </c:pt>
                <c:pt idx="4570">
                  <c:v>96</c:v>
                </c:pt>
                <c:pt idx="4571">
                  <c:v>96</c:v>
                </c:pt>
                <c:pt idx="4572">
                  <c:v>96</c:v>
                </c:pt>
                <c:pt idx="4573">
                  <c:v>96</c:v>
                </c:pt>
                <c:pt idx="4574">
                  <c:v>96</c:v>
                </c:pt>
                <c:pt idx="4575">
                  <c:v>96</c:v>
                </c:pt>
                <c:pt idx="4576">
                  <c:v>96</c:v>
                </c:pt>
                <c:pt idx="4577">
                  <c:v>96</c:v>
                </c:pt>
                <c:pt idx="4578">
                  <c:v>96</c:v>
                </c:pt>
                <c:pt idx="4579">
                  <c:v>96</c:v>
                </c:pt>
                <c:pt idx="4580">
                  <c:v>96</c:v>
                </c:pt>
                <c:pt idx="4581">
                  <c:v>96</c:v>
                </c:pt>
                <c:pt idx="4582">
                  <c:v>96</c:v>
                </c:pt>
                <c:pt idx="4583">
                  <c:v>96</c:v>
                </c:pt>
                <c:pt idx="4584">
                  <c:v>96</c:v>
                </c:pt>
                <c:pt idx="4585">
                  <c:v>96</c:v>
                </c:pt>
                <c:pt idx="4586">
                  <c:v>96</c:v>
                </c:pt>
                <c:pt idx="4587">
                  <c:v>96</c:v>
                </c:pt>
                <c:pt idx="4588">
                  <c:v>96</c:v>
                </c:pt>
                <c:pt idx="4589">
                  <c:v>96</c:v>
                </c:pt>
                <c:pt idx="4590">
                  <c:v>96</c:v>
                </c:pt>
                <c:pt idx="4591">
                  <c:v>96</c:v>
                </c:pt>
                <c:pt idx="4592">
                  <c:v>96</c:v>
                </c:pt>
                <c:pt idx="4593">
                  <c:v>96</c:v>
                </c:pt>
                <c:pt idx="4594">
                  <c:v>96</c:v>
                </c:pt>
                <c:pt idx="4595">
                  <c:v>96</c:v>
                </c:pt>
                <c:pt idx="4596">
                  <c:v>96</c:v>
                </c:pt>
                <c:pt idx="4597">
                  <c:v>96</c:v>
                </c:pt>
                <c:pt idx="4598">
                  <c:v>96</c:v>
                </c:pt>
                <c:pt idx="4599">
                  <c:v>96</c:v>
                </c:pt>
                <c:pt idx="4600">
                  <c:v>96</c:v>
                </c:pt>
                <c:pt idx="4601">
                  <c:v>96</c:v>
                </c:pt>
                <c:pt idx="4602">
                  <c:v>96</c:v>
                </c:pt>
                <c:pt idx="4603">
                  <c:v>96</c:v>
                </c:pt>
                <c:pt idx="4604">
                  <c:v>96</c:v>
                </c:pt>
                <c:pt idx="4605">
                  <c:v>96</c:v>
                </c:pt>
                <c:pt idx="4606">
                  <c:v>96</c:v>
                </c:pt>
                <c:pt idx="4607">
                  <c:v>96</c:v>
                </c:pt>
                <c:pt idx="4608">
                  <c:v>96</c:v>
                </c:pt>
                <c:pt idx="4609">
                  <c:v>96</c:v>
                </c:pt>
                <c:pt idx="4610">
                  <c:v>96</c:v>
                </c:pt>
                <c:pt idx="4611">
                  <c:v>96</c:v>
                </c:pt>
                <c:pt idx="4612">
                  <c:v>96</c:v>
                </c:pt>
                <c:pt idx="4613">
                  <c:v>96</c:v>
                </c:pt>
                <c:pt idx="4614">
                  <c:v>96</c:v>
                </c:pt>
                <c:pt idx="4615">
                  <c:v>96</c:v>
                </c:pt>
                <c:pt idx="4616">
                  <c:v>96</c:v>
                </c:pt>
                <c:pt idx="4617">
                  <c:v>96</c:v>
                </c:pt>
                <c:pt idx="4618">
                  <c:v>96</c:v>
                </c:pt>
                <c:pt idx="4619">
                  <c:v>96</c:v>
                </c:pt>
                <c:pt idx="4620">
                  <c:v>96</c:v>
                </c:pt>
                <c:pt idx="4621">
                  <c:v>96</c:v>
                </c:pt>
                <c:pt idx="4622">
                  <c:v>96</c:v>
                </c:pt>
                <c:pt idx="4623">
                  <c:v>96</c:v>
                </c:pt>
                <c:pt idx="4624">
                  <c:v>96</c:v>
                </c:pt>
                <c:pt idx="4625">
                  <c:v>96</c:v>
                </c:pt>
                <c:pt idx="4626">
                  <c:v>96</c:v>
                </c:pt>
                <c:pt idx="4627">
                  <c:v>96</c:v>
                </c:pt>
                <c:pt idx="4628">
                  <c:v>96</c:v>
                </c:pt>
                <c:pt idx="4629">
                  <c:v>96</c:v>
                </c:pt>
                <c:pt idx="4630">
                  <c:v>96</c:v>
                </c:pt>
                <c:pt idx="4631">
                  <c:v>96</c:v>
                </c:pt>
                <c:pt idx="4632">
                  <c:v>96</c:v>
                </c:pt>
                <c:pt idx="4633">
                  <c:v>96</c:v>
                </c:pt>
                <c:pt idx="4634">
                  <c:v>96</c:v>
                </c:pt>
                <c:pt idx="4635">
                  <c:v>96</c:v>
                </c:pt>
                <c:pt idx="4636">
                  <c:v>96</c:v>
                </c:pt>
                <c:pt idx="4637">
                  <c:v>96</c:v>
                </c:pt>
                <c:pt idx="4638">
                  <c:v>96</c:v>
                </c:pt>
                <c:pt idx="4639">
                  <c:v>96</c:v>
                </c:pt>
                <c:pt idx="4640">
                  <c:v>96</c:v>
                </c:pt>
                <c:pt idx="4641">
                  <c:v>96</c:v>
                </c:pt>
                <c:pt idx="4642">
                  <c:v>96</c:v>
                </c:pt>
                <c:pt idx="4643">
                  <c:v>96</c:v>
                </c:pt>
                <c:pt idx="4644">
                  <c:v>96</c:v>
                </c:pt>
                <c:pt idx="4645">
                  <c:v>96</c:v>
                </c:pt>
                <c:pt idx="4646">
                  <c:v>96</c:v>
                </c:pt>
                <c:pt idx="4647">
                  <c:v>96</c:v>
                </c:pt>
                <c:pt idx="4648">
                  <c:v>96</c:v>
                </c:pt>
                <c:pt idx="4649">
                  <c:v>96</c:v>
                </c:pt>
                <c:pt idx="4650">
                  <c:v>96</c:v>
                </c:pt>
                <c:pt idx="4651">
                  <c:v>96</c:v>
                </c:pt>
                <c:pt idx="4652">
                  <c:v>96</c:v>
                </c:pt>
                <c:pt idx="4653">
                  <c:v>96</c:v>
                </c:pt>
                <c:pt idx="4654">
                  <c:v>96</c:v>
                </c:pt>
                <c:pt idx="4655">
                  <c:v>96</c:v>
                </c:pt>
                <c:pt idx="4656">
                  <c:v>96</c:v>
                </c:pt>
                <c:pt idx="4657">
                  <c:v>96</c:v>
                </c:pt>
                <c:pt idx="4658">
                  <c:v>96</c:v>
                </c:pt>
                <c:pt idx="4659">
                  <c:v>96</c:v>
                </c:pt>
                <c:pt idx="4660">
                  <c:v>96</c:v>
                </c:pt>
                <c:pt idx="4661">
                  <c:v>96</c:v>
                </c:pt>
                <c:pt idx="4662">
                  <c:v>96</c:v>
                </c:pt>
                <c:pt idx="4663">
                  <c:v>96</c:v>
                </c:pt>
                <c:pt idx="4664">
                  <c:v>96</c:v>
                </c:pt>
                <c:pt idx="4665">
                  <c:v>96</c:v>
                </c:pt>
                <c:pt idx="4666">
                  <c:v>96</c:v>
                </c:pt>
                <c:pt idx="4667">
                  <c:v>96</c:v>
                </c:pt>
                <c:pt idx="4668">
                  <c:v>96</c:v>
                </c:pt>
                <c:pt idx="4669">
                  <c:v>96</c:v>
                </c:pt>
                <c:pt idx="4670">
                  <c:v>96</c:v>
                </c:pt>
                <c:pt idx="4671">
                  <c:v>96</c:v>
                </c:pt>
                <c:pt idx="4672">
                  <c:v>96</c:v>
                </c:pt>
                <c:pt idx="4673">
                  <c:v>96</c:v>
                </c:pt>
                <c:pt idx="4674">
                  <c:v>96</c:v>
                </c:pt>
                <c:pt idx="4675">
                  <c:v>96</c:v>
                </c:pt>
                <c:pt idx="4676">
                  <c:v>96</c:v>
                </c:pt>
                <c:pt idx="4677">
                  <c:v>96</c:v>
                </c:pt>
                <c:pt idx="4678">
                  <c:v>96</c:v>
                </c:pt>
                <c:pt idx="4679">
                  <c:v>96</c:v>
                </c:pt>
                <c:pt idx="4680">
                  <c:v>96</c:v>
                </c:pt>
                <c:pt idx="4681">
                  <c:v>96</c:v>
                </c:pt>
                <c:pt idx="4682">
                  <c:v>96</c:v>
                </c:pt>
                <c:pt idx="4683">
                  <c:v>96</c:v>
                </c:pt>
                <c:pt idx="4684">
                  <c:v>96</c:v>
                </c:pt>
                <c:pt idx="4685">
                  <c:v>96</c:v>
                </c:pt>
                <c:pt idx="4686">
                  <c:v>96</c:v>
                </c:pt>
                <c:pt idx="4687">
                  <c:v>96</c:v>
                </c:pt>
                <c:pt idx="4688">
                  <c:v>96</c:v>
                </c:pt>
                <c:pt idx="4689">
                  <c:v>96</c:v>
                </c:pt>
                <c:pt idx="4690">
                  <c:v>96</c:v>
                </c:pt>
                <c:pt idx="4691">
                  <c:v>96</c:v>
                </c:pt>
                <c:pt idx="4692">
                  <c:v>96</c:v>
                </c:pt>
                <c:pt idx="4693">
                  <c:v>96</c:v>
                </c:pt>
                <c:pt idx="4694">
                  <c:v>96</c:v>
                </c:pt>
                <c:pt idx="4695">
                  <c:v>96</c:v>
                </c:pt>
                <c:pt idx="4696">
                  <c:v>96</c:v>
                </c:pt>
                <c:pt idx="4697">
                  <c:v>96</c:v>
                </c:pt>
                <c:pt idx="4698">
                  <c:v>96</c:v>
                </c:pt>
                <c:pt idx="4699">
                  <c:v>96</c:v>
                </c:pt>
                <c:pt idx="4700">
                  <c:v>96</c:v>
                </c:pt>
                <c:pt idx="4701">
                  <c:v>96</c:v>
                </c:pt>
                <c:pt idx="4702">
                  <c:v>96</c:v>
                </c:pt>
                <c:pt idx="4703">
                  <c:v>96</c:v>
                </c:pt>
                <c:pt idx="4704">
                  <c:v>96</c:v>
                </c:pt>
                <c:pt idx="4705">
                  <c:v>96</c:v>
                </c:pt>
                <c:pt idx="4706">
                  <c:v>96</c:v>
                </c:pt>
                <c:pt idx="4707">
                  <c:v>96</c:v>
                </c:pt>
                <c:pt idx="4708">
                  <c:v>96</c:v>
                </c:pt>
                <c:pt idx="4709">
                  <c:v>96</c:v>
                </c:pt>
                <c:pt idx="4710">
                  <c:v>96</c:v>
                </c:pt>
                <c:pt idx="4711">
                  <c:v>96</c:v>
                </c:pt>
                <c:pt idx="4712">
                  <c:v>96</c:v>
                </c:pt>
                <c:pt idx="4713">
                  <c:v>96</c:v>
                </c:pt>
                <c:pt idx="4714">
                  <c:v>96</c:v>
                </c:pt>
                <c:pt idx="4715">
                  <c:v>96</c:v>
                </c:pt>
                <c:pt idx="4716">
                  <c:v>96</c:v>
                </c:pt>
                <c:pt idx="4717">
                  <c:v>96</c:v>
                </c:pt>
                <c:pt idx="4718">
                  <c:v>96</c:v>
                </c:pt>
                <c:pt idx="4719">
                  <c:v>96</c:v>
                </c:pt>
                <c:pt idx="4720">
                  <c:v>96</c:v>
                </c:pt>
                <c:pt idx="4721">
                  <c:v>96</c:v>
                </c:pt>
                <c:pt idx="4722">
                  <c:v>96</c:v>
                </c:pt>
                <c:pt idx="4723">
                  <c:v>96</c:v>
                </c:pt>
                <c:pt idx="4724">
                  <c:v>96</c:v>
                </c:pt>
                <c:pt idx="4725">
                  <c:v>96</c:v>
                </c:pt>
                <c:pt idx="4726">
                  <c:v>96</c:v>
                </c:pt>
                <c:pt idx="4727">
                  <c:v>96</c:v>
                </c:pt>
                <c:pt idx="4728">
                  <c:v>96</c:v>
                </c:pt>
                <c:pt idx="4729">
                  <c:v>96</c:v>
                </c:pt>
                <c:pt idx="4730">
                  <c:v>96</c:v>
                </c:pt>
                <c:pt idx="4731">
                  <c:v>96</c:v>
                </c:pt>
                <c:pt idx="4732">
                  <c:v>96</c:v>
                </c:pt>
                <c:pt idx="4733">
                  <c:v>96</c:v>
                </c:pt>
                <c:pt idx="4734">
                  <c:v>96</c:v>
                </c:pt>
                <c:pt idx="4735">
                  <c:v>96</c:v>
                </c:pt>
                <c:pt idx="4736">
                  <c:v>96</c:v>
                </c:pt>
                <c:pt idx="4737">
                  <c:v>96</c:v>
                </c:pt>
                <c:pt idx="4738">
                  <c:v>96</c:v>
                </c:pt>
                <c:pt idx="4739">
                  <c:v>96</c:v>
                </c:pt>
                <c:pt idx="4740">
                  <c:v>96</c:v>
                </c:pt>
                <c:pt idx="4741">
                  <c:v>96</c:v>
                </c:pt>
                <c:pt idx="4742">
                  <c:v>96</c:v>
                </c:pt>
                <c:pt idx="4743">
                  <c:v>96</c:v>
                </c:pt>
                <c:pt idx="4744">
                  <c:v>96</c:v>
                </c:pt>
                <c:pt idx="4745">
                  <c:v>96</c:v>
                </c:pt>
                <c:pt idx="4746">
                  <c:v>96</c:v>
                </c:pt>
                <c:pt idx="4747">
                  <c:v>96</c:v>
                </c:pt>
                <c:pt idx="4748">
                  <c:v>96</c:v>
                </c:pt>
                <c:pt idx="4749">
                  <c:v>96</c:v>
                </c:pt>
                <c:pt idx="4750">
                  <c:v>96</c:v>
                </c:pt>
                <c:pt idx="4751">
                  <c:v>96</c:v>
                </c:pt>
                <c:pt idx="4752">
                  <c:v>96</c:v>
                </c:pt>
                <c:pt idx="4753">
                  <c:v>96</c:v>
                </c:pt>
                <c:pt idx="4754">
                  <c:v>96</c:v>
                </c:pt>
                <c:pt idx="4755">
                  <c:v>96</c:v>
                </c:pt>
                <c:pt idx="4756">
                  <c:v>96</c:v>
                </c:pt>
                <c:pt idx="4757">
                  <c:v>96</c:v>
                </c:pt>
                <c:pt idx="4758">
                  <c:v>96</c:v>
                </c:pt>
                <c:pt idx="4759">
                  <c:v>96</c:v>
                </c:pt>
                <c:pt idx="4760">
                  <c:v>96</c:v>
                </c:pt>
                <c:pt idx="4761">
                  <c:v>96</c:v>
                </c:pt>
                <c:pt idx="4762">
                  <c:v>96</c:v>
                </c:pt>
                <c:pt idx="4763">
                  <c:v>96</c:v>
                </c:pt>
                <c:pt idx="4764">
                  <c:v>96</c:v>
                </c:pt>
                <c:pt idx="4765">
                  <c:v>96</c:v>
                </c:pt>
                <c:pt idx="4766">
                  <c:v>96</c:v>
                </c:pt>
                <c:pt idx="4767">
                  <c:v>96</c:v>
                </c:pt>
                <c:pt idx="4768">
                  <c:v>96</c:v>
                </c:pt>
                <c:pt idx="4769">
                  <c:v>96</c:v>
                </c:pt>
                <c:pt idx="4770">
                  <c:v>96</c:v>
                </c:pt>
                <c:pt idx="4771">
                  <c:v>96</c:v>
                </c:pt>
                <c:pt idx="4772">
                  <c:v>96</c:v>
                </c:pt>
                <c:pt idx="4773">
                  <c:v>96</c:v>
                </c:pt>
                <c:pt idx="4774">
                  <c:v>96</c:v>
                </c:pt>
                <c:pt idx="4775">
                  <c:v>96</c:v>
                </c:pt>
                <c:pt idx="4776">
                  <c:v>96</c:v>
                </c:pt>
                <c:pt idx="4777">
                  <c:v>96</c:v>
                </c:pt>
                <c:pt idx="4778">
                  <c:v>96</c:v>
                </c:pt>
                <c:pt idx="4779">
                  <c:v>96</c:v>
                </c:pt>
                <c:pt idx="4780">
                  <c:v>96</c:v>
                </c:pt>
                <c:pt idx="4781">
                  <c:v>96</c:v>
                </c:pt>
                <c:pt idx="4782">
                  <c:v>96</c:v>
                </c:pt>
                <c:pt idx="4783">
                  <c:v>96</c:v>
                </c:pt>
                <c:pt idx="4784">
                  <c:v>96</c:v>
                </c:pt>
                <c:pt idx="4785">
                  <c:v>96</c:v>
                </c:pt>
                <c:pt idx="4786">
                  <c:v>96</c:v>
                </c:pt>
                <c:pt idx="4787">
                  <c:v>96</c:v>
                </c:pt>
                <c:pt idx="4788">
                  <c:v>96</c:v>
                </c:pt>
                <c:pt idx="4789">
                  <c:v>96</c:v>
                </c:pt>
                <c:pt idx="4790">
                  <c:v>96</c:v>
                </c:pt>
                <c:pt idx="4791">
                  <c:v>96</c:v>
                </c:pt>
                <c:pt idx="4792">
                  <c:v>96</c:v>
                </c:pt>
                <c:pt idx="4793">
                  <c:v>96</c:v>
                </c:pt>
                <c:pt idx="4794">
                  <c:v>96</c:v>
                </c:pt>
                <c:pt idx="4795">
                  <c:v>96</c:v>
                </c:pt>
                <c:pt idx="4796">
                  <c:v>96</c:v>
                </c:pt>
                <c:pt idx="4797">
                  <c:v>96</c:v>
                </c:pt>
                <c:pt idx="4798">
                  <c:v>96</c:v>
                </c:pt>
                <c:pt idx="4799">
                  <c:v>96</c:v>
                </c:pt>
                <c:pt idx="4800">
                  <c:v>96</c:v>
                </c:pt>
                <c:pt idx="4801">
                  <c:v>96</c:v>
                </c:pt>
                <c:pt idx="4802">
                  <c:v>96</c:v>
                </c:pt>
                <c:pt idx="4803">
                  <c:v>96</c:v>
                </c:pt>
                <c:pt idx="4804">
                  <c:v>96</c:v>
                </c:pt>
                <c:pt idx="4805">
                  <c:v>96</c:v>
                </c:pt>
                <c:pt idx="4806">
                  <c:v>96</c:v>
                </c:pt>
                <c:pt idx="4807">
                  <c:v>96</c:v>
                </c:pt>
                <c:pt idx="4808">
                  <c:v>96</c:v>
                </c:pt>
                <c:pt idx="4809">
                  <c:v>96</c:v>
                </c:pt>
                <c:pt idx="4810">
                  <c:v>96</c:v>
                </c:pt>
                <c:pt idx="4811">
                  <c:v>96</c:v>
                </c:pt>
                <c:pt idx="4812">
                  <c:v>96</c:v>
                </c:pt>
                <c:pt idx="4813">
                  <c:v>96</c:v>
                </c:pt>
                <c:pt idx="4814">
                  <c:v>96</c:v>
                </c:pt>
                <c:pt idx="4815">
                  <c:v>96</c:v>
                </c:pt>
                <c:pt idx="4816">
                  <c:v>96</c:v>
                </c:pt>
                <c:pt idx="4817">
                  <c:v>96</c:v>
                </c:pt>
                <c:pt idx="4818">
                  <c:v>96</c:v>
                </c:pt>
                <c:pt idx="4819">
                  <c:v>96</c:v>
                </c:pt>
                <c:pt idx="4820">
                  <c:v>96</c:v>
                </c:pt>
                <c:pt idx="4821">
                  <c:v>96</c:v>
                </c:pt>
                <c:pt idx="4822">
                  <c:v>96</c:v>
                </c:pt>
                <c:pt idx="4823">
                  <c:v>96</c:v>
                </c:pt>
                <c:pt idx="4824">
                  <c:v>96</c:v>
                </c:pt>
                <c:pt idx="4825">
                  <c:v>96</c:v>
                </c:pt>
                <c:pt idx="4826">
                  <c:v>96</c:v>
                </c:pt>
                <c:pt idx="4827">
                  <c:v>96</c:v>
                </c:pt>
                <c:pt idx="4828">
                  <c:v>96</c:v>
                </c:pt>
                <c:pt idx="4829">
                  <c:v>96</c:v>
                </c:pt>
                <c:pt idx="4830">
                  <c:v>96</c:v>
                </c:pt>
                <c:pt idx="4831">
                  <c:v>96</c:v>
                </c:pt>
                <c:pt idx="4832">
                  <c:v>96</c:v>
                </c:pt>
                <c:pt idx="4833">
                  <c:v>96</c:v>
                </c:pt>
                <c:pt idx="4834">
                  <c:v>96</c:v>
                </c:pt>
                <c:pt idx="4835">
                  <c:v>96</c:v>
                </c:pt>
                <c:pt idx="4836">
                  <c:v>96</c:v>
                </c:pt>
                <c:pt idx="4837">
                  <c:v>96</c:v>
                </c:pt>
                <c:pt idx="4838">
                  <c:v>96</c:v>
                </c:pt>
                <c:pt idx="4839">
                  <c:v>96</c:v>
                </c:pt>
                <c:pt idx="4840">
                  <c:v>96</c:v>
                </c:pt>
                <c:pt idx="4841">
                  <c:v>96</c:v>
                </c:pt>
                <c:pt idx="4842">
                  <c:v>96</c:v>
                </c:pt>
                <c:pt idx="4843">
                  <c:v>96</c:v>
                </c:pt>
                <c:pt idx="4844">
                  <c:v>96</c:v>
                </c:pt>
                <c:pt idx="4845">
                  <c:v>96</c:v>
                </c:pt>
                <c:pt idx="4846">
                  <c:v>96</c:v>
                </c:pt>
                <c:pt idx="4847">
                  <c:v>96</c:v>
                </c:pt>
                <c:pt idx="4848">
                  <c:v>96</c:v>
                </c:pt>
                <c:pt idx="4849">
                  <c:v>96</c:v>
                </c:pt>
                <c:pt idx="4850">
                  <c:v>96</c:v>
                </c:pt>
                <c:pt idx="4851">
                  <c:v>96</c:v>
                </c:pt>
                <c:pt idx="4852">
                  <c:v>96</c:v>
                </c:pt>
                <c:pt idx="4853">
                  <c:v>96</c:v>
                </c:pt>
                <c:pt idx="4854">
                  <c:v>96</c:v>
                </c:pt>
                <c:pt idx="4855">
                  <c:v>96</c:v>
                </c:pt>
                <c:pt idx="4856">
                  <c:v>96</c:v>
                </c:pt>
                <c:pt idx="4857">
                  <c:v>96</c:v>
                </c:pt>
                <c:pt idx="4858">
                  <c:v>96</c:v>
                </c:pt>
                <c:pt idx="4859">
                  <c:v>96</c:v>
                </c:pt>
                <c:pt idx="4860">
                  <c:v>96</c:v>
                </c:pt>
                <c:pt idx="4861">
                  <c:v>96</c:v>
                </c:pt>
                <c:pt idx="4862">
                  <c:v>96</c:v>
                </c:pt>
                <c:pt idx="4863">
                  <c:v>96</c:v>
                </c:pt>
                <c:pt idx="4864">
                  <c:v>96</c:v>
                </c:pt>
                <c:pt idx="4865">
                  <c:v>96</c:v>
                </c:pt>
                <c:pt idx="4866">
                  <c:v>96</c:v>
                </c:pt>
                <c:pt idx="4867">
                  <c:v>96</c:v>
                </c:pt>
                <c:pt idx="4868">
                  <c:v>96</c:v>
                </c:pt>
                <c:pt idx="4869">
                  <c:v>96</c:v>
                </c:pt>
                <c:pt idx="4870">
                  <c:v>96</c:v>
                </c:pt>
                <c:pt idx="4871">
                  <c:v>96</c:v>
                </c:pt>
                <c:pt idx="4872">
                  <c:v>96</c:v>
                </c:pt>
                <c:pt idx="4873">
                  <c:v>96</c:v>
                </c:pt>
                <c:pt idx="4874">
                  <c:v>96</c:v>
                </c:pt>
                <c:pt idx="4875">
                  <c:v>96</c:v>
                </c:pt>
                <c:pt idx="4876">
                  <c:v>96</c:v>
                </c:pt>
                <c:pt idx="4877">
                  <c:v>96</c:v>
                </c:pt>
                <c:pt idx="4878">
                  <c:v>96</c:v>
                </c:pt>
                <c:pt idx="4879">
                  <c:v>96</c:v>
                </c:pt>
                <c:pt idx="4880">
                  <c:v>96</c:v>
                </c:pt>
                <c:pt idx="4881">
                  <c:v>96</c:v>
                </c:pt>
                <c:pt idx="4882">
                  <c:v>96</c:v>
                </c:pt>
                <c:pt idx="4883">
                  <c:v>96</c:v>
                </c:pt>
                <c:pt idx="4884">
                  <c:v>96</c:v>
                </c:pt>
                <c:pt idx="4885">
                  <c:v>96</c:v>
                </c:pt>
                <c:pt idx="4886">
                  <c:v>96</c:v>
                </c:pt>
                <c:pt idx="4887">
                  <c:v>96</c:v>
                </c:pt>
                <c:pt idx="4888">
                  <c:v>96</c:v>
                </c:pt>
                <c:pt idx="4889">
                  <c:v>96</c:v>
                </c:pt>
                <c:pt idx="4890">
                  <c:v>96</c:v>
                </c:pt>
                <c:pt idx="4891">
                  <c:v>96</c:v>
                </c:pt>
                <c:pt idx="4892">
                  <c:v>96</c:v>
                </c:pt>
                <c:pt idx="4893">
                  <c:v>96</c:v>
                </c:pt>
                <c:pt idx="4894">
                  <c:v>96</c:v>
                </c:pt>
                <c:pt idx="4895">
                  <c:v>96</c:v>
                </c:pt>
                <c:pt idx="4896">
                  <c:v>96</c:v>
                </c:pt>
                <c:pt idx="4897">
                  <c:v>96</c:v>
                </c:pt>
                <c:pt idx="4898">
                  <c:v>96</c:v>
                </c:pt>
                <c:pt idx="4899">
                  <c:v>96</c:v>
                </c:pt>
                <c:pt idx="4900">
                  <c:v>96</c:v>
                </c:pt>
                <c:pt idx="4901">
                  <c:v>96</c:v>
                </c:pt>
                <c:pt idx="4902">
                  <c:v>96</c:v>
                </c:pt>
                <c:pt idx="4903">
                  <c:v>96</c:v>
                </c:pt>
                <c:pt idx="4904">
                  <c:v>96</c:v>
                </c:pt>
                <c:pt idx="4905">
                  <c:v>96</c:v>
                </c:pt>
                <c:pt idx="4906">
                  <c:v>96</c:v>
                </c:pt>
                <c:pt idx="4907">
                  <c:v>96</c:v>
                </c:pt>
                <c:pt idx="4908">
                  <c:v>96</c:v>
                </c:pt>
                <c:pt idx="4909">
                  <c:v>96</c:v>
                </c:pt>
                <c:pt idx="4910">
                  <c:v>96</c:v>
                </c:pt>
                <c:pt idx="4911">
                  <c:v>96</c:v>
                </c:pt>
                <c:pt idx="4912">
                  <c:v>96</c:v>
                </c:pt>
                <c:pt idx="4913">
                  <c:v>96</c:v>
                </c:pt>
                <c:pt idx="4914">
                  <c:v>96</c:v>
                </c:pt>
                <c:pt idx="4915">
                  <c:v>96</c:v>
                </c:pt>
                <c:pt idx="4916">
                  <c:v>96</c:v>
                </c:pt>
                <c:pt idx="4917">
                  <c:v>96</c:v>
                </c:pt>
                <c:pt idx="4918">
                  <c:v>96</c:v>
                </c:pt>
                <c:pt idx="4919">
                  <c:v>96</c:v>
                </c:pt>
                <c:pt idx="4920">
                  <c:v>96</c:v>
                </c:pt>
                <c:pt idx="4921">
                  <c:v>96</c:v>
                </c:pt>
                <c:pt idx="4922">
                  <c:v>96</c:v>
                </c:pt>
                <c:pt idx="4923">
                  <c:v>96</c:v>
                </c:pt>
                <c:pt idx="4924">
                  <c:v>96</c:v>
                </c:pt>
                <c:pt idx="4925">
                  <c:v>96</c:v>
                </c:pt>
                <c:pt idx="4926">
                  <c:v>96</c:v>
                </c:pt>
                <c:pt idx="4927">
                  <c:v>96</c:v>
                </c:pt>
                <c:pt idx="4928">
                  <c:v>96</c:v>
                </c:pt>
                <c:pt idx="4929">
                  <c:v>96</c:v>
                </c:pt>
                <c:pt idx="4930">
                  <c:v>96</c:v>
                </c:pt>
                <c:pt idx="4931">
                  <c:v>96</c:v>
                </c:pt>
                <c:pt idx="4932">
                  <c:v>96</c:v>
                </c:pt>
                <c:pt idx="4933">
                  <c:v>96</c:v>
                </c:pt>
                <c:pt idx="4934">
                  <c:v>96</c:v>
                </c:pt>
                <c:pt idx="4935">
                  <c:v>96</c:v>
                </c:pt>
                <c:pt idx="4936">
                  <c:v>96</c:v>
                </c:pt>
                <c:pt idx="4937">
                  <c:v>96</c:v>
                </c:pt>
                <c:pt idx="4938">
                  <c:v>96</c:v>
                </c:pt>
                <c:pt idx="4939">
                  <c:v>96</c:v>
                </c:pt>
                <c:pt idx="4940">
                  <c:v>96</c:v>
                </c:pt>
                <c:pt idx="4941">
                  <c:v>96</c:v>
                </c:pt>
                <c:pt idx="4942">
                  <c:v>96</c:v>
                </c:pt>
                <c:pt idx="4943">
                  <c:v>96</c:v>
                </c:pt>
                <c:pt idx="4944">
                  <c:v>96</c:v>
                </c:pt>
                <c:pt idx="4945">
                  <c:v>96</c:v>
                </c:pt>
                <c:pt idx="4946">
                  <c:v>96</c:v>
                </c:pt>
                <c:pt idx="4947">
                  <c:v>96</c:v>
                </c:pt>
                <c:pt idx="4948">
                  <c:v>96</c:v>
                </c:pt>
                <c:pt idx="4949">
                  <c:v>96</c:v>
                </c:pt>
                <c:pt idx="4950">
                  <c:v>96</c:v>
                </c:pt>
                <c:pt idx="4951">
                  <c:v>96</c:v>
                </c:pt>
                <c:pt idx="4952">
                  <c:v>96</c:v>
                </c:pt>
                <c:pt idx="4953">
                  <c:v>96</c:v>
                </c:pt>
                <c:pt idx="4954">
                  <c:v>96</c:v>
                </c:pt>
                <c:pt idx="4955">
                  <c:v>96</c:v>
                </c:pt>
                <c:pt idx="4956">
                  <c:v>96</c:v>
                </c:pt>
                <c:pt idx="4957">
                  <c:v>96</c:v>
                </c:pt>
                <c:pt idx="4958">
                  <c:v>96</c:v>
                </c:pt>
                <c:pt idx="4959">
                  <c:v>96</c:v>
                </c:pt>
                <c:pt idx="4960">
                  <c:v>96</c:v>
                </c:pt>
                <c:pt idx="4961">
                  <c:v>96</c:v>
                </c:pt>
                <c:pt idx="4962">
                  <c:v>96</c:v>
                </c:pt>
                <c:pt idx="4963">
                  <c:v>96</c:v>
                </c:pt>
                <c:pt idx="4964">
                  <c:v>96</c:v>
                </c:pt>
                <c:pt idx="4965">
                  <c:v>96</c:v>
                </c:pt>
                <c:pt idx="4966">
                  <c:v>96</c:v>
                </c:pt>
                <c:pt idx="4967">
                  <c:v>96</c:v>
                </c:pt>
                <c:pt idx="4968">
                  <c:v>96</c:v>
                </c:pt>
                <c:pt idx="4969">
                  <c:v>96</c:v>
                </c:pt>
                <c:pt idx="4970">
                  <c:v>96</c:v>
                </c:pt>
                <c:pt idx="4971">
                  <c:v>96</c:v>
                </c:pt>
                <c:pt idx="4972">
                  <c:v>96</c:v>
                </c:pt>
                <c:pt idx="4973">
                  <c:v>96</c:v>
                </c:pt>
                <c:pt idx="4974">
                  <c:v>96</c:v>
                </c:pt>
                <c:pt idx="4975">
                  <c:v>96</c:v>
                </c:pt>
                <c:pt idx="4976">
                  <c:v>96</c:v>
                </c:pt>
                <c:pt idx="4977">
                  <c:v>96</c:v>
                </c:pt>
                <c:pt idx="4978">
                  <c:v>96</c:v>
                </c:pt>
                <c:pt idx="4979">
                  <c:v>96</c:v>
                </c:pt>
                <c:pt idx="4980">
                  <c:v>96</c:v>
                </c:pt>
                <c:pt idx="4981">
                  <c:v>96</c:v>
                </c:pt>
                <c:pt idx="4982">
                  <c:v>96</c:v>
                </c:pt>
                <c:pt idx="4983">
                  <c:v>96</c:v>
                </c:pt>
                <c:pt idx="4984">
                  <c:v>96</c:v>
                </c:pt>
                <c:pt idx="4985">
                  <c:v>96</c:v>
                </c:pt>
                <c:pt idx="4986">
                  <c:v>96</c:v>
                </c:pt>
                <c:pt idx="4987">
                  <c:v>96</c:v>
                </c:pt>
                <c:pt idx="4988">
                  <c:v>96</c:v>
                </c:pt>
                <c:pt idx="4989">
                  <c:v>96</c:v>
                </c:pt>
                <c:pt idx="4990">
                  <c:v>96</c:v>
                </c:pt>
                <c:pt idx="4991">
                  <c:v>96</c:v>
                </c:pt>
                <c:pt idx="4992">
                  <c:v>96</c:v>
                </c:pt>
                <c:pt idx="4993">
                  <c:v>96</c:v>
                </c:pt>
                <c:pt idx="4994">
                  <c:v>96</c:v>
                </c:pt>
                <c:pt idx="4995">
                  <c:v>96</c:v>
                </c:pt>
                <c:pt idx="4996">
                  <c:v>96</c:v>
                </c:pt>
                <c:pt idx="4997">
                  <c:v>96</c:v>
                </c:pt>
                <c:pt idx="4998">
                  <c:v>96</c:v>
                </c:pt>
                <c:pt idx="4999">
                  <c:v>96</c:v>
                </c:pt>
                <c:pt idx="5000">
                  <c:v>96</c:v>
                </c:pt>
                <c:pt idx="5001">
                  <c:v>96</c:v>
                </c:pt>
                <c:pt idx="5002">
                  <c:v>96</c:v>
                </c:pt>
                <c:pt idx="5003">
                  <c:v>96</c:v>
                </c:pt>
                <c:pt idx="5004">
                  <c:v>96</c:v>
                </c:pt>
                <c:pt idx="5005">
                  <c:v>96</c:v>
                </c:pt>
                <c:pt idx="5006">
                  <c:v>96</c:v>
                </c:pt>
                <c:pt idx="5007">
                  <c:v>96</c:v>
                </c:pt>
                <c:pt idx="5008">
                  <c:v>96</c:v>
                </c:pt>
                <c:pt idx="5009">
                  <c:v>96</c:v>
                </c:pt>
                <c:pt idx="5010">
                  <c:v>96</c:v>
                </c:pt>
                <c:pt idx="5011">
                  <c:v>96</c:v>
                </c:pt>
                <c:pt idx="5012">
                  <c:v>96</c:v>
                </c:pt>
                <c:pt idx="5013">
                  <c:v>96</c:v>
                </c:pt>
                <c:pt idx="5014">
                  <c:v>96</c:v>
                </c:pt>
                <c:pt idx="5015">
                  <c:v>96</c:v>
                </c:pt>
                <c:pt idx="5016">
                  <c:v>96</c:v>
                </c:pt>
                <c:pt idx="5017">
                  <c:v>96</c:v>
                </c:pt>
                <c:pt idx="5018">
                  <c:v>96</c:v>
                </c:pt>
                <c:pt idx="5019">
                  <c:v>96</c:v>
                </c:pt>
                <c:pt idx="5020">
                  <c:v>96</c:v>
                </c:pt>
                <c:pt idx="5021">
                  <c:v>96</c:v>
                </c:pt>
                <c:pt idx="5022">
                  <c:v>96</c:v>
                </c:pt>
                <c:pt idx="5023">
                  <c:v>96</c:v>
                </c:pt>
                <c:pt idx="5024">
                  <c:v>96</c:v>
                </c:pt>
                <c:pt idx="5025">
                  <c:v>96</c:v>
                </c:pt>
                <c:pt idx="5026">
                  <c:v>96</c:v>
                </c:pt>
                <c:pt idx="5027">
                  <c:v>96</c:v>
                </c:pt>
                <c:pt idx="5028">
                  <c:v>96</c:v>
                </c:pt>
                <c:pt idx="5029">
                  <c:v>96</c:v>
                </c:pt>
                <c:pt idx="5030">
                  <c:v>96</c:v>
                </c:pt>
                <c:pt idx="5031">
                  <c:v>96</c:v>
                </c:pt>
                <c:pt idx="5032">
                  <c:v>96</c:v>
                </c:pt>
                <c:pt idx="5033">
                  <c:v>96</c:v>
                </c:pt>
                <c:pt idx="5034">
                  <c:v>96</c:v>
                </c:pt>
                <c:pt idx="5035">
                  <c:v>96</c:v>
                </c:pt>
                <c:pt idx="5036">
                  <c:v>96</c:v>
                </c:pt>
                <c:pt idx="5037">
                  <c:v>96</c:v>
                </c:pt>
                <c:pt idx="5038">
                  <c:v>96</c:v>
                </c:pt>
                <c:pt idx="5039">
                  <c:v>96</c:v>
                </c:pt>
                <c:pt idx="5040">
                  <c:v>96</c:v>
                </c:pt>
                <c:pt idx="5041">
                  <c:v>96</c:v>
                </c:pt>
                <c:pt idx="5042">
                  <c:v>96</c:v>
                </c:pt>
                <c:pt idx="5043">
                  <c:v>96</c:v>
                </c:pt>
                <c:pt idx="5044">
                  <c:v>96</c:v>
                </c:pt>
                <c:pt idx="5045">
                  <c:v>96</c:v>
                </c:pt>
                <c:pt idx="5046">
                  <c:v>96</c:v>
                </c:pt>
                <c:pt idx="5047">
                  <c:v>96</c:v>
                </c:pt>
                <c:pt idx="5048">
                  <c:v>96</c:v>
                </c:pt>
                <c:pt idx="5049">
                  <c:v>96</c:v>
                </c:pt>
                <c:pt idx="5050">
                  <c:v>96</c:v>
                </c:pt>
                <c:pt idx="5051">
                  <c:v>96</c:v>
                </c:pt>
                <c:pt idx="5052">
                  <c:v>96</c:v>
                </c:pt>
                <c:pt idx="5053">
                  <c:v>96</c:v>
                </c:pt>
                <c:pt idx="5054">
                  <c:v>96</c:v>
                </c:pt>
                <c:pt idx="5055">
                  <c:v>96</c:v>
                </c:pt>
                <c:pt idx="5056">
                  <c:v>96</c:v>
                </c:pt>
                <c:pt idx="5057">
                  <c:v>96</c:v>
                </c:pt>
                <c:pt idx="5058">
                  <c:v>96</c:v>
                </c:pt>
                <c:pt idx="5059">
                  <c:v>96</c:v>
                </c:pt>
                <c:pt idx="5060">
                  <c:v>96</c:v>
                </c:pt>
                <c:pt idx="5061">
                  <c:v>96</c:v>
                </c:pt>
                <c:pt idx="5062">
                  <c:v>96</c:v>
                </c:pt>
                <c:pt idx="5063">
                  <c:v>96</c:v>
                </c:pt>
                <c:pt idx="5064">
                  <c:v>96</c:v>
                </c:pt>
                <c:pt idx="5065">
                  <c:v>96</c:v>
                </c:pt>
                <c:pt idx="5066">
                  <c:v>96</c:v>
                </c:pt>
                <c:pt idx="5067">
                  <c:v>96</c:v>
                </c:pt>
                <c:pt idx="5068">
                  <c:v>96</c:v>
                </c:pt>
                <c:pt idx="5069">
                  <c:v>96</c:v>
                </c:pt>
                <c:pt idx="5070">
                  <c:v>96</c:v>
                </c:pt>
                <c:pt idx="5071">
                  <c:v>96</c:v>
                </c:pt>
                <c:pt idx="5072">
                  <c:v>96</c:v>
                </c:pt>
                <c:pt idx="5073">
                  <c:v>96</c:v>
                </c:pt>
                <c:pt idx="5074">
                  <c:v>96</c:v>
                </c:pt>
                <c:pt idx="5075">
                  <c:v>96</c:v>
                </c:pt>
                <c:pt idx="5076">
                  <c:v>96</c:v>
                </c:pt>
                <c:pt idx="5077">
                  <c:v>96</c:v>
                </c:pt>
                <c:pt idx="5078">
                  <c:v>96</c:v>
                </c:pt>
                <c:pt idx="5079">
                  <c:v>96</c:v>
                </c:pt>
                <c:pt idx="5080">
                  <c:v>96</c:v>
                </c:pt>
                <c:pt idx="5081">
                  <c:v>96</c:v>
                </c:pt>
                <c:pt idx="5082">
                  <c:v>96</c:v>
                </c:pt>
                <c:pt idx="5083">
                  <c:v>96</c:v>
                </c:pt>
                <c:pt idx="5084">
                  <c:v>96</c:v>
                </c:pt>
                <c:pt idx="5085">
                  <c:v>96</c:v>
                </c:pt>
                <c:pt idx="5086">
                  <c:v>96</c:v>
                </c:pt>
                <c:pt idx="5087">
                  <c:v>96</c:v>
                </c:pt>
                <c:pt idx="5088">
                  <c:v>96</c:v>
                </c:pt>
                <c:pt idx="5089">
                  <c:v>96</c:v>
                </c:pt>
                <c:pt idx="5090">
                  <c:v>96</c:v>
                </c:pt>
                <c:pt idx="5091">
                  <c:v>96</c:v>
                </c:pt>
                <c:pt idx="5092">
                  <c:v>96</c:v>
                </c:pt>
                <c:pt idx="5093">
                  <c:v>96</c:v>
                </c:pt>
                <c:pt idx="5094">
                  <c:v>96</c:v>
                </c:pt>
                <c:pt idx="5095">
                  <c:v>96</c:v>
                </c:pt>
                <c:pt idx="5096">
                  <c:v>96</c:v>
                </c:pt>
                <c:pt idx="5097">
                  <c:v>96</c:v>
                </c:pt>
                <c:pt idx="5098">
                  <c:v>96</c:v>
                </c:pt>
                <c:pt idx="5099">
                  <c:v>96</c:v>
                </c:pt>
                <c:pt idx="5100">
                  <c:v>96</c:v>
                </c:pt>
                <c:pt idx="5101">
                  <c:v>96</c:v>
                </c:pt>
                <c:pt idx="5102">
                  <c:v>96</c:v>
                </c:pt>
                <c:pt idx="5103">
                  <c:v>96</c:v>
                </c:pt>
                <c:pt idx="5104">
                  <c:v>96</c:v>
                </c:pt>
                <c:pt idx="5105">
                  <c:v>96</c:v>
                </c:pt>
                <c:pt idx="5106">
                  <c:v>96</c:v>
                </c:pt>
                <c:pt idx="5107">
                  <c:v>96</c:v>
                </c:pt>
                <c:pt idx="5108">
                  <c:v>96</c:v>
                </c:pt>
                <c:pt idx="5109">
                  <c:v>96</c:v>
                </c:pt>
                <c:pt idx="5110">
                  <c:v>96</c:v>
                </c:pt>
                <c:pt idx="5111">
                  <c:v>96</c:v>
                </c:pt>
                <c:pt idx="5112">
                  <c:v>96</c:v>
                </c:pt>
                <c:pt idx="5113">
                  <c:v>96</c:v>
                </c:pt>
                <c:pt idx="5114">
                  <c:v>96</c:v>
                </c:pt>
                <c:pt idx="5115">
                  <c:v>96</c:v>
                </c:pt>
                <c:pt idx="5116">
                  <c:v>96</c:v>
                </c:pt>
                <c:pt idx="5117">
                  <c:v>96</c:v>
                </c:pt>
                <c:pt idx="5118">
                  <c:v>96</c:v>
                </c:pt>
                <c:pt idx="5119">
                  <c:v>96</c:v>
                </c:pt>
                <c:pt idx="5120">
                  <c:v>96</c:v>
                </c:pt>
                <c:pt idx="5121">
                  <c:v>96</c:v>
                </c:pt>
                <c:pt idx="5122">
                  <c:v>96</c:v>
                </c:pt>
                <c:pt idx="5123">
                  <c:v>96</c:v>
                </c:pt>
                <c:pt idx="5124">
                  <c:v>96</c:v>
                </c:pt>
                <c:pt idx="5125">
                  <c:v>96</c:v>
                </c:pt>
                <c:pt idx="5126">
                  <c:v>96</c:v>
                </c:pt>
                <c:pt idx="5127">
                  <c:v>96</c:v>
                </c:pt>
                <c:pt idx="5128">
                  <c:v>96</c:v>
                </c:pt>
                <c:pt idx="5129">
                  <c:v>96</c:v>
                </c:pt>
                <c:pt idx="5130">
                  <c:v>96</c:v>
                </c:pt>
                <c:pt idx="5131">
                  <c:v>96</c:v>
                </c:pt>
                <c:pt idx="5132">
                  <c:v>96</c:v>
                </c:pt>
                <c:pt idx="5133">
                  <c:v>96</c:v>
                </c:pt>
                <c:pt idx="5134">
                  <c:v>96</c:v>
                </c:pt>
                <c:pt idx="5135">
                  <c:v>96</c:v>
                </c:pt>
                <c:pt idx="5136">
                  <c:v>96</c:v>
                </c:pt>
                <c:pt idx="5137">
                  <c:v>96</c:v>
                </c:pt>
                <c:pt idx="5138">
                  <c:v>96</c:v>
                </c:pt>
                <c:pt idx="5139">
                  <c:v>96</c:v>
                </c:pt>
                <c:pt idx="5140">
                  <c:v>96</c:v>
                </c:pt>
                <c:pt idx="5141">
                  <c:v>96</c:v>
                </c:pt>
                <c:pt idx="5142">
                  <c:v>96</c:v>
                </c:pt>
                <c:pt idx="5143">
                  <c:v>96</c:v>
                </c:pt>
                <c:pt idx="5144">
                  <c:v>96</c:v>
                </c:pt>
                <c:pt idx="5145">
                  <c:v>96</c:v>
                </c:pt>
                <c:pt idx="5146">
                  <c:v>96</c:v>
                </c:pt>
                <c:pt idx="5147">
                  <c:v>96</c:v>
                </c:pt>
                <c:pt idx="5148">
                  <c:v>96</c:v>
                </c:pt>
                <c:pt idx="5149">
                  <c:v>96</c:v>
                </c:pt>
                <c:pt idx="5150">
                  <c:v>96</c:v>
                </c:pt>
                <c:pt idx="5151">
                  <c:v>96</c:v>
                </c:pt>
                <c:pt idx="5152">
                  <c:v>96</c:v>
                </c:pt>
                <c:pt idx="5153">
                  <c:v>96</c:v>
                </c:pt>
                <c:pt idx="5154">
                  <c:v>96</c:v>
                </c:pt>
                <c:pt idx="5155">
                  <c:v>96</c:v>
                </c:pt>
                <c:pt idx="5156">
                  <c:v>96</c:v>
                </c:pt>
                <c:pt idx="5157">
                  <c:v>96</c:v>
                </c:pt>
                <c:pt idx="5158">
                  <c:v>96</c:v>
                </c:pt>
                <c:pt idx="5159">
                  <c:v>96</c:v>
                </c:pt>
                <c:pt idx="5160">
                  <c:v>96</c:v>
                </c:pt>
                <c:pt idx="5161">
                  <c:v>96</c:v>
                </c:pt>
                <c:pt idx="5162">
                  <c:v>96</c:v>
                </c:pt>
                <c:pt idx="5163">
                  <c:v>96</c:v>
                </c:pt>
                <c:pt idx="5164">
                  <c:v>96</c:v>
                </c:pt>
                <c:pt idx="5165">
                  <c:v>96</c:v>
                </c:pt>
                <c:pt idx="5166">
                  <c:v>96</c:v>
                </c:pt>
                <c:pt idx="5167">
                  <c:v>96</c:v>
                </c:pt>
                <c:pt idx="5168">
                  <c:v>96</c:v>
                </c:pt>
                <c:pt idx="5169">
                  <c:v>96</c:v>
                </c:pt>
                <c:pt idx="5170">
                  <c:v>96</c:v>
                </c:pt>
                <c:pt idx="5171">
                  <c:v>96</c:v>
                </c:pt>
                <c:pt idx="5172">
                  <c:v>96</c:v>
                </c:pt>
                <c:pt idx="5173">
                  <c:v>96</c:v>
                </c:pt>
                <c:pt idx="5174">
                  <c:v>96</c:v>
                </c:pt>
                <c:pt idx="5175">
                  <c:v>96</c:v>
                </c:pt>
                <c:pt idx="5176">
                  <c:v>96</c:v>
                </c:pt>
                <c:pt idx="5177">
                  <c:v>96</c:v>
                </c:pt>
                <c:pt idx="5178">
                  <c:v>96</c:v>
                </c:pt>
                <c:pt idx="5179">
                  <c:v>96</c:v>
                </c:pt>
                <c:pt idx="5180">
                  <c:v>96</c:v>
                </c:pt>
                <c:pt idx="5181">
                  <c:v>96</c:v>
                </c:pt>
                <c:pt idx="5182">
                  <c:v>96</c:v>
                </c:pt>
                <c:pt idx="5183">
                  <c:v>96</c:v>
                </c:pt>
                <c:pt idx="5184">
                  <c:v>96</c:v>
                </c:pt>
                <c:pt idx="5185">
                  <c:v>96</c:v>
                </c:pt>
                <c:pt idx="5186">
                  <c:v>96</c:v>
                </c:pt>
                <c:pt idx="5187">
                  <c:v>96</c:v>
                </c:pt>
                <c:pt idx="5188">
                  <c:v>96</c:v>
                </c:pt>
                <c:pt idx="5189">
                  <c:v>96</c:v>
                </c:pt>
                <c:pt idx="5190">
                  <c:v>96</c:v>
                </c:pt>
                <c:pt idx="5191">
                  <c:v>96</c:v>
                </c:pt>
                <c:pt idx="5192">
                  <c:v>96</c:v>
                </c:pt>
                <c:pt idx="5193">
                  <c:v>96</c:v>
                </c:pt>
                <c:pt idx="5194">
                  <c:v>96</c:v>
                </c:pt>
                <c:pt idx="5195">
                  <c:v>96</c:v>
                </c:pt>
                <c:pt idx="5196">
                  <c:v>96</c:v>
                </c:pt>
                <c:pt idx="5197">
                  <c:v>96</c:v>
                </c:pt>
                <c:pt idx="5198">
                  <c:v>96</c:v>
                </c:pt>
                <c:pt idx="5199">
                  <c:v>96</c:v>
                </c:pt>
                <c:pt idx="5200">
                  <c:v>96</c:v>
                </c:pt>
                <c:pt idx="5201">
                  <c:v>96</c:v>
                </c:pt>
                <c:pt idx="5202">
                  <c:v>96</c:v>
                </c:pt>
                <c:pt idx="5203">
                  <c:v>96</c:v>
                </c:pt>
                <c:pt idx="5204">
                  <c:v>96</c:v>
                </c:pt>
                <c:pt idx="5205">
                  <c:v>96</c:v>
                </c:pt>
                <c:pt idx="5206">
                  <c:v>96</c:v>
                </c:pt>
                <c:pt idx="5207">
                  <c:v>96</c:v>
                </c:pt>
                <c:pt idx="5208">
                  <c:v>96</c:v>
                </c:pt>
                <c:pt idx="5209">
                  <c:v>96</c:v>
                </c:pt>
                <c:pt idx="5210">
                  <c:v>96</c:v>
                </c:pt>
                <c:pt idx="5211">
                  <c:v>96</c:v>
                </c:pt>
                <c:pt idx="5212">
                  <c:v>96</c:v>
                </c:pt>
                <c:pt idx="5213">
                  <c:v>96</c:v>
                </c:pt>
                <c:pt idx="5214">
                  <c:v>96</c:v>
                </c:pt>
                <c:pt idx="5215">
                  <c:v>96</c:v>
                </c:pt>
                <c:pt idx="5216">
                  <c:v>96</c:v>
                </c:pt>
                <c:pt idx="5217">
                  <c:v>96</c:v>
                </c:pt>
                <c:pt idx="5218">
                  <c:v>96</c:v>
                </c:pt>
                <c:pt idx="5219">
                  <c:v>96</c:v>
                </c:pt>
                <c:pt idx="5220">
                  <c:v>96</c:v>
                </c:pt>
                <c:pt idx="5221">
                  <c:v>96</c:v>
                </c:pt>
                <c:pt idx="5222">
                  <c:v>96</c:v>
                </c:pt>
                <c:pt idx="5223">
                  <c:v>96</c:v>
                </c:pt>
                <c:pt idx="5224">
                  <c:v>96</c:v>
                </c:pt>
                <c:pt idx="5225">
                  <c:v>96</c:v>
                </c:pt>
                <c:pt idx="5226">
                  <c:v>96</c:v>
                </c:pt>
                <c:pt idx="5227">
                  <c:v>96</c:v>
                </c:pt>
                <c:pt idx="5228">
                  <c:v>96</c:v>
                </c:pt>
                <c:pt idx="5229">
                  <c:v>96</c:v>
                </c:pt>
                <c:pt idx="5230">
                  <c:v>96</c:v>
                </c:pt>
                <c:pt idx="5231">
                  <c:v>96</c:v>
                </c:pt>
                <c:pt idx="5232">
                  <c:v>96</c:v>
                </c:pt>
                <c:pt idx="5233">
                  <c:v>96</c:v>
                </c:pt>
                <c:pt idx="5234">
                  <c:v>96</c:v>
                </c:pt>
                <c:pt idx="5235">
                  <c:v>96</c:v>
                </c:pt>
                <c:pt idx="5236">
                  <c:v>96</c:v>
                </c:pt>
                <c:pt idx="5237">
                  <c:v>96</c:v>
                </c:pt>
                <c:pt idx="5238">
                  <c:v>96</c:v>
                </c:pt>
                <c:pt idx="5239">
                  <c:v>96</c:v>
                </c:pt>
                <c:pt idx="5240">
                  <c:v>96</c:v>
                </c:pt>
                <c:pt idx="5241">
                  <c:v>96</c:v>
                </c:pt>
                <c:pt idx="5242">
                  <c:v>96</c:v>
                </c:pt>
                <c:pt idx="5243">
                  <c:v>96</c:v>
                </c:pt>
                <c:pt idx="5244">
                  <c:v>96</c:v>
                </c:pt>
                <c:pt idx="5245">
                  <c:v>96</c:v>
                </c:pt>
                <c:pt idx="5246">
                  <c:v>96</c:v>
                </c:pt>
                <c:pt idx="5247">
                  <c:v>96</c:v>
                </c:pt>
                <c:pt idx="5248">
                  <c:v>96</c:v>
                </c:pt>
                <c:pt idx="5249">
                  <c:v>96</c:v>
                </c:pt>
                <c:pt idx="5250">
                  <c:v>96</c:v>
                </c:pt>
                <c:pt idx="5251">
                  <c:v>96</c:v>
                </c:pt>
                <c:pt idx="5252">
                  <c:v>96</c:v>
                </c:pt>
                <c:pt idx="5253">
                  <c:v>96</c:v>
                </c:pt>
                <c:pt idx="5254">
                  <c:v>96</c:v>
                </c:pt>
                <c:pt idx="5255">
                  <c:v>96</c:v>
                </c:pt>
                <c:pt idx="5256">
                  <c:v>96</c:v>
                </c:pt>
                <c:pt idx="5257">
                  <c:v>96</c:v>
                </c:pt>
                <c:pt idx="5258">
                  <c:v>96</c:v>
                </c:pt>
                <c:pt idx="5259">
                  <c:v>96</c:v>
                </c:pt>
                <c:pt idx="5260">
                  <c:v>96</c:v>
                </c:pt>
                <c:pt idx="5261">
                  <c:v>96</c:v>
                </c:pt>
                <c:pt idx="5262">
                  <c:v>96</c:v>
                </c:pt>
                <c:pt idx="5263">
                  <c:v>96</c:v>
                </c:pt>
                <c:pt idx="5264">
                  <c:v>96</c:v>
                </c:pt>
                <c:pt idx="5265">
                  <c:v>96</c:v>
                </c:pt>
                <c:pt idx="5266">
                  <c:v>96</c:v>
                </c:pt>
                <c:pt idx="5267">
                  <c:v>96</c:v>
                </c:pt>
                <c:pt idx="5268">
                  <c:v>96</c:v>
                </c:pt>
                <c:pt idx="5269">
                  <c:v>96</c:v>
                </c:pt>
                <c:pt idx="5270">
                  <c:v>96</c:v>
                </c:pt>
                <c:pt idx="5271">
                  <c:v>96</c:v>
                </c:pt>
                <c:pt idx="5272">
                  <c:v>96</c:v>
                </c:pt>
                <c:pt idx="5273">
                  <c:v>96</c:v>
                </c:pt>
                <c:pt idx="5274">
                  <c:v>96</c:v>
                </c:pt>
                <c:pt idx="5275">
                  <c:v>96</c:v>
                </c:pt>
                <c:pt idx="5276">
                  <c:v>96</c:v>
                </c:pt>
                <c:pt idx="5277">
                  <c:v>96</c:v>
                </c:pt>
                <c:pt idx="5278">
                  <c:v>96</c:v>
                </c:pt>
                <c:pt idx="5279">
                  <c:v>96</c:v>
                </c:pt>
                <c:pt idx="5280">
                  <c:v>96</c:v>
                </c:pt>
                <c:pt idx="5281">
                  <c:v>96</c:v>
                </c:pt>
                <c:pt idx="5282">
                  <c:v>96</c:v>
                </c:pt>
                <c:pt idx="5283">
                  <c:v>96</c:v>
                </c:pt>
                <c:pt idx="5284">
                  <c:v>96</c:v>
                </c:pt>
                <c:pt idx="5285">
                  <c:v>96</c:v>
                </c:pt>
                <c:pt idx="5286">
                  <c:v>96</c:v>
                </c:pt>
                <c:pt idx="5287">
                  <c:v>96</c:v>
                </c:pt>
                <c:pt idx="5288">
                  <c:v>96</c:v>
                </c:pt>
                <c:pt idx="5289">
                  <c:v>96</c:v>
                </c:pt>
                <c:pt idx="5290">
                  <c:v>96</c:v>
                </c:pt>
                <c:pt idx="5291">
                  <c:v>96</c:v>
                </c:pt>
                <c:pt idx="5292">
                  <c:v>96</c:v>
                </c:pt>
                <c:pt idx="5293">
                  <c:v>96</c:v>
                </c:pt>
                <c:pt idx="5294">
                  <c:v>96</c:v>
                </c:pt>
                <c:pt idx="5295">
                  <c:v>96</c:v>
                </c:pt>
                <c:pt idx="5296">
                  <c:v>96</c:v>
                </c:pt>
                <c:pt idx="5297">
                  <c:v>96</c:v>
                </c:pt>
                <c:pt idx="5298">
                  <c:v>96</c:v>
                </c:pt>
                <c:pt idx="5299">
                  <c:v>96</c:v>
                </c:pt>
                <c:pt idx="5300">
                  <c:v>96</c:v>
                </c:pt>
                <c:pt idx="5301">
                  <c:v>96</c:v>
                </c:pt>
                <c:pt idx="5302">
                  <c:v>96</c:v>
                </c:pt>
                <c:pt idx="5303">
                  <c:v>96</c:v>
                </c:pt>
                <c:pt idx="5304">
                  <c:v>96</c:v>
                </c:pt>
                <c:pt idx="5305">
                  <c:v>96</c:v>
                </c:pt>
                <c:pt idx="5306">
                  <c:v>98</c:v>
                </c:pt>
                <c:pt idx="5307">
                  <c:v>98</c:v>
                </c:pt>
                <c:pt idx="5308">
                  <c:v>98</c:v>
                </c:pt>
                <c:pt idx="5309">
                  <c:v>98</c:v>
                </c:pt>
                <c:pt idx="5310">
                  <c:v>98</c:v>
                </c:pt>
                <c:pt idx="5311">
                  <c:v>98</c:v>
                </c:pt>
                <c:pt idx="5312">
                  <c:v>98</c:v>
                </c:pt>
                <c:pt idx="5313">
                  <c:v>98</c:v>
                </c:pt>
                <c:pt idx="5314">
                  <c:v>98</c:v>
                </c:pt>
                <c:pt idx="5315">
                  <c:v>98</c:v>
                </c:pt>
                <c:pt idx="5316">
                  <c:v>98</c:v>
                </c:pt>
                <c:pt idx="5317">
                  <c:v>98</c:v>
                </c:pt>
                <c:pt idx="5318">
                  <c:v>98</c:v>
                </c:pt>
                <c:pt idx="5319">
                  <c:v>98</c:v>
                </c:pt>
                <c:pt idx="5320">
                  <c:v>98</c:v>
                </c:pt>
                <c:pt idx="5321">
                  <c:v>98</c:v>
                </c:pt>
                <c:pt idx="5322">
                  <c:v>98</c:v>
                </c:pt>
                <c:pt idx="5323">
                  <c:v>98</c:v>
                </c:pt>
                <c:pt idx="5324">
                  <c:v>98</c:v>
                </c:pt>
                <c:pt idx="5325">
                  <c:v>98</c:v>
                </c:pt>
                <c:pt idx="5326">
                  <c:v>98</c:v>
                </c:pt>
                <c:pt idx="5327">
                  <c:v>98</c:v>
                </c:pt>
                <c:pt idx="5328">
                  <c:v>98</c:v>
                </c:pt>
                <c:pt idx="5329">
                  <c:v>98</c:v>
                </c:pt>
                <c:pt idx="5330">
                  <c:v>98</c:v>
                </c:pt>
                <c:pt idx="5331">
                  <c:v>98</c:v>
                </c:pt>
                <c:pt idx="5332">
                  <c:v>98</c:v>
                </c:pt>
                <c:pt idx="5333">
                  <c:v>98</c:v>
                </c:pt>
                <c:pt idx="5334">
                  <c:v>98</c:v>
                </c:pt>
                <c:pt idx="5335">
                  <c:v>98</c:v>
                </c:pt>
                <c:pt idx="5336">
                  <c:v>98</c:v>
                </c:pt>
                <c:pt idx="5337">
                  <c:v>98</c:v>
                </c:pt>
                <c:pt idx="5338">
                  <c:v>98</c:v>
                </c:pt>
                <c:pt idx="5339">
                  <c:v>98</c:v>
                </c:pt>
                <c:pt idx="5340">
                  <c:v>98</c:v>
                </c:pt>
                <c:pt idx="5341">
                  <c:v>98</c:v>
                </c:pt>
                <c:pt idx="5342">
                  <c:v>98</c:v>
                </c:pt>
                <c:pt idx="5343">
                  <c:v>98</c:v>
                </c:pt>
                <c:pt idx="5344">
                  <c:v>98</c:v>
                </c:pt>
                <c:pt idx="5345">
                  <c:v>98</c:v>
                </c:pt>
                <c:pt idx="5346">
                  <c:v>98</c:v>
                </c:pt>
                <c:pt idx="5347">
                  <c:v>98</c:v>
                </c:pt>
                <c:pt idx="5348">
                  <c:v>98</c:v>
                </c:pt>
                <c:pt idx="5349">
                  <c:v>98</c:v>
                </c:pt>
                <c:pt idx="5350">
                  <c:v>98</c:v>
                </c:pt>
                <c:pt idx="5351">
                  <c:v>98</c:v>
                </c:pt>
                <c:pt idx="5352">
                  <c:v>98</c:v>
                </c:pt>
                <c:pt idx="5353">
                  <c:v>98</c:v>
                </c:pt>
                <c:pt idx="5354">
                  <c:v>98</c:v>
                </c:pt>
                <c:pt idx="5355">
                  <c:v>98</c:v>
                </c:pt>
                <c:pt idx="5356">
                  <c:v>98</c:v>
                </c:pt>
                <c:pt idx="5357">
                  <c:v>98</c:v>
                </c:pt>
                <c:pt idx="5358">
                  <c:v>98</c:v>
                </c:pt>
                <c:pt idx="5359">
                  <c:v>98</c:v>
                </c:pt>
                <c:pt idx="5360">
                  <c:v>98</c:v>
                </c:pt>
                <c:pt idx="5361">
                  <c:v>98</c:v>
                </c:pt>
                <c:pt idx="5362">
                  <c:v>98</c:v>
                </c:pt>
                <c:pt idx="5363">
                  <c:v>98</c:v>
                </c:pt>
                <c:pt idx="5364">
                  <c:v>98</c:v>
                </c:pt>
                <c:pt idx="5365">
                  <c:v>98</c:v>
                </c:pt>
                <c:pt idx="5366">
                  <c:v>98</c:v>
                </c:pt>
                <c:pt idx="5367">
                  <c:v>98</c:v>
                </c:pt>
                <c:pt idx="5368">
                  <c:v>98</c:v>
                </c:pt>
                <c:pt idx="5369">
                  <c:v>98</c:v>
                </c:pt>
                <c:pt idx="5370">
                  <c:v>98</c:v>
                </c:pt>
                <c:pt idx="5371">
                  <c:v>98</c:v>
                </c:pt>
                <c:pt idx="5372">
                  <c:v>98</c:v>
                </c:pt>
                <c:pt idx="5373">
                  <c:v>98</c:v>
                </c:pt>
                <c:pt idx="5374">
                  <c:v>98</c:v>
                </c:pt>
                <c:pt idx="5375">
                  <c:v>98</c:v>
                </c:pt>
                <c:pt idx="5376">
                  <c:v>98</c:v>
                </c:pt>
                <c:pt idx="5377">
                  <c:v>98</c:v>
                </c:pt>
                <c:pt idx="5378">
                  <c:v>98</c:v>
                </c:pt>
                <c:pt idx="5379">
                  <c:v>98</c:v>
                </c:pt>
                <c:pt idx="5380">
                  <c:v>98</c:v>
                </c:pt>
                <c:pt idx="5381">
                  <c:v>98</c:v>
                </c:pt>
                <c:pt idx="5382">
                  <c:v>98</c:v>
                </c:pt>
                <c:pt idx="5383">
                  <c:v>98</c:v>
                </c:pt>
                <c:pt idx="5384">
                  <c:v>98</c:v>
                </c:pt>
                <c:pt idx="5385">
                  <c:v>98</c:v>
                </c:pt>
                <c:pt idx="5386">
                  <c:v>98</c:v>
                </c:pt>
                <c:pt idx="5387">
                  <c:v>98</c:v>
                </c:pt>
                <c:pt idx="5388">
                  <c:v>98</c:v>
                </c:pt>
                <c:pt idx="5389">
                  <c:v>98</c:v>
                </c:pt>
                <c:pt idx="5390">
                  <c:v>98</c:v>
                </c:pt>
                <c:pt idx="5391">
                  <c:v>98</c:v>
                </c:pt>
                <c:pt idx="5392">
                  <c:v>98</c:v>
                </c:pt>
                <c:pt idx="5393">
                  <c:v>98</c:v>
                </c:pt>
                <c:pt idx="5394">
                  <c:v>98</c:v>
                </c:pt>
                <c:pt idx="5395">
                  <c:v>98</c:v>
                </c:pt>
                <c:pt idx="5396">
                  <c:v>98</c:v>
                </c:pt>
                <c:pt idx="5397">
                  <c:v>98</c:v>
                </c:pt>
                <c:pt idx="5398">
                  <c:v>98</c:v>
                </c:pt>
                <c:pt idx="5399">
                  <c:v>98</c:v>
                </c:pt>
                <c:pt idx="5400">
                  <c:v>98</c:v>
                </c:pt>
                <c:pt idx="5401">
                  <c:v>98</c:v>
                </c:pt>
                <c:pt idx="5402">
                  <c:v>98</c:v>
                </c:pt>
                <c:pt idx="5403">
                  <c:v>98</c:v>
                </c:pt>
                <c:pt idx="5404">
                  <c:v>98</c:v>
                </c:pt>
                <c:pt idx="5405">
                  <c:v>98</c:v>
                </c:pt>
                <c:pt idx="5406">
                  <c:v>98</c:v>
                </c:pt>
                <c:pt idx="5407">
                  <c:v>98</c:v>
                </c:pt>
                <c:pt idx="5408">
                  <c:v>98</c:v>
                </c:pt>
                <c:pt idx="5409">
                  <c:v>98</c:v>
                </c:pt>
                <c:pt idx="5410">
                  <c:v>98</c:v>
                </c:pt>
                <c:pt idx="5411">
                  <c:v>98</c:v>
                </c:pt>
                <c:pt idx="5412">
                  <c:v>98</c:v>
                </c:pt>
                <c:pt idx="5413">
                  <c:v>98</c:v>
                </c:pt>
                <c:pt idx="5414">
                  <c:v>98</c:v>
                </c:pt>
                <c:pt idx="5415">
                  <c:v>98</c:v>
                </c:pt>
                <c:pt idx="5416">
                  <c:v>98</c:v>
                </c:pt>
                <c:pt idx="5417">
                  <c:v>98</c:v>
                </c:pt>
                <c:pt idx="5418">
                  <c:v>98</c:v>
                </c:pt>
                <c:pt idx="5419">
                  <c:v>98</c:v>
                </c:pt>
                <c:pt idx="5420">
                  <c:v>98</c:v>
                </c:pt>
                <c:pt idx="5421">
                  <c:v>98</c:v>
                </c:pt>
                <c:pt idx="5422">
                  <c:v>98</c:v>
                </c:pt>
                <c:pt idx="5423">
                  <c:v>98</c:v>
                </c:pt>
                <c:pt idx="5424">
                  <c:v>98</c:v>
                </c:pt>
                <c:pt idx="5425">
                  <c:v>98</c:v>
                </c:pt>
                <c:pt idx="5426">
                  <c:v>98</c:v>
                </c:pt>
                <c:pt idx="5427">
                  <c:v>98</c:v>
                </c:pt>
                <c:pt idx="5428">
                  <c:v>98</c:v>
                </c:pt>
                <c:pt idx="5429">
                  <c:v>98</c:v>
                </c:pt>
                <c:pt idx="5430">
                  <c:v>98</c:v>
                </c:pt>
                <c:pt idx="5431">
                  <c:v>98</c:v>
                </c:pt>
                <c:pt idx="5432">
                  <c:v>98</c:v>
                </c:pt>
                <c:pt idx="5433">
                  <c:v>98</c:v>
                </c:pt>
                <c:pt idx="5434">
                  <c:v>98</c:v>
                </c:pt>
                <c:pt idx="5435">
                  <c:v>98</c:v>
                </c:pt>
                <c:pt idx="5436">
                  <c:v>98</c:v>
                </c:pt>
                <c:pt idx="5437">
                  <c:v>98</c:v>
                </c:pt>
                <c:pt idx="5438">
                  <c:v>98</c:v>
                </c:pt>
                <c:pt idx="5439">
                  <c:v>98</c:v>
                </c:pt>
                <c:pt idx="5440">
                  <c:v>98</c:v>
                </c:pt>
                <c:pt idx="5441">
                  <c:v>98</c:v>
                </c:pt>
                <c:pt idx="5442">
                  <c:v>98</c:v>
                </c:pt>
                <c:pt idx="5443">
                  <c:v>98</c:v>
                </c:pt>
                <c:pt idx="5444">
                  <c:v>98</c:v>
                </c:pt>
                <c:pt idx="5445">
                  <c:v>98</c:v>
                </c:pt>
                <c:pt idx="5446">
                  <c:v>98</c:v>
                </c:pt>
                <c:pt idx="5447">
                  <c:v>98</c:v>
                </c:pt>
                <c:pt idx="5448">
                  <c:v>98</c:v>
                </c:pt>
                <c:pt idx="5449">
                  <c:v>98</c:v>
                </c:pt>
                <c:pt idx="5450">
                  <c:v>98</c:v>
                </c:pt>
                <c:pt idx="5451">
                  <c:v>98</c:v>
                </c:pt>
                <c:pt idx="5452">
                  <c:v>98</c:v>
                </c:pt>
                <c:pt idx="5453">
                  <c:v>98</c:v>
                </c:pt>
                <c:pt idx="5454">
                  <c:v>98</c:v>
                </c:pt>
                <c:pt idx="5455">
                  <c:v>98</c:v>
                </c:pt>
                <c:pt idx="5456">
                  <c:v>98</c:v>
                </c:pt>
                <c:pt idx="5457">
                  <c:v>98</c:v>
                </c:pt>
                <c:pt idx="5458">
                  <c:v>98</c:v>
                </c:pt>
                <c:pt idx="5459">
                  <c:v>98</c:v>
                </c:pt>
                <c:pt idx="5460">
                  <c:v>98</c:v>
                </c:pt>
                <c:pt idx="5461">
                  <c:v>98</c:v>
                </c:pt>
                <c:pt idx="5462">
                  <c:v>98</c:v>
                </c:pt>
                <c:pt idx="5463">
                  <c:v>98</c:v>
                </c:pt>
                <c:pt idx="5464">
                  <c:v>98</c:v>
                </c:pt>
                <c:pt idx="5465">
                  <c:v>98</c:v>
                </c:pt>
                <c:pt idx="5466">
                  <c:v>98</c:v>
                </c:pt>
                <c:pt idx="5467">
                  <c:v>98</c:v>
                </c:pt>
                <c:pt idx="5468">
                  <c:v>98</c:v>
                </c:pt>
                <c:pt idx="5469">
                  <c:v>98</c:v>
                </c:pt>
                <c:pt idx="5470">
                  <c:v>98</c:v>
                </c:pt>
                <c:pt idx="5471">
                  <c:v>98</c:v>
                </c:pt>
                <c:pt idx="5472">
                  <c:v>98</c:v>
                </c:pt>
                <c:pt idx="5473">
                  <c:v>98</c:v>
                </c:pt>
                <c:pt idx="5474">
                  <c:v>98</c:v>
                </c:pt>
                <c:pt idx="5475">
                  <c:v>98</c:v>
                </c:pt>
                <c:pt idx="5476">
                  <c:v>98</c:v>
                </c:pt>
                <c:pt idx="5477">
                  <c:v>98</c:v>
                </c:pt>
                <c:pt idx="5478">
                  <c:v>98</c:v>
                </c:pt>
                <c:pt idx="5479">
                  <c:v>98</c:v>
                </c:pt>
                <c:pt idx="5480">
                  <c:v>98</c:v>
                </c:pt>
                <c:pt idx="5481">
                  <c:v>98</c:v>
                </c:pt>
                <c:pt idx="5482">
                  <c:v>98</c:v>
                </c:pt>
                <c:pt idx="5483">
                  <c:v>98</c:v>
                </c:pt>
                <c:pt idx="5484">
                  <c:v>98</c:v>
                </c:pt>
                <c:pt idx="5485">
                  <c:v>98</c:v>
                </c:pt>
                <c:pt idx="5486">
                  <c:v>98</c:v>
                </c:pt>
                <c:pt idx="5487">
                  <c:v>98</c:v>
                </c:pt>
                <c:pt idx="5488">
                  <c:v>98</c:v>
                </c:pt>
                <c:pt idx="5489">
                  <c:v>98</c:v>
                </c:pt>
                <c:pt idx="5490">
                  <c:v>98</c:v>
                </c:pt>
                <c:pt idx="5491">
                  <c:v>98</c:v>
                </c:pt>
                <c:pt idx="5492">
                  <c:v>98</c:v>
                </c:pt>
                <c:pt idx="5493">
                  <c:v>98</c:v>
                </c:pt>
                <c:pt idx="5494">
                  <c:v>98</c:v>
                </c:pt>
                <c:pt idx="5495">
                  <c:v>98</c:v>
                </c:pt>
                <c:pt idx="5496">
                  <c:v>98</c:v>
                </c:pt>
                <c:pt idx="5497">
                  <c:v>98</c:v>
                </c:pt>
                <c:pt idx="5498">
                  <c:v>98</c:v>
                </c:pt>
                <c:pt idx="5499">
                  <c:v>98</c:v>
                </c:pt>
                <c:pt idx="5500">
                  <c:v>98</c:v>
                </c:pt>
                <c:pt idx="5501">
                  <c:v>98</c:v>
                </c:pt>
                <c:pt idx="5502">
                  <c:v>98</c:v>
                </c:pt>
                <c:pt idx="5503">
                  <c:v>98</c:v>
                </c:pt>
                <c:pt idx="5504">
                  <c:v>98</c:v>
                </c:pt>
                <c:pt idx="5505">
                  <c:v>98</c:v>
                </c:pt>
                <c:pt idx="5506">
                  <c:v>98</c:v>
                </c:pt>
                <c:pt idx="5507">
                  <c:v>98</c:v>
                </c:pt>
                <c:pt idx="5508">
                  <c:v>98</c:v>
                </c:pt>
                <c:pt idx="5509">
                  <c:v>98</c:v>
                </c:pt>
                <c:pt idx="5510">
                  <c:v>98</c:v>
                </c:pt>
                <c:pt idx="5511">
                  <c:v>98</c:v>
                </c:pt>
                <c:pt idx="5512">
                  <c:v>98</c:v>
                </c:pt>
                <c:pt idx="5513">
                  <c:v>98</c:v>
                </c:pt>
                <c:pt idx="5514">
                  <c:v>98</c:v>
                </c:pt>
                <c:pt idx="5515">
                  <c:v>98</c:v>
                </c:pt>
                <c:pt idx="5516">
                  <c:v>98</c:v>
                </c:pt>
                <c:pt idx="5517">
                  <c:v>98</c:v>
                </c:pt>
                <c:pt idx="5518">
                  <c:v>98</c:v>
                </c:pt>
                <c:pt idx="5519">
                  <c:v>98</c:v>
                </c:pt>
                <c:pt idx="5520">
                  <c:v>98</c:v>
                </c:pt>
                <c:pt idx="5521">
                  <c:v>98</c:v>
                </c:pt>
                <c:pt idx="5522">
                  <c:v>98</c:v>
                </c:pt>
                <c:pt idx="5523">
                  <c:v>98</c:v>
                </c:pt>
                <c:pt idx="5524">
                  <c:v>98</c:v>
                </c:pt>
                <c:pt idx="5525">
                  <c:v>98</c:v>
                </c:pt>
                <c:pt idx="5526">
                  <c:v>98</c:v>
                </c:pt>
                <c:pt idx="5527">
                  <c:v>98</c:v>
                </c:pt>
                <c:pt idx="5528">
                  <c:v>98</c:v>
                </c:pt>
                <c:pt idx="5529">
                  <c:v>98</c:v>
                </c:pt>
                <c:pt idx="5530">
                  <c:v>98</c:v>
                </c:pt>
                <c:pt idx="5531">
                  <c:v>98</c:v>
                </c:pt>
                <c:pt idx="5532">
                  <c:v>98</c:v>
                </c:pt>
                <c:pt idx="5533">
                  <c:v>98</c:v>
                </c:pt>
                <c:pt idx="5534">
                  <c:v>98</c:v>
                </c:pt>
                <c:pt idx="5535">
                  <c:v>98</c:v>
                </c:pt>
                <c:pt idx="5536">
                  <c:v>98</c:v>
                </c:pt>
                <c:pt idx="5537">
                  <c:v>98</c:v>
                </c:pt>
                <c:pt idx="5538">
                  <c:v>98</c:v>
                </c:pt>
                <c:pt idx="5539">
                  <c:v>98</c:v>
                </c:pt>
                <c:pt idx="5540">
                  <c:v>98</c:v>
                </c:pt>
                <c:pt idx="5541">
                  <c:v>98</c:v>
                </c:pt>
                <c:pt idx="5542">
                  <c:v>98</c:v>
                </c:pt>
                <c:pt idx="5543">
                  <c:v>98</c:v>
                </c:pt>
                <c:pt idx="5544">
                  <c:v>98</c:v>
                </c:pt>
                <c:pt idx="5545">
                  <c:v>98</c:v>
                </c:pt>
                <c:pt idx="5546">
                  <c:v>98</c:v>
                </c:pt>
                <c:pt idx="5547">
                  <c:v>98</c:v>
                </c:pt>
                <c:pt idx="5548">
                  <c:v>98</c:v>
                </c:pt>
                <c:pt idx="5549">
                  <c:v>98</c:v>
                </c:pt>
                <c:pt idx="5550">
                  <c:v>98</c:v>
                </c:pt>
                <c:pt idx="5551">
                  <c:v>98</c:v>
                </c:pt>
                <c:pt idx="5552">
                  <c:v>98</c:v>
                </c:pt>
                <c:pt idx="5553">
                  <c:v>98</c:v>
                </c:pt>
                <c:pt idx="5554">
                  <c:v>98</c:v>
                </c:pt>
                <c:pt idx="5555">
                  <c:v>98</c:v>
                </c:pt>
                <c:pt idx="5556">
                  <c:v>98</c:v>
                </c:pt>
                <c:pt idx="5557">
                  <c:v>98</c:v>
                </c:pt>
                <c:pt idx="5558">
                  <c:v>98</c:v>
                </c:pt>
                <c:pt idx="5559">
                  <c:v>98</c:v>
                </c:pt>
                <c:pt idx="5560">
                  <c:v>98</c:v>
                </c:pt>
                <c:pt idx="5561">
                  <c:v>98</c:v>
                </c:pt>
                <c:pt idx="5562">
                  <c:v>98</c:v>
                </c:pt>
                <c:pt idx="5563">
                  <c:v>98</c:v>
                </c:pt>
                <c:pt idx="5564">
                  <c:v>98</c:v>
                </c:pt>
                <c:pt idx="5565">
                  <c:v>98</c:v>
                </c:pt>
                <c:pt idx="5566">
                  <c:v>98</c:v>
                </c:pt>
                <c:pt idx="5567">
                  <c:v>98</c:v>
                </c:pt>
                <c:pt idx="5568">
                  <c:v>98</c:v>
                </c:pt>
                <c:pt idx="5569">
                  <c:v>98</c:v>
                </c:pt>
                <c:pt idx="5570">
                  <c:v>98</c:v>
                </c:pt>
                <c:pt idx="5571">
                  <c:v>98</c:v>
                </c:pt>
                <c:pt idx="5572">
                  <c:v>98</c:v>
                </c:pt>
                <c:pt idx="5573">
                  <c:v>98</c:v>
                </c:pt>
                <c:pt idx="5574">
                  <c:v>98</c:v>
                </c:pt>
                <c:pt idx="5575">
                  <c:v>98</c:v>
                </c:pt>
                <c:pt idx="5576">
                  <c:v>98</c:v>
                </c:pt>
                <c:pt idx="5577">
                  <c:v>98</c:v>
                </c:pt>
                <c:pt idx="5578">
                  <c:v>98</c:v>
                </c:pt>
                <c:pt idx="5579">
                  <c:v>98</c:v>
                </c:pt>
                <c:pt idx="5580">
                  <c:v>98</c:v>
                </c:pt>
                <c:pt idx="5581">
                  <c:v>98</c:v>
                </c:pt>
                <c:pt idx="5582">
                  <c:v>98</c:v>
                </c:pt>
                <c:pt idx="5583">
                  <c:v>98</c:v>
                </c:pt>
                <c:pt idx="5584">
                  <c:v>98</c:v>
                </c:pt>
                <c:pt idx="5585">
                  <c:v>98</c:v>
                </c:pt>
                <c:pt idx="5586">
                  <c:v>98</c:v>
                </c:pt>
                <c:pt idx="5587">
                  <c:v>98</c:v>
                </c:pt>
                <c:pt idx="5588">
                  <c:v>98</c:v>
                </c:pt>
                <c:pt idx="5589">
                  <c:v>98</c:v>
                </c:pt>
                <c:pt idx="5590">
                  <c:v>98</c:v>
                </c:pt>
                <c:pt idx="5591">
                  <c:v>98</c:v>
                </c:pt>
                <c:pt idx="5592">
                  <c:v>98</c:v>
                </c:pt>
                <c:pt idx="5593">
                  <c:v>98</c:v>
                </c:pt>
                <c:pt idx="5594">
                  <c:v>98</c:v>
                </c:pt>
                <c:pt idx="5595">
                  <c:v>98</c:v>
                </c:pt>
                <c:pt idx="5596">
                  <c:v>98</c:v>
                </c:pt>
                <c:pt idx="5597">
                  <c:v>98</c:v>
                </c:pt>
                <c:pt idx="5598">
                  <c:v>98</c:v>
                </c:pt>
                <c:pt idx="5599">
                  <c:v>98</c:v>
                </c:pt>
                <c:pt idx="5600">
                  <c:v>98</c:v>
                </c:pt>
                <c:pt idx="5601">
                  <c:v>98</c:v>
                </c:pt>
                <c:pt idx="5602">
                  <c:v>98</c:v>
                </c:pt>
                <c:pt idx="5603">
                  <c:v>98</c:v>
                </c:pt>
                <c:pt idx="5604">
                  <c:v>98</c:v>
                </c:pt>
                <c:pt idx="5605">
                  <c:v>98</c:v>
                </c:pt>
                <c:pt idx="5606">
                  <c:v>98</c:v>
                </c:pt>
                <c:pt idx="5607">
                  <c:v>98</c:v>
                </c:pt>
                <c:pt idx="5608">
                  <c:v>98</c:v>
                </c:pt>
                <c:pt idx="5609">
                  <c:v>98</c:v>
                </c:pt>
                <c:pt idx="5610">
                  <c:v>98</c:v>
                </c:pt>
                <c:pt idx="5611">
                  <c:v>98</c:v>
                </c:pt>
                <c:pt idx="5612">
                  <c:v>98</c:v>
                </c:pt>
                <c:pt idx="5613">
                  <c:v>98</c:v>
                </c:pt>
                <c:pt idx="5614">
                  <c:v>98</c:v>
                </c:pt>
                <c:pt idx="5615">
                  <c:v>98</c:v>
                </c:pt>
                <c:pt idx="5616">
                  <c:v>98</c:v>
                </c:pt>
                <c:pt idx="5617">
                  <c:v>98</c:v>
                </c:pt>
                <c:pt idx="5618">
                  <c:v>98</c:v>
                </c:pt>
                <c:pt idx="5619">
                  <c:v>98</c:v>
                </c:pt>
                <c:pt idx="5620">
                  <c:v>98</c:v>
                </c:pt>
                <c:pt idx="5621">
                  <c:v>98</c:v>
                </c:pt>
                <c:pt idx="5622">
                  <c:v>98</c:v>
                </c:pt>
                <c:pt idx="5623">
                  <c:v>98</c:v>
                </c:pt>
                <c:pt idx="5624">
                  <c:v>98</c:v>
                </c:pt>
                <c:pt idx="5625">
                  <c:v>98</c:v>
                </c:pt>
                <c:pt idx="5626">
                  <c:v>98</c:v>
                </c:pt>
                <c:pt idx="5627">
                  <c:v>98</c:v>
                </c:pt>
                <c:pt idx="5628">
                  <c:v>98</c:v>
                </c:pt>
                <c:pt idx="5629">
                  <c:v>98</c:v>
                </c:pt>
                <c:pt idx="5630">
                  <c:v>98</c:v>
                </c:pt>
                <c:pt idx="5631">
                  <c:v>98</c:v>
                </c:pt>
                <c:pt idx="5632">
                  <c:v>98</c:v>
                </c:pt>
                <c:pt idx="5633">
                  <c:v>98</c:v>
                </c:pt>
                <c:pt idx="5634">
                  <c:v>98</c:v>
                </c:pt>
                <c:pt idx="5635">
                  <c:v>98</c:v>
                </c:pt>
                <c:pt idx="5636">
                  <c:v>98</c:v>
                </c:pt>
                <c:pt idx="5637">
                  <c:v>98</c:v>
                </c:pt>
                <c:pt idx="5638">
                  <c:v>98</c:v>
                </c:pt>
                <c:pt idx="5639">
                  <c:v>98</c:v>
                </c:pt>
                <c:pt idx="5640">
                  <c:v>98</c:v>
                </c:pt>
                <c:pt idx="5641">
                  <c:v>98</c:v>
                </c:pt>
                <c:pt idx="5642">
                  <c:v>98</c:v>
                </c:pt>
                <c:pt idx="5643">
                  <c:v>98</c:v>
                </c:pt>
                <c:pt idx="5644">
                  <c:v>98</c:v>
                </c:pt>
                <c:pt idx="5645">
                  <c:v>98</c:v>
                </c:pt>
                <c:pt idx="5646">
                  <c:v>98</c:v>
                </c:pt>
                <c:pt idx="5647">
                  <c:v>98</c:v>
                </c:pt>
                <c:pt idx="5648">
                  <c:v>98</c:v>
                </c:pt>
                <c:pt idx="5649">
                  <c:v>98</c:v>
                </c:pt>
                <c:pt idx="5650">
                  <c:v>98</c:v>
                </c:pt>
                <c:pt idx="5651">
                  <c:v>98</c:v>
                </c:pt>
                <c:pt idx="5652">
                  <c:v>98</c:v>
                </c:pt>
                <c:pt idx="5653">
                  <c:v>98</c:v>
                </c:pt>
                <c:pt idx="5654">
                  <c:v>98</c:v>
                </c:pt>
                <c:pt idx="5655">
                  <c:v>98</c:v>
                </c:pt>
                <c:pt idx="5656">
                  <c:v>98</c:v>
                </c:pt>
                <c:pt idx="5657">
                  <c:v>98</c:v>
                </c:pt>
                <c:pt idx="5658">
                  <c:v>98</c:v>
                </c:pt>
                <c:pt idx="5659">
                  <c:v>98</c:v>
                </c:pt>
                <c:pt idx="5660">
                  <c:v>98</c:v>
                </c:pt>
                <c:pt idx="5661">
                  <c:v>98</c:v>
                </c:pt>
                <c:pt idx="5662">
                  <c:v>98</c:v>
                </c:pt>
                <c:pt idx="5663">
                  <c:v>98</c:v>
                </c:pt>
                <c:pt idx="5664">
                  <c:v>98</c:v>
                </c:pt>
                <c:pt idx="5665">
                  <c:v>98</c:v>
                </c:pt>
                <c:pt idx="5666">
                  <c:v>98</c:v>
                </c:pt>
                <c:pt idx="5667">
                  <c:v>98</c:v>
                </c:pt>
                <c:pt idx="5668">
                  <c:v>98</c:v>
                </c:pt>
                <c:pt idx="5669">
                  <c:v>98</c:v>
                </c:pt>
                <c:pt idx="5670">
                  <c:v>98</c:v>
                </c:pt>
                <c:pt idx="5671">
                  <c:v>98</c:v>
                </c:pt>
                <c:pt idx="5672">
                  <c:v>98</c:v>
                </c:pt>
                <c:pt idx="5673">
                  <c:v>98</c:v>
                </c:pt>
                <c:pt idx="5674">
                  <c:v>98</c:v>
                </c:pt>
                <c:pt idx="5675">
                  <c:v>98</c:v>
                </c:pt>
                <c:pt idx="5676">
                  <c:v>98</c:v>
                </c:pt>
                <c:pt idx="5677">
                  <c:v>98</c:v>
                </c:pt>
                <c:pt idx="5678">
                  <c:v>98</c:v>
                </c:pt>
                <c:pt idx="5679">
                  <c:v>98</c:v>
                </c:pt>
                <c:pt idx="5680">
                  <c:v>98</c:v>
                </c:pt>
                <c:pt idx="5681">
                  <c:v>98</c:v>
                </c:pt>
                <c:pt idx="5682">
                  <c:v>98</c:v>
                </c:pt>
                <c:pt idx="5683">
                  <c:v>98</c:v>
                </c:pt>
                <c:pt idx="5684">
                  <c:v>98</c:v>
                </c:pt>
                <c:pt idx="5685">
                  <c:v>98</c:v>
                </c:pt>
                <c:pt idx="5686">
                  <c:v>98</c:v>
                </c:pt>
                <c:pt idx="5687">
                  <c:v>98</c:v>
                </c:pt>
                <c:pt idx="5688">
                  <c:v>98</c:v>
                </c:pt>
                <c:pt idx="5689">
                  <c:v>98</c:v>
                </c:pt>
                <c:pt idx="5690">
                  <c:v>98</c:v>
                </c:pt>
                <c:pt idx="5691">
                  <c:v>98</c:v>
                </c:pt>
                <c:pt idx="5692">
                  <c:v>98</c:v>
                </c:pt>
                <c:pt idx="5693">
                  <c:v>98</c:v>
                </c:pt>
                <c:pt idx="5694">
                  <c:v>98</c:v>
                </c:pt>
                <c:pt idx="5695">
                  <c:v>98</c:v>
                </c:pt>
                <c:pt idx="5696">
                  <c:v>98</c:v>
                </c:pt>
                <c:pt idx="5697">
                  <c:v>98</c:v>
                </c:pt>
                <c:pt idx="5698">
                  <c:v>98</c:v>
                </c:pt>
                <c:pt idx="5699">
                  <c:v>98</c:v>
                </c:pt>
                <c:pt idx="5700">
                  <c:v>98</c:v>
                </c:pt>
                <c:pt idx="5701">
                  <c:v>98</c:v>
                </c:pt>
                <c:pt idx="5702">
                  <c:v>98</c:v>
                </c:pt>
                <c:pt idx="5703">
                  <c:v>98</c:v>
                </c:pt>
                <c:pt idx="5704">
                  <c:v>98</c:v>
                </c:pt>
                <c:pt idx="5705">
                  <c:v>98</c:v>
                </c:pt>
                <c:pt idx="5706">
                  <c:v>98</c:v>
                </c:pt>
                <c:pt idx="5707">
                  <c:v>98</c:v>
                </c:pt>
                <c:pt idx="5708">
                  <c:v>98</c:v>
                </c:pt>
                <c:pt idx="5709">
                  <c:v>98</c:v>
                </c:pt>
                <c:pt idx="5710">
                  <c:v>98</c:v>
                </c:pt>
                <c:pt idx="5711">
                  <c:v>98</c:v>
                </c:pt>
                <c:pt idx="5712">
                  <c:v>98</c:v>
                </c:pt>
                <c:pt idx="5713">
                  <c:v>98</c:v>
                </c:pt>
                <c:pt idx="5714">
                  <c:v>98</c:v>
                </c:pt>
                <c:pt idx="5715">
                  <c:v>98</c:v>
                </c:pt>
                <c:pt idx="5716">
                  <c:v>98</c:v>
                </c:pt>
                <c:pt idx="5717">
                  <c:v>98</c:v>
                </c:pt>
                <c:pt idx="5718">
                  <c:v>98</c:v>
                </c:pt>
                <c:pt idx="5719">
                  <c:v>98</c:v>
                </c:pt>
                <c:pt idx="5720">
                  <c:v>98</c:v>
                </c:pt>
                <c:pt idx="5721">
                  <c:v>98</c:v>
                </c:pt>
                <c:pt idx="5722">
                  <c:v>98</c:v>
                </c:pt>
                <c:pt idx="5723">
                  <c:v>98</c:v>
                </c:pt>
                <c:pt idx="5724">
                  <c:v>98</c:v>
                </c:pt>
                <c:pt idx="5725">
                  <c:v>98</c:v>
                </c:pt>
                <c:pt idx="5726">
                  <c:v>98</c:v>
                </c:pt>
                <c:pt idx="5727">
                  <c:v>98</c:v>
                </c:pt>
                <c:pt idx="5728">
                  <c:v>98</c:v>
                </c:pt>
                <c:pt idx="5729">
                  <c:v>98</c:v>
                </c:pt>
                <c:pt idx="5730">
                  <c:v>98</c:v>
                </c:pt>
                <c:pt idx="5731">
                  <c:v>98</c:v>
                </c:pt>
                <c:pt idx="5732">
                  <c:v>98</c:v>
                </c:pt>
                <c:pt idx="5733">
                  <c:v>98</c:v>
                </c:pt>
                <c:pt idx="5734">
                  <c:v>98</c:v>
                </c:pt>
                <c:pt idx="5735">
                  <c:v>98</c:v>
                </c:pt>
                <c:pt idx="5736">
                  <c:v>98</c:v>
                </c:pt>
                <c:pt idx="5737">
                  <c:v>98</c:v>
                </c:pt>
                <c:pt idx="5738">
                  <c:v>98</c:v>
                </c:pt>
                <c:pt idx="5739">
                  <c:v>98</c:v>
                </c:pt>
                <c:pt idx="5740">
                  <c:v>98</c:v>
                </c:pt>
                <c:pt idx="5741">
                  <c:v>98</c:v>
                </c:pt>
                <c:pt idx="5742">
                  <c:v>98</c:v>
                </c:pt>
                <c:pt idx="5743">
                  <c:v>98</c:v>
                </c:pt>
                <c:pt idx="5744">
                  <c:v>98</c:v>
                </c:pt>
                <c:pt idx="5745">
                  <c:v>98</c:v>
                </c:pt>
                <c:pt idx="5746">
                  <c:v>98</c:v>
                </c:pt>
                <c:pt idx="5747">
                  <c:v>98</c:v>
                </c:pt>
                <c:pt idx="5748">
                  <c:v>98</c:v>
                </c:pt>
                <c:pt idx="5749">
                  <c:v>98</c:v>
                </c:pt>
                <c:pt idx="5750">
                  <c:v>98</c:v>
                </c:pt>
                <c:pt idx="5751">
                  <c:v>98</c:v>
                </c:pt>
                <c:pt idx="5752">
                  <c:v>98</c:v>
                </c:pt>
                <c:pt idx="5753">
                  <c:v>98</c:v>
                </c:pt>
                <c:pt idx="5754">
                  <c:v>98</c:v>
                </c:pt>
                <c:pt idx="5755">
                  <c:v>98</c:v>
                </c:pt>
                <c:pt idx="5756">
                  <c:v>98</c:v>
                </c:pt>
                <c:pt idx="5757">
                  <c:v>98</c:v>
                </c:pt>
                <c:pt idx="5758">
                  <c:v>98</c:v>
                </c:pt>
                <c:pt idx="5759">
                  <c:v>98</c:v>
                </c:pt>
                <c:pt idx="5760">
                  <c:v>98</c:v>
                </c:pt>
                <c:pt idx="5761">
                  <c:v>98</c:v>
                </c:pt>
                <c:pt idx="5762">
                  <c:v>98</c:v>
                </c:pt>
                <c:pt idx="5763">
                  <c:v>98</c:v>
                </c:pt>
                <c:pt idx="5764">
                  <c:v>98</c:v>
                </c:pt>
                <c:pt idx="5765">
                  <c:v>98</c:v>
                </c:pt>
                <c:pt idx="5766">
                  <c:v>98</c:v>
                </c:pt>
                <c:pt idx="5767">
                  <c:v>98</c:v>
                </c:pt>
                <c:pt idx="5768">
                  <c:v>98</c:v>
                </c:pt>
                <c:pt idx="5769">
                  <c:v>98</c:v>
                </c:pt>
                <c:pt idx="5770">
                  <c:v>98</c:v>
                </c:pt>
                <c:pt idx="5771">
                  <c:v>98</c:v>
                </c:pt>
                <c:pt idx="5772">
                  <c:v>98</c:v>
                </c:pt>
                <c:pt idx="5773">
                  <c:v>98</c:v>
                </c:pt>
                <c:pt idx="5774">
                  <c:v>98</c:v>
                </c:pt>
                <c:pt idx="5775">
                  <c:v>98</c:v>
                </c:pt>
                <c:pt idx="5776">
                  <c:v>98</c:v>
                </c:pt>
                <c:pt idx="5777">
                  <c:v>98</c:v>
                </c:pt>
                <c:pt idx="5778">
                  <c:v>98</c:v>
                </c:pt>
                <c:pt idx="5779">
                  <c:v>98</c:v>
                </c:pt>
                <c:pt idx="5780">
                  <c:v>98</c:v>
                </c:pt>
                <c:pt idx="5781">
                  <c:v>98</c:v>
                </c:pt>
                <c:pt idx="5782">
                  <c:v>98</c:v>
                </c:pt>
                <c:pt idx="5783">
                  <c:v>98</c:v>
                </c:pt>
                <c:pt idx="5784">
                  <c:v>98</c:v>
                </c:pt>
                <c:pt idx="5785">
                  <c:v>98</c:v>
                </c:pt>
                <c:pt idx="5786">
                  <c:v>98</c:v>
                </c:pt>
                <c:pt idx="5787">
                  <c:v>98</c:v>
                </c:pt>
                <c:pt idx="5788">
                  <c:v>98</c:v>
                </c:pt>
                <c:pt idx="5789">
                  <c:v>98</c:v>
                </c:pt>
                <c:pt idx="5790">
                  <c:v>98</c:v>
                </c:pt>
                <c:pt idx="5791">
                  <c:v>98</c:v>
                </c:pt>
                <c:pt idx="5792">
                  <c:v>98</c:v>
                </c:pt>
                <c:pt idx="5793">
                  <c:v>98</c:v>
                </c:pt>
                <c:pt idx="5794">
                  <c:v>98</c:v>
                </c:pt>
                <c:pt idx="5795">
                  <c:v>98</c:v>
                </c:pt>
                <c:pt idx="5796">
                  <c:v>98</c:v>
                </c:pt>
                <c:pt idx="5797">
                  <c:v>98</c:v>
                </c:pt>
                <c:pt idx="5798">
                  <c:v>98</c:v>
                </c:pt>
                <c:pt idx="5799">
                  <c:v>98</c:v>
                </c:pt>
                <c:pt idx="5800">
                  <c:v>98</c:v>
                </c:pt>
                <c:pt idx="5801">
                  <c:v>98</c:v>
                </c:pt>
                <c:pt idx="5802">
                  <c:v>98</c:v>
                </c:pt>
                <c:pt idx="5803">
                  <c:v>98</c:v>
                </c:pt>
                <c:pt idx="5804">
                  <c:v>98</c:v>
                </c:pt>
                <c:pt idx="5805">
                  <c:v>98</c:v>
                </c:pt>
                <c:pt idx="5806">
                  <c:v>98</c:v>
                </c:pt>
                <c:pt idx="5807">
                  <c:v>98</c:v>
                </c:pt>
                <c:pt idx="5808">
                  <c:v>98</c:v>
                </c:pt>
                <c:pt idx="5809">
                  <c:v>98</c:v>
                </c:pt>
                <c:pt idx="5810">
                  <c:v>98</c:v>
                </c:pt>
                <c:pt idx="5811">
                  <c:v>98</c:v>
                </c:pt>
                <c:pt idx="5812">
                  <c:v>98</c:v>
                </c:pt>
                <c:pt idx="5813">
                  <c:v>98</c:v>
                </c:pt>
                <c:pt idx="5814">
                  <c:v>98</c:v>
                </c:pt>
                <c:pt idx="5815">
                  <c:v>98</c:v>
                </c:pt>
                <c:pt idx="5816">
                  <c:v>98</c:v>
                </c:pt>
                <c:pt idx="5817">
                  <c:v>98</c:v>
                </c:pt>
                <c:pt idx="5818">
                  <c:v>98</c:v>
                </c:pt>
                <c:pt idx="5819">
                  <c:v>98</c:v>
                </c:pt>
                <c:pt idx="5820">
                  <c:v>98</c:v>
                </c:pt>
                <c:pt idx="5821">
                  <c:v>98</c:v>
                </c:pt>
                <c:pt idx="5822">
                  <c:v>98</c:v>
                </c:pt>
                <c:pt idx="5823">
                  <c:v>98</c:v>
                </c:pt>
                <c:pt idx="5824">
                  <c:v>98</c:v>
                </c:pt>
                <c:pt idx="5825">
                  <c:v>98</c:v>
                </c:pt>
                <c:pt idx="5826">
                  <c:v>98</c:v>
                </c:pt>
                <c:pt idx="5827">
                  <c:v>98</c:v>
                </c:pt>
                <c:pt idx="5828">
                  <c:v>98</c:v>
                </c:pt>
                <c:pt idx="5829">
                  <c:v>98</c:v>
                </c:pt>
                <c:pt idx="5830">
                  <c:v>98</c:v>
                </c:pt>
                <c:pt idx="5831">
                  <c:v>98</c:v>
                </c:pt>
                <c:pt idx="5832">
                  <c:v>98</c:v>
                </c:pt>
                <c:pt idx="5833">
                  <c:v>98</c:v>
                </c:pt>
                <c:pt idx="5834">
                  <c:v>98</c:v>
                </c:pt>
                <c:pt idx="5835">
                  <c:v>98</c:v>
                </c:pt>
                <c:pt idx="5836">
                  <c:v>98</c:v>
                </c:pt>
                <c:pt idx="5837">
                  <c:v>98</c:v>
                </c:pt>
                <c:pt idx="5838">
                  <c:v>98</c:v>
                </c:pt>
                <c:pt idx="5839">
                  <c:v>98</c:v>
                </c:pt>
                <c:pt idx="5840">
                  <c:v>98</c:v>
                </c:pt>
                <c:pt idx="5841">
                  <c:v>98</c:v>
                </c:pt>
                <c:pt idx="5842">
                  <c:v>98</c:v>
                </c:pt>
                <c:pt idx="5843">
                  <c:v>98</c:v>
                </c:pt>
                <c:pt idx="5844">
                  <c:v>98</c:v>
                </c:pt>
                <c:pt idx="5845">
                  <c:v>98</c:v>
                </c:pt>
                <c:pt idx="5846">
                  <c:v>98</c:v>
                </c:pt>
                <c:pt idx="5847">
                  <c:v>98</c:v>
                </c:pt>
                <c:pt idx="5848">
                  <c:v>98</c:v>
                </c:pt>
                <c:pt idx="5849">
                  <c:v>98</c:v>
                </c:pt>
                <c:pt idx="5850">
                  <c:v>98</c:v>
                </c:pt>
                <c:pt idx="5851">
                  <c:v>98</c:v>
                </c:pt>
                <c:pt idx="5852">
                  <c:v>98</c:v>
                </c:pt>
                <c:pt idx="5853">
                  <c:v>98</c:v>
                </c:pt>
                <c:pt idx="5854">
                  <c:v>98</c:v>
                </c:pt>
                <c:pt idx="5855">
                  <c:v>98</c:v>
                </c:pt>
                <c:pt idx="5856">
                  <c:v>98</c:v>
                </c:pt>
                <c:pt idx="5857">
                  <c:v>98</c:v>
                </c:pt>
                <c:pt idx="5858">
                  <c:v>98</c:v>
                </c:pt>
                <c:pt idx="5859">
                  <c:v>98</c:v>
                </c:pt>
                <c:pt idx="5860">
                  <c:v>98</c:v>
                </c:pt>
                <c:pt idx="5861">
                  <c:v>98</c:v>
                </c:pt>
                <c:pt idx="5862">
                  <c:v>98</c:v>
                </c:pt>
                <c:pt idx="5863">
                  <c:v>98</c:v>
                </c:pt>
                <c:pt idx="5864">
                  <c:v>98</c:v>
                </c:pt>
                <c:pt idx="5865">
                  <c:v>98</c:v>
                </c:pt>
                <c:pt idx="5866">
                  <c:v>98</c:v>
                </c:pt>
                <c:pt idx="5867">
                  <c:v>98</c:v>
                </c:pt>
                <c:pt idx="5868">
                  <c:v>98</c:v>
                </c:pt>
                <c:pt idx="5869">
                  <c:v>98</c:v>
                </c:pt>
                <c:pt idx="5870">
                  <c:v>98</c:v>
                </c:pt>
                <c:pt idx="5871">
                  <c:v>98</c:v>
                </c:pt>
                <c:pt idx="5872">
                  <c:v>98</c:v>
                </c:pt>
                <c:pt idx="5873">
                  <c:v>98</c:v>
                </c:pt>
                <c:pt idx="5874">
                  <c:v>98</c:v>
                </c:pt>
                <c:pt idx="5875">
                  <c:v>98</c:v>
                </c:pt>
                <c:pt idx="5876">
                  <c:v>98</c:v>
                </c:pt>
                <c:pt idx="5877">
                  <c:v>98</c:v>
                </c:pt>
                <c:pt idx="5878">
                  <c:v>98</c:v>
                </c:pt>
                <c:pt idx="5879">
                  <c:v>98</c:v>
                </c:pt>
                <c:pt idx="5880">
                  <c:v>98</c:v>
                </c:pt>
                <c:pt idx="5881">
                  <c:v>98</c:v>
                </c:pt>
                <c:pt idx="5882">
                  <c:v>98</c:v>
                </c:pt>
                <c:pt idx="5883">
                  <c:v>98</c:v>
                </c:pt>
                <c:pt idx="5884">
                  <c:v>98</c:v>
                </c:pt>
                <c:pt idx="5885">
                  <c:v>98</c:v>
                </c:pt>
                <c:pt idx="5886">
                  <c:v>98</c:v>
                </c:pt>
                <c:pt idx="5887">
                  <c:v>98</c:v>
                </c:pt>
                <c:pt idx="5888">
                  <c:v>98</c:v>
                </c:pt>
                <c:pt idx="5889">
                  <c:v>98</c:v>
                </c:pt>
                <c:pt idx="5890">
                  <c:v>98</c:v>
                </c:pt>
                <c:pt idx="5891">
                  <c:v>98</c:v>
                </c:pt>
                <c:pt idx="5892">
                  <c:v>98</c:v>
                </c:pt>
                <c:pt idx="5893">
                  <c:v>98</c:v>
                </c:pt>
                <c:pt idx="5894">
                  <c:v>98</c:v>
                </c:pt>
                <c:pt idx="5895">
                  <c:v>98</c:v>
                </c:pt>
                <c:pt idx="5896">
                  <c:v>98</c:v>
                </c:pt>
                <c:pt idx="5897">
                  <c:v>98</c:v>
                </c:pt>
                <c:pt idx="5898">
                  <c:v>98</c:v>
                </c:pt>
                <c:pt idx="5899">
                  <c:v>98</c:v>
                </c:pt>
                <c:pt idx="5900">
                  <c:v>98</c:v>
                </c:pt>
                <c:pt idx="5901">
                  <c:v>98</c:v>
                </c:pt>
                <c:pt idx="5902">
                  <c:v>98</c:v>
                </c:pt>
                <c:pt idx="5903">
                  <c:v>98</c:v>
                </c:pt>
                <c:pt idx="5904">
                  <c:v>98</c:v>
                </c:pt>
                <c:pt idx="5905">
                  <c:v>98</c:v>
                </c:pt>
                <c:pt idx="5906">
                  <c:v>98</c:v>
                </c:pt>
                <c:pt idx="5907">
                  <c:v>98</c:v>
                </c:pt>
                <c:pt idx="5908">
                  <c:v>98</c:v>
                </c:pt>
                <c:pt idx="5909">
                  <c:v>98</c:v>
                </c:pt>
                <c:pt idx="5910">
                  <c:v>98</c:v>
                </c:pt>
                <c:pt idx="5911">
                  <c:v>98</c:v>
                </c:pt>
                <c:pt idx="5912">
                  <c:v>98</c:v>
                </c:pt>
                <c:pt idx="5913">
                  <c:v>98</c:v>
                </c:pt>
                <c:pt idx="5914">
                  <c:v>98</c:v>
                </c:pt>
                <c:pt idx="5915">
                  <c:v>98</c:v>
                </c:pt>
                <c:pt idx="5916">
                  <c:v>98</c:v>
                </c:pt>
                <c:pt idx="5917">
                  <c:v>98</c:v>
                </c:pt>
                <c:pt idx="5918">
                  <c:v>98</c:v>
                </c:pt>
                <c:pt idx="5919">
                  <c:v>98</c:v>
                </c:pt>
                <c:pt idx="5920">
                  <c:v>98</c:v>
                </c:pt>
                <c:pt idx="5921">
                  <c:v>98</c:v>
                </c:pt>
                <c:pt idx="5922">
                  <c:v>98</c:v>
                </c:pt>
                <c:pt idx="5923">
                  <c:v>98</c:v>
                </c:pt>
                <c:pt idx="5924">
                  <c:v>98</c:v>
                </c:pt>
                <c:pt idx="5925">
                  <c:v>98</c:v>
                </c:pt>
                <c:pt idx="5926">
                  <c:v>98</c:v>
                </c:pt>
                <c:pt idx="5927">
                  <c:v>98</c:v>
                </c:pt>
                <c:pt idx="5928">
                  <c:v>98</c:v>
                </c:pt>
                <c:pt idx="5929">
                  <c:v>98</c:v>
                </c:pt>
                <c:pt idx="5930">
                  <c:v>98</c:v>
                </c:pt>
                <c:pt idx="5931">
                  <c:v>98</c:v>
                </c:pt>
                <c:pt idx="5932">
                  <c:v>98</c:v>
                </c:pt>
                <c:pt idx="5933">
                  <c:v>98</c:v>
                </c:pt>
                <c:pt idx="5934">
                  <c:v>98</c:v>
                </c:pt>
                <c:pt idx="5935">
                  <c:v>98</c:v>
                </c:pt>
                <c:pt idx="5936">
                  <c:v>98</c:v>
                </c:pt>
                <c:pt idx="5937">
                  <c:v>98</c:v>
                </c:pt>
                <c:pt idx="5938">
                  <c:v>98</c:v>
                </c:pt>
                <c:pt idx="5939">
                  <c:v>98</c:v>
                </c:pt>
                <c:pt idx="5940">
                  <c:v>98</c:v>
                </c:pt>
                <c:pt idx="5941">
                  <c:v>98</c:v>
                </c:pt>
                <c:pt idx="5942">
                  <c:v>98</c:v>
                </c:pt>
                <c:pt idx="5943">
                  <c:v>98</c:v>
                </c:pt>
                <c:pt idx="5944">
                  <c:v>98</c:v>
                </c:pt>
                <c:pt idx="5945">
                  <c:v>98</c:v>
                </c:pt>
                <c:pt idx="5946">
                  <c:v>98</c:v>
                </c:pt>
                <c:pt idx="5947">
                  <c:v>98</c:v>
                </c:pt>
                <c:pt idx="5948">
                  <c:v>98</c:v>
                </c:pt>
                <c:pt idx="5949">
                  <c:v>98</c:v>
                </c:pt>
                <c:pt idx="5950">
                  <c:v>98</c:v>
                </c:pt>
                <c:pt idx="5951">
                  <c:v>98</c:v>
                </c:pt>
                <c:pt idx="5952">
                  <c:v>98</c:v>
                </c:pt>
                <c:pt idx="5953">
                  <c:v>98</c:v>
                </c:pt>
                <c:pt idx="5954">
                  <c:v>98</c:v>
                </c:pt>
                <c:pt idx="5955">
                  <c:v>98</c:v>
                </c:pt>
                <c:pt idx="5956">
                  <c:v>98</c:v>
                </c:pt>
                <c:pt idx="5957">
                  <c:v>98</c:v>
                </c:pt>
                <c:pt idx="5958">
                  <c:v>98</c:v>
                </c:pt>
                <c:pt idx="5959">
                  <c:v>98</c:v>
                </c:pt>
                <c:pt idx="5960">
                  <c:v>98</c:v>
                </c:pt>
                <c:pt idx="5961">
                  <c:v>98</c:v>
                </c:pt>
                <c:pt idx="5962">
                  <c:v>98</c:v>
                </c:pt>
                <c:pt idx="5963">
                  <c:v>98</c:v>
                </c:pt>
                <c:pt idx="5964">
                  <c:v>98</c:v>
                </c:pt>
                <c:pt idx="5965">
                  <c:v>98</c:v>
                </c:pt>
                <c:pt idx="5966">
                  <c:v>98</c:v>
                </c:pt>
                <c:pt idx="5967">
                  <c:v>98</c:v>
                </c:pt>
                <c:pt idx="5968">
                  <c:v>98</c:v>
                </c:pt>
                <c:pt idx="5969">
                  <c:v>98</c:v>
                </c:pt>
                <c:pt idx="5970">
                  <c:v>98</c:v>
                </c:pt>
                <c:pt idx="5971">
                  <c:v>98</c:v>
                </c:pt>
                <c:pt idx="5972">
                  <c:v>98</c:v>
                </c:pt>
                <c:pt idx="5973">
                  <c:v>98</c:v>
                </c:pt>
                <c:pt idx="5974">
                  <c:v>98</c:v>
                </c:pt>
                <c:pt idx="5975">
                  <c:v>98</c:v>
                </c:pt>
                <c:pt idx="5976">
                  <c:v>98</c:v>
                </c:pt>
                <c:pt idx="5977">
                  <c:v>98</c:v>
                </c:pt>
                <c:pt idx="5978">
                  <c:v>98</c:v>
                </c:pt>
                <c:pt idx="5979">
                  <c:v>98</c:v>
                </c:pt>
                <c:pt idx="5980">
                  <c:v>98</c:v>
                </c:pt>
                <c:pt idx="5981">
                  <c:v>98</c:v>
                </c:pt>
                <c:pt idx="5982">
                  <c:v>98</c:v>
                </c:pt>
                <c:pt idx="5983">
                  <c:v>98</c:v>
                </c:pt>
                <c:pt idx="5984">
                  <c:v>98</c:v>
                </c:pt>
                <c:pt idx="5985">
                  <c:v>98</c:v>
                </c:pt>
                <c:pt idx="5986">
                  <c:v>98</c:v>
                </c:pt>
                <c:pt idx="5987">
                  <c:v>98</c:v>
                </c:pt>
                <c:pt idx="5988">
                  <c:v>98</c:v>
                </c:pt>
                <c:pt idx="5989">
                  <c:v>98</c:v>
                </c:pt>
                <c:pt idx="5990">
                  <c:v>98</c:v>
                </c:pt>
                <c:pt idx="5991">
                  <c:v>98</c:v>
                </c:pt>
                <c:pt idx="5992">
                  <c:v>98</c:v>
                </c:pt>
                <c:pt idx="5993">
                  <c:v>98</c:v>
                </c:pt>
                <c:pt idx="5994">
                  <c:v>98</c:v>
                </c:pt>
                <c:pt idx="5995">
                  <c:v>98</c:v>
                </c:pt>
                <c:pt idx="5996">
                  <c:v>98</c:v>
                </c:pt>
                <c:pt idx="5997">
                  <c:v>98</c:v>
                </c:pt>
                <c:pt idx="5998">
                  <c:v>98</c:v>
                </c:pt>
                <c:pt idx="5999">
                  <c:v>98</c:v>
                </c:pt>
                <c:pt idx="6000">
                  <c:v>98</c:v>
                </c:pt>
                <c:pt idx="6001">
                  <c:v>98</c:v>
                </c:pt>
                <c:pt idx="6002">
                  <c:v>98</c:v>
                </c:pt>
                <c:pt idx="6003">
                  <c:v>98</c:v>
                </c:pt>
                <c:pt idx="6004">
                  <c:v>98</c:v>
                </c:pt>
                <c:pt idx="6005">
                  <c:v>98</c:v>
                </c:pt>
                <c:pt idx="6006">
                  <c:v>98</c:v>
                </c:pt>
                <c:pt idx="6007">
                  <c:v>98</c:v>
                </c:pt>
                <c:pt idx="6008">
                  <c:v>98</c:v>
                </c:pt>
                <c:pt idx="6009">
                  <c:v>98</c:v>
                </c:pt>
                <c:pt idx="6010">
                  <c:v>98</c:v>
                </c:pt>
                <c:pt idx="6011">
                  <c:v>98</c:v>
                </c:pt>
                <c:pt idx="6012">
                  <c:v>98</c:v>
                </c:pt>
                <c:pt idx="6013">
                  <c:v>98</c:v>
                </c:pt>
                <c:pt idx="6014">
                  <c:v>98</c:v>
                </c:pt>
                <c:pt idx="6015">
                  <c:v>98</c:v>
                </c:pt>
                <c:pt idx="6016">
                  <c:v>98</c:v>
                </c:pt>
                <c:pt idx="6017">
                  <c:v>98</c:v>
                </c:pt>
                <c:pt idx="6018">
                  <c:v>98</c:v>
                </c:pt>
                <c:pt idx="6019">
                  <c:v>98</c:v>
                </c:pt>
                <c:pt idx="6020">
                  <c:v>98</c:v>
                </c:pt>
                <c:pt idx="6021">
                  <c:v>98</c:v>
                </c:pt>
                <c:pt idx="6022">
                  <c:v>98</c:v>
                </c:pt>
                <c:pt idx="6023">
                  <c:v>98</c:v>
                </c:pt>
                <c:pt idx="6024">
                  <c:v>98</c:v>
                </c:pt>
                <c:pt idx="6025">
                  <c:v>98</c:v>
                </c:pt>
                <c:pt idx="6026">
                  <c:v>98</c:v>
                </c:pt>
                <c:pt idx="6027">
                  <c:v>98</c:v>
                </c:pt>
                <c:pt idx="6028">
                  <c:v>98</c:v>
                </c:pt>
                <c:pt idx="6029">
                  <c:v>98</c:v>
                </c:pt>
                <c:pt idx="6030">
                  <c:v>98</c:v>
                </c:pt>
                <c:pt idx="6031">
                  <c:v>98</c:v>
                </c:pt>
                <c:pt idx="6032">
                  <c:v>98</c:v>
                </c:pt>
                <c:pt idx="6033">
                  <c:v>98</c:v>
                </c:pt>
                <c:pt idx="6034">
                  <c:v>98</c:v>
                </c:pt>
                <c:pt idx="6035">
                  <c:v>98</c:v>
                </c:pt>
                <c:pt idx="6036">
                  <c:v>98</c:v>
                </c:pt>
                <c:pt idx="6037">
                  <c:v>98</c:v>
                </c:pt>
                <c:pt idx="6038">
                  <c:v>98</c:v>
                </c:pt>
                <c:pt idx="6039">
                  <c:v>98</c:v>
                </c:pt>
                <c:pt idx="6040">
                  <c:v>97</c:v>
                </c:pt>
                <c:pt idx="6041">
                  <c:v>97</c:v>
                </c:pt>
                <c:pt idx="6042">
                  <c:v>97</c:v>
                </c:pt>
                <c:pt idx="6043">
                  <c:v>97</c:v>
                </c:pt>
                <c:pt idx="6044">
                  <c:v>97</c:v>
                </c:pt>
                <c:pt idx="6045">
                  <c:v>97</c:v>
                </c:pt>
                <c:pt idx="6046">
                  <c:v>97</c:v>
                </c:pt>
                <c:pt idx="6047">
                  <c:v>97</c:v>
                </c:pt>
                <c:pt idx="6048">
                  <c:v>97</c:v>
                </c:pt>
                <c:pt idx="6049">
                  <c:v>97</c:v>
                </c:pt>
                <c:pt idx="6050">
                  <c:v>97</c:v>
                </c:pt>
                <c:pt idx="6051">
                  <c:v>97</c:v>
                </c:pt>
                <c:pt idx="6052">
                  <c:v>97</c:v>
                </c:pt>
                <c:pt idx="6053">
                  <c:v>97</c:v>
                </c:pt>
                <c:pt idx="6054">
                  <c:v>97</c:v>
                </c:pt>
                <c:pt idx="6055">
                  <c:v>97</c:v>
                </c:pt>
                <c:pt idx="6056">
                  <c:v>97</c:v>
                </c:pt>
                <c:pt idx="6057">
                  <c:v>97</c:v>
                </c:pt>
                <c:pt idx="6058">
                  <c:v>97</c:v>
                </c:pt>
                <c:pt idx="6059">
                  <c:v>97</c:v>
                </c:pt>
                <c:pt idx="6060">
                  <c:v>97</c:v>
                </c:pt>
                <c:pt idx="6061">
                  <c:v>97</c:v>
                </c:pt>
                <c:pt idx="6062">
                  <c:v>97</c:v>
                </c:pt>
                <c:pt idx="6063">
                  <c:v>97</c:v>
                </c:pt>
                <c:pt idx="6064">
                  <c:v>97</c:v>
                </c:pt>
                <c:pt idx="6065">
                  <c:v>97</c:v>
                </c:pt>
                <c:pt idx="6066">
                  <c:v>97</c:v>
                </c:pt>
                <c:pt idx="6067">
                  <c:v>97</c:v>
                </c:pt>
                <c:pt idx="6068">
                  <c:v>97</c:v>
                </c:pt>
                <c:pt idx="6069">
                  <c:v>97</c:v>
                </c:pt>
                <c:pt idx="6070">
                  <c:v>97</c:v>
                </c:pt>
                <c:pt idx="6071">
                  <c:v>97</c:v>
                </c:pt>
                <c:pt idx="6072">
                  <c:v>97</c:v>
                </c:pt>
                <c:pt idx="6073">
                  <c:v>97</c:v>
                </c:pt>
                <c:pt idx="6074">
                  <c:v>97</c:v>
                </c:pt>
                <c:pt idx="6075">
                  <c:v>97</c:v>
                </c:pt>
                <c:pt idx="6076">
                  <c:v>97</c:v>
                </c:pt>
                <c:pt idx="6077">
                  <c:v>97</c:v>
                </c:pt>
                <c:pt idx="6078">
                  <c:v>97</c:v>
                </c:pt>
                <c:pt idx="6079">
                  <c:v>97</c:v>
                </c:pt>
                <c:pt idx="6080">
                  <c:v>97</c:v>
                </c:pt>
                <c:pt idx="6081">
                  <c:v>97</c:v>
                </c:pt>
                <c:pt idx="6082">
                  <c:v>97</c:v>
                </c:pt>
                <c:pt idx="6083">
                  <c:v>97</c:v>
                </c:pt>
                <c:pt idx="6084">
                  <c:v>97</c:v>
                </c:pt>
                <c:pt idx="6085">
                  <c:v>97</c:v>
                </c:pt>
                <c:pt idx="6086">
                  <c:v>97</c:v>
                </c:pt>
                <c:pt idx="6087">
                  <c:v>97</c:v>
                </c:pt>
                <c:pt idx="6088">
                  <c:v>97</c:v>
                </c:pt>
                <c:pt idx="6089">
                  <c:v>97</c:v>
                </c:pt>
                <c:pt idx="6090">
                  <c:v>97</c:v>
                </c:pt>
                <c:pt idx="6091">
                  <c:v>97</c:v>
                </c:pt>
                <c:pt idx="6092">
                  <c:v>97</c:v>
                </c:pt>
                <c:pt idx="6093">
                  <c:v>97</c:v>
                </c:pt>
                <c:pt idx="6094">
                  <c:v>97</c:v>
                </c:pt>
                <c:pt idx="6095">
                  <c:v>97</c:v>
                </c:pt>
                <c:pt idx="6096">
                  <c:v>97</c:v>
                </c:pt>
                <c:pt idx="6097">
                  <c:v>97</c:v>
                </c:pt>
                <c:pt idx="6098">
                  <c:v>97</c:v>
                </c:pt>
                <c:pt idx="6099">
                  <c:v>97</c:v>
                </c:pt>
                <c:pt idx="6100">
                  <c:v>97</c:v>
                </c:pt>
                <c:pt idx="6101">
                  <c:v>97</c:v>
                </c:pt>
                <c:pt idx="6102">
                  <c:v>97</c:v>
                </c:pt>
                <c:pt idx="6103">
                  <c:v>97</c:v>
                </c:pt>
                <c:pt idx="6104">
                  <c:v>97</c:v>
                </c:pt>
                <c:pt idx="6105">
                  <c:v>97</c:v>
                </c:pt>
                <c:pt idx="6106">
                  <c:v>97</c:v>
                </c:pt>
                <c:pt idx="6107">
                  <c:v>97</c:v>
                </c:pt>
                <c:pt idx="6108">
                  <c:v>97</c:v>
                </c:pt>
                <c:pt idx="6109">
                  <c:v>97</c:v>
                </c:pt>
                <c:pt idx="6110">
                  <c:v>97</c:v>
                </c:pt>
                <c:pt idx="6111">
                  <c:v>97</c:v>
                </c:pt>
                <c:pt idx="6112">
                  <c:v>97</c:v>
                </c:pt>
                <c:pt idx="6113">
                  <c:v>97</c:v>
                </c:pt>
                <c:pt idx="6114">
                  <c:v>97</c:v>
                </c:pt>
                <c:pt idx="6115">
                  <c:v>97</c:v>
                </c:pt>
                <c:pt idx="6116">
                  <c:v>97</c:v>
                </c:pt>
                <c:pt idx="6117">
                  <c:v>97</c:v>
                </c:pt>
                <c:pt idx="6118">
                  <c:v>97</c:v>
                </c:pt>
                <c:pt idx="6119">
                  <c:v>97</c:v>
                </c:pt>
                <c:pt idx="6120">
                  <c:v>97</c:v>
                </c:pt>
                <c:pt idx="6121">
                  <c:v>97</c:v>
                </c:pt>
                <c:pt idx="6122">
                  <c:v>97</c:v>
                </c:pt>
                <c:pt idx="6123">
                  <c:v>97</c:v>
                </c:pt>
                <c:pt idx="6124">
                  <c:v>97</c:v>
                </c:pt>
                <c:pt idx="6125">
                  <c:v>97</c:v>
                </c:pt>
                <c:pt idx="6126">
                  <c:v>97</c:v>
                </c:pt>
                <c:pt idx="6127">
                  <c:v>97</c:v>
                </c:pt>
                <c:pt idx="6128">
                  <c:v>97</c:v>
                </c:pt>
                <c:pt idx="6129">
                  <c:v>97</c:v>
                </c:pt>
                <c:pt idx="6130">
                  <c:v>97</c:v>
                </c:pt>
                <c:pt idx="6131">
                  <c:v>97</c:v>
                </c:pt>
                <c:pt idx="6132">
                  <c:v>97</c:v>
                </c:pt>
                <c:pt idx="6133">
                  <c:v>97</c:v>
                </c:pt>
                <c:pt idx="6134">
                  <c:v>97</c:v>
                </c:pt>
                <c:pt idx="6135">
                  <c:v>97</c:v>
                </c:pt>
                <c:pt idx="6136">
                  <c:v>97</c:v>
                </c:pt>
                <c:pt idx="6137">
                  <c:v>97</c:v>
                </c:pt>
                <c:pt idx="6138">
                  <c:v>97</c:v>
                </c:pt>
                <c:pt idx="6139">
                  <c:v>97</c:v>
                </c:pt>
                <c:pt idx="6140">
                  <c:v>97</c:v>
                </c:pt>
                <c:pt idx="6141">
                  <c:v>97</c:v>
                </c:pt>
                <c:pt idx="6142">
                  <c:v>97</c:v>
                </c:pt>
                <c:pt idx="6143">
                  <c:v>97</c:v>
                </c:pt>
                <c:pt idx="6144">
                  <c:v>97</c:v>
                </c:pt>
                <c:pt idx="6145">
                  <c:v>97</c:v>
                </c:pt>
                <c:pt idx="6146">
                  <c:v>97</c:v>
                </c:pt>
                <c:pt idx="6147">
                  <c:v>97</c:v>
                </c:pt>
                <c:pt idx="6148">
                  <c:v>97</c:v>
                </c:pt>
                <c:pt idx="6149">
                  <c:v>97</c:v>
                </c:pt>
                <c:pt idx="6150">
                  <c:v>97</c:v>
                </c:pt>
                <c:pt idx="6151">
                  <c:v>97</c:v>
                </c:pt>
                <c:pt idx="6152">
                  <c:v>97</c:v>
                </c:pt>
                <c:pt idx="6153">
                  <c:v>97</c:v>
                </c:pt>
                <c:pt idx="6154">
                  <c:v>97</c:v>
                </c:pt>
                <c:pt idx="6155">
                  <c:v>97</c:v>
                </c:pt>
                <c:pt idx="6156">
                  <c:v>97</c:v>
                </c:pt>
                <c:pt idx="6157">
                  <c:v>97</c:v>
                </c:pt>
                <c:pt idx="6158">
                  <c:v>97</c:v>
                </c:pt>
                <c:pt idx="6159">
                  <c:v>97</c:v>
                </c:pt>
                <c:pt idx="6160">
                  <c:v>97</c:v>
                </c:pt>
                <c:pt idx="6161">
                  <c:v>97</c:v>
                </c:pt>
                <c:pt idx="6162">
                  <c:v>97</c:v>
                </c:pt>
                <c:pt idx="6163">
                  <c:v>97</c:v>
                </c:pt>
                <c:pt idx="6164">
                  <c:v>97</c:v>
                </c:pt>
                <c:pt idx="6165">
                  <c:v>97</c:v>
                </c:pt>
                <c:pt idx="6166">
                  <c:v>97</c:v>
                </c:pt>
                <c:pt idx="6167">
                  <c:v>97</c:v>
                </c:pt>
                <c:pt idx="6168">
                  <c:v>97</c:v>
                </c:pt>
                <c:pt idx="6169">
                  <c:v>97</c:v>
                </c:pt>
                <c:pt idx="6170">
                  <c:v>97</c:v>
                </c:pt>
                <c:pt idx="6171">
                  <c:v>97</c:v>
                </c:pt>
                <c:pt idx="6172">
                  <c:v>97</c:v>
                </c:pt>
                <c:pt idx="6173">
                  <c:v>97</c:v>
                </c:pt>
                <c:pt idx="6174">
                  <c:v>97</c:v>
                </c:pt>
                <c:pt idx="6175">
                  <c:v>97</c:v>
                </c:pt>
                <c:pt idx="6176">
                  <c:v>97</c:v>
                </c:pt>
                <c:pt idx="6177">
                  <c:v>97</c:v>
                </c:pt>
                <c:pt idx="6178">
                  <c:v>97</c:v>
                </c:pt>
                <c:pt idx="6179">
                  <c:v>97</c:v>
                </c:pt>
                <c:pt idx="6180">
                  <c:v>97</c:v>
                </c:pt>
                <c:pt idx="6181">
                  <c:v>97</c:v>
                </c:pt>
                <c:pt idx="6182">
                  <c:v>97</c:v>
                </c:pt>
                <c:pt idx="6183">
                  <c:v>97</c:v>
                </c:pt>
                <c:pt idx="6184">
                  <c:v>97</c:v>
                </c:pt>
                <c:pt idx="6185">
                  <c:v>97</c:v>
                </c:pt>
                <c:pt idx="6186">
                  <c:v>97</c:v>
                </c:pt>
                <c:pt idx="6187">
                  <c:v>97</c:v>
                </c:pt>
                <c:pt idx="6188">
                  <c:v>97</c:v>
                </c:pt>
                <c:pt idx="6189">
                  <c:v>97</c:v>
                </c:pt>
                <c:pt idx="6190">
                  <c:v>97</c:v>
                </c:pt>
                <c:pt idx="6191">
                  <c:v>97</c:v>
                </c:pt>
                <c:pt idx="6192">
                  <c:v>97</c:v>
                </c:pt>
                <c:pt idx="6193">
                  <c:v>97</c:v>
                </c:pt>
                <c:pt idx="6194">
                  <c:v>97</c:v>
                </c:pt>
                <c:pt idx="6195">
                  <c:v>97</c:v>
                </c:pt>
                <c:pt idx="6196">
                  <c:v>97</c:v>
                </c:pt>
                <c:pt idx="6197">
                  <c:v>97</c:v>
                </c:pt>
                <c:pt idx="6198">
                  <c:v>97</c:v>
                </c:pt>
                <c:pt idx="6199">
                  <c:v>97</c:v>
                </c:pt>
                <c:pt idx="6200">
                  <c:v>97</c:v>
                </c:pt>
                <c:pt idx="6201">
                  <c:v>97</c:v>
                </c:pt>
                <c:pt idx="6202">
                  <c:v>97</c:v>
                </c:pt>
                <c:pt idx="6203">
                  <c:v>97</c:v>
                </c:pt>
                <c:pt idx="6204">
                  <c:v>97</c:v>
                </c:pt>
                <c:pt idx="6205">
                  <c:v>97</c:v>
                </c:pt>
                <c:pt idx="6206">
                  <c:v>97</c:v>
                </c:pt>
                <c:pt idx="6207">
                  <c:v>97</c:v>
                </c:pt>
                <c:pt idx="6208">
                  <c:v>97</c:v>
                </c:pt>
                <c:pt idx="6209">
                  <c:v>97</c:v>
                </c:pt>
                <c:pt idx="6210">
                  <c:v>97</c:v>
                </c:pt>
                <c:pt idx="6211">
                  <c:v>97</c:v>
                </c:pt>
                <c:pt idx="6212">
                  <c:v>97</c:v>
                </c:pt>
                <c:pt idx="6213">
                  <c:v>97</c:v>
                </c:pt>
                <c:pt idx="6214">
                  <c:v>97</c:v>
                </c:pt>
                <c:pt idx="6215">
                  <c:v>97</c:v>
                </c:pt>
                <c:pt idx="6216">
                  <c:v>97</c:v>
                </c:pt>
                <c:pt idx="6217">
                  <c:v>97</c:v>
                </c:pt>
                <c:pt idx="6218">
                  <c:v>97</c:v>
                </c:pt>
                <c:pt idx="6219">
                  <c:v>97</c:v>
                </c:pt>
                <c:pt idx="6220">
                  <c:v>97</c:v>
                </c:pt>
                <c:pt idx="6221">
                  <c:v>97</c:v>
                </c:pt>
                <c:pt idx="6222">
                  <c:v>97</c:v>
                </c:pt>
                <c:pt idx="6223">
                  <c:v>97</c:v>
                </c:pt>
                <c:pt idx="6224">
                  <c:v>97</c:v>
                </c:pt>
                <c:pt idx="6225">
                  <c:v>97</c:v>
                </c:pt>
                <c:pt idx="6226">
                  <c:v>97</c:v>
                </c:pt>
                <c:pt idx="6227">
                  <c:v>97</c:v>
                </c:pt>
                <c:pt idx="6228">
                  <c:v>97</c:v>
                </c:pt>
                <c:pt idx="6229">
                  <c:v>97</c:v>
                </c:pt>
                <c:pt idx="6230">
                  <c:v>97</c:v>
                </c:pt>
                <c:pt idx="6231">
                  <c:v>97</c:v>
                </c:pt>
                <c:pt idx="6232">
                  <c:v>97</c:v>
                </c:pt>
                <c:pt idx="6233">
                  <c:v>97</c:v>
                </c:pt>
                <c:pt idx="6234">
                  <c:v>97</c:v>
                </c:pt>
                <c:pt idx="6235">
                  <c:v>97</c:v>
                </c:pt>
                <c:pt idx="6236">
                  <c:v>97</c:v>
                </c:pt>
                <c:pt idx="6237">
                  <c:v>97</c:v>
                </c:pt>
                <c:pt idx="6238">
                  <c:v>97</c:v>
                </c:pt>
                <c:pt idx="6239">
                  <c:v>97</c:v>
                </c:pt>
                <c:pt idx="6240">
                  <c:v>97</c:v>
                </c:pt>
                <c:pt idx="6241">
                  <c:v>97</c:v>
                </c:pt>
                <c:pt idx="6242">
                  <c:v>97</c:v>
                </c:pt>
                <c:pt idx="6243">
                  <c:v>97</c:v>
                </c:pt>
                <c:pt idx="6244">
                  <c:v>97</c:v>
                </c:pt>
                <c:pt idx="6245">
                  <c:v>97</c:v>
                </c:pt>
                <c:pt idx="6246">
                  <c:v>97</c:v>
                </c:pt>
                <c:pt idx="6247">
                  <c:v>97</c:v>
                </c:pt>
                <c:pt idx="6248">
                  <c:v>97</c:v>
                </c:pt>
                <c:pt idx="6249">
                  <c:v>97</c:v>
                </c:pt>
                <c:pt idx="6250">
                  <c:v>97</c:v>
                </c:pt>
                <c:pt idx="6251">
                  <c:v>97</c:v>
                </c:pt>
                <c:pt idx="6252">
                  <c:v>97</c:v>
                </c:pt>
                <c:pt idx="6253">
                  <c:v>97</c:v>
                </c:pt>
                <c:pt idx="6254">
                  <c:v>97</c:v>
                </c:pt>
                <c:pt idx="6255">
                  <c:v>97</c:v>
                </c:pt>
                <c:pt idx="6256">
                  <c:v>97</c:v>
                </c:pt>
                <c:pt idx="6257">
                  <c:v>97</c:v>
                </c:pt>
                <c:pt idx="6258">
                  <c:v>97</c:v>
                </c:pt>
                <c:pt idx="6259">
                  <c:v>97</c:v>
                </c:pt>
                <c:pt idx="6260">
                  <c:v>97</c:v>
                </c:pt>
                <c:pt idx="6261">
                  <c:v>97</c:v>
                </c:pt>
                <c:pt idx="6262">
                  <c:v>97</c:v>
                </c:pt>
                <c:pt idx="6263">
                  <c:v>97</c:v>
                </c:pt>
                <c:pt idx="6264">
                  <c:v>97</c:v>
                </c:pt>
                <c:pt idx="6265">
                  <c:v>97</c:v>
                </c:pt>
                <c:pt idx="6266">
                  <c:v>97</c:v>
                </c:pt>
                <c:pt idx="6267">
                  <c:v>97</c:v>
                </c:pt>
                <c:pt idx="6268">
                  <c:v>97</c:v>
                </c:pt>
                <c:pt idx="6269">
                  <c:v>97</c:v>
                </c:pt>
                <c:pt idx="6270">
                  <c:v>97</c:v>
                </c:pt>
                <c:pt idx="6271">
                  <c:v>97</c:v>
                </c:pt>
                <c:pt idx="6272">
                  <c:v>97</c:v>
                </c:pt>
                <c:pt idx="6273">
                  <c:v>97</c:v>
                </c:pt>
                <c:pt idx="6274">
                  <c:v>97</c:v>
                </c:pt>
                <c:pt idx="6275">
                  <c:v>97</c:v>
                </c:pt>
                <c:pt idx="6276">
                  <c:v>97</c:v>
                </c:pt>
                <c:pt idx="6277">
                  <c:v>97</c:v>
                </c:pt>
                <c:pt idx="6278">
                  <c:v>97</c:v>
                </c:pt>
                <c:pt idx="6279">
                  <c:v>97</c:v>
                </c:pt>
                <c:pt idx="6280">
                  <c:v>97</c:v>
                </c:pt>
                <c:pt idx="6281">
                  <c:v>97</c:v>
                </c:pt>
                <c:pt idx="6282">
                  <c:v>97</c:v>
                </c:pt>
                <c:pt idx="6283">
                  <c:v>97</c:v>
                </c:pt>
                <c:pt idx="6284">
                  <c:v>97</c:v>
                </c:pt>
                <c:pt idx="6285">
                  <c:v>97</c:v>
                </c:pt>
                <c:pt idx="6286">
                  <c:v>97</c:v>
                </c:pt>
                <c:pt idx="6287">
                  <c:v>97</c:v>
                </c:pt>
                <c:pt idx="6288">
                  <c:v>97</c:v>
                </c:pt>
                <c:pt idx="6289">
                  <c:v>97</c:v>
                </c:pt>
                <c:pt idx="6290">
                  <c:v>97</c:v>
                </c:pt>
                <c:pt idx="6291">
                  <c:v>97</c:v>
                </c:pt>
                <c:pt idx="6292">
                  <c:v>97</c:v>
                </c:pt>
                <c:pt idx="6293">
                  <c:v>97</c:v>
                </c:pt>
                <c:pt idx="6294">
                  <c:v>97</c:v>
                </c:pt>
                <c:pt idx="6295">
                  <c:v>97</c:v>
                </c:pt>
                <c:pt idx="6296">
                  <c:v>97</c:v>
                </c:pt>
                <c:pt idx="6297">
                  <c:v>97</c:v>
                </c:pt>
                <c:pt idx="6298">
                  <c:v>97</c:v>
                </c:pt>
                <c:pt idx="6299">
                  <c:v>97</c:v>
                </c:pt>
                <c:pt idx="6300">
                  <c:v>97</c:v>
                </c:pt>
                <c:pt idx="6301">
                  <c:v>97</c:v>
                </c:pt>
                <c:pt idx="6302">
                  <c:v>97</c:v>
                </c:pt>
                <c:pt idx="6303">
                  <c:v>97</c:v>
                </c:pt>
                <c:pt idx="6304">
                  <c:v>97</c:v>
                </c:pt>
                <c:pt idx="6305">
                  <c:v>97</c:v>
                </c:pt>
                <c:pt idx="6306">
                  <c:v>97</c:v>
                </c:pt>
                <c:pt idx="6307">
                  <c:v>97</c:v>
                </c:pt>
                <c:pt idx="6308">
                  <c:v>97</c:v>
                </c:pt>
                <c:pt idx="6309">
                  <c:v>97</c:v>
                </c:pt>
                <c:pt idx="6310">
                  <c:v>97</c:v>
                </c:pt>
                <c:pt idx="6311">
                  <c:v>97</c:v>
                </c:pt>
                <c:pt idx="6312">
                  <c:v>97</c:v>
                </c:pt>
                <c:pt idx="6313">
                  <c:v>97</c:v>
                </c:pt>
                <c:pt idx="6314">
                  <c:v>97</c:v>
                </c:pt>
                <c:pt idx="6315">
                  <c:v>97</c:v>
                </c:pt>
                <c:pt idx="6316">
                  <c:v>97</c:v>
                </c:pt>
                <c:pt idx="6317">
                  <c:v>97</c:v>
                </c:pt>
                <c:pt idx="6318">
                  <c:v>97</c:v>
                </c:pt>
                <c:pt idx="6319">
                  <c:v>97</c:v>
                </c:pt>
                <c:pt idx="6320">
                  <c:v>97</c:v>
                </c:pt>
                <c:pt idx="6321">
                  <c:v>97</c:v>
                </c:pt>
                <c:pt idx="6322">
                  <c:v>97</c:v>
                </c:pt>
                <c:pt idx="6323">
                  <c:v>97</c:v>
                </c:pt>
                <c:pt idx="6324">
                  <c:v>97</c:v>
                </c:pt>
                <c:pt idx="6325">
                  <c:v>97</c:v>
                </c:pt>
                <c:pt idx="6326">
                  <c:v>97</c:v>
                </c:pt>
                <c:pt idx="6327">
                  <c:v>97</c:v>
                </c:pt>
                <c:pt idx="6328">
                  <c:v>97</c:v>
                </c:pt>
                <c:pt idx="6329">
                  <c:v>97</c:v>
                </c:pt>
                <c:pt idx="6330">
                  <c:v>97</c:v>
                </c:pt>
                <c:pt idx="6331">
                  <c:v>97</c:v>
                </c:pt>
                <c:pt idx="6332">
                  <c:v>97</c:v>
                </c:pt>
                <c:pt idx="6333">
                  <c:v>97</c:v>
                </c:pt>
                <c:pt idx="6334">
                  <c:v>97</c:v>
                </c:pt>
                <c:pt idx="6335">
                  <c:v>97</c:v>
                </c:pt>
                <c:pt idx="6336">
                  <c:v>97</c:v>
                </c:pt>
                <c:pt idx="6337">
                  <c:v>97</c:v>
                </c:pt>
                <c:pt idx="6338">
                  <c:v>97</c:v>
                </c:pt>
                <c:pt idx="6339">
                  <c:v>97</c:v>
                </c:pt>
                <c:pt idx="6340">
                  <c:v>97</c:v>
                </c:pt>
                <c:pt idx="6341">
                  <c:v>97</c:v>
                </c:pt>
                <c:pt idx="6342">
                  <c:v>97</c:v>
                </c:pt>
                <c:pt idx="6343">
                  <c:v>97</c:v>
                </c:pt>
                <c:pt idx="6344">
                  <c:v>97</c:v>
                </c:pt>
                <c:pt idx="6345">
                  <c:v>97</c:v>
                </c:pt>
                <c:pt idx="6346">
                  <c:v>97</c:v>
                </c:pt>
                <c:pt idx="6347">
                  <c:v>97</c:v>
                </c:pt>
                <c:pt idx="6348">
                  <c:v>97</c:v>
                </c:pt>
                <c:pt idx="6349">
                  <c:v>97</c:v>
                </c:pt>
                <c:pt idx="6350">
                  <c:v>97</c:v>
                </c:pt>
                <c:pt idx="6351">
                  <c:v>97</c:v>
                </c:pt>
                <c:pt idx="6352">
                  <c:v>97</c:v>
                </c:pt>
                <c:pt idx="6353">
                  <c:v>97</c:v>
                </c:pt>
                <c:pt idx="6354">
                  <c:v>97</c:v>
                </c:pt>
                <c:pt idx="6355">
                  <c:v>97</c:v>
                </c:pt>
                <c:pt idx="6356">
                  <c:v>97</c:v>
                </c:pt>
                <c:pt idx="6357">
                  <c:v>97</c:v>
                </c:pt>
                <c:pt idx="6358">
                  <c:v>97</c:v>
                </c:pt>
                <c:pt idx="6359">
                  <c:v>97</c:v>
                </c:pt>
                <c:pt idx="6360">
                  <c:v>97</c:v>
                </c:pt>
                <c:pt idx="6361">
                  <c:v>97</c:v>
                </c:pt>
                <c:pt idx="6362">
                  <c:v>97</c:v>
                </c:pt>
                <c:pt idx="6363">
                  <c:v>97</c:v>
                </c:pt>
                <c:pt idx="6364">
                  <c:v>97</c:v>
                </c:pt>
                <c:pt idx="6365">
                  <c:v>97</c:v>
                </c:pt>
                <c:pt idx="6366">
                  <c:v>97</c:v>
                </c:pt>
                <c:pt idx="6367">
                  <c:v>97</c:v>
                </c:pt>
                <c:pt idx="6368">
                  <c:v>97</c:v>
                </c:pt>
                <c:pt idx="6369">
                  <c:v>97</c:v>
                </c:pt>
                <c:pt idx="6370">
                  <c:v>97</c:v>
                </c:pt>
                <c:pt idx="6371">
                  <c:v>97</c:v>
                </c:pt>
                <c:pt idx="6372">
                  <c:v>97</c:v>
                </c:pt>
                <c:pt idx="6373">
                  <c:v>97</c:v>
                </c:pt>
                <c:pt idx="6374">
                  <c:v>97</c:v>
                </c:pt>
                <c:pt idx="6375">
                  <c:v>97</c:v>
                </c:pt>
                <c:pt idx="6376">
                  <c:v>97</c:v>
                </c:pt>
                <c:pt idx="6377">
                  <c:v>97</c:v>
                </c:pt>
                <c:pt idx="6378">
                  <c:v>97</c:v>
                </c:pt>
                <c:pt idx="6379">
                  <c:v>97</c:v>
                </c:pt>
                <c:pt idx="6380">
                  <c:v>97</c:v>
                </c:pt>
                <c:pt idx="6381">
                  <c:v>97</c:v>
                </c:pt>
                <c:pt idx="6382">
                  <c:v>97</c:v>
                </c:pt>
                <c:pt idx="6383">
                  <c:v>97</c:v>
                </c:pt>
                <c:pt idx="6384">
                  <c:v>97</c:v>
                </c:pt>
                <c:pt idx="6385">
                  <c:v>97</c:v>
                </c:pt>
                <c:pt idx="6386">
                  <c:v>97</c:v>
                </c:pt>
                <c:pt idx="6387">
                  <c:v>97</c:v>
                </c:pt>
                <c:pt idx="6388">
                  <c:v>97</c:v>
                </c:pt>
                <c:pt idx="6389">
                  <c:v>97</c:v>
                </c:pt>
                <c:pt idx="6390">
                  <c:v>97</c:v>
                </c:pt>
                <c:pt idx="6391">
                  <c:v>97</c:v>
                </c:pt>
                <c:pt idx="6392">
                  <c:v>97</c:v>
                </c:pt>
                <c:pt idx="6393">
                  <c:v>97</c:v>
                </c:pt>
                <c:pt idx="6394">
                  <c:v>97</c:v>
                </c:pt>
                <c:pt idx="6395">
                  <c:v>97</c:v>
                </c:pt>
                <c:pt idx="6396">
                  <c:v>97</c:v>
                </c:pt>
                <c:pt idx="6397">
                  <c:v>97</c:v>
                </c:pt>
                <c:pt idx="6398">
                  <c:v>97</c:v>
                </c:pt>
                <c:pt idx="6399">
                  <c:v>97</c:v>
                </c:pt>
                <c:pt idx="6400">
                  <c:v>97</c:v>
                </c:pt>
                <c:pt idx="6401">
                  <c:v>97</c:v>
                </c:pt>
                <c:pt idx="6402">
                  <c:v>97</c:v>
                </c:pt>
                <c:pt idx="6403">
                  <c:v>97</c:v>
                </c:pt>
                <c:pt idx="6404">
                  <c:v>97</c:v>
                </c:pt>
                <c:pt idx="6405">
                  <c:v>97</c:v>
                </c:pt>
                <c:pt idx="6406">
                  <c:v>97</c:v>
                </c:pt>
                <c:pt idx="6407">
                  <c:v>97</c:v>
                </c:pt>
                <c:pt idx="6408">
                  <c:v>97</c:v>
                </c:pt>
                <c:pt idx="6409">
                  <c:v>97</c:v>
                </c:pt>
                <c:pt idx="6410">
                  <c:v>97</c:v>
                </c:pt>
                <c:pt idx="6411">
                  <c:v>97</c:v>
                </c:pt>
                <c:pt idx="6412">
                  <c:v>97</c:v>
                </c:pt>
                <c:pt idx="6413">
                  <c:v>97</c:v>
                </c:pt>
                <c:pt idx="6414">
                  <c:v>97</c:v>
                </c:pt>
                <c:pt idx="6415">
                  <c:v>97</c:v>
                </c:pt>
                <c:pt idx="6416">
                  <c:v>97</c:v>
                </c:pt>
                <c:pt idx="6417">
                  <c:v>97</c:v>
                </c:pt>
                <c:pt idx="6418">
                  <c:v>97</c:v>
                </c:pt>
                <c:pt idx="6419">
                  <c:v>97</c:v>
                </c:pt>
                <c:pt idx="6420">
                  <c:v>97</c:v>
                </c:pt>
                <c:pt idx="6421">
                  <c:v>97</c:v>
                </c:pt>
                <c:pt idx="6422">
                  <c:v>97</c:v>
                </c:pt>
                <c:pt idx="6423">
                  <c:v>97</c:v>
                </c:pt>
                <c:pt idx="6424">
                  <c:v>97</c:v>
                </c:pt>
                <c:pt idx="6425">
                  <c:v>97</c:v>
                </c:pt>
                <c:pt idx="6426">
                  <c:v>97</c:v>
                </c:pt>
                <c:pt idx="6427">
                  <c:v>97</c:v>
                </c:pt>
                <c:pt idx="6428">
                  <c:v>97</c:v>
                </c:pt>
                <c:pt idx="6429">
                  <c:v>97</c:v>
                </c:pt>
                <c:pt idx="6430">
                  <c:v>97</c:v>
                </c:pt>
                <c:pt idx="6431">
                  <c:v>97</c:v>
                </c:pt>
                <c:pt idx="6432">
                  <c:v>97</c:v>
                </c:pt>
                <c:pt idx="6433">
                  <c:v>97</c:v>
                </c:pt>
                <c:pt idx="6434">
                  <c:v>97</c:v>
                </c:pt>
                <c:pt idx="6435">
                  <c:v>97</c:v>
                </c:pt>
                <c:pt idx="6436">
                  <c:v>97</c:v>
                </c:pt>
                <c:pt idx="6437">
                  <c:v>97</c:v>
                </c:pt>
                <c:pt idx="6438">
                  <c:v>97</c:v>
                </c:pt>
                <c:pt idx="6439">
                  <c:v>97</c:v>
                </c:pt>
                <c:pt idx="6440">
                  <c:v>97</c:v>
                </c:pt>
                <c:pt idx="6441">
                  <c:v>97</c:v>
                </c:pt>
                <c:pt idx="6442">
                  <c:v>97</c:v>
                </c:pt>
                <c:pt idx="6443">
                  <c:v>97</c:v>
                </c:pt>
                <c:pt idx="6444">
                  <c:v>97</c:v>
                </c:pt>
                <c:pt idx="6445">
                  <c:v>97</c:v>
                </c:pt>
                <c:pt idx="6446">
                  <c:v>97</c:v>
                </c:pt>
                <c:pt idx="6447">
                  <c:v>97</c:v>
                </c:pt>
                <c:pt idx="6448">
                  <c:v>97</c:v>
                </c:pt>
                <c:pt idx="6449">
                  <c:v>97</c:v>
                </c:pt>
                <c:pt idx="6450">
                  <c:v>97</c:v>
                </c:pt>
                <c:pt idx="6451">
                  <c:v>97</c:v>
                </c:pt>
                <c:pt idx="6452">
                  <c:v>97</c:v>
                </c:pt>
                <c:pt idx="6453">
                  <c:v>97</c:v>
                </c:pt>
                <c:pt idx="6454">
                  <c:v>97</c:v>
                </c:pt>
                <c:pt idx="6455">
                  <c:v>97</c:v>
                </c:pt>
                <c:pt idx="6456">
                  <c:v>97</c:v>
                </c:pt>
                <c:pt idx="6457">
                  <c:v>97</c:v>
                </c:pt>
                <c:pt idx="6458">
                  <c:v>97</c:v>
                </c:pt>
                <c:pt idx="6459">
                  <c:v>97</c:v>
                </c:pt>
                <c:pt idx="6460">
                  <c:v>97</c:v>
                </c:pt>
                <c:pt idx="6461">
                  <c:v>97</c:v>
                </c:pt>
                <c:pt idx="6462">
                  <c:v>97</c:v>
                </c:pt>
                <c:pt idx="6463">
                  <c:v>97</c:v>
                </c:pt>
                <c:pt idx="6464">
                  <c:v>97</c:v>
                </c:pt>
                <c:pt idx="6465">
                  <c:v>97</c:v>
                </c:pt>
                <c:pt idx="6466">
                  <c:v>97</c:v>
                </c:pt>
                <c:pt idx="6467">
                  <c:v>97</c:v>
                </c:pt>
                <c:pt idx="6468">
                  <c:v>97</c:v>
                </c:pt>
                <c:pt idx="6469">
                  <c:v>97</c:v>
                </c:pt>
                <c:pt idx="6470">
                  <c:v>97</c:v>
                </c:pt>
                <c:pt idx="6471">
                  <c:v>97</c:v>
                </c:pt>
                <c:pt idx="6472">
                  <c:v>97</c:v>
                </c:pt>
                <c:pt idx="6473">
                  <c:v>97</c:v>
                </c:pt>
                <c:pt idx="6474">
                  <c:v>97</c:v>
                </c:pt>
                <c:pt idx="6475">
                  <c:v>97</c:v>
                </c:pt>
                <c:pt idx="6476">
                  <c:v>97</c:v>
                </c:pt>
                <c:pt idx="6477">
                  <c:v>97</c:v>
                </c:pt>
                <c:pt idx="6478">
                  <c:v>97</c:v>
                </c:pt>
                <c:pt idx="6479">
                  <c:v>97</c:v>
                </c:pt>
                <c:pt idx="6480">
                  <c:v>97</c:v>
                </c:pt>
                <c:pt idx="6481">
                  <c:v>97</c:v>
                </c:pt>
                <c:pt idx="6482">
                  <c:v>97</c:v>
                </c:pt>
                <c:pt idx="6483">
                  <c:v>97</c:v>
                </c:pt>
                <c:pt idx="6484">
                  <c:v>97</c:v>
                </c:pt>
                <c:pt idx="6485">
                  <c:v>97</c:v>
                </c:pt>
                <c:pt idx="6486">
                  <c:v>97</c:v>
                </c:pt>
                <c:pt idx="6487">
                  <c:v>97</c:v>
                </c:pt>
                <c:pt idx="6488">
                  <c:v>97</c:v>
                </c:pt>
                <c:pt idx="6489">
                  <c:v>97</c:v>
                </c:pt>
                <c:pt idx="6490">
                  <c:v>97</c:v>
                </c:pt>
                <c:pt idx="6491">
                  <c:v>97</c:v>
                </c:pt>
                <c:pt idx="6492">
                  <c:v>97</c:v>
                </c:pt>
                <c:pt idx="6493">
                  <c:v>97</c:v>
                </c:pt>
                <c:pt idx="6494">
                  <c:v>97</c:v>
                </c:pt>
                <c:pt idx="6495">
                  <c:v>97</c:v>
                </c:pt>
                <c:pt idx="6496">
                  <c:v>97</c:v>
                </c:pt>
                <c:pt idx="6497">
                  <c:v>97</c:v>
                </c:pt>
                <c:pt idx="6498">
                  <c:v>97</c:v>
                </c:pt>
                <c:pt idx="6499">
                  <c:v>97</c:v>
                </c:pt>
                <c:pt idx="6500">
                  <c:v>97</c:v>
                </c:pt>
                <c:pt idx="6501">
                  <c:v>97</c:v>
                </c:pt>
                <c:pt idx="6502">
                  <c:v>97</c:v>
                </c:pt>
                <c:pt idx="6503">
                  <c:v>97</c:v>
                </c:pt>
                <c:pt idx="6504">
                  <c:v>97</c:v>
                </c:pt>
                <c:pt idx="6505">
                  <c:v>97</c:v>
                </c:pt>
                <c:pt idx="6506">
                  <c:v>97</c:v>
                </c:pt>
                <c:pt idx="6507">
                  <c:v>97</c:v>
                </c:pt>
                <c:pt idx="6508">
                  <c:v>97</c:v>
                </c:pt>
                <c:pt idx="6509">
                  <c:v>97</c:v>
                </c:pt>
                <c:pt idx="6510">
                  <c:v>97</c:v>
                </c:pt>
                <c:pt idx="6511">
                  <c:v>97</c:v>
                </c:pt>
                <c:pt idx="6512">
                  <c:v>97</c:v>
                </c:pt>
                <c:pt idx="6513">
                  <c:v>97</c:v>
                </c:pt>
                <c:pt idx="6514">
                  <c:v>97</c:v>
                </c:pt>
                <c:pt idx="6515">
                  <c:v>97</c:v>
                </c:pt>
                <c:pt idx="6516">
                  <c:v>97</c:v>
                </c:pt>
                <c:pt idx="6517">
                  <c:v>97</c:v>
                </c:pt>
                <c:pt idx="6518">
                  <c:v>97</c:v>
                </c:pt>
                <c:pt idx="6519">
                  <c:v>97</c:v>
                </c:pt>
                <c:pt idx="6520">
                  <c:v>97</c:v>
                </c:pt>
                <c:pt idx="6521">
                  <c:v>97</c:v>
                </c:pt>
                <c:pt idx="6522">
                  <c:v>97</c:v>
                </c:pt>
                <c:pt idx="6523">
                  <c:v>97</c:v>
                </c:pt>
                <c:pt idx="6524">
                  <c:v>97</c:v>
                </c:pt>
                <c:pt idx="6525">
                  <c:v>97</c:v>
                </c:pt>
                <c:pt idx="6526">
                  <c:v>97</c:v>
                </c:pt>
                <c:pt idx="6527">
                  <c:v>97</c:v>
                </c:pt>
                <c:pt idx="6528">
                  <c:v>97</c:v>
                </c:pt>
                <c:pt idx="6529">
                  <c:v>97</c:v>
                </c:pt>
                <c:pt idx="6530">
                  <c:v>97</c:v>
                </c:pt>
                <c:pt idx="6531">
                  <c:v>97</c:v>
                </c:pt>
                <c:pt idx="6532">
                  <c:v>97</c:v>
                </c:pt>
                <c:pt idx="6533">
                  <c:v>97</c:v>
                </c:pt>
                <c:pt idx="6534">
                  <c:v>97</c:v>
                </c:pt>
                <c:pt idx="6535">
                  <c:v>97</c:v>
                </c:pt>
                <c:pt idx="6536">
                  <c:v>97</c:v>
                </c:pt>
                <c:pt idx="6537">
                  <c:v>97</c:v>
                </c:pt>
                <c:pt idx="6538">
                  <c:v>97</c:v>
                </c:pt>
                <c:pt idx="6539">
                  <c:v>97</c:v>
                </c:pt>
                <c:pt idx="6540">
                  <c:v>97</c:v>
                </c:pt>
                <c:pt idx="6541">
                  <c:v>97</c:v>
                </c:pt>
                <c:pt idx="6542">
                  <c:v>97</c:v>
                </c:pt>
                <c:pt idx="6543">
                  <c:v>97</c:v>
                </c:pt>
                <c:pt idx="6544">
                  <c:v>97</c:v>
                </c:pt>
                <c:pt idx="6545">
                  <c:v>97</c:v>
                </c:pt>
                <c:pt idx="6546">
                  <c:v>97</c:v>
                </c:pt>
                <c:pt idx="6547">
                  <c:v>97</c:v>
                </c:pt>
                <c:pt idx="6548">
                  <c:v>97</c:v>
                </c:pt>
                <c:pt idx="6549">
                  <c:v>97</c:v>
                </c:pt>
                <c:pt idx="6550">
                  <c:v>97</c:v>
                </c:pt>
                <c:pt idx="6551">
                  <c:v>97</c:v>
                </c:pt>
                <c:pt idx="6552">
                  <c:v>97</c:v>
                </c:pt>
                <c:pt idx="6553">
                  <c:v>97</c:v>
                </c:pt>
                <c:pt idx="6554">
                  <c:v>97</c:v>
                </c:pt>
                <c:pt idx="6555">
                  <c:v>97</c:v>
                </c:pt>
                <c:pt idx="6556">
                  <c:v>97</c:v>
                </c:pt>
                <c:pt idx="6557">
                  <c:v>97</c:v>
                </c:pt>
                <c:pt idx="6558">
                  <c:v>97</c:v>
                </c:pt>
                <c:pt idx="6559">
                  <c:v>97</c:v>
                </c:pt>
                <c:pt idx="6560">
                  <c:v>97</c:v>
                </c:pt>
                <c:pt idx="6561">
                  <c:v>97</c:v>
                </c:pt>
                <c:pt idx="6562">
                  <c:v>97</c:v>
                </c:pt>
                <c:pt idx="6563">
                  <c:v>97</c:v>
                </c:pt>
                <c:pt idx="6564">
                  <c:v>97</c:v>
                </c:pt>
                <c:pt idx="6565">
                  <c:v>97</c:v>
                </c:pt>
                <c:pt idx="6566">
                  <c:v>98</c:v>
                </c:pt>
                <c:pt idx="6567">
                  <c:v>98</c:v>
                </c:pt>
                <c:pt idx="6568">
                  <c:v>98</c:v>
                </c:pt>
                <c:pt idx="6569">
                  <c:v>98</c:v>
                </c:pt>
                <c:pt idx="6570">
                  <c:v>98</c:v>
                </c:pt>
                <c:pt idx="6571">
                  <c:v>98</c:v>
                </c:pt>
                <c:pt idx="6572">
                  <c:v>98</c:v>
                </c:pt>
                <c:pt idx="6573">
                  <c:v>98</c:v>
                </c:pt>
                <c:pt idx="6574">
                  <c:v>98</c:v>
                </c:pt>
                <c:pt idx="6575">
                  <c:v>98</c:v>
                </c:pt>
                <c:pt idx="6576">
                  <c:v>98</c:v>
                </c:pt>
                <c:pt idx="6577">
                  <c:v>98</c:v>
                </c:pt>
                <c:pt idx="6578">
                  <c:v>98</c:v>
                </c:pt>
                <c:pt idx="6579">
                  <c:v>98</c:v>
                </c:pt>
                <c:pt idx="6580">
                  <c:v>98</c:v>
                </c:pt>
                <c:pt idx="6581">
                  <c:v>98</c:v>
                </c:pt>
                <c:pt idx="6582">
                  <c:v>98</c:v>
                </c:pt>
                <c:pt idx="6583">
                  <c:v>98</c:v>
                </c:pt>
                <c:pt idx="6584">
                  <c:v>98</c:v>
                </c:pt>
                <c:pt idx="6585">
                  <c:v>98</c:v>
                </c:pt>
                <c:pt idx="6586">
                  <c:v>98</c:v>
                </c:pt>
                <c:pt idx="6587">
                  <c:v>98</c:v>
                </c:pt>
                <c:pt idx="6588">
                  <c:v>98</c:v>
                </c:pt>
                <c:pt idx="6589">
                  <c:v>98</c:v>
                </c:pt>
                <c:pt idx="6590">
                  <c:v>98</c:v>
                </c:pt>
                <c:pt idx="6591">
                  <c:v>98</c:v>
                </c:pt>
                <c:pt idx="6592">
                  <c:v>98</c:v>
                </c:pt>
                <c:pt idx="6593">
                  <c:v>98</c:v>
                </c:pt>
                <c:pt idx="6594">
                  <c:v>98</c:v>
                </c:pt>
                <c:pt idx="6595">
                  <c:v>98</c:v>
                </c:pt>
                <c:pt idx="6596">
                  <c:v>98</c:v>
                </c:pt>
                <c:pt idx="6597">
                  <c:v>98</c:v>
                </c:pt>
                <c:pt idx="6598">
                  <c:v>98</c:v>
                </c:pt>
                <c:pt idx="6599">
                  <c:v>98</c:v>
                </c:pt>
                <c:pt idx="6600">
                  <c:v>98</c:v>
                </c:pt>
                <c:pt idx="6601">
                  <c:v>98</c:v>
                </c:pt>
                <c:pt idx="6602">
                  <c:v>98</c:v>
                </c:pt>
                <c:pt idx="6603">
                  <c:v>98</c:v>
                </c:pt>
                <c:pt idx="6604">
                  <c:v>98</c:v>
                </c:pt>
                <c:pt idx="6605">
                  <c:v>98</c:v>
                </c:pt>
                <c:pt idx="6606">
                  <c:v>98</c:v>
                </c:pt>
                <c:pt idx="6607">
                  <c:v>98</c:v>
                </c:pt>
                <c:pt idx="6608">
                  <c:v>98</c:v>
                </c:pt>
                <c:pt idx="6609">
                  <c:v>98</c:v>
                </c:pt>
                <c:pt idx="6610">
                  <c:v>98</c:v>
                </c:pt>
                <c:pt idx="6611">
                  <c:v>98</c:v>
                </c:pt>
                <c:pt idx="6612">
                  <c:v>98</c:v>
                </c:pt>
                <c:pt idx="6613">
                  <c:v>98</c:v>
                </c:pt>
                <c:pt idx="6614">
                  <c:v>98</c:v>
                </c:pt>
                <c:pt idx="6615">
                  <c:v>98</c:v>
                </c:pt>
                <c:pt idx="6616">
                  <c:v>98</c:v>
                </c:pt>
                <c:pt idx="6617">
                  <c:v>98</c:v>
                </c:pt>
                <c:pt idx="6618">
                  <c:v>98</c:v>
                </c:pt>
                <c:pt idx="6619">
                  <c:v>98</c:v>
                </c:pt>
                <c:pt idx="6620">
                  <c:v>98</c:v>
                </c:pt>
                <c:pt idx="6621">
                  <c:v>98</c:v>
                </c:pt>
                <c:pt idx="6622">
                  <c:v>98</c:v>
                </c:pt>
                <c:pt idx="6623">
                  <c:v>98</c:v>
                </c:pt>
                <c:pt idx="6624">
                  <c:v>98</c:v>
                </c:pt>
                <c:pt idx="6625">
                  <c:v>98</c:v>
                </c:pt>
                <c:pt idx="6626">
                  <c:v>98</c:v>
                </c:pt>
                <c:pt idx="6627">
                  <c:v>98</c:v>
                </c:pt>
                <c:pt idx="6628">
                  <c:v>98</c:v>
                </c:pt>
                <c:pt idx="6629">
                  <c:v>98</c:v>
                </c:pt>
                <c:pt idx="6630">
                  <c:v>98</c:v>
                </c:pt>
                <c:pt idx="6631">
                  <c:v>98</c:v>
                </c:pt>
                <c:pt idx="6632">
                  <c:v>98</c:v>
                </c:pt>
                <c:pt idx="6633">
                  <c:v>98</c:v>
                </c:pt>
                <c:pt idx="6634">
                  <c:v>98</c:v>
                </c:pt>
                <c:pt idx="6635">
                  <c:v>98</c:v>
                </c:pt>
                <c:pt idx="6636">
                  <c:v>98</c:v>
                </c:pt>
                <c:pt idx="6637">
                  <c:v>98</c:v>
                </c:pt>
                <c:pt idx="6638">
                  <c:v>98</c:v>
                </c:pt>
                <c:pt idx="6639">
                  <c:v>98</c:v>
                </c:pt>
                <c:pt idx="6640">
                  <c:v>98</c:v>
                </c:pt>
                <c:pt idx="6641">
                  <c:v>98</c:v>
                </c:pt>
                <c:pt idx="6642">
                  <c:v>98</c:v>
                </c:pt>
                <c:pt idx="6643">
                  <c:v>98</c:v>
                </c:pt>
                <c:pt idx="6644">
                  <c:v>98</c:v>
                </c:pt>
                <c:pt idx="6645">
                  <c:v>98</c:v>
                </c:pt>
                <c:pt idx="6646">
                  <c:v>98</c:v>
                </c:pt>
                <c:pt idx="6647">
                  <c:v>98</c:v>
                </c:pt>
                <c:pt idx="6648">
                  <c:v>98</c:v>
                </c:pt>
                <c:pt idx="6649">
                  <c:v>98</c:v>
                </c:pt>
                <c:pt idx="6650">
                  <c:v>98</c:v>
                </c:pt>
                <c:pt idx="6651">
                  <c:v>98</c:v>
                </c:pt>
                <c:pt idx="6652">
                  <c:v>98</c:v>
                </c:pt>
                <c:pt idx="6653">
                  <c:v>98</c:v>
                </c:pt>
                <c:pt idx="6654">
                  <c:v>98</c:v>
                </c:pt>
                <c:pt idx="6655">
                  <c:v>98</c:v>
                </c:pt>
                <c:pt idx="6656">
                  <c:v>98</c:v>
                </c:pt>
                <c:pt idx="6657">
                  <c:v>98</c:v>
                </c:pt>
                <c:pt idx="6658">
                  <c:v>98</c:v>
                </c:pt>
                <c:pt idx="6659">
                  <c:v>98</c:v>
                </c:pt>
                <c:pt idx="6660">
                  <c:v>98</c:v>
                </c:pt>
                <c:pt idx="6661">
                  <c:v>98</c:v>
                </c:pt>
                <c:pt idx="6662">
                  <c:v>98</c:v>
                </c:pt>
                <c:pt idx="6663">
                  <c:v>98</c:v>
                </c:pt>
                <c:pt idx="6664">
                  <c:v>98</c:v>
                </c:pt>
                <c:pt idx="6665">
                  <c:v>98</c:v>
                </c:pt>
                <c:pt idx="6666">
                  <c:v>98</c:v>
                </c:pt>
                <c:pt idx="6667">
                  <c:v>98</c:v>
                </c:pt>
                <c:pt idx="6668">
                  <c:v>98</c:v>
                </c:pt>
                <c:pt idx="6669">
                  <c:v>98</c:v>
                </c:pt>
                <c:pt idx="6670">
                  <c:v>98</c:v>
                </c:pt>
                <c:pt idx="6671">
                  <c:v>98</c:v>
                </c:pt>
                <c:pt idx="6672">
                  <c:v>98</c:v>
                </c:pt>
                <c:pt idx="6673">
                  <c:v>98</c:v>
                </c:pt>
                <c:pt idx="6674">
                  <c:v>98</c:v>
                </c:pt>
                <c:pt idx="6675">
                  <c:v>98</c:v>
                </c:pt>
                <c:pt idx="6676">
                  <c:v>98</c:v>
                </c:pt>
                <c:pt idx="6677">
                  <c:v>98</c:v>
                </c:pt>
                <c:pt idx="6678">
                  <c:v>98</c:v>
                </c:pt>
                <c:pt idx="6679">
                  <c:v>98</c:v>
                </c:pt>
                <c:pt idx="6680">
                  <c:v>98</c:v>
                </c:pt>
                <c:pt idx="6681">
                  <c:v>98</c:v>
                </c:pt>
                <c:pt idx="6682">
                  <c:v>98</c:v>
                </c:pt>
                <c:pt idx="6683">
                  <c:v>98</c:v>
                </c:pt>
                <c:pt idx="6684">
                  <c:v>98</c:v>
                </c:pt>
                <c:pt idx="6685">
                  <c:v>98</c:v>
                </c:pt>
                <c:pt idx="6686">
                  <c:v>98</c:v>
                </c:pt>
                <c:pt idx="6687">
                  <c:v>98</c:v>
                </c:pt>
                <c:pt idx="6688">
                  <c:v>98</c:v>
                </c:pt>
                <c:pt idx="6689">
                  <c:v>98</c:v>
                </c:pt>
                <c:pt idx="6690">
                  <c:v>98</c:v>
                </c:pt>
                <c:pt idx="6691">
                  <c:v>98</c:v>
                </c:pt>
                <c:pt idx="6692">
                  <c:v>98</c:v>
                </c:pt>
                <c:pt idx="6693">
                  <c:v>98</c:v>
                </c:pt>
                <c:pt idx="6694">
                  <c:v>98</c:v>
                </c:pt>
                <c:pt idx="6695">
                  <c:v>98</c:v>
                </c:pt>
                <c:pt idx="6696">
                  <c:v>98</c:v>
                </c:pt>
                <c:pt idx="6697">
                  <c:v>98</c:v>
                </c:pt>
                <c:pt idx="6698">
                  <c:v>98</c:v>
                </c:pt>
                <c:pt idx="6699">
                  <c:v>98</c:v>
                </c:pt>
                <c:pt idx="6700">
                  <c:v>98</c:v>
                </c:pt>
                <c:pt idx="6701">
                  <c:v>98</c:v>
                </c:pt>
                <c:pt idx="6702">
                  <c:v>98</c:v>
                </c:pt>
                <c:pt idx="6703">
                  <c:v>98</c:v>
                </c:pt>
                <c:pt idx="6704">
                  <c:v>98</c:v>
                </c:pt>
                <c:pt idx="6705">
                  <c:v>98</c:v>
                </c:pt>
                <c:pt idx="6706">
                  <c:v>98</c:v>
                </c:pt>
                <c:pt idx="6707">
                  <c:v>98</c:v>
                </c:pt>
                <c:pt idx="6708">
                  <c:v>98</c:v>
                </c:pt>
                <c:pt idx="6709">
                  <c:v>98</c:v>
                </c:pt>
                <c:pt idx="6710">
                  <c:v>98</c:v>
                </c:pt>
                <c:pt idx="6711">
                  <c:v>98</c:v>
                </c:pt>
                <c:pt idx="6712">
                  <c:v>98</c:v>
                </c:pt>
                <c:pt idx="6713">
                  <c:v>98</c:v>
                </c:pt>
                <c:pt idx="6714">
                  <c:v>98</c:v>
                </c:pt>
                <c:pt idx="6715">
                  <c:v>98</c:v>
                </c:pt>
                <c:pt idx="6716">
                  <c:v>98</c:v>
                </c:pt>
                <c:pt idx="6717">
                  <c:v>98</c:v>
                </c:pt>
                <c:pt idx="6718">
                  <c:v>98</c:v>
                </c:pt>
                <c:pt idx="6719">
                  <c:v>98</c:v>
                </c:pt>
                <c:pt idx="6720">
                  <c:v>98</c:v>
                </c:pt>
                <c:pt idx="6721">
                  <c:v>98</c:v>
                </c:pt>
                <c:pt idx="6722">
                  <c:v>98</c:v>
                </c:pt>
                <c:pt idx="6723">
                  <c:v>98</c:v>
                </c:pt>
                <c:pt idx="6724">
                  <c:v>98</c:v>
                </c:pt>
                <c:pt idx="6725">
                  <c:v>98</c:v>
                </c:pt>
                <c:pt idx="6726">
                  <c:v>98</c:v>
                </c:pt>
                <c:pt idx="6727">
                  <c:v>98</c:v>
                </c:pt>
                <c:pt idx="6728">
                  <c:v>98</c:v>
                </c:pt>
                <c:pt idx="6729">
                  <c:v>98</c:v>
                </c:pt>
                <c:pt idx="6730">
                  <c:v>98</c:v>
                </c:pt>
                <c:pt idx="6731">
                  <c:v>98</c:v>
                </c:pt>
                <c:pt idx="6732">
                  <c:v>98</c:v>
                </c:pt>
                <c:pt idx="6733">
                  <c:v>98</c:v>
                </c:pt>
                <c:pt idx="6734">
                  <c:v>98</c:v>
                </c:pt>
                <c:pt idx="6735">
                  <c:v>98</c:v>
                </c:pt>
                <c:pt idx="6736">
                  <c:v>98</c:v>
                </c:pt>
                <c:pt idx="6737">
                  <c:v>98</c:v>
                </c:pt>
                <c:pt idx="6738">
                  <c:v>98</c:v>
                </c:pt>
                <c:pt idx="6739">
                  <c:v>98</c:v>
                </c:pt>
                <c:pt idx="6740">
                  <c:v>98</c:v>
                </c:pt>
                <c:pt idx="6741">
                  <c:v>98</c:v>
                </c:pt>
                <c:pt idx="6742">
                  <c:v>98</c:v>
                </c:pt>
                <c:pt idx="6743">
                  <c:v>98</c:v>
                </c:pt>
                <c:pt idx="6744">
                  <c:v>98</c:v>
                </c:pt>
                <c:pt idx="6745">
                  <c:v>98</c:v>
                </c:pt>
                <c:pt idx="6746">
                  <c:v>98</c:v>
                </c:pt>
                <c:pt idx="6747">
                  <c:v>98</c:v>
                </c:pt>
                <c:pt idx="6748">
                  <c:v>98</c:v>
                </c:pt>
                <c:pt idx="6749">
                  <c:v>98</c:v>
                </c:pt>
                <c:pt idx="6750">
                  <c:v>98</c:v>
                </c:pt>
                <c:pt idx="6751">
                  <c:v>98</c:v>
                </c:pt>
                <c:pt idx="6752">
                  <c:v>98</c:v>
                </c:pt>
                <c:pt idx="6753">
                  <c:v>98</c:v>
                </c:pt>
                <c:pt idx="6754">
                  <c:v>98</c:v>
                </c:pt>
                <c:pt idx="6755">
                  <c:v>98</c:v>
                </c:pt>
                <c:pt idx="6756">
                  <c:v>98</c:v>
                </c:pt>
                <c:pt idx="6757">
                  <c:v>98</c:v>
                </c:pt>
                <c:pt idx="6758">
                  <c:v>98</c:v>
                </c:pt>
                <c:pt idx="6759">
                  <c:v>98</c:v>
                </c:pt>
                <c:pt idx="6760">
                  <c:v>98</c:v>
                </c:pt>
                <c:pt idx="6761">
                  <c:v>98</c:v>
                </c:pt>
                <c:pt idx="6762">
                  <c:v>98</c:v>
                </c:pt>
                <c:pt idx="6763">
                  <c:v>98</c:v>
                </c:pt>
                <c:pt idx="6764">
                  <c:v>98</c:v>
                </c:pt>
                <c:pt idx="6765">
                  <c:v>98</c:v>
                </c:pt>
                <c:pt idx="6766">
                  <c:v>98</c:v>
                </c:pt>
                <c:pt idx="6767">
                  <c:v>98</c:v>
                </c:pt>
                <c:pt idx="6768">
                  <c:v>98</c:v>
                </c:pt>
                <c:pt idx="6769">
                  <c:v>98</c:v>
                </c:pt>
                <c:pt idx="6770">
                  <c:v>98</c:v>
                </c:pt>
                <c:pt idx="6771">
                  <c:v>98</c:v>
                </c:pt>
                <c:pt idx="6772">
                  <c:v>98</c:v>
                </c:pt>
                <c:pt idx="6773">
                  <c:v>98</c:v>
                </c:pt>
                <c:pt idx="6774">
                  <c:v>98</c:v>
                </c:pt>
                <c:pt idx="6775">
                  <c:v>98</c:v>
                </c:pt>
                <c:pt idx="6776">
                  <c:v>98</c:v>
                </c:pt>
                <c:pt idx="6777">
                  <c:v>98</c:v>
                </c:pt>
                <c:pt idx="6778">
                  <c:v>98</c:v>
                </c:pt>
                <c:pt idx="6779">
                  <c:v>98</c:v>
                </c:pt>
                <c:pt idx="6780">
                  <c:v>98</c:v>
                </c:pt>
                <c:pt idx="6781">
                  <c:v>98</c:v>
                </c:pt>
                <c:pt idx="6782">
                  <c:v>98</c:v>
                </c:pt>
                <c:pt idx="6783">
                  <c:v>98</c:v>
                </c:pt>
                <c:pt idx="6784">
                  <c:v>98</c:v>
                </c:pt>
                <c:pt idx="6785">
                  <c:v>98</c:v>
                </c:pt>
                <c:pt idx="6786">
                  <c:v>98</c:v>
                </c:pt>
                <c:pt idx="6787">
                  <c:v>98</c:v>
                </c:pt>
                <c:pt idx="6788">
                  <c:v>98</c:v>
                </c:pt>
                <c:pt idx="6789">
                  <c:v>98</c:v>
                </c:pt>
                <c:pt idx="6790">
                  <c:v>98</c:v>
                </c:pt>
                <c:pt idx="6791">
                  <c:v>98</c:v>
                </c:pt>
                <c:pt idx="6792">
                  <c:v>98</c:v>
                </c:pt>
                <c:pt idx="6793">
                  <c:v>98</c:v>
                </c:pt>
                <c:pt idx="6794">
                  <c:v>98</c:v>
                </c:pt>
                <c:pt idx="6795">
                  <c:v>98</c:v>
                </c:pt>
                <c:pt idx="6796">
                  <c:v>98</c:v>
                </c:pt>
                <c:pt idx="6797">
                  <c:v>98</c:v>
                </c:pt>
                <c:pt idx="6798">
                  <c:v>98</c:v>
                </c:pt>
                <c:pt idx="6799">
                  <c:v>98</c:v>
                </c:pt>
                <c:pt idx="6800">
                  <c:v>98</c:v>
                </c:pt>
                <c:pt idx="6801">
                  <c:v>98</c:v>
                </c:pt>
                <c:pt idx="6802">
                  <c:v>98</c:v>
                </c:pt>
                <c:pt idx="6803">
                  <c:v>98</c:v>
                </c:pt>
                <c:pt idx="6804">
                  <c:v>98</c:v>
                </c:pt>
                <c:pt idx="6805">
                  <c:v>98</c:v>
                </c:pt>
                <c:pt idx="6806">
                  <c:v>98</c:v>
                </c:pt>
                <c:pt idx="6807">
                  <c:v>98</c:v>
                </c:pt>
                <c:pt idx="6808">
                  <c:v>98</c:v>
                </c:pt>
                <c:pt idx="6809">
                  <c:v>98</c:v>
                </c:pt>
                <c:pt idx="6810">
                  <c:v>98</c:v>
                </c:pt>
                <c:pt idx="6811">
                  <c:v>98</c:v>
                </c:pt>
                <c:pt idx="6812">
                  <c:v>98</c:v>
                </c:pt>
                <c:pt idx="6813">
                  <c:v>98</c:v>
                </c:pt>
                <c:pt idx="6814">
                  <c:v>98</c:v>
                </c:pt>
                <c:pt idx="6815">
                  <c:v>98</c:v>
                </c:pt>
                <c:pt idx="6816">
                  <c:v>98</c:v>
                </c:pt>
                <c:pt idx="6817">
                  <c:v>98</c:v>
                </c:pt>
                <c:pt idx="6818">
                  <c:v>98</c:v>
                </c:pt>
                <c:pt idx="6819">
                  <c:v>98</c:v>
                </c:pt>
                <c:pt idx="6820">
                  <c:v>98</c:v>
                </c:pt>
                <c:pt idx="6821">
                  <c:v>98</c:v>
                </c:pt>
                <c:pt idx="6822">
                  <c:v>98</c:v>
                </c:pt>
                <c:pt idx="6823">
                  <c:v>98</c:v>
                </c:pt>
                <c:pt idx="6824">
                  <c:v>98</c:v>
                </c:pt>
                <c:pt idx="6825">
                  <c:v>98</c:v>
                </c:pt>
                <c:pt idx="6826">
                  <c:v>97</c:v>
                </c:pt>
                <c:pt idx="6827">
                  <c:v>97</c:v>
                </c:pt>
                <c:pt idx="6828">
                  <c:v>97</c:v>
                </c:pt>
                <c:pt idx="6829">
                  <c:v>97</c:v>
                </c:pt>
                <c:pt idx="6830">
                  <c:v>97</c:v>
                </c:pt>
                <c:pt idx="6831">
                  <c:v>97</c:v>
                </c:pt>
                <c:pt idx="6832">
                  <c:v>97</c:v>
                </c:pt>
                <c:pt idx="6833">
                  <c:v>97</c:v>
                </c:pt>
                <c:pt idx="6834">
                  <c:v>97</c:v>
                </c:pt>
                <c:pt idx="6835">
                  <c:v>97</c:v>
                </c:pt>
                <c:pt idx="6836">
                  <c:v>97</c:v>
                </c:pt>
                <c:pt idx="6837">
                  <c:v>97</c:v>
                </c:pt>
                <c:pt idx="6838">
                  <c:v>97</c:v>
                </c:pt>
                <c:pt idx="6839">
                  <c:v>97</c:v>
                </c:pt>
                <c:pt idx="6840">
                  <c:v>97</c:v>
                </c:pt>
                <c:pt idx="6841">
                  <c:v>97</c:v>
                </c:pt>
                <c:pt idx="6842">
                  <c:v>97</c:v>
                </c:pt>
                <c:pt idx="6843">
                  <c:v>97</c:v>
                </c:pt>
                <c:pt idx="6844">
                  <c:v>97</c:v>
                </c:pt>
                <c:pt idx="6845">
                  <c:v>97</c:v>
                </c:pt>
                <c:pt idx="6846">
                  <c:v>97</c:v>
                </c:pt>
                <c:pt idx="6847">
                  <c:v>97</c:v>
                </c:pt>
                <c:pt idx="6848">
                  <c:v>97</c:v>
                </c:pt>
                <c:pt idx="6849">
                  <c:v>97</c:v>
                </c:pt>
                <c:pt idx="6850">
                  <c:v>97</c:v>
                </c:pt>
                <c:pt idx="6851">
                  <c:v>97</c:v>
                </c:pt>
                <c:pt idx="6852">
                  <c:v>97</c:v>
                </c:pt>
                <c:pt idx="6853">
                  <c:v>97</c:v>
                </c:pt>
                <c:pt idx="6854">
                  <c:v>97</c:v>
                </c:pt>
                <c:pt idx="6855">
                  <c:v>97</c:v>
                </c:pt>
                <c:pt idx="6856">
                  <c:v>97</c:v>
                </c:pt>
                <c:pt idx="6857">
                  <c:v>97</c:v>
                </c:pt>
                <c:pt idx="6858">
                  <c:v>97</c:v>
                </c:pt>
                <c:pt idx="6859">
                  <c:v>97</c:v>
                </c:pt>
                <c:pt idx="6860">
                  <c:v>97</c:v>
                </c:pt>
                <c:pt idx="6861">
                  <c:v>97</c:v>
                </c:pt>
                <c:pt idx="6862">
                  <c:v>97</c:v>
                </c:pt>
                <c:pt idx="6863">
                  <c:v>97</c:v>
                </c:pt>
                <c:pt idx="6864">
                  <c:v>97</c:v>
                </c:pt>
                <c:pt idx="6865">
                  <c:v>97</c:v>
                </c:pt>
                <c:pt idx="6866">
                  <c:v>97</c:v>
                </c:pt>
                <c:pt idx="6867">
                  <c:v>97</c:v>
                </c:pt>
                <c:pt idx="6868">
                  <c:v>97</c:v>
                </c:pt>
                <c:pt idx="6869">
                  <c:v>97</c:v>
                </c:pt>
                <c:pt idx="6870">
                  <c:v>97</c:v>
                </c:pt>
                <c:pt idx="6871">
                  <c:v>97</c:v>
                </c:pt>
                <c:pt idx="6872">
                  <c:v>97</c:v>
                </c:pt>
                <c:pt idx="6873">
                  <c:v>97</c:v>
                </c:pt>
                <c:pt idx="6874">
                  <c:v>97</c:v>
                </c:pt>
                <c:pt idx="6875">
                  <c:v>97</c:v>
                </c:pt>
                <c:pt idx="6876">
                  <c:v>97</c:v>
                </c:pt>
                <c:pt idx="6877">
                  <c:v>97</c:v>
                </c:pt>
                <c:pt idx="6878">
                  <c:v>97</c:v>
                </c:pt>
                <c:pt idx="6879">
                  <c:v>97</c:v>
                </c:pt>
                <c:pt idx="6880">
                  <c:v>97</c:v>
                </c:pt>
                <c:pt idx="6881">
                  <c:v>97</c:v>
                </c:pt>
                <c:pt idx="6882">
                  <c:v>97</c:v>
                </c:pt>
                <c:pt idx="6883">
                  <c:v>97</c:v>
                </c:pt>
                <c:pt idx="6884">
                  <c:v>97</c:v>
                </c:pt>
                <c:pt idx="6885">
                  <c:v>97</c:v>
                </c:pt>
                <c:pt idx="6886">
                  <c:v>97</c:v>
                </c:pt>
                <c:pt idx="6887">
                  <c:v>97</c:v>
                </c:pt>
                <c:pt idx="6888">
                  <c:v>97</c:v>
                </c:pt>
                <c:pt idx="6889">
                  <c:v>97</c:v>
                </c:pt>
                <c:pt idx="6890">
                  <c:v>97</c:v>
                </c:pt>
                <c:pt idx="6891">
                  <c:v>97</c:v>
                </c:pt>
                <c:pt idx="6892">
                  <c:v>97</c:v>
                </c:pt>
                <c:pt idx="6893">
                  <c:v>97</c:v>
                </c:pt>
                <c:pt idx="6894">
                  <c:v>97</c:v>
                </c:pt>
                <c:pt idx="6895">
                  <c:v>97</c:v>
                </c:pt>
                <c:pt idx="6896">
                  <c:v>97</c:v>
                </c:pt>
                <c:pt idx="6897">
                  <c:v>97</c:v>
                </c:pt>
                <c:pt idx="6898">
                  <c:v>97</c:v>
                </c:pt>
                <c:pt idx="6899">
                  <c:v>97</c:v>
                </c:pt>
                <c:pt idx="6900">
                  <c:v>97</c:v>
                </c:pt>
                <c:pt idx="6901">
                  <c:v>97</c:v>
                </c:pt>
                <c:pt idx="6902">
                  <c:v>97</c:v>
                </c:pt>
                <c:pt idx="6903">
                  <c:v>97</c:v>
                </c:pt>
                <c:pt idx="6904">
                  <c:v>97</c:v>
                </c:pt>
                <c:pt idx="6905">
                  <c:v>97</c:v>
                </c:pt>
                <c:pt idx="6906">
                  <c:v>97</c:v>
                </c:pt>
                <c:pt idx="6907">
                  <c:v>97</c:v>
                </c:pt>
                <c:pt idx="6908">
                  <c:v>97</c:v>
                </c:pt>
                <c:pt idx="6909">
                  <c:v>97</c:v>
                </c:pt>
                <c:pt idx="6910">
                  <c:v>97</c:v>
                </c:pt>
                <c:pt idx="6911">
                  <c:v>97</c:v>
                </c:pt>
                <c:pt idx="6912">
                  <c:v>97</c:v>
                </c:pt>
                <c:pt idx="6913">
                  <c:v>97</c:v>
                </c:pt>
                <c:pt idx="6914">
                  <c:v>97</c:v>
                </c:pt>
                <c:pt idx="6915">
                  <c:v>97</c:v>
                </c:pt>
                <c:pt idx="6916">
                  <c:v>97</c:v>
                </c:pt>
                <c:pt idx="6917">
                  <c:v>97</c:v>
                </c:pt>
                <c:pt idx="6918">
                  <c:v>97</c:v>
                </c:pt>
                <c:pt idx="6919">
                  <c:v>97</c:v>
                </c:pt>
                <c:pt idx="6920">
                  <c:v>97</c:v>
                </c:pt>
                <c:pt idx="6921">
                  <c:v>97</c:v>
                </c:pt>
                <c:pt idx="6922">
                  <c:v>97</c:v>
                </c:pt>
                <c:pt idx="6923">
                  <c:v>97</c:v>
                </c:pt>
                <c:pt idx="6924">
                  <c:v>97</c:v>
                </c:pt>
                <c:pt idx="6925">
                  <c:v>97</c:v>
                </c:pt>
                <c:pt idx="6926">
                  <c:v>97</c:v>
                </c:pt>
                <c:pt idx="6927">
                  <c:v>97</c:v>
                </c:pt>
                <c:pt idx="6928">
                  <c:v>97</c:v>
                </c:pt>
                <c:pt idx="6929">
                  <c:v>97</c:v>
                </c:pt>
                <c:pt idx="6930">
                  <c:v>97</c:v>
                </c:pt>
                <c:pt idx="6931">
                  <c:v>97</c:v>
                </c:pt>
                <c:pt idx="6932">
                  <c:v>97</c:v>
                </c:pt>
                <c:pt idx="6933">
                  <c:v>97</c:v>
                </c:pt>
                <c:pt idx="6934">
                  <c:v>97</c:v>
                </c:pt>
                <c:pt idx="6935">
                  <c:v>97</c:v>
                </c:pt>
                <c:pt idx="6936">
                  <c:v>97</c:v>
                </c:pt>
                <c:pt idx="6937">
                  <c:v>97</c:v>
                </c:pt>
                <c:pt idx="6938">
                  <c:v>97</c:v>
                </c:pt>
                <c:pt idx="6939">
                  <c:v>97</c:v>
                </c:pt>
                <c:pt idx="6940">
                  <c:v>97</c:v>
                </c:pt>
                <c:pt idx="6941">
                  <c:v>97</c:v>
                </c:pt>
                <c:pt idx="6942">
                  <c:v>97</c:v>
                </c:pt>
                <c:pt idx="6943">
                  <c:v>97</c:v>
                </c:pt>
                <c:pt idx="6944">
                  <c:v>97</c:v>
                </c:pt>
                <c:pt idx="6945">
                  <c:v>97</c:v>
                </c:pt>
                <c:pt idx="6946">
                  <c:v>97</c:v>
                </c:pt>
                <c:pt idx="6947">
                  <c:v>97</c:v>
                </c:pt>
                <c:pt idx="6948">
                  <c:v>97</c:v>
                </c:pt>
                <c:pt idx="6949">
                  <c:v>97</c:v>
                </c:pt>
                <c:pt idx="6950">
                  <c:v>97</c:v>
                </c:pt>
                <c:pt idx="6951">
                  <c:v>97</c:v>
                </c:pt>
                <c:pt idx="6952">
                  <c:v>97</c:v>
                </c:pt>
                <c:pt idx="6953">
                  <c:v>97</c:v>
                </c:pt>
                <c:pt idx="6954">
                  <c:v>97</c:v>
                </c:pt>
                <c:pt idx="6955">
                  <c:v>97</c:v>
                </c:pt>
                <c:pt idx="6956">
                  <c:v>97</c:v>
                </c:pt>
                <c:pt idx="6957">
                  <c:v>97</c:v>
                </c:pt>
                <c:pt idx="6958">
                  <c:v>97</c:v>
                </c:pt>
                <c:pt idx="6959">
                  <c:v>97</c:v>
                </c:pt>
                <c:pt idx="6960">
                  <c:v>97</c:v>
                </c:pt>
                <c:pt idx="6961">
                  <c:v>97</c:v>
                </c:pt>
                <c:pt idx="6962">
                  <c:v>97</c:v>
                </c:pt>
                <c:pt idx="6963">
                  <c:v>97</c:v>
                </c:pt>
                <c:pt idx="6964">
                  <c:v>97</c:v>
                </c:pt>
                <c:pt idx="6965">
                  <c:v>97</c:v>
                </c:pt>
                <c:pt idx="6966">
                  <c:v>97</c:v>
                </c:pt>
                <c:pt idx="6967">
                  <c:v>97</c:v>
                </c:pt>
                <c:pt idx="6968">
                  <c:v>97</c:v>
                </c:pt>
                <c:pt idx="6969">
                  <c:v>97</c:v>
                </c:pt>
                <c:pt idx="6970">
                  <c:v>97</c:v>
                </c:pt>
                <c:pt idx="6971">
                  <c:v>97</c:v>
                </c:pt>
                <c:pt idx="6972">
                  <c:v>97</c:v>
                </c:pt>
                <c:pt idx="6973">
                  <c:v>97</c:v>
                </c:pt>
                <c:pt idx="6974">
                  <c:v>97</c:v>
                </c:pt>
                <c:pt idx="6975">
                  <c:v>97</c:v>
                </c:pt>
                <c:pt idx="6976">
                  <c:v>97</c:v>
                </c:pt>
                <c:pt idx="6977">
                  <c:v>97</c:v>
                </c:pt>
                <c:pt idx="6978">
                  <c:v>97</c:v>
                </c:pt>
                <c:pt idx="6979">
                  <c:v>97</c:v>
                </c:pt>
                <c:pt idx="6980">
                  <c:v>97</c:v>
                </c:pt>
                <c:pt idx="6981">
                  <c:v>97</c:v>
                </c:pt>
                <c:pt idx="6982">
                  <c:v>97</c:v>
                </c:pt>
                <c:pt idx="6983">
                  <c:v>97</c:v>
                </c:pt>
                <c:pt idx="6984">
                  <c:v>97</c:v>
                </c:pt>
                <c:pt idx="6985">
                  <c:v>97</c:v>
                </c:pt>
                <c:pt idx="6986">
                  <c:v>97</c:v>
                </c:pt>
                <c:pt idx="6987">
                  <c:v>97</c:v>
                </c:pt>
                <c:pt idx="6988">
                  <c:v>97</c:v>
                </c:pt>
                <c:pt idx="6989">
                  <c:v>97</c:v>
                </c:pt>
                <c:pt idx="6990">
                  <c:v>97</c:v>
                </c:pt>
                <c:pt idx="6991">
                  <c:v>97</c:v>
                </c:pt>
                <c:pt idx="6992">
                  <c:v>97</c:v>
                </c:pt>
                <c:pt idx="6993">
                  <c:v>97</c:v>
                </c:pt>
                <c:pt idx="6994">
                  <c:v>97</c:v>
                </c:pt>
                <c:pt idx="6995">
                  <c:v>97</c:v>
                </c:pt>
                <c:pt idx="6996">
                  <c:v>97</c:v>
                </c:pt>
                <c:pt idx="6997">
                  <c:v>97</c:v>
                </c:pt>
                <c:pt idx="6998">
                  <c:v>97</c:v>
                </c:pt>
                <c:pt idx="6999">
                  <c:v>97</c:v>
                </c:pt>
                <c:pt idx="7000">
                  <c:v>97</c:v>
                </c:pt>
                <c:pt idx="7001">
                  <c:v>97</c:v>
                </c:pt>
                <c:pt idx="7002">
                  <c:v>97</c:v>
                </c:pt>
                <c:pt idx="7003">
                  <c:v>97</c:v>
                </c:pt>
                <c:pt idx="7004">
                  <c:v>97</c:v>
                </c:pt>
                <c:pt idx="7005">
                  <c:v>97</c:v>
                </c:pt>
                <c:pt idx="7006">
                  <c:v>97</c:v>
                </c:pt>
                <c:pt idx="7007">
                  <c:v>97</c:v>
                </c:pt>
                <c:pt idx="7008">
                  <c:v>97</c:v>
                </c:pt>
                <c:pt idx="7009">
                  <c:v>97</c:v>
                </c:pt>
                <c:pt idx="7010">
                  <c:v>97</c:v>
                </c:pt>
                <c:pt idx="7011">
                  <c:v>97</c:v>
                </c:pt>
                <c:pt idx="7012">
                  <c:v>97</c:v>
                </c:pt>
                <c:pt idx="7013">
                  <c:v>97</c:v>
                </c:pt>
                <c:pt idx="7014">
                  <c:v>97</c:v>
                </c:pt>
                <c:pt idx="7015">
                  <c:v>97</c:v>
                </c:pt>
                <c:pt idx="7016">
                  <c:v>97</c:v>
                </c:pt>
                <c:pt idx="7017">
                  <c:v>97</c:v>
                </c:pt>
                <c:pt idx="7018">
                  <c:v>97</c:v>
                </c:pt>
                <c:pt idx="7019">
                  <c:v>97</c:v>
                </c:pt>
                <c:pt idx="7020">
                  <c:v>97</c:v>
                </c:pt>
                <c:pt idx="7021">
                  <c:v>97</c:v>
                </c:pt>
                <c:pt idx="7022">
                  <c:v>97</c:v>
                </c:pt>
                <c:pt idx="7023">
                  <c:v>97</c:v>
                </c:pt>
                <c:pt idx="7024">
                  <c:v>97</c:v>
                </c:pt>
                <c:pt idx="7025">
                  <c:v>97</c:v>
                </c:pt>
                <c:pt idx="7026">
                  <c:v>97</c:v>
                </c:pt>
                <c:pt idx="7027">
                  <c:v>97</c:v>
                </c:pt>
                <c:pt idx="7028">
                  <c:v>97</c:v>
                </c:pt>
                <c:pt idx="7029">
                  <c:v>97</c:v>
                </c:pt>
                <c:pt idx="7030">
                  <c:v>97</c:v>
                </c:pt>
                <c:pt idx="7031">
                  <c:v>97</c:v>
                </c:pt>
                <c:pt idx="7032">
                  <c:v>97</c:v>
                </c:pt>
                <c:pt idx="7033">
                  <c:v>97</c:v>
                </c:pt>
                <c:pt idx="7034">
                  <c:v>97</c:v>
                </c:pt>
                <c:pt idx="7035">
                  <c:v>97</c:v>
                </c:pt>
                <c:pt idx="7036">
                  <c:v>97</c:v>
                </c:pt>
                <c:pt idx="7037">
                  <c:v>97</c:v>
                </c:pt>
                <c:pt idx="7038">
                  <c:v>97</c:v>
                </c:pt>
                <c:pt idx="7039">
                  <c:v>97</c:v>
                </c:pt>
                <c:pt idx="7040">
                  <c:v>97</c:v>
                </c:pt>
                <c:pt idx="7041">
                  <c:v>97</c:v>
                </c:pt>
                <c:pt idx="7042">
                  <c:v>97</c:v>
                </c:pt>
                <c:pt idx="7043">
                  <c:v>97</c:v>
                </c:pt>
                <c:pt idx="7044">
                  <c:v>97</c:v>
                </c:pt>
                <c:pt idx="7045">
                  <c:v>97</c:v>
                </c:pt>
                <c:pt idx="7046">
                  <c:v>97</c:v>
                </c:pt>
                <c:pt idx="7047">
                  <c:v>97</c:v>
                </c:pt>
                <c:pt idx="7048">
                  <c:v>97</c:v>
                </c:pt>
                <c:pt idx="7049">
                  <c:v>97</c:v>
                </c:pt>
                <c:pt idx="7050">
                  <c:v>97</c:v>
                </c:pt>
                <c:pt idx="7051">
                  <c:v>97</c:v>
                </c:pt>
                <c:pt idx="7052">
                  <c:v>97</c:v>
                </c:pt>
                <c:pt idx="7053">
                  <c:v>97</c:v>
                </c:pt>
                <c:pt idx="7054">
                  <c:v>97</c:v>
                </c:pt>
                <c:pt idx="7055">
                  <c:v>97</c:v>
                </c:pt>
                <c:pt idx="7056">
                  <c:v>97</c:v>
                </c:pt>
                <c:pt idx="7057">
                  <c:v>97</c:v>
                </c:pt>
                <c:pt idx="7058">
                  <c:v>97</c:v>
                </c:pt>
                <c:pt idx="7059">
                  <c:v>97</c:v>
                </c:pt>
                <c:pt idx="7060">
                  <c:v>97</c:v>
                </c:pt>
                <c:pt idx="7061">
                  <c:v>97</c:v>
                </c:pt>
                <c:pt idx="7062">
                  <c:v>97</c:v>
                </c:pt>
                <c:pt idx="7063">
                  <c:v>97</c:v>
                </c:pt>
                <c:pt idx="7064">
                  <c:v>97</c:v>
                </c:pt>
                <c:pt idx="7065">
                  <c:v>97</c:v>
                </c:pt>
                <c:pt idx="7066">
                  <c:v>97</c:v>
                </c:pt>
                <c:pt idx="7067">
                  <c:v>97</c:v>
                </c:pt>
                <c:pt idx="7068">
                  <c:v>97</c:v>
                </c:pt>
                <c:pt idx="7069">
                  <c:v>97</c:v>
                </c:pt>
                <c:pt idx="7070">
                  <c:v>97</c:v>
                </c:pt>
                <c:pt idx="7071">
                  <c:v>97</c:v>
                </c:pt>
                <c:pt idx="7072">
                  <c:v>97</c:v>
                </c:pt>
                <c:pt idx="7073">
                  <c:v>97</c:v>
                </c:pt>
                <c:pt idx="7074">
                  <c:v>97</c:v>
                </c:pt>
                <c:pt idx="7075">
                  <c:v>97</c:v>
                </c:pt>
                <c:pt idx="7076">
                  <c:v>97</c:v>
                </c:pt>
                <c:pt idx="7077">
                  <c:v>97</c:v>
                </c:pt>
                <c:pt idx="7078">
                  <c:v>97</c:v>
                </c:pt>
                <c:pt idx="7079">
                  <c:v>97</c:v>
                </c:pt>
                <c:pt idx="7080">
                  <c:v>97</c:v>
                </c:pt>
                <c:pt idx="7081">
                  <c:v>97</c:v>
                </c:pt>
                <c:pt idx="7082">
                  <c:v>97</c:v>
                </c:pt>
                <c:pt idx="7083">
                  <c:v>97</c:v>
                </c:pt>
                <c:pt idx="7084">
                  <c:v>97</c:v>
                </c:pt>
                <c:pt idx="7085">
                  <c:v>97</c:v>
                </c:pt>
                <c:pt idx="7086">
                  <c:v>97</c:v>
                </c:pt>
                <c:pt idx="7087">
                  <c:v>97</c:v>
                </c:pt>
                <c:pt idx="7088">
                  <c:v>97</c:v>
                </c:pt>
                <c:pt idx="7089">
                  <c:v>97</c:v>
                </c:pt>
                <c:pt idx="7090">
                  <c:v>97</c:v>
                </c:pt>
                <c:pt idx="7091">
                  <c:v>97</c:v>
                </c:pt>
                <c:pt idx="7092">
                  <c:v>97</c:v>
                </c:pt>
                <c:pt idx="7093">
                  <c:v>97</c:v>
                </c:pt>
                <c:pt idx="7094">
                  <c:v>97</c:v>
                </c:pt>
                <c:pt idx="7095">
                  <c:v>97</c:v>
                </c:pt>
                <c:pt idx="7096">
                  <c:v>97</c:v>
                </c:pt>
                <c:pt idx="7097">
                  <c:v>97</c:v>
                </c:pt>
                <c:pt idx="7098">
                  <c:v>97</c:v>
                </c:pt>
                <c:pt idx="7099">
                  <c:v>97</c:v>
                </c:pt>
                <c:pt idx="7100">
                  <c:v>97</c:v>
                </c:pt>
                <c:pt idx="7101">
                  <c:v>97</c:v>
                </c:pt>
                <c:pt idx="7102">
                  <c:v>97</c:v>
                </c:pt>
                <c:pt idx="7103">
                  <c:v>97</c:v>
                </c:pt>
                <c:pt idx="7104">
                  <c:v>97</c:v>
                </c:pt>
                <c:pt idx="7105">
                  <c:v>97</c:v>
                </c:pt>
                <c:pt idx="7106">
                  <c:v>97</c:v>
                </c:pt>
                <c:pt idx="7107">
                  <c:v>97</c:v>
                </c:pt>
                <c:pt idx="7108">
                  <c:v>97</c:v>
                </c:pt>
                <c:pt idx="7109">
                  <c:v>97</c:v>
                </c:pt>
                <c:pt idx="7110">
                  <c:v>97</c:v>
                </c:pt>
                <c:pt idx="7111">
                  <c:v>97</c:v>
                </c:pt>
                <c:pt idx="7112">
                  <c:v>97</c:v>
                </c:pt>
                <c:pt idx="7113">
                  <c:v>97</c:v>
                </c:pt>
                <c:pt idx="7114">
                  <c:v>97</c:v>
                </c:pt>
                <c:pt idx="7115">
                  <c:v>97</c:v>
                </c:pt>
                <c:pt idx="7116">
                  <c:v>97</c:v>
                </c:pt>
                <c:pt idx="7117">
                  <c:v>97</c:v>
                </c:pt>
                <c:pt idx="7118">
                  <c:v>97</c:v>
                </c:pt>
                <c:pt idx="7119">
                  <c:v>97</c:v>
                </c:pt>
                <c:pt idx="7120">
                  <c:v>97</c:v>
                </c:pt>
                <c:pt idx="7121">
                  <c:v>97</c:v>
                </c:pt>
                <c:pt idx="7122">
                  <c:v>97</c:v>
                </c:pt>
                <c:pt idx="7123">
                  <c:v>97</c:v>
                </c:pt>
                <c:pt idx="7124">
                  <c:v>97</c:v>
                </c:pt>
                <c:pt idx="7125">
                  <c:v>97</c:v>
                </c:pt>
                <c:pt idx="7126">
                  <c:v>97</c:v>
                </c:pt>
                <c:pt idx="7127">
                  <c:v>97</c:v>
                </c:pt>
                <c:pt idx="7128">
                  <c:v>97</c:v>
                </c:pt>
                <c:pt idx="7129">
                  <c:v>97</c:v>
                </c:pt>
                <c:pt idx="7130">
                  <c:v>97</c:v>
                </c:pt>
                <c:pt idx="7131">
                  <c:v>97</c:v>
                </c:pt>
                <c:pt idx="7132">
                  <c:v>97</c:v>
                </c:pt>
                <c:pt idx="7133">
                  <c:v>97</c:v>
                </c:pt>
                <c:pt idx="7134">
                  <c:v>97</c:v>
                </c:pt>
                <c:pt idx="7135">
                  <c:v>97</c:v>
                </c:pt>
                <c:pt idx="7136">
                  <c:v>97</c:v>
                </c:pt>
                <c:pt idx="7137">
                  <c:v>97</c:v>
                </c:pt>
                <c:pt idx="7138">
                  <c:v>97</c:v>
                </c:pt>
                <c:pt idx="7139">
                  <c:v>97</c:v>
                </c:pt>
                <c:pt idx="7140">
                  <c:v>97</c:v>
                </c:pt>
                <c:pt idx="7141">
                  <c:v>97</c:v>
                </c:pt>
                <c:pt idx="7142">
                  <c:v>97</c:v>
                </c:pt>
                <c:pt idx="7143">
                  <c:v>97</c:v>
                </c:pt>
                <c:pt idx="7144">
                  <c:v>97</c:v>
                </c:pt>
                <c:pt idx="7145">
                  <c:v>97</c:v>
                </c:pt>
                <c:pt idx="7146">
                  <c:v>97</c:v>
                </c:pt>
                <c:pt idx="7147">
                  <c:v>97</c:v>
                </c:pt>
                <c:pt idx="7148">
                  <c:v>97</c:v>
                </c:pt>
                <c:pt idx="7149">
                  <c:v>97</c:v>
                </c:pt>
                <c:pt idx="7150">
                  <c:v>97</c:v>
                </c:pt>
                <c:pt idx="7151">
                  <c:v>97</c:v>
                </c:pt>
                <c:pt idx="7152">
                  <c:v>97</c:v>
                </c:pt>
                <c:pt idx="7153">
                  <c:v>97</c:v>
                </c:pt>
                <c:pt idx="7154">
                  <c:v>97</c:v>
                </c:pt>
                <c:pt idx="7155">
                  <c:v>97</c:v>
                </c:pt>
                <c:pt idx="7156">
                  <c:v>97</c:v>
                </c:pt>
                <c:pt idx="7157">
                  <c:v>97</c:v>
                </c:pt>
                <c:pt idx="7158">
                  <c:v>97</c:v>
                </c:pt>
                <c:pt idx="7159">
                  <c:v>97</c:v>
                </c:pt>
                <c:pt idx="7160">
                  <c:v>97</c:v>
                </c:pt>
                <c:pt idx="7161">
                  <c:v>97</c:v>
                </c:pt>
                <c:pt idx="7162">
                  <c:v>97</c:v>
                </c:pt>
                <c:pt idx="7163">
                  <c:v>97</c:v>
                </c:pt>
                <c:pt idx="7164">
                  <c:v>97</c:v>
                </c:pt>
                <c:pt idx="7165">
                  <c:v>97</c:v>
                </c:pt>
                <c:pt idx="7166">
                  <c:v>97</c:v>
                </c:pt>
                <c:pt idx="7167">
                  <c:v>97</c:v>
                </c:pt>
                <c:pt idx="7168">
                  <c:v>97</c:v>
                </c:pt>
                <c:pt idx="7169">
                  <c:v>97</c:v>
                </c:pt>
                <c:pt idx="7170">
                  <c:v>97</c:v>
                </c:pt>
                <c:pt idx="7171">
                  <c:v>97</c:v>
                </c:pt>
                <c:pt idx="7172">
                  <c:v>97</c:v>
                </c:pt>
                <c:pt idx="7173">
                  <c:v>97</c:v>
                </c:pt>
                <c:pt idx="7174">
                  <c:v>97</c:v>
                </c:pt>
                <c:pt idx="7175">
                  <c:v>97</c:v>
                </c:pt>
                <c:pt idx="7176">
                  <c:v>97</c:v>
                </c:pt>
                <c:pt idx="7177">
                  <c:v>97</c:v>
                </c:pt>
                <c:pt idx="7178">
                  <c:v>97</c:v>
                </c:pt>
                <c:pt idx="7179">
                  <c:v>97</c:v>
                </c:pt>
                <c:pt idx="7180">
                  <c:v>97</c:v>
                </c:pt>
                <c:pt idx="7181">
                  <c:v>97</c:v>
                </c:pt>
                <c:pt idx="7182">
                  <c:v>97</c:v>
                </c:pt>
                <c:pt idx="7183">
                  <c:v>97</c:v>
                </c:pt>
                <c:pt idx="7184">
                  <c:v>97</c:v>
                </c:pt>
                <c:pt idx="7185">
                  <c:v>97</c:v>
                </c:pt>
                <c:pt idx="7186">
                  <c:v>97</c:v>
                </c:pt>
                <c:pt idx="7187">
                  <c:v>97</c:v>
                </c:pt>
                <c:pt idx="7188">
                  <c:v>97</c:v>
                </c:pt>
                <c:pt idx="7189">
                  <c:v>97</c:v>
                </c:pt>
                <c:pt idx="7190">
                  <c:v>97</c:v>
                </c:pt>
                <c:pt idx="7191">
                  <c:v>97</c:v>
                </c:pt>
                <c:pt idx="7192">
                  <c:v>97</c:v>
                </c:pt>
                <c:pt idx="7193">
                  <c:v>97</c:v>
                </c:pt>
                <c:pt idx="7194">
                  <c:v>97</c:v>
                </c:pt>
                <c:pt idx="7195">
                  <c:v>97</c:v>
                </c:pt>
                <c:pt idx="7196">
                  <c:v>97</c:v>
                </c:pt>
                <c:pt idx="7197">
                  <c:v>97</c:v>
                </c:pt>
                <c:pt idx="7198">
                  <c:v>97</c:v>
                </c:pt>
                <c:pt idx="7199">
                  <c:v>97</c:v>
                </c:pt>
                <c:pt idx="7200">
                  <c:v>97</c:v>
                </c:pt>
                <c:pt idx="7201">
                  <c:v>97</c:v>
                </c:pt>
                <c:pt idx="7202">
                  <c:v>97</c:v>
                </c:pt>
                <c:pt idx="7203">
                  <c:v>97</c:v>
                </c:pt>
                <c:pt idx="7204">
                  <c:v>97</c:v>
                </c:pt>
                <c:pt idx="7205">
                  <c:v>97</c:v>
                </c:pt>
                <c:pt idx="7206">
                  <c:v>97</c:v>
                </c:pt>
                <c:pt idx="7207">
                  <c:v>97</c:v>
                </c:pt>
                <c:pt idx="7208">
                  <c:v>97</c:v>
                </c:pt>
                <c:pt idx="7209">
                  <c:v>97</c:v>
                </c:pt>
                <c:pt idx="7210">
                  <c:v>97</c:v>
                </c:pt>
                <c:pt idx="7211">
                  <c:v>97</c:v>
                </c:pt>
                <c:pt idx="7212">
                  <c:v>97</c:v>
                </c:pt>
                <c:pt idx="7213">
                  <c:v>97</c:v>
                </c:pt>
                <c:pt idx="7214">
                  <c:v>97</c:v>
                </c:pt>
                <c:pt idx="7215">
                  <c:v>97</c:v>
                </c:pt>
                <c:pt idx="7216">
                  <c:v>97</c:v>
                </c:pt>
                <c:pt idx="7217">
                  <c:v>97</c:v>
                </c:pt>
                <c:pt idx="7218">
                  <c:v>97</c:v>
                </c:pt>
                <c:pt idx="7219">
                  <c:v>97</c:v>
                </c:pt>
                <c:pt idx="7220">
                  <c:v>97</c:v>
                </c:pt>
                <c:pt idx="7221">
                  <c:v>97</c:v>
                </c:pt>
                <c:pt idx="7222">
                  <c:v>97</c:v>
                </c:pt>
                <c:pt idx="7223">
                  <c:v>97</c:v>
                </c:pt>
                <c:pt idx="7224">
                  <c:v>97</c:v>
                </c:pt>
                <c:pt idx="7225">
                  <c:v>97</c:v>
                </c:pt>
                <c:pt idx="7226">
                  <c:v>97</c:v>
                </c:pt>
                <c:pt idx="7227">
                  <c:v>97</c:v>
                </c:pt>
                <c:pt idx="7228">
                  <c:v>97</c:v>
                </c:pt>
                <c:pt idx="7229">
                  <c:v>97</c:v>
                </c:pt>
                <c:pt idx="7230">
                  <c:v>97</c:v>
                </c:pt>
                <c:pt idx="7231">
                  <c:v>97</c:v>
                </c:pt>
                <c:pt idx="7232">
                  <c:v>97</c:v>
                </c:pt>
                <c:pt idx="7233">
                  <c:v>97</c:v>
                </c:pt>
                <c:pt idx="7234">
                  <c:v>97</c:v>
                </c:pt>
                <c:pt idx="7235">
                  <c:v>97</c:v>
                </c:pt>
                <c:pt idx="7236">
                  <c:v>97</c:v>
                </c:pt>
                <c:pt idx="7237">
                  <c:v>97</c:v>
                </c:pt>
                <c:pt idx="7238">
                  <c:v>97</c:v>
                </c:pt>
                <c:pt idx="7239">
                  <c:v>97</c:v>
                </c:pt>
                <c:pt idx="7240">
                  <c:v>97</c:v>
                </c:pt>
                <c:pt idx="7241">
                  <c:v>97</c:v>
                </c:pt>
                <c:pt idx="7242">
                  <c:v>97</c:v>
                </c:pt>
                <c:pt idx="7243">
                  <c:v>97</c:v>
                </c:pt>
                <c:pt idx="7244">
                  <c:v>97</c:v>
                </c:pt>
                <c:pt idx="7245">
                  <c:v>97</c:v>
                </c:pt>
                <c:pt idx="7246">
                  <c:v>97</c:v>
                </c:pt>
                <c:pt idx="7247">
                  <c:v>97</c:v>
                </c:pt>
                <c:pt idx="7248">
                  <c:v>97</c:v>
                </c:pt>
                <c:pt idx="7249">
                  <c:v>97</c:v>
                </c:pt>
                <c:pt idx="7250">
                  <c:v>97</c:v>
                </c:pt>
                <c:pt idx="7251">
                  <c:v>97</c:v>
                </c:pt>
                <c:pt idx="7252">
                  <c:v>97</c:v>
                </c:pt>
                <c:pt idx="7253">
                  <c:v>97</c:v>
                </c:pt>
                <c:pt idx="7254">
                  <c:v>97</c:v>
                </c:pt>
                <c:pt idx="7255">
                  <c:v>97</c:v>
                </c:pt>
                <c:pt idx="7256">
                  <c:v>97</c:v>
                </c:pt>
                <c:pt idx="7257">
                  <c:v>97</c:v>
                </c:pt>
                <c:pt idx="7258">
                  <c:v>97</c:v>
                </c:pt>
                <c:pt idx="7259">
                  <c:v>97</c:v>
                </c:pt>
                <c:pt idx="7260">
                  <c:v>97</c:v>
                </c:pt>
                <c:pt idx="7261">
                  <c:v>97</c:v>
                </c:pt>
                <c:pt idx="7262">
                  <c:v>97</c:v>
                </c:pt>
                <c:pt idx="7263">
                  <c:v>97</c:v>
                </c:pt>
                <c:pt idx="7264">
                  <c:v>97</c:v>
                </c:pt>
                <c:pt idx="7265">
                  <c:v>97</c:v>
                </c:pt>
                <c:pt idx="7266">
                  <c:v>97</c:v>
                </c:pt>
                <c:pt idx="7267">
                  <c:v>97</c:v>
                </c:pt>
                <c:pt idx="7268">
                  <c:v>97</c:v>
                </c:pt>
                <c:pt idx="7269">
                  <c:v>97</c:v>
                </c:pt>
                <c:pt idx="7270">
                  <c:v>97</c:v>
                </c:pt>
                <c:pt idx="7271">
                  <c:v>97</c:v>
                </c:pt>
                <c:pt idx="7272">
                  <c:v>97</c:v>
                </c:pt>
                <c:pt idx="7273">
                  <c:v>97</c:v>
                </c:pt>
                <c:pt idx="7274">
                  <c:v>97</c:v>
                </c:pt>
                <c:pt idx="7275">
                  <c:v>97</c:v>
                </c:pt>
                <c:pt idx="7276">
                  <c:v>97</c:v>
                </c:pt>
                <c:pt idx="7277">
                  <c:v>97</c:v>
                </c:pt>
                <c:pt idx="7278">
                  <c:v>97</c:v>
                </c:pt>
                <c:pt idx="7279">
                  <c:v>97</c:v>
                </c:pt>
                <c:pt idx="7280">
                  <c:v>97</c:v>
                </c:pt>
                <c:pt idx="7281">
                  <c:v>97</c:v>
                </c:pt>
                <c:pt idx="7282">
                  <c:v>97</c:v>
                </c:pt>
                <c:pt idx="7283">
                  <c:v>97</c:v>
                </c:pt>
                <c:pt idx="7284">
                  <c:v>97</c:v>
                </c:pt>
                <c:pt idx="7285">
                  <c:v>97</c:v>
                </c:pt>
                <c:pt idx="7286">
                  <c:v>97</c:v>
                </c:pt>
                <c:pt idx="7287">
                  <c:v>97</c:v>
                </c:pt>
                <c:pt idx="7288">
                  <c:v>97</c:v>
                </c:pt>
                <c:pt idx="7289">
                  <c:v>97</c:v>
                </c:pt>
                <c:pt idx="7290">
                  <c:v>97</c:v>
                </c:pt>
                <c:pt idx="7291">
                  <c:v>97</c:v>
                </c:pt>
                <c:pt idx="7292">
                  <c:v>97</c:v>
                </c:pt>
                <c:pt idx="7293">
                  <c:v>97</c:v>
                </c:pt>
                <c:pt idx="7294">
                  <c:v>97</c:v>
                </c:pt>
                <c:pt idx="7295">
                  <c:v>97</c:v>
                </c:pt>
                <c:pt idx="7296">
                  <c:v>97</c:v>
                </c:pt>
                <c:pt idx="7297">
                  <c:v>97</c:v>
                </c:pt>
                <c:pt idx="7298">
                  <c:v>97</c:v>
                </c:pt>
                <c:pt idx="7299">
                  <c:v>97</c:v>
                </c:pt>
                <c:pt idx="7300">
                  <c:v>97</c:v>
                </c:pt>
                <c:pt idx="7301">
                  <c:v>97</c:v>
                </c:pt>
                <c:pt idx="7302">
                  <c:v>97</c:v>
                </c:pt>
                <c:pt idx="7303">
                  <c:v>97</c:v>
                </c:pt>
                <c:pt idx="7304">
                  <c:v>97</c:v>
                </c:pt>
                <c:pt idx="7305">
                  <c:v>97</c:v>
                </c:pt>
                <c:pt idx="7306">
                  <c:v>97</c:v>
                </c:pt>
                <c:pt idx="7307">
                  <c:v>97</c:v>
                </c:pt>
                <c:pt idx="7308">
                  <c:v>97</c:v>
                </c:pt>
                <c:pt idx="7309">
                  <c:v>97</c:v>
                </c:pt>
                <c:pt idx="7310">
                  <c:v>97</c:v>
                </c:pt>
                <c:pt idx="7311">
                  <c:v>97</c:v>
                </c:pt>
                <c:pt idx="7312">
                  <c:v>97</c:v>
                </c:pt>
                <c:pt idx="7313">
                  <c:v>97</c:v>
                </c:pt>
                <c:pt idx="7314">
                  <c:v>97</c:v>
                </c:pt>
                <c:pt idx="7315">
                  <c:v>97</c:v>
                </c:pt>
                <c:pt idx="7316">
                  <c:v>97</c:v>
                </c:pt>
                <c:pt idx="7317">
                  <c:v>97</c:v>
                </c:pt>
                <c:pt idx="7318">
                  <c:v>97</c:v>
                </c:pt>
                <c:pt idx="7319">
                  <c:v>97</c:v>
                </c:pt>
                <c:pt idx="7320">
                  <c:v>97</c:v>
                </c:pt>
                <c:pt idx="7321">
                  <c:v>97</c:v>
                </c:pt>
                <c:pt idx="7322">
                  <c:v>97</c:v>
                </c:pt>
                <c:pt idx="7323">
                  <c:v>97</c:v>
                </c:pt>
                <c:pt idx="7324">
                  <c:v>97</c:v>
                </c:pt>
                <c:pt idx="7325">
                  <c:v>97</c:v>
                </c:pt>
                <c:pt idx="7326">
                  <c:v>97</c:v>
                </c:pt>
                <c:pt idx="7327">
                  <c:v>97</c:v>
                </c:pt>
                <c:pt idx="7328">
                  <c:v>97</c:v>
                </c:pt>
                <c:pt idx="7329">
                  <c:v>97</c:v>
                </c:pt>
                <c:pt idx="7330">
                  <c:v>97</c:v>
                </c:pt>
                <c:pt idx="7331">
                  <c:v>97</c:v>
                </c:pt>
                <c:pt idx="7332">
                  <c:v>97</c:v>
                </c:pt>
                <c:pt idx="7333">
                  <c:v>97</c:v>
                </c:pt>
                <c:pt idx="7334">
                  <c:v>97</c:v>
                </c:pt>
                <c:pt idx="7335">
                  <c:v>97</c:v>
                </c:pt>
                <c:pt idx="7336">
                  <c:v>97</c:v>
                </c:pt>
                <c:pt idx="7337">
                  <c:v>97</c:v>
                </c:pt>
                <c:pt idx="7338">
                  <c:v>97</c:v>
                </c:pt>
                <c:pt idx="7339">
                  <c:v>97</c:v>
                </c:pt>
                <c:pt idx="7340">
                  <c:v>97</c:v>
                </c:pt>
                <c:pt idx="7341">
                  <c:v>97</c:v>
                </c:pt>
                <c:pt idx="7342">
                  <c:v>97</c:v>
                </c:pt>
                <c:pt idx="7343">
                  <c:v>97</c:v>
                </c:pt>
                <c:pt idx="7344">
                  <c:v>97</c:v>
                </c:pt>
                <c:pt idx="7345">
                  <c:v>97</c:v>
                </c:pt>
                <c:pt idx="7346">
                  <c:v>97</c:v>
                </c:pt>
                <c:pt idx="7347">
                  <c:v>98</c:v>
                </c:pt>
                <c:pt idx="7348">
                  <c:v>98</c:v>
                </c:pt>
                <c:pt idx="7349">
                  <c:v>98</c:v>
                </c:pt>
                <c:pt idx="7350">
                  <c:v>98</c:v>
                </c:pt>
                <c:pt idx="7351">
                  <c:v>98</c:v>
                </c:pt>
                <c:pt idx="7352">
                  <c:v>98</c:v>
                </c:pt>
                <c:pt idx="7353">
                  <c:v>98</c:v>
                </c:pt>
                <c:pt idx="7354">
                  <c:v>98</c:v>
                </c:pt>
                <c:pt idx="7355">
                  <c:v>98</c:v>
                </c:pt>
                <c:pt idx="7356">
                  <c:v>98</c:v>
                </c:pt>
                <c:pt idx="7357">
                  <c:v>98</c:v>
                </c:pt>
                <c:pt idx="7358">
                  <c:v>98</c:v>
                </c:pt>
                <c:pt idx="7359">
                  <c:v>98</c:v>
                </c:pt>
                <c:pt idx="7360">
                  <c:v>98</c:v>
                </c:pt>
                <c:pt idx="7361">
                  <c:v>98</c:v>
                </c:pt>
                <c:pt idx="7362">
                  <c:v>98</c:v>
                </c:pt>
                <c:pt idx="7363">
                  <c:v>98</c:v>
                </c:pt>
                <c:pt idx="7364">
                  <c:v>98</c:v>
                </c:pt>
                <c:pt idx="7365">
                  <c:v>98</c:v>
                </c:pt>
                <c:pt idx="7366">
                  <c:v>98</c:v>
                </c:pt>
                <c:pt idx="7367">
                  <c:v>98</c:v>
                </c:pt>
                <c:pt idx="7368">
                  <c:v>98</c:v>
                </c:pt>
                <c:pt idx="7369">
                  <c:v>98</c:v>
                </c:pt>
                <c:pt idx="7370">
                  <c:v>98</c:v>
                </c:pt>
                <c:pt idx="7371">
                  <c:v>98</c:v>
                </c:pt>
                <c:pt idx="7372">
                  <c:v>98</c:v>
                </c:pt>
                <c:pt idx="7373">
                  <c:v>98</c:v>
                </c:pt>
                <c:pt idx="7374">
                  <c:v>98</c:v>
                </c:pt>
                <c:pt idx="7375">
                  <c:v>98</c:v>
                </c:pt>
                <c:pt idx="7376">
                  <c:v>98</c:v>
                </c:pt>
                <c:pt idx="7377">
                  <c:v>98</c:v>
                </c:pt>
                <c:pt idx="7378">
                  <c:v>98</c:v>
                </c:pt>
                <c:pt idx="7379">
                  <c:v>98</c:v>
                </c:pt>
                <c:pt idx="7380">
                  <c:v>98</c:v>
                </c:pt>
                <c:pt idx="7381">
                  <c:v>98</c:v>
                </c:pt>
                <c:pt idx="7382">
                  <c:v>98</c:v>
                </c:pt>
                <c:pt idx="7383">
                  <c:v>98</c:v>
                </c:pt>
                <c:pt idx="7384">
                  <c:v>98</c:v>
                </c:pt>
                <c:pt idx="7385">
                  <c:v>98</c:v>
                </c:pt>
                <c:pt idx="7386">
                  <c:v>98</c:v>
                </c:pt>
                <c:pt idx="7387">
                  <c:v>98</c:v>
                </c:pt>
                <c:pt idx="7388">
                  <c:v>98</c:v>
                </c:pt>
                <c:pt idx="7389">
                  <c:v>98</c:v>
                </c:pt>
                <c:pt idx="7390">
                  <c:v>98</c:v>
                </c:pt>
                <c:pt idx="7391">
                  <c:v>98</c:v>
                </c:pt>
                <c:pt idx="7392">
                  <c:v>98</c:v>
                </c:pt>
                <c:pt idx="7393">
                  <c:v>98</c:v>
                </c:pt>
                <c:pt idx="7394">
                  <c:v>98</c:v>
                </c:pt>
                <c:pt idx="7395">
                  <c:v>98</c:v>
                </c:pt>
                <c:pt idx="7396">
                  <c:v>98</c:v>
                </c:pt>
                <c:pt idx="7397">
                  <c:v>98</c:v>
                </c:pt>
                <c:pt idx="7398">
                  <c:v>98</c:v>
                </c:pt>
                <c:pt idx="7399">
                  <c:v>98</c:v>
                </c:pt>
                <c:pt idx="7400">
                  <c:v>98</c:v>
                </c:pt>
                <c:pt idx="7401">
                  <c:v>98</c:v>
                </c:pt>
                <c:pt idx="7402">
                  <c:v>98</c:v>
                </c:pt>
                <c:pt idx="7403">
                  <c:v>98</c:v>
                </c:pt>
                <c:pt idx="7404">
                  <c:v>98</c:v>
                </c:pt>
                <c:pt idx="7405">
                  <c:v>98</c:v>
                </c:pt>
                <c:pt idx="7406">
                  <c:v>98</c:v>
                </c:pt>
                <c:pt idx="7407">
                  <c:v>98</c:v>
                </c:pt>
                <c:pt idx="7408">
                  <c:v>98</c:v>
                </c:pt>
                <c:pt idx="7409">
                  <c:v>98</c:v>
                </c:pt>
                <c:pt idx="7410">
                  <c:v>98</c:v>
                </c:pt>
                <c:pt idx="7411">
                  <c:v>98</c:v>
                </c:pt>
                <c:pt idx="7412">
                  <c:v>98</c:v>
                </c:pt>
                <c:pt idx="7413">
                  <c:v>98</c:v>
                </c:pt>
                <c:pt idx="7414">
                  <c:v>98</c:v>
                </c:pt>
                <c:pt idx="7415">
                  <c:v>98</c:v>
                </c:pt>
                <c:pt idx="7416">
                  <c:v>98</c:v>
                </c:pt>
                <c:pt idx="7417">
                  <c:v>98</c:v>
                </c:pt>
                <c:pt idx="7418">
                  <c:v>98</c:v>
                </c:pt>
                <c:pt idx="7419">
                  <c:v>98</c:v>
                </c:pt>
                <c:pt idx="7420">
                  <c:v>98</c:v>
                </c:pt>
                <c:pt idx="7421">
                  <c:v>98</c:v>
                </c:pt>
                <c:pt idx="7422">
                  <c:v>98</c:v>
                </c:pt>
                <c:pt idx="7423">
                  <c:v>98</c:v>
                </c:pt>
                <c:pt idx="7424">
                  <c:v>98</c:v>
                </c:pt>
                <c:pt idx="7425">
                  <c:v>98</c:v>
                </c:pt>
                <c:pt idx="7426">
                  <c:v>98</c:v>
                </c:pt>
                <c:pt idx="7427">
                  <c:v>98</c:v>
                </c:pt>
                <c:pt idx="7428">
                  <c:v>98</c:v>
                </c:pt>
                <c:pt idx="7429">
                  <c:v>98</c:v>
                </c:pt>
                <c:pt idx="7430">
                  <c:v>98</c:v>
                </c:pt>
                <c:pt idx="7431">
                  <c:v>98</c:v>
                </c:pt>
                <c:pt idx="7432">
                  <c:v>98</c:v>
                </c:pt>
                <c:pt idx="7433">
                  <c:v>98</c:v>
                </c:pt>
                <c:pt idx="7434">
                  <c:v>98</c:v>
                </c:pt>
                <c:pt idx="7435">
                  <c:v>98</c:v>
                </c:pt>
                <c:pt idx="7436">
                  <c:v>98</c:v>
                </c:pt>
                <c:pt idx="7437">
                  <c:v>98</c:v>
                </c:pt>
                <c:pt idx="7438">
                  <c:v>98</c:v>
                </c:pt>
                <c:pt idx="7439">
                  <c:v>98</c:v>
                </c:pt>
                <c:pt idx="7440">
                  <c:v>98</c:v>
                </c:pt>
                <c:pt idx="7441">
                  <c:v>98</c:v>
                </c:pt>
                <c:pt idx="7442">
                  <c:v>98</c:v>
                </c:pt>
                <c:pt idx="7443">
                  <c:v>98</c:v>
                </c:pt>
                <c:pt idx="7444">
                  <c:v>98</c:v>
                </c:pt>
                <c:pt idx="7445">
                  <c:v>98</c:v>
                </c:pt>
                <c:pt idx="7446">
                  <c:v>98</c:v>
                </c:pt>
                <c:pt idx="7447">
                  <c:v>98</c:v>
                </c:pt>
                <c:pt idx="7448">
                  <c:v>98</c:v>
                </c:pt>
                <c:pt idx="7449">
                  <c:v>98</c:v>
                </c:pt>
                <c:pt idx="7450">
                  <c:v>98</c:v>
                </c:pt>
                <c:pt idx="7451">
                  <c:v>98</c:v>
                </c:pt>
                <c:pt idx="7452">
                  <c:v>98</c:v>
                </c:pt>
                <c:pt idx="7453">
                  <c:v>98</c:v>
                </c:pt>
                <c:pt idx="7454">
                  <c:v>98</c:v>
                </c:pt>
                <c:pt idx="7455">
                  <c:v>98</c:v>
                </c:pt>
                <c:pt idx="7456">
                  <c:v>98</c:v>
                </c:pt>
                <c:pt idx="7457">
                  <c:v>98</c:v>
                </c:pt>
                <c:pt idx="7458">
                  <c:v>98</c:v>
                </c:pt>
                <c:pt idx="7459">
                  <c:v>98</c:v>
                </c:pt>
                <c:pt idx="7460">
                  <c:v>98</c:v>
                </c:pt>
                <c:pt idx="7461">
                  <c:v>98</c:v>
                </c:pt>
                <c:pt idx="7462">
                  <c:v>98</c:v>
                </c:pt>
                <c:pt idx="7463">
                  <c:v>98</c:v>
                </c:pt>
                <c:pt idx="7464">
                  <c:v>98</c:v>
                </c:pt>
                <c:pt idx="7465">
                  <c:v>98</c:v>
                </c:pt>
                <c:pt idx="7466">
                  <c:v>98</c:v>
                </c:pt>
                <c:pt idx="7467">
                  <c:v>98</c:v>
                </c:pt>
                <c:pt idx="7468">
                  <c:v>98</c:v>
                </c:pt>
                <c:pt idx="7469">
                  <c:v>98</c:v>
                </c:pt>
                <c:pt idx="7470">
                  <c:v>98</c:v>
                </c:pt>
                <c:pt idx="7471">
                  <c:v>98</c:v>
                </c:pt>
                <c:pt idx="7472">
                  <c:v>98</c:v>
                </c:pt>
                <c:pt idx="7473">
                  <c:v>98</c:v>
                </c:pt>
                <c:pt idx="7474">
                  <c:v>98</c:v>
                </c:pt>
                <c:pt idx="7475">
                  <c:v>98</c:v>
                </c:pt>
                <c:pt idx="7476">
                  <c:v>98</c:v>
                </c:pt>
                <c:pt idx="7477">
                  <c:v>98</c:v>
                </c:pt>
                <c:pt idx="7478">
                  <c:v>98</c:v>
                </c:pt>
                <c:pt idx="7479">
                  <c:v>98</c:v>
                </c:pt>
                <c:pt idx="7480">
                  <c:v>98</c:v>
                </c:pt>
                <c:pt idx="7481">
                  <c:v>98</c:v>
                </c:pt>
                <c:pt idx="7482">
                  <c:v>98</c:v>
                </c:pt>
                <c:pt idx="7483">
                  <c:v>98</c:v>
                </c:pt>
                <c:pt idx="7484">
                  <c:v>98</c:v>
                </c:pt>
                <c:pt idx="7485">
                  <c:v>98</c:v>
                </c:pt>
                <c:pt idx="7486">
                  <c:v>98</c:v>
                </c:pt>
                <c:pt idx="7487">
                  <c:v>98</c:v>
                </c:pt>
                <c:pt idx="7488">
                  <c:v>98</c:v>
                </c:pt>
                <c:pt idx="7489">
                  <c:v>98</c:v>
                </c:pt>
                <c:pt idx="7490">
                  <c:v>98</c:v>
                </c:pt>
                <c:pt idx="7491">
                  <c:v>98</c:v>
                </c:pt>
                <c:pt idx="7492">
                  <c:v>98</c:v>
                </c:pt>
                <c:pt idx="7493">
                  <c:v>98</c:v>
                </c:pt>
                <c:pt idx="7494">
                  <c:v>98</c:v>
                </c:pt>
                <c:pt idx="7495">
                  <c:v>98</c:v>
                </c:pt>
                <c:pt idx="7496">
                  <c:v>98</c:v>
                </c:pt>
                <c:pt idx="7497">
                  <c:v>98</c:v>
                </c:pt>
                <c:pt idx="7498">
                  <c:v>98</c:v>
                </c:pt>
                <c:pt idx="7499">
                  <c:v>98</c:v>
                </c:pt>
                <c:pt idx="7500">
                  <c:v>98</c:v>
                </c:pt>
                <c:pt idx="7501">
                  <c:v>98</c:v>
                </c:pt>
                <c:pt idx="7502">
                  <c:v>98</c:v>
                </c:pt>
                <c:pt idx="7503">
                  <c:v>98</c:v>
                </c:pt>
                <c:pt idx="7504">
                  <c:v>98</c:v>
                </c:pt>
                <c:pt idx="7505">
                  <c:v>98</c:v>
                </c:pt>
                <c:pt idx="7506">
                  <c:v>98</c:v>
                </c:pt>
                <c:pt idx="7507">
                  <c:v>98</c:v>
                </c:pt>
                <c:pt idx="7508">
                  <c:v>98</c:v>
                </c:pt>
                <c:pt idx="7509">
                  <c:v>98</c:v>
                </c:pt>
                <c:pt idx="7510">
                  <c:v>98</c:v>
                </c:pt>
                <c:pt idx="7511">
                  <c:v>98</c:v>
                </c:pt>
                <c:pt idx="7512">
                  <c:v>98</c:v>
                </c:pt>
                <c:pt idx="7513">
                  <c:v>98</c:v>
                </c:pt>
                <c:pt idx="7514">
                  <c:v>98</c:v>
                </c:pt>
                <c:pt idx="7515">
                  <c:v>98</c:v>
                </c:pt>
                <c:pt idx="7516">
                  <c:v>98</c:v>
                </c:pt>
                <c:pt idx="7517">
                  <c:v>98</c:v>
                </c:pt>
                <c:pt idx="7518">
                  <c:v>98</c:v>
                </c:pt>
                <c:pt idx="7519">
                  <c:v>98</c:v>
                </c:pt>
                <c:pt idx="7520">
                  <c:v>98</c:v>
                </c:pt>
                <c:pt idx="7521">
                  <c:v>98</c:v>
                </c:pt>
                <c:pt idx="7522">
                  <c:v>98</c:v>
                </c:pt>
                <c:pt idx="7523">
                  <c:v>98</c:v>
                </c:pt>
                <c:pt idx="7524">
                  <c:v>98</c:v>
                </c:pt>
                <c:pt idx="7525">
                  <c:v>98</c:v>
                </c:pt>
                <c:pt idx="7526">
                  <c:v>98</c:v>
                </c:pt>
                <c:pt idx="7527">
                  <c:v>98</c:v>
                </c:pt>
                <c:pt idx="7528">
                  <c:v>98</c:v>
                </c:pt>
                <c:pt idx="7529">
                  <c:v>98</c:v>
                </c:pt>
                <c:pt idx="7530">
                  <c:v>98</c:v>
                </c:pt>
                <c:pt idx="7531">
                  <c:v>98</c:v>
                </c:pt>
                <c:pt idx="7532">
                  <c:v>98</c:v>
                </c:pt>
                <c:pt idx="7533">
                  <c:v>98</c:v>
                </c:pt>
                <c:pt idx="7534">
                  <c:v>98</c:v>
                </c:pt>
                <c:pt idx="7535">
                  <c:v>98</c:v>
                </c:pt>
                <c:pt idx="7536">
                  <c:v>98</c:v>
                </c:pt>
                <c:pt idx="7537">
                  <c:v>98</c:v>
                </c:pt>
                <c:pt idx="7538">
                  <c:v>98</c:v>
                </c:pt>
                <c:pt idx="7539">
                  <c:v>98</c:v>
                </c:pt>
                <c:pt idx="7540">
                  <c:v>98</c:v>
                </c:pt>
                <c:pt idx="7541">
                  <c:v>98</c:v>
                </c:pt>
                <c:pt idx="7542">
                  <c:v>98</c:v>
                </c:pt>
                <c:pt idx="7543">
                  <c:v>98</c:v>
                </c:pt>
                <c:pt idx="7544">
                  <c:v>98</c:v>
                </c:pt>
                <c:pt idx="7545">
                  <c:v>98</c:v>
                </c:pt>
                <c:pt idx="7546">
                  <c:v>98</c:v>
                </c:pt>
                <c:pt idx="7547">
                  <c:v>98</c:v>
                </c:pt>
                <c:pt idx="7548">
                  <c:v>98</c:v>
                </c:pt>
                <c:pt idx="7549">
                  <c:v>98</c:v>
                </c:pt>
                <c:pt idx="7550">
                  <c:v>98</c:v>
                </c:pt>
                <c:pt idx="7551">
                  <c:v>98</c:v>
                </c:pt>
                <c:pt idx="7552">
                  <c:v>98</c:v>
                </c:pt>
                <c:pt idx="7553">
                  <c:v>98</c:v>
                </c:pt>
                <c:pt idx="7554">
                  <c:v>98</c:v>
                </c:pt>
                <c:pt idx="7555">
                  <c:v>98</c:v>
                </c:pt>
                <c:pt idx="7556">
                  <c:v>98</c:v>
                </c:pt>
                <c:pt idx="7557">
                  <c:v>98</c:v>
                </c:pt>
                <c:pt idx="7558">
                  <c:v>98</c:v>
                </c:pt>
                <c:pt idx="7559">
                  <c:v>98</c:v>
                </c:pt>
                <c:pt idx="7560">
                  <c:v>98</c:v>
                </c:pt>
                <c:pt idx="7561">
                  <c:v>98</c:v>
                </c:pt>
                <c:pt idx="7562">
                  <c:v>98</c:v>
                </c:pt>
                <c:pt idx="7563">
                  <c:v>98</c:v>
                </c:pt>
                <c:pt idx="7564">
                  <c:v>98</c:v>
                </c:pt>
                <c:pt idx="7565">
                  <c:v>98</c:v>
                </c:pt>
                <c:pt idx="7566">
                  <c:v>98</c:v>
                </c:pt>
                <c:pt idx="7567">
                  <c:v>98</c:v>
                </c:pt>
                <c:pt idx="7568">
                  <c:v>98</c:v>
                </c:pt>
                <c:pt idx="7569">
                  <c:v>98</c:v>
                </c:pt>
                <c:pt idx="7570">
                  <c:v>98</c:v>
                </c:pt>
                <c:pt idx="7571">
                  <c:v>98</c:v>
                </c:pt>
                <c:pt idx="7572">
                  <c:v>98</c:v>
                </c:pt>
                <c:pt idx="7573">
                  <c:v>98</c:v>
                </c:pt>
                <c:pt idx="7574">
                  <c:v>98</c:v>
                </c:pt>
                <c:pt idx="7575">
                  <c:v>98</c:v>
                </c:pt>
                <c:pt idx="7576">
                  <c:v>98</c:v>
                </c:pt>
                <c:pt idx="7577">
                  <c:v>98</c:v>
                </c:pt>
                <c:pt idx="7578">
                  <c:v>98</c:v>
                </c:pt>
                <c:pt idx="7579">
                  <c:v>98</c:v>
                </c:pt>
                <c:pt idx="7580">
                  <c:v>98</c:v>
                </c:pt>
                <c:pt idx="7581">
                  <c:v>98</c:v>
                </c:pt>
                <c:pt idx="7582">
                  <c:v>98</c:v>
                </c:pt>
                <c:pt idx="7583">
                  <c:v>98</c:v>
                </c:pt>
                <c:pt idx="7584">
                  <c:v>98</c:v>
                </c:pt>
                <c:pt idx="7585">
                  <c:v>98</c:v>
                </c:pt>
                <c:pt idx="7586">
                  <c:v>98</c:v>
                </c:pt>
                <c:pt idx="7587">
                  <c:v>98</c:v>
                </c:pt>
                <c:pt idx="7588">
                  <c:v>98</c:v>
                </c:pt>
                <c:pt idx="7589">
                  <c:v>98</c:v>
                </c:pt>
                <c:pt idx="7590">
                  <c:v>98</c:v>
                </c:pt>
                <c:pt idx="7591">
                  <c:v>98</c:v>
                </c:pt>
                <c:pt idx="7592">
                  <c:v>98</c:v>
                </c:pt>
                <c:pt idx="7593">
                  <c:v>98</c:v>
                </c:pt>
                <c:pt idx="7594">
                  <c:v>98</c:v>
                </c:pt>
                <c:pt idx="7595">
                  <c:v>98</c:v>
                </c:pt>
                <c:pt idx="7596">
                  <c:v>98</c:v>
                </c:pt>
                <c:pt idx="7597">
                  <c:v>98</c:v>
                </c:pt>
                <c:pt idx="7598">
                  <c:v>98</c:v>
                </c:pt>
                <c:pt idx="7599">
                  <c:v>98</c:v>
                </c:pt>
                <c:pt idx="7600">
                  <c:v>98</c:v>
                </c:pt>
                <c:pt idx="7601">
                  <c:v>98</c:v>
                </c:pt>
                <c:pt idx="7602">
                  <c:v>98</c:v>
                </c:pt>
                <c:pt idx="7603">
                  <c:v>98</c:v>
                </c:pt>
                <c:pt idx="7604">
                  <c:v>98</c:v>
                </c:pt>
                <c:pt idx="7605">
                  <c:v>98</c:v>
                </c:pt>
                <c:pt idx="7606">
                  <c:v>98</c:v>
                </c:pt>
                <c:pt idx="7607">
                  <c:v>98</c:v>
                </c:pt>
                <c:pt idx="7608">
                  <c:v>98</c:v>
                </c:pt>
                <c:pt idx="7609">
                  <c:v>98</c:v>
                </c:pt>
                <c:pt idx="7610">
                  <c:v>98</c:v>
                </c:pt>
                <c:pt idx="7611">
                  <c:v>97</c:v>
                </c:pt>
                <c:pt idx="7612">
                  <c:v>97</c:v>
                </c:pt>
                <c:pt idx="7613">
                  <c:v>97</c:v>
                </c:pt>
                <c:pt idx="7614">
                  <c:v>97</c:v>
                </c:pt>
                <c:pt idx="7615">
                  <c:v>97</c:v>
                </c:pt>
                <c:pt idx="7616">
                  <c:v>97</c:v>
                </c:pt>
                <c:pt idx="7617">
                  <c:v>97</c:v>
                </c:pt>
                <c:pt idx="7618">
                  <c:v>97</c:v>
                </c:pt>
                <c:pt idx="7619">
                  <c:v>97</c:v>
                </c:pt>
                <c:pt idx="7620">
                  <c:v>97</c:v>
                </c:pt>
                <c:pt idx="7621">
                  <c:v>97</c:v>
                </c:pt>
                <c:pt idx="7622">
                  <c:v>97</c:v>
                </c:pt>
                <c:pt idx="7623">
                  <c:v>97</c:v>
                </c:pt>
                <c:pt idx="7624">
                  <c:v>97</c:v>
                </c:pt>
                <c:pt idx="7625">
                  <c:v>97</c:v>
                </c:pt>
                <c:pt idx="7626">
                  <c:v>97</c:v>
                </c:pt>
                <c:pt idx="7627">
                  <c:v>97</c:v>
                </c:pt>
                <c:pt idx="7628">
                  <c:v>97</c:v>
                </c:pt>
                <c:pt idx="7629">
                  <c:v>97</c:v>
                </c:pt>
                <c:pt idx="7630">
                  <c:v>97</c:v>
                </c:pt>
                <c:pt idx="7631">
                  <c:v>97</c:v>
                </c:pt>
                <c:pt idx="7632">
                  <c:v>97</c:v>
                </c:pt>
                <c:pt idx="7633">
                  <c:v>97</c:v>
                </c:pt>
                <c:pt idx="7634">
                  <c:v>97</c:v>
                </c:pt>
                <c:pt idx="7635">
                  <c:v>97</c:v>
                </c:pt>
                <c:pt idx="7636">
                  <c:v>97</c:v>
                </c:pt>
                <c:pt idx="7637">
                  <c:v>97</c:v>
                </c:pt>
                <c:pt idx="7638">
                  <c:v>97</c:v>
                </c:pt>
                <c:pt idx="7639">
                  <c:v>97</c:v>
                </c:pt>
                <c:pt idx="7640">
                  <c:v>97</c:v>
                </c:pt>
                <c:pt idx="7641">
                  <c:v>97</c:v>
                </c:pt>
                <c:pt idx="7642">
                  <c:v>97</c:v>
                </c:pt>
                <c:pt idx="7643">
                  <c:v>97</c:v>
                </c:pt>
                <c:pt idx="7644">
                  <c:v>97</c:v>
                </c:pt>
                <c:pt idx="7645">
                  <c:v>97</c:v>
                </c:pt>
                <c:pt idx="7646">
                  <c:v>97</c:v>
                </c:pt>
                <c:pt idx="7647">
                  <c:v>97</c:v>
                </c:pt>
                <c:pt idx="7648">
                  <c:v>97</c:v>
                </c:pt>
                <c:pt idx="7649">
                  <c:v>97</c:v>
                </c:pt>
                <c:pt idx="7650">
                  <c:v>97</c:v>
                </c:pt>
                <c:pt idx="7651">
                  <c:v>97</c:v>
                </c:pt>
                <c:pt idx="7652">
                  <c:v>97</c:v>
                </c:pt>
                <c:pt idx="7653">
                  <c:v>97</c:v>
                </c:pt>
                <c:pt idx="7654">
                  <c:v>97</c:v>
                </c:pt>
                <c:pt idx="7655">
                  <c:v>97</c:v>
                </c:pt>
                <c:pt idx="7656">
                  <c:v>97</c:v>
                </c:pt>
                <c:pt idx="7657">
                  <c:v>97</c:v>
                </c:pt>
                <c:pt idx="7658">
                  <c:v>97</c:v>
                </c:pt>
                <c:pt idx="7659">
                  <c:v>97</c:v>
                </c:pt>
                <c:pt idx="7660">
                  <c:v>97</c:v>
                </c:pt>
                <c:pt idx="7661">
                  <c:v>97</c:v>
                </c:pt>
                <c:pt idx="7662">
                  <c:v>97</c:v>
                </c:pt>
                <c:pt idx="7663">
                  <c:v>97</c:v>
                </c:pt>
                <c:pt idx="7664">
                  <c:v>97</c:v>
                </c:pt>
                <c:pt idx="7665">
                  <c:v>97</c:v>
                </c:pt>
                <c:pt idx="7666">
                  <c:v>97</c:v>
                </c:pt>
                <c:pt idx="7667">
                  <c:v>97</c:v>
                </c:pt>
                <c:pt idx="7668">
                  <c:v>97</c:v>
                </c:pt>
                <c:pt idx="7669">
                  <c:v>97</c:v>
                </c:pt>
                <c:pt idx="7670">
                  <c:v>97</c:v>
                </c:pt>
                <c:pt idx="7671">
                  <c:v>97</c:v>
                </c:pt>
                <c:pt idx="7672">
                  <c:v>97</c:v>
                </c:pt>
                <c:pt idx="7673">
                  <c:v>97</c:v>
                </c:pt>
                <c:pt idx="7674">
                  <c:v>97</c:v>
                </c:pt>
                <c:pt idx="7675">
                  <c:v>97</c:v>
                </c:pt>
                <c:pt idx="7676">
                  <c:v>97</c:v>
                </c:pt>
                <c:pt idx="7677">
                  <c:v>97</c:v>
                </c:pt>
                <c:pt idx="7678">
                  <c:v>97</c:v>
                </c:pt>
                <c:pt idx="7679">
                  <c:v>97</c:v>
                </c:pt>
                <c:pt idx="7680">
                  <c:v>97</c:v>
                </c:pt>
                <c:pt idx="7681">
                  <c:v>97</c:v>
                </c:pt>
                <c:pt idx="7682">
                  <c:v>97</c:v>
                </c:pt>
                <c:pt idx="7683">
                  <c:v>97</c:v>
                </c:pt>
                <c:pt idx="7684">
                  <c:v>97</c:v>
                </c:pt>
                <c:pt idx="7685">
                  <c:v>97</c:v>
                </c:pt>
                <c:pt idx="7686">
                  <c:v>97</c:v>
                </c:pt>
                <c:pt idx="7687">
                  <c:v>97</c:v>
                </c:pt>
                <c:pt idx="7688">
                  <c:v>97</c:v>
                </c:pt>
                <c:pt idx="7689">
                  <c:v>97</c:v>
                </c:pt>
                <c:pt idx="7690">
                  <c:v>97</c:v>
                </c:pt>
                <c:pt idx="7691">
                  <c:v>97</c:v>
                </c:pt>
                <c:pt idx="7692">
                  <c:v>97</c:v>
                </c:pt>
                <c:pt idx="7693">
                  <c:v>97</c:v>
                </c:pt>
                <c:pt idx="7694">
                  <c:v>97</c:v>
                </c:pt>
                <c:pt idx="7695">
                  <c:v>97</c:v>
                </c:pt>
                <c:pt idx="7696">
                  <c:v>97</c:v>
                </c:pt>
                <c:pt idx="7697">
                  <c:v>97</c:v>
                </c:pt>
                <c:pt idx="7698">
                  <c:v>97</c:v>
                </c:pt>
                <c:pt idx="7699">
                  <c:v>97</c:v>
                </c:pt>
                <c:pt idx="7700">
                  <c:v>97</c:v>
                </c:pt>
                <c:pt idx="7701">
                  <c:v>97</c:v>
                </c:pt>
                <c:pt idx="7702">
                  <c:v>97</c:v>
                </c:pt>
                <c:pt idx="7703">
                  <c:v>97</c:v>
                </c:pt>
                <c:pt idx="7704">
                  <c:v>97</c:v>
                </c:pt>
                <c:pt idx="7705">
                  <c:v>97</c:v>
                </c:pt>
                <c:pt idx="7706">
                  <c:v>97</c:v>
                </c:pt>
                <c:pt idx="7707">
                  <c:v>97</c:v>
                </c:pt>
                <c:pt idx="7708">
                  <c:v>97</c:v>
                </c:pt>
                <c:pt idx="7709">
                  <c:v>97</c:v>
                </c:pt>
                <c:pt idx="7710">
                  <c:v>97</c:v>
                </c:pt>
                <c:pt idx="7711">
                  <c:v>97</c:v>
                </c:pt>
                <c:pt idx="7712">
                  <c:v>97</c:v>
                </c:pt>
                <c:pt idx="7713">
                  <c:v>97</c:v>
                </c:pt>
                <c:pt idx="7714">
                  <c:v>97</c:v>
                </c:pt>
                <c:pt idx="7715">
                  <c:v>97</c:v>
                </c:pt>
                <c:pt idx="7716">
                  <c:v>97</c:v>
                </c:pt>
                <c:pt idx="7717">
                  <c:v>97</c:v>
                </c:pt>
                <c:pt idx="7718">
                  <c:v>97</c:v>
                </c:pt>
                <c:pt idx="7719">
                  <c:v>97</c:v>
                </c:pt>
                <c:pt idx="7720">
                  <c:v>97</c:v>
                </c:pt>
                <c:pt idx="7721">
                  <c:v>97</c:v>
                </c:pt>
                <c:pt idx="7722">
                  <c:v>97</c:v>
                </c:pt>
                <c:pt idx="7723">
                  <c:v>97</c:v>
                </c:pt>
                <c:pt idx="7724">
                  <c:v>97</c:v>
                </c:pt>
                <c:pt idx="7725">
                  <c:v>97</c:v>
                </c:pt>
                <c:pt idx="7726">
                  <c:v>97</c:v>
                </c:pt>
                <c:pt idx="7727">
                  <c:v>97</c:v>
                </c:pt>
                <c:pt idx="7728">
                  <c:v>97</c:v>
                </c:pt>
                <c:pt idx="7729">
                  <c:v>97</c:v>
                </c:pt>
                <c:pt idx="7730">
                  <c:v>97</c:v>
                </c:pt>
                <c:pt idx="7731">
                  <c:v>97</c:v>
                </c:pt>
                <c:pt idx="7732">
                  <c:v>97</c:v>
                </c:pt>
                <c:pt idx="7733">
                  <c:v>97</c:v>
                </c:pt>
                <c:pt idx="7734">
                  <c:v>97</c:v>
                </c:pt>
                <c:pt idx="7735">
                  <c:v>97</c:v>
                </c:pt>
                <c:pt idx="7736">
                  <c:v>97</c:v>
                </c:pt>
                <c:pt idx="7737">
                  <c:v>97</c:v>
                </c:pt>
                <c:pt idx="7738">
                  <c:v>97</c:v>
                </c:pt>
                <c:pt idx="7739">
                  <c:v>97</c:v>
                </c:pt>
                <c:pt idx="7740">
                  <c:v>97</c:v>
                </c:pt>
                <c:pt idx="7741">
                  <c:v>97</c:v>
                </c:pt>
                <c:pt idx="7742">
                  <c:v>97</c:v>
                </c:pt>
                <c:pt idx="7743">
                  <c:v>97</c:v>
                </c:pt>
                <c:pt idx="7744">
                  <c:v>97</c:v>
                </c:pt>
                <c:pt idx="7745">
                  <c:v>97</c:v>
                </c:pt>
                <c:pt idx="7746">
                  <c:v>97</c:v>
                </c:pt>
                <c:pt idx="7747">
                  <c:v>97</c:v>
                </c:pt>
                <c:pt idx="7748">
                  <c:v>97</c:v>
                </c:pt>
                <c:pt idx="7749">
                  <c:v>97</c:v>
                </c:pt>
                <c:pt idx="7750">
                  <c:v>97</c:v>
                </c:pt>
                <c:pt idx="7751">
                  <c:v>97</c:v>
                </c:pt>
                <c:pt idx="7752">
                  <c:v>97</c:v>
                </c:pt>
                <c:pt idx="7753">
                  <c:v>97</c:v>
                </c:pt>
                <c:pt idx="7754">
                  <c:v>97</c:v>
                </c:pt>
                <c:pt idx="7755">
                  <c:v>97</c:v>
                </c:pt>
                <c:pt idx="7756">
                  <c:v>97</c:v>
                </c:pt>
                <c:pt idx="7757">
                  <c:v>97</c:v>
                </c:pt>
                <c:pt idx="7758">
                  <c:v>97</c:v>
                </c:pt>
                <c:pt idx="7759">
                  <c:v>97</c:v>
                </c:pt>
                <c:pt idx="7760">
                  <c:v>97</c:v>
                </c:pt>
                <c:pt idx="7761">
                  <c:v>97</c:v>
                </c:pt>
                <c:pt idx="7762">
                  <c:v>97</c:v>
                </c:pt>
                <c:pt idx="7763">
                  <c:v>97</c:v>
                </c:pt>
                <c:pt idx="7764">
                  <c:v>97</c:v>
                </c:pt>
                <c:pt idx="7765">
                  <c:v>97</c:v>
                </c:pt>
                <c:pt idx="7766">
                  <c:v>97</c:v>
                </c:pt>
                <c:pt idx="7767">
                  <c:v>97</c:v>
                </c:pt>
                <c:pt idx="7768">
                  <c:v>97</c:v>
                </c:pt>
                <c:pt idx="7769">
                  <c:v>97</c:v>
                </c:pt>
                <c:pt idx="7770">
                  <c:v>97</c:v>
                </c:pt>
                <c:pt idx="7771">
                  <c:v>97</c:v>
                </c:pt>
                <c:pt idx="7772">
                  <c:v>97</c:v>
                </c:pt>
                <c:pt idx="7773">
                  <c:v>97</c:v>
                </c:pt>
                <c:pt idx="7774">
                  <c:v>97</c:v>
                </c:pt>
                <c:pt idx="7775">
                  <c:v>97</c:v>
                </c:pt>
                <c:pt idx="7776">
                  <c:v>97</c:v>
                </c:pt>
                <c:pt idx="7777">
                  <c:v>97</c:v>
                </c:pt>
                <c:pt idx="7778">
                  <c:v>97</c:v>
                </c:pt>
                <c:pt idx="7779">
                  <c:v>97</c:v>
                </c:pt>
                <c:pt idx="7780">
                  <c:v>97</c:v>
                </c:pt>
                <c:pt idx="7781">
                  <c:v>97</c:v>
                </c:pt>
                <c:pt idx="7782">
                  <c:v>97</c:v>
                </c:pt>
                <c:pt idx="7783">
                  <c:v>97</c:v>
                </c:pt>
                <c:pt idx="7784">
                  <c:v>97</c:v>
                </c:pt>
                <c:pt idx="7785">
                  <c:v>97</c:v>
                </c:pt>
                <c:pt idx="7786">
                  <c:v>97</c:v>
                </c:pt>
                <c:pt idx="7787">
                  <c:v>97</c:v>
                </c:pt>
                <c:pt idx="7788">
                  <c:v>97</c:v>
                </c:pt>
                <c:pt idx="7789">
                  <c:v>97</c:v>
                </c:pt>
                <c:pt idx="7790">
                  <c:v>97</c:v>
                </c:pt>
                <c:pt idx="7791">
                  <c:v>97</c:v>
                </c:pt>
                <c:pt idx="7792">
                  <c:v>97</c:v>
                </c:pt>
                <c:pt idx="7793">
                  <c:v>97</c:v>
                </c:pt>
                <c:pt idx="7794">
                  <c:v>97</c:v>
                </c:pt>
                <c:pt idx="7795">
                  <c:v>97</c:v>
                </c:pt>
                <c:pt idx="7796">
                  <c:v>97</c:v>
                </c:pt>
                <c:pt idx="7797">
                  <c:v>97</c:v>
                </c:pt>
                <c:pt idx="7798">
                  <c:v>97</c:v>
                </c:pt>
                <c:pt idx="7799">
                  <c:v>97</c:v>
                </c:pt>
                <c:pt idx="7800">
                  <c:v>97</c:v>
                </c:pt>
                <c:pt idx="7801">
                  <c:v>97</c:v>
                </c:pt>
                <c:pt idx="7802">
                  <c:v>97</c:v>
                </c:pt>
                <c:pt idx="7803">
                  <c:v>97</c:v>
                </c:pt>
                <c:pt idx="7804">
                  <c:v>97</c:v>
                </c:pt>
                <c:pt idx="7805">
                  <c:v>97</c:v>
                </c:pt>
                <c:pt idx="7806">
                  <c:v>97</c:v>
                </c:pt>
                <c:pt idx="7807">
                  <c:v>97</c:v>
                </c:pt>
                <c:pt idx="7808">
                  <c:v>97</c:v>
                </c:pt>
                <c:pt idx="7809">
                  <c:v>97</c:v>
                </c:pt>
                <c:pt idx="7810">
                  <c:v>97</c:v>
                </c:pt>
                <c:pt idx="7811">
                  <c:v>97</c:v>
                </c:pt>
                <c:pt idx="7812">
                  <c:v>97</c:v>
                </c:pt>
                <c:pt idx="7813">
                  <c:v>97</c:v>
                </c:pt>
                <c:pt idx="7814">
                  <c:v>97</c:v>
                </c:pt>
                <c:pt idx="7815">
                  <c:v>97</c:v>
                </c:pt>
                <c:pt idx="7816">
                  <c:v>97</c:v>
                </c:pt>
                <c:pt idx="7817">
                  <c:v>97</c:v>
                </c:pt>
                <c:pt idx="7818">
                  <c:v>97</c:v>
                </c:pt>
                <c:pt idx="7819">
                  <c:v>97</c:v>
                </c:pt>
                <c:pt idx="7820">
                  <c:v>97</c:v>
                </c:pt>
                <c:pt idx="7821">
                  <c:v>97</c:v>
                </c:pt>
                <c:pt idx="7822">
                  <c:v>97</c:v>
                </c:pt>
                <c:pt idx="7823">
                  <c:v>97</c:v>
                </c:pt>
                <c:pt idx="7824">
                  <c:v>97</c:v>
                </c:pt>
                <c:pt idx="7825">
                  <c:v>97</c:v>
                </c:pt>
                <c:pt idx="7826">
                  <c:v>97</c:v>
                </c:pt>
                <c:pt idx="7827">
                  <c:v>97</c:v>
                </c:pt>
                <c:pt idx="7828">
                  <c:v>97</c:v>
                </c:pt>
                <c:pt idx="7829">
                  <c:v>97</c:v>
                </c:pt>
                <c:pt idx="7830">
                  <c:v>97</c:v>
                </c:pt>
                <c:pt idx="7831">
                  <c:v>97</c:v>
                </c:pt>
                <c:pt idx="7832">
                  <c:v>97</c:v>
                </c:pt>
                <c:pt idx="7833">
                  <c:v>97</c:v>
                </c:pt>
                <c:pt idx="7834">
                  <c:v>97</c:v>
                </c:pt>
                <c:pt idx="7835">
                  <c:v>97</c:v>
                </c:pt>
                <c:pt idx="7836">
                  <c:v>97</c:v>
                </c:pt>
                <c:pt idx="7837">
                  <c:v>97</c:v>
                </c:pt>
                <c:pt idx="7838">
                  <c:v>97</c:v>
                </c:pt>
                <c:pt idx="7839">
                  <c:v>97</c:v>
                </c:pt>
                <c:pt idx="7840">
                  <c:v>97</c:v>
                </c:pt>
                <c:pt idx="7841">
                  <c:v>97</c:v>
                </c:pt>
                <c:pt idx="7842">
                  <c:v>97</c:v>
                </c:pt>
                <c:pt idx="7843">
                  <c:v>97</c:v>
                </c:pt>
                <c:pt idx="7844">
                  <c:v>97</c:v>
                </c:pt>
                <c:pt idx="7845">
                  <c:v>97</c:v>
                </c:pt>
                <c:pt idx="7846">
                  <c:v>97</c:v>
                </c:pt>
                <c:pt idx="7847">
                  <c:v>97</c:v>
                </c:pt>
                <c:pt idx="7848">
                  <c:v>97</c:v>
                </c:pt>
                <c:pt idx="7849">
                  <c:v>97</c:v>
                </c:pt>
                <c:pt idx="7850">
                  <c:v>97</c:v>
                </c:pt>
                <c:pt idx="7851">
                  <c:v>97</c:v>
                </c:pt>
                <c:pt idx="7852">
                  <c:v>97</c:v>
                </c:pt>
                <c:pt idx="7853">
                  <c:v>97</c:v>
                </c:pt>
                <c:pt idx="7854">
                  <c:v>97</c:v>
                </c:pt>
                <c:pt idx="7855">
                  <c:v>97</c:v>
                </c:pt>
                <c:pt idx="7856">
                  <c:v>97</c:v>
                </c:pt>
                <c:pt idx="7857">
                  <c:v>97</c:v>
                </c:pt>
                <c:pt idx="7858">
                  <c:v>97</c:v>
                </c:pt>
                <c:pt idx="7859">
                  <c:v>97</c:v>
                </c:pt>
                <c:pt idx="7860">
                  <c:v>97</c:v>
                </c:pt>
                <c:pt idx="7861">
                  <c:v>97</c:v>
                </c:pt>
                <c:pt idx="7862">
                  <c:v>97</c:v>
                </c:pt>
                <c:pt idx="7863">
                  <c:v>97</c:v>
                </c:pt>
                <c:pt idx="7864">
                  <c:v>97</c:v>
                </c:pt>
                <c:pt idx="7865">
                  <c:v>97</c:v>
                </c:pt>
                <c:pt idx="7866">
                  <c:v>97</c:v>
                </c:pt>
                <c:pt idx="7867">
                  <c:v>97</c:v>
                </c:pt>
                <c:pt idx="7868">
                  <c:v>97</c:v>
                </c:pt>
                <c:pt idx="7869">
                  <c:v>98</c:v>
                </c:pt>
                <c:pt idx="7870">
                  <c:v>98</c:v>
                </c:pt>
                <c:pt idx="7871">
                  <c:v>98</c:v>
                </c:pt>
                <c:pt idx="7872">
                  <c:v>98</c:v>
                </c:pt>
                <c:pt idx="7873">
                  <c:v>98</c:v>
                </c:pt>
                <c:pt idx="7874">
                  <c:v>98</c:v>
                </c:pt>
                <c:pt idx="7875">
                  <c:v>98</c:v>
                </c:pt>
                <c:pt idx="7876">
                  <c:v>98</c:v>
                </c:pt>
                <c:pt idx="7877">
                  <c:v>98</c:v>
                </c:pt>
                <c:pt idx="7878">
                  <c:v>98</c:v>
                </c:pt>
                <c:pt idx="7879">
                  <c:v>98</c:v>
                </c:pt>
                <c:pt idx="7880">
                  <c:v>98</c:v>
                </c:pt>
                <c:pt idx="7881">
                  <c:v>98</c:v>
                </c:pt>
                <c:pt idx="7882">
                  <c:v>98</c:v>
                </c:pt>
                <c:pt idx="7883">
                  <c:v>98</c:v>
                </c:pt>
                <c:pt idx="7884">
                  <c:v>98</c:v>
                </c:pt>
                <c:pt idx="7885">
                  <c:v>98</c:v>
                </c:pt>
                <c:pt idx="7886">
                  <c:v>98</c:v>
                </c:pt>
                <c:pt idx="7887">
                  <c:v>98</c:v>
                </c:pt>
                <c:pt idx="7888">
                  <c:v>98</c:v>
                </c:pt>
                <c:pt idx="7889">
                  <c:v>98</c:v>
                </c:pt>
                <c:pt idx="7890">
                  <c:v>98</c:v>
                </c:pt>
                <c:pt idx="7891">
                  <c:v>98</c:v>
                </c:pt>
                <c:pt idx="7892">
                  <c:v>98</c:v>
                </c:pt>
                <c:pt idx="7893">
                  <c:v>98</c:v>
                </c:pt>
                <c:pt idx="7894">
                  <c:v>98</c:v>
                </c:pt>
                <c:pt idx="7895">
                  <c:v>98</c:v>
                </c:pt>
                <c:pt idx="7896">
                  <c:v>98</c:v>
                </c:pt>
                <c:pt idx="7897">
                  <c:v>98</c:v>
                </c:pt>
                <c:pt idx="7898">
                  <c:v>98</c:v>
                </c:pt>
                <c:pt idx="7899">
                  <c:v>98</c:v>
                </c:pt>
                <c:pt idx="7900">
                  <c:v>98</c:v>
                </c:pt>
                <c:pt idx="7901">
                  <c:v>98</c:v>
                </c:pt>
                <c:pt idx="7902">
                  <c:v>98</c:v>
                </c:pt>
                <c:pt idx="7903">
                  <c:v>98</c:v>
                </c:pt>
                <c:pt idx="7904">
                  <c:v>98</c:v>
                </c:pt>
                <c:pt idx="7905">
                  <c:v>98</c:v>
                </c:pt>
                <c:pt idx="7906">
                  <c:v>98</c:v>
                </c:pt>
                <c:pt idx="7907">
                  <c:v>98</c:v>
                </c:pt>
                <c:pt idx="7908">
                  <c:v>98</c:v>
                </c:pt>
                <c:pt idx="7909">
                  <c:v>98</c:v>
                </c:pt>
                <c:pt idx="7910">
                  <c:v>98</c:v>
                </c:pt>
                <c:pt idx="7911">
                  <c:v>98</c:v>
                </c:pt>
                <c:pt idx="7912">
                  <c:v>98</c:v>
                </c:pt>
                <c:pt idx="7913">
                  <c:v>98</c:v>
                </c:pt>
                <c:pt idx="7914">
                  <c:v>98</c:v>
                </c:pt>
                <c:pt idx="7915">
                  <c:v>98</c:v>
                </c:pt>
                <c:pt idx="7916">
                  <c:v>98</c:v>
                </c:pt>
                <c:pt idx="7917">
                  <c:v>98</c:v>
                </c:pt>
                <c:pt idx="7918">
                  <c:v>98</c:v>
                </c:pt>
                <c:pt idx="7919">
                  <c:v>98</c:v>
                </c:pt>
                <c:pt idx="7920">
                  <c:v>98</c:v>
                </c:pt>
                <c:pt idx="7921">
                  <c:v>98</c:v>
                </c:pt>
                <c:pt idx="7922">
                  <c:v>98</c:v>
                </c:pt>
                <c:pt idx="7923">
                  <c:v>98</c:v>
                </c:pt>
                <c:pt idx="7924">
                  <c:v>98</c:v>
                </c:pt>
                <c:pt idx="7925">
                  <c:v>98</c:v>
                </c:pt>
                <c:pt idx="7926">
                  <c:v>98</c:v>
                </c:pt>
                <c:pt idx="7927">
                  <c:v>98</c:v>
                </c:pt>
                <c:pt idx="7928">
                  <c:v>98</c:v>
                </c:pt>
                <c:pt idx="7929">
                  <c:v>98</c:v>
                </c:pt>
                <c:pt idx="7930">
                  <c:v>98</c:v>
                </c:pt>
                <c:pt idx="7931">
                  <c:v>98</c:v>
                </c:pt>
                <c:pt idx="7932">
                  <c:v>98</c:v>
                </c:pt>
                <c:pt idx="7933">
                  <c:v>98</c:v>
                </c:pt>
                <c:pt idx="7934">
                  <c:v>98</c:v>
                </c:pt>
                <c:pt idx="7935">
                  <c:v>98</c:v>
                </c:pt>
                <c:pt idx="7936">
                  <c:v>98</c:v>
                </c:pt>
                <c:pt idx="7937">
                  <c:v>98</c:v>
                </c:pt>
                <c:pt idx="7938">
                  <c:v>98</c:v>
                </c:pt>
                <c:pt idx="7939">
                  <c:v>98</c:v>
                </c:pt>
                <c:pt idx="7940">
                  <c:v>98</c:v>
                </c:pt>
                <c:pt idx="7941">
                  <c:v>98</c:v>
                </c:pt>
                <c:pt idx="7942">
                  <c:v>98</c:v>
                </c:pt>
                <c:pt idx="7943">
                  <c:v>98</c:v>
                </c:pt>
                <c:pt idx="7944">
                  <c:v>98</c:v>
                </c:pt>
                <c:pt idx="7945">
                  <c:v>98</c:v>
                </c:pt>
                <c:pt idx="7946">
                  <c:v>98</c:v>
                </c:pt>
                <c:pt idx="7947">
                  <c:v>98</c:v>
                </c:pt>
                <c:pt idx="7948">
                  <c:v>98</c:v>
                </c:pt>
                <c:pt idx="7949">
                  <c:v>98</c:v>
                </c:pt>
                <c:pt idx="7950">
                  <c:v>98</c:v>
                </c:pt>
                <c:pt idx="7951">
                  <c:v>98</c:v>
                </c:pt>
                <c:pt idx="7952">
                  <c:v>98</c:v>
                </c:pt>
                <c:pt idx="7953">
                  <c:v>98</c:v>
                </c:pt>
                <c:pt idx="7954">
                  <c:v>98</c:v>
                </c:pt>
                <c:pt idx="7955">
                  <c:v>98</c:v>
                </c:pt>
                <c:pt idx="7956">
                  <c:v>98</c:v>
                </c:pt>
                <c:pt idx="7957">
                  <c:v>98</c:v>
                </c:pt>
                <c:pt idx="7958">
                  <c:v>98</c:v>
                </c:pt>
                <c:pt idx="7959">
                  <c:v>98</c:v>
                </c:pt>
                <c:pt idx="7960">
                  <c:v>98</c:v>
                </c:pt>
                <c:pt idx="7961">
                  <c:v>98</c:v>
                </c:pt>
                <c:pt idx="7962">
                  <c:v>98</c:v>
                </c:pt>
                <c:pt idx="7963">
                  <c:v>98</c:v>
                </c:pt>
                <c:pt idx="7964">
                  <c:v>98</c:v>
                </c:pt>
                <c:pt idx="7965">
                  <c:v>98</c:v>
                </c:pt>
                <c:pt idx="7966">
                  <c:v>98</c:v>
                </c:pt>
                <c:pt idx="7967">
                  <c:v>98</c:v>
                </c:pt>
                <c:pt idx="7968">
                  <c:v>98</c:v>
                </c:pt>
                <c:pt idx="7969">
                  <c:v>98</c:v>
                </c:pt>
                <c:pt idx="7970">
                  <c:v>98</c:v>
                </c:pt>
                <c:pt idx="7971">
                  <c:v>98</c:v>
                </c:pt>
                <c:pt idx="7972">
                  <c:v>98</c:v>
                </c:pt>
                <c:pt idx="7973">
                  <c:v>98</c:v>
                </c:pt>
                <c:pt idx="7974">
                  <c:v>98</c:v>
                </c:pt>
                <c:pt idx="7975">
                  <c:v>98</c:v>
                </c:pt>
                <c:pt idx="7976">
                  <c:v>98</c:v>
                </c:pt>
                <c:pt idx="7977">
                  <c:v>98</c:v>
                </c:pt>
                <c:pt idx="7978">
                  <c:v>98</c:v>
                </c:pt>
                <c:pt idx="7979">
                  <c:v>98</c:v>
                </c:pt>
                <c:pt idx="7980">
                  <c:v>98</c:v>
                </c:pt>
                <c:pt idx="7981">
                  <c:v>98</c:v>
                </c:pt>
                <c:pt idx="7982">
                  <c:v>98</c:v>
                </c:pt>
                <c:pt idx="7983">
                  <c:v>98</c:v>
                </c:pt>
                <c:pt idx="7984">
                  <c:v>98</c:v>
                </c:pt>
                <c:pt idx="7985">
                  <c:v>98</c:v>
                </c:pt>
                <c:pt idx="7986">
                  <c:v>98</c:v>
                </c:pt>
                <c:pt idx="7987">
                  <c:v>98</c:v>
                </c:pt>
                <c:pt idx="7988">
                  <c:v>98</c:v>
                </c:pt>
                <c:pt idx="7989">
                  <c:v>98</c:v>
                </c:pt>
                <c:pt idx="7990">
                  <c:v>98</c:v>
                </c:pt>
                <c:pt idx="7991">
                  <c:v>98</c:v>
                </c:pt>
                <c:pt idx="7992">
                  <c:v>98</c:v>
                </c:pt>
                <c:pt idx="7993">
                  <c:v>98</c:v>
                </c:pt>
                <c:pt idx="7994">
                  <c:v>98</c:v>
                </c:pt>
                <c:pt idx="7995">
                  <c:v>98</c:v>
                </c:pt>
                <c:pt idx="7996">
                  <c:v>98</c:v>
                </c:pt>
                <c:pt idx="7997">
                  <c:v>98</c:v>
                </c:pt>
                <c:pt idx="7998">
                  <c:v>98</c:v>
                </c:pt>
                <c:pt idx="7999">
                  <c:v>98</c:v>
                </c:pt>
                <c:pt idx="8000">
                  <c:v>98</c:v>
                </c:pt>
                <c:pt idx="8001">
                  <c:v>98</c:v>
                </c:pt>
                <c:pt idx="8002">
                  <c:v>98</c:v>
                </c:pt>
                <c:pt idx="8003">
                  <c:v>98</c:v>
                </c:pt>
                <c:pt idx="8004">
                  <c:v>98</c:v>
                </c:pt>
                <c:pt idx="8005">
                  <c:v>98</c:v>
                </c:pt>
                <c:pt idx="8006">
                  <c:v>98</c:v>
                </c:pt>
                <c:pt idx="8007">
                  <c:v>98</c:v>
                </c:pt>
                <c:pt idx="8008">
                  <c:v>98</c:v>
                </c:pt>
                <c:pt idx="8009">
                  <c:v>98</c:v>
                </c:pt>
                <c:pt idx="8010">
                  <c:v>98</c:v>
                </c:pt>
                <c:pt idx="8011">
                  <c:v>98</c:v>
                </c:pt>
                <c:pt idx="8012">
                  <c:v>98</c:v>
                </c:pt>
                <c:pt idx="8013">
                  <c:v>98</c:v>
                </c:pt>
                <c:pt idx="8014">
                  <c:v>98</c:v>
                </c:pt>
                <c:pt idx="8015">
                  <c:v>98</c:v>
                </c:pt>
                <c:pt idx="8016">
                  <c:v>98</c:v>
                </c:pt>
                <c:pt idx="8017">
                  <c:v>98</c:v>
                </c:pt>
                <c:pt idx="8018">
                  <c:v>98</c:v>
                </c:pt>
                <c:pt idx="8019">
                  <c:v>98</c:v>
                </c:pt>
                <c:pt idx="8020">
                  <c:v>98</c:v>
                </c:pt>
                <c:pt idx="8021">
                  <c:v>98</c:v>
                </c:pt>
                <c:pt idx="8022">
                  <c:v>98</c:v>
                </c:pt>
                <c:pt idx="8023">
                  <c:v>98</c:v>
                </c:pt>
                <c:pt idx="8024">
                  <c:v>98</c:v>
                </c:pt>
                <c:pt idx="8025">
                  <c:v>98</c:v>
                </c:pt>
                <c:pt idx="8026">
                  <c:v>98</c:v>
                </c:pt>
                <c:pt idx="8027">
                  <c:v>98</c:v>
                </c:pt>
                <c:pt idx="8028">
                  <c:v>98</c:v>
                </c:pt>
                <c:pt idx="8029">
                  <c:v>98</c:v>
                </c:pt>
                <c:pt idx="8030">
                  <c:v>98</c:v>
                </c:pt>
                <c:pt idx="8031">
                  <c:v>98</c:v>
                </c:pt>
                <c:pt idx="8032">
                  <c:v>98</c:v>
                </c:pt>
                <c:pt idx="8033">
                  <c:v>98</c:v>
                </c:pt>
                <c:pt idx="8034">
                  <c:v>98</c:v>
                </c:pt>
                <c:pt idx="8035">
                  <c:v>98</c:v>
                </c:pt>
                <c:pt idx="8036">
                  <c:v>98</c:v>
                </c:pt>
                <c:pt idx="8037">
                  <c:v>98</c:v>
                </c:pt>
                <c:pt idx="8038">
                  <c:v>98</c:v>
                </c:pt>
                <c:pt idx="8039">
                  <c:v>98</c:v>
                </c:pt>
                <c:pt idx="8040">
                  <c:v>98</c:v>
                </c:pt>
                <c:pt idx="8041">
                  <c:v>98</c:v>
                </c:pt>
                <c:pt idx="8042">
                  <c:v>98</c:v>
                </c:pt>
                <c:pt idx="8043">
                  <c:v>98</c:v>
                </c:pt>
                <c:pt idx="8044">
                  <c:v>98</c:v>
                </c:pt>
                <c:pt idx="8045">
                  <c:v>98</c:v>
                </c:pt>
                <c:pt idx="8046">
                  <c:v>98</c:v>
                </c:pt>
                <c:pt idx="8047">
                  <c:v>98</c:v>
                </c:pt>
                <c:pt idx="8048">
                  <c:v>98</c:v>
                </c:pt>
                <c:pt idx="8049">
                  <c:v>98</c:v>
                </c:pt>
                <c:pt idx="8050">
                  <c:v>98</c:v>
                </c:pt>
                <c:pt idx="8051">
                  <c:v>98</c:v>
                </c:pt>
                <c:pt idx="8052">
                  <c:v>98</c:v>
                </c:pt>
                <c:pt idx="8053">
                  <c:v>98</c:v>
                </c:pt>
                <c:pt idx="8054">
                  <c:v>98</c:v>
                </c:pt>
                <c:pt idx="8055">
                  <c:v>98</c:v>
                </c:pt>
                <c:pt idx="8056">
                  <c:v>98</c:v>
                </c:pt>
                <c:pt idx="8057">
                  <c:v>98</c:v>
                </c:pt>
                <c:pt idx="8058">
                  <c:v>98</c:v>
                </c:pt>
                <c:pt idx="8059">
                  <c:v>98</c:v>
                </c:pt>
                <c:pt idx="8060">
                  <c:v>98</c:v>
                </c:pt>
                <c:pt idx="8061">
                  <c:v>98</c:v>
                </c:pt>
                <c:pt idx="8062">
                  <c:v>98</c:v>
                </c:pt>
                <c:pt idx="8063">
                  <c:v>98</c:v>
                </c:pt>
                <c:pt idx="8064">
                  <c:v>98</c:v>
                </c:pt>
                <c:pt idx="8065">
                  <c:v>98</c:v>
                </c:pt>
                <c:pt idx="8066">
                  <c:v>98</c:v>
                </c:pt>
                <c:pt idx="8067">
                  <c:v>98</c:v>
                </c:pt>
                <c:pt idx="8068">
                  <c:v>98</c:v>
                </c:pt>
                <c:pt idx="8069">
                  <c:v>98</c:v>
                </c:pt>
                <c:pt idx="8070">
                  <c:v>98</c:v>
                </c:pt>
                <c:pt idx="8071">
                  <c:v>98</c:v>
                </c:pt>
                <c:pt idx="8072">
                  <c:v>98</c:v>
                </c:pt>
                <c:pt idx="8073">
                  <c:v>98</c:v>
                </c:pt>
                <c:pt idx="8074">
                  <c:v>98</c:v>
                </c:pt>
                <c:pt idx="8075">
                  <c:v>98</c:v>
                </c:pt>
                <c:pt idx="8076">
                  <c:v>98</c:v>
                </c:pt>
                <c:pt idx="8077">
                  <c:v>98</c:v>
                </c:pt>
                <c:pt idx="8078">
                  <c:v>98</c:v>
                </c:pt>
                <c:pt idx="8079">
                  <c:v>98</c:v>
                </c:pt>
                <c:pt idx="8080">
                  <c:v>98</c:v>
                </c:pt>
                <c:pt idx="8081">
                  <c:v>98</c:v>
                </c:pt>
                <c:pt idx="8082">
                  <c:v>98</c:v>
                </c:pt>
                <c:pt idx="8083">
                  <c:v>98</c:v>
                </c:pt>
                <c:pt idx="8084">
                  <c:v>98</c:v>
                </c:pt>
                <c:pt idx="8085">
                  <c:v>98</c:v>
                </c:pt>
                <c:pt idx="8086">
                  <c:v>98</c:v>
                </c:pt>
                <c:pt idx="8087">
                  <c:v>98</c:v>
                </c:pt>
                <c:pt idx="8088">
                  <c:v>98</c:v>
                </c:pt>
                <c:pt idx="8089">
                  <c:v>98</c:v>
                </c:pt>
                <c:pt idx="8090">
                  <c:v>98</c:v>
                </c:pt>
                <c:pt idx="8091">
                  <c:v>98</c:v>
                </c:pt>
                <c:pt idx="8092">
                  <c:v>98</c:v>
                </c:pt>
                <c:pt idx="8093">
                  <c:v>98</c:v>
                </c:pt>
                <c:pt idx="8094">
                  <c:v>98</c:v>
                </c:pt>
                <c:pt idx="8095">
                  <c:v>98</c:v>
                </c:pt>
                <c:pt idx="8096">
                  <c:v>98</c:v>
                </c:pt>
                <c:pt idx="8097">
                  <c:v>98</c:v>
                </c:pt>
                <c:pt idx="8098">
                  <c:v>98</c:v>
                </c:pt>
                <c:pt idx="8099">
                  <c:v>98</c:v>
                </c:pt>
                <c:pt idx="8100">
                  <c:v>98</c:v>
                </c:pt>
                <c:pt idx="8101">
                  <c:v>98</c:v>
                </c:pt>
                <c:pt idx="8102">
                  <c:v>98</c:v>
                </c:pt>
                <c:pt idx="8103">
                  <c:v>98</c:v>
                </c:pt>
                <c:pt idx="8104">
                  <c:v>98</c:v>
                </c:pt>
                <c:pt idx="8105">
                  <c:v>98</c:v>
                </c:pt>
                <c:pt idx="8106">
                  <c:v>98</c:v>
                </c:pt>
                <c:pt idx="8107">
                  <c:v>98</c:v>
                </c:pt>
                <c:pt idx="8108">
                  <c:v>98</c:v>
                </c:pt>
                <c:pt idx="8109">
                  <c:v>98</c:v>
                </c:pt>
                <c:pt idx="8110">
                  <c:v>98</c:v>
                </c:pt>
                <c:pt idx="8111">
                  <c:v>98</c:v>
                </c:pt>
                <c:pt idx="8112">
                  <c:v>98</c:v>
                </c:pt>
                <c:pt idx="8113">
                  <c:v>98</c:v>
                </c:pt>
                <c:pt idx="8114">
                  <c:v>98</c:v>
                </c:pt>
                <c:pt idx="8115">
                  <c:v>98</c:v>
                </c:pt>
                <c:pt idx="8116">
                  <c:v>98</c:v>
                </c:pt>
                <c:pt idx="8117">
                  <c:v>98</c:v>
                </c:pt>
                <c:pt idx="8118">
                  <c:v>98</c:v>
                </c:pt>
                <c:pt idx="8119">
                  <c:v>98</c:v>
                </c:pt>
                <c:pt idx="8120">
                  <c:v>98</c:v>
                </c:pt>
                <c:pt idx="8121">
                  <c:v>98</c:v>
                </c:pt>
                <c:pt idx="8122">
                  <c:v>98</c:v>
                </c:pt>
                <c:pt idx="8123">
                  <c:v>98</c:v>
                </c:pt>
                <c:pt idx="8124">
                  <c:v>98</c:v>
                </c:pt>
                <c:pt idx="8125">
                  <c:v>98</c:v>
                </c:pt>
                <c:pt idx="8126">
                  <c:v>98</c:v>
                </c:pt>
                <c:pt idx="8127">
                  <c:v>98</c:v>
                </c:pt>
                <c:pt idx="8128">
                  <c:v>99</c:v>
                </c:pt>
                <c:pt idx="8129">
                  <c:v>99</c:v>
                </c:pt>
                <c:pt idx="8130">
                  <c:v>99</c:v>
                </c:pt>
                <c:pt idx="8131">
                  <c:v>99</c:v>
                </c:pt>
                <c:pt idx="8132">
                  <c:v>99</c:v>
                </c:pt>
                <c:pt idx="8133">
                  <c:v>99</c:v>
                </c:pt>
                <c:pt idx="8134">
                  <c:v>99</c:v>
                </c:pt>
                <c:pt idx="8135">
                  <c:v>99</c:v>
                </c:pt>
                <c:pt idx="8136">
                  <c:v>99</c:v>
                </c:pt>
                <c:pt idx="8137">
                  <c:v>99</c:v>
                </c:pt>
                <c:pt idx="8138">
                  <c:v>99</c:v>
                </c:pt>
                <c:pt idx="8139">
                  <c:v>99</c:v>
                </c:pt>
                <c:pt idx="8140">
                  <c:v>99</c:v>
                </c:pt>
                <c:pt idx="8141">
                  <c:v>99</c:v>
                </c:pt>
                <c:pt idx="8142">
                  <c:v>99</c:v>
                </c:pt>
                <c:pt idx="8143">
                  <c:v>99</c:v>
                </c:pt>
                <c:pt idx="8144">
                  <c:v>99</c:v>
                </c:pt>
                <c:pt idx="8145">
                  <c:v>99</c:v>
                </c:pt>
                <c:pt idx="8146">
                  <c:v>99</c:v>
                </c:pt>
                <c:pt idx="8147">
                  <c:v>99</c:v>
                </c:pt>
                <c:pt idx="8148">
                  <c:v>99</c:v>
                </c:pt>
                <c:pt idx="8149">
                  <c:v>99</c:v>
                </c:pt>
                <c:pt idx="8150">
                  <c:v>99</c:v>
                </c:pt>
                <c:pt idx="8151">
                  <c:v>99</c:v>
                </c:pt>
                <c:pt idx="8152">
                  <c:v>99</c:v>
                </c:pt>
                <c:pt idx="8153">
                  <c:v>99</c:v>
                </c:pt>
                <c:pt idx="8154">
                  <c:v>99</c:v>
                </c:pt>
                <c:pt idx="8155">
                  <c:v>99</c:v>
                </c:pt>
                <c:pt idx="8156">
                  <c:v>99</c:v>
                </c:pt>
                <c:pt idx="8157">
                  <c:v>99</c:v>
                </c:pt>
                <c:pt idx="8158">
                  <c:v>99</c:v>
                </c:pt>
                <c:pt idx="8159">
                  <c:v>99</c:v>
                </c:pt>
                <c:pt idx="8160">
                  <c:v>99</c:v>
                </c:pt>
                <c:pt idx="8161">
                  <c:v>99</c:v>
                </c:pt>
                <c:pt idx="8162">
                  <c:v>99</c:v>
                </c:pt>
                <c:pt idx="8163">
                  <c:v>99</c:v>
                </c:pt>
                <c:pt idx="8164">
                  <c:v>99</c:v>
                </c:pt>
                <c:pt idx="8165">
                  <c:v>99</c:v>
                </c:pt>
                <c:pt idx="8166">
                  <c:v>99</c:v>
                </c:pt>
                <c:pt idx="8167">
                  <c:v>99</c:v>
                </c:pt>
                <c:pt idx="8168">
                  <c:v>99</c:v>
                </c:pt>
                <c:pt idx="8169">
                  <c:v>99</c:v>
                </c:pt>
                <c:pt idx="8170">
                  <c:v>99</c:v>
                </c:pt>
                <c:pt idx="8171">
                  <c:v>99</c:v>
                </c:pt>
                <c:pt idx="8172">
                  <c:v>99</c:v>
                </c:pt>
                <c:pt idx="8173">
                  <c:v>99</c:v>
                </c:pt>
                <c:pt idx="8174">
                  <c:v>99</c:v>
                </c:pt>
                <c:pt idx="8175">
                  <c:v>99</c:v>
                </c:pt>
                <c:pt idx="8176">
                  <c:v>99</c:v>
                </c:pt>
                <c:pt idx="8177">
                  <c:v>99</c:v>
                </c:pt>
                <c:pt idx="8178">
                  <c:v>99</c:v>
                </c:pt>
                <c:pt idx="8179">
                  <c:v>99</c:v>
                </c:pt>
                <c:pt idx="8180">
                  <c:v>99</c:v>
                </c:pt>
                <c:pt idx="8181">
                  <c:v>99</c:v>
                </c:pt>
                <c:pt idx="8182">
                  <c:v>99</c:v>
                </c:pt>
                <c:pt idx="8183">
                  <c:v>99</c:v>
                </c:pt>
                <c:pt idx="8184">
                  <c:v>99</c:v>
                </c:pt>
                <c:pt idx="8185">
                  <c:v>99</c:v>
                </c:pt>
                <c:pt idx="8186">
                  <c:v>99</c:v>
                </c:pt>
                <c:pt idx="8187">
                  <c:v>99</c:v>
                </c:pt>
                <c:pt idx="8188">
                  <c:v>99</c:v>
                </c:pt>
                <c:pt idx="8189">
                  <c:v>99</c:v>
                </c:pt>
                <c:pt idx="8190">
                  <c:v>99</c:v>
                </c:pt>
                <c:pt idx="8191">
                  <c:v>99</c:v>
                </c:pt>
                <c:pt idx="8192">
                  <c:v>99</c:v>
                </c:pt>
                <c:pt idx="8193">
                  <c:v>99</c:v>
                </c:pt>
                <c:pt idx="8194">
                  <c:v>99</c:v>
                </c:pt>
                <c:pt idx="8195">
                  <c:v>99</c:v>
                </c:pt>
                <c:pt idx="8196">
                  <c:v>99</c:v>
                </c:pt>
                <c:pt idx="8197">
                  <c:v>99</c:v>
                </c:pt>
                <c:pt idx="8198">
                  <c:v>99</c:v>
                </c:pt>
                <c:pt idx="8199">
                  <c:v>99</c:v>
                </c:pt>
                <c:pt idx="8200">
                  <c:v>99</c:v>
                </c:pt>
                <c:pt idx="8201">
                  <c:v>99</c:v>
                </c:pt>
                <c:pt idx="8202">
                  <c:v>99</c:v>
                </c:pt>
                <c:pt idx="8203">
                  <c:v>99</c:v>
                </c:pt>
                <c:pt idx="8204">
                  <c:v>99</c:v>
                </c:pt>
                <c:pt idx="8205">
                  <c:v>99</c:v>
                </c:pt>
                <c:pt idx="8206">
                  <c:v>99</c:v>
                </c:pt>
                <c:pt idx="8207">
                  <c:v>99</c:v>
                </c:pt>
                <c:pt idx="8208">
                  <c:v>99</c:v>
                </c:pt>
                <c:pt idx="8209">
                  <c:v>99</c:v>
                </c:pt>
                <c:pt idx="8210">
                  <c:v>99</c:v>
                </c:pt>
                <c:pt idx="8211">
                  <c:v>99</c:v>
                </c:pt>
                <c:pt idx="8212">
                  <c:v>99</c:v>
                </c:pt>
                <c:pt idx="8213">
                  <c:v>99</c:v>
                </c:pt>
                <c:pt idx="8214">
                  <c:v>99</c:v>
                </c:pt>
                <c:pt idx="8215">
                  <c:v>99</c:v>
                </c:pt>
                <c:pt idx="8216">
                  <c:v>99</c:v>
                </c:pt>
                <c:pt idx="8217">
                  <c:v>99</c:v>
                </c:pt>
                <c:pt idx="8218">
                  <c:v>99</c:v>
                </c:pt>
                <c:pt idx="8219">
                  <c:v>99</c:v>
                </c:pt>
                <c:pt idx="8220">
                  <c:v>99</c:v>
                </c:pt>
                <c:pt idx="8221">
                  <c:v>99</c:v>
                </c:pt>
                <c:pt idx="8222">
                  <c:v>99</c:v>
                </c:pt>
                <c:pt idx="8223">
                  <c:v>99</c:v>
                </c:pt>
                <c:pt idx="8224">
                  <c:v>99</c:v>
                </c:pt>
                <c:pt idx="8225">
                  <c:v>99</c:v>
                </c:pt>
                <c:pt idx="8226">
                  <c:v>99</c:v>
                </c:pt>
                <c:pt idx="8227">
                  <c:v>99</c:v>
                </c:pt>
                <c:pt idx="8228">
                  <c:v>99</c:v>
                </c:pt>
                <c:pt idx="8229">
                  <c:v>99</c:v>
                </c:pt>
                <c:pt idx="8230">
                  <c:v>99</c:v>
                </c:pt>
                <c:pt idx="8231">
                  <c:v>99</c:v>
                </c:pt>
                <c:pt idx="8232">
                  <c:v>99</c:v>
                </c:pt>
                <c:pt idx="8233">
                  <c:v>99</c:v>
                </c:pt>
                <c:pt idx="8234">
                  <c:v>99</c:v>
                </c:pt>
                <c:pt idx="8235">
                  <c:v>99</c:v>
                </c:pt>
                <c:pt idx="8236">
                  <c:v>99</c:v>
                </c:pt>
                <c:pt idx="8237">
                  <c:v>99</c:v>
                </c:pt>
                <c:pt idx="8238">
                  <c:v>99</c:v>
                </c:pt>
                <c:pt idx="8239">
                  <c:v>99</c:v>
                </c:pt>
                <c:pt idx="8240">
                  <c:v>99</c:v>
                </c:pt>
                <c:pt idx="8241">
                  <c:v>99</c:v>
                </c:pt>
                <c:pt idx="8242">
                  <c:v>99</c:v>
                </c:pt>
                <c:pt idx="8243">
                  <c:v>99</c:v>
                </c:pt>
                <c:pt idx="8244">
                  <c:v>99</c:v>
                </c:pt>
                <c:pt idx="8245">
                  <c:v>99</c:v>
                </c:pt>
                <c:pt idx="8246">
                  <c:v>99</c:v>
                </c:pt>
                <c:pt idx="8247">
                  <c:v>99</c:v>
                </c:pt>
                <c:pt idx="8248">
                  <c:v>99</c:v>
                </c:pt>
                <c:pt idx="8249">
                  <c:v>99</c:v>
                </c:pt>
                <c:pt idx="8250">
                  <c:v>99</c:v>
                </c:pt>
                <c:pt idx="8251">
                  <c:v>99</c:v>
                </c:pt>
                <c:pt idx="8252">
                  <c:v>99</c:v>
                </c:pt>
                <c:pt idx="8253">
                  <c:v>99</c:v>
                </c:pt>
                <c:pt idx="8254">
                  <c:v>99</c:v>
                </c:pt>
                <c:pt idx="8255">
                  <c:v>99</c:v>
                </c:pt>
                <c:pt idx="8256">
                  <c:v>99</c:v>
                </c:pt>
                <c:pt idx="8257">
                  <c:v>99</c:v>
                </c:pt>
                <c:pt idx="8258">
                  <c:v>99</c:v>
                </c:pt>
                <c:pt idx="8259">
                  <c:v>99</c:v>
                </c:pt>
                <c:pt idx="8260">
                  <c:v>99</c:v>
                </c:pt>
                <c:pt idx="8261">
                  <c:v>99</c:v>
                </c:pt>
                <c:pt idx="8262">
                  <c:v>99</c:v>
                </c:pt>
                <c:pt idx="8263">
                  <c:v>99</c:v>
                </c:pt>
                <c:pt idx="8264">
                  <c:v>99</c:v>
                </c:pt>
                <c:pt idx="8265">
                  <c:v>99</c:v>
                </c:pt>
                <c:pt idx="8266">
                  <c:v>99</c:v>
                </c:pt>
                <c:pt idx="8267">
                  <c:v>99</c:v>
                </c:pt>
                <c:pt idx="8268">
                  <c:v>99</c:v>
                </c:pt>
                <c:pt idx="8269">
                  <c:v>99</c:v>
                </c:pt>
                <c:pt idx="8270">
                  <c:v>99</c:v>
                </c:pt>
                <c:pt idx="8271">
                  <c:v>99</c:v>
                </c:pt>
                <c:pt idx="8272">
                  <c:v>99</c:v>
                </c:pt>
                <c:pt idx="8273">
                  <c:v>99</c:v>
                </c:pt>
                <c:pt idx="8274">
                  <c:v>99</c:v>
                </c:pt>
                <c:pt idx="8275">
                  <c:v>99</c:v>
                </c:pt>
                <c:pt idx="8276">
                  <c:v>99</c:v>
                </c:pt>
                <c:pt idx="8277">
                  <c:v>99</c:v>
                </c:pt>
                <c:pt idx="8278">
                  <c:v>99</c:v>
                </c:pt>
                <c:pt idx="8279">
                  <c:v>99</c:v>
                </c:pt>
                <c:pt idx="8280">
                  <c:v>99</c:v>
                </c:pt>
                <c:pt idx="8281">
                  <c:v>99</c:v>
                </c:pt>
                <c:pt idx="8282">
                  <c:v>99</c:v>
                </c:pt>
                <c:pt idx="8283">
                  <c:v>99</c:v>
                </c:pt>
                <c:pt idx="8284">
                  <c:v>99</c:v>
                </c:pt>
                <c:pt idx="8285">
                  <c:v>99</c:v>
                </c:pt>
                <c:pt idx="8286">
                  <c:v>99</c:v>
                </c:pt>
                <c:pt idx="8287">
                  <c:v>99</c:v>
                </c:pt>
                <c:pt idx="8288">
                  <c:v>99</c:v>
                </c:pt>
                <c:pt idx="8289">
                  <c:v>99</c:v>
                </c:pt>
                <c:pt idx="8290">
                  <c:v>99</c:v>
                </c:pt>
                <c:pt idx="8291">
                  <c:v>99</c:v>
                </c:pt>
                <c:pt idx="8292">
                  <c:v>99</c:v>
                </c:pt>
                <c:pt idx="8293">
                  <c:v>99</c:v>
                </c:pt>
                <c:pt idx="8294">
                  <c:v>99</c:v>
                </c:pt>
                <c:pt idx="8295">
                  <c:v>99</c:v>
                </c:pt>
                <c:pt idx="8296">
                  <c:v>99</c:v>
                </c:pt>
                <c:pt idx="8297">
                  <c:v>99</c:v>
                </c:pt>
                <c:pt idx="8298">
                  <c:v>99</c:v>
                </c:pt>
                <c:pt idx="8299">
                  <c:v>99</c:v>
                </c:pt>
                <c:pt idx="8300">
                  <c:v>99</c:v>
                </c:pt>
                <c:pt idx="8301">
                  <c:v>99</c:v>
                </c:pt>
                <c:pt idx="8302">
                  <c:v>99</c:v>
                </c:pt>
                <c:pt idx="8303">
                  <c:v>99</c:v>
                </c:pt>
                <c:pt idx="8304">
                  <c:v>99</c:v>
                </c:pt>
                <c:pt idx="8305">
                  <c:v>99</c:v>
                </c:pt>
                <c:pt idx="8306">
                  <c:v>99</c:v>
                </c:pt>
                <c:pt idx="8307">
                  <c:v>99</c:v>
                </c:pt>
                <c:pt idx="8308">
                  <c:v>99</c:v>
                </c:pt>
                <c:pt idx="8309">
                  <c:v>99</c:v>
                </c:pt>
                <c:pt idx="8310">
                  <c:v>99</c:v>
                </c:pt>
                <c:pt idx="8311">
                  <c:v>99</c:v>
                </c:pt>
                <c:pt idx="8312">
                  <c:v>99</c:v>
                </c:pt>
                <c:pt idx="8313">
                  <c:v>99</c:v>
                </c:pt>
                <c:pt idx="8314">
                  <c:v>99</c:v>
                </c:pt>
                <c:pt idx="8315">
                  <c:v>99</c:v>
                </c:pt>
                <c:pt idx="8316">
                  <c:v>99</c:v>
                </c:pt>
                <c:pt idx="8317">
                  <c:v>99</c:v>
                </c:pt>
                <c:pt idx="8318">
                  <c:v>99</c:v>
                </c:pt>
                <c:pt idx="8319">
                  <c:v>99</c:v>
                </c:pt>
                <c:pt idx="8320">
                  <c:v>99</c:v>
                </c:pt>
                <c:pt idx="8321">
                  <c:v>99</c:v>
                </c:pt>
                <c:pt idx="8322">
                  <c:v>99</c:v>
                </c:pt>
                <c:pt idx="8323">
                  <c:v>99</c:v>
                </c:pt>
                <c:pt idx="8324">
                  <c:v>99</c:v>
                </c:pt>
                <c:pt idx="8325">
                  <c:v>99</c:v>
                </c:pt>
                <c:pt idx="8326">
                  <c:v>99</c:v>
                </c:pt>
                <c:pt idx="8327">
                  <c:v>99</c:v>
                </c:pt>
                <c:pt idx="8328">
                  <c:v>99</c:v>
                </c:pt>
                <c:pt idx="8329">
                  <c:v>99</c:v>
                </c:pt>
                <c:pt idx="8330">
                  <c:v>99</c:v>
                </c:pt>
                <c:pt idx="8331">
                  <c:v>99</c:v>
                </c:pt>
                <c:pt idx="8332">
                  <c:v>99</c:v>
                </c:pt>
                <c:pt idx="8333">
                  <c:v>99</c:v>
                </c:pt>
                <c:pt idx="8334">
                  <c:v>99</c:v>
                </c:pt>
                <c:pt idx="8335">
                  <c:v>99</c:v>
                </c:pt>
                <c:pt idx="8336">
                  <c:v>99</c:v>
                </c:pt>
                <c:pt idx="8337">
                  <c:v>99</c:v>
                </c:pt>
                <c:pt idx="8338">
                  <c:v>99</c:v>
                </c:pt>
                <c:pt idx="8339">
                  <c:v>99</c:v>
                </c:pt>
                <c:pt idx="8340">
                  <c:v>99</c:v>
                </c:pt>
                <c:pt idx="8341">
                  <c:v>99</c:v>
                </c:pt>
                <c:pt idx="8342">
                  <c:v>99</c:v>
                </c:pt>
                <c:pt idx="8343">
                  <c:v>99</c:v>
                </c:pt>
                <c:pt idx="8344">
                  <c:v>99</c:v>
                </c:pt>
                <c:pt idx="8345">
                  <c:v>99</c:v>
                </c:pt>
                <c:pt idx="8346">
                  <c:v>99</c:v>
                </c:pt>
                <c:pt idx="8347">
                  <c:v>99</c:v>
                </c:pt>
                <c:pt idx="8348">
                  <c:v>99</c:v>
                </c:pt>
                <c:pt idx="8349">
                  <c:v>99</c:v>
                </c:pt>
                <c:pt idx="8350">
                  <c:v>99</c:v>
                </c:pt>
                <c:pt idx="8351">
                  <c:v>99</c:v>
                </c:pt>
                <c:pt idx="8352">
                  <c:v>99</c:v>
                </c:pt>
                <c:pt idx="8353">
                  <c:v>99</c:v>
                </c:pt>
                <c:pt idx="8354">
                  <c:v>99</c:v>
                </c:pt>
                <c:pt idx="8355">
                  <c:v>99</c:v>
                </c:pt>
                <c:pt idx="8356">
                  <c:v>99</c:v>
                </c:pt>
                <c:pt idx="8357">
                  <c:v>99</c:v>
                </c:pt>
                <c:pt idx="8358">
                  <c:v>99</c:v>
                </c:pt>
                <c:pt idx="8359">
                  <c:v>99</c:v>
                </c:pt>
                <c:pt idx="8360">
                  <c:v>99</c:v>
                </c:pt>
                <c:pt idx="8361">
                  <c:v>99</c:v>
                </c:pt>
                <c:pt idx="8362">
                  <c:v>99</c:v>
                </c:pt>
                <c:pt idx="8363">
                  <c:v>99</c:v>
                </c:pt>
                <c:pt idx="8364">
                  <c:v>99</c:v>
                </c:pt>
                <c:pt idx="8365">
                  <c:v>99</c:v>
                </c:pt>
                <c:pt idx="8366">
                  <c:v>99</c:v>
                </c:pt>
                <c:pt idx="8367">
                  <c:v>99</c:v>
                </c:pt>
                <c:pt idx="8368">
                  <c:v>99</c:v>
                </c:pt>
                <c:pt idx="8369">
                  <c:v>99</c:v>
                </c:pt>
                <c:pt idx="8370">
                  <c:v>99</c:v>
                </c:pt>
                <c:pt idx="8371">
                  <c:v>99</c:v>
                </c:pt>
                <c:pt idx="8372">
                  <c:v>99</c:v>
                </c:pt>
                <c:pt idx="8373">
                  <c:v>99</c:v>
                </c:pt>
                <c:pt idx="8374">
                  <c:v>99</c:v>
                </c:pt>
                <c:pt idx="8375">
                  <c:v>99</c:v>
                </c:pt>
                <c:pt idx="8376">
                  <c:v>99</c:v>
                </c:pt>
                <c:pt idx="8377">
                  <c:v>99</c:v>
                </c:pt>
                <c:pt idx="8378">
                  <c:v>99</c:v>
                </c:pt>
                <c:pt idx="8379">
                  <c:v>99</c:v>
                </c:pt>
                <c:pt idx="8380">
                  <c:v>99</c:v>
                </c:pt>
                <c:pt idx="8381">
                  <c:v>99</c:v>
                </c:pt>
                <c:pt idx="8382">
                  <c:v>99</c:v>
                </c:pt>
                <c:pt idx="8383">
                  <c:v>99</c:v>
                </c:pt>
                <c:pt idx="8384">
                  <c:v>99</c:v>
                </c:pt>
                <c:pt idx="8385">
                  <c:v>99</c:v>
                </c:pt>
                <c:pt idx="8386">
                  <c:v>99</c:v>
                </c:pt>
                <c:pt idx="8387">
                  <c:v>99</c:v>
                </c:pt>
                <c:pt idx="8388">
                  <c:v>99</c:v>
                </c:pt>
                <c:pt idx="8389">
                  <c:v>99</c:v>
                </c:pt>
                <c:pt idx="8390">
                  <c:v>99</c:v>
                </c:pt>
                <c:pt idx="8391">
                  <c:v>99</c:v>
                </c:pt>
                <c:pt idx="8392">
                  <c:v>99</c:v>
                </c:pt>
                <c:pt idx="8393">
                  <c:v>99</c:v>
                </c:pt>
                <c:pt idx="8394">
                  <c:v>99</c:v>
                </c:pt>
                <c:pt idx="8395">
                  <c:v>99</c:v>
                </c:pt>
                <c:pt idx="8396">
                  <c:v>99</c:v>
                </c:pt>
                <c:pt idx="8397">
                  <c:v>99</c:v>
                </c:pt>
                <c:pt idx="8398">
                  <c:v>99</c:v>
                </c:pt>
                <c:pt idx="8399">
                  <c:v>99</c:v>
                </c:pt>
                <c:pt idx="8400">
                  <c:v>99</c:v>
                </c:pt>
                <c:pt idx="8401">
                  <c:v>99</c:v>
                </c:pt>
                <c:pt idx="8402">
                  <c:v>99</c:v>
                </c:pt>
                <c:pt idx="8403">
                  <c:v>99</c:v>
                </c:pt>
                <c:pt idx="8404">
                  <c:v>99</c:v>
                </c:pt>
                <c:pt idx="8405">
                  <c:v>99</c:v>
                </c:pt>
                <c:pt idx="8406">
                  <c:v>99</c:v>
                </c:pt>
                <c:pt idx="8407">
                  <c:v>99</c:v>
                </c:pt>
                <c:pt idx="8408">
                  <c:v>99</c:v>
                </c:pt>
                <c:pt idx="8409">
                  <c:v>99</c:v>
                </c:pt>
                <c:pt idx="8410">
                  <c:v>99</c:v>
                </c:pt>
                <c:pt idx="8411">
                  <c:v>99</c:v>
                </c:pt>
                <c:pt idx="8412">
                  <c:v>99</c:v>
                </c:pt>
                <c:pt idx="8413">
                  <c:v>99</c:v>
                </c:pt>
                <c:pt idx="8414">
                  <c:v>99</c:v>
                </c:pt>
                <c:pt idx="8415">
                  <c:v>99</c:v>
                </c:pt>
                <c:pt idx="8416">
                  <c:v>99</c:v>
                </c:pt>
                <c:pt idx="8417">
                  <c:v>99</c:v>
                </c:pt>
                <c:pt idx="8418">
                  <c:v>99</c:v>
                </c:pt>
                <c:pt idx="8419">
                  <c:v>99</c:v>
                </c:pt>
                <c:pt idx="8420">
                  <c:v>99</c:v>
                </c:pt>
                <c:pt idx="8421">
                  <c:v>99</c:v>
                </c:pt>
                <c:pt idx="8422">
                  <c:v>99</c:v>
                </c:pt>
                <c:pt idx="8423">
                  <c:v>99</c:v>
                </c:pt>
                <c:pt idx="8424">
                  <c:v>99</c:v>
                </c:pt>
                <c:pt idx="8425">
                  <c:v>99</c:v>
                </c:pt>
                <c:pt idx="8426">
                  <c:v>99</c:v>
                </c:pt>
                <c:pt idx="8427">
                  <c:v>99</c:v>
                </c:pt>
                <c:pt idx="8428">
                  <c:v>99</c:v>
                </c:pt>
                <c:pt idx="8429">
                  <c:v>99</c:v>
                </c:pt>
                <c:pt idx="8430">
                  <c:v>99</c:v>
                </c:pt>
                <c:pt idx="8431">
                  <c:v>99</c:v>
                </c:pt>
                <c:pt idx="8432">
                  <c:v>99</c:v>
                </c:pt>
                <c:pt idx="8433">
                  <c:v>99</c:v>
                </c:pt>
                <c:pt idx="8434">
                  <c:v>99</c:v>
                </c:pt>
                <c:pt idx="8435">
                  <c:v>99</c:v>
                </c:pt>
                <c:pt idx="8436">
                  <c:v>99</c:v>
                </c:pt>
                <c:pt idx="8437">
                  <c:v>99</c:v>
                </c:pt>
                <c:pt idx="8438">
                  <c:v>99</c:v>
                </c:pt>
                <c:pt idx="8439">
                  <c:v>99</c:v>
                </c:pt>
                <c:pt idx="8440">
                  <c:v>99</c:v>
                </c:pt>
                <c:pt idx="8441">
                  <c:v>99</c:v>
                </c:pt>
                <c:pt idx="8442">
                  <c:v>99</c:v>
                </c:pt>
                <c:pt idx="8443">
                  <c:v>99</c:v>
                </c:pt>
                <c:pt idx="8444">
                  <c:v>99</c:v>
                </c:pt>
                <c:pt idx="8445">
                  <c:v>99</c:v>
                </c:pt>
                <c:pt idx="8446">
                  <c:v>99</c:v>
                </c:pt>
                <c:pt idx="8447">
                  <c:v>99</c:v>
                </c:pt>
                <c:pt idx="8448">
                  <c:v>99</c:v>
                </c:pt>
                <c:pt idx="8449">
                  <c:v>99</c:v>
                </c:pt>
                <c:pt idx="8450">
                  <c:v>99</c:v>
                </c:pt>
                <c:pt idx="8451">
                  <c:v>99</c:v>
                </c:pt>
                <c:pt idx="8452">
                  <c:v>99</c:v>
                </c:pt>
                <c:pt idx="8453">
                  <c:v>99</c:v>
                </c:pt>
                <c:pt idx="8454">
                  <c:v>99</c:v>
                </c:pt>
                <c:pt idx="8455">
                  <c:v>99</c:v>
                </c:pt>
                <c:pt idx="8456">
                  <c:v>99</c:v>
                </c:pt>
                <c:pt idx="8457">
                  <c:v>99</c:v>
                </c:pt>
                <c:pt idx="8458">
                  <c:v>99</c:v>
                </c:pt>
                <c:pt idx="8459">
                  <c:v>99</c:v>
                </c:pt>
                <c:pt idx="8460">
                  <c:v>99</c:v>
                </c:pt>
                <c:pt idx="8461">
                  <c:v>99</c:v>
                </c:pt>
                <c:pt idx="8462">
                  <c:v>99</c:v>
                </c:pt>
                <c:pt idx="8463">
                  <c:v>99</c:v>
                </c:pt>
                <c:pt idx="8464">
                  <c:v>99</c:v>
                </c:pt>
                <c:pt idx="8465">
                  <c:v>99</c:v>
                </c:pt>
                <c:pt idx="8466">
                  <c:v>99</c:v>
                </c:pt>
                <c:pt idx="8467">
                  <c:v>99</c:v>
                </c:pt>
                <c:pt idx="8468">
                  <c:v>99</c:v>
                </c:pt>
                <c:pt idx="8469">
                  <c:v>99</c:v>
                </c:pt>
                <c:pt idx="8470">
                  <c:v>99</c:v>
                </c:pt>
                <c:pt idx="8471">
                  <c:v>99</c:v>
                </c:pt>
                <c:pt idx="8472">
                  <c:v>99</c:v>
                </c:pt>
                <c:pt idx="8473">
                  <c:v>99</c:v>
                </c:pt>
                <c:pt idx="8474">
                  <c:v>99</c:v>
                </c:pt>
                <c:pt idx="8475">
                  <c:v>99</c:v>
                </c:pt>
                <c:pt idx="8476">
                  <c:v>99</c:v>
                </c:pt>
                <c:pt idx="8477">
                  <c:v>99</c:v>
                </c:pt>
                <c:pt idx="8478">
                  <c:v>99</c:v>
                </c:pt>
                <c:pt idx="8479">
                  <c:v>99</c:v>
                </c:pt>
                <c:pt idx="8480">
                  <c:v>99</c:v>
                </c:pt>
                <c:pt idx="8481">
                  <c:v>99</c:v>
                </c:pt>
                <c:pt idx="8482">
                  <c:v>99</c:v>
                </c:pt>
                <c:pt idx="8483">
                  <c:v>99</c:v>
                </c:pt>
                <c:pt idx="8484">
                  <c:v>99</c:v>
                </c:pt>
                <c:pt idx="8485">
                  <c:v>99</c:v>
                </c:pt>
                <c:pt idx="8486">
                  <c:v>99</c:v>
                </c:pt>
                <c:pt idx="8487">
                  <c:v>99</c:v>
                </c:pt>
                <c:pt idx="8488">
                  <c:v>99</c:v>
                </c:pt>
                <c:pt idx="8489">
                  <c:v>99</c:v>
                </c:pt>
                <c:pt idx="8490">
                  <c:v>99</c:v>
                </c:pt>
                <c:pt idx="8491">
                  <c:v>99</c:v>
                </c:pt>
                <c:pt idx="8492">
                  <c:v>99</c:v>
                </c:pt>
                <c:pt idx="8493">
                  <c:v>99</c:v>
                </c:pt>
                <c:pt idx="8494">
                  <c:v>99</c:v>
                </c:pt>
                <c:pt idx="8495">
                  <c:v>99</c:v>
                </c:pt>
                <c:pt idx="8496">
                  <c:v>99</c:v>
                </c:pt>
                <c:pt idx="8497">
                  <c:v>99</c:v>
                </c:pt>
                <c:pt idx="8498">
                  <c:v>99</c:v>
                </c:pt>
                <c:pt idx="8499">
                  <c:v>99</c:v>
                </c:pt>
                <c:pt idx="8500">
                  <c:v>99</c:v>
                </c:pt>
                <c:pt idx="8501">
                  <c:v>99</c:v>
                </c:pt>
                <c:pt idx="8502">
                  <c:v>99</c:v>
                </c:pt>
                <c:pt idx="8503">
                  <c:v>99</c:v>
                </c:pt>
                <c:pt idx="8504">
                  <c:v>99</c:v>
                </c:pt>
                <c:pt idx="8505">
                  <c:v>99</c:v>
                </c:pt>
                <c:pt idx="8506">
                  <c:v>99</c:v>
                </c:pt>
                <c:pt idx="8507">
                  <c:v>99</c:v>
                </c:pt>
                <c:pt idx="8508">
                  <c:v>99</c:v>
                </c:pt>
                <c:pt idx="8509">
                  <c:v>99</c:v>
                </c:pt>
                <c:pt idx="8510">
                  <c:v>99</c:v>
                </c:pt>
                <c:pt idx="8511">
                  <c:v>99</c:v>
                </c:pt>
                <c:pt idx="8512">
                  <c:v>99</c:v>
                </c:pt>
                <c:pt idx="8513">
                  <c:v>99</c:v>
                </c:pt>
                <c:pt idx="8514">
                  <c:v>99</c:v>
                </c:pt>
                <c:pt idx="8515">
                  <c:v>99</c:v>
                </c:pt>
                <c:pt idx="8516">
                  <c:v>99</c:v>
                </c:pt>
                <c:pt idx="8517">
                  <c:v>99</c:v>
                </c:pt>
                <c:pt idx="8518">
                  <c:v>99</c:v>
                </c:pt>
                <c:pt idx="8519">
                  <c:v>99</c:v>
                </c:pt>
                <c:pt idx="8520">
                  <c:v>99</c:v>
                </c:pt>
                <c:pt idx="8521">
                  <c:v>99</c:v>
                </c:pt>
                <c:pt idx="8522">
                  <c:v>99</c:v>
                </c:pt>
                <c:pt idx="8523">
                  <c:v>99</c:v>
                </c:pt>
                <c:pt idx="8524">
                  <c:v>99</c:v>
                </c:pt>
                <c:pt idx="8525">
                  <c:v>99</c:v>
                </c:pt>
                <c:pt idx="8526">
                  <c:v>99</c:v>
                </c:pt>
                <c:pt idx="8527">
                  <c:v>99</c:v>
                </c:pt>
                <c:pt idx="8528">
                  <c:v>99</c:v>
                </c:pt>
                <c:pt idx="8529">
                  <c:v>99</c:v>
                </c:pt>
                <c:pt idx="8530">
                  <c:v>99</c:v>
                </c:pt>
                <c:pt idx="8531">
                  <c:v>99</c:v>
                </c:pt>
                <c:pt idx="8532">
                  <c:v>99</c:v>
                </c:pt>
                <c:pt idx="8533">
                  <c:v>99</c:v>
                </c:pt>
                <c:pt idx="8534">
                  <c:v>99</c:v>
                </c:pt>
                <c:pt idx="8535">
                  <c:v>99</c:v>
                </c:pt>
                <c:pt idx="8536">
                  <c:v>99</c:v>
                </c:pt>
                <c:pt idx="8537">
                  <c:v>99</c:v>
                </c:pt>
                <c:pt idx="8538">
                  <c:v>99</c:v>
                </c:pt>
                <c:pt idx="8539">
                  <c:v>99</c:v>
                </c:pt>
                <c:pt idx="8540">
                  <c:v>99</c:v>
                </c:pt>
                <c:pt idx="8541">
                  <c:v>99</c:v>
                </c:pt>
                <c:pt idx="8542">
                  <c:v>99</c:v>
                </c:pt>
                <c:pt idx="8543">
                  <c:v>99</c:v>
                </c:pt>
                <c:pt idx="8544">
                  <c:v>99</c:v>
                </c:pt>
                <c:pt idx="8545">
                  <c:v>99</c:v>
                </c:pt>
                <c:pt idx="8546">
                  <c:v>99</c:v>
                </c:pt>
                <c:pt idx="8547">
                  <c:v>99</c:v>
                </c:pt>
                <c:pt idx="8548">
                  <c:v>99</c:v>
                </c:pt>
                <c:pt idx="8549">
                  <c:v>99</c:v>
                </c:pt>
                <c:pt idx="8550">
                  <c:v>99</c:v>
                </c:pt>
                <c:pt idx="8551">
                  <c:v>99</c:v>
                </c:pt>
                <c:pt idx="8552">
                  <c:v>99</c:v>
                </c:pt>
                <c:pt idx="8553">
                  <c:v>99</c:v>
                </c:pt>
                <c:pt idx="8554">
                  <c:v>99</c:v>
                </c:pt>
                <c:pt idx="8555">
                  <c:v>99</c:v>
                </c:pt>
                <c:pt idx="8556">
                  <c:v>99</c:v>
                </c:pt>
                <c:pt idx="8557">
                  <c:v>99</c:v>
                </c:pt>
                <c:pt idx="8558">
                  <c:v>99</c:v>
                </c:pt>
                <c:pt idx="8559">
                  <c:v>99</c:v>
                </c:pt>
                <c:pt idx="8560">
                  <c:v>99</c:v>
                </c:pt>
                <c:pt idx="8561">
                  <c:v>99</c:v>
                </c:pt>
                <c:pt idx="8562">
                  <c:v>99</c:v>
                </c:pt>
                <c:pt idx="8563">
                  <c:v>99</c:v>
                </c:pt>
                <c:pt idx="8564">
                  <c:v>99</c:v>
                </c:pt>
                <c:pt idx="8565">
                  <c:v>99</c:v>
                </c:pt>
                <c:pt idx="8566">
                  <c:v>99</c:v>
                </c:pt>
                <c:pt idx="8567">
                  <c:v>99</c:v>
                </c:pt>
                <c:pt idx="8568">
                  <c:v>99</c:v>
                </c:pt>
                <c:pt idx="8569">
                  <c:v>99</c:v>
                </c:pt>
                <c:pt idx="8570">
                  <c:v>99</c:v>
                </c:pt>
                <c:pt idx="8571">
                  <c:v>99</c:v>
                </c:pt>
                <c:pt idx="8572">
                  <c:v>99</c:v>
                </c:pt>
                <c:pt idx="8573">
                  <c:v>99</c:v>
                </c:pt>
                <c:pt idx="8574">
                  <c:v>99</c:v>
                </c:pt>
                <c:pt idx="8575">
                  <c:v>99</c:v>
                </c:pt>
                <c:pt idx="8576">
                  <c:v>99</c:v>
                </c:pt>
                <c:pt idx="8577">
                  <c:v>99</c:v>
                </c:pt>
                <c:pt idx="8578">
                  <c:v>99</c:v>
                </c:pt>
                <c:pt idx="8579">
                  <c:v>99</c:v>
                </c:pt>
                <c:pt idx="8580">
                  <c:v>99</c:v>
                </c:pt>
                <c:pt idx="8581">
                  <c:v>99</c:v>
                </c:pt>
                <c:pt idx="8582">
                  <c:v>99</c:v>
                </c:pt>
                <c:pt idx="8583">
                  <c:v>99</c:v>
                </c:pt>
                <c:pt idx="8584">
                  <c:v>99</c:v>
                </c:pt>
                <c:pt idx="8585">
                  <c:v>99</c:v>
                </c:pt>
                <c:pt idx="8586">
                  <c:v>99</c:v>
                </c:pt>
                <c:pt idx="8587">
                  <c:v>99</c:v>
                </c:pt>
                <c:pt idx="8588">
                  <c:v>99</c:v>
                </c:pt>
                <c:pt idx="8589">
                  <c:v>99</c:v>
                </c:pt>
                <c:pt idx="8590">
                  <c:v>99</c:v>
                </c:pt>
                <c:pt idx="8591">
                  <c:v>99</c:v>
                </c:pt>
                <c:pt idx="8592">
                  <c:v>99</c:v>
                </c:pt>
                <c:pt idx="8593">
                  <c:v>99</c:v>
                </c:pt>
                <c:pt idx="8594">
                  <c:v>99</c:v>
                </c:pt>
                <c:pt idx="8595">
                  <c:v>99</c:v>
                </c:pt>
                <c:pt idx="8596">
                  <c:v>99</c:v>
                </c:pt>
                <c:pt idx="8597">
                  <c:v>99</c:v>
                </c:pt>
                <c:pt idx="8598">
                  <c:v>99</c:v>
                </c:pt>
                <c:pt idx="8599">
                  <c:v>99</c:v>
                </c:pt>
                <c:pt idx="8600">
                  <c:v>99</c:v>
                </c:pt>
                <c:pt idx="8601">
                  <c:v>99</c:v>
                </c:pt>
                <c:pt idx="8602">
                  <c:v>99</c:v>
                </c:pt>
                <c:pt idx="8603">
                  <c:v>99</c:v>
                </c:pt>
                <c:pt idx="8604">
                  <c:v>99</c:v>
                </c:pt>
                <c:pt idx="8605">
                  <c:v>99</c:v>
                </c:pt>
                <c:pt idx="8606">
                  <c:v>99</c:v>
                </c:pt>
                <c:pt idx="8607">
                  <c:v>99</c:v>
                </c:pt>
                <c:pt idx="8608">
                  <c:v>99</c:v>
                </c:pt>
                <c:pt idx="8609">
                  <c:v>99</c:v>
                </c:pt>
                <c:pt idx="8610">
                  <c:v>99</c:v>
                </c:pt>
                <c:pt idx="8611">
                  <c:v>99</c:v>
                </c:pt>
                <c:pt idx="8612">
                  <c:v>99</c:v>
                </c:pt>
                <c:pt idx="8613">
                  <c:v>99</c:v>
                </c:pt>
                <c:pt idx="8614">
                  <c:v>99</c:v>
                </c:pt>
                <c:pt idx="8615">
                  <c:v>99</c:v>
                </c:pt>
                <c:pt idx="8616">
                  <c:v>99</c:v>
                </c:pt>
                <c:pt idx="8617">
                  <c:v>99</c:v>
                </c:pt>
                <c:pt idx="8618">
                  <c:v>99</c:v>
                </c:pt>
                <c:pt idx="8619">
                  <c:v>99</c:v>
                </c:pt>
                <c:pt idx="8620">
                  <c:v>99</c:v>
                </c:pt>
                <c:pt idx="8621">
                  <c:v>99</c:v>
                </c:pt>
                <c:pt idx="8622">
                  <c:v>99</c:v>
                </c:pt>
                <c:pt idx="8623">
                  <c:v>99</c:v>
                </c:pt>
                <c:pt idx="8624">
                  <c:v>99</c:v>
                </c:pt>
                <c:pt idx="8625">
                  <c:v>99</c:v>
                </c:pt>
                <c:pt idx="8626">
                  <c:v>99</c:v>
                </c:pt>
                <c:pt idx="8627">
                  <c:v>99</c:v>
                </c:pt>
                <c:pt idx="8628">
                  <c:v>99</c:v>
                </c:pt>
                <c:pt idx="8629">
                  <c:v>99</c:v>
                </c:pt>
                <c:pt idx="8630">
                  <c:v>99</c:v>
                </c:pt>
                <c:pt idx="8631">
                  <c:v>99</c:v>
                </c:pt>
                <c:pt idx="8632">
                  <c:v>99</c:v>
                </c:pt>
                <c:pt idx="8633">
                  <c:v>99</c:v>
                </c:pt>
                <c:pt idx="8634">
                  <c:v>99</c:v>
                </c:pt>
                <c:pt idx="8635">
                  <c:v>99</c:v>
                </c:pt>
                <c:pt idx="8636">
                  <c:v>99</c:v>
                </c:pt>
                <c:pt idx="8637">
                  <c:v>99</c:v>
                </c:pt>
                <c:pt idx="8638">
                  <c:v>99</c:v>
                </c:pt>
                <c:pt idx="8639">
                  <c:v>99</c:v>
                </c:pt>
                <c:pt idx="8640">
                  <c:v>99</c:v>
                </c:pt>
                <c:pt idx="8641">
                  <c:v>99</c:v>
                </c:pt>
                <c:pt idx="8642">
                  <c:v>99</c:v>
                </c:pt>
                <c:pt idx="8643">
                  <c:v>99</c:v>
                </c:pt>
                <c:pt idx="8644">
                  <c:v>99</c:v>
                </c:pt>
                <c:pt idx="8645">
                  <c:v>99</c:v>
                </c:pt>
                <c:pt idx="8646">
                  <c:v>99</c:v>
                </c:pt>
                <c:pt idx="8647">
                  <c:v>99</c:v>
                </c:pt>
                <c:pt idx="8648">
                  <c:v>99</c:v>
                </c:pt>
                <c:pt idx="8649">
                  <c:v>99</c:v>
                </c:pt>
                <c:pt idx="8650">
                  <c:v>99</c:v>
                </c:pt>
                <c:pt idx="8651">
                  <c:v>99</c:v>
                </c:pt>
                <c:pt idx="8652">
                  <c:v>99</c:v>
                </c:pt>
                <c:pt idx="8653">
                  <c:v>99</c:v>
                </c:pt>
                <c:pt idx="8654">
                  <c:v>99</c:v>
                </c:pt>
                <c:pt idx="8655">
                  <c:v>99</c:v>
                </c:pt>
                <c:pt idx="8656">
                  <c:v>99</c:v>
                </c:pt>
                <c:pt idx="8657">
                  <c:v>99</c:v>
                </c:pt>
                <c:pt idx="8658">
                  <c:v>99</c:v>
                </c:pt>
                <c:pt idx="8659">
                  <c:v>98</c:v>
                </c:pt>
                <c:pt idx="8660">
                  <c:v>98</c:v>
                </c:pt>
                <c:pt idx="8661">
                  <c:v>98</c:v>
                </c:pt>
                <c:pt idx="8662">
                  <c:v>98</c:v>
                </c:pt>
                <c:pt idx="8663">
                  <c:v>98</c:v>
                </c:pt>
                <c:pt idx="8664">
                  <c:v>98</c:v>
                </c:pt>
                <c:pt idx="8665">
                  <c:v>98</c:v>
                </c:pt>
                <c:pt idx="8666">
                  <c:v>98</c:v>
                </c:pt>
                <c:pt idx="8667">
                  <c:v>98</c:v>
                </c:pt>
                <c:pt idx="8668">
                  <c:v>98</c:v>
                </c:pt>
                <c:pt idx="8669">
                  <c:v>98</c:v>
                </c:pt>
                <c:pt idx="8670">
                  <c:v>98</c:v>
                </c:pt>
                <c:pt idx="8671">
                  <c:v>98</c:v>
                </c:pt>
                <c:pt idx="8672">
                  <c:v>98</c:v>
                </c:pt>
                <c:pt idx="8673">
                  <c:v>98</c:v>
                </c:pt>
                <c:pt idx="8674">
                  <c:v>98</c:v>
                </c:pt>
                <c:pt idx="8675">
                  <c:v>98</c:v>
                </c:pt>
                <c:pt idx="8676">
                  <c:v>98</c:v>
                </c:pt>
                <c:pt idx="8677">
                  <c:v>98</c:v>
                </c:pt>
                <c:pt idx="8678">
                  <c:v>98</c:v>
                </c:pt>
                <c:pt idx="8679">
                  <c:v>98</c:v>
                </c:pt>
                <c:pt idx="8680">
                  <c:v>98</c:v>
                </c:pt>
                <c:pt idx="8681">
                  <c:v>98</c:v>
                </c:pt>
                <c:pt idx="8682">
                  <c:v>98</c:v>
                </c:pt>
                <c:pt idx="8683">
                  <c:v>98</c:v>
                </c:pt>
                <c:pt idx="8684">
                  <c:v>98</c:v>
                </c:pt>
                <c:pt idx="8685">
                  <c:v>98</c:v>
                </c:pt>
                <c:pt idx="8686">
                  <c:v>98</c:v>
                </c:pt>
                <c:pt idx="8687">
                  <c:v>98</c:v>
                </c:pt>
                <c:pt idx="8688">
                  <c:v>98</c:v>
                </c:pt>
                <c:pt idx="8689">
                  <c:v>98</c:v>
                </c:pt>
                <c:pt idx="8690">
                  <c:v>98</c:v>
                </c:pt>
                <c:pt idx="8691">
                  <c:v>98</c:v>
                </c:pt>
                <c:pt idx="8692">
                  <c:v>98</c:v>
                </c:pt>
                <c:pt idx="8693">
                  <c:v>98</c:v>
                </c:pt>
                <c:pt idx="8694">
                  <c:v>98</c:v>
                </c:pt>
                <c:pt idx="8695">
                  <c:v>98</c:v>
                </c:pt>
                <c:pt idx="8696">
                  <c:v>98</c:v>
                </c:pt>
                <c:pt idx="8697">
                  <c:v>98</c:v>
                </c:pt>
                <c:pt idx="8698">
                  <c:v>98</c:v>
                </c:pt>
                <c:pt idx="8699">
                  <c:v>98</c:v>
                </c:pt>
                <c:pt idx="8700">
                  <c:v>98</c:v>
                </c:pt>
                <c:pt idx="8701">
                  <c:v>98</c:v>
                </c:pt>
                <c:pt idx="8702">
                  <c:v>98</c:v>
                </c:pt>
                <c:pt idx="8703">
                  <c:v>98</c:v>
                </c:pt>
                <c:pt idx="8704">
                  <c:v>98</c:v>
                </c:pt>
                <c:pt idx="8705">
                  <c:v>98</c:v>
                </c:pt>
                <c:pt idx="8706">
                  <c:v>98</c:v>
                </c:pt>
                <c:pt idx="8707">
                  <c:v>98</c:v>
                </c:pt>
                <c:pt idx="8708">
                  <c:v>98</c:v>
                </c:pt>
                <c:pt idx="8709">
                  <c:v>98</c:v>
                </c:pt>
                <c:pt idx="8710">
                  <c:v>98</c:v>
                </c:pt>
                <c:pt idx="8711">
                  <c:v>98</c:v>
                </c:pt>
                <c:pt idx="8712">
                  <c:v>98</c:v>
                </c:pt>
                <c:pt idx="8713">
                  <c:v>98</c:v>
                </c:pt>
                <c:pt idx="8714">
                  <c:v>98</c:v>
                </c:pt>
                <c:pt idx="8715">
                  <c:v>98</c:v>
                </c:pt>
                <c:pt idx="8716">
                  <c:v>98</c:v>
                </c:pt>
                <c:pt idx="8717">
                  <c:v>98</c:v>
                </c:pt>
                <c:pt idx="8718">
                  <c:v>98</c:v>
                </c:pt>
                <c:pt idx="8719">
                  <c:v>98</c:v>
                </c:pt>
                <c:pt idx="8720">
                  <c:v>98</c:v>
                </c:pt>
                <c:pt idx="8721">
                  <c:v>98</c:v>
                </c:pt>
                <c:pt idx="8722">
                  <c:v>98</c:v>
                </c:pt>
                <c:pt idx="8723">
                  <c:v>98</c:v>
                </c:pt>
                <c:pt idx="8724">
                  <c:v>98</c:v>
                </c:pt>
                <c:pt idx="8725">
                  <c:v>98</c:v>
                </c:pt>
                <c:pt idx="8726">
                  <c:v>98</c:v>
                </c:pt>
                <c:pt idx="8727">
                  <c:v>98</c:v>
                </c:pt>
                <c:pt idx="8728">
                  <c:v>98</c:v>
                </c:pt>
                <c:pt idx="8729">
                  <c:v>98</c:v>
                </c:pt>
                <c:pt idx="8730">
                  <c:v>98</c:v>
                </c:pt>
                <c:pt idx="8731">
                  <c:v>98</c:v>
                </c:pt>
                <c:pt idx="8732">
                  <c:v>98</c:v>
                </c:pt>
                <c:pt idx="8733">
                  <c:v>98</c:v>
                </c:pt>
                <c:pt idx="8734">
                  <c:v>98</c:v>
                </c:pt>
                <c:pt idx="8735">
                  <c:v>98</c:v>
                </c:pt>
                <c:pt idx="8736">
                  <c:v>98</c:v>
                </c:pt>
                <c:pt idx="8737">
                  <c:v>98</c:v>
                </c:pt>
                <c:pt idx="8738">
                  <c:v>98</c:v>
                </c:pt>
                <c:pt idx="8739">
                  <c:v>98</c:v>
                </c:pt>
                <c:pt idx="8740">
                  <c:v>98</c:v>
                </c:pt>
                <c:pt idx="8741">
                  <c:v>98</c:v>
                </c:pt>
                <c:pt idx="8742">
                  <c:v>98</c:v>
                </c:pt>
                <c:pt idx="8743">
                  <c:v>98</c:v>
                </c:pt>
                <c:pt idx="8744">
                  <c:v>98</c:v>
                </c:pt>
                <c:pt idx="8745">
                  <c:v>98</c:v>
                </c:pt>
                <c:pt idx="8746">
                  <c:v>98</c:v>
                </c:pt>
                <c:pt idx="8747">
                  <c:v>98</c:v>
                </c:pt>
                <c:pt idx="8748">
                  <c:v>98</c:v>
                </c:pt>
                <c:pt idx="8749">
                  <c:v>98</c:v>
                </c:pt>
                <c:pt idx="8750">
                  <c:v>98</c:v>
                </c:pt>
                <c:pt idx="8751">
                  <c:v>98</c:v>
                </c:pt>
                <c:pt idx="8752">
                  <c:v>98</c:v>
                </c:pt>
                <c:pt idx="8753">
                  <c:v>98</c:v>
                </c:pt>
                <c:pt idx="8754">
                  <c:v>98</c:v>
                </c:pt>
                <c:pt idx="8755">
                  <c:v>98</c:v>
                </c:pt>
                <c:pt idx="8756">
                  <c:v>98</c:v>
                </c:pt>
                <c:pt idx="8757">
                  <c:v>98</c:v>
                </c:pt>
                <c:pt idx="8758">
                  <c:v>98</c:v>
                </c:pt>
                <c:pt idx="8759">
                  <c:v>98</c:v>
                </c:pt>
                <c:pt idx="8760">
                  <c:v>98</c:v>
                </c:pt>
                <c:pt idx="8761">
                  <c:v>98</c:v>
                </c:pt>
                <c:pt idx="8762">
                  <c:v>98</c:v>
                </c:pt>
                <c:pt idx="8763">
                  <c:v>98</c:v>
                </c:pt>
                <c:pt idx="8764">
                  <c:v>98</c:v>
                </c:pt>
                <c:pt idx="8765">
                  <c:v>98</c:v>
                </c:pt>
                <c:pt idx="8766">
                  <c:v>98</c:v>
                </c:pt>
                <c:pt idx="8767">
                  <c:v>98</c:v>
                </c:pt>
                <c:pt idx="8768">
                  <c:v>98</c:v>
                </c:pt>
                <c:pt idx="8769">
                  <c:v>98</c:v>
                </c:pt>
                <c:pt idx="8770">
                  <c:v>98</c:v>
                </c:pt>
                <c:pt idx="8771">
                  <c:v>98</c:v>
                </c:pt>
                <c:pt idx="8772">
                  <c:v>98</c:v>
                </c:pt>
                <c:pt idx="8773">
                  <c:v>98</c:v>
                </c:pt>
                <c:pt idx="8774">
                  <c:v>98</c:v>
                </c:pt>
                <c:pt idx="8775">
                  <c:v>98</c:v>
                </c:pt>
                <c:pt idx="8776">
                  <c:v>98</c:v>
                </c:pt>
                <c:pt idx="8777">
                  <c:v>98</c:v>
                </c:pt>
                <c:pt idx="8778">
                  <c:v>98</c:v>
                </c:pt>
                <c:pt idx="8779">
                  <c:v>98</c:v>
                </c:pt>
                <c:pt idx="8780">
                  <c:v>98</c:v>
                </c:pt>
                <c:pt idx="8781">
                  <c:v>98</c:v>
                </c:pt>
                <c:pt idx="8782">
                  <c:v>98</c:v>
                </c:pt>
                <c:pt idx="8783">
                  <c:v>98</c:v>
                </c:pt>
                <c:pt idx="8784">
                  <c:v>98</c:v>
                </c:pt>
                <c:pt idx="8785">
                  <c:v>98</c:v>
                </c:pt>
                <c:pt idx="8786">
                  <c:v>98</c:v>
                </c:pt>
                <c:pt idx="8787">
                  <c:v>98</c:v>
                </c:pt>
                <c:pt idx="8788">
                  <c:v>98</c:v>
                </c:pt>
                <c:pt idx="8789">
                  <c:v>98</c:v>
                </c:pt>
                <c:pt idx="8790">
                  <c:v>98</c:v>
                </c:pt>
                <c:pt idx="8791">
                  <c:v>98</c:v>
                </c:pt>
                <c:pt idx="8792">
                  <c:v>98</c:v>
                </c:pt>
                <c:pt idx="8793">
                  <c:v>98</c:v>
                </c:pt>
                <c:pt idx="8794">
                  <c:v>98</c:v>
                </c:pt>
                <c:pt idx="8795">
                  <c:v>98</c:v>
                </c:pt>
                <c:pt idx="8796">
                  <c:v>98</c:v>
                </c:pt>
                <c:pt idx="8797">
                  <c:v>98</c:v>
                </c:pt>
                <c:pt idx="8798">
                  <c:v>98</c:v>
                </c:pt>
                <c:pt idx="8799">
                  <c:v>98</c:v>
                </c:pt>
                <c:pt idx="8800">
                  <c:v>98</c:v>
                </c:pt>
                <c:pt idx="8801">
                  <c:v>98</c:v>
                </c:pt>
                <c:pt idx="8802">
                  <c:v>98</c:v>
                </c:pt>
                <c:pt idx="8803">
                  <c:v>98</c:v>
                </c:pt>
                <c:pt idx="8804">
                  <c:v>98</c:v>
                </c:pt>
                <c:pt idx="8805">
                  <c:v>98</c:v>
                </c:pt>
                <c:pt idx="8806">
                  <c:v>98</c:v>
                </c:pt>
                <c:pt idx="8807">
                  <c:v>98</c:v>
                </c:pt>
                <c:pt idx="8808">
                  <c:v>98</c:v>
                </c:pt>
                <c:pt idx="8809">
                  <c:v>98</c:v>
                </c:pt>
                <c:pt idx="8810">
                  <c:v>98</c:v>
                </c:pt>
                <c:pt idx="8811">
                  <c:v>98</c:v>
                </c:pt>
                <c:pt idx="8812">
                  <c:v>98</c:v>
                </c:pt>
                <c:pt idx="8813">
                  <c:v>98</c:v>
                </c:pt>
                <c:pt idx="8814">
                  <c:v>98</c:v>
                </c:pt>
                <c:pt idx="8815">
                  <c:v>98</c:v>
                </c:pt>
                <c:pt idx="8816">
                  <c:v>98</c:v>
                </c:pt>
                <c:pt idx="8817">
                  <c:v>98</c:v>
                </c:pt>
                <c:pt idx="8818">
                  <c:v>98</c:v>
                </c:pt>
                <c:pt idx="8819">
                  <c:v>98</c:v>
                </c:pt>
                <c:pt idx="8820">
                  <c:v>98</c:v>
                </c:pt>
                <c:pt idx="8821">
                  <c:v>98</c:v>
                </c:pt>
                <c:pt idx="8822">
                  <c:v>98</c:v>
                </c:pt>
                <c:pt idx="8823">
                  <c:v>98</c:v>
                </c:pt>
                <c:pt idx="8824">
                  <c:v>98</c:v>
                </c:pt>
                <c:pt idx="8825">
                  <c:v>98</c:v>
                </c:pt>
                <c:pt idx="8826">
                  <c:v>98</c:v>
                </c:pt>
                <c:pt idx="8827">
                  <c:v>98</c:v>
                </c:pt>
                <c:pt idx="8828">
                  <c:v>98</c:v>
                </c:pt>
                <c:pt idx="8829">
                  <c:v>98</c:v>
                </c:pt>
                <c:pt idx="8830">
                  <c:v>98</c:v>
                </c:pt>
                <c:pt idx="8831">
                  <c:v>98</c:v>
                </c:pt>
                <c:pt idx="8832">
                  <c:v>98</c:v>
                </c:pt>
                <c:pt idx="8833">
                  <c:v>98</c:v>
                </c:pt>
                <c:pt idx="8834">
                  <c:v>98</c:v>
                </c:pt>
                <c:pt idx="8835">
                  <c:v>98</c:v>
                </c:pt>
                <c:pt idx="8836">
                  <c:v>98</c:v>
                </c:pt>
                <c:pt idx="8837">
                  <c:v>98</c:v>
                </c:pt>
                <c:pt idx="8838">
                  <c:v>98</c:v>
                </c:pt>
                <c:pt idx="8839">
                  <c:v>98</c:v>
                </c:pt>
                <c:pt idx="8840">
                  <c:v>98</c:v>
                </c:pt>
                <c:pt idx="8841">
                  <c:v>98</c:v>
                </c:pt>
                <c:pt idx="8842">
                  <c:v>98</c:v>
                </c:pt>
                <c:pt idx="8843">
                  <c:v>98</c:v>
                </c:pt>
                <c:pt idx="8844">
                  <c:v>98</c:v>
                </c:pt>
                <c:pt idx="8845">
                  <c:v>98</c:v>
                </c:pt>
                <c:pt idx="8846">
                  <c:v>98</c:v>
                </c:pt>
                <c:pt idx="8847">
                  <c:v>98</c:v>
                </c:pt>
                <c:pt idx="8848">
                  <c:v>98</c:v>
                </c:pt>
                <c:pt idx="8849">
                  <c:v>98</c:v>
                </c:pt>
                <c:pt idx="8850">
                  <c:v>98</c:v>
                </c:pt>
                <c:pt idx="8851">
                  <c:v>98</c:v>
                </c:pt>
                <c:pt idx="8852">
                  <c:v>98</c:v>
                </c:pt>
                <c:pt idx="8853">
                  <c:v>98</c:v>
                </c:pt>
                <c:pt idx="8854">
                  <c:v>98</c:v>
                </c:pt>
                <c:pt idx="8855">
                  <c:v>98</c:v>
                </c:pt>
                <c:pt idx="8856">
                  <c:v>98</c:v>
                </c:pt>
                <c:pt idx="8857">
                  <c:v>98</c:v>
                </c:pt>
                <c:pt idx="8858">
                  <c:v>98</c:v>
                </c:pt>
                <c:pt idx="8859">
                  <c:v>98</c:v>
                </c:pt>
                <c:pt idx="8860">
                  <c:v>98</c:v>
                </c:pt>
                <c:pt idx="8861">
                  <c:v>98</c:v>
                </c:pt>
                <c:pt idx="8862">
                  <c:v>98</c:v>
                </c:pt>
                <c:pt idx="8863">
                  <c:v>98</c:v>
                </c:pt>
                <c:pt idx="8864">
                  <c:v>98</c:v>
                </c:pt>
                <c:pt idx="8865">
                  <c:v>98</c:v>
                </c:pt>
                <c:pt idx="8866">
                  <c:v>98</c:v>
                </c:pt>
                <c:pt idx="8867">
                  <c:v>98</c:v>
                </c:pt>
                <c:pt idx="8868">
                  <c:v>98</c:v>
                </c:pt>
                <c:pt idx="8869">
                  <c:v>98</c:v>
                </c:pt>
                <c:pt idx="8870">
                  <c:v>98</c:v>
                </c:pt>
                <c:pt idx="8871">
                  <c:v>98</c:v>
                </c:pt>
                <c:pt idx="8872">
                  <c:v>98</c:v>
                </c:pt>
                <c:pt idx="8873">
                  <c:v>98</c:v>
                </c:pt>
                <c:pt idx="8874">
                  <c:v>98</c:v>
                </c:pt>
                <c:pt idx="8875">
                  <c:v>98</c:v>
                </c:pt>
                <c:pt idx="8876">
                  <c:v>98</c:v>
                </c:pt>
                <c:pt idx="8877">
                  <c:v>98</c:v>
                </c:pt>
                <c:pt idx="8878">
                  <c:v>98</c:v>
                </c:pt>
                <c:pt idx="8879">
                  <c:v>98</c:v>
                </c:pt>
                <c:pt idx="8880">
                  <c:v>98</c:v>
                </c:pt>
                <c:pt idx="8881">
                  <c:v>98</c:v>
                </c:pt>
                <c:pt idx="8882">
                  <c:v>98</c:v>
                </c:pt>
                <c:pt idx="8883">
                  <c:v>98</c:v>
                </c:pt>
                <c:pt idx="8884">
                  <c:v>98</c:v>
                </c:pt>
                <c:pt idx="8885">
                  <c:v>98</c:v>
                </c:pt>
                <c:pt idx="8886">
                  <c:v>98</c:v>
                </c:pt>
                <c:pt idx="8887">
                  <c:v>98</c:v>
                </c:pt>
                <c:pt idx="8888">
                  <c:v>98</c:v>
                </c:pt>
                <c:pt idx="8889">
                  <c:v>98</c:v>
                </c:pt>
                <c:pt idx="8890">
                  <c:v>98</c:v>
                </c:pt>
                <c:pt idx="8891">
                  <c:v>98</c:v>
                </c:pt>
                <c:pt idx="8892">
                  <c:v>98</c:v>
                </c:pt>
                <c:pt idx="8893">
                  <c:v>98</c:v>
                </c:pt>
                <c:pt idx="8894">
                  <c:v>98</c:v>
                </c:pt>
                <c:pt idx="8895">
                  <c:v>98</c:v>
                </c:pt>
                <c:pt idx="8896">
                  <c:v>98</c:v>
                </c:pt>
                <c:pt idx="8897">
                  <c:v>98</c:v>
                </c:pt>
                <c:pt idx="8898">
                  <c:v>98</c:v>
                </c:pt>
                <c:pt idx="8899">
                  <c:v>98</c:v>
                </c:pt>
                <c:pt idx="8900">
                  <c:v>98</c:v>
                </c:pt>
                <c:pt idx="8901">
                  <c:v>98</c:v>
                </c:pt>
                <c:pt idx="8902">
                  <c:v>98</c:v>
                </c:pt>
                <c:pt idx="8903">
                  <c:v>98</c:v>
                </c:pt>
                <c:pt idx="8904">
                  <c:v>98</c:v>
                </c:pt>
                <c:pt idx="8905">
                  <c:v>98</c:v>
                </c:pt>
                <c:pt idx="8906">
                  <c:v>98</c:v>
                </c:pt>
                <c:pt idx="8907">
                  <c:v>98</c:v>
                </c:pt>
                <c:pt idx="8908">
                  <c:v>98</c:v>
                </c:pt>
                <c:pt idx="8909">
                  <c:v>98</c:v>
                </c:pt>
                <c:pt idx="8910">
                  <c:v>98</c:v>
                </c:pt>
                <c:pt idx="8911">
                  <c:v>98</c:v>
                </c:pt>
                <c:pt idx="8912">
                  <c:v>98</c:v>
                </c:pt>
                <c:pt idx="8913">
                  <c:v>98</c:v>
                </c:pt>
                <c:pt idx="8914">
                  <c:v>98</c:v>
                </c:pt>
                <c:pt idx="8915">
                  <c:v>98</c:v>
                </c:pt>
                <c:pt idx="8916">
                  <c:v>98</c:v>
                </c:pt>
                <c:pt idx="8917">
                  <c:v>98</c:v>
                </c:pt>
                <c:pt idx="8918">
                  <c:v>98</c:v>
                </c:pt>
                <c:pt idx="8919">
                  <c:v>98</c:v>
                </c:pt>
                <c:pt idx="8920">
                  <c:v>98</c:v>
                </c:pt>
                <c:pt idx="8921">
                  <c:v>98</c:v>
                </c:pt>
                <c:pt idx="8922">
                  <c:v>97</c:v>
                </c:pt>
                <c:pt idx="8923">
                  <c:v>97</c:v>
                </c:pt>
                <c:pt idx="8924">
                  <c:v>97</c:v>
                </c:pt>
                <c:pt idx="8925">
                  <c:v>97</c:v>
                </c:pt>
                <c:pt idx="8926">
                  <c:v>97</c:v>
                </c:pt>
                <c:pt idx="8927">
                  <c:v>97</c:v>
                </c:pt>
                <c:pt idx="8928">
                  <c:v>97</c:v>
                </c:pt>
                <c:pt idx="8929">
                  <c:v>97</c:v>
                </c:pt>
                <c:pt idx="8930">
                  <c:v>97</c:v>
                </c:pt>
                <c:pt idx="8931">
                  <c:v>97</c:v>
                </c:pt>
                <c:pt idx="8932">
                  <c:v>97</c:v>
                </c:pt>
                <c:pt idx="8933">
                  <c:v>97</c:v>
                </c:pt>
                <c:pt idx="8934">
                  <c:v>97</c:v>
                </c:pt>
                <c:pt idx="8935">
                  <c:v>97</c:v>
                </c:pt>
                <c:pt idx="8936">
                  <c:v>97</c:v>
                </c:pt>
                <c:pt idx="8937">
                  <c:v>97</c:v>
                </c:pt>
                <c:pt idx="8938">
                  <c:v>97</c:v>
                </c:pt>
                <c:pt idx="8939">
                  <c:v>97</c:v>
                </c:pt>
                <c:pt idx="8940">
                  <c:v>97</c:v>
                </c:pt>
                <c:pt idx="8941">
                  <c:v>97</c:v>
                </c:pt>
                <c:pt idx="8942">
                  <c:v>97</c:v>
                </c:pt>
                <c:pt idx="8943">
                  <c:v>97</c:v>
                </c:pt>
                <c:pt idx="8944">
                  <c:v>97</c:v>
                </c:pt>
                <c:pt idx="8945">
                  <c:v>97</c:v>
                </c:pt>
                <c:pt idx="8946">
                  <c:v>97</c:v>
                </c:pt>
                <c:pt idx="8947">
                  <c:v>97</c:v>
                </c:pt>
                <c:pt idx="8948">
                  <c:v>97</c:v>
                </c:pt>
                <c:pt idx="8949">
                  <c:v>97</c:v>
                </c:pt>
                <c:pt idx="8950">
                  <c:v>97</c:v>
                </c:pt>
                <c:pt idx="8951">
                  <c:v>97</c:v>
                </c:pt>
                <c:pt idx="8952">
                  <c:v>97</c:v>
                </c:pt>
                <c:pt idx="8953">
                  <c:v>97</c:v>
                </c:pt>
                <c:pt idx="8954">
                  <c:v>97</c:v>
                </c:pt>
                <c:pt idx="8955">
                  <c:v>97</c:v>
                </c:pt>
                <c:pt idx="8956">
                  <c:v>97</c:v>
                </c:pt>
                <c:pt idx="8957">
                  <c:v>97</c:v>
                </c:pt>
                <c:pt idx="8958">
                  <c:v>97</c:v>
                </c:pt>
                <c:pt idx="8959">
                  <c:v>97</c:v>
                </c:pt>
                <c:pt idx="8960">
                  <c:v>97</c:v>
                </c:pt>
                <c:pt idx="8961">
                  <c:v>97</c:v>
                </c:pt>
                <c:pt idx="8962">
                  <c:v>97</c:v>
                </c:pt>
                <c:pt idx="8963">
                  <c:v>97</c:v>
                </c:pt>
                <c:pt idx="8964">
                  <c:v>97</c:v>
                </c:pt>
                <c:pt idx="8965">
                  <c:v>97</c:v>
                </c:pt>
                <c:pt idx="8966">
                  <c:v>97</c:v>
                </c:pt>
                <c:pt idx="8967">
                  <c:v>97</c:v>
                </c:pt>
                <c:pt idx="8968">
                  <c:v>97</c:v>
                </c:pt>
                <c:pt idx="8969">
                  <c:v>97</c:v>
                </c:pt>
                <c:pt idx="8970">
                  <c:v>97</c:v>
                </c:pt>
                <c:pt idx="8971">
                  <c:v>97</c:v>
                </c:pt>
                <c:pt idx="8972">
                  <c:v>97</c:v>
                </c:pt>
                <c:pt idx="8973">
                  <c:v>97</c:v>
                </c:pt>
                <c:pt idx="8974">
                  <c:v>97</c:v>
                </c:pt>
                <c:pt idx="8975">
                  <c:v>97</c:v>
                </c:pt>
                <c:pt idx="8976">
                  <c:v>97</c:v>
                </c:pt>
                <c:pt idx="8977">
                  <c:v>97</c:v>
                </c:pt>
                <c:pt idx="8978">
                  <c:v>97</c:v>
                </c:pt>
                <c:pt idx="8979">
                  <c:v>97</c:v>
                </c:pt>
                <c:pt idx="8980">
                  <c:v>97</c:v>
                </c:pt>
                <c:pt idx="8981">
                  <c:v>97</c:v>
                </c:pt>
                <c:pt idx="8982">
                  <c:v>97</c:v>
                </c:pt>
                <c:pt idx="8983">
                  <c:v>97</c:v>
                </c:pt>
                <c:pt idx="8984">
                  <c:v>97</c:v>
                </c:pt>
                <c:pt idx="8985">
                  <c:v>97</c:v>
                </c:pt>
                <c:pt idx="8986">
                  <c:v>97</c:v>
                </c:pt>
                <c:pt idx="8987">
                  <c:v>97</c:v>
                </c:pt>
                <c:pt idx="8988">
                  <c:v>97</c:v>
                </c:pt>
                <c:pt idx="8989">
                  <c:v>97</c:v>
                </c:pt>
                <c:pt idx="8990">
                  <c:v>97</c:v>
                </c:pt>
                <c:pt idx="8991">
                  <c:v>97</c:v>
                </c:pt>
                <c:pt idx="8992">
                  <c:v>97</c:v>
                </c:pt>
                <c:pt idx="8993">
                  <c:v>97</c:v>
                </c:pt>
                <c:pt idx="8994">
                  <c:v>97</c:v>
                </c:pt>
                <c:pt idx="8995">
                  <c:v>97</c:v>
                </c:pt>
                <c:pt idx="8996">
                  <c:v>97</c:v>
                </c:pt>
                <c:pt idx="8997">
                  <c:v>97</c:v>
                </c:pt>
                <c:pt idx="8998">
                  <c:v>97</c:v>
                </c:pt>
                <c:pt idx="8999">
                  <c:v>97</c:v>
                </c:pt>
                <c:pt idx="9000">
                  <c:v>97</c:v>
                </c:pt>
                <c:pt idx="9001">
                  <c:v>97</c:v>
                </c:pt>
                <c:pt idx="9002">
                  <c:v>97</c:v>
                </c:pt>
                <c:pt idx="9003">
                  <c:v>97</c:v>
                </c:pt>
                <c:pt idx="9004">
                  <c:v>97</c:v>
                </c:pt>
                <c:pt idx="9005">
                  <c:v>97</c:v>
                </c:pt>
                <c:pt idx="9006">
                  <c:v>97</c:v>
                </c:pt>
                <c:pt idx="9007">
                  <c:v>97</c:v>
                </c:pt>
                <c:pt idx="9008">
                  <c:v>97</c:v>
                </c:pt>
                <c:pt idx="9009">
                  <c:v>97</c:v>
                </c:pt>
                <c:pt idx="9010">
                  <c:v>97</c:v>
                </c:pt>
                <c:pt idx="9011">
                  <c:v>97</c:v>
                </c:pt>
                <c:pt idx="9012">
                  <c:v>97</c:v>
                </c:pt>
                <c:pt idx="9013">
                  <c:v>97</c:v>
                </c:pt>
                <c:pt idx="9014">
                  <c:v>97</c:v>
                </c:pt>
                <c:pt idx="9015">
                  <c:v>97</c:v>
                </c:pt>
                <c:pt idx="9016">
                  <c:v>97</c:v>
                </c:pt>
                <c:pt idx="9017">
                  <c:v>97</c:v>
                </c:pt>
                <c:pt idx="9018">
                  <c:v>97</c:v>
                </c:pt>
                <c:pt idx="9019">
                  <c:v>97</c:v>
                </c:pt>
                <c:pt idx="9020">
                  <c:v>97</c:v>
                </c:pt>
                <c:pt idx="9021">
                  <c:v>97</c:v>
                </c:pt>
                <c:pt idx="9022">
                  <c:v>97</c:v>
                </c:pt>
                <c:pt idx="9023">
                  <c:v>97</c:v>
                </c:pt>
                <c:pt idx="9024">
                  <c:v>97</c:v>
                </c:pt>
                <c:pt idx="9025">
                  <c:v>97</c:v>
                </c:pt>
                <c:pt idx="9026">
                  <c:v>97</c:v>
                </c:pt>
                <c:pt idx="9027">
                  <c:v>97</c:v>
                </c:pt>
                <c:pt idx="9028">
                  <c:v>97</c:v>
                </c:pt>
                <c:pt idx="9029">
                  <c:v>97</c:v>
                </c:pt>
                <c:pt idx="9030">
                  <c:v>97</c:v>
                </c:pt>
                <c:pt idx="9031">
                  <c:v>97</c:v>
                </c:pt>
                <c:pt idx="9032">
                  <c:v>97</c:v>
                </c:pt>
                <c:pt idx="9033">
                  <c:v>97</c:v>
                </c:pt>
                <c:pt idx="9034">
                  <c:v>97</c:v>
                </c:pt>
                <c:pt idx="9035">
                  <c:v>97</c:v>
                </c:pt>
                <c:pt idx="9036">
                  <c:v>97</c:v>
                </c:pt>
                <c:pt idx="9037">
                  <c:v>97</c:v>
                </c:pt>
                <c:pt idx="9038">
                  <c:v>97</c:v>
                </c:pt>
                <c:pt idx="9039">
                  <c:v>97</c:v>
                </c:pt>
                <c:pt idx="9040">
                  <c:v>97</c:v>
                </c:pt>
                <c:pt idx="9041">
                  <c:v>97</c:v>
                </c:pt>
                <c:pt idx="9042">
                  <c:v>97</c:v>
                </c:pt>
                <c:pt idx="9043">
                  <c:v>97</c:v>
                </c:pt>
                <c:pt idx="9044">
                  <c:v>97</c:v>
                </c:pt>
                <c:pt idx="9045">
                  <c:v>97</c:v>
                </c:pt>
                <c:pt idx="9046">
                  <c:v>97</c:v>
                </c:pt>
                <c:pt idx="9047">
                  <c:v>97</c:v>
                </c:pt>
                <c:pt idx="9048">
                  <c:v>97</c:v>
                </c:pt>
                <c:pt idx="9049">
                  <c:v>97</c:v>
                </c:pt>
                <c:pt idx="9050">
                  <c:v>97</c:v>
                </c:pt>
                <c:pt idx="9051">
                  <c:v>97</c:v>
                </c:pt>
                <c:pt idx="9052">
                  <c:v>97</c:v>
                </c:pt>
                <c:pt idx="9053">
                  <c:v>97</c:v>
                </c:pt>
                <c:pt idx="9054">
                  <c:v>97</c:v>
                </c:pt>
                <c:pt idx="9055">
                  <c:v>97</c:v>
                </c:pt>
                <c:pt idx="9056">
                  <c:v>97</c:v>
                </c:pt>
                <c:pt idx="9057">
                  <c:v>97</c:v>
                </c:pt>
                <c:pt idx="9058">
                  <c:v>97</c:v>
                </c:pt>
                <c:pt idx="9059">
                  <c:v>97</c:v>
                </c:pt>
                <c:pt idx="9060">
                  <c:v>97</c:v>
                </c:pt>
                <c:pt idx="9061">
                  <c:v>97</c:v>
                </c:pt>
                <c:pt idx="9062">
                  <c:v>97</c:v>
                </c:pt>
                <c:pt idx="9063">
                  <c:v>97</c:v>
                </c:pt>
                <c:pt idx="9064">
                  <c:v>97</c:v>
                </c:pt>
                <c:pt idx="9065">
                  <c:v>97</c:v>
                </c:pt>
                <c:pt idx="9066">
                  <c:v>97</c:v>
                </c:pt>
                <c:pt idx="9067">
                  <c:v>97</c:v>
                </c:pt>
                <c:pt idx="9068">
                  <c:v>97</c:v>
                </c:pt>
                <c:pt idx="9069">
                  <c:v>97</c:v>
                </c:pt>
                <c:pt idx="9070">
                  <c:v>97</c:v>
                </c:pt>
                <c:pt idx="9071">
                  <c:v>97</c:v>
                </c:pt>
                <c:pt idx="9072">
                  <c:v>97</c:v>
                </c:pt>
                <c:pt idx="9073">
                  <c:v>97</c:v>
                </c:pt>
                <c:pt idx="9074">
                  <c:v>97</c:v>
                </c:pt>
                <c:pt idx="9075">
                  <c:v>97</c:v>
                </c:pt>
                <c:pt idx="9076">
                  <c:v>97</c:v>
                </c:pt>
                <c:pt idx="9077">
                  <c:v>97</c:v>
                </c:pt>
                <c:pt idx="9078">
                  <c:v>97</c:v>
                </c:pt>
                <c:pt idx="9079">
                  <c:v>97</c:v>
                </c:pt>
                <c:pt idx="9080">
                  <c:v>97</c:v>
                </c:pt>
                <c:pt idx="9081">
                  <c:v>97</c:v>
                </c:pt>
                <c:pt idx="9082">
                  <c:v>97</c:v>
                </c:pt>
                <c:pt idx="9083">
                  <c:v>97</c:v>
                </c:pt>
                <c:pt idx="9084">
                  <c:v>97</c:v>
                </c:pt>
                <c:pt idx="9085">
                  <c:v>97</c:v>
                </c:pt>
                <c:pt idx="9086">
                  <c:v>97</c:v>
                </c:pt>
                <c:pt idx="9087">
                  <c:v>97</c:v>
                </c:pt>
                <c:pt idx="9088">
                  <c:v>97</c:v>
                </c:pt>
                <c:pt idx="9089">
                  <c:v>97</c:v>
                </c:pt>
                <c:pt idx="9090">
                  <c:v>97</c:v>
                </c:pt>
                <c:pt idx="9091">
                  <c:v>97</c:v>
                </c:pt>
                <c:pt idx="9092">
                  <c:v>97</c:v>
                </c:pt>
                <c:pt idx="9093">
                  <c:v>97</c:v>
                </c:pt>
                <c:pt idx="9094">
                  <c:v>97</c:v>
                </c:pt>
                <c:pt idx="9095">
                  <c:v>97</c:v>
                </c:pt>
                <c:pt idx="9096">
                  <c:v>97</c:v>
                </c:pt>
                <c:pt idx="9097">
                  <c:v>97</c:v>
                </c:pt>
                <c:pt idx="9098">
                  <c:v>97</c:v>
                </c:pt>
                <c:pt idx="9099">
                  <c:v>97</c:v>
                </c:pt>
                <c:pt idx="9100">
                  <c:v>97</c:v>
                </c:pt>
                <c:pt idx="9101">
                  <c:v>97</c:v>
                </c:pt>
                <c:pt idx="9102">
                  <c:v>97</c:v>
                </c:pt>
                <c:pt idx="9103">
                  <c:v>97</c:v>
                </c:pt>
                <c:pt idx="9104">
                  <c:v>97</c:v>
                </c:pt>
                <c:pt idx="9105">
                  <c:v>97</c:v>
                </c:pt>
                <c:pt idx="9106">
                  <c:v>97</c:v>
                </c:pt>
                <c:pt idx="9107">
                  <c:v>97</c:v>
                </c:pt>
                <c:pt idx="9108">
                  <c:v>97</c:v>
                </c:pt>
                <c:pt idx="9109">
                  <c:v>97</c:v>
                </c:pt>
                <c:pt idx="9110">
                  <c:v>97</c:v>
                </c:pt>
                <c:pt idx="9111">
                  <c:v>97</c:v>
                </c:pt>
                <c:pt idx="9112">
                  <c:v>97</c:v>
                </c:pt>
                <c:pt idx="9113">
                  <c:v>97</c:v>
                </c:pt>
                <c:pt idx="9114">
                  <c:v>97</c:v>
                </c:pt>
                <c:pt idx="9115">
                  <c:v>97</c:v>
                </c:pt>
                <c:pt idx="9116">
                  <c:v>97</c:v>
                </c:pt>
                <c:pt idx="9117">
                  <c:v>97</c:v>
                </c:pt>
                <c:pt idx="9118">
                  <c:v>97</c:v>
                </c:pt>
                <c:pt idx="9119">
                  <c:v>97</c:v>
                </c:pt>
                <c:pt idx="9120">
                  <c:v>97</c:v>
                </c:pt>
                <c:pt idx="9121">
                  <c:v>97</c:v>
                </c:pt>
                <c:pt idx="9122">
                  <c:v>97</c:v>
                </c:pt>
                <c:pt idx="9123">
                  <c:v>97</c:v>
                </c:pt>
                <c:pt idx="9124">
                  <c:v>97</c:v>
                </c:pt>
                <c:pt idx="9125">
                  <c:v>97</c:v>
                </c:pt>
                <c:pt idx="9126">
                  <c:v>97</c:v>
                </c:pt>
                <c:pt idx="9127">
                  <c:v>97</c:v>
                </c:pt>
                <c:pt idx="9128">
                  <c:v>97</c:v>
                </c:pt>
                <c:pt idx="9129">
                  <c:v>97</c:v>
                </c:pt>
                <c:pt idx="9130">
                  <c:v>97</c:v>
                </c:pt>
                <c:pt idx="9131">
                  <c:v>97</c:v>
                </c:pt>
                <c:pt idx="9132">
                  <c:v>97</c:v>
                </c:pt>
                <c:pt idx="9133">
                  <c:v>97</c:v>
                </c:pt>
                <c:pt idx="9134">
                  <c:v>97</c:v>
                </c:pt>
                <c:pt idx="9135">
                  <c:v>97</c:v>
                </c:pt>
                <c:pt idx="9136">
                  <c:v>97</c:v>
                </c:pt>
                <c:pt idx="9137">
                  <c:v>97</c:v>
                </c:pt>
                <c:pt idx="9138">
                  <c:v>97</c:v>
                </c:pt>
                <c:pt idx="9139">
                  <c:v>97</c:v>
                </c:pt>
                <c:pt idx="9140">
                  <c:v>97</c:v>
                </c:pt>
                <c:pt idx="9141">
                  <c:v>97</c:v>
                </c:pt>
                <c:pt idx="9142">
                  <c:v>97</c:v>
                </c:pt>
                <c:pt idx="9143">
                  <c:v>97</c:v>
                </c:pt>
                <c:pt idx="9144">
                  <c:v>97</c:v>
                </c:pt>
                <c:pt idx="9145">
                  <c:v>97</c:v>
                </c:pt>
                <c:pt idx="9146">
                  <c:v>97</c:v>
                </c:pt>
                <c:pt idx="9147">
                  <c:v>97</c:v>
                </c:pt>
                <c:pt idx="9148">
                  <c:v>97</c:v>
                </c:pt>
                <c:pt idx="9149">
                  <c:v>97</c:v>
                </c:pt>
                <c:pt idx="9150">
                  <c:v>97</c:v>
                </c:pt>
                <c:pt idx="9151">
                  <c:v>97</c:v>
                </c:pt>
                <c:pt idx="9152">
                  <c:v>97</c:v>
                </c:pt>
                <c:pt idx="9153">
                  <c:v>97</c:v>
                </c:pt>
                <c:pt idx="9154">
                  <c:v>97</c:v>
                </c:pt>
                <c:pt idx="9155">
                  <c:v>96</c:v>
                </c:pt>
                <c:pt idx="9156">
                  <c:v>96</c:v>
                </c:pt>
                <c:pt idx="9157">
                  <c:v>96</c:v>
                </c:pt>
                <c:pt idx="9158">
                  <c:v>96</c:v>
                </c:pt>
                <c:pt idx="9159">
                  <c:v>96</c:v>
                </c:pt>
                <c:pt idx="9160">
                  <c:v>96</c:v>
                </c:pt>
                <c:pt idx="9161">
                  <c:v>96</c:v>
                </c:pt>
                <c:pt idx="9162">
                  <c:v>96</c:v>
                </c:pt>
                <c:pt idx="9163">
                  <c:v>96</c:v>
                </c:pt>
                <c:pt idx="9164">
                  <c:v>96</c:v>
                </c:pt>
                <c:pt idx="9165">
                  <c:v>96</c:v>
                </c:pt>
                <c:pt idx="9166">
                  <c:v>96</c:v>
                </c:pt>
                <c:pt idx="9167">
                  <c:v>96</c:v>
                </c:pt>
                <c:pt idx="9168">
                  <c:v>96</c:v>
                </c:pt>
                <c:pt idx="9169">
                  <c:v>96</c:v>
                </c:pt>
                <c:pt idx="9170">
                  <c:v>96</c:v>
                </c:pt>
                <c:pt idx="9171">
                  <c:v>96</c:v>
                </c:pt>
                <c:pt idx="9172">
                  <c:v>96</c:v>
                </c:pt>
                <c:pt idx="9173">
                  <c:v>96</c:v>
                </c:pt>
                <c:pt idx="9174">
                  <c:v>96</c:v>
                </c:pt>
                <c:pt idx="9175">
                  <c:v>96</c:v>
                </c:pt>
                <c:pt idx="9176">
                  <c:v>96</c:v>
                </c:pt>
                <c:pt idx="9177">
                  <c:v>96</c:v>
                </c:pt>
                <c:pt idx="9178">
                  <c:v>96</c:v>
                </c:pt>
                <c:pt idx="9179">
                  <c:v>96</c:v>
                </c:pt>
                <c:pt idx="9180">
                  <c:v>96</c:v>
                </c:pt>
                <c:pt idx="9181">
                  <c:v>96</c:v>
                </c:pt>
                <c:pt idx="9182">
                  <c:v>96</c:v>
                </c:pt>
                <c:pt idx="9183">
                  <c:v>96</c:v>
                </c:pt>
                <c:pt idx="9184">
                  <c:v>96</c:v>
                </c:pt>
                <c:pt idx="9185">
                  <c:v>96</c:v>
                </c:pt>
                <c:pt idx="9186">
                  <c:v>96</c:v>
                </c:pt>
                <c:pt idx="9187">
                  <c:v>96</c:v>
                </c:pt>
                <c:pt idx="9188">
                  <c:v>96</c:v>
                </c:pt>
                <c:pt idx="9189">
                  <c:v>96</c:v>
                </c:pt>
                <c:pt idx="9190">
                  <c:v>96</c:v>
                </c:pt>
                <c:pt idx="9191">
                  <c:v>96</c:v>
                </c:pt>
                <c:pt idx="9192">
                  <c:v>96</c:v>
                </c:pt>
                <c:pt idx="9193">
                  <c:v>96</c:v>
                </c:pt>
                <c:pt idx="9194">
                  <c:v>96</c:v>
                </c:pt>
                <c:pt idx="9195">
                  <c:v>96</c:v>
                </c:pt>
                <c:pt idx="9196">
                  <c:v>96</c:v>
                </c:pt>
                <c:pt idx="9197">
                  <c:v>96</c:v>
                </c:pt>
                <c:pt idx="9198">
                  <c:v>96</c:v>
                </c:pt>
                <c:pt idx="9199">
                  <c:v>96</c:v>
                </c:pt>
                <c:pt idx="9200">
                  <c:v>96</c:v>
                </c:pt>
                <c:pt idx="9201">
                  <c:v>96</c:v>
                </c:pt>
                <c:pt idx="9202">
                  <c:v>96</c:v>
                </c:pt>
                <c:pt idx="9203">
                  <c:v>96</c:v>
                </c:pt>
                <c:pt idx="9204">
                  <c:v>96</c:v>
                </c:pt>
                <c:pt idx="9205">
                  <c:v>96</c:v>
                </c:pt>
                <c:pt idx="9206">
                  <c:v>96</c:v>
                </c:pt>
                <c:pt idx="9207">
                  <c:v>96</c:v>
                </c:pt>
                <c:pt idx="9208">
                  <c:v>96</c:v>
                </c:pt>
                <c:pt idx="9209">
                  <c:v>96</c:v>
                </c:pt>
                <c:pt idx="9210">
                  <c:v>96</c:v>
                </c:pt>
                <c:pt idx="9211">
                  <c:v>96</c:v>
                </c:pt>
                <c:pt idx="9212">
                  <c:v>96</c:v>
                </c:pt>
                <c:pt idx="9213">
                  <c:v>96</c:v>
                </c:pt>
                <c:pt idx="9214">
                  <c:v>96</c:v>
                </c:pt>
                <c:pt idx="9215">
                  <c:v>96</c:v>
                </c:pt>
                <c:pt idx="9216">
                  <c:v>96</c:v>
                </c:pt>
                <c:pt idx="9217">
                  <c:v>96</c:v>
                </c:pt>
                <c:pt idx="9218">
                  <c:v>96</c:v>
                </c:pt>
                <c:pt idx="9219">
                  <c:v>96</c:v>
                </c:pt>
                <c:pt idx="9220">
                  <c:v>96</c:v>
                </c:pt>
                <c:pt idx="9221">
                  <c:v>96</c:v>
                </c:pt>
                <c:pt idx="9222">
                  <c:v>96</c:v>
                </c:pt>
                <c:pt idx="9223">
                  <c:v>96</c:v>
                </c:pt>
                <c:pt idx="9224">
                  <c:v>96</c:v>
                </c:pt>
                <c:pt idx="9225">
                  <c:v>96</c:v>
                </c:pt>
                <c:pt idx="9226">
                  <c:v>96</c:v>
                </c:pt>
                <c:pt idx="9227">
                  <c:v>96</c:v>
                </c:pt>
                <c:pt idx="9228">
                  <c:v>96</c:v>
                </c:pt>
                <c:pt idx="9229">
                  <c:v>96</c:v>
                </c:pt>
                <c:pt idx="9230">
                  <c:v>96</c:v>
                </c:pt>
                <c:pt idx="9231">
                  <c:v>96</c:v>
                </c:pt>
                <c:pt idx="9232">
                  <c:v>96</c:v>
                </c:pt>
                <c:pt idx="9233">
                  <c:v>96</c:v>
                </c:pt>
                <c:pt idx="9234">
                  <c:v>96</c:v>
                </c:pt>
                <c:pt idx="9235">
                  <c:v>96</c:v>
                </c:pt>
                <c:pt idx="9236">
                  <c:v>96</c:v>
                </c:pt>
                <c:pt idx="9237">
                  <c:v>96</c:v>
                </c:pt>
                <c:pt idx="9238">
                  <c:v>96</c:v>
                </c:pt>
                <c:pt idx="9239">
                  <c:v>96</c:v>
                </c:pt>
                <c:pt idx="9240">
                  <c:v>96</c:v>
                </c:pt>
                <c:pt idx="9241">
                  <c:v>96</c:v>
                </c:pt>
                <c:pt idx="9242">
                  <c:v>96</c:v>
                </c:pt>
                <c:pt idx="9243">
                  <c:v>96</c:v>
                </c:pt>
                <c:pt idx="9244">
                  <c:v>96</c:v>
                </c:pt>
                <c:pt idx="9245">
                  <c:v>96</c:v>
                </c:pt>
                <c:pt idx="9246">
                  <c:v>96</c:v>
                </c:pt>
                <c:pt idx="9247">
                  <c:v>96</c:v>
                </c:pt>
                <c:pt idx="9248">
                  <c:v>96</c:v>
                </c:pt>
                <c:pt idx="9249">
                  <c:v>96</c:v>
                </c:pt>
                <c:pt idx="9250">
                  <c:v>96</c:v>
                </c:pt>
                <c:pt idx="9251">
                  <c:v>96</c:v>
                </c:pt>
                <c:pt idx="9252">
                  <c:v>96</c:v>
                </c:pt>
                <c:pt idx="9253">
                  <c:v>96</c:v>
                </c:pt>
                <c:pt idx="9254">
                  <c:v>96</c:v>
                </c:pt>
                <c:pt idx="9255">
                  <c:v>96</c:v>
                </c:pt>
                <c:pt idx="9256">
                  <c:v>96</c:v>
                </c:pt>
                <c:pt idx="9257">
                  <c:v>96</c:v>
                </c:pt>
                <c:pt idx="9258">
                  <c:v>96</c:v>
                </c:pt>
                <c:pt idx="9259">
                  <c:v>96</c:v>
                </c:pt>
                <c:pt idx="9260">
                  <c:v>96</c:v>
                </c:pt>
                <c:pt idx="9261">
                  <c:v>96</c:v>
                </c:pt>
                <c:pt idx="9262">
                  <c:v>96</c:v>
                </c:pt>
                <c:pt idx="9263">
                  <c:v>96</c:v>
                </c:pt>
                <c:pt idx="9264">
                  <c:v>96</c:v>
                </c:pt>
                <c:pt idx="9265">
                  <c:v>96</c:v>
                </c:pt>
                <c:pt idx="9266">
                  <c:v>96</c:v>
                </c:pt>
                <c:pt idx="9267">
                  <c:v>96</c:v>
                </c:pt>
                <c:pt idx="9268">
                  <c:v>96</c:v>
                </c:pt>
                <c:pt idx="9269">
                  <c:v>96</c:v>
                </c:pt>
                <c:pt idx="9270">
                  <c:v>96</c:v>
                </c:pt>
                <c:pt idx="9271">
                  <c:v>96</c:v>
                </c:pt>
                <c:pt idx="9272">
                  <c:v>96</c:v>
                </c:pt>
                <c:pt idx="9273">
                  <c:v>96</c:v>
                </c:pt>
                <c:pt idx="9274">
                  <c:v>96</c:v>
                </c:pt>
                <c:pt idx="9275">
                  <c:v>96</c:v>
                </c:pt>
                <c:pt idx="9276">
                  <c:v>96</c:v>
                </c:pt>
                <c:pt idx="9277">
                  <c:v>96</c:v>
                </c:pt>
                <c:pt idx="9278">
                  <c:v>96</c:v>
                </c:pt>
                <c:pt idx="9279">
                  <c:v>96</c:v>
                </c:pt>
                <c:pt idx="9280">
                  <c:v>96</c:v>
                </c:pt>
                <c:pt idx="9281">
                  <c:v>96</c:v>
                </c:pt>
                <c:pt idx="9282">
                  <c:v>96</c:v>
                </c:pt>
                <c:pt idx="9283">
                  <c:v>96</c:v>
                </c:pt>
                <c:pt idx="9284">
                  <c:v>96</c:v>
                </c:pt>
                <c:pt idx="9285">
                  <c:v>96</c:v>
                </c:pt>
                <c:pt idx="9286">
                  <c:v>96</c:v>
                </c:pt>
                <c:pt idx="9287">
                  <c:v>96</c:v>
                </c:pt>
                <c:pt idx="9288">
                  <c:v>96</c:v>
                </c:pt>
                <c:pt idx="9289">
                  <c:v>96</c:v>
                </c:pt>
                <c:pt idx="9290">
                  <c:v>96</c:v>
                </c:pt>
                <c:pt idx="9291">
                  <c:v>96</c:v>
                </c:pt>
                <c:pt idx="9292">
                  <c:v>96</c:v>
                </c:pt>
                <c:pt idx="9293">
                  <c:v>96</c:v>
                </c:pt>
                <c:pt idx="9294">
                  <c:v>96</c:v>
                </c:pt>
                <c:pt idx="9295">
                  <c:v>96</c:v>
                </c:pt>
                <c:pt idx="9296">
                  <c:v>96</c:v>
                </c:pt>
                <c:pt idx="9297">
                  <c:v>96</c:v>
                </c:pt>
                <c:pt idx="9298">
                  <c:v>96</c:v>
                </c:pt>
                <c:pt idx="9299">
                  <c:v>96</c:v>
                </c:pt>
                <c:pt idx="9300">
                  <c:v>96</c:v>
                </c:pt>
                <c:pt idx="9301">
                  <c:v>96</c:v>
                </c:pt>
                <c:pt idx="9302">
                  <c:v>96</c:v>
                </c:pt>
                <c:pt idx="9303">
                  <c:v>96</c:v>
                </c:pt>
                <c:pt idx="9304">
                  <c:v>96</c:v>
                </c:pt>
                <c:pt idx="9305">
                  <c:v>96</c:v>
                </c:pt>
                <c:pt idx="9306">
                  <c:v>96</c:v>
                </c:pt>
                <c:pt idx="9307">
                  <c:v>96</c:v>
                </c:pt>
                <c:pt idx="9308">
                  <c:v>96</c:v>
                </c:pt>
                <c:pt idx="9309">
                  <c:v>96</c:v>
                </c:pt>
                <c:pt idx="9310">
                  <c:v>96</c:v>
                </c:pt>
                <c:pt idx="9311">
                  <c:v>96</c:v>
                </c:pt>
                <c:pt idx="9312">
                  <c:v>96</c:v>
                </c:pt>
                <c:pt idx="9313">
                  <c:v>96</c:v>
                </c:pt>
                <c:pt idx="9314">
                  <c:v>96</c:v>
                </c:pt>
                <c:pt idx="9315">
                  <c:v>96</c:v>
                </c:pt>
                <c:pt idx="9316">
                  <c:v>96</c:v>
                </c:pt>
                <c:pt idx="9317">
                  <c:v>96</c:v>
                </c:pt>
                <c:pt idx="9318">
                  <c:v>96</c:v>
                </c:pt>
                <c:pt idx="9319">
                  <c:v>96</c:v>
                </c:pt>
                <c:pt idx="9320">
                  <c:v>96</c:v>
                </c:pt>
                <c:pt idx="9321">
                  <c:v>96</c:v>
                </c:pt>
                <c:pt idx="9322">
                  <c:v>96</c:v>
                </c:pt>
                <c:pt idx="9323">
                  <c:v>96</c:v>
                </c:pt>
                <c:pt idx="9324">
                  <c:v>96</c:v>
                </c:pt>
                <c:pt idx="9325">
                  <c:v>96</c:v>
                </c:pt>
                <c:pt idx="9326">
                  <c:v>96</c:v>
                </c:pt>
                <c:pt idx="9327">
                  <c:v>96</c:v>
                </c:pt>
                <c:pt idx="9328">
                  <c:v>96</c:v>
                </c:pt>
                <c:pt idx="9329">
                  <c:v>96</c:v>
                </c:pt>
                <c:pt idx="9330">
                  <c:v>96</c:v>
                </c:pt>
                <c:pt idx="9331">
                  <c:v>96</c:v>
                </c:pt>
                <c:pt idx="9332">
                  <c:v>96</c:v>
                </c:pt>
                <c:pt idx="9333">
                  <c:v>96</c:v>
                </c:pt>
                <c:pt idx="9334">
                  <c:v>96</c:v>
                </c:pt>
                <c:pt idx="9335">
                  <c:v>96</c:v>
                </c:pt>
                <c:pt idx="9336">
                  <c:v>96</c:v>
                </c:pt>
                <c:pt idx="9337">
                  <c:v>96</c:v>
                </c:pt>
                <c:pt idx="9338">
                  <c:v>96</c:v>
                </c:pt>
                <c:pt idx="9339">
                  <c:v>96</c:v>
                </c:pt>
                <c:pt idx="9340">
                  <c:v>96</c:v>
                </c:pt>
                <c:pt idx="9341">
                  <c:v>96</c:v>
                </c:pt>
                <c:pt idx="9342">
                  <c:v>96</c:v>
                </c:pt>
                <c:pt idx="9343">
                  <c:v>96</c:v>
                </c:pt>
                <c:pt idx="9344">
                  <c:v>96</c:v>
                </c:pt>
                <c:pt idx="9345">
                  <c:v>96</c:v>
                </c:pt>
                <c:pt idx="9346">
                  <c:v>96</c:v>
                </c:pt>
                <c:pt idx="9347">
                  <c:v>96</c:v>
                </c:pt>
                <c:pt idx="9348">
                  <c:v>96</c:v>
                </c:pt>
                <c:pt idx="9349">
                  <c:v>96</c:v>
                </c:pt>
                <c:pt idx="9350">
                  <c:v>96</c:v>
                </c:pt>
                <c:pt idx="9351">
                  <c:v>96</c:v>
                </c:pt>
                <c:pt idx="9352">
                  <c:v>96</c:v>
                </c:pt>
                <c:pt idx="9353">
                  <c:v>96</c:v>
                </c:pt>
                <c:pt idx="9354">
                  <c:v>96</c:v>
                </c:pt>
                <c:pt idx="9355">
                  <c:v>96</c:v>
                </c:pt>
                <c:pt idx="9356">
                  <c:v>96</c:v>
                </c:pt>
                <c:pt idx="9357">
                  <c:v>96</c:v>
                </c:pt>
                <c:pt idx="9358">
                  <c:v>96</c:v>
                </c:pt>
                <c:pt idx="9359">
                  <c:v>96</c:v>
                </c:pt>
                <c:pt idx="9360">
                  <c:v>96</c:v>
                </c:pt>
                <c:pt idx="9361">
                  <c:v>96</c:v>
                </c:pt>
                <c:pt idx="9362">
                  <c:v>96</c:v>
                </c:pt>
                <c:pt idx="9363">
                  <c:v>96</c:v>
                </c:pt>
                <c:pt idx="9364">
                  <c:v>96</c:v>
                </c:pt>
                <c:pt idx="9365">
                  <c:v>96</c:v>
                </c:pt>
                <c:pt idx="9366">
                  <c:v>96</c:v>
                </c:pt>
                <c:pt idx="9367">
                  <c:v>96</c:v>
                </c:pt>
                <c:pt idx="9368">
                  <c:v>96</c:v>
                </c:pt>
                <c:pt idx="9369">
                  <c:v>96</c:v>
                </c:pt>
                <c:pt idx="9370">
                  <c:v>96</c:v>
                </c:pt>
                <c:pt idx="9371">
                  <c:v>96</c:v>
                </c:pt>
                <c:pt idx="9372">
                  <c:v>96</c:v>
                </c:pt>
                <c:pt idx="9373">
                  <c:v>96</c:v>
                </c:pt>
                <c:pt idx="9374">
                  <c:v>96</c:v>
                </c:pt>
                <c:pt idx="9375">
                  <c:v>96</c:v>
                </c:pt>
                <c:pt idx="9376">
                  <c:v>96</c:v>
                </c:pt>
                <c:pt idx="9377">
                  <c:v>96</c:v>
                </c:pt>
                <c:pt idx="9378">
                  <c:v>96</c:v>
                </c:pt>
                <c:pt idx="9379">
                  <c:v>96</c:v>
                </c:pt>
                <c:pt idx="9380">
                  <c:v>96</c:v>
                </c:pt>
                <c:pt idx="9381">
                  <c:v>96</c:v>
                </c:pt>
                <c:pt idx="9382">
                  <c:v>96</c:v>
                </c:pt>
                <c:pt idx="9383">
                  <c:v>96</c:v>
                </c:pt>
                <c:pt idx="9384">
                  <c:v>96</c:v>
                </c:pt>
                <c:pt idx="9385">
                  <c:v>96</c:v>
                </c:pt>
                <c:pt idx="9386">
                  <c:v>96</c:v>
                </c:pt>
                <c:pt idx="9387">
                  <c:v>96</c:v>
                </c:pt>
                <c:pt idx="9388">
                  <c:v>96</c:v>
                </c:pt>
                <c:pt idx="9389">
                  <c:v>96</c:v>
                </c:pt>
                <c:pt idx="9390">
                  <c:v>96</c:v>
                </c:pt>
                <c:pt idx="9391">
                  <c:v>96</c:v>
                </c:pt>
                <c:pt idx="9392">
                  <c:v>96</c:v>
                </c:pt>
                <c:pt idx="9393">
                  <c:v>96</c:v>
                </c:pt>
                <c:pt idx="9394">
                  <c:v>96</c:v>
                </c:pt>
                <c:pt idx="9395">
                  <c:v>96</c:v>
                </c:pt>
                <c:pt idx="9396">
                  <c:v>96</c:v>
                </c:pt>
                <c:pt idx="9397">
                  <c:v>96</c:v>
                </c:pt>
                <c:pt idx="9398">
                  <c:v>96</c:v>
                </c:pt>
                <c:pt idx="9399">
                  <c:v>96</c:v>
                </c:pt>
                <c:pt idx="9400">
                  <c:v>96</c:v>
                </c:pt>
                <c:pt idx="9401">
                  <c:v>96</c:v>
                </c:pt>
                <c:pt idx="9402">
                  <c:v>96</c:v>
                </c:pt>
                <c:pt idx="9403">
                  <c:v>96</c:v>
                </c:pt>
                <c:pt idx="9404">
                  <c:v>96</c:v>
                </c:pt>
                <c:pt idx="9405">
                  <c:v>96</c:v>
                </c:pt>
                <c:pt idx="9406">
                  <c:v>96</c:v>
                </c:pt>
                <c:pt idx="9407">
                  <c:v>96</c:v>
                </c:pt>
                <c:pt idx="9408">
                  <c:v>96</c:v>
                </c:pt>
                <c:pt idx="9409">
                  <c:v>96</c:v>
                </c:pt>
                <c:pt idx="9410">
                  <c:v>96</c:v>
                </c:pt>
                <c:pt idx="9411">
                  <c:v>96</c:v>
                </c:pt>
                <c:pt idx="9412">
                  <c:v>96</c:v>
                </c:pt>
                <c:pt idx="9413">
                  <c:v>96</c:v>
                </c:pt>
                <c:pt idx="9414">
                  <c:v>96</c:v>
                </c:pt>
                <c:pt idx="9415">
                  <c:v>96</c:v>
                </c:pt>
                <c:pt idx="9416">
                  <c:v>96</c:v>
                </c:pt>
                <c:pt idx="9417">
                  <c:v>96</c:v>
                </c:pt>
                <c:pt idx="9418">
                  <c:v>96</c:v>
                </c:pt>
                <c:pt idx="9419">
                  <c:v>96</c:v>
                </c:pt>
                <c:pt idx="9420">
                  <c:v>96</c:v>
                </c:pt>
                <c:pt idx="9421">
                  <c:v>96</c:v>
                </c:pt>
                <c:pt idx="9422">
                  <c:v>96</c:v>
                </c:pt>
                <c:pt idx="9423">
                  <c:v>96</c:v>
                </c:pt>
                <c:pt idx="9424">
                  <c:v>96</c:v>
                </c:pt>
                <c:pt idx="9425">
                  <c:v>96</c:v>
                </c:pt>
                <c:pt idx="9426">
                  <c:v>96</c:v>
                </c:pt>
                <c:pt idx="9427">
                  <c:v>96</c:v>
                </c:pt>
                <c:pt idx="9428">
                  <c:v>96</c:v>
                </c:pt>
                <c:pt idx="9429">
                  <c:v>96</c:v>
                </c:pt>
                <c:pt idx="9430">
                  <c:v>96</c:v>
                </c:pt>
                <c:pt idx="9431">
                  <c:v>96</c:v>
                </c:pt>
                <c:pt idx="9432">
                  <c:v>96</c:v>
                </c:pt>
                <c:pt idx="9433">
                  <c:v>96</c:v>
                </c:pt>
                <c:pt idx="9434">
                  <c:v>96</c:v>
                </c:pt>
                <c:pt idx="9435">
                  <c:v>96</c:v>
                </c:pt>
                <c:pt idx="9436">
                  <c:v>96</c:v>
                </c:pt>
                <c:pt idx="9437">
                  <c:v>96</c:v>
                </c:pt>
                <c:pt idx="9438">
                  <c:v>96</c:v>
                </c:pt>
                <c:pt idx="9439">
                  <c:v>96</c:v>
                </c:pt>
                <c:pt idx="9440">
                  <c:v>96</c:v>
                </c:pt>
                <c:pt idx="9441">
                  <c:v>96</c:v>
                </c:pt>
                <c:pt idx="9442">
                  <c:v>96</c:v>
                </c:pt>
                <c:pt idx="9443">
                  <c:v>96</c:v>
                </c:pt>
                <c:pt idx="9444">
                  <c:v>96</c:v>
                </c:pt>
                <c:pt idx="9445">
                  <c:v>96</c:v>
                </c:pt>
                <c:pt idx="9446">
                  <c:v>96</c:v>
                </c:pt>
                <c:pt idx="9447">
                  <c:v>96</c:v>
                </c:pt>
                <c:pt idx="9448">
                  <c:v>96</c:v>
                </c:pt>
                <c:pt idx="9449">
                  <c:v>96</c:v>
                </c:pt>
                <c:pt idx="9450">
                  <c:v>96</c:v>
                </c:pt>
                <c:pt idx="9451">
                  <c:v>96</c:v>
                </c:pt>
                <c:pt idx="9452">
                  <c:v>96</c:v>
                </c:pt>
                <c:pt idx="9453">
                  <c:v>96</c:v>
                </c:pt>
                <c:pt idx="9454">
                  <c:v>96</c:v>
                </c:pt>
                <c:pt idx="9455">
                  <c:v>96</c:v>
                </c:pt>
                <c:pt idx="9456">
                  <c:v>96</c:v>
                </c:pt>
                <c:pt idx="9457">
                  <c:v>96</c:v>
                </c:pt>
                <c:pt idx="9458">
                  <c:v>96</c:v>
                </c:pt>
                <c:pt idx="9459">
                  <c:v>96</c:v>
                </c:pt>
                <c:pt idx="9460">
                  <c:v>96</c:v>
                </c:pt>
                <c:pt idx="9461">
                  <c:v>96</c:v>
                </c:pt>
                <c:pt idx="9462">
                  <c:v>96</c:v>
                </c:pt>
                <c:pt idx="9463">
                  <c:v>96</c:v>
                </c:pt>
                <c:pt idx="9464">
                  <c:v>96</c:v>
                </c:pt>
                <c:pt idx="9465">
                  <c:v>96</c:v>
                </c:pt>
                <c:pt idx="9466">
                  <c:v>96</c:v>
                </c:pt>
                <c:pt idx="9467">
                  <c:v>96</c:v>
                </c:pt>
                <c:pt idx="9468">
                  <c:v>96</c:v>
                </c:pt>
                <c:pt idx="9469">
                  <c:v>96</c:v>
                </c:pt>
                <c:pt idx="9470">
                  <c:v>96</c:v>
                </c:pt>
                <c:pt idx="9471">
                  <c:v>96</c:v>
                </c:pt>
                <c:pt idx="9472">
                  <c:v>96</c:v>
                </c:pt>
                <c:pt idx="9473">
                  <c:v>96</c:v>
                </c:pt>
                <c:pt idx="9474">
                  <c:v>96</c:v>
                </c:pt>
                <c:pt idx="9475">
                  <c:v>96</c:v>
                </c:pt>
                <c:pt idx="9476">
                  <c:v>96</c:v>
                </c:pt>
                <c:pt idx="9477">
                  <c:v>96</c:v>
                </c:pt>
                <c:pt idx="9478">
                  <c:v>96</c:v>
                </c:pt>
                <c:pt idx="9479">
                  <c:v>96</c:v>
                </c:pt>
                <c:pt idx="9480">
                  <c:v>96</c:v>
                </c:pt>
                <c:pt idx="9481">
                  <c:v>96</c:v>
                </c:pt>
                <c:pt idx="9482">
                  <c:v>96</c:v>
                </c:pt>
                <c:pt idx="9483">
                  <c:v>96</c:v>
                </c:pt>
                <c:pt idx="9484">
                  <c:v>96</c:v>
                </c:pt>
                <c:pt idx="9485">
                  <c:v>96</c:v>
                </c:pt>
                <c:pt idx="9486">
                  <c:v>96</c:v>
                </c:pt>
                <c:pt idx="9487">
                  <c:v>96</c:v>
                </c:pt>
                <c:pt idx="9488">
                  <c:v>96</c:v>
                </c:pt>
                <c:pt idx="9489">
                  <c:v>96</c:v>
                </c:pt>
                <c:pt idx="9490">
                  <c:v>96</c:v>
                </c:pt>
                <c:pt idx="9491">
                  <c:v>96</c:v>
                </c:pt>
                <c:pt idx="9492">
                  <c:v>96</c:v>
                </c:pt>
                <c:pt idx="9493">
                  <c:v>96</c:v>
                </c:pt>
                <c:pt idx="9494">
                  <c:v>96</c:v>
                </c:pt>
                <c:pt idx="9495">
                  <c:v>96</c:v>
                </c:pt>
                <c:pt idx="9496">
                  <c:v>96</c:v>
                </c:pt>
                <c:pt idx="9497">
                  <c:v>96</c:v>
                </c:pt>
                <c:pt idx="9498">
                  <c:v>96</c:v>
                </c:pt>
                <c:pt idx="9499">
                  <c:v>96</c:v>
                </c:pt>
                <c:pt idx="9500">
                  <c:v>96</c:v>
                </c:pt>
                <c:pt idx="9501">
                  <c:v>96</c:v>
                </c:pt>
                <c:pt idx="9502">
                  <c:v>96</c:v>
                </c:pt>
                <c:pt idx="9503">
                  <c:v>96</c:v>
                </c:pt>
                <c:pt idx="9504">
                  <c:v>96</c:v>
                </c:pt>
                <c:pt idx="9505">
                  <c:v>96</c:v>
                </c:pt>
                <c:pt idx="9506">
                  <c:v>96</c:v>
                </c:pt>
                <c:pt idx="9507">
                  <c:v>96</c:v>
                </c:pt>
                <c:pt idx="9508">
                  <c:v>96</c:v>
                </c:pt>
                <c:pt idx="9509">
                  <c:v>96</c:v>
                </c:pt>
                <c:pt idx="9510">
                  <c:v>96</c:v>
                </c:pt>
                <c:pt idx="9511">
                  <c:v>96</c:v>
                </c:pt>
                <c:pt idx="9512">
                  <c:v>96</c:v>
                </c:pt>
                <c:pt idx="9513">
                  <c:v>96</c:v>
                </c:pt>
                <c:pt idx="9514">
                  <c:v>96</c:v>
                </c:pt>
                <c:pt idx="9515">
                  <c:v>96</c:v>
                </c:pt>
                <c:pt idx="9516">
                  <c:v>96</c:v>
                </c:pt>
                <c:pt idx="9517">
                  <c:v>96</c:v>
                </c:pt>
                <c:pt idx="9518">
                  <c:v>96</c:v>
                </c:pt>
                <c:pt idx="9519">
                  <c:v>96</c:v>
                </c:pt>
                <c:pt idx="9520">
                  <c:v>96</c:v>
                </c:pt>
                <c:pt idx="9521">
                  <c:v>96</c:v>
                </c:pt>
                <c:pt idx="9522">
                  <c:v>96</c:v>
                </c:pt>
                <c:pt idx="9523">
                  <c:v>96</c:v>
                </c:pt>
                <c:pt idx="9524">
                  <c:v>96</c:v>
                </c:pt>
                <c:pt idx="9525">
                  <c:v>96</c:v>
                </c:pt>
                <c:pt idx="9526">
                  <c:v>96</c:v>
                </c:pt>
                <c:pt idx="9527">
                  <c:v>96</c:v>
                </c:pt>
                <c:pt idx="9528">
                  <c:v>96</c:v>
                </c:pt>
                <c:pt idx="9529">
                  <c:v>96</c:v>
                </c:pt>
                <c:pt idx="9530">
                  <c:v>96</c:v>
                </c:pt>
                <c:pt idx="9531">
                  <c:v>96</c:v>
                </c:pt>
                <c:pt idx="9532">
                  <c:v>96</c:v>
                </c:pt>
                <c:pt idx="9533">
                  <c:v>96</c:v>
                </c:pt>
                <c:pt idx="9534">
                  <c:v>96</c:v>
                </c:pt>
                <c:pt idx="9535">
                  <c:v>96</c:v>
                </c:pt>
                <c:pt idx="9536">
                  <c:v>96</c:v>
                </c:pt>
                <c:pt idx="9537">
                  <c:v>96</c:v>
                </c:pt>
                <c:pt idx="9538">
                  <c:v>96</c:v>
                </c:pt>
                <c:pt idx="9539">
                  <c:v>96</c:v>
                </c:pt>
                <c:pt idx="9540">
                  <c:v>96</c:v>
                </c:pt>
                <c:pt idx="9541">
                  <c:v>96</c:v>
                </c:pt>
                <c:pt idx="9542">
                  <c:v>96</c:v>
                </c:pt>
                <c:pt idx="9543">
                  <c:v>96</c:v>
                </c:pt>
                <c:pt idx="9544">
                  <c:v>96</c:v>
                </c:pt>
                <c:pt idx="9545">
                  <c:v>96</c:v>
                </c:pt>
                <c:pt idx="9546">
                  <c:v>96</c:v>
                </c:pt>
                <c:pt idx="9547">
                  <c:v>96</c:v>
                </c:pt>
                <c:pt idx="9548">
                  <c:v>96</c:v>
                </c:pt>
                <c:pt idx="9549">
                  <c:v>96</c:v>
                </c:pt>
                <c:pt idx="9550">
                  <c:v>96</c:v>
                </c:pt>
                <c:pt idx="9551">
                  <c:v>96</c:v>
                </c:pt>
                <c:pt idx="9552">
                  <c:v>96</c:v>
                </c:pt>
                <c:pt idx="9553">
                  <c:v>96</c:v>
                </c:pt>
                <c:pt idx="9554">
                  <c:v>96</c:v>
                </c:pt>
                <c:pt idx="9555">
                  <c:v>96</c:v>
                </c:pt>
                <c:pt idx="9556">
                  <c:v>96</c:v>
                </c:pt>
                <c:pt idx="9557">
                  <c:v>96</c:v>
                </c:pt>
                <c:pt idx="9558">
                  <c:v>96</c:v>
                </c:pt>
                <c:pt idx="9559">
                  <c:v>96</c:v>
                </c:pt>
                <c:pt idx="9560">
                  <c:v>96</c:v>
                </c:pt>
                <c:pt idx="9561">
                  <c:v>96</c:v>
                </c:pt>
                <c:pt idx="9562">
                  <c:v>96</c:v>
                </c:pt>
                <c:pt idx="9563">
                  <c:v>96</c:v>
                </c:pt>
                <c:pt idx="9564">
                  <c:v>96</c:v>
                </c:pt>
                <c:pt idx="9565">
                  <c:v>96</c:v>
                </c:pt>
                <c:pt idx="9566">
                  <c:v>96</c:v>
                </c:pt>
                <c:pt idx="9567">
                  <c:v>96</c:v>
                </c:pt>
                <c:pt idx="9568">
                  <c:v>96</c:v>
                </c:pt>
                <c:pt idx="9569">
                  <c:v>96</c:v>
                </c:pt>
                <c:pt idx="9570">
                  <c:v>96</c:v>
                </c:pt>
                <c:pt idx="9571">
                  <c:v>96</c:v>
                </c:pt>
                <c:pt idx="9572">
                  <c:v>96</c:v>
                </c:pt>
                <c:pt idx="9573">
                  <c:v>96</c:v>
                </c:pt>
                <c:pt idx="9574">
                  <c:v>96</c:v>
                </c:pt>
                <c:pt idx="9575">
                  <c:v>96</c:v>
                </c:pt>
                <c:pt idx="9576">
                  <c:v>96</c:v>
                </c:pt>
                <c:pt idx="9577">
                  <c:v>96</c:v>
                </c:pt>
                <c:pt idx="9578">
                  <c:v>96</c:v>
                </c:pt>
                <c:pt idx="9579">
                  <c:v>96</c:v>
                </c:pt>
                <c:pt idx="9580">
                  <c:v>96</c:v>
                </c:pt>
                <c:pt idx="9581">
                  <c:v>96</c:v>
                </c:pt>
                <c:pt idx="9582">
                  <c:v>96</c:v>
                </c:pt>
                <c:pt idx="9583">
                  <c:v>96</c:v>
                </c:pt>
                <c:pt idx="9584">
                  <c:v>96</c:v>
                </c:pt>
                <c:pt idx="9585">
                  <c:v>96</c:v>
                </c:pt>
                <c:pt idx="9586">
                  <c:v>96</c:v>
                </c:pt>
                <c:pt idx="9587">
                  <c:v>96</c:v>
                </c:pt>
                <c:pt idx="9588">
                  <c:v>96</c:v>
                </c:pt>
                <c:pt idx="9589">
                  <c:v>96</c:v>
                </c:pt>
                <c:pt idx="9590">
                  <c:v>96</c:v>
                </c:pt>
                <c:pt idx="9591">
                  <c:v>96</c:v>
                </c:pt>
                <c:pt idx="9592">
                  <c:v>96</c:v>
                </c:pt>
                <c:pt idx="9593">
                  <c:v>96</c:v>
                </c:pt>
                <c:pt idx="9594">
                  <c:v>96</c:v>
                </c:pt>
                <c:pt idx="9595">
                  <c:v>96</c:v>
                </c:pt>
                <c:pt idx="9596">
                  <c:v>96</c:v>
                </c:pt>
                <c:pt idx="9597">
                  <c:v>96</c:v>
                </c:pt>
                <c:pt idx="9598">
                  <c:v>96</c:v>
                </c:pt>
                <c:pt idx="9599">
                  <c:v>96</c:v>
                </c:pt>
                <c:pt idx="9600">
                  <c:v>96</c:v>
                </c:pt>
                <c:pt idx="9601">
                  <c:v>96</c:v>
                </c:pt>
                <c:pt idx="9602">
                  <c:v>96</c:v>
                </c:pt>
                <c:pt idx="9603">
                  <c:v>96</c:v>
                </c:pt>
                <c:pt idx="9604">
                  <c:v>96</c:v>
                </c:pt>
                <c:pt idx="9605">
                  <c:v>96</c:v>
                </c:pt>
                <c:pt idx="9606">
                  <c:v>96</c:v>
                </c:pt>
                <c:pt idx="9607">
                  <c:v>96</c:v>
                </c:pt>
                <c:pt idx="9608">
                  <c:v>96</c:v>
                </c:pt>
                <c:pt idx="9609">
                  <c:v>96</c:v>
                </c:pt>
                <c:pt idx="9610">
                  <c:v>96</c:v>
                </c:pt>
                <c:pt idx="9611">
                  <c:v>96</c:v>
                </c:pt>
                <c:pt idx="9612">
                  <c:v>96</c:v>
                </c:pt>
                <c:pt idx="9613">
                  <c:v>96</c:v>
                </c:pt>
                <c:pt idx="9614">
                  <c:v>96</c:v>
                </c:pt>
                <c:pt idx="9615">
                  <c:v>96</c:v>
                </c:pt>
                <c:pt idx="9616">
                  <c:v>96</c:v>
                </c:pt>
                <c:pt idx="9617">
                  <c:v>96</c:v>
                </c:pt>
                <c:pt idx="9618">
                  <c:v>96</c:v>
                </c:pt>
                <c:pt idx="9619">
                  <c:v>96</c:v>
                </c:pt>
                <c:pt idx="9620">
                  <c:v>96</c:v>
                </c:pt>
                <c:pt idx="9621">
                  <c:v>96</c:v>
                </c:pt>
                <c:pt idx="9622">
                  <c:v>96</c:v>
                </c:pt>
                <c:pt idx="9623">
                  <c:v>96</c:v>
                </c:pt>
                <c:pt idx="9624">
                  <c:v>96</c:v>
                </c:pt>
                <c:pt idx="9625">
                  <c:v>96</c:v>
                </c:pt>
                <c:pt idx="9626">
                  <c:v>96</c:v>
                </c:pt>
                <c:pt idx="9627">
                  <c:v>96</c:v>
                </c:pt>
                <c:pt idx="9628">
                  <c:v>96</c:v>
                </c:pt>
                <c:pt idx="9629">
                  <c:v>96</c:v>
                </c:pt>
                <c:pt idx="9630">
                  <c:v>96</c:v>
                </c:pt>
                <c:pt idx="9631">
                  <c:v>96</c:v>
                </c:pt>
                <c:pt idx="9632">
                  <c:v>96</c:v>
                </c:pt>
                <c:pt idx="9633">
                  <c:v>96</c:v>
                </c:pt>
                <c:pt idx="9634">
                  <c:v>96</c:v>
                </c:pt>
                <c:pt idx="9635">
                  <c:v>96</c:v>
                </c:pt>
                <c:pt idx="9636">
                  <c:v>96</c:v>
                </c:pt>
                <c:pt idx="9637">
                  <c:v>96</c:v>
                </c:pt>
                <c:pt idx="9638">
                  <c:v>96</c:v>
                </c:pt>
                <c:pt idx="9639">
                  <c:v>96</c:v>
                </c:pt>
                <c:pt idx="9640">
                  <c:v>96</c:v>
                </c:pt>
                <c:pt idx="9641">
                  <c:v>96</c:v>
                </c:pt>
                <c:pt idx="9642">
                  <c:v>96</c:v>
                </c:pt>
                <c:pt idx="9643">
                  <c:v>96</c:v>
                </c:pt>
                <c:pt idx="9644">
                  <c:v>96</c:v>
                </c:pt>
                <c:pt idx="9645">
                  <c:v>96</c:v>
                </c:pt>
                <c:pt idx="9646">
                  <c:v>96</c:v>
                </c:pt>
                <c:pt idx="9647">
                  <c:v>96</c:v>
                </c:pt>
                <c:pt idx="9648">
                  <c:v>96</c:v>
                </c:pt>
                <c:pt idx="9649">
                  <c:v>96</c:v>
                </c:pt>
                <c:pt idx="9650">
                  <c:v>96</c:v>
                </c:pt>
                <c:pt idx="9651">
                  <c:v>96</c:v>
                </c:pt>
                <c:pt idx="9652">
                  <c:v>96</c:v>
                </c:pt>
                <c:pt idx="9653">
                  <c:v>96</c:v>
                </c:pt>
                <c:pt idx="9654">
                  <c:v>96</c:v>
                </c:pt>
                <c:pt idx="9655">
                  <c:v>96</c:v>
                </c:pt>
                <c:pt idx="9656">
                  <c:v>96</c:v>
                </c:pt>
                <c:pt idx="9657">
                  <c:v>96</c:v>
                </c:pt>
                <c:pt idx="9658">
                  <c:v>96</c:v>
                </c:pt>
                <c:pt idx="9659">
                  <c:v>96</c:v>
                </c:pt>
                <c:pt idx="9660">
                  <c:v>96</c:v>
                </c:pt>
                <c:pt idx="9661">
                  <c:v>96</c:v>
                </c:pt>
                <c:pt idx="9662">
                  <c:v>96</c:v>
                </c:pt>
                <c:pt idx="9663">
                  <c:v>96</c:v>
                </c:pt>
                <c:pt idx="9664">
                  <c:v>96</c:v>
                </c:pt>
                <c:pt idx="9665">
                  <c:v>96</c:v>
                </c:pt>
                <c:pt idx="9666">
                  <c:v>96</c:v>
                </c:pt>
                <c:pt idx="9667">
                  <c:v>96</c:v>
                </c:pt>
                <c:pt idx="9668">
                  <c:v>96</c:v>
                </c:pt>
                <c:pt idx="9669">
                  <c:v>96</c:v>
                </c:pt>
                <c:pt idx="9670">
                  <c:v>96</c:v>
                </c:pt>
                <c:pt idx="9671">
                  <c:v>96</c:v>
                </c:pt>
                <c:pt idx="9672">
                  <c:v>96</c:v>
                </c:pt>
                <c:pt idx="9673">
                  <c:v>96</c:v>
                </c:pt>
                <c:pt idx="9674">
                  <c:v>96</c:v>
                </c:pt>
                <c:pt idx="9675">
                  <c:v>96</c:v>
                </c:pt>
                <c:pt idx="9676">
                  <c:v>96</c:v>
                </c:pt>
                <c:pt idx="9677">
                  <c:v>96</c:v>
                </c:pt>
                <c:pt idx="9678">
                  <c:v>96</c:v>
                </c:pt>
                <c:pt idx="9679">
                  <c:v>96</c:v>
                </c:pt>
                <c:pt idx="9680">
                  <c:v>96</c:v>
                </c:pt>
                <c:pt idx="9681">
                  <c:v>96</c:v>
                </c:pt>
                <c:pt idx="9682">
                  <c:v>96</c:v>
                </c:pt>
                <c:pt idx="9683">
                  <c:v>96</c:v>
                </c:pt>
                <c:pt idx="9684">
                  <c:v>96</c:v>
                </c:pt>
                <c:pt idx="9685">
                  <c:v>96</c:v>
                </c:pt>
                <c:pt idx="9686">
                  <c:v>96</c:v>
                </c:pt>
                <c:pt idx="9687">
                  <c:v>96</c:v>
                </c:pt>
                <c:pt idx="9688">
                  <c:v>96</c:v>
                </c:pt>
                <c:pt idx="9689">
                  <c:v>96</c:v>
                </c:pt>
                <c:pt idx="9690">
                  <c:v>96</c:v>
                </c:pt>
                <c:pt idx="9691">
                  <c:v>96</c:v>
                </c:pt>
                <c:pt idx="9692">
                  <c:v>96</c:v>
                </c:pt>
                <c:pt idx="9693">
                  <c:v>96</c:v>
                </c:pt>
                <c:pt idx="9694">
                  <c:v>96</c:v>
                </c:pt>
                <c:pt idx="9695">
                  <c:v>96</c:v>
                </c:pt>
                <c:pt idx="9696">
                  <c:v>96</c:v>
                </c:pt>
                <c:pt idx="9697">
                  <c:v>96</c:v>
                </c:pt>
                <c:pt idx="9698">
                  <c:v>96</c:v>
                </c:pt>
                <c:pt idx="9699">
                  <c:v>96</c:v>
                </c:pt>
                <c:pt idx="9700">
                  <c:v>96</c:v>
                </c:pt>
                <c:pt idx="9701">
                  <c:v>96</c:v>
                </c:pt>
                <c:pt idx="9702">
                  <c:v>96</c:v>
                </c:pt>
                <c:pt idx="9703">
                  <c:v>96</c:v>
                </c:pt>
                <c:pt idx="9704">
                  <c:v>96</c:v>
                </c:pt>
                <c:pt idx="9705">
                  <c:v>96</c:v>
                </c:pt>
                <c:pt idx="9706">
                  <c:v>96</c:v>
                </c:pt>
                <c:pt idx="9707">
                  <c:v>96</c:v>
                </c:pt>
                <c:pt idx="9708">
                  <c:v>96</c:v>
                </c:pt>
                <c:pt idx="9709">
                  <c:v>96</c:v>
                </c:pt>
                <c:pt idx="9710">
                  <c:v>96</c:v>
                </c:pt>
                <c:pt idx="9711">
                  <c:v>96</c:v>
                </c:pt>
                <c:pt idx="9712">
                  <c:v>96</c:v>
                </c:pt>
                <c:pt idx="9713">
                  <c:v>96</c:v>
                </c:pt>
                <c:pt idx="9714">
                  <c:v>96</c:v>
                </c:pt>
                <c:pt idx="9715">
                  <c:v>96</c:v>
                </c:pt>
                <c:pt idx="9716">
                  <c:v>96</c:v>
                </c:pt>
                <c:pt idx="9717">
                  <c:v>96</c:v>
                </c:pt>
                <c:pt idx="9718">
                  <c:v>96</c:v>
                </c:pt>
                <c:pt idx="9719">
                  <c:v>96</c:v>
                </c:pt>
                <c:pt idx="9720">
                  <c:v>96</c:v>
                </c:pt>
                <c:pt idx="9721">
                  <c:v>96</c:v>
                </c:pt>
                <c:pt idx="9722">
                  <c:v>96</c:v>
                </c:pt>
                <c:pt idx="9723">
                  <c:v>96</c:v>
                </c:pt>
                <c:pt idx="9724">
                  <c:v>96</c:v>
                </c:pt>
                <c:pt idx="9725">
                  <c:v>96</c:v>
                </c:pt>
                <c:pt idx="9726">
                  <c:v>96</c:v>
                </c:pt>
                <c:pt idx="9727">
                  <c:v>96</c:v>
                </c:pt>
                <c:pt idx="9728">
                  <c:v>96</c:v>
                </c:pt>
                <c:pt idx="9729">
                  <c:v>96</c:v>
                </c:pt>
                <c:pt idx="9730">
                  <c:v>96</c:v>
                </c:pt>
                <c:pt idx="9731">
                  <c:v>96</c:v>
                </c:pt>
                <c:pt idx="9732">
                  <c:v>96</c:v>
                </c:pt>
                <c:pt idx="9733">
                  <c:v>96</c:v>
                </c:pt>
                <c:pt idx="9734">
                  <c:v>96</c:v>
                </c:pt>
                <c:pt idx="9735">
                  <c:v>96</c:v>
                </c:pt>
                <c:pt idx="9736">
                  <c:v>96</c:v>
                </c:pt>
                <c:pt idx="9737">
                  <c:v>96</c:v>
                </c:pt>
                <c:pt idx="9738">
                  <c:v>96</c:v>
                </c:pt>
                <c:pt idx="9739">
                  <c:v>96</c:v>
                </c:pt>
                <c:pt idx="9740">
                  <c:v>96</c:v>
                </c:pt>
                <c:pt idx="9741">
                  <c:v>96</c:v>
                </c:pt>
                <c:pt idx="9742">
                  <c:v>96</c:v>
                </c:pt>
                <c:pt idx="9743">
                  <c:v>96</c:v>
                </c:pt>
                <c:pt idx="9744">
                  <c:v>96</c:v>
                </c:pt>
                <c:pt idx="9745">
                  <c:v>96</c:v>
                </c:pt>
                <c:pt idx="9746">
                  <c:v>96</c:v>
                </c:pt>
                <c:pt idx="9747">
                  <c:v>96</c:v>
                </c:pt>
                <c:pt idx="9748">
                  <c:v>96</c:v>
                </c:pt>
                <c:pt idx="9749">
                  <c:v>96</c:v>
                </c:pt>
                <c:pt idx="9750">
                  <c:v>96</c:v>
                </c:pt>
                <c:pt idx="9751">
                  <c:v>96</c:v>
                </c:pt>
                <c:pt idx="9752">
                  <c:v>96</c:v>
                </c:pt>
                <c:pt idx="9753">
                  <c:v>96</c:v>
                </c:pt>
                <c:pt idx="9754">
                  <c:v>96</c:v>
                </c:pt>
                <c:pt idx="9755">
                  <c:v>96</c:v>
                </c:pt>
                <c:pt idx="9756">
                  <c:v>96</c:v>
                </c:pt>
                <c:pt idx="9757">
                  <c:v>96</c:v>
                </c:pt>
                <c:pt idx="9758">
                  <c:v>96</c:v>
                </c:pt>
                <c:pt idx="9759">
                  <c:v>96</c:v>
                </c:pt>
                <c:pt idx="9760">
                  <c:v>96</c:v>
                </c:pt>
                <c:pt idx="9761">
                  <c:v>96</c:v>
                </c:pt>
                <c:pt idx="9762">
                  <c:v>96</c:v>
                </c:pt>
                <c:pt idx="9763">
                  <c:v>96</c:v>
                </c:pt>
                <c:pt idx="9764">
                  <c:v>96</c:v>
                </c:pt>
                <c:pt idx="9765">
                  <c:v>96</c:v>
                </c:pt>
                <c:pt idx="9766">
                  <c:v>96</c:v>
                </c:pt>
                <c:pt idx="9767">
                  <c:v>96</c:v>
                </c:pt>
                <c:pt idx="9768">
                  <c:v>96</c:v>
                </c:pt>
                <c:pt idx="9769">
                  <c:v>96</c:v>
                </c:pt>
                <c:pt idx="9770">
                  <c:v>96</c:v>
                </c:pt>
                <c:pt idx="9771">
                  <c:v>96</c:v>
                </c:pt>
                <c:pt idx="9772">
                  <c:v>96</c:v>
                </c:pt>
                <c:pt idx="9773">
                  <c:v>96</c:v>
                </c:pt>
                <c:pt idx="9774">
                  <c:v>96</c:v>
                </c:pt>
                <c:pt idx="9775">
                  <c:v>96</c:v>
                </c:pt>
                <c:pt idx="9776">
                  <c:v>96</c:v>
                </c:pt>
                <c:pt idx="9777">
                  <c:v>96</c:v>
                </c:pt>
                <c:pt idx="9778">
                  <c:v>96</c:v>
                </c:pt>
                <c:pt idx="9779">
                  <c:v>96</c:v>
                </c:pt>
                <c:pt idx="9780">
                  <c:v>96</c:v>
                </c:pt>
                <c:pt idx="9781">
                  <c:v>96</c:v>
                </c:pt>
                <c:pt idx="9782">
                  <c:v>96</c:v>
                </c:pt>
                <c:pt idx="9783">
                  <c:v>96</c:v>
                </c:pt>
                <c:pt idx="9784">
                  <c:v>96</c:v>
                </c:pt>
                <c:pt idx="9785">
                  <c:v>96</c:v>
                </c:pt>
                <c:pt idx="9786">
                  <c:v>96</c:v>
                </c:pt>
                <c:pt idx="9787">
                  <c:v>96</c:v>
                </c:pt>
                <c:pt idx="9788">
                  <c:v>96</c:v>
                </c:pt>
                <c:pt idx="9789">
                  <c:v>96</c:v>
                </c:pt>
                <c:pt idx="9790">
                  <c:v>96</c:v>
                </c:pt>
                <c:pt idx="9791">
                  <c:v>96</c:v>
                </c:pt>
                <c:pt idx="9792">
                  <c:v>96</c:v>
                </c:pt>
                <c:pt idx="9793">
                  <c:v>96</c:v>
                </c:pt>
                <c:pt idx="9794">
                  <c:v>96</c:v>
                </c:pt>
                <c:pt idx="9795">
                  <c:v>96</c:v>
                </c:pt>
                <c:pt idx="9796">
                  <c:v>96</c:v>
                </c:pt>
                <c:pt idx="9797">
                  <c:v>96</c:v>
                </c:pt>
                <c:pt idx="9798">
                  <c:v>96</c:v>
                </c:pt>
                <c:pt idx="9799">
                  <c:v>96</c:v>
                </c:pt>
                <c:pt idx="9800">
                  <c:v>96</c:v>
                </c:pt>
                <c:pt idx="9801">
                  <c:v>96</c:v>
                </c:pt>
                <c:pt idx="9802">
                  <c:v>96</c:v>
                </c:pt>
                <c:pt idx="9803">
                  <c:v>96</c:v>
                </c:pt>
                <c:pt idx="9804">
                  <c:v>96</c:v>
                </c:pt>
                <c:pt idx="9805">
                  <c:v>96</c:v>
                </c:pt>
                <c:pt idx="9806">
                  <c:v>96</c:v>
                </c:pt>
                <c:pt idx="9807">
                  <c:v>96</c:v>
                </c:pt>
                <c:pt idx="9808">
                  <c:v>96</c:v>
                </c:pt>
                <c:pt idx="9809">
                  <c:v>96</c:v>
                </c:pt>
                <c:pt idx="9810">
                  <c:v>96</c:v>
                </c:pt>
                <c:pt idx="9811">
                  <c:v>96</c:v>
                </c:pt>
                <c:pt idx="9812">
                  <c:v>96</c:v>
                </c:pt>
                <c:pt idx="9813">
                  <c:v>96</c:v>
                </c:pt>
                <c:pt idx="9814">
                  <c:v>96</c:v>
                </c:pt>
                <c:pt idx="9815">
                  <c:v>96</c:v>
                </c:pt>
                <c:pt idx="9816">
                  <c:v>96</c:v>
                </c:pt>
                <c:pt idx="9817">
                  <c:v>96</c:v>
                </c:pt>
                <c:pt idx="9818">
                  <c:v>96</c:v>
                </c:pt>
                <c:pt idx="9819">
                  <c:v>96</c:v>
                </c:pt>
                <c:pt idx="9820">
                  <c:v>96</c:v>
                </c:pt>
                <c:pt idx="9821">
                  <c:v>96</c:v>
                </c:pt>
                <c:pt idx="9822">
                  <c:v>96</c:v>
                </c:pt>
                <c:pt idx="9823">
                  <c:v>96</c:v>
                </c:pt>
                <c:pt idx="9824">
                  <c:v>96</c:v>
                </c:pt>
                <c:pt idx="9825">
                  <c:v>96</c:v>
                </c:pt>
                <c:pt idx="9826">
                  <c:v>96</c:v>
                </c:pt>
                <c:pt idx="9827">
                  <c:v>96</c:v>
                </c:pt>
                <c:pt idx="9828">
                  <c:v>96</c:v>
                </c:pt>
                <c:pt idx="9829">
                  <c:v>96</c:v>
                </c:pt>
                <c:pt idx="9830">
                  <c:v>96</c:v>
                </c:pt>
                <c:pt idx="9831">
                  <c:v>96</c:v>
                </c:pt>
                <c:pt idx="9832">
                  <c:v>96</c:v>
                </c:pt>
                <c:pt idx="9833">
                  <c:v>96</c:v>
                </c:pt>
                <c:pt idx="9834">
                  <c:v>96</c:v>
                </c:pt>
                <c:pt idx="9835">
                  <c:v>96</c:v>
                </c:pt>
                <c:pt idx="9836">
                  <c:v>96</c:v>
                </c:pt>
                <c:pt idx="9837">
                  <c:v>96</c:v>
                </c:pt>
                <c:pt idx="9838">
                  <c:v>96</c:v>
                </c:pt>
                <c:pt idx="9839">
                  <c:v>96</c:v>
                </c:pt>
                <c:pt idx="9840">
                  <c:v>96</c:v>
                </c:pt>
                <c:pt idx="9841">
                  <c:v>96</c:v>
                </c:pt>
                <c:pt idx="9842">
                  <c:v>96</c:v>
                </c:pt>
                <c:pt idx="9843">
                  <c:v>96</c:v>
                </c:pt>
                <c:pt idx="9844">
                  <c:v>96</c:v>
                </c:pt>
                <c:pt idx="9845">
                  <c:v>96</c:v>
                </c:pt>
                <c:pt idx="9846">
                  <c:v>96</c:v>
                </c:pt>
                <c:pt idx="9847">
                  <c:v>96</c:v>
                </c:pt>
                <c:pt idx="9848">
                  <c:v>96</c:v>
                </c:pt>
                <c:pt idx="9849">
                  <c:v>96</c:v>
                </c:pt>
                <c:pt idx="9850">
                  <c:v>96</c:v>
                </c:pt>
                <c:pt idx="9851">
                  <c:v>96</c:v>
                </c:pt>
                <c:pt idx="9852">
                  <c:v>96</c:v>
                </c:pt>
                <c:pt idx="9853">
                  <c:v>96</c:v>
                </c:pt>
                <c:pt idx="9854">
                  <c:v>96</c:v>
                </c:pt>
                <c:pt idx="9855">
                  <c:v>96</c:v>
                </c:pt>
                <c:pt idx="9856">
                  <c:v>96</c:v>
                </c:pt>
                <c:pt idx="9857">
                  <c:v>96</c:v>
                </c:pt>
                <c:pt idx="9858">
                  <c:v>96</c:v>
                </c:pt>
                <c:pt idx="9859">
                  <c:v>96</c:v>
                </c:pt>
                <c:pt idx="9860">
                  <c:v>96</c:v>
                </c:pt>
                <c:pt idx="9861">
                  <c:v>96</c:v>
                </c:pt>
                <c:pt idx="9862">
                  <c:v>96</c:v>
                </c:pt>
                <c:pt idx="9863">
                  <c:v>96</c:v>
                </c:pt>
                <c:pt idx="9864">
                  <c:v>96</c:v>
                </c:pt>
                <c:pt idx="9865">
                  <c:v>96</c:v>
                </c:pt>
                <c:pt idx="9866">
                  <c:v>96</c:v>
                </c:pt>
                <c:pt idx="9867">
                  <c:v>96</c:v>
                </c:pt>
                <c:pt idx="9868">
                  <c:v>96</c:v>
                </c:pt>
                <c:pt idx="9869">
                  <c:v>96</c:v>
                </c:pt>
                <c:pt idx="9870">
                  <c:v>96</c:v>
                </c:pt>
                <c:pt idx="9871">
                  <c:v>96</c:v>
                </c:pt>
                <c:pt idx="9872">
                  <c:v>96</c:v>
                </c:pt>
                <c:pt idx="9873">
                  <c:v>96</c:v>
                </c:pt>
                <c:pt idx="9874">
                  <c:v>96</c:v>
                </c:pt>
                <c:pt idx="9875">
                  <c:v>96</c:v>
                </c:pt>
                <c:pt idx="9876">
                  <c:v>96</c:v>
                </c:pt>
                <c:pt idx="9877">
                  <c:v>96</c:v>
                </c:pt>
                <c:pt idx="9878">
                  <c:v>96</c:v>
                </c:pt>
                <c:pt idx="9879">
                  <c:v>96</c:v>
                </c:pt>
                <c:pt idx="9880">
                  <c:v>96</c:v>
                </c:pt>
                <c:pt idx="9881">
                  <c:v>96</c:v>
                </c:pt>
                <c:pt idx="9882">
                  <c:v>96</c:v>
                </c:pt>
                <c:pt idx="9883">
                  <c:v>96</c:v>
                </c:pt>
                <c:pt idx="9884">
                  <c:v>96</c:v>
                </c:pt>
                <c:pt idx="9885">
                  <c:v>96</c:v>
                </c:pt>
                <c:pt idx="9886">
                  <c:v>96</c:v>
                </c:pt>
                <c:pt idx="9887">
                  <c:v>96</c:v>
                </c:pt>
                <c:pt idx="9888">
                  <c:v>96</c:v>
                </c:pt>
                <c:pt idx="9889">
                  <c:v>96</c:v>
                </c:pt>
                <c:pt idx="9890">
                  <c:v>96</c:v>
                </c:pt>
                <c:pt idx="9891">
                  <c:v>96</c:v>
                </c:pt>
                <c:pt idx="9892">
                  <c:v>96</c:v>
                </c:pt>
                <c:pt idx="9893">
                  <c:v>96</c:v>
                </c:pt>
                <c:pt idx="9894">
                  <c:v>96</c:v>
                </c:pt>
                <c:pt idx="9895">
                  <c:v>96</c:v>
                </c:pt>
                <c:pt idx="9896">
                  <c:v>96</c:v>
                </c:pt>
                <c:pt idx="9897">
                  <c:v>96</c:v>
                </c:pt>
                <c:pt idx="9898">
                  <c:v>96</c:v>
                </c:pt>
                <c:pt idx="9899">
                  <c:v>96</c:v>
                </c:pt>
                <c:pt idx="9900">
                  <c:v>96</c:v>
                </c:pt>
                <c:pt idx="9901">
                  <c:v>96</c:v>
                </c:pt>
                <c:pt idx="9902">
                  <c:v>96</c:v>
                </c:pt>
                <c:pt idx="9903">
                  <c:v>96</c:v>
                </c:pt>
                <c:pt idx="9904">
                  <c:v>96</c:v>
                </c:pt>
                <c:pt idx="9905">
                  <c:v>96</c:v>
                </c:pt>
                <c:pt idx="9906">
                  <c:v>96</c:v>
                </c:pt>
                <c:pt idx="9907">
                  <c:v>96</c:v>
                </c:pt>
                <c:pt idx="9908">
                  <c:v>96</c:v>
                </c:pt>
                <c:pt idx="9909">
                  <c:v>96</c:v>
                </c:pt>
                <c:pt idx="9910">
                  <c:v>96</c:v>
                </c:pt>
                <c:pt idx="9911">
                  <c:v>96</c:v>
                </c:pt>
                <c:pt idx="9912">
                  <c:v>96</c:v>
                </c:pt>
                <c:pt idx="9913">
                  <c:v>96</c:v>
                </c:pt>
                <c:pt idx="9914">
                  <c:v>96</c:v>
                </c:pt>
                <c:pt idx="9915">
                  <c:v>96</c:v>
                </c:pt>
                <c:pt idx="9916">
                  <c:v>96</c:v>
                </c:pt>
                <c:pt idx="9917">
                  <c:v>96</c:v>
                </c:pt>
                <c:pt idx="9918">
                  <c:v>96</c:v>
                </c:pt>
                <c:pt idx="9919">
                  <c:v>96</c:v>
                </c:pt>
                <c:pt idx="9920">
                  <c:v>96</c:v>
                </c:pt>
                <c:pt idx="9921">
                  <c:v>96</c:v>
                </c:pt>
                <c:pt idx="9922">
                  <c:v>96</c:v>
                </c:pt>
                <c:pt idx="9923">
                  <c:v>96</c:v>
                </c:pt>
                <c:pt idx="9924">
                  <c:v>96</c:v>
                </c:pt>
                <c:pt idx="9925">
                  <c:v>96</c:v>
                </c:pt>
                <c:pt idx="9926">
                  <c:v>96</c:v>
                </c:pt>
                <c:pt idx="9927">
                  <c:v>96</c:v>
                </c:pt>
                <c:pt idx="9928">
                  <c:v>96</c:v>
                </c:pt>
                <c:pt idx="9929">
                  <c:v>96</c:v>
                </c:pt>
                <c:pt idx="9930">
                  <c:v>96</c:v>
                </c:pt>
                <c:pt idx="9931">
                  <c:v>96</c:v>
                </c:pt>
                <c:pt idx="9932">
                  <c:v>96</c:v>
                </c:pt>
                <c:pt idx="9933">
                  <c:v>96</c:v>
                </c:pt>
                <c:pt idx="9934">
                  <c:v>96</c:v>
                </c:pt>
                <c:pt idx="9935">
                  <c:v>96</c:v>
                </c:pt>
                <c:pt idx="9936">
                  <c:v>96</c:v>
                </c:pt>
                <c:pt idx="9937">
                  <c:v>96</c:v>
                </c:pt>
                <c:pt idx="9938">
                  <c:v>96</c:v>
                </c:pt>
                <c:pt idx="9939">
                  <c:v>96</c:v>
                </c:pt>
                <c:pt idx="9940">
                  <c:v>96</c:v>
                </c:pt>
                <c:pt idx="9941">
                  <c:v>96</c:v>
                </c:pt>
                <c:pt idx="9942">
                  <c:v>96</c:v>
                </c:pt>
                <c:pt idx="9943">
                  <c:v>96</c:v>
                </c:pt>
                <c:pt idx="9944">
                  <c:v>96</c:v>
                </c:pt>
                <c:pt idx="9945">
                  <c:v>96</c:v>
                </c:pt>
                <c:pt idx="9946">
                  <c:v>96</c:v>
                </c:pt>
                <c:pt idx="9947">
                  <c:v>96</c:v>
                </c:pt>
                <c:pt idx="9948">
                  <c:v>96</c:v>
                </c:pt>
                <c:pt idx="9949">
                  <c:v>96</c:v>
                </c:pt>
                <c:pt idx="9950">
                  <c:v>96</c:v>
                </c:pt>
                <c:pt idx="9951">
                  <c:v>96</c:v>
                </c:pt>
                <c:pt idx="9952">
                  <c:v>96</c:v>
                </c:pt>
                <c:pt idx="9953">
                  <c:v>96</c:v>
                </c:pt>
                <c:pt idx="9954">
                  <c:v>96</c:v>
                </c:pt>
                <c:pt idx="9955">
                  <c:v>96</c:v>
                </c:pt>
                <c:pt idx="9956">
                  <c:v>96</c:v>
                </c:pt>
                <c:pt idx="9957">
                  <c:v>96</c:v>
                </c:pt>
                <c:pt idx="9958">
                  <c:v>96</c:v>
                </c:pt>
                <c:pt idx="9959">
                  <c:v>96</c:v>
                </c:pt>
                <c:pt idx="9960">
                  <c:v>96</c:v>
                </c:pt>
                <c:pt idx="9961">
                  <c:v>96</c:v>
                </c:pt>
                <c:pt idx="9962">
                  <c:v>96</c:v>
                </c:pt>
                <c:pt idx="9963">
                  <c:v>96</c:v>
                </c:pt>
                <c:pt idx="9964">
                  <c:v>96</c:v>
                </c:pt>
                <c:pt idx="9965">
                  <c:v>96</c:v>
                </c:pt>
                <c:pt idx="9966">
                  <c:v>96</c:v>
                </c:pt>
                <c:pt idx="9967">
                  <c:v>96</c:v>
                </c:pt>
                <c:pt idx="9968">
                  <c:v>96</c:v>
                </c:pt>
                <c:pt idx="9969">
                  <c:v>96</c:v>
                </c:pt>
                <c:pt idx="9970">
                  <c:v>96</c:v>
                </c:pt>
                <c:pt idx="9971">
                  <c:v>96</c:v>
                </c:pt>
                <c:pt idx="9972">
                  <c:v>96</c:v>
                </c:pt>
                <c:pt idx="9973">
                  <c:v>96</c:v>
                </c:pt>
                <c:pt idx="9974">
                  <c:v>96</c:v>
                </c:pt>
                <c:pt idx="9975">
                  <c:v>96</c:v>
                </c:pt>
                <c:pt idx="9976">
                  <c:v>96</c:v>
                </c:pt>
                <c:pt idx="9977">
                  <c:v>96</c:v>
                </c:pt>
                <c:pt idx="9978">
                  <c:v>96</c:v>
                </c:pt>
                <c:pt idx="9979">
                  <c:v>96</c:v>
                </c:pt>
                <c:pt idx="9980">
                  <c:v>95</c:v>
                </c:pt>
                <c:pt idx="9981">
                  <c:v>95</c:v>
                </c:pt>
                <c:pt idx="9982">
                  <c:v>95</c:v>
                </c:pt>
                <c:pt idx="9983">
                  <c:v>95</c:v>
                </c:pt>
                <c:pt idx="9984">
                  <c:v>95</c:v>
                </c:pt>
                <c:pt idx="9985">
                  <c:v>95</c:v>
                </c:pt>
                <c:pt idx="9986">
                  <c:v>95</c:v>
                </c:pt>
                <c:pt idx="9987">
                  <c:v>95</c:v>
                </c:pt>
                <c:pt idx="9988">
                  <c:v>95</c:v>
                </c:pt>
                <c:pt idx="9989">
                  <c:v>95</c:v>
                </c:pt>
                <c:pt idx="9990">
                  <c:v>95</c:v>
                </c:pt>
                <c:pt idx="9991">
                  <c:v>95</c:v>
                </c:pt>
                <c:pt idx="9992">
                  <c:v>95</c:v>
                </c:pt>
                <c:pt idx="9993">
                  <c:v>95</c:v>
                </c:pt>
                <c:pt idx="9994">
                  <c:v>95</c:v>
                </c:pt>
                <c:pt idx="9995">
                  <c:v>95</c:v>
                </c:pt>
                <c:pt idx="9996">
                  <c:v>95</c:v>
                </c:pt>
                <c:pt idx="9997">
                  <c:v>95</c:v>
                </c:pt>
                <c:pt idx="9998">
                  <c:v>95</c:v>
                </c:pt>
                <c:pt idx="9999">
                  <c:v>95</c:v>
                </c:pt>
                <c:pt idx="10000">
                  <c:v>95</c:v>
                </c:pt>
                <c:pt idx="10001">
                  <c:v>95</c:v>
                </c:pt>
                <c:pt idx="10002">
                  <c:v>95</c:v>
                </c:pt>
                <c:pt idx="10003">
                  <c:v>95</c:v>
                </c:pt>
                <c:pt idx="10004">
                  <c:v>95</c:v>
                </c:pt>
                <c:pt idx="10005">
                  <c:v>95</c:v>
                </c:pt>
                <c:pt idx="10006">
                  <c:v>95</c:v>
                </c:pt>
                <c:pt idx="10007">
                  <c:v>95</c:v>
                </c:pt>
                <c:pt idx="10008">
                  <c:v>95</c:v>
                </c:pt>
                <c:pt idx="10009">
                  <c:v>95</c:v>
                </c:pt>
                <c:pt idx="10010">
                  <c:v>95</c:v>
                </c:pt>
                <c:pt idx="10011">
                  <c:v>95</c:v>
                </c:pt>
                <c:pt idx="10012">
                  <c:v>95</c:v>
                </c:pt>
                <c:pt idx="10013">
                  <c:v>95</c:v>
                </c:pt>
                <c:pt idx="10014">
                  <c:v>95</c:v>
                </c:pt>
                <c:pt idx="10015">
                  <c:v>95</c:v>
                </c:pt>
                <c:pt idx="10016">
                  <c:v>95</c:v>
                </c:pt>
                <c:pt idx="10017">
                  <c:v>95</c:v>
                </c:pt>
                <c:pt idx="10018">
                  <c:v>95</c:v>
                </c:pt>
                <c:pt idx="10019">
                  <c:v>95</c:v>
                </c:pt>
                <c:pt idx="10020">
                  <c:v>95</c:v>
                </c:pt>
                <c:pt idx="10021">
                  <c:v>95</c:v>
                </c:pt>
                <c:pt idx="10022">
                  <c:v>95</c:v>
                </c:pt>
                <c:pt idx="10023">
                  <c:v>95</c:v>
                </c:pt>
                <c:pt idx="10024">
                  <c:v>95</c:v>
                </c:pt>
                <c:pt idx="10025">
                  <c:v>95</c:v>
                </c:pt>
                <c:pt idx="10026">
                  <c:v>95</c:v>
                </c:pt>
                <c:pt idx="10027">
                  <c:v>95</c:v>
                </c:pt>
                <c:pt idx="10028">
                  <c:v>95</c:v>
                </c:pt>
                <c:pt idx="10029">
                  <c:v>95</c:v>
                </c:pt>
                <c:pt idx="10030">
                  <c:v>95</c:v>
                </c:pt>
                <c:pt idx="10031">
                  <c:v>95</c:v>
                </c:pt>
                <c:pt idx="10032">
                  <c:v>95</c:v>
                </c:pt>
                <c:pt idx="10033">
                  <c:v>95</c:v>
                </c:pt>
                <c:pt idx="10034">
                  <c:v>95</c:v>
                </c:pt>
                <c:pt idx="10035">
                  <c:v>95</c:v>
                </c:pt>
                <c:pt idx="10036">
                  <c:v>95</c:v>
                </c:pt>
                <c:pt idx="10037">
                  <c:v>95</c:v>
                </c:pt>
                <c:pt idx="10038">
                  <c:v>95</c:v>
                </c:pt>
                <c:pt idx="10039">
                  <c:v>95</c:v>
                </c:pt>
                <c:pt idx="10040">
                  <c:v>95</c:v>
                </c:pt>
                <c:pt idx="10041">
                  <c:v>95</c:v>
                </c:pt>
                <c:pt idx="10042">
                  <c:v>95</c:v>
                </c:pt>
                <c:pt idx="10043">
                  <c:v>95</c:v>
                </c:pt>
                <c:pt idx="10044">
                  <c:v>95</c:v>
                </c:pt>
                <c:pt idx="10045">
                  <c:v>95</c:v>
                </c:pt>
                <c:pt idx="10046">
                  <c:v>95</c:v>
                </c:pt>
                <c:pt idx="10047">
                  <c:v>95</c:v>
                </c:pt>
                <c:pt idx="10048">
                  <c:v>95</c:v>
                </c:pt>
                <c:pt idx="10049">
                  <c:v>95</c:v>
                </c:pt>
                <c:pt idx="10050">
                  <c:v>95</c:v>
                </c:pt>
                <c:pt idx="10051">
                  <c:v>95</c:v>
                </c:pt>
                <c:pt idx="10052">
                  <c:v>95</c:v>
                </c:pt>
                <c:pt idx="10053">
                  <c:v>95</c:v>
                </c:pt>
                <c:pt idx="10054">
                  <c:v>95</c:v>
                </c:pt>
                <c:pt idx="10055">
                  <c:v>95</c:v>
                </c:pt>
                <c:pt idx="10056">
                  <c:v>95</c:v>
                </c:pt>
                <c:pt idx="10057">
                  <c:v>95</c:v>
                </c:pt>
                <c:pt idx="10058">
                  <c:v>95</c:v>
                </c:pt>
                <c:pt idx="10059">
                  <c:v>95</c:v>
                </c:pt>
                <c:pt idx="10060">
                  <c:v>95</c:v>
                </c:pt>
                <c:pt idx="10061">
                  <c:v>95</c:v>
                </c:pt>
                <c:pt idx="10062">
                  <c:v>95</c:v>
                </c:pt>
                <c:pt idx="10063">
                  <c:v>95</c:v>
                </c:pt>
                <c:pt idx="10064">
                  <c:v>95</c:v>
                </c:pt>
                <c:pt idx="10065">
                  <c:v>95</c:v>
                </c:pt>
                <c:pt idx="10066">
                  <c:v>95</c:v>
                </c:pt>
                <c:pt idx="10067">
                  <c:v>95</c:v>
                </c:pt>
                <c:pt idx="10068">
                  <c:v>95</c:v>
                </c:pt>
                <c:pt idx="10069">
                  <c:v>95</c:v>
                </c:pt>
                <c:pt idx="10070">
                  <c:v>95</c:v>
                </c:pt>
                <c:pt idx="10071">
                  <c:v>95</c:v>
                </c:pt>
                <c:pt idx="10072">
                  <c:v>95</c:v>
                </c:pt>
                <c:pt idx="10073">
                  <c:v>95</c:v>
                </c:pt>
                <c:pt idx="10074">
                  <c:v>95</c:v>
                </c:pt>
                <c:pt idx="10075">
                  <c:v>95</c:v>
                </c:pt>
                <c:pt idx="10076">
                  <c:v>95</c:v>
                </c:pt>
                <c:pt idx="10077">
                  <c:v>95</c:v>
                </c:pt>
                <c:pt idx="10078">
                  <c:v>95</c:v>
                </c:pt>
                <c:pt idx="10079">
                  <c:v>95</c:v>
                </c:pt>
                <c:pt idx="10080">
                  <c:v>95</c:v>
                </c:pt>
                <c:pt idx="10081">
                  <c:v>95</c:v>
                </c:pt>
                <c:pt idx="10082">
                  <c:v>95</c:v>
                </c:pt>
                <c:pt idx="10083">
                  <c:v>95</c:v>
                </c:pt>
                <c:pt idx="10084">
                  <c:v>95</c:v>
                </c:pt>
                <c:pt idx="10085">
                  <c:v>95</c:v>
                </c:pt>
                <c:pt idx="10086">
                  <c:v>95</c:v>
                </c:pt>
                <c:pt idx="10087">
                  <c:v>95</c:v>
                </c:pt>
                <c:pt idx="10088">
                  <c:v>95</c:v>
                </c:pt>
                <c:pt idx="10089">
                  <c:v>95</c:v>
                </c:pt>
                <c:pt idx="10090">
                  <c:v>95</c:v>
                </c:pt>
                <c:pt idx="10091">
                  <c:v>95</c:v>
                </c:pt>
                <c:pt idx="10092">
                  <c:v>95</c:v>
                </c:pt>
                <c:pt idx="10093">
                  <c:v>95</c:v>
                </c:pt>
                <c:pt idx="10094">
                  <c:v>95</c:v>
                </c:pt>
                <c:pt idx="10095">
                  <c:v>95</c:v>
                </c:pt>
                <c:pt idx="10096">
                  <c:v>95</c:v>
                </c:pt>
                <c:pt idx="10097">
                  <c:v>95</c:v>
                </c:pt>
                <c:pt idx="10098">
                  <c:v>95</c:v>
                </c:pt>
                <c:pt idx="10099">
                  <c:v>95</c:v>
                </c:pt>
                <c:pt idx="10100">
                  <c:v>95</c:v>
                </c:pt>
                <c:pt idx="10101">
                  <c:v>95</c:v>
                </c:pt>
                <c:pt idx="10102">
                  <c:v>95</c:v>
                </c:pt>
                <c:pt idx="10103">
                  <c:v>95</c:v>
                </c:pt>
                <c:pt idx="10104">
                  <c:v>95</c:v>
                </c:pt>
                <c:pt idx="10105">
                  <c:v>95</c:v>
                </c:pt>
                <c:pt idx="10106">
                  <c:v>95</c:v>
                </c:pt>
                <c:pt idx="10107">
                  <c:v>95</c:v>
                </c:pt>
                <c:pt idx="10108">
                  <c:v>95</c:v>
                </c:pt>
                <c:pt idx="10109">
                  <c:v>95</c:v>
                </c:pt>
                <c:pt idx="10110">
                  <c:v>95</c:v>
                </c:pt>
                <c:pt idx="10111">
                  <c:v>95</c:v>
                </c:pt>
                <c:pt idx="10112">
                  <c:v>95</c:v>
                </c:pt>
                <c:pt idx="10113">
                  <c:v>95</c:v>
                </c:pt>
                <c:pt idx="10114">
                  <c:v>95</c:v>
                </c:pt>
                <c:pt idx="10115">
                  <c:v>95</c:v>
                </c:pt>
                <c:pt idx="10116">
                  <c:v>95</c:v>
                </c:pt>
                <c:pt idx="10117">
                  <c:v>95</c:v>
                </c:pt>
                <c:pt idx="10118">
                  <c:v>95</c:v>
                </c:pt>
                <c:pt idx="10119">
                  <c:v>95</c:v>
                </c:pt>
                <c:pt idx="10120">
                  <c:v>95</c:v>
                </c:pt>
                <c:pt idx="10121">
                  <c:v>95</c:v>
                </c:pt>
                <c:pt idx="10122">
                  <c:v>95</c:v>
                </c:pt>
                <c:pt idx="10123">
                  <c:v>95</c:v>
                </c:pt>
                <c:pt idx="10124">
                  <c:v>95</c:v>
                </c:pt>
                <c:pt idx="10125">
                  <c:v>95</c:v>
                </c:pt>
                <c:pt idx="10126">
                  <c:v>95</c:v>
                </c:pt>
                <c:pt idx="10127">
                  <c:v>95</c:v>
                </c:pt>
                <c:pt idx="10128">
                  <c:v>95</c:v>
                </c:pt>
                <c:pt idx="10129">
                  <c:v>95</c:v>
                </c:pt>
                <c:pt idx="10130">
                  <c:v>95</c:v>
                </c:pt>
                <c:pt idx="10131">
                  <c:v>95</c:v>
                </c:pt>
                <c:pt idx="10132">
                  <c:v>95</c:v>
                </c:pt>
                <c:pt idx="10133">
                  <c:v>95</c:v>
                </c:pt>
                <c:pt idx="10134">
                  <c:v>95</c:v>
                </c:pt>
                <c:pt idx="10135">
                  <c:v>95</c:v>
                </c:pt>
                <c:pt idx="10136">
                  <c:v>95</c:v>
                </c:pt>
                <c:pt idx="10137">
                  <c:v>95</c:v>
                </c:pt>
                <c:pt idx="10138">
                  <c:v>95</c:v>
                </c:pt>
                <c:pt idx="10139">
                  <c:v>95</c:v>
                </c:pt>
                <c:pt idx="10140">
                  <c:v>95</c:v>
                </c:pt>
                <c:pt idx="10141">
                  <c:v>95</c:v>
                </c:pt>
                <c:pt idx="10142">
                  <c:v>95</c:v>
                </c:pt>
                <c:pt idx="10143">
                  <c:v>95</c:v>
                </c:pt>
                <c:pt idx="10144">
                  <c:v>95</c:v>
                </c:pt>
                <c:pt idx="10145">
                  <c:v>95</c:v>
                </c:pt>
                <c:pt idx="10146">
                  <c:v>95</c:v>
                </c:pt>
                <c:pt idx="10147">
                  <c:v>95</c:v>
                </c:pt>
                <c:pt idx="10148">
                  <c:v>95</c:v>
                </c:pt>
                <c:pt idx="10149">
                  <c:v>95</c:v>
                </c:pt>
                <c:pt idx="10150">
                  <c:v>95</c:v>
                </c:pt>
                <c:pt idx="10151">
                  <c:v>95</c:v>
                </c:pt>
                <c:pt idx="10152">
                  <c:v>95</c:v>
                </c:pt>
                <c:pt idx="10153">
                  <c:v>95</c:v>
                </c:pt>
                <c:pt idx="10154">
                  <c:v>95</c:v>
                </c:pt>
                <c:pt idx="10155">
                  <c:v>95</c:v>
                </c:pt>
                <c:pt idx="10156">
                  <c:v>95</c:v>
                </c:pt>
                <c:pt idx="10157">
                  <c:v>95</c:v>
                </c:pt>
                <c:pt idx="10158">
                  <c:v>95</c:v>
                </c:pt>
                <c:pt idx="10159">
                  <c:v>95</c:v>
                </c:pt>
                <c:pt idx="10160">
                  <c:v>95</c:v>
                </c:pt>
                <c:pt idx="10161">
                  <c:v>95</c:v>
                </c:pt>
                <c:pt idx="10162">
                  <c:v>95</c:v>
                </c:pt>
                <c:pt idx="10163">
                  <c:v>95</c:v>
                </c:pt>
                <c:pt idx="10164">
                  <c:v>95</c:v>
                </c:pt>
                <c:pt idx="10165">
                  <c:v>95</c:v>
                </c:pt>
                <c:pt idx="10166">
                  <c:v>95</c:v>
                </c:pt>
                <c:pt idx="10167">
                  <c:v>95</c:v>
                </c:pt>
                <c:pt idx="10168">
                  <c:v>95</c:v>
                </c:pt>
                <c:pt idx="10169">
                  <c:v>95</c:v>
                </c:pt>
                <c:pt idx="10170">
                  <c:v>95</c:v>
                </c:pt>
                <c:pt idx="10171">
                  <c:v>95</c:v>
                </c:pt>
                <c:pt idx="10172">
                  <c:v>95</c:v>
                </c:pt>
                <c:pt idx="10173">
                  <c:v>95</c:v>
                </c:pt>
                <c:pt idx="10174">
                  <c:v>95</c:v>
                </c:pt>
                <c:pt idx="10175">
                  <c:v>95</c:v>
                </c:pt>
                <c:pt idx="10176">
                  <c:v>95</c:v>
                </c:pt>
                <c:pt idx="10177">
                  <c:v>95</c:v>
                </c:pt>
                <c:pt idx="10178">
                  <c:v>95</c:v>
                </c:pt>
                <c:pt idx="10179">
                  <c:v>95</c:v>
                </c:pt>
                <c:pt idx="10180">
                  <c:v>95</c:v>
                </c:pt>
                <c:pt idx="10181">
                  <c:v>95</c:v>
                </c:pt>
                <c:pt idx="10182">
                  <c:v>95</c:v>
                </c:pt>
                <c:pt idx="10183">
                  <c:v>95</c:v>
                </c:pt>
                <c:pt idx="10184">
                  <c:v>95</c:v>
                </c:pt>
                <c:pt idx="10185">
                  <c:v>95</c:v>
                </c:pt>
                <c:pt idx="10186">
                  <c:v>95</c:v>
                </c:pt>
                <c:pt idx="10187">
                  <c:v>95</c:v>
                </c:pt>
                <c:pt idx="10188">
                  <c:v>95</c:v>
                </c:pt>
                <c:pt idx="10189">
                  <c:v>95</c:v>
                </c:pt>
                <c:pt idx="10190">
                  <c:v>95</c:v>
                </c:pt>
                <c:pt idx="10191">
                  <c:v>95</c:v>
                </c:pt>
                <c:pt idx="10192">
                  <c:v>95</c:v>
                </c:pt>
                <c:pt idx="10193">
                  <c:v>95</c:v>
                </c:pt>
                <c:pt idx="10194">
                  <c:v>95</c:v>
                </c:pt>
                <c:pt idx="10195">
                  <c:v>95</c:v>
                </c:pt>
                <c:pt idx="10196">
                  <c:v>95</c:v>
                </c:pt>
                <c:pt idx="10197">
                  <c:v>95</c:v>
                </c:pt>
                <c:pt idx="10198">
                  <c:v>95</c:v>
                </c:pt>
                <c:pt idx="10199">
                  <c:v>95</c:v>
                </c:pt>
                <c:pt idx="10200">
                  <c:v>95</c:v>
                </c:pt>
                <c:pt idx="10201">
                  <c:v>95</c:v>
                </c:pt>
                <c:pt idx="10202">
                  <c:v>95</c:v>
                </c:pt>
                <c:pt idx="10203">
                  <c:v>95</c:v>
                </c:pt>
                <c:pt idx="10204">
                  <c:v>95</c:v>
                </c:pt>
                <c:pt idx="10205">
                  <c:v>95</c:v>
                </c:pt>
                <c:pt idx="10206">
                  <c:v>95</c:v>
                </c:pt>
                <c:pt idx="10207">
                  <c:v>95</c:v>
                </c:pt>
                <c:pt idx="10208">
                  <c:v>95</c:v>
                </c:pt>
                <c:pt idx="10209">
                  <c:v>95</c:v>
                </c:pt>
                <c:pt idx="10210">
                  <c:v>95</c:v>
                </c:pt>
                <c:pt idx="10211">
                  <c:v>95</c:v>
                </c:pt>
                <c:pt idx="10212">
                  <c:v>95</c:v>
                </c:pt>
                <c:pt idx="10213">
                  <c:v>95</c:v>
                </c:pt>
                <c:pt idx="10214">
                  <c:v>95</c:v>
                </c:pt>
                <c:pt idx="10215">
                  <c:v>95</c:v>
                </c:pt>
                <c:pt idx="10216">
                  <c:v>95</c:v>
                </c:pt>
                <c:pt idx="10217">
                  <c:v>95</c:v>
                </c:pt>
                <c:pt idx="10218">
                  <c:v>95</c:v>
                </c:pt>
                <c:pt idx="10219">
                  <c:v>95</c:v>
                </c:pt>
                <c:pt idx="10220">
                  <c:v>95</c:v>
                </c:pt>
                <c:pt idx="10221">
                  <c:v>95</c:v>
                </c:pt>
                <c:pt idx="10222">
                  <c:v>95</c:v>
                </c:pt>
                <c:pt idx="10223">
                  <c:v>95</c:v>
                </c:pt>
                <c:pt idx="10224">
                  <c:v>95</c:v>
                </c:pt>
                <c:pt idx="10225">
                  <c:v>95</c:v>
                </c:pt>
                <c:pt idx="10226">
                  <c:v>95</c:v>
                </c:pt>
                <c:pt idx="10227">
                  <c:v>95</c:v>
                </c:pt>
                <c:pt idx="10228">
                  <c:v>95</c:v>
                </c:pt>
                <c:pt idx="10229">
                  <c:v>95</c:v>
                </c:pt>
                <c:pt idx="10230">
                  <c:v>95</c:v>
                </c:pt>
                <c:pt idx="10231">
                  <c:v>95</c:v>
                </c:pt>
                <c:pt idx="10232">
                  <c:v>95</c:v>
                </c:pt>
                <c:pt idx="10233">
                  <c:v>95</c:v>
                </c:pt>
                <c:pt idx="10234">
                  <c:v>95</c:v>
                </c:pt>
                <c:pt idx="10235">
                  <c:v>95</c:v>
                </c:pt>
                <c:pt idx="10236">
                  <c:v>95</c:v>
                </c:pt>
                <c:pt idx="10237">
                  <c:v>95</c:v>
                </c:pt>
                <c:pt idx="10238">
                  <c:v>95</c:v>
                </c:pt>
                <c:pt idx="10239">
                  <c:v>95</c:v>
                </c:pt>
                <c:pt idx="10240">
                  <c:v>95</c:v>
                </c:pt>
                <c:pt idx="10241">
                  <c:v>95</c:v>
                </c:pt>
                <c:pt idx="10242">
                  <c:v>95</c:v>
                </c:pt>
                <c:pt idx="10243">
                  <c:v>95</c:v>
                </c:pt>
                <c:pt idx="10244">
                  <c:v>95</c:v>
                </c:pt>
                <c:pt idx="10245">
                  <c:v>95</c:v>
                </c:pt>
                <c:pt idx="10246">
                  <c:v>95</c:v>
                </c:pt>
                <c:pt idx="10247">
                  <c:v>95</c:v>
                </c:pt>
                <c:pt idx="10248">
                  <c:v>95</c:v>
                </c:pt>
                <c:pt idx="10249">
                  <c:v>95</c:v>
                </c:pt>
                <c:pt idx="10250">
                  <c:v>95</c:v>
                </c:pt>
                <c:pt idx="10251">
                  <c:v>95</c:v>
                </c:pt>
                <c:pt idx="10252">
                  <c:v>95</c:v>
                </c:pt>
                <c:pt idx="10253">
                  <c:v>95</c:v>
                </c:pt>
                <c:pt idx="10254">
                  <c:v>95</c:v>
                </c:pt>
                <c:pt idx="10255">
                  <c:v>95</c:v>
                </c:pt>
                <c:pt idx="10256">
                  <c:v>95</c:v>
                </c:pt>
                <c:pt idx="10257">
                  <c:v>95</c:v>
                </c:pt>
                <c:pt idx="10258">
                  <c:v>95</c:v>
                </c:pt>
                <c:pt idx="10259">
                  <c:v>95</c:v>
                </c:pt>
                <c:pt idx="10260">
                  <c:v>95</c:v>
                </c:pt>
                <c:pt idx="10261">
                  <c:v>95</c:v>
                </c:pt>
                <c:pt idx="10262">
                  <c:v>95</c:v>
                </c:pt>
                <c:pt idx="10263">
                  <c:v>95</c:v>
                </c:pt>
                <c:pt idx="10264">
                  <c:v>95</c:v>
                </c:pt>
                <c:pt idx="10265">
                  <c:v>95</c:v>
                </c:pt>
                <c:pt idx="10266">
                  <c:v>95</c:v>
                </c:pt>
                <c:pt idx="10267">
                  <c:v>95</c:v>
                </c:pt>
                <c:pt idx="10268">
                  <c:v>95</c:v>
                </c:pt>
                <c:pt idx="10269">
                  <c:v>95</c:v>
                </c:pt>
                <c:pt idx="10270">
                  <c:v>95</c:v>
                </c:pt>
                <c:pt idx="10271">
                  <c:v>95</c:v>
                </c:pt>
                <c:pt idx="10272">
                  <c:v>95</c:v>
                </c:pt>
                <c:pt idx="10273">
                  <c:v>95</c:v>
                </c:pt>
                <c:pt idx="10274">
                  <c:v>95</c:v>
                </c:pt>
                <c:pt idx="10275">
                  <c:v>95</c:v>
                </c:pt>
                <c:pt idx="10276">
                  <c:v>95</c:v>
                </c:pt>
                <c:pt idx="10277">
                  <c:v>95</c:v>
                </c:pt>
                <c:pt idx="10278">
                  <c:v>95</c:v>
                </c:pt>
                <c:pt idx="10279">
                  <c:v>95</c:v>
                </c:pt>
                <c:pt idx="10280">
                  <c:v>95</c:v>
                </c:pt>
                <c:pt idx="10281">
                  <c:v>95</c:v>
                </c:pt>
                <c:pt idx="10282">
                  <c:v>95</c:v>
                </c:pt>
                <c:pt idx="10283">
                  <c:v>95</c:v>
                </c:pt>
                <c:pt idx="10284">
                  <c:v>95</c:v>
                </c:pt>
                <c:pt idx="10285">
                  <c:v>95</c:v>
                </c:pt>
                <c:pt idx="10286">
                  <c:v>95</c:v>
                </c:pt>
                <c:pt idx="10287">
                  <c:v>95</c:v>
                </c:pt>
                <c:pt idx="10288">
                  <c:v>95</c:v>
                </c:pt>
                <c:pt idx="10289">
                  <c:v>95</c:v>
                </c:pt>
                <c:pt idx="10290">
                  <c:v>95</c:v>
                </c:pt>
                <c:pt idx="10291">
                  <c:v>95</c:v>
                </c:pt>
                <c:pt idx="10292">
                  <c:v>95</c:v>
                </c:pt>
                <c:pt idx="10293">
                  <c:v>95</c:v>
                </c:pt>
                <c:pt idx="10294">
                  <c:v>95</c:v>
                </c:pt>
                <c:pt idx="10295">
                  <c:v>95</c:v>
                </c:pt>
                <c:pt idx="10296">
                  <c:v>95</c:v>
                </c:pt>
                <c:pt idx="10297">
                  <c:v>95</c:v>
                </c:pt>
                <c:pt idx="10298">
                  <c:v>95</c:v>
                </c:pt>
                <c:pt idx="10299">
                  <c:v>95</c:v>
                </c:pt>
                <c:pt idx="10300">
                  <c:v>95</c:v>
                </c:pt>
                <c:pt idx="10301">
                  <c:v>95</c:v>
                </c:pt>
                <c:pt idx="10302">
                  <c:v>95</c:v>
                </c:pt>
                <c:pt idx="10303">
                  <c:v>95</c:v>
                </c:pt>
                <c:pt idx="10304">
                  <c:v>95</c:v>
                </c:pt>
                <c:pt idx="10305">
                  <c:v>95</c:v>
                </c:pt>
                <c:pt idx="10306">
                  <c:v>95</c:v>
                </c:pt>
                <c:pt idx="10307">
                  <c:v>95</c:v>
                </c:pt>
                <c:pt idx="10308">
                  <c:v>95</c:v>
                </c:pt>
                <c:pt idx="10309">
                  <c:v>95</c:v>
                </c:pt>
                <c:pt idx="10310">
                  <c:v>95</c:v>
                </c:pt>
                <c:pt idx="10311">
                  <c:v>95</c:v>
                </c:pt>
                <c:pt idx="10312">
                  <c:v>95</c:v>
                </c:pt>
                <c:pt idx="10313">
                  <c:v>95</c:v>
                </c:pt>
                <c:pt idx="10314">
                  <c:v>95</c:v>
                </c:pt>
                <c:pt idx="10315">
                  <c:v>95</c:v>
                </c:pt>
                <c:pt idx="10316">
                  <c:v>95</c:v>
                </c:pt>
                <c:pt idx="10317">
                  <c:v>95</c:v>
                </c:pt>
                <c:pt idx="10318">
                  <c:v>95</c:v>
                </c:pt>
                <c:pt idx="10319">
                  <c:v>95</c:v>
                </c:pt>
                <c:pt idx="10320">
                  <c:v>95</c:v>
                </c:pt>
                <c:pt idx="10321">
                  <c:v>95</c:v>
                </c:pt>
                <c:pt idx="10322">
                  <c:v>95</c:v>
                </c:pt>
                <c:pt idx="10323">
                  <c:v>95</c:v>
                </c:pt>
                <c:pt idx="10324">
                  <c:v>95</c:v>
                </c:pt>
                <c:pt idx="10325">
                  <c:v>95</c:v>
                </c:pt>
                <c:pt idx="10326">
                  <c:v>95</c:v>
                </c:pt>
                <c:pt idx="10327">
                  <c:v>95</c:v>
                </c:pt>
                <c:pt idx="10328">
                  <c:v>95</c:v>
                </c:pt>
                <c:pt idx="10329">
                  <c:v>95</c:v>
                </c:pt>
                <c:pt idx="10330">
                  <c:v>95</c:v>
                </c:pt>
                <c:pt idx="10331">
                  <c:v>95</c:v>
                </c:pt>
                <c:pt idx="10332">
                  <c:v>95</c:v>
                </c:pt>
                <c:pt idx="10333">
                  <c:v>95</c:v>
                </c:pt>
                <c:pt idx="10334">
                  <c:v>95</c:v>
                </c:pt>
                <c:pt idx="10335">
                  <c:v>95</c:v>
                </c:pt>
                <c:pt idx="10336">
                  <c:v>95</c:v>
                </c:pt>
                <c:pt idx="10337">
                  <c:v>95</c:v>
                </c:pt>
                <c:pt idx="10338">
                  <c:v>95</c:v>
                </c:pt>
                <c:pt idx="10339">
                  <c:v>95</c:v>
                </c:pt>
                <c:pt idx="10340">
                  <c:v>95</c:v>
                </c:pt>
                <c:pt idx="10341">
                  <c:v>95</c:v>
                </c:pt>
                <c:pt idx="10342">
                  <c:v>95</c:v>
                </c:pt>
                <c:pt idx="10343">
                  <c:v>95</c:v>
                </c:pt>
                <c:pt idx="10344">
                  <c:v>95</c:v>
                </c:pt>
                <c:pt idx="10345">
                  <c:v>95</c:v>
                </c:pt>
                <c:pt idx="10346">
                  <c:v>95</c:v>
                </c:pt>
                <c:pt idx="10347">
                  <c:v>95</c:v>
                </c:pt>
                <c:pt idx="10348">
                  <c:v>95</c:v>
                </c:pt>
                <c:pt idx="10349">
                  <c:v>95</c:v>
                </c:pt>
                <c:pt idx="10350">
                  <c:v>95</c:v>
                </c:pt>
                <c:pt idx="10351">
                  <c:v>95</c:v>
                </c:pt>
                <c:pt idx="10352">
                  <c:v>95</c:v>
                </c:pt>
                <c:pt idx="10353">
                  <c:v>95</c:v>
                </c:pt>
                <c:pt idx="10354">
                  <c:v>95</c:v>
                </c:pt>
                <c:pt idx="10355">
                  <c:v>95</c:v>
                </c:pt>
                <c:pt idx="10356">
                  <c:v>95</c:v>
                </c:pt>
                <c:pt idx="10357">
                  <c:v>95</c:v>
                </c:pt>
                <c:pt idx="10358">
                  <c:v>95</c:v>
                </c:pt>
                <c:pt idx="10359">
                  <c:v>95</c:v>
                </c:pt>
                <c:pt idx="10360">
                  <c:v>95</c:v>
                </c:pt>
                <c:pt idx="10361">
                  <c:v>95</c:v>
                </c:pt>
                <c:pt idx="10362">
                  <c:v>95</c:v>
                </c:pt>
                <c:pt idx="10363">
                  <c:v>95</c:v>
                </c:pt>
                <c:pt idx="10364">
                  <c:v>95</c:v>
                </c:pt>
                <c:pt idx="10365">
                  <c:v>95</c:v>
                </c:pt>
                <c:pt idx="10366">
                  <c:v>95</c:v>
                </c:pt>
                <c:pt idx="10367">
                  <c:v>95</c:v>
                </c:pt>
                <c:pt idx="10368">
                  <c:v>95</c:v>
                </c:pt>
                <c:pt idx="10369">
                  <c:v>95</c:v>
                </c:pt>
                <c:pt idx="10370">
                  <c:v>95</c:v>
                </c:pt>
                <c:pt idx="10371">
                  <c:v>95</c:v>
                </c:pt>
                <c:pt idx="10372">
                  <c:v>95</c:v>
                </c:pt>
                <c:pt idx="10373">
                  <c:v>95</c:v>
                </c:pt>
                <c:pt idx="10374">
                  <c:v>95</c:v>
                </c:pt>
                <c:pt idx="10375">
                  <c:v>95</c:v>
                </c:pt>
                <c:pt idx="10376">
                  <c:v>95</c:v>
                </c:pt>
                <c:pt idx="10377">
                  <c:v>95</c:v>
                </c:pt>
                <c:pt idx="10378">
                  <c:v>95</c:v>
                </c:pt>
                <c:pt idx="10379">
                  <c:v>95</c:v>
                </c:pt>
                <c:pt idx="10380">
                  <c:v>95</c:v>
                </c:pt>
                <c:pt idx="10381">
                  <c:v>95</c:v>
                </c:pt>
                <c:pt idx="10382">
                  <c:v>95</c:v>
                </c:pt>
                <c:pt idx="10383">
                  <c:v>95</c:v>
                </c:pt>
                <c:pt idx="10384">
                  <c:v>95</c:v>
                </c:pt>
                <c:pt idx="10385">
                  <c:v>95</c:v>
                </c:pt>
                <c:pt idx="10386">
                  <c:v>95</c:v>
                </c:pt>
                <c:pt idx="10387">
                  <c:v>95</c:v>
                </c:pt>
                <c:pt idx="10388">
                  <c:v>95</c:v>
                </c:pt>
                <c:pt idx="10389">
                  <c:v>95</c:v>
                </c:pt>
                <c:pt idx="10390">
                  <c:v>95</c:v>
                </c:pt>
                <c:pt idx="10391">
                  <c:v>95</c:v>
                </c:pt>
                <c:pt idx="10392">
                  <c:v>95</c:v>
                </c:pt>
                <c:pt idx="10393">
                  <c:v>95</c:v>
                </c:pt>
                <c:pt idx="10394">
                  <c:v>95</c:v>
                </c:pt>
                <c:pt idx="10395">
                  <c:v>95</c:v>
                </c:pt>
                <c:pt idx="10396">
                  <c:v>95</c:v>
                </c:pt>
                <c:pt idx="10397">
                  <c:v>95</c:v>
                </c:pt>
                <c:pt idx="10398">
                  <c:v>95</c:v>
                </c:pt>
                <c:pt idx="10399">
                  <c:v>95</c:v>
                </c:pt>
                <c:pt idx="10400">
                  <c:v>95</c:v>
                </c:pt>
                <c:pt idx="10401">
                  <c:v>95</c:v>
                </c:pt>
                <c:pt idx="10402">
                  <c:v>95</c:v>
                </c:pt>
                <c:pt idx="10403">
                  <c:v>95</c:v>
                </c:pt>
                <c:pt idx="10404">
                  <c:v>95</c:v>
                </c:pt>
                <c:pt idx="10405">
                  <c:v>95</c:v>
                </c:pt>
                <c:pt idx="10406">
                  <c:v>95</c:v>
                </c:pt>
                <c:pt idx="10407">
                  <c:v>95</c:v>
                </c:pt>
                <c:pt idx="10408">
                  <c:v>95</c:v>
                </c:pt>
                <c:pt idx="10409">
                  <c:v>95</c:v>
                </c:pt>
                <c:pt idx="10410">
                  <c:v>95</c:v>
                </c:pt>
                <c:pt idx="10411">
                  <c:v>95</c:v>
                </c:pt>
                <c:pt idx="10412">
                  <c:v>95</c:v>
                </c:pt>
                <c:pt idx="10413">
                  <c:v>95</c:v>
                </c:pt>
                <c:pt idx="10414">
                  <c:v>95</c:v>
                </c:pt>
                <c:pt idx="10415">
                  <c:v>95</c:v>
                </c:pt>
                <c:pt idx="10416">
                  <c:v>95</c:v>
                </c:pt>
                <c:pt idx="10417">
                  <c:v>95</c:v>
                </c:pt>
                <c:pt idx="10418">
                  <c:v>95</c:v>
                </c:pt>
                <c:pt idx="10419">
                  <c:v>95</c:v>
                </c:pt>
                <c:pt idx="10420">
                  <c:v>95</c:v>
                </c:pt>
                <c:pt idx="10421">
                  <c:v>95</c:v>
                </c:pt>
                <c:pt idx="10422">
                  <c:v>95</c:v>
                </c:pt>
                <c:pt idx="10423">
                  <c:v>95</c:v>
                </c:pt>
                <c:pt idx="10424">
                  <c:v>95</c:v>
                </c:pt>
                <c:pt idx="10425">
                  <c:v>95</c:v>
                </c:pt>
                <c:pt idx="10426">
                  <c:v>95</c:v>
                </c:pt>
                <c:pt idx="10427">
                  <c:v>95</c:v>
                </c:pt>
                <c:pt idx="10428">
                  <c:v>95</c:v>
                </c:pt>
                <c:pt idx="10429">
                  <c:v>95</c:v>
                </c:pt>
                <c:pt idx="10430">
                  <c:v>95</c:v>
                </c:pt>
                <c:pt idx="10431">
                  <c:v>95</c:v>
                </c:pt>
                <c:pt idx="10432">
                  <c:v>95</c:v>
                </c:pt>
                <c:pt idx="10433">
                  <c:v>95</c:v>
                </c:pt>
                <c:pt idx="10434">
                  <c:v>95</c:v>
                </c:pt>
                <c:pt idx="10435">
                  <c:v>95</c:v>
                </c:pt>
                <c:pt idx="10436">
                  <c:v>95</c:v>
                </c:pt>
                <c:pt idx="10437">
                  <c:v>95</c:v>
                </c:pt>
                <c:pt idx="10438">
                  <c:v>95</c:v>
                </c:pt>
                <c:pt idx="10439">
                  <c:v>95</c:v>
                </c:pt>
                <c:pt idx="10440">
                  <c:v>95</c:v>
                </c:pt>
                <c:pt idx="10441">
                  <c:v>95</c:v>
                </c:pt>
                <c:pt idx="10442">
                  <c:v>95</c:v>
                </c:pt>
                <c:pt idx="10443">
                  <c:v>95</c:v>
                </c:pt>
                <c:pt idx="10444">
                  <c:v>95</c:v>
                </c:pt>
                <c:pt idx="10445">
                  <c:v>95</c:v>
                </c:pt>
                <c:pt idx="10446">
                  <c:v>95</c:v>
                </c:pt>
                <c:pt idx="10447">
                  <c:v>95</c:v>
                </c:pt>
                <c:pt idx="10448">
                  <c:v>95</c:v>
                </c:pt>
                <c:pt idx="10449">
                  <c:v>95</c:v>
                </c:pt>
                <c:pt idx="10450">
                  <c:v>95</c:v>
                </c:pt>
                <c:pt idx="10451">
                  <c:v>95</c:v>
                </c:pt>
                <c:pt idx="10452">
                  <c:v>95</c:v>
                </c:pt>
                <c:pt idx="10453">
                  <c:v>95</c:v>
                </c:pt>
                <c:pt idx="10454">
                  <c:v>95</c:v>
                </c:pt>
                <c:pt idx="10455">
                  <c:v>95</c:v>
                </c:pt>
                <c:pt idx="10456">
                  <c:v>95</c:v>
                </c:pt>
                <c:pt idx="10457">
                  <c:v>95</c:v>
                </c:pt>
                <c:pt idx="10458">
                  <c:v>95</c:v>
                </c:pt>
                <c:pt idx="10459">
                  <c:v>95</c:v>
                </c:pt>
                <c:pt idx="10460">
                  <c:v>95</c:v>
                </c:pt>
                <c:pt idx="10461">
                  <c:v>95</c:v>
                </c:pt>
                <c:pt idx="10462">
                  <c:v>95</c:v>
                </c:pt>
                <c:pt idx="10463">
                  <c:v>95</c:v>
                </c:pt>
                <c:pt idx="10464">
                  <c:v>95</c:v>
                </c:pt>
                <c:pt idx="10465">
                  <c:v>95</c:v>
                </c:pt>
                <c:pt idx="10466">
                  <c:v>95</c:v>
                </c:pt>
                <c:pt idx="10467">
                  <c:v>95</c:v>
                </c:pt>
                <c:pt idx="10468">
                  <c:v>95</c:v>
                </c:pt>
                <c:pt idx="10469">
                  <c:v>95</c:v>
                </c:pt>
                <c:pt idx="10470">
                  <c:v>95</c:v>
                </c:pt>
                <c:pt idx="10471">
                  <c:v>95</c:v>
                </c:pt>
                <c:pt idx="10472">
                  <c:v>95</c:v>
                </c:pt>
                <c:pt idx="10473">
                  <c:v>95</c:v>
                </c:pt>
                <c:pt idx="10474">
                  <c:v>95</c:v>
                </c:pt>
                <c:pt idx="10475">
                  <c:v>95</c:v>
                </c:pt>
                <c:pt idx="10476">
                  <c:v>95</c:v>
                </c:pt>
                <c:pt idx="10477">
                  <c:v>95</c:v>
                </c:pt>
                <c:pt idx="10478">
                  <c:v>95</c:v>
                </c:pt>
                <c:pt idx="10479">
                  <c:v>95</c:v>
                </c:pt>
                <c:pt idx="10480">
                  <c:v>95</c:v>
                </c:pt>
                <c:pt idx="10481">
                  <c:v>95</c:v>
                </c:pt>
                <c:pt idx="10482">
                  <c:v>95</c:v>
                </c:pt>
                <c:pt idx="10483">
                  <c:v>95</c:v>
                </c:pt>
                <c:pt idx="10484">
                  <c:v>95</c:v>
                </c:pt>
                <c:pt idx="10485">
                  <c:v>95</c:v>
                </c:pt>
                <c:pt idx="10486">
                  <c:v>95</c:v>
                </c:pt>
                <c:pt idx="10487">
                  <c:v>95</c:v>
                </c:pt>
                <c:pt idx="10488">
                  <c:v>95</c:v>
                </c:pt>
                <c:pt idx="10489">
                  <c:v>95</c:v>
                </c:pt>
                <c:pt idx="10490">
                  <c:v>95</c:v>
                </c:pt>
                <c:pt idx="10491">
                  <c:v>95</c:v>
                </c:pt>
                <c:pt idx="10492">
                  <c:v>95</c:v>
                </c:pt>
                <c:pt idx="10493">
                  <c:v>95</c:v>
                </c:pt>
                <c:pt idx="10494">
                  <c:v>95</c:v>
                </c:pt>
                <c:pt idx="10495">
                  <c:v>95</c:v>
                </c:pt>
                <c:pt idx="10496">
                  <c:v>95</c:v>
                </c:pt>
                <c:pt idx="10497">
                  <c:v>95</c:v>
                </c:pt>
                <c:pt idx="10498">
                  <c:v>95</c:v>
                </c:pt>
                <c:pt idx="10499">
                  <c:v>95</c:v>
                </c:pt>
                <c:pt idx="10500">
                  <c:v>95</c:v>
                </c:pt>
                <c:pt idx="10501">
                  <c:v>95</c:v>
                </c:pt>
                <c:pt idx="10502">
                  <c:v>95</c:v>
                </c:pt>
                <c:pt idx="10503">
                  <c:v>95</c:v>
                </c:pt>
                <c:pt idx="10504">
                  <c:v>95</c:v>
                </c:pt>
                <c:pt idx="10505">
                  <c:v>95</c:v>
                </c:pt>
                <c:pt idx="10506">
                  <c:v>95</c:v>
                </c:pt>
                <c:pt idx="10507">
                  <c:v>95</c:v>
                </c:pt>
                <c:pt idx="10508">
                  <c:v>95</c:v>
                </c:pt>
                <c:pt idx="10509">
                  <c:v>95</c:v>
                </c:pt>
                <c:pt idx="10510">
                  <c:v>95</c:v>
                </c:pt>
                <c:pt idx="10511">
                  <c:v>95</c:v>
                </c:pt>
                <c:pt idx="10512">
                  <c:v>95</c:v>
                </c:pt>
                <c:pt idx="10513">
                  <c:v>95</c:v>
                </c:pt>
                <c:pt idx="10514">
                  <c:v>95</c:v>
                </c:pt>
                <c:pt idx="10515">
                  <c:v>95</c:v>
                </c:pt>
                <c:pt idx="10516">
                  <c:v>95</c:v>
                </c:pt>
                <c:pt idx="10517">
                  <c:v>95</c:v>
                </c:pt>
                <c:pt idx="10518">
                  <c:v>95</c:v>
                </c:pt>
                <c:pt idx="10519">
                  <c:v>95</c:v>
                </c:pt>
                <c:pt idx="10520">
                  <c:v>95</c:v>
                </c:pt>
                <c:pt idx="10521">
                  <c:v>95</c:v>
                </c:pt>
                <c:pt idx="10522">
                  <c:v>95</c:v>
                </c:pt>
                <c:pt idx="10523">
                  <c:v>95</c:v>
                </c:pt>
                <c:pt idx="10524">
                  <c:v>95</c:v>
                </c:pt>
                <c:pt idx="10525">
                  <c:v>95</c:v>
                </c:pt>
                <c:pt idx="10526">
                  <c:v>95</c:v>
                </c:pt>
                <c:pt idx="10527">
                  <c:v>95</c:v>
                </c:pt>
                <c:pt idx="10528">
                  <c:v>95</c:v>
                </c:pt>
                <c:pt idx="10529">
                  <c:v>95</c:v>
                </c:pt>
                <c:pt idx="10530">
                  <c:v>95</c:v>
                </c:pt>
                <c:pt idx="10531">
                  <c:v>95</c:v>
                </c:pt>
                <c:pt idx="10532">
                  <c:v>95</c:v>
                </c:pt>
                <c:pt idx="10533">
                  <c:v>95</c:v>
                </c:pt>
                <c:pt idx="10534">
                  <c:v>95</c:v>
                </c:pt>
                <c:pt idx="10535">
                  <c:v>95</c:v>
                </c:pt>
                <c:pt idx="10536">
                  <c:v>95</c:v>
                </c:pt>
                <c:pt idx="10537">
                  <c:v>95</c:v>
                </c:pt>
                <c:pt idx="10538">
                  <c:v>95</c:v>
                </c:pt>
                <c:pt idx="10539">
                  <c:v>95</c:v>
                </c:pt>
                <c:pt idx="10540">
                  <c:v>95</c:v>
                </c:pt>
                <c:pt idx="10541">
                  <c:v>95</c:v>
                </c:pt>
                <c:pt idx="10542">
                  <c:v>95</c:v>
                </c:pt>
                <c:pt idx="10543">
                  <c:v>95</c:v>
                </c:pt>
                <c:pt idx="10544">
                  <c:v>95</c:v>
                </c:pt>
                <c:pt idx="10545">
                  <c:v>95</c:v>
                </c:pt>
                <c:pt idx="10546">
                  <c:v>95</c:v>
                </c:pt>
                <c:pt idx="10547">
                  <c:v>95</c:v>
                </c:pt>
                <c:pt idx="10548">
                  <c:v>95</c:v>
                </c:pt>
                <c:pt idx="10549">
                  <c:v>95</c:v>
                </c:pt>
                <c:pt idx="10550">
                  <c:v>95</c:v>
                </c:pt>
                <c:pt idx="10551">
                  <c:v>95</c:v>
                </c:pt>
                <c:pt idx="10552">
                  <c:v>95</c:v>
                </c:pt>
                <c:pt idx="10553">
                  <c:v>95</c:v>
                </c:pt>
                <c:pt idx="10554">
                  <c:v>95</c:v>
                </c:pt>
                <c:pt idx="10555">
                  <c:v>95</c:v>
                </c:pt>
                <c:pt idx="10556">
                  <c:v>95</c:v>
                </c:pt>
                <c:pt idx="10557">
                  <c:v>95</c:v>
                </c:pt>
                <c:pt idx="10558">
                  <c:v>95</c:v>
                </c:pt>
                <c:pt idx="10559">
                  <c:v>95</c:v>
                </c:pt>
                <c:pt idx="10560">
                  <c:v>95</c:v>
                </c:pt>
                <c:pt idx="10561">
                  <c:v>95</c:v>
                </c:pt>
                <c:pt idx="10562">
                  <c:v>95</c:v>
                </c:pt>
                <c:pt idx="10563">
                  <c:v>95</c:v>
                </c:pt>
                <c:pt idx="10564">
                  <c:v>95</c:v>
                </c:pt>
                <c:pt idx="10565">
                  <c:v>95</c:v>
                </c:pt>
                <c:pt idx="10566">
                  <c:v>95</c:v>
                </c:pt>
                <c:pt idx="10567">
                  <c:v>95</c:v>
                </c:pt>
                <c:pt idx="10568">
                  <c:v>95</c:v>
                </c:pt>
                <c:pt idx="10569">
                  <c:v>95</c:v>
                </c:pt>
                <c:pt idx="10570">
                  <c:v>95</c:v>
                </c:pt>
                <c:pt idx="10571">
                  <c:v>95</c:v>
                </c:pt>
                <c:pt idx="10572">
                  <c:v>95</c:v>
                </c:pt>
                <c:pt idx="10573">
                  <c:v>95</c:v>
                </c:pt>
                <c:pt idx="10574">
                  <c:v>95</c:v>
                </c:pt>
                <c:pt idx="10575">
                  <c:v>95</c:v>
                </c:pt>
                <c:pt idx="10576">
                  <c:v>95</c:v>
                </c:pt>
                <c:pt idx="10577">
                  <c:v>95</c:v>
                </c:pt>
                <c:pt idx="10578">
                  <c:v>95</c:v>
                </c:pt>
                <c:pt idx="10579">
                  <c:v>95</c:v>
                </c:pt>
                <c:pt idx="10580">
                  <c:v>95</c:v>
                </c:pt>
                <c:pt idx="10581">
                  <c:v>95</c:v>
                </c:pt>
                <c:pt idx="10582">
                  <c:v>95</c:v>
                </c:pt>
                <c:pt idx="10583">
                  <c:v>95</c:v>
                </c:pt>
                <c:pt idx="10584">
                  <c:v>95</c:v>
                </c:pt>
                <c:pt idx="10585">
                  <c:v>95</c:v>
                </c:pt>
                <c:pt idx="10586">
                  <c:v>95</c:v>
                </c:pt>
                <c:pt idx="10587">
                  <c:v>95</c:v>
                </c:pt>
                <c:pt idx="10588">
                  <c:v>95</c:v>
                </c:pt>
                <c:pt idx="10589">
                  <c:v>95</c:v>
                </c:pt>
                <c:pt idx="10590">
                  <c:v>95</c:v>
                </c:pt>
                <c:pt idx="10591">
                  <c:v>95</c:v>
                </c:pt>
                <c:pt idx="10592">
                  <c:v>95</c:v>
                </c:pt>
                <c:pt idx="10593">
                  <c:v>95</c:v>
                </c:pt>
                <c:pt idx="10594">
                  <c:v>95</c:v>
                </c:pt>
                <c:pt idx="10595">
                  <c:v>95</c:v>
                </c:pt>
                <c:pt idx="10596">
                  <c:v>95</c:v>
                </c:pt>
                <c:pt idx="10597">
                  <c:v>95</c:v>
                </c:pt>
                <c:pt idx="10598">
                  <c:v>95</c:v>
                </c:pt>
                <c:pt idx="10599">
                  <c:v>95</c:v>
                </c:pt>
                <c:pt idx="10600">
                  <c:v>95</c:v>
                </c:pt>
                <c:pt idx="10601">
                  <c:v>95</c:v>
                </c:pt>
                <c:pt idx="10602">
                  <c:v>95</c:v>
                </c:pt>
                <c:pt idx="10603">
                  <c:v>95</c:v>
                </c:pt>
                <c:pt idx="10604">
                  <c:v>95</c:v>
                </c:pt>
                <c:pt idx="10605">
                  <c:v>95</c:v>
                </c:pt>
                <c:pt idx="10606">
                  <c:v>95</c:v>
                </c:pt>
                <c:pt idx="10607">
                  <c:v>95</c:v>
                </c:pt>
                <c:pt idx="10608">
                  <c:v>95</c:v>
                </c:pt>
                <c:pt idx="10609">
                  <c:v>95</c:v>
                </c:pt>
                <c:pt idx="10610">
                  <c:v>95</c:v>
                </c:pt>
                <c:pt idx="10611">
                  <c:v>95</c:v>
                </c:pt>
                <c:pt idx="10612">
                  <c:v>95</c:v>
                </c:pt>
                <c:pt idx="10613">
                  <c:v>95</c:v>
                </c:pt>
                <c:pt idx="10614">
                  <c:v>95</c:v>
                </c:pt>
                <c:pt idx="10615">
                  <c:v>95</c:v>
                </c:pt>
                <c:pt idx="10616">
                  <c:v>95</c:v>
                </c:pt>
                <c:pt idx="10617">
                  <c:v>95</c:v>
                </c:pt>
                <c:pt idx="10618">
                  <c:v>95</c:v>
                </c:pt>
                <c:pt idx="10619">
                  <c:v>95</c:v>
                </c:pt>
                <c:pt idx="10620">
                  <c:v>95</c:v>
                </c:pt>
                <c:pt idx="10621">
                  <c:v>95</c:v>
                </c:pt>
                <c:pt idx="10622">
                  <c:v>95</c:v>
                </c:pt>
                <c:pt idx="10623">
                  <c:v>95</c:v>
                </c:pt>
                <c:pt idx="10624">
                  <c:v>95</c:v>
                </c:pt>
                <c:pt idx="10625">
                  <c:v>95</c:v>
                </c:pt>
                <c:pt idx="10626">
                  <c:v>95</c:v>
                </c:pt>
                <c:pt idx="10627">
                  <c:v>95</c:v>
                </c:pt>
                <c:pt idx="10628">
                  <c:v>95</c:v>
                </c:pt>
                <c:pt idx="10629">
                  <c:v>95</c:v>
                </c:pt>
                <c:pt idx="10630">
                  <c:v>95</c:v>
                </c:pt>
                <c:pt idx="10631">
                  <c:v>95</c:v>
                </c:pt>
                <c:pt idx="10632">
                  <c:v>95</c:v>
                </c:pt>
                <c:pt idx="10633">
                  <c:v>95</c:v>
                </c:pt>
                <c:pt idx="10634">
                  <c:v>95</c:v>
                </c:pt>
                <c:pt idx="10635">
                  <c:v>95</c:v>
                </c:pt>
                <c:pt idx="10636">
                  <c:v>95</c:v>
                </c:pt>
                <c:pt idx="10637">
                  <c:v>95</c:v>
                </c:pt>
                <c:pt idx="10638">
                  <c:v>95</c:v>
                </c:pt>
                <c:pt idx="10639">
                  <c:v>95</c:v>
                </c:pt>
                <c:pt idx="10640">
                  <c:v>95</c:v>
                </c:pt>
                <c:pt idx="10641">
                  <c:v>95</c:v>
                </c:pt>
                <c:pt idx="10642">
                  <c:v>95</c:v>
                </c:pt>
                <c:pt idx="10643">
                  <c:v>95</c:v>
                </c:pt>
                <c:pt idx="10644">
                  <c:v>95</c:v>
                </c:pt>
                <c:pt idx="10645">
                  <c:v>95</c:v>
                </c:pt>
                <c:pt idx="10646">
                  <c:v>95</c:v>
                </c:pt>
                <c:pt idx="10647">
                  <c:v>95</c:v>
                </c:pt>
                <c:pt idx="10648">
                  <c:v>95</c:v>
                </c:pt>
                <c:pt idx="10649">
                  <c:v>95</c:v>
                </c:pt>
                <c:pt idx="10650">
                  <c:v>95</c:v>
                </c:pt>
                <c:pt idx="10651">
                  <c:v>95</c:v>
                </c:pt>
                <c:pt idx="10652">
                  <c:v>95</c:v>
                </c:pt>
                <c:pt idx="10653">
                  <c:v>95</c:v>
                </c:pt>
                <c:pt idx="10654">
                  <c:v>95</c:v>
                </c:pt>
                <c:pt idx="10655">
                  <c:v>95</c:v>
                </c:pt>
                <c:pt idx="10656">
                  <c:v>95</c:v>
                </c:pt>
                <c:pt idx="10657">
                  <c:v>95</c:v>
                </c:pt>
                <c:pt idx="10658">
                  <c:v>95</c:v>
                </c:pt>
                <c:pt idx="10659">
                  <c:v>95</c:v>
                </c:pt>
                <c:pt idx="10660">
                  <c:v>95</c:v>
                </c:pt>
                <c:pt idx="10661">
                  <c:v>95</c:v>
                </c:pt>
                <c:pt idx="10662">
                  <c:v>95</c:v>
                </c:pt>
                <c:pt idx="10663">
                  <c:v>95</c:v>
                </c:pt>
                <c:pt idx="10664">
                  <c:v>95</c:v>
                </c:pt>
                <c:pt idx="10665">
                  <c:v>95</c:v>
                </c:pt>
                <c:pt idx="10666">
                  <c:v>95</c:v>
                </c:pt>
                <c:pt idx="10667">
                  <c:v>95</c:v>
                </c:pt>
                <c:pt idx="10668">
                  <c:v>95</c:v>
                </c:pt>
                <c:pt idx="10669">
                  <c:v>95</c:v>
                </c:pt>
                <c:pt idx="10670">
                  <c:v>95</c:v>
                </c:pt>
                <c:pt idx="10671">
                  <c:v>95</c:v>
                </c:pt>
                <c:pt idx="10672">
                  <c:v>95</c:v>
                </c:pt>
                <c:pt idx="10673">
                  <c:v>95</c:v>
                </c:pt>
                <c:pt idx="10674">
                  <c:v>95</c:v>
                </c:pt>
                <c:pt idx="10675">
                  <c:v>95</c:v>
                </c:pt>
                <c:pt idx="10676">
                  <c:v>95</c:v>
                </c:pt>
                <c:pt idx="10677">
                  <c:v>95</c:v>
                </c:pt>
                <c:pt idx="10678">
                  <c:v>95</c:v>
                </c:pt>
                <c:pt idx="10679">
                  <c:v>95</c:v>
                </c:pt>
                <c:pt idx="10680">
                  <c:v>95</c:v>
                </c:pt>
                <c:pt idx="10681">
                  <c:v>95</c:v>
                </c:pt>
                <c:pt idx="10682">
                  <c:v>95</c:v>
                </c:pt>
                <c:pt idx="10683">
                  <c:v>95</c:v>
                </c:pt>
                <c:pt idx="10684">
                  <c:v>95</c:v>
                </c:pt>
                <c:pt idx="10685">
                  <c:v>95</c:v>
                </c:pt>
                <c:pt idx="10686">
                  <c:v>95</c:v>
                </c:pt>
                <c:pt idx="10687">
                  <c:v>95</c:v>
                </c:pt>
                <c:pt idx="10688">
                  <c:v>95</c:v>
                </c:pt>
                <c:pt idx="10689">
                  <c:v>95</c:v>
                </c:pt>
                <c:pt idx="10690">
                  <c:v>95</c:v>
                </c:pt>
                <c:pt idx="10691">
                  <c:v>95</c:v>
                </c:pt>
                <c:pt idx="10692">
                  <c:v>95</c:v>
                </c:pt>
                <c:pt idx="10693">
                  <c:v>95</c:v>
                </c:pt>
                <c:pt idx="10694">
                  <c:v>95</c:v>
                </c:pt>
                <c:pt idx="10695">
                  <c:v>95</c:v>
                </c:pt>
                <c:pt idx="10696">
                  <c:v>95</c:v>
                </c:pt>
                <c:pt idx="10697">
                  <c:v>95</c:v>
                </c:pt>
                <c:pt idx="10698">
                  <c:v>95</c:v>
                </c:pt>
                <c:pt idx="10699">
                  <c:v>95</c:v>
                </c:pt>
                <c:pt idx="10700">
                  <c:v>95</c:v>
                </c:pt>
                <c:pt idx="10701">
                  <c:v>95</c:v>
                </c:pt>
                <c:pt idx="10702">
                  <c:v>95</c:v>
                </c:pt>
                <c:pt idx="10703">
                  <c:v>95</c:v>
                </c:pt>
                <c:pt idx="10704">
                  <c:v>95</c:v>
                </c:pt>
                <c:pt idx="10705">
                  <c:v>95</c:v>
                </c:pt>
                <c:pt idx="10706">
                  <c:v>95</c:v>
                </c:pt>
                <c:pt idx="10707">
                  <c:v>95</c:v>
                </c:pt>
                <c:pt idx="10708">
                  <c:v>95</c:v>
                </c:pt>
                <c:pt idx="10709">
                  <c:v>95</c:v>
                </c:pt>
                <c:pt idx="10710">
                  <c:v>95</c:v>
                </c:pt>
                <c:pt idx="10711">
                  <c:v>95</c:v>
                </c:pt>
                <c:pt idx="10712">
                  <c:v>95</c:v>
                </c:pt>
                <c:pt idx="10713">
                  <c:v>95</c:v>
                </c:pt>
                <c:pt idx="10714">
                  <c:v>95</c:v>
                </c:pt>
                <c:pt idx="10715">
                  <c:v>95</c:v>
                </c:pt>
                <c:pt idx="10716">
                  <c:v>95</c:v>
                </c:pt>
                <c:pt idx="10717">
                  <c:v>95</c:v>
                </c:pt>
                <c:pt idx="10718">
                  <c:v>95</c:v>
                </c:pt>
                <c:pt idx="10719">
                  <c:v>95</c:v>
                </c:pt>
                <c:pt idx="10720">
                  <c:v>95</c:v>
                </c:pt>
                <c:pt idx="10721">
                  <c:v>95</c:v>
                </c:pt>
                <c:pt idx="10722">
                  <c:v>95</c:v>
                </c:pt>
                <c:pt idx="10723">
                  <c:v>95</c:v>
                </c:pt>
                <c:pt idx="10724">
                  <c:v>95</c:v>
                </c:pt>
                <c:pt idx="10725">
                  <c:v>95</c:v>
                </c:pt>
                <c:pt idx="10726">
                  <c:v>95</c:v>
                </c:pt>
                <c:pt idx="10727">
                  <c:v>95</c:v>
                </c:pt>
                <c:pt idx="10728">
                  <c:v>95</c:v>
                </c:pt>
                <c:pt idx="10729">
                  <c:v>95</c:v>
                </c:pt>
                <c:pt idx="10730">
                  <c:v>95</c:v>
                </c:pt>
                <c:pt idx="10731">
                  <c:v>95</c:v>
                </c:pt>
                <c:pt idx="10732">
                  <c:v>95</c:v>
                </c:pt>
                <c:pt idx="10733">
                  <c:v>95</c:v>
                </c:pt>
                <c:pt idx="10734">
                  <c:v>95</c:v>
                </c:pt>
                <c:pt idx="10735">
                  <c:v>95</c:v>
                </c:pt>
                <c:pt idx="10736">
                  <c:v>95</c:v>
                </c:pt>
                <c:pt idx="10737">
                  <c:v>95</c:v>
                </c:pt>
                <c:pt idx="10738">
                  <c:v>95</c:v>
                </c:pt>
                <c:pt idx="10739">
                  <c:v>95</c:v>
                </c:pt>
                <c:pt idx="10740">
                  <c:v>95</c:v>
                </c:pt>
                <c:pt idx="10741">
                  <c:v>95</c:v>
                </c:pt>
                <c:pt idx="10742">
                  <c:v>95</c:v>
                </c:pt>
                <c:pt idx="10743">
                  <c:v>95</c:v>
                </c:pt>
                <c:pt idx="10744">
                  <c:v>95</c:v>
                </c:pt>
                <c:pt idx="10745">
                  <c:v>95</c:v>
                </c:pt>
                <c:pt idx="10746">
                  <c:v>95</c:v>
                </c:pt>
                <c:pt idx="10747">
                  <c:v>95</c:v>
                </c:pt>
                <c:pt idx="10748">
                  <c:v>95</c:v>
                </c:pt>
                <c:pt idx="10749">
                  <c:v>95</c:v>
                </c:pt>
                <c:pt idx="10750">
                  <c:v>95</c:v>
                </c:pt>
                <c:pt idx="10751">
                  <c:v>95</c:v>
                </c:pt>
                <c:pt idx="10752">
                  <c:v>95</c:v>
                </c:pt>
                <c:pt idx="10753">
                  <c:v>95</c:v>
                </c:pt>
                <c:pt idx="10754">
                  <c:v>95</c:v>
                </c:pt>
                <c:pt idx="10755">
                  <c:v>95</c:v>
                </c:pt>
                <c:pt idx="10756">
                  <c:v>95</c:v>
                </c:pt>
                <c:pt idx="10757">
                  <c:v>95</c:v>
                </c:pt>
                <c:pt idx="10758">
                  <c:v>95</c:v>
                </c:pt>
                <c:pt idx="10759">
                  <c:v>95</c:v>
                </c:pt>
                <c:pt idx="10760">
                  <c:v>95</c:v>
                </c:pt>
                <c:pt idx="10761">
                  <c:v>95</c:v>
                </c:pt>
                <c:pt idx="10762">
                  <c:v>95</c:v>
                </c:pt>
                <c:pt idx="10763">
                  <c:v>95</c:v>
                </c:pt>
                <c:pt idx="10764">
                  <c:v>95</c:v>
                </c:pt>
                <c:pt idx="10765">
                  <c:v>95</c:v>
                </c:pt>
                <c:pt idx="10766">
                  <c:v>95</c:v>
                </c:pt>
                <c:pt idx="10767">
                  <c:v>95</c:v>
                </c:pt>
                <c:pt idx="10768">
                  <c:v>95</c:v>
                </c:pt>
                <c:pt idx="10769">
                  <c:v>95</c:v>
                </c:pt>
                <c:pt idx="10770">
                  <c:v>95</c:v>
                </c:pt>
                <c:pt idx="10771">
                  <c:v>95</c:v>
                </c:pt>
                <c:pt idx="10772">
                  <c:v>95</c:v>
                </c:pt>
                <c:pt idx="10773">
                  <c:v>95</c:v>
                </c:pt>
                <c:pt idx="10774">
                  <c:v>95</c:v>
                </c:pt>
                <c:pt idx="10775">
                  <c:v>95</c:v>
                </c:pt>
                <c:pt idx="10776">
                  <c:v>95</c:v>
                </c:pt>
                <c:pt idx="10777">
                  <c:v>95</c:v>
                </c:pt>
                <c:pt idx="10778">
                  <c:v>95</c:v>
                </c:pt>
                <c:pt idx="10779">
                  <c:v>95</c:v>
                </c:pt>
                <c:pt idx="10780">
                  <c:v>95</c:v>
                </c:pt>
                <c:pt idx="10781">
                  <c:v>95</c:v>
                </c:pt>
                <c:pt idx="10782">
                  <c:v>95</c:v>
                </c:pt>
                <c:pt idx="10783">
                  <c:v>95</c:v>
                </c:pt>
                <c:pt idx="10784">
                  <c:v>95</c:v>
                </c:pt>
                <c:pt idx="10785">
                  <c:v>95</c:v>
                </c:pt>
                <c:pt idx="10786">
                  <c:v>95</c:v>
                </c:pt>
                <c:pt idx="10787">
                  <c:v>95</c:v>
                </c:pt>
                <c:pt idx="10788">
                  <c:v>95</c:v>
                </c:pt>
                <c:pt idx="10789">
                  <c:v>95</c:v>
                </c:pt>
                <c:pt idx="10790">
                  <c:v>95</c:v>
                </c:pt>
                <c:pt idx="10791">
                  <c:v>95</c:v>
                </c:pt>
                <c:pt idx="10792">
                  <c:v>95</c:v>
                </c:pt>
                <c:pt idx="10793">
                  <c:v>95</c:v>
                </c:pt>
                <c:pt idx="10794">
                  <c:v>95</c:v>
                </c:pt>
                <c:pt idx="10795">
                  <c:v>95</c:v>
                </c:pt>
                <c:pt idx="10796">
                  <c:v>95</c:v>
                </c:pt>
                <c:pt idx="10797">
                  <c:v>95</c:v>
                </c:pt>
                <c:pt idx="10798">
                  <c:v>95</c:v>
                </c:pt>
                <c:pt idx="10799">
                  <c:v>95</c:v>
                </c:pt>
                <c:pt idx="10800">
                  <c:v>95</c:v>
                </c:pt>
                <c:pt idx="10801">
                  <c:v>95</c:v>
                </c:pt>
                <c:pt idx="10802">
                  <c:v>95</c:v>
                </c:pt>
                <c:pt idx="10803">
                  <c:v>95</c:v>
                </c:pt>
                <c:pt idx="10804">
                  <c:v>95</c:v>
                </c:pt>
                <c:pt idx="10805">
                  <c:v>95</c:v>
                </c:pt>
                <c:pt idx="10806">
                  <c:v>95</c:v>
                </c:pt>
                <c:pt idx="10807">
                  <c:v>95</c:v>
                </c:pt>
                <c:pt idx="10808">
                  <c:v>95</c:v>
                </c:pt>
                <c:pt idx="10809">
                  <c:v>95</c:v>
                </c:pt>
                <c:pt idx="10810">
                  <c:v>95</c:v>
                </c:pt>
                <c:pt idx="10811">
                  <c:v>95</c:v>
                </c:pt>
                <c:pt idx="10812">
                  <c:v>95</c:v>
                </c:pt>
                <c:pt idx="10813">
                  <c:v>95</c:v>
                </c:pt>
                <c:pt idx="10814">
                  <c:v>95</c:v>
                </c:pt>
                <c:pt idx="10815">
                  <c:v>95</c:v>
                </c:pt>
                <c:pt idx="10816">
                  <c:v>95</c:v>
                </c:pt>
                <c:pt idx="10817">
                  <c:v>95</c:v>
                </c:pt>
                <c:pt idx="10818">
                  <c:v>95</c:v>
                </c:pt>
                <c:pt idx="10819">
                  <c:v>95</c:v>
                </c:pt>
                <c:pt idx="10820">
                  <c:v>95</c:v>
                </c:pt>
                <c:pt idx="10821">
                  <c:v>95</c:v>
                </c:pt>
                <c:pt idx="10822">
                  <c:v>95</c:v>
                </c:pt>
                <c:pt idx="10823">
                  <c:v>95</c:v>
                </c:pt>
                <c:pt idx="10824">
                  <c:v>95</c:v>
                </c:pt>
                <c:pt idx="10825">
                  <c:v>95</c:v>
                </c:pt>
                <c:pt idx="10826">
                  <c:v>95</c:v>
                </c:pt>
                <c:pt idx="10827">
                  <c:v>95</c:v>
                </c:pt>
                <c:pt idx="10828">
                  <c:v>95</c:v>
                </c:pt>
                <c:pt idx="10829">
                  <c:v>95</c:v>
                </c:pt>
                <c:pt idx="10830">
                  <c:v>95</c:v>
                </c:pt>
                <c:pt idx="10831">
                  <c:v>95</c:v>
                </c:pt>
                <c:pt idx="10832">
                  <c:v>95</c:v>
                </c:pt>
                <c:pt idx="10833">
                  <c:v>95</c:v>
                </c:pt>
                <c:pt idx="10834">
                  <c:v>95</c:v>
                </c:pt>
                <c:pt idx="10835">
                  <c:v>95</c:v>
                </c:pt>
                <c:pt idx="10836">
                  <c:v>95</c:v>
                </c:pt>
                <c:pt idx="10837">
                  <c:v>95</c:v>
                </c:pt>
                <c:pt idx="10838">
                  <c:v>95</c:v>
                </c:pt>
                <c:pt idx="10839">
                  <c:v>95</c:v>
                </c:pt>
                <c:pt idx="10840">
                  <c:v>95</c:v>
                </c:pt>
                <c:pt idx="10841">
                  <c:v>95</c:v>
                </c:pt>
                <c:pt idx="10842">
                  <c:v>95</c:v>
                </c:pt>
                <c:pt idx="10843">
                  <c:v>95</c:v>
                </c:pt>
                <c:pt idx="10844">
                  <c:v>95</c:v>
                </c:pt>
                <c:pt idx="10845">
                  <c:v>95</c:v>
                </c:pt>
                <c:pt idx="10846">
                  <c:v>95</c:v>
                </c:pt>
                <c:pt idx="10847">
                  <c:v>95</c:v>
                </c:pt>
                <c:pt idx="10848">
                  <c:v>95</c:v>
                </c:pt>
                <c:pt idx="10849">
                  <c:v>95</c:v>
                </c:pt>
                <c:pt idx="10850">
                  <c:v>95</c:v>
                </c:pt>
                <c:pt idx="10851">
                  <c:v>95</c:v>
                </c:pt>
                <c:pt idx="10852">
                  <c:v>95</c:v>
                </c:pt>
                <c:pt idx="10853">
                  <c:v>95</c:v>
                </c:pt>
                <c:pt idx="10854">
                  <c:v>95</c:v>
                </c:pt>
                <c:pt idx="10855">
                  <c:v>95</c:v>
                </c:pt>
                <c:pt idx="10856">
                  <c:v>95</c:v>
                </c:pt>
                <c:pt idx="10857">
                  <c:v>95</c:v>
                </c:pt>
                <c:pt idx="10858">
                  <c:v>95</c:v>
                </c:pt>
                <c:pt idx="10859">
                  <c:v>95</c:v>
                </c:pt>
                <c:pt idx="10860">
                  <c:v>95</c:v>
                </c:pt>
                <c:pt idx="10861">
                  <c:v>95</c:v>
                </c:pt>
                <c:pt idx="10862">
                  <c:v>95</c:v>
                </c:pt>
                <c:pt idx="10863">
                  <c:v>95</c:v>
                </c:pt>
                <c:pt idx="10864">
                  <c:v>95</c:v>
                </c:pt>
                <c:pt idx="10865">
                  <c:v>95</c:v>
                </c:pt>
                <c:pt idx="10866">
                  <c:v>95</c:v>
                </c:pt>
                <c:pt idx="10867">
                  <c:v>95</c:v>
                </c:pt>
                <c:pt idx="10868">
                  <c:v>95</c:v>
                </c:pt>
                <c:pt idx="10869">
                  <c:v>95</c:v>
                </c:pt>
                <c:pt idx="10870">
                  <c:v>97</c:v>
                </c:pt>
                <c:pt idx="10871">
                  <c:v>97</c:v>
                </c:pt>
                <c:pt idx="10872">
                  <c:v>97</c:v>
                </c:pt>
                <c:pt idx="10873">
                  <c:v>97</c:v>
                </c:pt>
                <c:pt idx="10874">
                  <c:v>97</c:v>
                </c:pt>
                <c:pt idx="10875">
                  <c:v>97</c:v>
                </c:pt>
                <c:pt idx="10876">
                  <c:v>97</c:v>
                </c:pt>
                <c:pt idx="10877">
                  <c:v>97</c:v>
                </c:pt>
                <c:pt idx="10878">
                  <c:v>97</c:v>
                </c:pt>
                <c:pt idx="10879">
                  <c:v>97</c:v>
                </c:pt>
                <c:pt idx="10880">
                  <c:v>97</c:v>
                </c:pt>
                <c:pt idx="10881">
                  <c:v>97</c:v>
                </c:pt>
                <c:pt idx="10882">
                  <c:v>97</c:v>
                </c:pt>
                <c:pt idx="10883">
                  <c:v>97</c:v>
                </c:pt>
                <c:pt idx="10884">
                  <c:v>97</c:v>
                </c:pt>
                <c:pt idx="10885">
                  <c:v>97</c:v>
                </c:pt>
                <c:pt idx="10886">
                  <c:v>97</c:v>
                </c:pt>
                <c:pt idx="10887">
                  <c:v>97</c:v>
                </c:pt>
                <c:pt idx="10888">
                  <c:v>97</c:v>
                </c:pt>
                <c:pt idx="10889">
                  <c:v>97</c:v>
                </c:pt>
                <c:pt idx="10890">
                  <c:v>97</c:v>
                </c:pt>
                <c:pt idx="10891">
                  <c:v>97</c:v>
                </c:pt>
                <c:pt idx="10892">
                  <c:v>97</c:v>
                </c:pt>
                <c:pt idx="10893">
                  <c:v>97</c:v>
                </c:pt>
                <c:pt idx="10894">
                  <c:v>97</c:v>
                </c:pt>
                <c:pt idx="10895">
                  <c:v>97</c:v>
                </c:pt>
                <c:pt idx="10896">
                  <c:v>97</c:v>
                </c:pt>
                <c:pt idx="10897">
                  <c:v>97</c:v>
                </c:pt>
                <c:pt idx="10898">
                  <c:v>97</c:v>
                </c:pt>
                <c:pt idx="10899">
                  <c:v>97</c:v>
                </c:pt>
                <c:pt idx="10900">
                  <c:v>97</c:v>
                </c:pt>
                <c:pt idx="10901">
                  <c:v>97</c:v>
                </c:pt>
                <c:pt idx="10902">
                  <c:v>97</c:v>
                </c:pt>
                <c:pt idx="10903">
                  <c:v>97</c:v>
                </c:pt>
                <c:pt idx="10904">
                  <c:v>97</c:v>
                </c:pt>
                <c:pt idx="10905">
                  <c:v>97</c:v>
                </c:pt>
                <c:pt idx="10906">
                  <c:v>97</c:v>
                </c:pt>
                <c:pt idx="10907">
                  <c:v>97</c:v>
                </c:pt>
                <c:pt idx="10908">
                  <c:v>97</c:v>
                </c:pt>
                <c:pt idx="10909">
                  <c:v>97</c:v>
                </c:pt>
                <c:pt idx="10910">
                  <c:v>97</c:v>
                </c:pt>
                <c:pt idx="10911">
                  <c:v>97</c:v>
                </c:pt>
                <c:pt idx="10912">
                  <c:v>97</c:v>
                </c:pt>
                <c:pt idx="10913">
                  <c:v>97</c:v>
                </c:pt>
                <c:pt idx="10914">
                  <c:v>97</c:v>
                </c:pt>
                <c:pt idx="10915">
                  <c:v>97</c:v>
                </c:pt>
                <c:pt idx="10916">
                  <c:v>97</c:v>
                </c:pt>
                <c:pt idx="10917">
                  <c:v>97</c:v>
                </c:pt>
                <c:pt idx="10918">
                  <c:v>97</c:v>
                </c:pt>
                <c:pt idx="10919">
                  <c:v>97</c:v>
                </c:pt>
                <c:pt idx="10920">
                  <c:v>97</c:v>
                </c:pt>
                <c:pt idx="10921">
                  <c:v>97</c:v>
                </c:pt>
                <c:pt idx="10922">
                  <c:v>97</c:v>
                </c:pt>
                <c:pt idx="10923">
                  <c:v>97</c:v>
                </c:pt>
                <c:pt idx="10924">
                  <c:v>97</c:v>
                </c:pt>
                <c:pt idx="10925">
                  <c:v>97</c:v>
                </c:pt>
                <c:pt idx="10926">
                  <c:v>97</c:v>
                </c:pt>
                <c:pt idx="10927">
                  <c:v>97</c:v>
                </c:pt>
                <c:pt idx="10928">
                  <c:v>97</c:v>
                </c:pt>
                <c:pt idx="10929">
                  <c:v>97</c:v>
                </c:pt>
                <c:pt idx="10930">
                  <c:v>97</c:v>
                </c:pt>
                <c:pt idx="10931">
                  <c:v>97</c:v>
                </c:pt>
                <c:pt idx="10932">
                  <c:v>97</c:v>
                </c:pt>
                <c:pt idx="10933">
                  <c:v>97</c:v>
                </c:pt>
                <c:pt idx="10934">
                  <c:v>97</c:v>
                </c:pt>
                <c:pt idx="10935">
                  <c:v>97</c:v>
                </c:pt>
                <c:pt idx="10936">
                  <c:v>97</c:v>
                </c:pt>
                <c:pt idx="10937">
                  <c:v>97</c:v>
                </c:pt>
                <c:pt idx="10938">
                  <c:v>97</c:v>
                </c:pt>
                <c:pt idx="10939">
                  <c:v>97</c:v>
                </c:pt>
                <c:pt idx="10940">
                  <c:v>97</c:v>
                </c:pt>
                <c:pt idx="10941">
                  <c:v>97</c:v>
                </c:pt>
                <c:pt idx="10942">
                  <c:v>97</c:v>
                </c:pt>
                <c:pt idx="10943">
                  <c:v>97</c:v>
                </c:pt>
                <c:pt idx="10944">
                  <c:v>97</c:v>
                </c:pt>
                <c:pt idx="10945">
                  <c:v>97</c:v>
                </c:pt>
                <c:pt idx="10946">
                  <c:v>97</c:v>
                </c:pt>
                <c:pt idx="10947">
                  <c:v>97</c:v>
                </c:pt>
                <c:pt idx="10948">
                  <c:v>97</c:v>
                </c:pt>
                <c:pt idx="10949">
                  <c:v>97</c:v>
                </c:pt>
                <c:pt idx="10950">
                  <c:v>97</c:v>
                </c:pt>
                <c:pt idx="10951">
                  <c:v>97</c:v>
                </c:pt>
                <c:pt idx="10952">
                  <c:v>97</c:v>
                </c:pt>
                <c:pt idx="10953">
                  <c:v>97</c:v>
                </c:pt>
                <c:pt idx="10954">
                  <c:v>97</c:v>
                </c:pt>
                <c:pt idx="10955">
                  <c:v>97</c:v>
                </c:pt>
                <c:pt idx="10956">
                  <c:v>97</c:v>
                </c:pt>
                <c:pt idx="10957">
                  <c:v>97</c:v>
                </c:pt>
                <c:pt idx="10958">
                  <c:v>97</c:v>
                </c:pt>
                <c:pt idx="10959">
                  <c:v>97</c:v>
                </c:pt>
                <c:pt idx="10960">
                  <c:v>97</c:v>
                </c:pt>
                <c:pt idx="10961">
                  <c:v>97</c:v>
                </c:pt>
                <c:pt idx="10962">
                  <c:v>97</c:v>
                </c:pt>
                <c:pt idx="10963">
                  <c:v>97</c:v>
                </c:pt>
                <c:pt idx="10964">
                  <c:v>97</c:v>
                </c:pt>
                <c:pt idx="10965">
                  <c:v>97</c:v>
                </c:pt>
                <c:pt idx="10966">
                  <c:v>97</c:v>
                </c:pt>
                <c:pt idx="10967">
                  <c:v>97</c:v>
                </c:pt>
                <c:pt idx="10968">
                  <c:v>97</c:v>
                </c:pt>
                <c:pt idx="10969">
                  <c:v>97</c:v>
                </c:pt>
                <c:pt idx="10970">
                  <c:v>97</c:v>
                </c:pt>
                <c:pt idx="10971">
                  <c:v>97</c:v>
                </c:pt>
                <c:pt idx="10972">
                  <c:v>97</c:v>
                </c:pt>
                <c:pt idx="10973">
                  <c:v>97</c:v>
                </c:pt>
                <c:pt idx="10974">
                  <c:v>97</c:v>
                </c:pt>
                <c:pt idx="10975">
                  <c:v>97</c:v>
                </c:pt>
                <c:pt idx="10976">
                  <c:v>97</c:v>
                </c:pt>
                <c:pt idx="10977">
                  <c:v>97</c:v>
                </c:pt>
                <c:pt idx="10978">
                  <c:v>97</c:v>
                </c:pt>
                <c:pt idx="10979">
                  <c:v>97</c:v>
                </c:pt>
                <c:pt idx="10980">
                  <c:v>97</c:v>
                </c:pt>
                <c:pt idx="10981">
                  <c:v>97</c:v>
                </c:pt>
                <c:pt idx="10982">
                  <c:v>97</c:v>
                </c:pt>
                <c:pt idx="10983">
                  <c:v>97</c:v>
                </c:pt>
                <c:pt idx="10984">
                  <c:v>97</c:v>
                </c:pt>
                <c:pt idx="10985">
                  <c:v>97</c:v>
                </c:pt>
                <c:pt idx="10986">
                  <c:v>97</c:v>
                </c:pt>
                <c:pt idx="10987">
                  <c:v>97</c:v>
                </c:pt>
                <c:pt idx="10988">
                  <c:v>97</c:v>
                </c:pt>
                <c:pt idx="10989">
                  <c:v>97</c:v>
                </c:pt>
                <c:pt idx="10990">
                  <c:v>97</c:v>
                </c:pt>
                <c:pt idx="10991">
                  <c:v>97</c:v>
                </c:pt>
                <c:pt idx="10992">
                  <c:v>97</c:v>
                </c:pt>
                <c:pt idx="10993">
                  <c:v>97</c:v>
                </c:pt>
                <c:pt idx="10994">
                  <c:v>97</c:v>
                </c:pt>
                <c:pt idx="10995">
                  <c:v>97</c:v>
                </c:pt>
                <c:pt idx="10996">
                  <c:v>97</c:v>
                </c:pt>
                <c:pt idx="10997">
                  <c:v>97</c:v>
                </c:pt>
                <c:pt idx="10998">
                  <c:v>97</c:v>
                </c:pt>
                <c:pt idx="10999">
                  <c:v>97</c:v>
                </c:pt>
                <c:pt idx="11000">
                  <c:v>97</c:v>
                </c:pt>
                <c:pt idx="11001">
                  <c:v>97</c:v>
                </c:pt>
                <c:pt idx="11002">
                  <c:v>97</c:v>
                </c:pt>
                <c:pt idx="11003">
                  <c:v>97</c:v>
                </c:pt>
                <c:pt idx="11004">
                  <c:v>97</c:v>
                </c:pt>
                <c:pt idx="11005">
                  <c:v>97</c:v>
                </c:pt>
                <c:pt idx="11006">
                  <c:v>97</c:v>
                </c:pt>
                <c:pt idx="11007">
                  <c:v>97</c:v>
                </c:pt>
                <c:pt idx="11008">
                  <c:v>97</c:v>
                </c:pt>
                <c:pt idx="11009">
                  <c:v>97</c:v>
                </c:pt>
                <c:pt idx="11010">
                  <c:v>97</c:v>
                </c:pt>
                <c:pt idx="11011">
                  <c:v>97</c:v>
                </c:pt>
                <c:pt idx="11012">
                  <c:v>97</c:v>
                </c:pt>
                <c:pt idx="11013">
                  <c:v>97</c:v>
                </c:pt>
                <c:pt idx="11014">
                  <c:v>97</c:v>
                </c:pt>
                <c:pt idx="11015">
                  <c:v>97</c:v>
                </c:pt>
                <c:pt idx="11016">
                  <c:v>97</c:v>
                </c:pt>
                <c:pt idx="11017">
                  <c:v>97</c:v>
                </c:pt>
                <c:pt idx="11018">
                  <c:v>97</c:v>
                </c:pt>
                <c:pt idx="11019">
                  <c:v>97</c:v>
                </c:pt>
                <c:pt idx="11020">
                  <c:v>97</c:v>
                </c:pt>
                <c:pt idx="11021">
                  <c:v>97</c:v>
                </c:pt>
                <c:pt idx="11022">
                  <c:v>97</c:v>
                </c:pt>
                <c:pt idx="11023">
                  <c:v>97</c:v>
                </c:pt>
                <c:pt idx="11024">
                  <c:v>97</c:v>
                </c:pt>
                <c:pt idx="11025">
                  <c:v>97</c:v>
                </c:pt>
                <c:pt idx="11026">
                  <c:v>97</c:v>
                </c:pt>
                <c:pt idx="11027">
                  <c:v>97</c:v>
                </c:pt>
                <c:pt idx="11028">
                  <c:v>97</c:v>
                </c:pt>
                <c:pt idx="11029">
                  <c:v>97</c:v>
                </c:pt>
                <c:pt idx="11030">
                  <c:v>97</c:v>
                </c:pt>
                <c:pt idx="11031">
                  <c:v>97</c:v>
                </c:pt>
                <c:pt idx="11032">
                  <c:v>97</c:v>
                </c:pt>
                <c:pt idx="11033">
                  <c:v>97</c:v>
                </c:pt>
                <c:pt idx="11034">
                  <c:v>97</c:v>
                </c:pt>
                <c:pt idx="11035">
                  <c:v>97</c:v>
                </c:pt>
                <c:pt idx="11036">
                  <c:v>97</c:v>
                </c:pt>
                <c:pt idx="11037">
                  <c:v>97</c:v>
                </c:pt>
                <c:pt idx="11038">
                  <c:v>97</c:v>
                </c:pt>
                <c:pt idx="11039">
                  <c:v>97</c:v>
                </c:pt>
                <c:pt idx="11040">
                  <c:v>97</c:v>
                </c:pt>
                <c:pt idx="11041">
                  <c:v>97</c:v>
                </c:pt>
                <c:pt idx="11042">
                  <c:v>97</c:v>
                </c:pt>
                <c:pt idx="11043">
                  <c:v>97</c:v>
                </c:pt>
                <c:pt idx="11044">
                  <c:v>97</c:v>
                </c:pt>
                <c:pt idx="11045">
                  <c:v>97</c:v>
                </c:pt>
                <c:pt idx="11046">
                  <c:v>97</c:v>
                </c:pt>
                <c:pt idx="11047">
                  <c:v>97</c:v>
                </c:pt>
                <c:pt idx="11048">
                  <c:v>97</c:v>
                </c:pt>
                <c:pt idx="11049">
                  <c:v>97</c:v>
                </c:pt>
                <c:pt idx="11050">
                  <c:v>97</c:v>
                </c:pt>
                <c:pt idx="11051">
                  <c:v>97</c:v>
                </c:pt>
                <c:pt idx="11052">
                  <c:v>97</c:v>
                </c:pt>
                <c:pt idx="11053">
                  <c:v>97</c:v>
                </c:pt>
                <c:pt idx="11054">
                  <c:v>97</c:v>
                </c:pt>
                <c:pt idx="11055">
                  <c:v>97</c:v>
                </c:pt>
                <c:pt idx="11056">
                  <c:v>97</c:v>
                </c:pt>
                <c:pt idx="11057">
                  <c:v>97</c:v>
                </c:pt>
                <c:pt idx="11058">
                  <c:v>97</c:v>
                </c:pt>
                <c:pt idx="11059">
                  <c:v>97</c:v>
                </c:pt>
                <c:pt idx="11060">
                  <c:v>97</c:v>
                </c:pt>
                <c:pt idx="11061">
                  <c:v>97</c:v>
                </c:pt>
                <c:pt idx="11062">
                  <c:v>97</c:v>
                </c:pt>
                <c:pt idx="11063">
                  <c:v>97</c:v>
                </c:pt>
                <c:pt idx="11064">
                  <c:v>97</c:v>
                </c:pt>
                <c:pt idx="11065">
                  <c:v>97</c:v>
                </c:pt>
                <c:pt idx="11066">
                  <c:v>97</c:v>
                </c:pt>
                <c:pt idx="11067">
                  <c:v>97</c:v>
                </c:pt>
                <c:pt idx="11068">
                  <c:v>97</c:v>
                </c:pt>
                <c:pt idx="11069">
                  <c:v>97</c:v>
                </c:pt>
                <c:pt idx="11070">
                  <c:v>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30-47B7-B115-07E1D8CE7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959424"/>
        <c:axId val="43961344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usr2_4!$B$1</c15:sqref>
                        </c15:formulaRef>
                      </c:ext>
                    </c:extLst>
                    <c:strCache>
                      <c:ptCount val="1"/>
                      <c:pt idx="0">
                        <c:v>시간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usr2_4!$B:$B</c15:sqref>
                        </c15:formulaRef>
                      </c:ext>
                    </c:extLst>
                    <c:strCache>
                      <c:ptCount val="11072"/>
                      <c:pt idx="0">
                        <c:v>시간</c:v>
                      </c:pt>
                      <c:pt idx="1">
                        <c:v>2016-06-15 16:24</c:v>
                      </c:pt>
                      <c:pt idx="2">
                        <c:v>2016-06-15 16:24</c:v>
                      </c:pt>
                      <c:pt idx="3">
                        <c:v>2016-06-15 16:24</c:v>
                      </c:pt>
                      <c:pt idx="4">
                        <c:v>2016-06-15 16:24</c:v>
                      </c:pt>
                      <c:pt idx="5">
                        <c:v>2016-06-15 16:24</c:v>
                      </c:pt>
                      <c:pt idx="6">
                        <c:v>2016-06-15 16:24</c:v>
                      </c:pt>
                      <c:pt idx="7">
                        <c:v>2016-06-15 16:24</c:v>
                      </c:pt>
                      <c:pt idx="8">
                        <c:v>2016-06-15 16:24</c:v>
                      </c:pt>
                      <c:pt idx="9">
                        <c:v>2016-06-15 16:24</c:v>
                      </c:pt>
                      <c:pt idx="10">
                        <c:v>2016-06-15 16:24</c:v>
                      </c:pt>
                      <c:pt idx="11">
                        <c:v>2016-06-15 16:24</c:v>
                      </c:pt>
                      <c:pt idx="12">
                        <c:v>2016-06-15 16:24</c:v>
                      </c:pt>
                      <c:pt idx="13">
                        <c:v>2016-06-15 16:24</c:v>
                      </c:pt>
                      <c:pt idx="14">
                        <c:v>2016-06-15 16:24</c:v>
                      </c:pt>
                      <c:pt idx="15">
                        <c:v>2016-06-15 16:24</c:v>
                      </c:pt>
                      <c:pt idx="16">
                        <c:v>2016-06-15 16:24</c:v>
                      </c:pt>
                      <c:pt idx="17">
                        <c:v>2016-06-15 16:24</c:v>
                      </c:pt>
                      <c:pt idx="18">
                        <c:v>2016-06-15 16:24</c:v>
                      </c:pt>
                      <c:pt idx="19">
                        <c:v>2016-06-15 16:24</c:v>
                      </c:pt>
                      <c:pt idx="20">
                        <c:v>2016-06-15 16:24</c:v>
                      </c:pt>
                      <c:pt idx="21">
                        <c:v>2016-06-15 16:24</c:v>
                      </c:pt>
                      <c:pt idx="22">
                        <c:v>2016-06-15 16:24</c:v>
                      </c:pt>
                      <c:pt idx="23">
                        <c:v>2016-06-15 16:24</c:v>
                      </c:pt>
                      <c:pt idx="24">
                        <c:v>2016-06-15 16:25</c:v>
                      </c:pt>
                      <c:pt idx="25">
                        <c:v>2016-06-15 16:25</c:v>
                      </c:pt>
                      <c:pt idx="26">
                        <c:v>2016-06-15 16:25</c:v>
                      </c:pt>
                      <c:pt idx="27">
                        <c:v>2016-06-15 16:25</c:v>
                      </c:pt>
                      <c:pt idx="28">
                        <c:v>2016-06-15 16:25</c:v>
                      </c:pt>
                      <c:pt idx="29">
                        <c:v>2016-06-15 16:25</c:v>
                      </c:pt>
                      <c:pt idx="30">
                        <c:v>2016-06-15 16:25</c:v>
                      </c:pt>
                      <c:pt idx="31">
                        <c:v>2016-06-15 16:25</c:v>
                      </c:pt>
                      <c:pt idx="32">
                        <c:v>2016-06-15 16:25</c:v>
                      </c:pt>
                      <c:pt idx="33">
                        <c:v>2016-06-15 16:25</c:v>
                      </c:pt>
                      <c:pt idx="34">
                        <c:v>2016-06-15 16:25</c:v>
                      </c:pt>
                      <c:pt idx="35">
                        <c:v>2016-06-15 16:25</c:v>
                      </c:pt>
                      <c:pt idx="36">
                        <c:v>2016-06-15 16:25</c:v>
                      </c:pt>
                      <c:pt idx="37">
                        <c:v>2016-06-15 16:25</c:v>
                      </c:pt>
                      <c:pt idx="38">
                        <c:v>2016-06-15 16:25</c:v>
                      </c:pt>
                      <c:pt idx="39">
                        <c:v>2016-06-15 16:25</c:v>
                      </c:pt>
                      <c:pt idx="40">
                        <c:v>2016-06-15 16:25</c:v>
                      </c:pt>
                      <c:pt idx="41">
                        <c:v>2016-06-15 16:25</c:v>
                      </c:pt>
                      <c:pt idx="42">
                        <c:v>2016-06-15 16:25</c:v>
                      </c:pt>
                      <c:pt idx="43">
                        <c:v>2016-06-15 16:25</c:v>
                      </c:pt>
                      <c:pt idx="44">
                        <c:v>2016-06-15 16:25</c:v>
                      </c:pt>
                      <c:pt idx="45">
                        <c:v>2016-06-15 16:25</c:v>
                      </c:pt>
                      <c:pt idx="46">
                        <c:v>2016-06-15 16:25</c:v>
                      </c:pt>
                      <c:pt idx="47">
                        <c:v>2016-06-15 16:25</c:v>
                      </c:pt>
                      <c:pt idx="48">
                        <c:v>2016-06-15 16:25</c:v>
                      </c:pt>
                      <c:pt idx="49">
                        <c:v>2016-06-15 16:25</c:v>
                      </c:pt>
                      <c:pt idx="50">
                        <c:v>2016-06-15 16:25</c:v>
                      </c:pt>
                      <c:pt idx="51">
                        <c:v>2016-06-15 16:25</c:v>
                      </c:pt>
                      <c:pt idx="52">
                        <c:v>2016-06-15 16:25</c:v>
                      </c:pt>
                      <c:pt idx="53">
                        <c:v>2016-06-15 16:25</c:v>
                      </c:pt>
                      <c:pt idx="54">
                        <c:v>2016-06-15 16:25</c:v>
                      </c:pt>
                      <c:pt idx="55">
                        <c:v>2016-06-15 16:25</c:v>
                      </c:pt>
                      <c:pt idx="56">
                        <c:v>2016-06-15 16:25</c:v>
                      </c:pt>
                      <c:pt idx="57">
                        <c:v>2016-06-15 16:25</c:v>
                      </c:pt>
                      <c:pt idx="58">
                        <c:v>2016-06-15 16:25</c:v>
                      </c:pt>
                      <c:pt idx="59">
                        <c:v>2016-06-15 16:25</c:v>
                      </c:pt>
                      <c:pt idx="60">
                        <c:v>2016-06-15 16:25</c:v>
                      </c:pt>
                      <c:pt idx="61">
                        <c:v>2016-06-15 16:25</c:v>
                      </c:pt>
                      <c:pt idx="62">
                        <c:v>2016-06-15 16:25</c:v>
                      </c:pt>
                      <c:pt idx="63">
                        <c:v>2016-06-15 16:25</c:v>
                      </c:pt>
                      <c:pt idx="64">
                        <c:v>2016-06-15 16:25</c:v>
                      </c:pt>
                      <c:pt idx="65">
                        <c:v>2016-06-15 16:25</c:v>
                      </c:pt>
                      <c:pt idx="66">
                        <c:v>2016-06-15 16:25</c:v>
                      </c:pt>
                      <c:pt idx="67">
                        <c:v>2016-06-15 16:25</c:v>
                      </c:pt>
                      <c:pt idx="68">
                        <c:v>2016-06-15 16:25</c:v>
                      </c:pt>
                      <c:pt idx="69">
                        <c:v>2016-06-15 16:25</c:v>
                      </c:pt>
                      <c:pt idx="70">
                        <c:v>2016-06-15 16:25</c:v>
                      </c:pt>
                      <c:pt idx="71">
                        <c:v>2016-06-15 16:25</c:v>
                      </c:pt>
                      <c:pt idx="72">
                        <c:v>2016-06-15 16:25</c:v>
                      </c:pt>
                      <c:pt idx="73">
                        <c:v>2016-06-15 16:25</c:v>
                      </c:pt>
                      <c:pt idx="74">
                        <c:v>2016-06-15 16:25</c:v>
                      </c:pt>
                      <c:pt idx="75">
                        <c:v>2016-06-15 16:25</c:v>
                      </c:pt>
                      <c:pt idx="76">
                        <c:v>2016-06-15 16:25</c:v>
                      </c:pt>
                      <c:pt idx="77">
                        <c:v>2016-06-15 16:25</c:v>
                      </c:pt>
                      <c:pt idx="78">
                        <c:v>2016-06-15 16:25</c:v>
                      </c:pt>
                      <c:pt idx="79">
                        <c:v>2016-06-15 16:25</c:v>
                      </c:pt>
                      <c:pt idx="80">
                        <c:v>2016-06-15 16:25</c:v>
                      </c:pt>
                      <c:pt idx="81">
                        <c:v>2016-06-15 16:25</c:v>
                      </c:pt>
                      <c:pt idx="82">
                        <c:v>2016-06-15 16:26</c:v>
                      </c:pt>
                      <c:pt idx="83">
                        <c:v>2016-06-15 16:26</c:v>
                      </c:pt>
                      <c:pt idx="84">
                        <c:v>2016-06-15 16:26</c:v>
                      </c:pt>
                      <c:pt idx="85">
                        <c:v>2016-06-15 16:26</c:v>
                      </c:pt>
                      <c:pt idx="86">
                        <c:v>2016-06-15 16:26</c:v>
                      </c:pt>
                      <c:pt idx="87">
                        <c:v>2016-06-15 16:26</c:v>
                      </c:pt>
                      <c:pt idx="88">
                        <c:v>2016-06-15 16:26</c:v>
                      </c:pt>
                      <c:pt idx="89">
                        <c:v>2016-06-15 16:26</c:v>
                      </c:pt>
                      <c:pt idx="90">
                        <c:v>2016-06-15 16:26</c:v>
                      </c:pt>
                      <c:pt idx="91">
                        <c:v>2016-06-15 16:26</c:v>
                      </c:pt>
                      <c:pt idx="92">
                        <c:v>2016-06-15 16:26</c:v>
                      </c:pt>
                      <c:pt idx="93">
                        <c:v>2016-06-15 16:26</c:v>
                      </c:pt>
                      <c:pt idx="94">
                        <c:v>2016-06-15 16:26</c:v>
                      </c:pt>
                      <c:pt idx="95">
                        <c:v>2016-06-15 16:26</c:v>
                      </c:pt>
                      <c:pt idx="96">
                        <c:v>2016-06-15 16:26</c:v>
                      </c:pt>
                      <c:pt idx="97">
                        <c:v>2016-06-15 16:26</c:v>
                      </c:pt>
                      <c:pt idx="98">
                        <c:v>2016-06-15 16:26</c:v>
                      </c:pt>
                      <c:pt idx="99">
                        <c:v>2016-06-15 16:26</c:v>
                      </c:pt>
                      <c:pt idx="100">
                        <c:v>2016-06-15 16:26</c:v>
                      </c:pt>
                      <c:pt idx="101">
                        <c:v>2016-06-15 16:26</c:v>
                      </c:pt>
                      <c:pt idx="102">
                        <c:v>2016-06-15 16:26</c:v>
                      </c:pt>
                      <c:pt idx="103">
                        <c:v>2016-06-15 16:26</c:v>
                      </c:pt>
                      <c:pt idx="104">
                        <c:v>2016-06-15 16:26</c:v>
                      </c:pt>
                      <c:pt idx="105">
                        <c:v>2016-06-15 16:26</c:v>
                      </c:pt>
                      <c:pt idx="106">
                        <c:v>2016-06-15 16:26</c:v>
                      </c:pt>
                      <c:pt idx="107">
                        <c:v>2016-06-15 16:26</c:v>
                      </c:pt>
                      <c:pt idx="108">
                        <c:v>2016-06-15 16:26</c:v>
                      </c:pt>
                      <c:pt idx="109">
                        <c:v>2016-06-15 16:26</c:v>
                      </c:pt>
                      <c:pt idx="110">
                        <c:v>2016-06-15 16:26</c:v>
                      </c:pt>
                      <c:pt idx="111">
                        <c:v>2016-06-15 16:26</c:v>
                      </c:pt>
                      <c:pt idx="112">
                        <c:v>2016-06-15 16:26</c:v>
                      </c:pt>
                      <c:pt idx="113">
                        <c:v>2016-06-15 16:26</c:v>
                      </c:pt>
                      <c:pt idx="114">
                        <c:v>2016-06-15 16:26</c:v>
                      </c:pt>
                      <c:pt idx="115">
                        <c:v>2016-06-15 16:26</c:v>
                      </c:pt>
                      <c:pt idx="116">
                        <c:v>2016-06-15 16:26</c:v>
                      </c:pt>
                      <c:pt idx="117">
                        <c:v>2016-06-15 16:26</c:v>
                      </c:pt>
                      <c:pt idx="118">
                        <c:v>2016-06-15 16:26</c:v>
                      </c:pt>
                      <c:pt idx="119">
                        <c:v>2016-06-15 16:26</c:v>
                      </c:pt>
                      <c:pt idx="120">
                        <c:v>2016-06-15 16:26</c:v>
                      </c:pt>
                      <c:pt idx="121">
                        <c:v>2016-06-15 16:26</c:v>
                      </c:pt>
                      <c:pt idx="122">
                        <c:v>2016-06-15 16:26</c:v>
                      </c:pt>
                      <c:pt idx="123">
                        <c:v>2016-06-15 16:26</c:v>
                      </c:pt>
                      <c:pt idx="124">
                        <c:v>2016-06-15 16:26</c:v>
                      </c:pt>
                      <c:pt idx="125">
                        <c:v>2016-06-15 16:26</c:v>
                      </c:pt>
                      <c:pt idx="126">
                        <c:v>2016-06-15 16:26</c:v>
                      </c:pt>
                      <c:pt idx="127">
                        <c:v>2016-06-15 16:26</c:v>
                      </c:pt>
                      <c:pt idx="128">
                        <c:v>2016-06-15 16:26</c:v>
                      </c:pt>
                      <c:pt idx="129">
                        <c:v>2016-06-15 16:26</c:v>
                      </c:pt>
                      <c:pt idx="130">
                        <c:v>2016-06-15 16:26</c:v>
                      </c:pt>
                      <c:pt idx="131">
                        <c:v>2016-06-15 16:26</c:v>
                      </c:pt>
                      <c:pt idx="132">
                        <c:v>2016-06-15 16:26</c:v>
                      </c:pt>
                      <c:pt idx="133">
                        <c:v>2016-06-15 16:26</c:v>
                      </c:pt>
                      <c:pt idx="134">
                        <c:v>2016-06-15 16:26</c:v>
                      </c:pt>
                      <c:pt idx="135">
                        <c:v>2016-06-15 16:26</c:v>
                      </c:pt>
                      <c:pt idx="136">
                        <c:v>2016-06-15 16:26</c:v>
                      </c:pt>
                      <c:pt idx="137">
                        <c:v>2016-06-15 16:26</c:v>
                      </c:pt>
                      <c:pt idx="138">
                        <c:v>2016-06-15 16:26</c:v>
                      </c:pt>
                      <c:pt idx="139">
                        <c:v>2016-06-15 16:26</c:v>
                      </c:pt>
                      <c:pt idx="140">
                        <c:v>2016-06-15 16:26</c:v>
                      </c:pt>
                      <c:pt idx="141">
                        <c:v>2016-06-15 16:27</c:v>
                      </c:pt>
                      <c:pt idx="142">
                        <c:v>2016-06-15 16:27</c:v>
                      </c:pt>
                      <c:pt idx="143">
                        <c:v>2016-06-15 16:27</c:v>
                      </c:pt>
                      <c:pt idx="144">
                        <c:v>2016-06-15 16:27</c:v>
                      </c:pt>
                      <c:pt idx="145">
                        <c:v>2016-06-15 16:27</c:v>
                      </c:pt>
                      <c:pt idx="146">
                        <c:v>2016-06-15 16:27</c:v>
                      </c:pt>
                      <c:pt idx="147">
                        <c:v>2016-06-15 16:27</c:v>
                      </c:pt>
                      <c:pt idx="148">
                        <c:v>2016-06-15 16:27</c:v>
                      </c:pt>
                      <c:pt idx="149">
                        <c:v>2016-06-15 16:27</c:v>
                      </c:pt>
                      <c:pt idx="150">
                        <c:v>2016-06-15 16:27</c:v>
                      </c:pt>
                      <c:pt idx="151">
                        <c:v>2016-06-15 16:27</c:v>
                      </c:pt>
                      <c:pt idx="152">
                        <c:v>2016-06-15 16:27</c:v>
                      </c:pt>
                      <c:pt idx="153">
                        <c:v>2016-06-15 16:27</c:v>
                      </c:pt>
                      <c:pt idx="154">
                        <c:v>2016-06-15 16:27</c:v>
                      </c:pt>
                      <c:pt idx="155">
                        <c:v>2016-06-15 16:27</c:v>
                      </c:pt>
                      <c:pt idx="156">
                        <c:v>2016-06-15 16:27</c:v>
                      </c:pt>
                      <c:pt idx="157">
                        <c:v>2016-06-15 16:27</c:v>
                      </c:pt>
                      <c:pt idx="158">
                        <c:v>2016-06-15 16:27</c:v>
                      </c:pt>
                      <c:pt idx="159">
                        <c:v>2016-06-15 16:27</c:v>
                      </c:pt>
                      <c:pt idx="160">
                        <c:v>2016-06-15 16:27</c:v>
                      </c:pt>
                      <c:pt idx="161">
                        <c:v>2016-06-15 16:27</c:v>
                      </c:pt>
                      <c:pt idx="162">
                        <c:v>2016-06-15 16:27</c:v>
                      </c:pt>
                      <c:pt idx="163">
                        <c:v>2016-06-15 16:27</c:v>
                      </c:pt>
                      <c:pt idx="164">
                        <c:v>2016-06-15 16:27</c:v>
                      </c:pt>
                      <c:pt idx="165">
                        <c:v>2016-06-15 16:27</c:v>
                      </c:pt>
                      <c:pt idx="166">
                        <c:v>2016-06-15 16:27</c:v>
                      </c:pt>
                      <c:pt idx="167">
                        <c:v>2016-06-15 16:27</c:v>
                      </c:pt>
                      <c:pt idx="168">
                        <c:v>2016-06-15 16:27</c:v>
                      </c:pt>
                      <c:pt idx="169">
                        <c:v>2016-06-15 16:27</c:v>
                      </c:pt>
                      <c:pt idx="170">
                        <c:v>2016-06-15 16:27</c:v>
                      </c:pt>
                      <c:pt idx="171">
                        <c:v>2016-06-15 16:27</c:v>
                      </c:pt>
                      <c:pt idx="172">
                        <c:v>2016-06-15 16:27</c:v>
                      </c:pt>
                      <c:pt idx="173">
                        <c:v>2016-06-15 16:27</c:v>
                      </c:pt>
                      <c:pt idx="174">
                        <c:v>2016-06-15 16:27</c:v>
                      </c:pt>
                      <c:pt idx="175">
                        <c:v>2016-06-15 16:27</c:v>
                      </c:pt>
                      <c:pt idx="176">
                        <c:v>2016-06-15 16:27</c:v>
                      </c:pt>
                      <c:pt idx="177">
                        <c:v>2016-06-15 16:27</c:v>
                      </c:pt>
                      <c:pt idx="178">
                        <c:v>2016-06-15 16:27</c:v>
                      </c:pt>
                      <c:pt idx="179">
                        <c:v>2016-06-15 16:27</c:v>
                      </c:pt>
                      <c:pt idx="180">
                        <c:v>2016-06-15 16:27</c:v>
                      </c:pt>
                      <c:pt idx="181">
                        <c:v>2016-06-15 16:27</c:v>
                      </c:pt>
                      <c:pt idx="182">
                        <c:v>2016-06-15 16:27</c:v>
                      </c:pt>
                      <c:pt idx="183">
                        <c:v>2016-06-15 16:27</c:v>
                      </c:pt>
                      <c:pt idx="184">
                        <c:v>2016-06-15 16:27</c:v>
                      </c:pt>
                      <c:pt idx="185">
                        <c:v>2016-06-15 16:27</c:v>
                      </c:pt>
                      <c:pt idx="186">
                        <c:v>2016-06-15 16:27</c:v>
                      </c:pt>
                      <c:pt idx="187">
                        <c:v>2016-06-15 16:27</c:v>
                      </c:pt>
                      <c:pt idx="188">
                        <c:v>2016-06-15 16:27</c:v>
                      </c:pt>
                      <c:pt idx="189">
                        <c:v>2016-06-15 16:27</c:v>
                      </c:pt>
                      <c:pt idx="190">
                        <c:v>2016-06-15 16:27</c:v>
                      </c:pt>
                      <c:pt idx="191">
                        <c:v>2016-06-15 16:27</c:v>
                      </c:pt>
                      <c:pt idx="192">
                        <c:v>2016-06-15 16:27</c:v>
                      </c:pt>
                      <c:pt idx="193">
                        <c:v>2016-06-15 16:27</c:v>
                      </c:pt>
                      <c:pt idx="194">
                        <c:v>2016-06-15 16:27</c:v>
                      </c:pt>
                      <c:pt idx="195">
                        <c:v>2016-06-15 16:27</c:v>
                      </c:pt>
                      <c:pt idx="196">
                        <c:v>2016-06-15 16:27</c:v>
                      </c:pt>
                      <c:pt idx="197">
                        <c:v>2016-06-15 16:28</c:v>
                      </c:pt>
                      <c:pt idx="198">
                        <c:v>2016-06-15 16:28</c:v>
                      </c:pt>
                      <c:pt idx="199">
                        <c:v>2016-06-15 16:28</c:v>
                      </c:pt>
                      <c:pt idx="200">
                        <c:v>2016-06-15 16:28</c:v>
                      </c:pt>
                      <c:pt idx="201">
                        <c:v>2016-06-15 16:28</c:v>
                      </c:pt>
                      <c:pt idx="202">
                        <c:v>2016-06-15 16:28</c:v>
                      </c:pt>
                      <c:pt idx="203">
                        <c:v>2016-06-15 16:28</c:v>
                      </c:pt>
                      <c:pt idx="204">
                        <c:v>2016-06-15 16:28</c:v>
                      </c:pt>
                      <c:pt idx="205">
                        <c:v>2016-06-15 16:28</c:v>
                      </c:pt>
                      <c:pt idx="206">
                        <c:v>2016-06-15 16:28</c:v>
                      </c:pt>
                      <c:pt idx="207">
                        <c:v>2016-06-15 16:28</c:v>
                      </c:pt>
                      <c:pt idx="208">
                        <c:v>2016-06-15 16:28</c:v>
                      </c:pt>
                      <c:pt idx="209">
                        <c:v>2016-06-15 16:28</c:v>
                      </c:pt>
                      <c:pt idx="210">
                        <c:v>2016-06-15 16:28</c:v>
                      </c:pt>
                      <c:pt idx="211">
                        <c:v>2016-06-15 16:28</c:v>
                      </c:pt>
                      <c:pt idx="212">
                        <c:v>2016-06-15 16:28</c:v>
                      </c:pt>
                      <c:pt idx="213">
                        <c:v>2016-06-15 16:28</c:v>
                      </c:pt>
                      <c:pt idx="214">
                        <c:v>2016-06-15 16:28</c:v>
                      </c:pt>
                      <c:pt idx="215">
                        <c:v>2016-06-15 16:28</c:v>
                      </c:pt>
                      <c:pt idx="216">
                        <c:v>2016-06-15 16:28</c:v>
                      </c:pt>
                      <c:pt idx="217">
                        <c:v>2016-06-15 16:28</c:v>
                      </c:pt>
                      <c:pt idx="218">
                        <c:v>2016-06-15 16:28</c:v>
                      </c:pt>
                      <c:pt idx="219">
                        <c:v>2016-06-15 16:28</c:v>
                      </c:pt>
                      <c:pt idx="220">
                        <c:v>2016-06-15 16:28</c:v>
                      </c:pt>
                      <c:pt idx="221">
                        <c:v>2016-06-15 16:28</c:v>
                      </c:pt>
                      <c:pt idx="222">
                        <c:v>2016-06-15 16:28</c:v>
                      </c:pt>
                      <c:pt idx="223">
                        <c:v>2016-06-15 16:28</c:v>
                      </c:pt>
                      <c:pt idx="224">
                        <c:v>2016-06-15 16:28</c:v>
                      </c:pt>
                      <c:pt idx="225">
                        <c:v>2016-06-15 16:28</c:v>
                      </c:pt>
                      <c:pt idx="226">
                        <c:v>2016-06-15 16:28</c:v>
                      </c:pt>
                      <c:pt idx="227">
                        <c:v>2016-06-15 16:28</c:v>
                      </c:pt>
                      <c:pt idx="228">
                        <c:v>2016-06-15 16:28</c:v>
                      </c:pt>
                      <c:pt idx="229">
                        <c:v>2016-06-15 16:28</c:v>
                      </c:pt>
                      <c:pt idx="230">
                        <c:v>2016-06-15 16:28</c:v>
                      </c:pt>
                      <c:pt idx="231">
                        <c:v>2016-06-15 16:28</c:v>
                      </c:pt>
                      <c:pt idx="232">
                        <c:v>2016-06-15 16:28</c:v>
                      </c:pt>
                      <c:pt idx="233">
                        <c:v>2016-06-15 16:28</c:v>
                      </c:pt>
                      <c:pt idx="234">
                        <c:v>2016-06-15 16:28</c:v>
                      </c:pt>
                      <c:pt idx="235">
                        <c:v>2016-06-15 16:28</c:v>
                      </c:pt>
                      <c:pt idx="236">
                        <c:v>2016-06-15 16:28</c:v>
                      </c:pt>
                      <c:pt idx="237">
                        <c:v>2016-06-15 16:28</c:v>
                      </c:pt>
                      <c:pt idx="238">
                        <c:v>2016-06-15 16:28</c:v>
                      </c:pt>
                      <c:pt idx="239">
                        <c:v>2016-06-15 16:28</c:v>
                      </c:pt>
                      <c:pt idx="240">
                        <c:v>2016-06-15 16:28</c:v>
                      </c:pt>
                      <c:pt idx="241">
                        <c:v>2016-06-15 16:28</c:v>
                      </c:pt>
                      <c:pt idx="242">
                        <c:v>2016-06-15 16:28</c:v>
                      </c:pt>
                      <c:pt idx="243">
                        <c:v>2016-06-15 16:28</c:v>
                      </c:pt>
                      <c:pt idx="244">
                        <c:v>2016-06-15 16:28</c:v>
                      </c:pt>
                      <c:pt idx="245">
                        <c:v>2016-06-15 16:28</c:v>
                      </c:pt>
                      <c:pt idx="246">
                        <c:v>2016-06-15 16:28</c:v>
                      </c:pt>
                      <c:pt idx="247">
                        <c:v>2016-06-15 16:28</c:v>
                      </c:pt>
                      <c:pt idx="248">
                        <c:v>2016-06-15 16:28</c:v>
                      </c:pt>
                      <c:pt idx="249">
                        <c:v>2016-06-15 16:28</c:v>
                      </c:pt>
                      <c:pt idx="250">
                        <c:v>2016-06-15 16:28</c:v>
                      </c:pt>
                      <c:pt idx="251">
                        <c:v>2016-06-15 16:28</c:v>
                      </c:pt>
                      <c:pt idx="252">
                        <c:v>2016-06-15 16:28</c:v>
                      </c:pt>
                      <c:pt idx="253">
                        <c:v>2016-06-15 16:28</c:v>
                      </c:pt>
                      <c:pt idx="254">
                        <c:v>2016-06-15 16:28</c:v>
                      </c:pt>
                      <c:pt idx="255">
                        <c:v>2016-06-15 16:28</c:v>
                      </c:pt>
                      <c:pt idx="256">
                        <c:v>2016-06-15 16:29</c:v>
                      </c:pt>
                      <c:pt idx="257">
                        <c:v>2016-06-15 16:29</c:v>
                      </c:pt>
                      <c:pt idx="258">
                        <c:v>2016-06-15 16:29</c:v>
                      </c:pt>
                      <c:pt idx="259">
                        <c:v>2016-06-15 16:29</c:v>
                      </c:pt>
                      <c:pt idx="260">
                        <c:v>2016-06-15 16:29</c:v>
                      </c:pt>
                      <c:pt idx="261">
                        <c:v>2016-06-15 16:29</c:v>
                      </c:pt>
                      <c:pt idx="262">
                        <c:v>2016-06-15 16:29</c:v>
                      </c:pt>
                      <c:pt idx="263">
                        <c:v>2016-06-15 16:29</c:v>
                      </c:pt>
                      <c:pt idx="264">
                        <c:v>2016-06-15 16:29</c:v>
                      </c:pt>
                      <c:pt idx="265">
                        <c:v>2016-06-15 16:29</c:v>
                      </c:pt>
                      <c:pt idx="266">
                        <c:v>2016-06-15 16:29</c:v>
                      </c:pt>
                      <c:pt idx="267">
                        <c:v>2016-06-15 16:29</c:v>
                      </c:pt>
                      <c:pt idx="268">
                        <c:v>2016-06-15 16:29</c:v>
                      </c:pt>
                      <c:pt idx="269">
                        <c:v>2016-06-15 16:29</c:v>
                      </c:pt>
                      <c:pt idx="270">
                        <c:v>2016-06-15 16:29</c:v>
                      </c:pt>
                      <c:pt idx="271">
                        <c:v>2016-06-15 16:29</c:v>
                      </c:pt>
                      <c:pt idx="272">
                        <c:v>2016-06-15 16:29</c:v>
                      </c:pt>
                      <c:pt idx="273">
                        <c:v>2016-06-15 16:29</c:v>
                      </c:pt>
                      <c:pt idx="274">
                        <c:v>2016-06-15 16:29</c:v>
                      </c:pt>
                      <c:pt idx="275">
                        <c:v>2016-06-15 16:29</c:v>
                      </c:pt>
                      <c:pt idx="276">
                        <c:v>2016-06-15 16:29</c:v>
                      </c:pt>
                      <c:pt idx="277">
                        <c:v>2016-06-15 16:29</c:v>
                      </c:pt>
                      <c:pt idx="278">
                        <c:v>2016-06-15 16:29</c:v>
                      </c:pt>
                      <c:pt idx="279">
                        <c:v>2016-06-15 16:29</c:v>
                      </c:pt>
                      <c:pt idx="280">
                        <c:v>2016-06-15 16:29</c:v>
                      </c:pt>
                      <c:pt idx="281">
                        <c:v>2016-06-15 16:29</c:v>
                      </c:pt>
                      <c:pt idx="282">
                        <c:v>2016-06-15 16:29</c:v>
                      </c:pt>
                      <c:pt idx="283">
                        <c:v>2016-06-15 16:29</c:v>
                      </c:pt>
                      <c:pt idx="284">
                        <c:v>2016-06-15 16:29</c:v>
                      </c:pt>
                      <c:pt idx="285">
                        <c:v>2016-06-15 16:29</c:v>
                      </c:pt>
                      <c:pt idx="286">
                        <c:v>2016-06-15 16:29</c:v>
                      </c:pt>
                      <c:pt idx="287">
                        <c:v>2016-06-15 16:29</c:v>
                      </c:pt>
                      <c:pt idx="288">
                        <c:v>2016-06-15 16:29</c:v>
                      </c:pt>
                      <c:pt idx="289">
                        <c:v>2016-06-15 16:29</c:v>
                      </c:pt>
                      <c:pt idx="290">
                        <c:v>2016-06-15 16:29</c:v>
                      </c:pt>
                      <c:pt idx="291">
                        <c:v>2016-06-15 16:29</c:v>
                      </c:pt>
                      <c:pt idx="292">
                        <c:v>2016-06-15 16:29</c:v>
                      </c:pt>
                      <c:pt idx="293">
                        <c:v>2016-06-15 16:29</c:v>
                      </c:pt>
                      <c:pt idx="294">
                        <c:v>2016-06-15 16:29</c:v>
                      </c:pt>
                      <c:pt idx="295">
                        <c:v>2016-06-15 16:29</c:v>
                      </c:pt>
                      <c:pt idx="296">
                        <c:v>2016-06-15 16:29</c:v>
                      </c:pt>
                      <c:pt idx="297">
                        <c:v>2016-06-15 16:29</c:v>
                      </c:pt>
                      <c:pt idx="298">
                        <c:v>2016-06-15 16:29</c:v>
                      </c:pt>
                      <c:pt idx="299">
                        <c:v>2016-06-15 16:29</c:v>
                      </c:pt>
                      <c:pt idx="300">
                        <c:v>2016-06-15 16:29</c:v>
                      </c:pt>
                      <c:pt idx="301">
                        <c:v>2016-06-15 16:29</c:v>
                      </c:pt>
                      <c:pt idx="302">
                        <c:v>2016-06-15 16:29</c:v>
                      </c:pt>
                      <c:pt idx="303">
                        <c:v>2016-06-15 16:29</c:v>
                      </c:pt>
                      <c:pt idx="304">
                        <c:v>2016-06-15 16:29</c:v>
                      </c:pt>
                      <c:pt idx="305">
                        <c:v>2016-06-15 16:29</c:v>
                      </c:pt>
                      <c:pt idx="306">
                        <c:v>2016-06-15 16:29</c:v>
                      </c:pt>
                      <c:pt idx="307">
                        <c:v>2016-06-15 16:29</c:v>
                      </c:pt>
                      <c:pt idx="308">
                        <c:v>2016-06-15 16:29</c:v>
                      </c:pt>
                      <c:pt idx="309">
                        <c:v>2016-06-15 16:29</c:v>
                      </c:pt>
                      <c:pt idx="310">
                        <c:v>2016-06-15 16:29</c:v>
                      </c:pt>
                      <c:pt idx="311">
                        <c:v>2016-06-15 16:29</c:v>
                      </c:pt>
                      <c:pt idx="312">
                        <c:v>2016-06-15 16:29</c:v>
                      </c:pt>
                      <c:pt idx="313">
                        <c:v>2016-06-15 16:30</c:v>
                      </c:pt>
                      <c:pt idx="314">
                        <c:v>2016-06-15 16:30</c:v>
                      </c:pt>
                      <c:pt idx="315">
                        <c:v>2016-06-15 16:30</c:v>
                      </c:pt>
                      <c:pt idx="316">
                        <c:v>2016-06-15 16:30</c:v>
                      </c:pt>
                      <c:pt idx="317">
                        <c:v>2016-06-15 16:30</c:v>
                      </c:pt>
                      <c:pt idx="318">
                        <c:v>2016-06-15 16:30</c:v>
                      </c:pt>
                      <c:pt idx="319">
                        <c:v>2016-06-15 16:30</c:v>
                      </c:pt>
                      <c:pt idx="320">
                        <c:v>2016-06-15 16:30</c:v>
                      </c:pt>
                      <c:pt idx="321">
                        <c:v>2016-06-15 16:30</c:v>
                      </c:pt>
                      <c:pt idx="322">
                        <c:v>2016-06-15 16:30</c:v>
                      </c:pt>
                      <c:pt idx="323">
                        <c:v>2016-06-15 16:30</c:v>
                      </c:pt>
                      <c:pt idx="324">
                        <c:v>2016-06-15 16:30</c:v>
                      </c:pt>
                      <c:pt idx="325">
                        <c:v>2016-06-15 16:30</c:v>
                      </c:pt>
                      <c:pt idx="326">
                        <c:v>2016-06-15 16:30</c:v>
                      </c:pt>
                      <c:pt idx="327">
                        <c:v>2016-06-15 16:30</c:v>
                      </c:pt>
                      <c:pt idx="328">
                        <c:v>2016-06-15 16:30</c:v>
                      </c:pt>
                      <c:pt idx="329">
                        <c:v>2016-06-15 16:30</c:v>
                      </c:pt>
                      <c:pt idx="330">
                        <c:v>2016-06-15 16:30</c:v>
                      </c:pt>
                      <c:pt idx="331">
                        <c:v>2016-06-15 16:30</c:v>
                      </c:pt>
                      <c:pt idx="332">
                        <c:v>2016-06-15 16:30</c:v>
                      </c:pt>
                      <c:pt idx="333">
                        <c:v>2016-06-15 16:30</c:v>
                      </c:pt>
                      <c:pt idx="334">
                        <c:v>2016-06-15 16:30</c:v>
                      </c:pt>
                      <c:pt idx="335">
                        <c:v>2016-06-15 16:30</c:v>
                      </c:pt>
                      <c:pt idx="336">
                        <c:v>2016-06-15 16:30</c:v>
                      </c:pt>
                      <c:pt idx="337">
                        <c:v>2016-06-15 16:30</c:v>
                      </c:pt>
                      <c:pt idx="338">
                        <c:v>2016-06-15 16:30</c:v>
                      </c:pt>
                      <c:pt idx="339">
                        <c:v>2016-06-15 16:30</c:v>
                      </c:pt>
                      <c:pt idx="340">
                        <c:v>2016-06-15 16:30</c:v>
                      </c:pt>
                      <c:pt idx="341">
                        <c:v>2016-06-15 16:30</c:v>
                      </c:pt>
                      <c:pt idx="342">
                        <c:v>2016-06-15 16:30</c:v>
                      </c:pt>
                      <c:pt idx="343">
                        <c:v>2016-06-15 16:30</c:v>
                      </c:pt>
                      <c:pt idx="344">
                        <c:v>2016-06-15 16:30</c:v>
                      </c:pt>
                      <c:pt idx="345">
                        <c:v>2016-06-15 16:30</c:v>
                      </c:pt>
                      <c:pt idx="346">
                        <c:v>2016-06-15 16:30</c:v>
                      </c:pt>
                      <c:pt idx="347">
                        <c:v>2016-06-15 16:30</c:v>
                      </c:pt>
                      <c:pt idx="348">
                        <c:v>2016-06-15 16:30</c:v>
                      </c:pt>
                      <c:pt idx="349">
                        <c:v>2016-06-15 16:30</c:v>
                      </c:pt>
                      <c:pt idx="350">
                        <c:v>2016-06-15 16:30</c:v>
                      </c:pt>
                      <c:pt idx="351">
                        <c:v>2016-06-15 16:30</c:v>
                      </c:pt>
                      <c:pt idx="352">
                        <c:v>2016-06-15 16:30</c:v>
                      </c:pt>
                      <c:pt idx="353">
                        <c:v>2016-06-15 16:30</c:v>
                      </c:pt>
                      <c:pt idx="354">
                        <c:v>2016-06-15 16:30</c:v>
                      </c:pt>
                      <c:pt idx="355">
                        <c:v>2016-06-15 16:30</c:v>
                      </c:pt>
                      <c:pt idx="356">
                        <c:v>2016-06-15 16:30</c:v>
                      </c:pt>
                      <c:pt idx="357">
                        <c:v>2016-06-15 16:30</c:v>
                      </c:pt>
                      <c:pt idx="358">
                        <c:v>2016-06-15 16:30</c:v>
                      </c:pt>
                      <c:pt idx="359">
                        <c:v>2016-06-15 16:30</c:v>
                      </c:pt>
                      <c:pt idx="360">
                        <c:v>2016-06-15 16:30</c:v>
                      </c:pt>
                      <c:pt idx="361">
                        <c:v>2016-06-15 16:30</c:v>
                      </c:pt>
                      <c:pt idx="362">
                        <c:v>2016-06-15 16:30</c:v>
                      </c:pt>
                      <c:pt idx="363">
                        <c:v>2016-06-15 16:30</c:v>
                      </c:pt>
                      <c:pt idx="364">
                        <c:v>2016-06-15 16:30</c:v>
                      </c:pt>
                      <c:pt idx="365">
                        <c:v>2016-06-15 16:30</c:v>
                      </c:pt>
                      <c:pt idx="366">
                        <c:v>2016-06-15 16:30</c:v>
                      </c:pt>
                      <c:pt idx="367">
                        <c:v>2016-06-15 16:30</c:v>
                      </c:pt>
                      <c:pt idx="368">
                        <c:v>2016-06-15 16:30</c:v>
                      </c:pt>
                      <c:pt idx="369">
                        <c:v>2016-06-15 16:30</c:v>
                      </c:pt>
                      <c:pt idx="370">
                        <c:v>2016-06-15 16:30</c:v>
                      </c:pt>
                      <c:pt idx="371">
                        <c:v>2016-06-15 16:30</c:v>
                      </c:pt>
                      <c:pt idx="372">
                        <c:v>2016-06-15 16:31</c:v>
                      </c:pt>
                      <c:pt idx="373">
                        <c:v>2016-06-15 16:31</c:v>
                      </c:pt>
                      <c:pt idx="374">
                        <c:v>2016-06-15 16:31</c:v>
                      </c:pt>
                      <c:pt idx="375">
                        <c:v>2016-06-15 16:31</c:v>
                      </c:pt>
                      <c:pt idx="376">
                        <c:v>2016-06-15 16:31</c:v>
                      </c:pt>
                      <c:pt idx="377">
                        <c:v>2016-06-15 16:31</c:v>
                      </c:pt>
                      <c:pt idx="378">
                        <c:v>2016-06-15 16:31</c:v>
                      </c:pt>
                      <c:pt idx="379">
                        <c:v>2016-06-15 16:31</c:v>
                      </c:pt>
                      <c:pt idx="380">
                        <c:v>2016-06-15 16:31</c:v>
                      </c:pt>
                      <c:pt idx="381">
                        <c:v>2016-06-15 16:31</c:v>
                      </c:pt>
                      <c:pt idx="382">
                        <c:v>2016-06-15 16:31</c:v>
                      </c:pt>
                      <c:pt idx="383">
                        <c:v>2016-06-15 16:31</c:v>
                      </c:pt>
                      <c:pt idx="384">
                        <c:v>2016-06-15 16:31</c:v>
                      </c:pt>
                      <c:pt idx="385">
                        <c:v>2016-06-15 16:31</c:v>
                      </c:pt>
                      <c:pt idx="386">
                        <c:v>2016-06-15 16:31</c:v>
                      </c:pt>
                      <c:pt idx="387">
                        <c:v>2016-06-15 16:31</c:v>
                      </c:pt>
                      <c:pt idx="388">
                        <c:v>2016-06-15 16:31</c:v>
                      </c:pt>
                      <c:pt idx="389">
                        <c:v>2016-06-15 16:31</c:v>
                      </c:pt>
                      <c:pt idx="390">
                        <c:v>2016-06-15 16:31</c:v>
                      </c:pt>
                      <c:pt idx="391">
                        <c:v>2016-06-15 16:31</c:v>
                      </c:pt>
                      <c:pt idx="392">
                        <c:v>2016-06-15 16:31</c:v>
                      </c:pt>
                      <c:pt idx="393">
                        <c:v>2016-06-15 16:31</c:v>
                      </c:pt>
                      <c:pt idx="394">
                        <c:v>2016-06-15 16:31</c:v>
                      </c:pt>
                      <c:pt idx="395">
                        <c:v>2016-06-15 16:31</c:v>
                      </c:pt>
                      <c:pt idx="396">
                        <c:v>2016-06-15 16:31</c:v>
                      </c:pt>
                      <c:pt idx="397">
                        <c:v>2016-06-15 16:31</c:v>
                      </c:pt>
                      <c:pt idx="398">
                        <c:v>2016-06-15 16:31</c:v>
                      </c:pt>
                      <c:pt idx="399">
                        <c:v>2016-06-15 16:31</c:v>
                      </c:pt>
                      <c:pt idx="400">
                        <c:v>2016-06-15 16:31</c:v>
                      </c:pt>
                      <c:pt idx="401">
                        <c:v>2016-06-15 16:31</c:v>
                      </c:pt>
                      <c:pt idx="402">
                        <c:v>2016-06-15 16:31</c:v>
                      </c:pt>
                      <c:pt idx="403">
                        <c:v>2016-06-15 16:31</c:v>
                      </c:pt>
                      <c:pt idx="404">
                        <c:v>2016-06-15 16:31</c:v>
                      </c:pt>
                      <c:pt idx="405">
                        <c:v>2016-06-15 16:31</c:v>
                      </c:pt>
                      <c:pt idx="406">
                        <c:v>2016-06-15 16:31</c:v>
                      </c:pt>
                      <c:pt idx="407">
                        <c:v>2016-06-15 16:31</c:v>
                      </c:pt>
                      <c:pt idx="408">
                        <c:v>2016-06-15 16:31</c:v>
                      </c:pt>
                      <c:pt idx="409">
                        <c:v>2016-06-15 16:31</c:v>
                      </c:pt>
                      <c:pt idx="410">
                        <c:v>2016-06-15 16:31</c:v>
                      </c:pt>
                      <c:pt idx="411">
                        <c:v>2016-06-15 16:31</c:v>
                      </c:pt>
                      <c:pt idx="412">
                        <c:v>2016-06-15 16:31</c:v>
                      </c:pt>
                      <c:pt idx="413">
                        <c:v>2016-06-15 16:31</c:v>
                      </c:pt>
                      <c:pt idx="414">
                        <c:v>2016-06-15 16:31</c:v>
                      </c:pt>
                      <c:pt idx="415">
                        <c:v>2016-06-15 16:31</c:v>
                      </c:pt>
                      <c:pt idx="416">
                        <c:v>2016-06-15 16:31</c:v>
                      </c:pt>
                      <c:pt idx="417">
                        <c:v>2016-06-15 16:31</c:v>
                      </c:pt>
                      <c:pt idx="418">
                        <c:v>2016-06-15 16:31</c:v>
                      </c:pt>
                      <c:pt idx="419">
                        <c:v>2016-06-15 16:31</c:v>
                      </c:pt>
                      <c:pt idx="420">
                        <c:v>2016-06-15 16:31</c:v>
                      </c:pt>
                      <c:pt idx="421">
                        <c:v>2016-06-15 16:31</c:v>
                      </c:pt>
                      <c:pt idx="422">
                        <c:v>2016-06-15 16:31</c:v>
                      </c:pt>
                      <c:pt idx="423">
                        <c:v>2016-06-15 16:31</c:v>
                      </c:pt>
                      <c:pt idx="424">
                        <c:v>2016-06-15 16:31</c:v>
                      </c:pt>
                      <c:pt idx="425">
                        <c:v>2016-06-15 16:31</c:v>
                      </c:pt>
                      <c:pt idx="426">
                        <c:v>2016-06-15 16:31</c:v>
                      </c:pt>
                      <c:pt idx="427">
                        <c:v>2016-06-15 16:31</c:v>
                      </c:pt>
                      <c:pt idx="428">
                        <c:v>2016-06-15 16:32</c:v>
                      </c:pt>
                      <c:pt idx="429">
                        <c:v>2016-06-15 16:32</c:v>
                      </c:pt>
                      <c:pt idx="430">
                        <c:v>2016-06-15 16:32</c:v>
                      </c:pt>
                      <c:pt idx="431">
                        <c:v>2016-06-15 16:32</c:v>
                      </c:pt>
                      <c:pt idx="432">
                        <c:v>2016-06-15 16:32</c:v>
                      </c:pt>
                      <c:pt idx="433">
                        <c:v>2016-06-15 16:32</c:v>
                      </c:pt>
                      <c:pt idx="434">
                        <c:v>2016-06-15 16:32</c:v>
                      </c:pt>
                      <c:pt idx="435">
                        <c:v>2016-06-15 16:32</c:v>
                      </c:pt>
                      <c:pt idx="436">
                        <c:v>2016-06-15 16:32</c:v>
                      </c:pt>
                      <c:pt idx="437">
                        <c:v>2016-06-15 16:32</c:v>
                      </c:pt>
                      <c:pt idx="438">
                        <c:v>2016-06-15 16:32</c:v>
                      </c:pt>
                      <c:pt idx="439">
                        <c:v>2016-06-15 16:32</c:v>
                      </c:pt>
                      <c:pt idx="440">
                        <c:v>2016-06-15 16:32</c:v>
                      </c:pt>
                      <c:pt idx="441">
                        <c:v>2016-06-15 16:32</c:v>
                      </c:pt>
                      <c:pt idx="442">
                        <c:v>2016-06-15 16:32</c:v>
                      </c:pt>
                      <c:pt idx="443">
                        <c:v>2016-06-15 16:32</c:v>
                      </c:pt>
                      <c:pt idx="444">
                        <c:v>2016-06-15 16:32</c:v>
                      </c:pt>
                      <c:pt idx="445">
                        <c:v>2016-06-15 16:32</c:v>
                      </c:pt>
                      <c:pt idx="446">
                        <c:v>2016-06-15 16:32</c:v>
                      </c:pt>
                      <c:pt idx="447">
                        <c:v>2016-06-15 16:32</c:v>
                      </c:pt>
                      <c:pt idx="448">
                        <c:v>2016-06-15 16:32</c:v>
                      </c:pt>
                      <c:pt idx="449">
                        <c:v>2016-06-15 16:32</c:v>
                      </c:pt>
                      <c:pt idx="450">
                        <c:v>2016-06-15 16:32</c:v>
                      </c:pt>
                      <c:pt idx="451">
                        <c:v>2016-06-15 16:32</c:v>
                      </c:pt>
                      <c:pt idx="452">
                        <c:v>2016-06-15 16:32</c:v>
                      </c:pt>
                      <c:pt idx="453">
                        <c:v>2016-06-15 16:32</c:v>
                      </c:pt>
                      <c:pt idx="454">
                        <c:v>2016-06-15 16:32</c:v>
                      </c:pt>
                      <c:pt idx="455">
                        <c:v>2016-06-15 16:32</c:v>
                      </c:pt>
                      <c:pt idx="456">
                        <c:v>2016-06-15 16:32</c:v>
                      </c:pt>
                      <c:pt idx="457">
                        <c:v>2016-06-15 16:32</c:v>
                      </c:pt>
                      <c:pt idx="458">
                        <c:v>2016-06-15 16:32</c:v>
                      </c:pt>
                      <c:pt idx="459">
                        <c:v>2016-06-15 16:32</c:v>
                      </c:pt>
                      <c:pt idx="460">
                        <c:v>2016-06-15 16:32</c:v>
                      </c:pt>
                      <c:pt idx="461">
                        <c:v>2016-06-15 16:32</c:v>
                      </c:pt>
                      <c:pt idx="462">
                        <c:v>2016-06-15 16:32</c:v>
                      </c:pt>
                      <c:pt idx="463">
                        <c:v>2016-06-15 16:32</c:v>
                      </c:pt>
                      <c:pt idx="464">
                        <c:v>2016-06-15 16:32</c:v>
                      </c:pt>
                      <c:pt idx="465">
                        <c:v>2016-06-15 16:32</c:v>
                      </c:pt>
                      <c:pt idx="466">
                        <c:v>2016-06-15 16:32</c:v>
                      </c:pt>
                      <c:pt idx="467">
                        <c:v>2016-06-15 16:32</c:v>
                      </c:pt>
                      <c:pt idx="468">
                        <c:v>2016-06-15 16:32</c:v>
                      </c:pt>
                      <c:pt idx="469">
                        <c:v>2016-06-15 16:32</c:v>
                      </c:pt>
                      <c:pt idx="470">
                        <c:v>2016-06-15 16:32</c:v>
                      </c:pt>
                      <c:pt idx="471">
                        <c:v>2016-06-15 16:32</c:v>
                      </c:pt>
                      <c:pt idx="472">
                        <c:v>2016-06-15 16:32</c:v>
                      </c:pt>
                      <c:pt idx="473">
                        <c:v>2016-06-15 16:32</c:v>
                      </c:pt>
                      <c:pt idx="474">
                        <c:v>2016-06-15 16:32</c:v>
                      </c:pt>
                      <c:pt idx="475">
                        <c:v>2016-06-15 16:32</c:v>
                      </c:pt>
                      <c:pt idx="476">
                        <c:v>2016-06-15 16:32</c:v>
                      </c:pt>
                      <c:pt idx="477">
                        <c:v>2016-06-15 16:32</c:v>
                      </c:pt>
                      <c:pt idx="478">
                        <c:v>2016-06-15 16:32</c:v>
                      </c:pt>
                      <c:pt idx="479">
                        <c:v>2016-06-15 16:32</c:v>
                      </c:pt>
                      <c:pt idx="480">
                        <c:v>2016-06-15 16:32</c:v>
                      </c:pt>
                      <c:pt idx="481">
                        <c:v>2016-06-15 16:32</c:v>
                      </c:pt>
                      <c:pt idx="482">
                        <c:v>2016-06-15 16:32</c:v>
                      </c:pt>
                      <c:pt idx="483">
                        <c:v>2016-06-15 16:32</c:v>
                      </c:pt>
                      <c:pt idx="484">
                        <c:v>2016-06-15 16:32</c:v>
                      </c:pt>
                      <c:pt idx="485">
                        <c:v>2016-06-15 16:32</c:v>
                      </c:pt>
                      <c:pt idx="486">
                        <c:v>2016-06-15 16:33</c:v>
                      </c:pt>
                      <c:pt idx="487">
                        <c:v>2016-06-15 16:33</c:v>
                      </c:pt>
                      <c:pt idx="488">
                        <c:v>2016-06-15 16:33</c:v>
                      </c:pt>
                      <c:pt idx="489">
                        <c:v>2016-06-15 16:33</c:v>
                      </c:pt>
                      <c:pt idx="490">
                        <c:v>2016-06-15 16:33</c:v>
                      </c:pt>
                      <c:pt idx="491">
                        <c:v>2016-06-15 16:33</c:v>
                      </c:pt>
                      <c:pt idx="492">
                        <c:v>2016-06-15 16:33</c:v>
                      </c:pt>
                      <c:pt idx="493">
                        <c:v>2016-06-15 16:33</c:v>
                      </c:pt>
                      <c:pt idx="494">
                        <c:v>2016-06-15 16:33</c:v>
                      </c:pt>
                      <c:pt idx="495">
                        <c:v>2016-06-15 16:33</c:v>
                      </c:pt>
                      <c:pt idx="496">
                        <c:v>2016-06-15 16:33</c:v>
                      </c:pt>
                      <c:pt idx="497">
                        <c:v>2016-06-15 16:33</c:v>
                      </c:pt>
                      <c:pt idx="498">
                        <c:v>2016-06-15 16:33</c:v>
                      </c:pt>
                      <c:pt idx="499">
                        <c:v>2016-06-15 16:33</c:v>
                      </c:pt>
                      <c:pt idx="500">
                        <c:v>2016-06-15 16:33</c:v>
                      </c:pt>
                      <c:pt idx="501">
                        <c:v>2016-06-15 16:33</c:v>
                      </c:pt>
                      <c:pt idx="502">
                        <c:v>2016-06-15 16:33</c:v>
                      </c:pt>
                      <c:pt idx="503">
                        <c:v>2016-06-15 16:33</c:v>
                      </c:pt>
                      <c:pt idx="504">
                        <c:v>2016-06-15 16:33</c:v>
                      </c:pt>
                      <c:pt idx="505">
                        <c:v>2016-06-15 16:33</c:v>
                      </c:pt>
                      <c:pt idx="506">
                        <c:v>2016-06-15 16:33</c:v>
                      </c:pt>
                      <c:pt idx="507">
                        <c:v>2016-06-15 16:33</c:v>
                      </c:pt>
                      <c:pt idx="508">
                        <c:v>2016-06-15 16:33</c:v>
                      </c:pt>
                      <c:pt idx="509">
                        <c:v>2016-06-15 16:33</c:v>
                      </c:pt>
                      <c:pt idx="510">
                        <c:v>2016-06-15 16:33</c:v>
                      </c:pt>
                      <c:pt idx="511">
                        <c:v>2016-06-15 16:33</c:v>
                      </c:pt>
                      <c:pt idx="512">
                        <c:v>2016-06-15 16:33</c:v>
                      </c:pt>
                      <c:pt idx="513">
                        <c:v>2016-06-15 16:33</c:v>
                      </c:pt>
                      <c:pt idx="514">
                        <c:v>2016-06-15 16:33</c:v>
                      </c:pt>
                      <c:pt idx="515">
                        <c:v>2016-06-15 16:33</c:v>
                      </c:pt>
                      <c:pt idx="516">
                        <c:v>2016-06-15 16:33</c:v>
                      </c:pt>
                      <c:pt idx="517">
                        <c:v>2016-06-15 16:33</c:v>
                      </c:pt>
                      <c:pt idx="518">
                        <c:v>2016-06-15 16:33</c:v>
                      </c:pt>
                      <c:pt idx="519">
                        <c:v>2016-06-15 16:33</c:v>
                      </c:pt>
                      <c:pt idx="520">
                        <c:v>2016-06-15 16:33</c:v>
                      </c:pt>
                      <c:pt idx="521">
                        <c:v>2016-06-15 16:33</c:v>
                      </c:pt>
                      <c:pt idx="522">
                        <c:v>2016-06-15 16:33</c:v>
                      </c:pt>
                      <c:pt idx="523">
                        <c:v>2016-06-15 16:33</c:v>
                      </c:pt>
                      <c:pt idx="524">
                        <c:v>2016-06-15 16:33</c:v>
                      </c:pt>
                      <c:pt idx="525">
                        <c:v>2016-06-15 16:33</c:v>
                      </c:pt>
                      <c:pt idx="526">
                        <c:v>2016-06-15 16:33</c:v>
                      </c:pt>
                      <c:pt idx="527">
                        <c:v>2016-06-15 16:33</c:v>
                      </c:pt>
                      <c:pt idx="528">
                        <c:v>2016-06-15 16:33</c:v>
                      </c:pt>
                      <c:pt idx="529">
                        <c:v>2016-06-15 16:33</c:v>
                      </c:pt>
                      <c:pt idx="530">
                        <c:v>2016-06-15 16:33</c:v>
                      </c:pt>
                      <c:pt idx="531">
                        <c:v>2016-06-15 16:33</c:v>
                      </c:pt>
                      <c:pt idx="532">
                        <c:v>2016-06-15 16:33</c:v>
                      </c:pt>
                      <c:pt idx="533">
                        <c:v>2016-06-15 16:33</c:v>
                      </c:pt>
                      <c:pt idx="534">
                        <c:v>2016-06-15 16:33</c:v>
                      </c:pt>
                      <c:pt idx="535">
                        <c:v>2016-06-15 16:33</c:v>
                      </c:pt>
                      <c:pt idx="536">
                        <c:v>2016-06-15 16:33</c:v>
                      </c:pt>
                      <c:pt idx="537">
                        <c:v>2016-06-15 16:33</c:v>
                      </c:pt>
                      <c:pt idx="538">
                        <c:v>2016-06-15 16:33</c:v>
                      </c:pt>
                      <c:pt idx="539">
                        <c:v>2016-06-15 16:33</c:v>
                      </c:pt>
                      <c:pt idx="540">
                        <c:v>2016-06-15 16:33</c:v>
                      </c:pt>
                      <c:pt idx="541">
                        <c:v>2016-06-15 16:33</c:v>
                      </c:pt>
                      <c:pt idx="542">
                        <c:v>2016-06-15 16:33</c:v>
                      </c:pt>
                      <c:pt idx="543">
                        <c:v>2016-06-15 16:33</c:v>
                      </c:pt>
                      <c:pt idx="544">
                        <c:v>2016-06-15 16:34</c:v>
                      </c:pt>
                      <c:pt idx="545">
                        <c:v>2016-06-15 16:34</c:v>
                      </c:pt>
                      <c:pt idx="546">
                        <c:v>2016-06-15 16:34</c:v>
                      </c:pt>
                      <c:pt idx="547">
                        <c:v>2016-06-15 16:34</c:v>
                      </c:pt>
                      <c:pt idx="548">
                        <c:v>2016-06-15 16:34</c:v>
                      </c:pt>
                      <c:pt idx="549">
                        <c:v>2016-06-15 16:34</c:v>
                      </c:pt>
                      <c:pt idx="550">
                        <c:v>2016-06-15 16:34</c:v>
                      </c:pt>
                      <c:pt idx="551">
                        <c:v>2016-06-15 16:34</c:v>
                      </c:pt>
                      <c:pt idx="552">
                        <c:v>2016-06-15 16:34</c:v>
                      </c:pt>
                      <c:pt idx="553">
                        <c:v>2016-06-15 16:34</c:v>
                      </c:pt>
                      <c:pt idx="554">
                        <c:v>2016-06-15 16:34</c:v>
                      </c:pt>
                      <c:pt idx="555">
                        <c:v>2016-06-15 16:34</c:v>
                      </c:pt>
                      <c:pt idx="556">
                        <c:v>2016-06-15 16:34</c:v>
                      </c:pt>
                      <c:pt idx="557">
                        <c:v>2016-06-15 16:34</c:v>
                      </c:pt>
                      <c:pt idx="558">
                        <c:v>2016-06-15 16:34</c:v>
                      </c:pt>
                      <c:pt idx="559">
                        <c:v>2016-06-15 16:34</c:v>
                      </c:pt>
                      <c:pt idx="560">
                        <c:v>2016-06-15 16:34</c:v>
                      </c:pt>
                      <c:pt idx="561">
                        <c:v>2016-06-15 16:34</c:v>
                      </c:pt>
                      <c:pt idx="562">
                        <c:v>2016-06-15 16:34</c:v>
                      </c:pt>
                      <c:pt idx="563">
                        <c:v>2016-06-15 16:34</c:v>
                      </c:pt>
                      <c:pt idx="564">
                        <c:v>2016-06-15 16:34</c:v>
                      </c:pt>
                      <c:pt idx="565">
                        <c:v>2016-06-15 16:34</c:v>
                      </c:pt>
                      <c:pt idx="566">
                        <c:v>2016-06-15 16:34</c:v>
                      </c:pt>
                      <c:pt idx="567">
                        <c:v>2016-06-15 16:34</c:v>
                      </c:pt>
                      <c:pt idx="568">
                        <c:v>2016-06-15 16:34</c:v>
                      </c:pt>
                      <c:pt idx="569">
                        <c:v>2016-06-15 16:34</c:v>
                      </c:pt>
                      <c:pt idx="570">
                        <c:v>2016-06-15 16:34</c:v>
                      </c:pt>
                      <c:pt idx="571">
                        <c:v>2016-06-15 16:34</c:v>
                      </c:pt>
                      <c:pt idx="572">
                        <c:v>2016-06-15 16:34</c:v>
                      </c:pt>
                      <c:pt idx="573">
                        <c:v>2016-06-15 16:34</c:v>
                      </c:pt>
                      <c:pt idx="574">
                        <c:v>2016-06-15 16:34</c:v>
                      </c:pt>
                      <c:pt idx="575">
                        <c:v>2016-06-15 16:34</c:v>
                      </c:pt>
                      <c:pt idx="576">
                        <c:v>2016-06-15 16:34</c:v>
                      </c:pt>
                      <c:pt idx="577">
                        <c:v>2016-06-15 16:34</c:v>
                      </c:pt>
                      <c:pt idx="578">
                        <c:v>2016-06-15 16:34</c:v>
                      </c:pt>
                      <c:pt idx="579">
                        <c:v>2016-06-15 16:34</c:v>
                      </c:pt>
                      <c:pt idx="580">
                        <c:v>2016-06-15 16:34</c:v>
                      </c:pt>
                      <c:pt idx="581">
                        <c:v>2016-06-15 16:34</c:v>
                      </c:pt>
                      <c:pt idx="582">
                        <c:v>2016-06-15 16:34</c:v>
                      </c:pt>
                      <c:pt idx="583">
                        <c:v>2016-06-15 16:34</c:v>
                      </c:pt>
                      <c:pt idx="584">
                        <c:v>2016-06-15 16:34</c:v>
                      </c:pt>
                      <c:pt idx="585">
                        <c:v>2016-06-15 16:34</c:v>
                      </c:pt>
                      <c:pt idx="586">
                        <c:v>2016-06-15 16:34</c:v>
                      </c:pt>
                      <c:pt idx="587">
                        <c:v>2016-06-15 16:34</c:v>
                      </c:pt>
                      <c:pt idx="588">
                        <c:v>2016-06-15 16:34</c:v>
                      </c:pt>
                      <c:pt idx="589">
                        <c:v>2016-06-15 16:34</c:v>
                      </c:pt>
                      <c:pt idx="590">
                        <c:v>2016-06-15 16:34</c:v>
                      </c:pt>
                      <c:pt idx="591">
                        <c:v>2016-06-15 16:34</c:v>
                      </c:pt>
                      <c:pt idx="592">
                        <c:v>2016-06-15 16:34</c:v>
                      </c:pt>
                      <c:pt idx="593">
                        <c:v>2016-06-15 16:34</c:v>
                      </c:pt>
                      <c:pt idx="594">
                        <c:v>2016-06-15 16:34</c:v>
                      </c:pt>
                      <c:pt idx="595">
                        <c:v>2016-06-15 16:34</c:v>
                      </c:pt>
                      <c:pt idx="596">
                        <c:v>2016-06-15 16:34</c:v>
                      </c:pt>
                      <c:pt idx="597">
                        <c:v>2016-06-15 16:34</c:v>
                      </c:pt>
                      <c:pt idx="598">
                        <c:v>2016-06-15 16:34</c:v>
                      </c:pt>
                      <c:pt idx="599">
                        <c:v>2016-06-15 16:34</c:v>
                      </c:pt>
                      <c:pt idx="600">
                        <c:v>2016-06-15 16:34</c:v>
                      </c:pt>
                      <c:pt idx="601">
                        <c:v>2016-06-15 16:34</c:v>
                      </c:pt>
                      <c:pt idx="602">
                        <c:v>2016-06-15 16:34</c:v>
                      </c:pt>
                      <c:pt idx="603">
                        <c:v>2016-06-15 16:35</c:v>
                      </c:pt>
                      <c:pt idx="604">
                        <c:v>2016-06-15 16:35</c:v>
                      </c:pt>
                      <c:pt idx="605">
                        <c:v>2016-06-15 16:35</c:v>
                      </c:pt>
                      <c:pt idx="606">
                        <c:v>2016-06-15 16:35</c:v>
                      </c:pt>
                      <c:pt idx="607">
                        <c:v>2016-06-15 16:35</c:v>
                      </c:pt>
                      <c:pt idx="608">
                        <c:v>2016-06-15 16:35</c:v>
                      </c:pt>
                      <c:pt idx="609">
                        <c:v>2016-06-15 16:35</c:v>
                      </c:pt>
                      <c:pt idx="610">
                        <c:v>2016-06-15 16:35</c:v>
                      </c:pt>
                      <c:pt idx="611">
                        <c:v>2016-06-15 16:35</c:v>
                      </c:pt>
                      <c:pt idx="612">
                        <c:v>2016-06-15 16:35</c:v>
                      </c:pt>
                      <c:pt idx="613">
                        <c:v>2016-06-15 16:35</c:v>
                      </c:pt>
                      <c:pt idx="614">
                        <c:v>2016-06-15 16:35</c:v>
                      </c:pt>
                      <c:pt idx="615">
                        <c:v>2016-06-15 16:35</c:v>
                      </c:pt>
                      <c:pt idx="616">
                        <c:v>2016-06-15 16:35</c:v>
                      </c:pt>
                      <c:pt idx="617">
                        <c:v>2016-06-15 16:35</c:v>
                      </c:pt>
                      <c:pt idx="618">
                        <c:v>2016-06-15 16:35</c:v>
                      </c:pt>
                      <c:pt idx="619">
                        <c:v>2016-06-15 16:35</c:v>
                      </c:pt>
                      <c:pt idx="620">
                        <c:v>2016-06-15 16:35</c:v>
                      </c:pt>
                      <c:pt idx="621">
                        <c:v>2016-06-15 16:35</c:v>
                      </c:pt>
                      <c:pt idx="622">
                        <c:v>2016-06-15 16:35</c:v>
                      </c:pt>
                      <c:pt idx="623">
                        <c:v>2016-06-15 16:35</c:v>
                      </c:pt>
                      <c:pt idx="624">
                        <c:v>2016-06-15 16:35</c:v>
                      </c:pt>
                      <c:pt idx="625">
                        <c:v>2016-06-15 16:35</c:v>
                      </c:pt>
                      <c:pt idx="626">
                        <c:v>2016-06-15 16:35</c:v>
                      </c:pt>
                      <c:pt idx="627">
                        <c:v>2016-06-15 16:35</c:v>
                      </c:pt>
                      <c:pt idx="628">
                        <c:v>2016-06-15 16:35</c:v>
                      </c:pt>
                      <c:pt idx="629">
                        <c:v>2016-06-15 16:35</c:v>
                      </c:pt>
                      <c:pt idx="630">
                        <c:v>2016-06-15 16:35</c:v>
                      </c:pt>
                      <c:pt idx="631">
                        <c:v>2016-06-15 16:35</c:v>
                      </c:pt>
                      <c:pt idx="632">
                        <c:v>2016-06-15 16:35</c:v>
                      </c:pt>
                      <c:pt idx="633">
                        <c:v>2016-06-15 16:35</c:v>
                      </c:pt>
                      <c:pt idx="634">
                        <c:v>2016-06-15 16:35</c:v>
                      </c:pt>
                      <c:pt idx="635">
                        <c:v>2016-06-15 16:35</c:v>
                      </c:pt>
                      <c:pt idx="636">
                        <c:v>2016-06-15 16:35</c:v>
                      </c:pt>
                      <c:pt idx="637">
                        <c:v>2016-06-15 16:35</c:v>
                      </c:pt>
                      <c:pt idx="638">
                        <c:v>2016-06-15 16:35</c:v>
                      </c:pt>
                      <c:pt idx="639">
                        <c:v>2016-06-15 16:35</c:v>
                      </c:pt>
                      <c:pt idx="640">
                        <c:v>2016-06-15 16:35</c:v>
                      </c:pt>
                      <c:pt idx="641">
                        <c:v>2016-06-15 16:35</c:v>
                      </c:pt>
                      <c:pt idx="642">
                        <c:v>2016-06-15 16:35</c:v>
                      </c:pt>
                      <c:pt idx="643">
                        <c:v>2016-06-15 16:35</c:v>
                      </c:pt>
                      <c:pt idx="644">
                        <c:v>2016-06-15 16:35</c:v>
                      </c:pt>
                      <c:pt idx="645">
                        <c:v>2016-06-15 16:35</c:v>
                      </c:pt>
                      <c:pt idx="646">
                        <c:v>2016-06-15 16:35</c:v>
                      </c:pt>
                      <c:pt idx="647">
                        <c:v>2016-06-15 16:35</c:v>
                      </c:pt>
                      <c:pt idx="648">
                        <c:v>2016-06-15 16:35</c:v>
                      </c:pt>
                      <c:pt idx="649">
                        <c:v>2016-06-15 16:35</c:v>
                      </c:pt>
                      <c:pt idx="650">
                        <c:v>2016-06-15 16:35</c:v>
                      </c:pt>
                      <c:pt idx="651">
                        <c:v>2016-06-15 16:35</c:v>
                      </c:pt>
                      <c:pt idx="652">
                        <c:v>2016-06-15 16:35</c:v>
                      </c:pt>
                      <c:pt idx="653">
                        <c:v>2016-06-15 16:35</c:v>
                      </c:pt>
                      <c:pt idx="654">
                        <c:v>2016-06-15 16:35</c:v>
                      </c:pt>
                      <c:pt idx="655">
                        <c:v>2016-06-15 16:35</c:v>
                      </c:pt>
                      <c:pt idx="656">
                        <c:v>2016-06-15 16:35</c:v>
                      </c:pt>
                      <c:pt idx="657">
                        <c:v>2016-06-15 16:35</c:v>
                      </c:pt>
                      <c:pt idx="658">
                        <c:v>2016-06-15 16:35</c:v>
                      </c:pt>
                      <c:pt idx="659">
                        <c:v>2016-06-15 16:36</c:v>
                      </c:pt>
                      <c:pt idx="660">
                        <c:v>2016-06-15 16:36</c:v>
                      </c:pt>
                      <c:pt idx="661">
                        <c:v>2016-06-15 16:36</c:v>
                      </c:pt>
                      <c:pt idx="662">
                        <c:v>2016-06-15 16:36</c:v>
                      </c:pt>
                      <c:pt idx="663">
                        <c:v>2016-06-15 16:36</c:v>
                      </c:pt>
                      <c:pt idx="664">
                        <c:v>2016-06-15 16:36</c:v>
                      </c:pt>
                      <c:pt idx="665">
                        <c:v>2016-06-15 16:36</c:v>
                      </c:pt>
                      <c:pt idx="666">
                        <c:v>2016-06-15 16:36</c:v>
                      </c:pt>
                      <c:pt idx="667">
                        <c:v>2016-06-15 16:36</c:v>
                      </c:pt>
                      <c:pt idx="668">
                        <c:v>2016-06-15 16:36</c:v>
                      </c:pt>
                      <c:pt idx="669">
                        <c:v>2016-06-15 16:36</c:v>
                      </c:pt>
                      <c:pt idx="670">
                        <c:v>2016-06-15 16:36</c:v>
                      </c:pt>
                      <c:pt idx="671">
                        <c:v>2016-06-15 16:36</c:v>
                      </c:pt>
                      <c:pt idx="672">
                        <c:v>2016-06-15 16:36</c:v>
                      </c:pt>
                      <c:pt idx="673">
                        <c:v>2016-06-15 16:36</c:v>
                      </c:pt>
                      <c:pt idx="674">
                        <c:v>2016-06-15 16:36</c:v>
                      </c:pt>
                      <c:pt idx="675">
                        <c:v>2016-06-15 16:36</c:v>
                      </c:pt>
                      <c:pt idx="676">
                        <c:v>2016-06-15 16:36</c:v>
                      </c:pt>
                      <c:pt idx="677">
                        <c:v>2016-06-15 16:36</c:v>
                      </c:pt>
                      <c:pt idx="678">
                        <c:v>2016-06-15 16:36</c:v>
                      </c:pt>
                      <c:pt idx="679">
                        <c:v>2016-06-15 16:36</c:v>
                      </c:pt>
                      <c:pt idx="680">
                        <c:v>2016-06-15 16:36</c:v>
                      </c:pt>
                      <c:pt idx="681">
                        <c:v>2016-06-15 16:36</c:v>
                      </c:pt>
                      <c:pt idx="682">
                        <c:v>2016-06-15 16:36</c:v>
                      </c:pt>
                      <c:pt idx="683">
                        <c:v>2016-06-15 16:36</c:v>
                      </c:pt>
                      <c:pt idx="684">
                        <c:v>2016-06-15 16:36</c:v>
                      </c:pt>
                      <c:pt idx="685">
                        <c:v>2016-06-15 16:36</c:v>
                      </c:pt>
                      <c:pt idx="686">
                        <c:v>2016-06-15 16:36</c:v>
                      </c:pt>
                      <c:pt idx="687">
                        <c:v>2016-06-15 16:36</c:v>
                      </c:pt>
                      <c:pt idx="688">
                        <c:v>2016-06-15 16:36</c:v>
                      </c:pt>
                      <c:pt idx="689">
                        <c:v>2016-06-15 16:36</c:v>
                      </c:pt>
                      <c:pt idx="690">
                        <c:v>2016-06-15 16:36</c:v>
                      </c:pt>
                      <c:pt idx="691">
                        <c:v>2016-06-15 16:36</c:v>
                      </c:pt>
                      <c:pt idx="692">
                        <c:v>2016-06-15 16:36</c:v>
                      </c:pt>
                      <c:pt idx="693">
                        <c:v>2016-06-15 16:36</c:v>
                      </c:pt>
                      <c:pt idx="694">
                        <c:v>2016-06-15 16:36</c:v>
                      </c:pt>
                      <c:pt idx="695">
                        <c:v>2016-06-15 16:36</c:v>
                      </c:pt>
                      <c:pt idx="696">
                        <c:v>2016-06-15 16:36</c:v>
                      </c:pt>
                      <c:pt idx="697">
                        <c:v>2016-06-15 16:36</c:v>
                      </c:pt>
                      <c:pt idx="698">
                        <c:v>2016-06-15 16:36</c:v>
                      </c:pt>
                      <c:pt idx="699">
                        <c:v>2016-06-15 16:36</c:v>
                      </c:pt>
                      <c:pt idx="700">
                        <c:v>2016-06-15 16:36</c:v>
                      </c:pt>
                      <c:pt idx="701">
                        <c:v>2016-06-15 16:36</c:v>
                      </c:pt>
                      <c:pt idx="702">
                        <c:v>2016-06-15 16:36</c:v>
                      </c:pt>
                      <c:pt idx="703">
                        <c:v>2016-06-15 16:36</c:v>
                      </c:pt>
                      <c:pt idx="704">
                        <c:v>2016-06-15 16:36</c:v>
                      </c:pt>
                      <c:pt idx="705">
                        <c:v>2016-06-15 16:36</c:v>
                      </c:pt>
                      <c:pt idx="706">
                        <c:v>2016-06-15 16:36</c:v>
                      </c:pt>
                      <c:pt idx="707">
                        <c:v>2016-06-15 16:36</c:v>
                      </c:pt>
                      <c:pt idx="708">
                        <c:v>2016-06-15 16:36</c:v>
                      </c:pt>
                      <c:pt idx="709">
                        <c:v>2016-06-15 16:36</c:v>
                      </c:pt>
                      <c:pt idx="710">
                        <c:v>2016-06-15 16:36</c:v>
                      </c:pt>
                      <c:pt idx="711">
                        <c:v>2016-06-15 16:36</c:v>
                      </c:pt>
                      <c:pt idx="712">
                        <c:v>2016-06-15 16:36</c:v>
                      </c:pt>
                      <c:pt idx="713">
                        <c:v>2016-06-15 16:36</c:v>
                      </c:pt>
                      <c:pt idx="714">
                        <c:v>2016-06-15 16:37</c:v>
                      </c:pt>
                      <c:pt idx="715">
                        <c:v>2016-06-15 16:37</c:v>
                      </c:pt>
                      <c:pt idx="716">
                        <c:v>2016-06-15 16:37</c:v>
                      </c:pt>
                      <c:pt idx="717">
                        <c:v>2016-06-15 16:37</c:v>
                      </c:pt>
                      <c:pt idx="718">
                        <c:v>2016-06-15 16:37</c:v>
                      </c:pt>
                      <c:pt idx="719">
                        <c:v>2016-06-15 16:37</c:v>
                      </c:pt>
                      <c:pt idx="720">
                        <c:v>2016-06-15 16:37</c:v>
                      </c:pt>
                      <c:pt idx="721">
                        <c:v>2016-06-15 16:37</c:v>
                      </c:pt>
                      <c:pt idx="722">
                        <c:v>2016-06-15 16:37</c:v>
                      </c:pt>
                      <c:pt idx="723">
                        <c:v>2016-06-15 16:37</c:v>
                      </c:pt>
                      <c:pt idx="724">
                        <c:v>2016-06-15 16:37</c:v>
                      </c:pt>
                      <c:pt idx="725">
                        <c:v>2016-06-15 16:37</c:v>
                      </c:pt>
                      <c:pt idx="726">
                        <c:v>2016-06-15 16:37</c:v>
                      </c:pt>
                      <c:pt idx="727">
                        <c:v>2016-06-15 16:37</c:v>
                      </c:pt>
                      <c:pt idx="728">
                        <c:v>2016-06-15 16:37</c:v>
                      </c:pt>
                      <c:pt idx="729">
                        <c:v>2016-06-15 16:37</c:v>
                      </c:pt>
                      <c:pt idx="730">
                        <c:v>2016-06-15 16:37</c:v>
                      </c:pt>
                      <c:pt idx="731">
                        <c:v>2016-06-15 16:37</c:v>
                      </c:pt>
                      <c:pt idx="732">
                        <c:v>2016-06-15 16:37</c:v>
                      </c:pt>
                      <c:pt idx="733">
                        <c:v>2016-06-15 16:37</c:v>
                      </c:pt>
                      <c:pt idx="734">
                        <c:v>2016-06-15 16:37</c:v>
                      </c:pt>
                      <c:pt idx="735">
                        <c:v>2016-06-15 16:37</c:v>
                      </c:pt>
                      <c:pt idx="736">
                        <c:v>2016-06-15 16:37</c:v>
                      </c:pt>
                      <c:pt idx="737">
                        <c:v>2016-06-15 16:37</c:v>
                      </c:pt>
                      <c:pt idx="738">
                        <c:v>2016-06-15 16:37</c:v>
                      </c:pt>
                      <c:pt idx="739">
                        <c:v>2016-06-15 16:37</c:v>
                      </c:pt>
                      <c:pt idx="740">
                        <c:v>2016-06-15 16:37</c:v>
                      </c:pt>
                      <c:pt idx="741">
                        <c:v>2016-06-15 16:37</c:v>
                      </c:pt>
                      <c:pt idx="742">
                        <c:v>2016-06-15 16:37</c:v>
                      </c:pt>
                      <c:pt idx="743">
                        <c:v>2016-06-15 16:37</c:v>
                      </c:pt>
                      <c:pt idx="744">
                        <c:v>2016-06-15 16:37</c:v>
                      </c:pt>
                      <c:pt idx="745">
                        <c:v>2016-06-15 16:37</c:v>
                      </c:pt>
                      <c:pt idx="746">
                        <c:v>2016-06-15 16:37</c:v>
                      </c:pt>
                      <c:pt idx="747">
                        <c:v>2016-06-15 16:37</c:v>
                      </c:pt>
                      <c:pt idx="748">
                        <c:v>2016-06-15 16:37</c:v>
                      </c:pt>
                      <c:pt idx="749">
                        <c:v>2016-06-15 16:37</c:v>
                      </c:pt>
                      <c:pt idx="750">
                        <c:v>2016-06-15 16:37</c:v>
                      </c:pt>
                      <c:pt idx="751">
                        <c:v>2016-06-15 16:37</c:v>
                      </c:pt>
                      <c:pt idx="752">
                        <c:v>2016-06-15 16:37</c:v>
                      </c:pt>
                      <c:pt idx="753">
                        <c:v>2016-06-15 16:37</c:v>
                      </c:pt>
                      <c:pt idx="754">
                        <c:v>2016-06-15 16:37</c:v>
                      </c:pt>
                      <c:pt idx="755">
                        <c:v>2016-06-15 16:37</c:v>
                      </c:pt>
                      <c:pt idx="756">
                        <c:v>2016-06-15 16:37</c:v>
                      </c:pt>
                      <c:pt idx="757">
                        <c:v>2016-06-15 16:37</c:v>
                      </c:pt>
                      <c:pt idx="758">
                        <c:v>2016-06-15 16:37</c:v>
                      </c:pt>
                      <c:pt idx="759">
                        <c:v>2016-06-15 16:37</c:v>
                      </c:pt>
                      <c:pt idx="760">
                        <c:v>2016-06-15 16:37</c:v>
                      </c:pt>
                      <c:pt idx="761">
                        <c:v>2016-06-15 16:37</c:v>
                      </c:pt>
                      <c:pt idx="762">
                        <c:v>2016-06-15 16:37</c:v>
                      </c:pt>
                      <c:pt idx="763">
                        <c:v>2016-06-15 16:37</c:v>
                      </c:pt>
                      <c:pt idx="764">
                        <c:v>2016-06-15 16:37</c:v>
                      </c:pt>
                      <c:pt idx="765">
                        <c:v>2016-06-15 16:37</c:v>
                      </c:pt>
                      <c:pt idx="766">
                        <c:v>2016-06-15 16:37</c:v>
                      </c:pt>
                      <c:pt idx="767">
                        <c:v>2016-06-15 16:37</c:v>
                      </c:pt>
                      <c:pt idx="768">
                        <c:v>2016-06-15 16:37</c:v>
                      </c:pt>
                      <c:pt idx="769">
                        <c:v>2016-06-15 16:37</c:v>
                      </c:pt>
                      <c:pt idx="770">
                        <c:v>2016-06-15 16:37</c:v>
                      </c:pt>
                      <c:pt idx="771">
                        <c:v>2016-06-15 16:37</c:v>
                      </c:pt>
                      <c:pt idx="772">
                        <c:v>2016-06-15 16:38</c:v>
                      </c:pt>
                      <c:pt idx="773">
                        <c:v>2016-06-15 16:38</c:v>
                      </c:pt>
                      <c:pt idx="774">
                        <c:v>2016-06-15 16:38</c:v>
                      </c:pt>
                      <c:pt idx="775">
                        <c:v>2016-06-15 16:38</c:v>
                      </c:pt>
                      <c:pt idx="776">
                        <c:v>2016-06-15 16:38</c:v>
                      </c:pt>
                      <c:pt idx="777">
                        <c:v>2016-06-15 16:38</c:v>
                      </c:pt>
                      <c:pt idx="778">
                        <c:v>2016-06-15 16:38</c:v>
                      </c:pt>
                      <c:pt idx="779">
                        <c:v>2016-06-15 16:38</c:v>
                      </c:pt>
                      <c:pt idx="780">
                        <c:v>2016-06-15 16:38</c:v>
                      </c:pt>
                      <c:pt idx="781">
                        <c:v>2016-06-15 16:38</c:v>
                      </c:pt>
                      <c:pt idx="782">
                        <c:v>2016-06-15 16:38</c:v>
                      </c:pt>
                      <c:pt idx="783">
                        <c:v>2016-06-15 16:38</c:v>
                      </c:pt>
                      <c:pt idx="784">
                        <c:v>2016-06-15 16:38</c:v>
                      </c:pt>
                      <c:pt idx="785">
                        <c:v>2016-06-15 16:38</c:v>
                      </c:pt>
                      <c:pt idx="786">
                        <c:v>2016-06-15 16:38</c:v>
                      </c:pt>
                      <c:pt idx="787">
                        <c:v>2016-06-15 16:38</c:v>
                      </c:pt>
                      <c:pt idx="788">
                        <c:v>2016-06-15 16:38</c:v>
                      </c:pt>
                      <c:pt idx="789">
                        <c:v>2016-06-15 16:38</c:v>
                      </c:pt>
                      <c:pt idx="790">
                        <c:v>2016-06-15 16:38</c:v>
                      </c:pt>
                      <c:pt idx="791">
                        <c:v>2016-06-15 16:38</c:v>
                      </c:pt>
                      <c:pt idx="792">
                        <c:v>2016-06-15 16:38</c:v>
                      </c:pt>
                      <c:pt idx="793">
                        <c:v>2016-06-15 16:38</c:v>
                      </c:pt>
                      <c:pt idx="794">
                        <c:v>2016-06-15 16:38</c:v>
                      </c:pt>
                      <c:pt idx="795">
                        <c:v>2016-06-15 16:38</c:v>
                      </c:pt>
                      <c:pt idx="796">
                        <c:v>2016-06-15 16:38</c:v>
                      </c:pt>
                      <c:pt idx="797">
                        <c:v>2016-06-15 16:38</c:v>
                      </c:pt>
                      <c:pt idx="798">
                        <c:v>2016-06-15 16:38</c:v>
                      </c:pt>
                      <c:pt idx="799">
                        <c:v>2016-06-15 16:38</c:v>
                      </c:pt>
                      <c:pt idx="800">
                        <c:v>2016-06-15 16:38</c:v>
                      </c:pt>
                      <c:pt idx="801">
                        <c:v>2016-06-15 16:38</c:v>
                      </c:pt>
                      <c:pt idx="802">
                        <c:v>2016-06-15 16:38</c:v>
                      </c:pt>
                      <c:pt idx="803">
                        <c:v>2016-06-15 16:38</c:v>
                      </c:pt>
                      <c:pt idx="804">
                        <c:v>2016-06-15 16:38</c:v>
                      </c:pt>
                      <c:pt idx="805">
                        <c:v>2016-06-15 16:38</c:v>
                      </c:pt>
                      <c:pt idx="806">
                        <c:v>2016-06-15 16:38</c:v>
                      </c:pt>
                      <c:pt idx="807">
                        <c:v>2016-06-15 16:38</c:v>
                      </c:pt>
                      <c:pt idx="808">
                        <c:v>2016-06-15 16:38</c:v>
                      </c:pt>
                      <c:pt idx="809">
                        <c:v>2016-06-15 16:38</c:v>
                      </c:pt>
                      <c:pt idx="810">
                        <c:v>2016-06-15 16:38</c:v>
                      </c:pt>
                      <c:pt idx="811">
                        <c:v>2016-06-15 16:38</c:v>
                      </c:pt>
                      <c:pt idx="812">
                        <c:v>2016-06-15 16:38</c:v>
                      </c:pt>
                      <c:pt idx="813">
                        <c:v>2016-06-15 16:38</c:v>
                      </c:pt>
                      <c:pt idx="814">
                        <c:v>2016-06-15 16:38</c:v>
                      </c:pt>
                      <c:pt idx="815">
                        <c:v>2016-06-15 16:38</c:v>
                      </c:pt>
                      <c:pt idx="816">
                        <c:v>2016-06-15 16:38</c:v>
                      </c:pt>
                      <c:pt idx="817">
                        <c:v>2016-06-15 16:38</c:v>
                      </c:pt>
                      <c:pt idx="818">
                        <c:v>2016-06-15 16:38</c:v>
                      </c:pt>
                      <c:pt idx="819">
                        <c:v>2016-06-15 16:38</c:v>
                      </c:pt>
                      <c:pt idx="820">
                        <c:v>2016-06-15 16:38</c:v>
                      </c:pt>
                      <c:pt idx="821">
                        <c:v>2016-06-15 16:38</c:v>
                      </c:pt>
                      <c:pt idx="822">
                        <c:v>2016-06-15 16:38</c:v>
                      </c:pt>
                      <c:pt idx="823">
                        <c:v>2016-06-15 16:38</c:v>
                      </c:pt>
                      <c:pt idx="824">
                        <c:v>2016-06-15 16:38</c:v>
                      </c:pt>
                      <c:pt idx="825">
                        <c:v>2016-06-15 16:38</c:v>
                      </c:pt>
                      <c:pt idx="826">
                        <c:v>2016-06-15 16:38</c:v>
                      </c:pt>
                      <c:pt idx="827">
                        <c:v>2016-06-15 16:38</c:v>
                      </c:pt>
                      <c:pt idx="828">
                        <c:v>2016-06-15 16:39</c:v>
                      </c:pt>
                      <c:pt idx="829">
                        <c:v>2016-06-15 16:39</c:v>
                      </c:pt>
                      <c:pt idx="830">
                        <c:v>2016-06-15 16:39</c:v>
                      </c:pt>
                      <c:pt idx="831">
                        <c:v>2016-06-15 16:39</c:v>
                      </c:pt>
                      <c:pt idx="832">
                        <c:v>2016-06-15 16:39</c:v>
                      </c:pt>
                      <c:pt idx="833">
                        <c:v>2016-06-15 16:39</c:v>
                      </c:pt>
                      <c:pt idx="834">
                        <c:v>2016-06-15 16:39</c:v>
                      </c:pt>
                      <c:pt idx="835">
                        <c:v>2016-06-15 16:39</c:v>
                      </c:pt>
                      <c:pt idx="836">
                        <c:v>2016-06-15 16:39</c:v>
                      </c:pt>
                      <c:pt idx="837">
                        <c:v>2016-06-15 16:39</c:v>
                      </c:pt>
                      <c:pt idx="838">
                        <c:v>2016-06-15 16:39</c:v>
                      </c:pt>
                      <c:pt idx="839">
                        <c:v>2016-06-15 16:39</c:v>
                      </c:pt>
                      <c:pt idx="840">
                        <c:v>2016-06-15 16:39</c:v>
                      </c:pt>
                      <c:pt idx="841">
                        <c:v>2016-06-15 16:39</c:v>
                      </c:pt>
                      <c:pt idx="842">
                        <c:v>2016-06-15 16:39</c:v>
                      </c:pt>
                      <c:pt idx="843">
                        <c:v>2016-06-15 16:39</c:v>
                      </c:pt>
                      <c:pt idx="844">
                        <c:v>2016-06-15 16:39</c:v>
                      </c:pt>
                      <c:pt idx="845">
                        <c:v>2016-06-15 16:39</c:v>
                      </c:pt>
                      <c:pt idx="846">
                        <c:v>2016-06-15 16:39</c:v>
                      </c:pt>
                      <c:pt idx="847">
                        <c:v>2016-06-15 16:39</c:v>
                      </c:pt>
                      <c:pt idx="848">
                        <c:v>2016-06-15 16:39</c:v>
                      </c:pt>
                      <c:pt idx="849">
                        <c:v>2016-06-15 16:39</c:v>
                      </c:pt>
                      <c:pt idx="850">
                        <c:v>2016-06-15 16:39</c:v>
                      </c:pt>
                      <c:pt idx="851">
                        <c:v>2016-06-15 16:39</c:v>
                      </c:pt>
                      <c:pt idx="852">
                        <c:v>2016-06-15 16:39</c:v>
                      </c:pt>
                      <c:pt idx="853">
                        <c:v>2016-06-15 16:39</c:v>
                      </c:pt>
                      <c:pt idx="854">
                        <c:v>2016-06-15 16:39</c:v>
                      </c:pt>
                      <c:pt idx="855">
                        <c:v>2016-06-15 16:39</c:v>
                      </c:pt>
                      <c:pt idx="856">
                        <c:v>2016-06-15 16:39</c:v>
                      </c:pt>
                      <c:pt idx="857">
                        <c:v>2016-06-15 16:39</c:v>
                      </c:pt>
                      <c:pt idx="858">
                        <c:v>2016-06-15 16:39</c:v>
                      </c:pt>
                      <c:pt idx="859">
                        <c:v>2016-06-15 16:39</c:v>
                      </c:pt>
                      <c:pt idx="860">
                        <c:v>2016-06-15 16:39</c:v>
                      </c:pt>
                      <c:pt idx="861">
                        <c:v>2016-06-15 16:39</c:v>
                      </c:pt>
                      <c:pt idx="862">
                        <c:v>2016-06-15 16:39</c:v>
                      </c:pt>
                      <c:pt idx="863">
                        <c:v>2016-06-15 16:39</c:v>
                      </c:pt>
                      <c:pt idx="864">
                        <c:v>2016-06-15 16:39</c:v>
                      </c:pt>
                      <c:pt idx="865">
                        <c:v>2016-06-15 16:39</c:v>
                      </c:pt>
                      <c:pt idx="866">
                        <c:v>2016-06-15 16:39</c:v>
                      </c:pt>
                      <c:pt idx="867">
                        <c:v>2016-06-15 16:39</c:v>
                      </c:pt>
                      <c:pt idx="868">
                        <c:v>2016-06-15 16:39</c:v>
                      </c:pt>
                      <c:pt idx="869">
                        <c:v>2016-06-15 16:39</c:v>
                      </c:pt>
                      <c:pt idx="870">
                        <c:v>2016-06-15 16:39</c:v>
                      </c:pt>
                      <c:pt idx="871">
                        <c:v>2016-06-15 16:39</c:v>
                      </c:pt>
                      <c:pt idx="872">
                        <c:v>2016-06-15 16:39</c:v>
                      </c:pt>
                      <c:pt idx="873">
                        <c:v>2016-06-15 16:39</c:v>
                      </c:pt>
                      <c:pt idx="874">
                        <c:v>2016-06-15 16:39</c:v>
                      </c:pt>
                      <c:pt idx="875">
                        <c:v>2016-06-15 16:39</c:v>
                      </c:pt>
                      <c:pt idx="876">
                        <c:v>2016-06-15 16:39</c:v>
                      </c:pt>
                      <c:pt idx="877">
                        <c:v>2016-06-15 16:39</c:v>
                      </c:pt>
                      <c:pt idx="878">
                        <c:v>2016-06-15 16:39</c:v>
                      </c:pt>
                      <c:pt idx="879">
                        <c:v>2016-06-15 16:39</c:v>
                      </c:pt>
                      <c:pt idx="880">
                        <c:v>2016-06-15 16:39</c:v>
                      </c:pt>
                      <c:pt idx="881">
                        <c:v>2016-06-15 16:39</c:v>
                      </c:pt>
                      <c:pt idx="882">
                        <c:v>2016-06-15 16:39</c:v>
                      </c:pt>
                      <c:pt idx="883">
                        <c:v>2016-06-15 16:39</c:v>
                      </c:pt>
                      <c:pt idx="884">
                        <c:v>2016-06-15 16:39</c:v>
                      </c:pt>
                      <c:pt idx="885">
                        <c:v>2016-06-15 16:39</c:v>
                      </c:pt>
                      <c:pt idx="886">
                        <c:v>2016-06-15 16:39</c:v>
                      </c:pt>
                      <c:pt idx="887">
                        <c:v>2016-06-15 16:39</c:v>
                      </c:pt>
                      <c:pt idx="888">
                        <c:v>2016-06-15 16:40</c:v>
                      </c:pt>
                      <c:pt idx="889">
                        <c:v>2016-06-15 16:40</c:v>
                      </c:pt>
                      <c:pt idx="890">
                        <c:v>2016-06-15 16:40</c:v>
                      </c:pt>
                      <c:pt idx="891">
                        <c:v>2016-06-15 16:40</c:v>
                      </c:pt>
                      <c:pt idx="892">
                        <c:v>2016-06-15 16:40</c:v>
                      </c:pt>
                      <c:pt idx="893">
                        <c:v>2016-06-15 16:40</c:v>
                      </c:pt>
                      <c:pt idx="894">
                        <c:v>2016-06-15 16:40</c:v>
                      </c:pt>
                      <c:pt idx="895">
                        <c:v>2016-06-15 16:40</c:v>
                      </c:pt>
                      <c:pt idx="896">
                        <c:v>2016-06-15 16:40</c:v>
                      </c:pt>
                      <c:pt idx="897">
                        <c:v>2016-06-15 16:40</c:v>
                      </c:pt>
                      <c:pt idx="898">
                        <c:v>2016-06-15 16:40</c:v>
                      </c:pt>
                      <c:pt idx="899">
                        <c:v>2016-06-15 16:40</c:v>
                      </c:pt>
                      <c:pt idx="900">
                        <c:v>2016-06-15 16:40</c:v>
                      </c:pt>
                      <c:pt idx="901">
                        <c:v>2016-06-15 16:40</c:v>
                      </c:pt>
                      <c:pt idx="902">
                        <c:v>2016-06-15 16:40</c:v>
                      </c:pt>
                      <c:pt idx="903">
                        <c:v>2016-06-15 16:40</c:v>
                      </c:pt>
                      <c:pt idx="904">
                        <c:v>2016-06-15 16:40</c:v>
                      </c:pt>
                      <c:pt idx="905">
                        <c:v>2016-06-15 16:40</c:v>
                      </c:pt>
                      <c:pt idx="906">
                        <c:v>2016-06-15 16:40</c:v>
                      </c:pt>
                      <c:pt idx="907">
                        <c:v>2016-06-15 16:40</c:v>
                      </c:pt>
                      <c:pt idx="908">
                        <c:v>2016-06-15 16:40</c:v>
                      </c:pt>
                      <c:pt idx="909">
                        <c:v>2016-06-15 16:40</c:v>
                      </c:pt>
                      <c:pt idx="910">
                        <c:v>2016-06-15 16:40</c:v>
                      </c:pt>
                      <c:pt idx="911">
                        <c:v>2016-06-15 16:40</c:v>
                      </c:pt>
                      <c:pt idx="912">
                        <c:v>2016-06-15 16:40</c:v>
                      </c:pt>
                      <c:pt idx="913">
                        <c:v>2016-06-15 16:40</c:v>
                      </c:pt>
                      <c:pt idx="914">
                        <c:v>2016-06-15 16:40</c:v>
                      </c:pt>
                      <c:pt idx="915">
                        <c:v>2016-06-15 16:40</c:v>
                      </c:pt>
                      <c:pt idx="916">
                        <c:v>2016-06-15 16:40</c:v>
                      </c:pt>
                      <c:pt idx="917">
                        <c:v>2016-06-15 16:40</c:v>
                      </c:pt>
                      <c:pt idx="918">
                        <c:v>2016-06-15 16:40</c:v>
                      </c:pt>
                      <c:pt idx="919">
                        <c:v>2016-06-15 16:40</c:v>
                      </c:pt>
                      <c:pt idx="920">
                        <c:v>2016-06-15 16:40</c:v>
                      </c:pt>
                      <c:pt idx="921">
                        <c:v>2016-06-15 16:40</c:v>
                      </c:pt>
                      <c:pt idx="922">
                        <c:v>2016-06-15 16:40</c:v>
                      </c:pt>
                      <c:pt idx="923">
                        <c:v>2016-06-15 16:40</c:v>
                      </c:pt>
                      <c:pt idx="924">
                        <c:v>2016-06-15 16:40</c:v>
                      </c:pt>
                      <c:pt idx="925">
                        <c:v>2016-06-15 16:40</c:v>
                      </c:pt>
                      <c:pt idx="926">
                        <c:v>2016-06-15 16:40</c:v>
                      </c:pt>
                      <c:pt idx="927">
                        <c:v>2016-06-15 16:40</c:v>
                      </c:pt>
                      <c:pt idx="928">
                        <c:v>2016-06-15 16:40</c:v>
                      </c:pt>
                      <c:pt idx="929">
                        <c:v>2016-06-15 16:40</c:v>
                      </c:pt>
                      <c:pt idx="930">
                        <c:v>2016-06-15 16:40</c:v>
                      </c:pt>
                      <c:pt idx="931">
                        <c:v>2016-06-15 16:40</c:v>
                      </c:pt>
                      <c:pt idx="932">
                        <c:v>2016-06-15 16:40</c:v>
                      </c:pt>
                      <c:pt idx="933">
                        <c:v>2016-06-15 16:40</c:v>
                      </c:pt>
                      <c:pt idx="934">
                        <c:v>2016-06-15 16:40</c:v>
                      </c:pt>
                      <c:pt idx="935">
                        <c:v>2016-06-15 16:40</c:v>
                      </c:pt>
                      <c:pt idx="936">
                        <c:v>2016-06-15 16:40</c:v>
                      </c:pt>
                      <c:pt idx="937">
                        <c:v>2016-06-15 16:40</c:v>
                      </c:pt>
                      <c:pt idx="938">
                        <c:v>2016-06-15 16:40</c:v>
                      </c:pt>
                      <c:pt idx="939">
                        <c:v>2016-06-15 16:40</c:v>
                      </c:pt>
                      <c:pt idx="940">
                        <c:v>2016-06-15 16:40</c:v>
                      </c:pt>
                      <c:pt idx="941">
                        <c:v>2016-06-15 16:40</c:v>
                      </c:pt>
                      <c:pt idx="942">
                        <c:v>2016-06-15 16:40</c:v>
                      </c:pt>
                      <c:pt idx="943">
                        <c:v>2016-06-15 16:40</c:v>
                      </c:pt>
                      <c:pt idx="944">
                        <c:v>2016-06-15 16:40</c:v>
                      </c:pt>
                      <c:pt idx="945">
                        <c:v>2016-06-15 16:40</c:v>
                      </c:pt>
                      <c:pt idx="946">
                        <c:v>2016-06-15 16:41</c:v>
                      </c:pt>
                      <c:pt idx="947">
                        <c:v>2016-06-15 16:41</c:v>
                      </c:pt>
                      <c:pt idx="948">
                        <c:v>2016-06-15 16:41</c:v>
                      </c:pt>
                      <c:pt idx="949">
                        <c:v>2016-06-15 16:41</c:v>
                      </c:pt>
                      <c:pt idx="950">
                        <c:v>2016-06-15 16:41</c:v>
                      </c:pt>
                      <c:pt idx="951">
                        <c:v>2016-06-15 16:41</c:v>
                      </c:pt>
                      <c:pt idx="952">
                        <c:v>2016-06-15 16:41</c:v>
                      </c:pt>
                      <c:pt idx="953">
                        <c:v>2016-06-15 16:41</c:v>
                      </c:pt>
                      <c:pt idx="954">
                        <c:v>2016-06-15 16:41</c:v>
                      </c:pt>
                      <c:pt idx="955">
                        <c:v>2016-06-15 16:41</c:v>
                      </c:pt>
                      <c:pt idx="956">
                        <c:v>2016-06-15 16:41</c:v>
                      </c:pt>
                      <c:pt idx="957">
                        <c:v>2016-06-15 16:41</c:v>
                      </c:pt>
                      <c:pt idx="958">
                        <c:v>2016-06-15 16:41</c:v>
                      </c:pt>
                      <c:pt idx="959">
                        <c:v>2016-06-15 16:41</c:v>
                      </c:pt>
                      <c:pt idx="960">
                        <c:v>2016-06-15 16:41</c:v>
                      </c:pt>
                      <c:pt idx="961">
                        <c:v>2016-06-15 16:41</c:v>
                      </c:pt>
                      <c:pt idx="962">
                        <c:v>2016-06-15 16:41</c:v>
                      </c:pt>
                      <c:pt idx="963">
                        <c:v>2016-06-15 16:41</c:v>
                      </c:pt>
                      <c:pt idx="964">
                        <c:v>2016-06-15 16:41</c:v>
                      </c:pt>
                      <c:pt idx="965">
                        <c:v>2016-06-15 16:41</c:v>
                      </c:pt>
                      <c:pt idx="966">
                        <c:v>2016-06-15 16:41</c:v>
                      </c:pt>
                      <c:pt idx="967">
                        <c:v>2016-06-15 16:41</c:v>
                      </c:pt>
                      <c:pt idx="968">
                        <c:v>2016-06-15 16:41</c:v>
                      </c:pt>
                      <c:pt idx="969">
                        <c:v>2016-06-15 16:41</c:v>
                      </c:pt>
                      <c:pt idx="970">
                        <c:v>2016-06-15 16:41</c:v>
                      </c:pt>
                      <c:pt idx="971">
                        <c:v>2016-06-15 16:41</c:v>
                      </c:pt>
                      <c:pt idx="972">
                        <c:v>2016-06-15 16:41</c:v>
                      </c:pt>
                      <c:pt idx="973">
                        <c:v>2016-06-15 16:41</c:v>
                      </c:pt>
                      <c:pt idx="974">
                        <c:v>2016-06-15 16:41</c:v>
                      </c:pt>
                      <c:pt idx="975">
                        <c:v>2016-06-15 16:41</c:v>
                      </c:pt>
                      <c:pt idx="976">
                        <c:v>2016-06-15 16:41</c:v>
                      </c:pt>
                      <c:pt idx="977">
                        <c:v>2016-06-15 16:41</c:v>
                      </c:pt>
                      <c:pt idx="978">
                        <c:v>2016-06-15 16:41</c:v>
                      </c:pt>
                      <c:pt idx="979">
                        <c:v>2016-06-15 16:41</c:v>
                      </c:pt>
                      <c:pt idx="980">
                        <c:v>2016-06-15 16:41</c:v>
                      </c:pt>
                      <c:pt idx="981">
                        <c:v>2016-06-15 16:41</c:v>
                      </c:pt>
                      <c:pt idx="982">
                        <c:v>2016-06-15 16:41</c:v>
                      </c:pt>
                      <c:pt idx="983">
                        <c:v>2016-06-15 16:41</c:v>
                      </c:pt>
                      <c:pt idx="984">
                        <c:v>2016-06-15 16:41</c:v>
                      </c:pt>
                      <c:pt idx="985">
                        <c:v>2016-06-15 16:41</c:v>
                      </c:pt>
                      <c:pt idx="986">
                        <c:v>2016-06-15 16:41</c:v>
                      </c:pt>
                      <c:pt idx="987">
                        <c:v>2016-06-15 16:41</c:v>
                      </c:pt>
                      <c:pt idx="988">
                        <c:v>2016-06-15 16:41</c:v>
                      </c:pt>
                      <c:pt idx="989">
                        <c:v>2016-06-15 16:41</c:v>
                      </c:pt>
                      <c:pt idx="990">
                        <c:v>2016-06-15 16:41</c:v>
                      </c:pt>
                      <c:pt idx="991">
                        <c:v>2016-06-15 16:41</c:v>
                      </c:pt>
                      <c:pt idx="992">
                        <c:v>2016-06-15 16:41</c:v>
                      </c:pt>
                      <c:pt idx="993">
                        <c:v>2016-06-15 16:41</c:v>
                      </c:pt>
                      <c:pt idx="994">
                        <c:v>2016-06-15 16:41</c:v>
                      </c:pt>
                      <c:pt idx="995">
                        <c:v>2016-06-15 16:41</c:v>
                      </c:pt>
                      <c:pt idx="996">
                        <c:v>2016-06-15 16:41</c:v>
                      </c:pt>
                      <c:pt idx="997">
                        <c:v>2016-06-15 16:41</c:v>
                      </c:pt>
                      <c:pt idx="998">
                        <c:v>2016-06-15 16:41</c:v>
                      </c:pt>
                      <c:pt idx="999">
                        <c:v>2016-06-15 16:41</c:v>
                      </c:pt>
                      <c:pt idx="1000">
                        <c:v>2016-06-15 16:41</c:v>
                      </c:pt>
                      <c:pt idx="1001">
                        <c:v>2016-06-15 16:41</c:v>
                      </c:pt>
                      <c:pt idx="1002">
                        <c:v>2016-06-15 16:41</c:v>
                      </c:pt>
                      <c:pt idx="1003">
                        <c:v>2016-06-15 16:42</c:v>
                      </c:pt>
                      <c:pt idx="1004">
                        <c:v>2016-06-15 16:42</c:v>
                      </c:pt>
                      <c:pt idx="1005">
                        <c:v>2016-06-15 16:42</c:v>
                      </c:pt>
                      <c:pt idx="1006">
                        <c:v>2016-06-15 16:42</c:v>
                      </c:pt>
                      <c:pt idx="1007">
                        <c:v>2016-06-15 16:42</c:v>
                      </c:pt>
                      <c:pt idx="1008">
                        <c:v>2016-06-15 16:42</c:v>
                      </c:pt>
                      <c:pt idx="1009">
                        <c:v>2016-06-15 16:42</c:v>
                      </c:pt>
                      <c:pt idx="1010">
                        <c:v>2016-06-15 16:42</c:v>
                      </c:pt>
                      <c:pt idx="1011">
                        <c:v>2016-06-15 16:42</c:v>
                      </c:pt>
                      <c:pt idx="1012">
                        <c:v>2016-06-15 16:42</c:v>
                      </c:pt>
                      <c:pt idx="1013">
                        <c:v>2016-06-15 16:42</c:v>
                      </c:pt>
                      <c:pt idx="1014">
                        <c:v>2016-06-15 16:42</c:v>
                      </c:pt>
                      <c:pt idx="1015">
                        <c:v>2016-06-15 16:42</c:v>
                      </c:pt>
                      <c:pt idx="1016">
                        <c:v>2016-06-15 16:42</c:v>
                      </c:pt>
                      <c:pt idx="1017">
                        <c:v>2016-06-15 16:42</c:v>
                      </c:pt>
                      <c:pt idx="1018">
                        <c:v>2016-06-15 16:42</c:v>
                      </c:pt>
                      <c:pt idx="1019">
                        <c:v>2016-06-15 16:42</c:v>
                      </c:pt>
                      <c:pt idx="1020">
                        <c:v>2016-06-15 16:42</c:v>
                      </c:pt>
                      <c:pt idx="1021">
                        <c:v>2016-06-15 16:42</c:v>
                      </c:pt>
                      <c:pt idx="1022">
                        <c:v>2016-06-15 16:42</c:v>
                      </c:pt>
                      <c:pt idx="1023">
                        <c:v>2016-06-15 16:42</c:v>
                      </c:pt>
                      <c:pt idx="1024">
                        <c:v>2016-06-15 16:42</c:v>
                      </c:pt>
                      <c:pt idx="1025">
                        <c:v>2016-06-15 16:42</c:v>
                      </c:pt>
                      <c:pt idx="1026">
                        <c:v>2016-06-15 16:42</c:v>
                      </c:pt>
                      <c:pt idx="1027">
                        <c:v>2016-06-15 16:42</c:v>
                      </c:pt>
                      <c:pt idx="1028">
                        <c:v>2016-06-15 16:42</c:v>
                      </c:pt>
                      <c:pt idx="1029">
                        <c:v>2016-06-15 16:42</c:v>
                      </c:pt>
                      <c:pt idx="1030">
                        <c:v>2016-06-15 16:42</c:v>
                      </c:pt>
                      <c:pt idx="1031">
                        <c:v>2016-06-15 16:42</c:v>
                      </c:pt>
                      <c:pt idx="1032">
                        <c:v>2016-06-15 16:42</c:v>
                      </c:pt>
                      <c:pt idx="1033">
                        <c:v>2016-06-15 16:42</c:v>
                      </c:pt>
                      <c:pt idx="1034">
                        <c:v>2016-06-15 16:42</c:v>
                      </c:pt>
                      <c:pt idx="1035">
                        <c:v>2016-06-15 16:42</c:v>
                      </c:pt>
                      <c:pt idx="1036">
                        <c:v>2016-06-15 16:42</c:v>
                      </c:pt>
                      <c:pt idx="1037">
                        <c:v>2016-06-15 16:42</c:v>
                      </c:pt>
                      <c:pt idx="1038">
                        <c:v>2016-06-15 16:42</c:v>
                      </c:pt>
                      <c:pt idx="1039">
                        <c:v>2016-06-15 16:42</c:v>
                      </c:pt>
                      <c:pt idx="1040">
                        <c:v>2016-06-15 16:42</c:v>
                      </c:pt>
                      <c:pt idx="1041">
                        <c:v>2016-06-15 16:42</c:v>
                      </c:pt>
                      <c:pt idx="1042">
                        <c:v>2016-06-15 16:42</c:v>
                      </c:pt>
                      <c:pt idx="1043">
                        <c:v>2016-06-15 16:42</c:v>
                      </c:pt>
                      <c:pt idx="1044">
                        <c:v>2016-06-15 16:42</c:v>
                      </c:pt>
                      <c:pt idx="1045">
                        <c:v>2016-06-15 16:42</c:v>
                      </c:pt>
                      <c:pt idx="1046">
                        <c:v>2016-06-15 16:42</c:v>
                      </c:pt>
                      <c:pt idx="1047">
                        <c:v>2016-06-15 16:42</c:v>
                      </c:pt>
                      <c:pt idx="1048">
                        <c:v>2016-06-15 16:42</c:v>
                      </c:pt>
                      <c:pt idx="1049">
                        <c:v>2016-06-15 16:42</c:v>
                      </c:pt>
                      <c:pt idx="1050">
                        <c:v>2016-06-15 16:42</c:v>
                      </c:pt>
                      <c:pt idx="1051">
                        <c:v>2016-06-15 16:42</c:v>
                      </c:pt>
                      <c:pt idx="1052">
                        <c:v>2016-06-15 16:42</c:v>
                      </c:pt>
                      <c:pt idx="1053">
                        <c:v>2016-06-15 16:42</c:v>
                      </c:pt>
                      <c:pt idx="1054">
                        <c:v>2016-06-15 16:42</c:v>
                      </c:pt>
                      <c:pt idx="1055">
                        <c:v>2016-06-15 16:42</c:v>
                      </c:pt>
                      <c:pt idx="1056">
                        <c:v>2016-06-15 16:42</c:v>
                      </c:pt>
                      <c:pt idx="1057">
                        <c:v>2016-06-15 16:42</c:v>
                      </c:pt>
                      <c:pt idx="1058">
                        <c:v>2016-06-15 16:43</c:v>
                      </c:pt>
                      <c:pt idx="1059">
                        <c:v>2016-06-15 16:43</c:v>
                      </c:pt>
                      <c:pt idx="1060">
                        <c:v>2016-06-15 16:43</c:v>
                      </c:pt>
                      <c:pt idx="1061">
                        <c:v>2016-06-15 16:43</c:v>
                      </c:pt>
                      <c:pt idx="1062">
                        <c:v>2016-06-15 16:43</c:v>
                      </c:pt>
                      <c:pt idx="1063">
                        <c:v>2016-06-15 16:43</c:v>
                      </c:pt>
                      <c:pt idx="1064">
                        <c:v>2016-06-15 16:43</c:v>
                      </c:pt>
                      <c:pt idx="1065">
                        <c:v>2016-06-15 16:43</c:v>
                      </c:pt>
                      <c:pt idx="1066">
                        <c:v>2016-06-15 16:43</c:v>
                      </c:pt>
                      <c:pt idx="1067">
                        <c:v>2016-06-15 16:43</c:v>
                      </c:pt>
                      <c:pt idx="1068">
                        <c:v>2016-06-15 16:43</c:v>
                      </c:pt>
                      <c:pt idx="1069">
                        <c:v>2016-06-15 16:43</c:v>
                      </c:pt>
                      <c:pt idx="1070">
                        <c:v>2016-06-15 16:43</c:v>
                      </c:pt>
                      <c:pt idx="1071">
                        <c:v>2016-06-15 16:43</c:v>
                      </c:pt>
                      <c:pt idx="1072">
                        <c:v>2016-06-15 16:43</c:v>
                      </c:pt>
                      <c:pt idx="1073">
                        <c:v>2016-06-15 16:43</c:v>
                      </c:pt>
                      <c:pt idx="1074">
                        <c:v>2016-06-15 16:43</c:v>
                      </c:pt>
                      <c:pt idx="1075">
                        <c:v>2016-06-15 16:43</c:v>
                      </c:pt>
                      <c:pt idx="1076">
                        <c:v>2016-06-15 16:43</c:v>
                      </c:pt>
                      <c:pt idx="1077">
                        <c:v>2016-06-15 16:43</c:v>
                      </c:pt>
                      <c:pt idx="1078">
                        <c:v>2016-06-15 16:43</c:v>
                      </c:pt>
                      <c:pt idx="1079">
                        <c:v>2016-06-15 16:43</c:v>
                      </c:pt>
                      <c:pt idx="1080">
                        <c:v>2016-06-15 16:43</c:v>
                      </c:pt>
                      <c:pt idx="1081">
                        <c:v>2016-06-15 16:43</c:v>
                      </c:pt>
                      <c:pt idx="1082">
                        <c:v>2016-06-15 16:43</c:v>
                      </c:pt>
                      <c:pt idx="1083">
                        <c:v>2016-06-15 16:43</c:v>
                      </c:pt>
                      <c:pt idx="1084">
                        <c:v>2016-06-15 16:43</c:v>
                      </c:pt>
                      <c:pt idx="1085">
                        <c:v>2016-06-15 16:43</c:v>
                      </c:pt>
                      <c:pt idx="1086">
                        <c:v>2016-06-15 16:43</c:v>
                      </c:pt>
                      <c:pt idx="1087">
                        <c:v>2016-06-15 16:43</c:v>
                      </c:pt>
                      <c:pt idx="1088">
                        <c:v>2016-06-15 16:43</c:v>
                      </c:pt>
                      <c:pt idx="1089">
                        <c:v>2016-06-15 16:43</c:v>
                      </c:pt>
                      <c:pt idx="1090">
                        <c:v>2016-06-15 16:43</c:v>
                      </c:pt>
                      <c:pt idx="1091">
                        <c:v>2016-06-15 16:43</c:v>
                      </c:pt>
                      <c:pt idx="1092">
                        <c:v>2016-06-15 16:43</c:v>
                      </c:pt>
                      <c:pt idx="1093">
                        <c:v>2016-06-15 16:43</c:v>
                      </c:pt>
                      <c:pt idx="1094">
                        <c:v>2016-06-15 16:43</c:v>
                      </c:pt>
                      <c:pt idx="1095">
                        <c:v>2016-06-15 16:43</c:v>
                      </c:pt>
                      <c:pt idx="1096">
                        <c:v>2016-06-15 16:43</c:v>
                      </c:pt>
                      <c:pt idx="1097">
                        <c:v>2016-06-15 16:43</c:v>
                      </c:pt>
                      <c:pt idx="1098">
                        <c:v>2016-06-15 16:43</c:v>
                      </c:pt>
                      <c:pt idx="1099">
                        <c:v>2016-06-15 16:43</c:v>
                      </c:pt>
                      <c:pt idx="1100">
                        <c:v>2016-06-15 16:43</c:v>
                      </c:pt>
                      <c:pt idx="1101">
                        <c:v>2016-06-15 16:43</c:v>
                      </c:pt>
                      <c:pt idx="1102">
                        <c:v>2016-06-15 16:43</c:v>
                      </c:pt>
                      <c:pt idx="1103">
                        <c:v>2016-06-15 16:43</c:v>
                      </c:pt>
                      <c:pt idx="1104">
                        <c:v>2016-06-15 16:43</c:v>
                      </c:pt>
                      <c:pt idx="1105">
                        <c:v>2016-06-15 16:43</c:v>
                      </c:pt>
                      <c:pt idx="1106">
                        <c:v>2016-06-15 16:43</c:v>
                      </c:pt>
                      <c:pt idx="1107">
                        <c:v>2016-06-15 16:43</c:v>
                      </c:pt>
                      <c:pt idx="1108">
                        <c:v>2016-06-15 16:43</c:v>
                      </c:pt>
                      <c:pt idx="1109">
                        <c:v>2016-06-15 16:43</c:v>
                      </c:pt>
                      <c:pt idx="1110">
                        <c:v>2016-06-15 16:43</c:v>
                      </c:pt>
                      <c:pt idx="1111">
                        <c:v>2016-06-15 16:43</c:v>
                      </c:pt>
                      <c:pt idx="1112">
                        <c:v>2016-06-15 16:43</c:v>
                      </c:pt>
                      <c:pt idx="1113">
                        <c:v>2016-06-15 16:43</c:v>
                      </c:pt>
                      <c:pt idx="1114">
                        <c:v>2016-06-15 16:43</c:v>
                      </c:pt>
                      <c:pt idx="1115">
                        <c:v>2016-06-15 16:43</c:v>
                      </c:pt>
                      <c:pt idx="1116">
                        <c:v>2016-06-15 16:43</c:v>
                      </c:pt>
                      <c:pt idx="1117">
                        <c:v>2016-06-15 16:43</c:v>
                      </c:pt>
                      <c:pt idx="1118">
                        <c:v>2016-06-15 16:44</c:v>
                      </c:pt>
                      <c:pt idx="1119">
                        <c:v>2016-06-15 16:44</c:v>
                      </c:pt>
                      <c:pt idx="1120">
                        <c:v>2016-06-15 16:44</c:v>
                      </c:pt>
                      <c:pt idx="1121">
                        <c:v>2016-06-15 16:44</c:v>
                      </c:pt>
                      <c:pt idx="1122">
                        <c:v>2016-06-15 16:44</c:v>
                      </c:pt>
                      <c:pt idx="1123">
                        <c:v>2016-06-15 16:44</c:v>
                      </c:pt>
                      <c:pt idx="1124">
                        <c:v>2016-06-15 16:44</c:v>
                      </c:pt>
                      <c:pt idx="1125">
                        <c:v>2016-06-15 16:44</c:v>
                      </c:pt>
                      <c:pt idx="1126">
                        <c:v>2016-06-15 16:44</c:v>
                      </c:pt>
                      <c:pt idx="1127">
                        <c:v>2016-06-15 16:44</c:v>
                      </c:pt>
                      <c:pt idx="1128">
                        <c:v>2016-06-15 16:44</c:v>
                      </c:pt>
                      <c:pt idx="1129">
                        <c:v>2016-06-15 16:44</c:v>
                      </c:pt>
                      <c:pt idx="1130">
                        <c:v>2016-06-15 16:44</c:v>
                      </c:pt>
                      <c:pt idx="1131">
                        <c:v>2016-06-15 16:44</c:v>
                      </c:pt>
                      <c:pt idx="1132">
                        <c:v>2016-06-15 16:44</c:v>
                      </c:pt>
                      <c:pt idx="1133">
                        <c:v>2016-06-15 16:44</c:v>
                      </c:pt>
                      <c:pt idx="1134">
                        <c:v>2016-06-15 16:44</c:v>
                      </c:pt>
                      <c:pt idx="1135">
                        <c:v>2016-06-15 16:44</c:v>
                      </c:pt>
                      <c:pt idx="1136">
                        <c:v>2016-06-15 16:44</c:v>
                      </c:pt>
                      <c:pt idx="1137">
                        <c:v>2016-06-15 16:44</c:v>
                      </c:pt>
                      <c:pt idx="1138">
                        <c:v>2016-06-15 16:44</c:v>
                      </c:pt>
                      <c:pt idx="1139">
                        <c:v>2016-06-15 16:44</c:v>
                      </c:pt>
                      <c:pt idx="1140">
                        <c:v>2016-06-15 16:44</c:v>
                      </c:pt>
                      <c:pt idx="1141">
                        <c:v>2016-06-15 16:44</c:v>
                      </c:pt>
                      <c:pt idx="1142">
                        <c:v>2016-06-15 16:44</c:v>
                      </c:pt>
                      <c:pt idx="1143">
                        <c:v>2016-06-15 16:44</c:v>
                      </c:pt>
                      <c:pt idx="1144">
                        <c:v>2016-06-15 16:44</c:v>
                      </c:pt>
                      <c:pt idx="1145">
                        <c:v>2016-06-15 16:44</c:v>
                      </c:pt>
                      <c:pt idx="1146">
                        <c:v>2016-06-15 16:44</c:v>
                      </c:pt>
                      <c:pt idx="1147">
                        <c:v>2016-06-15 16:44</c:v>
                      </c:pt>
                      <c:pt idx="1148">
                        <c:v>2016-06-15 16:44</c:v>
                      </c:pt>
                      <c:pt idx="1149">
                        <c:v>2016-06-15 16:44</c:v>
                      </c:pt>
                      <c:pt idx="1150">
                        <c:v>2016-06-15 16:44</c:v>
                      </c:pt>
                      <c:pt idx="1151">
                        <c:v>2016-06-15 16:44</c:v>
                      </c:pt>
                      <c:pt idx="1152">
                        <c:v>2016-06-15 16:44</c:v>
                      </c:pt>
                      <c:pt idx="1153">
                        <c:v>2016-06-15 16:44</c:v>
                      </c:pt>
                      <c:pt idx="1154">
                        <c:v>2016-06-15 16:44</c:v>
                      </c:pt>
                      <c:pt idx="1155">
                        <c:v>2016-06-15 16:44</c:v>
                      </c:pt>
                      <c:pt idx="1156">
                        <c:v>2016-06-15 16:44</c:v>
                      </c:pt>
                      <c:pt idx="1157">
                        <c:v>2016-06-15 16:44</c:v>
                      </c:pt>
                      <c:pt idx="1158">
                        <c:v>2016-06-15 16:44</c:v>
                      </c:pt>
                      <c:pt idx="1159">
                        <c:v>2016-06-15 16:44</c:v>
                      </c:pt>
                      <c:pt idx="1160">
                        <c:v>2016-06-15 16:44</c:v>
                      </c:pt>
                      <c:pt idx="1161">
                        <c:v>2016-06-15 16:44</c:v>
                      </c:pt>
                      <c:pt idx="1162">
                        <c:v>2016-06-15 16:44</c:v>
                      </c:pt>
                      <c:pt idx="1163">
                        <c:v>2016-06-15 16:44</c:v>
                      </c:pt>
                      <c:pt idx="1164">
                        <c:v>2016-06-15 16:44</c:v>
                      </c:pt>
                      <c:pt idx="1165">
                        <c:v>2016-06-15 16:44</c:v>
                      </c:pt>
                      <c:pt idx="1166">
                        <c:v>2016-06-15 16:44</c:v>
                      </c:pt>
                      <c:pt idx="1167">
                        <c:v>2016-06-15 16:44</c:v>
                      </c:pt>
                      <c:pt idx="1168">
                        <c:v>2016-06-15 16:44</c:v>
                      </c:pt>
                      <c:pt idx="1169">
                        <c:v>2016-06-15 16:44</c:v>
                      </c:pt>
                      <c:pt idx="1170">
                        <c:v>2016-06-15 16:44</c:v>
                      </c:pt>
                      <c:pt idx="1171">
                        <c:v>2016-06-15 16:44</c:v>
                      </c:pt>
                      <c:pt idx="1172">
                        <c:v>2016-06-15 16:44</c:v>
                      </c:pt>
                      <c:pt idx="1173">
                        <c:v>2016-06-15 16:44</c:v>
                      </c:pt>
                      <c:pt idx="1174">
                        <c:v>2016-06-15 16:45</c:v>
                      </c:pt>
                      <c:pt idx="1175">
                        <c:v>2016-06-15 16:45</c:v>
                      </c:pt>
                      <c:pt idx="1176">
                        <c:v>2016-06-15 16:45</c:v>
                      </c:pt>
                      <c:pt idx="1177">
                        <c:v>2016-06-15 16:45</c:v>
                      </c:pt>
                      <c:pt idx="1178">
                        <c:v>2016-06-15 16:45</c:v>
                      </c:pt>
                      <c:pt idx="1179">
                        <c:v>2016-06-15 16:45</c:v>
                      </c:pt>
                      <c:pt idx="1180">
                        <c:v>2016-06-15 16:45</c:v>
                      </c:pt>
                      <c:pt idx="1181">
                        <c:v>2016-06-15 16:45</c:v>
                      </c:pt>
                      <c:pt idx="1182">
                        <c:v>2016-06-15 16:45</c:v>
                      </c:pt>
                      <c:pt idx="1183">
                        <c:v>2016-06-15 16:45</c:v>
                      </c:pt>
                      <c:pt idx="1184">
                        <c:v>2016-06-15 16:45</c:v>
                      </c:pt>
                      <c:pt idx="1185">
                        <c:v>2016-06-15 16:45</c:v>
                      </c:pt>
                      <c:pt idx="1186">
                        <c:v>2016-06-15 16:45</c:v>
                      </c:pt>
                      <c:pt idx="1187">
                        <c:v>2016-06-15 16:45</c:v>
                      </c:pt>
                      <c:pt idx="1188">
                        <c:v>2016-06-15 16:45</c:v>
                      </c:pt>
                      <c:pt idx="1189">
                        <c:v>2016-06-15 16:45</c:v>
                      </c:pt>
                      <c:pt idx="1190">
                        <c:v>2016-06-15 16:45</c:v>
                      </c:pt>
                      <c:pt idx="1191">
                        <c:v>2016-06-15 16:45</c:v>
                      </c:pt>
                      <c:pt idx="1192">
                        <c:v>2016-06-15 16:45</c:v>
                      </c:pt>
                      <c:pt idx="1193">
                        <c:v>2016-06-15 16:45</c:v>
                      </c:pt>
                      <c:pt idx="1194">
                        <c:v>2016-06-15 16:45</c:v>
                      </c:pt>
                      <c:pt idx="1195">
                        <c:v>2016-06-15 16:45</c:v>
                      </c:pt>
                      <c:pt idx="1196">
                        <c:v>2016-06-15 16:45</c:v>
                      </c:pt>
                      <c:pt idx="1197">
                        <c:v>2016-06-15 16:45</c:v>
                      </c:pt>
                      <c:pt idx="1198">
                        <c:v>2016-06-15 16:45</c:v>
                      </c:pt>
                      <c:pt idx="1199">
                        <c:v>2016-06-15 16:45</c:v>
                      </c:pt>
                      <c:pt idx="1200">
                        <c:v>2016-06-15 16:45</c:v>
                      </c:pt>
                      <c:pt idx="1201">
                        <c:v>2016-06-15 16:45</c:v>
                      </c:pt>
                      <c:pt idx="1202">
                        <c:v>2016-06-15 16:45</c:v>
                      </c:pt>
                      <c:pt idx="1203">
                        <c:v>2016-06-15 16:45</c:v>
                      </c:pt>
                      <c:pt idx="1204">
                        <c:v>2016-06-15 16:45</c:v>
                      </c:pt>
                      <c:pt idx="1205">
                        <c:v>2016-06-15 16:45</c:v>
                      </c:pt>
                      <c:pt idx="1206">
                        <c:v>2016-06-15 16:45</c:v>
                      </c:pt>
                      <c:pt idx="1207">
                        <c:v>2016-06-15 16:45</c:v>
                      </c:pt>
                      <c:pt idx="1208">
                        <c:v>2016-06-15 16:45</c:v>
                      </c:pt>
                      <c:pt idx="1209">
                        <c:v>2016-06-15 16:45</c:v>
                      </c:pt>
                      <c:pt idx="1210">
                        <c:v>2016-06-15 16:45</c:v>
                      </c:pt>
                      <c:pt idx="1211">
                        <c:v>2016-06-15 16:45</c:v>
                      </c:pt>
                      <c:pt idx="1212">
                        <c:v>2016-06-15 16:45</c:v>
                      </c:pt>
                      <c:pt idx="1213">
                        <c:v>2016-06-15 16:45</c:v>
                      </c:pt>
                      <c:pt idx="1214">
                        <c:v>2016-06-15 16:45</c:v>
                      </c:pt>
                      <c:pt idx="1215">
                        <c:v>2016-06-15 16:45</c:v>
                      </c:pt>
                      <c:pt idx="1216">
                        <c:v>2016-06-15 16:45</c:v>
                      </c:pt>
                      <c:pt idx="1217">
                        <c:v>2016-06-15 16:45</c:v>
                      </c:pt>
                      <c:pt idx="1218">
                        <c:v>2016-06-15 16:45</c:v>
                      </c:pt>
                      <c:pt idx="1219">
                        <c:v>2016-06-15 16:45</c:v>
                      </c:pt>
                      <c:pt idx="1220">
                        <c:v>2016-06-15 16:45</c:v>
                      </c:pt>
                      <c:pt idx="1221">
                        <c:v>2016-06-15 16:45</c:v>
                      </c:pt>
                      <c:pt idx="1222">
                        <c:v>2016-06-15 16:45</c:v>
                      </c:pt>
                      <c:pt idx="1223">
                        <c:v>2016-06-15 16:45</c:v>
                      </c:pt>
                      <c:pt idx="1224">
                        <c:v>2016-06-15 16:45</c:v>
                      </c:pt>
                      <c:pt idx="1225">
                        <c:v>2016-06-15 16:45</c:v>
                      </c:pt>
                      <c:pt idx="1226">
                        <c:v>2016-06-15 16:45</c:v>
                      </c:pt>
                      <c:pt idx="1227">
                        <c:v>2016-06-15 16:45</c:v>
                      </c:pt>
                      <c:pt idx="1228">
                        <c:v>2016-06-15 16:45</c:v>
                      </c:pt>
                      <c:pt idx="1229">
                        <c:v>2016-06-15 16:45</c:v>
                      </c:pt>
                      <c:pt idx="1230">
                        <c:v>2016-06-15 16:45</c:v>
                      </c:pt>
                      <c:pt idx="1231">
                        <c:v>2016-06-15 16:45</c:v>
                      </c:pt>
                      <c:pt idx="1232">
                        <c:v>2016-06-15 16:46</c:v>
                      </c:pt>
                      <c:pt idx="1233">
                        <c:v>2016-06-15 16:46</c:v>
                      </c:pt>
                      <c:pt idx="1234">
                        <c:v>2016-06-15 16:46</c:v>
                      </c:pt>
                      <c:pt idx="1235">
                        <c:v>2016-06-15 16:46</c:v>
                      </c:pt>
                      <c:pt idx="1236">
                        <c:v>2016-06-15 16:46</c:v>
                      </c:pt>
                      <c:pt idx="1237">
                        <c:v>2016-06-15 16:46</c:v>
                      </c:pt>
                      <c:pt idx="1238">
                        <c:v>2016-06-15 16:46</c:v>
                      </c:pt>
                      <c:pt idx="1239">
                        <c:v>2016-06-15 16:46</c:v>
                      </c:pt>
                      <c:pt idx="1240">
                        <c:v>2016-06-15 16:46</c:v>
                      </c:pt>
                      <c:pt idx="1241">
                        <c:v>2016-06-15 16:46</c:v>
                      </c:pt>
                      <c:pt idx="1242">
                        <c:v>2016-06-15 16:46</c:v>
                      </c:pt>
                      <c:pt idx="1243">
                        <c:v>2016-06-15 16:46</c:v>
                      </c:pt>
                      <c:pt idx="1244">
                        <c:v>2016-06-15 16:46</c:v>
                      </c:pt>
                      <c:pt idx="1245">
                        <c:v>2016-06-15 16:46</c:v>
                      </c:pt>
                      <c:pt idx="1246">
                        <c:v>2016-06-15 16:46</c:v>
                      </c:pt>
                      <c:pt idx="1247">
                        <c:v>2016-06-15 16:46</c:v>
                      </c:pt>
                      <c:pt idx="1248">
                        <c:v>2016-06-15 16:46</c:v>
                      </c:pt>
                      <c:pt idx="1249">
                        <c:v>2016-06-15 16:46</c:v>
                      </c:pt>
                      <c:pt idx="1250">
                        <c:v>2016-06-15 16:46</c:v>
                      </c:pt>
                      <c:pt idx="1251">
                        <c:v>2016-06-15 16:46</c:v>
                      </c:pt>
                      <c:pt idx="1252">
                        <c:v>2016-06-15 16:46</c:v>
                      </c:pt>
                      <c:pt idx="1253">
                        <c:v>2016-06-15 16:46</c:v>
                      </c:pt>
                      <c:pt idx="1254">
                        <c:v>2016-06-15 16:46</c:v>
                      </c:pt>
                      <c:pt idx="1255">
                        <c:v>2016-06-15 16:46</c:v>
                      </c:pt>
                      <c:pt idx="1256">
                        <c:v>2016-06-15 16:46</c:v>
                      </c:pt>
                      <c:pt idx="1257">
                        <c:v>2016-06-15 16:46</c:v>
                      </c:pt>
                      <c:pt idx="1258">
                        <c:v>2016-06-15 16:46</c:v>
                      </c:pt>
                      <c:pt idx="1259">
                        <c:v>2016-06-15 16:46</c:v>
                      </c:pt>
                      <c:pt idx="1260">
                        <c:v>2016-06-15 16:46</c:v>
                      </c:pt>
                      <c:pt idx="1261">
                        <c:v>2016-06-15 16:46</c:v>
                      </c:pt>
                      <c:pt idx="1262">
                        <c:v>2016-06-15 16:46</c:v>
                      </c:pt>
                      <c:pt idx="1263">
                        <c:v>2016-06-15 16:46</c:v>
                      </c:pt>
                      <c:pt idx="1264">
                        <c:v>2016-06-15 16:46</c:v>
                      </c:pt>
                      <c:pt idx="1265">
                        <c:v>2016-06-15 16:46</c:v>
                      </c:pt>
                      <c:pt idx="1266">
                        <c:v>2016-06-15 16:46</c:v>
                      </c:pt>
                      <c:pt idx="1267">
                        <c:v>2016-06-15 16:46</c:v>
                      </c:pt>
                      <c:pt idx="1268">
                        <c:v>2016-06-15 16:46</c:v>
                      </c:pt>
                      <c:pt idx="1269">
                        <c:v>2016-06-15 16:46</c:v>
                      </c:pt>
                      <c:pt idx="1270">
                        <c:v>2016-06-15 16:46</c:v>
                      </c:pt>
                      <c:pt idx="1271">
                        <c:v>2016-06-15 16:46</c:v>
                      </c:pt>
                      <c:pt idx="1272">
                        <c:v>2016-06-15 16:46</c:v>
                      </c:pt>
                      <c:pt idx="1273">
                        <c:v>2016-06-15 16:46</c:v>
                      </c:pt>
                      <c:pt idx="1274">
                        <c:v>2016-06-15 16:46</c:v>
                      </c:pt>
                      <c:pt idx="1275">
                        <c:v>2016-06-15 16:46</c:v>
                      </c:pt>
                      <c:pt idx="1276">
                        <c:v>2016-06-15 16:46</c:v>
                      </c:pt>
                      <c:pt idx="1277">
                        <c:v>2016-06-15 16:46</c:v>
                      </c:pt>
                      <c:pt idx="1278">
                        <c:v>2016-06-15 16:46</c:v>
                      </c:pt>
                      <c:pt idx="1279">
                        <c:v>2016-06-15 16:46</c:v>
                      </c:pt>
                      <c:pt idx="1280">
                        <c:v>2016-06-15 16:46</c:v>
                      </c:pt>
                      <c:pt idx="1281">
                        <c:v>2016-06-15 16:46</c:v>
                      </c:pt>
                      <c:pt idx="1282">
                        <c:v>2016-06-15 16:46</c:v>
                      </c:pt>
                      <c:pt idx="1283">
                        <c:v>2016-06-15 16:46</c:v>
                      </c:pt>
                      <c:pt idx="1284">
                        <c:v>2016-06-15 16:46</c:v>
                      </c:pt>
                      <c:pt idx="1285">
                        <c:v>2016-06-15 16:46</c:v>
                      </c:pt>
                      <c:pt idx="1286">
                        <c:v>2016-06-15 16:46</c:v>
                      </c:pt>
                      <c:pt idx="1287">
                        <c:v>2016-06-15 16:46</c:v>
                      </c:pt>
                      <c:pt idx="1288">
                        <c:v>2016-06-15 16:46</c:v>
                      </c:pt>
                      <c:pt idx="1289">
                        <c:v>2016-06-15 16:46</c:v>
                      </c:pt>
                      <c:pt idx="1290">
                        <c:v>2016-06-15 16:47</c:v>
                      </c:pt>
                      <c:pt idx="1291">
                        <c:v>2016-06-15 16:47</c:v>
                      </c:pt>
                      <c:pt idx="1292">
                        <c:v>2016-06-15 16:47</c:v>
                      </c:pt>
                      <c:pt idx="1293">
                        <c:v>2016-06-15 16:47</c:v>
                      </c:pt>
                      <c:pt idx="1294">
                        <c:v>2016-06-15 16:47</c:v>
                      </c:pt>
                      <c:pt idx="1295">
                        <c:v>2016-06-15 16:47</c:v>
                      </c:pt>
                      <c:pt idx="1296">
                        <c:v>2016-06-15 16:47</c:v>
                      </c:pt>
                      <c:pt idx="1297">
                        <c:v>2016-06-15 16:47</c:v>
                      </c:pt>
                      <c:pt idx="1298">
                        <c:v>2016-06-15 16:47</c:v>
                      </c:pt>
                      <c:pt idx="1299">
                        <c:v>2016-06-15 16:47</c:v>
                      </c:pt>
                      <c:pt idx="1300">
                        <c:v>2016-06-15 16:47</c:v>
                      </c:pt>
                      <c:pt idx="1301">
                        <c:v>2016-06-15 16:47</c:v>
                      </c:pt>
                      <c:pt idx="1302">
                        <c:v>2016-06-15 16:47</c:v>
                      </c:pt>
                      <c:pt idx="1303">
                        <c:v>2016-06-15 16:47</c:v>
                      </c:pt>
                      <c:pt idx="1304">
                        <c:v>2016-06-15 16:47</c:v>
                      </c:pt>
                      <c:pt idx="1305">
                        <c:v>2016-06-15 16:47</c:v>
                      </c:pt>
                      <c:pt idx="1306">
                        <c:v>2016-06-15 16:47</c:v>
                      </c:pt>
                      <c:pt idx="1307">
                        <c:v>2016-06-15 16:47</c:v>
                      </c:pt>
                      <c:pt idx="1308">
                        <c:v>2016-06-15 16:47</c:v>
                      </c:pt>
                      <c:pt idx="1309">
                        <c:v>2016-06-15 16:47</c:v>
                      </c:pt>
                      <c:pt idx="1310">
                        <c:v>2016-06-15 16:47</c:v>
                      </c:pt>
                      <c:pt idx="1311">
                        <c:v>2016-06-15 16:47</c:v>
                      </c:pt>
                      <c:pt idx="1312">
                        <c:v>2016-06-15 16:47</c:v>
                      </c:pt>
                      <c:pt idx="1313">
                        <c:v>2016-06-15 16:47</c:v>
                      </c:pt>
                      <c:pt idx="1314">
                        <c:v>2016-06-15 16:47</c:v>
                      </c:pt>
                      <c:pt idx="1315">
                        <c:v>2016-06-15 16:47</c:v>
                      </c:pt>
                      <c:pt idx="1316">
                        <c:v>2016-06-15 16:47</c:v>
                      </c:pt>
                      <c:pt idx="1317">
                        <c:v>2016-06-15 16:47</c:v>
                      </c:pt>
                      <c:pt idx="1318">
                        <c:v>2016-06-15 16:47</c:v>
                      </c:pt>
                      <c:pt idx="1319">
                        <c:v>2016-06-15 16:47</c:v>
                      </c:pt>
                      <c:pt idx="1320">
                        <c:v>2016-06-15 16:47</c:v>
                      </c:pt>
                      <c:pt idx="1321">
                        <c:v>2016-06-15 16:47</c:v>
                      </c:pt>
                      <c:pt idx="1322">
                        <c:v>2016-06-15 16:47</c:v>
                      </c:pt>
                      <c:pt idx="1323">
                        <c:v>2016-06-15 16:47</c:v>
                      </c:pt>
                      <c:pt idx="1324">
                        <c:v>2016-06-15 16:47</c:v>
                      </c:pt>
                      <c:pt idx="1325">
                        <c:v>2016-06-15 16:47</c:v>
                      </c:pt>
                      <c:pt idx="1326">
                        <c:v>2016-06-15 16:47</c:v>
                      </c:pt>
                      <c:pt idx="1327">
                        <c:v>2016-06-15 16:47</c:v>
                      </c:pt>
                      <c:pt idx="1328">
                        <c:v>2016-06-15 16:47</c:v>
                      </c:pt>
                      <c:pt idx="1329">
                        <c:v>2016-06-15 16:47</c:v>
                      </c:pt>
                      <c:pt idx="1330">
                        <c:v>2016-06-15 16:47</c:v>
                      </c:pt>
                      <c:pt idx="1331">
                        <c:v>2016-06-15 16:47</c:v>
                      </c:pt>
                      <c:pt idx="1332">
                        <c:v>2016-06-15 16:47</c:v>
                      </c:pt>
                      <c:pt idx="1333">
                        <c:v>2016-06-15 16:47</c:v>
                      </c:pt>
                      <c:pt idx="1334">
                        <c:v>2016-06-15 16:47</c:v>
                      </c:pt>
                      <c:pt idx="1335">
                        <c:v>2016-06-15 16:47</c:v>
                      </c:pt>
                      <c:pt idx="1336">
                        <c:v>2016-06-15 16:47</c:v>
                      </c:pt>
                      <c:pt idx="1337">
                        <c:v>2016-06-15 16:47</c:v>
                      </c:pt>
                      <c:pt idx="1338">
                        <c:v>2016-06-15 16:47</c:v>
                      </c:pt>
                      <c:pt idx="1339">
                        <c:v>2016-06-15 16:47</c:v>
                      </c:pt>
                      <c:pt idx="1340">
                        <c:v>2016-06-15 16:47</c:v>
                      </c:pt>
                      <c:pt idx="1341">
                        <c:v>2016-06-15 16:47</c:v>
                      </c:pt>
                      <c:pt idx="1342">
                        <c:v>2016-06-15 16:47</c:v>
                      </c:pt>
                      <c:pt idx="1343">
                        <c:v>2016-06-15 16:47</c:v>
                      </c:pt>
                      <c:pt idx="1344">
                        <c:v>2016-06-15 16:48</c:v>
                      </c:pt>
                      <c:pt idx="1345">
                        <c:v>2016-06-15 16:48</c:v>
                      </c:pt>
                      <c:pt idx="1346">
                        <c:v>2016-06-15 16:48</c:v>
                      </c:pt>
                      <c:pt idx="1347">
                        <c:v>2016-06-15 16:48</c:v>
                      </c:pt>
                      <c:pt idx="1348">
                        <c:v>2016-06-15 16:48</c:v>
                      </c:pt>
                      <c:pt idx="1349">
                        <c:v>2016-06-15 16:48</c:v>
                      </c:pt>
                      <c:pt idx="1350">
                        <c:v>2016-06-15 16:48</c:v>
                      </c:pt>
                      <c:pt idx="1351">
                        <c:v>2016-06-15 16:48</c:v>
                      </c:pt>
                      <c:pt idx="1352">
                        <c:v>2016-06-15 16:48</c:v>
                      </c:pt>
                      <c:pt idx="1353">
                        <c:v>2016-06-15 16:48</c:v>
                      </c:pt>
                      <c:pt idx="1354">
                        <c:v>2016-06-15 16:48</c:v>
                      </c:pt>
                      <c:pt idx="1355">
                        <c:v>2016-06-15 16:48</c:v>
                      </c:pt>
                      <c:pt idx="1356">
                        <c:v>2016-06-15 16:48</c:v>
                      </c:pt>
                      <c:pt idx="1357">
                        <c:v>2016-06-15 16:48</c:v>
                      </c:pt>
                      <c:pt idx="1358">
                        <c:v>2016-06-15 16:48</c:v>
                      </c:pt>
                      <c:pt idx="1359">
                        <c:v>2016-06-15 16:48</c:v>
                      </c:pt>
                      <c:pt idx="1360">
                        <c:v>2016-06-15 16:48</c:v>
                      </c:pt>
                      <c:pt idx="1361">
                        <c:v>2016-06-15 16:48</c:v>
                      </c:pt>
                      <c:pt idx="1362">
                        <c:v>2016-06-15 16:48</c:v>
                      </c:pt>
                      <c:pt idx="1363">
                        <c:v>2016-06-15 16:48</c:v>
                      </c:pt>
                      <c:pt idx="1364">
                        <c:v>2016-06-15 16:48</c:v>
                      </c:pt>
                      <c:pt idx="1365">
                        <c:v>2016-06-15 16:48</c:v>
                      </c:pt>
                      <c:pt idx="1366">
                        <c:v>2016-06-15 16:48</c:v>
                      </c:pt>
                      <c:pt idx="1367">
                        <c:v>2016-06-15 16:48</c:v>
                      </c:pt>
                      <c:pt idx="1368">
                        <c:v>2016-06-15 16:48</c:v>
                      </c:pt>
                      <c:pt idx="1369">
                        <c:v>2016-06-15 16:48</c:v>
                      </c:pt>
                      <c:pt idx="1370">
                        <c:v>2016-06-15 16:48</c:v>
                      </c:pt>
                      <c:pt idx="1371">
                        <c:v>2016-06-15 16:48</c:v>
                      </c:pt>
                      <c:pt idx="1372">
                        <c:v>2016-06-15 16:48</c:v>
                      </c:pt>
                      <c:pt idx="1373">
                        <c:v>2016-06-15 16:48</c:v>
                      </c:pt>
                      <c:pt idx="1374">
                        <c:v>2016-06-15 16:48</c:v>
                      </c:pt>
                      <c:pt idx="1375">
                        <c:v>2016-06-15 16:48</c:v>
                      </c:pt>
                      <c:pt idx="1376">
                        <c:v>2016-06-15 16:48</c:v>
                      </c:pt>
                      <c:pt idx="1377">
                        <c:v>2016-06-15 16:48</c:v>
                      </c:pt>
                      <c:pt idx="1378">
                        <c:v>2016-06-15 16:48</c:v>
                      </c:pt>
                      <c:pt idx="1379">
                        <c:v>2016-06-15 16:48</c:v>
                      </c:pt>
                      <c:pt idx="1380">
                        <c:v>2016-06-15 16:48</c:v>
                      </c:pt>
                      <c:pt idx="1381">
                        <c:v>2016-06-15 16:48</c:v>
                      </c:pt>
                      <c:pt idx="1382">
                        <c:v>2016-06-15 16:48</c:v>
                      </c:pt>
                      <c:pt idx="1383">
                        <c:v>2016-06-15 16:48</c:v>
                      </c:pt>
                      <c:pt idx="1384">
                        <c:v>2016-06-15 16:48</c:v>
                      </c:pt>
                      <c:pt idx="1385">
                        <c:v>2016-06-15 16:48</c:v>
                      </c:pt>
                      <c:pt idx="1386">
                        <c:v>2016-06-15 16:48</c:v>
                      </c:pt>
                      <c:pt idx="1387">
                        <c:v>2016-06-15 16:48</c:v>
                      </c:pt>
                      <c:pt idx="1388">
                        <c:v>2016-06-15 16:48</c:v>
                      </c:pt>
                      <c:pt idx="1389">
                        <c:v>2016-06-15 16:48</c:v>
                      </c:pt>
                      <c:pt idx="1390">
                        <c:v>2016-06-15 16:48</c:v>
                      </c:pt>
                      <c:pt idx="1391">
                        <c:v>2016-06-15 16:48</c:v>
                      </c:pt>
                      <c:pt idx="1392">
                        <c:v>2016-06-15 16:48</c:v>
                      </c:pt>
                      <c:pt idx="1393">
                        <c:v>2016-06-15 16:48</c:v>
                      </c:pt>
                      <c:pt idx="1394">
                        <c:v>2016-06-15 16:48</c:v>
                      </c:pt>
                      <c:pt idx="1395">
                        <c:v>2016-06-15 16:48</c:v>
                      </c:pt>
                      <c:pt idx="1396">
                        <c:v>2016-06-15 16:48</c:v>
                      </c:pt>
                      <c:pt idx="1397">
                        <c:v>2016-06-15 16:48</c:v>
                      </c:pt>
                      <c:pt idx="1398">
                        <c:v>2016-06-15 16:48</c:v>
                      </c:pt>
                      <c:pt idx="1399">
                        <c:v>2016-06-15 16:48</c:v>
                      </c:pt>
                      <c:pt idx="1400">
                        <c:v>2016-06-15 16:48</c:v>
                      </c:pt>
                      <c:pt idx="1401">
                        <c:v>2016-06-15 16:48</c:v>
                      </c:pt>
                      <c:pt idx="1402">
                        <c:v>2016-06-15 16:48</c:v>
                      </c:pt>
                      <c:pt idx="1403">
                        <c:v>2016-06-15 16:49</c:v>
                      </c:pt>
                      <c:pt idx="1404">
                        <c:v>2016-06-15 16:49</c:v>
                      </c:pt>
                      <c:pt idx="1405">
                        <c:v>2016-06-15 16:49</c:v>
                      </c:pt>
                      <c:pt idx="1406">
                        <c:v>2016-06-15 16:49</c:v>
                      </c:pt>
                      <c:pt idx="1407">
                        <c:v>2016-06-15 16:49</c:v>
                      </c:pt>
                      <c:pt idx="1408">
                        <c:v>2016-06-15 16:49</c:v>
                      </c:pt>
                      <c:pt idx="1409">
                        <c:v>2016-06-15 16:49</c:v>
                      </c:pt>
                      <c:pt idx="1410">
                        <c:v>2016-06-15 16:49</c:v>
                      </c:pt>
                      <c:pt idx="1411">
                        <c:v>2016-06-15 16:49</c:v>
                      </c:pt>
                      <c:pt idx="1412">
                        <c:v>2016-06-15 16:49</c:v>
                      </c:pt>
                      <c:pt idx="1413">
                        <c:v>2016-06-15 16:49</c:v>
                      </c:pt>
                      <c:pt idx="1414">
                        <c:v>2016-06-15 16:49</c:v>
                      </c:pt>
                      <c:pt idx="1415">
                        <c:v>2016-06-15 16:49</c:v>
                      </c:pt>
                      <c:pt idx="1416">
                        <c:v>2016-06-15 16:49</c:v>
                      </c:pt>
                      <c:pt idx="1417">
                        <c:v>2016-06-15 16:49</c:v>
                      </c:pt>
                      <c:pt idx="1418">
                        <c:v>2016-06-15 16:49</c:v>
                      </c:pt>
                      <c:pt idx="1419">
                        <c:v>2016-06-15 16:49</c:v>
                      </c:pt>
                      <c:pt idx="1420">
                        <c:v>2016-06-15 16:49</c:v>
                      </c:pt>
                      <c:pt idx="1421">
                        <c:v>2016-06-15 16:49</c:v>
                      </c:pt>
                      <c:pt idx="1422">
                        <c:v>2016-06-15 16:49</c:v>
                      </c:pt>
                      <c:pt idx="1423">
                        <c:v>2016-06-15 16:49</c:v>
                      </c:pt>
                      <c:pt idx="1424">
                        <c:v>2016-06-15 16:49</c:v>
                      </c:pt>
                      <c:pt idx="1425">
                        <c:v>2016-06-15 16:49</c:v>
                      </c:pt>
                      <c:pt idx="1426">
                        <c:v>2016-06-15 16:49</c:v>
                      </c:pt>
                      <c:pt idx="1427">
                        <c:v>2016-06-15 16:49</c:v>
                      </c:pt>
                      <c:pt idx="1428">
                        <c:v>2016-06-15 16:49</c:v>
                      </c:pt>
                      <c:pt idx="1429">
                        <c:v>2016-06-15 16:49</c:v>
                      </c:pt>
                      <c:pt idx="1430">
                        <c:v>2016-06-15 16:49</c:v>
                      </c:pt>
                      <c:pt idx="1431">
                        <c:v>2016-06-15 16:49</c:v>
                      </c:pt>
                      <c:pt idx="1432">
                        <c:v>2016-06-15 16:49</c:v>
                      </c:pt>
                      <c:pt idx="1433">
                        <c:v>2016-06-15 16:49</c:v>
                      </c:pt>
                      <c:pt idx="1434">
                        <c:v>2016-06-15 16:49</c:v>
                      </c:pt>
                      <c:pt idx="1435">
                        <c:v>2016-06-15 16:49</c:v>
                      </c:pt>
                      <c:pt idx="1436">
                        <c:v>2016-06-15 16:49</c:v>
                      </c:pt>
                      <c:pt idx="1437">
                        <c:v>2016-06-15 16:49</c:v>
                      </c:pt>
                      <c:pt idx="1438">
                        <c:v>2016-06-15 16:49</c:v>
                      </c:pt>
                      <c:pt idx="1439">
                        <c:v>2016-06-15 16:49</c:v>
                      </c:pt>
                      <c:pt idx="1440">
                        <c:v>2016-06-15 16:49</c:v>
                      </c:pt>
                      <c:pt idx="1441">
                        <c:v>2016-06-15 16:49</c:v>
                      </c:pt>
                      <c:pt idx="1442">
                        <c:v>2016-06-15 16:49</c:v>
                      </c:pt>
                      <c:pt idx="1443">
                        <c:v>2016-06-15 16:49</c:v>
                      </c:pt>
                      <c:pt idx="1444">
                        <c:v>2016-06-15 16:49</c:v>
                      </c:pt>
                      <c:pt idx="1445">
                        <c:v>2016-06-15 16:49</c:v>
                      </c:pt>
                      <c:pt idx="1446">
                        <c:v>2016-06-15 16:49</c:v>
                      </c:pt>
                      <c:pt idx="1447">
                        <c:v>2016-06-15 16:49</c:v>
                      </c:pt>
                      <c:pt idx="1448">
                        <c:v>2016-06-15 16:49</c:v>
                      </c:pt>
                      <c:pt idx="1449">
                        <c:v>2016-06-15 16:49</c:v>
                      </c:pt>
                      <c:pt idx="1450">
                        <c:v>2016-06-15 16:49</c:v>
                      </c:pt>
                      <c:pt idx="1451">
                        <c:v>2016-06-15 16:49</c:v>
                      </c:pt>
                      <c:pt idx="1452">
                        <c:v>2016-06-15 16:49</c:v>
                      </c:pt>
                      <c:pt idx="1453">
                        <c:v>2016-06-15 16:49</c:v>
                      </c:pt>
                      <c:pt idx="1454">
                        <c:v>2016-06-15 16:49</c:v>
                      </c:pt>
                      <c:pt idx="1455">
                        <c:v>2016-06-15 16:49</c:v>
                      </c:pt>
                      <c:pt idx="1456">
                        <c:v>2016-06-15 16:49</c:v>
                      </c:pt>
                      <c:pt idx="1457">
                        <c:v>2016-06-15 16:49</c:v>
                      </c:pt>
                      <c:pt idx="1458">
                        <c:v>2016-06-15 16:49</c:v>
                      </c:pt>
                      <c:pt idx="1459">
                        <c:v>2016-06-15 16:49</c:v>
                      </c:pt>
                      <c:pt idx="1460">
                        <c:v>2016-06-15 16:49</c:v>
                      </c:pt>
                      <c:pt idx="1461">
                        <c:v>2016-06-15 16:50</c:v>
                      </c:pt>
                      <c:pt idx="1462">
                        <c:v>2016-06-15 16:50</c:v>
                      </c:pt>
                      <c:pt idx="1463">
                        <c:v>2016-06-15 16:50</c:v>
                      </c:pt>
                      <c:pt idx="1464">
                        <c:v>2016-06-15 16:50</c:v>
                      </c:pt>
                      <c:pt idx="1465">
                        <c:v>2016-06-15 16:50</c:v>
                      </c:pt>
                      <c:pt idx="1466">
                        <c:v>2016-06-15 16:50</c:v>
                      </c:pt>
                      <c:pt idx="1467">
                        <c:v>2016-06-15 16:50</c:v>
                      </c:pt>
                      <c:pt idx="1468">
                        <c:v>2016-06-15 16:50</c:v>
                      </c:pt>
                      <c:pt idx="1469">
                        <c:v>2016-06-15 16:50</c:v>
                      </c:pt>
                      <c:pt idx="1470">
                        <c:v>2016-06-15 16:50</c:v>
                      </c:pt>
                      <c:pt idx="1471">
                        <c:v>2016-06-15 16:50</c:v>
                      </c:pt>
                      <c:pt idx="1472">
                        <c:v>2016-06-15 16:50</c:v>
                      </c:pt>
                      <c:pt idx="1473">
                        <c:v>2016-06-15 16:50</c:v>
                      </c:pt>
                      <c:pt idx="1474">
                        <c:v>2016-06-15 16:50</c:v>
                      </c:pt>
                      <c:pt idx="1475">
                        <c:v>2016-06-15 16:50</c:v>
                      </c:pt>
                      <c:pt idx="1476">
                        <c:v>2016-06-15 16:50</c:v>
                      </c:pt>
                      <c:pt idx="1477">
                        <c:v>2016-06-15 16:50</c:v>
                      </c:pt>
                      <c:pt idx="1478">
                        <c:v>2016-06-15 16:50</c:v>
                      </c:pt>
                      <c:pt idx="1479">
                        <c:v>2016-06-15 16:50</c:v>
                      </c:pt>
                      <c:pt idx="1480">
                        <c:v>2016-06-15 16:50</c:v>
                      </c:pt>
                      <c:pt idx="1481">
                        <c:v>2016-06-15 16:50</c:v>
                      </c:pt>
                      <c:pt idx="1482">
                        <c:v>2016-06-15 16:50</c:v>
                      </c:pt>
                      <c:pt idx="1483">
                        <c:v>2016-06-15 16:50</c:v>
                      </c:pt>
                      <c:pt idx="1484">
                        <c:v>2016-06-15 16:50</c:v>
                      </c:pt>
                      <c:pt idx="1485">
                        <c:v>2016-06-15 16:50</c:v>
                      </c:pt>
                      <c:pt idx="1486">
                        <c:v>2016-06-15 16:50</c:v>
                      </c:pt>
                      <c:pt idx="1487">
                        <c:v>2016-06-15 16:50</c:v>
                      </c:pt>
                      <c:pt idx="1488">
                        <c:v>2016-06-15 16:50</c:v>
                      </c:pt>
                      <c:pt idx="1489">
                        <c:v>2016-06-15 16:50</c:v>
                      </c:pt>
                      <c:pt idx="1490">
                        <c:v>2016-06-15 16:50</c:v>
                      </c:pt>
                      <c:pt idx="1491">
                        <c:v>2016-06-15 16:50</c:v>
                      </c:pt>
                      <c:pt idx="1492">
                        <c:v>2016-06-15 16:50</c:v>
                      </c:pt>
                      <c:pt idx="1493">
                        <c:v>2016-06-15 16:50</c:v>
                      </c:pt>
                      <c:pt idx="1494">
                        <c:v>2016-06-15 16:50</c:v>
                      </c:pt>
                      <c:pt idx="1495">
                        <c:v>2016-06-15 16:50</c:v>
                      </c:pt>
                      <c:pt idx="1496">
                        <c:v>2016-06-15 16:50</c:v>
                      </c:pt>
                      <c:pt idx="1497">
                        <c:v>2016-06-15 16:50</c:v>
                      </c:pt>
                      <c:pt idx="1498">
                        <c:v>2016-06-15 16:50</c:v>
                      </c:pt>
                      <c:pt idx="1499">
                        <c:v>2016-06-15 16:50</c:v>
                      </c:pt>
                      <c:pt idx="1500">
                        <c:v>2016-06-15 16:50</c:v>
                      </c:pt>
                      <c:pt idx="1501">
                        <c:v>2016-06-15 16:50</c:v>
                      </c:pt>
                      <c:pt idx="1502">
                        <c:v>2016-06-15 16:50</c:v>
                      </c:pt>
                      <c:pt idx="1503">
                        <c:v>2016-06-15 16:50</c:v>
                      </c:pt>
                      <c:pt idx="1504">
                        <c:v>2016-06-15 16:50</c:v>
                      </c:pt>
                      <c:pt idx="1505">
                        <c:v>2016-06-15 16:50</c:v>
                      </c:pt>
                      <c:pt idx="1506">
                        <c:v>2016-06-15 16:50</c:v>
                      </c:pt>
                      <c:pt idx="1507">
                        <c:v>2016-06-15 16:50</c:v>
                      </c:pt>
                      <c:pt idx="1508">
                        <c:v>2016-06-15 16:50</c:v>
                      </c:pt>
                      <c:pt idx="1509">
                        <c:v>2016-06-15 16:50</c:v>
                      </c:pt>
                      <c:pt idx="1510">
                        <c:v>2016-06-15 16:50</c:v>
                      </c:pt>
                      <c:pt idx="1511">
                        <c:v>2016-06-15 16:50</c:v>
                      </c:pt>
                      <c:pt idx="1512">
                        <c:v>2016-06-15 16:50</c:v>
                      </c:pt>
                      <c:pt idx="1513">
                        <c:v>2016-06-15 16:50</c:v>
                      </c:pt>
                      <c:pt idx="1514">
                        <c:v>2016-06-15 16:50</c:v>
                      </c:pt>
                      <c:pt idx="1515">
                        <c:v>2016-06-15 16:50</c:v>
                      </c:pt>
                      <c:pt idx="1516">
                        <c:v>2016-06-15 16:50</c:v>
                      </c:pt>
                      <c:pt idx="1517">
                        <c:v>2016-06-15 16:50</c:v>
                      </c:pt>
                      <c:pt idx="1518">
                        <c:v>2016-06-15 16:51</c:v>
                      </c:pt>
                      <c:pt idx="1519">
                        <c:v>2016-06-15 16:51</c:v>
                      </c:pt>
                      <c:pt idx="1520">
                        <c:v>2016-06-15 16:51</c:v>
                      </c:pt>
                      <c:pt idx="1521">
                        <c:v>2016-06-15 16:51</c:v>
                      </c:pt>
                      <c:pt idx="1522">
                        <c:v>2016-06-15 16:51</c:v>
                      </c:pt>
                      <c:pt idx="1523">
                        <c:v>2016-06-15 16:51</c:v>
                      </c:pt>
                      <c:pt idx="1524">
                        <c:v>2016-06-15 16:51</c:v>
                      </c:pt>
                      <c:pt idx="1525">
                        <c:v>2016-06-15 16:51</c:v>
                      </c:pt>
                      <c:pt idx="1526">
                        <c:v>2016-06-15 16:51</c:v>
                      </c:pt>
                      <c:pt idx="1527">
                        <c:v>2016-06-15 16:51</c:v>
                      </c:pt>
                      <c:pt idx="1528">
                        <c:v>2016-06-15 16:51</c:v>
                      </c:pt>
                      <c:pt idx="1529">
                        <c:v>2016-06-15 16:51</c:v>
                      </c:pt>
                      <c:pt idx="1530">
                        <c:v>2016-06-15 16:51</c:v>
                      </c:pt>
                      <c:pt idx="1531">
                        <c:v>2016-06-15 16:51</c:v>
                      </c:pt>
                      <c:pt idx="1532">
                        <c:v>2016-06-15 16:51</c:v>
                      </c:pt>
                      <c:pt idx="1533">
                        <c:v>2016-06-15 16:51</c:v>
                      </c:pt>
                      <c:pt idx="1534">
                        <c:v>2016-06-15 16:51</c:v>
                      </c:pt>
                      <c:pt idx="1535">
                        <c:v>2016-06-15 16:51</c:v>
                      </c:pt>
                      <c:pt idx="1536">
                        <c:v>2016-06-15 16:51</c:v>
                      </c:pt>
                      <c:pt idx="1537">
                        <c:v>2016-06-15 16:51</c:v>
                      </c:pt>
                      <c:pt idx="1538">
                        <c:v>2016-06-15 16:51</c:v>
                      </c:pt>
                      <c:pt idx="1539">
                        <c:v>2016-06-15 16:51</c:v>
                      </c:pt>
                      <c:pt idx="1540">
                        <c:v>2016-06-15 16:51</c:v>
                      </c:pt>
                      <c:pt idx="1541">
                        <c:v>2016-06-15 16:51</c:v>
                      </c:pt>
                      <c:pt idx="1542">
                        <c:v>2016-06-15 16:51</c:v>
                      </c:pt>
                      <c:pt idx="1543">
                        <c:v>2016-06-15 16:51</c:v>
                      </c:pt>
                      <c:pt idx="1544">
                        <c:v>2016-06-15 16:51</c:v>
                      </c:pt>
                      <c:pt idx="1545">
                        <c:v>2016-06-15 16:51</c:v>
                      </c:pt>
                      <c:pt idx="1546">
                        <c:v>2016-06-15 16:51</c:v>
                      </c:pt>
                      <c:pt idx="1547">
                        <c:v>2016-06-15 16:51</c:v>
                      </c:pt>
                      <c:pt idx="1548">
                        <c:v>2016-06-15 16:51</c:v>
                      </c:pt>
                      <c:pt idx="1549">
                        <c:v>2016-06-15 16:51</c:v>
                      </c:pt>
                      <c:pt idx="1550">
                        <c:v>2016-06-15 16:51</c:v>
                      </c:pt>
                      <c:pt idx="1551">
                        <c:v>2016-06-15 16:51</c:v>
                      </c:pt>
                      <c:pt idx="1552">
                        <c:v>2016-06-15 16:51</c:v>
                      </c:pt>
                      <c:pt idx="1553">
                        <c:v>2016-06-15 16:51</c:v>
                      </c:pt>
                      <c:pt idx="1554">
                        <c:v>2016-06-15 16:51</c:v>
                      </c:pt>
                      <c:pt idx="1555">
                        <c:v>2016-06-15 16:51</c:v>
                      </c:pt>
                      <c:pt idx="1556">
                        <c:v>2016-06-15 16:51</c:v>
                      </c:pt>
                      <c:pt idx="1557">
                        <c:v>2016-06-15 16:51</c:v>
                      </c:pt>
                      <c:pt idx="1558">
                        <c:v>2016-06-15 16:51</c:v>
                      </c:pt>
                      <c:pt idx="1559">
                        <c:v>2016-06-15 16:51</c:v>
                      </c:pt>
                      <c:pt idx="1560">
                        <c:v>2016-06-15 16:51</c:v>
                      </c:pt>
                      <c:pt idx="1561">
                        <c:v>2016-06-15 16:51</c:v>
                      </c:pt>
                      <c:pt idx="1562">
                        <c:v>2016-06-15 16:51</c:v>
                      </c:pt>
                      <c:pt idx="1563">
                        <c:v>2016-06-15 16:51</c:v>
                      </c:pt>
                      <c:pt idx="1564">
                        <c:v>2016-06-15 16:51</c:v>
                      </c:pt>
                      <c:pt idx="1565">
                        <c:v>2016-06-15 16:51</c:v>
                      </c:pt>
                      <c:pt idx="1566">
                        <c:v>2016-06-15 16:51</c:v>
                      </c:pt>
                      <c:pt idx="1567">
                        <c:v>2016-06-15 16:51</c:v>
                      </c:pt>
                      <c:pt idx="1568">
                        <c:v>2016-06-15 16:51</c:v>
                      </c:pt>
                      <c:pt idx="1569">
                        <c:v>2016-06-15 16:51</c:v>
                      </c:pt>
                      <c:pt idx="1570">
                        <c:v>2016-06-15 16:51</c:v>
                      </c:pt>
                      <c:pt idx="1571">
                        <c:v>2016-06-15 16:51</c:v>
                      </c:pt>
                      <c:pt idx="1572">
                        <c:v>2016-06-15 16:52</c:v>
                      </c:pt>
                      <c:pt idx="1573">
                        <c:v>2016-06-15 16:52</c:v>
                      </c:pt>
                      <c:pt idx="1574">
                        <c:v>2016-06-15 16:52</c:v>
                      </c:pt>
                      <c:pt idx="1575">
                        <c:v>2016-06-15 16:52</c:v>
                      </c:pt>
                      <c:pt idx="1576">
                        <c:v>2016-06-15 16:52</c:v>
                      </c:pt>
                      <c:pt idx="1577">
                        <c:v>2016-06-15 16:52</c:v>
                      </c:pt>
                      <c:pt idx="1578">
                        <c:v>2016-06-15 16:52</c:v>
                      </c:pt>
                      <c:pt idx="1579">
                        <c:v>2016-06-15 16:52</c:v>
                      </c:pt>
                      <c:pt idx="1580">
                        <c:v>2016-06-15 16:52</c:v>
                      </c:pt>
                      <c:pt idx="1581">
                        <c:v>2016-06-15 16:52</c:v>
                      </c:pt>
                      <c:pt idx="1582">
                        <c:v>2016-06-15 16:52</c:v>
                      </c:pt>
                      <c:pt idx="1583">
                        <c:v>2016-06-15 16:52</c:v>
                      </c:pt>
                      <c:pt idx="1584">
                        <c:v>2016-06-15 16:52</c:v>
                      </c:pt>
                      <c:pt idx="1585">
                        <c:v>2016-06-15 16:52</c:v>
                      </c:pt>
                      <c:pt idx="1586">
                        <c:v>2016-06-15 16:52</c:v>
                      </c:pt>
                      <c:pt idx="1587">
                        <c:v>2016-06-15 16:52</c:v>
                      </c:pt>
                      <c:pt idx="1588">
                        <c:v>2016-06-15 16:52</c:v>
                      </c:pt>
                      <c:pt idx="1589">
                        <c:v>2016-06-15 16:52</c:v>
                      </c:pt>
                      <c:pt idx="1590">
                        <c:v>2016-06-15 16:52</c:v>
                      </c:pt>
                      <c:pt idx="1591">
                        <c:v>2016-06-15 16:52</c:v>
                      </c:pt>
                      <c:pt idx="1592">
                        <c:v>2016-06-15 16:52</c:v>
                      </c:pt>
                      <c:pt idx="1593">
                        <c:v>2016-06-15 16:52</c:v>
                      </c:pt>
                      <c:pt idx="1594">
                        <c:v>2016-06-15 16:52</c:v>
                      </c:pt>
                      <c:pt idx="1595">
                        <c:v>2016-06-15 16:52</c:v>
                      </c:pt>
                      <c:pt idx="1596">
                        <c:v>2016-06-15 16:52</c:v>
                      </c:pt>
                      <c:pt idx="1597">
                        <c:v>2016-06-15 16:52</c:v>
                      </c:pt>
                      <c:pt idx="1598">
                        <c:v>2016-06-15 16:52</c:v>
                      </c:pt>
                      <c:pt idx="1599">
                        <c:v>2016-06-15 16:52</c:v>
                      </c:pt>
                      <c:pt idx="1600">
                        <c:v>2016-06-15 16:52</c:v>
                      </c:pt>
                      <c:pt idx="1601">
                        <c:v>2016-06-15 16:52</c:v>
                      </c:pt>
                      <c:pt idx="1602">
                        <c:v>2016-06-15 16:52</c:v>
                      </c:pt>
                      <c:pt idx="1603">
                        <c:v>2016-06-15 16:52</c:v>
                      </c:pt>
                      <c:pt idx="1604">
                        <c:v>2016-06-15 16:52</c:v>
                      </c:pt>
                      <c:pt idx="1605">
                        <c:v>2016-06-15 16:52</c:v>
                      </c:pt>
                      <c:pt idx="1606">
                        <c:v>2016-06-15 16:52</c:v>
                      </c:pt>
                      <c:pt idx="1607">
                        <c:v>2016-06-15 16:52</c:v>
                      </c:pt>
                      <c:pt idx="1608">
                        <c:v>2016-06-15 16:52</c:v>
                      </c:pt>
                      <c:pt idx="1609">
                        <c:v>2016-06-15 16:52</c:v>
                      </c:pt>
                      <c:pt idx="1610">
                        <c:v>2016-06-15 16:52</c:v>
                      </c:pt>
                      <c:pt idx="1611">
                        <c:v>2016-06-15 16:52</c:v>
                      </c:pt>
                      <c:pt idx="1612">
                        <c:v>2016-06-15 16:52</c:v>
                      </c:pt>
                      <c:pt idx="1613">
                        <c:v>2016-06-15 16:52</c:v>
                      </c:pt>
                      <c:pt idx="1614">
                        <c:v>2016-06-15 16:52</c:v>
                      </c:pt>
                      <c:pt idx="1615">
                        <c:v>2016-06-15 16:52</c:v>
                      </c:pt>
                      <c:pt idx="1616">
                        <c:v>2016-06-15 16:52</c:v>
                      </c:pt>
                      <c:pt idx="1617">
                        <c:v>2016-06-15 16:52</c:v>
                      </c:pt>
                      <c:pt idx="1618">
                        <c:v>2016-06-15 16:52</c:v>
                      </c:pt>
                      <c:pt idx="1619">
                        <c:v>2016-06-15 16:52</c:v>
                      </c:pt>
                      <c:pt idx="1620">
                        <c:v>2016-06-15 16:52</c:v>
                      </c:pt>
                      <c:pt idx="1621">
                        <c:v>2016-06-15 16:52</c:v>
                      </c:pt>
                      <c:pt idx="1622">
                        <c:v>2016-06-15 16:52</c:v>
                      </c:pt>
                      <c:pt idx="1623">
                        <c:v>2016-06-15 16:52</c:v>
                      </c:pt>
                      <c:pt idx="1624">
                        <c:v>2016-06-15 16:52</c:v>
                      </c:pt>
                      <c:pt idx="1625">
                        <c:v>2016-06-15 16:52</c:v>
                      </c:pt>
                      <c:pt idx="1626">
                        <c:v>2016-06-15 16:52</c:v>
                      </c:pt>
                      <c:pt idx="1627">
                        <c:v>2016-06-15 16:52</c:v>
                      </c:pt>
                      <c:pt idx="1628">
                        <c:v>2016-06-15 16:52</c:v>
                      </c:pt>
                      <c:pt idx="1629">
                        <c:v>2016-06-15 16:53</c:v>
                      </c:pt>
                      <c:pt idx="1630">
                        <c:v>2016-06-15 16:53</c:v>
                      </c:pt>
                      <c:pt idx="1631">
                        <c:v>2016-06-15 16:53</c:v>
                      </c:pt>
                      <c:pt idx="1632">
                        <c:v>2016-06-15 16:53</c:v>
                      </c:pt>
                      <c:pt idx="1633">
                        <c:v>2016-06-15 16:53</c:v>
                      </c:pt>
                      <c:pt idx="1634">
                        <c:v>2016-06-15 16:53</c:v>
                      </c:pt>
                      <c:pt idx="1635">
                        <c:v>2016-06-15 16:53</c:v>
                      </c:pt>
                      <c:pt idx="1636">
                        <c:v>2016-06-15 16:53</c:v>
                      </c:pt>
                      <c:pt idx="1637">
                        <c:v>2016-06-15 16:53</c:v>
                      </c:pt>
                      <c:pt idx="1638">
                        <c:v>2016-06-15 16:53</c:v>
                      </c:pt>
                      <c:pt idx="1639">
                        <c:v>2016-06-15 16:53</c:v>
                      </c:pt>
                      <c:pt idx="1640">
                        <c:v>2016-06-15 16:53</c:v>
                      </c:pt>
                      <c:pt idx="1641">
                        <c:v>2016-06-15 16:53</c:v>
                      </c:pt>
                      <c:pt idx="1642">
                        <c:v>2016-06-15 16:53</c:v>
                      </c:pt>
                      <c:pt idx="1643">
                        <c:v>2016-06-15 16:53</c:v>
                      </c:pt>
                      <c:pt idx="1644">
                        <c:v>2016-06-15 16:53</c:v>
                      </c:pt>
                      <c:pt idx="1645">
                        <c:v>2016-06-15 16:53</c:v>
                      </c:pt>
                      <c:pt idx="1646">
                        <c:v>2016-06-15 16:53</c:v>
                      </c:pt>
                      <c:pt idx="1647">
                        <c:v>2016-06-15 16:53</c:v>
                      </c:pt>
                      <c:pt idx="1648">
                        <c:v>2016-06-15 16:53</c:v>
                      </c:pt>
                      <c:pt idx="1649">
                        <c:v>2016-06-15 16:53</c:v>
                      </c:pt>
                      <c:pt idx="1650">
                        <c:v>2016-06-15 16:53</c:v>
                      </c:pt>
                      <c:pt idx="1651">
                        <c:v>2016-06-15 16:53</c:v>
                      </c:pt>
                      <c:pt idx="1652">
                        <c:v>2016-06-15 16:53</c:v>
                      </c:pt>
                      <c:pt idx="1653">
                        <c:v>2016-06-15 16:53</c:v>
                      </c:pt>
                      <c:pt idx="1654">
                        <c:v>2016-06-15 16:53</c:v>
                      </c:pt>
                      <c:pt idx="1655">
                        <c:v>2016-06-15 16:53</c:v>
                      </c:pt>
                      <c:pt idx="1656">
                        <c:v>2016-06-15 16:53</c:v>
                      </c:pt>
                      <c:pt idx="1657">
                        <c:v>2016-06-15 16:53</c:v>
                      </c:pt>
                      <c:pt idx="1658">
                        <c:v>2016-06-15 16:53</c:v>
                      </c:pt>
                      <c:pt idx="1659">
                        <c:v>2016-06-15 16:53</c:v>
                      </c:pt>
                      <c:pt idx="1660">
                        <c:v>2016-06-15 16:53</c:v>
                      </c:pt>
                      <c:pt idx="1661">
                        <c:v>2016-06-15 16:53</c:v>
                      </c:pt>
                      <c:pt idx="1662">
                        <c:v>2016-06-15 16:53</c:v>
                      </c:pt>
                      <c:pt idx="1663">
                        <c:v>2016-06-15 16:53</c:v>
                      </c:pt>
                      <c:pt idx="1664">
                        <c:v>2016-06-15 16:53</c:v>
                      </c:pt>
                      <c:pt idx="1665">
                        <c:v>2016-06-15 16:53</c:v>
                      </c:pt>
                      <c:pt idx="1666">
                        <c:v>2016-06-15 16:53</c:v>
                      </c:pt>
                      <c:pt idx="1667">
                        <c:v>2016-06-15 16:53</c:v>
                      </c:pt>
                      <c:pt idx="1668">
                        <c:v>2016-06-15 16:53</c:v>
                      </c:pt>
                      <c:pt idx="1669">
                        <c:v>2016-06-15 16:53</c:v>
                      </c:pt>
                      <c:pt idx="1670">
                        <c:v>2016-06-15 16:53</c:v>
                      </c:pt>
                      <c:pt idx="1671">
                        <c:v>2016-06-15 16:53</c:v>
                      </c:pt>
                      <c:pt idx="1672">
                        <c:v>2016-06-15 16:53</c:v>
                      </c:pt>
                      <c:pt idx="1673">
                        <c:v>2016-06-15 16:53</c:v>
                      </c:pt>
                      <c:pt idx="1674">
                        <c:v>2016-06-15 16:53</c:v>
                      </c:pt>
                      <c:pt idx="1675">
                        <c:v>2016-06-15 16:53</c:v>
                      </c:pt>
                      <c:pt idx="1676">
                        <c:v>2016-06-15 16:53</c:v>
                      </c:pt>
                      <c:pt idx="1677">
                        <c:v>2016-06-15 16:53</c:v>
                      </c:pt>
                      <c:pt idx="1678">
                        <c:v>2016-06-15 16:53</c:v>
                      </c:pt>
                      <c:pt idx="1679">
                        <c:v>2016-06-15 16:53</c:v>
                      </c:pt>
                      <c:pt idx="1680">
                        <c:v>2016-06-15 16:53</c:v>
                      </c:pt>
                      <c:pt idx="1681">
                        <c:v>2016-06-15 16:53</c:v>
                      </c:pt>
                      <c:pt idx="1682">
                        <c:v>2016-06-15 16:53</c:v>
                      </c:pt>
                      <c:pt idx="1683">
                        <c:v>2016-06-15 16:53</c:v>
                      </c:pt>
                      <c:pt idx="1684">
                        <c:v>2016-06-15 16:53</c:v>
                      </c:pt>
                      <c:pt idx="1685">
                        <c:v>2016-06-15 16:54</c:v>
                      </c:pt>
                      <c:pt idx="1686">
                        <c:v>2016-06-15 16:54</c:v>
                      </c:pt>
                      <c:pt idx="1687">
                        <c:v>2016-06-15 16:54</c:v>
                      </c:pt>
                      <c:pt idx="1688">
                        <c:v>2016-06-15 16:54</c:v>
                      </c:pt>
                      <c:pt idx="1689">
                        <c:v>2016-06-15 16:54</c:v>
                      </c:pt>
                      <c:pt idx="1690">
                        <c:v>2016-06-15 16:54</c:v>
                      </c:pt>
                      <c:pt idx="1691">
                        <c:v>2016-06-15 16:54</c:v>
                      </c:pt>
                      <c:pt idx="1692">
                        <c:v>2016-06-15 16:54</c:v>
                      </c:pt>
                      <c:pt idx="1693">
                        <c:v>2016-06-15 16:54</c:v>
                      </c:pt>
                      <c:pt idx="1694">
                        <c:v>2016-06-15 16:54</c:v>
                      </c:pt>
                      <c:pt idx="1695">
                        <c:v>2016-06-15 16:54</c:v>
                      </c:pt>
                      <c:pt idx="1696">
                        <c:v>2016-06-15 16:54</c:v>
                      </c:pt>
                      <c:pt idx="1697">
                        <c:v>2016-06-15 16:54</c:v>
                      </c:pt>
                      <c:pt idx="1698">
                        <c:v>2016-06-15 16:54</c:v>
                      </c:pt>
                      <c:pt idx="1699">
                        <c:v>2016-06-15 16:54</c:v>
                      </c:pt>
                      <c:pt idx="1700">
                        <c:v>2016-06-15 16:54</c:v>
                      </c:pt>
                      <c:pt idx="1701">
                        <c:v>2016-06-15 16:54</c:v>
                      </c:pt>
                      <c:pt idx="1702">
                        <c:v>2016-06-15 16:54</c:v>
                      </c:pt>
                      <c:pt idx="1703">
                        <c:v>2016-06-15 16:54</c:v>
                      </c:pt>
                      <c:pt idx="1704">
                        <c:v>2016-06-15 16:54</c:v>
                      </c:pt>
                      <c:pt idx="1705">
                        <c:v>2016-06-15 16:54</c:v>
                      </c:pt>
                      <c:pt idx="1706">
                        <c:v>2016-06-15 16:54</c:v>
                      </c:pt>
                      <c:pt idx="1707">
                        <c:v>2016-06-15 16:54</c:v>
                      </c:pt>
                      <c:pt idx="1708">
                        <c:v>2016-06-15 16:54</c:v>
                      </c:pt>
                      <c:pt idx="1709">
                        <c:v>2016-06-15 16:54</c:v>
                      </c:pt>
                      <c:pt idx="1710">
                        <c:v>2016-06-15 16:54</c:v>
                      </c:pt>
                      <c:pt idx="1711">
                        <c:v>2016-06-15 16:54</c:v>
                      </c:pt>
                      <c:pt idx="1712">
                        <c:v>2016-06-15 16:54</c:v>
                      </c:pt>
                      <c:pt idx="1713">
                        <c:v>2016-06-15 16:54</c:v>
                      </c:pt>
                      <c:pt idx="1714">
                        <c:v>2016-06-15 16:54</c:v>
                      </c:pt>
                      <c:pt idx="1715">
                        <c:v>2016-06-15 16:54</c:v>
                      </c:pt>
                      <c:pt idx="1716">
                        <c:v>2016-06-15 16:54</c:v>
                      </c:pt>
                      <c:pt idx="1717">
                        <c:v>2016-06-15 16:54</c:v>
                      </c:pt>
                      <c:pt idx="1718">
                        <c:v>2016-06-15 16:54</c:v>
                      </c:pt>
                      <c:pt idx="1719">
                        <c:v>2016-06-15 16:54</c:v>
                      </c:pt>
                      <c:pt idx="1720">
                        <c:v>2016-06-15 16:54</c:v>
                      </c:pt>
                      <c:pt idx="1721">
                        <c:v>2016-06-15 16:54</c:v>
                      </c:pt>
                      <c:pt idx="1722">
                        <c:v>2016-06-15 16:54</c:v>
                      </c:pt>
                      <c:pt idx="1723">
                        <c:v>2016-06-15 16:54</c:v>
                      </c:pt>
                      <c:pt idx="1724">
                        <c:v>2016-06-15 16:54</c:v>
                      </c:pt>
                      <c:pt idx="1725">
                        <c:v>2016-06-15 16:54</c:v>
                      </c:pt>
                      <c:pt idx="1726">
                        <c:v>2016-06-15 16:54</c:v>
                      </c:pt>
                      <c:pt idx="1727">
                        <c:v>2016-06-15 16:54</c:v>
                      </c:pt>
                      <c:pt idx="1728">
                        <c:v>2016-06-15 16:54</c:v>
                      </c:pt>
                      <c:pt idx="1729">
                        <c:v>2016-06-15 16:54</c:v>
                      </c:pt>
                      <c:pt idx="1730">
                        <c:v>2016-06-15 16:54</c:v>
                      </c:pt>
                      <c:pt idx="1731">
                        <c:v>2016-06-15 16:54</c:v>
                      </c:pt>
                      <c:pt idx="1732">
                        <c:v>2016-06-15 16:54</c:v>
                      </c:pt>
                      <c:pt idx="1733">
                        <c:v>2016-06-15 16:54</c:v>
                      </c:pt>
                      <c:pt idx="1734">
                        <c:v>2016-06-15 16:54</c:v>
                      </c:pt>
                      <c:pt idx="1735">
                        <c:v>2016-06-15 16:54</c:v>
                      </c:pt>
                      <c:pt idx="1736">
                        <c:v>2016-06-15 16:54</c:v>
                      </c:pt>
                      <c:pt idx="1737">
                        <c:v>2016-06-15 16:54</c:v>
                      </c:pt>
                      <c:pt idx="1738">
                        <c:v>2016-06-15 16:54</c:v>
                      </c:pt>
                      <c:pt idx="1739">
                        <c:v>2016-06-15 16:54</c:v>
                      </c:pt>
                      <c:pt idx="1740">
                        <c:v>2016-06-15 16:54</c:v>
                      </c:pt>
                      <c:pt idx="1741">
                        <c:v>2016-06-15 16:54</c:v>
                      </c:pt>
                      <c:pt idx="1742">
                        <c:v>2016-06-15 16:54</c:v>
                      </c:pt>
                      <c:pt idx="1743">
                        <c:v>2016-06-15 16:55</c:v>
                      </c:pt>
                      <c:pt idx="1744">
                        <c:v>2016-06-15 16:55</c:v>
                      </c:pt>
                      <c:pt idx="1745">
                        <c:v>2016-06-15 16:55</c:v>
                      </c:pt>
                      <c:pt idx="1746">
                        <c:v>2016-06-15 16:55</c:v>
                      </c:pt>
                      <c:pt idx="1747">
                        <c:v>2016-06-15 16:55</c:v>
                      </c:pt>
                      <c:pt idx="1748">
                        <c:v>2016-06-15 16:55</c:v>
                      </c:pt>
                      <c:pt idx="1749">
                        <c:v>2016-06-15 16:55</c:v>
                      </c:pt>
                      <c:pt idx="1750">
                        <c:v>2016-06-15 16:55</c:v>
                      </c:pt>
                      <c:pt idx="1751">
                        <c:v>2016-06-15 16:55</c:v>
                      </c:pt>
                      <c:pt idx="1752">
                        <c:v>2016-06-15 16:55</c:v>
                      </c:pt>
                      <c:pt idx="1753">
                        <c:v>2016-06-15 16:55</c:v>
                      </c:pt>
                      <c:pt idx="1754">
                        <c:v>2016-06-15 16:55</c:v>
                      </c:pt>
                      <c:pt idx="1755">
                        <c:v>2016-06-15 16:55</c:v>
                      </c:pt>
                      <c:pt idx="1756">
                        <c:v>2016-06-15 16:55</c:v>
                      </c:pt>
                      <c:pt idx="1757">
                        <c:v>2016-06-15 16:55</c:v>
                      </c:pt>
                      <c:pt idx="1758">
                        <c:v>2016-06-15 16:55</c:v>
                      </c:pt>
                      <c:pt idx="1759">
                        <c:v>2016-06-15 16:55</c:v>
                      </c:pt>
                      <c:pt idx="1760">
                        <c:v>2016-06-15 16:55</c:v>
                      </c:pt>
                      <c:pt idx="1761">
                        <c:v>2016-06-15 16:55</c:v>
                      </c:pt>
                      <c:pt idx="1762">
                        <c:v>2016-06-15 16:55</c:v>
                      </c:pt>
                      <c:pt idx="1763">
                        <c:v>2016-06-15 16:55</c:v>
                      </c:pt>
                      <c:pt idx="1764">
                        <c:v>2016-06-15 16:55</c:v>
                      </c:pt>
                      <c:pt idx="1765">
                        <c:v>2016-06-15 16:55</c:v>
                      </c:pt>
                      <c:pt idx="1766">
                        <c:v>2016-06-15 16:55</c:v>
                      </c:pt>
                      <c:pt idx="1767">
                        <c:v>2016-06-15 16:55</c:v>
                      </c:pt>
                      <c:pt idx="1768">
                        <c:v>2016-06-15 16:55</c:v>
                      </c:pt>
                      <c:pt idx="1769">
                        <c:v>2016-06-15 16:55</c:v>
                      </c:pt>
                      <c:pt idx="1770">
                        <c:v>2016-06-15 16:55</c:v>
                      </c:pt>
                      <c:pt idx="1771">
                        <c:v>2016-06-15 16:55</c:v>
                      </c:pt>
                      <c:pt idx="1772">
                        <c:v>2016-06-15 16:55</c:v>
                      </c:pt>
                      <c:pt idx="1773">
                        <c:v>2016-06-15 16:55</c:v>
                      </c:pt>
                      <c:pt idx="1774">
                        <c:v>2016-06-15 16:55</c:v>
                      </c:pt>
                      <c:pt idx="1775">
                        <c:v>2016-06-15 16:55</c:v>
                      </c:pt>
                      <c:pt idx="1776">
                        <c:v>2016-06-15 16:55</c:v>
                      </c:pt>
                      <c:pt idx="1777">
                        <c:v>2016-06-15 16:55</c:v>
                      </c:pt>
                      <c:pt idx="1778">
                        <c:v>2016-06-15 16:55</c:v>
                      </c:pt>
                      <c:pt idx="1779">
                        <c:v>2016-06-15 16:55</c:v>
                      </c:pt>
                      <c:pt idx="1780">
                        <c:v>2016-06-15 16:55</c:v>
                      </c:pt>
                      <c:pt idx="1781">
                        <c:v>2016-06-15 16:55</c:v>
                      </c:pt>
                      <c:pt idx="1782">
                        <c:v>2016-06-15 16:55</c:v>
                      </c:pt>
                      <c:pt idx="1783">
                        <c:v>2016-06-15 16:55</c:v>
                      </c:pt>
                      <c:pt idx="1784">
                        <c:v>2016-06-15 16:55</c:v>
                      </c:pt>
                      <c:pt idx="1785">
                        <c:v>2016-06-15 16:55</c:v>
                      </c:pt>
                      <c:pt idx="1786">
                        <c:v>2016-06-15 16:55</c:v>
                      </c:pt>
                      <c:pt idx="1787">
                        <c:v>2016-06-15 16:55</c:v>
                      </c:pt>
                      <c:pt idx="1788">
                        <c:v>2016-06-15 16:55</c:v>
                      </c:pt>
                      <c:pt idx="1789">
                        <c:v>2016-06-15 16:55</c:v>
                      </c:pt>
                      <c:pt idx="1790">
                        <c:v>2016-06-15 16:55</c:v>
                      </c:pt>
                      <c:pt idx="1791">
                        <c:v>2016-06-15 16:55</c:v>
                      </c:pt>
                      <c:pt idx="1792">
                        <c:v>2016-06-15 16:55</c:v>
                      </c:pt>
                      <c:pt idx="1793">
                        <c:v>2016-06-15 16:55</c:v>
                      </c:pt>
                      <c:pt idx="1794">
                        <c:v>2016-06-15 16:55</c:v>
                      </c:pt>
                      <c:pt idx="1795">
                        <c:v>2016-06-15 16:55</c:v>
                      </c:pt>
                      <c:pt idx="1796">
                        <c:v>2016-06-15 16:55</c:v>
                      </c:pt>
                      <c:pt idx="1797">
                        <c:v>2016-06-15 16:55</c:v>
                      </c:pt>
                      <c:pt idx="1798">
                        <c:v>2016-06-15 16:55</c:v>
                      </c:pt>
                      <c:pt idx="1799">
                        <c:v>2016-06-15 16:56</c:v>
                      </c:pt>
                      <c:pt idx="1800">
                        <c:v>2016-06-15 16:56</c:v>
                      </c:pt>
                      <c:pt idx="1801">
                        <c:v>2016-06-15 16:56</c:v>
                      </c:pt>
                      <c:pt idx="1802">
                        <c:v>2016-06-15 16:56</c:v>
                      </c:pt>
                      <c:pt idx="1803">
                        <c:v>2016-06-15 16:56</c:v>
                      </c:pt>
                      <c:pt idx="1804">
                        <c:v>2016-06-15 16:56</c:v>
                      </c:pt>
                      <c:pt idx="1805">
                        <c:v>2016-06-15 16:56</c:v>
                      </c:pt>
                      <c:pt idx="1806">
                        <c:v>2016-06-15 16:56</c:v>
                      </c:pt>
                      <c:pt idx="1807">
                        <c:v>2016-06-15 16:56</c:v>
                      </c:pt>
                      <c:pt idx="1808">
                        <c:v>2016-06-15 16:56</c:v>
                      </c:pt>
                      <c:pt idx="1809">
                        <c:v>2016-06-15 16:56</c:v>
                      </c:pt>
                      <c:pt idx="1810">
                        <c:v>2016-06-15 16:56</c:v>
                      </c:pt>
                      <c:pt idx="1811">
                        <c:v>2016-06-15 16:56</c:v>
                      </c:pt>
                      <c:pt idx="1812">
                        <c:v>2016-06-15 16:56</c:v>
                      </c:pt>
                      <c:pt idx="1813">
                        <c:v>2016-06-15 16:56</c:v>
                      </c:pt>
                      <c:pt idx="1814">
                        <c:v>2016-06-15 16:56</c:v>
                      </c:pt>
                      <c:pt idx="1815">
                        <c:v>2016-06-15 16:56</c:v>
                      </c:pt>
                      <c:pt idx="1816">
                        <c:v>2016-06-15 16:56</c:v>
                      </c:pt>
                      <c:pt idx="1817">
                        <c:v>2016-06-15 16:56</c:v>
                      </c:pt>
                      <c:pt idx="1818">
                        <c:v>2016-06-15 16:56</c:v>
                      </c:pt>
                      <c:pt idx="1819">
                        <c:v>2016-06-15 16:56</c:v>
                      </c:pt>
                      <c:pt idx="1820">
                        <c:v>2016-06-15 16:56</c:v>
                      </c:pt>
                      <c:pt idx="1821">
                        <c:v>2016-06-15 16:56</c:v>
                      </c:pt>
                      <c:pt idx="1822">
                        <c:v>2016-06-15 16:56</c:v>
                      </c:pt>
                      <c:pt idx="1823">
                        <c:v>2016-06-15 16:56</c:v>
                      </c:pt>
                      <c:pt idx="1824">
                        <c:v>2016-06-15 16:56</c:v>
                      </c:pt>
                      <c:pt idx="1825">
                        <c:v>2016-06-15 16:56</c:v>
                      </c:pt>
                      <c:pt idx="1826">
                        <c:v>2016-06-15 16:56</c:v>
                      </c:pt>
                      <c:pt idx="1827">
                        <c:v>2016-06-15 16:56</c:v>
                      </c:pt>
                      <c:pt idx="1828">
                        <c:v>2016-06-15 16:56</c:v>
                      </c:pt>
                      <c:pt idx="1829">
                        <c:v>2016-06-15 16:56</c:v>
                      </c:pt>
                      <c:pt idx="1830">
                        <c:v>2016-06-15 16:56</c:v>
                      </c:pt>
                      <c:pt idx="1831">
                        <c:v>2016-06-15 16:56</c:v>
                      </c:pt>
                      <c:pt idx="1832">
                        <c:v>2016-06-15 16:56</c:v>
                      </c:pt>
                      <c:pt idx="1833">
                        <c:v>2016-06-15 16:56</c:v>
                      </c:pt>
                      <c:pt idx="1834">
                        <c:v>2016-06-15 16:56</c:v>
                      </c:pt>
                      <c:pt idx="1835">
                        <c:v>2016-06-15 16:56</c:v>
                      </c:pt>
                      <c:pt idx="1836">
                        <c:v>2016-06-15 16:56</c:v>
                      </c:pt>
                      <c:pt idx="1837">
                        <c:v>2016-06-15 16:56</c:v>
                      </c:pt>
                      <c:pt idx="1838">
                        <c:v>2016-06-15 16:56</c:v>
                      </c:pt>
                      <c:pt idx="1839">
                        <c:v>2016-06-15 16:56</c:v>
                      </c:pt>
                      <c:pt idx="1840">
                        <c:v>2016-06-15 16:56</c:v>
                      </c:pt>
                      <c:pt idx="1841">
                        <c:v>2016-06-15 16:56</c:v>
                      </c:pt>
                      <c:pt idx="1842">
                        <c:v>2016-06-15 16:56</c:v>
                      </c:pt>
                      <c:pt idx="1843">
                        <c:v>2016-06-15 16:56</c:v>
                      </c:pt>
                      <c:pt idx="1844">
                        <c:v>2016-06-15 16:56</c:v>
                      </c:pt>
                      <c:pt idx="1845">
                        <c:v>2016-06-15 16:56</c:v>
                      </c:pt>
                      <c:pt idx="1846">
                        <c:v>2016-06-15 16:56</c:v>
                      </c:pt>
                      <c:pt idx="1847">
                        <c:v>2016-06-15 16:56</c:v>
                      </c:pt>
                      <c:pt idx="1848">
                        <c:v>2016-06-15 16:56</c:v>
                      </c:pt>
                      <c:pt idx="1849">
                        <c:v>2016-06-15 16:56</c:v>
                      </c:pt>
                      <c:pt idx="1850">
                        <c:v>2016-06-15 16:56</c:v>
                      </c:pt>
                      <c:pt idx="1851">
                        <c:v>2016-06-15 16:56</c:v>
                      </c:pt>
                      <c:pt idx="1852">
                        <c:v>2016-06-15 16:56</c:v>
                      </c:pt>
                      <c:pt idx="1853">
                        <c:v>2016-06-15 16:56</c:v>
                      </c:pt>
                      <c:pt idx="1854">
                        <c:v>2016-06-15 16:56</c:v>
                      </c:pt>
                      <c:pt idx="1855">
                        <c:v>2016-06-15 16:56</c:v>
                      </c:pt>
                      <c:pt idx="1856">
                        <c:v>2016-06-15 16:56</c:v>
                      </c:pt>
                      <c:pt idx="1857">
                        <c:v>2016-06-15 16:56</c:v>
                      </c:pt>
                      <c:pt idx="1858">
                        <c:v>2016-06-15 16:57</c:v>
                      </c:pt>
                      <c:pt idx="1859">
                        <c:v>2016-06-15 16:57</c:v>
                      </c:pt>
                      <c:pt idx="1860">
                        <c:v>2016-06-15 16:57</c:v>
                      </c:pt>
                      <c:pt idx="1861">
                        <c:v>2016-06-15 16:57</c:v>
                      </c:pt>
                      <c:pt idx="1862">
                        <c:v>2016-06-15 16:57</c:v>
                      </c:pt>
                      <c:pt idx="1863">
                        <c:v>2016-06-15 16:57</c:v>
                      </c:pt>
                      <c:pt idx="1864">
                        <c:v>2016-06-15 16:57</c:v>
                      </c:pt>
                      <c:pt idx="1865">
                        <c:v>2016-06-15 16:57</c:v>
                      </c:pt>
                      <c:pt idx="1866">
                        <c:v>2016-06-15 16:57</c:v>
                      </c:pt>
                      <c:pt idx="1867">
                        <c:v>2016-06-15 16:57</c:v>
                      </c:pt>
                      <c:pt idx="1868">
                        <c:v>2016-06-15 16:57</c:v>
                      </c:pt>
                      <c:pt idx="1869">
                        <c:v>2016-06-15 16:57</c:v>
                      </c:pt>
                      <c:pt idx="1870">
                        <c:v>2016-06-15 16:57</c:v>
                      </c:pt>
                      <c:pt idx="1871">
                        <c:v>2016-06-15 16:57</c:v>
                      </c:pt>
                      <c:pt idx="1872">
                        <c:v>2016-06-15 16:57</c:v>
                      </c:pt>
                      <c:pt idx="1873">
                        <c:v>2016-06-15 16:57</c:v>
                      </c:pt>
                      <c:pt idx="1874">
                        <c:v>2016-06-15 16:57</c:v>
                      </c:pt>
                      <c:pt idx="1875">
                        <c:v>2016-06-15 16:57</c:v>
                      </c:pt>
                      <c:pt idx="1876">
                        <c:v>2016-06-15 16:57</c:v>
                      </c:pt>
                      <c:pt idx="1877">
                        <c:v>2016-06-15 16:57</c:v>
                      </c:pt>
                      <c:pt idx="1878">
                        <c:v>2016-06-15 16:57</c:v>
                      </c:pt>
                      <c:pt idx="1879">
                        <c:v>2016-06-15 16:57</c:v>
                      </c:pt>
                      <c:pt idx="1880">
                        <c:v>2016-06-15 16:57</c:v>
                      </c:pt>
                      <c:pt idx="1881">
                        <c:v>2016-06-15 16:57</c:v>
                      </c:pt>
                      <c:pt idx="1882">
                        <c:v>2016-06-15 16:57</c:v>
                      </c:pt>
                      <c:pt idx="1883">
                        <c:v>2016-06-15 16:57</c:v>
                      </c:pt>
                      <c:pt idx="1884">
                        <c:v>2016-06-15 16:57</c:v>
                      </c:pt>
                      <c:pt idx="1885">
                        <c:v>2016-06-15 16:57</c:v>
                      </c:pt>
                      <c:pt idx="1886">
                        <c:v>2016-06-15 16:57</c:v>
                      </c:pt>
                      <c:pt idx="1887">
                        <c:v>2016-06-15 16:57</c:v>
                      </c:pt>
                      <c:pt idx="1888">
                        <c:v>2016-06-15 16:57</c:v>
                      </c:pt>
                      <c:pt idx="1889">
                        <c:v>2016-06-15 16:57</c:v>
                      </c:pt>
                      <c:pt idx="1890">
                        <c:v>2016-06-15 16:57</c:v>
                      </c:pt>
                      <c:pt idx="1891">
                        <c:v>2016-06-15 16:57</c:v>
                      </c:pt>
                      <c:pt idx="1892">
                        <c:v>2016-06-15 16:57</c:v>
                      </c:pt>
                      <c:pt idx="1893">
                        <c:v>2016-06-15 16:57</c:v>
                      </c:pt>
                      <c:pt idx="1894">
                        <c:v>2016-06-15 16:57</c:v>
                      </c:pt>
                      <c:pt idx="1895">
                        <c:v>2016-06-15 16:57</c:v>
                      </c:pt>
                      <c:pt idx="1896">
                        <c:v>2016-06-15 16:57</c:v>
                      </c:pt>
                      <c:pt idx="1897">
                        <c:v>2016-06-15 16:57</c:v>
                      </c:pt>
                      <c:pt idx="1898">
                        <c:v>2016-06-15 16:57</c:v>
                      </c:pt>
                      <c:pt idx="1899">
                        <c:v>2016-06-15 16:57</c:v>
                      </c:pt>
                      <c:pt idx="1900">
                        <c:v>2016-06-15 16:57</c:v>
                      </c:pt>
                      <c:pt idx="1901">
                        <c:v>2016-06-15 16:57</c:v>
                      </c:pt>
                      <c:pt idx="1902">
                        <c:v>2016-06-15 16:57</c:v>
                      </c:pt>
                      <c:pt idx="1903">
                        <c:v>2016-06-15 16:57</c:v>
                      </c:pt>
                      <c:pt idx="1904">
                        <c:v>2016-06-15 16:57</c:v>
                      </c:pt>
                      <c:pt idx="1905">
                        <c:v>2016-06-15 16:57</c:v>
                      </c:pt>
                      <c:pt idx="1906">
                        <c:v>2016-06-15 16:57</c:v>
                      </c:pt>
                      <c:pt idx="1907">
                        <c:v>2016-06-15 16:57</c:v>
                      </c:pt>
                      <c:pt idx="1908">
                        <c:v>2016-06-15 16:57</c:v>
                      </c:pt>
                      <c:pt idx="1909">
                        <c:v>2016-06-15 16:57</c:v>
                      </c:pt>
                      <c:pt idx="1910">
                        <c:v>2016-06-15 16:57</c:v>
                      </c:pt>
                      <c:pt idx="1911">
                        <c:v>2016-06-15 16:57</c:v>
                      </c:pt>
                      <c:pt idx="1912">
                        <c:v>2016-06-15 16:57</c:v>
                      </c:pt>
                      <c:pt idx="1913">
                        <c:v>2016-06-15 16:57</c:v>
                      </c:pt>
                      <c:pt idx="1914">
                        <c:v>2016-06-15 16:57</c:v>
                      </c:pt>
                      <c:pt idx="1915">
                        <c:v>2016-06-15 16:57</c:v>
                      </c:pt>
                      <c:pt idx="1916">
                        <c:v>2016-06-15 16:58</c:v>
                      </c:pt>
                      <c:pt idx="1917">
                        <c:v>2016-06-15 16:58</c:v>
                      </c:pt>
                      <c:pt idx="1918">
                        <c:v>2016-06-15 16:58</c:v>
                      </c:pt>
                      <c:pt idx="1919">
                        <c:v>2016-06-15 16:58</c:v>
                      </c:pt>
                      <c:pt idx="1920">
                        <c:v>2016-06-15 16:58</c:v>
                      </c:pt>
                      <c:pt idx="1921">
                        <c:v>2016-06-15 16:58</c:v>
                      </c:pt>
                      <c:pt idx="1922">
                        <c:v>2016-06-15 16:58</c:v>
                      </c:pt>
                      <c:pt idx="1923">
                        <c:v>2016-06-15 16:58</c:v>
                      </c:pt>
                      <c:pt idx="1924">
                        <c:v>2016-06-15 16:58</c:v>
                      </c:pt>
                      <c:pt idx="1925">
                        <c:v>2016-06-15 16:58</c:v>
                      </c:pt>
                      <c:pt idx="1926">
                        <c:v>2016-06-15 16:58</c:v>
                      </c:pt>
                      <c:pt idx="1927">
                        <c:v>2016-06-15 16:58</c:v>
                      </c:pt>
                      <c:pt idx="1928">
                        <c:v>2016-06-15 16:58</c:v>
                      </c:pt>
                      <c:pt idx="1929">
                        <c:v>2016-06-15 16:58</c:v>
                      </c:pt>
                      <c:pt idx="1930">
                        <c:v>2016-06-15 16:58</c:v>
                      </c:pt>
                      <c:pt idx="1931">
                        <c:v>2016-06-15 16:58</c:v>
                      </c:pt>
                      <c:pt idx="1932">
                        <c:v>2016-06-15 16:58</c:v>
                      </c:pt>
                      <c:pt idx="1933">
                        <c:v>2016-06-15 16:58</c:v>
                      </c:pt>
                      <c:pt idx="1934">
                        <c:v>2016-06-15 16:58</c:v>
                      </c:pt>
                      <c:pt idx="1935">
                        <c:v>2016-06-15 16:58</c:v>
                      </c:pt>
                      <c:pt idx="1936">
                        <c:v>2016-06-15 16:58</c:v>
                      </c:pt>
                      <c:pt idx="1937">
                        <c:v>2016-06-15 16:58</c:v>
                      </c:pt>
                      <c:pt idx="1938">
                        <c:v>2016-06-15 16:58</c:v>
                      </c:pt>
                      <c:pt idx="1939">
                        <c:v>2016-06-15 16:58</c:v>
                      </c:pt>
                      <c:pt idx="1940">
                        <c:v>2016-06-15 16:58</c:v>
                      </c:pt>
                      <c:pt idx="1941">
                        <c:v>2016-06-15 16:58</c:v>
                      </c:pt>
                      <c:pt idx="1942">
                        <c:v>2016-06-15 16:58</c:v>
                      </c:pt>
                      <c:pt idx="1943">
                        <c:v>2016-06-15 16:58</c:v>
                      </c:pt>
                      <c:pt idx="1944">
                        <c:v>2016-06-15 16:58</c:v>
                      </c:pt>
                      <c:pt idx="1945">
                        <c:v>2016-06-15 16:58</c:v>
                      </c:pt>
                      <c:pt idx="1946">
                        <c:v>2016-06-15 16:58</c:v>
                      </c:pt>
                      <c:pt idx="1947">
                        <c:v>2016-06-15 16:58</c:v>
                      </c:pt>
                      <c:pt idx="1948">
                        <c:v>2016-06-15 16:58</c:v>
                      </c:pt>
                      <c:pt idx="1949">
                        <c:v>2016-06-15 16:58</c:v>
                      </c:pt>
                      <c:pt idx="1950">
                        <c:v>2016-06-15 16:58</c:v>
                      </c:pt>
                      <c:pt idx="1951">
                        <c:v>2016-06-15 16:58</c:v>
                      </c:pt>
                      <c:pt idx="1952">
                        <c:v>2016-06-15 16:58</c:v>
                      </c:pt>
                      <c:pt idx="1953">
                        <c:v>2016-06-15 16:58</c:v>
                      </c:pt>
                      <c:pt idx="1954">
                        <c:v>2016-06-15 16:58</c:v>
                      </c:pt>
                      <c:pt idx="1955">
                        <c:v>2016-06-15 16:58</c:v>
                      </c:pt>
                      <c:pt idx="1956">
                        <c:v>2016-06-15 16:58</c:v>
                      </c:pt>
                      <c:pt idx="1957">
                        <c:v>2016-06-15 16:58</c:v>
                      </c:pt>
                      <c:pt idx="1958">
                        <c:v>2016-06-15 16:58</c:v>
                      </c:pt>
                      <c:pt idx="1959">
                        <c:v>2016-06-15 16:58</c:v>
                      </c:pt>
                      <c:pt idx="1960">
                        <c:v>2016-06-15 16:58</c:v>
                      </c:pt>
                      <c:pt idx="1961">
                        <c:v>2016-06-15 16:58</c:v>
                      </c:pt>
                      <c:pt idx="1962">
                        <c:v>2016-06-15 16:58</c:v>
                      </c:pt>
                      <c:pt idx="1963">
                        <c:v>2016-06-15 16:58</c:v>
                      </c:pt>
                      <c:pt idx="1964">
                        <c:v>2016-06-15 16:58</c:v>
                      </c:pt>
                      <c:pt idx="1965">
                        <c:v>2016-06-15 16:58</c:v>
                      </c:pt>
                      <c:pt idx="1966">
                        <c:v>2016-06-15 16:58</c:v>
                      </c:pt>
                      <c:pt idx="1967">
                        <c:v>2016-06-15 16:58</c:v>
                      </c:pt>
                      <c:pt idx="1968">
                        <c:v>2016-06-15 16:58</c:v>
                      </c:pt>
                      <c:pt idx="1969">
                        <c:v>2016-06-15 16:58</c:v>
                      </c:pt>
                      <c:pt idx="1970">
                        <c:v>2016-06-15 16:58</c:v>
                      </c:pt>
                      <c:pt idx="1971">
                        <c:v>2016-06-15 16:58</c:v>
                      </c:pt>
                      <c:pt idx="1972">
                        <c:v>2016-06-15 16:58</c:v>
                      </c:pt>
                      <c:pt idx="1973">
                        <c:v>2016-06-15 16:58</c:v>
                      </c:pt>
                      <c:pt idx="1974">
                        <c:v>2016-06-15 16:59</c:v>
                      </c:pt>
                      <c:pt idx="1975">
                        <c:v>2016-06-15 16:59</c:v>
                      </c:pt>
                      <c:pt idx="1976">
                        <c:v>2016-06-15 16:59</c:v>
                      </c:pt>
                      <c:pt idx="1977">
                        <c:v>2016-06-15 16:59</c:v>
                      </c:pt>
                      <c:pt idx="1978">
                        <c:v>2016-06-15 16:59</c:v>
                      </c:pt>
                      <c:pt idx="1979">
                        <c:v>2016-06-15 16:59</c:v>
                      </c:pt>
                      <c:pt idx="1980">
                        <c:v>2016-06-15 16:59</c:v>
                      </c:pt>
                      <c:pt idx="1981">
                        <c:v>2016-06-15 16:59</c:v>
                      </c:pt>
                      <c:pt idx="1982">
                        <c:v>2016-06-15 16:59</c:v>
                      </c:pt>
                      <c:pt idx="1983">
                        <c:v>2016-06-15 16:59</c:v>
                      </c:pt>
                      <c:pt idx="1984">
                        <c:v>2016-06-15 16:59</c:v>
                      </c:pt>
                      <c:pt idx="1985">
                        <c:v>2016-06-15 16:59</c:v>
                      </c:pt>
                      <c:pt idx="1986">
                        <c:v>2016-06-15 16:59</c:v>
                      </c:pt>
                      <c:pt idx="1987">
                        <c:v>2016-06-15 16:59</c:v>
                      </c:pt>
                      <c:pt idx="1988">
                        <c:v>2016-06-15 16:59</c:v>
                      </c:pt>
                      <c:pt idx="1989">
                        <c:v>2016-06-15 16:59</c:v>
                      </c:pt>
                      <c:pt idx="1990">
                        <c:v>2016-06-15 16:59</c:v>
                      </c:pt>
                      <c:pt idx="1991">
                        <c:v>2016-06-15 16:59</c:v>
                      </c:pt>
                      <c:pt idx="1992">
                        <c:v>2016-06-15 16:59</c:v>
                      </c:pt>
                      <c:pt idx="1993">
                        <c:v>2016-06-15 16:59</c:v>
                      </c:pt>
                      <c:pt idx="1994">
                        <c:v>2016-06-15 16:59</c:v>
                      </c:pt>
                      <c:pt idx="1995">
                        <c:v>2016-06-15 16:59</c:v>
                      </c:pt>
                      <c:pt idx="1996">
                        <c:v>2016-06-15 16:59</c:v>
                      </c:pt>
                      <c:pt idx="1997">
                        <c:v>2016-06-15 16:59</c:v>
                      </c:pt>
                      <c:pt idx="1998">
                        <c:v>2016-06-15 16:59</c:v>
                      </c:pt>
                      <c:pt idx="1999">
                        <c:v>2016-06-15 16:59</c:v>
                      </c:pt>
                      <c:pt idx="2000">
                        <c:v>2016-06-15 16:59</c:v>
                      </c:pt>
                      <c:pt idx="2001">
                        <c:v>2016-06-15 16:59</c:v>
                      </c:pt>
                      <c:pt idx="2002">
                        <c:v>2016-06-15 16:59</c:v>
                      </c:pt>
                      <c:pt idx="2003">
                        <c:v>2016-06-15 16:59</c:v>
                      </c:pt>
                      <c:pt idx="2004">
                        <c:v>2016-06-15 16:59</c:v>
                      </c:pt>
                      <c:pt idx="2005">
                        <c:v>2016-06-15 16:59</c:v>
                      </c:pt>
                      <c:pt idx="2006">
                        <c:v>2016-06-15 16:59</c:v>
                      </c:pt>
                      <c:pt idx="2007">
                        <c:v>2016-06-15 16:59</c:v>
                      </c:pt>
                      <c:pt idx="2008">
                        <c:v>2016-06-15 16:59</c:v>
                      </c:pt>
                      <c:pt idx="2009">
                        <c:v>2016-06-15 16:59</c:v>
                      </c:pt>
                      <c:pt idx="2010">
                        <c:v>2016-06-15 16:59</c:v>
                      </c:pt>
                      <c:pt idx="2011">
                        <c:v>2016-06-15 16:59</c:v>
                      </c:pt>
                      <c:pt idx="2012">
                        <c:v>2016-06-15 16:59</c:v>
                      </c:pt>
                      <c:pt idx="2013">
                        <c:v>2016-06-15 16:59</c:v>
                      </c:pt>
                      <c:pt idx="2014">
                        <c:v>2016-06-15 16:59</c:v>
                      </c:pt>
                      <c:pt idx="2015">
                        <c:v>2016-06-15 16:59</c:v>
                      </c:pt>
                      <c:pt idx="2016">
                        <c:v>2016-06-15 16:59</c:v>
                      </c:pt>
                      <c:pt idx="2017">
                        <c:v>2016-06-15 16:59</c:v>
                      </c:pt>
                      <c:pt idx="2018">
                        <c:v>2016-06-15 16:59</c:v>
                      </c:pt>
                      <c:pt idx="2019">
                        <c:v>2016-06-15 16:59</c:v>
                      </c:pt>
                      <c:pt idx="2020">
                        <c:v>2016-06-15 16:59</c:v>
                      </c:pt>
                      <c:pt idx="2021">
                        <c:v>2016-06-15 16:59</c:v>
                      </c:pt>
                      <c:pt idx="2022">
                        <c:v>2016-06-15 16:59</c:v>
                      </c:pt>
                      <c:pt idx="2023">
                        <c:v>2016-06-15 16:59</c:v>
                      </c:pt>
                      <c:pt idx="2024">
                        <c:v>2016-06-15 16:59</c:v>
                      </c:pt>
                      <c:pt idx="2025">
                        <c:v>2016-06-15 16:59</c:v>
                      </c:pt>
                      <c:pt idx="2026">
                        <c:v>2016-06-15 16:59</c:v>
                      </c:pt>
                      <c:pt idx="2027">
                        <c:v>2016-06-15 16:59</c:v>
                      </c:pt>
                      <c:pt idx="2028">
                        <c:v>2016-06-15 16:59</c:v>
                      </c:pt>
                      <c:pt idx="2029">
                        <c:v>2016-06-15 16:59</c:v>
                      </c:pt>
                      <c:pt idx="2030">
                        <c:v>2016-06-15 16:59</c:v>
                      </c:pt>
                      <c:pt idx="2031">
                        <c:v>2016-06-15 16:59</c:v>
                      </c:pt>
                      <c:pt idx="2032">
                        <c:v>2016-06-15 17:00</c:v>
                      </c:pt>
                      <c:pt idx="2033">
                        <c:v>2016-06-15 17:00</c:v>
                      </c:pt>
                      <c:pt idx="2034">
                        <c:v>2016-06-15 17:00</c:v>
                      </c:pt>
                      <c:pt idx="2035">
                        <c:v>2016-06-15 17:00</c:v>
                      </c:pt>
                      <c:pt idx="2036">
                        <c:v>2016-06-15 17:00</c:v>
                      </c:pt>
                      <c:pt idx="2037">
                        <c:v>2016-06-15 17:00</c:v>
                      </c:pt>
                      <c:pt idx="2038">
                        <c:v>2016-06-15 17:00</c:v>
                      </c:pt>
                      <c:pt idx="2039">
                        <c:v>2016-06-15 17:00</c:v>
                      </c:pt>
                      <c:pt idx="2040">
                        <c:v>2016-06-15 17:00</c:v>
                      </c:pt>
                      <c:pt idx="2041">
                        <c:v>2016-06-15 17:00</c:v>
                      </c:pt>
                      <c:pt idx="2042">
                        <c:v>2016-06-15 17:00</c:v>
                      </c:pt>
                      <c:pt idx="2043">
                        <c:v>2016-06-15 17:00</c:v>
                      </c:pt>
                      <c:pt idx="2044">
                        <c:v>2016-06-15 17:00</c:v>
                      </c:pt>
                      <c:pt idx="2045">
                        <c:v>2016-06-15 17:00</c:v>
                      </c:pt>
                      <c:pt idx="2046">
                        <c:v>2016-06-15 17:00</c:v>
                      </c:pt>
                      <c:pt idx="2047">
                        <c:v>2016-06-15 17:00</c:v>
                      </c:pt>
                      <c:pt idx="2048">
                        <c:v>2016-06-15 17:00</c:v>
                      </c:pt>
                      <c:pt idx="2049">
                        <c:v>2016-06-15 17:00</c:v>
                      </c:pt>
                      <c:pt idx="2050">
                        <c:v>2016-06-15 17:00</c:v>
                      </c:pt>
                      <c:pt idx="2051">
                        <c:v>2016-06-15 17:00</c:v>
                      </c:pt>
                      <c:pt idx="2052">
                        <c:v>2016-06-15 17:00</c:v>
                      </c:pt>
                      <c:pt idx="2053">
                        <c:v>2016-06-15 17:00</c:v>
                      </c:pt>
                      <c:pt idx="2054">
                        <c:v>2016-06-15 17:00</c:v>
                      </c:pt>
                      <c:pt idx="2055">
                        <c:v>2016-06-15 17:00</c:v>
                      </c:pt>
                      <c:pt idx="2056">
                        <c:v>2016-06-15 17:00</c:v>
                      </c:pt>
                      <c:pt idx="2057">
                        <c:v>2016-06-15 17:00</c:v>
                      </c:pt>
                      <c:pt idx="2058">
                        <c:v>2016-06-15 17:00</c:v>
                      </c:pt>
                      <c:pt idx="2059">
                        <c:v>2016-06-15 17:00</c:v>
                      </c:pt>
                      <c:pt idx="2060">
                        <c:v>2016-06-15 17:00</c:v>
                      </c:pt>
                      <c:pt idx="2061">
                        <c:v>2016-06-15 17:00</c:v>
                      </c:pt>
                      <c:pt idx="2062">
                        <c:v>2016-06-15 17:00</c:v>
                      </c:pt>
                      <c:pt idx="2063">
                        <c:v>2016-06-15 17:00</c:v>
                      </c:pt>
                      <c:pt idx="2064">
                        <c:v>2016-06-15 17:00</c:v>
                      </c:pt>
                      <c:pt idx="2065">
                        <c:v>2016-06-15 17:00</c:v>
                      </c:pt>
                      <c:pt idx="2066">
                        <c:v>2016-06-15 17:00</c:v>
                      </c:pt>
                      <c:pt idx="2067">
                        <c:v>2016-06-15 17:00</c:v>
                      </c:pt>
                      <c:pt idx="2068">
                        <c:v>2016-06-15 17:00</c:v>
                      </c:pt>
                      <c:pt idx="2069">
                        <c:v>2016-06-15 17:00</c:v>
                      </c:pt>
                      <c:pt idx="2070">
                        <c:v>2016-06-15 17:00</c:v>
                      </c:pt>
                      <c:pt idx="2071">
                        <c:v>2016-06-15 17:00</c:v>
                      </c:pt>
                      <c:pt idx="2072">
                        <c:v>2016-06-15 17:00</c:v>
                      </c:pt>
                      <c:pt idx="2073">
                        <c:v>2016-06-15 17:00</c:v>
                      </c:pt>
                      <c:pt idx="2074">
                        <c:v>2016-06-15 17:00</c:v>
                      </c:pt>
                      <c:pt idx="2075">
                        <c:v>2016-06-15 17:00</c:v>
                      </c:pt>
                      <c:pt idx="2076">
                        <c:v>2016-06-15 17:00</c:v>
                      </c:pt>
                      <c:pt idx="2077">
                        <c:v>2016-06-15 17:00</c:v>
                      </c:pt>
                      <c:pt idx="2078">
                        <c:v>2016-06-15 17:00</c:v>
                      </c:pt>
                      <c:pt idx="2079">
                        <c:v>2016-06-15 17:00</c:v>
                      </c:pt>
                      <c:pt idx="2080">
                        <c:v>2016-06-15 17:00</c:v>
                      </c:pt>
                      <c:pt idx="2081">
                        <c:v>2016-06-15 17:00</c:v>
                      </c:pt>
                      <c:pt idx="2082">
                        <c:v>2016-06-15 17:00</c:v>
                      </c:pt>
                      <c:pt idx="2083">
                        <c:v>2016-06-15 17:00</c:v>
                      </c:pt>
                      <c:pt idx="2084">
                        <c:v>2016-06-15 17:00</c:v>
                      </c:pt>
                      <c:pt idx="2085">
                        <c:v>2016-06-15 17:00</c:v>
                      </c:pt>
                      <c:pt idx="2086">
                        <c:v>2016-06-15 17:00</c:v>
                      </c:pt>
                      <c:pt idx="2087">
                        <c:v>2016-06-15 17:00</c:v>
                      </c:pt>
                      <c:pt idx="2088">
                        <c:v>2016-06-15 17:01</c:v>
                      </c:pt>
                      <c:pt idx="2089">
                        <c:v>2016-06-15 17:01</c:v>
                      </c:pt>
                      <c:pt idx="2090">
                        <c:v>2016-06-15 17:01</c:v>
                      </c:pt>
                      <c:pt idx="2091">
                        <c:v>2016-06-15 17:01</c:v>
                      </c:pt>
                      <c:pt idx="2092">
                        <c:v>2016-06-15 17:01</c:v>
                      </c:pt>
                      <c:pt idx="2093">
                        <c:v>2016-06-15 17:01</c:v>
                      </c:pt>
                      <c:pt idx="2094">
                        <c:v>2016-06-15 17:01</c:v>
                      </c:pt>
                      <c:pt idx="2095">
                        <c:v>2016-06-15 17:01</c:v>
                      </c:pt>
                      <c:pt idx="2096">
                        <c:v>2016-06-15 17:01</c:v>
                      </c:pt>
                      <c:pt idx="2097">
                        <c:v>2016-06-15 17:01</c:v>
                      </c:pt>
                      <c:pt idx="2098">
                        <c:v>2016-06-15 17:01</c:v>
                      </c:pt>
                      <c:pt idx="2099">
                        <c:v>2016-06-15 17:01</c:v>
                      </c:pt>
                      <c:pt idx="2100">
                        <c:v>2016-06-15 17:01</c:v>
                      </c:pt>
                      <c:pt idx="2101">
                        <c:v>2016-06-15 17:01</c:v>
                      </c:pt>
                      <c:pt idx="2102">
                        <c:v>2016-06-15 17:01</c:v>
                      </c:pt>
                      <c:pt idx="2103">
                        <c:v>2016-06-15 17:01</c:v>
                      </c:pt>
                      <c:pt idx="2104">
                        <c:v>2016-06-15 17:01</c:v>
                      </c:pt>
                      <c:pt idx="2105">
                        <c:v>2016-06-15 17:01</c:v>
                      </c:pt>
                      <c:pt idx="2106">
                        <c:v>2016-06-15 17:01</c:v>
                      </c:pt>
                      <c:pt idx="2107">
                        <c:v>2016-06-15 17:01</c:v>
                      </c:pt>
                      <c:pt idx="2108">
                        <c:v>2016-06-15 17:01</c:v>
                      </c:pt>
                      <c:pt idx="2109">
                        <c:v>2016-06-15 17:01</c:v>
                      </c:pt>
                      <c:pt idx="2110">
                        <c:v>2016-06-15 17:01</c:v>
                      </c:pt>
                      <c:pt idx="2111">
                        <c:v>2016-06-15 17:01</c:v>
                      </c:pt>
                      <c:pt idx="2112">
                        <c:v>2016-06-15 17:01</c:v>
                      </c:pt>
                      <c:pt idx="2113">
                        <c:v>2016-06-15 17:01</c:v>
                      </c:pt>
                      <c:pt idx="2114">
                        <c:v>2016-06-15 17:01</c:v>
                      </c:pt>
                      <c:pt idx="2115">
                        <c:v>2016-06-15 17:01</c:v>
                      </c:pt>
                      <c:pt idx="2116">
                        <c:v>2016-06-15 17:01</c:v>
                      </c:pt>
                      <c:pt idx="2117">
                        <c:v>2016-06-15 17:01</c:v>
                      </c:pt>
                      <c:pt idx="2118">
                        <c:v>2016-06-15 17:01</c:v>
                      </c:pt>
                      <c:pt idx="2119">
                        <c:v>2016-06-15 17:01</c:v>
                      </c:pt>
                      <c:pt idx="2120">
                        <c:v>2016-06-15 17:01</c:v>
                      </c:pt>
                      <c:pt idx="2121">
                        <c:v>2016-06-15 17:01</c:v>
                      </c:pt>
                      <c:pt idx="2122">
                        <c:v>2016-06-15 17:01</c:v>
                      </c:pt>
                      <c:pt idx="2123">
                        <c:v>2016-06-15 17:01</c:v>
                      </c:pt>
                      <c:pt idx="2124">
                        <c:v>2016-06-15 17:01</c:v>
                      </c:pt>
                      <c:pt idx="2125">
                        <c:v>2016-06-15 17:01</c:v>
                      </c:pt>
                      <c:pt idx="2126">
                        <c:v>2016-06-15 17:01</c:v>
                      </c:pt>
                      <c:pt idx="2127">
                        <c:v>2016-06-15 17:01</c:v>
                      </c:pt>
                      <c:pt idx="2128">
                        <c:v>2016-06-15 17:01</c:v>
                      </c:pt>
                      <c:pt idx="2129">
                        <c:v>2016-06-15 17:01</c:v>
                      </c:pt>
                      <c:pt idx="2130">
                        <c:v>2016-06-15 17:01</c:v>
                      </c:pt>
                      <c:pt idx="2131">
                        <c:v>2016-06-15 17:01</c:v>
                      </c:pt>
                      <c:pt idx="2132">
                        <c:v>2016-06-15 17:01</c:v>
                      </c:pt>
                      <c:pt idx="2133">
                        <c:v>2016-06-15 17:01</c:v>
                      </c:pt>
                      <c:pt idx="2134">
                        <c:v>2016-06-15 17:01</c:v>
                      </c:pt>
                      <c:pt idx="2135">
                        <c:v>2016-06-15 17:01</c:v>
                      </c:pt>
                      <c:pt idx="2136">
                        <c:v>2016-06-15 17:01</c:v>
                      </c:pt>
                      <c:pt idx="2137">
                        <c:v>2016-06-15 17:01</c:v>
                      </c:pt>
                      <c:pt idx="2138">
                        <c:v>2016-06-15 17:01</c:v>
                      </c:pt>
                      <c:pt idx="2139">
                        <c:v>2016-06-15 17:01</c:v>
                      </c:pt>
                      <c:pt idx="2140">
                        <c:v>2016-06-15 17:01</c:v>
                      </c:pt>
                      <c:pt idx="2141">
                        <c:v>2016-06-15 17:01</c:v>
                      </c:pt>
                      <c:pt idx="2142">
                        <c:v>2016-06-15 17:01</c:v>
                      </c:pt>
                      <c:pt idx="2143">
                        <c:v>2016-06-15 17:02</c:v>
                      </c:pt>
                      <c:pt idx="2144">
                        <c:v>2016-06-15 17:02</c:v>
                      </c:pt>
                      <c:pt idx="2145">
                        <c:v>2016-06-15 17:02</c:v>
                      </c:pt>
                      <c:pt idx="2146">
                        <c:v>2016-06-15 17:02</c:v>
                      </c:pt>
                      <c:pt idx="2147">
                        <c:v>2016-06-15 17:02</c:v>
                      </c:pt>
                      <c:pt idx="2148">
                        <c:v>2016-06-15 17:02</c:v>
                      </c:pt>
                      <c:pt idx="2149">
                        <c:v>2016-06-15 17:02</c:v>
                      </c:pt>
                      <c:pt idx="2150">
                        <c:v>2016-06-15 17:02</c:v>
                      </c:pt>
                      <c:pt idx="2151">
                        <c:v>2016-06-15 17:02</c:v>
                      </c:pt>
                      <c:pt idx="2152">
                        <c:v>2016-06-15 17:02</c:v>
                      </c:pt>
                      <c:pt idx="2153">
                        <c:v>2016-06-15 17:02</c:v>
                      </c:pt>
                      <c:pt idx="2154">
                        <c:v>2016-06-15 17:02</c:v>
                      </c:pt>
                      <c:pt idx="2155">
                        <c:v>2016-06-15 17:02</c:v>
                      </c:pt>
                      <c:pt idx="2156">
                        <c:v>2016-06-15 17:02</c:v>
                      </c:pt>
                      <c:pt idx="2157">
                        <c:v>2016-06-15 17:02</c:v>
                      </c:pt>
                      <c:pt idx="2158">
                        <c:v>2016-06-15 17:02</c:v>
                      </c:pt>
                      <c:pt idx="2159">
                        <c:v>2016-06-15 17:02</c:v>
                      </c:pt>
                      <c:pt idx="2160">
                        <c:v>2016-06-15 17:02</c:v>
                      </c:pt>
                      <c:pt idx="2161">
                        <c:v>2016-06-15 17:02</c:v>
                      </c:pt>
                      <c:pt idx="2162">
                        <c:v>2016-06-15 17:02</c:v>
                      </c:pt>
                      <c:pt idx="2163">
                        <c:v>2016-06-15 17:02</c:v>
                      </c:pt>
                      <c:pt idx="2164">
                        <c:v>2016-06-15 17:02</c:v>
                      </c:pt>
                      <c:pt idx="2165">
                        <c:v>2016-06-15 17:02</c:v>
                      </c:pt>
                      <c:pt idx="2166">
                        <c:v>2016-06-15 17:02</c:v>
                      </c:pt>
                      <c:pt idx="2167">
                        <c:v>2016-06-15 17:02</c:v>
                      </c:pt>
                      <c:pt idx="2168">
                        <c:v>2016-06-15 17:02</c:v>
                      </c:pt>
                      <c:pt idx="2169">
                        <c:v>2016-06-15 17:02</c:v>
                      </c:pt>
                      <c:pt idx="2170">
                        <c:v>2016-06-15 17:02</c:v>
                      </c:pt>
                      <c:pt idx="2171">
                        <c:v>2016-06-15 17:02</c:v>
                      </c:pt>
                      <c:pt idx="2172">
                        <c:v>2016-06-15 17:02</c:v>
                      </c:pt>
                      <c:pt idx="2173">
                        <c:v>2016-06-15 17:02</c:v>
                      </c:pt>
                      <c:pt idx="2174">
                        <c:v>2016-06-15 17:02</c:v>
                      </c:pt>
                      <c:pt idx="2175">
                        <c:v>2016-06-15 17:02</c:v>
                      </c:pt>
                      <c:pt idx="2176">
                        <c:v>2016-06-15 17:02</c:v>
                      </c:pt>
                      <c:pt idx="2177">
                        <c:v>2016-06-15 17:02</c:v>
                      </c:pt>
                      <c:pt idx="2178">
                        <c:v>2016-06-15 17:02</c:v>
                      </c:pt>
                      <c:pt idx="2179">
                        <c:v>2016-06-15 17:02</c:v>
                      </c:pt>
                      <c:pt idx="2180">
                        <c:v>2016-06-15 17:02</c:v>
                      </c:pt>
                      <c:pt idx="2181">
                        <c:v>2016-06-15 17:02</c:v>
                      </c:pt>
                      <c:pt idx="2182">
                        <c:v>2016-06-15 17:02</c:v>
                      </c:pt>
                      <c:pt idx="2183">
                        <c:v>2016-06-15 17:02</c:v>
                      </c:pt>
                      <c:pt idx="2184">
                        <c:v>2016-06-15 17:02</c:v>
                      </c:pt>
                      <c:pt idx="2185">
                        <c:v>2016-06-15 17:02</c:v>
                      </c:pt>
                      <c:pt idx="2186">
                        <c:v>2016-06-15 17:02</c:v>
                      </c:pt>
                      <c:pt idx="2187">
                        <c:v>2016-06-15 17:02</c:v>
                      </c:pt>
                      <c:pt idx="2188">
                        <c:v>2016-06-15 17:02</c:v>
                      </c:pt>
                      <c:pt idx="2189">
                        <c:v>2016-06-15 17:02</c:v>
                      </c:pt>
                      <c:pt idx="2190">
                        <c:v>2016-06-15 17:02</c:v>
                      </c:pt>
                      <c:pt idx="2191">
                        <c:v>2016-06-15 17:02</c:v>
                      </c:pt>
                      <c:pt idx="2192">
                        <c:v>2016-06-15 17:02</c:v>
                      </c:pt>
                      <c:pt idx="2193">
                        <c:v>2016-06-15 17:02</c:v>
                      </c:pt>
                      <c:pt idx="2194">
                        <c:v>2016-06-15 17:02</c:v>
                      </c:pt>
                      <c:pt idx="2195">
                        <c:v>2016-06-15 17:02</c:v>
                      </c:pt>
                      <c:pt idx="2196">
                        <c:v>2016-06-15 17:02</c:v>
                      </c:pt>
                      <c:pt idx="2197">
                        <c:v>2016-06-15 17:02</c:v>
                      </c:pt>
                      <c:pt idx="2198">
                        <c:v>2016-06-15 17:02</c:v>
                      </c:pt>
                      <c:pt idx="2199">
                        <c:v>2016-06-15 17:02</c:v>
                      </c:pt>
                      <c:pt idx="2200">
                        <c:v>2016-06-15 17:02</c:v>
                      </c:pt>
                      <c:pt idx="2201">
                        <c:v>2016-06-15 17:02</c:v>
                      </c:pt>
                      <c:pt idx="2202">
                        <c:v>2016-06-15 17:03</c:v>
                      </c:pt>
                      <c:pt idx="2203">
                        <c:v>2016-06-15 17:03</c:v>
                      </c:pt>
                      <c:pt idx="2204">
                        <c:v>2016-06-15 17:03</c:v>
                      </c:pt>
                      <c:pt idx="2205">
                        <c:v>2016-06-15 17:03</c:v>
                      </c:pt>
                      <c:pt idx="2206">
                        <c:v>2016-06-15 17:03</c:v>
                      </c:pt>
                      <c:pt idx="2207">
                        <c:v>2016-06-15 17:03</c:v>
                      </c:pt>
                      <c:pt idx="2208">
                        <c:v>2016-06-15 17:03</c:v>
                      </c:pt>
                      <c:pt idx="2209">
                        <c:v>2016-06-15 17:03</c:v>
                      </c:pt>
                      <c:pt idx="2210">
                        <c:v>2016-06-15 17:03</c:v>
                      </c:pt>
                      <c:pt idx="2211">
                        <c:v>2016-06-15 17:03</c:v>
                      </c:pt>
                      <c:pt idx="2212">
                        <c:v>2016-06-15 17:03</c:v>
                      </c:pt>
                      <c:pt idx="2213">
                        <c:v>2016-06-15 17:03</c:v>
                      </c:pt>
                      <c:pt idx="2214">
                        <c:v>2016-06-15 17:03</c:v>
                      </c:pt>
                      <c:pt idx="2215">
                        <c:v>2016-06-15 17:03</c:v>
                      </c:pt>
                      <c:pt idx="2216">
                        <c:v>2016-06-15 17:03</c:v>
                      </c:pt>
                      <c:pt idx="2217">
                        <c:v>2016-06-15 17:03</c:v>
                      </c:pt>
                      <c:pt idx="2218">
                        <c:v>2016-06-15 17:03</c:v>
                      </c:pt>
                      <c:pt idx="2219">
                        <c:v>2016-06-15 17:03</c:v>
                      </c:pt>
                      <c:pt idx="2220">
                        <c:v>2016-06-15 17:03</c:v>
                      </c:pt>
                      <c:pt idx="2221">
                        <c:v>2016-06-15 17:03</c:v>
                      </c:pt>
                      <c:pt idx="2222">
                        <c:v>2016-06-15 17:03</c:v>
                      </c:pt>
                      <c:pt idx="2223">
                        <c:v>2016-06-15 17:03</c:v>
                      </c:pt>
                      <c:pt idx="2224">
                        <c:v>2016-06-15 17:03</c:v>
                      </c:pt>
                      <c:pt idx="2225">
                        <c:v>2016-06-15 17:03</c:v>
                      </c:pt>
                      <c:pt idx="2226">
                        <c:v>2016-06-15 17:03</c:v>
                      </c:pt>
                      <c:pt idx="2227">
                        <c:v>2016-06-15 17:03</c:v>
                      </c:pt>
                      <c:pt idx="2228">
                        <c:v>2016-06-15 17:03</c:v>
                      </c:pt>
                      <c:pt idx="2229">
                        <c:v>2016-06-15 17:03</c:v>
                      </c:pt>
                      <c:pt idx="2230">
                        <c:v>2016-06-15 17:03</c:v>
                      </c:pt>
                      <c:pt idx="2231">
                        <c:v>2016-06-15 17:03</c:v>
                      </c:pt>
                      <c:pt idx="2232">
                        <c:v>2016-06-15 17:03</c:v>
                      </c:pt>
                      <c:pt idx="2233">
                        <c:v>2016-06-15 17:03</c:v>
                      </c:pt>
                      <c:pt idx="2234">
                        <c:v>2016-06-15 17:03</c:v>
                      </c:pt>
                      <c:pt idx="2235">
                        <c:v>2016-06-15 17:03</c:v>
                      </c:pt>
                      <c:pt idx="2236">
                        <c:v>2016-06-15 17:03</c:v>
                      </c:pt>
                      <c:pt idx="2237">
                        <c:v>2016-06-15 17:03</c:v>
                      </c:pt>
                      <c:pt idx="2238">
                        <c:v>2016-06-15 17:03</c:v>
                      </c:pt>
                      <c:pt idx="2239">
                        <c:v>2016-06-15 17:03</c:v>
                      </c:pt>
                      <c:pt idx="2240">
                        <c:v>2016-06-15 17:03</c:v>
                      </c:pt>
                      <c:pt idx="2241">
                        <c:v>2016-06-15 17:03</c:v>
                      </c:pt>
                      <c:pt idx="2242">
                        <c:v>2016-06-15 17:03</c:v>
                      </c:pt>
                      <c:pt idx="2243">
                        <c:v>2016-06-15 17:03</c:v>
                      </c:pt>
                      <c:pt idx="2244">
                        <c:v>2016-06-15 17:03</c:v>
                      </c:pt>
                      <c:pt idx="2245">
                        <c:v>2016-06-15 17:03</c:v>
                      </c:pt>
                      <c:pt idx="2246">
                        <c:v>2016-06-15 17:03</c:v>
                      </c:pt>
                      <c:pt idx="2247">
                        <c:v>2016-06-15 17:03</c:v>
                      </c:pt>
                      <c:pt idx="2248">
                        <c:v>2016-06-15 17:03</c:v>
                      </c:pt>
                      <c:pt idx="2249">
                        <c:v>2016-06-15 17:03</c:v>
                      </c:pt>
                      <c:pt idx="2250">
                        <c:v>2016-06-15 17:03</c:v>
                      </c:pt>
                      <c:pt idx="2251">
                        <c:v>2016-06-15 17:03</c:v>
                      </c:pt>
                      <c:pt idx="2252">
                        <c:v>2016-06-15 17:03</c:v>
                      </c:pt>
                      <c:pt idx="2253">
                        <c:v>2016-06-15 17:03</c:v>
                      </c:pt>
                      <c:pt idx="2254">
                        <c:v>2016-06-15 17:03</c:v>
                      </c:pt>
                      <c:pt idx="2255">
                        <c:v>2016-06-15 17:03</c:v>
                      </c:pt>
                      <c:pt idx="2256">
                        <c:v>2016-06-15 17:03</c:v>
                      </c:pt>
                      <c:pt idx="2257">
                        <c:v>2016-06-15 17:03</c:v>
                      </c:pt>
                      <c:pt idx="2258">
                        <c:v>2016-06-15 17:03</c:v>
                      </c:pt>
                      <c:pt idx="2259">
                        <c:v>2016-06-15 17:04</c:v>
                      </c:pt>
                      <c:pt idx="2260">
                        <c:v>2016-06-15 17:04</c:v>
                      </c:pt>
                      <c:pt idx="2261">
                        <c:v>2016-06-15 17:04</c:v>
                      </c:pt>
                      <c:pt idx="2262">
                        <c:v>2016-06-15 17:04</c:v>
                      </c:pt>
                      <c:pt idx="2263">
                        <c:v>2016-06-15 17:04</c:v>
                      </c:pt>
                      <c:pt idx="2264">
                        <c:v>2016-06-15 17:04</c:v>
                      </c:pt>
                      <c:pt idx="2265">
                        <c:v>2016-06-15 17:04</c:v>
                      </c:pt>
                      <c:pt idx="2266">
                        <c:v>2016-06-15 17:04</c:v>
                      </c:pt>
                      <c:pt idx="2267">
                        <c:v>2016-06-15 17:04</c:v>
                      </c:pt>
                      <c:pt idx="2268">
                        <c:v>2016-06-15 17:04</c:v>
                      </c:pt>
                      <c:pt idx="2269">
                        <c:v>2016-06-15 17:04</c:v>
                      </c:pt>
                      <c:pt idx="2270">
                        <c:v>2016-06-15 17:04</c:v>
                      </c:pt>
                      <c:pt idx="2271">
                        <c:v>2016-06-15 17:04</c:v>
                      </c:pt>
                      <c:pt idx="2272">
                        <c:v>2016-06-15 17:04</c:v>
                      </c:pt>
                      <c:pt idx="2273">
                        <c:v>2016-06-15 17:04</c:v>
                      </c:pt>
                      <c:pt idx="2274">
                        <c:v>2016-06-15 17:04</c:v>
                      </c:pt>
                      <c:pt idx="2275">
                        <c:v>2016-06-15 17:04</c:v>
                      </c:pt>
                      <c:pt idx="2276">
                        <c:v>2016-06-15 17:04</c:v>
                      </c:pt>
                      <c:pt idx="2277">
                        <c:v>2016-06-15 17:04</c:v>
                      </c:pt>
                      <c:pt idx="2278">
                        <c:v>2016-06-15 17:04</c:v>
                      </c:pt>
                      <c:pt idx="2279">
                        <c:v>2016-06-15 17:04</c:v>
                      </c:pt>
                      <c:pt idx="2280">
                        <c:v>2016-06-15 17:04</c:v>
                      </c:pt>
                      <c:pt idx="2281">
                        <c:v>2016-06-15 17:04</c:v>
                      </c:pt>
                      <c:pt idx="2282">
                        <c:v>2016-06-15 17:04</c:v>
                      </c:pt>
                      <c:pt idx="2283">
                        <c:v>2016-06-15 17:04</c:v>
                      </c:pt>
                      <c:pt idx="2284">
                        <c:v>2016-06-15 17:04</c:v>
                      </c:pt>
                      <c:pt idx="2285">
                        <c:v>2016-06-15 17:04</c:v>
                      </c:pt>
                      <c:pt idx="2286">
                        <c:v>2016-06-15 17:04</c:v>
                      </c:pt>
                      <c:pt idx="2287">
                        <c:v>2016-06-15 17:04</c:v>
                      </c:pt>
                      <c:pt idx="2288">
                        <c:v>2016-06-15 17:04</c:v>
                      </c:pt>
                      <c:pt idx="2289">
                        <c:v>2016-06-15 17:04</c:v>
                      </c:pt>
                      <c:pt idx="2290">
                        <c:v>2016-06-15 17:04</c:v>
                      </c:pt>
                      <c:pt idx="2291">
                        <c:v>2016-06-15 17:04</c:v>
                      </c:pt>
                      <c:pt idx="2292">
                        <c:v>2016-06-15 17:04</c:v>
                      </c:pt>
                      <c:pt idx="2293">
                        <c:v>2016-06-15 17:04</c:v>
                      </c:pt>
                      <c:pt idx="2294">
                        <c:v>2016-06-15 17:04</c:v>
                      </c:pt>
                      <c:pt idx="2295">
                        <c:v>2016-06-15 17:04</c:v>
                      </c:pt>
                      <c:pt idx="2296">
                        <c:v>2016-06-15 17:04</c:v>
                      </c:pt>
                      <c:pt idx="2297">
                        <c:v>2016-06-15 17:04</c:v>
                      </c:pt>
                      <c:pt idx="2298">
                        <c:v>2016-06-15 17:04</c:v>
                      </c:pt>
                      <c:pt idx="2299">
                        <c:v>2016-06-15 17:04</c:v>
                      </c:pt>
                      <c:pt idx="2300">
                        <c:v>2016-06-15 17:04</c:v>
                      </c:pt>
                      <c:pt idx="2301">
                        <c:v>2016-06-15 17:04</c:v>
                      </c:pt>
                      <c:pt idx="2302">
                        <c:v>2016-06-15 17:04</c:v>
                      </c:pt>
                      <c:pt idx="2303">
                        <c:v>2016-06-15 17:04</c:v>
                      </c:pt>
                      <c:pt idx="2304">
                        <c:v>2016-06-15 17:04</c:v>
                      </c:pt>
                      <c:pt idx="2305">
                        <c:v>2016-06-15 17:04</c:v>
                      </c:pt>
                      <c:pt idx="2306">
                        <c:v>2016-06-15 17:04</c:v>
                      </c:pt>
                      <c:pt idx="2307">
                        <c:v>2016-06-15 17:04</c:v>
                      </c:pt>
                      <c:pt idx="2308">
                        <c:v>2016-06-15 17:04</c:v>
                      </c:pt>
                      <c:pt idx="2309">
                        <c:v>2016-06-15 17:04</c:v>
                      </c:pt>
                      <c:pt idx="2310">
                        <c:v>2016-06-15 17:04</c:v>
                      </c:pt>
                      <c:pt idx="2311">
                        <c:v>2016-06-15 17:04</c:v>
                      </c:pt>
                      <c:pt idx="2312">
                        <c:v>2016-06-15 17:04</c:v>
                      </c:pt>
                      <c:pt idx="2313">
                        <c:v>2016-06-15 17:04</c:v>
                      </c:pt>
                      <c:pt idx="2314">
                        <c:v>2016-06-15 17:04</c:v>
                      </c:pt>
                      <c:pt idx="2315">
                        <c:v>2016-06-15 17:04</c:v>
                      </c:pt>
                      <c:pt idx="2316">
                        <c:v>2016-06-15 17:04</c:v>
                      </c:pt>
                      <c:pt idx="2317">
                        <c:v>2016-06-15 17:04</c:v>
                      </c:pt>
                      <c:pt idx="2318">
                        <c:v>2016-06-15 17:05</c:v>
                      </c:pt>
                      <c:pt idx="2319">
                        <c:v>2016-06-15 17:05</c:v>
                      </c:pt>
                      <c:pt idx="2320">
                        <c:v>2016-06-15 17:05</c:v>
                      </c:pt>
                      <c:pt idx="2321">
                        <c:v>2016-06-15 17:05</c:v>
                      </c:pt>
                      <c:pt idx="2322">
                        <c:v>2016-06-15 17:05</c:v>
                      </c:pt>
                      <c:pt idx="2323">
                        <c:v>2016-06-15 17:05</c:v>
                      </c:pt>
                      <c:pt idx="2324">
                        <c:v>2016-06-15 17:05</c:v>
                      </c:pt>
                      <c:pt idx="2325">
                        <c:v>2016-06-15 17:05</c:v>
                      </c:pt>
                      <c:pt idx="2326">
                        <c:v>2016-06-15 17:05</c:v>
                      </c:pt>
                      <c:pt idx="2327">
                        <c:v>2016-06-15 17:05</c:v>
                      </c:pt>
                      <c:pt idx="2328">
                        <c:v>2016-06-15 17:05</c:v>
                      </c:pt>
                      <c:pt idx="2329">
                        <c:v>2016-06-15 17:05</c:v>
                      </c:pt>
                      <c:pt idx="2330">
                        <c:v>2016-06-15 17:05</c:v>
                      </c:pt>
                      <c:pt idx="2331">
                        <c:v>2016-06-15 17:05</c:v>
                      </c:pt>
                      <c:pt idx="2332">
                        <c:v>2016-06-15 17:05</c:v>
                      </c:pt>
                      <c:pt idx="2333">
                        <c:v>2016-06-15 17:05</c:v>
                      </c:pt>
                      <c:pt idx="2334">
                        <c:v>2016-06-15 17:05</c:v>
                      </c:pt>
                      <c:pt idx="2335">
                        <c:v>2016-06-15 17:05</c:v>
                      </c:pt>
                      <c:pt idx="2336">
                        <c:v>2016-06-15 17:05</c:v>
                      </c:pt>
                      <c:pt idx="2337">
                        <c:v>2016-06-15 17:05</c:v>
                      </c:pt>
                      <c:pt idx="2338">
                        <c:v>2016-06-15 17:05</c:v>
                      </c:pt>
                      <c:pt idx="2339">
                        <c:v>2016-06-15 17:05</c:v>
                      </c:pt>
                      <c:pt idx="2340">
                        <c:v>2016-06-15 17:05</c:v>
                      </c:pt>
                      <c:pt idx="2341">
                        <c:v>2016-06-15 17:05</c:v>
                      </c:pt>
                      <c:pt idx="2342">
                        <c:v>2016-06-15 17:05</c:v>
                      </c:pt>
                      <c:pt idx="2343">
                        <c:v>2016-06-15 17:05</c:v>
                      </c:pt>
                      <c:pt idx="2344">
                        <c:v>2016-06-15 17:05</c:v>
                      </c:pt>
                      <c:pt idx="2345">
                        <c:v>2016-06-15 17:05</c:v>
                      </c:pt>
                      <c:pt idx="2346">
                        <c:v>2016-06-15 17:05</c:v>
                      </c:pt>
                      <c:pt idx="2347">
                        <c:v>2016-06-15 17:05</c:v>
                      </c:pt>
                      <c:pt idx="2348">
                        <c:v>2016-06-15 17:05</c:v>
                      </c:pt>
                      <c:pt idx="2349">
                        <c:v>2016-06-15 17:05</c:v>
                      </c:pt>
                      <c:pt idx="2350">
                        <c:v>2016-06-15 17:05</c:v>
                      </c:pt>
                      <c:pt idx="2351">
                        <c:v>2016-06-15 17:05</c:v>
                      </c:pt>
                      <c:pt idx="2352">
                        <c:v>2016-06-15 17:05</c:v>
                      </c:pt>
                      <c:pt idx="2353">
                        <c:v>2016-06-15 17:05</c:v>
                      </c:pt>
                      <c:pt idx="2354">
                        <c:v>2016-06-15 17:05</c:v>
                      </c:pt>
                      <c:pt idx="2355">
                        <c:v>2016-06-15 17:05</c:v>
                      </c:pt>
                      <c:pt idx="2356">
                        <c:v>2016-06-15 17:05</c:v>
                      </c:pt>
                      <c:pt idx="2357">
                        <c:v>2016-06-15 17:05</c:v>
                      </c:pt>
                      <c:pt idx="2358">
                        <c:v>2016-06-15 17:05</c:v>
                      </c:pt>
                      <c:pt idx="2359">
                        <c:v>2016-06-15 17:05</c:v>
                      </c:pt>
                      <c:pt idx="2360">
                        <c:v>2016-06-15 17:05</c:v>
                      </c:pt>
                      <c:pt idx="2361">
                        <c:v>2016-06-15 17:05</c:v>
                      </c:pt>
                      <c:pt idx="2362">
                        <c:v>2016-06-15 17:05</c:v>
                      </c:pt>
                      <c:pt idx="2363">
                        <c:v>2016-06-15 17:05</c:v>
                      </c:pt>
                      <c:pt idx="2364">
                        <c:v>2016-06-15 17:05</c:v>
                      </c:pt>
                      <c:pt idx="2365">
                        <c:v>2016-06-15 17:05</c:v>
                      </c:pt>
                      <c:pt idx="2366">
                        <c:v>2016-06-15 17:05</c:v>
                      </c:pt>
                      <c:pt idx="2367">
                        <c:v>2016-06-15 17:05</c:v>
                      </c:pt>
                      <c:pt idx="2368">
                        <c:v>2016-06-15 17:05</c:v>
                      </c:pt>
                      <c:pt idx="2369">
                        <c:v>2016-06-15 17:05</c:v>
                      </c:pt>
                      <c:pt idx="2370">
                        <c:v>2016-06-15 17:05</c:v>
                      </c:pt>
                      <c:pt idx="2371">
                        <c:v>2016-06-15 17:05</c:v>
                      </c:pt>
                      <c:pt idx="2372">
                        <c:v>2016-06-15 17:05</c:v>
                      </c:pt>
                      <c:pt idx="2373">
                        <c:v>2016-06-15 17:05</c:v>
                      </c:pt>
                      <c:pt idx="2374">
                        <c:v>2016-06-15 17:05</c:v>
                      </c:pt>
                      <c:pt idx="2375">
                        <c:v>2016-06-15 17:05</c:v>
                      </c:pt>
                      <c:pt idx="2376">
                        <c:v>2016-06-15 17:05</c:v>
                      </c:pt>
                      <c:pt idx="2377">
                        <c:v>2016-06-15 17:05</c:v>
                      </c:pt>
                      <c:pt idx="2378">
                        <c:v>2016-06-15 17:06</c:v>
                      </c:pt>
                      <c:pt idx="2379">
                        <c:v>2016-06-15 17:06</c:v>
                      </c:pt>
                      <c:pt idx="2380">
                        <c:v>2016-06-15 17:06</c:v>
                      </c:pt>
                      <c:pt idx="2381">
                        <c:v>2016-06-15 17:06</c:v>
                      </c:pt>
                      <c:pt idx="2382">
                        <c:v>2016-06-15 17:06</c:v>
                      </c:pt>
                      <c:pt idx="2383">
                        <c:v>2016-06-15 17:06</c:v>
                      </c:pt>
                      <c:pt idx="2384">
                        <c:v>2016-06-15 17:06</c:v>
                      </c:pt>
                      <c:pt idx="2385">
                        <c:v>2016-06-15 17:06</c:v>
                      </c:pt>
                      <c:pt idx="2386">
                        <c:v>2016-06-15 17:06</c:v>
                      </c:pt>
                      <c:pt idx="2387">
                        <c:v>2016-06-15 17:06</c:v>
                      </c:pt>
                      <c:pt idx="2388">
                        <c:v>2016-06-15 17:06</c:v>
                      </c:pt>
                      <c:pt idx="2389">
                        <c:v>2016-06-15 17:06</c:v>
                      </c:pt>
                      <c:pt idx="2390">
                        <c:v>2016-06-15 17:06</c:v>
                      </c:pt>
                      <c:pt idx="2391">
                        <c:v>2016-06-15 17:06</c:v>
                      </c:pt>
                      <c:pt idx="2392">
                        <c:v>2016-06-15 17:06</c:v>
                      </c:pt>
                      <c:pt idx="2393">
                        <c:v>2016-06-15 17:06</c:v>
                      </c:pt>
                      <c:pt idx="2394">
                        <c:v>2016-06-15 17:06</c:v>
                      </c:pt>
                      <c:pt idx="2395">
                        <c:v>2016-06-15 17:06</c:v>
                      </c:pt>
                      <c:pt idx="2396">
                        <c:v>2016-06-15 17:06</c:v>
                      </c:pt>
                      <c:pt idx="2397">
                        <c:v>2016-06-15 17:06</c:v>
                      </c:pt>
                      <c:pt idx="2398">
                        <c:v>2016-06-15 17:06</c:v>
                      </c:pt>
                      <c:pt idx="2399">
                        <c:v>2016-06-15 17:06</c:v>
                      </c:pt>
                      <c:pt idx="2400">
                        <c:v>2016-06-15 17:06</c:v>
                      </c:pt>
                      <c:pt idx="2401">
                        <c:v>2016-06-15 17:06</c:v>
                      </c:pt>
                      <c:pt idx="2402">
                        <c:v>2016-06-15 17:06</c:v>
                      </c:pt>
                      <c:pt idx="2403">
                        <c:v>2016-06-15 17:06</c:v>
                      </c:pt>
                      <c:pt idx="2404">
                        <c:v>2016-06-15 17:06</c:v>
                      </c:pt>
                      <c:pt idx="2405">
                        <c:v>2016-06-15 17:06</c:v>
                      </c:pt>
                      <c:pt idx="2406">
                        <c:v>2016-06-15 17:06</c:v>
                      </c:pt>
                      <c:pt idx="2407">
                        <c:v>2016-06-15 17:06</c:v>
                      </c:pt>
                      <c:pt idx="2408">
                        <c:v>2016-06-15 17:06</c:v>
                      </c:pt>
                      <c:pt idx="2409">
                        <c:v>2016-06-15 17:06</c:v>
                      </c:pt>
                      <c:pt idx="2410">
                        <c:v>2016-06-15 17:06</c:v>
                      </c:pt>
                      <c:pt idx="2411">
                        <c:v>2016-06-15 17:06</c:v>
                      </c:pt>
                      <c:pt idx="2412">
                        <c:v>2016-06-15 17:06</c:v>
                      </c:pt>
                      <c:pt idx="2413">
                        <c:v>2016-06-15 17:06</c:v>
                      </c:pt>
                      <c:pt idx="2414">
                        <c:v>2016-06-15 17:06</c:v>
                      </c:pt>
                      <c:pt idx="2415">
                        <c:v>2016-06-15 17:06</c:v>
                      </c:pt>
                      <c:pt idx="2416">
                        <c:v>2016-06-15 17:06</c:v>
                      </c:pt>
                      <c:pt idx="2417">
                        <c:v>2016-06-15 17:06</c:v>
                      </c:pt>
                      <c:pt idx="2418">
                        <c:v>2016-06-15 17:06</c:v>
                      </c:pt>
                      <c:pt idx="2419">
                        <c:v>2016-06-15 17:06</c:v>
                      </c:pt>
                      <c:pt idx="2420">
                        <c:v>2016-06-15 17:06</c:v>
                      </c:pt>
                      <c:pt idx="2421">
                        <c:v>2016-06-15 17:06</c:v>
                      </c:pt>
                      <c:pt idx="2422">
                        <c:v>2016-06-15 17:06</c:v>
                      </c:pt>
                      <c:pt idx="2423">
                        <c:v>2016-06-15 17:06</c:v>
                      </c:pt>
                      <c:pt idx="2424">
                        <c:v>2016-06-15 17:06</c:v>
                      </c:pt>
                      <c:pt idx="2425">
                        <c:v>2016-06-15 17:06</c:v>
                      </c:pt>
                      <c:pt idx="2426">
                        <c:v>2016-06-15 17:06</c:v>
                      </c:pt>
                      <c:pt idx="2427">
                        <c:v>2016-06-15 17:06</c:v>
                      </c:pt>
                      <c:pt idx="2428">
                        <c:v>2016-06-15 17:06</c:v>
                      </c:pt>
                      <c:pt idx="2429">
                        <c:v>2016-06-15 17:06</c:v>
                      </c:pt>
                      <c:pt idx="2430">
                        <c:v>2016-06-15 17:06</c:v>
                      </c:pt>
                      <c:pt idx="2431">
                        <c:v>2016-06-15 17:06</c:v>
                      </c:pt>
                      <c:pt idx="2432">
                        <c:v>2016-06-15 17:06</c:v>
                      </c:pt>
                      <c:pt idx="2433">
                        <c:v>2016-06-15 17:06</c:v>
                      </c:pt>
                      <c:pt idx="2434">
                        <c:v>2016-06-15 17:07</c:v>
                      </c:pt>
                      <c:pt idx="2435">
                        <c:v>2016-06-15 17:07</c:v>
                      </c:pt>
                      <c:pt idx="2436">
                        <c:v>2016-06-15 17:07</c:v>
                      </c:pt>
                      <c:pt idx="2437">
                        <c:v>2016-06-15 17:07</c:v>
                      </c:pt>
                      <c:pt idx="2438">
                        <c:v>2016-06-15 17:07</c:v>
                      </c:pt>
                      <c:pt idx="2439">
                        <c:v>2016-06-15 17:07</c:v>
                      </c:pt>
                      <c:pt idx="2440">
                        <c:v>2016-06-15 17:07</c:v>
                      </c:pt>
                      <c:pt idx="2441">
                        <c:v>2016-06-15 17:07</c:v>
                      </c:pt>
                      <c:pt idx="2442">
                        <c:v>2016-06-15 17:07</c:v>
                      </c:pt>
                      <c:pt idx="2443">
                        <c:v>2016-06-15 17:07</c:v>
                      </c:pt>
                      <c:pt idx="2444">
                        <c:v>2016-06-15 17:07</c:v>
                      </c:pt>
                      <c:pt idx="2445">
                        <c:v>2016-06-15 17:07</c:v>
                      </c:pt>
                      <c:pt idx="2446">
                        <c:v>2016-06-15 17:07</c:v>
                      </c:pt>
                      <c:pt idx="2447">
                        <c:v>2016-06-15 17:07</c:v>
                      </c:pt>
                      <c:pt idx="2448">
                        <c:v>2016-06-15 17:07</c:v>
                      </c:pt>
                      <c:pt idx="2449">
                        <c:v>2016-06-15 17:07</c:v>
                      </c:pt>
                      <c:pt idx="2450">
                        <c:v>2016-06-15 17:07</c:v>
                      </c:pt>
                      <c:pt idx="2451">
                        <c:v>2016-06-15 17:07</c:v>
                      </c:pt>
                      <c:pt idx="2452">
                        <c:v>2016-06-15 17:07</c:v>
                      </c:pt>
                      <c:pt idx="2453">
                        <c:v>2016-06-15 17:07</c:v>
                      </c:pt>
                      <c:pt idx="2454">
                        <c:v>2016-06-15 17:07</c:v>
                      </c:pt>
                      <c:pt idx="2455">
                        <c:v>2016-06-15 17:07</c:v>
                      </c:pt>
                      <c:pt idx="2456">
                        <c:v>2016-06-15 17:07</c:v>
                      </c:pt>
                      <c:pt idx="2457">
                        <c:v>2016-06-15 17:07</c:v>
                      </c:pt>
                      <c:pt idx="2458">
                        <c:v>2016-06-15 17:07</c:v>
                      </c:pt>
                      <c:pt idx="2459">
                        <c:v>2016-06-15 17:07</c:v>
                      </c:pt>
                      <c:pt idx="2460">
                        <c:v>2016-06-15 17:07</c:v>
                      </c:pt>
                      <c:pt idx="2461">
                        <c:v>2016-06-15 17:07</c:v>
                      </c:pt>
                      <c:pt idx="2462">
                        <c:v>2016-06-15 17:07</c:v>
                      </c:pt>
                      <c:pt idx="2463">
                        <c:v>2016-06-15 17:07</c:v>
                      </c:pt>
                      <c:pt idx="2464">
                        <c:v>2016-06-15 17:07</c:v>
                      </c:pt>
                      <c:pt idx="2465">
                        <c:v>2016-06-15 17:07</c:v>
                      </c:pt>
                      <c:pt idx="2466">
                        <c:v>2016-06-15 17:07</c:v>
                      </c:pt>
                      <c:pt idx="2467">
                        <c:v>2016-06-15 17:07</c:v>
                      </c:pt>
                      <c:pt idx="2468">
                        <c:v>2016-06-15 17:07</c:v>
                      </c:pt>
                      <c:pt idx="2469">
                        <c:v>2016-06-15 17:07</c:v>
                      </c:pt>
                      <c:pt idx="2470">
                        <c:v>2016-06-15 17:07</c:v>
                      </c:pt>
                      <c:pt idx="2471">
                        <c:v>2016-06-15 17:07</c:v>
                      </c:pt>
                      <c:pt idx="2472">
                        <c:v>2016-06-15 17:07</c:v>
                      </c:pt>
                      <c:pt idx="2473">
                        <c:v>2016-06-15 17:07</c:v>
                      </c:pt>
                      <c:pt idx="2474">
                        <c:v>2016-06-15 17:07</c:v>
                      </c:pt>
                      <c:pt idx="2475">
                        <c:v>2016-06-15 17:07</c:v>
                      </c:pt>
                      <c:pt idx="2476">
                        <c:v>2016-06-15 17:07</c:v>
                      </c:pt>
                      <c:pt idx="2477">
                        <c:v>2016-06-15 17:07</c:v>
                      </c:pt>
                      <c:pt idx="2478">
                        <c:v>2016-06-15 17:07</c:v>
                      </c:pt>
                      <c:pt idx="2479">
                        <c:v>2016-06-15 17:07</c:v>
                      </c:pt>
                      <c:pt idx="2480">
                        <c:v>2016-06-15 17:07</c:v>
                      </c:pt>
                      <c:pt idx="2481">
                        <c:v>2016-06-15 17:07</c:v>
                      </c:pt>
                      <c:pt idx="2482">
                        <c:v>2016-06-15 17:07</c:v>
                      </c:pt>
                      <c:pt idx="2483">
                        <c:v>2016-06-15 17:07</c:v>
                      </c:pt>
                      <c:pt idx="2484">
                        <c:v>2016-06-15 17:07</c:v>
                      </c:pt>
                      <c:pt idx="2485">
                        <c:v>2016-06-15 17:07</c:v>
                      </c:pt>
                      <c:pt idx="2486">
                        <c:v>2016-06-15 17:07</c:v>
                      </c:pt>
                      <c:pt idx="2487">
                        <c:v>2016-06-15 17:07</c:v>
                      </c:pt>
                      <c:pt idx="2488">
                        <c:v>2016-06-15 17:07</c:v>
                      </c:pt>
                      <c:pt idx="2489">
                        <c:v>2016-06-15 17:07</c:v>
                      </c:pt>
                      <c:pt idx="2490">
                        <c:v>2016-06-15 17:08</c:v>
                      </c:pt>
                      <c:pt idx="2491">
                        <c:v>2016-06-15 17:08</c:v>
                      </c:pt>
                      <c:pt idx="2492">
                        <c:v>2016-06-15 17:08</c:v>
                      </c:pt>
                      <c:pt idx="2493">
                        <c:v>2016-06-15 17:08</c:v>
                      </c:pt>
                      <c:pt idx="2494">
                        <c:v>2016-06-15 17:08</c:v>
                      </c:pt>
                      <c:pt idx="2495">
                        <c:v>2016-06-15 17:08</c:v>
                      </c:pt>
                      <c:pt idx="2496">
                        <c:v>2016-06-15 17:08</c:v>
                      </c:pt>
                      <c:pt idx="2497">
                        <c:v>2016-06-15 17:08</c:v>
                      </c:pt>
                      <c:pt idx="2498">
                        <c:v>2016-06-15 17:08</c:v>
                      </c:pt>
                      <c:pt idx="2499">
                        <c:v>2016-06-15 17:08</c:v>
                      </c:pt>
                      <c:pt idx="2500">
                        <c:v>2016-06-15 17:08</c:v>
                      </c:pt>
                      <c:pt idx="2501">
                        <c:v>2016-06-15 17:08</c:v>
                      </c:pt>
                      <c:pt idx="2502">
                        <c:v>2016-06-15 17:08</c:v>
                      </c:pt>
                      <c:pt idx="2503">
                        <c:v>2016-06-15 17:08</c:v>
                      </c:pt>
                      <c:pt idx="2504">
                        <c:v>2016-06-15 17:08</c:v>
                      </c:pt>
                      <c:pt idx="2505">
                        <c:v>2016-06-15 17:08</c:v>
                      </c:pt>
                      <c:pt idx="2506">
                        <c:v>2016-06-15 17:08</c:v>
                      </c:pt>
                      <c:pt idx="2507">
                        <c:v>2016-06-15 17:08</c:v>
                      </c:pt>
                      <c:pt idx="2508">
                        <c:v>2016-06-15 17:08</c:v>
                      </c:pt>
                      <c:pt idx="2509">
                        <c:v>2016-06-15 17:08</c:v>
                      </c:pt>
                      <c:pt idx="2510">
                        <c:v>2016-06-15 17:08</c:v>
                      </c:pt>
                      <c:pt idx="2511">
                        <c:v>2016-06-15 17:08</c:v>
                      </c:pt>
                      <c:pt idx="2512">
                        <c:v>2016-06-15 17:08</c:v>
                      </c:pt>
                      <c:pt idx="2513">
                        <c:v>2016-06-15 17:08</c:v>
                      </c:pt>
                      <c:pt idx="2514">
                        <c:v>2016-06-15 17:08</c:v>
                      </c:pt>
                      <c:pt idx="2515">
                        <c:v>2016-06-15 17:08</c:v>
                      </c:pt>
                      <c:pt idx="2516">
                        <c:v>2016-06-15 17:08</c:v>
                      </c:pt>
                      <c:pt idx="2517">
                        <c:v>2016-06-15 17:08</c:v>
                      </c:pt>
                      <c:pt idx="2518">
                        <c:v>2016-06-15 17:08</c:v>
                      </c:pt>
                      <c:pt idx="2519">
                        <c:v>2016-06-15 17:08</c:v>
                      </c:pt>
                      <c:pt idx="2520">
                        <c:v>2016-06-15 17:08</c:v>
                      </c:pt>
                      <c:pt idx="2521">
                        <c:v>2016-06-15 17:08</c:v>
                      </c:pt>
                      <c:pt idx="2522">
                        <c:v>2016-06-15 17:08</c:v>
                      </c:pt>
                      <c:pt idx="2523">
                        <c:v>2016-06-15 17:08</c:v>
                      </c:pt>
                      <c:pt idx="2524">
                        <c:v>2016-06-15 17:08</c:v>
                      </c:pt>
                      <c:pt idx="2525">
                        <c:v>2016-06-15 17:08</c:v>
                      </c:pt>
                      <c:pt idx="2526">
                        <c:v>2016-06-15 17:08</c:v>
                      </c:pt>
                      <c:pt idx="2527">
                        <c:v>2016-06-15 17:08</c:v>
                      </c:pt>
                      <c:pt idx="2528">
                        <c:v>2016-06-15 17:08</c:v>
                      </c:pt>
                      <c:pt idx="2529">
                        <c:v>2016-06-15 17:08</c:v>
                      </c:pt>
                      <c:pt idx="2530">
                        <c:v>2016-06-15 17:08</c:v>
                      </c:pt>
                      <c:pt idx="2531">
                        <c:v>2016-06-15 17:08</c:v>
                      </c:pt>
                      <c:pt idx="2532">
                        <c:v>2016-06-15 17:08</c:v>
                      </c:pt>
                      <c:pt idx="2533">
                        <c:v>2016-06-15 17:08</c:v>
                      </c:pt>
                      <c:pt idx="2534">
                        <c:v>2016-06-15 17:08</c:v>
                      </c:pt>
                      <c:pt idx="2535">
                        <c:v>2016-06-15 17:08</c:v>
                      </c:pt>
                      <c:pt idx="2536">
                        <c:v>2016-06-15 17:08</c:v>
                      </c:pt>
                      <c:pt idx="2537">
                        <c:v>2016-06-15 17:08</c:v>
                      </c:pt>
                      <c:pt idx="2538">
                        <c:v>2016-06-15 17:08</c:v>
                      </c:pt>
                      <c:pt idx="2539">
                        <c:v>2016-06-15 17:08</c:v>
                      </c:pt>
                      <c:pt idx="2540">
                        <c:v>2016-06-15 17:08</c:v>
                      </c:pt>
                      <c:pt idx="2541">
                        <c:v>2016-06-15 17:08</c:v>
                      </c:pt>
                      <c:pt idx="2542">
                        <c:v>2016-06-15 17:08</c:v>
                      </c:pt>
                      <c:pt idx="2543">
                        <c:v>2016-06-15 17:08</c:v>
                      </c:pt>
                      <c:pt idx="2544">
                        <c:v>2016-06-15 17:08</c:v>
                      </c:pt>
                      <c:pt idx="2545">
                        <c:v>2016-06-15 17:08</c:v>
                      </c:pt>
                      <c:pt idx="2546">
                        <c:v>2016-06-15 17:08</c:v>
                      </c:pt>
                      <c:pt idx="2547">
                        <c:v>2016-06-15 17:09</c:v>
                      </c:pt>
                      <c:pt idx="2548">
                        <c:v>2016-06-15 17:09</c:v>
                      </c:pt>
                      <c:pt idx="2549">
                        <c:v>2016-06-15 17:09</c:v>
                      </c:pt>
                      <c:pt idx="2550">
                        <c:v>2016-06-15 17:09</c:v>
                      </c:pt>
                      <c:pt idx="2551">
                        <c:v>2016-06-15 17:09</c:v>
                      </c:pt>
                      <c:pt idx="2552">
                        <c:v>2016-06-15 17:09</c:v>
                      </c:pt>
                      <c:pt idx="2553">
                        <c:v>2016-06-15 17:09</c:v>
                      </c:pt>
                      <c:pt idx="2554">
                        <c:v>2016-06-15 17:09</c:v>
                      </c:pt>
                      <c:pt idx="2555">
                        <c:v>2016-06-15 17:09</c:v>
                      </c:pt>
                      <c:pt idx="2556">
                        <c:v>2016-06-15 17:09</c:v>
                      </c:pt>
                      <c:pt idx="2557">
                        <c:v>2016-06-15 17:09</c:v>
                      </c:pt>
                      <c:pt idx="2558">
                        <c:v>2016-06-15 17:09</c:v>
                      </c:pt>
                      <c:pt idx="2559">
                        <c:v>2016-06-15 17:09</c:v>
                      </c:pt>
                      <c:pt idx="2560">
                        <c:v>2016-06-15 17:09</c:v>
                      </c:pt>
                      <c:pt idx="2561">
                        <c:v>2016-06-15 17:09</c:v>
                      </c:pt>
                      <c:pt idx="2562">
                        <c:v>2016-06-15 17:09</c:v>
                      </c:pt>
                      <c:pt idx="2563">
                        <c:v>2016-06-15 17:09</c:v>
                      </c:pt>
                      <c:pt idx="2564">
                        <c:v>2016-06-15 17:09</c:v>
                      </c:pt>
                      <c:pt idx="2565">
                        <c:v>2016-06-15 17:09</c:v>
                      </c:pt>
                      <c:pt idx="2566">
                        <c:v>2016-06-15 17:09</c:v>
                      </c:pt>
                      <c:pt idx="2567">
                        <c:v>2016-06-15 17:09</c:v>
                      </c:pt>
                      <c:pt idx="2568">
                        <c:v>2016-06-15 17:09</c:v>
                      </c:pt>
                      <c:pt idx="2569">
                        <c:v>2016-06-15 17:09</c:v>
                      </c:pt>
                      <c:pt idx="2570">
                        <c:v>2016-06-15 17:09</c:v>
                      </c:pt>
                      <c:pt idx="2571">
                        <c:v>2016-06-15 17:09</c:v>
                      </c:pt>
                      <c:pt idx="2572">
                        <c:v>2016-06-15 17:09</c:v>
                      </c:pt>
                      <c:pt idx="2573">
                        <c:v>2016-06-15 17:09</c:v>
                      </c:pt>
                      <c:pt idx="2574">
                        <c:v>2016-06-15 17:09</c:v>
                      </c:pt>
                      <c:pt idx="2575">
                        <c:v>2016-06-15 17:09</c:v>
                      </c:pt>
                      <c:pt idx="2576">
                        <c:v>2016-06-15 17:09</c:v>
                      </c:pt>
                      <c:pt idx="2577">
                        <c:v>2016-06-15 17:09</c:v>
                      </c:pt>
                      <c:pt idx="2578">
                        <c:v>2016-06-15 17:09</c:v>
                      </c:pt>
                      <c:pt idx="2579">
                        <c:v>2016-06-15 17:09</c:v>
                      </c:pt>
                      <c:pt idx="2580">
                        <c:v>2016-06-15 17:09</c:v>
                      </c:pt>
                      <c:pt idx="2581">
                        <c:v>2016-06-15 17:09</c:v>
                      </c:pt>
                      <c:pt idx="2582">
                        <c:v>2016-06-15 17:09</c:v>
                      </c:pt>
                      <c:pt idx="2583">
                        <c:v>2016-06-15 17:09</c:v>
                      </c:pt>
                      <c:pt idx="2584">
                        <c:v>2016-06-15 17:09</c:v>
                      </c:pt>
                      <c:pt idx="2585">
                        <c:v>2016-06-15 17:09</c:v>
                      </c:pt>
                      <c:pt idx="2586">
                        <c:v>2016-06-15 17:09</c:v>
                      </c:pt>
                      <c:pt idx="2587">
                        <c:v>2016-06-15 17:09</c:v>
                      </c:pt>
                      <c:pt idx="2588">
                        <c:v>2016-06-15 17:09</c:v>
                      </c:pt>
                      <c:pt idx="2589">
                        <c:v>2016-06-15 17:09</c:v>
                      </c:pt>
                      <c:pt idx="2590">
                        <c:v>2016-06-15 17:09</c:v>
                      </c:pt>
                      <c:pt idx="2591">
                        <c:v>2016-06-15 17:09</c:v>
                      </c:pt>
                      <c:pt idx="2592">
                        <c:v>2016-06-15 17:09</c:v>
                      </c:pt>
                      <c:pt idx="2593">
                        <c:v>2016-06-15 17:09</c:v>
                      </c:pt>
                      <c:pt idx="2594">
                        <c:v>2016-06-15 17:09</c:v>
                      </c:pt>
                      <c:pt idx="2595">
                        <c:v>2016-06-15 17:09</c:v>
                      </c:pt>
                      <c:pt idx="2596">
                        <c:v>2016-06-15 17:09</c:v>
                      </c:pt>
                      <c:pt idx="2597">
                        <c:v>2016-06-15 17:09</c:v>
                      </c:pt>
                      <c:pt idx="2598">
                        <c:v>2016-06-15 17:09</c:v>
                      </c:pt>
                      <c:pt idx="2599">
                        <c:v>2016-06-15 17:09</c:v>
                      </c:pt>
                      <c:pt idx="2600">
                        <c:v>2016-06-15 17:09</c:v>
                      </c:pt>
                      <c:pt idx="2601">
                        <c:v>2016-06-15 17:09</c:v>
                      </c:pt>
                      <c:pt idx="2602">
                        <c:v>2016-06-15 17:09</c:v>
                      </c:pt>
                      <c:pt idx="2603">
                        <c:v>2016-06-15 17:10</c:v>
                      </c:pt>
                      <c:pt idx="2604">
                        <c:v>2016-06-15 17:10</c:v>
                      </c:pt>
                      <c:pt idx="2605">
                        <c:v>2016-06-15 17:10</c:v>
                      </c:pt>
                      <c:pt idx="2606">
                        <c:v>2016-06-15 17:10</c:v>
                      </c:pt>
                      <c:pt idx="2607">
                        <c:v>2016-06-15 17:10</c:v>
                      </c:pt>
                      <c:pt idx="2608">
                        <c:v>2016-06-15 17:10</c:v>
                      </c:pt>
                      <c:pt idx="2609">
                        <c:v>2016-06-15 17:10</c:v>
                      </c:pt>
                      <c:pt idx="2610">
                        <c:v>2016-06-15 17:10</c:v>
                      </c:pt>
                      <c:pt idx="2611">
                        <c:v>2016-06-15 17:10</c:v>
                      </c:pt>
                      <c:pt idx="2612">
                        <c:v>2016-06-15 17:10</c:v>
                      </c:pt>
                      <c:pt idx="2613">
                        <c:v>2016-06-15 17:10</c:v>
                      </c:pt>
                      <c:pt idx="2614">
                        <c:v>2016-06-15 17:10</c:v>
                      </c:pt>
                      <c:pt idx="2615">
                        <c:v>2016-06-15 17:10</c:v>
                      </c:pt>
                      <c:pt idx="2616">
                        <c:v>2016-06-15 17:10</c:v>
                      </c:pt>
                      <c:pt idx="2617">
                        <c:v>2016-06-15 17:10</c:v>
                      </c:pt>
                      <c:pt idx="2618">
                        <c:v>2016-06-15 17:10</c:v>
                      </c:pt>
                      <c:pt idx="2619">
                        <c:v>2016-06-15 17:10</c:v>
                      </c:pt>
                      <c:pt idx="2620">
                        <c:v>2016-06-15 17:10</c:v>
                      </c:pt>
                      <c:pt idx="2621">
                        <c:v>2016-06-15 17:10</c:v>
                      </c:pt>
                      <c:pt idx="2622">
                        <c:v>2016-06-15 17:10</c:v>
                      </c:pt>
                      <c:pt idx="2623">
                        <c:v>2016-06-15 17:10</c:v>
                      </c:pt>
                      <c:pt idx="2624">
                        <c:v>2016-06-15 17:10</c:v>
                      </c:pt>
                      <c:pt idx="2625">
                        <c:v>2016-06-15 17:10</c:v>
                      </c:pt>
                      <c:pt idx="2626">
                        <c:v>2016-06-15 17:10</c:v>
                      </c:pt>
                      <c:pt idx="2627">
                        <c:v>2016-06-15 17:10</c:v>
                      </c:pt>
                      <c:pt idx="2628">
                        <c:v>2016-06-15 17:10</c:v>
                      </c:pt>
                      <c:pt idx="2629">
                        <c:v>2016-06-15 17:10</c:v>
                      </c:pt>
                      <c:pt idx="2630">
                        <c:v>2016-06-15 17:10</c:v>
                      </c:pt>
                      <c:pt idx="2631">
                        <c:v>2016-06-15 17:10</c:v>
                      </c:pt>
                      <c:pt idx="2632">
                        <c:v>2016-06-15 17:10</c:v>
                      </c:pt>
                      <c:pt idx="2633">
                        <c:v>2016-06-15 17:10</c:v>
                      </c:pt>
                      <c:pt idx="2634">
                        <c:v>2016-06-15 17:10</c:v>
                      </c:pt>
                      <c:pt idx="2635">
                        <c:v>2016-06-15 17:10</c:v>
                      </c:pt>
                      <c:pt idx="2636">
                        <c:v>2016-06-15 17:10</c:v>
                      </c:pt>
                      <c:pt idx="2637">
                        <c:v>2016-06-15 17:10</c:v>
                      </c:pt>
                      <c:pt idx="2638">
                        <c:v>2016-06-15 17:10</c:v>
                      </c:pt>
                      <c:pt idx="2639">
                        <c:v>2016-06-15 17:10</c:v>
                      </c:pt>
                      <c:pt idx="2640">
                        <c:v>2016-06-15 17:10</c:v>
                      </c:pt>
                      <c:pt idx="2641">
                        <c:v>2016-06-15 17:10</c:v>
                      </c:pt>
                      <c:pt idx="2642">
                        <c:v>2016-06-15 17:10</c:v>
                      </c:pt>
                      <c:pt idx="2643">
                        <c:v>2016-06-15 17:10</c:v>
                      </c:pt>
                      <c:pt idx="2644">
                        <c:v>2016-06-15 17:10</c:v>
                      </c:pt>
                      <c:pt idx="2645">
                        <c:v>2016-06-15 17:10</c:v>
                      </c:pt>
                      <c:pt idx="2646">
                        <c:v>2016-06-15 17:10</c:v>
                      </c:pt>
                      <c:pt idx="2647">
                        <c:v>2016-06-15 17:10</c:v>
                      </c:pt>
                      <c:pt idx="2648">
                        <c:v>2016-06-15 17:10</c:v>
                      </c:pt>
                      <c:pt idx="2649">
                        <c:v>2016-06-15 17:10</c:v>
                      </c:pt>
                      <c:pt idx="2650">
                        <c:v>2016-06-15 17:10</c:v>
                      </c:pt>
                      <c:pt idx="2651">
                        <c:v>2016-06-15 17:10</c:v>
                      </c:pt>
                      <c:pt idx="2652">
                        <c:v>2016-06-15 17:10</c:v>
                      </c:pt>
                      <c:pt idx="2653">
                        <c:v>2016-06-15 17:10</c:v>
                      </c:pt>
                      <c:pt idx="2654">
                        <c:v>2016-06-15 17:10</c:v>
                      </c:pt>
                      <c:pt idx="2655">
                        <c:v>2016-06-15 17:10</c:v>
                      </c:pt>
                      <c:pt idx="2656">
                        <c:v>2016-06-15 17:10</c:v>
                      </c:pt>
                      <c:pt idx="2657">
                        <c:v>2016-06-15 17:10</c:v>
                      </c:pt>
                      <c:pt idx="2658">
                        <c:v>2016-06-15 17:11</c:v>
                      </c:pt>
                      <c:pt idx="2659">
                        <c:v>2016-06-15 17:11</c:v>
                      </c:pt>
                      <c:pt idx="2660">
                        <c:v>2016-06-15 17:11</c:v>
                      </c:pt>
                      <c:pt idx="2661">
                        <c:v>2016-06-15 17:11</c:v>
                      </c:pt>
                      <c:pt idx="2662">
                        <c:v>2016-06-15 17:11</c:v>
                      </c:pt>
                      <c:pt idx="2663">
                        <c:v>2016-06-15 17:11</c:v>
                      </c:pt>
                      <c:pt idx="2664">
                        <c:v>2016-06-15 17:11</c:v>
                      </c:pt>
                      <c:pt idx="2665">
                        <c:v>2016-06-15 17:11</c:v>
                      </c:pt>
                      <c:pt idx="2666">
                        <c:v>2016-06-15 17:11</c:v>
                      </c:pt>
                      <c:pt idx="2667">
                        <c:v>2016-06-15 17:11</c:v>
                      </c:pt>
                      <c:pt idx="2668">
                        <c:v>2016-06-15 17:11</c:v>
                      </c:pt>
                      <c:pt idx="2669">
                        <c:v>2016-06-15 17:11</c:v>
                      </c:pt>
                      <c:pt idx="2670">
                        <c:v>2016-06-15 17:11</c:v>
                      </c:pt>
                      <c:pt idx="2671">
                        <c:v>2016-06-15 17:11</c:v>
                      </c:pt>
                      <c:pt idx="2672">
                        <c:v>2016-06-15 17:11</c:v>
                      </c:pt>
                      <c:pt idx="2673">
                        <c:v>2016-06-15 17:11</c:v>
                      </c:pt>
                      <c:pt idx="2674">
                        <c:v>2016-06-15 17:11</c:v>
                      </c:pt>
                      <c:pt idx="2675">
                        <c:v>2016-06-15 17:11</c:v>
                      </c:pt>
                      <c:pt idx="2676">
                        <c:v>2016-06-15 17:11</c:v>
                      </c:pt>
                      <c:pt idx="2677">
                        <c:v>2016-06-15 17:11</c:v>
                      </c:pt>
                      <c:pt idx="2678">
                        <c:v>2016-06-15 17:11</c:v>
                      </c:pt>
                      <c:pt idx="2679">
                        <c:v>2016-06-15 17:11</c:v>
                      </c:pt>
                      <c:pt idx="2680">
                        <c:v>2016-06-15 17:11</c:v>
                      </c:pt>
                      <c:pt idx="2681">
                        <c:v>2016-06-15 17:11</c:v>
                      </c:pt>
                      <c:pt idx="2682">
                        <c:v>2016-06-15 17:11</c:v>
                      </c:pt>
                      <c:pt idx="2683">
                        <c:v>2016-06-15 17:11</c:v>
                      </c:pt>
                      <c:pt idx="2684">
                        <c:v>2016-06-15 17:11</c:v>
                      </c:pt>
                      <c:pt idx="2685">
                        <c:v>2016-06-15 17:11</c:v>
                      </c:pt>
                      <c:pt idx="2686">
                        <c:v>2016-06-15 17:11</c:v>
                      </c:pt>
                      <c:pt idx="2687">
                        <c:v>2016-06-15 17:11</c:v>
                      </c:pt>
                      <c:pt idx="2688">
                        <c:v>2016-06-15 17:11</c:v>
                      </c:pt>
                      <c:pt idx="2689">
                        <c:v>2016-06-15 17:11</c:v>
                      </c:pt>
                      <c:pt idx="2690">
                        <c:v>2016-06-15 17:11</c:v>
                      </c:pt>
                      <c:pt idx="2691">
                        <c:v>2016-06-15 17:11</c:v>
                      </c:pt>
                      <c:pt idx="2692">
                        <c:v>2016-06-15 17:11</c:v>
                      </c:pt>
                      <c:pt idx="2693">
                        <c:v>2016-06-15 17:11</c:v>
                      </c:pt>
                      <c:pt idx="2694">
                        <c:v>2016-06-15 17:11</c:v>
                      </c:pt>
                      <c:pt idx="2695">
                        <c:v>2016-06-15 17:11</c:v>
                      </c:pt>
                      <c:pt idx="2696">
                        <c:v>2016-06-15 17:11</c:v>
                      </c:pt>
                      <c:pt idx="2697">
                        <c:v>2016-06-15 17:11</c:v>
                      </c:pt>
                      <c:pt idx="2698">
                        <c:v>2016-06-15 17:11</c:v>
                      </c:pt>
                      <c:pt idx="2699">
                        <c:v>2016-06-15 17:11</c:v>
                      </c:pt>
                      <c:pt idx="2700">
                        <c:v>2016-06-15 17:11</c:v>
                      </c:pt>
                      <c:pt idx="2701">
                        <c:v>2016-06-15 17:11</c:v>
                      </c:pt>
                      <c:pt idx="2702">
                        <c:v>2016-06-15 17:11</c:v>
                      </c:pt>
                      <c:pt idx="2703">
                        <c:v>2016-06-15 17:11</c:v>
                      </c:pt>
                      <c:pt idx="2704">
                        <c:v>2016-06-15 17:11</c:v>
                      </c:pt>
                      <c:pt idx="2705">
                        <c:v>2016-06-15 17:11</c:v>
                      </c:pt>
                      <c:pt idx="2706">
                        <c:v>2016-06-15 17:11</c:v>
                      </c:pt>
                      <c:pt idx="2707">
                        <c:v>2016-06-15 17:11</c:v>
                      </c:pt>
                      <c:pt idx="2708">
                        <c:v>2016-06-15 17:11</c:v>
                      </c:pt>
                      <c:pt idx="2709">
                        <c:v>2016-06-15 17:11</c:v>
                      </c:pt>
                      <c:pt idx="2710">
                        <c:v>2016-06-15 17:11</c:v>
                      </c:pt>
                      <c:pt idx="2711">
                        <c:v>2016-06-15 17:11</c:v>
                      </c:pt>
                      <c:pt idx="2712">
                        <c:v>2016-06-15 17:11</c:v>
                      </c:pt>
                      <c:pt idx="2713">
                        <c:v>2016-06-15 17:11</c:v>
                      </c:pt>
                      <c:pt idx="2714">
                        <c:v>2016-06-15 17:11</c:v>
                      </c:pt>
                      <c:pt idx="2715">
                        <c:v>2016-06-15 17:11</c:v>
                      </c:pt>
                      <c:pt idx="2716">
                        <c:v>2016-06-15 17:12</c:v>
                      </c:pt>
                      <c:pt idx="2717">
                        <c:v>2016-06-15 17:12</c:v>
                      </c:pt>
                      <c:pt idx="2718">
                        <c:v>2016-06-15 17:12</c:v>
                      </c:pt>
                      <c:pt idx="2719">
                        <c:v>2016-06-15 17:12</c:v>
                      </c:pt>
                      <c:pt idx="2720">
                        <c:v>2016-06-15 17:12</c:v>
                      </c:pt>
                      <c:pt idx="2721">
                        <c:v>2016-06-15 17:12</c:v>
                      </c:pt>
                      <c:pt idx="2722">
                        <c:v>2016-06-15 17:12</c:v>
                      </c:pt>
                      <c:pt idx="2723">
                        <c:v>2016-06-15 17:12</c:v>
                      </c:pt>
                      <c:pt idx="2724">
                        <c:v>2016-06-15 17:12</c:v>
                      </c:pt>
                      <c:pt idx="2725">
                        <c:v>2016-06-15 17:12</c:v>
                      </c:pt>
                      <c:pt idx="2726">
                        <c:v>2016-06-15 17:12</c:v>
                      </c:pt>
                      <c:pt idx="2727">
                        <c:v>2016-06-15 17:12</c:v>
                      </c:pt>
                      <c:pt idx="2728">
                        <c:v>2016-06-15 17:12</c:v>
                      </c:pt>
                      <c:pt idx="2729">
                        <c:v>2016-06-15 17:12</c:v>
                      </c:pt>
                      <c:pt idx="2730">
                        <c:v>2016-06-15 17:12</c:v>
                      </c:pt>
                      <c:pt idx="2731">
                        <c:v>2016-06-15 17:12</c:v>
                      </c:pt>
                      <c:pt idx="2732">
                        <c:v>2016-06-15 17:12</c:v>
                      </c:pt>
                      <c:pt idx="2733">
                        <c:v>2016-06-15 17:12</c:v>
                      </c:pt>
                      <c:pt idx="2734">
                        <c:v>2016-06-15 17:12</c:v>
                      </c:pt>
                      <c:pt idx="2735">
                        <c:v>2016-06-15 17:12</c:v>
                      </c:pt>
                      <c:pt idx="2736">
                        <c:v>2016-06-15 17:12</c:v>
                      </c:pt>
                      <c:pt idx="2737">
                        <c:v>2016-06-15 17:12</c:v>
                      </c:pt>
                      <c:pt idx="2738">
                        <c:v>2016-06-15 17:12</c:v>
                      </c:pt>
                      <c:pt idx="2739">
                        <c:v>2016-06-15 17:12</c:v>
                      </c:pt>
                      <c:pt idx="2740">
                        <c:v>2016-06-15 17:12</c:v>
                      </c:pt>
                      <c:pt idx="2741">
                        <c:v>2016-06-15 17:12</c:v>
                      </c:pt>
                      <c:pt idx="2742">
                        <c:v>2016-06-15 17:12</c:v>
                      </c:pt>
                      <c:pt idx="2743">
                        <c:v>2016-06-15 17:12</c:v>
                      </c:pt>
                      <c:pt idx="2744">
                        <c:v>2016-06-15 17:12</c:v>
                      </c:pt>
                      <c:pt idx="2745">
                        <c:v>2016-06-15 17:12</c:v>
                      </c:pt>
                      <c:pt idx="2746">
                        <c:v>2016-06-15 17:12</c:v>
                      </c:pt>
                      <c:pt idx="2747">
                        <c:v>2016-06-15 17:12</c:v>
                      </c:pt>
                      <c:pt idx="2748">
                        <c:v>2016-06-15 17:12</c:v>
                      </c:pt>
                      <c:pt idx="2749">
                        <c:v>2016-06-15 17:12</c:v>
                      </c:pt>
                      <c:pt idx="2750">
                        <c:v>2016-06-15 17:12</c:v>
                      </c:pt>
                      <c:pt idx="2751">
                        <c:v>2016-06-15 17:12</c:v>
                      </c:pt>
                      <c:pt idx="2752">
                        <c:v>2016-06-15 17:12</c:v>
                      </c:pt>
                      <c:pt idx="2753">
                        <c:v>2016-06-15 17:12</c:v>
                      </c:pt>
                      <c:pt idx="2754">
                        <c:v>2016-06-15 17:12</c:v>
                      </c:pt>
                      <c:pt idx="2755">
                        <c:v>2016-06-15 17:12</c:v>
                      </c:pt>
                      <c:pt idx="2756">
                        <c:v>2016-06-15 17:12</c:v>
                      </c:pt>
                      <c:pt idx="2757">
                        <c:v>2016-06-15 17:12</c:v>
                      </c:pt>
                      <c:pt idx="2758">
                        <c:v>2016-06-15 17:12</c:v>
                      </c:pt>
                      <c:pt idx="2759">
                        <c:v>2016-06-15 17:12</c:v>
                      </c:pt>
                      <c:pt idx="2760">
                        <c:v>2016-06-15 17:12</c:v>
                      </c:pt>
                      <c:pt idx="2761">
                        <c:v>2016-06-15 17:12</c:v>
                      </c:pt>
                      <c:pt idx="2762">
                        <c:v>2016-06-15 17:12</c:v>
                      </c:pt>
                      <c:pt idx="2763">
                        <c:v>2016-06-15 17:12</c:v>
                      </c:pt>
                      <c:pt idx="2764">
                        <c:v>2016-06-15 17:12</c:v>
                      </c:pt>
                      <c:pt idx="2765">
                        <c:v>2016-06-15 17:12</c:v>
                      </c:pt>
                      <c:pt idx="2766">
                        <c:v>2016-06-15 17:12</c:v>
                      </c:pt>
                      <c:pt idx="2767">
                        <c:v>2016-06-15 17:12</c:v>
                      </c:pt>
                      <c:pt idx="2768">
                        <c:v>2016-06-15 17:12</c:v>
                      </c:pt>
                      <c:pt idx="2769">
                        <c:v>2016-06-15 17:12</c:v>
                      </c:pt>
                      <c:pt idx="2770">
                        <c:v>2016-06-15 17:12</c:v>
                      </c:pt>
                      <c:pt idx="2771">
                        <c:v>2016-06-15 17:12</c:v>
                      </c:pt>
                      <c:pt idx="2772">
                        <c:v>2016-06-15 17:12</c:v>
                      </c:pt>
                      <c:pt idx="2773">
                        <c:v>2016-06-15 17:13</c:v>
                      </c:pt>
                      <c:pt idx="2774">
                        <c:v>2016-06-15 17:13</c:v>
                      </c:pt>
                      <c:pt idx="2775">
                        <c:v>2016-06-15 17:13</c:v>
                      </c:pt>
                      <c:pt idx="2776">
                        <c:v>2016-06-15 17:13</c:v>
                      </c:pt>
                      <c:pt idx="2777">
                        <c:v>2016-06-15 17:13</c:v>
                      </c:pt>
                      <c:pt idx="2778">
                        <c:v>2016-06-15 17:13</c:v>
                      </c:pt>
                      <c:pt idx="2779">
                        <c:v>2016-06-15 17:13</c:v>
                      </c:pt>
                      <c:pt idx="2780">
                        <c:v>2016-06-15 17:13</c:v>
                      </c:pt>
                      <c:pt idx="2781">
                        <c:v>2016-06-15 17:13</c:v>
                      </c:pt>
                      <c:pt idx="2782">
                        <c:v>2016-06-15 17:13</c:v>
                      </c:pt>
                      <c:pt idx="2783">
                        <c:v>2016-06-15 17:13</c:v>
                      </c:pt>
                      <c:pt idx="2784">
                        <c:v>2016-06-15 17:13</c:v>
                      </c:pt>
                      <c:pt idx="2785">
                        <c:v>2016-06-15 17:13</c:v>
                      </c:pt>
                      <c:pt idx="2786">
                        <c:v>2016-06-15 17:13</c:v>
                      </c:pt>
                      <c:pt idx="2787">
                        <c:v>2016-06-15 17:13</c:v>
                      </c:pt>
                      <c:pt idx="2788">
                        <c:v>2016-06-15 17:13</c:v>
                      </c:pt>
                      <c:pt idx="2789">
                        <c:v>2016-06-15 17:13</c:v>
                      </c:pt>
                      <c:pt idx="2790">
                        <c:v>2016-06-15 17:13</c:v>
                      </c:pt>
                      <c:pt idx="2791">
                        <c:v>2016-06-15 17:13</c:v>
                      </c:pt>
                      <c:pt idx="2792">
                        <c:v>2016-06-15 17:13</c:v>
                      </c:pt>
                      <c:pt idx="2793">
                        <c:v>2016-06-15 17:13</c:v>
                      </c:pt>
                      <c:pt idx="2794">
                        <c:v>2016-06-15 17:13</c:v>
                      </c:pt>
                      <c:pt idx="2795">
                        <c:v>2016-06-15 17:13</c:v>
                      </c:pt>
                      <c:pt idx="2796">
                        <c:v>2016-06-15 17:13</c:v>
                      </c:pt>
                      <c:pt idx="2797">
                        <c:v>2016-06-15 17:13</c:v>
                      </c:pt>
                      <c:pt idx="2798">
                        <c:v>2016-06-15 17:13</c:v>
                      </c:pt>
                      <c:pt idx="2799">
                        <c:v>2016-06-15 17:13</c:v>
                      </c:pt>
                      <c:pt idx="2800">
                        <c:v>2016-06-15 17:13</c:v>
                      </c:pt>
                      <c:pt idx="2801">
                        <c:v>2016-06-15 17:13</c:v>
                      </c:pt>
                      <c:pt idx="2802">
                        <c:v>2016-06-15 17:13</c:v>
                      </c:pt>
                      <c:pt idx="2803">
                        <c:v>2016-06-15 17:13</c:v>
                      </c:pt>
                      <c:pt idx="2804">
                        <c:v>2016-06-15 17:13</c:v>
                      </c:pt>
                      <c:pt idx="2805">
                        <c:v>2016-06-15 17:13</c:v>
                      </c:pt>
                      <c:pt idx="2806">
                        <c:v>2016-06-15 17:13</c:v>
                      </c:pt>
                      <c:pt idx="2807">
                        <c:v>2016-06-15 17:13</c:v>
                      </c:pt>
                      <c:pt idx="2808">
                        <c:v>2016-06-15 17:13</c:v>
                      </c:pt>
                      <c:pt idx="2809">
                        <c:v>2016-06-15 17:13</c:v>
                      </c:pt>
                      <c:pt idx="2810">
                        <c:v>2016-06-15 17:13</c:v>
                      </c:pt>
                      <c:pt idx="2811">
                        <c:v>2016-06-15 17:13</c:v>
                      </c:pt>
                      <c:pt idx="2812">
                        <c:v>2016-06-15 17:13</c:v>
                      </c:pt>
                      <c:pt idx="2813">
                        <c:v>2016-06-15 17:13</c:v>
                      </c:pt>
                      <c:pt idx="2814">
                        <c:v>2016-06-15 17:13</c:v>
                      </c:pt>
                      <c:pt idx="2815">
                        <c:v>2016-06-15 17:13</c:v>
                      </c:pt>
                      <c:pt idx="2816">
                        <c:v>2016-06-15 17:13</c:v>
                      </c:pt>
                      <c:pt idx="2817">
                        <c:v>2016-06-15 17:13</c:v>
                      </c:pt>
                      <c:pt idx="2818">
                        <c:v>2016-06-15 17:13</c:v>
                      </c:pt>
                      <c:pt idx="2819">
                        <c:v>2016-06-15 17:13</c:v>
                      </c:pt>
                      <c:pt idx="2820">
                        <c:v>2016-06-15 17:13</c:v>
                      </c:pt>
                      <c:pt idx="2821">
                        <c:v>2016-06-15 17:13</c:v>
                      </c:pt>
                      <c:pt idx="2822">
                        <c:v>2016-06-15 17:13</c:v>
                      </c:pt>
                      <c:pt idx="2823">
                        <c:v>2016-06-15 17:13</c:v>
                      </c:pt>
                      <c:pt idx="2824">
                        <c:v>2016-06-15 17:13</c:v>
                      </c:pt>
                      <c:pt idx="2825">
                        <c:v>2016-06-15 17:13</c:v>
                      </c:pt>
                      <c:pt idx="2826">
                        <c:v>2016-06-15 17:13</c:v>
                      </c:pt>
                      <c:pt idx="2827">
                        <c:v>2016-06-15 17:13</c:v>
                      </c:pt>
                      <c:pt idx="2828">
                        <c:v>2016-06-15 17:13</c:v>
                      </c:pt>
                      <c:pt idx="2829">
                        <c:v>2016-06-15 17:13</c:v>
                      </c:pt>
                      <c:pt idx="2830">
                        <c:v>2016-06-15 17:14</c:v>
                      </c:pt>
                      <c:pt idx="2831">
                        <c:v>2016-06-15 17:14</c:v>
                      </c:pt>
                      <c:pt idx="2832">
                        <c:v>2016-06-15 17:14</c:v>
                      </c:pt>
                      <c:pt idx="2833">
                        <c:v>2016-06-15 17:14</c:v>
                      </c:pt>
                      <c:pt idx="2834">
                        <c:v>2016-06-15 17:14</c:v>
                      </c:pt>
                      <c:pt idx="2835">
                        <c:v>2016-06-15 17:14</c:v>
                      </c:pt>
                      <c:pt idx="2836">
                        <c:v>2016-06-15 17:14</c:v>
                      </c:pt>
                      <c:pt idx="2837">
                        <c:v>2016-06-15 17:14</c:v>
                      </c:pt>
                      <c:pt idx="2838">
                        <c:v>2016-06-15 17:14</c:v>
                      </c:pt>
                      <c:pt idx="2839">
                        <c:v>2016-06-15 17:14</c:v>
                      </c:pt>
                      <c:pt idx="2840">
                        <c:v>2016-06-15 17:14</c:v>
                      </c:pt>
                      <c:pt idx="2841">
                        <c:v>2016-06-15 17:14</c:v>
                      </c:pt>
                      <c:pt idx="2842">
                        <c:v>2016-06-15 17:14</c:v>
                      </c:pt>
                      <c:pt idx="2843">
                        <c:v>2016-06-15 17:14</c:v>
                      </c:pt>
                      <c:pt idx="2844">
                        <c:v>2016-06-15 17:14</c:v>
                      </c:pt>
                      <c:pt idx="2845">
                        <c:v>2016-06-15 17:14</c:v>
                      </c:pt>
                      <c:pt idx="2846">
                        <c:v>2016-06-15 17:14</c:v>
                      </c:pt>
                      <c:pt idx="2847">
                        <c:v>2016-06-15 17:14</c:v>
                      </c:pt>
                      <c:pt idx="2848">
                        <c:v>2016-06-15 17:14</c:v>
                      </c:pt>
                      <c:pt idx="2849">
                        <c:v>2016-06-15 17:14</c:v>
                      </c:pt>
                      <c:pt idx="2850">
                        <c:v>2016-06-15 17:14</c:v>
                      </c:pt>
                      <c:pt idx="2851">
                        <c:v>2016-06-15 17:14</c:v>
                      </c:pt>
                      <c:pt idx="2852">
                        <c:v>2016-06-15 17:14</c:v>
                      </c:pt>
                      <c:pt idx="2853">
                        <c:v>2016-06-15 17:14</c:v>
                      </c:pt>
                      <c:pt idx="2854">
                        <c:v>2016-06-15 17:14</c:v>
                      </c:pt>
                      <c:pt idx="2855">
                        <c:v>2016-06-15 17:14</c:v>
                      </c:pt>
                      <c:pt idx="2856">
                        <c:v>2016-06-15 17:14</c:v>
                      </c:pt>
                      <c:pt idx="2857">
                        <c:v>2016-06-15 17:14</c:v>
                      </c:pt>
                      <c:pt idx="2858">
                        <c:v>2016-06-15 17:14</c:v>
                      </c:pt>
                      <c:pt idx="2859">
                        <c:v>2016-06-15 17:14</c:v>
                      </c:pt>
                      <c:pt idx="2860">
                        <c:v>2016-06-15 17:14</c:v>
                      </c:pt>
                      <c:pt idx="2861">
                        <c:v>2016-06-15 17:14</c:v>
                      </c:pt>
                      <c:pt idx="2862">
                        <c:v>2016-06-15 17:14</c:v>
                      </c:pt>
                      <c:pt idx="2863">
                        <c:v>2016-06-15 17:14</c:v>
                      </c:pt>
                      <c:pt idx="2864">
                        <c:v>2016-06-15 17:14</c:v>
                      </c:pt>
                      <c:pt idx="2865">
                        <c:v>2016-06-15 17:14</c:v>
                      </c:pt>
                      <c:pt idx="2866">
                        <c:v>2016-06-15 17:14</c:v>
                      </c:pt>
                      <c:pt idx="2867">
                        <c:v>2016-06-15 17:14</c:v>
                      </c:pt>
                      <c:pt idx="2868">
                        <c:v>2016-06-15 17:14</c:v>
                      </c:pt>
                      <c:pt idx="2869">
                        <c:v>2016-06-15 17:14</c:v>
                      </c:pt>
                      <c:pt idx="2870">
                        <c:v>2016-06-15 17:14</c:v>
                      </c:pt>
                      <c:pt idx="2871">
                        <c:v>2016-06-15 17:14</c:v>
                      </c:pt>
                      <c:pt idx="2872">
                        <c:v>2016-06-15 17:14</c:v>
                      </c:pt>
                      <c:pt idx="2873">
                        <c:v>2016-06-15 17:14</c:v>
                      </c:pt>
                      <c:pt idx="2874">
                        <c:v>2016-06-15 17:14</c:v>
                      </c:pt>
                      <c:pt idx="2875">
                        <c:v>2016-06-15 17:14</c:v>
                      </c:pt>
                      <c:pt idx="2876">
                        <c:v>2016-06-15 17:14</c:v>
                      </c:pt>
                      <c:pt idx="2877">
                        <c:v>2016-06-15 17:14</c:v>
                      </c:pt>
                      <c:pt idx="2878">
                        <c:v>2016-06-15 17:14</c:v>
                      </c:pt>
                      <c:pt idx="2879">
                        <c:v>2016-06-15 17:14</c:v>
                      </c:pt>
                      <c:pt idx="2880">
                        <c:v>2016-06-15 17:14</c:v>
                      </c:pt>
                      <c:pt idx="2881">
                        <c:v>2016-06-15 17:14</c:v>
                      </c:pt>
                      <c:pt idx="2882">
                        <c:v>2016-06-15 17:14</c:v>
                      </c:pt>
                      <c:pt idx="2883">
                        <c:v>2016-06-15 17:14</c:v>
                      </c:pt>
                      <c:pt idx="2884">
                        <c:v>2016-06-15 17:14</c:v>
                      </c:pt>
                      <c:pt idx="2885">
                        <c:v>2016-06-15 17:14</c:v>
                      </c:pt>
                      <c:pt idx="2886">
                        <c:v>2016-06-15 17:14</c:v>
                      </c:pt>
                      <c:pt idx="2887">
                        <c:v>2016-06-15 17:14</c:v>
                      </c:pt>
                      <c:pt idx="2888">
                        <c:v>2016-06-15 17:14</c:v>
                      </c:pt>
                      <c:pt idx="2889">
                        <c:v>2016-06-15 17:15</c:v>
                      </c:pt>
                      <c:pt idx="2890">
                        <c:v>2016-06-15 17:15</c:v>
                      </c:pt>
                      <c:pt idx="2891">
                        <c:v>2016-06-15 17:15</c:v>
                      </c:pt>
                      <c:pt idx="2892">
                        <c:v>2016-06-15 17:15</c:v>
                      </c:pt>
                      <c:pt idx="2893">
                        <c:v>2016-06-15 17:15</c:v>
                      </c:pt>
                      <c:pt idx="2894">
                        <c:v>2016-06-15 17:15</c:v>
                      </c:pt>
                      <c:pt idx="2895">
                        <c:v>2016-06-15 17:15</c:v>
                      </c:pt>
                      <c:pt idx="2896">
                        <c:v>2016-06-15 17:15</c:v>
                      </c:pt>
                      <c:pt idx="2897">
                        <c:v>2016-06-15 17:15</c:v>
                      </c:pt>
                      <c:pt idx="2898">
                        <c:v>2016-06-15 17:15</c:v>
                      </c:pt>
                      <c:pt idx="2899">
                        <c:v>2016-06-15 17:15</c:v>
                      </c:pt>
                      <c:pt idx="2900">
                        <c:v>2016-06-15 17:15</c:v>
                      </c:pt>
                      <c:pt idx="2901">
                        <c:v>2016-06-15 17:15</c:v>
                      </c:pt>
                      <c:pt idx="2902">
                        <c:v>2016-06-15 17:15</c:v>
                      </c:pt>
                      <c:pt idx="2903">
                        <c:v>2016-06-15 17:15</c:v>
                      </c:pt>
                      <c:pt idx="2904">
                        <c:v>2016-06-15 17:15</c:v>
                      </c:pt>
                      <c:pt idx="2905">
                        <c:v>2016-06-15 17:15</c:v>
                      </c:pt>
                      <c:pt idx="2906">
                        <c:v>2016-06-15 17:15</c:v>
                      </c:pt>
                      <c:pt idx="2907">
                        <c:v>2016-06-15 17:15</c:v>
                      </c:pt>
                      <c:pt idx="2908">
                        <c:v>2016-06-15 17:15</c:v>
                      </c:pt>
                      <c:pt idx="2909">
                        <c:v>2016-06-15 17:15</c:v>
                      </c:pt>
                      <c:pt idx="2910">
                        <c:v>2016-06-15 17:15</c:v>
                      </c:pt>
                      <c:pt idx="2911">
                        <c:v>2016-06-15 17:15</c:v>
                      </c:pt>
                      <c:pt idx="2912">
                        <c:v>2016-06-15 17:15</c:v>
                      </c:pt>
                      <c:pt idx="2913">
                        <c:v>2016-06-15 17:15</c:v>
                      </c:pt>
                      <c:pt idx="2914">
                        <c:v>2016-06-15 17:15</c:v>
                      </c:pt>
                      <c:pt idx="2915">
                        <c:v>2016-06-15 17:15</c:v>
                      </c:pt>
                      <c:pt idx="2916">
                        <c:v>2016-06-15 17:15</c:v>
                      </c:pt>
                      <c:pt idx="2917">
                        <c:v>2016-06-15 17:15</c:v>
                      </c:pt>
                      <c:pt idx="2918">
                        <c:v>2016-06-15 17:15</c:v>
                      </c:pt>
                      <c:pt idx="2919">
                        <c:v>2016-06-15 17:15</c:v>
                      </c:pt>
                      <c:pt idx="2920">
                        <c:v>2016-06-15 17:15</c:v>
                      </c:pt>
                      <c:pt idx="2921">
                        <c:v>2016-06-15 17:15</c:v>
                      </c:pt>
                      <c:pt idx="2922">
                        <c:v>2016-06-15 17:15</c:v>
                      </c:pt>
                      <c:pt idx="2923">
                        <c:v>2016-06-15 17:15</c:v>
                      </c:pt>
                      <c:pt idx="2924">
                        <c:v>2016-06-15 17:15</c:v>
                      </c:pt>
                      <c:pt idx="2925">
                        <c:v>2016-06-15 17:15</c:v>
                      </c:pt>
                      <c:pt idx="2926">
                        <c:v>2016-06-15 17:15</c:v>
                      </c:pt>
                      <c:pt idx="2927">
                        <c:v>2016-06-15 17:15</c:v>
                      </c:pt>
                      <c:pt idx="2928">
                        <c:v>2016-06-15 17:15</c:v>
                      </c:pt>
                      <c:pt idx="2929">
                        <c:v>2016-06-15 17:15</c:v>
                      </c:pt>
                      <c:pt idx="2930">
                        <c:v>2016-06-15 17:15</c:v>
                      </c:pt>
                      <c:pt idx="2931">
                        <c:v>2016-06-15 17:15</c:v>
                      </c:pt>
                      <c:pt idx="2932">
                        <c:v>2016-06-15 17:15</c:v>
                      </c:pt>
                      <c:pt idx="2933">
                        <c:v>2016-06-15 17:15</c:v>
                      </c:pt>
                      <c:pt idx="2934">
                        <c:v>2016-06-15 17:15</c:v>
                      </c:pt>
                      <c:pt idx="2935">
                        <c:v>2016-06-15 17:15</c:v>
                      </c:pt>
                      <c:pt idx="2936">
                        <c:v>2016-06-15 17:15</c:v>
                      </c:pt>
                      <c:pt idx="2937">
                        <c:v>2016-06-15 17:15</c:v>
                      </c:pt>
                      <c:pt idx="2938">
                        <c:v>2016-06-15 17:15</c:v>
                      </c:pt>
                      <c:pt idx="2939">
                        <c:v>2016-06-15 17:15</c:v>
                      </c:pt>
                      <c:pt idx="2940">
                        <c:v>2016-06-15 17:15</c:v>
                      </c:pt>
                      <c:pt idx="2941">
                        <c:v>2016-06-15 17:15</c:v>
                      </c:pt>
                      <c:pt idx="2942">
                        <c:v>2016-06-15 17:15</c:v>
                      </c:pt>
                      <c:pt idx="2943">
                        <c:v>2016-06-15 17:15</c:v>
                      </c:pt>
                      <c:pt idx="2944">
                        <c:v>2016-06-15 17:15</c:v>
                      </c:pt>
                      <c:pt idx="2945">
                        <c:v>2016-06-15 17:15</c:v>
                      </c:pt>
                      <c:pt idx="2946">
                        <c:v>2016-06-15 17:15</c:v>
                      </c:pt>
                      <c:pt idx="2947">
                        <c:v>2016-06-15 17:16</c:v>
                      </c:pt>
                      <c:pt idx="2948">
                        <c:v>2016-06-15 17:16</c:v>
                      </c:pt>
                      <c:pt idx="2949">
                        <c:v>2016-06-15 17:16</c:v>
                      </c:pt>
                      <c:pt idx="2950">
                        <c:v>2016-06-15 17:16</c:v>
                      </c:pt>
                      <c:pt idx="2951">
                        <c:v>2016-06-15 17:16</c:v>
                      </c:pt>
                      <c:pt idx="2952">
                        <c:v>2016-06-15 17:16</c:v>
                      </c:pt>
                      <c:pt idx="2953">
                        <c:v>2016-06-15 17:16</c:v>
                      </c:pt>
                      <c:pt idx="2954">
                        <c:v>2016-06-15 17:16</c:v>
                      </c:pt>
                      <c:pt idx="2955">
                        <c:v>2016-06-15 17:16</c:v>
                      </c:pt>
                      <c:pt idx="2956">
                        <c:v>2016-06-15 17:16</c:v>
                      </c:pt>
                      <c:pt idx="2957">
                        <c:v>2016-06-15 17:16</c:v>
                      </c:pt>
                      <c:pt idx="2958">
                        <c:v>2016-06-15 17:16</c:v>
                      </c:pt>
                      <c:pt idx="2959">
                        <c:v>2016-06-15 17:16</c:v>
                      </c:pt>
                      <c:pt idx="2960">
                        <c:v>2016-06-15 17:16</c:v>
                      </c:pt>
                      <c:pt idx="2961">
                        <c:v>2016-06-15 17:16</c:v>
                      </c:pt>
                      <c:pt idx="2962">
                        <c:v>2016-06-15 17:16</c:v>
                      </c:pt>
                      <c:pt idx="2963">
                        <c:v>2016-06-15 17:16</c:v>
                      </c:pt>
                      <c:pt idx="2964">
                        <c:v>2016-06-15 17:16</c:v>
                      </c:pt>
                      <c:pt idx="2965">
                        <c:v>2016-06-15 17:16</c:v>
                      </c:pt>
                      <c:pt idx="2966">
                        <c:v>2016-06-15 17:16</c:v>
                      </c:pt>
                      <c:pt idx="2967">
                        <c:v>2016-06-15 17:16</c:v>
                      </c:pt>
                      <c:pt idx="2968">
                        <c:v>2016-06-15 17:16</c:v>
                      </c:pt>
                      <c:pt idx="2969">
                        <c:v>2016-06-15 17:16</c:v>
                      </c:pt>
                      <c:pt idx="2970">
                        <c:v>2016-06-15 17:16</c:v>
                      </c:pt>
                      <c:pt idx="2971">
                        <c:v>2016-06-15 17:16</c:v>
                      </c:pt>
                      <c:pt idx="2972">
                        <c:v>2016-06-15 17:16</c:v>
                      </c:pt>
                      <c:pt idx="2973">
                        <c:v>2016-06-15 17:16</c:v>
                      </c:pt>
                      <c:pt idx="2974">
                        <c:v>2016-06-15 17:16</c:v>
                      </c:pt>
                      <c:pt idx="2975">
                        <c:v>2016-06-15 17:16</c:v>
                      </c:pt>
                      <c:pt idx="2976">
                        <c:v>2016-06-15 17:16</c:v>
                      </c:pt>
                      <c:pt idx="2977">
                        <c:v>2016-06-15 17:16</c:v>
                      </c:pt>
                      <c:pt idx="2978">
                        <c:v>2016-06-15 17:16</c:v>
                      </c:pt>
                      <c:pt idx="2979">
                        <c:v>2016-06-15 17:16</c:v>
                      </c:pt>
                      <c:pt idx="2980">
                        <c:v>2016-06-15 17:16</c:v>
                      </c:pt>
                      <c:pt idx="2981">
                        <c:v>2016-06-15 17:16</c:v>
                      </c:pt>
                      <c:pt idx="2982">
                        <c:v>2016-06-15 17:16</c:v>
                      </c:pt>
                      <c:pt idx="2983">
                        <c:v>2016-06-15 17:16</c:v>
                      </c:pt>
                      <c:pt idx="2984">
                        <c:v>2016-06-15 17:16</c:v>
                      </c:pt>
                      <c:pt idx="2985">
                        <c:v>2016-06-15 17:16</c:v>
                      </c:pt>
                      <c:pt idx="2986">
                        <c:v>2016-06-15 17:16</c:v>
                      </c:pt>
                      <c:pt idx="2987">
                        <c:v>2016-06-15 17:16</c:v>
                      </c:pt>
                      <c:pt idx="2988">
                        <c:v>2016-06-15 17:16</c:v>
                      </c:pt>
                      <c:pt idx="2989">
                        <c:v>2016-06-15 17:16</c:v>
                      </c:pt>
                      <c:pt idx="2990">
                        <c:v>2016-06-15 17:16</c:v>
                      </c:pt>
                      <c:pt idx="2991">
                        <c:v>2016-06-15 17:16</c:v>
                      </c:pt>
                      <c:pt idx="2992">
                        <c:v>2016-06-15 17:16</c:v>
                      </c:pt>
                      <c:pt idx="2993">
                        <c:v>2016-06-15 17:16</c:v>
                      </c:pt>
                      <c:pt idx="2994">
                        <c:v>2016-06-15 17:16</c:v>
                      </c:pt>
                      <c:pt idx="2995">
                        <c:v>2016-06-15 17:16</c:v>
                      </c:pt>
                      <c:pt idx="2996">
                        <c:v>2016-06-15 17:16</c:v>
                      </c:pt>
                      <c:pt idx="2997">
                        <c:v>2016-06-15 17:16</c:v>
                      </c:pt>
                      <c:pt idx="2998">
                        <c:v>2016-06-15 17:16</c:v>
                      </c:pt>
                      <c:pt idx="2999">
                        <c:v>2016-06-15 17:16</c:v>
                      </c:pt>
                      <c:pt idx="3000">
                        <c:v>2016-06-15 17:16</c:v>
                      </c:pt>
                      <c:pt idx="3001">
                        <c:v>2016-06-15 17:16</c:v>
                      </c:pt>
                      <c:pt idx="3002">
                        <c:v>2016-06-15 17:16</c:v>
                      </c:pt>
                      <c:pt idx="3003">
                        <c:v>2016-06-15 17:16</c:v>
                      </c:pt>
                      <c:pt idx="3004">
                        <c:v>2016-06-15 17:17</c:v>
                      </c:pt>
                      <c:pt idx="3005">
                        <c:v>2016-06-15 17:17</c:v>
                      </c:pt>
                      <c:pt idx="3006">
                        <c:v>2016-06-15 17:17</c:v>
                      </c:pt>
                      <c:pt idx="3007">
                        <c:v>2016-06-15 17:17</c:v>
                      </c:pt>
                      <c:pt idx="3008">
                        <c:v>2016-06-15 17:17</c:v>
                      </c:pt>
                      <c:pt idx="3009">
                        <c:v>2016-06-15 17:17</c:v>
                      </c:pt>
                      <c:pt idx="3010">
                        <c:v>2016-06-15 17:17</c:v>
                      </c:pt>
                      <c:pt idx="3011">
                        <c:v>2016-06-15 17:17</c:v>
                      </c:pt>
                      <c:pt idx="3012">
                        <c:v>2016-06-15 17:17</c:v>
                      </c:pt>
                      <c:pt idx="3013">
                        <c:v>2016-06-15 17:17</c:v>
                      </c:pt>
                      <c:pt idx="3014">
                        <c:v>2016-06-15 17:17</c:v>
                      </c:pt>
                      <c:pt idx="3015">
                        <c:v>2016-06-15 17:17</c:v>
                      </c:pt>
                      <c:pt idx="3016">
                        <c:v>2016-06-15 17:17</c:v>
                      </c:pt>
                      <c:pt idx="3017">
                        <c:v>2016-06-15 17:17</c:v>
                      </c:pt>
                      <c:pt idx="3018">
                        <c:v>2016-06-15 17:17</c:v>
                      </c:pt>
                      <c:pt idx="3019">
                        <c:v>2016-06-15 17:17</c:v>
                      </c:pt>
                      <c:pt idx="3020">
                        <c:v>2016-06-15 17:17</c:v>
                      </c:pt>
                      <c:pt idx="3021">
                        <c:v>2016-06-15 17:17</c:v>
                      </c:pt>
                      <c:pt idx="3022">
                        <c:v>2016-06-15 17:17</c:v>
                      </c:pt>
                      <c:pt idx="3023">
                        <c:v>2016-06-15 17:17</c:v>
                      </c:pt>
                      <c:pt idx="3024">
                        <c:v>2016-06-15 17:17</c:v>
                      </c:pt>
                      <c:pt idx="3025">
                        <c:v>2016-06-15 17:17</c:v>
                      </c:pt>
                      <c:pt idx="3026">
                        <c:v>2016-06-15 17:17</c:v>
                      </c:pt>
                      <c:pt idx="3027">
                        <c:v>2016-06-15 17:17</c:v>
                      </c:pt>
                      <c:pt idx="3028">
                        <c:v>2016-06-15 17:17</c:v>
                      </c:pt>
                      <c:pt idx="3029">
                        <c:v>2016-06-15 17:17</c:v>
                      </c:pt>
                      <c:pt idx="3030">
                        <c:v>2016-06-15 17:17</c:v>
                      </c:pt>
                      <c:pt idx="3031">
                        <c:v>2016-06-15 17:17</c:v>
                      </c:pt>
                      <c:pt idx="3032">
                        <c:v>2016-06-15 17:17</c:v>
                      </c:pt>
                      <c:pt idx="3033">
                        <c:v>2016-06-15 17:17</c:v>
                      </c:pt>
                      <c:pt idx="3034">
                        <c:v>2016-06-15 17:17</c:v>
                      </c:pt>
                      <c:pt idx="3035">
                        <c:v>2016-06-15 17:17</c:v>
                      </c:pt>
                      <c:pt idx="3036">
                        <c:v>2016-06-15 17:17</c:v>
                      </c:pt>
                      <c:pt idx="3037">
                        <c:v>2016-06-15 17:17</c:v>
                      </c:pt>
                      <c:pt idx="3038">
                        <c:v>2016-06-15 17:17</c:v>
                      </c:pt>
                      <c:pt idx="3039">
                        <c:v>2016-06-15 17:17</c:v>
                      </c:pt>
                      <c:pt idx="3040">
                        <c:v>2016-06-15 17:17</c:v>
                      </c:pt>
                      <c:pt idx="3041">
                        <c:v>2016-06-15 17:17</c:v>
                      </c:pt>
                      <c:pt idx="3042">
                        <c:v>2016-06-15 17:17</c:v>
                      </c:pt>
                      <c:pt idx="3043">
                        <c:v>2016-06-15 17:17</c:v>
                      </c:pt>
                      <c:pt idx="3044">
                        <c:v>2016-06-15 17:17</c:v>
                      </c:pt>
                      <c:pt idx="3045">
                        <c:v>2016-06-15 17:17</c:v>
                      </c:pt>
                      <c:pt idx="3046">
                        <c:v>2016-06-15 17:17</c:v>
                      </c:pt>
                      <c:pt idx="3047">
                        <c:v>2016-06-15 17:17</c:v>
                      </c:pt>
                      <c:pt idx="3048">
                        <c:v>2016-06-15 17:17</c:v>
                      </c:pt>
                      <c:pt idx="3049">
                        <c:v>2016-06-15 17:17</c:v>
                      </c:pt>
                      <c:pt idx="3050">
                        <c:v>2016-06-15 17:17</c:v>
                      </c:pt>
                      <c:pt idx="3051">
                        <c:v>2016-06-15 17:17</c:v>
                      </c:pt>
                      <c:pt idx="3052">
                        <c:v>2016-06-15 17:17</c:v>
                      </c:pt>
                      <c:pt idx="3053">
                        <c:v>2016-06-15 17:17</c:v>
                      </c:pt>
                      <c:pt idx="3054">
                        <c:v>2016-06-15 17:17</c:v>
                      </c:pt>
                      <c:pt idx="3055">
                        <c:v>2016-06-15 17:17</c:v>
                      </c:pt>
                      <c:pt idx="3056">
                        <c:v>2016-06-15 17:17</c:v>
                      </c:pt>
                      <c:pt idx="3057">
                        <c:v>2016-06-15 17:17</c:v>
                      </c:pt>
                      <c:pt idx="3058">
                        <c:v>2016-06-15 17:17</c:v>
                      </c:pt>
                      <c:pt idx="3059">
                        <c:v>2016-06-15 17:17</c:v>
                      </c:pt>
                      <c:pt idx="3060">
                        <c:v>2016-06-15 17:17</c:v>
                      </c:pt>
                      <c:pt idx="3061">
                        <c:v>2016-06-15 17:17</c:v>
                      </c:pt>
                      <c:pt idx="3062">
                        <c:v>2016-06-15 17:18</c:v>
                      </c:pt>
                      <c:pt idx="3063">
                        <c:v>2016-06-15 17:18</c:v>
                      </c:pt>
                      <c:pt idx="3064">
                        <c:v>2016-06-15 17:18</c:v>
                      </c:pt>
                      <c:pt idx="3065">
                        <c:v>2016-06-15 17:18</c:v>
                      </c:pt>
                      <c:pt idx="3066">
                        <c:v>2016-06-15 17:18</c:v>
                      </c:pt>
                      <c:pt idx="3067">
                        <c:v>2016-06-15 17:18</c:v>
                      </c:pt>
                      <c:pt idx="3068">
                        <c:v>2016-06-15 17:18</c:v>
                      </c:pt>
                      <c:pt idx="3069">
                        <c:v>2016-06-15 17:18</c:v>
                      </c:pt>
                      <c:pt idx="3070">
                        <c:v>2016-06-15 17:18</c:v>
                      </c:pt>
                      <c:pt idx="3071">
                        <c:v>2016-06-15 17:18</c:v>
                      </c:pt>
                      <c:pt idx="3072">
                        <c:v>2016-06-15 17:18</c:v>
                      </c:pt>
                      <c:pt idx="3073">
                        <c:v>2016-06-15 17:18</c:v>
                      </c:pt>
                      <c:pt idx="3074">
                        <c:v>2016-06-15 17:18</c:v>
                      </c:pt>
                      <c:pt idx="3075">
                        <c:v>2016-06-15 17:18</c:v>
                      </c:pt>
                      <c:pt idx="3076">
                        <c:v>2016-06-15 17:18</c:v>
                      </c:pt>
                      <c:pt idx="3077">
                        <c:v>2016-06-15 17:18</c:v>
                      </c:pt>
                      <c:pt idx="3078">
                        <c:v>2016-06-15 17:18</c:v>
                      </c:pt>
                      <c:pt idx="3079">
                        <c:v>2016-06-15 17:18</c:v>
                      </c:pt>
                      <c:pt idx="3080">
                        <c:v>2016-06-15 17:18</c:v>
                      </c:pt>
                      <c:pt idx="3081">
                        <c:v>2016-06-15 17:18</c:v>
                      </c:pt>
                      <c:pt idx="3082">
                        <c:v>2016-06-15 17:18</c:v>
                      </c:pt>
                      <c:pt idx="3083">
                        <c:v>2016-06-15 17:18</c:v>
                      </c:pt>
                      <c:pt idx="3084">
                        <c:v>2016-06-15 17:18</c:v>
                      </c:pt>
                      <c:pt idx="3085">
                        <c:v>2016-06-15 17:18</c:v>
                      </c:pt>
                      <c:pt idx="3086">
                        <c:v>2016-06-15 17:18</c:v>
                      </c:pt>
                      <c:pt idx="3087">
                        <c:v>2016-06-15 17:18</c:v>
                      </c:pt>
                      <c:pt idx="3088">
                        <c:v>2016-06-15 17:18</c:v>
                      </c:pt>
                      <c:pt idx="3089">
                        <c:v>2016-06-15 17:18</c:v>
                      </c:pt>
                      <c:pt idx="3090">
                        <c:v>2016-06-15 17:18</c:v>
                      </c:pt>
                      <c:pt idx="3091">
                        <c:v>2016-06-15 17:18</c:v>
                      </c:pt>
                      <c:pt idx="3092">
                        <c:v>2016-06-15 17:18</c:v>
                      </c:pt>
                      <c:pt idx="3093">
                        <c:v>2016-06-15 17:18</c:v>
                      </c:pt>
                      <c:pt idx="3094">
                        <c:v>2016-06-15 17:18</c:v>
                      </c:pt>
                      <c:pt idx="3095">
                        <c:v>2016-06-15 17:18</c:v>
                      </c:pt>
                      <c:pt idx="3096">
                        <c:v>2016-06-15 17:18</c:v>
                      </c:pt>
                      <c:pt idx="3097">
                        <c:v>2016-06-15 17:18</c:v>
                      </c:pt>
                      <c:pt idx="3098">
                        <c:v>2016-06-15 17:18</c:v>
                      </c:pt>
                      <c:pt idx="3099">
                        <c:v>2016-06-15 17:18</c:v>
                      </c:pt>
                      <c:pt idx="3100">
                        <c:v>2016-06-15 17:18</c:v>
                      </c:pt>
                      <c:pt idx="3101">
                        <c:v>2016-06-15 17:18</c:v>
                      </c:pt>
                      <c:pt idx="3102">
                        <c:v>2016-06-15 17:18</c:v>
                      </c:pt>
                      <c:pt idx="3103">
                        <c:v>2016-06-15 17:18</c:v>
                      </c:pt>
                      <c:pt idx="3104">
                        <c:v>2016-06-15 17:18</c:v>
                      </c:pt>
                      <c:pt idx="3105">
                        <c:v>2016-06-15 17:18</c:v>
                      </c:pt>
                      <c:pt idx="3106">
                        <c:v>2016-06-15 17:18</c:v>
                      </c:pt>
                      <c:pt idx="3107">
                        <c:v>2016-06-15 17:18</c:v>
                      </c:pt>
                      <c:pt idx="3108">
                        <c:v>2016-06-15 17:18</c:v>
                      </c:pt>
                      <c:pt idx="3109">
                        <c:v>2016-06-15 17:18</c:v>
                      </c:pt>
                      <c:pt idx="3110">
                        <c:v>2016-06-15 17:18</c:v>
                      </c:pt>
                      <c:pt idx="3111">
                        <c:v>2016-06-15 17:18</c:v>
                      </c:pt>
                      <c:pt idx="3112">
                        <c:v>2016-06-15 17:18</c:v>
                      </c:pt>
                      <c:pt idx="3113">
                        <c:v>2016-06-15 17:18</c:v>
                      </c:pt>
                      <c:pt idx="3114">
                        <c:v>2016-06-15 17:18</c:v>
                      </c:pt>
                      <c:pt idx="3115">
                        <c:v>2016-06-15 17:18</c:v>
                      </c:pt>
                      <c:pt idx="3116">
                        <c:v>2016-06-15 17:18</c:v>
                      </c:pt>
                      <c:pt idx="3117">
                        <c:v>2016-06-15 17:18</c:v>
                      </c:pt>
                      <c:pt idx="3118">
                        <c:v>2016-06-15 17:18</c:v>
                      </c:pt>
                      <c:pt idx="3119">
                        <c:v>2016-06-15 17:18</c:v>
                      </c:pt>
                      <c:pt idx="3120">
                        <c:v>2016-06-15 17:19</c:v>
                      </c:pt>
                      <c:pt idx="3121">
                        <c:v>2016-06-15 17:19</c:v>
                      </c:pt>
                      <c:pt idx="3122">
                        <c:v>2016-06-15 17:19</c:v>
                      </c:pt>
                      <c:pt idx="3123">
                        <c:v>2016-06-15 17:19</c:v>
                      </c:pt>
                      <c:pt idx="3124">
                        <c:v>2016-06-15 17:19</c:v>
                      </c:pt>
                      <c:pt idx="3125">
                        <c:v>2016-06-15 17:19</c:v>
                      </c:pt>
                      <c:pt idx="3126">
                        <c:v>2016-06-15 17:19</c:v>
                      </c:pt>
                      <c:pt idx="3127">
                        <c:v>2016-06-15 17:19</c:v>
                      </c:pt>
                      <c:pt idx="3128">
                        <c:v>2016-06-15 17:19</c:v>
                      </c:pt>
                      <c:pt idx="3129">
                        <c:v>2016-06-15 17:19</c:v>
                      </c:pt>
                      <c:pt idx="3130">
                        <c:v>2016-06-15 17:19</c:v>
                      </c:pt>
                      <c:pt idx="3131">
                        <c:v>2016-06-15 17:19</c:v>
                      </c:pt>
                      <c:pt idx="3132">
                        <c:v>2016-06-15 17:19</c:v>
                      </c:pt>
                      <c:pt idx="3133">
                        <c:v>2016-06-15 17:19</c:v>
                      </c:pt>
                      <c:pt idx="3134">
                        <c:v>2016-06-15 17:19</c:v>
                      </c:pt>
                      <c:pt idx="3135">
                        <c:v>2016-06-15 17:19</c:v>
                      </c:pt>
                      <c:pt idx="3136">
                        <c:v>2016-06-15 17:19</c:v>
                      </c:pt>
                      <c:pt idx="3137">
                        <c:v>2016-06-15 17:19</c:v>
                      </c:pt>
                      <c:pt idx="3138">
                        <c:v>2016-06-15 17:19</c:v>
                      </c:pt>
                      <c:pt idx="3139">
                        <c:v>2016-06-15 17:19</c:v>
                      </c:pt>
                      <c:pt idx="3140">
                        <c:v>2016-06-15 17:19</c:v>
                      </c:pt>
                      <c:pt idx="3141">
                        <c:v>2016-06-15 17:19</c:v>
                      </c:pt>
                      <c:pt idx="3142">
                        <c:v>2016-06-15 17:19</c:v>
                      </c:pt>
                      <c:pt idx="3143">
                        <c:v>2016-06-15 17:19</c:v>
                      </c:pt>
                      <c:pt idx="3144">
                        <c:v>2016-06-15 17:19</c:v>
                      </c:pt>
                      <c:pt idx="3145">
                        <c:v>2016-06-15 17:19</c:v>
                      </c:pt>
                      <c:pt idx="3146">
                        <c:v>2016-06-15 17:19</c:v>
                      </c:pt>
                      <c:pt idx="3147">
                        <c:v>2016-06-15 17:19</c:v>
                      </c:pt>
                      <c:pt idx="3148">
                        <c:v>2016-06-15 17:19</c:v>
                      </c:pt>
                      <c:pt idx="3149">
                        <c:v>2016-06-15 17:19</c:v>
                      </c:pt>
                      <c:pt idx="3150">
                        <c:v>2016-06-15 17:19</c:v>
                      </c:pt>
                      <c:pt idx="3151">
                        <c:v>2016-06-15 17:19</c:v>
                      </c:pt>
                      <c:pt idx="3152">
                        <c:v>2016-06-15 17:19</c:v>
                      </c:pt>
                      <c:pt idx="3153">
                        <c:v>2016-06-15 17:19</c:v>
                      </c:pt>
                      <c:pt idx="3154">
                        <c:v>2016-06-15 17:19</c:v>
                      </c:pt>
                      <c:pt idx="3155">
                        <c:v>2016-06-15 17:19</c:v>
                      </c:pt>
                      <c:pt idx="3156">
                        <c:v>2016-06-15 17:19</c:v>
                      </c:pt>
                      <c:pt idx="3157">
                        <c:v>2016-06-15 17:19</c:v>
                      </c:pt>
                      <c:pt idx="3158">
                        <c:v>2016-06-15 17:19</c:v>
                      </c:pt>
                      <c:pt idx="3159">
                        <c:v>2016-06-15 17:19</c:v>
                      </c:pt>
                      <c:pt idx="3160">
                        <c:v>2016-06-15 17:19</c:v>
                      </c:pt>
                      <c:pt idx="3161">
                        <c:v>2016-06-15 17:19</c:v>
                      </c:pt>
                      <c:pt idx="3162">
                        <c:v>2016-06-15 17:19</c:v>
                      </c:pt>
                      <c:pt idx="3163">
                        <c:v>2016-06-15 17:19</c:v>
                      </c:pt>
                      <c:pt idx="3164">
                        <c:v>2016-06-15 17:19</c:v>
                      </c:pt>
                      <c:pt idx="3165">
                        <c:v>2016-06-15 17:19</c:v>
                      </c:pt>
                      <c:pt idx="3166">
                        <c:v>2016-06-15 17:19</c:v>
                      </c:pt>
                      <c:pt idx="3167">
                        <c:v>2016-06-15 17:19</c:v>
                      </c:pt>
                      <c:pt idx="3168">
                        <c:v>2016-06-15 17:19</c:v>
                      </c:pt>
                      <c:pt idx="3169">
                        <c:v>2016-06-15 17:19</c:v>
                      </c:pt>
                      <c:pt idx="3170">
                        <c:v>2016-06-15 17:19</c:v>
                      </c:pt>
                      <c:pt idx="3171">
                        <c:v>2016-06-15 17:19</c:v>
                      </c:pt>
                      <c:pt idx="3172">
                        <c:v>2016-06-15 17:19</c:v>
                      </c:pt>
                      <c:pt idx="3173">
                        <c:v>2016-06-15 17:19</c:v>
                      </c:pt>
                      <c:pt idx="3174">
                        <c:v>2016-06-15 17:19</c:v>
                      </c:pt>
                      <c:pt idx="3175">
                        <c:v>2016-06-15 17:19</c:v>
                      </c:pt>
                      <c:pt idx="3176">
                        <c:v>2016-06-15 17:19</c:v>
                      </c:pt>
                      <c:pt idx="3177">
                        <c:v>2016-06-15 17:20</c:v>
                      </c:pt>
                      <c:pt idx="3178">
                        <c:v>2016-06-15 17:20</c:v>
                      </c:pt>
                      <c:pt idx="3179">
                        <c:v>2016-06-15 17:20</c:v>
                      </c:pt>
                      <c:pt idx="3180">
                        <c:v>2016-06-15 17:20</c:v>
                      </c:pt>
                      <c:pt idx="3181">
                        <c:v>2016-06-15 17:20</c:v>
                      </c:pt>
                      <c:pt idx="3182">
                        <c:v>2016-06-15 17:20</c:v>
                      </c:pt>
                      <c:pt idx="3183">
                        <c:v>2016-06-15 17:20</c:v>
                      </c:pt>
                      <c:pt idx="3184">
                        <c:v>2016-06-15 17:20</c:v>
                      </c:pt>
                      <c:pt idx="3185">
                        <c:v>2016-06-15 17:20</c:v>
                      </c:pt>
                      <c:pt idx="3186">
                        <c:v>2016-06-15 17:20</c:v>
                      </c:pt>
                      <c:pt idx="3187">
                        <c:v>2016-06-15 17:20</c:v>
                      </c:pt>
                      <c:pt idx="3188">
                        <c:v>2016-06-15 17:20</c:v>
                      </c:pt>
                      <c:pt idx="3189">
                        <c:v>2016-06-15 17:20</c:v>
                      </c:pt>
                      <c:pt idx="3190">
                        <c:v>2016-06-15 17:20</c:v>
                      </c:pt>
                      <c:pt idx="3191">
                        <c:v>2016-06-15 17:20</c:v>
                      </c:pt>
                      <c:pt idx="3192">
                        <c:v>2016-06-15 17:20</c:v>
                      </c:pt>
                      <c:pt idx="3193">
                        <c:v>2016-06-15 17:20</c:v>
                      </c:pt>
                      <c:pt idx="3194">
                        <c:v>2016-06-15 17:20</c:v>
                      </c:pt>
                      <c:pt idx="3195">
                        <c:v>2016-06-15 17:20</c:v>
                      </c:pt>
                      <c:pt idx="3196">
                        <c:v>2016-06-15 17:20</c:v>
                      </c:pt>
                      <c:pt idx="3197">
                        <c:v>2016-06-15 17:20</c:v>
                      </c:pt>
                      <c:pt idx="3198">
                        <c:v>2016-06-15 17:20</c:v>
                      </c:pt>
                      <c:pt idx="3199">
                        <c:v>2016-06-15 17:20</c:v>
                      </c:pt>
                      <c:pt idx="3200">
                        <c:v>2016-06-15 17:20</c:v>
                      </c:pt>
                      <c:pt idx="3201">
                        <c:v>2016-06-15 17:20</c:v>
                      </c:pt>
                      <c:pt idx="3202">
                        <c:v>2016-06-15 17:20</c:v>
                      </c:pt>
                      <c:pt idx="3203">
                        <c:v>2016-06-15 17:20</c:v>
                      </c:pt>
                      <c:pt idx="3204">
                        <c:v>2016-06-15 17:20</c:v>
                      </c:pt>
                      <c:pt idx="3205">
                        <c:v>2016-06-15 17:20</c:v>
                      </c:pt>
                      <c:pt idx="3206">
                        <c:v>2016-06-15 17:20</c:v>
                      </c:pt>
                      <c:pt idx="3207">
                        <c:v>2016-06-15 17:20</c:v>
                      </c:pt>
                      <c:pt idx="3208">
                        <c:v>2016-06-15 17:20</c:v>
                      </c:pt>
                      <c:pt idx="3209">
                        <c:v>2016-06-15 17:20</c:v>
                      </c:pt>
                      <c:pt idx="3210">
                        <c:v>2016-06-15 17:20</c:v>
                      </c:pt>
                      <c:pt idx="3211">
                        <c:v>2016-06-15 17:20</c:v>
                      </c:pt>
                      <c:pt idx="3212">
                        <c:v>2016-06-15 17:20</c:v>
                      </c:pt>
                      <c:pt idx="3213">
                        <c:v>2016-06-15 17:20</c:v>
                      </c:pt>
                      <c:pt idx="3214">
                        <c:v>2016-06-15 17:20</c:v>
                      </c:pt>
                      <c:pt idx="3215">
                        <c:v>2016-06-15 17:20</c:v>
                      </c:pt>
                      <c:pt idx="3216">
                        <c:v>2016-06-15 17:20</c:v>
                      </c:pt>
                      <c:pt idx="3217">
                        <c:v>2016-06-15 17:20</c:v>
                      </c:pt>
                      <c:pt idx="3218">
                        <c:v>2016-06-15 17:20</c:v>
                      </c:pt>
                      <c:pt idx="3219">
                        <c:v>2016-06-15 17:20</c:v>
                      </c:pt>
                      <c:pt idx="3220">
                        <c:v>2016-06-15 17:20</c:v>
                      </c:pt>
                      <c:pt idx="3221">
                        <c:v>2016-06-15 17:20</c:v>
                      </c:pt>
                      <c:pt idx="3222">
                        <c:v>2016-06-15 17:20</c:v>
                      </c:pt>
                      <c:pt idx="3223">
                        <c:v>2016-06-15 17:20</c:v>
                      </c:pt>
                      <c:pt idx="3224">
                        <c:v>2016-06-15 17:20</c:v>
                      </c:pt>
                      <c:pt idx="3225">
                        <c:v>2016-06-15 17:20</c:v>
                      </c:pt>
                      <c:pt idx="3226">
                        <c:v>2016-06-15 17:20</c:v>
                      </c:pt>
                      <c:pt idx="3227">
                        <c:v>2016-06-15 17:20</c:v>
                      </c:pt>
                      <c:pt idx="3228">
                        <c:v>2016-06-15 17:20</c:v>
                      </c:pt>
                      <c:pt idx="3229">
                        <c:v>2016-06-15 17:20</c:v>
                      </c:pt>
                      <c:pt idx="3230">
                        <c:v>2016-06-15 17:20</c:v>
                      </c:pt>
                      <c:pt idx="3231">
                        <c:v>2016-06-15 17:20</c:v>
                      </c:pt>
                      <c:pt idx="3232">
                        <c:v>2016-06-15 17:20</c:v>
                      </c:pt>
                      <c:pt idx="3233">
                        <c:v>2016-06-15 17:20</c:v>
                      </c:pt>
                      <c:pt idx="3234">
                        <c:v>2016-06-15 17:20</c:v>
                      </c:pt>
                      <c:pt idx="3235">
                        <c:v>2016-06-15 17:21</c:v>
                      </c:pt>
                      <c:pt idx="3236">
                        <c:v>2016-06-15 17:21</c:v>
                      </c:pt>
                      <c:pt idx="3237">
                        <c:v>2016-06-15 17:21</c:v>
                      </c:pt>
                      <c:pt idx="3238">
                        <c:v>2016-06-15 17:21</c:v>
                      </c:pt>
                      <c:pt idx="3239">
                        <c:v>2016-06-15 17:21</c:v>
                      </c:pt>
                      <c:pt idx="3240">
                        <c:v>2016-06-15 17:21</c:v>
                      </c:pt>
                      <c:pt idx="3241">
                        <c:v>2016-06-15 17:21</c:v>
                      </c:pt>
                      <c:pt idx="3242">
                        <c:v>2016-06-15 17:21</c:v>
                      </c:pt>
                      <c:pt idx="3243">
                        <c:v>2016-06-15 17:21</c:v>
                      </c:pt>
                      <c:pt idx="3244">
                        <c:v>2016-06-15 17:21</c:v>
                      </c:pt>
                      <c:pt idx="3245">
                        <c:v>2016-06-15 17:21</c:v>
                      </c:pt>
                      <c:pt idx="3246">
                        <c:v>2016-06-15 17:21</c:v>
                      </c:pt>
                      <c:pt idx="3247">
                        <c:v>2016-06-15 17:21</c:v>
                      </c:pt>
                      <c:pt idx="3248">
                        <c:v>2016-06-15 17:21</c:v>
                      </c:pt>
                      <c:pt idx="3249">
                        <c:v>2016-06-15 17:21</c:v>
                      </c:pt>
                      <c:pt idx="3250">
                        <c:v>2016-06-15 17:21</c:v>
                      </c:pt>
                      <c:pt idx="3251">
                        <c:v>2016-06-15 17:21</c:v>
                      </c:pt>
                      <c:pt idx="3252">
                        <c:v>2016-06-15 17:21</c:v>
                      </c:pt>
                      <c:pt idx="3253">
                        <c:v>2016-06-15 17:21</c:v>
                      </c:pt>
                      <c:pt idx="3254">
                        <c:v>2016-06-15 17:21</c:v>
                      </c:pt>
                      <c:pt idx="3255">
                        <c:v>2016-06-15 17:21</c:v>
                      </c:pt>
                      <c:pt idx="3256">
                        <c:v>2016-06-15 17:21</c:v>
                      </c:pt>
                      <c:pt idx="3257">
                        <c:v>2016-06-15 17:21</c:v>
                      </c:pt>
                      <c:pt idx="3258">
                        <c:v>2016-06-15 17:21</c:v>
                      </c:pt>
                      <c:pt idx="3259">
                        <c:v>2016-06-15 17:21</c:v>
                      </c:pt>
                      <c:pt idx="3260">
                        <c:v>2016-06-15 17:21</c:v>
                      </c:pt>
                      <c:pt idx="3261">
                        <c:v>2016-06-15 17:21</c:v>
                      </c:pt>
                      <c:pt idx="3262">
                        <c:v>2016-06-15 17:21</c:v>
                      </c:pt>
                      <c:pt idx="3263">
                        <c:v>2016-06-15 17:21</c:v>
                      </c:pt>
                      <c:pt idx="3264">
                        <c:v>2016-06-15 17:21</c:v>
                      </c:pt>
                      <c:pt idx="3265">
                        <c:v>2016-06-15 17:21</c:v>
                      </c:pt>
                      <c:pt idx="3266">
                        <c:v>2016-06-15 17:21</c:v>
                      </c:pt>
                      <c:pt idx="3267">
                        <c:v>2016-06-15 17:21</c:v>
                      </c:pt>
                      <c:pt idx="3268">
                        <c:v>2016-06-15 17:21</c:v>
                      </c:pt>
                      <c:pt idx="3269">
                        <c:v>2016-06-15 17:21</c:v>
                      </c:pt>
                      <c:pt idx="3270">
                        <c:v>2016-06-15 17:21</c:v>
                      </c:pt>
                      <c:pt idx="3271">
                        <c:v>2016-06-15 17:21</c:v>
                      </c:pt>
                      <c:pt idx="3272">
                        <c:v>2016-06-15 17:21</c:v>
                      </c:pt>
                      <c:pt idx="3273">
                        <c:v>2016-06-15 17:21</c:v>
                      </c:pt>
                      <c:pt idx="3274">
                        <c:v>2016-06-15 17:21</c:v>
                      </c:pt>
                      <c:pt idx="3275">
                        <c:v>2016-06-15 17:21</c:v>
                      </c:pt>
                      <c:pt idx="3276">
                        <c:v>2016-06-15 17:21</c:v>
                      </c:pt>
                      <c:pt idx="3277">
                        <c:v>2016-06-15 17:21</c:v>
                      </c:pt>
                      <c:pt idx="3278">
                        <c:v>2016-06-15 17:21</c:v>
                      </c:pt>
                      <c:pt idx="3279">
                        <c:v>2016-06-15 17:21</c:v>
                      </c:pt>
                      <c:pt idx="3280">
                        <c:v>2016-06-15 17:21</c:v>
                      </c:pt>
                      <c:pt idx="3281">
                        <c:v>2016-06-15 17:21</c:v>
                      </c:pt>
                      <c:pt idx="3282">
                        <c:v>2016-06-15 17:21</c:v>
                      </c:pt>
                      <c:pt idx="3283">
                        <c:v>2016-06-15 17:21</c:v>
                      </c:pt>
                      <c:pt idx="3284">
                        <c:v>2016-06-15 17:21</c:v>
                      </c:pt>
                      <c:pt idx="3285">
                        <c:v>2016-06-15 17:21</c:v>
                      </c:pt>
                      <c:pt idx="3286">
                        <c:v>2016-06-15 17:21</c:v>
                      </c:pt>
                      <c:pt idx="3287">
                        <c:v>2016-06-15 17:21</c:v>
                      </c:pt>
                      <c:pt idx="3288">
                        <c:v>2016-06-15 17:21</c:v>
                      </c:pt>
                      <c:pt idx="3289">
                        <c:v>2016-06-15 17:21</c:v>
                      </c:pt>
                      <c:pt idx="3290">
                        <c:v>2016-06-15 17:21</c:v>
                      </c:pt>
                      <c:pt idx="3291">
                        <c:v>2016-06-15 17:21</c:v>
                      </c:pt>
                      <c:pt idx="3292">
                        <c:v>2016-06-15 17:22</c:v>
                      </c:pt>
                      <c:pt idx="3293">
                        <c:v>2016-06-15 17:22</c:v>
                      </c:pt>
                      <c:pt idx="3294">
                        <c:v>2016-06-15 17:22</c:v>
                      </c:pt>
                      <c:pt idx="3295">
                        <c:v>2016-06-15 17:22</c:v>
                      </c:pt>
                      <c:pt idx="3296">
                        <c:v>2016-06-15 17:22</c:v>
                      </c:pt>
                      <c:pt idx="3297">
                        <c:v>2016-06-15 17:22</c:v>
                      </c:pt>
                      <c:pt idx="3298">
                        <c:v>2016-06-15 17:22</c:v>
                      </c:pt>
                      <c:pt idx="3299">
                        <c:v>2016-06-15 17:22</c:v>
                      </c:pt>
                      <c:pt idx="3300">
                        <c:v>2016-06-15 17:22</c:v>
                      </c:pt>
                      <c:pt idx="3301">
                        <c:v>2016-06-15 17:22</c:v>
                      </c:pt>
                      <c:pt idx="3302">
                        <c:v>2016-06-15 17:22</c:v>
                      </c:pt>
                      <c:pt idx="3303">
                        <c:v>2016-06-15 17:22</c:v>
                      </c:pt>
                      <c:pt idx="3304">
                        <c:v>2016-06-15 17:22</c:v>
                      </c:pt>
                      <c:pt idx="3305">
                        <c:v>2016-06-15 17:22</c:v>
                      </c:pt>
                      <c:pt idx="3306">
                        <c:v>2016-06-15 17:22</c:v>
                      </c:pt>
                      <c:pt idx="3307">
                        <c:v>2016-06-15 17:22</c:v>
                      </c:pt>
                      <c:pt idx="3308">
                        <c:v>2016-06-15 17:22</c:v>
                      </c:pt>
                      <c:pt idx="3309">
                        <c:v>2016-06-15 17:22</c:v>
                      </c:pt>
                      <c:pt idx="3310">
                        <c:v>2016-06-15 17:22</c:v>
                      </c:pt>
                      <c:pt idx="3311">
                        <c:v>2016-06-15 17:22</c:v>
                      </c:pt>
                      <c:pt idx="3312">
                        <c:v>2016-06-15 17:22</c:v>
                      </c:pt>
                      <c:pt idx="3313">
                        <c:v>2016-06-15 17:22</c:v>
                      </c:pt>
                      <c:pt idx="3314">
                        <c:v>2016-06-15 17:22</c:v>
                      </c:pt>
                      <c:pt idx="3315">
                        <c:v>2016-06-15 17:22</c:v>
                      </c:pt>
                      <c:pt idx="3316">
                        <c:v>2016-06-15 17:22</c:v>
                      </c:pt>
                      <c:pt idx="3317">
                        <c:v>2016-06-15 17:22</c:v>
                      </c:pt>
                      <c:pt idx="3318">
                        <c:v>2016-06-15 17:22</c:v>
                      </c:pt>
                      <c:pt idx="3319">
                        <c:v>2016-06-15 17:22</c:v>
                      </c:pt>
                      <c:pt idx="3320">
                        <c:v>2016-06-15 17:22</c:v>
                      </c:pt>
                      <c:pt idx="3321">
                        <c:v>2016-06-15 17:22</c:v>
                      </c:pt>
                      <c:pt idx="3322">
                        <c:v>2016-06-15 17:22</c:v>
                      </c:pt>
                      <c:pt idx="3323">
                        <c:v>2016-06-15 17:22</c:v>
                      </c:pt>
                      <c:pt idx="3324">
                        <c:v>2016-06-15 17:22</c:v>
                      </c:pt>
                      <c:pt idx="3325">
                        <c:v>2016-06-15 17:22</c:v>
                      </c:pt>
                      <c:pt idx="3326">
                        <c:v>2016-06-15 17:22</c:v>
                      </c:pt>
                      <c:pt idx="3327">
                        <c:v>2016-06-15 17:22</c:v>
                      </c:pt>
                      <c:pt idx="3328">
                        <c:v>2016-06-15 17:22</c:v>
                      </c:pt>
                      <c:pt idx="3329">
                        <c:v>2016-06-15 17:22</c:v>
                      </c:pt>
                      <c:pt idx="3330">
                        <c:v>2016-06-15 17:22</c:v>
                      </c:pt>
                      <c:pt idx="3331">
                        <c:v>2016-06-15 17:22</c:v>
                      </c:pt>
                      <c:pt idx="3332">
                        <c:v>2016-06-15 17:22</c:v>
                      </c:pt>
                      <c:pt idx="3333">
                        <c:v>2016-06-15 17:22</c:v>
                      </c:pt>
                      <c:pt idx="3334">
                        <c:v>2016-06-15 17:22</c:v>
                      </c:pt>
                      <c:pt idx="3335">
                        <c:v>2016-06-15 17:22</c:v>
                      </c:pt>
                      <c:pt idx="3336">
                        <c:v>2016-06-15 17:22</c:v>
                      </c:pt>
                      <c:pt idx="3337">
                        <c:v>2016-06-15 17:22</c:v>
                      </c:pt>
                      <c:pt idx="3338">
                        <c:v>2016-06-15 17:22</c:v>
                      </c:pt>
                      <c:pt idx="3339">
                        <c:v>2016-06-15 17:22</c:v>
                      </c:pt>
                      <c:pt idx="3340">
                        <c:v>2016-06-15 17:22</c:v>
                      </c:pt>
                      <c:pt idx="3341">
                        <c:v>2016-06-15 17:22</c:v>
                      </c:pt>
                      <c:pt idx="3342">
                        <c:v>2016-06-15 17:22</c:v>
                      </c:pt>
                      <c:pt idx="3343">
                        <c:v>2016-06-15 17:22</c:v>
                      </c:pt>
                      <c:pt idx="3344">
                        <c:v>2016-06-15 17:22</c:v>
                      </c:pt>
                      <c:pt idx="3345">
                        <c:v>2016-06-15 17:22</c:v>
                      </c:pt>
                      <c:pt idx="3346">
                        <c:v>2016-06-15 17:22</c:v>
                      </c:pt>
                      <c:pt idx="3347">
                        <c:v>2016-06-15 17:22</c:v>
                      </c:pt>
                      <c:pt idx="3348">
                        <c:v>2016-06-15 17:23</c:v>
                      </c:pt>
                      <c:pt idx="3349">
                        <c:v>2016-06-15 17:23</c:v>
                      </c:pt>
                      <c:pt idx="3350">
                        <c:v>2016-06-15 17:23</c:v>
                      </c:pt>
                      <c:pt idx="3351">
                        <c:v>2016-06-15 17:23</c:v>
                      </c:pt>
                      <c:pt idx="3352">
                        <c:v>2016-06-15 17:23</c:v>
                      </c:pt>
                      <c:pt idx="3353">
                        <c:v>2016-06-15 17:23</c:v>
                      </c:pt>
                      <c:pt idx="3354">
                        <c:v>2016-06-15 17:23</c:v>
                      </c:pt>
                      <c:pt idx="3355">
                        <c:v>2016-06-15 17:23</c:v>
                      </c:pt>
                      <c:pt idx="3356">
                        <c:v>2016-06-15 17:23</c:v>
                      </c:pt>
                      <c:pt idx="3357">
                        <c:v>2016-06-15 17:23</c:v>
                      </c:pt>
                      <c:pt idx="3358">
                        <c:v>2016-06-15 17:23</c:v>
                      </c:pt>
                      <c:pt idx="3359">
                        <c:v>2016-06-15 17:23</c:v>
                      </c:pt>
                      <c:pt idx="3360">
                        <c:v>2016-06-15 17:23</c:v>
                      </c:pt>
                      <c:pt idx="3361">
                        <c:v>2016-06-15 17:23</c:v>
                      </c:pt>
                      <c:pt idx="3362">
                        <c:v>2016-06-15 17:23</c:v>
                      </c:pt>
                      <c:pt idx="3363">
                        <c:v>2016-06-15 17:23</c:v>
                      </c:pt>
                      <c:pt idx="3364">
                        <c:v>2016-06-15 17:23</c:v>
                      </c:pt>
                      <c:pt idx="3365">
                        <c:v>2016-06-15 17:23</c:v>
                      </c:pt>
                      <c:pt idx="3366">
                        <c:v>2016-06-15 17:23</c:v>
                      </c:pt>
                      <c:pt idx="3367">
                        <c:v>2016-06-15 17:23</c:v>
                      </c:pt>
                      <c:pt idx="3368">
                        <c:v>2016-06-15 17:23</c:v>
                      </c:pt>
                      <c:pt idx="3369">
                        <c:v>2016-06-15 17:23</c:v>
                      </c:pt>
                      <c:pt idx="3370">
                        <c:v>2016-06-15 17:23</c:v>
                      </c:pt>
                      <c:pt idx="3371">
                        <c:v>2016-06-15 17:23</c:v>
                      </c:pt>
                      <c:pt idx="3372">
                        <c:v>2016-06-15 17:23</c:v>
                      </c:pt>
                      <c:pt idx="3373">
                        <c:v>2016-06-15 17:23</c:v>
                      </c:pt>
                      <c:pt idx="3374">
                        <c:v>2016-06-15 17:23</c:v>
                      </c:pt>
                      <c:pt idx="3375">
                        <c:v>2016-06-15 17:23</c:v>
                      </c:pt>
                      <c:pt idx="3376">
                        <c:v>2016-06-15 17:23</c:v>
                      </c:pt>
                      <c:pt idx="3377">
                        <c:v>2016-06-15 17:23</c:v>
                      </c:pt>
                      <c:pt idx="3378">
                        <c:v>2016-06-15 17:23</c:v>
                      </c:pt>
                      <c:pt idx="3379">
                        <c:v>2016-06-15 17:23</c:v>
                      </c:pt>
                      <c:pt idx="3380">
                        <c:v>2016-06-15 17:23</c:v>
                      </c:pt>
                      <c:pt idx="3381">
                        <c:v>2016-06-15 17:23</c:v>
                      </c:pt>
                      <c:pt idx="3382">
                        <c:v>2016-06-15 17:23</c:v>
                      </c:pt>
                      <c:pt idx="3383">
                        <c:v>2016-06-15 17:23</c:v>
                      </c:pt>
                      <c:pt idx="3384">
                        <c:v>2016-06-15 17:23</c:v>
                      </c:pt>
                      <c:pt idx="3385">
                        <c:v>2016-06-15 17:23</c:v>
                      </c:pt>
                      <c:pt idx="3386">
                        <c:v>2016-06-15 17:23</c:v>
                      </c:pt>
                      <c:pt idx="3387">
                        <c:v>2016-06-15 17:23</c:v>
                      </c:pt>
                      <c:pt idx="3388">
                        <c:v>2016-06-15 17:23</c:v>
                      </c:pt>
                      <c:pt idx="3389">
                        <c:v>2016-06-15 17:23</c:v>
                      </c:pt>
                      <c:pt idx="3390">
                        <c:v>2016-06-15 17:23</c:v>
                      </c:pt>
                      <c:pt idx="3391">
                        <c:v>2016-06-15 17:23</c:v>
                      </c:pt>
                      <c:pt idx="3392">
                        <c:v>2016-06-15 17:23</c:v>
                      </c:pt>
                      <c:pt idx="3393">
                        <c:v>2016-06-15 17:23</c:v>
                      </c:pt>
                      <c:pt idx="3394">
                        <c:v>2016-06-15 17:23</c:v>
                      </c:pt>
                      <c:pt idx="3395">
                        <c:v>2016-06-15 17:23</c:v>
                      </c:pt>
                      <c:pt idx="3396">
                        <c:v>2016-06-15 17:23</c:v>
                      </c:pt>
                      <c:pt idx="3397">
                        <c:v>2016-06-15 17:23</c:v>
                      </c:pt>
                      <c:pt idx="3398">
                        <c:v>2016-06-15 17:23</c:v>
                      </c:pt>
                      <c:pt idx="3399">
                        <c:v>2016-06-15 17:23</c:v>
                      </c:pt>
                      <c:pt idx="3400">
                        <c:v>2016-06-15 17:23</c:v>
                      </c:pt>
                      <c:pt idx="3401">
                        <c:v>2016-06-15 17:23</c:v>
                      </c:pt>
                      <c:pt idx="3402">
                        <c:v>2016-06-15 17:23</c:v>
                      </c:pt>
                      <c:pt idx="3403">
                        <c:v>2016-06-15 17:23</c:v>
                      </c:pt>
                      <c:pt idx="3404">
                        <c:v>2016-06-15 17:23</c:v>
                      </c:pt>
                      <c:pt idx="3405">
                        <c:v>2016-06-15 17:24</c:v>
                      </c:pt>
                      <c:pt idx="3406">
                        <c:v>2016-06-15 17:24</c:v>
                      </c:pt>
                      <c:pt idx="3407">
                        <c:v>2016-06-15 17:24</c:v>
                      </c:pt>
                      <c:pt idx="3408">
                        <c:v>2016-06-15 17:24</c:v>
                      </c:pt>
                      <c:pt idx="3409">
                        <c:v>2016-06-15 17:24</c:v>
                      </c:pt>
                      <c:pt idx="3410">
                        <c:v>2016-06-15 17:24</c:v>
                      </c:pt>
                      <c:pt idx="3411">
                        <c:v>2016-06-15 17:24</c:v>
                      </c:pt>
                      <c:pt idx="3412">
                        <c:v>2016-06-15 17:24</c:v>
                      </c:pt>
                      <c:pt idx="3413">
                        <c:v>2016-06-15 17:24</c:v>
                      </c:pt>
                      <c:pt idx="3414">
                        <c:v>2016-06-15 17:24</c:v>
                      </c:pt>
                      <c:pt idx="3415">
                        <c:v>2016-06-15 17:24</c:v>
                      </c:pt>
                      <c:pt idx="3416">
                        <c:v>2016-06-15 17:24</c:v>
                      </c:pt>
                      <c:pt idx="3417">
                        <c:v>2016-06-15 17:24</c:v>
                      </c:pt>
                      <c:pt idx="3418">
                        <c:v>2016-06-15 17:24</c:v>
                      </c:pt>
                      <c:pt idx="3419">
                        <c:v>2016-06-15 17:24</c:v>
                      </c:pt>
                      <c:pt idx="3420">
                        <c:v>2016-06-15 17:24</c:v>
                      </c:pt>
                      <c:pt idx="3421">
                        <c:v>2016-06-15 17:24</c:v>
                      </c:pt>
                      <c:pt idx="3422">
                        <c:v>2016-06-15 17:24</c:v>
                      </c:pt>
                      <c:pt idx="3423">
                        <c:v>2016-06-15 17:24</c:v>
                      </c:pt>
                      <c:pt idx="3424">
                        <c:v>2016-06-15 17:24</c:v>
                      </c:pt>
                      <c:pt idx="3425">
                        <c:v>2016-06-15 17:24</c:v>
                      </c:pt>
                      <c:pt idx="3426">
                        <c:v>2016-06-15 17:24</c:v>
                      </c:pt>
                      <c:pt idx="3427">
                        <c:v>2016-06-15 17:24</c:v>
                      </c:pt>
                      <c:pt idx="3428">
                        <c:v>2016-06-15 17:24</c:v>
                      </c:pt>
                      <c:pt idx="3429">
                        <c:v>2016-06-15 17:24</c:v>
                      </c:pt>
                      <c:pt idx="3430">
                        <c:v>2016-06-15 17:24</c:v>
                      </c:pt>
                      <c:pt idx="3431">
                        <c:v>2016-06-15 17:24</c:v>
                      </c:pt>
                      <c:pt idx="3432">
                        <c:v>2016-06-15 17:24</c:v>
                      </c:pt>
                      <c:pt idx="3433">
                        <c:v>2016-06-15 17:24</c:v>
                      </c:pt>
                      <c:pt idx="3434">
                        <c:v>2016-06-15 17:24</c:v>
                      </c:pt>
                      <c:pt idx="3435">
                        <c:v>2016-06-15 17:24</c:v>
                      </c:pt>
                      <c:pt idx="3436">
                        <c:v>2016-06-15 17:24</c:v>
                      </c:pt>
                      <c:pt idx="3437">
                        <c:v>2016-06-15 17:24</c:v>
                      </c:pt>
                      <c:pt idx="3438">
                        <c:v>2016-06-15 17:24</c:v>
                      </c:pt>
                      <c:pt idx="3439">
                        <c:v>2016-06-15 17:24</c:v>
                      </c:pt>
                      <c:pt idx="3440">
                        <c:v>2016-06-15 17:24</c:v>
                      </c:pt>
                      <c:pt idx="3441">
                        <c:v>2016-06-15 17:24</c:v>
                      </c:pt>
                      <c:pt idx="3442">
                        <c:v>2016-06-15 17:24</c:v>
                      </c:pt>
                      <c:pt idx="3443">
                        <c:v>2016-06-15 17:24</c:v>
                      </c:pt>
                      <c:pt idx="3444">
                        <c:v>2016-06-15 17:24</c:v>
                      </c:pt>
                      <c:pt idx="3445">
                        <c:v>2016-06-15 17:24</c:v>
                      </c:pt>
                      <c:pt idx="3446">
                        <c:v>2016-06-15 17:24</c:v>
                      </c:pt>
                      <c:pt idx="3447">
                        <c:v>2016-06-15 17:24</c:v>
                      </c:pt>
                      <c:pt idx="3448">
                        <c:v>2016-06-15 17:24</c:v>
                      </c:pt>
                      <c:pt idx="3449">
                        <c:v>2016-06-15 17:24</c:v>
                      </c:pt>
                      <c:pt idx="3450">
                        <c:v>2016-06-15 17:24</c:v>
                      </c:pt>
                      <c:pt idx="3451">
                        <c:v>2016-06-15 17:24</c:v>
                      </c:pt>
                      <c:pt idx="3452">
                        <c:v>2016-06-15 17:24</c:v>
                      </c:pt>
                      <c:pt idx="3453">
                        <c:v>2016-06-15 17:24</c:v>
                      </c:pt>
                      <c:pt idx="3454">
                        <c:v>2016-06-15 17:24</c:v>
                      </c:pt>
                      <c:pt idx="3455">
                        <c:v>2016-06-15 17:24</c:v>
                      </c:pt>
                      <c:pt idx="3456">
                        <c:v>2016-06-15 17:24</c:v>
                      </c:pt>
                      <c:pt idx="3457">
                        <c:v>2016-06-15 17:24</c:v>
                      </c:pt>
                      <c:pt idx="3458">
                        <c:v>2016-06-15 17:24</c:v>
                      </c:pt>
                      <c:pt idx="3459">
                        <c:v>2016-06-15 17:24</c:v>
                      </c:pt>
                      <c:pt idx="3460">
                        <c:v>2016-06-15 17:24</c:v>
                      </c:pt>
                      <c:pt idx="3461">
                        <c:v>2016-06-15 17:24</c:v>
                      </c:pt>
                      <c:pt idx="3462">
                        <c:v>2016-06-15 17:24</c:v>
                      </c:pt>
                      <c:pt idx="3463">
                        <c:v>2016-06-15 17:25</c:v>
                      </c:pt>
                      <c:pt idx="3464">
                        <c:v>2016-06-15 17:25</c:v>
                      </c:pt>
                      <c:pt idx="3465">
                        <c:v>2016-06-15 17:25</c:v>
                      </c:pt>
                      <c:pt idx="3466">
                        <c:v>2016-06-15 17:25</c:v>
                      </c:pt>
                      <c:pt idx="3467">
                        <c:v>2016-06-15 17:25</c:v>
                      </c:pt>
                      <c:pt idx="3468">
                        <c:v>2016-06-15 17:25</c:v>
                      </c:pt>
                      <c:pt idx="3469">
                        <c:v>2016-06-15 17:25</c:v>
                      </c:pt>
                      <c:pt idx="3470">
                        <c:v>2016-06-15 17:25</c:v>
                      </c:pt>
                      <c:pt idx="3471">
                        <c:v>2016-06-15 17:25</c:v>
                      </c:pt>
                      <c:pt idx="3472">
                        <c:v>2016-06-15 17:25</c:v>
                      </c:pt>
                      <c:pt idx="3473">
                        <c:v>2016-06-15 17:25</c:v>
                      </c:pt>
                      <c:pt idx="3474">
                        <c:v>2016-06-15 17:25</c:v>
                      </c:pt>
                      <c:pt idx="3475">
                        <c:v>2016-06-15 17:25</c:v>
                      </c:pt>
                      <c:pt idx="3476">
                        <c:v>2016-06-15 17:25</c:v>
                      </c:pt>
                      <c:pt idx="3477">
                        <c:v>2016-06-15 17:25</c:v>
                      </c:pt>
                      <c:pt idx="3478">
                        <c:v>2016-06-15 17:25</c:v>
                      </c:pt>
                      <c:pt idx="3479">
                        <c:v>2016-06-15 17:25</c:v>
                      </c:pt>
                      <c:pt idx="3480">
                        <c:v>2016-06-15 17:25</c:v>
                      </c:pt>
                      <c:pt idx="3481">
                        <c:v>2016-06-15 17:25</c:v>
                      </c:pt>
                      <c:pt idx="3482">
                        <c:v>2016-06-15 17:25</c:v>
                      </c:pt>
                      <c:pt idx="3483">
                        <c:v>2016-06-15 17:25</c:v>
                      </c:pt>
                      <c:pt idx="3484">
                        <c:v>2016-06-15 17:25</c:v>
                      </c:pt>
                      <c:pt idx="3485">
                        <c:v>2016-06-15 17:25</c:v>
                      </c:pt>
                      <c:pt idx="3486">
                        <c:v>2016-06-15 17:25</c:v>
                      </c:pt>
                      <c:pt idx="3487">
                        <c:v>2016-06-15 17:25</c:v>
                      </c:pt>
                      <c:pt idx="3488">
                        <c:v>2016-06-15 17:25</c:v>
                      </c:pt>
                      <c:pt idx="3489">
                        <c:v>2016-06-15 17:25</c:v>
                      </c:pt>
                      <c:pt idx="3490">
                        <c:v>2016-06-15 17:25</c:v>
                      </c:pt>
                      <c:pt idx="3491">
                        <c:v>2016-06-15 17:25</c:v>
                      </c:pt>
                      <c:pt idx="3492">
                        <c:v>2016-06-15 17:25</c:v>
                      </c:pt>
                      <c:pt idx="3493">
                        <c:v>2016-06-15 17:25</c:v>
                      </c:pt>
                      <c:pt idx="3494">
                        <c:v>2016-06-15 17:25</c:v>
                      </c:pt>
                      <c:pt idx="3495">
                        <c:v>2016-06-15 17:25</c:v>
                      </c:pt>
                      <c:pt idx="3496">
                        <c:v>2016-06-15 17:25</c:v>
                      </c:pt>
                      <c:pt idx="3497">
                        <c:v>2016-06-15 17:25</c:v>
                      </c:pt>
                      <c:pt idx="3498">
                        <c:v>2016-06-15 17:25</c:v>
                      </c:pt>
                      <c:pt idx="3499">
                        <c:v>2016-06-15 17:25</c:v>
                      </c:pt>
                      <c:pt idx="3500">
                        <c:v>2016-06-15 17:25</c:v>
                      </c:pt>
                      <c:pt idx="3501">
                        <c:v>2016-06-15 17:25</c:v>
                      </c:pt>
                      <c:pt idx="3502">
                        <c:v>2016-06-15 17:25</c:v>
                      </c:pt>
                      <c:pt idx="3503">
                        <c:v>2016-06-15 17:25</c:v>
                      </c:pt>
                      <c:pt idx="3504">
                        <c:v>2016-06-15 17:25</c:v>
                      </c:pt>
                      <c:pt idx="3505">
                        <c:v>2016-06-15 17:25</c:v>
                      </c:pt>
                      <c:pt idx="3506">
                        <c:v>2016-06-15 17:25</c:v>
                      </c:pt>
                      <c:pt idx="3507">
                        <c:v>2016-06-15 17:25</c:v>
                      </c:pt>
                      <c:pt idx="3508">
                        <c:v>2016-06-15 17:25</c:v>
                      </c:pt>
                      <c:pt idx="3509">
                        <c:v>2016-06-15 17:25</c:v>
                      </c:pt>
                      <c:pt idx="3510">
                        <c:v>2016-06-15 17:25</c:v>
                      </c:pt>
                      <c:pt idx="3511">
                        <c:v>2016-06-15 17:25</c:v>
                      </c:pt>
                      <c:pt idx="3512">
                        <c:v>2016-06-15 17:25</c:v>
                      </c:pt>
                      <c:pt idx="3513">
                        <c:v>2016-06-15 17:25</c:v>
                      </c:pt>
                      <c:pt idx="3514">
                        <c:v>2016-06-15 17:25</c:v>
                      </c:pt>
                      <c:pt idx="3515">
                        <c:v>2016-06-15 17:25</c:v>
                      </c:pt>
                      <c:pt idx="3516">
                        <c:v>2016-06-15 17:25</c:v>
                      </c:pt>
                      <c:pt idx="3517">
                        <c:v>2016-06-15 17:25</c:v>
                      </c:pt>
                      <c:pt idx="3518">
                        <c:v>2016-06-15 17:25</c:v>
                      </c:pt>
                      <c:pt idx="3519">
                        <c:v>2016-06-15 17:25</c:v>
                      </c:pt>
                      <c:pt idx="3520">
                        <c:v>2016-06-15 17:25</c:v>
                      </c:pt>
                      <c:pt idx="3521">
                        <c:v>2016-06-15 17:25</c:v>
                      </c:pt>
                      <c:pt idx="3522">
                        <c:v>2016-06-15 17:26</c:v>
                      </c:pt>
                      <c:pt idx="3523">
                        <c:v>2016-06-15 17:26</c:v>
                      </c:pt>
                      <c:pt idx="3524">
                        <c:v>2016-06-15 17:26</c:v>
                      </c:pt>
                      <c:pt idx="3525">
                        <c:v>2016-06-15 17:26</c:v>
                      </c:pt>
                      <c:pt idx="3526">
                        <c:v>2016-06-15 17:26</c:v>
                      </c:pt>
                      <c:pt idx="3527">
                        <c:v>2016-06-15 17:26</c:v>
                      </c:pt>
                      <c:pt idx="3528">
                        <c:v>2016-06-15 17:26</c:v>
                      </c:pt>
                      <c:pt idx="3529">
                        <c:v>2016-06-15 17:26</c:v>
                      </c:pt>
                      <c:pt idx="3530">
                        <c:v>2016-06-15 17:26</c:v>
                      </c:pt>
                      <c:pt idx="3531">
                        <c:v>2016-06-15 17:26</c:v>
                      </c:pt>
                      <c:pt idx="3532">
                        <c:v>2016-06-15 17:26</c:v>
                      </c:pt>
                      <c:pt idx="3533">
                        <c:v>2016-06-15 17:26</c:v>
                      </c:pt>
                      <c:pt idx="3534">
                        <c:v>2016-06-15 17:26</c:v>
                      </c:pt>
                      <c:pt idx="3535">
                        <c:v>2016-06-15 17:26</c:v>
                      </c:pt>
                      <c:pt idx="3536">
                        <c:v>2016-06-15 17:26</c:v>
                      </c:pt>
                      <c:pt idx="3537">
                        <c:v>2016-06-15 17:26</c:v>
                      </c:pt>
                      <c:pt idx="3538">
                        <c:v>2016-06-15 17:26</c:v>
                      </c:pt>
                      <c:pt idx="3539">
                        <c:v>2016-06-15 17:26</c:v>
                      </c:pt>
                      <c:pt idx="3540">
                        <c:v>2016-06-15 17:26</c:v>
                      </c:pt>
                      <c:pt idx="3541">
                        <c:v>2016-06-15 17:26</c:v>
                      </c:pt>
                      <c:pt idx="3542">
                        <c:v>2016-06-15 17:26</c:v>
                      </c:pt>
                      <c:pt idx="3543">
                        <c:v>2016-06-15 17:26</c:v>
                      </c:pt>
                      <c:pt idx="3544">
                        <c:v>2016-06-15 17:26</c:v>
                      </c:pt>
                      <c:pt idx="3545">
                        <c:v>2016-06-15 17:26</c:v>
                      </c:pt>
                      <c:pt idx="3546">
                        <c:v>2016-06-15 17:26</c:v>
                      </c:pt>
                      <c:pt idx="3547">
                        <c:v>2016-06-15 17:26</c:v>
                      </c:pt>
                      <c:pt idx="3548">
                        <c:v>2016-06-15 17:26</c:v>
                      </c:pt>
                      <c:pt idx="3549">
                        <c:v>2016-06-15 17:26</c:v>
                      </c:pt>
                      <c:pt idx="3550">
                        <c:v>2016-06-15 17:26</c:v>
                      </c:pt>
                      <c:pt idx="3551">
                        <c:v>2016-06-15 17:26</c:v>
                      </c:pt>
                      <c:pt idx="3552">
                        <c:v>2016-06-15 17:26</c:v>
                      </c:pt>
                      <c:pt idx="3553">
                        <c:v>2016-06-15 17:26</c:v>
                      </c:pt>
                      <c:pt idx="3554">
                        <c:v>2016-06-15 17:26</c:v>
                      </c:pt>
                      <c:pt idx="3555">
                        <c:v>2016-06-15 17:26</c:v>
                      </c:pt>
                      <c:pt idx="3556">
                        <c:v>2016-06-15 17:26</c:v>
                      </c:pt>
                      <c:pt idx="3557">
                        <c:v>2016-06-15 17:26</c:v>
                      </c:pt>
                      <c:pt idx="3558">
                        <c:v>2016-06-15 17:26</c:v>
                      </c:pt>
                      <c:pt idx="3559">
                        <c:v>2016-06-15 17:26</c:v>
                      </c:pt>
                      <c:pt idx="3560">
                        <c:v>2016-06-15 17:26</c:v>
                      </c:pt>
                      <c:pt idx="3561">
                        <c:v>2016-06-15 17:26</c:v>
                      </c:pt>
                      <c:pt idx="3562">
                        <c:v>2016-06-15 17:26</c:v>
                      </c:pt>
                      <c:pt idx="3563">
                        <c:v>2016-06-15 17:26</c:v>
                      </c:pt>
                      <c:pt idx="3564">
                        <c:v>2016-06-15 17:26</c:v>
                      </c:pt>
                      <c:pt idx="3565">
                        <c:v>2016-06-15 17:26</c:v>
                      </c:pt>
                      <c:pt idx="3566">
                        <c:v>2016-06-15 17:26</c:v>
                      </c:pt>
                      <c:pt idx="3567">
                        <c:v>2016-06-15 17:26</c:v>
                      </c:pt>
                      <c:pt idx="3568">
                        <c:v>2016-06-15 17:26</c:v>
                      </c:pt>
                      <c:pt idx="3569">
                        <c:v>2016-06-15 17:26</c:v>
                      </c:pt>
                      <c:pt idx="3570">
                        <c:v>2016-06-15 17:26</c:v>
                      </c:pt>
                      <c:pt idx="3571">
                        <c:v>2016-06-15 17:26</c:v>
                      </c:pt>
                      <c:pt idx="3572">
                        <c:v>2016-06-15 17:26</c:v>
                      </c:pt>
                      <c:pt idx="3573">
                        <c:v>2016-06-15 17:26</c:v>
                      </c:pt>
                      <c:pt idx="3574">
                        <c:v>2016-06-15 17:26</c:v>
                      </c:pt>
                      <c:pt idx="3575">
                        <c:v>2016-06-15 17:26</c:v>
                      </c:pt>
                      <c:pt idx="3576">
                        <c:v>2016-06-15 17:26</c:v>
                      </c:pt>
                      <c:pt idx="3577">
                        <c:v>2016-06-15 17:26</c:v>
                      </c:pt>
                      <c:pt idx="3578">
                        <c:v>2016-06-15 17:26</c:v>
                      </c:pt>
                      <c:pt idx="3579">
                        <c:v>2016-06-15 17:26</c:v>
                      </c:pt>
                      <c:pt idx="3580">
                        <c:v>2016-06-15 17:27</c:v>
                      </c:pt>
                      <c:pt idx="3581">
                        <c:v>2016-06-15 17:27</c:v>
                      </c:pt>
                      <c:pt idx="3582">
                        <c:v>2016-06-15 17:27</c:v>
                      </c:pt>
                      <c:pt idx="3583">
                        <c:v>2016-06-15 17:27</c:v>
                      </c:pt>
                      <c:pt idx="3584">
                        <c:v>2016-06-15 17:27</c:v>
                      </c:pt>
                      <c:pt idx="3585">
                        <c:v>2016-06-15 17:27</c:v>
                      </c:pt>
                      <c:pt idx="3586">
                        <c:v>2016-06-15 17:27</c:v>
                      </c:pt>
                      <c:pt idx="3587">
                        <c:v>2016-06-15 17:27</c:v>
                      </c:pt>
                      <c:pt idx="3588">
                        <c:v>2016-06-15 17:27</c:v>
                      </c:pt>
                      <c:pt idx="3589">
                        <c:v>2016-06-15 17:27</c:v>
                      </c:pt>
                      <c:pt idx="3590">
                        <c:v>2016-06-15 17:27</c:v>
                      </c:pt>
                      <c:pt idx="3591">
                        <c:v>2016-06-15 17:27</c:v>
                      </c:pt>
                      <c:pt idx="3592">
                        <c:v>2016-06-15 17:27</c:v>
                      </c:pt>
                      <c:pt idx="3593">
                        <c:v>2016-06-15 17:27</c:v>
                      </c:pt>
                      <c:pt idx="3594">
                        <c:v>2016-06-15 17:27</c:v>
                      </c:pt>
                      <c:pt idx="3595">
                        <c:v>2016-06-15 17:27</c:v>
                      </c:pt>
                      <c:pt idx="3596">
                        <c:v>2016-06-15 17:27</c:v>
                      </c:pt>
                      <c:pt idx="3597">
                        <c:v>2016-06-15 17:27</c:v>
                      </c:pt>
                      <c:pt idx="3598">
                        <c:v>2016-06-15 17:27</c:v>
                      </c:pt>
                      <c:pt idx="3599">
                        <c:v>2016-06-15 17:27</c:v>
                      </c:pt>
                      <c:pt idx="3600">
                        <c:v>2016-06-15 17:27</c:v>
                      </c:pt>
                      <c:pt idx="3601">
                        <c:v>2016-06-15 17:27</c:v>
                      </c:pt>
                      <c:pt idx="3602">
                        <c:v>2016-06-15 17:27</c:v>
                      </c:pt>
                      <c:pt idx="3603">
                        <c:v>2016-06-15 17:27</c:v>
                      </c:pt>
                      <c:pt idx="3604">
                        <c:v>2016-06-15 17:27</c:v>
                      </c:pt>
                      <c:pt idx="3605">
                        <c:v>2016-06-15 17:27</c:v>
                      </c:pt>
                      <c:pt idx="3606">
                        <c:v>2016-06-15 17:27</c:v>
                      </c:pt>
                      <c:pt idx="3607">
                        <c:v>2016-06-15 17:27</c:v>
                      </c:pt>
                      <c:pt idx="3608">
                        <c:v>2016-06-15 17:27</c:v>
                      </c:pt>
                      <c:pt idx="3609">
                        <c:v>2016-06-15 17:27</c:v>
                      </c:pt>
                      <c:pt idx="3610">
                        <c:v>2016-06-15 17:27</c:v>
                      </c:pt>
                      <c:pt idx="3611">
                        <c:v>2016-06-15 17:27</c:v>
                      </c:pt>
                      <c:pt idx="3612">
                        <c:v>2016-06-15 17:27</c:v>
                      </c:pt>
                      <c:pt idx="3613">
                        <c:v>2016-06-15 17:27</c:v>
                      </c:pt>
                      <c:pt idx="3614">
                        <c:v>2016-06-15 17:27</c:v>
                      </c:pt>
                      <c:pt idx="3615">
                        <c:v>2016-06-15 17:27</c:v>
                      </c:pt>
                      <c:pt idx="3616">
                        <c:v>2016-06-15 17:27</c:v>
                      </c:pt>
                      <c:pt idx="3617">
                        <c:v>2016-06-15 17:27</c:v>
                      </c:pt>
                      <c:pt idx="3618">
                        <c:v>2016-06-15 17:27</c:v>
                      </c:pt>
                      <c:pt idx="3619">
                        <c:v>2016-06-15 17:27</c:v>
                      </c:pt>
                      <c:pt idx="3620">
                        <c:v>2016-06-15 17:27</c:v>
                      </c:pt>
                      <c:pt idx="3621">
                        <c:v>2016-06-15 17:27</c:v>
                      </c:pt>
                      <c:pt idx="3622">
                        <c:v>2016-06-15 17:27</c:v>
                      </c:pt>
                      <c:pt idx="3623">
                        <c:v>2016-06-15 17:27</c:v>
                      </c:pt>
                      <c:pt idx="3624">
                        <c:v>2016-06-15 17:27</c:v>
                      </c:pt>
                      <c:pt idx="3625">
                        <c:v>2016-06-15 17:27</c:v>
                      </c:pt>
                      <c:pt idx="3626">
                        <c:v>2016-06-15 17:27</c:v>
                      </c:pt>
                      <c:pt idx="3627">
                        <c:v>2016-06-15 17:27</c:v>
                      </c:pt>
                      <c:pt idx="3628">
                        <c:v>2016-06-15 17:27</c:v>
                      </c:pt>
                      <c:pt idx="3629">
                        <c:v>2016-06-15 17:27</c:v>
                      </c:pt>
                      <c:pt idx="3630">
                        <c:v>2016-06-15 17:27</c:v>
                      </c:pt>
                      <c:pt idx="3631">
                        <c:v>2016-06-15 17:27</c:v>
                      </c:pt>
                      <c:pt idx="3632">
                        <c:v>2016-06-15 17:27</c:v>
                      </c:pt>
                      <c:pt idx="3633">
                        <c:v>2016-06-15 17:27</c:v>
                      </c:pt>
                      <c:pt idx="3634">
                        <c:v>2016-06-15 17:27</c:v>
                      </c:pt>
                      <c:pt idx="3635">
                        <c:v>2016-06-15 17:27</c:v>
                      </c:pt>
                      <c:pt idx="3636">
                        <c:v>2016-06-15 17:27</c:v>
                      </c:pt>
                      <c:pt idx="3637">
                        <c:v>2016-06-15 17:28</c:v>
                      </c:pt>
                      <c:pt idx="3638">
                        <c:v>2016-06-15 17:28</c:v>
                      </c:pt>
                      <c:pt idx="3639">
                        <c:v>2016-06-15 17:28</c:v>
                      </c:pt>
                      <c:pt idx="3640">
                        <c:v>2016-06-15 17:28</c:v>
                      </c:pt>
                      <c:pt idx="3641">
                        <c:v>2016-06-15 17:28</c:v>
                      </c:pt>
                      <c:pt idx="3642">
                        <c:v>2016-06-15 17:28</c:v>
                      </c:pt>
                      <c:pt idx="3643">
                        <c:v>2016-06-15 17:28</c:v>
                      </c:pt>
                      <c:pt idx="3644">
                        <c:v>2016-06-15 17:28</c:v>
                      </c:pt>
                      <c:pt idx="3645">
                        <c:v>2016-06-15 17:28</c:v>
                      </c:pt>
                      <c:pt idx="3646">
                        <c:v>2016-06-15 17:28</c:v>
                      </c:pt>
                      <c:pt idx="3647">
                        <c:v>2016-06-15 17:28</c:v>
                      </c:pt>
                      <c:pt idx="3648">
                        <c:v>2016-06-15 17:28</c:v>
                      </c:pt>
                      <c:pt idx="3649">
                        <c:v>2016-06-15 17:28</c:v>
                      </c:pt>
                      <c:pt idx="3650">
                        <c:v>2016-06-15 17:28</c:v>
                      </c:pt>
                      <c:pt idx="3651">
                        <c:v>2016-06-15 17:28</c:v>
                      </c:pt>
                      <c:pt idx="3652">
                        <c:v>2016-06-15 17:28</c:v>
                      </c:pt>
                      <c:pt idx="3653">
                        <c:v>2016-06-15 17:28</c:v>
                      </c:pt>
                      <c:pt idx="3654">
                        <c:v>2016-06-15 17:28</c:v>
                      </c:pt>
                      <c:pt idx="3655">
                        <c:v>2016-06-15 17:28</c:v>
                      </c:pt>
                      <c:pt idx="3656">
                        <c:v>2016-06-15 17:28</c:v>
                      </c:pt>
                      <c:pt idx="3657">
                        <c:v>2016-06-15 17:28</c:v>
                      </c:pt>
                      <c:pt idx="3658">
                        <c:v>2016-06-15 17:28</c:v>
                      </c:pt>
                      <c:pt idx="3659">
                        <c:v>2016-06-15 17:28</c:v>
                      </c:pt>
                      <c:pt idx="3660">
                        <c:v>2016-06-15 17:28</c:v>
                      </c:pt>
                      <c:pt idx="3661">
                        <c:v>2016-06-15 17:28</c:v>
                      </c:pt>
                      <c:pt idx="3662">
                        <c:v>2016-06-15 17:28</c:v>
                      </c:pt>
                      <c:pt idx="3663">
                        <c:v>2016-06-15 17:28</c:v>
                      </c:pt>
                      <c:pt idx="3664">
                        <c:v>2016-06-15 17:28</c:v>
                      </c:pt>
                      <c:pt idx="3665">
                        <c:v>2016-06-15 17:28</c:v>
                      </c:pt>
                      <c:pt idx="3666">
                        <c:v>2016-06-15 17:28</c:v>
                      </c:pt>
                      <c:pt idx="3667">
                        <c:v>2016-06-15 17:28</c:v>
                      </c:pt>
                      <c:pt idx="3668">
                        <c:v>2016-06-15 17:28</c:v>
                      </c:pt>
                      <c:pt idx="3669">
                        <c:v>2016-06-15 17:28</c:v>
                      </c:pt>
                      <c:pt idx="3670">
                        <c:v>2016-06-15 17:28</c:v>
                      </c:pt>
                      <c:pt idx="3671">
                        <c:v>2016-06-15 17:28</c:v>
                      </c:pt>
                      <c:pt idx="3672">
                        <c:v>2016-06-15 17:28</c:v>
                      </c:pt>
                      <c:pt idx="3673">
                        <c:v>2016-06-15 17:28</c:v>
                      </c:pt>
                      <c:pt idx="3674">
                        <c:v>2016-06-15 17:28</c:v>
                      </c:pt>
                      <c:pt idx="3675">
                        <c:v>2016-06-15 17:28</c:v>
                      </c:pt>
                      <c:pt idx="3676">
                        <c:v>2016-06-15 17:28</c:v>
                      </c:pt>
                      <c:pt idx="3677">
                        <c:v>2016-06-15 17:28</c:v>
                      </c:pt>
                      <c:pt idx="3678">
                        <c:v>2016-06-15 17:28</c:v>
                      </c:pt>
                      <c:pt idx="3679">
                        <c:v>2016-06-15 17:28</c:v>
                      </c:pt>
                      <c:pt idx="3680">
                        <c:v>2016-06-15 17:28</c:v>
                      </c:pt>
                      <c:pt idx="3681">
                        <c:v>2016-06-15 17:28</c:v>
                      </c:pt>
                      <c:pt idx="3682">
                        <c:v>2016-06-15 17:28</c:v>
                      </c:pt>
                      <c:pt idx="3683">
                        <c:v>2016-06-15 17:28</c:v>
                      </c:pt>
                      <c:pt idx="3684">
                        <c:v>2016-06-15 17:28</c:v>
                      </c:pt>
                      <c:pt idx="3685">
                        <c:v>2016-06-15 17:28</c:v>
                      </c:pt>
                      <c:pt idx="3686">
                        <c:v>2016-06-15 17:28</c:v>
                      </c:pt>
                      <c:pt idx="3687">
                        <c:v>2016-06-15 17:28</c:v>
                      </c:pt>
                      <c:pt idx="3688">
                        <c:v>2016-06-15 17:28</c:v>
                      </c:pt>
                      <c:pt idx="3689">
                        <c:v>2016-06-15 17:28</c:v>
                      </c:pt>
                      <c:pt idx="3690">
                        <c:v>2016-06-15 17:28</c:v>
                      </c:pt>
                      <c:pt idx="3691">
                        <c:v>2016-06-15 17:28</c:v>
                      </c:pt>
                      <c:pt idx="3692">
                        <c:v>2016-06-15 17:28</c:v>
                      </c:pt>
                      <c:pt idx="3693">
                        <c:v>2016-06-15 17:29</c:v>
                      </c:pt>
                      <c:pt idx="3694">
                        <c:v>2016-06-15 17:29</c:v>
                      </c:pt>
                      <c:pt idx="3695">
                        <c:v>2016-06-15 17:29</c:v>
                      </c:pt>
                      <c:pt idx="3696">
                        <c:v>2016-06-15 17:29</c:v>
                      </c:pt>
                      <c:pt idx="3697">
                        <c:v>2016-06-15 17:29</c:v>
                      </c:pt>
                      <c:pt idx="3698">
                        <c:v>2016-06-15 17:29</c:v>
                      </c:pt>
                      <c:pt idx="3699">
                        <c:v>2016-06-15 17:29</c:v>
                      </c:pt>
                      <c:pt idx="3700">
                        <c:v>2016-06-15 17:29</c:v>
                      </c:pt>
                      <c:pt idx="3701">
                        <c:v>2016-06-15 17:29</c:v>
                      </c:pt>
                      <c:pt idx="3702">
                        <c:v>2016-06-15 17:29</c:v>
                      </c:pt>
                      <c:pt idx="3703">
                        <c:v>2016-06-15 17:29</c:v>
                      </c:pt>
                      <c:pt idx="3704">
                        <c:v>2016-06-15 17:29</c:v>
                      </c:pt>
                      <c:pt idx="3705">
                        <c:v>2016-06-15 17:29</c:v>
                      </c:pt>
                      <c:pt idx="3706">
                        <c:v>2016-06-15 17:29</c:v>
                      </c:pt>
                      <c:pt idx="3707">
                        <c:v>2016-06-15 17:29</c:v>
                      </c:pt>
                      <c:pt idx="3708">
                        <c:v>2016-06-15 17:29</c:v>
                      </c:pt>
                      <c:pt idx="3709">
                        <c:v>2016-06-15 17:29</c:v>
                      </c:pt>
                      <c:pt idx="3710">
                        <c:v>2016-06-15 17:29</c:v>
                      </c:pt>
                      <c:pt idx="3711">
                        <c:v>2016-06-15 17:29</c:v>
                      </c:pt>
                      <c:pt idx="3712">
                        <c:v>2016-06-15 17:29</c:v>
                      </c:pt>
                      <c:pt idx="3713">
                        <c:v>2016-06-15 17:29</c:v>
                      </c:pt>
                      <c:pt idx="3714">
                        <c:v>2016-06-15 17:29</c:v>
                      </c:pt>
                      <c:pt idx="3715">
                        <c:v>2016-06-15 17:29</c:v>
                      </c:pt>
                      <c:pt idx="3716">
                        <c:v>2016-06-15 17:29</c:v>
                      </c:pt>
                      <c:pt idx="3717">
                        <c:v>2016-06-15 17:29</c:v>
                      </c:pt>
                      <c:pt idx="3718">
                        <c:v>2016-06-15 17:29</c:v>
                      </c:pt>
                      <c:pt idx="3719">
                        <c:v>2016-06-15 17:29</c:v>
                      </c:pt>
                      <c:pt idx="3720">
                        <c:v>2016-06-15 17:29</c:v>
                      </c:pt>
                      <c:pt idx="3721">
                        <c:v>2016-06-15 17:29</c:v>
                      </c:pt>
                      <c:pt idx="3722">
                        <c:v>2016-06-15 17:29</c:v>
                      </c:pt>
                      <c:pt idx="3723">
                        <c:v>2016-06-15 17:29</c:v>
                      </c:pt>
                      <c:pt idx="3724">
                        <c:v>2016-06-15 17:29</c:v>
                      </c:pt>
                      <c:pt idx="3725">
                        <c:v>2016-06-15 17:29</c:v>
                      </c:pt>
                      <c:pt idx="3726">
                        <c:v>2016-06-15 17:29</c:v>
                      </c:pt>
                      <c:pt idx="3727">
                        <c:v>2016-06-15 17:29</c:v>
                      </c:pt>
                      <c:pt idx="3728">
                        <c:v>2016-06-15 17:29</c:v>
                      </c:pt>
                      <c:pt idx="3729">
                        <c:v>2016-06-15 17:29</c:v>
                      </c:pt>
                      <c:pt idx="3730">
                        <c:v>2016-06-15 17:29</c:v>
                      </c:pt>
                      <c:pt idx="3731">
                        <c:v>2016-06-15 17:29</c:v>
                      </c:pt>
                      <c:pt idx="3732">
                        <c:v>2016-06-15 17:29</c:v>
                      </c:pt>
                      <c:pt idx="3733">
                        <c:v>2016-06-15 17:29</c:v>
                      </c:pt>
                      <c:pt idx="3734">
                        <c:v>2016-06-15 17:29</c:v>
                      </c:pt>
                      <c:pt idx="3735">
                        <c:v>2016-06-15 17:29</c:v>
                      </c:pt>
                      <c:pt idx="3736">
                        <c:v>2016-06-15 17:29</c:v>
                      </c:pt>
                      <c:pt idx="3737">
                        <c:v>2016-06-15 17:29</c:v>
                      </c:pt>
                      <c:pt idx="3738">
                        <c:v>2016-06-15 17:29</c:v>
                      </c:pt>
                      <c:pt idx="3739">
                        <c:v>2016-06-15 17:29</c:v>
                      </c:pt>
                      <c:pt idx="3740">
                        <c:v>2016-06-15 17:29</c:v>
                      </c:pt>
                      <c:pt idx="3741">
                        <c:v>2016-06-15 17:29</c:v>
                      </c:pt>
                      <c:pt idx="3742">
                        <c:v>2016-06-15 17:29</c:v>
                      </c:pt>
                      <c:pt idx="3743">
                        <c:v>2016-06-15 17:29</c:v>
                      </c:pt>
                      <c:pt idx="3744">
                        <c:v>2016-06-15 17:29</c:v>
                      </c:pt>
                      <c:pt idx="3745">
                        <c:v>2016-06-15 17:29</c:v>
                      </c:pt>
                      <c:pt idx="3746">
                        <c:v>2016-06-15 17:29</c:v>
                      </c:pt>
                      <c:pt idx="3747">
                        <c:v>2016-06-15 17:29</c:v>
                      </c:pt>
                      <c:pt idx="3748">
                        <c:v>2016-06-15 17:29</c:v>
                      </c:pt>
                      <c:pt idx="3749">
                        <c:v>2016-06-15 17:29</c:v>
                      </c:pt>
                      <c:pt idx="3750">
                        <c:v>2016-06-15 17:29</c:v>
                      </c:pt>
                      <c:pt idx="3751">
                        <c:v>2016-06-15 17:29</c:v>
                      </c:pt>
                      <c:pt idx="3752">
                        <c:v>2016-06-15 17:29</c:v>
                      </c:pt>
                      <c:pt idx="3753">
                        <c:v>2016-06-15 17:30</c:v>
                      </c:pt>
                      <c:pt idx="3754">
                        <c:v>2016-06-15 17:30</c:v>
                      </c:pt>
                      <c:pt idx="3755">
                        <c:v>2016-06-15 17:30</c:v>
                      </c:pt>
                      <c:pt idx="3756">
                        <c:v>2016-06-15 17:30</c:v>
                      </c:pt>
                      <c:pt idx="3757">
                        <c:v>2016-06-15 17:30</c:v>
                      </c:pt>
                      <c:pt idx="3758">
                        <c:v>2016-06-15 17:30</c:v>
                      </c:pt>
                      <c:pt idx="3759">
                        <c:v>2016-06-15 17:30</c:v>
                      </c:pt>
                      <c:pt idx="3760">
                        <c:v>2016-06-15 17:30</c:v>
                      </c:pt>
                      <c:pt idx="3761">
                        <c:v>2016-06-15 17:30</c:v>
                      </c:pt>
                      <c:pt idx="3762">
                        <c:v>2016-06-15 17:30</c:v>
                      </c:pt>
                      <c:pt idx="3763">
                        <c:v>2016-06-15 17:30</c:v>
                      </c:pt>
                      <c:pt idx="3764">
                        <c:v>2016-06-15 17:30</c:v>
                      </c:pt>
                      <c:pt idx="3765">
                        <c:v>2016-06-15 17:30</c:v>
                      </c:pt>
                      <c:pt idx="3766">
                        <c:v>2016-06-15 17:30</c:v>
                      </c:pt>
                      <c:pt idx="3767">
                        <c:v>2016-06-15 17:30</c:v>
                      </c:pt>
                      <c:pt idx="3768">
                        <c:v>2016-06-15 17:30</c:v>
                      </c:pt>
                      <c:pt idx="3769">
                        <c:v>2016-06-15 17:30</c:v>
                      </c:pt>
                      <c:pt idx="3770">
                        <c:v>2016-06-15 17:30</c:v>
                      </c:pt>
                      <c:pt idx="3771">
                        <c:v>2016-06-15 17:30</c:v>
                      </c:pt>
                      <c:pt idx="3772">
                        <c:v>2016-06-15 17:30</c:v>
                      </c:pt>
                      <c:pt idx="3773">
                        <c:v>2016-06-15 17:30</c:v>
                      </c:pt>
                      <c:pt idx="3774">
                        <c:v>2016-06-15 17:30</c:v>
                      </c:pt>
                      <c:pt idx="3775">
                        <c:v>2016-06-15 17:30</c:v>
                      </c:pt>
                      <c:pt idx="3776">
                        <c:v>2016-06-15 17:30</c:v>
                      </c:pt>
                      <c:pt idx="3777">
                        <c:v>2016-06-15 17:30</c:v>
                      </c:pt>
                      <c:pt idx="3778">
                        <c:v>2016-06-15 17:30</c:v>
                      </c:pt>
                      <c:pt idx="3779">
                        <c:v>2016-06-15 17:30</c:v>
                      </c:pt>
                      <c:pt idx="3780">
                        <c:v>2016-06-15 17:30</c:v>
                      </c:pt>
                      <c:pt idx="3781">
                        <c:v>2016-06-15 17:30</c:v>
                      </c:pt>
                      <c:pt idx="3782">
                        <c:v>2016-06-15 17:30</c:v>
                      </c:pt>
                      <c:pt idx="3783">
                        <c:v>2016-06-15 17:30</c:v>
                      </c:pt>
                      <c:pt idx="3784">
                        <c:v>2016-06-15 17:30</c:v>
                      </c:pt>
                      <c:pt idx="3785">
                        <c:v>2016-06-15 17:30</c:v>
                      </c:pt>
                      <c:pt idx="3786">
                        <c:v>2016-06-15 17:30</c:v>
                      </c:pt>
                      <c:pt idx="3787">
                        <c:v>2016-06-15 17:30</c:v>
                      </c:pt>
                      <c:pt idx="3788">
                        <c:v>2016-06-15 17:30</c:v>
                      </c:pt>
                      <c:pt idx="3789">
                        <c:v>2016-06-15 17:30</c:v>
                      </c:pt>
                      <c:pt idx="3790">
                        <c:v>2016-06-15 17:30</c:v>
                      </c:pt>
                      <c:pt idx="3791">
                        <c:v>2016-06-15 17:30</c:v>
                      </c:pt>
                      <c:pt idx="3792">
                        <c:v>2016-06-15 17:30</c:v>
                      </c:pt>
                      <c:pt idx="3793">
                        <c:v>2016-06-15 17:30</c:v>
                      </c:pt>
                      <c:pt idx="3794">
                        <c:v>2016-06-15 17:30</c:v>
                      </c:pt>
                      <c:pt idx="3795">
                        <c:v>2016-06-15 17:30</c:v>
                      </c:pt>
                      <c:pt idx="3796">
                        <c:v>2016-06-15 17:30</c:v>
                      </c:pt>
                      <c:pt idx="3797">
                        <c:v>2016-06-15 17:30</c:v>
                      </c:pt>
                      <c:pt idx="3798">
                        <c:v>2016-06-15 17:30</c:v>
                      </c:pt>
                      <c:pt idx="3799">
                        <c:v>2016-06-15 17:30</c:v>
                      </c:pt>
                      <c:pt idx="3800">
                        <c:v>2016-06-15 17:30</c:v>
                      </c:pt>
                      <c:pt idx="3801">
                        <c:v>2016-06-15 17:30</c:v>
                      </c:pt>
                      <c:pt idx="3802">
                        <c:v>2016-06-15 17:30</c:v>
                      </c:pt>
                      <c:pt idx="3803">
                        <c:v>2016-06-15 17:30</c:v>
                      </c:pt>
                      <c:pt idx="3804">
                        <c:v>2016-06-15 17:30</c:v>
                      </c:pt>
                      <c:pt idx="3805">
                        <c:v>2016-06-15 17:30</c:v>
                      </c:pt>
                      <c:pt idx="3806">
                        <c:v>2016-06-15 17:30</c:v>
                      </c:pt>
                      <c:pt idx="3807">
                        <c:v>2016-06-15 17:30</c:v>
                      </c:pt>
                      <c:pt idx="3808">
                        <c:v>2016-06-15 17:30</c:v>
                      </c:pt>
                      <c:pt idx="3809">
                        <c:v>2016-06-15 17:30</c:v>
                      </c:pt>
                      <c:pt idx="3810">
                        <c:v>2016-06-15 17:31</c:v>
                      </c:pt>
                      <c:pt idx="3811">
                        <c:v>2016-06-15 17:31</c:v>
                      </c:pt>
                      <c:pt idx="3812">
                        <c:v>2016-06-15 17:31</c:v>
                      </c:pt>
                      <c:pt idx="3813">
                        <c:v>2016-06-15 17:31</c:v>
                      </c:pt>
                      <c:pt idx="3814">
                        <c:v>2016-06-15 17:31</c:v>
                      </c:pt>
                      <c:pt idx="3815">
                        <c:v>2016-06-15 17:31</c:v>
                      </c:pt>
                      <c:pt idx="3816">
                        <c:v>2016-06-15 17:31</c:v>
                      </c:pt>
                      <c:pt idx="3817">
                        <c:v>2016-06-15 17:31</c:v>
                      </c:pt>
                      <c:pt idx="3818">
                        <c:v>2016-06-15 17:31</c:v>
                      </c:pt>
                      <c:pt idx="3819">
                        <c:v>2016-06-15 17:31</c:v>
                      </c:pt>
                      <c:pt idx="3820">
                        <c:v>2016-06-15 17:31</c:v>
                      </c:pt>
                      <c:pt idx="3821">
                        <c:v>2016-06-15 17:31</c:v>
                      </c:pt>
                      <c:pt idx="3822">
                        <c:v>2016-06-15 17:31</c:v>
                      </c:pt>
                      <c:pt idx="3823">
                        <c:v>2016-06-15 17:31</c:v>
                      </c:pt>
                      <c:pt idx="3824">
                        <c:v>2016-06-15 17:31</c:v>
                      </c:pt>
                      <c:pt idx="3825">
                        <c:v>2016-06-15 17:31</c:v>
                      </c:pt>
                      <c:pt idx="3826">
                        <c:v>2016-06-15 17:31</c:v>
                      </c:pt>
                      <c:pt idx="3827">
                        <c:v>2016-06-15 17:31</c:v>
                      </c:pt>
                      <c:pt idx="3828">
                        <c:v>2016-06-15 17:31</c:v>
                      </c:pt>
                      <c:pt idx="3829">
                        <c:v>2016-06-15 17:31</c:v>
                      </c:pt>
                      <c:pt idx="3830">
                        <c:v>2016-06-15 17:31</c:v>
                      </c:pt>
                      <c:pt idx="3831">
                        <c:v>2016-06-15 17:31</c:v>
                      </c:pt>
                      <c:pt idx="3832">
                        <c:v>2016-06-15 17:31</c:v>
                      </c:pt>
                      <c:pt idx="3833">
                        <c:v>2016-06-15 17:31</c:v>
                      </c:pt>
                      <c:pt idx="3834">
                        <c:v>2016-06-15 17:31</c:v>
                      </c:pt>
                      <c:pt idx="3835">
                        <c:v>2016-06-15 17:31</c:v>
                      </c:pt>
                      <c:pt idx="3836">
                        <c:v>2016-06-15 17:31</c:v>
                      </c:pt>
                      <c:pt idx="3837">
                        <c:v>2016-06-15 17:31</c:v>
                      </c:pt>
                      <c:pt idx="3838">
                        <c:v>2016-06-15 17:31</c:v>
                      </c:pt>
                      <c:pt idx="3839">
                        <c:v>2016-06-15 17:31</c:v>
                      </c:pt>
                      <c:pt idx="3840">
                        <c:v>2016-06-15 17:31</c:v>
                      </c:pt>
                      <c:pt idx="3841">
                        <c:v>2016-06-15 17:31</c:v>
                      </c:pt>
                      <c:pt idx="3842">
                        <c:v>2016-06-15 17:31</c:v>
                      </c:pt>
                      <c:pt idx="3843">
                        <c:v>2016-06-15 17:31</c:v>
                      </c:pt>
                      <c:pt idx="3844">
                        <c:v>2016-06-15 17:31</c:v>
                      </c:pt>
                      <c:pt idx="3845">
                        <c:v>2016-06-15 17:31</c:v>
                      </c:pt>
                      <c:pt idx="3846">
                        <c:v>2016-06-15 17:31</c:v>
                      </c:pt>
                      <c:pt idx="3847">
                        <c:v>2016-06-15 17:31</c:v>
                      </c:pt>
                      <c:pt idx="3848">
                        <c:v>2016-06-15 17:31</c:v>
                      </c:pt>
                      <c:pt idx="3849">
                        <c:v>2016-06-15 17:31</c:v>
                      </c:pt>
                      <c:pt idx="3850">
                        <c:v>2016-06-15 17:31</c:v>
                      </c:pt>
                      <c:pt idx="3851">
                        <c:v>2016-06-15 17:31</c:v>
                      </c:pt>
                      <c:pt idx="3852">
                        <c:v>2016-06-15 17:31</c:v>
                      </c:pt>
                      <c:pt idx="3853">
                        <c:v>2016-06-15 17:31</c:v>
                      </c:pt>
                      <c:pt idx="3854">
                        <c:v>2016-06-15 17:31</c:v>
                      </c:pt>
                      <c:pt idx="3855">
                        <c:v>2016-06-15 17:31</c:v>
                      </c:pt>
                      <c:pt idx="3856">
                        <c:v>2016-06-15 17:31</c:v>
                      </c:pt>
                      <c:pt idx="3857">
                        <c:v>2016-06-15 17:31</c:v>
                      </c:pt>
                      <c:pt idx="3858">
                        <c:v>2016-06-15 17:31</c:v>
                      </c:pt>
                      <c:pt idx="3859">
                        <c:v>2016-06-15 17:31</c:v>
                      </c:pt>
                      <c:pt idx="3860">
                        <c:v>2016-06-15 17:31</c:v>
                      </c:pt>
                      <c:pt idx="3861">
                        <c:v>2016-06-15 17:31</c:v>
                      </c:pt>
                      <c:pt idx="3862">
                        <c:v>2016-06-15 17:31</c:v>
                      </c:pt>
                      <c:pt idx="3863">
                        <c:v>2016-06-15 17:31</c:v>
                      </c:pt>
                      <c:pt idx="3864">
                        <c:v>2016-06-15 17:31</c:v>
                      </c:pt>
                      <c:pt idx="3865">
                        <c:v>2016-06-15 17:31</c:v>
                      </c:pt>
                      <c:pt idx="3866">
                        <c:v>2016-06-15 17:31</c:v>
                      </c:pt>
                      <c:pt idx="3867">
                        <c:v>2016-06-15 17:32</c:v>
                      </c:pt>
                      <c:pt idx="3868">
                        <c:v>2016-06-15 17:32</c:v>
                      </c:pt>
                      <c:pt idx="3869">
                        <c:v>2016-06-15 17:32</c:v>
                      </c:pt>
                      <c:pt idx="3870">
                        <c:v>2016-06-15 17:32</c:v>
                      </c:pt>
                      <c:pt idx="3871">
                        <c:v>2016-06-15 17:32</c:v>
                      </c:pt>
                      <c:pt idx="3872">
                        <c:v>2016-06-15 17:32</c:v>
                      </c:pt>
                      <c:pt idx="3873">
                        <c:v>2016-06-15 17:32</c:v>
                      </c:pt>
                      <c:pt idx="3874">
                        <c:v>2016-06-15 17:32</c:v>
                      </c:pt>
                      <c:pt idx="3875">
                        <c:v>2016-06-15 17:32</c:v>
                      </c:pt>
                      <c:pt idx="3876">
                        <c:v>2016-06-15 17:32</c:v>
                      </c:pt>
                      <c:pt idx="3877">
                        <c:v>2016-06-15 17:32</c:v>
                      </c:pt>
                      <c:pt idx="3878">
                        <c:v>2016-06-15 17:32</c:v>
                      </c:pt>
                      <c:pt idx="3879">
                        <c:v>2016-06-15 17:32</c:v>
                      </c:pt>
                      <c:pt idx="3880">
                        <c:v>2016-06-15 17:32</c:v>
                      </c:pt>
                      <c:pt idx="3881">
                        <c:v>2016-06-15 17:32</c:v>
                      </c:pt>
                      <c:pt idx="3882">
                        <c:v>2016-06-15 17:32</c:v>
                      </c:pt>
                      <c:pt idx="3883">
                        <c:v>2016-06-15 17:32</c:v>
                      </c:pt>
                      <c:pt idx="3884">
                        <c:v>2016-06-15 17:32</c:v>
                      </c:pt>
                      <c:pt idx="3885">
                        <c:v>2016-06-15 17:32</c:v>
                      </c:pt>
                      <c:pt idx="3886">
                        <c:v>2016-06-15 17:32</c:v>
                      </c:pt>
                      <c:pt idx="3887">
                        <c:v>2016-06-15 17:32</c:v>
                      </c:pt>
                      <c:pt idx="3888">
                        <c:v>2016-06-15 17:32</c:v>
                      </c:pt>
                      <c:pt idx="3889">
                        <c:v>2016-06-15 17:32</c:v>
                      </c:pt>
                      <c:pt idx="3890">
                        <c:v>2016-06-15 17:32</c:v>
                      </c:pt>
                      <c:pt idx="3891">
                        <c:v>2016-06-15 17:32</c:v>
                      </c:pt>
                      <c:pt idx="3892">
                        <c:v>2016-06-15 17:32</c:v>
                      </c:pt>
                      <c:pt idx="3893">
                        <c:v>2016-06-15 17:32</c:v>
                      </c:pt>
                      <c:pt idx="3894">
                        <c:v>2016-06-15 17:32</c:v>
                      </c:pt>
                      <c:pt idx="3895">
                        <c:v>2016-06-15 17:32</c:v>
                      </c:pt>
                      <c:pt idx="3896">
                        <c:v>2016-06-15 17:32</c:v>
                      </c:pt>
                      <c:pt idx="3897">
                        <c:v>2016-06-15 17:32</c:v>
                      </c:pt>
                      <c:pt idx="3898">
                        <c:v>2016-06-15 17:32</c:v>
                      </c:pt>
                      <c:pt idx="3899">
                        <c:v>2016-06-15 17:32</c:v>
                      </c:pt>
                      <c:pt idx="3900">
                        <c:v>2016-06-15 17:32</c:v>
                      </c:pt>
                      <c:pt idx="3901">
                        <c:v>2016-06-15 17:32</c:v>
                      </c:pt>
                      <c:pt idx="3902">
                        <c:v>2016-06-15 17:32</c:v>
                      </c:pt>
                      <c:pt idx="3903">
                        <c:v>2016-06-15 17:32</c:v>
                      </c:pt>
                      <c:pt idx="3904">
                        <c:v>2016-06-15 17:32</c:v>
                      </c:pt>
                      <c:pt idx="3905">
                        <c:v>2016-06-15 17:32</c:v>
                      </c:pt>
                      <c:pt idx="3906">
                        <c:v>2016-06-15 17:32</c:v>
                      </c:pt>
                      <c:pt idx="3907">
                        <c:v>2016-06-15 17:32</c:v>
                      </c:pt>
                      <c:pt idx="3908">
                        <c:v>2016-06-15 17:32</c:v>
                      </c:pt>
                      <c:pt idx="3909">
                        <c:v>2016-06-15 17:32</c:v>
                      </c:pt>
                      <c:pt idx="3910">
                        <c:v>2016-06-15 17:32</c:v>
                      </c:pt>
                      <c:pt idx="3911">
                        <c:v>2016-06-15 17:32</c:v>
                      </c:pt>
                      <c:pt idx="3912">
                        <c:v>2016-06-15 17:32</c:v>
                      </c:pt>
                      <c:pt idx="3913">
                        <c:v>2016-06-15 17:32</c:v>
                      </c:pt>
                      <c:pt idx="3914">
                        <c:v>2016-06-15 17:32</c:v>
                      </c:pt>
                      <c:pt idx="3915">
                        <c:v>2016-06-15 17:32</c:v>
                      </c:pt>
                      <c:pt idx="3916">
                        <c:v>2016-06-15 17:32</c:v>
                      </c:pt>
                      <c:pt idx="3917">
                        <c:v>2016-06-15 17:32</c:v>
                      </c:pt>
                      <c:pt idx="3918">
                        <c:v>2016-06-15 17:32</c:v>
                      </c:pt>
                      <c:pt idx="3919">
                        <c:v>2016-06-15 17:32</c:v>
                      </c:pt>
                      <c:pt idx="3920">
                        <c:v>2016-06-15 17:32</c:v>
                      </c:pt>
                      <c:pt idx="3921">
                        <c:v>2016-06-15 17:32</c:v>
                      </c:pt>
                      <c:pt idx="3922">
                        <c:v>2016-06-15 17:32</c:v>
                      </c:pt>
                      <c:pt idx="3923">
                        <c:v>2016-06-15 17:33</c:v>
                      </c:pt>
                      <c:pt idx="3924">
                        <c:v>2016-06-15 17:33</c:v>
                      </c:pt>
                      <c:pt idx="3925">
                        <c:v>2016-06-15 17:33</c:v>
                      </c:pt>
                      <c:pt idx="3926">
                        <c:v>2016-06-15 17:33</c:v>
                      </c:pt>
                      <c:pt idx="3927">
                        <c:v>2016-06-15 17:33</c:v>
                      </c:pt>
                      <c:pt idx="3928">
                        <c:v>2016-06-15 17:33</c:v>
                      </c:pt>
                      <c:pt idx="3929">
                        <c:v>2016-06-15 17:33</c:v>
                      </c:pt>
                      <c:pt idx="3930">
                        <c:v>2016-06-15 17:33</c:v>
                      </c:pt>
                      <c:pt idx="3931">
                        <c:v>2016-06-15 17:33</c:v>
                      </c:pt>
                      <c:pt idx="3932">
                        <c:v>2016-06-15 17:33</c:v>
                      </c:pt>
                      <c:pt idx="3933">
                        <c:v>2016-06-15 17:33</c:v>
                      </c:pt>
                      <c:pt idx="3934">
                        <c:v>2016-06-15 17:33</c:v>
                      </c:pt>
                      <c:pt idx="3935">
                        <c:v>2016-06-15 17:33</c:v>
                      </c:pt>
                      <c:pt idx="3936">
                        <c:v>2016-06-15 17:33</c:v>
                      </c:pt>
                      <c:pt idx="3937">
                        <c:v>2016-06-15 17:33</c:v>
                      </c:pt>
                      <c:pt idx="3938">
                        <c:v>2016-06-15 17:33</c:v>
                      </c:pt>
                      <c:pt idx="3939">
                        <c:v>2016-06-15 17:33</c:v>
                      </c:pt>
                      <c:pt idx="3940">
                        <c:v>2016-06-15 17:33</c:v>
                      </c:pt>
                      <c:pt idx="3941">
                        <c:v>2016-06-15 17:33</c:v>
                      </c:pt>
                      <c:pt idx="3942">
                        <c:v>2016-06-15 17:33</c:v>
                      </c:pt>
                      <c:pt idx="3943">
                        <c:v>2016-06-15 17:33</c:v>
                      </c:pt>
                      <c:pt idx="3944">
                        <c:v>2016-06-15 17:33</c:v>
                      </c:pt>
                      <c:pt idx="3945">
                        <c:v>2016-06-15 17:33</c:v>
                      </c:pt>
                      <c:pt idx="3946">
                        <c:v>2016-06-15 17:33</c:v>
                      </c:pt>
                      <c:pt idx="3947">
                        <c:v>2016-06-15 17:33</c:v>
                      </c:pt>
                      <c:pt idx="3948">
                        <c:v>2016-06-15 17:33</c:v>
                      </c:pt>
                      <c:pt idx="3949">
                        <c:v>2016-06-15 17:33</c:v>
                      </c:pt>
                      <c:pt idx="3950">
                        <c:v>2016-06-15 17:33</c:v>
                      </c:pt>
                      <c:pt idx="3951">
                        <c:v>2016-06-15 17:33</c:v>
                      </c:pt>
                      <c:pt idx="3952">
                        <c:v>2016-06-15 17:33</c:v>
                      </c:pt>
                      <c:pt idx="3953">
                        <c:v>2016-06-15 17:33</c:v>
                      </c:pt>
                      <c:pt idx="3954">
                        <c:v>2016-06-15 17:33</c:v>
                      </c:pt>
                      <c:pt idx="3955">
                        <c:v>2016-06-15 17:33</c:v>
                      </c:pt>
                      <c:pt idx="3956">
                        <c:v>2016-06-15 17:33</c:v>
                      </c:pt>
                      <c:pt idx="3957">
                        <c:v>2016-06-15 17:33</c:v>
                      </c:pt>
                      <c:pt idx="3958">
                        <c:v>2016-06-15 17:33</c:v>
                      </c:pt>
                      <c:pt idx="3959">
                        <c:v>2016-06-15 17:33</c:v>
                      </c:pt>
                      <c:pt idx="3960">
                        <c:v>2016-06-15 17:33</c:v>
                      </c:pt>
                      <c:pt idx="3961">
                        <c:v>2016-06-15 17:33</c:v>
                      </c:pt>
                      <c:pt idx="3962">
                        <c:v>2016-06-15 17:33</c:v>
                      </c:pt>
                      <c:pt idx="3963">
                        <c:v>2016-06-15 17:33</c:v>
                      </c:pt>
                      <c:pt idx="3964">
                        <c:v>2016-06-15 17:33</c:v>
                      </c:pt>
                      <c:pt idx="3965">
                        <c:v>2016-06-15 17:33</c:v>
                      </c:pt>
                      <c:pt idx="3966">
                        <c:v>2016-06-15 17:33</c:v>
                      </c:pt>
                      <c:pt idx="3967">
                        <c:v>2016-06-15 17:33</c:v>
                      </c:pt>
                      <c:pt idx="3968">
                        <c:v>2016-06-15 17:33</c:v>
                      </c:pt>
                      <c:pt idx="3969">
                        <c:v>2016-06-15 17:33</c:v>
                      </c:pt>
                      <c:pt idx="3970">
                        <c:v>2016-06-15 17:33</c:v>
                      </c:pt>
                      <c:pt idx="3971">
                        <c:v>2016-06-15 17:33</c:v>
                      </c:pt>
                      <c:pt idx="3972">
                        <c:v>2016-06-15 17:33</c:v>
                      </c:pt>
                      <c:pt idx="3973">
                        <c:v>2016-06-15 17:33</c:v>
                      </c:pt>
                      <c:pt idx="3974">
                        <c:v>2016-06-15 17:33</c:v>
                      </c:pt>
                      <c:pt idx="3975">
                        <c:v>2016-06-15 17:33</c:v>
                      </c:pt>
                      <c:pt idx="3976">
                        <c:v>2016-06-15 17:33</c:v>
                      </c:pt>
                      <c:pt idx="3977">
                        <c:v>2016-06-15 17:33</c:v>
                      </c:pt>
                      <c:pt idx="3978">
                        <c:v>2016-06-15 17:33</c:v>
                      </c:pt>
                      <c:pt idx="3979">
                        <c:v>2016-06-15 17:33</c:v>
                      </c:pt>
                      <c:pt idx="3980">
                        <c:v>2016-06-15 17:34</c:v>
                      </c:pt>
                      <c:pt idx="3981">
                        <c:v>2016-06-15 17:34</c:v>
                      </c:pt>
                      <c:pt idx="3982">
                        <c:v>2016-06-15 17:34</c:v>
                      </c:pt>
                      <c:pt idx="3983">
                        <c:v>2016-06-15 17:34</c:v>
                      </c:pt>
                      <c:pt idx="3984">
                        <c:v>2016-06-15 17:34</c:v>
                      </c:pt>
                      <c:pt idx="3985">
                        <c:v>2016-06-15 17:34</c:v>
                      </c:pt>
                      <c:pt idx="3986">
                        <c:v>2016-06-15 17:34</c:v>
                      </c:pt>
                      <c:pt idx="3987">
                        <c:v>2016-06-15 17:34</c:v>
                      </c:pt>
                      <c:pt idx="3988">
                        <c:v>2016-06-15 17:34</c:v>
                      </c:pt>
                      <c:pt idx="3989">
                        <c:v>2016-06-15 17:34</c:v>
                      </c:pt>
                      <c:pt idx="3990">
                        <c:v>2016-06-15 17:34</c:v>
                      </c:pt>
                      <c:pt idx="3991">
                        <c:v>2016-06-15 17:34</c:v>
                      </c:pt>
                      <c:pt idx="3992">
                        <c:v>2016-06-15 17:34</c:v>
                      </c:pt>
                      <c:pt idx="3993">
                        <c:v>2016-06-15 17:34</c:v>
                      </c:pt>
                      <c:pt idx="3994">
                        <c:v>2016-06-15 17:34</c:v>
                      </c:pt>
                      <c:pt idx="3995">
                        <c:v>2016-06-15 17:34</c:v>
                      </c:pt>
                      <c:pt idx="3996">
                        <c:v>2016-06-15 17:34</c:v>
                      </c:pt>
                      <c:pt idx="3997">
                        <c:v>2016-06-15 17:34</c:v>
                      </c:pt>
                      <c:pt idx="3998">
                        <c:v>2016-06-15 17:34</c:v>
                      </c:pt>
                      <c:pt idx="3999">
                        <c:v>2016-06-15 17:34</c:v>
                      </c:pt>
                      <c:pt idx="4000">
                        <c:v>2016-06-15 17:34</c:v>
                      </c:pt>
                      <c:pt idx="4001">
                        <c:v>2016-06-15 17:34</c:v>
                      </c:pt>
                      <c:pt idx="4002">
                        <c:v>2016-06-15 17:34</c:v>
                      </c:pt>
                      <c:pt idx="4003">
                        <c:v>2016-06-15 17:34</c:v>
                      </c:pt>
                      <c:pt idx="4004">
                        <c:v>2016-06-15 17:34</c:v>
                      </c:pt>
                      <c:pt idx="4005">
                        <c:v>2016-06-15 17:34</c:v>
                      </c:pt>
                      <c:pt idx="4006">
                        <c:v>2016-06-15 17:34</c:v>
                      </c:pt>
                      <c:pt idx="4007">
                        <c:v>2016-06-15 17:34</c:v>
                      </c:pt>
                      <c:pt idx="4008">
                        <c:v>2016-06-15 17:34</c:v>
                      </c:pt>
                      <c:pt idx="4009">
                        <c:v>2016-06-15 17:34</c:v>
                      </c:pt>
                      <c:pt idx="4010">
                        <c:v>2016-06-15 17:34</c:v>
                      </c:pt>
                      <c:pt idx="4011">
                        <c:v>2016-06-15 17:34</c:v>
                      </c:pt>
                      <c:pt idx="4012">
                        <c:v>2016-06-15 17:34</c:v>
                      </c:pt>
                      <c:pt idx="4013">
                        <c:v>2016-06-15 17:34</c:v>
                      </c:pt>
                      <c:pt idx="4014">
                        <c:v>2016-06-15 17:34</c:v>
                      </c:pt>
                      <c:pt idx="4015">
                        <c:v>2016-06-15 17:34</c:v>
                      </c:pt>
                      <c:pt idx="4016">
                        <c:v>2016-06-15 17:34</c:v>
                      </c:pt>
                      <c:pt idx="4017">
                        <c:v>2016-06-15 17:34</c:v>
                      </c:pt>
                      <c:pt idx="4018">
                        <c:v>2016-06-15 17:34</c:v>
                      </c:pt>
                      <c:pt idx="4019">
                        <c:v>2016-06-15 17:34</c:v>
                      </c:pt>
                      <c:pt idx="4020">
                        <c:v>2016-06-15 17:34</c:v>
                      </c:pt>
                      <c:pt idx="4021">
                        <c:v>2016-06-15 17:34</c:v>
                      </c:pt>
                      <c:pt idx="4022">
                        <c:v>2016-06-15 17:34</c:v>
                      </c:pt>
                      <c:pt idx="4023">
                        <c:v>2016-06-15 17:34</c:v>
                      </c:pt>
                      <c:pt idx="4024">
                        <c:v>2016-06-15 17:34</c:v>
                      </c:pt>
                      <c:pt idx="4025">
                        <c:v>2016-06-15 17:34</c:v>
                      </c:pt>
                      <c:pt idx="4026">
                        <c:v>2016-06-15 17:34</c:v>
                      </c:pt>
                      <c:pt idx="4027">
                        <c:v>2016-06-15 17:34</c:v>
                      </c:pt>
                      <c:pt idx="4028">
                        <c:v>2016-06-15 17:34</c:v>
                      </c:pt>
                      <c:pt idx="4029">
                        <c:v>2016-06-15 17:34</c:v>
                      </c:pt>
                      <c:pt idx="4030">
                        <c:v>2016-06-15 17:34</c:v>
                      </c:pt>
                      <c:pt idx="4031">
                        <c:v>2016-06-15 17:34</c:v>
                      </c:pt>
                      <c:pt idx="4032">
                        <c:v>2016-06-15 17:34</c:v>
                      </c:pt>
                      <c:pt idx="4033">
                        <c:v>2016-06-15 17:34</c:v>
                      </c:pt>
                      <c:pt idx="4034">
                        <c:v>2016-06-15 17:34</c:v>
                      </c:pt>
                      <c:pt idx="4035">
                        <c:v>2016-06-15 17:35</c:v>
                      </c:pt>
                      <c:pt idx="4036">
                        <c:v>2016-06-15 17:35</c:v>
                      </c:pt>
                      <c:pt idx="4037">
                        <c:v>2016-06-15 17:35</c:v>
                      </c:pt>
                      <c:pt idx="4038">
                        <c:v>2016-06-15 17:35</c:v>
                      </c:pt>
                      <c:pt idx="4039">
                        <c:v>2016-06-15 17:35</c:v>
                      </c:pt>
                      <c:pt idx="4040">
                        <c:v>2016-06-15 17:35</c:v>
                      </c:pt>
                      <c:pt idx="4041">
                        <c:v>2016-06-15 17:35</c:v>
                      </c:pt>
                      <c:pt idx="4042">
                        <c:v>2016-06-15 17:35</c:v>
                      </c:pt>
                      <c:pt idx="4043">
                        <c:v>2016-06-15 17:35</c:v>
                      </c:pt>
                      <c:pt idx="4044">
                        <c:v>2016-06-15 17:35</c:v>
                      </c:pt>
                      <c:pt idx="4045">
                        <c:v>2016-06-15 17:35</c:v>
                      </c:pt>
                      <c:pt idx="4046">
                        <c:v>2016-06-15 17:35</c:v>
                      </c:pt>
                      <c:pt idx="4047">
                        <c:v>2016-06-15 17:35</c:v>
                      </c:pt>
                      <c:pt idx="4048">
                        <c:v>2016-06-15 17:35</c:v>
                      </c:pt>
                      <c:pt idx="4049">
                        <c:v>2016-06-15 17:35</c:v>
                      </c:pt>
                      <c:pt idx="4050">
                        <c:v>2016-06-15 17:35</c:v>
                      </c:pt>
                      <c:pt idx="4051">
                        <c:v>2016-06-15 17:35</c:v>
                      </c:pt>
                      <c:pt idx="4052">
                        <c:v>2016-06-15 17:35</c:v>
                      </c:pt>
                      <c:pt idx="4053">
                        <c:v>2016-06-15 17:35</c:v>
                      </c:pt>
                      <c:pt idx="4054">
                        <c:v>2016-06-15 17:35</c:v>
                      </c:pt>
                      <c:pt idx="4055">
                        <c:v>2016-06-15 17:35</c:v>
                      </c:pt>
                      <c:pt idx="4056">
                        <c:v>2016-06-15 17:35</c:v>
                      </c:pt>
                      <c:pt idx="4057">
                        <c:v>2016-06-15 17:35</c:v>
                      </c:pt>
                      <c:pt idx="4058">
                        <c:v>2016-06-15 17:35</c:v>
                      </c:pt>
                      <c:pt idx="4059">
                        <c:v>2016-06-15 17:35</c:v>
                      </c:pt>
                      <c:pt idx="4060">
                        <c:v>2016-06-15 17:35</c:v>
                      </c:pt>
                      <c:pt idx="4061">
                        <c:v>2016-06-15 17:35</c:v>
                      </c:pt>
                      <c:pt idx="4062">
                        <c:v>2016-06-15 17:35</c:v>
                      </c:pt>
                      <c:pt idx="4063">
                        <c:v>2016-06-15 17:35</c:v>
                      </c:pt>
                      <c:pt idx="4064">
                        <c:v>2016-06-15 17:35</c:v>
                      </c:pt>
                      <c:pt idx="4065">
                        <c:v>2016-06-15 17:35</c:v>
                      </c:pt>
                      <c:pt idx="4066">
                        <c:v>2016-06-15 17:35</c:v>
                      </c:pt>
                      <c:pt idx="4067">
                        <c:v>2016-06-15 17:35</c:v>
                      </c:pt>
                      <c:pt idx="4068">
                        <c:v>2016-06-15 17:35</c:v>
                      </c:pt>
                      <c:pt idx="4069">
                        <c:v>2016-06-15 17:35</c:v>
                      </c:pt>
                      <c:pt idx="4070">
                        <c:v>2016-06-15 17:35</c:v>
                      </c:pt>
                      <c:pt idx="4071">
                        <c:v>2016-06-15 17:35</c:v>
                      </c:pt>
                      <c:pt idx="4072">
                        <c:v>2016-06-15 17:35</c:v>
                      </c:pt>
                      <c:pt idx="4073">
                        <c:v>2016-06-15 17:35</c:v>
                      </c:pt>
                      <c:pt idx="4074">
                        <c:v>2016-06-15 17:35</c:v>
                      </c:pt>
                      <c:pt idx="4075">
                        <c:v>2016-06-15 17:35</c:v>
                      </c:pt>
                      <c:pt idx="4076">
                        <c:v>2016-06-15 17:35</c:v>
                      </c:pt>
                      <c:pt idx="4077">
                        <c:v>2016-06-15 17:35</c:v>
                      </c:pt>
                      <c:pt idx="4078">
                        <c:v>2016-06-15 17:35</c:v>
                      </c:pt>
                      <c:pt idx="4079">
                        <c:v>2016-06-15 17:35</c:v>
                      </c:pt>
                      <c:pt idx="4080">
                        <c:v>2016-06-15 17:35</c:v>
                      </c:pt>
                      <c:pt idx="4081">
                        <c:v>2016-06-15 17:35</c:v>
                      </c:pt>
                      <c:pt idx="4082">
                        <c:v>2016-06-15 17:35</c:v>
                      </c:pt>
                      <c:pt idx="4083">
                        <c:v>2016-06-15 17:35</c:v>
                      </c:pt>
                      <c:pt idx="4084">
                        <c:v>2016-06-15 17:35</c:v>
                      </c:pt>
                      <c:pt idx="4085">
                        <c:v>2016-06-15 17:35</c:v>
                      </c:pt>
                      <c:pt idx="4086">
                        <c:v>2016-06-15 17:35</c:v>
                      </c:pt>
                      <c:pt idx="4087">
                        <c:v>2016-06-15 17:35</c:v>
                      </c:pt>
                      <c:pt idx="4088">
                        <c:v>2016-06-15 17:35</c:v>
                      </c:pt>
                      <c:pt idx="4089">
                        <c:v>2016-06-15 17:35</c:v>
                      </c:pt>
                      <c:pt idx="4090">
                        <c:v>2016-06-15 17:35</c:v>
                      </c:pt>
                      <c:pt idx="4091">
                        <c:v>2016-06-15 17:35</c:v>
                      </c:pt>
                      <c:pt idx="4092">
                        <c:v>2016-06-15 17:35</c:v>
                      </c:pt>
                      <c:pt idx="4093">
                        <c:v>2016-06-15 17:35</c:v>
                      </c:pt>
                      <c:pt idx="4094">
                        <c:v>2016-06-15 17:36</c:v>
                      </c:pt>
                      <c:pt idx="4095">
                        <c:v>2016-06-15 17:36</c:v>
                      </c:pt>
                      <c:pt idx="4096">
                        <c:v>2016-06-15 17:36</c:v>
                      </c:pt>
                      <c:pt idx="4097">
                        <c:v>2016-06-15 17:36</c:v>
                      </c:pt>
                      <c:pt idx="4098">
                        <c:v>2016-06-15 17:36</c:v>
                      </c:pt>
                      <c:pt idx="4099">
                        <c:v>2016-06-15 17:36</c:v>
                      </c:pt>
                      <c:pt idx="4100">
                        <c:v>2016-06-15 17:36</c:v>
                      </c:pt>
                      <c:pt idx="4101">
                        <c:v>2016-06-15 17:36</c:v>
                      </c:pt>
                      <c:pt idx="4102">
                        <c:v>2016-06-15 17:36</c:v>
                      </c:pt>
                      <c:pt idx="4103">
                        <c:v>2016-06-15 17:36</c:v>
                      </c:pt>
                      <c:pt idx="4104">
                        <c:v>2016-06-15 17:36</c:v>
                      </c:pt>
                      <c:pt idx="4105">
                        <c:v>2016-06-15 17:36</c:v>
                      </c:pt>
                      <c:pt idx="4106">
                        <c:v>2016-06-15 17:36</c:v>
                      </c:pt>
                      <c:pt idx="4107">
                        <c:v>2016-06-15 17:36</c:v>
                      </c:pt>
                      <c:pt idx="4108">
                        <c:v>2016-06-15 17:36</c:v>
                      </c:pt>
                      <c:pt idx="4109">
                        <c:v>2016-06-15 17:36</c:v>
                      </c:pt>
                      <c:pt idx="4110">
                        <c:v>2016-06-15 17:36</c:v>
                      </c:pt>
                      <c:pt idx="4111">
                        <c:v>2016-06-15 17:36</c:v>
                      </c:pt>
                      <c:pt idx="4112">
                        <c:v>2016-06-15 17:36</c:v>
                      </c:pt>
                      <c:pt idx="4113">
                        <c:v>2016-06-15 17:36</c:v>
                      </c:pt>
                      <c:pt idx="4114">
                        <c:v>2016-06-15 17:36</c:v>
                      </c:pt>
                      <c:pt idx="4115">
                        <c:v>2016-06-15 17:36</c:v>
                      </c:pt>
                      <c:pt idx="4116">
                        <c:v>2016-06-15 17:36</c:v>
                      </c:pt>
                      <c:pt idx="4117">
                        <c:v>2016-06-15 17:36</c:v>
                      </c:pt>
                      <c:pt idx="4118">
                        <c:v>2016-06-15 17:36</c:v>
                      </c:pt>
                      <c:pt idx="4119">
                        <c:v>2016-06-15 17:36</c:v>
                      </c:pt>
                      <c:pt idx="4120">
                        <c:v>2016-06-15 17:36</c:v>
                      </c:pt>
                      <c:pt idx="4121">
                        <c:v>2016-06-15 17:36</c:v>
                      </c:pt>
                      <c:pt idx="4122">
                        <c:v>2016-06-15 17:36</c:v>
                      </c:pt>
                      <c:pt idx="4123">
                        <c:v>2016-06-15 17:36</c:v>
                      </c:pt>
                      <c:pt idx="4124">
                        <c:v>2016-06-15 17:36</c:v>
                      </c:pt>
                      <c:pt idx="4125">
                        <c:v>2016-06-15 17:36</c:v>
                      </c:pt>
                      <c:pt idx="4126">
                        <c:v>2016-06-15 17:36</c:v>
                      </c:pt>
                      <c:pt idx="4127">
                        <c:v>2016-06-15 17:36</c:v>
                      </c:pt>
                      <c:pt idx="4128">
                        <c:v>2016-06-15 17:36</c:v>
                      </c:pt>
                      <c:pt idx="4129">
                        <c:v>2016-06-15 17:36</c:v>
                      </c:pt>
                      <c:pt idx="4130">
                        <c:v>2016-06-15 17:36</c:v>
                      </c:pt>
                      <c:pt idx="4131">
                        <c:v>2016-06-15 17:36</c:v>
                      </c:pt>
                      <c:pt idx="4132">
                        <c:v>2016-06-15 17:36</c:v>
                      </c:pt>
                      <c:pt idx="4133">
                        <c:v>2016-06-15 17:36</c:v>
                      </c:pt>
                      <c:pt idx="4134">
                        <c:v>2016-06-15 17:36</c:v>
                      </c:pt>
                      <c:pt idx="4135">
                        <c:v>2016-06-15 17:36</c:v>
                      </c:pt>
                      <c:pt idx="4136">
                        <c:v>2016-06-15 17:36</c:v>
                      </c:pt>
                      <c:pt idx="4137">
                        <c:v>2016-06-15 17:36</c:v>
                      </c:pt>
                      <c:pt idx="4138">
                        <c:v>2016-06-15 17:36</c:v>
                      </c:pt>
                      <c:pt idx="4139">
                        <c:v>2016-06-15 17:36</c:v>
                      </c:pt>
                      <c:pt idx="4140">
                        <c:v>2016-06-15 17:36</c:v>
                      </c:pt>
                      <c:pt idx="4141">
                        <c:v>2016-06-15 17:36</c:v>
                      </c:pt>
                      <c:pt idx="4142">
                        <c:v>2016-06-15 17:36</c:v>
                      </c:pt>
                      <c:pt idx="4143">
                        <c:v>2016-06-15 17:36</c:v>
                      </c:pt>
                      <c:pt idx="4144">
                        <c:v>2016-06-15 17:36</c:v>
                      </c:pt>
                      <c:pt idx="4145">
                        <c:v>2016-06-15 17:36</c:v>
                      </c:pt>
                      <c:pt idx="4146">
                        <c:v>2016-06-15 17:36</c:v>
                      </c:pt>
                      <c:pt idx="4147">
                        <c:v>2016-06-15 17:36</c:v>
                      </c:pt>
                      <c:pt idx="4148">
                        <c:v>2016-06-15 17:36</c:v>
                      </c:pt>
                      <c:pt idx="4149">
                        <c:v>2016-06-15 17:36</c:v>
                      </c:pt>
                      <c:pt idx="4150">
                        <c:v>2016-06-15 17:37</c:v>
                      </c:pt>
                      <c:pt idx="4151">
                        <c:v>2016-06-15 17:37</c:v>
                      </c:pt>
                      <c:pt idx="4152">
                        <c:v>2016-06-15 17:37</c:v>
                      </c:pt>
                      <c:pt idx="4153">
                        <c:v>2016-06-15 17:37</c:v>
                      </c:pt>
                      <c:pt idx="4154">
                        <c:v>2016-06-15 17:37</c:v>
                      </c:pt>
                      <c:pt idx="4155">
                        <c:v>2016-06-15 17:37</c:v>
                      </c:pt>
                      <c:pt idx="4156">
                        <c:v>2016-06-15 17:37</c:v>
                      </c:pt>
                      <c:pt idx="4157">
                        <c:v>2016-06-15 17:37</c:v>
                      </c:pt>
                      <c:pt idx="4158">
                        <c:v>2016-06-15 17:37</c:v>
                      </c:pt>
                      <c:pt idx="4159">
                        <c:v>2016-06-15 17:37</c:v>
                      </c:pt>
                      <c:pt idx="4160">
                        <c:v>2016-06-15 17:37</c:v>
                      </c:pt>
                      <c:pt idx="4161">
                        <c:v>2016-06-15 17:37</c:v>
                      </c:pt>
                      <c:pt idx="4162">
                        <c:v>2016-06-15 17:37</c:v>
                      </c:pt>
                      <c:pt idx="4163">
                        <c:v>2016-06-15 17:37</c:v>
                      </c:pt>
                      <c:pt idx="4164">
                        <c:v>2016-06-15 17:37</c:v>
                      </c:pt>
                      <c:pt idx="4165">
                        <c:v>2016-06-15 17:37</c:v>
                      </c:pt>
                      <c:pt idx="4166">
                        <c:v>2016-06-15 17:37</c:v>
                      </c:pt>
                      <c:pt idx="4167">
                        <c:v>2016-06-15 17:37</c:v>
                      </c:pt>
                      <c:pt idx="4168">
                        <c:v>2016-06-15 17:37</c:v>
                      </c:pt>
                      <c:pt idx="4169">
                        <c:v>2016-06-15 17:37</c:v>
                      </c:pt>
                      <c:pt idx="4170">
                        <c:v>2016-06-15 17:37</c:v>
                      </c:pt>
                      <c:pt idx="4171">
                        <c:v>2016-06-15 17:37</c:v>
                      </c:pt>
                      <c:pt idx="4172">
                        <c:v>2016-06-15 17:37</c:v>
                      </c:pt>
                      <c:pt idx="4173">
                        <c:v>2016-06-15 17:37</c:v>
                      </c:pt>
                      <c:pt idx="4174">
                        <c:v>2016-06-15 17:37</c:v>
                      </c:pt>
                      <c:pt idx="4175">
                        <c:v>2016-06-15 17:37</c:v>
                      </c:pt>
                      <c:pt idx="4176">
                        <c:v>2016-06-15 17:37</c:v>
                      </c:pt>
                      <c:pt idx="4177">
                        <c:v>2016-06-15 17:37</c:v>
                      </c:pt>
                      <c:pt idx="4178">
                        <c:v>2016-06-15 17:37</c:v>
                      </c:pt>
                      <c:pt idx="4179">
                        <c:v>2016-06-15 17:37</c:v>
                      </c:pt>
                      <c:pt idx="4180">
                        <c:v>2016-06-15 17:37</c:v>
                      </c:pt>
                      <c:pt idx="4181">
                        <c:v>2016-06-15 17:37</c:v>
                      </c:pt>
                      <c:pt idx="4182">
                        <c:v>2016-06-15 17:37</c:v>
                      </c:pt>
                      <c:pt idx="4183">
                        <c:v>2016-06-15 17:37</c:v>
                      </c:pt>
                      <c:pt idx="4184">
                        <c:v>2016-06-15 17:37</c:v>
                      </c:pt>
                      <c:pt idx="4185">
                        <c:v>2016-06-15 17:37</c:v>
                      </c:pt>
                      <c:pt idx="4186">
                        <c:v>2016-06-15 17:37</c:v>
                      </c:pt>
                      <c:pt idx="4187">
                        <c:v>2016-06-15 17:37</c:v>
                      </c:pt>
                      <c:pt idx="4188">
                        <c:v>2016-06-15 17:37</c:v>
                      </c:pt>
                      <c:pt idx="4189">
                        <c:v>2016-06-15 17:37</c:v>
                      </c:pt>
                      <c:pt idx="4190">
                        <c:v>2016-06-15 17:37</c:v>
                      </c:pt>
                      <c:pt idx="4191">
                        <c:v>2016-06-15 17:37</c:v>
                      </c:pt>
                      <c:pt idx="4192">
                        <c:v>2016-06-15 17:37</c:v>
                      </c:pt>
                      <c:pt idx="4193">
                        <c:v>2016-06-15 17:37</c:v>
                      </c:pt>
                      <c:pt idx="4194">
                        <c:v>2016-06-15 17:37</c:v>
                      </c:pt>
                      <c:pt idx="4195">
                        <c:v>2016-06-15 17:37</c:v>
                      </c:pt>
                      <c:pt idx="4196">
                        <c:v>2016-06-15 17:37</c:v>
                      </c:pt>
                      <c:pt idx="4197">
                        <c:v>2016-06-15 17:37</c:v>
                      </c:pt>
                      <c:pt idx="4198">
                        <c:v>2016-06-15 17:37</c:v>
                      </c:pt>
                      <c:pt idx="4199">
                        <c:v>2016-06-15 17:37</c:v>
                      </c:pt>
                      <c:pt idx="4200">
                        <c:v>2016-06-15 17:37</c:v>
                      </c:pt>
                      <c:pt idx="4201">
                        <c:v>2016-06-15 17:37</c:v>
                      </c:pt>
                      <c:pt idx="4202">
                        <c:v>2016-06-15 17:37</c:v>
                      </c:pt>
                      <c:pt idx="4203">
                        <c:v>2016-06-15 17:37</c:v>
                      </c:pt>
                      <c:pt idx="4204">
                        <c:v>2016-06-15 17:37</c:v>
                      </c:pt>
                      <c:pt idx="4205">
                        <c:v>2016-06-15 17:37</c:v>
                      </c:pt>
                      <c:pt idx="4206">
                        <c:v>2016-06-15 17:37</c:v>
                      </c:pt>
                      <c:pt idx="4207">
                        <c:v>2016-06-15 17:37</c:v>
                      </c:pt>
                      <c:pt idx="4208">
                        <c:v>2016-06-15 17:37</c:v>
                      </c:pt>
                      <c:pt idx="4209">
                        <c:v>2016-06-15 17:38</c:v>
                      </c:pt>
                      <c:pt idx="4210">
                        <c:v>2016-06-15 17:38</c:v>
                      </c:pt>
                      <c:pt idx="4211">
                        <c:v>2016-06-15 17:38</c:v>
                      </c:pt>
                      <c:pt idx="4212">
                        <c:v>2016-06-15 17:38</c:v>
                      </c:pt>
                      <c:pt idx="4213">
                        <c:v>2016-06-15 17:38</c:v>
                      </c:pt>
                      <c:pt idx="4214">
                        <c:v>2016-06-15 17:38</c:v>
                      </c:pt>
                      <c:pt idx="4215">
                        <c:v>2016-06-15 17:38</c:v>
                      </c:pt>
                      <c:pt idx="4216">
                        <c:v>2016-06-15 17:38</c:v>
                      </c:pt>
                      <c:pt idx="4217">
                        <c:v>2016-06-15 17:38</c:v>
                      </c:pt>
                      <c:pt idx="4218">
                        <c:v>2016-06-15 17:38</c:v>
                      </c:pt>
                      <c:pt idx="4219">
                        <c:v>2016-06-15 17:38</c:v>
                      </c:pt>
                      <c:pt idx="4220">
                        <c:v>2016-06-15 17:38</c:v>
                      </c:pt>
                      <c:pt idx="4221">
                        <c:v>2016-06-15 17:38</c:v>
                      </c:pt>
                      <c:pt idx="4222">
                        <c:v>2016-06-15 17:38</c:v>
                      </c:pt>
                      <c:pt idx="4223">
                        <c:v>2016-06-15 17:38</c:v>
                      </c:pt>
                      <c:pt idx="4224">
                        <c:v>2016-06-15 17:38</c:v>
                      </c:pt>
                      <c:pt idx="4225">
                        <c:v>2016-06-15 17:38</c:v>
                      </c:pt>
                      <c:pt idx="4226">
                        <c:v>2016-06-15 17:38</c:v>
                      </c:pt>
                      <c:pt idx="4227">
                        <c:v>2016-06-15 17:38</c:v>
                      </c:pt>
                      <c:pt idx="4228">
                        <c:v>2016-06-15 17:38</c:v>
                      </c:pt>
                      <c:pt idx="4229">
                        <c:v>2016-06-15 17:38</c:v>
                      </c:pt>
                      <c:pt idx="4230">
                        <c:v>2016-06-15 17:38</c:v>
                      </c:pt>
                      <c:pt idx="4231">
                        <c:v>2016-06-15 17:38</c:v>
                      </c:pt>
                      <c:pt idx="4232">
                        <c:v>2016-06-15 17:38</c:v>
                      </c:pt>
                      <c:pt idx="4233">
                        <c:v>2016-06-15 17:38</c:v>
                      </c:pt>
                      <c:pt idx="4234">
                        <c:v>2016-06-15 17:38</c:v>
                      </c:pt>
                      <c:pt idx="4235">
                        <c:v>2016-06-15 17:38</c:v>
                      </c:pt>
                      <c:pt idx="4236">
                        <c:v>2016-06-15 17:38</c:v>
                      </c:pt>
                      <c:pt idx="4237">
                        <c:v>2016-06-15 17:38</c:v>
                      </c:pt>
                      <c:pt idx="4238">
                        <c:v>2016-06-15 17:38</c:v>
                      </c:pt>
                      <c:pt idx="4239">
                        <c:v>2016-06-15 17:38</c:v>
                      </c:pt>
                      <c:pt idx="4240">
                        <c:v>2016-06-15 17:38</c:v>
                      </c:pt>
                      <c:pt idx="4241">
                        <c:v>2016-06-15 17:38</c:v>
                      </c:pt>
                      <c:pt idx="4242">
                        <c:v>2016-06-15 17:38</c:v>
                      </c:pt>
                      <c:pt idx="4243">
                        <c:v>2016-06-15 17:38</c:v>
                      </c:pt>
                      <c:pt idx="4244">
                        <c:v>2016-06-15 17:38</c:v>
                      </c:pt>
                      <c:pt idx="4245">
                        <c:v>2016-06-15 17:38</c:v>
                      </c:pt>
                      <c:pt idx="4246">
                        <c:v>2016-06-15 17:38</c:v>
                      </c:pt>
                      <c:pt idx="4247">
                        <c:v>2016-06-15 17:38</c:v>
                      </c:pt>
                      <c:pt idx="4248">
                        <c:v>2016-06-15 17:38</c:v>
                      </c:pt>
                      <c:pt idx="4249">
                        <c:v>2016-06-15 17:38</c:v>
                      </c:pt>
                      <c:pt idx="4250">
                        <c:v>2016-06-15 17:38</c:v>
                      </c:pt>
                      <c:pt idx="4251">
                        <c:v>2016-06-15 17:38</c:v>
                      </c:pt>
                      <c:pt idx="4252">
                        <c:v>2016-06-15 17:38</c:v>
                      </c:pt>
                      <c:pt idx="4253">
                        <c:v>2016-06-15 17:38</c:v>
                      </c:pt>
                      <c:pt idx="4254">
                        <c:v>2016-06-15 17:38</c:v>
                      </c:pt>
                      <c:pt idx="4255">
                        <c:v>2016-06-15 17:38</c:v>
                      </c:pt>
                      <c:pt idx="4256">
                        <c:v>2016-06-15 17:38</c:v>
                      </c:pt>
                      <c:pt idx="4257">
                        <c:v>2016-06-15 17:38</c:v>
                      </c:pt>
                      <c:pt idx="4258">
                        <c:v>2016-06-15 17:38</c:v>
                      </c:pt>
                      <c:pt idx="4259">
                        <c:v>2016-06-15 17:38</c:v>
                      </c:pt>
                      <c:pt idx="4260">
                        <c:v>2016-06-15 17:38</c:v>
                      </c:pt>
                      <c:pt idx="4261">
                        <c:v>2016-06-15 17:38</c:v>
                      </c:pt>
                      <c:pt idx="4262">
                        <c:v>2016-06-15 17:38</c:v>
                      </c:pt>
                      <c:pt idx="4263">
                        <c:v>2016-06-15 17:38</c:v>
                      </c:pt>
                      <c:pt idx="4264">
                        <c:v>2016-06-15 17:38</c:v>
                      </c:pt>
                      <c:pt idx="4265">
                        <c:v>2016-06-15 17:38</c:v>
                      </c:pt>
                      <c:pt idx="4266">
                        <c:v>2016-06-15 17:38</c:v>
                      </c:pt>
                      <c:pt idx="4267">
                        <c:v>2016-06-15 17:38</c:v>
                      </c:pt>
                      <c:pt idx="4268">
                        <c:v>2016-06-15 17:39</c:v>
                      </c:pt>
                      <c:pt idx="4269">
                        <c:v>2016-06-15 17:39</c:v>
                      </c:pt>
                      <c:pt idx="4270">
                        <c:v>2016-06-15 17:39</c:v>
                      </c:pt>
                      <c:pt idx="4271">
                        <c:v>2016-06-15 17:39</c:v>
                      </c:pt>
                      <c:pt idx="4272">
                        <c:v>2016-06-15 17:39</c:v>
                      </c:pt>
                      <c:pt idx="4273">
                        <c:v>2016-06-15 17:39</c:v>
                      </c:pt>
                      <c:pt idx="4274">
                        <c:v>2016-06-15 17:39</c:v>
                      </c:pt>
                      <c:pt idx="4275">
                        <c:v>2016-06-15 17:39</c:v>
                      </c:pt>
                      <c:pt idx="4276">
                        <c:v>2016-06-15 17:39</c:v>
                      </c:pt>
                      <c:pt idx="4277">
                        <c:v>2016-06-15 17:39</c:v>
                      </c:pt>
                      <c:pt idx="4278">
                        <c:v>2016-06-15 17:39</c:v>
                      </c:pt>
                      <c:pt idx="4279">
                        <c:v>2016-06-15 17:39</c:v>
                      </c:pt>
                      <c:pt idx="4280">
                        <c:v>2016-06-15 17:39</c:v>
                      </c:pt>
                      <c:pt idx="4281">
                        <c:v>2016-06-15 17:39</c:v>
                      </c:pt>
                      <c:pt idx="4282">
                        <c:v>2016-06-15 17:39</c:v>
                      </c:pt>
                      <c:pt idx="4283">
                        <c:v>2016-06-15 17:39</c:v>
                      </c:pt>
                      <c:pt idx="4284">
                        <c:v>2016-06-15 17:39</c:v>
                      </c:pt>
                      <c:pt idx="4285">
                        <c:v>2016-06-15 17:39</c:v>
                      </c:pt>
                      <c:pt idx="4286">
                        <c:v>2016-06-15 17:39</c:v>
                      </c:pt>
                      <c:pt idx="4287">
                        <c:v>2016-06-15 17:39</c:v>
                      </c:pt>
                      <c:pt idx="4288">
                        <c:v>2016-06-15 17:39</c:v>
                      </c:pt>
                      <c:pt idx="4289">
                        <c:v>2016-06-15 17:39</c:v>
                      </c:pt>
                      <c:pt idx="4290">
                        <c:v>2016-06-15 17:39</c:v>
                      </c:pt>
                      <c:pt idx="4291">
                        <c:v>2016-06-15 17:39</c:v>
                      </c:pt>
                      <c:pt idx="4292">
                        <c:v>2016-06-15 17:39</c:v>
                      </c:pt>
                      <c:pt idx="4293">
                        <c:v>2016-06-15 17:39</c:v>
                      </c:pt>
                      <c:pt idx="4294">
                        <c:v>2016-06-15 17:39</c:v>
                      </c:pt>
                      <c:pt idx="4295">
                        <c:v>2016-06-15 17:39</c:v>
                      </c:pt>
                      <c:pt idx="4296">
                        <c:v>2016-06-15 17:39</c:v>
                      </c:pt>
                      <c:pt idx="4297">
                        <c:v>2016-06-15 17:39</c:v>
                      </c:pt>
                      <c:pt idx="4298">
                        <c:v>2016-06-15 17:39</c:v>
                      </c:pt>
                      <c:pt idx="4299">
                        <c:v>2016-06-15 17:39</c:v>
                      </c:pt>
                      <c:pt idx="4300">
                        <c:v>2016-06-15 17:39</c:v>
                      </c:pt>
                      <c:pt idx="4301">
                        <c:v>2016-06-15 17:39</c:v>
                      </c:pt>
                      <c:pt idx="4302">
                        <c:v>2016-06-15 17:39</c:v>
                      </c:pt>
                      <c:pt idx="4303">
                        <c:v>2016-06-15 17:39</c:v>
                      </c:pt>
                      <c:pt idx="4304">
                        <c:v>2016-06-15 17:39</c:v>
                      </c:pt>
                      <c:pt idx="4305">
                        <c:v>2016-06-15 17:39</c:v>
                      </c:pt>
                      <c:pt idx="4306">
                        <c:v>2016-06-15 17:39</c:v>
                      </c:pt>
                      <c:pt idx="4307">
                        <c:v>2016-06-15 17:39</c:v>
                      </c:pt>
                      <c:pt idx="4308">
                        <c:v>2016-06-15 17:39</c:v>
                      </c:pt>
                      <c:pt idx="4309">
                        <c:v>2016-06-15 17:39</c:v>
                      </c:pt>
                      <c:pt idx="4310">
                        <c:v>2016-06-15 17:39</c:v>
                      </c:pt>
                      <c:pt idx="4311">
                        <c:v>2016-06-15 17:39</c:v>
                      </c:pt>
                      <c:pt idx="4312">
                        <c:v>2016-06-15 17:39</c:v>
                      </c:pt>
                      <c:pt idx="4313">
                        <c:v>2016-06-15 17:39</c:v>
                      </c:pt>
                      <c:pt idx="4314">
                        <c:v>2016-06-15 17:39</c:v>
                      </c:pt>
                      <c:pt idx="4315">
                        <c:v>2016-06-15 17:39</c:v>
                      </c:pt>
                      <c:pt idx="4316">
                        <c:v>2016-06-15 17:39</c:v>
                      </c:pt>
                      <c:pt idx="4317">
                        <c:v>2016-06-15 17:39</c:v>
                      </c:pt>
                      <c:pt idx="4318">
                        <c:v>2016-06-15 17:39</c:v>
                      </c:pt>
                      <c:pt idx="4319">
                        <c:v>2016-06-15 17:39</c:v>
                      </c:pt>
                      <c:pt idx="4320">
                        <c:v>2016-06-15 17:39</c:v>
                      </c:pt>
                      <c:pt idx="4321">
                        <c:v>2016-06-15 17:39</c:v>
                      </c:pt>
                      <c:pt idx="4322">
                        <c:v>2016-06-15 17:39</c:v>
                      </c:pt>
                      <c:pt idx="4323">
                        <c:v>2016-06-15 17:39</c:v>
                      </c:pt>
                      <c:pt idx="4324">
                        <c:v>2016-06-15 17:40</c:v>
                      </c:pt>
                      <c:pt idx="4325">
                        <c:v>2016-06-15 17:40</c:v>
                      </c:pt>
                      <c:pt idx="4326">
                        <c:v>2016-06-15 17:40</c:v>
                      </c:pt>
                      <c:pt idx="4327">
                        <c:v>2016-06-15 17:40</c:v>
                      </c:pt>
                      <c:pt idx="4328">
                        <c:v>2016-06-15 17:40</c:v>
                      </c:pt>
                      <c:pt idx="4329">
                        <c:v>2016-06-15 17:40</c:v>
                      </c:pt>
                      <c:pt idx="4330">
                        <c:v>2016-06-15 17:40</c:v>
                      </c:pt>
                      <c:pt idx="4331">
                        <c:v>2016-06-15 17:40</c:v>
                      </c:pt>
                      <c:pt idx="4332">
                        <c:v>2016-06-15 17:40</c:v>
                      </c:pt>
                      <c:pt idx="4333">
                        <c:v>2016-06-15 17:40</c:v>
                      </c:pt>
                      <c:pt idx="4334">
                        <c:v>2016-06-15 17:40</c:v>
                      </c:pt>
                      <c:pt idx="4335">
                        <c:v>2016-06-15 17:40</c:v>
                      </c:pt>
                      <c:pt idx="4336">
                        <c:v>2016-06-15 17:40</c:v>
                      </c:pt>
                      <c:pt idx="4337">
                        <c:v>2016-06-15 17:40</c:v>
                      </c:pt>
                      <c:pt idx="4338">
                        <c:v>2016-06-15 17:40</c:v>
                      </c:pt>
                      <c:pt idx="4339">
                        <c:v>2016-06-15 17:40</c:v>
                      </c:pt>
                      <c:pt idx="4340">
                        <c:v>2016-06-15 17:40</c:v>
                      </c:pt>
                      <c:pt idx="4341">
                        <c:v>2016-06-15 17:40</c:v>
                      </c:pt>
                      <c:pt idx="4342">
                        <c:v>2016-06-15 17:40</c:v>
                      </c:pt>
                      <c:pt idx="4343">
                        <c:v>2016-06-15 17:40</c:v>
                      </c:pt>
                      <c:pt idx="4344">
                        <c:v>2016-06-15 17:40</c:v>
                      </c:pt>
                      <c:pt idx="4345">
                        <c:v>2016-06-15 17:40</c:v>
                      </c:pt>
                      <c:pt idx="4346">
                        <c:v>2016-06-15 17:40</c:v>
                      </c:pt>
                      <c:pt idx="4347">
                        <c:v>2016-06-15 17:40</c:v>
                      </c:pt>
                      <c:pt idx="4348">
                        <c:v>2016-06-15 17:40</c:v>
                      </c:pt>
                      <c:pt idx="4349">
                        <c:v>2016-06-15 17:40</c:v>
                      </c:pt>
                      <c:pt idx="4350">
                        <c:v>2016-06-15 17:40</c:v>
                      </c:pt>
                      <c:pt idx="4351">
                        <c:v>2016-06-15 17:40</c:v>
                      </c:pt>
                      <c:pt idx="4352">
                        <c:v>2016-06-15 17:40</c:v>
                      </c:pt>
                      <c:pt idx="4353">
                        <c:v>2016-06-15 17:40</c:v>
                      </c:pt>
                      <c:pt idx="4354">
                        <c:v>2016-06-15 17:40</c:v>
                      </c:pt>
                      <c:pt idx="4355">
                        <c:v>2016-06-15 17:40</c:v>
                      </c:pt>
                      <c:pt idx="4356">
                        <c:v>2016-06-15 17:40</c:v>
                      </c:pt>
                      <c:pt idx="4357">
                        <c:v>2016-06-15 17:40</c:v>
                      </c:pt>
                      <c:pt idx="4358">
                        <c:v>2016-06-15 17:40</c:v>
                      </c:pt>
                      <c:pt idx="4359">
                        <c:v>2016-06-15 17:40</c:v>
                      </c:pt>
                      <c:pt idx="4360">
                        <c:v>2016-06-15 17:40</c:v>
                      </c:pt>
                      <c:pt idx="4361">
                        <c:v>2016-06-15 17:40</c:v>
                      </c:pt>
                      <c:pt idx="4362">
                        <c:v>2016-06-15 17:40</c:v>
                      </c:pt>
                      <c:pt idx="4363">
                        <c:v>2016-06-15 17:40</c:v>
                      </c:pt>
                      <c:pt idx="4364">
                        <c:v>2016-06-15 17:40</c:v>
                      </c:pt>
                      <c:pt idx="4365">
                        <c:v>2016-06-15 17:40</c:v>
                      </c:pt>
                      <c:pt idx="4366">
                        <c:v>2016-06-15 17:40</c:v>
                      </c:pt>
                      <c:pt idx="4367">
                        <c:v>2016-06-15 17:40</c:v>
                      </c:pt>
                      <c:pt idx="4368">
                        <c:v>2016-06-15 17:40</c:v>
                      </c:pt>
                      <c:pt idx="4369">
                        <c:v>2016-06-15 17:40</c:v>
                      </c:pt>
                      <c:pt idx="4370">
                        <c:v>2016-06-15 17:40</c:v>
                      </c:pt>
                      <c:pt idx="4371">
                        <c:v>2016-06-15 17:40</c:v>
                      </c:pt>
                      <c:pt idx="4372">
                        <c:v>2016-06-15 17:40</c:v>
                      </c:pt>
                      <c:pt idx="4373">
                        <c:v>2016-06-15 17:40</c:v>
                      </c:pt>
                      <c:pt idx="4374">
                        <c:v>2016-06-15 17:40</c:v>
                      </c:pt>
                      <c:pt idx="4375">
                        <c:v>2016-06-15 17:40</c:v>
                      </c:pt>
                      <c:pt idx="4376">
                        <c:v>2016-06-15 17:40</c:v>
                      </c:pt>
                      <c:pt idx="4377">
                        <c:v>2016-06-15 17:40</c:v>
                      </c:pt>
                      <c:pt idx="4378">
                        <c:v>2016-06-15 17:40</c:v>
                      </c:pt>
                      <c:pt idx="4379">
                        <c:v>2016-06-15 17:41</c:v>
                      </c:pt>
                      <c:pt idx="4380">
                        <c:v>2016-06-15 17:41</c:v>
                      </c:pt>
                      <c:pt idx="4381">
                        <c:v>2016-06-15 17:41</c:v>
                      </c:pt>
                      <c:pt idx="4382">
                        <c:v>2016-06-15 17:41</c:v>
                      </c:pt>
                      <c:pt idx="4383">
                        <c:v>2016-06-15 17:41</c:v>
                      </c:pt>
                      <c:pt idx="4384">
                        <c:v>2016-06-15 17:41</c:v>
                      </c:pt>
                      <c:pt idx="4385">
                        <c:v>2016-06-15 17:41</c:v>
                      </c:pt>
                      <c:pt idx="4386">
                        <c:v>2016-06-15 17:41</c:v>
                      </c:pt>
                      <c:pt idx="4387">
                        <c:v>2016-06-15 17:41</c:v>
                      </c:pt>
                      <c:pt idx="4388">
                        <c:v>2016-06-15 17:41</c:v>
                      </c:pt>
                      <c:pt idx="4389">
                        <c:v>2016-06-15 17:41</c:v>
                      </c:pt>
                      <c:pt idx="4390">
                        <c:v>2016-06-15 17:41</c:v>
                      </c:pt>
                      <c:pt idx="4391">
                        <c:v>2016-06-15 17:41</c:v>
                      </c:pt>
                      <c:pt idx="4392">
                        <c:v>2016-06-15 17:41</c:v>
                      </c:pt>
                      <c:pt idx="4393">
                        <c:v>2016-06-15 17:41</c:v>
                      </c:pt>
                      <c:pt idx="4394">
                        <c:v>2016-06-15 17:41</c:v>
                      </c:pt>
                      <c:pt idx="4395">
                        <c:v>2016-06-15 17:41</c:v>
                      </c:pt>
                      <c:pt idx="4396">
                        <c:v>2016-06-15 17:41</c:v>
                      </c:pt>
                      <c:pt idx="4397">
                        <c:v>2016-06-15 17:41</c:v>
                      </c:pt>
                      <c:pt idx="4398">
                        <c:v>2016-06-15 17:41</c:v>
                      </c:pt>
                      <c:pt idx="4399">
                        <c:v>2016-06-15 17:41</c:v>
                      </c:pt>
                      <c:pt idx="4400">
                        <c:v>2016-06-15 17:41</c:v>
                      </c:pt>
                      <c:pt idx="4401">
                        <c:v>2016-06-15 17:41</c:v>
                      </c:pt>
                      <c:pt idx="4402">
                        <c:v>2016-06-15 17:41</c:v>
                      </c:pt>
                      <c:pt idx="4403">
                        <c:v>2016-06-15 17:41</c:v>
                      </c:pt>
                      <c:pt idx="4404">
                        <c:v>2016-06-15 17:41</c:v>
                      </c:pt>
                      <c:pt idx="4405">
                        <c:v>2016-06-15 17:41</c:v>
                      </c:pt>
                      <c:pt idx="4406">
                        <c:v>2016-06-15 17:41</c:v>
                      </c:pt>
                      <c:pt idx="4407">
                        <c:v>2016-06-15 17:41</c:v>
                      </c:pt>
                      <c:pt idx="4408">
                        <c:v>2016-06-15 17:41</c:v>
                      </c:pt>
                      <c:pt idx="4409">
                        <c:v>2016-06-15 17:41</c:v>
                      </c:pt>
                      <c:pt idx="4410">
                        <c:v>2016-06-15 17:41</c:v>
                      </c:pt>
                      <c:pt idx="4411">
                        <c:v>2016-06-15 17:41</c:v>
                      </c:pt>
                      <c:pt idx="4412">
                        <c:v>2016-06-15 17:41</c:v>
                      </c:pt>
                      <c:pt idx="4413">
                        <c:v>2016-06-15 17:41</c:v>
                      </c:pt>
                      <c:pt idx="4414">
                        <c:v>2016-06-15 17:41</c:v>
                      </c:pt>
                      <c:pt idx="4415">
                        <c:v>2016-06-15 17:41</c:v>
                      </c:pt>
                      <c:pt idx="4416">
                        <c:v>2016-06-15 17:41</c:v>
                      </c:pt>
                      <c:pt idx="4417">
                        <c:v>2016-06-15 17:41</c:v>
                      </c:pt>
                      <c:pt idx="4418">
                        <c:v>2016-06-15 17:41</c:v>
                      </c:pt>
                      <c:pt idx="4419">
                        <c:v>2016-06-15 17:41</c:v>
                      </c:pt>
                      <c:pt idx="4420">
                        <c:v>2016-06-15 17:41</c:v>
                      </c:pt>
                      <c:pt idx="4421">
                        <c:v>2016-06-15 17:41</c:v>
                      </c:pt>
                      <c:pt idx="4422">
                        <c:v>2016-06-15 17:41</c:v>
                      </c:pt>
                      <c:pt idx="4423">
                        <c:v>2016-06-15 17:41</c:v>
                      </c:pt>
                      <c:pt idx="4424">
                        <c:v>2016-06-15 17:41</c:v>
                      </c:pt>
                      <c:pt idx="4425">
                        <c:v>2016-06-15 17:41</c:v>
                      </c:pt>
                      <c:pt idx="4426">
                        <c:v>2016-06-15 17:41</c:v>
                      </c:pt>
                      <c:pt idx="4427">
                        <c:v>2016-06-15 17:41</c:v>
                      </c:pt>
                      <c:pt idx="4428">
                        <c:v>2016-06-15 17:41</c:v>
                      </c:pt>
                      <c:pt idx="4429">
                        <c:v>2016-06-15 17:41</c:v>
                      </c:pt>
                      <c:pt idx="4430">
                        <c:v>2016-06-15 17:41</c:v>
                      </c:pt>
                      <c:pt idx="4431">
                        <c:v>2016-06-15 17:41</c:v>
                      </c:pt>
                      <c:pt idx="4432">
                        <c:v>2016-06-15 17:41</c:v>
                      </c:pt>
                      <c:pt idx="4433">
                        <c:v>2016-06-15 17:42</c:v>
                      </c:pt>
                      <c:pt idx="4434">
                        <c:v>2016-06-15 17:42</c:v>
                      </c:pt>
                      <c:pt idx="4435">
                        <c:v>2016-06-15 17:42</c:v>
                      </c:pt>
                      <c:pt idx="4436">
                        <c:v>2016-06-15 17:42</c:v>
                      </c:pt>
                      <c:pt idx="4437">
                        <c:v>2016-06-15 17:42</c:v>
                      </c:pt>
                      <c:pt idx="4438">
                        <c:v>2016-06-15 17:42</c:v>
                      </c:pt>
                      <c:pt idx="4439">
                        <c:v>2016-06-15 17:42</c:v>
                      </c:pt>
                      <c:pt idx="4440">
                        <c:v>2016-06-15 17:42</c:v>
                      </c:pt>
                      <c:pt idx="4441">
                        <c:v>2016-06-15 17:42</c:v>
                      </c:pt>
                      <c:pt idx="4442">
                        <c:v>2016-06-15 17:42</c:v>
                      </c:pt>
                      <c:pt idx="4443">
                        <c:v>2016-06-15 17:42</c:v>
                      </c:pt>
                      <c:pt idx="4444">
                        <c:v>2016-06-15 17:42</c:v>
                      </c:pt>
                      <c:pt idx="4445">
                        <c:v>2016-06-15 17:42</c:v>
                      </c:pt>
                      <c:pt idx="4446">
                        <c:v>2016-06-15 17:42</c:v>
                      </c:pt>
                      <c:pt idx="4447">
                        <c:v>2016-06-15 17:42</c:v>
                      </c:pt>
                      <c:pt idx="4448">
                        <c:v>2016-06-15 17:42</c:v>
                      </c:pt>
                      <c:pt idx="4449">
                        <c:v>2016-06-15 17:42</c:v>
                      </c:pt>
                      <c:pt idx="4450">
                        <c:v>2016-06-15 17:42</c:v>
                      </c:pt>
                      <c:pt idx="4451">
                        <c:v>2016-06-15 17:42</c:v>
                      </c:pt>
                      <c:pt idx="4452">
                        <c:v>2016-06-15 17:42</c:v>
                      </c:pt>
                      <c:pt idx="4453">
                        <c:v>2016-06-15 17:42</c:v>
                      </c:pt>
                      <c:pt idx="4454">
                        <c:v>2016-06-15 17:42</c:v>
                      </c:pt>
                      <c:pt idx="4455">
                        <c:v>2016-06-15 17:42</c:v>
                      </c:pt>
                      <c:pt idx="4456">
                        <c:v>2016-06-15 17:42</c:v>
                      </c:pt>
                      <c:pt idx="4457">
                        <c:v>2016-06-15 17:42</c:v>
                      </c:pt>
                      <c:pt idx="4458">
                        <c:v>2016-06-15 17:42</c:v>
                      </c:pt>
                      <c:pt idx="4459">
                        <c:v>2016-06-15 17:42</c:v>
                      </c:pt>
                      <c:pt idx="4460">
                        <c:v>2016-06-15 17:42</c:v>
                      </c:pt>
                      <c:pt idx="4461">
                        <c:v>2016-06-15 17:42</c:v>
                      </c:pt>
                      <c:pt idx="4462">
                        <c:v>2016-06-15 17:42</c:v>
                      </c:pt>
                      <c:pt idx="4463">
                        <c:v>2016-06-15 17:42</c:v>
                      </c:pt>
                      <c:pt idx="4464">
                        <c:v>2016-06-15 17:42</c:v>
                      </c:pt>
                      <c:pt idx="4465">
                        <c:v>2016-06-15 17:42</c:v>
                      </c:pt>
                      <c:pt idx="4466">
                        <c:v>2016-06-15 17:42</c:v>
                      </c:pt>
                      <c:pt idx="4467">
                        <c:v>2016-06-15 17:42</c:v>
                      </c:pt>
                      <c:pt idx="4468">
                        <c:v>2016-06-15 17:42</c:v>
                      </c:pt>
                      <c:pt idx="4469">
                        <c:v>2016-06-15 17:42</c:v>
                      </c:pt>
                      <c:pt idx="4470">
                        <c:v>2016-06-15 17:42</c:v>
                      </c:pt>
                      <c:pt idx="4471">
                        <c:v>2016-06-15 17:42</c:v>
                      </c:pt>
                      <c:pt idx="4472">
                        <c:v>2016-06-15 17:42</c:v>
                      </c:pt>
                      <c:pt idx="4473">
                        <c:v>2016-06-15 17:42</c:v>
                      </c:pt>
                      <c:pt idx="4474">
                        <c:v>2016-06-15 17:42</c:v>
                      </c:pt>
                      <c:pt idx="4475">
                        <c:v>2016-06-15 17:42</c:v>
                      </c:pt>
                      <c:pt idx="4476">
                        <c:v>2016-06-15 17:42</c:v>
                      </c:pt>
                      <c:pt idx="4477">
                        <c:v>2016-06-15 17:42</c:v>
                      </c:pt>
                      <c:pt idx="4478">
                        <c:v>2016-06-15 17:42</c:v>
                      </c:pt>
                      <c:pt idx="4479">
                        <c:v>2016-06-15 17:42</c:v>
                      </c:pt>
                      <c:pt idx="4480">
                        <c:v>2016-06-15 17:42</c:v>
                      </c:pt>
                      <c:pt idx="4481">
                        <c:v>2016-06-15 17:42</c:v>
                      </c:pt>
                      <c:pt idx="4482">
                        <c:v>2016-06-15 17:42</c:v>
                      </c:pt>
                      <c:pt idx="4483">
                        <c:v>2016-06-15 17:42</c:v>
                      </c:pt>
                      <c:pt idx="4484">
                        <c:v>2016-06-15 17:42</c:v>
                      </c:pt>
                      <c:pt idx="4485">
                        <c:v>2016-06-15 17:42</c:v>
                      </c:pt>
                      <c:pt idx="4486">
                        <c:v>2016-06-15 17:42</c:v>
                      </c:pt>
                      <c:pt idx="4487">
                        <c:v>2016-06-15 17:42</c:v>
                      </c:pt>
                      <c:pt idx="4488">
                        <c:v>2016-06-15 17:42</c:v>
                      </c:pt>
                      <c:pt idx="4489">
                        <c:v>2016-06-15 17:42</c:v>
                      </c:pt>
                      <c:pt idx="4490">
                        <c:v>2016-06-15 17:42</c:v>
                      </c:pt>
                      <c:pt idx="4491">
                        <c:v>2016-06-15 17:43</c:v>
                      </c:pt>
                      <c:pt idx="4492">
                        <c:v>2016-06-15 17:43</c:v>
                      </c:pt>
                      <c:pt idx="4493">
                        <c:v>2016-06-15 17:43</c:v>
                      </c:pt>
                      <c:pt idx="4494">
                        <c:v>2016-06-15 17:43</c:v>
                      </c:pt>
                      <c:pt idx="4495">
                        <c:v>2016-06-15 17:43</c:v>
                      </c:pt>
                      <c:pt idx="4496">
                        <c:v>2016-06-15 17:43</c:v>
                      </c:pt>
                      <c:pt idx="4497">
                        <c:v>2016-06-15 17:43</c:v>
                      </c:pt>
                      <c:pt idx="4498">
                        <c:v>2016-06-15 17:43</c:v>
                      </c:pt>
                      <c:pt idx="4499">
                        <c:v>2016-06-15 17:43</c:v>
                      </c:pt>
                      <c:pt idx="4500">
                        <c:v>2016-06-15 17:43</c:v>
                      </c:pt>
                      <c:pt idx="4501">
                        <c:v>2016-06-15 17:43</c:v>
                      </c:pt>
                      <c:pt idx="4502">
                        <c:v>2016-06-15 17:43</c:v>
                      </c:pt>
                      <c:pt idx="4503">
                        <c:v>2016-06-15 17:43</c:v>
                      </c:pt>
                      <c:pt idx="4504">
                        <c:v>2016-06-15 17:43</c:v>
                      </c:pt>
                      <c:pt idx="4505">
                        <c:v>2016-06-15 17:43</c:v>
                      </c:pt>
                      <c:pt idx="4506">
                        <c:v>2016-06-15 17:43</c:v>
                      </c:pt>
                      <c:pt idx="4507">
                        <c:v>2016-06-15 17:43</c:v>
                      </c:pt>
                      <c:pt idx="4508">
                        <c:v>2016-06-15 17:43</c:v>
                      </c:pt>
                      <c:pt idx="4509">
                        <c:v>2016-06-15 17:43</c:v>
                      </c:pt>
                      <c:pt idx="4510">
                        <c:v>2016-06-15 17:43</c:v>
                      </c:pt>
                      <c:pt idx="4511">
                        <c:v>2016-06-15 17:43</c:v>
                      </c:pt>
                      <c:pt idx="4512">
                        <c:v>2016-06-15 17:43</c:v>
                      </c:pt>
                      <c:pt idx="4513">
                        <c:v>2016-06-15 17:43</c:v>
                      </c:pt>
                      <c:pt idx="4514">
                        <c:v>2016-06-15 17:43</c:v>
                      </c:pt>
                      <c:pt idx="4515">
                        <c:v>2016-06-15 17:43</c:v>
                      </c:pt>
                      <c:pt idx="4516">
                        <c:v>2016-06-15 17:43</c:v>
                      </c:pt>
                      <c:pt idx="4517">
                        <c:v>2016-06-15 17:43</c:v>
                      </c:pt>
                      <c:pt idx="4518">
                        <c:v>2016-06-15 17:43</c:v>
                      </c:pt>
                      <c:pt idx="4519">
                        <c:v>2016-06-15 17:43</c:v>
                      </c:pt>
                      <c:pt idx="4520">
                        <c:v>2016-06-15 17:43</c:v>
                      </c:pt>
                      <c:pt idx="4521">
                        <c:v>2016-06-15 17:43</c:v>
                      </c:pt>
                      <c:pt idx="4522">
                        <c:v>2016-06-15 17:43</c:v>
                      </c:pt>
                      <c:pt idx="4523">
                        <c:v>2016-06-15 17:43</c:v>
                      </c:pt>
                      <c:pt idx="4524">
                        <c:v>2016-06-15 17:43</c:v>
                      </c:pt>
                      <c:pt idx="4525">
                        <c:v>2016-06-15 17:43</c:v>
                      </c:pt>
                      <c:pt idx="4526">
                        <c:v>2016-06-15 17:43</c:v>
                      </c:pt>
                      <c:pt idx="4527">
                        <c:v>2016-06-15 17:43</c:v>
                      </c:pt>
                      <c:pt idx="4528">
                        <c:v>2016-06-15 17:43</c:v>
                      </c:pt>
                      <c:pt idx="4529">
                        <c:v>2016-06-15 17:43</c:v>
                      </c:pt>
                      <c:pt idx="4530">
                        <c:v>2016-06-15 17:43</c:v>
                      </c:pt>
                      <c:pt idx="4531">
                        <c:v>2016-06-15 17:43</c:v>
                      </c:pt>
                      <c:pt idx="4532">
                        <c:v>2016-06-15 17:43</c:v>
                      </c:pt>
                      <c:pt idx="4533">
                        <c:v>2016-06-15 17:43</c:v>
                      </c:pt>
                      <c:pt idx="4534">
                        <c:v>2016-06-15 17:43</c:v>
                      </c:pt>
                      <c:pt idx="4535">
                        <c:v>2016-06-15 17:43</c:v>
                      </c:pt>
                      <c:pt idx="4536">
                        <c:v>2016-06-15 17:43</c:v>
                      </c:pt>
                      <c:pt idx="4537">
                        <c:v>2016-06-15 17:43</c:v>
                      </c:pt>
                      <c:pt idx="4538">
                        <c:v>2016-06-15 17:43</c:v>
                      </c:pt>
                      <c:pt idx="4539">
                        <c:v>2016-06-15 17:43</c:v>
                      </c:pt>
                      <c:pt idx="4540">
                        <c:v>2016-06-15 17:43</c:v>
                      </c:pt>
                      <c:pt idx="4541">
                        <c:v>2016-06-15 17:43</c:v>
                      </c:pt>
                      <c:pt idx="4542">
                        <c:v>2016-06-15 17:43</c:v>
                      </c:pt>
                      <c:pt idx="4543">
                        <c:v>2016-06-15 17:43</c:v>
                      </c:pt>
                      <c:pt idx="4544">
                        <c:v>2016-06-15 17:43</c:v>
                      </c:pt>
                      <c:pt idx="4545">
                        <c:v>2016-06-15 17:43</c:v>
                      </c:pt>
                      <c:pt idx="4546">
                        <c:v>2016-06-15 17:43</c:v>
                      </c:pt>
                      <c:pt idx="4547">
                        <c:v>2016-06-15 17:43</c:v>
                      </c:pt>
                      <c:pt idx="4548">
                        <c:v>2016-06-15 17:44</c:v>
                      </c:pt>
                      <c:pt idx="4549">
                        <c:v>2016-06-15 17:44</c:v>
                      </c:pt>
                      <c:pt idx="4550">
                        <c:v>2016-06-15 17:44</c:v>
                      </c:pt>
                      <c:pt idx="4551">
                        <c:v>2016-06-15 17:44</c:v>
                      </c:pt>
                      <c:pt idx="4552">
                        <c:v>2016-06-15 17:44</c:v>
                      </c:pt>
                      <c:pt idx="4553">
                        <c:v>2016-06-15 17:44</c:v>
                      </c:pt>
                      <c:pt idx="4554">
                        <c:v>2016-06-15 17:44</c:v>
                      </c:pt>
                      <c:pt idx="4555">
                        <c:v>2016-06-15 17:44</c:v>
                      </c:pt>
                      <c:pt idx="4556">
                        <c:v>2016-06-15 17:44</c:v>
                      </c:pt>
                      <c:pt idx="4557">
                        <c:v>2016-06-15 17:44</c:v>
                      </c:pt>
                      <c:pt idx="4558">
                        <c:v>2016-06-15 17:44</c:v>
                      </c:pt>
                      <c:pt idx="4559">
                        <c:v>2016-06-15 17:44</c:v>
                      </c:pt>
                      <c:pt idx="4560">
                        <c:v>2016-06-15 17:44</c:v>
                      </c:pt>
                      <c:pt idx="4561">
                        <c:v>2016-06-15 17:44</c:v>
                      </c:pt>
                      <c:pt idx="4562">
                        <c:v>2016-06-15 17:44</c:v>
                      </c:pt>
                      <c:pt idx="4563">
                        <c:v>2016-06-15 17:44</c:v>
                      </c:pt>
                      <c:pt idx="4564">
                        <c:v>2016-06-15 17:44</c:v>
                      </c:pt>
                      <c:pt idx="4565">
                        <c:v>2016-06-15 17:44</c:v>
                      </c:pt>
                      <c:pt idx="4566">
                        <c:v>2016-06-15 17:44</c:v>
                      </c:pt>
                      <c:pt idx="4567">
                        <c:v>2016-06-15 17:44</c:v>
                      </c:pt>
                      <c:pt idx="4568">
                        <c:v>2016-06-15 17:44</c:v>
                      </c:pt>
                      <c:pt idx="4569">
                        <c:v>2016-06-15 17:44</c:v>
                      </c:pt>
                      <c:pt idx="4570">
                        <c:v>2016-06-15 17:44</c:v>
                      </c:pt>
                      <c:pt idx="4571">
                        <c:v>2016-06-15 17:44</c:v>
                      </c:pt>
                      <c:pt idx="4572">
                        <c:v>2016-06-15 17:44</c:v>
                      </c:pt>
                      <c:pt idx="4573">
                        <c:v>2016-06-15 17:44</c:v>
                      </c:pt>
                      <c:pt idx="4574">
                        <c:v>2016-06-15 17:44</c:v>
                      </c:pt>
                      <c:pt idx="4575">
                        <c:v>2016-06-15 17:44</c:v>
                      </c:pt>
                      <c:pt idx="4576">
                        <c:v>2016-06-15 17:44</c:v>
                      </c:pt>
                      <c:pt idx="4577">
                        <c:v>2016-06-15 17:44</c:v>
                      </c:pt>
                      <c:pt idx="4578">
                        <c:v>2016-06-15 17:44</c:v>
                      </c:pt>
                      <c:pt idx="4579">
                        <c:v>2016-06-15 17:44</c:v>
                      </c:pt>
                      <c:pt idx="4580">
                        <c:v>2016-06-15 17:44</c:v>
                      </c:pt>
                      <c:pt idx="4581">
                        <c:v>2016-06-15 17:44</c:v>
                      </c:pt>
                      <c:pt idx="4582">
                        <c:v>2016-06-15 17:44</c:v>
                      </c:pt>
                      <c:pt idx="4583">
                        <c:v>2016-06-15 17:44</c:v>
                      </c:pt>
                      <c:pt idx="4584">
                        <c:v>2016-06-15 17:44</c:v>
                      </c:pt>
                      <c:pt idx="4585">
                        <c:v>2016-06-15 17:44</c:v>
                      </c:pt>
                      <c:pt idx="4586">
                        <c:v>2016-06-15 17:44</c:v>
                      </c:pt>
                      <c:pt idx="4587">
                        <c:v>2016-06-15 17:44</c:v>
                      </c:pt>
                      <c:pt idx="4588">
                        <c:v>2016-06-15 17:44</c:v>
                      </c:pt>
                      <c:pt idx="4589">
                        <c:v>2016-06-15 17:44</c:v>
                      </c:pt>
                      <c:pt idx="4590">
                        <c:v>2016-06-15 17:44</c:v>
                      </c:pt>
                      <c:pt idx="4591">
                        <c:v>2016-06-15 17:44</c:v>
                      </c:pt>
                      <c:pt idx="4592">
                        <c:v>2016-06-15 17:44</c:v>
                      </c:pt>
                      <c:pt idx="4593">
                        <c:v>2016-06-15 17:44</c:v>
                      </c:pt>
                      <c:pt idx="4594">
                        <c:v>2016-06-15 17:44</c:v>
                      </c:pt>
                      <c:pt idx="4595">
                        <c:v>2016-06-15 17:44</c:v>
                      </c:pt>
                      <c:pt idx="4596">
                        <c:v>2016-06-15 17:44</c:v>
                      </c:pt>
                      <c:pt idx="4597">
                        <c:v>2016-06-15 17:44</c:v>
                      </c:pt>
                      <c:pt idx="4598">
                        <c:v>2016-06-15 17:44</c:v>
                      </c:pt>
                      <c:pt idx="4599">
                        <c:v>2016-06-15 17:44</c:v>
                      </c:pt>
                      <c:pt idx="4600">
                        <c:v>2016-06-15 17:44</c:v>
                      </c:pt>
                      <c:pt idx="4601">
                        <c:v>2016-06-15 17:44</c:v>
                      </c:pt>
                      <c:pt idx="4602">
                        <c:v>2016-06-15 17:44</c:v>
                      </c:pt>
                      <c:pt idx="4603">
                        <c:v>2016-06-15 17:44</c:v>
                      </c:pt>
                      <c:pt idx="4604">
                        <c:v>2016-06-15 17:44</c:v>
                      </c:pt>
                      <c:pt idx="4605">
                        <c:v>2016-06-15 17:45</c:v>
                      </c:pt>
                      <c:pt idx="4606">
                        <c:v>2016-06-15 17:45</c:v>
                      </c:pt>
                      <c:pt idx="4607">
                        <c:v>2016-06-15 17:45</c:v>
                      </c:pt>
                      <c:pt idx="4608">
                        <c:v>2016-06-15 17:45</c:v>
                      </c:pt>
                      <c:pt idx="4609">
                        <c:v>2016-06-15 17:45</c:v>
                      </c:pt>
                      <c:pt idx="4610">
                        <c:v>2016-06-15 17:45</c:v>
                      </c:pt>
                      <c:pt idx="4611">
                        <c:v>2016-06-15 17:45</c:v>
                      </c:pt>
                      <c:pt idx="4612">
                        <c:v>2016-06-15 17:45</c:v>
                      </c:pt>
                      <c:pt idx="4613">
                        <c:v>2016-06-15 17:45</c:v>
                      </c:pt>
                      <c:pt idx="4614">
                        <c:v>2016-06-15 17:45</c:v>
                      </c:pt>
                      <c:pt idx="4615">
                        <c:v>2016-06-15 17:45</c:v>
                      </c:pt>
                      <c:pt idx="4616">
                        <c:v>2016-06-15 17:45</c:v>
                      </c:pt>
                      <c:pt idx="4617">
                        <c:v>2016-06-15 17:45</c:v>
                      </c:pt>
                      <c:pt idx="4618">
                        <c:v>2016-06-15 17:45</c:v>
                      </c:pt>
                      <c:pt idx="4619">
                        <c:v>2016-06-15 17:45</c:v>
                      </c:pt>
                      <c:pt idx="4620">
                        <c:v>2016-06-15 17:45</c:v>
                      </c:pt>
                      <c:pt idx="4621">
                        <c:v>2016-06-15 17:45</c:v>
                      </c:pt>
                      <c:pt idx="4622">
                        <c:v>2016-06-15 17:45</c:v>
                      </c:pt>
                      <c:pt idx="4623">
                        <c:v>2016-06-15 17:45</c:v>
                      </c:pt>
                      <c:pt idx="4624">
                        <c:v>2016-06-15 17:45</c:v>
                      </c:pt>
                      <c:pt idx="4625">
                        <c:v>2016-06-15 17:45</c:v>
                      </c:pt>
                      <c:pt idx="4626">
                        <c:v>2016-06-15 17:45</c:v>
                      </c:pt>
                      <c:pt idx="4627">
                        <c:v>2016-06-15 17:45</c:v>
                      </c:pt>
                      <c:pt idx="4628">
                        <c:v>2016-06-15 17:45</c:v>
                      </c:pt>
                      <c:pt idx="4629">
                        <c:v>2016-06-15 17:45</c:v>
                      </c:pt>
                      <c:pt idx="4630">
                        <c:v>2016-06-15 17:45</c:v>
                      </c:pt>
                      <c:pt idx="4631">
                        <c:v>2016-06-15 17:45</c:v>
                      </c:pt>
                      <c:pt idx="4632">
                        <c:v>2016-06-15 17:45</c:v>
                      </c:pt>
                      <c:pt idx="4633">
                        <c:v>2016-06-15 17:45</c:v>
                      </c:pt>
                      <c:pt idx="4634">
                        <c:v>2016-06-15 17:45</c:v>
                      </c:pt>
                      <c:pt idx="4635">
                        <c:v>2016-06-15 17:45</c:v>
                      </c:pt>
                      <c:pt idx="4636">
                        <c:v>2016-06-15 17:45</c:v>
                      </c:pt>
                      <c:pt idx="4637">
                        <c:v>2016-06-15 17:45</c:v>
                      </c:pt>
                      <c:pt idx="4638">
                        <c:v>2016-06-15 17:45</c:v>
                      </c:pt>
                      <c:pt idx="4639">
                        <c:v>2016-06-15 17:45</c:v>
                      </c:pt>
                      <c:pt idx="4640">
                        <c:v>2016-06-15 17:45</c:v>
                      </c:pt>
                      <c:pt idx="4641">
                        <c:v>2016-06-15 17:45</c:v>
                      </c:pt>
                      <c:pt idx="4642">
                        <c:v>2016-06-15 17:45</c:v>
                      </c:pt>
                      <c:pt idx="4643">
                        <c:v>2016-06-15 17:45</c:v>
                      </c:pt>
                      <c:pt idx="4644">
                        <c:v>2016-06-15 17:45</c:v>
                      </c:pt>
                      <c:pt idx="4645">
                        <c:v>2016-06-15 17:45</c:v>
                      </c:pt>
                      <c:pt idx="4646">
                        <c:v>2016-06-15 17:45</c:v>
                      </c:pt>
                      <c:pt idx="4647">
                        <c:v>2016-06-15 17:45</c:v>
                      </c:pt>
                      <c:pt idx="4648">
                        <c:v>2016-06-15 17:45</c:v>
                      </c:pt>
                      <c:pt idx="4649">
                        <c:v>2016-06-15 17:45</c:v>
                      </c:pt>
                      <c:pt idx="4650">
                        <c:v>2016-06-15 17:45</c:v>
                      </c:pt>
                      <c:pt idx="4651">
                        <c:v>2016-06-15 17:45</c:v>
                      </c:pt>
                      <c:pt idx="4652">
                        <c:v>2016-06-15 17:45</c:v>
                      </c:pt>
                      <c:pt idx="4653">
                        <c:v>2016-06-15 17:45</c:v>
                      </c:pt>
                      <c:pt idx="4654">
                        <c:v>2016-06-15 17:45</c:v>
                      </c:pt>
                      <c:pt idx="4655">
                        <c:v>2016-06-15 17:45</c:v>
                      </c:pt>
                      <c:pt idx="4656">
                        <c:v>2016-06-15 17:45</c:v>
                      </c:pt>
                      <c:pt idx="4657">
                        <c:v>2016-06-15 17:45</c:v>
                      </c:pt>
                      <c:pt idx="4658">
                        <c:v>2016-06-15 17:45</c:v>
                      </c:pt>
                      <c:pt idx="4659">
                        <c:v>2016-06-15 17:45</c:v>
                      </c:pt>
                      <c:pt idx="4660">
                        <c:v>2016-06-15 17:45</c:v>
                      </c:pt>
                      <c:pt idx="4661">
                        <c:v>2016-06-15 17:45</c:v>
                      </c:pt>
                      <c:pt idx="4662">
                        <c:v>2016-06-15 17:45</c:v>
                      </c:pt>
                      <c:pt idx="4663">
                        <c:v>2016-06-15 17:45</c:v>
                      </c:pt>
                      <c:pt idx="4664">
                        <c:v>2016-06-15 17:46</c:v>
                      </c:pt>
                      <c:pt idx="4665">
                        <c:v>2016-06-15 17:46</c:v>
                      </c:pt>
                      <c:pt idx="4666">
                        <c:v>2016-06-15 17:46</c:v>
                      </c:pt>
                      <c:pt idx="4667">
                        <c:v>2016-06-15 17:46</c:v>
                      </c:pt>
                      <c:pt idx="4668">
                        <c:v>2016-06-15 17:46</c:v>
                      </c:pt>
                      <c:pt idx="4669">
                        <c:v>2016-06-15 17:46</c:v>
                      </c:pt>
                      <c:pt idx="4670">
                        <c:v>2016-06-15 17:46</c:v>
                      </c:pt>
                      <c:pt idx="4671">
                        <c:v>2016-06-15 17:46</c:v>
                      </c:pt>
                      <c:pt idx="4672">
                        <c:v>2016-06-15 17:46</c:v>
                      </c:pt>
                      <c:pt idx="4673">
                        <c:v>2016-06-15 17:46</c:v>
                      </c:pt>
                      <c:pt idx="4674">
                        <c:v>2016-06-15 17:46</c:v>
                      </c:pt>
                      <c:pt idx="4675">
                        <c:v>2016-06-15 17:46</c:v>
                      </c:pt>
                      <c:pt idx="4676">
                        <c:v>2016-06-15 17:46</c:v>
                      </c:pt>
                      <c:pt idx="4677">
                        <c:v>2016-06-15 17:46</c:v>
                      </c:pt>
                      <c:pt idx="4678">
                        <c:v>2016-06-15 17:46</c:v>
                      </c:pt>
                      <c:pt idx="4679">
                        <c:v>2016-06-15 17:46</c:v>
                      </c:pt>
                      <c:pt idx="4680">
                        <c:v>2016-06-15 17:46</c:v>
                      </c:pt>
                      <c:pt idx="4681">
                        <c:v>2016-06-15 17:46</c:v>
                      </c:pt>
                      <c:pt idx="4682">
                        <c:v>2016-06-15 17:46</c:v>
                      </c:pt>
                      <c:pt idx="4683">
                        <c:v>2016-06-15 17:46</c:v>
                      </c:pt>
                      <c:pt idx="4684">
                        <c:v>2016-06-15 17:46</c:v>
                      </c:pt>
                      <c:pt idx="4685">
                        <c:v>2016-06-15 17:46</c:v>
                      </c:pt>
                      <c:pt idx="4686">
                        <c:v>2016-06-15 17:46</c:v>
                      </c:pt>
                      <c:pt idx="4687">
                        <c:v>2016-06-15 17:46</c:v>
                      </c:pt>
                      <c:pt idx="4688">
                        <c:v>2016-06-15 17:46</c:v>
                      </c:pt>
                      <c:pt idx="4689">
                        <c:v>2016-06-15 17:46</c:v>
                      </c:pt>
                      <c:pt idx="4690">
                        <c:v>2016-06-15 17:46</c:v>
                      </c:pt>
                      <c:pt idx="4691">
                        <c:v>2016-06-15 17:46</c:v>
                      </c:pt>
                      <c:pt idx="4692">
                        <c:v>2016-06-15 17:46</c:v>
                      </c:pt>
                      <c:pt idx="4693">
                        <c:v>2016-06-15 17:46</c:v>
                      </c:pt>
                      <c:pt idx="4694">
                        <c:v>2016-06-15 17:46</c:v>
                      </c:pt>
                      <c:pt idx="4695">
                        <c:v>2016-06-15 17:46</c:v>
                      </c:pt>
                      <c:pt idx="4696">
                        <c:v>2016-06-15 17:46</c:v>
                      </c:pt>
                      <c:pt idx="4697">
                        <c:v>2016-06-15 17:46</c:v>
                      </c:pt>
                      <c:pt idx="4698">
                        <c:v>2016-06-15 17:46</c:v>
                      </c:pt>
                      <c:pt idx="4699">
                        <c:v>2016-06-15 17:46</c:v>
                      </c:pt>
                      <c:pt idx="4700">
                        <c:v>2016-06-15 17:46</c:v>
                      </c:pt>
                      <c:pt idx="4701">
                        <c:v>2016-06-15 17:46</c:v>
                      </c:pt>
                      <c:pt idx="4702">
                        <c:v>2016-06-15 17:46</c:v>
                      </c:pt>
                      <c:pt idx="4703">
                        <c:v>2016-06-15 17:46</c:v>
                      </c:pt>
                      <c:pt idx="4704">
                        <c:v>2016-06-15 17:46</c:v>
                      </c:pt>
                      <c:pt idx="4705">
                        <c:v>2016-06-15 17:46</c:v>
                      </c:pt>
                      <c:pt idx="4706">
                        <c:v>2016-06-15 17:46</c:v>
                      </c:pt>
                      <c:pt idx="4707">
                        <c:v>2016-06-15 17:46</c:v>
                      </c:pt>
                      <c:pt idx="4708">
                        <c:v>2016-06-15 17:46</c:v>
                      </c:pt>
                      <c:pt idx="4709">
                        <c:v>2016-06-15 17:46</c:v>
                      </c:pt>
                      <c:pt idx="4710">
                        <c:v>2016-06-15 17:46</c:v>
                      </c:pt>
                      <c:pt idx="4711">
                        <c:v>2016-06-15 17:46</c:v>
                      </c:pt>
                      <c:pt idx="4712">
                        <c:v>2016-06-15 17:46</c:v>
                      </c:pt>
                      <c:pt idx="4713">
                        <c:v>2016-06-15 17:46</c:v>
                      </c:pt>
                      <c:pt idx="4714">
                        <c:v>2016-06-15 17:46</c:v>
                      </c:pt>
                      <c:pt idx="4715">
                        <c:v>2016-06-15 17:46</c:v>
                      </c:pt>
                      <c:pt idx="4716">
                        <c:v>2016-06-15 17:46</c:v>
                      </c:pt>
                      <c:pt idx="4717">
                        <c:v>2016-06-15 17:46</c:v>
                      </c:pt>
                      <c:pt idx="4718">
                        <c:v>2016-06-15 17:46</c:v>
                      </c:pt>
                      <c:pt idx="4719">
                        <c:v>2016-06-15 17:46</c:v>
                      </c:pt>
                      <c:pt idx="4720">
                        <c:v>2016-06-15 17:46</c:v>
                      </c:pt>
                      <c:pt idx="4721">
                        <c:v>2016-06-15 17:46</c:v>
                      </c:pt>
                      <c:pt idx="4722">
                        <c:v>2016-06-15 17:47</c:v>
                      </c:pt>
                      <c:pt idx="4723">
                        <c:v>2016-06-15 17:47</c:v>
                      </c:pt>
                      <c:pt idx="4724">
                        <c:v>2016-06-15 17:47</c:v>
                      </c:pt>
                      <c:pt idx="4725">
                        <c:v>2016-06-15 17:47</c:v>
                      </c:pt>
                      <c:pt idx="4726">
                        <c:v>2016-06-15 17:47</c:v>
                      </c:pt>
                      <c:pt idx="4727">
                        <c:v>2016-06-15 17:47</c:v>
                      </c:pt>
                      <c:pt idx="4728">
                        <c:v>2016-06-15 17:47</c:v>
                      </c:pt>
                      <c:pt idx="4729">
                        <c:v>2016-06-15 17:47</c:v>
                      </c:pt>
                      <c:pt idx="4730">
                        <c:v>2016-06-15 17:47</c:v>
                      </c:pt>
                      <c:pt idx="4731">
                        <c:v>2016-06-15 17:47</c:v>
                      </c:pt>
                      <c:pt idx="4732">
                        <c:v>2016-06-15 17:47</c:v>
                      </c:pt>
                      <c:pt idx="4733">
                        <c:v>2016-06-15 17:47</c:v>
                      </c:pt>
                      <c:pt idx="4734">
                        <c:v>2016-06-15 17:47</c:v>
                      </c:pt>
                      <c:pt idx="4735">
                        <c:v>2016-06-15 17:47</c:v>
                      </c:pt>
                      <c:pt idx="4736">
                        <c:v>2016-06-15 17:47</c:v>
                      </c:pt>
                      <c:pt idx="4737">
                        <c:v>2016-06-15 17:47</c:v>
                      </c:pt>
                      <c:pt idx="4738">
                        <c:v>2016-06-15 17:47</c:v>
                      </c:pt>
                      <c:pt idx="4739">
                        <c:v>2016-06-15 17:47</c:v>
                      </c:pt>
                      <c:pt idx="4740">
                        <c:v>2016-06-15 17:47</c:v>
                      </c:pt>
                      <c:pt idx="4741">
                        <c:v>2016-06-15 17:47</c:v>
                      </c:pt>
                      <c:pt idx="4742">
                        <c:v>2016-06-15 17:47</c:v>
                      </c:pt>
                      <c:pt idx="4743">
                        <c:v>2016-06-15 17:47</c:v>
                      </c:pt>
                      <c:pt idx="4744">
                        <c:v>2016-06-15 17:47</c:v>
                      </c:pt>
                      <c:pt idx="4745">
                        <c:v>2016-06-15 17:47</c:v>
                      </c:pt>
                      <c:pt idx="4746">
                        <c:v>2016-06-15 17:47</c:v>
                      </c:pt>
                      <c:pt idx="4747">
                        <c:v>2016-06-15 17:47</c:v>
                      </c:pt>
                      <c:pt idx="4748">
                        <c:v>2016-06-15 17:47</c:v>
                      </c:pt>
                      <c:pt idx="4749">
                        <c:v>2016-06-15 17:47</c:v>
                      </c:pt>
                      <c:pt idx="4750">
                        <c:v>2016-06-15 17:47</c:v>
                      </c:pt>
                      <c:pt idx="4751">
                        <c:v>2016-06-15 17:47</c:v>
                      </c:pt>
                      <c:pt idx="4752">
                        <c:v>2016-06-15 17:47</c:v>
                      </c:pt>
                      <c:pt idx="4753">
                        <c:v>2016-06-15 17:47</c:v>
                      </c:pt>
                      <c:pt idx="4754">
                        <c:v>2016-06-15 17:47</c:v>
                      </c:pt>
                      <c:pt idx="4755">
                        <c:v>2016-06-15 17:47</c:v>
                      </c:pt>
                      <c:pt idx="4756">
                        <c:v>2016-06-15 17:47</c:v>
                      </c:pt>
                      <c:pt idx="4757">
                        <c:v>2016-06-15 17:47</c:v>
                      </c:pt>
                      <c:pt idx="4758">
                        <c:v>2016-06-15 17:47</c:v>
                      </c:pt>
                      <c:pt idx="4759">
                        <c:v>2016-06-15 17:47</c:v>
                      </c:pt>
                      <c:pt idx="4760">
                        <c:v>2016-06-15 17:47</c:v>
                      </c:pt>
                      <c:pt idx="4761">
                        <c:v>2016-06-15 17:47</c:v>
                      </c:pt>
                      <c:pt idx="4762">
                        <c:v>2016-06-15 17:47</c:v>
                      </c:pt>
                      <c:pt idx="4763">
                        <c:v>2016-06-15 17:47</c:v>
                      </c:pt>
                      <c:pt idx="4764">
                        <c:v>2016-06-15 17:47</c:v>
                      </c:pt>
                      <c:pt idx="4765">
                        <c:v>2016-06-15 17:47</c:v>
                      </c:pt>
                      <c:pt idx="4766">
                        <c:v>2016-06-15 17:47</c:v>
                      </c:pt>
                      <c:pt idx="4767">
                        <c:v>2016-06-15 17:47</c:v>
                      </c:pt>
                      <c:pt idx="4768">
                        <c:v>2016-06-15 17:47</c:v>
                      </c:pt>
                      <c:pt idx="4769">
                        <c:v>2016-06-15 17:47</c:v>
                      </c:pt>
                      <c:pt idx="4770">
                        <c:v>2016-06-15 17:47</c:v>
                      </c:pt>
                      <c:pt idx="4771">
                        <c:v>2016-06-15 17:47</c:v>
                      </c:pt>
                      <c:pt idx="4772">
                        <c:v>2016-06-15 17:47</c:v>
                      </c:pt>
                      <c:pt idx="4773">
                        <c:v>2016-06-15 17:47</c:v>
                      </c:pt>
                      <c:pt idx="4774">
                        <c:v>2016-06-15 17:47</c:v>
                      </c:pt>
                      <c:pt idx="4775">
                        <c:v>2016-06-15 17:47</c:v>
                      </c:pt>
                      <c:pt idx="4776">
                        <c:v>2016-06-15 17:47</c:v>
                      </c:pt>
                      <c:pt idx="4777">
                        <c:v>2016-06-15 17:47</c:v>
                      </c:pt>
                      <c:pt idx="4778">
                        <c:v>2016-06-15 17:47</c:v>
                      </c:pt>
                      <c:pt idx="4779">
                        <c:v>2016-06-15 17:48</c:v>
                      </c:pt>
                      <c:pt idx="4780">
                        <c:v>2016-06-15 17:48</c:v>
                      </c:pt>
                      <c:pt idx="4781">
                        <c:v>2016-06-15 17:48</c:v>
                      </c:pt>
                      <c:pt idx="4782">
                        <c:v>2016-06-15 17:48</c:v>
                      </c:pt>
                      <c:pt idx="4783">
                        <c:v>2016-06-15 17:48</c:v>
                      </c:pt>
                      <c:pt idx="4784">
                        <c:v>2016-06-15 17:48</c:v>
                      </c:pt>
                      <c:pt idx="4785">
                        <c:v>2016-06-15 17:48</c:v>
                      </c:pt>
                      <c:pt idx="4786">
                        <c:v>2016-06-15 17:48</c:v>
                      </c:pt>
                      <c:pt idx="4787">
                        <c:v>2016-06-15 17:48</c:v>
                      </c:pt>
                      <c:pt idx="4788">
                        <c:v>2016-06-15 17:48</c:v>
                      </c:pt>
                      <c:pt idx="4789">
                        <c:v>2016-06-15 17:48</c:v>
                      </c:pt>
                      <c:pt idx="4790">
                        <c:v>2016-06-15 17:48</c:v>
                      </c:pt>
                      <c:pt idx="4791">
                        <c:v>2016-06-15 17:48</c:v>
                      </c:pt>
                      <c:pt idx="4792">
                        <c:v>2016-06-15 17:48</c:v>
                      </c:pt>
                      <c:pt idx="4793">
                        <c:v>2016-06-15 17:48</c:v>
                      </c:pt>
                      <c:pt idx="4794">
                        <c:v>2016-06-15 17:48</c:v>
                      </c:pt>
                      <c:pt idx="4795">
                        <c:v>2016-06-15 17:48</c:v>
                      </c:pt>
                      <c:pt idx="4796">
                        <c:v>2016-06-15 17:48</c:v>
                      </c:pt>
                      <c:pt idx="4797">
                        <c:v>2016-06-15 17:48</c:v>
                      </c:pt>
                      <c:pt idx="4798">
                        <c:v>2016-06-15 17:48</c:v>
                      </c:pt>
                      <c:pt idx="4799">
                        <c:v>2016-06-15 17:48</c:v>
                      </c:pt>
                      <c:pt idx="4800">
                        <c:v>2016-06-15 17:48</c:v>
                      </c:pt>
                      <c:pt idx="4801">
                        <c:v>2016-06-15 17:48</c:v>
                      </c:pt>
                      <c:pt idx="4802">
                        <c:v>2016-06-15 17:48</c:v>
                      </c:pt>
                      <c:pt idx="4803">
                        <c:v>2016-06-15 17:48</c:v>
                      </c:pt>
                      <c:pt idx="4804">
                        <c:v>2016-06-15 17:48</c:v>
                      </c:pt>
                      <c:pt idx="4805">
                        <c:v>2016-06-15 17:48</c:v>
                      </c:pt>
                      <c:pt idx="4806">
                        <c:v>2016-06-15 17:48</c:v>
                      </c:pt>
                      <c:pt idx="4807">
                        <c:v>2016-06-15 17:48</c:v>
                      </c:pt>
                      <c:pt idx="4808">
                        <c:v>2016-06-15 17:48</c:v>
                      </c:pt>
                      <c:pt idx="4809">
                        <c:v>2016-06-15 17:48</c:v>
                      </c:pt>
                      <c:pt idx="4810">
                        <c:v>2016-06-15 17:48</c:v>
                      </c:pt>
                      <c:pt idx="4811">
                        <c:v>2016-06-15 17:48</c:v>
                      </c:pt>
                      <c:pt idx="4812">
                        <c:v>2016-06-15 17:48</c:v>
                      </c:pt>
                      <c:pt idx="4813">
                        <c:v>2016-06-15 17:48</c:v>
                      </c:pt>
                      <c:pt idx="4814">
                        <c:v>2016-06-15 17:48</c:v>
                      </c:pt>
                      <c:pt idx="4815">
                        <c:v>2016-06-15 17:48</c:v>
                      </c:pt>
                      <c:pt idx="4816">
                        <c:v>2016-06-15 17:48</c:v>
                      </c:pt>
                      <c:pt idx="4817">
                        <c:v>2016-06-15 17:48</c:v>
                      </c:pt>
                      <c:pt idx="4818">
                        <c:v>2016-06-15 17:48</c:v>
                      </c:pt>
                      <c:pt idx="4819">
                        <c:v>2016-06-15 17:48</c:v>
                      </c:pt>
                      <c:pt idx="4820">
                        <c:v>2016-06-15 17:48</c:v>
                      </c:pt>
                      <c:pt idx="4821">
                        <c:v>2016-06-15 17:48</c:v>
                      </c:pt>
                      <c:pt idx="4822">
                        <c:v>2016-06-15 17:48</c:v>
                      </c:pt>
                      <c:pt idx="4823">
                        <c:v>2016-06-15 17:48</c:v>
                      </c:pt>
                      <c:pt idx="4824">
                        <c:v>2016-06-15 17:48</c:v>
                      </c:pt>
                      <c:pt idx="4825">
                        <c:v>2016-06-15 17:48</c:v>
                      </c:pt>
                      <c:pt idx="4826">
                        <c:v>2016-06-15 17:48</c:v>
                      </c:pt>
                      <c:pt idx="4827">
                        <c:v>2016-06-15 17:48</c:v>
                      </c:pt>
                      <c:pt idx="4828">
                        <c:v>2016-06-15 17:48</c:v>
                      </c:pt>
                      <c:pt idx="4829">
                        <c:v>2016-06-15 17:48</c:v>
                      </c:pt>
                      <c:pt idx="4830">
                        <c:v>2016-06-15 17:48</c:v>
                      </c:pt>
                      <c:pt idx="4831">
                        <c:v>2016-06-15 17:48</c:v>
                      </c:pt>
                      <c:pt idx="4832">
                        <c:v>2016-06-15 17:48</c:v>
                      </c:pt>
                      <c:pt idx="4833">
                        <c:v>2016-06-15 17:48</c:v>
                      </c:pt>
                      <c:pt idx="4834">
                        <c:v>2016-06-15 17:48</c:v>
                      </c:pt>
                      <c:pt idx="4835">
                        <c:v>2016-06-15 17:49</c:v>
                      </c:pt>
                      <c:pt idx="4836">
                        <c:v>2016-06-15 17:49</c:v>
                      </c:pt>
                      <c:pt idx="4837">
                        <c:v>2016-06-15 17:49</c:v>
                      </c:pt>
                      <c:pt idx="4838">
                        <c:v>2016-06-15 17:49</c:v>
                      </c:pt>
                      <c:pt idx="4839">
                        <c:v>2016-06-15 17:49</c:v>
                      </c:pt>
                      <c:pt idx="4840">
                        <c:v>2016-06-15 17:49</c:v>
                      </c:pt>
                      <c:pt idx="4841">
                        <c:v>2016-06-15 17:49</c:v>
                      </c:pt>
                      <c:pt idx="4842">
                        <c:v>2016-06-15 17:49</c:v>
                      </c:pt>
                      <c:pt idx="4843">
                        <c:v>2016-06-15 17:49</c:v>
                      </c:pt>
                      <c:pt idx="4844">
                        <c:v>2016-06-15 17:49</c:v>
                      </c:pt>
                      <c:pt idx="4845">
                        <c:v>2016-06-15 17:49</c:v>
                      </c:pt>
                      <c:pt idx="4846">
                        <c:v>2016-06-15 17:49</c:v>
                      </c:pt>
                      <c:pt idx="4847">
                        <c:v>2016-06-15 17:49</c:v>
                      </c:pt>
                      <c:pt idx="4848">
                        <c:v>2016-06-15 17:49</c:v>
                      </c:pt>
                      <c:pt idx="4849">
                        <c:v>2016-06-15 17:49</c:v>
                      </c:pt>
                      <c:pt idx="4850">
                        <c:v>2016-06-15 17:49</c:v>
                      </c:pt>
                      <c:pt idx="4851">
                        <c:v>2016-06-15 17:49</c:v>
                      </c:pt>
                      <c:pt idx="4852">
                        <c:v>2016-06-15 17:49</c:v>
                      </c:pt>
                      <c:pt idx="4853">
                        <c:v>2016-06-15 17:49</c:v>
                      </c:pt>
                      <c:pt idx="4854">
                        <c:v>2016-06-15 17:49</c:v>
                      </c:pt>
                      <c:pt idx="4855">
                        <c:v>2016-06-15 17:49</c:v>
                      </c:pt>
                      <c:pt idx="4856">
                        <c:v>2016-06-15 17:49</c:v>
                      </c:pt>
                      <c:pt idx="4857">
                        <c:v>2016-06-15 17:49</c:v>
                      </c:pt>
                      <c:pt idx="4858">
                        <c:v>2016-06-15 17:49</c:v>
                      </c:pt>
                      <c:pt idx="4859">
                        <c:v>2016-06-15 17:49</c:v>
                      </c:pt>
                      <c:pt idx="4860">
                        <c:v>2016-06-15 17:49</c:v>
                      </c:pt>
                      <c:pt idx="4861">
                        <c:v>2016-06-15 17:49</c:v>
                      </c:pt>
                      <c:pt idx="4862">
                        <c:v>2016-06-15 17:49</c:v>
                      </c:pt>
                      <c:pt idx="4863">
                        <c:v>2016-06-15 17:49</c:v>
                      </c:pt>
                      <c:pt idx="4864">
                        <c:v>2016-06-15 17:49</c:v>
                      </c:pt>
                      <c:pt idx="4865">
                        <c:v>2016-06-15 17:49</c:v>
                      </c:pt>
                      <c:pt idx="4866">
                        <c:v>2016-06-15 17:49</c:v>
                      </c:pt>
                      <c:pt idx="4867">
                        <c:v>2016-06-15 17:49</c:v>
                      </c:pt>
                      <c:pt idx="4868">
                        <c:v>2016-06-15 17:49</c:v>
                      </c:pt>
                      <c:pt idx="4869">
                        <c:v>2016-06-15 17:49</c:v>
                      </c:pt>
                      <c:pt idx="4870">
                        <c:v>2016-06-15 17:49</c:v>
                      </c:pt>
                      <c:pt idx="4871">
                        <c:v>2016-06-15 17:49</c:v>
                      </c:pt>
                      <c:pt idx="4872">
                        <c:v>2016-06-15 17:49</c:v>
                      </c:pt>
                      <c:pt idx="4873">
                        <c:v>2016-06-15 17:49</c:v>
                      </c:pt>
                      <c:pt idx="4874">
                        <c:v>2016-06-15 17:49</c:v>
                      </c:pt>
                      <c:pt idx="4875">
                        <c:v>2016-06-15 17:49</c:v>
                      </c:pt>
                      <c:pt idx="4876">
                        <c:v>2016-06-15 17:49</c:v>
                      </c:pt>
                      <c:pt idx="4877">
                        <c:v>2016-06-15 17:49</c:v>
                      </c:pt>
                      <c:pt idx="4878">
                        <c:v>2016-06-15 17:49</c:v>
                      </c:pt>
                      <c:pt idx="4879">
                        <c:v>2016-06-15 17:49</c:v>
                      </c:pt>
                      <c:pt idx="4880">
                        <c:v>2016-06-15 17:49</c:v>
                      </c:pt>
                      <c:pt idx="4881">
                        <c:v>2016-06-15 17:49</c:v>
                      </c:pt>
                      <c:pt idx="4882">
                        <c:v>2016-06-15 17:49</c:v>
                      </c:pt>
                      <c:pt idx="4883">
                        <c:v>2016-06-15 17:49</c:v>
                      </c:pt>
                      <c:pt idx="4884">
                        <c:v>2016-06-15 17:49</c:v>
                      </c:pt>
                      <c:pt idx="4885">
                        <c:v>2016-06-15 17:49</c:v>
                      </c:pt>
                      <c:pt idx="4886">
                        <c:v>2016-06-15 17:49</c:v>
                      </c:pt>
                      <c:pt idx="4887">
                        <c:v>2016-06-15 17:49</c:v>
                      </c:pt>
                      <c:pt idx="4888">
                        <c:v>2016-06-15 17:49</c:v>
                      </c:pt>
                      <c:pt idx="4889">
                        <c:v>2016-06-15 17:49</c:v>
                      </c:pt>
                      <c:pt idx="4890">
                        <c:v>2016-06-15 17:49</c:v>
                      </c:pt>
                      <c:pt idx="4891">
                        <c:v>2016-06-15 17:49</c:v>
                      </c:pt>
                      <c:pt idx="4892">
                        <c:v>2016-06-15 17:50</c:v>
                      </c:pt>
                      <c:pt idx="4893">
                        <c:v>2016-06-15 17:50</c:v>
                      </c:pt>
                      <c:pt idx="4894">
                        <c:v>2016-06-15 17:50</c:v>
                      </c:pt>
                      <c:pt idx="4895">
                        <c:v>2016-06-15 17:50</c:v>
                      </c:pt>
                      <c:pt idx="4896">
                        <c:v>2016-06-15 17:50</c:v>
                      </c:pt>
                      <c:pt idx="4897">
                        <c:v>2016-06-15 17:50</c:v>
                      </c:pt>
                      <c:pt idx="4898">
                        <c:v>2016-06-15 17:50</c:v>
                      </c:pt>
                      <c:pt idx="4899">
                        <c:v>2016-06-15 17:50</c:v>
                      </c:pt>
                      <c:pt idx="4900">
                        <c:v>2016-06-15 17:50</c:v>
                      </c:pt>
                      <c:pt idx="4901">
                        <c:v>2016-06-15 17:50</c:v>
                      </c:pt>
                      <c:pt idx="4902">
                        <c:v>2016-06-15 17:50</c:v>
                      </c:pt>
                      <c:pt idx="4903">
                        <c:v>2016-06-15 17:50</c:v>
                      </c:pt>
                      <c:pt idx="4904">
                        <c:v>2016-06-15 17:50</c:v>
                      </c:pt>
                      <c:pt idx="4905">
                        <c:v>2016-06-15 17:50</c:v>
                      </c:pt>
                      <c:pt idx="4906">
                        <c:v>2016-06-15 17:50</c:v>
                      </c:pt>
                      <c:pt idx="4907">
                        <c:v>2016-06-15 17:50</c:v>
                      </c:pt>
                      <c:pt idx="4908">
                        <c:v>2016-06-15 17:50</c:v>
                      </c:pt>
                      <c:pt idx="4909">
                        <c:v>2016-06-15 17:50</c:v>
                      </c:pt>
                      <c:pt idx="4910">
                        <c:v>2016-06-15 17:50</c:v>
                      </c:pt>
                      <c:pt idx="4911">
                        <c:v>2016-06-15 17:50</c:v>
                      </c:pt>
                      <c:pt idx="4912">
                        <c:v>2016-06-15 17:50</c:v>
                      </c:pt>
                      <c:pt idx="4913">
                        <c:v>2016-06-15 17:50</c:v>
                      </c:pt>
                      <c:pt idx="4914">
                        <c:v>2016-06-15 17:50</c:v>
                      </c:pt>
                      <c:pt idx="4915">
                        <c:v>2016-06-15 17:50</c:v>
                      </c:pt>
                      <c:pt idx="4916">
                        <c:v>2016-06-15 17:50</c:v>
                      </c:pt>
                      <c:pt idx="4917">
                        <c:v>2016-06-15 17:50</c:v>
                      </c:pt>
                      <c:pt idx="4918">
                        <c:v>2016-06-15 17:50</c:v>
                      </c:pt>
                      <c:pt idx="4919">
                        <c:v>2016-06-15 17:50</c:v>
                      </c:pt>
                      <c:pt idx="4920">
                        <c:v>2016-06-15 17:50</c:v>
                      </c:pt>
                      <c:pt idx="4921">
                        <c:v>2016-06-15 17:50</c:v>
                      </c:pt>
                      <c:pt idx="4922">
                        <c:v>2016-06-15 17:50</c:v>
                      </c:pt>
                      <c:pt idx="4923">
                        <c:v>2016-06-15 17:50</c:v>
                      </c:pt>
                      <c:pt idx="4924">
                        <c:v>2016-06-15 17:50</c:v>
                      </c:pt>
                      <c:pt idx="4925">
                        <c:v>2016-06-15 17:50</c:v>
                      </c:pt>
                      <c:pt idx="4926">
                        <c:v>2016-06-15 17:50</c:v>
                      </c:pt>
                      <c:pt idx="4927">
                        <c:v>2016-06-15 17:50</c:v>
                      </c:pt>
                      <c:pt idx="4928">
                        <c:v>2016-06-15 17:50</c:v>
                      </c:pt>
                      <c:pt idx="4929">
                        <c:v>2016-06-15 17:50</c:v>
                      </c:pt>
                      <c:pt idx="4930">
                        <c:v>2016-06-15 17:50</c:v>
                      </c:pt>
                      <c:pt idx="4931">
                        <c:v>2016-06-15 17:50</c:v>
                      </c:pt>
                      <c:pt idx="4932">
                        <c:v>2016-06-15 17:50</c:v>
                      </c:pt>
                      <c:pt idx="4933">
                        <c:v>2016-06-15 17:50</c:v>
                      </c:pt>
                      <c:pt idx="4934">
                        <c:v>2016-06-15 17:50</c:v>
                      </c:pt>
                      <c:pt idx="4935">
                        <c:v>2016-06-15 17:50</c:v>
                      </c:pt>
                      <c:pt idx="4936">
                        <c:v>2016-06-15 17:50</c:v>
                      </c:pt>
                      <c:pt idx="4937">
                        <c:v>2016-06-15 17:50</c:v>
                      </c:pt>
                      <c:pt idx="4938">
                        <c:v>2016-06-15 17:50</c:v>
                      </c:pt>
                      <c:pt idx="4939">
                        <c:v>2016-06-15 17:50</c:v>
                      </c:pt>
                      <c:pt idx="4940">
                        <c:v>2016-06-15 17:50</c:v>
                      </c:pt>
                      <c:pt idx="4941">
                        <c:v>2016-06-15 17:50</c:v>
                      </c:pt>
                      <c:pt idx="4942">
                        <c:v>2016-06-15 17:50</c:v>
                      </c:pt>
                      <c:pt idx="4943">
                        <c:v>2016-06-15 17:50</c:v>
                      </c:pt>
                      <c:pt idx="4944">
                        <c:v>2016-06-15 17:50</c:v>
                      </c:pt>
                      <c:pt idx="4945">
                        <c:v>2016-06-15 17:50</c:v>
                      </c:pt>
                      <c:pt idx="4946">
                        <c:v>2016-06-15 17:50</c:v>
                      </c:pt>
                      <c:pt idx="4947">
                        <c:v>2016-06-15 17:50</c:v>
                      </c:pt>
                      <c:pt idx="4948">
                        <c:v>2016-06-15 17:51</c:v>
                      </c:pt>
                      <c:pt idx="4949">
                        <c:v>2016-06-15 17:51</c:v>
                      </c:pt>
                      <c:pt idx="4950">
                        <c:v>2016-06-15 17:51</c:v>
                      </c:pt>
                      <c:pt idx="4951">
                        <c:v>2016-06-15 17:51</c:v>
                      </c:pt>
                      <c:pt idx="4952">
                        <c:v>2016-06-15 17:51</c:v>
                      </c:pt>
                      <c:pt idx="4953">
                        <c:v>2016-06-15 17:51</c:v>
                      </c:pt>
                      <c:pt idx="4954">
                        <c:v>2016-06-15 17:51</c:v>
                      </c:pt>
                      <c:pt idx="4955">
                        <c:v>2016-06-15 17:51</c:v>
                      </c:pt>
                      <c:pt idx="4956">
                        <c:v>2016-06-15 17:51</c:v>
                      </c:pt>
                      <c:pt idx="4957">
                        <c:v>2016-06-15 17:51</c:v>
                      </c:pt>
                      <c:pt idx="4958">
                        <c:v>2016-06-15 17:51</c:v>
                      </c:pt>
                      <c:pt idx="4959">
                        <c:v>2016-06-15 17:51</c:v>
                      </c:pt>
                      <c:pt idx="4960">
                        <c:v>2016-06-15 17:51</c:v>
                      </c:pt>
                      <c:pt idx="4961">
                        <c:v>2016-06-15 17:51</c:v>
                      </c:pt>
                      <c:pt idx="4962">
                        <c:v>2016-06-15 17:51</c:v>
                      </c:pt>
                      <c:pt idx="4963">
                        <c:v>2016-06-15 17:51</c:v>
                      </c:pt>
                      <c:pt idx="4964">
                        <c:v>2016-06-15 17:51</c:v>
                      </c:pt>
                      <c:pt idx="4965">
                        <c:v>2016-06-15 17:51</c:v>
                      </c:pt>
                      <c:pt idx="4966">
                        <c:v>2016-06-15 17:51</c:v>
                      </c:pt>
                      <c:pt idx="4967">
                        <c:v>2016-06-15 17:51</c:v>
                      </c:pt>
                      <c:pt idx="4968">
                        <c:v>2016-06-15 17:51</c:v>
                      </c:pt>
                      <c:pt idx="4969">
                        <c:v>2016-06-15 17:51</c:v>
                      </c:pt>
                      <c:pt idx="4970">
                        <c:v>2016-06-15 17:51</c:v>
                      </c:pt>
                      <c:pt idx="4971">
                        <c:v>2016-06-15 17:51</c:v>
                      </c:pt>
                      <c:pt idx="4972">
                        <c:v>2016-06-15 17:51</c:v>
                      </c:pt>
                      <c:pt idx="4973">
                        <c:v>2016-06-15 17:51</c:v>
                      </c:pt>
                      <c:pt idx="4974">
                        <c:v>2016-06-15 17:51</c:v>
                      </c:pt>
                      <c:pt idx="4975">
                        <c:v>2016-06-15 17:51</c:v>
                      </c:pt>
                      <c:pt idx="4976">
                        <c:v>2016-06-15 17:51</c:v>
                      </c:pt>
                      <c:pt idx="4977">
                        <c:v>2016-06-15 17:51</c:v>
                      </c:pt>
                      <c:pt idx="4978">
                        <c:v>2016-06-15 17:51</c:v>
                      </c:pt>
                      <c:pt idx="4979">
                        <c:v>2016-06-15 17:51</c:v>
                      </c:pt>
                      <c:pt idx="4980">
                        <c:v>2016-06-15 17:51</c:v>
                      </c:pt>
                      <c:pt idx="4981">
                        <c:v>2016-06-15 17:51</c:v>
                      </c:pt>
                      <c:pt idx="4982">
                        <c:v>2016-06-15 17:51</c:v>
                      </c:pt>
                      <c:pt idx="4983">
                        <c:v>2016-06-15 17:51</c:v>
                      </c:pt>
                      <c:pt idx="4984">
                        <c:v>2016-06-15 17:51</c:v>
                      </c:pt>
                      <c:pt idx="4985">
                        <c:v>2016-06-15 17:51</c:v>
                      </c:pt>
                      <c:pt idx="4986">
                        <c:v>2016-06-15 17:51</c:v>
                      </c:pt>
                      <c:pt idx="4987">
                        <c:v>2016-06-15 17:51</c:v>
                      </c:pt>
                      <c:pt idx="4988">
                        <c:v>2016-06-15 17:51</c:v>
                      </c:pt>
                      <c:pt idx="4989">
                        <c:v>2016-06-15 17:51</c:v>
                      </c:pt>
                      <c:pt idx="4990">
                        <c:v>2016-06-15 17:51</c:v>
                      </c:pt>
                      <c:pt idx="4991">
                        <c:v>2016-06-15 17:51</c:v>
                      </c:pt>
                      <c:pt idx="4992">
                        <c:v>2016-06-15 17:51</c:v>
                      </c:pt>
                      <c:pt idx="4993">
                        <c:v>2016-06-15 17:51</c:v>
                      </c:pt>
                      <c:pt idx="4994">
                        <c:v>2016-06-15 17:51</c:v>
                      </c:pt>
                      <c:pt idx="4995">
                        <c:v>2016-06-15 17:51</c:v>
                      </c:pt>
                      <c:pt idx="4996">
                        <c:v>2016-06-15 17:51</c:v>
                      </c:pt>
                      <c:pt idx="4997">
                        <c:v>2016-06-15 17:51</c:v>
                      </c:pt>
                      <c:pt idx="4998">
                        <c:v>2016-06-15 17:51</c:v>
                      </c:pt>
                      <c:pt idx="4999">
                        <c:v>2016-06-15 17:51</c:v>
                      </c:pt>
                      <c:pt idx="5000">
                        <c:v>2016-06-15 17:51</c:v>
                      </c:pt>
                      <c:pt idx="5001">
                        <c:v>2016-06-15 17:51</c:v>
                      </c:pt>
                      <c:pt idx="5002">
                        <c:v>2016-06-15 17:51</c:v>
                      </c:pt>
                      <c:pt idx="5003">
                        <c:v>2016-06-15 17:51</c:v>
                      </c:pt>
                      <c:pt idx="5004">
                        <c:v>2016-06-15 17:51</c:v>
                      </c:pt>
                      <c:pt idx="5005">
                        <c:v>2016-06-15 17:52</c:v>
                      </c:pt>
                      <c:pt idx="5006">
                        <c:v>2016-06-15 17:52</c:v>
                      </c:pt>
                      <c:pt idx="5007">
                        <c:v>2016-06-15 17:52</c:v>
                      </c:pt>
                      <c:pt idx="5008">
                        <c:v>2016-06-15 17:52</c:v>
                      </c:pt>
                      <c:pt idx="5009">
                        <c:v>2016-06-15 17:52</c:v>
                      </c:pt>
                      <c:pt idx="5010">
                        <c:v>2016-06-15 17:52</c:v>
                      </c:pt>
                      <c:pt idx="5011">
                        <c:v>2016-06-15 17:52</c:v>
                      </c:pt>
                      <c:pt idx="5012">
                        <c:v>2016-06-15 17:52</c:v>
                      </c:pt>
                      <c:pt idx="5013">
                        <c:v>2016-06-15 17:52</c:v>
                      </c:pt>
                      <c:pt idx="5014">
                        <c:v>2016-06-15 17:52</c:v>
                      </c:pt>
                      <c:pt idx="5015">
                        <c:v>2016-06-15 17:52</c:v>
                      </c:pt>
                      <c:pt idx="5016">
                        <c:v>2016-06-15 17:52</c:v>
                      </c:pt>
                      <c:pt idx="5017">
                        <c:v>2016-06-15 17:52</c:v>
                      </c:pt>
                      <c:pt idx="5018">
                        <c:v>2016-06-15 17:52</c:v>
                      </c:pt>
                      <c:pt idx="5019">
                        <c:v>2016-06-15 17:52</c:v>
                      </c:pt>
                      <c:pt idx="5020">
                        <c:v>2016-06-15 17:52</c:v>
                      </c:pt>
                      <c:pt idx="5021">
                        <c:v>2016-06-15 17:52</c:v>
                      </c:pt>
                      <c:pt idx="5022">
                        <c:v>2016-06-15 17:52</c:v>
                      </c:pt>
                      <c:pt idx="5023">
                        <c:v>2016-06-15 17:52</c:v>
                      </c:pt>
                      <c:pt idx="5024">
                        <c:v>2016-06-15 17:52</c:v>
                      </c:pt>
                      <c:pt idx="5025">
                        <c:v>2016-06-15 17:52</c:v>
                      </c:pt>
                      <c:pt idx="5026">
                        <c:v>2016-06-15 17:52</c:v>
                      </c:pt>
                      <c:pt idx="5027">
                        <c:v>2016-06-15 17:52</c:v>
                      </c:pt>
                      <c:pt idx="5028">
                        <c:v>2016-06-15 17:52</c:v>
                      </c:pt>
                      <c:pt idx="5029">
                        <c:v>2016-06-15 17:52</c:v>
                      </c:pt>
                      <c:pt idx="5030">
                        <c:v>2016-06-15 17:52</c:v>
                      </c:pt>
                      <c:pt idx="5031">
                        <c:v>2016-06-15 17:52</c:v>
                      </c:pt>
                      <c:pt idx="5032">
                        <c:v>2016-06-15 17:52</c:v>
                      </c:pt>
                      <c:pt idx="5033">
                        <c:v>2016-06-15 17:52</c:v>
                      </c:pt>
                      <c:pt idx="5034">
                        <c:v>2016-06-15 17:52</c:v>
                      </c:pt>
                      <c:pt idx="5035">
                        <c:v>2016-06-15 17:52</c:v>
                      </c:pt>
                      <c:pt idx="5036">
                        <c:v>2016-06-15 17:52</c:v>
                      </c:pt>
                      <c:pt idx="5037">
                        <c:v>2016-06-15 17:52</c:v>
                      </c:pt>
                      <c:pt idx="5038">
                        <c:v>2016-06-15 17:52</c:v>
                      </c:pt>
                      <c:pt idx="5039">
                        <c:v>2016-06-15 17:52</c:v>
                      </c:pt>
                      <c:pt idx="5040">
                        <c:v>2016-06-15 17:52</c:v>
                      </c:pt>
                      <c:pt idx="5041">
                        <c:v>2016-06-15 17:52</c:v>
                      </c:pt>
                      <c:pt idx="5042">
                        <c:v>2016-06-15 17:52</c:v>
                      </c:pt>
                      <c:pt idx="5043">
                        <c:v>2016-06-15 17:52</c:v>
                      </c:pt>
                      <c:pt idx="5044">
                        <c:v>2016-06-15 17:52</c:v>
                      </c:pt>
                      <c:pt idx="5045">
                        <c:v>2016-06-15 17:52</c:v>
                      </c:pt>
                      <c:pt idx="5046">
                        <c:v>2016-06-15 17:52</c:v>
                      </c:pt>
                      <c:pt idx="5047">
                        <c:v>2016-06-15 17:52</c:v>
                      </c:pt>
                      <c:pt idx="5048">
                        <c:v>2016-06-15 17:52</c:v>
                      </c:pt>
                      <c:pt idx="5049">
                        <c:v>2016-06-15 17:52</c:v>
                      </c:pt>
                      <c:pt idx="5050">
                        <c:v>2016-06-15 17:52</c:v>
                      </c:pt>
                      <c:pt idx="5051">
                        <c:v>2016-06-15 17:52</c:v>
                      </c:pt>
                      <c:pt idx="5052">
                        <c:v>2016-06-15 17:52</c:v>
                      </c:pt>
                      <c:pt idx="5053">
                        <c:v>2016-06-15 17:52</c:v>
                      </c:pt>
                      <c:pt idx="5054">
                        <c:v>2016-06-15 17:52</c:v>
                      </c:pt>
                      <c:pt idx="5055">
                        <c:v>2016-06-15 17:52</c:v>
                      </c:pt>
                      <c:pt idx="5056">
                        <c:v>2016-06-15 17:52</c:v>
                      </c:pt>
                      <c:pt idx="5057">
                        <c:v>2016-06-15 17:52</c:v>
                      </c:pt>
                      <c:pt idx="5058">
                        <c:v>2016-06-15 17:52</c:v>
                      </c:pt>
                      <c:pt idx="5059">
                        <c:v>2016-06-15 17:52</c:v>
                      </c:pt>
                      <c:pt idx="5060">
                        <c:v>2016-06-15 17:52</c:v>
                      </c:pt>
                      <c:pt idx="5061">
                        <c:v>2016-06-15 17:52</c:v>
                      </c:pt>
                      <c:pt idx="5062">
                        <c:v>2016-06-15 17:52</c:v>
                      </c:pt>
                      <c:pt idx="5063">
                        <c:v>2016-06-15 17:53</c:v>
                      </c:pt>
                      <c:pt idx="5064">
                        <c:v>2016-06-15 17:53</c:v>
                      </c:pt>
                      <c:pt idx="5065">
                        <c:v>2016-06-15 17:53</c:v>
                      </c:pt>
                      <c:pt idx="5066">
                        <c:v>2016-06-15 17:53</c:v>
                      </c:pt>
                      <c:pt idx="5067">
                        <c:v>2016-06-15 17:53</c:v>
                      </c:pt>
                      <c:pt idx="5068">
                        <c:v>2016-06-15 17:53</c:v>
                      </c:pt>
                      <c:pt idx="5069">
                        <c:v>2016-06-15 17:53</c:v>
                      </c:pt>
                      <c:pt idx="5070">
                        <c:v>2016-06-15 17:53</c:v>
                      </c:pt>
                      <c:pt idx="5071">
                        <c:v>2016-06-15 17:53</c:v>
                      </c:pt>
                      <c:pt idx="5072">
                        <c:v>2016-06-15 17:53</c:v>
                      </c:pt>
                      <c:pt idx="5073">
                        <c:v>2016-06-15 17:53</c:v>
                      </c:pt>
                      <c:pt idx="5074">
                        <c:v>2016-06-15 17:53</c:v>
                      </c:pt>
                      <c:pt idx="5075">
                        <c:v>2016-06-15 17:53</c:v>
                      </c:pt>
                      <c:pt idx="5076">
                        <c:v>2016-06-15 17:53</c:v>
                      </c:pt>
                      <c:pt idx="5077">
                        <c:v>2016-06-15 17:53</c:v>
                      </c:pt>
                      <c:pt idx="5078">
                        <c:v>2016-06-15 17:53</c:v>
                      </c:pt>
                      <c:pt idx="5079">
                        <c:v>2016-06-15 17:53</c:v>
                      </c:pt>
                      <c:pt idx="5080">
                        <c:v>2016-06-15 17:53</c:v>
                      </c:pt>
                      <c:pt idx="5081">
                        <c:v>2016-06-15 17:53</c:v>
                      </c:pt>
                      <c:pt idx="5082">
                        <c:v>2016-06-15 17:53</c:v>
                      </c:pt>
                      <c:pt idx="5083">
                        <c:v>2016-06-15 17:53</c:v>
                      </c:pt>
                      <c:pt idx="5084">
                        <c:v>2016-06-15 17:53</c:v>
                      </c:pt>
                      <c:pt idx="5085">
                        <c:v>2016-06-15 17:53</c:v>
                      </c:pt>
                      <c:pt idx="5086">
                        <c:v>2016-06-15 17:53</c:v>
                      </c:pt>
                      <c:pt idx="5087">
                        <c:v>2016-06-15 17:53</c:v>
                      </c:pt>
                      <c:pt idx="5088">
                        <c:v>2016-06-15 17:53</c:v>
                      </c:pt>
                      <c:pt idx="5089">
                        <c:v>2016-06-15 17:53</c:v>
                      </c:pt>
                      <c:pt idx="5090">
                        <c:v>2016-06-15 17:53</c:v>
                      </c:pt>
                      <c:pt idx="5091">
                        <c:v>2016-06-15 17:53</c:v>
                      </c:pt>
                      <c:pt idx="5092">
                        <c:v>2016-06-15 17:53</c:v>
                      </c:pt>
                      <c:pt idx="5093">
                        <c:v>2016-06-15 17:53</c:v>
                      </c:pt>
                      <c:pt idx="5094">
                        <c:v>2016-06-15 17:53</c:v>
                      </c:pt>
                      <c:pt idx="5095">
                        <c:v>2016-06-15 17:53</c:v>
                      </c:pt>
                      <c:pt idx="5096">
                        <c:v>2016-06-15 17:53</c:v>
                      </c:pt>
                      <c:pt idx="5097">
                        <c:v>2016-06-15 17:53</c:v>
                      </c:pt>
                      <c:pt idx="5098">
                        <c:v>2016-06-15 17:53</c:v>
                      </c:pt>
                      <c:pt idx="5099">
                        <c:v>2016-06-15 17:53</c:v>
                      </c:pt>
                      <c:pt idx="5100">
                        <c:v>2016-06-15 17:53</c:v>
                      </c:pt>
                      <c:pt idx="5101">
                        <c:v>2016-06-15 17:53</c:v>
                      </c:pt>
                      <c:pt idx="5102">
                        <c:v>2016-06-15 17:53</c:v>
                      </c:pt>
                      <c:pt idx="5103">
                        <c:v>2016-06-15 17:53</c:v>
                      </c:pt>
                      <c:pt idx="5104">
                        <c:v>2016-06-15 17:53</c:v>
                      </c:pt>
                      <c:pt idx="5105">
                        <c:v>2016-06-15 17:53</c:v>
                      </c:pt>
                      <c:pt idx="5106">
                        <c:v>2016-06-15 17:53</c:v>
                      </c:pt>
                      <c:pt idx="5107">
                        <c:v>2016-06-15 17:53</c:v>
                      </c:pt>
                      <c:pt idx="5108">
                        <c:v>2016-06-15 17:53</c:v>
                      </c:pt>
                      <c:pt idx="5109">
                        <c:v>2016-06-15 17:53</c:v>
                      </c:pt>
                      <c:pt idx="5110">
                        <c:v>2016-06-15 17:53</c:v>
                      </c:pt>
                      <c:pt idx="5111">
                        <c:v>2016-06-15 17:53</c:v>
                      </c:pt>
                      <c:pt idx="5112">
                        <c:v>2016-06-15 17:53</c:v>
                      </c:pt>
                      <c:pt idx="5113">
                        <c:v>2016-06-15 17:53</c:v>
                      </c:pt>
                      <c:pt idx="5114">
                        <c:v>2016-06-15 17:53</c:v>
                      </c:pt>
                      <c:pt idx="5115">
                        <c:v>2016-06-15 17:53</c:v>
                      </c:pt>
                      <c:pt idx="5116">
                        <c:v>2016-06-15 17:53</c:v>
                      </c:pt>
                      <c:pt idx="5117">
                        <c:v>2016-06-15 17:53</c:v>
                      </c:pt>
                      <c:pt idx="5118">
                        <c:v>2016-06-15 17:53</c:v>
                      </c:pt>
                      <c:pt idx="5119">
                        <c:v>2016-06-15 17:53</c:v>
                      </c:pt>
                      <c:pt idx="5120">
                        <c:v>2016-06-15 17:54</c:v>
                      </c:pt>
                      <c:pt idx="5121">
                        <c:v>2016-06-15 17:54</c:v>
                      </c:pt>
                      <c:pt idx="5122">
                        <c:v>2016-06-15 17:54</c:v>
                      </c:pt>
                      <c:pt idx="5123">
                        <c:v>2016-06-15 17:54</c:v>
                      </c:pt>
                      <c:pt idx="5124">
                        <c:v>2016-06-15 17:54</c:v>
                      </c:pt>
                      <c:pt idx="5125">
                        <c:v>2016-06-15 17:54</c:v>
                      </c:pt>
                      <c:pt idx="5126">
                        <c:v>2016-06-15 17:54</c:v>
                      </c:pt>
                      <c:pt idx="5127">
                        <c:v>2016-06-15 17:54</c:v>
                      </c:pt>
                      <c:pt idx="5128">
                        <c:v>2016-06-15 17:54</c:v>
                      </c:pt>
                      <c:pt idx="5129">
                        <c:v>2016-06-15 17:54</c:v>
                      </c:pt>
                      <c:pt idx="5130">
                        <c:v>2016-06-15 17:54</c:v>
                      </c:pt>
                      <c:pt idx="5131">
                        <c:v>2016-06-15 17:54</c:v>
                      </c:pt>
                      <c:pt idx="5132">
                        <c:v>2016-06-15 17:54</c:v>
                      </c:pt>
                      <c:pt idx="5133">
                        <c:v>2016-06-15 17:54</c:v>
                      </c:pt>
                      <c:pt idx="5134">
                        <c:v>2016-06-15 17:54</c:v>
                      </c:pt>
                      <c:pt idx="5135">
                        <c:v>2016-06-15 17:54</c:v>
                      </c:pt>
                      <c:pt idx="5136">
                        <c:v>2016-06-15 17:54</c:v>
                      </c:pt>
                      <c:pt idx="5137">
                        <c:v>2016-06-15 17:54</c:v>
                      </c:pt>
                      <c:pt idx="5138">
                        <c:v>2016-06-15 17:54</c:v>
                      </c:pt>
                      <c:pt idx="5139">
                        <c:v>2016-06-15 17:54</c:v>
                      </c:pt>
                      <c:pt idx="5140">
                        <c:v>2016-06-15 17:54</c:v>
                      </c:pt>
                      <c:pt idx="5141">
                        <c:v>2016-06-15 17:54</c:v>
                      </c:pt>
                      <c:pt idx="5142">
                        <c:v>2016-06-15 17:54</c:v>
                      </c:pt>
                      <c:pt idx="5143">
                        <c:v>2016-06-15 17:54</c:v>
                      </c:pt>
                      <c:pt idx="5144">
                        <c:v>2016-06-15 17:54</c:v>
                      </c:pt>
                      <c:pt idx="5145">
                        <c:v>2016-06-15 17:54</c:v>
                      </c:pt>
                      <c:pt idx="5146">
                        <c:v>2016-06-15 17:54</c:v>
                      </c:pt>
                      <c:pt idx="5147">
                        <c:v>2016-06-15 17:54</c:v>
                      </c:pt>
                      <c:pt idx="5148">
                        <c:v>2016-06-15 17:54</c:v>
                      </c:pt>
                      <c:pt idx="5149">
                        <c:v>2016-06-15 17:54</c:v>
                      </c:pt>
                      <c:pt idx="5150">
                        <c:v>2016-06-15 17:54</c:v>
                      </c:pt>
                      <c:pt idx="5151">
                        <c:v>2016-06-15 17:54</c:v>
                      </c:pt>
                      <c:pt idx="5152">
                        <c:v>2016-06-15 17:54</c:v>
                      </c:pt>
                      <c:pt idx="5153">
                        <c:v>2016-06-15 17:54</c:v>
                      </c:pt>
                      <c:pt idx="5154">
                        <c:v>2016-06-15 17:54</c:v>
                      </c:pt>
                      <c:pt idx="5155">
                        <c:v>2016-06-15 17:54</c:v>
                      </c:pt>
                      <c:pt idx="5156">
                        <c:v>2016-06-15 17:54</c:v>
                      </c:pt>
                      <c:pt idx="5157">
                        <c:v>2016-06-15 17:54</c:v>
                      </c:pt>
                      <c:pt idx="5158">
                        <c:v>2016-06-15 17:54</c:v>
                      </c:pt>
                      <c:pt idx="5159">
                        <c:v>2016-06-15 17:54</c:v>
                      </c:pt>
                      <c:pt idx="5160">
                        <c:v>2016-06-15 17:54</c:v>
                      </c:pt>
                      <c:pt idx="5161">
                        <c:v>2016-06-15 17:54</c:v>
                      </c:pt>
                      <c:pt idx="5162">
                        <c:v>2016-06-15 17:54</c:v>
                      </c:pt>
                      <c:pt idx="5163">
                        <c:v>2016-06-15 17:54</c:v>
                      </c:pt>
                      <c:pt idx="5164">
                        <c:v>2016-06-15 17:54</c:v>
                      </c:pt>
                      <c:pt idx="5165">
                        <c:v>2016-06-15 17:54</c:v>
                      </c:pt>
                      <c:pt idx="5166">
                        <c:v>2016-06-15 17:54</c:v>
                      </c:pt>
                      <c:pt idx="5167">
                        <c:v>2016-06-15 17:54</c:v>
                      </c:pt>
                      <c:pt idx="5168">
                        <c:v>2016-06-15 17:54</c:v>
                      </c:pt>
                      <c:pt idx="5169">
                        <c:v>2016-06-15 17:54</c:v>
                      </c:pt>
                      <c:pt idx="5170">
                        <c:v>2016-06-15 17:54</c:v>
                      </c:pt>
                      <c:pt idx="5171">
                        <c:v>2016-06-15 17:54</c:v>
                      </c:pt>
                      <c:pt idx="5172">
                        <c:v>2016-06-15 17:54</c:v>
                      </c:pt>
                      <c:pt idx="5173">
                        <c:v>2016-06-15 17:54</c:v>
                      </c:pt>
                      <c:pt idx="5174">
                        <c:v>2016-06-15 17:54</c:v>
                      </c:pt>
                      <c:pt idx="5175">
                        <c:v>2016-06-15 17:54</c:v>
                      </c:pt>
                      <c:pt idx="5176">
                        <c:v>2016-06-15 17:55</c:v>
                      </c:pt>
                      <c:pt idx="5177">
                        <c:v>2016-06-15 17:55</c:v>
                      </c:pt>
                      <c:pt idx="5178">
                        <c:v>2016-06-15 17:55</c:v>
                      </c:pt>
                      <c:pt idx="5179">
                        <c:v>2016-06-15 17:55</c:v>
                      </c:pt>
                      <c:pt idx="5180">
                        <c:v>2016-06-15 17:55</c:v>
                      </c:pt>
                      <c:pt idx="5181">
                        <c:v>2016-06-15 17:55</c:v>
                      </c:pt>
                      <c:pt idx="5182">
                        <c:v>2016-06-15 17:55</c:v>
                      </c:pt>
                      <c:pt idx="5183">
                        <c:v>2016-06-15 17:55</c:v>
                      </c:pt>
                      <c:pt idx="5184">
                        <c:v>2016-06-15 17:55</c:v>
                      </c:pt>
                      <c:pt idx="5185">
                        <c:v>2016-06-15 17:55</c:v>
                      </c:pt>
                      <c:pt idx="5186">
                        <c:v>2016-06-15 17:55</c:v>
                      </c:pt>
                      <c:pt idx="5187">
                        <c:v>2016-06-15 17:55</c:v>
                      </c:pt>
                      <c:pt idx="5188">
                        <c:v>2016-06-15 17:55</c:v>
                      </c:pt>
                      <c:pt idx="5189">
                        <c:v>2016-06-15 17:55</c:v>
                      </c:pt>
                      <c:pt idx="5190">
                        <c:v>2016-06-15 17:55</c:v>
                      </c:pt>
                      <c:pt idx="5191">
                        <c:v>2016-06-15 17:55</c:v>
                      </c:pt>
                      <c:pt idx="5192">
                        <c:v>2016-06-15 17:55</c:v>
                      </c:pt>
                      <c:pt idx="5193">
                        <c:v>2016-06-15 17:55</c:v>
                      </c:pt>
                      <c:pt idx="5194">
                        <c:v>2016-06-15 17:55</c:v>
                      </c:pt>
                      <c:pt idx="5195">
                        <c:v>2016-06-15 17:55</c:v>
                      </c:pt>
                      <c:pt idx="5196">
                        <c:v>2016-06-15 17:55</c:v>
                      </c:pt>
                      <c:pt idx="5197">
                        <c:v>2016-06-15 17:55</c:v>
                      </c:pt>
                      <c:pt idx="5198">
                        <c:v>2016-06-15 17:55</c:v>
                      </c:pt>
                      <c:pt idx="5199">
                        <c:v>2016-06-15 17:55</c:v>
                      </c:pt>
                      <c:pt idx="5200">
                        <c:v>2016-06-15 17:55</c:v>
                      </c:pt>
                      <c:pt idx="5201">
                        <c:v>2016-06-15 17:55</c:v>
                      </c:pt>
                      <c:pt idx="5202">
                        <c:v>2016-06-15 17:55</c:v>
                      </c:pt>
                      <c:pt idx="5203">
                        <c:v>2016-06-15 17:55</c:v>
                      </c:pt>
                      <c:pt idx="5204">
                        <c:v>2016-06-15 17:55</c:v>
                      </c:pt>
                      <c:pt idx="5205">
                        <c:v>2016-06-15 17:55</c:v>
                      </c:pt>
                      <c:pt idx="5206">
                        <c:v>2016-06-15 17:55</c:v>
                      </c:pt>
                      <c:pt idx="5207">
                        <c:v>2016-06-15 17:55</c:v>
                      </c:pt>
                      <c:pt idx="5208">
                        <c:v>2016-06-15 17:55</c:v>
                      </c:pt>
                      <c:pt idx="5209">
                        <c:v>2016-06-15 17:55</c:v>
                      </c:pt>
                      <c:pt idx="5210">
                        <c:v>2016-06-15 17:55</c:v>
                      </c:pt>
                      <c:pt idx="5211">
                        <c:v>2016-06-15 17:55</c:v>
                      </c:pt>
                      <c:pt idx="5212">
                        <c:v>2016-06-15 17:55</c:v>
                      </c:pt>
                      <c:pt idx="5213">
                        <c:v>2016-06-15 17:55</c:v>
                      </c:pt>
                      <c:pt idx="5214">
                        <c:v>2016-06-15 17:55</c:v>
                      </c:pt>
                      <c:pt idx="5215">
                        <c:v>2016-06-15 17:55</c:v>
                      </c:pt>
                      <c:pt idx="5216">
                        <c:v>2016-06-15 17:55</c:v>
                      </c:pt>
                      <c:pt idx="5217">
                        <c:v>2016-06-15 17:55</c:v>
                      </c:pt>
                      <c:pt idx="5218">
                        <c:v>2016-06-15 17:55</c:v>
                      </c:pt>
                      <c:pt idx="5219">
                        <c:v>2016-06-15 17:55</c:v>
                      </c:pt>
                      <c:pt idx="5220">
                        <c:v>2016-06-15 17:55</c:v>
                      </c:pt>
                      <c:pt idx="5221">
                        <c:v>2016-06-15 17:55</c:v>
                      </c:pt>
                      <c:pt idx="5222">
                        <c:v>2016-06-15 17:55</c:v>
                      </c:pt>
                      <c:pt idx="5223">
                        <c:v>2016-06-15 17:55</c:v>
                      </c:pt>
                      <c:pt idx="5224">
                        <c:v>2016-06-15 17:55</c:v>
                      </c:pt>
                      <c:pt idx="5225">
                        <c:v>2016-06-15 17:55</c:v>
                      </c:pt>
                      <c:pt idx="5226">
                        <c:v>2016-06-15 17:55</c:v>
                      </c:pt>
                      <c:pt idx="5227">
                        <c:v>2016-06-15 17:55</c:v>
                      </c:pt>
                      <c:pt idx="5228">
                        <c:v>2016-06-15 17:55</c:v>
                      </c:pt>
                      <c:pt idx="5229">
                        <c:v>2016-06-15 17:55</c:v>
                      </c:pt>
                      <c:pt idx="5230">
                        <c:v>2016-06-15 17:55</c:v>
                      </c:pt>
                      <c:pt idx="5231">
                        <c:v>2016-06-15 17:55</c:v>
                      </c:pt>
                      <c:pt idx="5232">
                        <c:v>2016-06-15 17:55</c:v>
                      </c:pt>
                      <c:pt idx="5233">
                        <c:v>2016-06-15 17:56</c:v>
                      </c:pt>
                      <c:pt idx="5234">
                        <c:v>2016-06-15 17:56</c:v>
                      </c:pt>
                      <c:pt idx="5235">
                        <c:v>2016-06-15 17:56</c:v>
                      </c:pt>
                      <c:pt idx="5236">
                        <c:v>2016-06-15 17:56</c:v>
                      </c:pt>
                      <c:pt idx="5237">
                        <c:v>2016-06-15 17:56</c:v>
                      </c:pt>
                      <c:pt idx="5238">
                        <c:v>2016-06-15 17:56</c:v>
                      </c:pt>
                      <c:pt idx="5239">
                        <c:v>2016-06-15 17:56</c:v>
                      </c:pt>
                      <c:pt idx="5240">
                        <c:v>2016-06-15 17:56</c:v>
                      </c:pt>
                      <c:pt idx="5241">
                        <c:v>2016-06-15 17:56</c:v>
                      </c:pt>
                      <c:pt idx="5242">
                        <c:v>2016-06-15 17:56</c:v>
                      </c:pt>
                      <c:pt idx="5243">
                        <c:v>2016-06-15 17:56</c:v>
                      </c:pt>
                      <c:pt idx="5244">
                        <c:v>2016-06-15 17:56</c:v>
                      </c:pt>
                      <c:pt idx="5245">
                        <c:v>2016-06-15 17:56</c:v>
                      </c:pt>
                      <c:pt idx="5246">
                        <c:v>2016-06-15 17:56</c:v>
                      </c:pt>
                      <c:pt idx="5247">
                        <c:v>2016-06-15 17:56</c:v>
                      </c:pt>
                      <c:pt idx="5248">
                        <c:v>2016-06-15 17:56</c:v>
                      </c:pt>
                      <c:pt idx="5249">
                        <c:v>2016-06-15 17:56</c:v>
                      </c:pt>
                      <c:pt idx="5250">
                        <c:v>2016-06-15 17:56</c:v>
                      </c:pt>
                      <c:pt idx="5251">
                        <c:v>2016-06-15 17:56</c:v>
                      </c:pt>
                      <c:pt idx="5252">
                        <c:v>2016-06-15 17:56</c:v>
                      </c:pt>
                      <c:pt idx="5253">
                        <c:v>2016-06-15 17:56</c:v>
                      </c:pt>
                      <c:pt idx="5254">
                        <c:v>2016-06-15 17:56</c:v>
                      </c:pt>
                      <c:pt idx="5255">
                        <c:v>2016-06-15 17:56</c:v>
                      </c:pt>
                      <c:pt idx="5256">
                        <c:v>2016-06-15 17:56</c:v>
                      </c:pt>
                      <c:pt idx="5257">
                        <c:v>2016-06-15 17:56</c:v>
                      </c:pt>
                      <c:pt idx="5258">
                        <c:v>2016-06-15 17:56</c:v>
                      </c:pt>
                      <c:pt idx="5259">
                        <c:v>2016-06-15 17:56</c:v>
                      </c:pt>
                      <c:pt idx="5260">
                        <c:v>2016-06-15 17:56</c:v>
                      </c:pt>
                      <c:pt idx="5261">
                        <c:v>2016-06-15 17:56</c:v>
                      </c:pt>
                      <c:pt idx="5262">
                        <c:v>2016-06-15 17:56</c:v>
                      </c:pt>
                      <c:pt idx="5263">
                        <c:v>2016-06-15 17:56</c:v>
                      </c:pt>
                      <c:pt idx="5264">
                        <c:v>2016-06-15 17:56</c:v>
                      </c:pt>
                      <c:pt idx="5265">
                        <c:v>2016-06-15 17:56</c:v>
                      </c:pt>
                      <c:pt idx="5266">
                        <c:v>2016-06-15 17:56</c:v>
                      </c:pt>
                      <c:pt idx="5267">
                        <c:v>2016-06-15 17:56</c:v>
                      </c:pt>
                      <c:pt idx="5268">
                        <c:v>2016-06-15 17:56</c:v>
                      </c:pt>
                      <c:pt idx="5269">
                        <c:v>2016-06-15 17:56</c:v>
                      </c:pt>
                      <c:pt idx="5270">
                        <c:v>2016-06-15 17:56</c:v>
                      </c:pt>
                      <c:pt idx="5271">
                        <c:v>2016-06-15 17:56</c:v>
                      </c:pt>
                      <c:pt idx="5272">
                        <c:v>2016-06-15 17:56</c:v>
                      </c:pt>
                      <c:pt idx="5273">
                        <c:v>2016-06-15 17:56</c:v>
                      </c:pt>
                      <c:pt idx="5274">
                        <c:v>2016-06-15 17:56</c:v>
                      </c:pt>
                      <c:pt idx="5275">
                        <c:v>2016-06-15 17:56</c:v>
                      </c:pt>
                      <c:pt idx="5276">
                        <c:v>2016-06-15 17:56</c:v>
                      </c:pt>
                      <c:pt idx="5277">
                        <c:v>2016-06-15 17:56</c:v>
                      </c:pt>
                      <c:pt idx="5278">
                        <c:v>2016-06-15 17:56</c:v>
                      </c:pt>
                      <c:pt idx="5279">
                        <c:v>2016-06-15 17:56</c:v>
                      </c:pt>
                      <c:pt idx="5280">
                        <c:v>2016-06-15 17:56</c:v>
                      </c:pt>
                      <c:pt idx="5281">
                        <c:v>2016-06-15 17:56</c:v>
                      </c:pt>
                      <c:pt idx="5282">
                        <c:v>2016-06-15 17:56</c:v>
                      </c:pt>
                      <c:pt idx="5283">
                        <c:v>2016-06-15 17:56</c:v>
                      </c:pt>
                      <c:pt idx="5284">
                        <c:v>2016-06-15 17:56</c:v>
                      </c:pt>
                      <c:pt idx="5285">
                        <c:v>2016-06-15 17:56</c:v>
                      </c:pt>
                      <c:pt idx="5286">
                        <c:v>2016-06-15 17:56</c:v>
                      </c:pt>
                      <c:pt idx="5287">
                        <c:v>2016-06-15 17:56</c:v>
                      </c:pt>
                      <c:pt idx="5288">
                        <c:v>2016-06-15 17:56</c:v>
                      </c:pt>
                      <c:pt idx="5289">
                        <c:v>2016-06-15 17:56</c:v>
                      </c:pt>
                      <c:pt idx="5290">
                        <c:v>2016-06-15 17:56</c:v>
                      </c:pt>
                      <c:pt idx="5291">
                        <c:v>2016-06-15 17:56</c:v>
                      </c:pt>
                      <c:pt idx="5292">
                        <c:v>2016-06-15 17:57</c:v>
                      </c:pt>
                      <c:pt idx="5293">
                        <c:v>2016-06-15 17:57</c:v>
                      </c:pt>
                      <c:pt idx="5294">
                        <c:v>2016-06-15 17:57</c:v>
                      </c:pt>
                      <c:pt idx="5295">
                        <c:v>2016-06-15 17:57</c:v>
                      </c:pt>
                      <c:pt idx="5296">
                        <c:v>2016-06-15 17:57</c:v>
                      </c:pt>
                      <c:pt idx="5297">
                        <c:v>2016-06-15 17:57</c:v>
                      </c:pt>
                      <c:pt idx="5298">
                        <c:v>2016-06-15 17:57</c:v>
                      </c:pt>
                      <c:pt idx="5299">
                        <c:v>2016-06-15 17:57</c:v>
                      </c:pt>
                      <c:pt idx="5300">
                        <c:v>2016-06-15 17:57</c:v>
                      </c:pt>
                      <c:pt idx="5301">
                        <c:v>2016-06-15 17:57</c:v>
                      </c:pt>
                      <c:pt idx="5302">
                        <c:v>2016-06-15 17:57</c:v>
                      </c:pt>
                      <c:pt idx="5303">
                        <c:v>2016-06-15 17:57</c:v>
                      </c:pt>
                      <c:pt idx="5304">
                        <c:v>2016-06-15 17:57</c:v>
                      </c:pt>
                      <c:pt idx="5305">
                        <c:v>2016-06-15 17:57</c:v>
                      </c:pt>
                      <c:pt idx="5306">
                        <c:v>2016-06-15 17:57</c:v>
                      </c:pt>
                      <c:pt idx="5307">
                        <c:v>2016-06-15 17:57</c:v>
                      </c:pt>
                      <c:pt idx="5308">
                        <c:v>2016-06-15 17:57</c:v>
                      </c:pt>
                      <c:pt idx="5309">
                        <c:v>2016-06-15 17:57</c:v>
                      </c:pt>
                      <c:pt idx="5310">
                        <c:v>2016-06-15 17:57</c:v>
                      </c:pt>
                      <c:pt idx="5311">
                        <c:v>2016-06-15 17:57</c:v>
                      </c:pt>
                      <c:pt idx="5312">
                        <c:v>2016-06-15 17:57</c:v>
                      </c:pt>
                      <c:pt idx="5313">
                        <c:v>2016-06-15 17:57</c:v>
                      </c:pt>
                      <c:pt idx="5314">
                        <c:v>2016-06-15 17:57</c:v>
                      </c:pt>
                      <c:pt idx="5315">
                        <c:v>2016-06-15 17:57</c:v>
                      </c:pt>
                      <c:pt idx="5316">
                        <c:v>2016-06-15 17:57</c:v>
                      </c:pt>
                      <c:pt idx="5317">
                        <c:v>2016-06-15 17:57</c:v>
                      </c:pt>
                      <c:pt idx="5318">
                        <c:v>2016-06-15 17:57</c:v>
                      </c:pt>
                      <c:pt idx="5319">
                        <c:v>2016-06-15 17:57</c:v>
                      </c:pt>
                      <c:pt idx="5320">
                        <c:v>2016-06-15 17:57</c:v>
                      </c:pt>
                      <c:pt idx="5321">
                        <c:v>2016-06-15 17:57</c:v>
                      </c:pt>
                      <c:pt idx="5322">
                        <c:v>2016-06-15 17:57</c:v>
                      </c:pt>
                      <c:pt idx="5323">
                        <c:v>2016-06-15 17:57</c:v>
                      </c:pt>
                      <c:pt idx="5324">
                        <c:v>2016-06-15 17:57</c:v>
                      </c:pt>
                      <c:pt idx="5325">
                        <c:v>2016-06-15 17:57</c:v>
                      </c:pt>
                      <c:pt idx="5326">
                        <c:v>2016-06-15 17:57</c:v>
                      </c:pt>
                      <c:pt idx="5327">
                        <c:v>2016-06-15 17:57</c:v>
                      </c:pt>
                      <c:pt idx="5328">
                        <c:v>2016-06-15 17:57</c:v>
                      </c:pt>
                      <c:pt idx="5329">
                        <c:v>2016-06-15 17:57</c:v>
                      </c:pt>
                      <c:pt idx="5330">
                        <c:v>2016-06-15 17:57</c:v>
                      </c:pt>
                      <c:pt idx="5331">
                        <c:v>2016-06-15 17:57</c:v>
                      </c:pt>
                      <c:pt idx="5332">
                        <c:v>2016-06-15 17:57</c:v>
                      </c:pt>
                      <c:pt idx="5333">
                        <c:v>2016-06-15 17:57</c:v>
                      </c:pt>
                      <c:pt idx="5334">
                        <c:v>2016-06-15 17:57</c:v>
                      </c:pt>
                      <c:pt idx="5335">
                        <c:v>2016-06-15 17:57</c:v>
                      </c:pt>
                      <c:pt idx="5336">
                        <c:v>2016-06-15 17:57</c:v>
                      </c:pt>
                      <c:pt idx="5337">
                        <c:v>2016-06-15 17:57</c:v>
                      </c:pt>
                      <c:pt idx="5338">
                        <c:v>2016-06-15 17:57</c:v>
                      </c:pt>
                      <c:pt idx="5339">
                        <c:v>2016-06-15 17:57</c:v>
                      </c:pt>
                      <c:pt idx="5340">
                        <c:v>2016-06-15 17:57</c:v>
                      </c:pt>
                      <c:pt idx="5341">
                        <c:v>2016-06-15 17:57</c:v>
                      </c:pt>
                      <c:pt idx="5342">
                        <c:v>2016-06-15 17:57</c:v>
                      </c:pt>
                      <c:pt idx="5343">
                        <c:v>2016-06-15 17:57</c:v>
                      </c:pt>
                      <c:pt idx="5344">
                        <c:v>2016-06-15 17:57</c:v>
                      </c:pt>
                      <c:pt idx="5345">
                        <c:v>2016-06-15 17:57</c:v>
                      </c:pt>
                      <c:pt idx="5346">
                        <c:v>2016-06-15 17:57</c:v>
                      </c:pt>
                      <c:pt idx="5347">
                        <c:v>2016-06-15 17:57</c:v>
                      </c:pt>
                      <c:pt idx="5348">
                        <c:v>2016-06-15 17:57</c:v>
                      </c:pt>
                      <c:pt idx="5349">
                        <c:v>2016-06-15 17:57</c:v>
                      </c:pt>
                      <c:pt idx="5350">
                        <c:v>2016-06-15 17:58</c:v>
                      </c:pt>
                      <c:pt idx="5351">
                        <c:v>2016-06-15 17:58</c:v>
                      </c:pt>
                      <c:pt idx="5352">
                        <c:v>2016-06-15 17:58</c:v>
                      </c:pt>
                      <c:pt idx="5353">
                        <c:v>2016-06-15 17:58</c:v>
                      </c:pt>
                      <c:pt idx="5354">
                        <c:v>2016-06-15 17:58</c:v>
                      </c:pt>
                      <c:pt idx="5355">
                        <c:v>2016-06-15 17:58</c:v>
                      </c:pt>
                      <c:pt idx="5356">
                        <c:v>2016-06-15 17:58</c:v>
                      </c:pt>
                      <c:pt idx="5357">
                        <c:v>2016-06-15 17:58</c:v>
                      </c:pt>
                      <c:pt idx="5358">
                        <c:v>2016-06-15 17:58</c:v>
                      </c:pt>
                      <c:pt idx="5359">
                        <c:v>2016-06-15 17:58</c:v>
                      </c:pt>
                      <c:pt idx="5360">
                        <c:v>2016-06-15 17:58</c:v>
                      </c:pt>
                      <c:pt idx="5361">
                        <c:v>2016-06-15 17:58</c:v>
                      </c:pt>
                      <c:pt idx="5362">
                        <c:v>2016-06-15 17:58</c:v>
                      </c:pt>
                      <c:pt idx="5363">
                        <c:v>2016-06-15 17:58</c:v>
                      </c:pt>
                      <c:pt idx="5364">
                        <c:v>2016-06-15 17:58</c:v>
                      </c:pt>
                      <c:pt idx="5365">
                        <c:v>2016-06-15 17:58</c:v>
                      </c:pt>
                      <c:pt idx="5366">
                        <c:v>2016-06-15 17:58</c:v>
                      </c:pt>
                      <c:pt idx="5367">
                        <c:v>2016-06-15 17:58</c:v>
                      </c:pt>
                      <c:pt idx="5368">
                        <c:v>2016-06-15 17:58</c:v>
                      </c:pt>
                      <c:pt idx="5369">
                        <c:v>2016-06-15 17:58</c:v>
                      </c:pt>
                      <c:pt idx="5370">
                        <c:v>2016-06-15 17:58</c:v>
                      </c:pt>
                      <c:pt idx="5371">
                        <c:v>2016-06-15 17:58</c:v>
                      </c:pt>
                      <c:pt idx="5372">
                        <c:v>2016-06-15 17:58</c:v>
                      </c:pt>
                      <c:pt idx="5373">
                        <c:v>2016-06-15 17:58</c:v>
                      </c:pt>
                      <c:pt idx="5374">
                        <c:v>2016-06-15 17:58</c:v>
                      </c:pt>
                      <c:pt idx="5375">
                        <c:v>2016-06-15 17:58</c:v>
                      </c:pt>
                      <c:pt idx="5376">
                        <c:v>2016-06-15 17:58</c:v>
                      </c:pt>
                      <c:pt idx="5377">
                        <c:v>2016-06-15 17:58</c:v>
                      </c:pt>
                      <c:pt idx="5378">
                        <c:v>2016-06-15 17:58</c:v>
                      </c:pt>
                      <c:pt idx="5379">
                        <c:v>2016-06-15 17:58</c:v>
                      </c:pt>
                      <c:pt idx="5380">
                        <c:v>2016-06-15 17:58</c:v>
                      </c:pt>
                      <c:pt idx="5381">
                        <c:v>2016-06-15 17:58</c:v>
                      </c:pt>
                      <c:pt idx="5382">
                        <c:v>2016-06-15 17:58</c:v>
                      </c:pt>
                      <c:pt idx="5383">
                        <c:v>2016-06-15 17:58</c:v>
                      </c:pt>
                      <c:pt idx="5384">
                        <c:v>2016-06-15 17:58</c:v>
                      </c:pt>
                      <c:pt idx="5385">
                        <c:v>2016-06-15 17:58</c:v>
                      </c:pt>
                      <c:pt idx="5386">
                        <c:v>2016-06-15 17:58</c:v>
                      </c:pt>
                      <c:pt idx="5387">
                        <c:v>2016-06-15 17:58</c:v>
                      </c:pt>
                      <c:pt idx="5388">
                        <c:v>2016-06-15 17:58</c:v>
                      </c:pt>
                      <c:pt idx="5389">
                        <c:v>2016-06-15 17:58</c:v>
                      </c:pt>
                      <c:pt idx="5390">
                        <c:v>2016-06-15 17:58</c:v>
                      </c:pt>
                      <c:pt idx="5391">
                        <c:v>2016-06-15 17:58</c:v>
                      </c:pt>
                      <c:pt idx="5392">
                        <c:v>2016-06-15 17:58</c:v>
                      </c:pt>
                      <c:pt idx="5393">
                        <c:v>2016-06-15 17:58</c:v>
                      </c:pt>
                      <c:pt idx="5394">
                        <c:v>2016-06-15 17:58</c:v>
                      </c:pt>
                      <c:pt idx="5395">
                        <c:v>2016-06-15 17:58</c:v>
                      </c:pt>
                      <c:pt idx="5396">
                        <c:v>2016-06-15 17:58</c:v>
                      </c:pt>
                      <c:pt idx="5397">
                        <c:v>2016-06-15 17:58</c:v>
                      </c:pt>
                      <c:pt idx="5398">
                        <c:v>2016-06-15 17:58</c:v>
                      </c:pt>
                      <c:pt idx="5399">
                        <c:v>2016-06-15 17:58</c:v>
                      </c:pt>
                      <c:pt idx="5400">
                        <c:v>2016-06-15 17:58</c:v>
                      </c:pt>
                      <c:pt idx="5401">
                        <c:v>2016-06-15 17:58</c:v>
                      </c:pt>
                      <c:pt idx="5402">
                        <c:v>2016-06-15 17:58</c:v>
                      </c:pt>
                      <c:pt idx="5403">
                        <c:v>2016-06-15 17:58</c:v>
                      </c:pt>
                      <c:pt idx="5404">
                        <c:v>2016-06-15 17:58</c:v>
                      </c:pt>
                      <c:pt idx="5405">
                        <c:v>2016-06-15 17:58</c:v>
                      </c:pt>
                      <c:pt idx="5406">
                        <c:v>2016-06-15 17:58</c:v>
                      </c:pt>
                      <c:pt idx="5407">
                        <c:v>2016-06-15 17:58</c:v>
                      </c:pt>
                      <c:pt idx="5408">
                        <c:v>2016-06-15 17:59</c:v>
                      </c:pt>
                      <c:pt idx="5409">
                        <c:v>2016-06-15 17:59</c:v>
                      </c:pt>
                      <c:pt idx="5410">
                        <c:v>2016-06-15 17:59</c:v>
                      </c:pt>
                      <c:pt idx="5411">
                        <c:v>2016-06-15 17:59</c:v>
                      </c:pt>
                      <c:pt idx="5412">
                        <c:v>2016-06-15 17:59</c:v>
                      </c:pt>
                      <c:pt idx="5413">
                        <c:v>2016-06-15 17:59</c:v>
                      </c:pt>
                      <c:pt idx="5414">
                        <c:v>2016-06-15 17:59</c:v>
                      </c:pt>
                      <c:pt idx="5415">
                        <c:v>2016-06-15 17:59</c:v>
                      </c:pt>
                      <c:pt idx="5416">
                        <c:v>2016-06-15 17:59</c:v>
                      </c:pt>
                      <c:pt idx="5417">
                        <c:v>2016-06-15 17:59</c:v>
                      </c:pt>
                      <c:pt idx="5418">
                        <c:v>2016-06-15 17:59</c:v>
                      </c:pt>
                      <c:pt idx="5419">
                        <c:v>2016-06-15 17:59</c:v>
                      </c:pt>
                      <c:pt idx="5420">
                        <c:v>2016-06-15 17:59</c:v>
                      </c:pt>
                      <c:pt idx="5421">
                        <c:v>2016-06-15 17:59</c:v>
                      </c:pt>
                      <c:pt idx="5422">
                        <c:v>2016-06-15 17:59</c:v>
                      </c:pt>
                      <c:pt idx="5423">
                        <c:v>2016-06-15 17:59</c:v>
                      </c:pt>
                      <c:pt idx="5424">
                        <c:v>2016-06-15 17:59</c:v>
                      </c:pt>
                      <c:pt idx="5425">
                        <c:v>2016-06-15 17:59</c:v>
                      </c:pt>
                      <c:pt idx="5426">
                        <c:v>2016-06-15 17:59</c:v>
                      </c:pt>
                      <c:pt idx="5427">
                        <c:v>2016-06-15 17:59</c:v>
                      </c:pt>
                      <c:pt idx="5428">
                        <c:v>2016-06-15 17:59</c:v>
                      </c:pt>
                      <c:pt idx="5429">
                        <c:v>2016-06-15 17:59</c:v>
                      </c:pt>
                      <c:pt idx="5430">
                        <c:v>2016-06-15 17:59</c:v>
                      </c:pt>
                      <c:pt idx="5431">
                        <c:v>2016-06-15 17:59</c:v>
                      </c:pt>
                      <c:pt idx="5432">
                        <c:v>2016-06-15 17:59</c:v>
                      </c:pt>
                      <c:pt idx="5433">
                        <c:v>2016-06-15 17:59</c:v>
                      </c:pt>
                      <c:pt idx="5434">
                        <c:v>2016-06-15 17:59</c:v>
                      </c:pt>
                      <c:pt idx="5435">
                        <c:v>2016-06-15 17:59</c:v>
                      </c:pt>
                      <c:pt idx="5436">
                        <c:v>2016-06-15 17:59</c:v>
                      </c:pt>
                      <c:pt idx="5437">
                        <c:v>2016-06-15 17:59</c:v>
                      </c:pt>
                      <c:pt idx="5438">
                        <c:v>2016-06-15 17:59</c:v>
                      </c:pt>
                      <c:pt idx="5439">
                        <c:v>2016-06-15 17:59</c:v>
                      </c:pt>
                      <c:pt idx="5440">
                        <c:v>2016-06-15 17:59</c:v>
                      </c:pt>
                      <c:pt idx="5441">
                        <c:v>2016-06-15 17:59</c:v>
                      </c:pt>
                      <c:pt idx="5442">
                        <c:v>2016-06-15 17:59</c:v>
                      </c:pt>
                      <c:pt idx="5443">
                        <c:v>2016-06-15 17:59</c:v>
                      </c:pt>
                      <c:pt idx="5444">
                        <c:v>2016-06-15 17:59</c:v>
                      </c:pt>
                      <c:pt idx="5445">
                        <c:v>2016-06-15 17:59</c:v>
                      </c:pt>
                      <c:pt idx="5446">
                        <c:v>2016-06-15 17:59</c:v>
                      </c:pt>
                      <c:pt idx="5447">
                        <c:v>2016-06-15 17:59</c:v>
                      </c:pt>
                      <c:pt idx="5448">
                        <c:v>2016-06-15 17:59</c:v>
                      </c:pt>
                      <c:pt idx="5449">
                        <c:v>2016-06-15 17:59</c:v>
                      </c:pt>
                      <c:pt idx="5450">
                        <c:v>2016-06-15 17:59</c:v>
                      </c:pt>
                      <c:pt idx="5451">
                        <c:v>2016-06-15 17:59</c:v>
                      </c:pt>
                      <c:pt idx="5452">
                        <c:v>2016-06-15 17:59</c:v>
                      </c:pt>
                      <c:pt idx="5453">
                        <c:v>2016-06-15 17:59</c:v>
                      </c:pt>
                      <c:pt idx="5454">
                        <c:v>2016-06-15 17:59</c:v>
                      </c:pt>
                      <c:pt idx="5455">
                        <c:v>2016-06-15 17:59</c:v>
                      </c:pt>
                      <c:pt idx="5456">
                        <c:v>2016-06-15 17:59</c:v>
                      </c:pt>
                      <c:pt idx="5457">
                        <c:v>2016-06-15 17:59</c:v>
                      </c:pt>
                      <c:pt idx="5458">
                        <c:v>2016-06-15 17:59</c:v>
                      </c:pt>
                      <c:pt idx="5459">
                        <c:v>2016-06-15 17:59</c:v>
                      </c:pt>
                      <c:pt idx="5460">
                        <c:v>2016-06-15 17:59</c:v>
                      </c:pt>
                      <c:pt idx="5461">
                        <c:v>2016-06-15 18:00</c:v>
                      </c:pt>
                      <c:pt idx="5462">
                        <c:v>2016-06-15 18:00</c:v>
                      </c:pt>
                      <c:pt idx="5463">
                        <c:v>2016-06-15 18:00</c:v>
                      </c:pt>
                      <c:pt idx="5464">
                        <c:v>2016-06-15 18:00</c:v>
                      </c:pt>
                      <c:pt idx="5465">
                        <c:v>2016-06-15 18:00</c:v>
                      </c:pt>
                      <c:pt idx="5466">
                        <c:v>2016-06-15 18:00</c:v>
                      </c:pt>
                      <c:pt idx="5467">
                        <c:v>2016-06-15 18:00</c:v>
                      </c:pt>
                      <c:pt idx="5468">
                        <c:v>2016-06-15 18:00</c:v>
                      </c:pt>
                      <c:pt idx="5469">
                        <c:v>2016-06-15 18:00</c:v>
                      </c:pt>
                      <c:pt idx="5470">
                        <c:v>2016-06-15 18:00</c:v>
                      </c:pt>
                      <c:pt idx="5471">
                        <c:v>2016-06-15 18:00</c:v>
                      </c:pt>
                      <c:pt idx="5472">
                        <c:v>2016-06-15 18:00</c:v>
                      </c:pt>
                      <c:pt idx="5473">
                        <c:v>2016-06-15 18:00</c:v>
                      </c:pt>
                      <c:pt idx="5474">
                        <c:v>2016-06-15 18:00</c:v>
                      </c:pt>
                      <c:pt idx="5475">
                        <c:v>2016-06-15 18:00</c:v>
                      </c:pt>
                      <c:pt idx="5476">
                        <c:v>2016-06-15 18:00</c:v>
                      </c:pt>
                      <c:pt idx="5477">
                        <c:v>2016-06-15 18:00</c:v>
                      </c:pt>
                      <c:pt idx="5478">
                        <c:v>2016-06-15 18:00</c:v>
                      </c:pt>
                      <c:pt idx="5479">
                        <c:v>2016-06-15 18:00</c:v>
                      </c:pt>
                      <c:pt idx="5480">
                        <c:v>2016-06-15 18:00</c:v>
                      </c:pt>
                      <c:pt idx="5481">
                        <c:v>2016-06-15 18:00</c:v>
                      </c:pt>
                      <c:pt idx="5482">
                        <c:v>2016-06-15 18:00</c:v>
                      </c:pt>
                      <c:pt idx="5483">
                        <c:v>2016-06-15 18:00</c:v>
                      </c:pt>
                      <c:pt idx="5484">
                        <c:v>2016-06-15 18:00</c:v>
                      </c:pt>
                      <c:pt idx="5485">
                        <c:v>2016-06-15 18:00</c:v>
                      </c:pt>
                      <c:pt idx="5486">
                        <c:v>2016-06-15 18:00</c:v>
                      </c:pt>
                      <c:pt idx="5487">
                        <c:v>2016-06-15 18:00</c:v>
                      </c:pt>
                      <c:pt idx="5488">
                        <c:v>2016-06-15 18:00</c:v>
                      </c:pt>
                      <c:pt idx="5489">
                        <c:v>2016-06-15 18:00</c:v>
                      </c:pt>
                      <c:pt idx="5490">
                        <c:v>2016-06-15 18:00</c:v>
                      </c:pt>
                      <c:pt idx="5491">
                        <c:v>2016-06-15 18:00</c:v>
                      </c:pt>
                      <c:pt idx="5492">
                        <c:v>2016-06-15 18:00</c:v>
                      </c:pt>
                      <c:pt idx="5493">
                        <c:v>2016-06-15 18:00</c:v>
                      </c:pt>
                      <c:pt idx="5494">
                        <c:v>2016-06-15 18:00</c:v>
                      </c:pt>
                      <c:pt idx="5495">
                        <c:v>2016-06-15 18:00</c:v>
                      </c:pt>
                      <c:pt idx="5496">
                        <c:v>2016-06-15 18:00</c:v>
                      </c:pt>
                      <c:pt idx="5497">
                        <c:v>2016-06-15 18:00</c:v>
                      </c:pt>
                      <c:pt idx="5498">
                        <c:v>2016-06-15 18:00</c:v>
                      </c:pt>
                      <c:pt idx="5499">
                        <c:v>2016-06-15 18:00</c:v>
                      </c:pt>
                      <c:pt idx="5500">
                        <c:v>2016-06-15 18:00</c:v>
                      </c:pt>
                      <c:pt idx="5501">
                        <c:v>2016-06-15 18:00</c:v>
                      </c:pt>
                      <c:pt idx="5502">
                        <c:v>2016-06-15 18:00</c:v>
                      </c:pt>
                      <c:pt idx="5503">
                        <c:v>2016-06-15 18:00</c:v>
                      </c:pt>
                      <c:pt idx="5504">
                        <c:v>2016-06-15 18:00</c:v>
                      </c:pt>
                      <c:pt idx="5505">
                        <c:v>2016-06-15 18:00</c:v>
                      </c:pt>
                      <c:pt idx="5506">
                        <c:v>2016-06-15 18:00</c:v>
                      </c:pt>
                      <c:pt idx="5507">
                        <c:v>2016-06-15 18:00</c:v>
                      </c:pt>
                      <c:pt idx="5508">
                        <c:v>2016-06-15 18:00</c:v>
                      </c:pt>
                      <c:pt idx="5509">
                        <c:v>2016-06-15 18:00</c:v>
                      </c:pt>
                      <c:pt idx="5510">
                        <c:v>2016-06-15 18:00</c:v>
                      </c:pt>
                      <c:pt idx="5511">
                        <c:v>2016-06-15 18:00</c:v>
                      </c:pt>
                      <c:pt idx="5512">
                        <c:v>2016-06-15 18:00</c:v>
                      </c:pt>
                      <c:pt idx="5513">
                        <c:v>2016-06-15 18:00</c:v>
                      </c:pt>
                      <c:pt idx="5514">
                        <c:v>2016-06-15 18:00</c:v>
                      </c:pt>
                      <c:pt idx="5515">
                        <c:v>2016-06-15 18:00</c:v>
                      </c:pt>
                      <c:pt idx="5516">
                        <c:v>2016-06-15 18:00</c:v>
                      </c:pt>
                      <c:pt idx="5517">
                        <c:v>2016-06-15 18:01</c:v>
                      </c:pt>
                      <c:pt idx="5518">
                        <c:v>2016-06-15 18:01</c:v>
                      </c:pt>
                      <c:pt idx="5519">
                        <c:v>2016-06-15 18:01</c:v>
                      </c:pt>
                      <c:pt idx="5520">
                        <c:v>2016-06-15 18:01</c:v>
                      </c:pt>
                      <c:pt idx="5521">
                        <c:v>2016-06-15 18:01</c:v>
                      </c:pt>
                      <c:pt idx="5522">
                        <c:v>2016-06-15 18:01</c:v>
                      </c:pt>
                      <c:pt idx="5523">
                        <c:v>2016-06-15 18:01</c:v>
                      </c:pt>
                      <c:pt idx="5524">
                        <c:v>2016-06-15 18:01</c:v>
                      </c:pt>
                      <c:pt idx="5525">
                        <c:v>2016-06-15 18:01</c:v>
                      </c:pt>
                      <c:pt idx="5526">
                        <c:v>2016-06-15 18:01</c:v>
                      </c:pt>
                      <c:pt idx="5527">
                        <c:v>2016-06-15 18:01</c:v>
                      </c:pt>
                      <c:pt idx="5528">
                        <c:v>2016-06-15 18:01</c:v>
                      </c:pt>
                      <c:pt idx="5529">
                        <c:v>2016-06-15 18:01</c:v>
                      </c:pt>
                      <c:pt idx="5530">
                        <c:v>2016-06-15 18:01</c:v>
                      </c:pt>
                      <c:pt idx="5531">
                        <c:v>2016-06-15 18:01</c:v>
                      </c:pt>
                      <c:pt idx="5532">
                        <c:v>2016-06-15 18:01</c:v>
                      </c:pt>
                      <c:pt idx="5533">
                        <c:v>2016-06-15 18:01</c:v>
                      </c:pt>
                      <c:pt idx="5534">
                        <c:v>2016-06-15 18:01</c:v>
                      </c:pt>
                      <c:pt idx="5535">
                        <c:v>2016-06-15 18:01</c:v>
                      </c:pt>
                      <c:pt idx="5536">
                        <c:v>2016-06-15 18:01</c:v>
                      </c:pt>
                      <c:pt idx="5537">
                        <c:v>2016-06-15 18:01</c:v>
                      </c:pt>
                      <c:pt idx="5538">
                        <c:v>2016-06-15 18:01</c:v>
                      </c:pt>
                      <c:pt idx="5539">
                        <c:v>2016-06-15 18:01</c:v>
                      </c:pt>
                      <c:pt idx="5540">
                        <c:v>2016-06-15 18:01</c:v>
                      </c:pt>
                      <c:pt idx="5541">
                        <c:v>2016-06-15 18:01</c:v>
                      </c:pt>
                      <c:pt idx="5542">
                        <c:v>2016-06-15 18:01</c:v>
                      </c:pt>
                      <c:pt idx="5543">
                        <c:v>2016-06-15 18:01</c:v>
                      </c:pt>
                      <c:pt idx="5544">
                        <c:v>2016-06-15 18:01</c:v>
                      </c:pt>
                      <c:pt idx="5545">
                        <c:v>2016-06-15 18:01</c:v>
                      </c:pt>
                      <c:pt idx="5546">
                        <c:v>2016-06-15 18:01</c:v>
                      </c:pt>
                      <c:pt idx="5547">
                        <c:v>2016-06-15 18:01</c:v>
                      </c:pt>
                      <c:pt idx="5548">
                        <c:v>2016-06-15 18:01</c:v>
                      </c:pt>
                      <c:pt idx="5549">
                        <c:v>2016-06-15 18:01</c:v>
                      </c:pt>
                      <c:pt idx="5550">
                        <c:v>2016-06-15 18:01</c:v>
                      </c:pt>
                      <c:pt idx="5551">
                        <c:v>2016-06-15 18:01</c:v>
                      </c:pt>
                      <c:pt idx="5552">
                        <c:v>2016-06-15 18:01</c:v>
                      </c:pt>
                      <c:pt idx="5553">
                        <c:v>2016-06-15 18:01</c:v>
                      </c:pt>
                      <c:pt idx="5554">
                        <c:v>2016-06-15 18:01</c:v>
                      </c:pt>
                      <c:pt idx="5555">
                        <c:v>2016-06-15 18:01</c:v>
                      </c:pt>
                      <c:pt idx="5556">
                        <c:v>2016-06-15 18:01</c:v>
                      </c:pt>
                      <c:pt idx="5557">
                        <c:v>2016-06-15 18:01</c:v>
                      </c:pt>
                      <c:pt idx="5558">
                        <c:v>2016-06-15 18:01</c:v>
                      </c:pt>
                      <c:pt idx="5559">
                        <c:v>2016-06-15 18:01</c:v>
                      </c:pt>
                      <c:pt idx="5560">
                        <c:v>2016-06-15 18:01</c:v>
                      </c:pt>
                      <c:pt idx="5561">
                        <c:v>2016-06-15 18:01</c:v>
                      </c:pt>
                      <c:pt idx="5562">
                        <c:v>2016-06-15 18:01</c:v>
                      </c:pt>
                      <c:pt idx="5563">
                        <c:v>2016-06-15 18:01</c:v>
                      </c:pt>
                      <c:pt idx="5564">
                        <c:v>2016-06-15 18:01</c:v>
                      </c:pt>
                      <c:pt idx="5565">
                        <c:v>2016-06-15 18:01</c:v>
                      </c:pt>
                      <c:pt idx="5566">
                        <c:v>2016-06-15 18:01</c:v>
                      </c:pt>
                      <c:pt idx="5567">
                        <c:v>2016-06-15 18:01</c:v>
                      </c:pt>
                      <c:pt idx="5568">
                        <c:v>2016-06-15 18:01</c:v>
                      </c:pt>
                      <c:pt idx="5569">
                        <c:v>2016-06-15 18:01</c:v>
                      </c:pt>
                      <c:pt idx="5570">
                        <c:v>2016-06-15 18:01</c:v>
                      </c:pt>
                      <c:pt idx="5571">
                        <c:v>2016-06-15 18:01</c:v>
                      </c:pt>
                      <c:pt idx="5572">
                        <c:v>2016-06-15 18:01</c:v>
                      </c:pt>
                      <c:pt idx="5573">
                        <c:v>2016-06-15 18:01</c:v>
                      </c:pt>
                      <c:pt idx="5574">
                        <c:v>2016-06-15 18:01</c:v>
                      </c:pt>
                      <c:pt idx="5575">
                        <c:v>2016-06-15 18:02</c:v>
                      </c:pt>
                      <c:pt idx="5576">
                        <c:v>2016-06-15 18:02</c:v>
                      </c:pt>
                      <c:pt idx="5577">
                        <c:v>2016-06-15 18:02</c:v>
                      </c:pt>
                      <c:pt idx="5578">
                        <c:v>2016-06-15 18:02</c:v>
                      </c:pt>
                      <c:pt idx="5579">
                        <c:v>2016-06-15 18:02</c:v>
                      </c:pt>
                      <c:pt idx="5580">
                        <c:v>2016-06-15 18:02</c:v>
                      </c:pt>
                      <c:pt idx="5581">
                        <c:v>2016-06-15 18:02</c:v>
                      </c:pt>
                      <c:pt idx="5582">
                        <c:v>2016-06-15 18:02</c:v>
                      </c:pt>
                      <c:pt idx="5583">
                        <c:v>2016-06-15 18:02</c:v>
                      </c:pt>
                      <c:pt idx="5584">
                        <c:v>2016-06-15 18:02</c:v>
                      </c:pt>
                      <c:pt idx="5585">
                        <c:v>2016-06-15 18:02</c:v>
                      </c:pt>
                      <c:pt idx="5586">
                        <c:v>2016-06-15 18:02</c:v>
                      </c:pt>
                      <c:pt idx="5587">
                        <c:v>2016-06-15 18:02</c:v>
                      </c:pt>
                      <c:pt idx="5588">
                        <c:v>2016-06-15 18:02</c:v>
                      </c:pt>
                      <c:pt idx="5589">
                        <c:v>2016-06-15 18:02</c:v>
                      </c:pt>
                      <c:pt idx="5590">
                        <c:v>2016-06-15 18:02</c:v>
                      </c:pt>
                      <c:pt idx="5591">
                        <c:v>2016-06-15 18:02</c:v>
                      </c:pt>
                      <c:pt idx="5592">
                        <c:v>2016-06-15 18:02</c:v>
                      </c:pt>
                      <c:pt idx="5593">
                        <c:v>2016-06-15 18:02</c:v>
                      </c:pt>
                      <c:pt idx="5594">
                        <c:v>2016-06-15 18:02</c:v>
                      </c:pt>
                      <c:pt idx="5595">
                        <c:v>2016-06-15 18:02</c:v>
                      </c:pt>
                      <c:pt idx="5596">
                        <c:v>2016-06-15 18:02</c:v>
                      </c:pt>
                      <c:pt idx="5597">
                        <c:v>2016-06-15 18:02</c:v>
                      </c:pt>
                      <c:pt idx="5598">
                        <c:v>2016-06-15 18:02</c:v>
                      </c:pt>
                      <c:pt idx="5599">
                        <c:v>2016-06-15 18:02</c:v>
                      </c:pt>
                      <c:pt idx="5600">
                        <c:v>2016-06-15 18:02</c:v>
                      </c:pt>
                      <c:pt idx="5601">
                        <c:v>2016-06-15 18:02</c:v>
                      </c:pt>
                      <c:pt idx="5602">
                        <c:v>2016-06-15 18:02</c:v>
                      </c:pt>
                      <c:pt idx="5603">
                        <c:v>2016-06-15 18:02</c:v>
                      </c:pt>
                      <c:pt idx="5604">
                        <c:v>2016-06-15 18:02</c:v>
                      </c:pt>
                      <c:pt idx="5605">
                        <c:v>2016-06-15 18:02</c:v>
                      </c:pt>
                      <c:pt idx="5606">
                        <c:v>2016-06-15 18:02</c:v>
                      </c:pt>
                      <c:pt idx="5607">
                        <c:v>2016-06-15 18:02</c:v>
                      </c:pt>
                      <c:pt idx="5608">
                        <c:v>2016-06-15 18:02</c:v>
                      </c:pt>
                      <c:pt idx="5609">
                        <c:v>2016-06-15 18:02</c:v>
                      </c:pt>
                      <c:pt idx="5610">
                        <c:v>2016-06-15 18:02</c:v>
                      </c:pt>
                      <c:pt idx="5611">
                        <c:v>2016-06-15 18:02</c:v>
                      </c:pt>
                      <c:pt idx="5612">
                        <c:v>2016-06-15 18:02</c:v>
                      </c:pt>
                      <c:pt idx="5613">
                        <c:v>2016-06-15 18:02</c:v>
                      </c:pt>
                      <c:pt idx="5614">
                        <c:v>2016-06-15 18:02</c:v>
                      </c:pt>
                      <c:pt idx="5615">
                        <c:v>2016-06-15 18:02</c:v>
                      </c:pt>
                      <c:pt idx="5616">
                        <c:v>2016-06-15 18:02</c:v>
                      </c:pt>
                      <c:pt idx="5617">
                        <c:v>2016-06-15 18:02</c:v>
                      </c:pt>
                      <c:pt idx="5618">
                        <c:v>2016-06-15 18:02</c:v>
                      </c:pt>
                      <c:pt idx="5619">
                        <c:v>2016-06-15 18:02</c:v>
                      </c:pt>
                      <c:pt idx="5620">
                        <c:v>2016-06-15 18:02</c:v>
                      </c:pt>
                      <c:pt idx="5621">
                        <c:v>2016-06-15 18:02</c:v>
                      </c:pt>
                      <c:pt idx="5622">
                        <c:v>2016-06-15 18:02</c:v>
                      </c:pt>
                      <c:pt idx="5623">
                        <c:v>2016-06-15 18:02</c:v>
                      </c:pt>
                      <c:pt idx="5624">
                        <c:v>2016-06-15 18:02</c:v>
                      </c:pt>
                      <c:pt idx="5625">
                        <c:v>2016-06-15 18:02</c:v>
                      </c:pt>
                      <c:pt idx="5626">
                        <c:v>2016-06-15 18:02</c:v>
                      </c:pt>
                      <c:pt idx="5627">
                        <c:v>2016-06-15 18:02</c:v>
                      </c:pt>
                      <c:pt idx="5628">
                        <c:v>2016-06-15 18:02</c:v>
                      </c:pt>
                      <c:pt idx="5629">
                        <c:v>2016-06-15 18:02</c:v>
                      </c:pt>
                      <c:pt idx="5630">
                        <c:v>2016-06-15 18:02</c:v>
                      </c:pt>
                      <c:pt idx="5631">
                        <c:v>2016-06-15 18:02</c:v>
                      </c:pt>
                      <c:pt idx="5632">
                        <c:v>2016-06-15 18:02</c:v>
                      </c:pt>
                      <c:pt idx="5633">
                        <c:v>2016-06-15 18:03</c:v>
                      </c:pt>
                      <c:pt idx="5634">
                        <c:v>2016-06-15 18:03</c:v>
                      </c:pt>
                      <c:pt idx="5635">
                        <c:v>2016-06-15 18:03</c:v>
                      </c:pt>
                      <c:pt idx="5636">
                        <c:v>2016-06-15 18:03</c:v>
                      </c:pt>
                      <c:pt idx="5637">
                        <c:v>2016-06-15 18:03</c:v>
                      </c:pt>
                      <c:pt idx="5638">
                        <c:v>2016-06-15 18:03</c:v>
                      </c:pt>
                      <c:pt idx="5639">
                        <c:v>2016-06-15 18:03</c:v>
                      </c:pt>
                      <c:pt idx="5640">
                        <c:v>2016-06-15 18:03</c:v>
                      </c:pt>
                      <c:pt idx="5641">
                        <c:v>2016-06-15 18:03</c:v>
                      </c:pt>
                      <c:pt idx="5642">
                        <c:v>2016-06-15 18:03</c:v>
                      </c:pt>
                      <c:pt idx="5643">
                        <c:v>2016-06-15 18:03</c:v>
                      </c:pt>
                      <c:pt idx="5644">
                        <c:v>2016-06-15 18:03</c:v>
                      </c:pt>
                      <c:pt idx="5645">
                        <c:v>2016-06-15 18:03</c:v>
                      </c:pt>
                      <c:pt idx="5646">
                        <c:v>2016-06-15 18:03</c:v>
                      </c:pt>
                      <c:pt idx="5647">
                        <c:v>2016-06-15 18:03</c:v>
                      </c:pt>
                      <c:pt idx="5648">
                        <c:v>2016-06-15 18:03</c:v>
                      </c:pt>
                      <c:pt idx="5649">
                        <c:v>2016-06-15 18:03</c:v>
                      </c:pt>
                      <c:pt idx="5650">
                        <c:v>2016-06-15 18:03</c:v>
                      </c:pt>
                      <c:pt idx="5651">
                        <c:v>2016-06-15 18:03</c:v>
                      </c:pt>
                      <c:pt idx="5652">
                        <c:v>2016-06-15 18:03</c:v>
                      </c:pt>
                      <c:pt idx="5653">
                        <c:v>2016-06-15 18:03</c:v>
                      </c:pt>
                      <c:pt idx="5654">
                        <c:v>2016-06-15 18:03</c:v>
                      </c:pt>
                      <c:pt idx="5655">
                        <c:v>2016-06-15 18:03</c:v>
                      </c:pt>
                      <c:pt idx="5656">
                        <c:v>2016-06-15 18:03</c:v>
                      </c:pt>
                      <c:pt idx="5657">
                        <c:v>2016-06-15 18:03</c:v>
                      </c:pt>
                      <c:pt idx="5658">
                        <c:v>2016-06-15 18:03</c:v>
                      </c:pt>
                      <c:pt idx="5659">
                        <c:v>2016-06-15 18:03</c:v>
                      </c:pt>
                      <c:pt idx="5660">
                        <c:v>2016-06-15 18:03</c:v>
                      </c:pt>
                      <c:pt idx="5661">
                        <c:v>2016-06-15 18:03</c:v>
                      </c:pt>
                      <c:pt idx="5662">
                        <c:v>2016-06-15 18:03</c:v>
                      </c:pt>
                      <c:pt idx="5663">
                        <c:v>2016-06-15 18:03</c:v>
                      </c:pt>
                      <c:pt idx="5664">
                        <c:v>2016-06-15 18:03</c:v>
                      </c:pt>
                      <c:pt idx="5665">
                        <c:v>2016-06-15 18:03</c:v>
                      </c:pt>
                      <c:pt idx="5666">
                        <c:v>2016-06-15 18:03</c:v>
                      </c:pt>
                      <c:pt idx="5667">
                        <c:v>2016-06-15 18:03</c:v>
                      </c:pt>
                      <c:pt idx="5668">
                        <c:v>2016-06-15 18:03</c:v>
                      </c:pt>
                      <c:pt idx="5669">
                        <c:v>2016-06-15 18:03</c:v>
                      </c:pt>
                      <c:pt idx="5670">
                        <c:v>2016-06-15 18:03</c:v>
                      </c:pt>
                      <c:pt idx="5671">
                        <c:v>2016-06-15 18:03</c:v>
                      </c:pt>
                      <c:pt idx="5672">
                        <c:v>2016-06-15 18:03</c:v>
                      </c:pt>
                      <c:pt idx="5673">
                        <c:v>2016-06-15 18:03</c:v>
                      </c:pt>
                      <c:pt idx="5674">
                        <c:v>2016-06-15 18:03</c:v>
                      </c:pt>
                      <c:pt idx="5675">
                        <c:v>2016-06-15 18:03</c:v>
                      </c:pt>
                      <c:pt idx="5676">
                        <c:v>2016-06-15 18:03</c:v>
                      </c:pt>
                      <c:pt idx="5677">
                        <c:v>2016-06-15 18:03</c:v>
                      </c:pt>
                      <c:pt idx="5678">
                        <c:v>2016-06-15 18:03</c:v>
                      </c:pt>
                      <c:pt idx="5679">
                        <c:v>2016-06-15 18:03</c:v>
                      </c:pt>
                      <c:pt idx="5680">
                        <c:v>2016-06-15 18:03</c:v>
                      </c:pt>
                      <c:pt idx="5681">
                        <c:v>2016-06-15 18:03</c:v>
                      </c:pt>
                      <c:pt idx="5682">
                        <c:v>2016-06-15 18:03</c:v>
                      </c:pt>
                      <c:pt idx="5683">
                        <c:v>2016-06-15 18:03</c:v>
                      </c:pt>
                      <c:pt idx="5684">
                        <c:v>2016-06-15 18:03</c:v>
                      </c:pt>
                      <c:pt idx="5685">
                        <c:v>2016-06-15 18:03</c:v>
                      </c:pt>
                      <c:pt idx="5686">
                        <c:v>2016-06-15 18:03</c:v>
                      </c:pt>
                      <c:pt idx="5687">
                        <c:v>2016-06-15 18:03</c:v>
                      </c:pt>
                      <c:pt idx="5688">
                        <c:v>2016-06-15 18:03</c:v>
                      </c:pt>
                      <c:pt idx="5689">
                        <c:v>2016-06-15 18:03</c:v>
                      </c:pt>
                      <c:pt idx="5690">
                        <c:v>2016-06-15 18:03</c:v>
                      </c:pt>
                      <c:pt idx="5691">
                        <c:v>2016-06-15 18:03</c:v>
                      </c:pt>
                      <c:pt idx="5692">
                        <c:v>2016-06-15 18:04</c:v>
                      </c:pt>
                      <c:pt idx="5693">
                        <c:v>2016-06-15 18:04</c:v>
                      </c:pt>
                      <c:pt idx="5694">
                        <c:v>2016-06-15 18:04</c:v>
                      </c:pt>
                      <c:pt idx="5695">
                        <c:v>2016-06-15 18:04</c:v>
                      </c:pt>
                      <c:pt idx="5696">
                        <c:v>2016-06-15 18:04</c:v>
                      </c:pt>
                      <c:pt idx="5697">
                        <c:v>2016-06-15 18:04</c:v>
                      </c:pt>
                      <c:pt idx="5698">
                        <c:v>2016-06-15 18:04</c:v>
                      </c:pt>
                      <c:pt idx="5699">
                        <c:v>2016-06-15 18:04</c:v>
                      </c:pt>
                      <c:pt idx="5700">
                        <c:v>2016-06-15 18:04</c:v>
                      </c:pt>
                      <c:pt idx="5701">
                        <c:v>2016-06-15 18:04</c:v>
                      </c:pt>
                      <c:pt idx="5702">
                        <c:v>2016-06-15 18:04</c:v>
                      </c:pt>
                      <c:pt idx="5703">
                        <c:v>2016-06-15 18:04</c:v>
                      </c:pt>
                      <c:pt idx="5704">
                        <c:v>2016-06-15 18:04</c:v>
                      </c:pt>
                      <c:pt idx="5705">
                        <c:v>2016-06-15 18:04</c:v>
                      </c:pt>
                      <c:pt idx="5706">
                        <c:v>2016-06-15 18:04</c:v>
                      </c:pt>
                      <c:pt idx="5707">
                        <c:v>2016-06-15 18:04</c:v>
                      </c:pt>
                      <c:pt idx="5708">
                        <c:v>2016-06-15 18:04</c:v>
                      </c:pt>
                      <c:pt idx="5709">
                        <c:v>2016-06-15 18:04</c:v>
                      </c:pt>
                      <c:pt idx="5710">
                        <c:v>2016-06-15 18:04</c:v>
                      </c:pt>
                      <c:pt idx="5711">
                        <c:v>2016-06-15 18:04</c:v>
                      </c:pt>
                      <c:pt idx="5712">
                        <c:v>2016-06-15 18:04</c:v>
                      </c:pt>
                      <c:pt idx="5713">
                        <c:v>2016-06-15 18:04</c:v>
                      </c:pt>
                      <c:pt idx="5714">
                        <c:v>2016-06-15 18:04</c:v>
                      </c:pt>
                      <c:pt idx="5715">
                        <c:v>2016-06-15 18:04</c:v>
                      </c:pt>
                      <c:pt idx="5716">
                        <c:v>2016-06-15 18:04</c:v>
                      </c:pt>
                      <c:pt idx="5717">
                        <c:v>2016-06-15 18:04</c:v>
                      </c:pt>
                      <c:pt idx="5718">
                        <c:v>2016-06-15 18:04</c:v>
                      </c:pt>
                      <c:pt idx="5719">
                        <c:v>2016-06-15 18:04</c:v>
                      </c:pt>
                      <c:pt idx="5720">
                        <c:v>2016-06-15 18:04</c:v>
                      </c:pt>
                      <c:pt idx="5721">
                        <c:v>2016-06-15 18:04</c:v>
                      </c:pt>
                      <c:pt idx="5722">
                        <c:v>2016-06-15 18:04</c:v>
                      </c:pt>
                      <c:pt idx="5723">
                        <c:v>2016-06-15 18:04</c:v>
                      </c:pt>
                      <c:pt idx="5724">
                        <c:v>2016-06-15 18:04</c:v>
                      </c:pt>
                      <c:pt idx="5725">
                        <c:v>2016-06-15 18:04</c:v>
                      </c:pt>
                      <c:pt idx="5726">
                        <c:v>2016-06-15 18:04</c:v>
                      </c:pt>
                      <c:pt idx="5727">
                        <c:v>2016-06-15 18:04</c:v>
                      </c:pt>
                      <c:pt idx="5728">
                        <c:v>2016-06-15 18:04</c:v>
                      </c:pt>
                      <c:pt idx="5729">
                        <c:v>2016-06-15 18:04</c:v>
                      </c:pt>
                      <c:pt idx="5730">
                        <c:v>2016-06-15 18:04</c:v>
                      </c:pt>
                      <c:pt idx="5731">
                        <c:v>2016-06-15 18:04</c:v>
                      </c:pt>
                      <c:pt idx="5732">
                        <c:v>2016-06-15 18:04</c:v>
                      </c:pt>
                      <c:pt idx="5733">
                        <c:v>2016-06-15 18:04</c:v>
                      </c:pt>
                      <c:pt idx="5734">
                        <c:v>2016-06-15 18:04</c:v>
                      </c:pt>
                      <c:pt idx="5735">
                        <c:v>2016-06-15 18:04</c:v>
                      </c:pt>
                      <c:pt idx="5736">
                        <c:v>2016-06-15 18:04</c:v>
                      </c:pt>
                      <c:pt idx="5737">
                        <c:v>2016-06-15 18:04</c:v>
                      </c:pt>
                      <c:pt idx="5738">
                        <c:v>2016-06-15 18:04</c:v>
                      </c:pt>
                      <c:pt idx="5739">
                        <c:v>2016-06-15 18:04</c:v>
                      </c:pt>
                      <c:pt idx="5740">
                        <c:v>2016-06-15 18:04</c:v>
                      </c:pt>
                      <c:pt idx="5741">
                        <c:v>2016-06-15 18:04</c:v>
                      </c:pt>
                      <c:pt idx="5742">
                        <c:v>2016-06-15 18:04</c:v>
                      </c:pt>
                      <c:pt idx="5743">
                        <c:v>2016-06-15 18:04</c:v>
                      </c:pt>
                      <c:pt idx="5744">
                        <c:v>2016-06-15 18:04</c:v>
                      </c:pt>
                      <c:pt idx="5745">
                        <c:v>2016-06-15 18:04</c:v>
                      </c:pt>
                      <c:pt idx="5746">
                        <c:v>2016-06-15 18:04</c:v>
                      </c:pt>
                      <c:pt idx="5747">
                        <c:v>2016-06-15 18:05</c:v>
                      </c:pt>
                      <c:pt idx="5748">
                        <c:v>2016-06-15 18:05</c:v>
                      </c:pt>
                      <c:pt idx="5749">
                        <c:v>2016-06-15 18:05</c:v>
                      </c:pt>
                      <c:pt idx="5750">
                        <c:v>2016-06-15 18:05</c:v>
                      </c:pt>
                      <c:pt idx="5751">
                        <c:v>2016-06-15 18:05</c:v>
                      </c:pt>
                      <c:pt idx="5752">
                        <c:v>2016-06-15 18:05</c:v>
                      </c:pt>
                      <c:pt idx="5753">
                        <c:v>2016-06-15 18:05</c:v>
                      </c:pt>
                      <c:pt idx="5754">
                        <c:v>2016-06-15 18:05</c:v>
                      </c:pt>
                      <c:pt idx="5755">
                        <c:v>2016-06-15 18:05</c:v>
                      </c:pt>
                      <c:pt idx="5756">
                        <c:v>2016-06-15 18:05</c:v>
                      </c:pt>
                      <c:pt idx="5757">
                        <c:v>2016-06-15 18:05</c:v>
                      </c:pt>
                      <c:pt idx="5758">
                        <c:v>2016-06-15 18:05</c:v>
                      </c:pt>
                      <c:pt idx="5759">
                        <c:v>2016-06-15 18:05</c:v>
                      </c:pt>
                      <c:pt idx="5760">
                        <c:v>2016-06-15 18:05</c:v>
                      </c:pt>
                      <c:pt idx="5761">
                        <c:v>2016-06-15 18:05</c:v>
                      </c:pt>
                      <c:pt idx="5762">
                        <c:v>2016-06-15 18:05</c:v>
                      </c:pt>
                      <c:pt idx="5763">
                        <c:v>2016-06-15 18:05</c:v>
                      </c:pt>
                      <c:pt idx="5764">
                        <c:v>2016-06-15 18:05</c:v>
                      </c:pt>
                      <c:pt idx="5765">
                        <c:v>2016-06-15 18:05</c:v>
                      </c:pt>
                      <c:pt idx="5766">
                        <c:v>2016-06-15 18:05</c:v>
                      </c:pt>
                      <c:pt idx="5767">
                        <c:v>2016-06-15 18:05</c:v>
                      </c:pt>
                      <c:pt idx="5768">
                        <c:v>2016-06-15 18:05</c:v>
                      </c:pt>
                      <c:pt idx="5769">
                        <c:v>2016-06-15 18:05</c:v>
                      </c:pt>
                      <c:pt idx="5770">
                        <c:v>2016-06-15 18:05</c:v>
                      </c:pt>
                      <c:pt idx="5771">
                        <c:v>2016-06-15 18:05</c:v>
                      </c:pt>
                      <c:pt idx="5772">
                        <c:v>2016-06-15 18:05</c:v>
                      </c:pt>
                      <c:pt idx="5773">
                        <c:v>2016-06-15 18:05</c:v>
                      </c:pt>
                      <c:pt idx="5774">
                        <c:v>2016-06-15 18:05</c:v>
                      </c:pt>
                      <c:pt idx="5775">
                        <c:v>2016-06-15 18:05</c:v>
                      </c:pt>
                      <c:pt idx="5776">
                        <c:v>2016-06-15 18:05</c:v>
                      </c:pt>
                      <c:pt idx="5777">
                        <c:v>2016-06-15 18:05</c:v>
                      </c:pt>
                      <c:pt idx="5778">
                        <c:v>2016-06-15 18:05</c:v>
                      </c:pt>
                      <c:pt idx="5779">
                        <c:v>2016-06-15 18:05</c:v>
                      </c:pt>
                      <c:pt idx="5780">
                        <c:v>2016-06-15 18:05</c:v>
                      </c:pt>
                      <c:pt idx="5781">
                        <c:v>2016-06-15 18:05</c:v>
                      </c:pt>
                      <c:pt idx="5782">
                        <c:v>2016-06-15 18:05</c:v>
                      </c:pt>
                      <c:pt idx="5783">
                        <c:v>2016-06-15 18:05</c:v>
                      </c:pt>
                      <c:pt idx="5784">
                        <c:v>2016-06-15 18:05</c:v>
                      </c:pt>
                      <c:pt idx="5785">
                        <c:v>2016-06-15 18:05</c:v>
                      </c:pt>
                      <c:pt idx="5786">
                        <c:v>2016-06-15 18:05</c:v>
                      </c:pt>
                      <c:pt idx="5787">
                        <c:v>2016-06-15 18:05</c:v>
                      </c:pt>
                      <c:pt idx="5788">
                        <c:v>2016-06-15 18:05</c:v>
                      </c:pt>
                      <c:pt idx="5789">
                        <c:v>2016-06-15 18:05</c:v>
                      </c:pt>
                      <c:pt idx="5790">
                        <c:v>2016-06-15 18:05</c:v>
                      </c:pt>
                      <c:pt idx="5791">
                        <c:v>2016-06-15 18:05</c:v>
                      </c:pt>
                      <c:pt idx="5792">
                        <c:v>2016-06-15 18:05</c:v>
                      </c:pt>
                      <c:pt idx="5793">
                        <c:v>2016-06-15 18:05</c:v>
                      </c:pt>
                      <c:pt idx="5794">
                        <c:v>2016-06-15 18:05</c:v>
                      </c:pt>
                      <c:pt idx="5795">
                        <c:v>2016-06-15 18:05</c:v>
                      </c:pt>
                      <c:pt idx="5796">
                        <c:v>2016-06-15 18:05</c:v>
                      </c:pt>
                      <c:pt idx="5797">
                        <c:v>2016-06-15 18:05</c:v>
                      </c:pt>
                      <c:pt idx="5798">
                        <c:v>2016-06-15 18:05</c:v>
                      </c:pt>
                      <c:pt idx="5799">
                        <c:v>2016-06-15 18:05</c:v>
                      </c:pt>
                      <c:pt idx="5800">
                        <c:v>2016-06-15 18:05</c:v>
                      </c:pt>
                      <c:pt idx="5801">
                        <c:v>2016-06-15 18:05</c:v>
                      </c:pt>
                      <c:pt idx="5802">
                        <c:v>2016-06-15 18:05</c:v>
                      </c:pt>
                      <c:pt idx="5803">
                        <c:v>2016-06-15 18:05</c:v>
                      </c:pt>
                      <c:pt idx="5804">
                        <c:v>2016-06-15 18:06</c:v>
                      </c:pt>
                      <c:pt idx="5805">
                        <c:v>2016-06-15 18:06</c:v>
                      </c:pt>
                      <c:pt idx="5806">
                        <c:v>2016-06-15 18:06</c:v>
                      </c:pt>
                      <c:pt idx="5807">
                        <c:v>2016-06-15 18:06</c:v>
                      </c:pt>
                      <c:pt idx="5808">
                        <c:v>2016-06-15 18:06</c:v>
                      </c:pt>
                      <c:pt idx="5809">
                        <c:v>2016-06-15 18:06</c:v>
                      </c:pt>
                      <c:pt idx="5810">
                        <c:v>2016-06-15 18:06</c:v>
                      </c:pt>
                      <c:pt idx="5811">
                        <c:v>2016-06-15 18:06</c:v>
                      </c:pt>
                      <c:pt idx="5812">
                        <c:v>2016-06-15 18:06</c:v>
                      </c:pt>
                      <c:pt idx="5813">
                        <c:v>2016-06-15 18:06</c:v>
                      </c:pt>
                      <c:pt idx="5814">
                        <c:v>2016-06-15 18:06</c:v>
                      </c:pt>
                      <c:pt idx="5815">
                        <c:v>2016-06-15 18:06</c:v>
                      </c:pt>
                      <c:pt idx="5816">
                        <c:v>2016-06-15 18:06</c:v>
                      </c:pt>
                      <c:pt idx="5817">
                        <c:v>2016-06-15 18:06</c:v>
                      </c:pt>
                      <c:pt idx="5818">
                        <c:v>2016-06-15 18:06</c:v>
                      </c:pt>
                      <c:pt idx="5819">
                        <c:v>2016-06-15 18:06</c:v>
                      </c:pt>
                      <c:pt idx="5820">
                        <c:v>2016-06-15 18:06</c:v>
                      </c:pt>
                      <c:pt idx="5821">
                        <c:v>2016-06-15 18:06</c:v>
                      </c:pt>
                      <c:pt idx="5822">
                        <c:v>2016-06-15 18:06</c:v>
                      </c:pt>
                      <c:pt idx="5823">
                        <c:v>2016-06-15 18:06</c:v>
                      </c:pt>
                      <c:pt idx="5824">
                        <c:v>2016-06-15 18:06</c:v>
                      </c:pt>
                      <c:pt idx="5825">
                        <c:v>2016-06-15 18:06</c:v>
                      </c:pt>
                      <c:pt idx="5826">
                        <c:v>2016-06-15 18:06</c:v>
                      </c:pt>
                      <c:pt idx="5827">
                        <c:v>2016-06-15 18:06</c:v>
                      </c:pt>
                      <c:pt idx="5828">
                        <c:v>2016-06-15 18:06</c:v>
                      </c:pt>
                      <c:pt idx="5829">
                        <c:v>2016-06-15 18:06</c:v>
                      </c:pt>
                      <c:pt idx="5830">
                        <c:v>2016-06-15 18:06</c:v>
                      </c:pt>
                      <c:pt idx="5831">
                        <c:v>2016-06-15 18:06</c:v>
                      </c:pt>
                      <c:pt idx="5832">
                        <c:v>2016-06-15 18:06</c:v>
                      </c:pt>
                      <c:pt idx="5833">
                        <c:v>2016-06-15 18:06</c:v>
                      </c:pt>
                      <c:pt idx="5834">
                        <c:v>2016-06-15 18:06</c:v>
                      </c:pt>
                      <c:pt idx="5835">
                        <c:v>2016-06-15 18:06</c:v>
                      </c:pt>
                      <c:pt idx="5836">
                        <c:v>2016-06-15 18:06</c:v>
                      </c:pt>
                      <c:pt idx="5837">
                        <c:v>2016-06-15 18:06</c:v>
                      </c:pt>
                      <c:pt idx="5838">
                        <c:v>2016-06-15 18:06</c:v>
                      </c:pt>
                      <c:pt idx="5839">
                        <c:v>2016-06-15 18:06</c:v>
                      </c:pt>
                      <c:pt idx="5840">
                        <c:v>2016-06-15 18:06</c:v>
                      </c:pt>
                      <c:pt idx="5841">
                        <c:v>2016-06-15 18:06</c:v>
                      </c:pt>
                      <c:pt idx="5842">
                        <c:v>2016-06-15 18:06</c:v>
                      </c:pt>
                      <c:pt idx="5843">
                        <c:v>2016-06-15 18:06</c:v>
                      </c:pt>
                      <c:pt idx="5844">
                        <c:v>2016-06-15 18:06</c:v>
                      </c:pt>
                      <c:pt idx="5845">
                        <c:v>2016-06-15 18:06</c:v>
                      </c:pt>
                      <c:pt idx="5846">
                        <c:v>2016-06-15 18:06</c:v>
                      </c:pt>
                      <c:pt idx="5847">
                        <c:v>2016-06-15 18:06</c:v>
                      </c:pt>
                      <c:pt idx="5848">
                        <c:v>2016-06-15 18:06</c:v>
                      </c:pt>
                      <c:pt idx="5849">
                        <c:v>2016-06-15 18:06</c:v>
                      </c:pt>
                      <c:pt idx="5850">
                        <c:v>2016-06-15 18:06</c:v>
                      </c:pt>
                      <c:pt idx="5851">
                        <c:v>2016-06-15 18:06</c:v>
                      </c:pt>
                      <c:pt idx="5852">
                        <c:v>2016-06-15 18:06</c:v>
                      </c:pt>
                      <c:pt idx="5853">
                        <c:v>2016-06-15 18:06</c:v>
                      </c:pt>
                      <c:pt idx="5854">
                        <c:v>2016-06-15 18:06</c:v>
                      </c:pt>
                      <c:pt idx="5855">
                        <c:v>2016-06-15 18:06</c:v>
                      </c:pt>
                      <c:pt idx="5856">
                        <c:v>2016-06-15 18:06</c:v>
                      </c:pt>
                      <c:pt idx="5857">
                        <c:v>2016-06-15 18:06</c:v>
                      </c:pt>
                      <c:pt idx="5858">
                        <c:v>2016-06-15 18:06</c:v>
                      </c:pt>
                      <c:pt idx="5859">
                        <c:v>2016-06-15 18:06</c:v>
                      </c:pt>
                      <c:pt idx="5860">
                        <c:v>2016-06-15 18:06</c:v>
                      </c:pt>
                      <c:pt idx="5861">
                        <c:v>2016-06-15 18:06</c:v>
                      </c:pt>
                      <c:pt idx="5862">
                        <c:v>2016-06-15 18:07</c:v>
                      </c:pt>
                      <c:pt idx="5863">
                        <c:v>2016-06-15 18:07</c:v>
                      </c:pt>
                      <c:pt idx="5864">
                        <c:v>2016-06-15 18:07</c:v>
                      </c:pt>
                      <c:pt idx="5865">
                        <c:v>2016-06-15 18:07</c:v>
                      </c:pt>
                      <c:pt idx="5866">
                        <c:v>2016-06-15 18:07</c:v>
                      </c:pt>
                      <c:pt idx="5867">
                        <c:v>2016-06-15 18:07</c:v>
                      </c:pt>
                      <c:pt idx="5868">
                        <c:v>2016-06-15 18:07</c:v>
                      </c:pt>
                      <c:pt idx="5869">
                        <c:v>2016-06-15 18:07</c:v>
                      </c:pt>
                      <c:pt idx="5870">
                        <c:v>2016-06-15 18:07</c:v>
                      </c:pt>
                      <c:pt idx="5871">
                        <c:v>2016-06-15 18:07</c:v>
                      </c:pt>
                      <c:pt idx="5872">
                        <c:v>2016-06-15 18:07</c:v>
                      </c:pt>
                      <c:pt idx="5873">
                        <c:v>2016-06-15 18:07</c:v>
                      </c:pt>
                      <c:pt idx="5874">
                        <c:v>2016-06-15 18:07</c:v>
                      </c:pt>
                      <c:pt idx="5875">
                        <c:v>2016-06-15 18:07</c:v>
                      </c:pt>
                      <c:pt idx="5876">
                        <c:v>2016-06-15 18:07</c:v>
                      </c:pt>
                      <c:pt idx="5877">
                        <c:v>2016-06-15 18:07</c:v>
                      </c:pt>
                      <c:pt idx="5878">
                        <c:v>2016-06-15 18:07</c:v>
                      </c:pt>
                      <c:pt idx="5879">
                        <c:v>2016-06-15 18:07</c:v>
                      </c:pt>
                      <c:pt idx="5880">
                        <c:v>2016-06-15 18:07</c:v>
                      </c:pt>
                      <c:pt idx="5881">
                        <c:v>2016-06-15 18:07</c:v>
                      </c:pt>
                      <c:pt idx="5882">
                        <c:v>2016-06-15 18:07</c:v>
                      </c:pt>
                      <c:pt idx="5883">
                        <c:v>2016-06-15 18:07</c:v>
                      </c:pt>
                      <c:pt idx="5884">
                        <c:v>2016-06-15 18:07</c:v>
                      </c:pt>
                      <c:pt idx="5885">
                        <c:v>2016-06-15 18:07</c:v>
                      </c:pt>
                      <c:pt idx="5886">
                        <c:v>2016-06-15 18:07</c:v>
                      </c:pt>
                      <c:pt idx="5887">
                        <c:v>2016-06-15 18:07</c:v>
                      </c:pt>
                      <c:pt idx="5888">
                        <c:v>2016-06-15 18:07</c:v>
                      </c:pt>
                      <c:pt idx="5889">
                        <c:v>2016-06-15 18:07</c:v>
                      </c:pt>
                      <c:pt idx="5890">
                        <c:v>2016-06-15 18:07</c:v>
                      </c:pt>
                      <c:pt idx="5891">
                        <c:v>2016-06-15 18:07</c:v>
                      </c:pt>
                      <c:pt idx="5892">
                        <c:v>2016-06-15 18:07</c:v>
                      </c:pt>
                      <c:pt idx="5893">
                        <c:v>2016-06-15 18:07</c:v>
                      </c:pt>
                      <c:pt idx="5894">
                        <c:v>2016-06-15 18:07</c:v>
                      </c:pt>
                      <c:pt idx="5895">
                        <c:v>2016-06-15 18:07</c:v>
                      </c:pt>
                      <c:pt idx="5896">
                        <c:v>2016-06-15 18:07</c:v>
                      </c:pt>
                      <c:pt idx="5897">
                        <c:v>2016-06-15 18:07</c:v>
                      </c:pt>
                      <c:pt idx="5898">
                        <c:v>2016-06-15 18:07</c:v>
                      </c:pt>
                      <c:pt idx="5899">
                        <c:v>2016-06-15 18:07</c:v>
                      </c:pt>
                      <c:pt idx="5900">
                        <c:v>2016-06-15 18:07</c:v>
                      </c:pt>
                      <c:pt idx="5901">
                        <c:v>2016-06-15 18:07</c:v>
                      </c:pt>
                      <c:pt idx="5902">
                        <c:v>2016-06-15 18:07</c:v>
                      </c:pt>
                      <c:pt idx="5903">
                        <c:v>2016-06-15 18:07</c:v>
                      </c:pt>
                      <c:pt idx="5904">
                        <c:v>2016-06-15 18:07</c:v>
                      </c:pt>
                      <c:pt idx="5905">
                        <c:v>2016-06-15 18:07</c:v>
                      </c:pt>
                      <c:pt idx="5906">
                        <c:v>2016-06-15 18:07</c:v>
                      </c:pt>
                      <c:pt idx="5907">
                        <c:v>2016-06-15 18:07</c:v>
                      </c:pt>
                      <c:pt idx="5908">
                        <c:v>2016-06-15 18:07</c:v>
                      </c:pt>
                      <c:pt idx="5909">
                        <c:v>2016-06-15 18:07</c:v>
                      </c:pt>
                      <c:pt idx="5910">
                        <c:v>2016-06-15 18:07</c:v>
                      </c:pt>
                      <c:pt idx="5911">
                        <c:v>2016-06-15 18:07</c:v>
                      </c:pt>
                      <c:pt idx="5912">
                        <c:v>2016-06-15 18:07</c:v>
                      </c:pt>
                      <c:pt idx="5913">
                        <c:v>2016-06-15 18:07</c:v>
                      </c:pt>
                      <c:pt idx="5914">
                        <c:v>2016-06-15 18:07</c:v>
                      </c:pt>
                      <c:pt idx="5915">
                        <c:v>2016-06-15 18:07</c:v>
                      </c:pt>
                      <c:pt idx="5916">
                        <c:v>2016-06-15 18:07</c:v>
                      </c:pt>
                      <c:pt idx="5917">
                        <c:v>2016-06-15 18:07</c:v>
                      </c:pt>
                      <c:pt idx="5918">
                        <c:v>2016-06-15 18:07</c:v>
                      </c:pt>
                      <c:pt idx="5919">
                        <c:v>2016-06-15 18:07</c:v>
                      </c:pt>
                      <c:pt idx="5920">
                        <c:v>2016-06-15 18:07</c:v>
                      </c:pt>
                      <c:pt idx="5921">
                        <c:v>2016-06-15 18:07</c:v>
                      </c:pt>
                      <c:pt idx="5922">
                        <c:v>2016-06-15 18:08</c:v>
                      </c:pt>
                      <c:pt idx="5923">
                        <c:v>2016-06-15 18:08</c:v>
                      </c:pt>
                      <c:pt idx="5924">
                        <c:v>2016-06-15 18:08</c:v>
                      </c:pt>
                      <c:pt idx="5925">
                        <c:v>2016-06-15 18:08</c:v>
                      </c:pt>
                      <c:pt idx="5926">
                        <c:v>2016-06-15 18:08</c:v>
                      </c:pt>
                      <c:pt idx="5927">
                        <c:v>2016-06-15 18:08</c:v>
                      </c:pt>
                      <c:pt idx="5928">
                        <c:v>2016-06-15 18:08</c:v>
                      </c:pt>
                      <c:pt idx="5929">
                        <c:v>2016-06-15 18:08</c:v>
                      </c:pt>
                      <c:pt idx="5930">
                        <c:v>2016-06-15 18:08</c:v>
                      </c:pt>
                      <c:pt idx="5931">
                        <c:v>2016-06-15 18:08</c:v>
                      </c:pt>
                      <c:pt idx="5932">
                        <c:v>2016-06-15 18:08</c:v>
                      </c:pt>
                      <c:pt idx="5933">
                        <c:v>2016-06-15 18:08</c:v>
                      </c:pt>
                      <c:pt idx="5934">
                        <c:v>2016-06-15 18:08</c:v>
                      </c:pt>
                      <c:pt idx="5935">
                        <c:v>2016-06-15 18:08</c:v>
                      </c:pt>
                      <c:pt idx="5936">
                        <c:v>2016-06-15 18:08</c:v>
                      </c:pt>
                      <c:pt idx="5937">
                        <c:v>2016-06-15 18:08</c:v>
                      </c:pt>
                      <c:pt idx="5938">
                        <c:v>2016-06-15 18:08</c:v>
                      </c:pt>
                      <c:pt idx="5939">
                        <c:v>2016-06-15 18:08</c:v>
                      </c:pt>
                      <c:pt idx="5940">
                        <c:v>2016-06-15 18:08</c:v>
                      </c:pt>
                      <c:pt idx="5941">
                        <c:v>2016-06-15 18:08</c:v>
                      </c:pt>
                      <c:pt idx="5942">
                        <c:v>2016-06-15 18:08</c:v>
                      </c:pt>
                      <c:pt idx="5943">
                        <c:v>2016-06-15 18:08</c:v>
                      </c:pt>
                      <c:pt idx="5944">
                        <c:v>2016-06-15 18:08</c:v>
                      </c:pt>
                      <c:pt idx="5945">
                        <c:v>2016-06-15 18:08</c:v>
                      </c:pt>
                      <c:pt idx="5946">
                        <c:v>2016-06-15 18:08</c:v>
                      </c:pt>
                      <c:pt idx="5947">
                        <c:v>2016-06-15 18:08</c:v>
                      </c:pt>
                      <c:pt idx="5948">
                        <c:v>2016-06-15 18:08</c:v>
                      </c:pt>
                      <c:pt idx="5949">
                        <c:v>2016-06-15 18:08</c:v>
                      </c:pt>
                      <c:pt idx="5950">
                        <c:v>2016-06-15 18:08</c:v>
                      </c:pt>
                      <c:pt idx="5951">
                        <c:v>2016-06-15 18:08</c:v>
                      </c:pt>
                      <c:pt idx="5952">
                        <c:v>2016-06-15 18:08</c:v>
                      </c:pt>
                      <c:pt idx="5953">
                        <c:v>2016-06-15 18:08</c:v>
                      </c:pt>
                      <c:pt idx="5954">
                        <c:v>2016-06-15 18:08</c:v>
                      </c:pt>
                      <c:pt idx="5955">
                        <c:v>2016-06-15 18:08</c:v>
                      </c:pt>
                      <c:pt idx="5956">
                        <c:v>2016-06-15 18:08</c:v>
                      </c:pt>
                      <c:pt idx="5957">
                        <c:v>2016-06-15 18:08</c:v>
                      </c:pt>
                      <c:pt idx="5958">
                        <c:v>2016-06-15 18:08</c:v>
                      </c:pt>
                      <c:pt idx="5959">
                        <c:v>2016-06-15 18:08</c:v>
                      </c:pt>
                      <c:pt idx="5960">
                        <c:v>2016-06-15 18:08</c:v>
                      </c:pt>
                      <c:pt idx="5961">
                        <c:v>2016-06-15 18:08</c:v>
                      </c:pt>
                      <c:pt idx="5962">
                        <c:v>2016-06-15 18:08</c:v>
                      </c:pt>
                      <c:pt idx="5963">
                        <c:v>2016-06-15 18:08</c:v>
                      </c:pt>
                      <c:pt idx="5964">
                        <c:v>2016-06-15 18:08</c:v>
                      </c:pt>
                      <c:pt idx="5965">
                        <c:v>2016-06-15 18:08</c:v>
                      </c:pt>
                      <c:pt idx="5966">
                        <c:v>2016-06-15 18:08</c:v>
                      </c:pt>
                      <c:pt idx="5967">
                        <c:v>2016-06-15 18:08</c:v>
                      </c:pt>
                      <c:pt idx="5968">
                        <c:v>2016-06-15 18:08</c:v>
                      </c:pt>
                      <c:pt idx="5969">
                        <c:v>2016-06-15 18:08</c:v>
                      </c:pt>
                      <c:pt idx="5970">
                        <c:v>2016-06-15 18:08</c:v>
                      </c:pt>
                      <c:pt idx="5971">
                        <c:v>2016-06-15 18:08</c:v>
                      </c:pt>
                      <c:pt idx="5972">
                        <c:v>2016-06-15 18:08</c:v>
                      </c:pt>
                      <c:pt idx="5973">
                        <c:v>2016-06-15 18:08</c:v>
                      </c:pt>
                      <c:pt idx="5974">
                        <c:v>2016-06-15 18:08</c:v>
                      </c:pt>
                      <c:pt idx="5975">
                        <c:v>2016-06-15 18:08</c:v>
                      </c:pt>
                      <c:pt idx="5976">
                        <c:v>2016-06-15 18:08</c:v>
                      </c:pt>
                      <c:pt idx="5977">
                        <c:v>2016-06-15 18:08</c:v>
                      </c:pt>
                      <c:pt idx="5978">
                        <c:v>2016-06-15 18:08</c:v>
                      </c:pt>
                      <c:pt idx="5979">
                        <c:v>2016-06-15 18:08</c:v>
                      </c:pt>
                      <c:pt idx="5980">
                        <c:v>2016-06-15 18:09</c:v>
                      </c:pt>
                      <c:pt idx="5981">
                        <c:v>2016-06-15 18:09</c:v>
                      </c:pt>
                      <c:pt idx="5982">
                        <c:v>2016-06-15 18:09</c:v>
                      </c:pt>
                      <c:pt idx="5983">
                        <c:v>2016-06-15 18:09</c:v>
                      </c:pt>
                      <c:pt idx="5984">
                        <c:v>2016-06-15 18:09</c:v>
                      </c:pt>
                      <c:pt idx="5985">
                        <c:v>2016-06-15 18:09</c:v>
                      </c:pt>
                      <c:pt idx="5986">
                        <c:v>2016-06-15 18:09</c:v>
                      </c:pt>
                      <c:pt idx="5987">
                        <c:v>2016-06-15 18:09</c:v>
                      </c:pt>
                      <c:pt idx="5988">
                        <c:v>2016-06-15 18:09</c:v>
                      </c:pt>
                      <c:pt idx="5989">
                        <c:v>2016-06-15 18:09</c:v>
                      </c:pt>
                      <c:pt idx="5990">
                        <c:v>2016-06-15 18:09</c:v>
                      </c:pt>
                      <c:pt idx="5991">
                        <c:v>2016-06-15 18:09</c:v>
                      </c:pt>
                      <c:pt idx="5992">
                        <c:v>2016-06-15 18:09</c:v>
                      </c:pt>
                      <c:pt idx="5993">
                        <c:v>2016-06-15 18:09</c:v>
                      </c:pt>
                      <c:pt idx="5994">
                        <c:v>2016-06-15 18:09</c:v>
                      </c:pt>
                      <c:pt idx="5995">
                        <c:v>2016-06-15 18:09</c:v>
                      </c:pt>
                      <c:pt idx="5996">
                        <c:v>2016-06-15 18:09</c:v>
                      </c:pt>
                      <c:pt idx="5997">
                        <c:v>2016-06-15 18:09</c:v>
                      </c:pt>
                      <c:pt idx="5998">
                        <c:v>2016-06-15 18:09</c:v>
                      </c:pt>
                      <c:pt idx="5999">
                        <c:v>2016-06-15 18:09</c:v>
                      </c:pt>
                      <c:pt idx="6000">
                        <c:v>2016-06-15 18:09</c:v>
                      </c:pt>
                      <c:pt idx="6001">
                        <c:v>2016-06-15 18:09</c:v>
                      </c:pt>
                      <c:pt idx="6002">
                        <c:v>2016-06-15 18:09</c:v>
                      </c:pt>
                      <c:pt idx="6003">
                        <c:v>2016-06-15 18:09</c:v>
                      </c:pt>
                      <c:pt idx="6004">
                        <c:v>2016-06-15 18:09</c:v>
                      </c:pt>
                      <c:pt idx="6005">
                        <c:v>2016-06-15 18:09</c:v>
                      </c:pt>
                      <c:pt idx="6006">
                        <c:v>2016-06-15 18:09</c:v>
                      </c:pt>
                      <c:pt idx="6007">
                        <c:v>2016-06-15 18:09</c:v>
                      </c:pt>
                      <c:pt idx="6008">
                        <c:v>2016-06-15 18:09</c:v>
                      </c:pt>
                      <c:pt idx="6009">
                        <c:v>2016-06-15 18:09</c:v>
                      </c:pt>
                      <c:pt idx="6010">
                        <c:v>2016-06-15 18:09</c:v>
                      </c:pt>
                      <c:pt idx="6011">
                        <c:v>2016-06-15 18:09</c:v>
                      </c:pt>
                      <c:pt idx="6012">
                        <c:v>2016-06-15 18:09</c:v>
                      </c:pt>
                      <c:pt idx="6013">
                        <c:v>2016-06-15 18:09</c:v>
                      </c:pt>
                      <c:pt idx="6014">
                        <c:v>2016-06-15 18:09</c:v>
                      </c:pt>
                      <c:pt idx="6015">
                        <c:v>2016-06-15 18:09</c:v>
                      </c:pt>
                      <c:pt idx="6016">
                        <c:v>2016-06-15 18:09</c:v>
                      </c:pt>
                      <c:pt idx="6017">
                        <c:v>2016-06-15 18:09</c:v>
                      </c:pt>
                      <c:pt idx="6018">
                        <c:v>2016-06-15 18:09</c:v>
                      </c:pt>
                      <c:pt idx="6019">
                        <c:v>2016-06-15 18:09</c:v>
                      </c:pt>
                      <c:pt idx="6020">
                        <c:v>2016-06-15 18:09</c:v>
                      </c:pt>
                      <c:pt idx="6021">
                        <c:v>2016-06-15 18:09</c:v>
                      </c:pt>
                      <c:pt idx="6022">
                        <c:v>2016-06-15 18:09</c:v>
                      </c:pt>
                      <c:pt idx="6023">
                        <c:v>2016-06-15 18:09</c:v>
                      </c:pt>
                      <c:pt idx="6024">
                        <c:v>2016-06-15 18:09</c:v>
                      </c:pt>
                      <c:pt idx="6025">
                        <c:v>2016-06-15 18:09</c:v>
                      </c:pt>
                      <c:pt idx="6026">
                        <c:v>2016-06-15 18:09</c:v>
                      </c:pt>
                      <c:pt idx="6027">
                        <c:v>2016-06-15 18:09</c:v>
                      </c:pt>
                      <c:pt idx="6028">
                        <c:v>2016-06-15 18:09</c:v>
                      </c:pt>
                      <c:pt idx="6029">
                        <c:v>2016-06-15 18:09</c:v>
                      </c:pt>
                      <c:pt idx="6030">
                        <c:v>2016-06-15 18:09</c:v>
                      </c:pt>
                      <c:pt idx="6031">
                        <c:v>2016-06-15 18:09</c:v>
                      </c:pt>
                      <c:pt idx="6032">
                        <c:v>2016-06-15 18:09</c:v>
                      </c:pt>
                      <c:pt idx="6033">
                        <c:v>2016-06-15 18:09</c:v>
                      </c:pt>
                      <c:pt idx="6034">
                        <c:v>2016-06-15 18:09</c:v>
                      </c:pt>
                      <c:pt idx="6035">
                        <c:v>2016-06-15 18:10</c:v>
                      </c:pt>
                      <c:pt idx="6036">
                        <c:v>2016-06-15 18:10</c:v>
                      </c:pt>
                      <c:pt idx="6037">
                        <c:v>2016-06-15 18:10</c:v>
                      </c:pt>
                      <c:pt idx="6038">
                        <c:v>2016-06-15 18:10</c:v>
                      </c:pt>
                      <c:pt idx="6039">
                        <c:v>2016-06-15 18:10</c:v>
                      </c:pt>
                      <c:pt idx="6040">
                        <c:v>2016-06-15 18:10</c:v>
                      </c:pt>
                      <c:pt idx="6041">
                        <c:v>2016-06-15 18:10</c:v>
                      </c:pt>
                      <c:pt idx="6042">
                        <c:v>2016-06-15 18:10</c:v>
                      </c:pt>
                      <c:pt idx="6043">
                        <c:v>2016-06-15 18:10</c:v>
                      </c:pt>
                      <c:pt idx="6044">
                        <c:v>2016-06-15 18:10</c:v>
                      </c:pt>
                      <c:pt idx="6045">
                        <c:v>2016-06-15 18:10</c:v>
                      </c:pt>
                      <c:pt idx="6046">
                        <c:v>2016-06-15 18:10</c:v>
                      </c:pt>
                      <c:pt idx="6047">
                        <c:v>2016-06-15 18:10</c:v>
                      </c:pt>
                      <c:pt idx="6048">
                        <c:v>2016-06-15 18:10</c:v>
                      </c:pt>
                      <c:pt idx="6049">
                        <c:v>2016-06-15 18:10</c:v>
                      </c:pt>
                      <c:pt idx="6050">
                        <c:v>2016-06-15 18:10</c:v>
                      </c:pt>
                      <c:pt idx="6051">
                        <c:v>2016-06-15 18:10</c:v>
                      </c:pt>
                      <c:pt idx="6052">
                        <c:v>2016-06-15 18:10</c:v>
                      </c:pt>
                      <c:pt idx="6053">
                        <c:v>2016-06-15 18:10</c:v>
                      </c:pt>
                      <c:pt idx="6054">
                        <c:v>2016-06-15 18:10</c:v>
                      </c:pt>
                      <c:pt idx="6055">
                        <c:v>2016-06-15 18:10</c:v>
                      </c:pt>
                      <c:pt idx="6056">
                        <c:v>2016-06-15 18:10</c:v>
                      </c:pt>
                      <c:pt idx="6057">
                        <c:v>2016-06-15 18:10</c:v>
                      </c:pt>
                      <c:pt idx="6058">
                        <c:v>2016-06-15 18:10</c:v>
                      </c:pt>
                      <c:pt idx="6059">
                        <c:v>2016-06-15 18:10</c:v>
                      </c:pt>
                      <c:pt idx="6060">
                        <c:v>2016-06-15 18:10</c:v>
                      </c:pt>
                      <c:pt idx="6061">
                        <c:v>2016-06-15 18:10</c:v>
                      </c:pt>
                      <c:pt idx="6062">
                        <c:v>2016-06-15 18:10</c:v>
                      </c:pt>
                      <c:pt idx="6063">
                        <c:v>2016-06-15 18:10</c:v>
                      </c:pt>
                      <c:pt idx="6064">
                        <c:v>2016-06-15 18:10</c:v>
                      </c:pt>
                      <c:pt idx="6065">
                        <c:v>2016-06-15 18:10</c:v>
                      </c:pt>
                      <c:pt idx="6066">
                        <c:v>2016-06-15 18:10</c:v>
                      </c:pt>
                      <c:pt idx="6067">
                        <c:v>2016-06-15 18:10</c:v>
                      </c:pt>
                      <c:pt idx="6068">
                        <c:v>2016-06-15 18:10</c:v>
                      </c:pt>
                      <c:pt idx="6069">
                        <c:v>2016-06-15 18:10</c:v>
                      </c:pt>
                      <c:pt idx="6070">
                        <c:v>2016-06-15 18:10</c:v>
                      </c:pt>
                      <c:pt idx="6071">
                        <c:v>2016-06-15 18:10</c:v>
                      </c:pt>
                      <c:pt idx="6072">
                        <c:v>2016-06-15 18:10</c:v>
                      </c:pt>
                      <c:pt idx="6073">
                        <c:v>2016-06-15 18:10</c:v>
                      </c:pt>
                      <c:pt idx="6074">
                        <c:v>2016-06-15 18:10</c:v>
                      </c:pt>
                      <c:pt idx="6075">
                        <c:v>2016-06-15 18:10</c:v>
                      </c:pt>
                      <c:pt idx="6076">
                        <c:v>2016-06-15 18:10</c:v>
                      </c:pt>
                      <c:pt idx="6077">
                        <c:v>2016-06-15 18:10</c:v>
                      </c:pt>
                      <c:pt idx="6078">
                        <c:v>2016-06-15 18:10</c:v>
                      </c:pt>
                      <c:pt idx="6079">
                        <c:v>2016-06-15 18:10</c:v>
                      </c:pt>
                      <c:pt idx="6080">
                        <c:v>2016-06-15 18:10</c:v>
                      </c:pt>
                      <c:pt idx="6081">
                        <c:v>2016-06-15 18:10</c:v>
                      </c:pt>
                      <c:pt idx="6082">
                        <c:v>2016-06-15 18:10</c:v>
                      </c:pt>
                      <c:pt idx="6083">
                        <c:v>2016-06-15 18:10</c:v>
                      </c:pt>
                      <c:pt idx="6084">
                        <c:v>2016-06-15 18:10</c:v>
                      </c:pt>
                      <c:pt idx="6085">
                        <c:v>2016-06-15 18:10</c:v>
                      </c:pt>
                      <c:pt idx="6086">
                        <c:v>2016-06-15 18:10</c:v>
                      </c:pt>
                      <c:pt idx="6087">
                        <c:v>2016-06-15 18:10</c:v>
                      </c:pt>
                      <c:pt idx="6088">
                        <c:v>2016-06-15 18:10</c:v>
                      </c:pt>
                      <c:pt idx="6089">
                        <c:v>2016-06-15 18:10</c:v>
                      </c:pt>
                      <c:pt idx="6090">
                        <c:v>2016-06-15 18:10</c:v>
                      </c:pt>
                      <c:pt idx="6091">
                        <c:v>2016-06-15 18:10</c:v>
                      </c:pt>
                      <c:pt idx="6092">
                        <c:v>2016-06-15 18:10</c:v>
                      </c:pt>
                      <c:pt idx="6093">
                        <c:v>2016-06-15 18:10</c:v>
                      </c:pt>
                      <c:pt idx="6094">
                        <c:v>2016-06-15 18:11</c:v>
                      </c:pt>
                      <c:pt idx="6095">
                        <c:v>2016-06-15 18:11</c:v>
                      </c:pt>
                      <c:pt idx="6096">
                        <c:v>2016-06-15 18:11</c:v>
                      </c:pt>
                      <c:pt idx="6097">
                        <c:v>2016-06-15 18:11</c:v>
                      </c:pt>
                      <c:pt idx="6098">
                        <c:v>2016-06-15 18:11</c:v>
                      </c:pt>
                      <c:pt idx="6099">
                        <c:v>2016-06-15 18:11</c:v>
                      </c:pt>
                      <c:pt idx="6100">
                        <c:v>2016-06-15 18:11</c:v>
                      </c:pt>
                      <c:pt idx="6101">
                        <c:v>2016-06-15 18:11</c:v>
                      </c:pt>
                      <c:pt idx="6102">
                        <c:v>2016-06-15 18:11</c:v>
                      </c:pt>
                      <c:pt idx="6103">
                        <c:v>2016-06-15 18:11</c:v>
                      </c:pt>
                      <c:pt idx="6104">
                        <c:v>2016-06-15 18:11</c:v>
                      </c:pt>
                      <c:pt idx="6105">
                        <c:v>2016-06-15 18:11</c:v>
                      </c:pt>
                      <c:pt idx="6106">
                        <c:v>2016-06-15 18:11</c:v>
                      </c:pt>
                      <c:pt idx="6107">
                        <c:v>2016-06-15 18:11</c:v>
                      </c:pt>
                      <c:pt idx="6108">
                        <c:v>2016-06-15 18:11</c:v>
                      </c:pt>
                      <c:pt idx="6109">
                        <c:v>2016-06-15 18:11</c:v>
                      </c:pt>
                      <c:pt idx="6110">
                        <c:v>2016-06-15 18:11</c:v>
                      </c:pt>
                      <c:pt idx="6111">
                        <c:v>2016-06-15 18:11</c:v>
                      </c:pt>
                      <c:pt idx="6112">
                        <c:v>2016-06-15 18:11</c:v>
                      </c:pt>
                      <c:pt idx="6113">
                        <c:v>2016-06-15 18:11</c:v>
                      </c:pt>
                      <c:pt idx="6114">
                        <c:v>2016-06-15 18:11</c:v>
                      </c:pt>
                      <c:pt idx="6115">
                        <c:v>2016-06-15 18:11</c:v>
                      </c:pt>
                      <c:pt idx="6116">
                        <c:v>2016-06-15 18:11</c:v>
                      </c:pt>
                      <c:pt idx="6117">
                        <c:v>2016-06-15 18:11</c:v>
                      </c:pt>
                      <c:pt idx="6118">
                        <c:v>2016-06-15 18:11</c:v>
                      </c:pt>
                      <c:pt idx="6119">
                        <c:v>2016-06-15 18:11</c:v>
                      </c:pt>
                      <c:pt idx="6120">
                        <c:v>2016-06-15 18:11</c:v>
                      </c:pt>
                      <c:pt idx="6121">
                        <c:v>2016-06-15 18:11</c:v>
                      </c:pt>
                      <c:pt idx="6122">
                        <c:v>2016-06-15 18:11</c:v>
                      </c:pt>
                      <c:pt idx="6123">
                        <c:v>2016-06-15 18:11</c:v>
                      </c:pt>
                      <c:pt idx="6124">
                        <c:v>2016-06-15 18:11</c:v>
                      </c:pt>
                      <c:pt idx="6125">
                        <c:v>2016-06-15 18:11</c:v>
                      </c:pt>
                      <c:pt idx="6126">
                        <c:v>2016-06-15 18:11</c:v>
                      </c:pt>
                      <c:pt idx="6127">
                        <c:v>2016-06-15 18:11</c:v>
                      </c:pt>
                      <c:pt idx="6128">
                        <c:v>2016-06-15 18:11</c:v>
                      </c:pt>
                      <c:pt idx="6129">
                        <c:v>2016-06-15 18:11</c:v>
                      </c:pt>
                      <c:pt idx="6130">
                        <c:v>2016-06-15 18:11</c:v>
                      </c:pt>
                      <c:pt idx="6131">
                        <c:v>2016-06-15 18:11</c:v>
                      </c:pt>
                      <c:pt idx="6132">
                        <c:v>2016-06-15 18:11</c:v>
                      </c:pt>
                      <c:pt idx="6133">
                        <c:v>2016-06-15 18:11</c:v>
                      </c:pt>
                      <c:pt idx="6134">
                        <c:v>2016-06-15 18:11</c:v>
                      </c:pt>
                      <c:pt idx="6135">
                        <c:v>2016-06-15 18:11</c:v>
                      </c:pt>
                      <c:pt idx="6136">
                        <c:v>2016-06-15 18:11</c:v>
                      </c:pt>
                      <c:pt idx="6137">
                        <c:v>2016-06-15 18:11</c:v>
                      </c:pt>
                      <c:pt idx="6138">
                        <c:v>2016-06-15 18:11</c:v>
                      </c:pt>
                      <c:pt idx="6139">
                        <c:v>2016-06-15 18:11</c:v>
                      </c:pt>
                      <c:pt idx="6140">
                        <c:v>2016-06-15 18:11</c:v>
                      </c:pt>
                      <c:pt idx="6141">
                        <c:v>2016-06-15 18:11</c:v>
                      </c:pt>
                      <c:pt idx="6142">
                        <c:v>2016-06-15 18:11</c:v>
                      </c:pt>
                      <c:pt idx="6143">
                        <c:v>2016-06-15 18:11</c:v>
                      </c:pt>
                      <c:pt idx="6144">
                        <c:v>2016-06-15 18:11</c:v>
                      </c:pt>
                      <c:pt idx="6145">
                        <c:v>2016-06-15 18:11</c:v>
                      </c:pt>
                      <c:pt idx="6146">
                        <c:v>2016-06-15 18:11</c:v>
                      </c:pt>
                      <c:pt idx="6147">
                        <c:v>2016-06-15 18:11</c:v>
                      </c:pt>
                      <c:pt idx="6148">
                        <c:v>2016-06-15 18:11</c:v>
                      </c:pt>
                      <c:pt idx="6149">
                        <c:v>2016-06-15 18:11</c:v>
                      </c:pt>
                      <c:pt idx="6150">
                        <c:v>2016-06-15 18:11</c:v>
                      </c:pt>
                      <c:pt idx="6151">
                        <c:v>2016-06-15 18:12</c:v>
                      </c:pt>
                      <c:pt idx="6152">
                        <c:v>2016-06-15 18:12</c:v>
                      </c:pt>
                      <c:pt idx="6153">
                        <c:v>2016-06-15 18:12</c:v>
                      </c:pt>
                      <c:pt idx="6154">
                        <c:v>2016-06-15 18:12</c:v>
                      </c:pt>
                      <c:pt idx="6155">
                        <c:v>2016-06-15 18:12</c:v>
                      </c:pt>
                      <c:pt idx="6156">
                        <c:v>2016-06-15 18:12</c:v>
                      </c:pt>
                      <c:pt idx="6157">
                        <c:v>2016-06-15 18:12</c:v>
                      </c:pt>
                      <c:pt idx="6158">
                        <c:v>2016-06-15 18:12</c:v>
                      </c:pt>
                      <c:pt idx="6159">
                        <c:v>2016-06-15 18:12</c:v>
                      </c:pt>
                      <c:pt idx="6160">
                        <c:v>2016-06-15 18:12</c:v>
                      </c:pt>
                      <c:pt idx="6161">
                        <c:v>2016-06-15 18:12</c:v>
                      </c:pt>
                      <c:pt idx="6162">
                        <c:v>2016-06-15 18:12</c:v>
                      </c:pt>
                      <c:pt idx="6163">
                        <c:v>2016-06-15 18:12</c:v>
                      </c:pt>
                      <c:pt idx="6164">
                        <c:v>2016-06-15 18:12</c:v>
                      </c:pt>
                      <c:pt idx="6165">
                        <c:v>2016-06-15 18:12</c:v>
                      </c:pt>
                      <c:pt idx="6166">
                        <c:v>2016-06-15 18:12</c:v>
                      </c:pt>
                      <c:pt idx="6167">
                        <c:v>2016-06-15 18:12</c:v>
                      </c:pt>
                      <c:pt idx="6168">
                        <c:v>2016-06-15 18:12</c:v>
                      </c:pt>
                      <c:pt idx="6169">
                        <c:v>2016-06-15 18:12</c:v>
                      </c:pt>
                      <c:pt idx="6170">
                        <c:v>2016-06-15 18:12</c:v>
                      </c:pt>
                      <c:pt idx="6171">
                        <c:v>2016-06-15 18:12</c:v>
                      </c:pt>
                      <c:pt idx="6172">
                        <c:v>2016-06-15 18:12</c:v>
                      </c:pt>
                      <c:pt idx="6173">
                        <c:v>2016-06-15 18:12</c:v>
                      </c:pt>
                      <c:pt idx="6174">
                        <c:v>2016-06-15 18:12</c:v>
                      </c:pt>
                      <c:pt idx="6175">
                        <c:v>2016-06-15 18:12</c:v>
                      </c:pt>
                      <c:pt idx="6176">
                        <c:v>2016-06-15 18:12</c:v>
                      </c:pt>
                      <c:pt idx="6177">
                        <c:v>2016-06-15 18:12</c:v>
                      </c:pt>
                      <c:pt idx="6178">
                        <c:v>2016-06-15 18:12</c:v>
                      </c:pt>
                      <c:pt idx="6179">
                        <c:v>2016-06-15 18:12</c:v>
                      </c:pt>
                      <c:pt idx="6180">
                        <c:v>2016-06-15 18:12</c:v>
                      </c:pt>
                      <c:pt idx="6181">
                        <c:v>2016-06-15 18:12</c:v>
                      </c:pt>
                      <c:pt idx="6182">
                        <c:v>2016-06-15 18:12</c:v>
                      </c:pt>
                      <c:pt idx="6183">
                        <c:v>2016-06-15 18:12</c:v>
                      </c:pt>
                      <c:pt idx="6184">
                        <c:v>2016-06-15 18:12</c:v>
                      </c:pt>
                      <c:pt idx="6185">
                        <c:v>2016-06-15 18:12</c:v>
                      </c:pt>
                      <c:pt idx="6186">
                        <c:v>2016-06-15 18:12</c:v>
                      </c:pt>
                      <c:pt idx="6187">
                        <c:v>2016-06-15 18:12</c:v>
                      </c:pt>
                      <c:pt idx="6188">
                        <c:v>2016-06-15 18:12</c:v>
                      </c:pt>
                      <c:pt idx="6189">
                        <c:v>2016-06-15 18:12</c:v>
                      </c:pt>
                      <c:pt idx="6190">
                        <c:v>2016-06-15 18:12</c:v>
                      </c:pt>
                      <c:pt idx="6191">
                        <c:v>2016-06-15 18:12</c:v>
                      </c:pt>
                      <c:pt idx="6192">
                        <c:v>2016-06-15 18:12</c:v>
                      </c:pt>
                      <c:pt idx="6193">
                        <c:v>2016-06-15 18:12</c:v>
                      </c:pt>
                      <c:pt idx="6194">
                        <c:v>2016-06-15 18:12</c:v>
                      </c:pt>
                      <c:pt idx="6195">
                        <c:v>2016-06-15 18:12</c:v>
                      </c:pt>
                      <c:pt idx="6196">
                        <c:v>2016-06-15 18:12</c:v>
                      </c:pt>
                      <c:pt idx="6197">
                        <c:v>2016-06-15 18:12</c:v>
                      </c:pt>
                      <c:pt idx="6198">
                        <c:v>2016-06-15 18:12</c:v>
                      </c:pt>
                      <c:pt idx="6199">
                        <c:v>2016-06-15 18:12</c:v>
                      </c:pt>
                      <c:pt idx="6200">
                        <c:v>2016-06-15 18:12</c:v>
                      </c:pt>
                      <c:pt idx="6201">
                        <c:v>2016-06-15 18:12</c:v>
                      </c:pt>
                      <c:pt idx="6202">
                        <c:v>2016-06-15 18:12</c:v>
                      </c:pt>
                      <c:pt idx="6203">
                        <c:v>2016-06-15 18:12</c:v>
                      </c:pt>
                      <c:pt idx="6204">
                        <c:v>2016-06-15 18:12</c:v>
                      </c:pt>
                      <c:pt idx="6205">
                        <c:v>2016-06-15 18:12</c:v>
                      </c:pt>
                      <c:pt idx="6206">
                        <c:v>2016-06-15 18:12</c:v>
                      </c:pt>
                      <c:pt idx="6207">
                        <c:v>2016-06-15 18:12</c:v>
                      </c:pt>
                      <c:pt idx="6208">
                        <c:v>2016-06-15 18:12</c:v>
                      </c:pt>
                      <c:pt idx="6209">
                        <c:v>2016-06-15 18:13</c:v>
                      </c:pt>
                      <c:pt idx="6210">
                        <c:v>2016-06-15 18:13</c:v>
                      </c:pt>
                      <c:pt idx="6211">
                        <c:v>2016-06-15 18:13</c:v>
                      </c:pt>
                      <c:pt idx="6212">
                        <c:v>2016-06-15 18:13</c:v>
                      </c:pt>
                      <c:pt idx="6213">
                        <c:v>2016-06-15 18:13</c:v>
                      </c:pt>
                      <c:pt idx="6214">
                        <c:v>2016-06-15 18:13</c:v>
                      </c:pt>
                      <c:pt idx="6215">
                        <c:v>2016-06-15 18:13</c:v>
                      </c:pt>
                      <c:pt idx="6216">
                        <c:v>2016-06-15 18:13</c:v>
                      </c:pt>
                      <c:pt idx="6217">
                        <c:v>2016-06-15 18:13</c:v>
                      </c:pt>
                      <c:pt idx="6218">
                        <c:v>2016-06-15 18:13</c:v>
                      </c:pt>
                      <c:pt idx="6219">
                        <c:v>2016-06-15 18:13</c:v>
                      </c:pt>
                      <c:pt idx="6220">
                        <c:v>2016-06-15 18:13</c:v>
                      </c:pt>
                      <c:pt idx="6221">
                        <c:v>2016-06-15 18:13</c:v>
                      </c:pt>
                      <c:pt idx="6222">
                        <c:v>2016-06-15 18:13</c:v>
                      </c:pt>
                      <c:pt idx="6223">
                        <c:v>2016-06-15 18:13</c:v>
                      </c:pt>
                      <c:pt idx="6224">
                        <c:v>2016-06-15 18:13</c:v>
                      </c:pt>
                      <c:pt idx="6225">
                        <c:v>2016-06-15 18:13</c:v>
                      </c:pt>
                      <c:pt idx="6226">
                        <c:v>2016-06-15 18:13</c:v>
                      </c:pt>
                      <c:pt idx="6227">
                        <c:v>2016-06-15 18:13</c:v>
                      </c:pt>
                      <c:pt idx="6228">
                        <c:v>2016-06-15 18:13</c:v>
                      </c:pt>
                      <c:pt idx="6229">
                        <c:v>2016-06-15 18:13</c:v>
                      </c:pt>
                      <c:pt idx="6230">
                        <c:v>2016-06-15 18:13</c:v>
                      </c:pt>
                      <c:pt idx="6231">
                        <c:v>2016-06-15 18:13</c:v>
                      </c:pt>
                      <c:pt idx="6232">
                        <c:v>2016-06-15 18:13</c:v>
                      </c:pt>
                      <c:pt idx="6233">
                        <c:v>2016-06-15 18:13</c:v>
                      </c:pt>
                      <c:pt idx="6234">
                        <c:v>2016-06-15 18:13</c:v>
                      </c:pt>
                      <c:pt idx="6235">
                        <c:v>2016-06-15 18:13</c:v>
                      </c:pt>
                      <c:pt idx="6236">
                        <c:v>2016-06-15 18:13</c:v>
                      </c:pt>
                      <c:pt idx="6237">
                        <c:v>2016-06-15 18:13</c:v>
                      </c:pt>
                      <c:pt idx="6238">
                        <c:v>2016-06-15 18:13</c:v>
                      </c:pt>
                      <c:pt idx="6239">
                        <c:v>2016-06-15 18:13</c:v>
                      </c:pt>
                      <c:pt idx="6240">
                        <c:v>2016-06-15 18:13</c:v>
                      </c:pt>
                      <c:pt idx="6241">
                        <c:v>2016-06-15 18:13</c:v>
                      </c:pt>
                      <c:pt idx="6242">
                        <c:v>2016-06-15 18:13</c:v>
                      </c:pt>
                      <c:pt idx="6243">
                        <c:v>2016-06-15 18:13</c:v>
                      </c:pt>
                      <c:pt idx="6244">
                        <c:v>2016-06-15 18:13</c:v>
                      </c:pt>
                      <c:pt idx="6245">
                        <c:v>2016-06-15 18:13</c:v>
                      </c:pt>
                      <c:pt idx="6246">
                        <c:v>2016-06-15 18:13</c:v>
                      </c:pt>
                      <c:pt idx="6247">
                        <c:v>2016-06-15 18:13</c:v>
                      </c:pt>
                      <c:pt idx="6248">
                        <c:v>2016-06-15 18:13</c:v>
                      </c:pt>
                      <c:pt idx="6249">
                        <c:v>2016-06-15 18:13</c:v>
                      </c:pt>
                      <c:pt idx="6250">
                        <c:v>2016-06-15 18:13</c:v>
                      </c:pt>
                      <c:pt idx="6251">
                        <c:v>2016-06-15 18:13</c:v>
                      </c:pt>
                      <c:pt idx="6252">
                        <c:v>2016-06-15 18:13</c:v>
                      </c:pt>
                      <c:pt idx="6253">
                        <c:v>2016-06-15 18:13</c:v>
                      </c:pt>
                      <c:pt idx="6254">
                        <c:v>2016-06-15 18:13</c:v>
                      </c:pt>
                      <c:pt idx="6255">
                        <c:v>2016-06-15 18:13</c:v>
                      </c:pt>
                      <c:pt idx="6256">
                        <c:v>2016-06-15 18:13</c:v>
                      </c:pt>
                      <c:pt idx="6257">
                        <c:v>2016-06-15 18:13</c:v>
                      </c:pt>
                      <c:pt idx="6258">
                        <c:v>2016-06-15 18:13</c:v>
                      </c:pt>
                      <c:pt idx="6259">
                        <c:v>2016-06-15 18:13</c:v>
                      </c:pt>
                      <c:pt idx="6260">
                        <c:v>2016-06-15 18:13</c:v>
                      </c:pt>
                      <c:pt idx="6261">
                        <c:v>2016-06-15 18:13</c:v>
                      </c:pt>
                      <c:pt idx="6262">
                        <c:v>2016-06-15 18:13</c:v>
                      </c:pt>
                      <c:pt idx="6263">
                        <c:v>2016-06-15 18:13</c:v>
                      </c:pt>
                      <c:pt idx="6264">
                        <c:v>2016-06-15 18:13</c:v>
                      </c:pt>
                      <c:pt idx="6265">
                        <c:v>2016-06-15 18:13</c:v>
                      </c:pt>
                      <c:pt idx="6266">
                        <c:v>2016-06-15 18:13</c:v>
                      </c:pt>
                      <c:pt idx="6267">
                        <c:v>2016-06-15 18:14</c:v>
                      </c:pt>
                      <c:pt idx="6268">
                        <c:v>2016-06-15 18:14</c:v>
                      </c:pt>
                      <c:pt idx="6269">
                        <c:v>2016-06-15 18:14</c:v>
                      </c:pt>
                      <c:pt idx="6270">
                        <c:v>2016-06-15 18:14</c:v>
                      </c:pt>
                      <c:pt idx="6271">
                        <c:v>2016-06-15 18:14</c:v>
                      </c:pt>
                      <c:pt idx="6272">
                        <c:v>2016-06-15 18:14</c:v>
                      </c:pt>
                      <c:pt idx="6273">
                        <c:v>2016-06-15 18:14</c:v>
                      </c:pt>
                      <c:pt idx="6274">
                        <c:v>2016-06-15 18:14</c:v>
                      </c:pt>
                      <c:pt idx="6275">
                        <c:v>2016-06-15 18:14</c:v>
                      </c:pt>
                      <c:pt idx="6276">
                        <c:v>2016-06-15 18:14</c:v>
                      </c:pt>
                      <c:pt idx="6277">
                        <c:v>2016-06-15 18:14</c:v>
                      </c:pt>
                      <c:pt idx="6278">
                        <c:v>2016-06-15 18:14</c:v>
                      </c:pt>
                      <c:pt idx="6279">
                        <c:v>2016-06-15 18:14</c:v>
                      </c:pt>
                      <c:pt idx="6280">
                        <c:v>2016-06-15 18:14</c:v>
                      </c:pt>
                      <c:pt idx="6281">
                        <c:v>2016-06-15 18:14</c:v>
                      </c:pt>
                      <c:pt idx="6282">
                        <c:v>2016-06-15 18:14</c:v>
                      </c:pt>
                      <c:pt idx="6283">
                        <c:v>2016-06-15 18:14</c:v>
                      </c:pt>
                      <c:pt idx="6284">
                        <c:v>2016-06-15 18:14</c:v>
                      </c:pt>
                      <c:pt idx="6285">
                        <c:v>2016-06-15 18:14</c:v>
                      </c:pt>
                      <c:pt idx="6286">
                        <c:v>2016-06-15 18:14</c:v>
                      </c:pt>
                      <c:pt idx="6287">
                        <c:v>2016-06-15 18:14</c:v>
                      </c:pt>
                      <c:pt idx="6288">
                        <c:v>2016-06-15 18:14</c:v>
                      </c:pt>
                      <c:pt idx="6289">
                        <c:v>2016-06-15 18:14</c:v>
                      </c:pt>
                      <c:pt idx="6290">
                        <c:v>2016-06-15 18:14</c:v>
                      </c:pt>
                      <c:pt idx="6291">
                        <c:v>2016-06-15 18:14</c:v>
                      </c:pt>
                      <c:pt idx="6292">
                        <c:v>2016-06-15 18:14</c:v>
                      </c:pt>
                      <c:pt idx="6293">
                        <c:v>2016-06-15 18:14</c:v>
                      </c:pt>
                      <c:pt idx="6294">
                        <c:v>2016-06-15 18:14</c:v>
                      </c:pt>
                      <c:pt idx="6295">
                        <c:v>2016-06-15 18:14</c:v>
                      </c:pt>
                      <c:pt idx="6296">
                        <c:v>2016-06-15 18:14</c:v>
                      </c:pt>
                      <c:pt idx="6297">
                        <c:v>2016-06-15 18:14</c:v>
                      </c:pt>
                      <c:pt idx="6298">
                        <c:v>2016-06-15 18:14</c:v>
                      </c:pt>
                      <c:pt idx="6299">
                        <c:v>2016-06-15 18:14</c:v>
                      </c:pt>
                      <c:pt idx="6300">
                        <c:v>2016-06-15 18:14</c:v>
                      </c:pt>
                      <c:pt idx="6301">
                        <c:v>2016-06-15 18:14</c:v>
                      </c:pt>
                      <c:pt idx="6302">
                        <c:v>2016-06-15 18:14</c:v>
                      </c:pt>
                      <c:pt idx="6303">
                        <c:v>2016-06-15 18:14</c:v>
                      </c:pt>
                      <c:pt idx="6304">
                        <c:v>2016-06-15 18:14</c:v>
                      </c:pt>
                      <c:pt idx="6305">
                        <c:v>2016-06-15 18:14</c:v>
                      </c:pt>
                      <c:pt idx="6306">
                        <c:v>2016-06-15 18:14</c:v>
                      </c:pt>
                      <c:pt idx="6307">
                        <c:v>2016-06-15 18:14</c:v>
                      </c:pt>
                      <c:pt idx="6308">
                        <c:v>2016-06-15 18:14</c:v>
                      </c:pt>
                      <c:pt idx="6309">
                        <c:v>2016-06-15 18:14</c:v>
                      </c:pt>
                      <c:pt idx="6310">
                        <c:v>2016-06-15 18:14</c:v>
                      </c:pt>
                      <c:pt idx="6311">
                        <c:v>2016-06-15 18:14</c:v>
                      </c:pt>
                      <c:pt idx="6312">
                        <c:v>2016-06-15 18:14</c:v>
                      </c:pt>
                      <c:pt idx="6313">
                        <c:v>2016-06-15 18:14</c:v>
                      </c:pt>
                      <c:pt idx="6314">
                        <c:v>2016-06-15 18:14</c:v>
                      </c:pt>
                      <c:pt idx="6315">
                        <c:v>2016-06-15 18:14</c:v>
                      </c:pt>
                      <c:pt idx="6316">
                        <c:v>2016-06-15 18:14</c:v>
                      </c:pt>
                      <c:pt idx="6317">
                        <c:v>2016-06-15 18:14</c:v>
                      </c:pt>
                      <c:pt idx="6318">
                        <c:v>2016-06-15 18:14</c:v>
                      </c:pt>
                      <c:pt idx="6319">
                        <c:v>2016-06-15 18:14</c:v>
                      </c:pt>
                      <c:pt idx="6320">
                        <c:v>2016-06-15 18:14</c:v>
                      </c:pt>
                      <c:pt idx="6321">
                        <c:v>2016-06-15 18:14</c:v>
                      </c:pt>
                      <c:pt idx="6322">
                        <c:v>2016-06-15 18:14</c:v>
                      </c:pt>
                      <c:pt idx="6323">
                        <c:v>2016-06-15 18:14</c:v>
                      </c:pt>
                      <c:pt idx="6324">
                        <c:v>2016-06-15 18:14</c:v>
                      </c:pt>
                      <c:pt idx="6325">
                        <c:v>2016-06-15 18:14</c:v>
                      </c:pt>
                      <c:pt idx="6326">
                        <c:v>2016-06-15 18:15</c:v>
                      </c:pt>
                      <c:pt idx="6327">
                        <c:v>2016-06-15 18:15</c:v>
                      </c:pt>
                      <c:pt idx="6328">
                        <c:v>2016-06-15 18:15</c:v>
                      </c:pt>
                      <c:pt idx="6329">
                        <c:v>2016-06-15 18:15</c:v>
                      </c:pt>
                      <c:pt idx="6330">
                        <c:v>2016-06-15 18:15</c:v>
                      </c:pt>
                      <c:pt idx="6331">
                        <c:v>2016-06-15 18:15</c:v>
                      </c:pt>
                      <c:pt idx="6332">
                        <c:v>2016-06-15 18:15</c:v>
                      </c:pt>
                      <c:pt idx="6333">
                        <c:v>2016-06-15 18:15</c:v>
                      </c:pt>
                      <c:pt idx="6334">
                        <c:v>2016-06-15 18:15</c:v>
                      </c:pt>
                      <c:pt idx="6335">
                        <c:v>2016-06-15 18:15</c:v>
                      </c:pt>
                      <c:pt idx="6336">
                        <c:v>2016-06-15 18:15</c:v>
                      </c:pt>
                      <c:pt idx="6337">
                        <c:v>2016-06-15 18:15</c:v>
                      </c:pt>
                      <c:pt idx="6338">
                        <c:v>2016-06-15 18:15</c:v>
                      </c:pt>
                      <c:pt idx="6339">
                        <c:v>2016-06-15 18:15</c:v>
                      </c:pt>
                      <c:pt idx="6340">
                        <c:v>2016-06-15 18:15</c:v>
                      </c:pt>
                      <c:pt idx="6341">
                        <c:v>2016-06-15 18:15</c:v>
                      </c:pt>
                      <c:pt idx="6342">
                        <c:v>2016-06-15 18:15</c:v>
                      </c:pt>
                      <c:pt idx="6343">
                        <c:v>2016-06-15 18:15</c:v>
                      </c:pt>
                      <c:pt idx="6344">
                        <c:v>2016-06-15 18:15</c:v>
                      </c:pt>
                      <c:pt idx="6345">
                        <c:v>2016-06-15 18:15</c:v>
                      </c:pt>
                      <c:pt idx="6346">
                        <c:v>2016-06-15 18:15</c:v>
                      </c:pt>
                      <c:pt idx="6347">
                        <c:v>2016-06-15 18:15</c:v>
                      </c:pt>
                      <c:pt idx="6348">
                        <c:v>2016-06-15 18:15</c:v>
                      </c:pt>
                      <c:pt idx="6349">
                        <c:v>2016-06-15 18:15</c:v>
                      </c:pt>
                      <c:pt idx="6350">
                        <c:v>2016-06-15 18:15</c:v>
                      </c:pt>
                      <c:pt idx="6351">
                        <c:v>2016-06-15 18:15</c:v>
                      </c:pt>
                      <c:pt idx="6352">
                        <c:v>2016-06-15 18:15</c:v>
                      </c:pt>
                      <c:pt idx="6353">
                        <c:v>2016-06-15 18:15</c:v>
                      </c:pt>
                      <c:pt idx="6354">
                        <c:v>2016-06-15 18:15</c:v>
                      </c:pt>
                      <c:pt idx="6355">
                        <c:v>2016-06-15 18:15</c:v>
                      </c:pt>
                      <c:pt idx="6356">
                        <c:v>2016-06-15 18:15</c:v>
                      </c:pt>
                      <c:pt idx="6357">
                        <c:v>2016-06-15 18:15</c:v>
                      </c:pt>
                      <c:pt idx="6358">
                        <c:v>2016-06-15 18:15</c:v>
                      </c:pt>
                      <c:pt idx="6359">
                        <c:v>2016-06-15 18:15</c:v>
                      </c:pt>
                      <c:pt idx="6360">
                        <c:v>2016-06-15 18:15</c:v>
                      </c:pt>
                      <c:pt idx="6361">
                        <c:v>2016-06-15 18:15</c:v>
                      </c:pt>
                      <c:pt idx="6362">
                        <c:v>2016-06-15 18:15</c:v>
                      </c:pt>
                      <c:pt idx="6363">
                        <c:v>2016-06-15 18:15</c:v>
                      </c:pt>
                      <c:pt idx="6364">
                        <c:v>2016-06-15 18:15</c:v>
                      </c:pt>
                      <c:pt idx="6365">
                        <c:v>2016-06-15 18:15</c:v>
                      </c:pt>
                      <c:pt idx="6366">
                        <c:v>2016-06-15 18:15</c:v>
                      </c:pt>
                      <c:pt idx="6367">
                        <c:v>2016-06-15 18:15</c:v>
                      </c:pt>
                      <c:pt idx="6368">
                        <c:v>2016-06-15 18:15</c:v>
                      </c:pt>
                      <c:pt idx="6369">
                        <c:v>2016-06-15 18:15</c:v>
                      </c:pt>
                      <c:pt idx="6370">
                        <c:v>2016-06-15 18:15</c:v>
                      </c:pt>
                      <c:pt idx="6371">
                        <c:v>2016-06-15 18:15</c:v>
                      </c:pt>
                      <c:pt idx="6372">
                        <c:v>2016-06-15 18:15</c:v>
                      </c:pt>
                      <c:pt idx="6373">
                        <c:v>2016-06-15 18:15</c:v>
                      </c:pt>
                      <c:pt idx="6374">
                        <c:v>2016-06-15 18:15</c:v>
                      </c:pt>
                      <c:pt idx="6375">
                        <c:v>2016-06-15 18:15</c:v>
                      </c:pt>
                      <c:pt idx="6376">
                        <c:v>2016-06-15 18:15</c:v>
                      </c:pt>
                      <c:pt idx="6377">
                        <c:v>2016-06-15 18:15</c:v>
                      </c:pt>
                      <c:pt idx="6378">
                        <c:v>2016-06-15 18:15</c:v>
                      </c:pt>
                      <c:pt idx="6379">
                        <c:v>2016-06-15 18:15</c:v>
                      </c:pt>
                      <c:pt idx="6380">
                        <c:v>2016-06-15 18:15</c:v>
                      </c:pt>
                      <c:pt idx="6381">
                        <c:v>2016-06-15 18:16</c:v>
                      </c:pt>
                      <c:pt idx="6382">
                        <c:v>2016-06-15 18:16</c:v>
                      </c:pt>
                      <c:pt idx="6383">
                        <c:v>2016-06-15 18:16</c:v>
                      </c:pt>
                      <c:pt idx="6384">
                        <c:v>2016-06-15 18:16</c:v>
                      </c:pt>
                      <c:pt idx="6385">
                        <c:v>2016-06-15 18:16</c:v>
                      </c:pt>
                      <c:pt idx="6386">
                        <c:v>2016-06-15 18:16</c:v>
                      </c:pt>
                      <c:pt idx="6387">
                        <c:v>2016-06-15 18:16</c:v>
                      </c:pt>
                      <c:pt idx="6388">
                        <c:v>2016-06-15 18:16</c:v>
                      </c:pt>
                      <c:pt idx="6389">
                        <c:v>2016-06-15 18:16</c:v>
                      </c:pt>
                      <c:pt idx="6390">
                        <c:v>2016-06-15 18:16</c:v>
                      </c:pt>
                      <c:pt idx="6391">
                        <c:v>2016-06-15 18:16</c:v>
                      </c:pt>
                      <c:pt idx="6392">
                        <c:v>2016-06-15 18:16</c:v>
                      </c:pt>
                      <c:pt idx="6393">
                        <c:v>2016-06-15 18:16</c:v>
                      </c:pt>
                      <c:pt idx="6394">
                        <c:v>2016-06-15 18:16</c:v>
                      </c:pt>
                      <c:pt idx="6395">
                        <c:v>2016-06-15 18:16</c:v>
                      </c:pt>
                      <c:pt idx="6396">
                        <c:v>2016-06-15 18:16</c:v>
                      </c:pt>
                      <c:pt idx="6397">
                        <c:v>2016-06-15 18:16</c:v>
                      </c:pt>
                      <c:pt idx="6398">
                        <c:v>2016-06-15 18:16</c:v>
                      </c:pt>
                      <c:pt idx="6399">
                        <c:v>2016-06-15 18:16</c:v>
                      </c:pt>
                      <c:pt idx="6400">
                        <c:v>2016-06-15 18:16</c:v>
                      </c:pt>
                      <c:pt idx="6401">
                        <c:v>2016-06-15 18:16</c:v>
                      </c:pt>
                      <c:pt idx="6402">
                        <c:v>2016-06-15 18:16</c:v>
                      </c:pt>
                      <c:pt idx="6403">
                        <c:v>2016-06-15 18:16</c:v>
                      </c:pt>
                      <c:pt idx="6404">
                        <c:v>2016-06-15 18:16</c:v>
                      </c:pt>
                      <c:pt idx="6405">
                        <c:v>2016-06-15 18:16</c:v>
                      </c:pt>
                      <c:pt idx="6406">
                        <c:v>2016-06-15 18:16</c:v>
                      </c:pt>
                      <c:pt idx="6407">
                        <c:v>2016-06-15 18:16</c:v>
                      </c:pt>
                      <c:pt idx="6408">
                        <c:v>2016-06-15 18:16</c:v>
                      </c:pt>
                      <c:pt idx="6409">
                        <c:v>2016-06-15 18:16</c:v>
                      </c:pt>
                      <c:pt idx="6410">
                        <c:v>2016-06-15 18:16</c:v>
                      </c:pt>
                      <c:pt idx="6411">
                        <c:v>2016-06-15 18:16</c:v>
                      </c:pt>
                      <c:pt idx="6412">
                        <c:v>2016-06-15 18:16</c:v>
                      </c:pt>
                      <c:pt idx="6413">
                        <c:v>2016-06-15 18:16</c:v>
                      </c:pt>
                      <c:pt idx="6414">
                        <c:v>2016-06-15 18:16</c:v>
                      </c:pt>
                      <c:pt idx="6415">
                        <c:v>2016-06-15 18:16</c:v>
                      </c:pt>
                      <c:pt idx="6416">
                        <c:v>2016-06-15 18:16</c:v>
                      </c:pt>
                      <c:pt idx="6417">
                        <c:v>2016-06-15 18:16</c:v>
                      </c:pt>
                      <c:pt idx="6418">
                        <c:v>2016-06-15 18:16</c:v>
                      </c:pt>
                      <c:pt idx="6419">
                        <c:v>2016-06-15 18:16</c:v>
                      </c:pt>
                      <c:pt idx="6420">
                        <c:v>2016-06-15 18:16</c:v>
                      </c:pt>
                      <c:pt idx="6421">
                        <c:v>2016-06-15 18:16</c:v>
                      </c:pt>
                      <c:pt idx="6422">
                        <c:v>2016-06-15 18:16</c:v>
                      </c:pt>
                      <c:pt idx="6423">
                        <c:v>2016-06-15 18:16</c:v>
                      </c:pt>
                      <c:pt idx="6424">
                        <c:v>2016-06-15 18:16</c:v>
                      </c:pt>
                      <c:pt idx="6425">
                        <c:v>2016-06-15 18:16</c:v>
                      </c:pt>
                      <c:pt idx="6426">
                        <c:v>2016-06-15 18:16</c:v>
                      </c:pt>
                      <c:pt idx="6427">
                        <c:v>2016-06-15 18:16</c:v>
                      </c:pt>
                      <c:pt idx="6428">
                        <c:v>2016-06-15 18:16</c:v>
                      </c:pt>
                      <c:pt idx="6429">
                        <c:v>2016-06-15 18:16</c:v>
                      </c:pt>
                      <c:pt idx="6430">
                        <c:v>2016-06-15 18:16</c:v>
                      </c:pt>
                      <c:pt idx="6431">
                        <c:v>2016-06-15 18:16</c:v>
                      </c:pt>
                      <c:pt idx="6432">
                        <c:v>2016-06-15 18:16</c:v>
                      </c:pt>
                      <c:pt idx="6433">
                        <c:v>2016-06-15 18:16</c:v>
                      </c:pt>
                      <c:pt idx="6434">
                        <c:v>2016-06-15 18:16</c:v>
                      </c:pt>
                      <c:pt idx="6435">
                        <c:v>2016-06-15 18:16</c:v>
                      </c:pt>
                      <c:pt idx="6436">
                        <c:v>2016-06-15 18:17</c:v>
                      </c:pt>
                      <c:pt idx="6437">
                        <c:v>2016-06-15 18:17</c:v>
                      </c:pt>
                      <c:pt idx="6438">
                        <c:v>2016-06-15 18:17</c:v>
                      </c:pt>
                      <c:pt idx="6439">
                        <c:v>2016-06-15 18:17</c:v>
                      </c:pt>
                      <c:pt idx="6440">
                        <c:v>2016-06-15 18:17</c:v>
                      </c:pt>
                      <c:pt idx="6441">
                        <c:v>2016-06-15 18:17</c:v>
                      </c:pt>
                      <c:pt idx="6442">
                        <c:v>2016-06-15 18:17</c:v>
                      </c:pt>
                      <c:pt idx="6443">
                        <c:v>2016-06-15 18:17</c:v>
                      </c:pt>
                      <c:pt idx="6444">
                        <c:v>2016-06-15 18:17</c:v>
                      </c:pt>
                      <c:pt idx="6445">
                        <c:v>2016-06-15 18:17</c:v>
                      </c:pt>
                      <c:pt idx="6446">
                        <c:v>2016-06-15 18:17</c:v>
                      </c:pt>
                      <c:pt idx="6447">
                        <c:v>2016-06-15 18:17</c:v>
                      </c:pt>
                      <c:pt idx="6448">
                        <c:v>2016-06-15 18:17</c:v>
                      </c:pt>
                      <c:pt idx="6449">
                        <c:v>2016-06-15 18:17</c:v>
                      </c:pt>
                      <c:pt idx="6450">
                        <c:v>2016-06-15 18:17</c:v>
                      </c:pt>
                      <c:pt idx="6451">
                        <c:v>2016-06-15 18:17</c:v>
                      </c:pt>
                      <c:pt idx="6452">
                        <c:v>2016-06-15 18:17</c:v>
                      </c:pt>
                      <c:pt idx="6453">
                        <c:v>2016-06-15 18:17</c:v>
                      </c:pt>
                      <c:pt idx="6454">
                        <c:v>2016-06-15 18:17</c:v>
                      </c:pt>
                      <c:pt idx="6455">
                        <c:v>2016-06-15 18:17</c:v>
                      </c:pt>
                      <c:pt idx="6456">
                        <c:v>2016-06-15 18:17</c:v>
                      </c:pt>
                      <c:pt idx="6457">
                        <c:v>2016-06-15 18:17</c:v>
                      </c:pt>
                      <c:pt idx="6458">
                        <c:v>2016-06-15 18:17</c:v>
                      </c:pt>
                      <c:pt idx="6459">
                        <c:v>2016-06-15 18:17</c:v>
                      </c:pt>
                      <c:pt idx="6460">
                        <c:v>2016-06-15 18:17</c:v>
                      </c:pt>
                      <c:pt idx="6461">
                        <c:v>2016-06-15 18:17</c:v>
                      </c:pt>
                      <c:pt idx="6462">
                        <c:v>2016-06-15 18:17</c:v>
                      </c:pt>
                      <c:pt idx="6463">
                        <c:v>2016-06-15 18:17</c:v>
                      </c:pt>
                      <c:pt idx="6464">
                        <c:v>2016-06-15 18:17</c:v>
                      </c:pt>
                      <c:pt idx="6465">
                        <c:v>2016-06-15 18:17</c:v>
                      </c:pt>
                      <c:pt idx="6466">
                        <c:v>2016-06-15 18:17</c:v>
                      </c:pt>
                      <c:pt idx="6467">
                        <c:v>2016-06-15 18:17</c:v>
                      </c:pt>
                      <c:pt idx="6468">
                        <c:v>2016-06-15 18:17</c:v>
                      </c:pt>
                      <c:pt idx="6469">
                        <c:v>2016-06-15 18:17</c:v>
                      </c:pt>
                      <c:pt idx="6470">
                        <c:v>2016-06-15 18:17</c:v>
                      </c:pt>
                      <c:pt idx="6471">
                        <c:v>2016-06-15 18:17</c:v>
                      </c:pt>
                      <c:pt idx="6472">
                        <c:v>2016-06-15 18:17</c:v>
                      </c:pt>
                      <c:pt idx="6473">
                        <c:v>2016-06-15 18:17</c:v>
                      </c:pt>
                      <c:pt idx="6474">
                        <c:v>2016-06-15 18:17</c:v>
                      </c:pt>
                      <c:pt idx="6475">
                        <c:v>2016-06-15 18:17</c:v>
                      </c:pt>
                      <c:pt idx="6476">
                        <c:v>2016-06-15 18:17</c:v>
                      </c:pt>
                      <c:pt idx="6477">
                        <c:v>2016-06-15 18:17</c:v>
                      </c:pt>
                      <c:pt idx="6478">
                        <c:v>2016-06-15 18:17</c:v>
                      </c:pt>
                      <c:pt idx="6479">
                        <c:v>2016-06-15 18:17</c:v>
                      </c:pt>
                      <c:pt idx="6480">
                        <c:v>2016-06-15 18:17</c:v>
                      </c:pt>
                      <c:pt idx="6481">
                        <c:v>2016-06-15 18:17</c:v>
                      </c:pt>
                      <c:pt idx="6482">
                        <c:v>2016-06-15 18:17</c:v>
                      </c:pt>
                      <c:pt idx="6483">
                        <c:v>2016-06-15 18:17</c:v>
                      </c:pt>
                      <c:pt idx="6484">
                        <c:v>2016-06-15 18:17</c:v>
                      </c:pt>
                      <c:pt idx="6485">
                        <c:v>2016-06-15 18:17</c:v>
                      </c:pt>
                      <c:pt idx="6486">
                        <c:v>2016-06-15 18:17</c:v>
                      </c:pt>
                      <c:pt idx="6487">
                        <c:v>2016-06-15 18:17</c:v>
                      </c:pt>
                      <c:pt idx="6488">
                        <c:v>2016-06-15 18:17</c:v>
                      </c:pt>
                      <c:pt idx="6489">
                        <c:v>2016-06-15 18:17</c:v>
                      </c:pt>
                      <c:pt idx="6490">
                        <c:v>2016-06-15 18:17</c:v>
                      </c:pt>
                      <c:pt idx="6491">
                        <c:v>2016-06-15 18:17</c:v>
                      </c:pt>
                      <c:pt idx="6492">
                        <c:v>2016-06-15 18:18</c:v>
                      </c:pt>
                      <c:pt idx="6493">
                        <c:v>2016-06-15 18:18</c:v>
                      </c:pt>
                      <c:pt idx="6494">
                        <c:v>2016-06-15 18:18</c:v>
                      </c:pt>
                      <c:pt idx="6495">
                        <c:v>2016-06-15 18:18</c:v>
                      </c:pt>
                      <c:pt idx="6496">
                        <c:v>2016-06-15 18:18</c:v>
                      </c:pt>
                      <c:pt idx="6497">
                        <c:v>2016-06-15 18:18</c:v>
                      </c:pt>
                      <c:pt idx="6498">
                        <c:v>2016-06-15 18:18</c:v>
                      </c:pt>
                      <c:pt idx="6499">
                        <c:v>2016-06-15 18:18</c:v>
                      </c:pt>
                      <c:pt idx="6500">
                        <c:v>2016-06-15 18:18</c:v>
                      </c:pt>
                      <c:pt idx="6501">
                        <c:v>2016-06-15 18:18</c:v>
                      </c:pt>
                      <c:pt idx="6502">
                        <c:v>2016-06-15 18:18</c:v>
                      </c:pt>
                      <c:pt idx="6503">
                        <c:v>2016-06-15 18:18</c:v>
                      </c:pt>
                      <c:pt idx="6504">
                        <c:v>2016-06-15 18:18</c:v>
                      </c:pt>
                      <c:pt idx="6505">
                        <c:v>2016-06-15 18:18</c:v>
                      </c:pt>
                      <c:pt idx="6506">
                        <c:v>2016-06-15 18:18</c:v>
                      </c:pt>
                      <c:pt idx="6507">
                        <c:v>2016-06-15 18:18</c:v>
                      </c:pt>
                      <c:pt idx="6508">
                        <c:v>2016-06-15 18:18</c:v>
                      </c:pt>
                      <c:pt idx="6509">
                        <c:v>2016-06-15 18:18</c:v>
                      </c:pt>
                      <c:pt idx="6510">
                        <c:v>2016-06-15 18:18</c:v>
                      </c:pt>
                      <c:pt idx="6511">
                        <c:v>2016-06-15 18:18</c:v>
                      </c:pt>
                      <c:pt idx="6512">
                        <c:v>2016-06-15 18:18</c:v>
                      </c:pt>
                      <c:pt idx="6513">
                        <c:v>2016-06-15 18:18</c:v>
                      </c:pt>
                      <c:pt idx="6514">
                        <c:v>2016-06-15 18:18</c:v>
                      </c:pt>
                      <c:pt idx="6515">
                        <c:v>2016-06-15 18:18</c:v>
                      </c:pt>
                      <c:pt idx="6516">
                        <c:v>2016-06-15 18:18</c:v>
                      </c:pt>
                      <c:pt idx="6517">
                        <c:v>2016-06-15 18:18</c:v>
                      </c:pt>
                      <c:pt idx="6518">
                        <c:v>2016-06-15 18:18</c:v>
                      </c:pt>
                      <c:pt idx="6519">
                        <c:v>2016-06-15 18:18</c:v>
                      </c:pt>
                      <c:pt idx="6520">
                        <c:v>2016-06-15 18:18</c:v>
                      </c:pt>
                      <c:pt idx="6521">
                        <c:v>2016-06-15 18:18</c:v>
                      </c:pt>
                      <c:pt idx="6522">
                        <c:v>2016-06-15 18:18</c:v>
                      </c:pt>
                      <c:pt idx="6523">
                        <c:v>2016-06-15 18:18</c:v>
                      </c:pt>
                      <c:pt idx="6524">
                        <c:v>2016-06-15 18:18</c:v>
                      </c:pt>
                      <c:pt idx="6525">
                        <c:v>2016-06-15 18:18</c:v>
                      </c:pt>
                      <c:pt idx="6526">
                        <c:v>2016-06-15 18:18</c:v>
                      </c:pt>
                      <c:pt idx="6527">
                        <c:v>2016-06-15 18:18</c:v>
                      </c:pt>
                      <c:pt idx="6528">
                        <c:v>2016-06-15 18:18</c:v>
                      </c:pt>
                      <c:pt idx="6529">
                        <c:v>2016-06-15 18:18</c:v>
                      </c:pt>
                      <c:pt idx="6530">
                        <c:v>2016-06-15 18:18</c:v>
                      </c:pt>
                      <c:pt idx="6531">
                        <c:v>2016-06-15 18:18</c:v>
                      </c:pt>
                      <c:pt idx="6532">
                        <c:v>2016-06-15 18:18</c:v>
                      </c:pt>
                      <c:pt idx="6533">
                        <c:v>2016-06-15 18:18</c:v>
                      </c:pt>
                      <c:pt idx="6534">
                        <c:v>2016-06-15 18:18</c:v>
                      </c:pt>
                      <c:pt idx="6535">
                        <c:v>2016-06-15 18:18</c:v>
                      </c:pt>
                      <c:pt idx="6536">
                        <c:v>2016-06-15 18:18</c:v>
                      </c:pt>
                      <c:pt idx="6537">
                        <c:v>2016-06-15 18:18</c:v>
                      </c:pt>
                      <c:pt idx="6538">
                        <c:v>2016-06-15 18:18</c:v>
                      </c:pt>
                      <c:pt idx="6539">
                        <c:v>2016-06-15 18:18</c:v>
                      </c:pt>
                      <c:pt idx="6540">
                        <c:v>2016-06-15 18:18</c:v>
                      </c:pt>
                      <c:pt idx="6541">
                        <c:v>2016-06-15 18:18</c:v>
                      </c:pt>
                      <c:pt idx="6542">
                        <c:v>2016-06-15 18:18</c:v>
                      </c:pt>
                      <c:pt idx="6543">
                        <c:v>2016-06-15 18:18</c:v>
                      </c:pt>
                      <c:pt idx="6544">
                        <c:v>2016-06-15 18:18</c:v>
                      </c:pt>
                      <c:pt idx="6545">
                        <c:v>2016-06-15 18:18</c:v>
                      </c:pt>
                      <c:pt idx="6546">
                        <c:v>2016-06-15 18:18</c:v>
                      </c:pt>
                      <c:pt idx="6547">
                        <c:v>2016-06-15 18:19</c:v>
                      </c:pt>
                      <c:pt idx="6548">
                        <c:v>2016-06-15 18:19</c:v>
                      </c:pt>
                      <c:pt idx="6549">
                        <c:v>2016-06-15 18:19</c:v>
                      </c:pt>
                      <c:pt idx="6550">
                        <c:v>2016-06-15 18:19</c:v>
                      </c:pt>
                      <c:pt idx="6551">
                        <c:v>2016-06-15 18:19</c:v>
                      </c:pt>
                      <c:pt idx="6552">
                        <c:v>2016-06-15 18:19</c:v>
                      </c:pt>
                      <c:pt idx="6553">
                        <c:v>2016-06-15 18:19</c:v>
                      </c:pt>
                      <c:pt idx="6554">
                        <c:v>2016-06-15 18:19</c:v>
                      </c:pt>
                      <c:pt idx="6555">
                        <c:v>2016-06-15 18:19</c:v>
                      </c:pt>
                      <c:pt idx="6556">
                        <c:v>2016-06-15 18:19</c:v>
                      </c:pt>
                      <c:pt idx="6557">
                        <c:v>2016-06-15 18:19</c:v>
                      </c:pt>
                      <c:pt idx="6558">
                        <c:v>2016-06-15 18:19</c:v>
                      </c:pt>
                      <c:pt idx="6559">
                        <c:v>2016-06-15 18:19</c:v>
                      </c:pt>
                      <c:pt idx="6560">
                        <c:v>2016-06-15 18:19</c:v>
                      </c:pt>
                      <c:pt idx="6561">
                        <c:v>2016-06-15 18:19</c:v>
                      </c:pt>
                      <c:pt idx="6562">
                        <c:v>2016-06-15 18:19</c:v>
                      </c:pt>
                      <c:pt idx="6563">
                        <c:v>2016-06-15 18:19</c:v>
                      </c:pt>
                      <c:pt idx="6564">
                        <c:v>2016-06-15 18:19</c:v>
                      </c:pt>
                      <c:pt idx="6565">
                        <c:v>2016-06-15 18:19</c:v>
                      </c:pt>
                      <c:pt idx="6566">
                        <c:v>2016-06-15 18:19</c:v>
                      </c:pt>
                      <c:pt idx="6567">
                        <c:v>2016-06-15 18:19</c:v>
                      </c:pt>
                      <c:pt idx="6568">
                        <c:v>2016-06-15 18:19</c:v>
                      </c:pt>
                      <c:pt idx="6569">
                        <c:v>2016-06-15 18:19</c:v>
                      </c:pt>
                      <c:pt idx="6570">
                        <c:v>2016-06-15 18:19</c:v>
                      </c:pt>
                      <c:pt idx="6571">
                        <c:v>2016-06-15 18:19</c:v>
                      </c:pt>
                      <c:pt idx="6572">
                        <c:v>2016-06-15 18:19</c:v>
                      </c:pt>
                      <c:pt idx="6573">
                        <c:v>2016-06-15 18:19</c:v>
                      </c:pt>
                      <c:pt idx="6574">
                        <c:v>2016-06-15 18:19</c:v>
                      </c:pt>
                      <c:pt idx="6575">
                        <c:v>2016-06-15 18:19</c:v>
                      </c:pt>
                      <c:pt idx="6576">
                        <c:v>2016-06-15 18:19</c:v>
                      </c:pt>
                      <c:pt idx="6577">
                        <c:v>2016-06-15 18:19</c:v>
                      </c:pt>
                      <c:pt idx="6578">
                        <c:v>2016-06-15 18:19</c:v>
                      </c:pt>
                      <c:pt idx="6579">
                        <c:v>2016-06-15 18:19</c:v>
                      </c:pt>
                      <c:pt idx="6580">
                        <c:v>2016-06-15 18:19</c:v>
                      </c:pt>
                      <c:pt idx="6581">
                        <c:v>2016-06-15 18:19</c:v>
                      </c:pt>
                      <c:pt idx="6582">
                        <c:v>2016-06-15 18:19</c:v>
                      </c:pt>
                      <c:pt idx="6583">
                        <c:v>2016-06-15 18:19</c:v>
                      </c:pt>
                      <c:pt idx="6584">
                        <c:v>2016-06-15 18:19</c:v>
                      </c:pt>
                      <c:pt idx="6585">
                        <c:v>2016-06-15 18:19</c:v>
                      </c:pt>
                      <c:pt idx="6586">
                        <c:v>2016-06-15 18:19</c:v>
                      </c:pt>
                      <c:pt idx="6587">
                        <c:v>2016-06-15 18:19</c:v>
                      </c:pt>
                      <c:pt idx="6588">
                        <c:v>2016-06-15 18:19</c:v>
                      </c:pt>
                      <c:pt idx="6589">
                        <c:v>2016-06-15 18:19</c:v>
                      </c:pt>
                      <c:pt idx="6590">
                        <c:v>2016-06-15 18:19</c:v>
                      </c:pt>
                      <c:pt idx="6591">
                        <c:v>2016-06-15 18:19</c:v>
                      </c:pt>
                      <c:pt idx="6592">
                        <c:v>2016-06-15 18:19</c:v>
                      </c:pt>
                      <c:pt idx="6593">
                        <c:v>2016-06-15 18:19</c:v>
                      </c:pt>
                      <c:pt idx="6594">
                        <c:v>2016-06-15 18:19</c:v>
                      </c:pt>
                      <c:pt idx="6595">
                        <c:v>2016-06-15 18:19</c:v>
                      </c:pt>
                      <c:pt idx="6596">
                        <c:v>2016-06-15 18:19</c:v>
                      </c:pt>
                      <c:pt idx="6597">
                        <c:v>2016-06-15 18:19</c:v>
                      </c:pt>
                      <c:pt idx="6598">
                        <c:v>2016-06-15 18:19</c:v>
                      </c:pt>
                      <c:pt idx="6599">
                        <c:v>2016-06-15 18:19</c:v>
                      </c:pt>
                      <c:pt idx="6600">
                        <c:v>2016-06-15 18:19</c:v>
                      </c:pt>
                      <c:pt idx="6601">
                        <c:v>2016-06-15 18:19</c:v>
                      </c:pt>
                      <c:pt idx="6602">
                        <c:v>2016-06-15 18:19</c:v>
                      </c:pt>
                      <c:pt idx="6603">
                        <c:v>2016-06-15 18:19</c:v>
                      </c:pt>
                      <c:pt idx="6604">
                        <c:v>2016-06-15 18:20</c:v>
                      </c:pt>
                      <c:pt idx="6605">
                        <c:v>2016-06-15 18:20</c:v>
                      </c:pt>
                      <c:pt idx="6606">
                        <c:v>2016-06-15 18:20</c:v>
                      </c:pt>
                      <c:pt idx="6607">
                        <c:v>2016-06-15 18:20</c:v>
                      </c:pt>
                      <c:pt idx="6608">
                        <c:v>2016-06-15 18:20</c:v>
                      </c:pt>
                      <c:pt idx="6609">
                        <c:v>2016-06-15 18:20</c:v>
                      </c:pt>
                      <c:pt idx="6610">
                        <c:v>2016-06-15 18:20</c:v>
                      </c:pt>
                      <c:pt idx="6611">
                        <c:v>2016-06-15 18:20</c:v>
                      </c:pt>
                      <c:pt idx="6612">
                        <c:v>2016-06-15 18:20</c:v>
                      </c:pt>
                      <c:pt idx="6613">
                        <c:v>2016-06-15 18:20</c:v>
                      </c:pt>
                      <c:pt idx="6614">
                        <c:v>2016-06-15 18:20</c:v>
                      </c:pt>
                      <c:pt idx="6615">
                        <c:v>2016-06-15 18:20</c:v>
                      </c:pt>
                      <c:pt idx="6616">
                        <c:v>2016-06-15 18:20</c:v>
                      </c:pt>
                      <c:pt idx="6617">
                        <c:v>2016-06-15 18:20</c:v>
                      </c:pt>
                      <c:pt idx="6618">
                        <c:v>2016-06-15 18:20</c:v>
                      </c:pt>
                      <c:pt idx="6619">
                        <c:v>2016-06-15 18:20</c:v>
                      </c:pt>
                      <c:pt idx="6620">
                        <c:v>2016-06-15 18:20</c:v>
                      </c:pt>
                      <c:pt idx="6621">
                        <c:v>2016-06-15 18:20</c:v>
                      </c:pt>
                      <c:pt idx="6622">
                        <c:v>2016-06-15 18:20</c:v>
                      </c:pt>
                      <c:pt idx="6623">
                        <c:v>2016-06-15 18:20</c:v>
                      </c:pt>
                      <c:pt idx="6624">
                        <c:v>2016-06-15 18:20</c:v>
                      </c:pt>
                      <c:pt idx="6625">
                        <c:v>2016-06-15 18:20</c:v>
                      </c:pt>
                      <c:pt idx="6626">
                        <c:v>2016-06-15 18:20</c:v>
                      </c:pt>
                      <c:pt idx="6627">
                        <c:v>2016-06-15 18:20</c:v>
                      </c:pt>
                      <c:pt idx="6628">
                        <c:v>2016-06-15 18:20</c:v>
                      </c:pt>
                      <c:pt idx="6629">
                        <c:v>2016-06-15 18:20</c:v>
                      </c:pt>
                      <c:pt idx="6630">
                        <c:v>2016-06-15 18:20</c:v>
                      </c:pt>
                      <c:pt idx="6631">
                        <c:v>2016-06-15 18:20</c:v>
                      </c:pt>
                      <c:pt idx="6632">
                        <c:v>2016-06-15 18:20</c:v>
                      </c:pt>
                      <c:pt idx="6633">
                        <c:v>2016-06-15 18:20</c:v>
                      </c:pt>
                      <c:pt idx="6634">
                        <c:v>2016-06-15 18:20</c:v>
                      </c:pt>
                      <c:pt idx="6635">
                        <c:v>2016-06-15 18:20</c:v>
                      </c:pt>
                      <c:pt idx="6636">
                        <c:v>2016-06-15 18:20</c:v>
                      </c:pt>
                      <c:pt idx="6637">
                        <c:v>2016-06-15 18:20</c:v>
                      </c:pt>
                      <c:pt idx="6638">
                        <c:v>2016-06-15 18:20</c:v>
                      </c:pt>
                      <c:pt idx="6639">
                        <c:v>2016-06-15 18:20</c:v>
                      </c:pt>
                      <c:pt idx="6640">
                        <c:v>2016-06-15 18:20</c:v>
                      </c:pt>
                      <c:pt idx="6641">
                        <c:v>2016-06-15 18:20</c:v>
                      </c:pt>
                      <c:pt idx="6642">
                        <c:v>2016-06-15 18:20</c:v>
                      </c:pt>
                      <c:pt idx="6643">
                        <c:v>2016-06-15 18:20</c:v>
                      </c:pt>
                      <c:pt idx="6644">
                        <c:v>2016-06-15 18:20</c:v>
                      </c:pt>
                      <c:pt idx="6645">
                        <c:v>2016-06-15 18:20</c:v>
                      </c:pt>
                      <c:pt idx="6646">
                        <c:v>2016-06-15 18:20</c:v>
                      </c:pt>
                      <c:pt idx="6647">
                        <c:v>2016-06-15 18:20</c:v>
                      </c:pt>
                      <c:pt idx="6648">
                        <c:v>2016-06-15 18:20</c:v>
                      </c:pt>
                      <c:pt idx="6649">
                        <c:v>2016-06-15 18:20</c:v>
                      </c:pt>
                      <c:pt idx="6650">
                        <c:v>2016-06-15 18:20</c:v>
                      </c:pt>
                      <c:pt idx="6651">
                        <c:v>2016-06-15 18:20</c:v>
                      </c:pt>
                      <c:pt idx="6652">
                        <c:v>2016-06-15 18:20</c:v>
                      </c:pt>
                      <c:pt idx="6653">
                        <c:v>2016-06-15 18:20</c:v>
                      </c:pt>
                      <c:pt idx="6654">
                        <c:v>2016-06-15 18:20</c:v>
                      </c:pt>
                      <c:pt idx="6655">
                        <c:v>2016-06-15 18:20</c:v>
                      </c:pt>
                      <c:pt idx="6656">
                        <c:v>2016-06-15 18:20</c:v>
                      </c:pt>
                      <c:pt idx="6657">
                        <c:v>2016-06-15 18:20</c:v>
                      </c:pt>
                      <c:pt idx="6658">
                        <c:v>2016-06-15 18:20</c:v>
                      </c:pt>
                      <c:pt idx="6659">
                        <c:v>2016-06-15 18:20</c:v>
                      </c:pt>
                      <c:pt idx="6660">
                        <c:v>2016-06-15 18:20</c:v>
                      </c:pt>
                      <c:pt idx="6661">
                        <c:v>2016-06-15 18:20</c:v>
                      </c:pt>
                      <c:pt idx="6662">
                        <c:v>2016-06-15 18:20</c:v>
                      </c:pt>
                      <c:pt idx="6663">
                        <c:v>2016-06-15 18:21</c:v>
                      </c:pt>
                      <c:pt idx="6664">
                        <c:v>2016-06-15 18:21</c:v>
                      </c:pt>
                      <c:pt idx="6665">
                        <c:v>2016-06-15 18:21</c:v>
                      </c:pt>
                      <c:pt idx="6666">
                        <c:v>2016-06-15 18:21</c:v>
                      </c:pt>
                      <c:pt idx="6667">
                        <c:v>2016-06-15 18:21</c:v>
                      </c:pt>
                      <c:pt idx="6668">
                        <c:v>2016-06-15 18:21</c:v>
                      </c:pt>
                      <c:pt idx="6669">
                        <c:v>2016-06-15 18:21</c:v>
                      </c:pt>
                      <c:pt idx="6670">
                        <c:v>2016-06-15 18:21</c:v>
                      </c:pt>
                      <c:pt idx="6671">
                        <c:v>2016-06-15 18:21</c:v>
                      </c:pt>
                      <c:pt idx="6672">
                        <c:v>2016-06-15 18:21</c:v>
                      </c:pt>
                      <c:pt idx="6673">
                        <c:v>2016-06-15 18:21</c:v>
                      </c:pt>
                      <c:pt idx="6674">
                        <c:v>2016-06-15 18:21</c:v>
                      </c:pt>
                      <c:pt idx="6675">
                        <c:v>2016-06-15 18:21</c:v>
                      </c:pt>
                      <c:pt idx="6676">
                        <c:v>2016-06-15 18:21</c:v>
                      </c:pt>
                      <c:pt idx="6677">
                        <c:v>2016-06-15 18:21</c:v>
                      </c:pt>
                      <c:pt idx="6678">
                        <c:v>2016-06-15 18:21</c:v>
                      </c:pt>
                      <c:pt idx="6679">
                        <c:v>2016-06-15 18:21</c:v>
                      </c:pt>
                      <c:pt idx="6680">
                        <c:v>2016-06-15 18:21</c:v>
                      </c:pt>
                      <c:pt idx="6681">
                        <c:v>2016-06-15 18:21</c:v>
                      </c:pt>
                      <c:pt idx="6682">
                        <c:v>2016-06-15 18:21</c:v>
                      </c:pt>
                      <c:pt idx="6683">
                        <c:v>2016-06-15 18:21</c:v>
                      </c:pt>
                      <c:pt idx="6684">
                        <c:v>2016-06-15 18:21</c:v>
                      </c:pt>
                      <c:pt idx="6685">
                        <c:v>2016-06-15 18:21</c:v>
                      </c:pt>
                      <c:pt idx="6686">
                        <c:v>2016-06-15 18:21</c:v>
                      </c:pt>
                      <c:pt idx="6687">
                        <c:v>2016-06-15 18:21</c:v>
                      </c:pt>
                      <c:pt idx="6688">
                        <c:v>2016-06-15 18:21</c:v>
                      </c:pt>
                      <c:pt idx="6689">
                        <c:v>2016-06-15 18:21</c:v>
                      </c:pt>
                      <c:pt idx="6690">
                        <c:v>2016-06-15 18:21</c:v>
                      </c:pt>
                      <c:pt idx="6691">
                        <c:v>2016-06-15 18:21</c:v>
                      </c:pt>
                      <c:pt idx="6692">
                        <c:v>2016-06-15 18:21</c:v>
                      </c:pt>
                      <c:pt idx="6693">
                        <c:v>2016-06-15 18:21</c:v>
                      </c:pt>
                      <c:pt idx="6694">
                        <c:v>2016-06-15 18:21</c:v>
                      </c:pt>
                      <c:pt idx="6695">
                        <c:v>2016-06-15 18:21</c:v>
                      </c:pt>
                      <c:pt idx="6696">
                        <c:v>2016-06-15 18:21</c:v>
                      </c:pt>
                      <c:pt idx="6697">
                        <c:v>2016-06-15 18:21</c:v>
                      </c:pt>
                      <c:pt idx="6698">
                        <c:v>2016-06-15 18:21</c:v>
                      </c:pt>
                      <c:pt idx="6699">
                        <c:v>2016-06-15 18:21</c:v>
                      </c:pt>
                      <c:pt idx="6700">
                        <c:v>2016-06-15 18:21</c:v>
                      </c:pt>
                      <c:pt idx="6701">
                        <c:v>2016-06-15 18:21</c:v>
                      </c:pt>
                      <c:pt idx="6702">
                        <c:v>2016-06-15 18:21</c:v>
                      </c:pt>
                      <c:pt idx="6703">
                        <c:v>2016-06-15 18:21</c:v>
                      </c:pt>
                      <c:pt idx="6704">
                        <c:v>2016-06-15 18:21</c:v>
                      </c:pt>
                      <c:pt idx="6705">
                        <c:v>2016-06-15 18:21</c:v>
                      </c:pt>
                      <c:pt idx="6706">
                        <c:v>2016-06-15 18:21</c:v>
                      </c:pt>
                      <c:pt idx="6707">
                        <c:v>2016-06-15 18:21</c:v>
                      </c:pt>
                      <c:pt idx="6708">
                        <c:v>2016-06-15 18:21</c:v>
                      </c:pt>
                      <c:pt idx="6709">
                        <c:v>2016-06-15 18:21</c:v>
                      </c:pt>
                      <c:pt idx="6710">
                        <c:v>2016-06-15 18:21</c:v>
                      </c:pt>
                      <c:pt idx="6711">
                        <c:v>2016-06-15 18:21</c:v>
                      </c:pt>
                      <c:pt idx="6712">
                        <c:v>2016-06-15 18:21</c:v>
                      </c:pt>
                      <c:pt idx="6713">
                        <c:v>2016-06-15 18:21</c:v>
                      </c:pt>
                      <c:pt idx="6714">
                        <c:v>2016-06-15 18:21</c:v>
                      </c:pt>
                      <c:pt idx="6715">
                        <c:v>2016-06-15 18:21</c:v>
                      </c:pt>
                      <c:pt idx="6716">
                        <c:v>2016-06-15 18:21</c:v>
                      </c:pt>
                      <c:pt idx="6717">
                        <c:v>2016-06-15 18:21</c:v>
                      </c:pt>
                      <c:pt idx="6718">
                        <c:v>2016-06-15 18:22</c:v>
                      </c:pt>
                      <c:pt idx="6719">
                        <c:v>2016-06-15 18:22</c:v>
                      </c:pt>
                      <c:pt idx="6720">
                        <c:v>2016-06-15 18:22</c:v>
                      </c:pt>
                      <c:pt idx="6721">
                        <c:v>2016-06-15 18:22</c:v>
                      </c:pt>
                      <c:pt idx="6722">
                        <c:v>2016-06-15 18:22</c:v>
                      </c:pt>
                      <c:pt idx="6723">
                        <c:v>2016-06-15 18:22</c:v>
                      </c:pt>
                      <c:pt idx="6724">
                        <c:v>2016-06-15 18:22</c:v>
                      </c:pt>
                      <c:pt idx="6725">
                        <c:v>2016-06-15 18:22</c:v>
                      </c:pt>
                      <c:pt idx="6726">
                        <c:v>2016-06-15 18:22</c:v>
                      </c:pt>
                      <c:pt idx="6727">
                        <c:v>2016-06-15 18:22</c:v>
                      </c:pt>
                      <c:pt idx="6728">
                        <c:v>2016-06-15 18:22</c:v>
                      </c:pt>
                      <c:pt idx="6729">
                        <c:v>2016-06-15 18:22</c:v>
                      </c:pt>
                      <c:pt idx="6730">
                        <c:v>2016-06-15 18:22</c:v>
                      </c:pt>
                      <c:pt idx="6731">
                        <c:v>2016-06-15 18:22</c:v>
                      </c:pt>
                      <c:pt idx="6732">
                        <c:v>2016-06-15 18:22</c:v>
                      </c:pt>
                      <c:pt idx="6733">
                        <c:v>2016-06-15 18:22</c:v>
                      </c:pt>
                      <c:pt idx="6734">
                        <c:v>2016-06-15 18:22</c:v>
                      </c:pt>
                      <c:pt idx="6735">
                        <c:v>2016-06-15 18:22</c:v>
                      </c:pt>
                      <c:pt idx="6736">
                        <c:v>2016-06-15 18:22</c:v>
                      </c:pt>
                      <c:pt idx="6737">
                        <c:v>2016-06-15 18:22</c:v>
                      </c:pt>
                      <c:pt idx="6738">
                        <c:v>2016-06-15 18:22</c:v>
                      </c:pt>
                      <c:pt idx="6739">
                        <c:v>2016-06-15 18:22</c:v>
                      </c:pt>
                      <c:pt idx="6740">
                        <c:v>2016-06-15 18:22</c:v>
                      </c:pt>
                      <c:pt idx="6741">
                        <c:v>2016-06-15 18:22</c:v>
                      </c:pt>
                      <c:pt idx="6742">
                        <c:v>2016-06-15 18:22</c:v>
                      </c:pt>
                      <c:pt idx="6743">
                        <c:v>2016-06-15 18:22</c:v>
                      </c:pt>
                      <c:pt idx="6744">
                        <c:v>2016-06-15 18:22</c:v>
                      </c:pt>
                      <c:pt idx="6745">
                        <c:v>2016-06-15 18:22</c:v>
                      </c:pt>
                      <c:pt idx="6746">
                        <c:v>2016-06-15 18:22</c:v>
                      </c:pt>
                      <c:pt idx="6747">
                        <c:v>2016-06-15 18:22</c:v>
                      </c:pt>
                      <c:pt idx="6748">
                        <c:v>2016-06-15 18:22</c:v>
                      </c:pt>
                      <c:pt idx="6749">
                        <c:v>2016-06-15 18:22</c:v>
                      </c:pt>
                      <c:pt idx="6750">
                        <c:v>2016-06-15 18:22</c:v>
                      </c:pt>
                      <c:pt idx="6751">
                        <c:v>2016-06-15 18:22</c:v>
                      </c:pt>
                      <c:pt idx="6752">
                        <c:v>2016-06-15 18:22</c:v>
                      </c:pt>
                      <c:pt idx="6753">
                        <c:v>2016-06-15 18:22</c:v>
                      </c:pt>
                      <c:pt idx="6754">
                        <c:v>2016-06-15 18:22</c:v>
                      </c:pt>
                      <c:pt idx="6755">
                        <c:v>2016-06-15 18:22</c:v>
                      </c:pt>
                      <c:pt idx="6756">
                        <c:v>2016-06-15 18:22</c:v>
                      </c:pt>
                      <c:pt idx="6757">
                        <c:v>2016-06-15 18:22</c:v>
                      </c:pt>
                      <c:pt idx="6758">
                        <c:v>2016-06-15 18:22</c:v>
                      </c:pt>
                      <c:pt idx="6759">
                        <c:v>2016-06-15 18:22</c:v>
                      </c:pt>
                      <c:pt idx="6760">
                        <c:v>2016-06-15 18:22</c:v>
                      </c:pt>
                      <c:pt idx="6761">
                        <c:v>2016-06-15 18:22</c:v>
                      </c:pt>
                      <c:pt idx="6762">
                        <c:v>2016-06-15 18:22</c:v>
                      </c:pt>
                      <c:pt idx="6763">
                        <c:v>2016-06-15 18:22</c:v>
                      </c:pt>
                      <c:pt idx="6764">
                        <c:v>2016-06-15 18:22</c:v>
                      </c:pt>
                      <c:pt idx="6765">
                        <c:v>2016-06-15 18:22</c:v>
                      </c:pt>
                      <c:pt idx="6766">
                        <c:v>2016-06-15 18:22</c:v>
                      </c:pt>
                      <c:pt idx="6767">
                        <c:v>2016-06-15 18:22</c:v>
                      </c:pt>
                      <c:pt idx="6768">
                        <c:v>2016-06-15 18:22</c:v>
                      </c:pt>
                      <c:pt idx="6769">
                        <c:v>2016-06-15 18:22</c:v>
                      </c:pt>
                      <c:pt idx="6770">
                        <c:v>2016-06-15 18:22</c:v>
                      </c:pt>
                      <c:pt idx="6771">
                        <c:v>2016-06-15 18:22</c:v>
                      </c:pt>
                      <c:pt idx="6772">
                        <c:v>2016-06-15 18:22</c:v>
                      </c:pt>
                      <c:pt idx="6773">
                        <c:v>2016-06-15 18:22</c:v>
                      </c:pt>
                      <c:pt idx="6774">
                        <c:v>2016-06-15 18:23</c:v>
                      </c:pt>
                      <c:pt idx="6775">
                        <c:v>2016-06-15 18:23</c:v>
                      </c:pt>
                      <c:pt idx="6776">
                        <c:v>2016-06-15 18:23</c:v>
                      </c:pt>
                      <c:pt idx="6777">
                        <c:v>2016-06-15 18:23</c:v>
                      </c:pt>
                      <c:pt idx="6778">
                        <c:v>2016-06-15 18:23</c:v>
                      </c:pt>
                      <c:pt idx="6779">
                        <c:v>2016-06-15 18:23</c:v>
                      </c:pt>
                      <c:pt idx="6780">
                        <c:v>2016-06-15 18:23</c:v>
                      </c:pt>
                      <c:pt idx="6781">
                        <c:v>2016-06-15 18:23</c:v>
                      </c:pt>
                      <c:pt idx="6782">
                        <c:v>2016-06-15 18:23</c:v>
                      </c:pt>
                      <c:pt idx="6783">
                        <c:v>2016-06-15 18:23</c:v>
                      </c:pt>
                      <c:pt idx="6784">
                        <c:v>2016-06-15 18:23</c:v>
                      </c:pt>
                      <c:pt idx="6785">
                        <c:v>2016-06-15 18:23</c:v>
                      </c:pt>
                      <c:pt idx="6786">
                        <c:v>2016-06-15 18:23</c:v>
                      </c:pt>
                      <c:pt idx="6787">
                        <c:v>2016-06-15 18:23</c:v>
                      </c:pt>
                      <c:pt idx="6788">
                        <c:v>2016-06-15 18:23</c:v>
                      </c:pt>
                      <c:pt idx="6789">
                        <c:v>2016-06-15 18:23</c:v>
                      </c:pt>
                      <c:pt idx="6790">
                        <c:v>2016-06-15 18:23</c:v>
                      </c:pt>
                      <c:pt idx="6791">
                        <c:v>2016-06-15 18:23</c:v>
                      </c:pt>
                      <c:pt idx="6792">
                        <c:v>2016-06-15 18:23</c:v>
                      </c:pt>
                      <c:pt idx="6793">
                        <c:v>2016-06-15 18:23</c:v>
                      </c:pt>
                      <c:pt idx="6794">
                        <c:v>2016-06-15 18:23</c:v>
                      </c:pt>
                      <c:pt idx="6795">
                        <c:v>2016-06-15 18:23</c:v>
                      </c:pt>
                      <c:pt idx="6796">
                        <c:v>2016-06-15 18:23</c:v>
                      </c:pt>
                      <c:pt idx="6797">
                        <c:v>2016-06-15 18:23</c:v>
                      </c:pt>
                      <c:pt idx="6798">
                        <c:v>2016-06-15 18:23</c:v>
                      </c:pt>
                      <c:pt idx="6799">
                        <c:v>2016-06-15 18:23</c:v>
                      </c:pt>
                      <c:pt idx="6800">
                        <c:v>2016-06-15 18:23</c:v>
                      </c:pt>
                      <c:pt idx="6801">
                        <c:v>2016-06-15 18:23</c:v>
                      </c:pt>
                      <c:pt idx="6802">
                        <c:v>2016-06-15 18:23</c:v>
                      </c:pt>
                      <c:pt idx="6803">
                        <c:v>2016-06-15 18:23</c:v>
                      </c:pt>
                      <c:pt idx="6804">
                        <c:v>2016-06-15 18:23</c:v>
                      </c:pt>
                      <c:pt idx="6805">
                        <c:v>2016-06-15 18:23</c:v>
                      </c:pt>
                      <c:pt idx="6806">
                        <c:v>2016-06-15 18:23</c:v>
                      </c:pt>
                      <c:pt idx="6807">
                        <c:v>2016-06-15 18:23</c:v>
                      </c:pt>
                      <c:pt idx="6808">
                        <c:v>2016-06-15 18:23</c:v>
                      </c:pt>
                      <c:pt idx="6809">
                        <c:v>2016-06-15 18:23</c:v>
                      </c:pt>
                      <c:pt idx="6810">
                        <c:v>2016-06-15 18:23</c:v>
                      </c:pt>
                      <c:pt idx="6811">
                        <c:v>2016-06-15 18:23</c:v>
                      </c:pt>
                      <c:pt idx="6812">
                        <c:v>2016-06-15 18:23</c:v>
                      </c:pt>
                      <c:pt idx="6813">
                        <c:v>2016-06-15 18:23</c:v>
                      </c:pt>
                      <c:pt idx="6814">
                        <c:v>2016-06-15 18:23</c:v>
                      </c:pt>
                      <c:pt idx="6815">
                        <c:v>2016-06-15 18:23</c:v>
                      </c:pt>
                      <c:pt idx="6816">
                        <c:v>2016-06-15 18:23</c:v>
                      </c:pt>
                      <c:pt idx="6817">
                        <c:v>2016-06-15 18:23</c:v>
                      </c:pt>
                      <c:pt idx="6818">
                        <c:v>2016-06-15 18:23</c:v>
                      </c:pt>
                      <c:pt idx="6819">
                        <c:v>2016-06-15 18:23</c:v>
                      </c:pt>
                      <c:pt idx="6820">
                        <c:v>2016-06-15 18:23</c:v>
                      </c:pt>
                      <c:pt idx="6821">
                        <c:v>2016-06-15 18:23</c:v>
                      </c:pt>
                      <c:pt idx="6822">
                        <c:v>2016-06-15 18:23</c:v>
                      </c:pt>
                      <c:pt idx="6823">
                        <c:v>2016-06-15 18:23</c:v>
                      </c:pt>
                      <c:pt idx="6824">
                        <c:v>2016-06-15 18:23</c:v>
                      </c:pt>
                      <c:pt idx="6825">
                        <c:v>2016-06-15 18:23</c:v>
                      </c:pt>
                      <c:pt idx="6826">
                        <c:v>2016-06-15 18:23</c:v>
                      </c:pt>
                      <c:pt idx="6827">
                        <c:v>2016-06-15 18:23</c:v>
                      </c:pt>
                      <c:pt idx="6828">
                        <c:v>2016-06-15 18:23</c:v>
                      </c:pt>
                      <c:pt idx="6829">
                        <c:v>2016-06-15 18:23</c:v>
                      </c:pt>
                      <c:pt idx="6830">
                        <c:v>2016-06-15 18:24</c:v>
                      </c:pt>
                      <c:pt idx="6831">
                        <c:v>2016-06-15 18:24</c:v>
                      </c:pt>
                      <c:pt idx="6832">
                        <c:v>2016-06-15 18:24</c:v>
                      </c:pt>
                      <c:pt idx="6833">
                        <c:v>2016-06-15 18:24</c:v>
                      </c:pt>
                      <c:pt idx="6834">
                        <c:v>2016-06-15 18:24</c:v>
                      </c:pt>
                      <c:pt idx="6835">
                        <c:v>2016-06-15 18:24</c:v>
                      </c:pt>
                      <c:pt idx="6836">
                        <c:v>2016-06-15 18:24</c:v>
                      </c:pt>
                      <c:pt idx="6837">
                        <c:v>2016-06-15 18:24</c:v>
                      </c:pt>
                      <c:pt idx="6838">
                        <c:v>2016-06-15 18:24</c:v>
                      </c:pt>
                      <c:pt idx="6839">
                        <c:v>2016-06-15 18:24</c:v>
                      </c:pt>
                      <c:pt idx="6840">
                        <c:v>2016-06-15 18:24</c:v>
                      </c:pt>
                      <c:pt idx="6841">
                        <c:v>2016-06-15 18:24</c:v>
                      </c:pt>
                      <c:pt idx="6842">
                        <c:v>2016-06-15 18:24</c:v>
                      </c:pt>
                      <c:pt idx="6843">
                        <c:v>2016-06-15 18:24</c:v>
                      </c:pt>
                      <c:pt idx="6844">
                        <c:v>2016-06-15 18:24</c:v>
                      </c:pt>
                      <c:pt idx="6845">
                        <c:v>2016-06-15 18:24</c:v>
                      </c:pt>
                      <c:pt idx="6846">
                        <c:v>2016-06-15 18:24</c:v>
                      </c:pt>
                      <c:pt idx="6847">
                        <c:v>2016-06-15 18:24</c:v>
                      </c:pt>
                      <c:pt idx="6848">
                        <c:v>2016-06-15 18:24</c:v>
                      </c:pt>
                      <c:pt idx="6849">
                        <c:v>2016-06-15 18:24</c:v>
                      </c:pt>
                      <c:pt idx="6850">
                        <c:v>2016-06-15 18:24</c:v>
                      </c:pt>
                      <c:pt idx="6851">
                        <c:v>2016-06-15 18:24</c:v>
                      </c:pt>
                      <c:pt idx="6852">
                        <c:v>2016-06-15 18:24</c:v>
                      </c:pt>
                      <c:pt idx="6853">
                        <c:v>2016-06-15 18:24</c:v>
                      </c:pt>
                      <c:pt idx="6854">
                        <c:v>2016-06-15 18:24</c:v>
                      </c:pt>
                      <c:pt idx="6855">
                        <c:v>2016-06-15 18:24</c:v>
                      </c:pt>
                      <c:pt idx="6856">
                        <c:v>2016-06-15 18:24</c:v>
                      </c:pt>
                      <c:pt idx="6857">
                        <c:v>2016-06-15 18:24</c:v>
                      </c:pt>
                      <c:pt idx="6858">
                        <c:v>2016-06-15 18:24</c:v>
                      </c:pt>
                      <c:pt idx="6859">
                        <c:v>2016-06-15 18:24</c:v>
                      </c:pt>
                      <c:pt idx="6860">
                        <c:v>2016-06-15 18:24</c:v>
                      </c:pt>
                      <c:pt idx="6861">
                        <c:v>2016-06-15 18:24</c:v>
                      </c:pt>
                      <c:pt idx="6862">
                        <c:v>2016-06-15 18:24</c:v>
                      </c:pt>
                      <c:pt idx="6863">
                        <c:v>2016-06-15 18:24</c:v>
                      </c:pt>
                      <c:pt idx="6864">
                        <c:v>2016-06-15 18:24</c:v>
                      </c:pt>
                      <c:pt idx="6865">
                        <c:v>2016-06-15 18:24</c:v>
                      </c:pt>
                      <c:pt idx="6866">
                        <c:v>2016-06-15 18:24</c:v>
                      </c:pt>
                      <c:pt idx="6867">
                        <c:v>2016-06-15 18:24</c:v>
                      </c:pt>
                      <c:pt idx="6868">
                        <c:v>2016-06-15 18:24</c:v>
                      </c:pt>
                      <c:pt idx="6869">
                        <c:v>2016-06-15 18:24</c:v>
                      </c:pt>
                      <c:pt idx="6870">
                        <c:v>2016-06-15 18:24</c:v>
                      </c:pt>
                      <c:pt idx="6871">
                        <c:v>2016-06-15 18:24</c:v>
                      </c:pt>
                      <c:pt idx="6872">
                        <c:v>2016-06-15 18:24</c:v>
                      </c:pt>
                      <c:pt idx="6873">
                        <c:v>2016-06-15 18:24</c:v>
                      </c:pt>
                      <c:pt idx="6874">
                        <c:v>2016-06-15 18:24</c:v>
                      </c:pt>
                      <c:pt idx="6875">
                        <c:v>2016-06-15 18:24</c:v>
                      </c:pt>
                      <c:pt idx="6876">
                        <c:v>2016-06-15 18:24</c:v>
                      </c:pt>
                      <c:pt idx="6877">
                        <c:v>2016-06-15 18:24</c:v>
                      </c:pt>
                      <c:pt idx="6878">
                        <c:v>2016-06-15 18:24</c:v>
                      </c:pt>
                      <c:pt idx="6879">
                        <c:v>2016-06-15 18:24</c:v>
                      </c:pt>
                      <c:pt idx="6880">
                        <c:v>2016-06-15 18:24</c:v>
                      </c:pt>
                      <c:pt idx="6881">
                        <c:v>2016-06-15 18:24</c:v>
                      </c:pt>
                      <c:pt idx="6882">
                        <c:v>2016-06-15 18:24</c:v>
                      </c:pt>
                      <c:pt idx="6883">
                        <c:v>2016-06-15 18:24</c:v>
                      </c:pt>
                      <c:pt idx="6884">
                        <c:v>2016-06-15 18:24</c:v>
                      </c:pt>
                      <c:pt idx="6885">
                        <c:v>2016-06-15 18:24</c:v>
                      </c:pt>
                      <c:pt idx="6886">
                        <c:v>2016-06-15 18:25</c:v>
                      </c:pt>
                      <c:pt idx="6887">
                        <c:v>2016-06-15 18:25</c:v>
                      </c:pt>
                      <c:pt idx="6888">
                        <c:v>2016-06-15 18:25</c:v>
                      </c:pt>
                      <c:pt idx="6889">
                        <c:v>2016-06-15 18:25</c:v>
                      </c:pt>
                      <c:pt idx="6890">
                        <c:v>2016-06-15 18:25</c:v>
                      </c:pt>
                      <c:pt idx="6891">
                        <c:v>2016-06-15 18:25</c:v>
                      </c:pt>
                      <c:pt idx="6892">
                        <c:v>2016-06-15 18:25</c:v>
                      </c:pt>
                      <c:pt idx="6893">
                        <c:v>2016-06-15 18:25</c:v>
                      </c:pt>
                      <c:pt idx="6894">
                        <c:v>2016-06-15 18:25</c:v>
                      </c:pt>
                      <c:pt idx="6895">
                        <c:v>2016-06-15 18:25</c:v>
                      </c:pt>
                      <c:pt idx="6896">
                        <c:v>2016-06-15 18:25</c:v>
                      </c:pt>
                      <c:pt idx="6897">
                        <c:v>2016-06-15 18:25</c:v>
                      </c:pt>
                      <c:pt idx="6898">
                        <c:v>2016-06-15 18:25</c:v>
                      </c:pt>
                      <c:pt idx="6899">
                        <c:v>2016-06-15 18:25</c:v>
                      </c:pt>
                      <c:pt idx="6900">
                        <c:v>2016-06-15 18:25</c:v>
                      </c:pt>
                      <c:pt idx="6901">
                        <c:v>2016-06-15 18:25</c:v>
                      </c:pt>
                      <c:pt idx="6902">
                        <c:v>2016-06-15 18:25</c:v>
                      </c:pt>
                      <c:pt idx="6903">
                        <c:v>2016-06-15 18:25</c:v>
                      </c:pt>
                      <c:pt idx="6904">
                        <c:v>2016-06-15 18:25</c:v>
                      </c:pt>
                      <c:pt idx="6905">
                        <c:v>2016-06-15 18:25</c:v>
                      </c:pt>
                      <c:pt idx="6906">
                        <c:v>2016-06-15 18:25</c:v>
                      </c:pt>
                      <c:pt idx="6907">
                        <c:v>2016-06-15 18:25</c:v>
                      </c:pt>
                      <c:pt idx="6908">
                        <c:v>2016-06-15 18:25</c:v>
                      </c:pt>
                      <c:pt idx="6909">
                        <c:v>2016-06-15 18:25</c:v>
                      </c:pt>
                      <c:pt idx="6910">
                        <c:v>2016-06-15 18:25</c:v>
                      </c:pt>
                      <c:pt idx="6911">
                        <c:v>2016-06-15 18:25</c:v>
                      </c:pt>
                      <c:pt idx="6912">
                        <c:v>2016-06-15 18:25</c:v>
                      </c:pt>
                      <c:pt idx="6913">
                        <c:v>2016-06-15 18:25</c:v>
                      </c:pt>
                      <c:pt idx="6914">
                        <c:v>2016-06-15 18:25</c:v>
                      </c:pt>
                      <c:pt idx="6915">
                        <c:v>2016-06-15 18:25</c:v>
                      </c:pt>
                      <c:pt idx="6916">
                        <c:v>2016-06-15 18:25</c:v>
                      </c:pt>
                      <c:pt idx="6917">
                        <c:v>2016-06-15 18:25</c:v>
                      </c:pt>
                      <c:pt idx="6918">
                        <c:v>2016-06-15 18:25</c:v>
                      </c:pt>
                      <c:pt idx="6919">
                        <c:v>2016-06-15 18:25</c:v>
                      </c:pt>
                      <c:pt idx="6920">
                        <c:v>2016-06-15 18:25</c:v>
                      </c:pt>
                      <c:pt idx="6921">
                        <c:v>2016-06-15 18:25</c:v>
                      </c:pt>
                      <c:pt idx="6922">
                        <c:v>2016-06-15 18:25</c:v>
                      </c:pt>
                      <c:pt idx="6923">
                        <c:v>2016-06-15 18:25</c:v>
                      </c:pt>
                      <c:pt idx="6924">
                        <c:v>2016-06-15 18:25</c:v>
                      </c:pt>
                      <c:pt idx="6925">
                        <c:v>2016-06-15 18:25</c:v>
                      </c:pt>
                      <c:pt idx="6926">
                        <c:v>2016-06-15 18:25</c:v>
                      </c:pt>
                      <c:pt idx="6927">
                        <c:v>2016-06-15 18:25</c:v>
                      </c:pt>
                      <c:pt idx="6928">
                        <c:v>2016-06-15 18:25</c:v>
                      </c:pt>
                      <c:pt idx="6929">
                        <c:v>2016-06-15 18:25</c:v>
                      </c:pt>
                      <c:pt idx="6930">
                        <c:v>2016-06-15 18:25</c:v>
                      </c:pt>
                      <c:pt idx="6931">
                        <c:v>2016-06-15 18:25</c:v>
                      </c:pt>
                      <c:pt idx="6932">
                        <c:v>2016-06-15 18:25</c:v>
                      </c:pt>
                      <c:pt idx="6933">
                        <c:v>2016-06-15 18:25</c:v>
                      </c:pt>
                      <c:pt idx="6934">
                        <c:v>2016-06-15 18:25</c:v>
                      </c:pt>
                      <c:pt idx="6935">
                        <c:v>2016-06-15 18:25</c:v>
                      </c:pt>
                      <c:pt idx="6936">
                        <c:v>2016-06-15 18:25</c:v>
                      </c:pt>
                      <c:pt idx="6937">
                        <c:v>2016-06-15 18:25</c:v>
                      </c:pt>
                      <c:pt idx="6938">
                        <c:v>2016-06-15 18:25</c:v>
                      </c:pt>
                      <c:pt idx="6939">
                        <c:v>2016-06-15 18:26</c:v>
                      </c:pt>
                      <c:pt idx="6940">
                        <c:v>2016-06-15 18:26</c:v>
                      </c:pt>
                      <c:pt idx="6941">
                        <c:v>2016-06-15 18:26</c:v>
                      </c:pt>
                      <c:pt idx="6942">
                        <c:v>2016-06-15 18:26</c:v>
                      </c:pt>
                      <c:pt idx="6943">
                        <c:v>2016-06-15 18:26</c:v>
                      </c:pt>
                      <c:pt idx="6944">
                        <c:v>2016-06-15 18:26</c:v>
                      </c:pt>
                      <c:pt idx="6945">
                        <c:v>2016-06-15 18:26</c:v>
                      </c:pt>
                      <c:pt idx="6946">
                        <c:v>2016-06-15 18:26</c:v>
                      </c:pt>
                      <c:pt idx="6947">
                        <c:v>2016-06-15 18:26</c:v>
                      </c:pt>
                      <c:pt idx="6948">
                        <c:v>2016-06-15 18:26</c:v>
                      </c:pt>
                      <c:pt idx="6949">
                        <c:v>2016-06-15 18:26</c:v>
                      </c:pt>
                      <c:pt idx="6950">
                        <c:v>2016-06-15 18:26</c:v>
                      </c:pt>
                      <c:pt idx="6951">
                        <c:v>2016-06-15 18:26</c:v>
                      </c:pt>
                      <c:pt idx="6952">
                        <c:v>2016-06-15 18:26</c:v>
                      </c:pt>
                      <c:pt idx="6953">
                        <c:v>2016-06-15 18:26</c:v>
                      </c:pt>
                      <c:pt idx="6954">
                        <c:v>2016-06-15 18:26</c:v>
                      </c:pt>
                      <c:pt idx="6955">
                        <c:v>2016-06-15 18:26</c:v>
                      </c:pt>
                      <c:pt idx="6956">
                        <c:v>2016-06-15 18:26</c:v>
                      </c:pt>
                      <c:pt idx="6957">
                        <c:v>2016-06-15 18:26</c:v>
                      </c:pt>
                      <c:pt idx="6958">
                        <c:v>2016-06-15 18:26</c:v>
                      </c:pt>
                      <c:pt idx="6959">
                        <c:v>2016-06-15 18:26</c:v>
                      </c:pt>
                      <c:pt idx="6960">
                        <c:v>2016-06-15 18:26</c:v>
                      </c:pt>
                      <c:pt idx="6961">
                        <c:v>2016-06-15 18:26</c:v>
                      </c:pt>
                      <c:pt idx="6962">
                        <c:v>2016-06-15 18:26</c:v>
                      </c:pt>
                      <c:pt idx="6963">
                        <c:v>2016-06-15 18:26</c:v>
                      </c:pt>
                      <c:pt idx="6964">
                        <c:v>2016-06-15 18:26</c:v>
                      </c:pt>
                      <c:pt idx="6965">
                        <c:v>2016-06-15 18:26</c:v>
                      </c:pt>
                      <c:pt idx="6966">
                        <c:v>2016-06-15 18:26</c:v>
                      </c:pt>
                      <c:pt idx="6967">
                        <c:v>2016-06-15 18:26</c:v>
                      </c:pt>
                      <c:pt idx="6968">
                        <c:v>2016-06-15 18:26</c:v>
                      </c:pt>
                      <c:pt idx="6969">
                        <c:v>2016-06-15 18:26</c:v>
                      </c:pt>
                      <c:pt idx="6970">
                        <c:v>2016-06-15 18:26</c:v>
                      </c:pt>
                      <c:pt idx="6971">
                        <c:v>2016-06-15 18:26</c:v>
                      </c:pt>
                      <c:pt idx="6972">
                        <c:v>2016-06-15 18:26</c:v>
                      </c:pt>
                      <c:pt idx="6973">
                        <c:v>2016-06-15 18:26</c:v>
                      </c:pt>
                      <c:pt idx="6974">
                        <c:v>2016-06-15 18:26</c:v>
                      </c:pt>
                      <c:pt idx="6975">
                        <c:v>2016-06-15 18:26</c:v>
                      </c:pt>
                      <c:pt idx="6976">
                        <c:v>2016-06-15 18:26</c:v>
                      </c:pt>
                      <c:pt idx="6977">
                        <c:v>2016-06-15 18:26</c:v>
                      </c:pt>
                      <c:pt idx="6978">
                        <c:v>2016-06-15 18:26</c:v>
                      </c:pt>
                      <c:pt idx="6979">
                        <c:v>2016-06-15 18:26</c:v>
                      </c:pt>
                      <c:pt idx="6980">
                        <c:v>2016-06-15 18:26</c:v>
                      </c:pt>
                      <c:pt idx="6981">
                        <c:v>2016-06-15 18:26</c:v>
                      </c:pt>
                      <c:pt idx="6982">
                        <c:v>2016-06-15 18:26</c:v>
                      </c:pt>
                      <c:pt idx="6983">
                        <c:v>2016-06-15 18:26</c:v>
                      </c:pt>
                      <c:pt idx="6984">
                        <c:v>2016-06-15 18:26</c:v>
                      </c:pt>
                      <c:pt idx="6985">
                        <c:v>2016-06-15 18:26</c:v>
                      </c:pt>
                      <c:pt idx="6986">
                        <c:v>2016-06-15 18:26</c:v>
                      </c:pt>
                      <c:pt idx="6987">
                        <c:v>2016-06-15 18:26</c:v>
                      </c:pt>
                      <c:pt idx="6988">
                        <c:v>2016-06-15 18:26</c:v>
                      </c:pt>
                      <c:pt idx="6989">
                        <c:v>2016-06-15 18:26</c:v>
                      </c:pt>
                      <c:pt idx="6990">
                        <c:v>2016-06-15 18:26</c:v>
                      </c:pt>
                      <c:pt idx="6991">
                        <c:v>2016-06-15 18:26</c:v>
                      </c:pt>
                      <c:pt idx="6992">
                        <c:v>2016-06-15 18:26</c:v>
                      </c:pt>
                      <c:pt idx="6993">
                        <c:v>2016-06-15 18:26</c:v>
                      </c:pt>
                      <c:pt idx="6994">
                        <c:v>2016-06-15 18:27</c:v>
                      </c:pt>
                      <c:pt idx="6995">
                        <c:v>2016-06-15 18:27</c:v>
                      </c:pt>
                      <c:pt idx="6996">
                        <c:v>2016-06-15 18:27</c:v>
                      </c:pt>
                      <c:pt idx="6997">
                        <c:v>2016-06-15 18:27</c:v>
                      </c:pt>
                      <c:pt idx="6998">
                        <c:v>2016-06-15 18:27</c:v>
                      </c:pt>
                      <c:pt idx="6999">
                        <c:v>2016-06-15 18:27</c:v>
                      </c:pt>
                      <c:pt idx="7000">
                        <c:v>2016-06-15 18:27</c:v>
                      </c:pt>
                      <c:pt idx="7001">
                        <c:v>2016-06-15 18:27</c:v>
                      </c:pt>
                      <c:pt idx="7002">
                        <c:v>2016-06-15 18:27</c:v>
                      </c:pt>
                      <c:pt idx="7003">
                        <c:v>2016-06-15 18:27</c:v>
                      </c:pt>
                      <c:pt idx="7004">
                        <c:v>2016-06-15 18:27</c:v>
                      </c:pt>
                      <c:pt idx="7005">
                        <c:v>2016-06-15 18:27</c:v>
                      </c:pt>
                      <c:pt idx="7006">
                        <c:v>2016-06-15 18:27</c:v>
                      </c:pt>
                      <c:pt idx="7007">
                        <c:v>2016-06-15 18:27</c:v>
                      </c:pt>
                      <c:pt idx="7008">
                        <c:v>2016-06-15 18:27</c:v>
                      </c:pt>
                      <c:pt idx="7009">
                        <c:v>2016-06-15 18:27</c:v>
                      </c:pt>
                      <c:pt idx="7010">
                        <c:v>2016-06-15 18:27</c:v>
                      </c:pt>
                      <c:pt idx="7011">
                        <c:v>2016-06-15 18:27</c:v>
                      </c:pt>
                      <c:pt idx="7012">
                        <c:v>2016-06-15 18:27</c:v>
                      </c:pt>
                      <c:pt idx="7013">
                        <c:v>2016-06-15 18:27</c:v>
                      </c:pt>
                      <c:pt idx="7014">
                        <c:v>2016-06-15 18:27</c:v>
                      </c:pt>
                      <c:pt idx="7015">
                        <c:v>2016-06-15 18:27</c:v>
                      </c:pt>
                      <c:pt idx="7016">
                        <c:v>2016-06-15 18:27</c:v>
                      </c:pt>
                      <c:pt idx="7017">
                        <c:v>2016-06-15 18:27</c:v>
                      </c:pt>
                      <c:pt idx="7018">
                        <c:v>2016-06-15 18:27</c:v>
                      </c:pt>
                      <c:pt idx="7019">
                        <c:v>2016-06-15 18:27</c:v>
                      </c:pt>
                      <c:pt idx="7020">
                        <c:v>2016-06-15 18:27</c:v>
                      </c:pt>
                      <c:pt idx="7021">
                        <c:v>2016-06-15 18:27</c:v>
                      </c:pt>
                      <c:pt idx="7022">
                        <c:v>2016-06-15 18:27</c:v>
                      </c:pt>
                      <c:pt idx="7023">
                        <c:v>2016-06-15 18:27</c:v>
                      </c:pt>
                      <c:pt idx="7024">
                        <c:v>2016-06-15 18:27</c:v>
                      </c:pt>
                      <c:pt idx="7025">
                        <c:v>2016-06-15 18:27</c:v>
                      </c:pt>
                      <c:pt idx="7026">
                        <c:v>2016-06-15 18:27</c:v>
                      </c:pt>
                      <c:pt idx="7027">
                        <c:v>2016-06-15 18:27</c:v>
                      </c:pt>
                      <c:pt idx="7028">
                        <c:v>2016-06-15 18:27</c:v>
                      </c:pt>
                      <c:pt idx="7029">
                        <c:v>2016-06-15 18:27</c:v>
                      </c:pt>
                      <c:pt idx="7030">
                        <c:v>2016-06-15 18:27</c:v>
                      </c:pt>
                      <c:pt idx="7031">
                        <c:v>2016-06-15 18:27</c:v>
                      </c:pt>
                      <c:pt idx="7032">
                        <c:v>2016-06-15 18:27</c:v>
                      </c:pt>
                      <c:pt idx="7033">
                        <c:v>2016-06-15 18:27</c:v>
                      </c:pt>
                      <c:pt idx="7034">
                        <c:v>2016-06-15 18:27</c:v>
                      </c:pt>
                      <c:pt idx="7035">
                        <c:v>2016-06-15 18:27</c:v>
                      </c:pt>
                      <c:pt idx="7036">
                        <c:v>2016-06-15 18:27</c:v>
                      </c:pt>
                      <c:pt idx="7037">
                        <c:v>2016-06-15 18:27</c:v>
                      </c:pt>
                      <c:pt idx="7038">
                        <c:v>2016-06-15 18:27</c:v>
                      </c:pt>
                      <c:pt idx="7039">
                        <c:v>2016-06-15 18:27</c:v>
                      </c:pt>
                      <c:pt idx="7040">
                        <c:v>2016-06-15 18:27</c:v>
                      </c:pt>
                      <c:pt idx="7041">
                        <c:v>2016-06-15 18:27</c:v>
                      </c:pt>
                      <c:pt idx="7042">
                        <c:v>2016-06-15 18:27</c:v>
                      </c:pt>
                      <c:pt idx="7043">
                        <c:v>2016-06-15 18:27</c:v>
                      </c:pt>
                      <c:pt idx="7044">
                        <c:v>2016-06-15 18:27</c:v>
                      </c:pt>
                      <c:pt idx="7045">
                        <c:v>2016-06-15 18:27</c:v>
                      </c:pt>
                      <c:pt idx="7046">
                        <c:v>2016-06-15 18:27</c:v>
                      </c:pt>
                      <c:pt idx="7047">
                        <c:v>2016-06-15 18:27</c:v>
                      </c:pt>
                      <c:pt idx="7048">
                        <c:v>2016-06-15 18:27</c:v>
                      </c:pt>
                      <c:pt idx="7049">
                        <c:v>2016-06-15 18:27</c:v>
                      </c:pt>
                      <c:pt idx="7050">
                        <c:v>2016-06-15 18:27</c:v>
                      </c:pt>
                      <c:pt idx="7051">
                        <c:v>2016-06-15 18:28</c:v>
                      </c:pt>
                      <c:pt idx="7052">
                        <c:v>2016-06-15 18:28</c:v>
                      </c:pt>
                      <c:pt idx="7053">
                        <c:v>2016-06-15 18:28</c:v>
                      </c:pt>
                      <c:pt idx="7054">
                        <c:v>2016-06-15 18:28</c:v>
                      </c:pt>
                      <c:pt idx="7055">
                        <c:v>2016-06-15 18:28</c:v>
                      </c:pt>
                      <c:pt idx="7056">
                        <c:v>2016-06-15 18:28</c:v>
                      </c:pt>
                      <c:pt idx="7057">
                        <c:v>2016-06-15 18:28</c:v>
                      </c:pt>
                      <c:pt idx="7058">
                        <c:v>2016-06-15 18:28</c:v>
                      </c:pt>
                      <c:pt idx="7059">
                        <c:v>2016-06-15 18:28</c:v>
                      </c:pt>
                      <c:pt idx="7060">
                        <c:v>2016-06-15 18:28</c:v>
                      </c:pt>
                      <c:pt idx="7061">
                        <c:v>2016-06-15 18:28</c:v>
                      </c:pt>
                      <c:pt idx="7062">
                        <c:v>2016-06-15 18:28</c:v>
                      </c:pt>
                      <c:pt idx="7063">
                        <c:v>2016-06-15 18:28</c:v>
                      </c:pt>
                      <c:pt idx="7064">
                        <c:v>2016-06-15 18:28</c:v>
                      </c:pt>
                      <c:pt idx="7065">
                        <c:v>2016-06-15 18:28</c:v>
                      </c:pt>
                      <c:pt idx="7066">
                        <c:v>2016-06-15 18:28</c:v>
                      </c:pt>
                      <c:pt idx="7067">
                        <c:v>2016-06-15 18:28</c:v>
                      </c:pt>
                      <c:pt idx="7068">
                        <c:v>2016-06-15 18:28</c:v>
                      </c:pt>
                      <c:pt idx="7069">
                        <c:v>2016-06-15 18:28</c:v>
                      </c:pt>
                      <c:pt idx="7070">
                        <c:v>2016-06-15 18:28</c:v>
                      </c:pt>
                      <c:pt idx="7071">
                        <c:v>2016-06-15 18:28</c:v>
                      </c:pt>
                      <c:pt idx="7072">
                        <c:v>2016-06-15 18:28</c:v>
                      </c:pt>
                      <c:pt idx="7073">
                        <c:v>2016-06-15 18:28</c:v>
                      </c:pt>
                      <c:pt idx="7074">
                        <c:v>2016-06-15 18:28</c:v>
                      </c:pt>
                      <c:pt idx="7075">
                        <c:v>2016-06-15 18:28</c:v>
                      </c:pt>
                      <c:pt idx="7076">
                        <c:v>2016-06-15 18:28</c:v>
                      </c:pt>
                      <c:pt idx="7077">
                        <c:v>2016-06-15 18:28</c:v>
                      </c:pt>
                      <c:pt idx="7078">
                        <c:v>2016-06-15 18:28</c:v>
                      </c:pt>
                      <c:pt idx="7079">
                        <c:v>2016-06-15 18:28</c:v>
                      </c:pt>
                      <c:pt idx="7080">
                        <c:v>2016-06-15 18:28</c:v>
                      </c:pt>
                      <c:pt idx="7081">
                        <c:v>2016-06-15 18:28</c:v>
                      </c:pt>
                      <c:pt idx="7082">
                        <c:v>2016-06-15 18:28</c:v>
                      </c:pt>
                      <c:pt idx="7083">
                        <c:v>2016-06-15 18:28</c:v>
                      </c:pt>
                      <c:pt idx="7084">
                        <c:v>2016-06-15 18:28</c:v>
                      </c:pt>
                      <c:pt idx="7085">
                        <c:v>2016-06-15 18:28</c:v>
                      </c:pt>
                      <c:pt idx="7086">
                        <c:v>2016-06-15 18:28</c:v>
                      </c:pt>
                      <c:pt idx="7087">
                        <c:v>2016-06-15 18:28</c:v>
                      </c:pt>
                      <c:pt idx="7088">
                        <c:v>2016-06-15 18:28</c:v>
                      </c:pt>
                      <c:pt idx="7089">
                        <c:v>2016-06-15 18:28</c:v>
                      </c:pt>
                      <c:pt idx="7090">
                        <c:v>2016-06-15 18:28</c:v>
                      </c:pt>
                      <c:pt idx="7091">
                        <c:v>2016-06-15 18:28</c:v>
                      </c:pt>
                      <c:pt idx="7092">
                        <c:v>2016-06-15 18:28</c:v>
                      </c:pt>
                      <c:pt idx="7093">
                        <c:v>2016-06-15 18:28</c:v>
                      </c:pt>
                      <c:pt idx="7094">
                        <c:v>2016-06-15 18:28</c:v>
                      </c:pt>
                      <c:pt idx="7095">
                        <c:v>2016-06-15 18:28</c:v>
                      </c:pt>
                      <c:pt idx="7096">
                        <c:v>2016-06-15 18:28</c:v>
                      </c:pt>
                      <c:pt idx="7097">
                        <c:v>2016-06-15 18:28</c:v>
                      </c:pt>
                      <c:pt idx="7098">
                        <c:v>2016-06-15 18:28</c:v>
                      </c:pt>
                      <c:pt idx="7099">
                        <c:v>2016-06-15 18:28</c:v>
                      </c:pt>
                      <c:pt idx="7100">
                        <c:v>2016-06-15 18:28</c:v>
                      </c:pt>
                      <c:pt idx="7101">
                        <c:v>2016-06-15 18:28</c:v>
                      </c:pt>
                      <c:pt idx="7102">
                        <c:v>2016-06-15 18:28</c:v>
                      </c:pt>
                      <c:pt idx="7103">
                        <c:v>2016-06-15 18:28</c:v>
                      </c:pt>
                      <c:pt idx="7104">
                        <c:v>2016-06-15 18:28</c:v>
                      </c:pt>
                      <c:pt idx="7105">
                        <c:v>2016-06-15 18:28</c:v>
                      </c:pt>
                      <c:pt idx="7106">
                        <c:v>2016-06-15 18:28</c:v>
                      </c:pt>
                      <c:pt idx="7107">
                        <c:v>2016-06-15 18:28</c:v>
                      </c:pt>
                      <c:pt idx="7108">
                        <c:v>2016-06-15 18:29</c:v>
                      </c:pt>
                      <c:pt idx="7109">
                        <c:v>2016-06-15 18:29</c:v>
                      </c:pt>
                      <c:pt idx="7110">
                        <c:v>2016-06-15 18:29</c:v>
                      </c:pt>
                      <c:pt idx="7111">
                        <c:v>2016-06-15 18:29</c:v>
                      </c:pt>
                      <c:pt idx="7112">
                        <c:v>2016-06-15 18:29</c:v>
                      </c:pt>
                      <c:pt idx="7113">
                        <c:v>2016-06-15 18:29</c:v>
                      </c:pt>
                      <c:pt idx="7114">
                        <c:v>2016-06-15 18:29</c:v>
                      </c:pt>
                      <c:pt idx="7115">
                        <c:v>2016-06-15 18:29</c:v>
                      </c:pt>
                      <c:pt idx="7116">
                        <c:v>2016-06-15 18:29</c:v>
                      </c:pt>
                      <c:pt idx="7117">
                        <c:v>2016-06-15 18:29</c:v>
                      </c:pt>
                      <c:pt idx="7118">
                        <c:v>2016-06-15 18:29</c:v>
                      </c:pt>
                      <c:pt idx="7119">
                        <c:v>2016-06-15 18:29</c:v>
                      </c:pt>
                      <c:pt idx="7120">
                        <c:v>2016-06-15 18:29</c:v>
                      </c:pt>
                      <c:pt idx="7121">
                        <c:v>2016-06-15 18:29</c:v>
                      </c:pt>
                      <c:pt idx="7122">
                        <c:v>2016-06-15 18:29</c:v>
                      </c:pt>
                      <c:pt idx="7123">
                        <c:v>2016-06-15 18:29</c:v>
                      </c:pt>
                      <c:pt idx="7124">
                        <c:v>2016-06-15 18:29</c:v>
                      </c:pt>
                      <c:pt idx="7125">
                        <c:v>2016-06-15 18:29</c:v>
                      </c:pt>
                      <c:pt idx="7126">
                        <c:v>2016-06-15 18:29</c:v>
                      </c:pt>
                      <c:pt idx="7127">
                        <c:v>2016-06-15 18:29</c:v>
                      </c:pt>
                      <c:pt idx="7128">
                        <c:v>2016-06-15 18:29</c:v>
                      </c:pt>
                      <c:pt idx="7129">
                        <c:v>2016-06-15 18:29</c:v>
                      </c:pt>
                      <c:pt idx="7130">
                        <c:v>2016-06-15 18:29</c:v>
                      </c:pt>
                      <c:pt idx="7131">
                        <c:v>2016-06-15 18:29</c:v>
                      </c:pt>
                      <c:pt idx="7132">
                        <c:v>2016-06-15 18:29</c:v>
                      </c:pt>
                      <c:pt idx="7133">
                        <c:v>2016-06-15 18:29</c:v>
                      </c:pt>
                      <c:pt idx="7134">
                        <c:v>2016-06-15 18:29</c:v>
                      </c:pt>
                      <c:pt idx="7135">
                        <c:v>2016-06-15 18:29</c:v>
                      </c:pt>
                      <c:pt idx="7136">
                        <c:v>2016-06-15 18:29</c:v>
                      </c:pt>
                      <c:pt idx="7137">
                        <c:v>2016-06-15 18:29</c:v>
                      </c:pt>
                      <c:pt idx="7138">
                        <c:v>2016-06-15 18:29</c:v>
                      </c:pt>
                      <c:pt idx="7139">
                        <c:v>2016-06-15 18:29</c:v>
                      </c:pt>
                      <c:pt idx="7140">
                        <c:v>2016-06-15 18:29</c:v>
                      </c:pt>
                      <c:pt idx="7141">
                        <c:v>2016-06-15 18:29</c:v>
                      </c:pt>
                      <c:pt idx="7142">
                        <c:v>2016-06-15 18:29</c:v>
                      </c:pt>
                      <c:pt idx="7143">
                        <c:v>2016-06-15 18:29</c:v>
                      </c:pt>
                      <c:pt idx="7144">
                        <c:v>2016-06-15 18:29</c:v>
                      </c:pt>
                      <c:pt idx="7145">
                        <c:v>2016-06-15 18:29</c:v>
                      </c:pt>
                      <c:pt idx="7146">
                        <c:v>2016-06-15 18:29</c:v>
                      </c:pt>
                      <c:pt idx="7147">
                        <c:v>2016-06-15 18:29</c:v>
                      </c:pt>
                      <c:pt idx="7148">
                        <c:v>2016-06-15 18:29</c:v>
                      </c:pt>
                      <c:pt idx="7149">
                        <c:v>2016-06-15 18:29</c:v>
                      </c:pt>
                      <c:pt idx="7150">
                        <c:v>2016-06-15 18:29</c:v>
                      </c:pt>
                      <c:pt idx="7151">
                        <c:v>2016-06-15 18:29</c:v>
                      </c:pt>
                      <c:pt idx="7152">
                        <c:v>2016-06-15 18:29</c:v>
                      </c:pt>
                      <c:pt idx="7153">
                        <c:v>2016-06-15 18:29</c:v>
                      </c:pt>
                      <c:pt idx="7154">
                        <c:v>2016-06-15 18:29</c:v>
                      </c:pt>
                      <c:pt idx="7155">
                        <c:v>2016-06-15 18:29</c:v>
                      </c:pt>
                      <c:pt idx="7156">
                        <c:v>2016-06-15 18:29</c:v>
                      </c:pt>
                      <c:pt idx="7157">
                        <c:v>2016-06-15 18:29</c:v>
                      </c:pt>
                      <c:pt idx="7158">
                        <c:v>2016-06-15 18:29</c:v>
                      </c:pt>
                      <c:pt idx="7159">
                        <c:v>2016-06-15 18:29</c:v>
                      </c:pt>
                      <c:pt idx="7160">
                        <c:v>2016-06-15 18:29</c:v>
                      </c:pt>
                      <c:pt idx="7161">
                        <c:v>2016-06-15 18:29</c:v>
                      </c:pt>
                      <c:pt idx="7162">
                        <c:v>2016-06-15 18:29</c:v>
                      </c:pt>
                      <c:pt idx="7163">
                        <c:v>2016-06-15 18:29</c:v>
                      </c:pt>
                      <c:pt idx="7164">
                        <c:v>2016-06-15 18:29</c:v>
                      </c:pt>
                      <c:pt idx="7165">
                        <c:v>2016-06-15 18:29</c:v>
                      </c:pt>
                      <c:pt idx="7166">
                        <c:v>2016-06-15 18:30</c:v>
                      </c:pt>
                      <c:pt idx="7167">
                        <c:v>2016-06-15 18:30</c:v>
                      </c:pt>
                      <c:pt idx="7168">
                        <c:v>2016-06-15 18:30</c:v>
                      </c:pt>
                      <c:pt idx="7169">
                        <c:v>2016-06-15 18:30</c:v>
                      </c:pt>
                      <c:pt idx="7170">
                        <c:v>2016-06-15 18:30</c:v>
                      </c:pt>
                      <c:pt idx="7171">
                        <c:v>2016-06-15 18:30</c:v>
                      </c:pt>
                      <c:pt idx="7172">
                        <c:v>2016-06-15 18:30</c:v>
                      </c:pt>
                      <c:pt idx="7173">
                        <c:v>2016-06-15 18:30</c:v>
                      </c:pt>
                      <c:pt idx="7174">
                        <c:v>2016-06-15 18:30</c:v>
                      </c:pt>
                      <c:pt idx="7175">
                        <c:v>2016-06-15 18:30</c:v>
                      </c:pt>
                      <c:pt idx="7176">
                        <c:v>2016-06-15 18:30</c:v>
                      </c:pt>
                      <c:pt idx="7177">
                        <c:v>2016-06-15 18:30</c:v>
                      </c:pt>
                      <c:pt idx="7178">
                        <c:v>2016-06-15 18:30</c:v>
                      </c:pt>
                      <c:pt idx="7179">
                        <c:v>2016-06-15 18:30</c:v>
                      </c:pt>
                      <c:pt idx="7180">
                        <c:v>2016-06-15 18:30</c:v>
                      </c:pt>
                      <c:pt idx="7181">
                        <c:v>2016-06-15 18:30</c:v>
                      </c:pt>
                      <c:pt idx="7182">
                        <c:v>2016-06-15 18:30</c:v>
                      </c:pt>
                      <c:pt idx="7183">
                        <c:v>2016-06-15 18:30</c:v>
                      </c:pt>
                      <c:pt idx="7184">
                        <c:v>2016-06-15 18:30</c:v>
                      </c:pt>
                      <c:pt idx="7185">
                        <c:v>2016-06-15 18:30</c:v>
                      </c:pt>
                      <c:pt idx="7186">
                        <c:v>2016-06-15 18:30</c:v>
                      </c:pt>
                      <c:pt idx="7187">
                        <c:v>2016-06-15 18:30</c:v>
                      </c:pt>
                      <c:pt idx="7188">
                        <c:v>2016-06-15 18:30</c:v>
                      </c:pt>
                      <c:pt idx="7189">
                        <c:v>2016-06-15 18:30</c:v>
                      </c:pt>
                      <c:pt idx="7190">
                        <c:v>2016-06-15 18:30</c:v>
                      </c:pt>
                      <c:pt idx="7191">
                        <c:v>2016-06-15 18:30</c:v>
                      </c:pt>
                      <c:pt idx="7192">
                        <c:v>2016-06-15 18:30</c:v>
                      </c:pt>
                      <c:pt idx="7193">
                        <c:v>2016-06-15 18:30</c:v>
                      </c:pt>
                      <c:pt idx="7194">
                        <c:v>2016-06-15 18:30</c:v>
                      </c:pt>
                      <c:pt idx="7195">
                        <c:v>2016-06-15 18:30</c:v>
                      </c:pt>
                      <c:pt idx="7196">
                        <c:v>2016-06-15 18:30</c:v>
                      </c:pt>
                      <c:pt idx="7197">
                        <c:v>2016-06-15 18:30</c:v>
                      </c:pt>
                      <c:pt idx="7198">
                        <c:v>2016-06-15 18:30</c:v>
                      </c:pt>
                      <c:pt idx="7199">
                        <c:v>2016-06-15 18:30</c:v>
                      </c:pt>
                      <c:pt idx="7200">
                        <c:v>2016-06-15 18:30</c:v>
                      </c:pt>
                      <c:pt idx="7201">
                        <c:v>2016-06-15 18:30</c:v>
                      </c:pt>
                      <c:pt idx="7202">
                        <c:v>2016-06-15 18:30</c:v>
                      </c:pt>
                      <c:pt idx="7203">
                        <c:v>2016-06-15 18:30</c:v>
                      </c:pt>
                      <c:pt idx="7204">
                        <c:v>2016-06-15 18:30</c:v>
                      </c:pt>
                      <c:pt idx="7205">
                        <c:v>2016-06-15 18:30</c:v>
                      </c:pt>
                      <c:pt idx="7206">
                        <c:v>2016-06-15 18:30</c:v>
                      </c:pt>
                      <c:pt idx="7207">
                        <c:v>2016-06-15 18:30</c:v>
                      </c:pt>
                      <c:pt idx="7208">
                        <c:v>2016-06-15 18:30</c:v>
                      </c:pt>
                      <c:pt idx="7209">
                        <c:v>2016-06-15 18:30</c:v>
                      </c:pt>
                      <c:pt idx="7210">
                        <c:v>2016-06-15 18:30</c:v>
                      </c:pt>
                      <c:pt idx="7211">
                        <c:v>2016-06-15 18:30</c:v>
                      </c:pt>
                      <c:pt idx="7212">
                        <c:v>2016-06-15 18:30</c:v>
                      </c:pt>
                      <c:pt idx="7213">
                        <c:v>2016-06-15 18:30</c:v>
                      </c:pt>
                      <c:pt idx="7214">
                        <c:v>2016-06-15 18:30</c:v>
                      </c:pt>
                      <c:pt idx="7215">
                        <c:v>2016-06-15 18:30</c:v>
                      </c:pt>
                      <c:pt idx="7216">
                        <c:v>2016-06-15 18:30</c:v>
                      </c:pt>
                      <c:pt idx="7217">
                        <c:v>2016-06-15 18:30</c:v>
                      </c:pt>
                      <c:pt idx="7218">
                        <c:v>2016-06-15 18:30</c:v>
                      </c:pt>
                      <c:pt idx="7219">
                        <c:v>2016-06-15 18:30</c:v>
                      </c:pt>
                      <c:pt idx="7220">
                        <c:v>2016-06-15 18:30</c:v>
                      </c:pt>
                      <c:pt idx="7221">
                        <c:v>2016-06-15 18:30</c:v>
                      </c:pt>
                      <c:pt idx="7222">
                        <c:v>2016-06-15 18:30</c:v>
                      </c:pt>
                      <c:pt idx="7223">
                        <c:v>2016-06-15 18:31</c:v>
                      </c:pt>
                      <c:pt idx="7224">
                        <c:v>2016-06-15 18:31</c:v>
                      </c:pt>
                      <c:pt idx="7225">
                        <c:v>2016-06-15 18:31</c:v>
                      </c:pt>
                      <c:pt idx="7226">
                        <c:v>2016-06-15 18:31</c:v>
                      </c:pt>
                      <c:pt idx="7227">
                        <c:v>2016-06-15 18:31</c:v>
                      </c:pt>
                      <c:pt idx="7228">
                        <c:v>2016-06-15 18:31</c:v>
                      </c:pt>
                      <c:pt idx="7229">
                        <c:v>2016-06-15 18:31</c:v>
                      </c:pt>
                      <c:pt idx="7230">
                        <c:v>2016-06-15 18:31</c:v>
                      </c:pt>
                      <c:pt idx="7231">
                        <c:v>2016-06-15 18:31</c:v>
                      </c:pt>
                      <c:pt idx="7232">
                        <c:v>2016-06-15 18:31</c:v>
                      </c:pt>
                      <c:pt idx="7233">
                        <c:v>2016-06-15 18:31</c:v>
                      </c:pt>
                      <c:pt idx="7234">
                        <c:v>2016-06-15 18:31</c:v>
                      </c:pt>
                      <c:pt idx="7235">
                        <c:v>2016-06-15 18:31</c:v>
                      </c:pt>
                      <c:pt idx="7236">
                        <c:v>2016-06-15 18:31</c:v>
                      </c:pt>
                      <c:pt idx="7237">
                        <c:v>2016-06-15 18:31</c:v>
                      </c:pt>
                      <c:pt idx="7238">
                        <c:v>2016-06-15 18:31</c:v>
                      </c:pt>
                      <c:pt idx="7239">
                        <c:v>2016-06-15 18:31</c:v>
                      </c:pt>
                      <c:pt idx="7240">
                        <c:v>2016-06-15 18:31</c:v>
                      </c:pt>
                      <c:pt idx="7241">
                        <c:v>2016-06-15 18:31</c:v>
                      </c:pt>
                      <c:pt idx="7242">
                        <c:v>2016-06-15 18:31</c:v>
                      </c:pt>
                      <c:pt idx="7243">
                        <c:v>2016-06-15 18:31</c:v>
                      </c:pt>
                      <c:pt idx="7244">
                        <c:v>2016-06-15 18:31</c:v>
                      </c:pt>
                      <c:pt idx="7245">
                        <c:v>2016-06-15 18:31</c:v>
                      </c:pt>
                      <c:pt idx="7246">
                        <c:v>2016-06-15 18:31</c:v>
                      </c:pt>
                      <c:pt idx="7247">
                        <c:v>2016-06-15 18:31</c:v>
                      </c:pt>
                      <c:pt idx="7248">
                        <c:v>2016-06-15 18:31</c:v>
                      </c:pt>
                      <c:pt idx="7249">
                        <c:v>2016-06-15 18:31</c:v>
                      </c:pt>
                      <c:pt idx="7250">
                        <c:v>2016-06-15 18:31</c:v>
                      </c:pt>
                      <c:pt idx="7251">
                        <c:v>2016-06-15 18:31</c:v>
                      </c:pt>
                      <c:pt idx="7252">
                        <c:v>2016-06-15 18:31</c:v>
                      </c:pt>
                      <c:pt idx="7253">
                        <c:v>2016-06-15 18:31</c:v>
                      </c:pt>
                      <c:pt idx="7254">
                        <c:v>2016-06-15 18:31</c:v>
                      </c:pt>
                      <c:pt idx="7255">
                        <c:v>2016-06-15 18:31</c:v>
                      </c:pt>
                      <c:pt idx="7256">
                        <c:v>2016-06-15 18:31</c:v>
                      </c:pt>
                      <c:pt idx="7257">
                        <c:v>2016-06-15 18:31</c:v>
                      </c:pt>
                      <c:pt idx="7258">
                        <c:v>2016-06-15 18:31</c:v>
                      </c:pt>
                      <c:pt idx="7259">
                        <c:v>2016-06-15 18:31</c:v>
                      </c:pt>
                      <c:pt idx="7260">
                        <c:v>2016-06-15 18:31</c:v>
                      </c:pt>
                      <c:pt idx="7261">
                        <c:v>2016-06-15 18:31</c:v>
                      </c:pt>
                      <c:pt idx="7262">
                        <c:v>2016-06-15 18:31</c:v>
                      </c:pt>
                      <c:pt idx="7263">
                        <c:v>2016-06-15 18:31</c:v>
                      </c:pt>
                      <c:pt idx="7264">
                        <c:v>2016-06-15 18:31</c:v>
                      </c:pt>
                      <c:pt idx="7265">
                        <c:v>2016-06-15 18:31</c:v>
                      </c:pt>
                      <c:pt idx="7266">
                        <c:v>2016-06-15 18:31</c:v>
                      </c:pt>
                      <c:pt idx="7267">
                        <c:v>2016-06-15 18:31</c:v>
                      </c:pt>
                      <c:pt idx="7268">
                        <c:v>2016-06-15 18:31</c:v>
                      </c:pt>
                      <c:pt idx="7269">
                        <c:v>2016-06-15 18:31</c:v>
                      </c:pt>
                      <c:pt idx="7270">
                        <c:v>2016-06-15 18:31</c:v>
                      </c:pt>
                      <c:pt idx="7271">
                        <c:v>2016-06-15 18:31</c:v>
                      </c:pt>
                      <c:pt idx="7272">
                        <c:v>2016-06-15 18:31</c:v>
                      </c:pt>
                      <c:pt idx="7273">
                        <c:v>2016-06-15 18:31</c:v>
                      </c:pt>
                      <c:pt idx="7274">
                        <c:v>2016-06-15 18:31</c:v>
                      </c:pt>
                      <c:pt idx="7275">
                        <c:v>2016-06-15 18:31</c:v>
                      </c:pt>
                      <c:pt idx="7276">
                        <c:v>2016-06-15 18:31</c:v>
                      </c:pt>
                      <c:pt idx="7277">
                        <c:v>2016-06-15 18:31</c:v>
                      </c:pt>
                      <c:pt idx="7278">
                        <c:v>2016-06-15 18:31</c:v>
                      </c:pt>
                      <c:pt idx="7279">
                        <c:v>2016-06-15 18:31</c:v>
                      </c:pt>
                      <c:pt idx="7280">
                        <c:v>2016-06-15 18:31</c:v>
                      </c:pt>
                      <c:pt idx="7281">
                        <c:v>2016-06-15 18:31</c:v>
                      </c:pt>
                      <c:pt idx="7282">
                        <c:v>2016-06-15 18:32</c:v>
                      </c:pt>
                      <c:pt idx="7283">
                        <c:v>2016-06-15 18:32</c:v>
                      </c:pt>
                      <c:pt idx="7284">
                        <c:v>2016-06-15 18:32</c:v>
                      </c:pt>
                      <c:pt idx="7285">
                        <c:v>2016-06-15 18:32</c:v>
                      </c:pt>
                      <c:pt idx="7286">
                        <c:v>2016-06-15 18:32</c:v>
                      </c:pt>
                      <c:pt idx="7287">
                        <c:v>2016-06-15 18:32</c:v>
                      </c:pt>
                      <c:pt idx="7288">
                        <c:v>2016-06-15 18:32</c:v>
                      </c:pt>
                      <c:pt idx="7289">
                        <c:v>2016-06-15 18:32</c:v>
                      </c:pt>
                      <c:pt idx="7290">
                        <c:v>2016-06-15 18:32</c:v>
                      </c:pt>
                      <c:pt idx="7291">
                        <c:v>2016-06-15 18:32</c:v>
                      </c:pt>
                      <c:pt idx="7292">
                        <c:v>2016-06-15 18:32</c:v>
                      </c:pt>
                      <c:pt idx="7293">
                        <c:v>2016-06-15 18:32</c:v>
                      </c:pt>
                      <c:pt idx="7294">
                        <c:v>2016-06-15 18:32</c:v>
                      </c:pt>
                      <c:pt idx="7295">
                        <c:v>2016-06-15 18:32</c:v>
                      </c:pt>
                      <c:pt idx="7296">
                        <c:v>2016-06-15 18:32</c:v>
                      </c:pt>
                      <c:pt idx="7297">
                        <c:v>2016-06-15 18:32</c:v>
                      </c:pt>
                      <c:pt idx="7298">
                        <c:v>2016-06-15 18:32</c:v>
                      </c:pt>
                      <c:pt idx="7299">
                        <c:v>2016-06-15 18:32</c:v>
                      </c:pt>
                      <c:pt idx="7300">
                        <c:v>2016-06-15 18:32</c:v>
                      </c:pt>
                      <c:pt idx="7301">
                        <c:v>2016-06-15 18:32</c:v>
                      </c:pt>
                      <c:pt idx="7302">
                        <c:v>2016-06-15 18:32</c:v>
                      </c:pt>
                      <c:pt idx="7303">
                        <c:v>2016-06-15 18:32</c:v>
                      </c:pt>
                      <c:pt idx="7304">
                        <c:v>2016-06-15 18:32</c:v>
                      </c:pt>
                      <c:pt idx="7305">
                        <c:v>2016-06-15 18:32</c:v>
                      </c:pt>
                      <c:pt idx="7306">
                        <c:v>2016-06-15 18:32</c:v>
                      </c:pt>
                      <c:pt idx="7307">
                        <c:v>2016-06-15 18:32</c:v>
                      </c:pt>
                      <c:pt idx="7308">
                        <c:v>2016-06-15 18:32</c:v>
                      </c:pt>
                      <c:pt idx="7309">
                        <c:v>2016-06-15 18:32</c:v>
                      </c:pt>
                      <c:pt idx="7310">
                        <c:v>2016-06-15 18:32</c:v>
                      </c:pt>
                      <c:pt idx="7311">
                        <c:v>2016-06-15 18:32</c:v>
                      </c:pt>
                      <c:pt idx="7312">
                        <c:v>2016-06-15 18:32</c:v>
                      </c:pt>
                      <c:pt idx="7313">
                        <c:v>2016-06-15 18:32</c:v>
                      </c:pt>
                      <c:pt idx="7314">
                        <c:v>2016-06-15 18:32</c:v>
                      </c:pt>
                      <c:pt idx="7315">
                        <c:v>2016-06-15 18:32</c:v>
                      </c:pt>
                      <c:pt idx="7316">
                        <c:v>2016-06-15 18:32</c:v>
                      </c:pt>
                      <c:pt idx="7317">
                        <c:v>2016-06-15 18:32</c:v>
                      </c:pt>
                      <c:pt idx="7318">
                        <c:v>2016-06-15 18:32</c:v>
                      </c:pt>
                      <c:pt idx="7319">
                        <c:v>2016-06-15 18:32</c:v>
                      </c:pt>
                      <c:pt idx="7320">
                        <c:v>2016-06-15 18:32</c:v>
                      </c:pt>
                      <c:pt idx="7321">
                        <c:v>2016-06-15 18:32</c:v>
                      </c:pt>
                      <c:pt idx="7322">
                        <c:v>2016-06-15 18:32</c:v>
                      </c:pt>
                      <c:pt idx="7323">
                        <c:v>2016-06-15 18:32</c:v>
                      </c:pt>
                      <c:pt idx="7324">
                        <c:v>2016-06-15 18:32</c:v>
                      </c:pt>
                      <c:pt idx="7325">
                        <c:v>2016-06-15 18:32</c:v>
                      </c:pt>
                      <c:pt idx="7326">
                        <c:v>2016-06-15 18:32</c:v>
                      </c:pt>
                      <c:pt idx="7327">
                        <c:v>2016-06-15 18:32</c:v>
                      </c:pt>
                      <c:pt idx="7328">
                        <c:v>2016-06-15 18:32</c:v>
                      </c:pt>
                      <c:pt idx="7329">
                        <c:v>2016-06-15 18:32</c:v>
                      </c:pt>
                      <c:pt idx="7330">
                        <c:v>2016-06-15 18:32</c:v>
                      </c:pt>
                      <c:pt idx="7331">
                        <c:v>2016-06-15 18:32</c:v>
                      </c:pt>
                      <c:pt idx="7332">
                        <c:v>2016-06-15 18:32</c:v>
                      </c:pt>
                      <c:pt idx="7333">
                        <c:v>2016-06-15 18:32</c:v>
                      </c:pt>
                      <c:pt idx="7334">
                        <c:v>2016-06-15 18:32</c:v>
                      </c:pt>
                      <c:pt idx="7335">
                        <c:v>2016-06-15 18:32</c:v>
                      </c:pt>
                      <c:pt idx="7336">
                        <c:v>2016-06-15 18:32</c:v>
                      </c:pt>
                      <c:pt idx="7337">
                        <c:v>2016-06-15 18:32</c:v>
                      </c:pt>
                      <c:pt idx="7338">
                        <c:v>2016-06-15 18:32</c:v>
                      </c:pt>
                      <c:pt idx="7339">
                        <c:v>2016-06-15 18:33</c:v>
                      </c:pt>
                      <c:pt idx="7340">
                        <c:v>2016-06-15 18:33</c:v>
                      </c:pt>
                      <c:pt idx="7341">
                        <c:v>2016-06-15 18:33</c:v>
                      </c:pt>
                      <c:pt idx="7342">
                        <c:v>2016-06-15 18:33</c:v>
                      </c:pt>
                      <c:pt idx="7343">
                        <c:v>2016-06-15 18:33</c:v>
                      </c:pt>
                      <c:pt idx="7344">
                        <c:v>2016-06-15 18:33</c:v>
                      </c:pt>
                      <c:pt idx="7345">
                        <c:v>2016-06-15 18:33</c:v>
                      </c:pt>
                      <c:pt idx="7346">
                        <c:v>2016-06-15 18:33</c:v>
                      </c:pt>
                      <c:pt idx="7347">
                        <c:v>2016-06-15 18:33</c:v>
                      </c:pt>
                      <c:pt idx="7348">
                        <c:v>2016-06-15 18:33</c:v>
                      </c:pt>
                      <c:pt idx="7349">
                        <c:v>2016-06-15 18:33</c:v>
                      </c:pt>
                      <c:pt idx="7350">
                        <c:v>2016-06-15 18:33</c:v>
                      </c:pt>
                      <c:pt idx="7351">
                        <c:v>2016-06-15 18:33</c:v>
                      </c:pt>
                      <c:pt idx="7352">
                        <c:v>2016-06-15 18:33</c:v>
                      </c:pt>
                      <c:pt idx="7353">
                        <c:v>2016-06-15 18:33</c:v>
                      </c:pt>
                      <c:pt idx="7354">
                        <c:v>2016-06-15 18:33</c:v>
                      </c:pt>
                      <c:pt idx="7355">
                        <c:v>2016-06-15 18:33</c:v>
                      </c:pt>
                      <c:pt idx="7356">
                        <c:v>2016-06-15 18:33</c:v>
                      </c:pt>
                      <c:pt idx="7357">
                        <c:v>2016-06-15 18:33</c:v>
                      </c:pt>
                      <c:pt idx="7358">
                        <c:v>2016-06-15 18:33</c:v>
                      </c:pt>
                      <c:pt idx="7359">
                        <c:v>2016-06-15 18:33</c:v>
                      </c:pt>
                      <c:pt idx="7360">
                        <c:v>2016-06-15 18:33</c:v>
                      </c:pt>
                      <c:pt idx="7361">
                        <c:v>2016-06-15 18:33</c:v>
                      </c:pt>
                      <c:pt idx="7362">
                        <c:v>2016-06-15 18:33</c:v>
                      </c:pt>
                      <c:pt idx="7363">
                        <c:v>2016-06-15 18:33</c:v>
                      </c:pt>
                      <c:pt idx="7364">
                        <c:v>2016-06-15 18:33</c:v>
                      </c:pt>
                      <c:pt idx="7365">
                        <c:v>2016-06-15 18:33</c:v>
                      </c:pt>
                      <c:pt idx="7366">
                        <c:v>2016-06-15 18:33</c:v>
                      </c:pt>
                      <c:pt idx="7367">
                        <c:v>2016-06-15 18:33</c:v>
                      </c:pt>
                      <c:pt idx="7368">
                        <c:v>2016-06-15 18:33</c:v>
                      </c:pt>
                      <c:pt idx="7369">
                        <c:v>2016-06-15 18:33</c:v>
                      </c:pt>
                      <c:pt idx="7370">
                        <c:v>2016-06-15 18:33</c:v>
                      </c:pt>
                      <c:pt idx="7371">
                        <c:v>2016-06-15 18:33</c:v>
                      </c:pt>
                      <c:pt idx="7372">
                        <c:v>2016-06-15 18:33</c:v>
                      </c:pt>
                      <c:pt idx="7373">
                        <c:v>2016-06-15 18:33</c:v>
                      </c:pt>
                      <c:pt idx="7374">
                        <c:v>2016-06-15 18:33</c:v>
                      </c:pt>
                      <c:pt idx="7375">
                        <c:v>2016-06-15 18:33</c:v>
                      </c:pt>
                      <c:pt idx="7376">
                        <c:v>2016-06-15 18:33</c:v>
                      </c:pt>
                      <c:pt idx="7377">
                        <c:v>2016-06-15 18:33</c:v>
                      </c:pt>
                      <c:pt idx="7378">
                        <c:v>2016-06-15 18:33</c:v>
                      </c:pt>
                      <c:pt idx="7379">
                        <c:v>2016-06-15 18:33</c:v>
                      </c:pt>
                      <c:pt idx="7380">
                        <c:v>2016-06-15 18:33</c:v>
                      </c:pt>
                      <c:pt idx="7381">
                        <c:v>2016-06-15 18:33</c:v>
                      </c:pt>
                      <c:pt idx="7382">
                        <c:v>2016-06-15 18:33</c:v>
                      </c:pt>
                      <c:pt idx="7383">
                        <c:v>2016-06-15 18:33</c:v>
                      </c:pt>
                      <c:pt idx="7384">
                        <c:v>2016-06-15 18:33</c:v>
                      </c:pt>
                      <c:pt idx="7385">
                        <c:v>2016-06-15 18:33</c:v>
                      </c:pt>
                      <c:pt idx="7386">
                        <c:v>2016-06-15 18:33</c:v>
                      </c:pt>
                      <c:pt idx="7387">
                        <c:v>2016-06-15 18:33</c:v>
                      </c:pt>
                      <c:pt idx="7388">
                        <c:v>2016-06-15 18:33</c:v>
                      </c:pt>
                      <c:pt idx="7389">
                        <c:v>2016-06-15 18:33</c:v>
                      </c:pt>
                      <c:pt idx="7390">
                        <c:v>2016-06-15 18:33</c:v>
                      </c:pt>
                      <c:pt idx="7391">
                        <c:v>2016-06-15 18:34</c:v>
                      </c:pt>
                      <c:pt idx="7392">
                        <c:v>2016-06-15 18:34</c:v>
                      </c:pt>
                      <c:pt idx="7393">
                        <c:v>2016-06-15 18:34</c:v>
                      </c:pt>
                      <c:pt idx="7394">
                        <c:v>2016-06-15 18:34</c:v>
                      </c:pt>
                      <c:pt idx="7395">
                        <c:v>2016-06-15 18:34</c:v>
                      </c:pt>
                      <c:pt idx="7396">
                        <c:v>2016-06-15 18:34</c:v>
                      </c:pt>
                      <c:pt idx="7397">
                        <c:v>2016-06-15 18:34</c:v>
                      </c:pt>
                      <c:pt idx="7398">
                        <c:v>2016-06-15 18:34</c:v>
                      </c:pt>
                      <c:pt idx="7399">
                        <c:v>2016-06-15 18:34</c:v>
                      </c:pt>
                      <c:pt idx="7400">
                        <c:v>2016-06-15 18:34</c:v>
                      </c:pt>
                      <c:pt idx="7401">
                        <c:v>2016-06-15 18:34</c:v>
                      </c:pt>
                      <c:pt idx="7402">
                        <c:v>2016-06-15 18:34</c:v>
                      </c:pt>
                      <c:pt idx="7403">
                        <c:v>2016-06-15 18:34</c:v>
                      </c:pt>
                      <c:pt idx="7404">
                        <c:v>2016-06-15 18:34</c:v>
                      </c:pt>
                      <c:pt idx="7405">
                        <c:v>2016-06-15 18:34</c:v>
                      </c:pt>
                      <c:pt idx="7406">
                        <c:v>2016-06-15 18:34</c:v>
                      </c:pt>
                      <c:pt idx="7407">
                        <c:v>2016-06-15 18:34</c:v>
                      </c:pt>
                      <c:pt idx="7408">
                        <c:v>2016-06-15 18:34</c:v>
                      </c:pt>
                      <c:pt idx="7409">
                        <c:v>2016-06-15 18:34</c:v>
                      </c:pt>
                      <c:pt idx="7410">
                        <c:v>2016-06-15 18:34</c:v>
                      </c:pt>
                      <c:pt idx="7411">
                        <c:v>2016-06-15 18:34</c:v>
                      </c:pt>
                      <c:pt idx="7412">
                        <c:v>2016-06-15 18:34</c:v>
                      </c:pt>
                      <c:pt idx="7413">
                        <c:v>2016-06-15 18:34</c:v>
                      </c:pt>
                      <c:pt idx="7414">
                        <c:v>2016-06-15 18:34</c:v>
                      </c:pt>
                      <c:pt idx="7415">
                        <c:v>2016-06-15 18:34</c:v>
                      </c:pt>
                      <c:pt idx="7416">
                        <c:v>2016-06-15 18:34</c:v>
                      </c:pt>
                      <c:pt idx="7417">
                        <c:v>2016-06-15 18:34</c:v>
                      </c:pt>
                      <c:pt idx="7418">
                        <c:v>2016-06-15 18:34</c:v>
                      </c:pt>
                      <c:pt idx="7419">
                        <c:v>2016-06-15 18:34</c:v>
                      </c:pt>
                      <c:pt idx="7420">
                        <c:v>2016-06-15 18:34</c:v>
                      </c:pt>
                      <c:pt idx="7421">
                        <c:v>2016-06-15 18:34</c:v>
                      </c:pt>
                      <c:pt idx="7422">
                        <c:v>2016-06-15 18:34</c:v>
                      </c:pt>
                      <c:pt idx="7423">
                        <c:v>2016-06-15 18:34</c:v>
                      </c:pt>
                      <c:pt idx="7424">
                        <c:v>2016-06-15 18:34</c:v>
                      </c:pt>
                      <c:pt idx="7425">
                        <c:v>2016-06-15 18:34</c:v>
                      </c:pt>
                      <c:pt idx="7426">
                        <c:v>2016-06-15 18:34</c:v>
                      </c:pt>
                      <c:pt idx="7427">
                        <c:v>2016-06-15 18:34</c:v>
                      </c:pt>
                      <c:pt idx="7428">
                        <c:v>2016-06-15 18:34</c:v>
                      </c:pt>
                      <c:pt idx="7429">
                        <c:v>2016-06-15 18:34</c:v>
                      </c:pt>
                      <c:pt idx="7430">
                        <c:v>2016-06-15 18:34</c:v>
                      </c:pt>
                      <c:pt idx="7431">
                        <c:v>2016-06-15 18:34</c:v>
                      </c:pt>
                      <c:pt idx="7432">
                        <c:v>2016-06-15 18:34</c:v>
                      </c:pt>
                      <c:pt idx="7433">
                        <c:v>2016-06-15 18:34</c:v>
                      </c:pt>
                      <c:pt idx="7434">
                        <c:v>2016-06-15 18:34</c:v>
                      </c:pt>
                      <c:pt idx="7435">
                        <c:v>2016-06-15 18:34</c:v>
                      </c:pt>
                      <c:pt idx="7436">
                        <c:v>2016-06-15 18:34</c:v>
                      </c:pt>
                      <c:pt idx="7437">
                        <c:v>2016-06-15 18:34</c:v>
                      </c:pt>
                      <c:pt idx="7438">
                        <c:v>2016-06-15 18:34</c:v>
                      </c:pt>
                      <c:pt idx="7439">
                        <c:v>2016-06-15 18:34</c:v>
                      </c:pt>
                      <c:pt idx="7440">
                        <c:v>2016-06-15 18:34</c:v>
                      </c:pt>
                      <c:pt idx="7441">
                        <c:v>2016-06-15 18:34</c:v>
                      </c:pt>
                      <c:pt idx="7442">
                        <c:v>2016-06-15 18:34</c:v>
                      </c:pt>
                      <c:pt idx="7443">
                        <c:v>2016-06-15 18:34</c:v>
                      </c:pt>
                      <c:pt idx="7444">
                        <c:v>2016-06-15 18:34</c:v>
                      </c:pt>
                      <c:pt idx="7445">
                        <c:v>2016-06-15 18:34</c:v>
                      </c:pt>
                      <c:pt idx="7446">
                        <c:v>2016-06-15 18:34</c:v>
                      </c:pt>
                      <c:pt idx="7447">
                        <c:v>2016-06-15 18:34</c:v>
                      </c:pt>
                      <c:pt idx="7448">
                        <c:v>2016-06-15 18:34</c:v>
                      </c:pt>
                      <c:pt idx="7449">
                        <c:v>2016-06-15 18:34</c:v>
                      </c:pt>
                      <c:pt idx="7450">
                        <c:v>2016-06-15 18:35</c:v>
                      </c:pt>
                      <c:pt idx="7451">
                        <c:v>2016-06-15 18:35</c:v>
                      </c:pt>
                      <c:pt idx="7452">
                        <c:v>2016-06-15 18:35</c:v>
                      </c:pt>
                      <c:pt idx="7453">
                        <c:v>2016-06-15 18:35</c:v>
                      </c:pt>
                      <c:pt idx="7454">
                        <c:v>2016-06-15 18:35</c:v>
                      </c:pt>
                      <c:pt idx="7455">
                        <c:v>2016-06-15 18:35</c:v>
                      </c:pt>
                      <c:pt idx="7456">
                        <c:v>2016-06-15 18:35</c:v>
                      </c:pt>
                      <c:pt idx="7457">
                        <c:v>2016-06-15 18:35</c:v>
                      </c:pt>
                      <c:pt idx="7458">
                        <c:v>2016-06-15 18:35</c:v>
                      </c:pt>
                      <c:pt idx="7459">
                        <c:v>2016-06-15 18:35</c:v>
                      </c:pt>
                      <c:pt idx="7460">
                        <c:v>2016-06-15 18:35</c:v>
                      </c:pt>
                      <c:pt idx="7461">
                        <c:v>2016-06-15 18:35</c:v>
                      </c:pt>
                      <c:pt idx="7462">
                        <c:v>2016-06-15 18:35</c:v>
                      </c:pt>
                      <c:pt idx="7463">
                        <c:v>2016-06-15 18:35</c:v>
                      </c:pt>
                      <c:pt idx="7464">
                        <c:v>2016-06-15 18:35</c:v>
                      </c:pt>
                      <c:pt idx="7465">
                        <c:v>2016-06-15 18:35</c:v>
                      </c:pt>
                      <c:pt idx="7466">
                        <c:v>2016-06-15 18:35</c:v>
                      </c:pt>
                      <c:pt idx="7467">
                        <c:v>2016-06-15 18:35</c:v>
                      </c:pt>
                      <c:pt idx="7468">
                        <c:v>2016-06-15 18:35</c:v>
                      </c:pt>
                      <c:pt idx="7469">
                        <c:v>2016-06-15 18:35</c:v>
                      </c:pt>
                      <c:pt idx="7470">
                        <c:v>2016-06-15 18:35</c:v>
                      </c:pt>
                      <c:pt idx="7471">
                        <c:v>2016-06-15 18:35</c:v>
                      </c:pt>
                      <c:pt idx="7472">
                        <c:v>2016-06-15 18:35</c:v>
                      </c:pt>
                      <c:pt idx="7473">
                        <c:v>2016-06-15 18:35</c:v>
                      </c:pt>
                      <c:pt idx="7474">
                        <c:v>2016-06-15 18:35</c:v>
                      </c:pt>
                      <c:pt idx="7475">
                        <c:v>2016-06-15 18:35</c:v>
                      </c:pt>
                      <c:pt idx="7476">
                        <c:v>2016-06-15 18:35</c:v>
                      </c:pt>
                      <c:pt idx="7477">
                        <c:v>2016-06-15 18:35</c:v>
                      </c:pt>
                      <c:pt idx="7478">
                        <c:v>2016-06-15 18:35</c:v>
                      </c:pt>
                      <c:pt idx="7479">
                        <c:v>2016-06-15 18:35</c:v>
                      </c:pt>
                      <c:pt idx="7480">
                        <c:v>2016-06-15 18:35</c:v>
                      </c:pt>
                      <c:pt idx="7481">
                        <c:v>2016-06-15 18:35</c:v>
                      </c:pt>
                      <c:pt idx="7482">
                        <c:v>2016-06-15 18:35</c:v>
                      </c:pt>
                      <c:pt idx="7483">
                        <c:v>2016-06-15 18:35</c:v>
                      </c:pt>
                      <c:pt idx="7484">
                        <c:v>2016-06-15 18:35</c:v>
                      </c:pt>
                      <c:pt idx="7485">
                        <c:v>2016-06-15 18:35</c:v>
                      </c:pt>
                      <c:pt idx="7486">
                        <c:v>2016-06-15 18:35</c:v>
                      </c:pt>
                      <c:pt idx="7487">
                        <c:v>2016-06-15 18:35</c:v>
                      </c:pt>
                      <c:pt idx="7488">
                        <c:v>2016-06-15 18:35</c:v>
                      </c:pt>
                      <c:pt idx="7489">
                        <c:v>2016-06-15 18:35</c:v>
                      </c:pt>
                      <c:pt idx="7490">
                        <c:v>2016-06-15 18:35</c:v>
                      </c:pt>
                      <c:pt idx="7491">
                        <c:v>2016-06-15 18:35</c:v>
                      </c:pt>
                      <c:pt idx="7492">
                        <c:v>2016-06-15 18:35</c:v>
                      </c:pt>
                      <c:pt idx="7493">
                        <c:v>2016-06-15 18:35</c:v>
                      </c:pt>
                      <c:pt idx="7494">
                        <c:v>2016-06-15 18:35</c:v>
                      </c:pt>
                      <c:pt idx="7495">
                        <c:v>2016-06-15 18:35</c:v>
                      </c:pt>
                      <c:pt idx="7496">
                        <c:v>2016-06-15 18:35</c:v>
                      </c:pt>
                      <c:pt idx="7497">
                        <c:v>2016-06-15 18:35</c:v>
                      </c:pt>
                      <c:pt idx="7498">
                        <c:v>2016-06-15 18:35</c:v>
                      </c:pt>
                      <c:pt idx="7499">
                        <c:v>2016-06-15 18:35</c:v>
                      </c:pt>
                      <c:pt idx="7500">
                        <c:v>2016-06-15 18:35</c:v>
                      </c:pt>
                      <c:pt idx="7501">
                        <c:v>2016-06-15 18:35</c:v>
                      </c:pt>
                      <c:pt idx="7502">
                        <c:v>2016-06-15 18:35</c:v>
                      </c:pt>
                      <c:pt idx="7503">
                        <c:v>2016-06-15 18:35</c:v>
                      </c:pt>
                      <c:pt idx="7504">
                        <c:v>2016-06-15 18:35</c:v>
                      </c:pt>
                      <c:pt idx="7505">
                        <c:v>2016-06-15 18:35</c:v>
                      </c:pt>
                      <c:pt idx="7506">
                        <c:v>2016-06-15 18:35</c:v>
                      </c:pt>
                      <c:pt idx="7507">
                        <c:v>2016-06-15 18:35</c:v>
                      </c:pt>
                      <c:pt idx="7508">
                        <c:v>2016-06-15 18:36</c:v>
                      </c:pt>
                      <c:pt idx="7509">
                        <c:v>2016-06-15 18:36</c:v>
                      </c:pt>
                      <c:pt idx="7510">
                        <c:v>2016-06-15 18:36</c:v>
                      </c:pt>
                      <c:pt idx="7511">
                        <c:v>2016-06-15 18:36</c:v>
                      </c:pt>
                      <c:pt idx="7512">
                        <c:v>2016-06-15 18:36</c:v>
                      </c:pt>
                      <c:pt idx="7513">
                        <c:v>2016-06-15 18:36</c:v>
                      </c:pt>
                      <c:pt idx="7514">
                        <c:v>2016-06-15 18:36</c:v>
                      </c:pt>
                      <c:pt idx="7515">
                        <c:v>2016-06-15 18:36</c:v>
                      </c:pt>
                      <c:pt idx="7516">
                        <c:v>2016-06-15 18:36</c:v>
                      </c:pt>
                      <c:pt idx="7517">
                        <c:v>2016-06-15 18:36</c:v>
                      </c:pt>
                      <c:pt idx="7518">
                        <c:v>2016-06-15 18:36</c:v>
                      </c:pt>
                      <c:pt idx="7519">
                        <c:v>2016-06-15 18:36</c:v>
                      </c:pt>
                      <c:pt idx="7520">
                        <c:v>2016-06-15 18:36</c:v>
                      </c:pt>
                      <c:pt idx="7521">
                        <c:v>2016-06-15 18:36</c:v>
                      </c:pt>
                      <c:pt idx="7522">
                        <c:v>2016-06-15 18:36</c:v>
                      </c:pt>
                      <c:pt idx="7523">
                        <c:v>2016-06-15 18:36</c:v>
                      </c:pt>
                      <c:pt idx="7524">
                        <c:v>2016-06-15 18:36</c:v>
                      </c:pt>
                      <c:pt idx="7525">
                        <c:v>2016-06-15 18:36</c:v>
                      </c:pt>
                      <c:pt idx="7526">
                        <c:v>2016-06-15 18:36</c:v>
                      </c:pt>
                      <c:pt idx="7527">
                        <c:v>2016-06-15 18:36</c:v>
                      </c:pt>
                      <c:pt idx="7528">
                        <c:v>2016-06-15 18:36</c:v>
                      </c:pt>
                      <c:pt idx="7529">
                        <c:v>2016-06-15 18:36</c:v>
                      </c:pt>
                      <c:pt idx="7530">
                        <c:v>2016-06-15 18:36</c:v>
                      </c:pt>
                      <c:pt idx="7531">
                        <c:v>2016-06-15 18:36</c:v>
                      </c:pt>
                      <c:pt idx="7532">
                        <c:v>2016-06-15 18:36</c:v>
                      </c:pt>
                      <c:pt idx="7533">
                        <c:v>2016-06-15 18:36</c:v>
                      </c:pt>
                      <c:pt idx="7534">
                        <c:v>2016-06-15 18:36</c:v>
                      </c:pt>
                      <c:pt idx="7535">
                        <c:v>2016-06-15 18:36</c:v>
                      </c:pt>
                      <c:pt idx="7536">
                        <c:v>2016-06-15 18:36</c:v>
                      </c:pt>
                      <c:pt idx="7537">
                        <c:v>2016-06-15 18:36</c:v>
                      </c:pt>
                      <c:pt idx="7538">
                        <c:v>2016-06-15 18:36</c:v>
                      </c:pt>
                      <c:pt idx="7539">
                        <c:v>2016-06-15 18:36</c:v>
                      </c:pt>
                      <c:pt idx="7540">
                        <c:v>2016-06-15 18:36</c:v>
                      </c:pt>
                      <c:pt idx="7541">
                        <c:v>2016-06-15 18:36</c:v>
                      </c:pt>
                      <c:pt idx="7542">
                        <c:v>2016-06-15 18:36</c:v>
                      </c:pt>
                      <c:pt idx="7543">
                        <c:v>2016-06-15 18:36</c:v>
                      </c:pt>
                      <c:pt idx="7544">
                        <c:v>2016-06-15 18:36</c:v>
                      </c:pt>
                      <c:pt idx="7545">
                        <c:v>2016-06-15 18:36</c:v>
                      </c:pt>
                      <c:pt idx="7546">
                        <c:v>2016-06-15 18:36</c:v>
                      </c:pt>
                      <c:pt idx="7547">
                        <c:v>2016-06-15 18:36</c:v>
                      </c:pt>
                      <c:pt idx="7548">
                        <c:v>2016-06-15 18:36</c:v>
                      </c:pt>
                      <c:pt idx="7549">
                        <c:v>2016-06-15 18:36</c:v>
                      </c:pt>
                      <c:pt idx="7550">
                        <c:v>2016-06-15 18:36</c:v>
                      </c:pt>
                      <c:pt idx="7551">
                        <c:v>2016-06-15 18:36</c:v>
                      </c:pt>
                      <c:pt idx="7552">
                        <c:v>2016-06-15 18:36</c:v>
                      </c:pt>
                      <c:pt idx="7553">
                        <c:v>2016-06-15 18:36</c:v>
                      </c:pt>
                      <c:pt idx="7554">
                        <c:v>2016-06-15 18:36</c:v>
                      </c:pt>
                      <c:pt idx="7555">
                        <c:v>2016-06-15 18:36</c:v>
                      </c:pt>
                      <c:pt idx="7556">
                        <c:v>2016-06-15 18:36</c:v>
                      </c:pt>
                      <c:pt idx="7557">
                        <c:v>2016-06-15 18:36</c:v>
                      </c:pt>
                      <c:pt idx="7558">
                        <c:v>2016-06-15 18:36</c:v>
                      </c:pt>
                      <c:pt idx="7559">
                        <c:v>2016-06-15 18:36</c:v>
                      </c:pt>
                      <c:pt idx="7560">
                        <c:v>2016-06-15 18:36</c:v>
                      </c:pt>
                      <c:pt idx="7561">
                        <c:v>2016-06-15 18:36</c:v>
                      </c:pt>
                      <c:pt idx="7562">
                        <c:v>2016-06-15 18:36</c:v>
                      </c:pt>
                      <c:pt idx="7563">
                        <c:v>2016-06-15 18:36</c:v>
                      </c:pt>
                      <c:pt idx="7564">
                        <c:v>2016-06-15 18:36</c:v>
                      </c:pt>
                      <c:pt idx="7565">
                        <c:v>2016-06-15 18:36</c:v>
                      </c:pt>
                      <c:pt idx="7566">
                        <c:v>2016-06-15 18:37</c:v>
                      </c:pt>
                      <c:pt idx="7567">
                        <c:v>2016-06-15 18:37</c:v>
                      </c:pt>
                      <c:pt idx="7568">
                        <c:v>2016-06-15 18:37</c:v>
                      </c:pt>
                      <c:pt idx="7569">
                        <c:v>2016-06-15 18:37</c:v>
                      </c:pt>
                      <c:pt idx="7570">
                        <c:v>2016-06-15 18:37</c:v>
                      </c:pt>
                      <c:pt idx="7571">
                        <c:v>2016-06-15 18:37</c:v>
                      </c:pt>
                      <c:pt idx="7572">
                        <c:v>2016-06-15 18:37</c:v>
                      </c:pt>
                      <c:pt idx="7573">
                        <c:v>2016-06-15 18:37</c:v>
                      </c:pt>
                      <c:pt idx="7574">
                        <c:v>2016-06-15 18:37</c:v>
                      </c:pt>
                      <c:pt idx="7575">
                        <c:v>2016-06-15 18:37</c:v>
                      </c:pt>
                      <c:pt idx="7576">
                        <c:v>2016-06-15 18:37</c:v>
                      </c:pt>
                      <c:pt idx="7577">
                        <c:v>2016-06-15 18:37</c:v>
                      </c:pt>
                      <c:pt idx="7578">
                        <c:v>2016-06-15 18:37</c:v>
                      </c:pt>
                      <c:pt idx="7579">
                        <c:v>2016-06-15 18:37</c:v>
                      </c:pt>
                      <c:pt idx="7580">
                        <c:v>2016-06-15 18:37</c:v>
                      </c:pt>
                      <c:pt idx="7581">
                        <c:v>2016-06-15 18:37</c:v>
                      </c:pt>
                      <c:pt idx="7582">
                        <c:v>2016-06-15 18:37</c:v>
                      </c:pt>
                      <c:pt idx="7583">
                        <c:v>2016-06-15 18:37</c:v>
                      </c:pt>
                      <c:pt idx="7584">
                        <c:v>2016-06-15 18:37</c:v>
                      </c:pt>
                      <c:pt idx="7585">
                        <c:v>2016-06-15 18:37</c:v>
                      </c:pt>
                      <c:pt idx="7586">
                        <c:v>2016-06-15 18:37</c:v>
                      </c:pt>
                      <c:pt idx="7587">
                        <c:v>2016-06-15 18:37</c:v>
                      </c:pt>
                      <c:pt idx="7588">
                        <c:v>2016-06-15 18:37</c:v>
                      </c:pt>
                      <c:pt idx="7589">
                        <c:v>2016-06-15 18:37</c:v>
                      </c:pt>
                      <c:pt idx="7590">
                        <c:v>2016-06-15 18:37</c:v>
                      </c:pt>
                      <c:pt idx="7591">
                        <c:v>2016-06-15 18:37</c:v>
                      </c:pt>
                      <c:pt idx="7592">
                        <c:v>2016-06-15 18:37</c:v>
                      </c:pt>
                      <c:pt idx="7593">
                        <c:v>2016-06-15 18:37</c:v>
                      </c:pt>
                      <c:pt idx="7594">
                        <c:v>2016-06-15 18:37</c:v>
                      </c:pt>
                      <c:pt idx="7595">
                        <c:v>2016-06-15 18:37</c:v>
                      </c:pt>
                      <c:pt idx="7596">
                        <c:v>2016-06-15 18:37</c:v>
                      </c:pt>
                      <c:pt idx="7597">
                        <c:v>2016-06-15 18:37</c:v>
                      </c:pt>
                      <c:pt idx="7598">
                        <c:v>2016-06-15 18:37</c:v>
                      </c:pt>
                      <c:pt idx="7599">
                        <c:v>2016-06-15 18:37</c:v>
                      </c:pt>
                      <c:pt idx="7600">
                        <c:v>2016-06-15 18:37</c:v>
                      </c:pt>
                      <c:pt idx="7601">
                        <c:v>2016-06-15 18:37</c:v>
                      </c:pt>
                      <c:pt idx="7602">
                        <c:v>2016-06-15 18:37</c:v>
                      </c:pt>
                      <c:pt idx="7603">
                        <c:v>2016-06-15 18:37</c:v>
                      </c:pt>
                      <c:pt idx="7604">
                        <c:v>2016-06-15 18:37</c:v>
                      </c:pt>
                      <c:pt idx="7605">
                        <c:v>2016-06-15 18:37</c:v>
                      </c:pt>
                      <c:pt idx="7606">
                        <c:v>2016-06-15 18:37</c:v>
                      </c:pt>
                      <c:pt idx="7607">
                        <c:v>2016-06-15 18:37</c:v>
                      </c:pt>
                      <c:pt idx="7608">
                        <c:v>2016-06-15 18:37</c:v>
                      </c:pt>
                      <c:pt idx="7609">
                        <c:v>2016-06-15 18:37</c:v>
                      </c:pt>
                      <c:pt idx="7610">
                        <c:v>2016-06-15 18:37</c:v>
                      </c:pt>
                      <c:pt idx="7611">
                        <c:v>2016-06-15 18:37</c:v>
                      </c:pt>
                      <c:pt idx="7612">
                        <c:v>2016-06-15 18:37</c:v>
                      </c:pt>
                      <c:pt idx="7613">
                        <c:v>2016-06-15 18:37</c:v>
                      </c:pt>
                      <c:pt idx="7614">
                        <c:v>2016-06-15 18:37</c:v>
                      </c:pt>
                      <c:pt idx="7615">
                        <c:v>2016-06-15 18:37</c:v>
                      </c:pt>
                      <c:pt idx="7616">
                        <c:v>2016-06-15 18:37</c:v>
                      </c:pt>
                      <c:pt idx="7617">
                        <c:v>2016-06-15 18:37</c:v>
                      </c:pt>
                      <c:pt idx="7618">
                        <c:v>2016-06-15 18:37</c:v>
                      </c:pt>
                      <c:pt idx="7619">
                        <c:v>2016-06-15 18:37</c:v>
                      </c:pt>
                      <c:pt idx="7620">
                        <c:v>2016-06-15 18:37</c:v>
                      </c:pt>
                      <c:pt idx="7621">
                        <c:v>2016-06-15 18:37</c:v>
                      </c:pt>
                      <c:pt idx="7622">
                        <c:v>2016-06-15 18:37</c:v>
                      </c:pt>
                      <c:pt idx="7623">
                        <c:v>2016-06-15 18:38</c:v>
                      </c:pt>
                      <c:pt idx="7624">
                        <c:v>2016-06-15 18:38</c:v>
                      </c:pt>
                      <c:pt idx="7625">
                        <c:v>2016-06-15 18:38</c:v>
                      </c:pt>
                      <c:pt idx="7626">
                        <c:v>2016-06-15 18:38</c:v>
                      </c:pt>
                      <c:pt idx="7627">
                        <c:v>2016-06-15 18:38</c:v>
                      </c:pt>
                      <c:pt idx="7628">
                        <c:v>2016-06-15 18:38</c:v>
                      </c:pt>
                      <c:pt idx="7629">
                        <c:v>2016-06-15 18:38</c:v>
                      </c:pt>
                      <c:pt idx="7630">
                        <c:v>2016-06-15 18:38</c:v>
                      </c:pt>
                      <c:pt idx="7631">
                        <c:v>2016-06-15 18:38</c:v>
                      </c:pt>
                      <c:pt idx="7632">
                        <c:v>2016-06-15 18:38</c:v>
                      </c:pt>
                      <c:pt idx="7633">
                        <c:v>2016-06-15 18:38</c:v>
                      </c:pt>
                      <c:pt idx="7634">
                        <c:v>2016-06-15 18:38</c:v>
                      </c:pt>
                      <c:pt idx="7635">
                        <c:v>2016-06-15 18:38</c:v>
                      </c:pt>
                      <c:pt idx="7636">
                        <c:v>2016-06-15 18:38</c:v>
                      </c:pt>
                      <c:pt idx="7637">
                        <c:v>2016-06-15 18:38</c:v>
                      </c:pt>
                      <c:pt idx="7638">
                        <c:v>2016-06-15 18:38</c:v>
                      </c:pt>
                      <c:pt idx="7639">
                        <c:v>2016-06-15 18:38</c:v>
                      </c:pt>
                      <c:pt idx="7640">
                        <c:v>2016-06-15 18:38</c:v>
                      </c:pt>
                      <c:pt idx="7641">
                        <c:v>2016-06-15 18:38</c:v>
                      </c:pt>
                      <c:pt idx="7642">
                        <c:v>2016-06-15 18:38</c:v>
                      </c:pt>
                      <c:pt idx="7643">
                        <c:v>2016-06-15 18:38</c:v>
                      </c:pt>
                      <c:pt idx="7644">
                        <c:v>2016-06-15 18:38</c:v>
                      </c:pt>
                      <c:pt idx="7645">
                        <c:v>2016-06-15 18:38</c:v>
                      </c:pt>
                      <c:pt idx="7646">
                        <c:v>2016-06-15 18:38</c:v>
                      </c:pt>
                      <c:pt idx="7647">
                        <c:v>2016-06-15 18:38</c:v>
                      </c:pt>
                      <c:pt idx="7648">
                        <c:v>2016-06-15 18:38</c:v>
                      </c:pt>
                      <c:pt idx="7649">
                        <c:v>2016-06-15 18:38</c:v>
                      </c:pt>
                      <c:pt idx="7650">
                        <c:v>2016-06-15 18:38</c:v>
                      </c:pt>
                      <c:pt idx="7651">
                        <c:v>2016-06-15 18:38</c:v>
                      </c:pt>
                      <c:pt idx="7652">
                        <c:v>2016-06-15 18:38</c:v>
                      </c:pt>
                      <c:pt idx="7653">
                        <c:v>2016-06-15 18:38</c:v>
                      </c:pt>
                      <c:pt idx="7654">
                        <c:v>2016-06-15 18:38</c:v>
                      </c:pt>
                      <c:pt idx="7655">
                        <c:v>2016-06-15 18:38</c:v>
                      </c:pt>
                      <c:pt idx="7656">
                        <c:v>2016-06-15 18:38</c:v>
                      </c:pt>
                      <c:pt idx="7657">
                        <c:v>2016-06-15 18:38</c:v>
                      </c:pt>
                      <c:pt idx="7658">
                        <c:v>2016-06-15 18:38</c:v>
                      </c:pt>
                      <c:pt idx="7659">
                        <c:v>2016-06-15 18:38</c:v>
                      </c:pt>
                      <c:pt idx="7660">
                        <c:v>2016-06-15 18:38</c:v>
                      </c:pt>
                      <c:pt idx="7661">
                        <c:v>2016-06-15 18:38</c:v>
                      </c:pt>
                      <c:pt idx="7662">
                        <c:v>2016-06-15 18:38</c:v>
                      </c:pt>
                      <c:pt idx="7663">
                        <c:v>2016-06-15 18:38</c:v>
                      </c:pt>
                      <c:pt idx="7664">
                        <c:v>2016-06-15 18:38</c:v>
                      </c:pt>
                      <c:pt idx="7665">
                        <c:v>2016-06-15 18:38</c:v>
                      </c:pt>
                      <c:pt idx="7666">
                        <c:v>2016-06-15 18:38</c:v>
                      </c:pt>
                      <c:pt idx="7667">
                        <c:v>2016-06-15 18:38</c:v>
                      </c:pt>
                      <c:pt idx="7668">
                        <c:v>2016-06-15 18:38</c:v>
                      </c:pt>
                      <c:pt idx="7669">
                        <c:v>2016-06-15 18:38</c:v>
                      </c:pt>
                      <c:pt idx="7670">
                        <c:v>2016-06-15 18:38</c:v>
                      </c:pt>
                      <c:pt idx="7671">
                        <c:v>2016-06-15 18:38</c:v>
                      </c:pt>
                      <c:pt idx="7672">
                        <c:v>2016-06-15 18:38</c:v>
                      </c:pt>
                      <c:pt idx="7673">
                        <c:v>2016-06-15 18:38</c:v>
                      </c:pt>
                      <c:pt idx="7674">
                        <c:v>2016-06-15 18:38</c:v>
                      </c:pt>
                      <c:pt idx="7675">
                        <c:v>2016-06-15 18:38</c:v>
                      </c:pt>
                      <c:pt idx="7676">
                        <c:v>2016-06-15 18:38</c:v>
                      </c:pt>
                      <c:pt idx="7677">
                        <c:v>2016-06-15 18:38</c:v>
                      </c:pt>
                      <c:pt idx="7678">
                        <c:v>2016-06-15 18:38</c:v>
                      </c:pt>
                      <c:pt idx="7679">
                        <c:v>2016-06-15 18:38</c:v>
                      </c:pt>
                      <c:pt idx="7680">
                        <c:v>2016-06-15 18:38</c:v>
                      </c:pt>
                      <c:pt idx="7681">
                        <c:v>2016-06-15 18:39</c:v>
                      </c:pt>
                      <c:pt idx="7682">
                        <c:v>2016-06-15 18:39</c:v>
                      </c:pt>
                      <c:pt idx="7683">
                        <c:v>2016-06-15 18:39</c:v>
                      </c:pt>
                      <c:pt idx="7684">
                        <c:v>2016-06-15 18:39</c:v>
                      </c:pt>
                      <c:pt idx="7685">
                        <c:v>2016-06-15 18:39</c:v>
                      </c:pt>
                      <c:pt idx="7686">
                        <c:v>2016-06-15 18:39</c:v>
                      </c:pt>
                      <c:pt idx="7687">
                        <c:v>2016-06-15 18:39</c:v>
                      </c:pt>
                      <c:pt idx="7688">
                        <c:v>2016-06-15 18:39</c:v>
                      </c:pt>
                      <c:pt idx="7689">
                        <c:v>2016-06-15 18:39</c:v>
                      </c:pt>
                      <c:pt idx="7690">
                        <c:v>2016-06-15 18:39</c:v>
                      </c:pt>
                      <c:pt idx="7691">
                        <c:v>2016-06-15 18:39</c:v>
                      </c:pt>
                      <c:pt idx="7692">
                        <c:v>2016-06-15 18:39</c:v>
                      </c:pt>
                      <c:pt idx="7693">
                        <c:v>2016-06-15 18:39</c:v>
                      </c:pt>
                      <c:pt idx="7694">
                        <c:v>2016-06-15 18:39</c:v>
                      </c:pt>
                      <c:pt idx="7695">
                        <c:v>2016-06-15 18:39</c:v>
                      </c:pt>
                      <c:pt idx="7696">
                        <c:v>2016-06-15 18:39</c:v>
                      </c:pt>
                      <c:pt idx="7697">
                        <c:v>2016-06-15 18:39</c:v>
                      </c:pt>
                      <c:pt idx="7698">
                        <c:v>2016-06-15 18:39</c:v>
                      </c:pt>
                      <c:pt idx="7699">
                        <c:v>2016-06-15 18:39</c:v>
                      </c:pt>
                      <c:pt idx="7700">
                        <c:v>2016-06-15 18:39</c:v>
                      </c:pt>
                      <c:pt idx="7701">
                        <c:v>2016-06-15 18:39</c:v>
                      </c:pt>
                      <c:pt idx="7702">
                        <c:v>2016-06-15 18:39</c:v>
                      </c:pt>
                      <c:pt idx="7703">
                        <c:v>2016-06-15 18:39</c:v>
                      </c:pt>
                      <c:pt idx="7704">
                        <c:v>2016-06-15 18:39</c:v>
                      </c:pt>
                      <c:pt idx="7705">
                        <c:v>2016-06-15 18:39</c:v>
                      </c:pt>
                      <c:pt idx="7706">
                        <c:v>2016-06-15 18:39</c:v>
                      </c:pt>
                      <c:pt idx="7707">
                        <c:v>2016-06-15 18:39</c:v>
                      </c:pt>
                      <c:pt idx="7708">
                        <c:v>2016-06-15 18:39</c:v>
                      </c:pt>
                      <c:pt idx="7709">
                        <c:v>2016-06-15 18:39</c:v>
                      </c:pt>
                      <c:pt idx="7710">
                        <c:v>2016-06-15 18:39</c:v>
                      </c:pt>
                      <c:pt idx="7711">
                        <c:v>2016-06-15 18:39</c:v>
                      </c:pt>
                      <c:pt idx="7712">
                        <c:v>2016-06-15 18:39</c:v>
                      </c:pt>
                      <c:pt idx="7713">
                        <c:v>2016-06-15 18:39</c:v>
                      </c:pt>
                      <c:pt idx="7714">
                        <c:v>2016-06-15 18:39</c:v>
                      </c:pt>
                      <c:pt idx="7715">
                        <c:v>2016-06-15 18:39</c:v>
                      </c:pt>
                      <c:pt idx="7716">
                        <c:v>2016-06-15 18:39</c:v>
                      </c:pt>
                      <c:pt idx="7717">
                        <c:v>2016-06-15 18:39</c:v>
                      </c:pt>
                      <c:pt idx="7718">
                        <c:v>2016-06-15 18:39</c:v>
                      </c:pt>
                      <c:pt idx="7719">
                        <c:v>2016-06-15 18:39</c:v>
                      </c:pt>
                      <c:pt idx="7720">
                        <c:v>2016-06-15 18:39</c:v>
                      </c:pt>
                      <c:pt idx="7721">
                        <c:v>2016-06-15 18:39</c:v>
                      </c:pt>
                      <c:pt idx="7722">
                        <c:v>2016-06-15 18:39</c:v>
                      </c:pt>
                      <c:pt idx="7723">
                        <c:v>2016-06-15 18:39</c:v>
                      </c:pt>
                      <c:pt idx="7724">
                        <c:v>2016-06-15 18:39</c:v>
                      </c:pt>
                      <c:pt idx="7725">
                        <c:v>2016-06-15 18:39</c:v>
                      </c:pt>
                      <c:pt idx="7726">
                        <c:v>2016-06-15 18:39</c:v>
                      </c:pt>
                      <c:pt idx="7727">
                        <c:v>2016-06-15 18:39</c:v>
                      </c:pt>
                      <c:pt idx="7728">
                        <c:v>2016-06-15 18:39</c:v>
                      </c:pt>
                      <c:pt idx="7729">
                        <c:v>2016-06-15 18:39</c:v>
                      </c:pt>
                      <c:pt idx="7730">
                        <c:v>2016-06-15 18:39</c:v>
                      </c:pt>
                      <c:pt idx="7731">
                        <c:v>2016-06-15 18:39</c:v>
                      </c:pt>
                      <c:pt idx="7732">
                        <c:v>2016-06-15 18:39</c:v>
                      </c:pt>
                      <c:pt idx="7733">
                        <c:v>2016-06-15 18:39</c:v>
                      </c:pt>
                      <c:pt idx="7734">
                        <c:v>2016-06-15 18:39</c:v>
                      </c:pt>
                      <c:pt idx="7735">
                        <c:v>2016-06-15 18:39</c:v>
                      </c:pt>
                      <c:pt idx="7736">
                        <c:v>2016-06-15 18:39</c:v>
                      </c:pt>
                      <c:pt idx="7737">
                        <c:v>2016-06-15 18:40</c:v>
                      </c:pt>
                      <c:pt idx="7738">
                        <c:v>2016-06-15 18:40</c:v>
                      </c:pt>
                      <c:pt idx="7739">
                        <c:v>2016-06-15 18:40</c:v>
                      </c:pt>
                      <c:pt idx="7740">
                        <c:v>2016-06-15 18:40</c:v>
                      </c:pt>
                      <c:pt idx="7741">
                        <c:v>2016-06-15 18:40</c:v>
                      </c:pt>
                      <c:pt idx="7742">
                        <c:v>2016-06-15 18:40</c:v>
                      </c:pt>
                      <c:pt idx="7743">
                        <c:v>2016-06-15 18:40</c:v>
                      </c:pt>
                      <c:pt idx="7744">
                        <c:v>2016-06-15 18:40</c:v>
                      </c:pt>
                      <c:pt idx="7745">
                        <c:v>2016-06-15 18:40</c:v>
                      </c:pt>
                      <c:pt idx="7746">
                        <c:v>2016-06-15 18:40</c:v>
                      </c:pt>
                      <c:pt idx="7747">
                        <c:v>2016-06-15 18:40</c:v>
                      </c:pt>
                      <c:pt idx="7748">
                        <c:v>2016-06-15 18:40</c:v>
                      </c:pt>
                      <c:pt idx="7749">
                        <c:v>2016-06-15 18:40</c:v>
                      </c:pt>
                      <c:pt idx="7750">
                        <c:v>2016-06-15 18:40</c:v>
                      </c:pt>
                      <c:pt idx="7751">
                        <c:v>2016-06-15 18:40</c:v>
                      </c:pt>
                      <c:pt idx="7752">
                        <c:v>2016-06-15 18:40</c:v>
                      </c:pt>
                      <c:pt idx="7753">
                        <c:v>2016-06-15 18:40</c:v>
                      </c:pt>
                      <c:pt idx="7754">
                        <c:v>2016-06-15 18:40</c:v>
                      </c:pt>
                      <c:pt idx="7755">
                        <c:v>2016-06-15 18:40</c:v>
                      </c:pt>
                      <c:pt idx="7756">
                        <c:v>2016-06-15 18:40</c:v>
                      </c:pt>
                      <c:pt idx="7757">
                        <c:v>2016-06-15 18:40</c:v>
                      </c:pt>
                      <c:pt idx="7758">
                        <c:v>2016-06-15 18:40</c:v>
                      </c:pt>
                      <c:pt idx="7759">
                        <c:v>2016-06-15 18:40</c:v>
                      </c:pt>
                      <c:pt idx="7760">
                        <c:v>2016-06-15 18:40</c:v>
                      </c:pt>
                      <c:pt idx="7761">
                        <c:v>2016-06-15 18:40</c:v>
                      </c:pt>
                      <c:pt idx="7762">
                        <c:v>2016-06-15 18:40</c:v>
                      </c:pt>
                      <c:pt idx="7763">
                        <c:v>2016-06-15 18:40</c:v>
                      </c:pt>
                      <c:pt idx="7764">
                        <c:v>2016-06-15 18:40</c:v>
                      </c:pt>
                      <c:pt idx="7765">
                        <c:v>2016-06-15 18:40</c:v>
                      </c:pt>
                      <c:pt idx="7766">
                        <c:v>2016-06-15 18:40</c:v>
                      </c:pt>
                      <c:pt idx="7767">
                        <c:v>2016-06-15 18:40</c:v>
                      </c:pt>
                      <c:pt idx="7768">
                        <c:v>2016-06-15 18:40</c:v>
                      </c:pt>
                      <c:pt idx="7769">
                        <c:v>2016-06-15 18:40</c:v>
                      </c:pt>
                      <c:pt idx="7770">
                        <c:v>2016-06-15 18:40</c:v>
                      </c:pt>
                      <c:pt idx="7771">
                        <c:v>2016-06-15 18:40</c:v>
                      </c:pt>
                      <c:pt idx="7772">
                        <c:v>2016-06-15 18:40</c:v>
                      </c:pt>
                      <c:pt idx="7773">
                        <c:v>2016-06-15 18:40</c:v>
                      </c:pt>
                      <c:pt idx="7774">
                        <c:v>2016-06-15 18:40</c:v>
                      </c:pt>
                      <c:pt idx="7775">
                        <c:v>2016-06-15 18:40</c:v>
                      </c:pt>
                      <c:pt idx="7776">
                        <c:v>2016-06-15 18:40</c:v>
                      </c:pt>
                      <c:pt idx="7777">
                        <c:v>2016-06-15 18:40</c:v>
                      </c:pt>
                      <c:pt idx="7778">
                        <c:v>2016-06-15 18:40</c:v>
                      </c:pt>
                      <c:pt idx="7779">
                        <c:v>2016-06-15 18:40</c:v>
                      </c:pt>
                      <c:pt idx="7780">
                        <c:v>2016-06-15 18:40</c:v>
                      </c:pt>
                      <c:pt idx="7781">
                        <c:v>2016-06-15 18:40</c:v>
                      </c:pt>
                      <c:pt idx="7782">
                        <c:v>2016-06-15 18:40</c:v>
                      </c:pt>
                      <c:pt idx="7783">
                        <c:v>2016-06-15 18:40</c:v>
                      </c:pt>
                      <c:pt idx="7784">
                        <c:v>2016-06-15 18:40</c:v>
                      </c:pt>
                      <c:pt idx="7785">
                        <c:v>2016-06-15 18:40</c:v>
                      </c:pt>
                      <c:pt idx="7786">
                        <c:v>2016-06-15 18:40</c:v>
                      </c:pt>
                      <c:pt idx="7787">
                        <c:v>2016-06-15 18:40</c:v>
                      </c:pt>
                      <c:pt idx="7788">
                        <c:v>2016-06-15 18:40</c:v>
                      </c:pt>
                      <c:pt idx="7789">
                        <c:v>2016-06-15 18:40</c:v>
                      </c:pt>
                      <c:pt idx="7790">
                        <c:v>2016-06-15 18:41</c:v>
                      </c:pt>
                      <c:pt idx="7791">
                        <c:v>2016-06-15 18:41</c:v>
                      </c:pt>
                      <c:pt idx="7792">
                        <c:v>2016-06-15 18:41</c:v>
                      </c:pt>
                      <c:pt idx="7793">
                        <c:v>2016-06-15 18:41</c:v>
                      </c:pt>
                      <c:pt idx="7794">
                        <c:v>2016-06-15 18:41</c:v>
                      </c:pt>
                      <c:pt idx="7795">
                        <c:v>2016-06-15 18:41</c:v>
                      </c:pt>
                      <c:pt idx="7796">
                        <c:v>2016-06-15 18:41</c:v>
                      </c:pt>
                      <c:pt idx="7797">
                        <c:v>2016-06-15 18:41</c:v>
                      </c:pt>
                      <c:pt idx="7798">
                        <c:v>2016-06-15 18:41</c:v>
                      </c:pt>
                      <c:pt idx="7799">
                        <c:v>2016-06-15 18:41</c:v>
                      </c:pt>
                      <c:pt idx="7800">
                        <c:v>2016-06-15 18:41</c:v>
                      </c:pt>
                      <c:pt idx="7801">
                        <c:v>2016-06-15 18:41</c:v>
                      </c:pt>
                      <c:pt idx="7802">
                        <c:v>2016-06-15 18:41</c:v>
                      </c:pt>
                      <c:pt idx="7803">
                        <c:v>2016-06-15 18:41</c:v>
                      </c:pt>
                      <c:pt idx="7804">
                        <c:v>2016-06-15 18:41</c:v>
                      </c:pt>
                      <c:pt idx="7805">
                        <c:v>2016-06-15 18:41</c:v>
                      </c:pt>
                      <c:pt idx="7806">
                        <c:v>2016-06-15 18:41</c:v>
                      </c:pt>
                      <c:pt idx="7807">
                        <c:v>2016-06-15 18:41</c:v>
                      </c:pt>
                      <c:pt idx="7808">
                        <c:v>2016-06-15 18:41</c:v>
                      </c:pt>
                      <c:pt idx="7809">
                        <c:v>2016-06-15 18:41</c:v>
                      </c:pt>
                      <c:pt idx="7810">
                        <c:v>2016-06-15 18:41</c:v>
                      </c:pt>
                      <c:pt idx="7811">
                        <c:v>2016-06-15 18:41</c:v>
                      </c:pt>
                      <c:pt idx="7812">
                        <c:v>2016-06-15 18:41</c:v>
                      </c:pt>
                      <c:pt idx="7813">
                        <c:v>2016-06-15 18:41</c:v>
                      </c:pt>
                      <c:pt idx="7814">
                        <c:v>2016-06-15 18:41</c:v>
                      </c:pt>
                      <c:pt idx="7815">
                        <c:v>2016-06-15 18:41</c:v>
                      </c:pt>
                      <c:pt idx="7816">
                        <c:v>2016-06-15 18:41</c:v>
                      </c:pt>
                      <c:pt idx="7817">
                        <c:v>2016-06-15 18:41</c:v>
                      </c:pt>
                      <c:pt idx="7818">
                        <c:v>2016-06-15 18:41</c:v>
                      </c:pt>
                      <c:pt idx="7819">
                        <c:v>2016-06-15 18:41</c:v>
                      </c:pt>
                      <c:pt idx="7820">
                        <c:v>2016-06-15 18:41</c:v>
                      </c:pt>
                      <c:pt idx="7821">
                        <c:v>2016-06-15 18:41</c:v>
                      </c:pt>
                      <c:pt idx="7822">
                        <c:v>2016-06-15 18:41</c:v>
                      </c:pt>
                      <c:pt idx="7823">
                        <c:v>2016-06-15 18:41</c:v>
                      </c:pt>
                      <c:pt idx="7824">
                        <c:v>2016-06-15 18:41</c:v>
                      </c:pt>
                      <c:pt idx="7825">
                        <c:v>2016-06-15 18:41</c:v>
                      </c:pt>
                      <c:pt idx="7826">
                        <c:v>2016-06-15 18:41</c:v>
                      </c:pt>
                      <c:pt idx="7827">
                        <c:v>2016-06-15 18:41</c:v>
                      </c:pt>
                      <c:pt idx="7828">
                        <c:v>2016-06-15 18:41</c:v>
                      </c:pt>
                      <c:pt idx="7829">
                        <c:v>2016-06-15 18:41</c:v>
                      </c:pt>
                      <c:pt idx="7830">
                        <c:v>2016-06-15 18:41</c:v>
                      </c:pt>
                      <c:pt idx="7831">
                        <c:v>2016-06-15 18:41</c:v>
                      </c:pt>
                      <c:pt idx="7832">
                        <c:v>2016-06-15 18:41</c:v>
                      </c:pt>
                      <c:pt idx="7833">
                        <c:v>2016-06-15 18:41</c:v>
                      </c:pt>
                      <c:pt idx="7834">
                        <c:v>2016-06-15 18:41</c:v>
                      </c:pt>
                      <c:pt idx="7835">
                        <c:v>2016-06-15 18:41</c:v>
                      </c:pt>
                      <c:pt idx="7836">
                        <c:v>2016-06-15 18:41</c:v>
                      </c:pt>
                      <c:pt idx="7837">
                        <c:v>2016-06-15 18:41</c:v>
                      </c:pt>
                      <c:pt idx="7838">
                        <c:v>2016-06-15 18:41</c:v>
                      </c:pt>
                      <c:pt idx="7839">
                        <c:v>2016-06-15 18:41</c:v>
                      </c:pt>
                      <c:pt idx="7840">
                        <c:v>2016-06-15 18:41</c:v>
                      </c:pt>
                      <c:pt idx="7841">
                        <c:v>2016-06-15 18:41</c:v>
                      </c:pt>
                      <c:pt idx="7842">
                        <c:v>2016-06-15 18:41</c:v>
                      </c:pt>
                      <c:pt idx="7843">
                        <c:v>2016-06-15 18:41</c:v>
                      </c:pt>
                      <c:pt idx="7844">
                        <c:v>2016-06-15 18:41</c:v>
                      </c:pt>
                      <c:pt idx="7845">
                        <c:v>2016-06-15 18:41</c:v>
                      </c:pt>
                      <c:pt idx="7846">
                        <c:v>2016-06-15 18:42</c:v>
                      </c:pt>
                      <c:pt idx="7847">
                        <c:v>2016-06-15 18:42</c:v>
                      </c:pt>
                      <c:pt idx="7848">
                        <c:v>2016-06-15 18:42</c:v>
                      </c:pt>
                      <c:pt idx="7849">
                        <c:v>2016-06-15 18:42</c:v>
                      </c:pt>
                      <c:pt idx="7850">
                        <c:v>2016-06-15 18:42</c:v>
                      </c:pt>
                      <c:pt idx="7851">
                        <c:v>2016-06-15 18:42</c:v>
                      </c:pt>
                      <c:pt idx="7852">
                        <c:v>2016-06-15 18:42</c:v>
                      </c:pt>
                      <c:pt idx="7853">
                        <c:v>2016-06-15 18:42</c:v>
                      </c:pt>
                      <c:pt idx="7854">
                        <c:v>2016-06-15 18:42</c:v>
                      </c:pt>
                      <c:pt idx="7855">
                        <c:v>2016-06-15 18:42</c:v>
                      </c:pt>
                      <c:pt idx="7856">
                        <c:v>2016-06-15 18:42</c:v>
                      </c:pt>
                      <c:pt idx="7857">
                        <c:v>2016-06-15 18:42</c:v>
                      </c:pt>
                      <c:pt idx="7858">
                        <c:v>2016-06-15 18:42</c:v>
                      </c:pt>
                      <c:pt idx="7859">
                        <c:v>2016-06-15 18:42</c:v>
                      </c:pt>
                      <c:pt idx="7860">
                        <c:v>2016-06-15 18:42</c:v>
                      </c:pt>
                      <c:pt idx="7861">
                        <c:v>2016-06-15 18:42</c:v>
                      </c:pt>
                      <c:pt idx="7862">
                        <c:v>2016-06-15 18:42</c:v>
                      </c:pt>
                      <c:pt idx="7863">
                        <c:v>2016-06-15 18:42</c:v>
                      </c:pt>
                      <c:pt idx="7864">
                        <c:v>2016-06-15 18:42</c:v>
                      </c:pt>
                      <c:pt idx="7865">
                        <c:v>2016-06-15 18:42</c:v>
                      </c:pt>
                      <c:pt idx="7866">
                        <c:v>2016-06-15 18:42</c:v>
                      </c:pt>
                      <c:pt idx="7867">
                        <c:v>2016-06-15 18:42</c:v>
                      </c:pt>
                      <c:pt idx="7868">
                        <c:v>2016-06-15 18:42</c:v>
                      </c:pt>
                      <c:pt idx="7869">
                        <c:v>2016-06-15 18:42</c:v>
                      </c:pt>
                      <c:pt idx="7870">
                        <c:v>2016-06-15 18:42</c:v>
                      </c:pt>
                      <c:pt idx="7871">
                        <c:v>2016-06-15 18:42</c:v>
                      </c:pt>
                      <c:pt idx="7872">
                        <c:v>2016-06-15 18:42</c:v>
                      </c:pt>
                      <c:pt idx="7873">
                        <c:v>2016-06-15 18:42</c:v>
                      </c:pt>
                      <c:pt idx="7874">
                        <c:v>2016-06-15 18:42</c:v>
                      </c:pt>
                      <c:pt idx="7875">
                        <c:v>2016-06-15 18:42</c:v>
                      </c:pt>
                      <c:pt idx="7876">
                        <c:v>2016-06-15 18:42</c:v>
                      </c:pt>
                      <c:pt idx="7877">
                        <c:v>2016-06-15 18:42</c:v>
                      </c:pt>
                      <c:pt idx="7878">
                        <c:v>2016-06-15 18:42</c:v>
                      </c:pt>
                      <c:pt idx="7879">
                        <c:v>2016-06-15 18:42</c:v>
                      </c:pt>
                      <c:pt idx="7880">
                        <c:v>2016-06-15 18:42</c:v>
                      </c:pt>
                      <c:pt idx="7881">
                        <c:v>2016-06-15 18:42</c:v>
                      </c:pt>
                      <c:pt idx="7882">
                        <c:v>2016-06-15 18:42</c:v>
                      </c:pt>
                      <c:pt idx="7883">
                        <c:v>2016-06-15 18:42</c:v>
                      </c:pt>
                      <c:pt idx="7884">
                        <c:v>2016-06-15 18:42</c:v>
                      </c:pt>
                      <c:pt idx="7885">
                        <c:v>2016-06-15 18:42</c:v>
                      </c:pt>
                      <c:pt idx="7886">
                        <c:v>2016-06-15 18:42</c:v>
                      </c:pt>
                      <c:pt idx="7887">
                        <c:v>2016-06-15 18:42</c:v>
                      </c:pt>
                      <c:pt idx="7888">
                        <c:v>2016-06-15 18:42</c:v>
                      </c:pt>
                      <c:pt idx="7889">
                        <c:v>2016-06-15 18:42</c:v>
                      </c:pt>
                      <c:pt idx="7890">
                        <c:v>2016-06-15 18:42</c:v>
                      </c:pt>
                      <c:pt idx="7891">
                        <c:v>2016-06-15 18:42</c:v>
                      </c:pt>
                      <c:pt idx="7892">
                        <c:v>2016-06-15 18:42</c:v>
                      </c:pt>
                      <c:pt idx="7893">
                        <c:v>2016-06-15 18:42</c:v>
                      </c:pt>
                      <c:pt idx="7894">
                        <c:v>2016-06-15 18:42</c:v>
                      </c:pt>
                      <c:pt idx="7895">
                        <c:v>2016-06-15 18:42</c:v>
                      </c:pt>
                      <c:pt idx="7896">
                        <c:v>2016-06-15 18:42</c:v>
                      </c:pt>
                      <c:pt idx="7897">
                        <c:v>2016-06-15 18:42</c:v>
                      </c:pt>
                      <c:pt idx="7898">
                        <c:v>2016-06-15 18:42</c:v>
                      </c:pt>
                      <c:pt idx="7899">
                        <c:v>2016-06-15 18:42</c:v>
                      </c:pt>
                      <c:pt idx="7900">
                        <c:v>2016-06-15 18:43</c:v>
                      </c:pt>
                      <c:pt idx="7901">
                        <c:v>2016-06-15 18:43</c:v>
                      </c:pt>
                      <c:pt idx="7902">
                        <c:v>2016-06-15 18:43</c:v>
                      </c:pt>
                      <c:pt idx="7903">
                        <c:v>2016-06-15 18:43</c:v>
                      </c:pt>
                      <c:pt idx="7904">
                        <c:v>2016-06-15 18:43</c:v>
                      </c:pt>
                      <c:pt idx="7905">
                        <c:v>2016-06-15 18:43</c:v>
                      </c:pt>
                      <c:pt idx="7906">
                        <c:v>2016-06-15 18:43</c:v>
                      </c:pt>
                      <c:pt idx="7907">
                        <c:v>2016-06-15 18:43</c:v>
                      </c:pt>
                      <c:pt idx="7908">
                        <c:v>2016-06-15 18:43</c:v>
                      </c:pt>
                      <c:pt idx="7909">
                        <c:v>2016-06-15 18:43</c:v>
                      </c:pt>
                      <c:pt idx="7910">
                        <c:v>2016-06-15 18:43</c:v>
                      </c:pt>
                      <c:pt idx="7911">
                        <c:v>2016-06-15 18:43</c:v>
                      </c:pt>
                      <c:pt idx="7912">
                        <c:v>2016-06-15 18:43</c:v>
                      </c:pt>
                      <c:pt idx="7913">
                        <c:v>2016-06-15 18:43</c:v>
                      </c:pt>
                      <c:pt idx="7914">
                        <c:v>2016-06-15 18:43</c:v>
                      </c:pt>
                      <c:pt idx="7915">
                        <c:v>2016-06-15 18:43</c:v>
                      </c:pt>
                      <c:pt idx="7916">
                        <c:v>2016-06-15 18:43</c:v>
                      </c:pt>
                      <c:pt idx="7917">
                        <c:v>2016-06-15 18:43</c:v>
                      </c:pt>
                      <c:pt idx="7918">
                        <c:v>2016-06-15 18:43</c:v>
                      </c:pt>
                      <c:pt idx="7919">
                        <c:v>2016-06-15 18:43</c:v>
                      </c:pt>
                      <c:pt idx="7920">
                        <c:v>2016-06-15 18:43</c:v>
                      </c:pt>
                      <c:pt idx="7921">
                        <c:v>2016-06-15 18:43</c:v>
                      </c:pt>
                      <c:pt idx="7922">
                        <c:v>2016-06-15 18:43</c:v>
                      </c:pt>
                      <c:pt idx="7923">
                        <c:v>2016-06-15 18:43</c:v>
                      </c:pt>
                      <c:pt idx="7924">
                        <c:v>2016-06-15 18:43</c:v>
                      </c:pt>
                      <c:pt idx="7925">
                        <c:v>2016-06-15 18:43</c:v>
                      </c:pt>
                      <c:pt idx="7926">
                        <c:v>2016-06-15 18:43</c:v>
                      </c:pt>
                      <c:pt idx="7927">
                        <c:v>2016-06-15 18:43</c:v>
                      </c:pt>
                      <c:pt idx="7928">
                        <c:v>2016-06-15 18:43</c:v>
                      </c:pt>
                      <c:pt idx="7929">
                        <c:v>2016-06-15 18:43</c:v>
                      </c:pt>
                      <c:pt idx="7930">
                        <c:v>2016-06-15 18:43</c:v>
                      </c:pt>
                      <c:pt idx="7931">
                        <c:v>2016-06-15 18:43</c:v>
                      </c:pt>
                      <c:pt idx="7932">
                        <c:v>2016-06-15 18:43</c:v>
                      </c:pt>
                      <c:pt idx="7933">
                        <c:v>2016-06-15 18:43</c:v>
                      </c:pt>
                      <c:pt idx="7934">
                        <c:v>2016-06-15 18:43</c:v>
                      </c:pt>
                      <c:pt idx="7935">
                        <c:v>2016-06-15 18:43</c:v>
                      </c:pt>
                      <c:pt idx="7936">
                        <c:v>2016-06-15 18:43</c:v>
                      </c:pt>
                      <c:pt idx="7937">
                        <c:v>2016-06-15 18:43</c:v>
                      </c:pt>
                      <c:pt idx="7938">
                        <c:v>2016-06-15 18:43</c:v>
                      </c:pt>
                      <c:pt idx="7939">
                        <c:v>2016-06-15 18:43</c:v>
                      </c:pt>
                      <c:pt idx="7940">
                        <c:v>2016-06-15 18:43</c:v>
                      </c:pt>
                      <c:pt idx="7941">
                        <c:v>2016-06-15 18:43</c:v>
                      </c:pt>
                      <c:pt idx="7942">
                        <c:v>2016-06-15 18:43</c:v>
                      </c:pt>
                      <c:pt idx="7943">
                        <c:v>2016-06-15 18:43</c:v>
                      </c:pt>
                      <c:pt idx="7944">
                        <c:v>2016-06-15 18:43</c:v>
                      </c:pt>
                      <c:pt idx="7945">
                        <c:v>2016-06-15 18:43</c:v>
                      </c:pt>
                      <c:pt idx="7946">
                        <c:v>2016-06-15 18:43</c:v>
                      </c:pt>
                      <c:pt idx="7947">
                        <c:v>2016-06-15 18:43</c:v>
                      </c:pt>
                      <c:pt idx="7948">
                        <c:v>2016-06-15 18:43</c:v>
                      </c:pt>
                      <c:pt idx="7949">
                        <c:v>2016-06-15 18:43</c:v>
                      </c:pt>
                      <c:pt idx="7950">
                        <c:v>2016-06-15 18:43</c:v>
                      </c:pt>
                      <c:pt idx="7951">
                        <c:v>2016-06-15 18:43</c:v>
                      </c:pt>
                      <c:pt idx="7952">
                        <c:v>2016-06-15 18:43</c:v>
                      </c:pt>
                      <c:pt idx="7953">
                        <c:v>2016-06-15 18:43</c:v>
                      </c:pt>
                      <c:pt idx="7954">
                        <c:v>2016-06-15 18:43</c:v>
                      </c:pt>
                      <c:pt idx="7955">
                        <c:v>2016-06-15 18:44</c:v>
                      </c:pt>
                      <c:pt idx="7956">
                        <c:v>2016-06-15 18:44</c:v>
                      </c:pt>
                      <c:pt idx="7957">
                        <c:v>2016-06-15 18:44</c:v>
                      </c:pt>
                      <c:pt idx="7958">
                        <c:v>2016-06-15 18:44</c:v>
                      </c:pt>
                      <c:pt idx="7959">
                        <c:v>2016-06-15 18:44</c:v>
                      </c:pt>
                      <c:pt idx="7960">
                        <c:v>2016-06-15 18:44</c:v>
                      </c:pt>
                      <c:pt idx="7961">
                        <c:v>2016-06-15 18:44</c:v>
                      </c:pt>
                      <c:pt idx="7962">
                        <c:v>2016-06-15 18:44</c:v>
                      </c:pt>
                      <c:pt idx="7963">
                        <c:v>2016-06-15 18:44</c:v>
                      </c:pt>
                      <c:pt idx="7964">
                        <c:v>2016-06-15 18:44</c:v>
                      </c:pt>
                      <c:pt idx="7965">
                        <c:v>2016-06-15 18:44</c:v>
                      </c:pt>
                      <c:pt idx="7966">
                        <c:v>2016-06-15 18:44</c:v>
                      </c:pt>
                      <c:pt idx="7967">
                        <c:v>2016-06-15 18:44</c:v>
                      </c:pt>
                      <c:pt idx="7968">
                        <c:v>2016-06-15 18:44</c:v>
                      </c:pt>
                      <c:pt idx="7969">
                        <c:v>2016-06-15 18:44</c:v>
                      </c:pt>
                      <c:pt idx="7970">
                        <c:v>2016-06-15 18:44</c:v>
                      </c:pt>
                      <c:pt idx="7971">
                        <c:v>2016-06-15 18:44</c:v>
                      </c:pt>
                      <c:pt idx="7972">
                        <c:v>2016-06-15 18:44</c:v>
                      </c:pt>
                      <c:pt idx="7973">
                        <c:v>2016-06-15 18:44</c:v>
                      </c:pt>
                      <c:pt idx="7974">
                        <c:v>2016-06-15 18:44</c:v>
                      </c:pt>
                      <c:pt idx="7975">
                        <c:v>2016-06-15 18:44</c:v>
                      </c:pt>
                      <c:pt idx="7976">
                        <c:v>2016-06-15 18:44</c:v>
                      </c:pt>
                      <c:pt idx="7977">
                        <c:v>2016-06-15 18:44</c:v>
                      </c:pt>
                      <c:pt idx="7978">
                        <c:v>2016-06-15 18:44</c:v>
                      </c:pt>
                      <c:pt idx="7979">
                        <c:v>2016-06-15 18:44</c:v>
                      </c:pt>
                      <c:pt idx="7980">
                        <c:v>2016-06-15 18:44</c:v>
                      </c:pt>
                      <c:pt idx="7981">
                        <c:v>2016-06-15 18:44</c:v>
                      </c:pt>
                      <c:pt idx="7982">
                        <c:v>2016-06-15 18:44</c:v>
                      </c:pt>
                      <c:pt idx="7983">
                        <c:v>2016-06-15 18:44</c:v>
                      </c:pt>
                      <c:pt idx="7984">
                        <c:v>2016-06-15 18:44</c:v>
                      </c:pt>
                      <c:pt idx="7985">
                        <c:v>2016-06-15 18:44</c:v>
                      </c:pt>
                      <c:pt idx="7986">
                        <c:v>2016-06-15 18:44</c:v>
                      </c:pt>
                      <c:pt idx="7987">
                        <c:v>2016-06-15 18:44</c:v>
                      </c:pt>
                      <c:pt idx="7988">
                        <c:v>2016-06-15 18:44</c:v>
                      </c:pt>
                      <c:pt idx="7989">
                        <c:v>2016-06-15 18:44</c:v>
                      </c:pt>
                      <c:pt idx="7990">
                        <c:v>2016-06-15 18:44</c:v>
                      </c:pt>
                      <c:pt idx="7991">
                        <c:v>2016-06-15 18:44</c:v>
                      </c:pt>
                      <c:pt idx="7992">
                        <c:v>2016-06-15 18:44</c:v>
                      </c:pt>
                      <c:pt idx="7993">
                        <c:v>2016-06-15 18:44</c:v>
                      </c:pt>
                      <c:pt idx="7994">
                        <c:v>2016-06-15 18:44</c:v>
                      </c:pt>
                      <c:pt idx="7995">
                        <c:v>2016-06-15 18:44</c:v>
                      </c:pt>
                      <c:pt idx="7996">
                        <c:v>2016-06-15 18:44</c:v>
                      </c:pt>
                      <c:pt idx="7997">
                        <c:v>2016-06-15 18:44</c:v>
                      </c:pt>
                      <c:pt idx="7998">
                        <c:v>2016-06-15 18:44</c:v>
                      </c:pt>
                      <c:pt idx="7999">
                        <c:v>2016-06-15 18:44</c:v>
                      </c:pt>
                      <c:pt idx="8000">
                        <c:v>2016-06-15 18:44</c:v>
                      </c:pt>
                      <c:pt idx="8001">
                        <c:v>2016-06-15 18:44</c:v>
                      </c:pt>
                      <c:pt idx="8002">
                        <c:v>2016-06-15 18:44</c:v>
                      </c:pt>
                      <c:pt idx="8003">
                        <c:v>2016-06-15 18:44</c:v>
                      </c:pt>
                      <c:pt idx="8004">
                        <c:v>2016-06-15 18:44</c:v>
                      </c:pt>
                      <c:pt idx="8005">
                        <c:v>2016-06-15 18:44</c:v>
                      </c:pt>
                      <c:pt idx="8006">
                        <c:v>2016-06-15 18:44</c:v>
                      </c:pt>
                      <c:pt idx="8007">
                        <c:v>2016-06-15 18:44</c:v>
                      </c:pt>
                      <c:pt idx="8008">
                        <c:v>2016-06-15 18:44</c:v>
                      </c:pt>
                      <c:pt idx="8009">
                        <c:v>2016-06-15 18:44</c:v>
                      </c:pt>
                      <c:pt idx="8010">
                        <c:v>2016-06-15 18:44</c:v>
                      </c:pt>
                      <c:pt idx="8011">
                        <c:v>2016-06-15 18:44</c:v>
                      </c:pt>
                      <c:pt idx="8012">
                        <c:v>2016-06-15 18:45</c:v>
                      </c:pt>
                      <c:pt idx="8013">
                        <c:v>2016-06-15 18:45</c:v>
                      </c:pt>
                      <c:pt idx="8014">
                        <c:v>2016-06-15 18:45</c:v>
                      </c:pt>
                      <c:pt idx="8015">
                        <c:v>2016-06-15 18:45</c:v>
                      </c:pt>
                      <c:pt idx="8016">
                        <c:v>2016-06-15 18:45</c:v>
                      </c:pt>
                      <c:pt idx="8017">
                        <c:v>2016-06-15 18:45</c:v>
                      </c:pt>
                      <c:pt idx="8018">
                        <c:v>2016-06-15 18:45</c:v>
                      </c:pt>
                      <c:pt idx="8019">
                        <c:v>2016-06-15 18:45</c:v>
                      </c:pt>
                      <c:pt idx="8020">
                        <c:v>2016-06-15 18:45</c:v>
                      </c:pt>
                      <c:pt idx="8021">
                        <c:v>2016-06-15 18:45</c:v>
                      </c:pt>
                      <c:pt idx="8022">
                        <c:v>2016-06-15 18:45</c:v>
                      </c:pt>
                      <c:pt idx="8023">
                        <c:v>2016-06-15 18:45</c:v>
                      </c:pt>
                      <c:pt idx="8024">
                        <c:v>2016-06-15 18:45</c:v>
                      </c:pt>
                      <c:pt idx="8025">
                        <c:v>2016-06-15 18:45</c:v>
                      </c:pt>
                      <c:pt idx="8026">
                        <c:v>2016-06-15 18:45</c:v>
                      </c:pt>
                      <c:pt idx="8027">
                        <c:v>2016-06-15 18:45</c:v>
                      </c:pt>
                      <c:pt idx="8028">
                        <c:v>2016-06-15 18:45</c:v>
                      </c:pt>
                      <c:pt idx="8029">
                        <c:v>2016-06-15 18:45</c:v>
                      </c:pt>
                      <c:pt idx="8030">
                        <c:v>2016-06-15 18:45</c:v>
                      </c:pt>
                      <c:pt idx="8031">
                        <c:v>2016-06-15 18:45</c:v>
                      </c:pt>
                      <c:pt idx="8032">
                        <c:v>2016-06-15 18:45</c:v>
                      </c:pt>
                      <c:pt idx="8033">
                        <c:v>2016-06-15 18:45</c:v>
                      </c:pt>
                      <c:pt idx="8034">
                        <c:v>2016-06-15 18:45</c:v>
                      </c:pt>
                      <c:pt idx="8035">
                        <c:v>2016-06-15 18:45</c:v>
                      </c:pt>
                      <c:pt idx="8036">
                        <c:v>2016-06-15 18:45</c:v>
                      </c:pt>
                      <c:pt idx="8037">
                        <c:v>2016-06-15 18:45</c:v>
                      </c:pt>
                      <c:pt idx="8038">
                        <c:v>2016-06-15 18:45</c:v>
                      </c:pt>
                      <c:pt idx="8039">
                        <c:v>2016-06-15 18:45</c:v>
                      </c:pt>
                      <c:pt idx="8040">
                        <c:v>2016-06-15 18:45</c:v>
                      </c:pt>
                      <c:pt idx="8041">
                        <c:v>2016-06-15 18:45</c:v>
                      </c:pt>
                      <c:pt idx="8042">
                        <c:v>2016-06-15 18:45</c:v>
                      </c:pt>
                      <c:pt idx="8043">
                        <c:v>2016-06-15 18:45</c:v>
                      </c:pt>
                      <c:pt idx="8044">
                        <c:v>2016-06-15 18:45</c:v>
                      </c:pt>
                      <c:pt idx="8045">
                        <c:v>2016-06-15 18:45</c:v>
                      </c:pt>
                      <c:pt idx="8046">
                        <c:v>2016-06-15 18:45</c:v>
                      </c:pt>
                      <c:pt idx="8047">
                        <c:v>2016-06-15 18:45</c:v>
                      </c:pt>
                      <c:pt idx="8048">
                        <c:v>2016-06-15 18:45</c:v>
                      </c:pt>
                      <c:pt idx="8049">
                        <c:v>2016-06-15 18:45</c:v>
                      </c:pt>
                      <c:pt idx="8050">
                        <c:v>2016-06-15 18:45</c:v>
                      </c:pt>
                      <c:pt idx="8051">
                        <c:v>2016-06-15 18:45</c:v>
                      </c:pt>
                      <c:pt idx="8052">
                        <c:v>2016-06-15 18:45</c:v>
                      </c:pt>
                      <c:pt idx="8053">
                        <c:v>2016-06-15 18:45</c:v>
                      </c:pt>
                      <c:pt idx="8054">
                        <c:v>2016-06-15 18:45</c:v>
                      </c:pt>
                      <c:pt idx="8055">
                        <c:v>2016-06-15 18:45</c:v>
                      </c:pt>
                      <c:pt idx="8056">
                        <c:v>2016-06-15 18:45</c:v>
                      </c:pt>
                      <c:pt idx="8057">
                        <c:v>2016-06-15 18:45</c:v>
                      </c:pt>
                      <c:pt idx="8058">
                        <c:v>2016-06-15 18:45</c:v>
                      </c:pt>
                      <c:pt idx="8059">
                        <c:v>2016-06-15 18:45</c:v>
                      </c:pt>
                      <c:pt idx="8060">
                        <c:v>2016-06-15 18:45</c:v>
                      </c:pt>
                      <c:pt idx="8061">
                        <c:v>2016-06-15 18:45</c:v>
                      </c:pt>
                      <c:pt idx="8062">
                        <c:v>2016-06-15 18:45</c:v>
                      </c:pt>
                      <c:pt idx="8063">
                        <c:v>2016-06-15 18:45</c:v>
                      </c:pt>
                      <c:pt idx="8064">
                        <c:v>2016-06-15 18:45</c:v>
                      </c:pt>
                      <c:pt idx="8065">
                        <c:v>2016-06-15 18:45</c:v>
                      </c:pt>
                      <c:pt idx="8066">
                        <c:v>2016-06-15 18:45</c:v>
                      </c:pt>
                      <c:pt idx="8067">
                        <c:v>2016-06-15 18:45</c:v>
                      </c:pt>
                      <c:pt idx="8068">
                        <c:v>2016-06-15 18:45</c:v>
                      </c:pt>
                      <c:pt idx="8069">
                        <c:v>2016-06-15 18:46</c:v>
                      </c:pt>
                      <c:pt idx="8070">
                        <c:v>2016-06-15 18:46</c:v>
                      </c:pt>
                      <c:pt idx="8071">
                        <c:v>2016-06-15 18:46</c:v>
                      </c:pt>
                      <c:pt idx="8072">
                        <c:v>2016-06-15 18:46</c:v>
                      </c:pt>
                      <c:pt idx="8073">
                        <c:v>2016-06-15 18:46</c:v>
                      </c:pt>
                      <c:pt idx="8074">
                        <c:v>2016-06-15 18:46</c:v>
                      </c:pt>
                      <c:pt idx="8075">
                        <c:v>2016-06-15 18:46</c:v>
                      </c:pt>
                      <c:pt idx="8076">
                        <c:v>2016-06-15 18:46</c:v>
                      </c:pt>
                      <c:pt idx="8077">
                        <c:v>2016-06-15 18:46</c:v>
                      </c:pt>
                      <c:pt idx="8078">
                        <c:v>2016-06-15 18:46</c:v>
                      </c:pt>
                      <c:pt idx="8079">
                        <c:v>2016-06-15 18:46</c:v>
                      </c:pt>
                      <c:pt idx="8080">
                        <c:v>2016-06-15 18:46</c:v>
                      </c:pt>
                      <c:pt idx="8081">
                        <c:v>2016-06-15 18:46</c:v>
                      </c:pt>
                      <c:pt idx="8082">
                        <c:v>2016-06-15 18:46</c:v>
                      </c:pt>
                      <c:pt idx="8083">
                        <c:v>2016-06-15 18:46</c:v>
                      </c:pt>
                      <c:pt idx="8084">
                        <c:v>2016-06-15 18:46</c:v>
                      </c:pt>
                      <c:pt idx="8085">
                        <c:v>2016-06-15 18:46</c:v>
                      </c:pt>
                      <c:pt idx="8086">
                        <c:v>2016-06-15 18:46</c:v>
                      </c:pt>
                      <c:pt idx="8087">
                        <c:v>2016-06-15 18:46</c:v>
                      </c:pt>
                      <c:pt idx="8088">
                        <c:v>2016-06-15 18:46</c:v>
                      </c:pt>
                      <c:pt idx="8089">
                        <c:v>2016-06-15 18:46</c:v>
                      </c:pt>
                      <c:pt idx="8090">
                        <c:v>2016-06-15 18:46</c:v>
                      </c:pt>
                      <c:pt idx="8091">
                        <c:v>2016-06-15 18:46</c:v>
                      </c:pt>
                      <c:pt idx="8092">
                        <c:v>2016-06-15 18:46</c:v>
                      </c:pt>
                      <c:pt idx="8093">
                        <c:v>2016-06-15 18:46</c:v>
                      </c:pt>
                      <c:pt idx="8094">
                        <c:v>2016-06-15 18:46</c:v>
                      </c:pt>
                      <c:pt idx="8095">
                        <c:v>2016-06-15 18:46</c:v>
                      </c:pt>
                      <c:pt idx="8096">
                        <c:v>2016-06-15 18:46</c:v>
                      </c:pt>
                      <c:pt idx="8097">
                        <c:v>2016-06-15 18:46</c:v>
                      </c:pt>
                      <c:pt idx="8098">
                        <c:v>2016-06-15 18:46</c:v>
                      </c:pt>
                      <c:pt idx="8099">
                        <c:v>2016-06-15 18:46</c:v>
                      </c:pt>
                      <c:pt idx="8100">
                        <c:v>2016-06-15 18:46</c:v>
                      </c:pt>
                      <c:pt idx="8101">
                        <c:v>2016-06-15 18:46</c:v>
                      </c:pt>
                      <c:pt idx="8102">
                        <c:v>2016-06-15 18:46</c:v>
                      </c:pt>
                      <c:pt idx="8103">
                        <c:v>2016-06-15 18:46</c:v>
                      </c:pt>
                      <c:pt idx="8104">
                        <c:v>2016-06-15 18:46</c:v>
                      </c:pt>
                      <c:pt idx="8105">
                        <c:v>2016-06-15 18:46</c:v>
                      </c:pt>
                      <c:pt idx="8106">
                        <c:v>2016-06-15 18:46</c:v>
                      </c:pt>
                      <c:pt idx="8107">
                        <c:v>2016-06-15 18:46</c:v>
                      </c:pt>
                      <c:pt idx="8108">
                        <c:v>2016-06-15 18:46</c:v>
                      </c:pt>
                      <c:pt idx="8109">
                        <c:v>2016-06-15 18:46</c:v>
                      </c:pt>
                      <c:pt idx="8110">
                        <c:v>2016-06-15 18:46</c:v>
                      </c:pt>
                      <c:pt idx="8111">
                        <c:v>2016-06-15 18:46</c:v>
                      </c:pt>
                      <c:pt idx="8112">
                        <c:v>2016-06-15 18:46</c:v>
                      </c:pt>
                      <c:pt idx="8113">
                        <c:v>2016-06-15 18:46</c:v>
                      </c:pt>
                      <c:pt idx="8114">
                        <c:v>2016-06-15 18:46</c:v>
                      </c:pt>
                      <c:pt idx="8115">
                        <c:v>2016-06-15 18:46</c:v>
                      </c:pt>
                      <c:pt idx="8116">
                        <c:v>2016-06-15 18:46</c:v>
                      </c:pt>
                      <c:pt idx="8117">
                        <c:v>2016-06-15 18:46</c:v>
                      </c:pt>
                      <c:pt idx="8118">
                        <c:v>2016-06-15 18:46</c:v>
                      </c:pt>
                      <c:pt idx="8119">
                        <c:v>2016-06-15 18:46</c:v>
                      </c:pt>
                      <c:pt idx="8120">
                        <c:v>2016-06-15 18:46</c:v>
                      </c:pt>
                      <c:pt idx="8121">
                        <c:v>2016-06-15 18:46</c:v>
                      </c:pt>
                      <c:pt idx="8122">
                        <c:v>2016-06-15 18:46</c:v>
                      </c:pt>
                      <c:pt idx="8123">
                        <c:v>2016-06-15 18:46</c:v>
                      </c:pt>
                      <c:pt idx="8124">
                        <c:v>2016-06-15 18:46</c:v>
                      </c:pt>
                      <c:pt idx="8125">
                        <c:v>2016-06-15 18:46</c:v>
                      </c:pt>
                      <c:pt idx="8126">
                        <c:v>2016-06-15 18:46</c:v>
                      </c:pt>
                      <c:pt idx="8127">
                        <c:v>2016-06-15 18:47</c:v>
                      </c:pt>
                      <c:pt idx="8128">
                        <c:v>2016-06-15 18:47</c:v>
                      </c:pt>
                      <c:pt idx="8129">
                        <c:v>2016-06-15 18:47</c:v>
                      </c:pt>
                      <c:pt idx="8130">
                        <c:v>2016-06-15 18:47</c:v>
                      </c:pt>
                      <c:pt idx="8131">
                        <c:v>2016-06-15 18:47</c:v>
                      </c:pt>
                      <c:pt idx="8132">
                        <c:v>2016-06-15 18:47</c:v>
                      </c:pt>
                      <c:pt idx="8133">
                        <c:v>2016-06-15 18:47</c:v>
                      </c:pt>
                      <c:pt idx="8134">
                        <c:v>2016-06-15 18:47</c:v>
                      </c:pt>
                      <c:pt idx="8135">
                        <c:v>2016-06-15 18:47</c:v>
                      </c:pt>
                      <c:pt idx="8136">
                        <c:v>2016-06-15 18:47</c:v>
                      </c:pt>
                      <c:pt idx="8137">
                        <c:v>2016-06-15 18:47</c:v>
                      </c:pt>
                      <c:pt idx="8138">
                        <c:v>2016-06-15 18:47</c:v>
                      </c:pt>
                      <c:pt idx="8139">
                        <c:v>2016-06-15 18:47</c:v>
                      </c:pt>
                      <c:pt idx="8140">
                        <c:v>2016-06-15 18:47</c:v>
                      </c:pt>
                      <c:pt idx="8141">
                        <c:v>2016-06-15 18:47</c:v>
                      </c:pt>
                      <c:pt idx="8142">
                        <c:v>2016-06-15 18:47</c:v>
                      </c:pt>
                      <c:pt idx="8143">
                        <c:v>2016-06-15 18:47</c:v>
                      </c:pt>
                      <c:pt idx="8144">
                        <c:v>2016-06-15 18:47</c:v>
                      </c:pt>
                      <c:pt idx="8145">
                        <c:v>2016-06-15 18:47</c:v>
                      </c:pt>
                      <c:pt idx="8146">
                        <c:v>2016-06-15 18:47</c:v>
                      </c:pt>
                      <c:pt idx="8147">
                        <c:v>2016-06-15 18:47</c:v>
                      </c:pt>
                      <c:pt idx="8148">
                        <c:v>2016-06-15 18:47</c:v>
                      </c:pt>
                      <c:pt idx="8149">
                        <c:v>2016-06-15 18:47</c:v>
                      </c:pt>
                      <c:pt idx="8150">
                        <c:v>2016-06-15 18:47</c:v>
                      </c:pt>
                      <c:pt idx="8151">
                        <c:v>2016-06-15 18:47</c:v>
                      </c:pt>
                      <c:pt idx="8152">
                        <c:v>2016-06-15 18:47</c:v>
                      </c:pt>
                      <c:pt idx="8153">
                        <c:v>2016-06-15 18:47</c:v>
                      </c:pt>
                      <c:pt idx="8154">
                        <c:v>2016-06-15 18:47</c:v>
                      </c:pt>
                      <c:pt idx="8155">
                        <c:v>2016-06-15 18:47</c:v>
                      </c:pt>
                      <c:pt idx="8156">
                        <c:v>2016-06-15 18:47</c:v>
                      </c:pt>
                      <c:pt idx="8157">
                        <c:v>2016-06-15 18:47</c:v>
                      </c:pt>
                      <c:pt idx="8158">
                        <c:v>2016-06-15 18:47</c:v>
                      </c:pt>
                      <c:pt idx="8159">
                        <c:v>2016-06-15 18:47</c:v>
                      </c:pt>
                      <c:pt idx="8160">
                        <c:v>2016-06-15 18:47</c:v>
                      </c:pt>
                      <c:pt idx="8161">
                        <c:v>2016-06-15 18:47</c:v>
                      </c:pt>
                      <c:pt idx="8162">
                        <c:v>2016-06-15 18:47</c:v>
                      </c:pt>
                      <c:pt idx="8163">
                        <c:v>2016-06-15 18:47</c:v>
                      </c:pt>
                      <c:pt idx="8164">
                        <c:v>2016-06-15 18:47</c:v>
                      </c:pt>
                      <c:pt idx="8165">
                        <c:v>2016-06-15 18:47</c:v>
                      </c:pt>
                      <c:pt idx="8166">
                        <c:v>2016-06-15 18:47</c:v>
                      </c:pt>
                      <c:pt idx="8167">
                        <c:v>2016-06-15 18:47</c:v>
                      </c:pt>
                      <c:pt idx="8168">
                        <c:v>2016-06-15 18:47</c:v>
                      </c:pt>
                      <c:pt idx="8169">
                        <c:v>2016-06-15 18:47</c:v>
                      </c:pt>
                      <c:pt idx="8170">
                        <c:v>2016-06-15 18:47</c:v>
                      </c:pt>
                      <c:pt idx="8171">
                        <c:v>2016-06-15 18:47</c:v>
                      </c:pt>
                      <c:pt idx="8172">
                        <c:v>2016-06-15 18:47</c:v>
                      </c:pt>
                      <c:pt idx="8173">
                        <c:v>2016-06-15 18:47</c:v>
                      </c:pt>
                      <c:pt idx="8174">
                        <c:v>2016-06-15 18:47</c:v>
                      </c:pt>
                      <c:pt idx="8175">
                        <c:v>2016-06-15 18:47</c:v>
                      </c:pt>
                      <c:pt idx="8176">
                        <c:v>2016-06-15 18:47</c:v>
                      </c:pt>
                      <c:pt idx="8177">
                        <c:v>2016-06-15 18:47</c:v>
                      </c:pt>
                      <c:pt idx="8178">
                        <c:v>2016-06-15 18:47</c:v>
                      </c:pt>
                      <c:pt idx="8179">
                        <c:v>2016-06-15 18:47</c:v>
                      </c:pt>
                      <c:pt idx="8180">
                        <c:v>2016-06-15 18:47</c:v>
                      </c:pt>
                      <c:pt idx="8181">
                        <c:v>2016-06-15 18:47</c:v>
                      </c:pt>
                      <c:pt idx="8182">
                        <c:v>2016-06-15 18:47</c:v>
                      </c:pt>
                      <c:pt idx="8183">
                        <c:v>2016-06-15 18:47</c:v>
                      </c:pt>
                      <c:pt idx="8184">
                        <c:v>2016-06-15 18:47</c:v>
                      </c:pt>
                      <c:pt idx="8185">
                        <c:v>2016-06-15 18:47</c:v>
                      </c:pt>
                      <c:pt idx="8186">
                        <c:v>2016-06-15 18:48</c:v>
                      </c:pt>
                      <c:pt idx="8187">
                        <c:v>2016-06-15 18:48</c:v>
                      </c:pt>
                      <c:pt idx="8188">
                        <c:v>2016-06-15 18:48</c:v>
                      </c:pt>
                      <c:pt idx="8189">
                        <c:v>2016-06-15 18:48</c:v>
                      </c:pt>
                      <c:pt idx="8190">
                        <c:v>2016-06-15 18:48</c:v>
                      </c:pt>
                      <c:pt idx="8191">
                        <c:v>2016-06-15 18:48</c:v>
                      </c:pt>
                      <c:pt idx="8192">
                        <c:v>2016-06-15 18:48</c:v>
                      </c:pt>
                      <c:pt idx="8193">
                        <c:v>2016-06-15 18:48</c:v>
                      </c:pt>
                      <c:pt idx="8194">
                        <c:v>2016-06-15 18:48</c:v>
                      </c:pt>
                      <c:pt idx="8195">
                        <c:v>2016-06-15 18:48</c:v>
                      </c:pt>
                      <c:pt idx="8196">
                        <c:v>2016-06-15 18:48</c:v>
                      </c:pt>
                      <c:pt idx="8197">
                        <c:v>2016-06-15 18:48</c:v>
                      </c:pt>
                      <c:pt idx="8198">
                        <c:v>2016-06-15 18:48</c:v>
                      </c:pt>
                      <c:pt idx="8199">
                        <c:v>2016-06-15 18:48</c:v>
                      </c:pt>
                      <c:pt idx="8200">
                        <c:v>2016-06-15 18:48</c:v>
                      </c:pt>
                      <c:pt idx="8201">
                        <c:v>2016-06-15 18:48</c:v>
                      </c:pt>
                      <c:pt idx="8202">
                        <c:v>2016-06-15 18:48</c:v>
                      </c:pt>
                      <c:pt idx="8203">
                        <c:v>2016-06-15 18:48</c:v>
                      </c:pt>
                      <c:pt idx="8204">
                        <c:v>2016-06-15 18:48</c:v>
                      </c:pt>
                      <c:pt idx="8205">
                        <c:v>2016-06-15 18:48</c:v>
                      </c:pt>
                      <c:pt idx="8206">
                        <c:v>2016-06-15 18:48</c:v>
                      </c:pt>
                      <c:pt idx="8207">
                        <c:v>2016-06-15 18:48</c:v>
                      </c:pt>
                      <c:pt idx="8208">
                        <c:v>2016-06-15 18:48</c:v>
                      </c:pt>
                      <c:pt idx="8209">
                        <c:v>2016-06-15 18:48</c:v>
                      </c:pt>
                      <c:pt idx="8210">
                        <c:v>2016-06-15 18:48</c:v>
                      </c:pt>
                      <c:pt idx="8211">
                        <c:v>2016-06-15 18:48</c:v>
                      </c:pt>
                      <c:pt idx="8212">
                        <c:v>2016-06-15 18:48</c:v>
                      </c:pt>
                      <c:pt idx="8213">
                        <c:v>2016-06-15 18:48</c:v>
                      </c:pt>
                      <c:pt idx="8214">
                        <c:v>2016-06-15 18:48</c:v>
                      </c:pt>
                      <c:pt idx="8215">
                        <c:v>2016-06-15 18:48</c:v>
                      </c:pt>
                      <c:pt idx="8216">
                        <c:v>2016-06-15 18:48</c:v>
                      </c:pt>
                      <c:pt idx="8217">
                        <c:v>2016-06-15 18:48</c:v>
                      </c:pt>
                      <c:pt idx="8218">
                        <c:v>2016-06-15 18:48</c:v>
                      </c:pt>
                      <c:pt idx="8219">
                        <c:v>2016-06-15 18:48</c:v>
                      </c:pt>
                      <c:pt idx="8220">
                        <c:v>2016-06-15 18:48</c:v>
                      </c:pt>
                      <c:pt idx="8221">
                        <c:v>2016-06-15 18:48</c:v>
                      </c:pt>
                      <c:pt idx="8222">
                        <c:v>2016-06-15 18:48</c:v>
                      </c:pt>
                      <c:pt idx="8223">
                        <c:v>2016-06-15 18:48</c:v>
                      </c:pt>
                      <c:pt idx="8224">
                        <c:v>2016-06-15 18:48</c:v>
                      </c:pt>
                      <c:pt idx="8225">
                        <c:v>2016-06-15 18:48</c:v>
                      </c:pt>
                      <c:pt idx="8226">
                        <c:v>2016-06-15 18:48</c:v>
                      </c:pt>
                      <c:pt idx="8227">
                        <c:v>2016-06-15 18:48</c:v>
                      </c:pt>
                      <c:pt idx="8228">
                        <c:v>2016-06-15 18:48</c:v>
                      </c:pt>
                      <c:pt idx="8229">
                        <c:v>2016-06-15 18:48</c:v>
                      </c:pt>
                      <c:pt idx="8230">
                        <c:v>2016-06-15 18:48</c:v>
                      </c:pt>
                      <c:pt idx="8231">
                        <c:v>2016-06-15 18:48</c:v>
                      </c:pt>
                      <c:pt idx="8232">
                        <c:v>2016-06-15 18:48</c:v>
                      </c:pt>
                      <c:pt idx="8233">
                        <c:v>2016-06-15 18:48</c:v>
                      </c:pt>
                      <c:pt idx="8234">
                        <c:v>2016-06-15 18:48</c:v>
                      </c:pt>
                      <c:pt idx="8235">
                        <c:v>2016-06-15 18:48</c:v>
                      </c:pt>
                      <c:pt idx="8236">
                        <c:v>2016-06-15 18:48</c:v>
                      </c:pt>
                      <c:pt idx="8237">
                        <c:v>2016-06-15 18:48</c:v>
                      </c:pt>
                      <c:pt idx="8238">
                        <c:v>2016-06-15 18:48</c:v>
                      </c:pt>
                      <c:pt idx="8239">
                        <c:v>2016-06-15 18:48</c:v>
                      </c:pt>
                      <c:pt idx="8240">
                        <c:v>2016-06-15 18:48</c:v>
                      </c:pt>
                      <c:pt idx="8241">
                        <c:v>2016-06-15 18:48</c:v>
                      </c:pt>
                      <c:pt idx="8242">
                        <c:v>2016-06-15 18:48</c:v>
                      </c:pt>
                      <c:pt idx="8243">
                        <c:v>2016-06-15 18:48</c:v>
                      </c:pt>
                      <c:pt idx="8244">
                        <c:v>2016-06-15 18:49</c:v>
                      </c:pt>
                      <c:pt idx="8245">
                        <c:v>2016-06-15 18:49</c:v>
                      </c:pt>
                      <c:pt idx="8246">
                        <c:v>2016-06-15 18:49</c:v>
                      </c:pt>
                      <c:pt idx="8247">
                        <c:v>2016-06-15 18:49</c:v>
                      </c:pt>
                      <c:pt idx="8248">
                        <c:v>2016-06-15 18:49</c:v>
                      </c:pt>
                      <c:pt idx="8249">
                        <c:v>2016-06-15 18:49</c:v>
                      </c:pt>
                      <c:pt idx="8250">
                        <c:v>2016-06-15 18:49</c:v>
                      </c:pt>
                      <c:pt idx="8251">
                        <c:v>2016-06-15 18:49</c:v>
                      </c:pt>
                      <c:pt idx="8252">
                        <c:v>2016-06-15 18:49</c:v>
                      </c:pt>
                      <c:pt idx="8253">
                        <c:v>2016-06-15 18:49</c:v>
                      </c:pt>
                      <c:pt idx="8254">
                        <c:v>2016-06-15 18:49</c:v>
                      </c:pt>
                      <c:pt idx="8255">
                        <c:v>2016-06-15 18:49</c:v>
                      </c:pt>
                      <c:pt idx="8256">
                        <c:v>2016-06-15 18:49</c:v>
                      </c:pt>
                      <c:pt idx="8257">
                        <c:v>2016-06-15 18:49</c:v>
                      </c:pt>
                      <c:pt idx="8258">
                        <c:v>2016-06-15 18:49</c:v>
                      </c:pt>
                      <c:pt idx="8259">
                        <c:v>2016-06-15 18:49</c:v>
                      </c:pt>
                      <c:pt idx="8260">
                        <c:v>2016-06-15 18:49</c:v>
                      </c:pt>
                      <c:pt idx="8261">
                        <c:v>2016-06-15 18:49</c:v>
                      </c:pt>
                      <c:pt idx="8262">
                        <c:v>2016-06-15 18:49</c:v>
                      </c:pt>
                      <c:pt idx="8263">
                        <c:v>2016-06-15 18:49</c:v>
                      </c:pt>
                      <c:pt idx="8264">
                        <c:v>2016-06-15 18:49</c:v>
                      </c:pt>
                      <c:pt idx="8265">
                        <c:v>2016-06-15 18:49</c:v>
                      </c:pt>
                      <c:pt idx="8266">
                        <c:v>2016-06-15 18:49</c:v>
                      </c:pt>
                      <c:pt idx="8267">
                        <c:v>2016-06-15 18:49</c:v>
                      </c:pt>
                      <c:pt idx="8268">
                        <c:v>2016-06-15 18:49</c:v>
                      </c:pt>
                      <c:pt idx="8269">
                        <c:v>2016-06-15 18:49</c:v>
                      </c:pt>
                      <c:pt idx="8270">
                        <c:v>2016-06-15 18:49</c:v>
                      </c:pt>
                      <c:pt idx="8271">
                        <c:v>2016-06-15 18:49</c:v>
                      </c:pt>
                      <c:pt idx="8272">
                        <c:v>2016-06-15 18:49</c:v>
                      </c:pt>
                      <c:pt idx="8273">
                        <c:v>2016-06-15 18:49</c:v>
                      </c:pt>
                      <c:pt idx="8274">
                        <c:v>2016-06-15 18:49</c:v>
                      </c:pt>
                      <c:pt idx="8275">
                        <c:v>2016-06-15 18:49</c:v>
                      </c:pt>
                      <c:pt idx="8276">
                        <c:v>2016-06-15 18:49</c:v>
                      </c:pt>
                      <c:pt idx="8277">
                        <c:v>2016-06-15 18:49</c:v>
                      </c:pt>
                      <c:pt idx="8278">
                        <c:v>2016-06-15 18:49</c:v>
                      </c:pt>
                      <c:pt idx="8279">
                        <c:v>2016-06-15 18:49</c:v>
                      </c:pt>
                      <c:pt idx="8280">
                        <c:v>2016-06-15 18:49</c:v>
                      </c:pt>
                      <c:pt idx="8281">
                        <c:v>2016-06-15 18:49</c:v>
                      </c:pt>
                      <c:pt idx="8282">
                        <c:v>2016-06-15 18:49</c:v>
                      </c:pt>
                      <c:pt idx="8283">
                        <c:v>2016-06-15 18:49</c:v>
                      </c:pt>
                      <c:pt idx="8284">
                        <c:v>2016-06-15 18:49</c:v>
                      </c:pt>
                      <c:pt idx="8285">
                        <c:v>2016-06-15 18:49</c:v>
                      </c:pt>
                      <c:pt idx="8286">
                        <c:v>2016-06-15 18:49</c:v>
                      </c:pt>
                      <c:pt idx="8287">
                        <c:v>2016-06-15 18:49</c:v>
                      </c:pt>
                      <c:pt idx="8288">
                        <c:v>2016-06-15 18:49</c:v>
                      </c:pt>
                      <c:pt idx="8289">
                        <c:v>2016-06-15 18:49</c:v>
                      </c:pt>
                      <c:pt idx="8290">
                        <c:v>2016-06-15 18:49</c:v>
                      </c:pt>
                      <c:pt idx="8291">
                        <c:v>2016-06-15 18:49</c:v>
                      </c:pt>
                      <c:pt idx="8292">
                        <c:v>2016-06-15 18:49</c:v>
                      </c:pt>
                      <c:pt idx="8293">
                        <c:v>2016-06-15 18:49</c:v>
                      </c:pt>
                      <c:pt idx="8294">
                        <c:v>2016-06-15 18:49</c:v>
                      </c:pt>
                      <c:pt idx="8295">
                        <c:v>2016-06-15 18:49</c:v>
                      </c:pt>
                      <c:pt idx="8296">
                        <c:v>2016-06-15 18:49</c:v>
                      </c:pt>
                      <c:pt idx="8297">
                        <c:v>2016-06-15 18:49</c:v>
                      </c:pt>
                      <c:pt idx="8298">
                        <c:v>2016-06-15 18:49</c:v>
                      </c:pt>
                      <c:pt idx="8299">
                        <c:v>2016-06-15 18:50</c:v>
                      </c:pt>
                      <c:pt idx="8300">
                        <c:v>2016-06-15 18:50</c:v>
                      </c:pt>
                      <c:pt idx="8301">
                        <c:v>2016-06-15 18:50</c:v>
                      </c:pt>
                      <c:pt idx="8302">
                        <c:v>2016-06-15 18:50</c:v>
                      </c:pt>
                      <c:pt idx="8303">
                        <c:v>2016-06-15 18:50</c:v>
                      </c:pt>
                      <c:pt idx="8304">
                        <c:v>2016-06-15 18:50</c:v>
                      </c:pt>
                      <c:pt idx="8305">
                        <c:v>2016-06-15 18:50</c:v>
                      </c:pt>
                      <c:pt idx="8306">
                        <c:v>2016-06-15 18:50</c:v>
                      </c:pt>
                      <c:pt idx="8307">
                        <c:v>2016-06-15 18:50</c:v>
                      </c:pt>
                      <c:pt idx="8308">
                        <c:v>2016-06-15 18:50</c:v>
                      </c:pt>
                      <c:pt idx="8309">
                        <c:v>2016-06-15 18:50</c:v>
                      </c:pt>
                      <c:pt idx="8310">
                        <c:v>2016-06-15 18:50</c:v>
                      </c:pt>
                      <c:pt idx="8311">
                        <c:v>2016-06-15 18:50</c:v>
                      </c:pt>
                      <c:pt idx="8312">
                        <c:v>2016-06-15 18:50</c:v>
                      </c:pt>
                      <c:pt idx="8313">
                        <c:v>2016-06-15 18:50</c:v>
                      </c:pt>
                      <c:pt idx="8314">
                        <c:v>2016-06-15 18:50</c:v>
                      </c:pt>
                      <c:pt idx="8315">
                        <c:v>2016-06-15 18:50</c:v>
                      </c:pt>
                      <c:pt idx="8316">
                        <c:v>2016-06-15 18:50</c:v>
                      </c:pt>
                      <c:pt idx="8317">
                        <c:v>2016-06-15 18:50</c:v>
                      </c:pt>
                      <c:pt idx="8318">
                        <c:v>2016-06-15 18:50</c:v>
                      </c:pt>
                      <c:pt idx="8319">
                        <c:v>2016-06-15 18:50</c:v>
                      </c:pt>
                      <c:pt idx="8320">
                        <c:v>2016-06-15 18:50</c:v>
                      </c:pt>
                      <c:pt idx="8321">
                        <c:v>2016-06-15 18:50</c:v>
                      </c:pt>
                      <c:pt idx="8322">
                        <c:v>2016-06-15 18:50</c:v>
                      </c:pt>
                      <c:pt idx="8323">
                        <c:v>2016-06-15 18:50</c:v>
                      </c:pt>
                      <c:pt idx="8324">
                        <c:v>2016-06-15 18:50</c:v>
                      </c:pt>
                      <c:pt idx="8325">
                        <c:v>2016-06-15 18:50</c:v>
                      </c:pt>
                      <c:pt idx="8326">
                        <c:v>2016-06-15 18:50</c:v>
                      </c:pt>
                      <c:pt idx="8327">
                        <c:v>2016-06-15 18:50</c:v>
                      </c:pt>
                      <c:pt idx="8328">
                        <c:v>2016-06-15 18:50</c:v>
                      </c:pt>
                      <c:pt idx="8329">
                        <c:v>2016-06-15 18:50</c:v>
                      </c:pt>
                      <c:pt idx="8330">
                        <c:v>2016-06-15 18:50</c:v>
                      </c:pt>
                      <c:pt idx="8331">
                        <c:v>2016-06-15 18:50</c:v>
                      </c:pt>
                      <c:pt idx="8332">
                        <c:v>2016-06-15 18:50</c:v>
                      </c:pt>
                      <c:pt idx="8333">
                        <c:v>2016-06-15 18:50</c:v>
                      </c:pt>
                      <c:pt idx="8334">
                        <c:v>2016-06-15 18:50</c:v>
                      </c:pt>
                      <c:pt idx="8335">
                        <c:v>2016-06-15 18:50</c:v>
                      </c:pt>
                      <c:pt idx="8336">
                        <c:v>2016-06-15 18:50</c:v>
                      </c:pt>
                      <c:pt idx="8337">
                        <c:v>2016-06-15 18:50</c:v>
                      </c:pt>
                      <c:pt idx="8338">
                        <c:v>2016-06-15 18:50</c:v>
                      </c:pt>
                      <c:pt idx="8339">
                        <c:v>2016-06-15 18:50</c:v>
                      </c:pt>
                      <c:pt idx="8340">
                        <c:v>2016-06-15 18:50</c:v>
                      </c:pt>
                      <c:pt idx="8341">
                        <c:v>2016-06-15 18:50</c:v>
                      </c:pt>
                      <c:pt idx="8342">
                        <c:v>2016-06-15 18:50</c:v>
                      </c:pt>
                      <c:pt idx="8343">
                        <c:v>2016-06-15 18:50</c:v>
                      </c:pt>
                      <c:pt idx="8344">
                        <c:v>2016-06-15 18:50</c:v>
                      </c:pt>
                      <c:pt idx="8345">
                        <c:v>2016-06-15 18:50</c:v>
                      </c:pt>
                      <c:pt idx="8346">
                        <c:v>2016-06-15 18:50</c:v>
                      </c:pt>
                      <c:pt idx="8347">
                        <c:v>2016-06-15 18:50</c:v>
                      </c:pt>
                      <c:pt idx="8348">
                        <c:v>2016-06-15 18:50</c:v>
                      </c:pt>
                      <c:pt idx="8349">
                        <c:v>2016-06-15 18:50</c:v>
                      </c:pt>
                      <c:pt idx="8350">
                        <c:v>2016-06-15 18:50</c:v>
                      </c:pt>
                      <c:pt idx="8351">
                        <c:v>2016-06-15 18:50</c:v>
                      </c:pt>
                      <c:pt idx="8352">
                        <c:v>2016-06-15 18:50</c:v>
                      </c:pt>
                      <c:pt idx="8353">
                        <c:v>2016-06-15 18:50</c:v>
                      </c:pt>
                      <c:pt idx="8354">
                        <c:v>2016-06-15 18:50</c:v>
                      </c:pt>
                      <c:pt idx="8355">
                        <c:v>2016-06-15 18:50</c:v>
                      </c:pt>
                      <c:pt idx="8356">
                        <c:v>2016-06-15 18:50</c:v>
                      </c:pt>
                      <c:pt idx="8357">
                        <c:v>2016-06-15 18:50</c:v>
                      </c:pt>
                      <c:pt idx="8358">
                        <c:v>2016-06-15 18:51</c:v>
                      </c:pt>
                      <c:pt idx="8359">
                        <c:v>2016-06-15 18:51</c:v>
                      </c:pt>
                      <c:pt idx="8360">
                        <c:v>2016-06-15 18:51</c:v>
                      </c:pt>
                      <c:pt idx="8361">
                        <c:v>2016-06-15 18:51</c:v>
                      </c:pt>
                      <c:pt idx="8362">
                        <c:v>2016-06-15 18:51</c:v>
                      </c:pt>
                      <c:pt idx="8363">
                        <c:v>2016-06-15 18:51</c:v>
                      </c:pt>
                      <c:pt idx="8364">
                        <c:v>2016-06-15 18:51</c:v>
                      </c:pt>
                      <c:pt idx="8365">
                        <c:v>2016-06-15 18:51</c:v>
                      </c:pt>
                      <c:pt idx="8366">
                        <c:v>2016-06-15 18:51</c:v>
                      </c:pt>
                      <c:pt idx="8367">
                        <c:v>2016-06-15 18:51</c:v>
                      </c:pt>
                      <c:pt idx="8368">
                        <c:v>2016-06-15 18:51</c:v>
                      </c:pt>
                      <c:pt idx="8369">
                        <c:v>2016-06-15 18:51</c:v>
                      </c:pt>
                      <c:pt idx="8370">
                        <c:v>2016-06-15 18:51</c:v>
                      </c:pt>
                      <c:pt idx="8371">
                        <c:v>2016-06-15 18:51</c:v>
                      </c:pt>
                      <c:pt idx="8372">
                        <c:v>2016-06-15 18:51</c:v>
                      </c:pt>
                      <c:pt idx="8373">
                        <c:v>2016-06-15 18:51</c:v>
                      </c:pt>
                      <c:pt idx="8374">
                        <c:v>2016-06-15 18:51</c:v>
                      </c:pt>
                      <c:pt idx="8375">
                        <c:v>2016-06-15 18:51</c:v>
                      </c:pt>
                      <c:pt idx="8376">
                        <c:v>2016-06-15 18:51</c:v>
                      </c:pt>
                      <c:pt idx="8377">
                        <c:v>2016-06-15 18:51</c:v>
                      </c:pt>
                      <c:pt idx="8378">
                        <c:v>2016-06-15 18:51</c:v>
                      </c:pt>
                      <c:pt idx="8379">
                        <c:v>2016-06-15 18:51</c:v>
                      </c:pt>
                      <c:pt idx="8380">
                        <c:v>2016-06-15 18:51</c:v>
                      </c:pt>
                      <c:pt idx="8381">
                        <c:v>2016-06-15 18:51</c:v>
                      </c:pt>
                      <c:pt idx="8382">
                        <c:v>2016-06-15 18:51</c:v>
                      </c:pt>
                      <c:pt idx="8383">
                        <c:v>2016-06-15 18:51</c:v>
                      </c:pt>
                      <c:pt idx="8384">
                        <c:v>2016-06-15 18:51</c:v>
                      </c:pt>
                      <c:pt idx="8385">
                        <c:v>2016-06-15 18:51</c:v>
                      </c:pt>
                      <c:pt idx="8386">
                        <c:v>2016-06-15 18:51</c:v>
                      </c:pt>
                      <c:pt idx="8387">
                        <c:v>2016-06-15 18:51</c:v>
                      </c:pt>
                      <c:pt idx="8388">
                        <c:v>2016-06-15 18:51</c:v>
                      </c:pt>
                      <c:pt idx="8389">
                        <c:v>2016-06-15 18:51</c:v>
                      </c:pt>
                      <c:pt idx="8390">
                        <c:v>2016-06-15 18:51</c:v>
                      </c:pt>
                      <c:pt idx="8391">
                        <c:v>2016-06-15 18:51</c:v>
                      </c:pt>
                      <c:pt idx="8392">
                        <c:v>2016-06-15 18:51</c:v>
                      </c:pt>
                      <c:pt idx="8393">
                        <c:v>2016-06-15 18:51</c:v>
                      </c:pt>
                      <c:pt idx="8394">
                        <c:v>2016-06-15 18:51</c:v>
                      </c:pt>
                      <c:pt idx="8395">
                        <c:v>2016-06-15 18:51</c:v>
                      </c:pt>
                      <c:pt idx="8396">
                        <c:v>2016-06-15 18:51</c:v>
                      </c:pt>
                      <c:pt idx="8397">
                        <c:v>2016-06-15 18:51</c:v>
                      </c:pt>
                      <c:pt idx="8398">
                        <c:v>2016-06-15 18:51</c:v>
                      </c:pt>
                      <c:pt idx="8399">
                        <c:v>2016-06-15 18:51</c:v>
                      </c:pt>
                      <c:pt idx="8400">
                        <c:v>2016-06-15 18:51</c:v>
                      </c:pt>
                      <c:pt idx="8401">
                        <c:v>2016-06-15 18:51</c:v>
                      </c:pt>
                      <c:pt idx="8402">
                        <c:v>2016-06-15 18:51</c:v>
                      </c:pt>
                      <c:pt idx="8403">
                        <c:v>2016-06-15 18:51</c:v>
                      </c:pt>
                      <c:pt idx="8404">
                        <c:v>2016-06-15 18:51</c:v>
                      </c:pt>
                      <c:pt idx="8405">
                        <c:v>2016-06-15 18:51</c:v>
                      </c:pt>
                      <c:pt idx="8406">
                        <c:v>2016-06-15 18:51</c:v>
                      </c:pt>
                      <c:pt idx="8407">
                        <c:v>2016-06-15 18:51</c:v>
                      </c:pt>
                      <c:pt idx="8408">
                        <c:v>2016-06-15 18:51</c:v>
                      </c:pt>
                      <c:pt idx="8409">
                        <c:v>2016-06-15 18:51</c:v>
                      </c:pt>
                      <c:pt idx="8410">
                        <c:v>2016-06-15 18:51</c:v>
                      </c:pt>
                      <c:pt idx="8411">
                        <c:v>2016-06-15 18:51</c:v>
                      </c:pt>
                      <c:pt idx="8412">
                        <c:v>2016-06-15 18:51</c:v>
                      </c:pt>
                      <c:pt idx="8413">
                        <c:v>2016-06-15 18:51</c:v>
                      </c:pt>
                      <c:pt idx="8414">
                        <c:v>2016-06-15 18:52</c:v>
                      </c:pt>
                      <c:pt idx="8415">
                        <c:v>2016-06-15 18:52</c:v>
                      </c:pt>
                      <c:pt idx="8416">
                        <c:v>2016-06-15 18:52</c:v>
                      </c:pt>
                      <c:pt idx="8417">
                        <c:v>2016-06-15 18:52</c:v>
                      </c:pt>
                      <c:pt idx="8418">
                        <c:v>2016-06-15 18:52</c:v>
                      </c:pt>
                      <c:pt idx="8419">
                        <c:v>2016-06-15 18:52</c:v>
                      </c:pt>
                      <c:pt idx="8420">
                        <c:v>2016-06-15 18:52</c:v>
                      </c:pt>
                      <c:pt idx="8421">
                        <c:v>2016-06-15 18:52</c:v>
                      </c:pt>
                      <c:pt idx="8422">
                        <c:v>2016-06-15 18:52</c:v>
                      </c:pt>
                      <c:pt idx="8423">
                        <c:v>2016-06-15 18:52</c:v>
                      </c:pt>
                      <c:pt idx="8424">
                        <c:v>2016-06-15 18:52</c:v>
                      </c:pt>
                      <c:pt idx="8425">
                        <c:v>2016-06-15 18:52</c:v>
                      </c:pt>
                      <c:pt idx="8426">
                        <c:v>2016-06-15 18:52</c:v>
                      </c:pt>
                      <c:pt idx="8427">
                        <c:v>2016-06-15 18:52</c:v>
                      </c:pt>
                      <c:pt idx="8428">
                        <c:v>2016-06-15 18:52</c:v>
                      </c:pt>
                      <c:pt idx="8429">
                        <c:v>2016-06-15 18:52</c:v>
                      </c:pt>
                      <c:pt idx="8430">
                        <c:v>2016-06-15 18:52</c:v>
                      </c:pt>
                      <c:pt idx="8431">
                        <c:v>2016-06-15 18:52</c:v>
                      </c:pt>
                      <c:pt idx="8432">
                        <c:v>2016-06-15 18:52</c:v>
                      </c:pt>
                      <c:pt idx="8433">
                        <c:v>2016-06-15 18:52</c:v>
                      </c:pt>
                      <c:pt idx="8434">
                        <c:v>2016-06-15 18:52</c:v>
                      </c:pt>
                      <c:pt idx="8435">
                        <c:v>2016-06-15 18:52</c:v>
                      </c:pt>
                      <c:pt idx="8436">
                        <c:v>2016-06-15 18:52</c:v>
                      </c:pt>
                      <c:pt idx="8437">
                        <c:v>2016-06-15 18:52</c:v>
                      </c:pt>
                      <c:pt idx="8438">
                        <c:v>2016-06-15 18:52</c:v>
                      </c:pt>
                      <c:pt idx="8439">
                        <c:v>2016-06-15 18:52</c:v>
                      </c:pt>
                      <c:pt idx="8440">
                        <c:v>2016-06-15 18:52</c:v>
                      </c:pt>
                      <c:pt idx="8441">
                        <c:v>2016-06-15 18:52</c:v>
                      </c:pt>
                      <c:pt idx="8442">
                        <c:v>2016-06-15 18:52</c:v>
                      </c:pt>
                      <c:pt idx="8443">
                        <c:v>2016-06-15 18:52</c:v>
                      </c:pt>
                      <c:pt idx="8444">
                        <c:v>2016-06-15 18:52</c:v>
                      </c:pt>
                      <c:pt idx="8445">
                        <c:v>2016-06-15 18:52</c:v>
                      </c:pt>
                      <c:pt idx="8446">
                        <c:v>2016-06-15 18:52</c:v>
                      </c:pt>
                      <c:pt idx="8447">
                        <c:v>2016-06-15 18:52</c:v>
                      </c:pt>
                      <c:pt idx="8448">
                        <c:v>2016-06-15 18:52</c:v>
                      </c:pt>
                      <c:pt idx="8449">
                        <c:v>2016-06-15 18:52</c:v>
                      </c:pt>
                      <c:pt idx="8450">
                        <c:v>2016-06-15 18:52</c:v>
                      </c:pt>
                      <c:pt idx="8451">
                        <c:v>2016-06-15 18:52</c:v>
                      </c:pt>
                      <c:pt idx="8452">
                        <c:v>2016-06-15 18:52</c:v>
                      </c:pt>
                      <c:pt idx="8453">
                        <c:v>2016-06-15 18:52</c:v>
                      </c:pt>
                      <c:pt idx="8454">
                        <c:v>2016-06-15 18:52</c:v>
                      </c:pt>
                      <c:pt idx="8455">
                        <c:v>2016-06-15 18:52</c:v>
                      </c:pt>
                      <c:pt idx="8456">
                        <c:v>2016-06-15 18:52</c:v>
                      </c:pt>
                      <c:pt idx="8457">
                        <c:v>2016-06-15 18:52</c:v>
                      </c:pt>
                      <c:pt idx="8458">
                        <c:v>2016-06-15 18:52</c:v>
                      </c:pt>
                      <c:pt idx="8459">
                        <c:v>2016-06-15 18:52</c:v>
                      </c:pt>
                      <c:pt idx="8460">
                        <c:v>2016-06-15 18:52</c:v>
                      </c:pt>
                      <c:pt idx="8461">
                        <c:v>2016-06-15 18:52</c:v>
                      </c:pt>
                      <c:pt idx="8462">
                        <c:v>2016-06-15 18:52</c:v>
                      </c:pt>
                      <c:pt idx="8463">
                        <c:v>2016-06-15 18:52</c:v>
                      </c:pt>
                      <c:pt idx="8464">
                        <c:v>2016-06-15 18:52</c:v>
                      </c:pt>
                      <c:pt idx="8465">
                        <c:v>2016-06-15 18:52</c:v>
                      </c:pt>
                      <c:pt idx="8466">
                        <c:v>2016-06-15 18:52</c:v>
                      </c:pt>
                      <c:pt idx="8467">
                        <c:v>2016-06-15 18:52</c:v>
                      </c:pt>
                      <c:pt idx="8468">
                        <c:v>2016-06-15 18:52</c:v>
                      </c:pt>
                      <c:pt idx="8469">
                        <c:v>2016-06-15 18:52</c:v>
                      </c:pt>
                      <c:pt idx="8470">
                        <c:v>2016-06-15 18:53</c:v>
                      </c:pt>
                      <c:pt idx="8471">
                        <c:v>2016-06-15 18:53</c:v>
                      </c:pt>
                      <c:pt idx="8472">
                        <c:v>2016-06-15 18:53</c:v>
                      </c:pt>
                      <c:pt idx="8473">
                        <c:v>2016-06-15 18:53</c:v>
                      </c:pt>
                      <c:pt idx="8474">
                        <c:v>2016-06-15 18:53</c:v>
                      </c:pt>
                      <c:pt idx="8475">
                        <c:v>2016-06-15 18:53</c:v>
                      </c:pt>
                      <c:pt idx="8476">
                        <c:v>2016-06-15 18:53</c:v>
                      </c:pt>
                      <c:pt idx="8477">
                        <c:v>2016-06-15 18:53</c:v>
                      </c:pt>
                      <c:pt idx="8478">
                        <c:v>2016-06-15 18:53</c:v>
                      </c:pt>
                      <c:pt idx="8479">
                        <c:v>2016-06-15 18:53</c:v>
                      </c:pt>
                      <c:pt idx="8480">
                        <c:v>2016-06-15 18:53</c:v>
                      </c:pt>
                      <c:pt idx="8481">
                        <c:v>2016-06-15 18:53</c:v>
                      </c:pt>
                      <c:pt idx="8482">
                        <c:v>2016-06-15 18:53</c:v>
                      </c:pt>
                      <c:pt idx="8483">
                        <c:v>2016-06-15 18:53</c:v>
                      </c:pt>
                      <c:pt idx="8484">
                        <c:v>2016-06-15 18:53</c:v>
                      </c:pt>
                      <c:pt idx="8485">
                        <c:v>2016-06-15 18:53</c:v>
                      </c:pt>
                      <c:pt idx="8486">
                        <c:v>2016-06-15 18:53</c:v>
                      </c:pt>
                      <c:pt idx="8487">
                        <c:v>2016-06-15 18:53</c:v>
                      </c:pt>
                      <c:pt idx="8488">
                        <c:v>2016-06-15 18:53</c:v>
                      </c:pt>
                      <c:pt idx="8489">
                        <c:v>2016-06-15 18:53</c:v>
                      </c:pt>
                      <c:pt idx="8490">
                        <c:v>2016-06-15 18:53</c:v>
                      </c:pt>
                      <c:pt idx="8491">
                        <c:v>2016-06-15 18:53</c:v>
                      </c:pt>
                      <c:pt idx="8492">
                        <c:v>2016-06-15 18:53</c:v>
                      </c:pt>
                      <c:pt idx="8493">
                        <c:v>2016-06-15 18:53</c:v>
                      </c:pt>
                      <c:pt idx="8494">
                        <c:v>2016-06-15 18:53</c:v>
                      </c:pt>
                      <c:pt idx="8495">
                        <c:v>2016-06-15 18:53</c:v>
                      </c:pt>
                      <c:pt idx="8496">
                        <c:v>2016-06-15 18:53</c:v>
                      </c:pt>
                      <c:pt idx="8497">
                        <c:v>2016-06-15 18:53</c:v>
                      </c:pt>
                      <c:pt idx="8498">
                        <c:v>2016-06-15 18:53</c:v>
                      </c:pt>
                      <c:pt idx="8499">
                        <c:v>2016-06-15 18:53</c:v>
                      </c:pt>
                      <c:pt idx="8500">
                        <c:v>2016-06-15 18:53</c:v>
                      </c:pt>
                      <c:pt idx="8501">
                        <c:v>2016-06-15 18:53</c:v>
                      </c:pt>
                      <c:pt idx="8502">
                        <c:v>2016-06-15 18:53</c:v>
                      </c:pt>
                      <c:pt idx="8503">
                        <c:v>2016-06-15 18:53</c:v>
                      </c:pt>
                      <c:pt idx="8504">
                        <c:v>2016-06-15 18:53</c:v>
                      </c:pt>
                      <c:pt idx="8505">
                        <c:v>2016-06-15 18:53</c:v>
                      </c:pt>
                      <c:pt idx="8506">
                        <c:v>2016-06-15 18:53</c:v>
                      </c:pt>
                      <c:pt idx="8507">
                        <c:v>2016-06-15 18:53</c:v>
                      </c:pt>
                      <c:pt idx="8508">
                        <c:v>2016-06-15 18:53</c:v>
                      </c:pt>
                      <c:pt idx="8509">
                        <c:v>2016-06-15 18:53</c:v>
                      </c:pt>
                      <c:pt idx="8510">
                        <c:v>2016-06-15 18:53</c:v>
                      </c:pt>
                      <c:pt idx="8511">
                        <c:v>2016-06-15 18:53</c:v>
                      </c:pt>
                      <c:pt idx="8512">
                        <c:v>2016-06-15 18:53</c:v>
                      </c:pt>
                      <c:pt idx="8513">
                        <c:v>2016-06-15 18:53</c:v>
                      </c:pt>
                      <c:pt idx="8514">
                        <c:v>2016-06-15 18:53</c:v>
                      </c:pt>
                      <c:pt idx="8515">
                        <c:v>2016-06-15 18:53</c:v>
                      </c:pt>
                      <c:pt idx="8516">
                        <c:v>2016-06-15 18:53</c:v>
                      </c:pt>
                      <c:pt idx="8517">
                        <c:v>2016-06-15 18:53</c:v>
                      </c:pt>
                      <c:pt idx="8518">
                        <c:v>2016-06-15 18:53</c:v>
                      </c:pt>
                      <c:pt idx="8519">
                        <c:v>2016-06-15 18:53</c:v>
                      </c:pt>
                      <c:pt idx="8520">
                        <c:v>2016-06-15 18:53</c:v>
                      </c:pt>
                      <c:pt idx="8521">
                        <c:v>2016-06-15 18:53</c:v>
                      </c:pt>
                      <c:pt idx="8522">
                        <c:v>2016-06-15 18:53</c:v>
                      </c:pt>
                      <c:pt idx="8523">
                        <c:v>2016-06-15 18:53</c:v>
                      </c:pt>
                      <c:pt idx="8524">
                        <c:v>2016-06-15 18:53</c:v>
                      </c:pt>
                      <c:pt idx="8525">
                        <c:v>2016-06-15 18:53</c:v>
                      </c:pt>
                      <c:pt idx="8526">
                        <c:v>2016-06-15 18:53</c:v>
                      </c:pt>
                      <c:pt idx="8527">
                        <c:v>2016-06-15 18:53</c:v>
                      </c:pt>
                      <c:pt idx="8528">
                        <c:v>2016-06-15 18:54</c:v>
                      </c:pt>
                      <c:pt idx="8529">
                        <c:v>2016-06-15 18:54</c:v>
                      </c:pt>
                      <c:pt idx="8530">
                        <c:v>2016-06-15 18:54</c:v>
                      </c:pt>
                      <c:pt idx="8531">
                        <c:v>2016-06-15 18:54</c:v>
                      </c:pt>
                      <c:pt idx="8532">
                        <c:v>2016-06-15 18:54</c:v>
                      </c:pt>
                      <c:pt idx="8533">
                        <c:v>2016-06-15 18:54</c:v>
                      </c:pt>
                      <c:pt idx="8534">
                        <c:v>2016-06-15 18:54</c:v>
                      </c:pt>
                      <c:pt idx="8535">
                        <c:v>2016-06-15 18:54</c:v>
                      </c:pt>
                      <c:pt idx="8536">
                        <c:v>2016-06-15 18:54</c:v>
                      </c:pt>
                      <c:pt idx="8537">
                        <c:v>2016-06-15 18:54</c:v>
                      </c:pt>
                      <c:pt idx="8538">
                        <c:v>2016-06-15 18:54</c:v>
                      </c:pt>
                      <c:pt idx="8539">
                        <c:v>2016-06-15 18:54</c:v>
                      </c:pt>
                      <c:pt idx="8540">
                        <c:v>2016-06-15 18:54</c:v>
                      </c:pt>
                      <c:pt idx="8541">
                        <c:v>2016-06-15 18:54</c:v>
                      </c:pt>
                      <c:pt idx="8542">
                        <c:v>2016-06-15 18:54</c:v>
                      </c:pt>
                      <c:pt idx="8543">
                        <c:v>2016-06-15 18:54</c:v>
                      </c:pt>
                      <c:pt idx="8544">
                        <c:v>2016-06-15 18:54</c:v>
                      </c:pt>
                      <c:pt idx="8545">
                        <c:v>2016-06-15 18:54</c:v>
                      </c:pt>
                      <c:pt idx="8546">
                        <c:v>2016-06-15 18:54</c:v>
                      </c:pt>
                      <c:pt idx="8547">
                        <c:v>2016-06-15 18:54</c:v>
                      </c:pt>
                      <c:pt idx="8548">
                        <c:v>2016-06-15 18:54</c:v>
                      </c:pt>
                      <c:pt idx="8549">
                        <c:v>2016-06-15 18:54</c:v>
                      </c:pt>
                      <c:pt idx="8550">
                        <c:v>2016-06-15 18:54</c:v>
                      </c:pt>
                      <c:pt idx="8551">
                        <c:v>2016-06-15 18:54</c:v>
                      </c:pt>
                      <c:pt idx="8552">
                        <c:v>2016-06-15 18:54</c:v>
                      </c:pt>
                      <c:pt idx="8553">
                        <c:v>2016-06-15 18:54</c:v>
                      </c:pt>
                      <c:pt idx="8554">
                        <c:v>2016-06-15 18:54</c:v>
                      </c:pt>
                      <c:pt idx="8555">
                        <c:v>2016-06-15 18:54</c:v>
                      </c:pt>
                      <c:pt idx="8556">
                        <c:v>2016-06-15 18:54</c:v>
                      </c:pt>
                      <c:pt idx="8557">
                        <c:v>2016-06-15 18:54</c:v>
                      </c:pt>
                      <c:pt idx="8558">
                        <c:v>2016-06-15 18:54</c:v>
                      </c:pt>
                      <c:pt idx="8559">
                        <c:v>2016-06-15 18:54</c:v>
                      </c:pt>
                      <c:pt idx="8560">
                        <c:v>2016-06-15 18:54</c:v>
                      </c:pt>
                      <c:pt idx="8561">
                        <c:v>2016-06-15 18:54</c:v>
                      </c:pt>
                      <c:pt idx="8562">
                        <c:v>2016-06-15 18:54</c:v>
                      </c:pt>
                      <c:pt idx="8563">
                        <c:v>2016-06-15 18:54</c:v>
                      </c:pt>
                      <c:pt idx="8564">
                        <c:v>2016-06-15 18:54</c:v>
                      </c:pt>
                      <c:pt idx="8565">
                        <c:v>2016-06-15 18:54</c:v>
                      </c:pt>
                      <c:pt idx="8566">
                        <c:v>2016-06-15 18:54</c:v>
                      </c:pt>
                      <c:pt idx="8567">
                        <c:v>2016-06-15 18:54</c:v>
                      </c:pt>
                      <c:pt idx="8568">
                        <c:v>2016-06-15 18:54</c:v>
                      </c:pt>
                      <c:pt idx="8569">
                        <c:v>2016-06-15 18:54</c:v>
                      </c:pt>
                      <c:pt idx="8570">
                        <c:v>2016-06-15 18:54</c:v>
                      </c:pt>
                      <c:pt idx="8571">
                        <c:v>2016-06-15 18:54</c:v>
                      </c:pt>
                      <c:pt idx="8572">
                        <c:v>2016-06-15 18:54</c:v>
                      </c:pt>
                      <c:pt idx="8573">
                        <c:v>2016-06-15 18:54</c:v>
                      </c:pt>
                      <c:pt idx="8574">
                        <c:v>2016-06-15 18:54</c:v>
                      </c:pt>
                      <c:pt idx="8575">
                        <c:v>2016-06-15 18:54</c:v>
                      </c:pt>
                      <c:pt idx="8576">
                        <c:v>2016-06-15 18:54</c:v>
                      </c:pt>
                      <c:pt idx="8577">
                        <c:v>2016-06-15 18:54</c:v>
                      </c:pt>
                      <c:pt idx="8578">
                        <c:v>2016-06-15 18:54</c:v>
                      </c:pt>
                      <c:pt idx="8579">
                        <c:v>2016-06-15 18:54</c:v>
                      </c:pt>
                      <c:pt idx="8580">
                        <c:v>2016-06-15 18:54</c:v>
                      </c:pt>
                      <c:pt idx="8581">
                        <c:v>2016-06-15 18:54</c:v>
                      </c:pt>
                      <c:pt idx="8582">
                        <c:v>2016-06-15 18:54</c:v>
                      </c:pt>
                      <c:pt idx="8583">
                        <c:v>2016-06-15 18:54</c:v>
                      </c:pt>
                      <c:pt idx="8584">
                        <c:v>2016-06-15 18:54</c:v>
                      </c:pt>
                      <c:pt idx="8585">
                        <c:v>2016-06-15 18:54</c:v>
                      </c:pt>
                      <c:pt idx="8586">
                        <c:v>2016-06-15 18:54</c:v>
                      </c:pt>
                      <c:pt idx="8587">
                        <c:v>2016-06-15 18:55</c:v>
                      </c:pt>
                      <c:pt idx="8588">
                        <c:v>2016-06-15 18:55</c:v>
                      </c:pt>
                      <c:pt idx="8589">
                        <c:v>2016-06-15 18:55</c:v>
                      </c:pt>
                      <c:pt idx="8590">
                        <c:v>2016-06-15 18:55</c:v>
                      </c:pt>
                      <c:pt idx="8591">
                        <c:v>2016-06-15 18:55</c:v>
                      </c:pt>
                      <c:pt idx="8592">
                        <c:v>2016-06-15 18:55</c:v>
                      </c:pt>
                      <c:pt idx="8593">
                        <c:v>2016-06-15 18:55</c:v>
                      </c:pt>
                      <c:pt idx="8594">
                        <c:v>2016-06-15 18:55</c:v>
                      </c:pt>
                      <c:pt idx="8595">
                        <c:v>2016-06-15 18:55</c:v>
                      </c:pt>
                      <c:pt idx="8596">
                        <c:v>2016-06-15 18:55</c:v>
                      </c:pt>
                      <c:pt idx="8597">
                        <c:v>2016-06-15 18:55</c:v>
                      </c:pt>
                      <c:pt idx="8598">
                        <c:v>2016-06-15 18:55</c:v>
                      </c:pt>
                      <c:pt idx="8599">
                        <c:v>2016-06-15 18:55</c:v>
                      </c:pt>
                      <c:pt idx="8600">
                        <c:v>2016-06-15 18:55</c:v>
                      </c:pt>
                      <c:pt idx="8601">
                        <c:v>2016-06-15 18:55</c:v>
                      </c:pt>
                      <c:pt idx="8602">
                        <c:v>2016-06-15 18:55</c:v>
                      </c:pt>
                      <c:pt idx="8603">
                        <c:v>2016-06-15 18:55</c:v>
                      </c:pt>
                      <c:pt idx="8604">
                        <c:v>2016-06-15 18:55</c:v>
                      </c:pt>
                      <c:pt idx="8605">
                        <c:v>2016-06-15 18:55</c:v>
                      </c:pt>
                      <c:pt idx="8606">
                        <c:v>2016-06-15 18:55</c:v>
                      </c:pt>
                      <c:pt idx="8607">
                        <c:v>2016-06-15 18:55</c:v>
                      </c:pt>
                      <c:pt idx="8608">
                        <c:v>2016-06-15 18:55</c:v>
                      </c:pt>
                      <c:pt idx="8609">
                        <c:v>2016-06-15 18:55</c:v>
                      </c:pt>
                      <c:pt idx="8610">
                        <c:v>2016-06-15 18:55</c:v>
                      </c:pt>
                      <c:pt idx="8611">
                        <c:v>2016-06-15 18:55</c:v>
                      </c:pt>
                      <c:pt idx="8612">
                        <c:v>2016-06-15 18:55</c:v>
                      </c:pt>
                      <c:pt idx="8613">
                        <c:v>2016-06-15 18:55</c:v>
                      </c:pt>
                      <c:pt idx="8614">
                        <c:v>2016-06-15 18:55</c:v>
                      </c:pt>
                      <c:pt idx="8615">
                        <c:v>2016-06-15 18:55</c:v>
                      </c:pt>
                      <c:pt idx="8616">
                        <c:v>2016-06-15 18:55</c:v>
                      </c:pt>
                      <c:pt idx="8617">
                        <c:v>2016-06-15 18:55</c:v>
                      </c:pt>
                      <c:pt idx="8618">
                        <c:v>2016-06-15 18:55</c:v>
                      </c:pt>
                      <c:pt idx="8619">
                        <c:v>2016-06-15 18:55</c:v>
                      </c:pt>
                      <c:pt idx="8620">
                        <c:v>2016-06-15 18:55</c:v>
                      </c:pt>
                      <c:pt idx="8621">
                        <c:v>2016-06-15 18:55</c:v>
                      </c:pt>
                      <c:pt idx="8622">
                        <c:v>2016-06-15 18:55</c:v>
                      </c:pt>
                      <c:pt idx="8623">
                        <c:v>2016-06-15 18:55</c:v>
                      </c:pt>
                      <c:pt idx="8624">
                        <c:v>2016-06-15 18:55</c:v>
                      </c:pt>
                      <c:pt idx="8625">
                        <c:v>2016-06-15 18:55</c:v>
                      </c:pt>
                      <c:pt idx="8626">
                        <c:v>2016-06-15 18:55</c:v>
                      </c:pt>
                      <c:pt idx="8627">
                        <c:v>2016-06-15 18:55</c:v>
                      </c:pt>
                      <c:pt idx="8628">
                        <c:v>2016-06-15 18:55</c:v>
                      </c:pt>
                      <c:pt idx="8629">
                        <c:v>2016-06-15 18:55</c:v>
                      </c:pt>
                      <c:pt idx="8630">
                        <c:v>2016-06-15 18:55</c:v>
                      </c:pt>
                      <c:pt idx="8631">
                        <c:v>2016-06-15 18:55</c:v>
                      </c:pt>
                      <c:pt idx="8632">
                        <c:v>2016-06-15 18:55</c:v>
                      </c:pt>
                      <c:pt idx="8633">
                        <c:v>2016-06-15 18:55</c:v>
                      </c:pt>
                      <c:pt idx="8634">
                        <c:v>2016-06-15 18:55</c:v>
                      </c:pt>
                      <c:pt idx="8635">
                        <c:v>2016-06-15 18:55</c:v>
                      </c:pt>
                      <c:pt idx="8636">
                        <c:v>2016-06-15 18:55</c:v>
                      </c:pt>
                      <c:pt idx="8637">
                        <c:v>2016-06-15 18:55</c:v>
                      </c:pt>
                      <c:pt idx="8638">
                        <c:v>2016-06-15 18:55</c:v>
                      </c:pt>
                      <c:pt idx="8639">
                        <c:v>2016-06-15 18:55</c:v>
                      </c:pt>
                      <c:pt idx="8640">
                        <c:v>2016-06-15 18:55</c:v>
                      </c:pt>
                      <c:pt idx="8641">
                        <c:v>2016-06-15 18:55</c:v>
                      </c:pt>
                      <c:pt idx="8642">
                        <c:v>2016-06-15 18:55</c:v>
                      </c:pt>
                      <c:pt idx="8643">
                        <c:v>2016-06-15 18:55</c:v>
                      </c:pt>
                      <c:pt idx="8644">
                        <c:v>2016-06-15 18:56</c:v>
                      </c:pt>
                      <c:pt idx="8645">
                        <c:v>2016-06-15 18:56</c:v>
                      </c:pt>
                      <c:pt idx="8646">
                        <c:v>2016-06-15 18:56</c:v>
                      </c:pt>
                      <c:pt idx="8647">
                        <c:v>2016-06-15 18:56</c:v>
                      </c:pt>
                      <c:pt idx="8648">
                        <c:v>2016-06-15 18:56</c:v>
                      </c:pt>
                      <c:pt idx="8649">
                        <c:v>2016-06-15 18:56</c:v>
                      </c:pt>
                      <c:pt idx="8650">
                        <c:v>2016-06-15 18:56</c:v>
                      </c:pt>
                      <c:pt idx="8651">
                        <c:v>2016-06-15 18:56</c:v>
                      </c:pt>
                      <c:pt idx="8652">
                        <c:v>2016-06-15 18:56</c:v>
                      </c:pt>
                      <c:pt idx="8653">
                        <c:v>2016-06-15 18:56</c:v>
                      </c:pt>
                      <c:pt idx="8654">
                        <c:v>2016-06-15 18:56</c:v>
                      </c:pt>
                      <c:pt idx="8655">
                        <c:v>2016-06-15 18:56</c:v>
                      </c:pt>
                      <c:pt idx="8656">
                        <c:v>2016-06-15 18:56</c:v>
                      </c:pt>
                      <c:pt idx="8657">
                        <c:v>2016-06-15 18:56</c:v>
                      </c:pt>
                      <c:pt idx="8658">
                        <c:v>2016-06-15 18:56</c:v>
                      </c:pt>
                      <c:pt idx="8659">
                        <c:v>2016-06-15 18:56</c:v>
                      </c:pt>
                      <c:pt idx="8660">
                        <c:v>2016-06-15 18:56</c:v>
                      </c:pt>
                      <c:pt idx="8661">
                        <c:v>2016-06-15 18:56</c:v>
                      </c:pt>
                      <c:pt idx="8662">
                        <c:v>2016-06-15 18:56</c:v>
                      </c:pt>
                      <c:pt idx="8663">
                        <c:v>2016-06-15 18:56</c:v>
                      </c:pt>
                      <c:pt idx="8664">
                        <c:v>2016-06-15 18:56</c:v>
                      </c:pt>
                      <c:pt idx="8665">
                        <c:v>2016-06-15 18:56</c:v>
                      </c:pt>
                      <c:pt idx="8666">
                        <c:v>2016-06-15 18:56</c:v>
                      </c:pt>
                      <c:pt idx="8667">
                        <c:v>2016-06-15 18:56</c:v>
                      </c:pt>
                      <c:pt idx="8668">
                        <c:v>2016-06-15 18:56</c:v>
                      </c:pt>
                      <c:pt idx="8669">
                        <c:v>2016-06-15 18:56</c:v>
                      </c:pt>
                      <c:pt idx="8670">
                        <c:v>2016-06-15 18:56</c:v>
                      </c:pt>
                      <c:pt idx="8671">
                        <c:v>2016-06-15 18:56</c:v>
                      </c:pt>
                      <c:pt idx="8672">
                        <c:v>2016-06-15 18:56</c:v>
                      </c:pt>
                      <c:pt idx="8673">
                        <c:v>2016-06-15 18:56</c:v>
                      </c:pt>
                      <c:pt idx="8674">
                        <c:v>2016-06-15 18:56</c:v>
                      </c:pt>
                      <c:pt idx="8675">
                        <c:v>2016-06-15 18:56</c:v>
                      </c:pt>
                      <c:pt idx="8676">
                        <c:v>2016-06-15 18:56</c:v>
                      </c:pt>
                      <c:pt idx="8677">
                        <c:v>2016-06-15 18:56</c:v>
                      </c:pt>
                      <c:pt idx="8678">
                        <c:v>2016-06-15 18:56</c:v>
                      </c:pt>
                      <c:pt idx="8679">
                        <c:v>2016-06-15 18:56</c:v>
                      </c:pt>
                      <c:pt idx="8680">
                        <c:v>2016-06-15 18:56</c:v>
                      </c:pt>
                      <c:pt idx="8681">
                        <c:v>2016-06-15 18:56</c:v>
                      </c:pt>
                      <c:pt idx="8682">
                        <c:v>2016-06-15 18:56</c:v>
                      </c:pt>
                      <c:pt idx="8683">
                        <c:v>2016-06-15 18:56</c:v>
                      </c:pt>
                      <c:pt idx="8684">
                        <c:v>2016-06-15 18:56</c:v>
                      </c:pt>
                      <c:pt idx="8685">
                        <c:v>2016-06-15 18:56</c:v>
                      </c:pt>
                      <c:pt idx="8686">
                        <c:v>2016-06-15 18:56</c:v>
                      </c:pt>
                      <c:pt idx="8687">
                        <c:v>2016-06-15 18:56</c:v>
                      </c:pt>
                      <c:pt idx="8688">
                        <c:v>2016-06-15 18:56</c:v>
                      </c:pt>
                      <c:pt idx="8689">
                        <c:v>2016-06-15 18:56</c:v>
                      </c:pt>
                      <c:pt idx="8690">
                        <c:v>2016-06-15 18:56</c:v>
                      </c:pt>
                      <c:pt idx="8691">
                        <c:v>2016-06-15 18:56</c:v>
                      </c:pt>
                      <c:pt idx="8692">
                        <c:v>2016-06-15 18:56</c:v>
                      </c:pt>
                      <c:pt idx="8693">
                        <c:v>2016-06-15 18:56</c:v>
                      </c:pt>
                      <c:pt idx="8694">
                        <c:v>2016-06-15 18:56</c:v>
                      </c:pt>
                      <c:pt idx="8695">
                        <c:v>2016-06-15 18:56</c:v>
                      </c:pt>
                      <c:pt idx="8696">
                        <c:v>2016-06-15 18:56</c:v>
                      </c:pt>
                      <c:pt idx="8697">
                        <c:v>2016-06-15 18:56</c:v>
                      </c:pt>
                      <c:pt idx="8698">
                        <c:v>2016-06-15 18:56</c:v>
                      </c:pt>
                      <c:pt idx="8699">
                        <c:v>2016-06-15 18:56</c:v>
                      </c:pt>
                      <c:pt idx="8700">
                        <c:v>2016-06-15 18:56</c:v>
                      </c:pt>
                      <c:pt idx="8701">
                        <c:v>2016-06-15 18:57</c:v>
                      </c:pt>
                      <c:pt idx="8702">
                        <c:v>2016-06-15 18:57</c:v>
                      </c:pt>
                      <c:pt idx="8703">
                        <c:v>2016-06-15 18:57</c:v>
                      </c:pt>
                      <c:pt idx="8704">
                        <c:v>2016-06-15 18:57</c:v>
                      </c:pt>
                      <c:pt idx="8705">
                        <c:v>2016-06-15 18:57</c:v>
                      </c:pt>
                      <c:pt idx="8706">
                        <c:v>2016-06-15 18:57</c:v>
                      </c:pt>
                      <c:pt idx="8707">
                        <c:v>2016-06-15 18:57</c:v>
                      </c:pt>
                      <c:pt idx="8708">
                        <c:v>2016-06-15 18:57</c:v>
                      </c:pt>
                      <c:pt idx="8709">
                        <c:v>2016-06-15 18:57</c:v>
                      </c:pt>
                      <c:pt idx="8710">
                        <c:v>2016-06-15 18:57</c:v>
                      </c:pt>
                      <c:pt idx="8711">
                        <c:v>2016-06-15 18:57</c:v>
                      </c:pt>
                      <c:pt idx="8712">
                        <c:v>2016-06-15 18:57</c:v>
                      </c:pt>
                      <c:pt idx="8713">
                        <c:v>2016-06-15 18:57</c:v>
                      </c:pt>
                      <c:pt idx="8714">
                        <c:v>2016-06-15 18:57</c:v>
                      </c:pt>
                      <c:pt idx="8715">
                        <c:v>2016-06-15 18:57</c:v>
                      </c:pt>
                      <c:pt idx="8716">
                        <c:v>2016-06-15 18:57</c:v>
                      </c:pt>
                      <c:pt idx="8717">
                        <c:v>2016-06-15 18:57</c:v>
                      </c:pt>
                      <c:pt idx="8718">
                        <c:v>2016-06-15 18:57</c:v>
                      </c:pt>
                      <c:pt idx="8719">
                        <c:v>2016-06-15 18:57</c:v>
                      </c:pt>
                      <c:pt idx="8720">
                        <c:v>2016-06-15 18:57</c:v>
                      </c:pt>
                      <c:pt idx="8721">
                        <c:v>2016-06-15 18:57</c:v>
                      </c:pt>
                      <c:pt idx="8722">
                        <c:v>2016-06-15 18:57</c:v>
                      </c:pt>
                      <c:pt idx="8723">
                        <c:v>2016-06-15 18:57</c:v>
                      </c:pt>
                      <c:pt idx="8724">
                        <c:v>2016-06-15 18:57</c:v>
                      </c:pt>
                      <c:pt idx="8725">
                        <c:v>2016-06-15 18:57</c:v>
                      </c:pt>
                      <c:pt idx="8726">
                        <c:v>2016-06-15 18:57</c:v>
                      </c:pt>
                      <c:pt idx="8727">
                        <c:v>2016-06-15 18:57</c:v>
                      </c:pt>
                      <c:pt idx="8728">
                        <c:v>2016-06-15 18:57</c:v>
                      </c:pt>
                      <c:pt idx="8729">
                        <c:v>2016-06-15 18:57</c:v>
                      </c:pt>
                      <c:pt idx="8730">
                        <c:v>2016-06-15 18:57</c:v>
                      </c:pt>
                      <c:pt idx="8731">
                        <c:v>2016-06-15 18:57</c:v>
                      </c:pt>
                      <c:pt idx="8732">
                        <c:v>2016-06-15 18:57</c:v>
                      </c:pt>
                      <c:pt idx="8733">
                        <c:v>2016-06-15 18:57</c:v>
                      </c:pt>
                      <c:pt idx="8734">
                        <c:v>2016-06-15 18:57</c:v>
                      </c:pt>
                      <c:pt idx="8735">
                        <c:v>2016-06-15 18:57</c:v>
                      </c:pt>
                      <c:pt idx="8736">
                        <c:v>2016-06-15 18:57</c:v>
                      </c:pt>
                      <c:pt idx="8737">
                        <c:v>2016-06-15 18:57</c:v>
                      </c:pt>
                      <c:pt idx="8738">
                        <c:v>2016-06-15 18:57</c:v>
                      </c:pt>
                      <c:pt idx="8739">
                        <c:v>2016-06-15 18:57</c:v>
                      </c:pt>
                      <c:pt idx="8740">
                        <c:v>2016-06-15 18:57</c:v>
                      </c:pt>
                      <c:pt idx="8741">
                        <c:v>2016-06-15 18:57</c:v>
                      </c:pt>
                      <c:pt idx="8742">
                        <c:v>2016-06-15 18:57</c:v>
                      </c:pt>
                      <c:pt idx="8743">
                        <c:v>2016-06-15 18:57</c:v>
                      </c:pt>
                      <c:pt idx="8744">
                        <c:v>2016-06-15 18:57</c:v>
                      </c:pt>
                      <c:pt idx="8745">
                        <c:v>2016-06-15 18:57</c:v>
                      </c:pt>
                      <c:pt idx="8746">
                        <c:v>2016-06-15 18:57</c:v>
                      </c:pt>
                      <c:pt idx="8747">
                        <c:v>2016-06-15 18:57</c:v>
                      </c:pt>
                      <c:pt idx="8748">
                        <c:v>2016-06-15 18:57</c:v>
                      </c:pt>
                      <c:pt idx="8749">
                        <c:v>2016-06-15 18:57</c:v>
                      </c:pt>
                      <c:pt idx="8750">
                        <c:v>2016-06-15 18:57</c:v>
                      </c:pt>
                      <c:pt idx="8751">
                        <c:v>2016-06-15 18:57</c:v>
                      </c:pt>
                      <c:pt idx="8752">
                        <c:v>2016-06-15 18:57</c:v>
                      </c:pt>
                      <c:pt idx="8753">
                        <c:v>2016-06-15 18:57</c:v>
                      </c:pt>
                      <c:pt idx="8754">
                        <c:v>2016-06-15 18:57</c:v>
                      </c:pt>
                      <c:pt idx="8755">
                        <c:v>2016-06-15 18:57</c:v>
                      </c:pt>
                      <c:pt idx="8756">
                        <c:v>2016-06-15 18:57</c:v>
                      </c:pt>
                      <c:pt idx="8757">
                        <c:v>2016-06-15 18:57</c:v>
                      </c:pt>
                      <c:pt idx="8758">
                        <c:v>2016-06-15 18:57</c:v>
                      </c:pt>
                      <c:pt idx="8759">
                        <c:v>2016-06-15 18:57</c:v>
                      </c:pt>
                      <c:pt idx="8760">
                        <c:v>2016-06-15 18:58</c:v>
                      </c:pt>
                      <c:pt idx="8761">
                        <c:v>2016-06-15 18:58</c:v>
                      </c:pt>
                      <c:pt idx="8762">
                        <c:v>2016-06-15 18:58</c:v>
                      </c:pt>
                      <c:pt idx="8763">
                        <c:v>2016-06-15 18:58</c:v>
                      </c:pt>
                      <c:pt idx="8764">
                        <c:v>2016-06-15 18:58</c:v>
                      </c:pt>
                      <c:pt idx="8765">
                        <c:v>2016-06-15 18:58</c:v>
                      </c:pt>
                      <c:pt idx="8766">
                        <c:v>2016-06-15 18:58</c:v>
                      </c:pt>
                      <c:pt idx="8767">
                        <c:v>2016-06-15 18:58</c:v>
                      </c:pt>
                      <c:pt idx="8768">
                        <c:v>2016-06-15 18:58</c:v>
                      </c:pt>
                      <c:pt idx="8769">
                        <c:v>2016-06-15 18:58</c:v>
                      </c:pt>
                      <c:pt idx="8770">
                        <c:v>2016-06-15 18:58</c:v>
                      </c:pt>
                      <c:pt idx="8771">
                        <c:v>2016-06-15 18:58</c:v>
                      </c:pt>
                      <c:pt idx="8772">
                        <c:v>2016-06-15 18:58</c:v>
                      </c:pt>
                      <c:pt idx="8773">
                        <c:v>2016-06-15 18:58</c:v>
                      </c:pt>
                      <c:pt idx="8774">
                        <c:v>2016-06-15 18:58</c:v>
                      </c:pt>
                      <c:pt idx="8775">
                        <c:v>2016-06-15 18:58</c:v>
                      </c:pt>
                      <c:pt idx="8776">
                        <c:v>2016-06-15 18:58</c:v>
                      </c:pt>
                      <c:pt idx="8777">
                        <c:v>2016-06-15 18:58</c:v>
                      </c:pt>
                      <c:pt idx="8778">
                        <c:v>2016-06-15 18:58</c:v>
                      </c:pt>
                      <c:pt idx="8779">
                        <c:v>2016-06-15 18:58</c:v>
                      </c:pt>
                      <c:pt idx="8780">
                        <c:v>2016-06-15 18:58</c:v>
                      </c:pt>
                      <c:pt idx="8781">
                        <c:v>2016-06-15 18:58</c:v>
                      </c:pt>
                      <c:pt idx="8782">
                        <c:v>2016-06-15 18:58</c:v>
                      </c:pt>
                      <c:pt idx="8783">
                        <c:v>2016-06-15 18:58</c:v>
                      </c:pt>
                      <c:pt idx="8784">
                        <c:v>2016-06-15 18:58</c:v>
                      </c:pt>
                      <c:pt idx="8785">
                        <c:v>2016-06-15 18:58</c:v>
                      </c:pt>
                      <c:pt idx="8786">
                        <c:v>2016-06-15 18:58</c:v>
                      </c:pt>
                      <c:pt idx="8787">
                        <c:v>2016-06-15 18:58</c:v>
                      </c:pt>
                      <c:pt idx="8788">
                        <c:v>2016-06-15 18:58</c:v>
                      </c:pt>
                      <c:pt idx="8789">
                        <c:v>2016-06-15 18:58</c:v>
                      </c:pt>
                      <c:pt idx="8790">
                        <c:v>2016-06-15 18:58</c:v>
                      </c:pt>
                      <c:pt idx="8791">
                        <c:v>2016-06-15 18:58</c:v>
                      </c:pt>
                      <c:pt idx="8792">
                        <c:v>2016-06-15 18:58</c:v>
                      </c:pt>
                      <c:pt idx="8793">
                        <c:v>2016-06-15 18:58</c:v>
                      </c:pt>
                      <c:pt idx="8794">
                        <c:v>2016-06-15 18:58</c:v>
                      </c:pt>
                      <c:pt idx="8795">
                        <c:v>2016-06-15 18:58</c:v>
                      </c:pt>
                      <c:pt idx="8796">
                        <c:v>2016-06-15 18:58</c:v>
                      </c:pt>
                      <c:pt idx="8797">
                        <c:v>2016-06-15 18:58</c:v>
                      </c:pt>
                      <c:pt idx="8798">
                        <c:v>2016-06-15 18:58</c:v>
                      </c:pt>
                      <c:pt idx="8799">
                        <c:v>2016-06-15 18:58</c:v>
                      </c:pt>
                      <c:pt idx="8800">
                        <c:v>2016-06-15 18:58</c:v>
                      </c:pt>
                      <c:pt idx="8801">
                        <c:v>2016-06-15 18:58</c:v>
                      </c:pt>
                      <c:pt idx="8802">
                        <c:v>2016-06-15 18:58</c:v>
                      </c:pt>
                      <c:pt idx="8803">
                        <c:v>2016-06-15 18:58</c:v>
                      </c:pt>
                      <c:pt idx="8804">
                        <c:v>2016-06-15 18:58</c:v>
                      </c:pt>
                      <c:pt idx="8805">
                        <c:v>2016-06-15 18:58</c:v>
                      </c:pt>
                      <c:pt idx="8806">
                        <c:v>2016-06-15 18:58</c:v>
                      </c:pt>
                      <c:pt idx="8807">
                        <c:v>2016-06-15 18:58</c:v>
                      </c:pt>
                      <c:pt idx="8808">
                        <c:v>2016-06-15 18:58</c:v>
                      </c:pt>
                      <c:pt idx="8809">
                        <c:v>2016-06-15 18:58</c:v>
                      </c:pt>
                      <c:pt idx="8810">
                        <c:v>2016-06-15 18:58</c:v>
                      </c:pt>
                      <c:pt idx="8811">
                        <c:v>2016-06-15 18:58</c:v>
                      </c:pt>
                      <c:pt idx="8812">
                        <c:v>2016-06-15 18:58</c:v>
                      </c:pt>
                      <c:pt idx="8813">
                        <c:v>2016-06-15 18:58</c:v>
                      </c:pt>
                      <c:pt idx="8814">
                        <c:v>2016-06-15 18:58</c:v>
                      </c:pt>
                      <c:pt idx="8815">
                        <c:v>2016-06-15 18:58</c:v>
                      </c:pt>
                      <c:pt idx="8816">
                        <c:v>2016-06-15 18:58</c:v>
                      </c:pt>
                      <c:pt idx="8817">
                        <c:v>2016-06-15 18:59</c:v>
                      </c:pt>
                      <c:pt idx="8818">
                        <c:v>2016-06-15 18:59</c:v>
                      </c:pt>
                      <c:pt idx="8819">
                        <c:v>2016-06-15 18:59</c:v>
                      </c:pt>
                      <c:pt idx="8820">
                        <c:v>2016-06-15 18:59</c:v>
                      </c:pt>
                      <c:pt idx="8821">
                        <c:v>2016-06-15 18:59</c:v>
                      </c:pt>
                      <c:pt idx="8822">
                        <c:v>2016-06-15 18:59</c:v>
                      </c:pt>
                      <c:pt idx="8823">
                        <c:v>2016-06-15 18:59</c:v>
                      </c:pt>
                      <c:pt idx="8824">
                        <c:v>2016-06-15 18:59</c:v>
                      </c:pt>
                      <c:pt idx="8825">
                        <c:v>2016-06-15 18:59</c:v>
                      </c:pt>
                      <c:pt idx="8826">
                        <c:v>2016-06-15 18:59</c:v>
                      </c:pt>
                      <c:pt idx="8827">
                        <c:v>2016-06-15 18:59</c:v>
                      </c:pt>
                      <c:pt idx="8828">
                        <c:v>2016-06-15 18:59</c:v>
                      </c:pt>
                      <c:pt idx="8829">
                        <c:v>2016-06-15 18:59</c:v>
                      </c:pt>
                      <c:pt idx="8830">
                        <c:v>2016-06-15 18:59</c:v>
                      </c:pt>
                      <c:pt idx="8831">
                        <c:v>2016-06-15 18:59</c:v>
                      </c:pt>
                      <c:pt idx="8832">
                        <c:v>2016-06-15 18:59</c:v>
                      </c:pt>
                      <c:pt idx="8833">
                        <c:v>2016-06-15 18:59</c:v>
                      </c:pt>
                      <c:pt idx="8834">
                        <c:v>2016-06-15 18:59</c:v>
                      </c:pt>
                      <c:pt idx="8835">
                        <c:v>2016-06-15 18:59</c:v>
                      </c:pt>
                      <c:pt idx="8836">
                        <c:v>2016-06-15 18:59</c:v>
                      </c:pt>
                      <c:pt idx="8837">
                        <c:v>2016-06-15 18:59</c:v>
                      </c:pt>
                      <c:pt idx="8838">
                        <c:v>2016-06-15 18:59</c:v>
                      </c:pt>
                      <c:pt idx="8839">
                        <c:v>2016-06-15 18:59</c:v>
                      </c:pt>
                      <c:pt idx="8840">
                        <c:v>2016-06-15 18:59</c:v>
                      </c:pt>
                      <c:pt idx="8841">
                        <c:v>2016-06-15 18:59</c:v>
                      </c:pt>
                      <c:pt idx="8842">
                        <c:v>2016-06-15 18:59</c:v>
                      </c:pt>
                      <c:pt idx="8843">
                        <c:v>2016-06-15 18:59</c:v>
                      </c:pt>
                      <c:pt idx="8844">
                        <c:v>2016-06-15 18:59</c:v>
                      </c:pt>
                      <c:pt idx="8845">
                        <c:v>2016-06-15 18:59</c:v>
                      </c:pt>
                      <c:pt idx="8846">
                        <c:v>2016-06-15 18:59</c:v>
                      </c:pt>
                      <c:pt idx="8847">
                        <c:v>2016-06-15 18:59</c:v>
                      </c:pt>
                      <c:pt idx="8848">
                        <c:v>2016-06-15 18:59</c:v>
                      </c:pt>
                      <c:pt idx="8849">
                        <c:v>2016-06-15 18:59</c:v>
                      </c:pt>
                      <c:pt idx="8850">
                        <c:v>2016-06-15 18:59</c:v>
                      </c:pt>
                      <c:pt idx="8851">
                        <c:v>2016-06-15 18:59</c:v>
                      </c:pt>
                      <c:pt idx="8852">
                        <c:v>2016-06-15 18:59</c:v>
                      </c:pt>
                      <c:pt idx="8853">
                        <c:v>2016-06-15 18:59</c:v>
                      </c:pt>
                      <c:pt idx="8854">
                        <c:v>2016-06-15 18:59</c:v>
                      </c:pt>
                      <c:pt idx="8855">
                        <c:v>2016-06-15 18:59</c:v>
                      </c:pt>
                      <c:pt idx="8856">
                        <c:v>2016-06-15 18:59</c:v>
                      </c:pt>
                      <c:pt idx="8857">
                        <c:v>2016-06-15 18:59</c:v>
                      </c:pt>
                      <c:pt idx="8858">
                        <c:v>2016-06-15 18:59</c:v>
                      </c:pt>
                      <c:pt idx="8859">
                        <c:v>2016-06-15 18:59</c:v>
                      </c:pt>
                      <c:pt idx="8860">
                        <c:v>2016-06-15 18:59</c:v>
                      </c:pt>
                      <c:pt idx="8861">
                        <c:v>2016-06-15 18:59</c:v>
                      </c:pt>
                      <c:pt idx="8862">
                        <c:v>2016-06-15 18:59</c:v>
                      </c:pt>
                      <c:pt idx="8863">
                        <c:v>2016-06-15 18:59</c:v>
                      </c:pt>
                      <c:pt idx="8864">
                        <c:v>2016-06-15 18:59</c:v>
                      </c:pt>
                      <c:pt idx="8865">
                        <c:v>2016-06-15 18:59</c:v>
                      </c:pt>
                      <c:pt idx="8866">
                        <c:v>2016-06-15 18:59</c:v>
                      </c:pt>
                      <c:pt idx="8867">
                        <c:v>2016-06-15 18:59</c:v>
                      </c:pt>
                      <c:pt idx="8868">
                        <c:v>2016-06-15 18:59</c:v>
                      </c:pt>
                      <c:pt idx="8869">
                        <c:v>2016-06-15 18:59</c:v>
                      </c:pt>
                      <c:pt idx="8870">
                        <c:v>2016-06-15 18:59</c:v>
                      </c:pt>
                      <c:pt idx="8871">
                        <c:v>2016-06-15 18:59</c:v>
                      </c:pt>
                      <c:pt idx="8872">
                        <c:v>2016-06-15 18:59</c:v>
                      </c:pt>
                      <c:pt idx="8873">
                        <c:v>2016-06-15 18:59</c:v>
                      </c:pt>
                      <c:pt idx="8874">
                        <c:v>2016-06-15 18:59</c:v>
                      </c:pt>
                      <c:pt idx="8875">
                        <c:v>2016-06-15 18:59</c:v>
                      </c:pt>
                      <c:pt idx="8876">
                        <c:v>2016-06-15 19:00</c:v>
                      </c:pt>
                      <c:pt idx="8877">
                        <c:v>2016-06-15 19:00</c:v>
                      </c:pt>
                      <c:pt idx="8878">
                        <c:v>2016-06-15 19:00</c:v>
                      </c:pt>
                      <c:pt idx="8879">
                        <c:v>2016-06-15 19:00</c:v>
                      </c:pt>
                      <c:pt idx="8880">
                        <c:v>2016-06-15 19:00</c:v>
                      </c:pt>
                      <c:pt idx="8881">
                        <c:v>2016-06-15 19:00</c:v>
                      </c:pt>
                      <c:pt idx="8882">
                        <c:v>2016-06-15 19:00</c:v>
                      </c:pt>
                      <c:pt idx="8883">
                        <c:v>2016-06-15 19:00</c:v>
                      </c:pt>
                      <c:pt idx="8884">
                        <c:v>2016-06-15 19:00</c:v>
                      </c:pt>
                      <c:pt idx="8885">
                        <c:v>2016-06-15 19:00</c:v>
                      </c:pt>
                      <c:pt idx="8886">
                        <c:v>2016-06-15 19:00</c:v>
                      </c:pt>
                      <c:pt idx="8887">
                        <c:v>2016-06-15 19:00</c:v>
                      </c:pt>
                      <c:pt idx="8888">
                        <c:v>2016-06-15 19:00</c:v>
                      </c:pt>
                      <c:pt idx="8889">
                        <c:v>2016-06-15 19:00</c:v>
                      </c:pt>
                      <c:pt idx="8890">
                        <c:v>2016-06-15 19:00</c:v>
                      </c:pt>
                      <c:pt idx="8891">
                        <c:v>2016-06-15 19:00</c:v>
                      </c:pt>
                      <c:pt idx="8892">
                        <c:v>2016-06-15 19:00</c:v>
                      </c:pt>
                      <c:pt idx="8893">
                        <c:v>2016-06-15 19:00</c:v>
                      </c:pt>
                      <c:pt idx="8894">
                        <c:v>2016-06-15 19:00</c:v>
                      </c:pt>
                      <c:pt idx="8895">
                        <c:v>2016-06-15 19:00</c:v>
                      </c:pt>
                      <c:pt idx="8896">
                        <c:v>2016-06-15 19:00</c:v>
                      </c:pt>
                      <c:pt idx="8897">
                        <c:v>2016-06-15 19:00</c:v>
                      </c:pt>
                      <c:pt idx="8898">
                        <c:v>2016-06-15 19:00</c:v>
                      </c:pt>
                      <c:pt idx="8899">
                        <c:v>2016-06-15 19:00</c:v>
                      </c:pt>
                      <c:pt idx="8900">
                        <c:v>2016-06-15 19:00</c:v>
                      </c:pt>
                      <c:pt idx="8901">
                        <c:v>2016-06-15 19:00</c:v>
                      </c:pt>
                      <c:pt idx="8902">
                        <c:v>2016-06-15 19:00</c:v>
                      </c:pt>
                      <c:pt idx="8903">
                        <c:v>2016-06-15 19:00</c:v>
                      </c:pt>
                      <c:pt idx="8904">
                        <c:v>2016-06-15 19:00</c:v>
                      </c:pt>
                      <c:pt idx="8905">
                        <c:v>2016-06-15 19:00</c:v>
                      </c:pt>
                      <c:pt idx="8906">
                        <c:v>2016-06-15 19:00</c:v>
                      </c:pt>
                      <c:pt idx="8907">
                        <c:v>2016-06-15 19:00</c:v>
                      </c:pt>
                      <c:pt idx="8908">
                        <c:v>2016-06-15 19:00</c:v>
                      </c:pt>
                      <c:pt idx="8909">
                        <c:v>2016-06-15 19:00</c:v>
                      </c:pt>
                      <c:pt idx="8910">
                        <c:v>2016-06-15 19:00</c:v>
                      </c:pt>
                      <c:pt idx="8911">
                        <c:v>2016-06-15 19:00</c:v>
                      </c:pt>
                      <c:pt idx="8912">
                        <c:v>2016-06-15 19:00</c:v>
                      </c:pt>
                      <c:pt idx="8913">
                        <c:v>2016-06-15 19:00</c:v>
                      </c:pt>
                      <c:pt idx="8914">
                        <c:v>2016-06-15 19:00</c:v>
                      </c:pt>
                      <c:pt idx="8915">
                        <c:v>2016-06-15 19:00</c:v>
                      </c:pt>
                      <c:pt idx="8916">
                        <c:v>2016-06-15 19:00</c:v>
                      </c:pt>
                      <c:pt idx="8917">
                        <c:v>2016-06-15 19:00</c:v>
                      </c:pt>
                      <c:pt idx="8918">
                        <c:v>2016-06-15 19:00</c:v>
                      </c:pt>
                      <c:pt idx="8919">
                        <c:v>2016-06-15 19:00</c:v>
                      </c:pt>
                      <c:pt idx="8920">
                        <c:v>2016-06-15 19:00</c:v>
                      </c:pt>
                      <c:pt idx="8921">
                        <c:v>2016-06-15 19:00</c:v>
                      </c:pt>
                      <c:pt idx="8922">
                        <c:v>2016-06-15 19:00</c:v>
                      </c:pt>
                      <c:pt idx="8923">
                        <c:v>2016-06-15 19:00</c:v>
                      </c:pt>
                      <c:pt idx="8924">
                        <c:v>2016-06-15 19:00</c:v>
                      </c:pt>
                      <c:pt idx="8925">
                        <c:v>2016-06-15 19:00</c:v>
                      </c:pt>
                      <c:pt idx="8926">
                        <c:v>2016-06-15 19:00</c:v>
                      </c:pt>
                      <c:pt idx="8927">
                        <c:v>2016-06-15 19:00</c:v>
                      </c:pt>
                      <c:pt idx="8928">
                        <c:v>2016-06-15 19:00</c:v>
                      </c:pt>
                      <c:pt idx="8929">
                        <c:v>2016-06-15 19:01</c:v>
                      </c:pt>
                      <c:pt idx="8930">
                        <c:v>2016-06-15 19:01</c:v>
                      </c:pt>
                      <c:pt idx="8931">
                        <c:v>2016-06-15 19:01</c:v>
                      </c:pt>
                      <c:pt idx="8932">
                        <c:v>2016-06-15 19:01</c:v>
                      </c:pt>
                      <c:pt idx="8933">
                        <c:v>2016-06-15 19:01</c:v>
                      </c:pt>
                      <c:pt idx="8934">
                        <c:v>2016-06-15 19:01</c:v>
                      </c:pt>
                      <c:pt idx="8935">
                        <c:v>2016-06-15 19:01</c:v>
                      </c:pt>
                      <c:pt idx="8936">
                        <c:v>2016-06-15 19:01</c:v>
                      </c:pt>
                      <c:pt idx="8937">
                        <c:v>2016-06-15 19:01</c:v>
                      </c:pt>
                      <c:pt idx="8938">
                        <c:v>2016-06-15 19:01</c:v>
                      </c:pt>
                      <c:pt idx="8939">
                        <c:v>2016-06-15 19:01</c:v>
                      </c:pt>
                      <c:pt idx="8940">
                        <c:v>2016-06-15 19:01</c:v>
                      </c:pt>
                      <c:pt idx="8941">
                        <c:v>2016-06-15 19:01</c:v>
                      </c:pt>
                      <c:pt idx="8942">
                        <c:v>2016-06-15 19:01</c:v>
                      </c:pt>
                      <c:pt idx="8943">
                        <c:v>2016-06-15 19:01</c:v>
                      </c:pt>
                      <c:pt idx="8944">
                        <c:v>2016-06-15 19:01</c:v>
                      </c:pt>
                      <c:pt idx="8945">
                        <c:v>2016-06-15 19:01</c:v>
                      </c:pt>
                      <c:pt idx="8946">
                        <c:v>2016-06-15 19:01</c:v>
                      </c:pt>
                      <c:pt idx="8947">
                        <c:v>2016-06-15 19:01</c:v>
                      </c:pt>
                      <c:pt idx="8948">
                        <c:v>2016-06-15 19:01</c:v>
                      </c:pt>
                      <c:pt idx="8949">
                        <c:v>2016-06-15 19:01</c:v>
                      </c:pt>
                      <c:pt idx="8950">
                        <c:v>2016-06-15 19:01</c:v>
                      </c:pt>
                      <c:pt idx="8951">
                        <c:v>2016-06-15 19:01</c:v>
                      </c:pt>
                      <c:pt idx="8952">
                        <c:v>2016-06-15 19:01</c:v>
                      </c:pt>
                      <c:pt idx="8953">
                        <c:v>2016-06-15 19:01</c:v>
                      </c:pt>
                      <c:pt idx="8954">
                        <c:v>2016-06-15 19:01</c:v>
                      </c:pt>
                      <c:pt idx="8955">
                        <c:v>2016-06-15 19:01</c:v>
                      </c:pt>
                      <c:pt idx="8956">
                        <c:v>2016-06-15 19:01</c:v>
                      </c:pt>
                      <c:pt idx="8957">
                        <c:v>2016-06-15 19:01</c:v>
                      </c:pt>
                      <c:pt idx="8958">
                        <c:v>2016-06-15 19:01</c:v>
                      </c:pt>
                      <c:pt idx="8959">
                        <c:v>2016-06-15 19:01</c:v>
                      </c:pt>
                      <c:pt idx="8960">
                        <c:v>2016-06-15 19:01</c:v>
                      </c:pt>
                      <c:pt idx="8961">
                        <c:v>2016-06-15 19:01</c:v>
                      </c:pt>
                      <c:pt idx="8962">
                        <c:v>2016-06-15 19:01</c:v>
                      </c:pt>
                      <c:pt idx="8963">
                        <c:v>2016-06-15 19:01</c:v>
                      </c:pt>
                      <c:pt idx="8964">
                        <c:v>2016-06-15 19:01</c:v>
                      </c:pt>
                      <c:pt idx="8965">
                        <c:v>2016-06-15 19:01</c:v>
                      </c:pt>
                      <c:pt idx="8966">
                        <c:v>2016-06-15 19:01</c:v>
                      </c:pt>
                      <c:pt idx="8967">
                        <c:v>2016-06-15 19:01</c:v>
                      </c:pt>
                      <c:pt idx="8968">
                        <c:v>2016-06-15 19:01</c:v>
                      </c:pt>
                      <c:pt idx="8969">
                        <c:v>2016-06-15 19:01</c:v>
                      </c:pt>
                      <c:pt idx="8970">
                        <c:v>2016-06-15 19:01</c:v>
                      </c:pt>
                      <c:pt idx="8971">
                        <c:v>2016-06-15 19:01</c:v>
                      </c:pt>
                      <c:pt idx="8972">
                        <c:v>2016-06-15 19:01</c:v>
                      </c:pt>
                      <c:pt idx="8973">
                        <c:v>2016-06-15 19:01</c:v>
                      </c:pt>
                      <c:pt idx="8974">
                        <c:v>2016-06-15 19:01</c:v>
                      </c:pt>
                      <c:pt idx="8975">
                        <c:v>2016-06-15 19:01</c:v>
                      </c:pt>
                      <c:pt idx="8976">
                        <c:v>2016-06-15 19:01</c:v>
                      </c:pt>
                      <c:pt idx="8977">
                        <c:v>2016-06-15 19:01</c:v>
                      </c:pt>
                      <c:pt idx="8978">
                        <c:v>2016-06-15 19:01</c:v>
                      </c:pt>
                      <c:pt idx="8979">
                        <c:v>2016-06-15 19:01</c:v>
                      </c:pt>
                      <c:pt idx="8980">
                        <c:v>2016-06-15 19:01</c:v>
                      </c:pt>
                      <c:pt idx="8981">
                        <c:v>2016-06-15 19:01</c:v>
                      </c:pt>
                      <c:pt idx="8982">
                        <c:v>2016-06-15 19:01</c:v>
                      </c:pt>
                      <c:pt idx="8983">
                        <c:v>2016-06-15 19:01</c:v>
                      </c:pt>
                      <c:pt idx="8984">
                        <c:v>2016-06-15 19:01</c:v>
                      </c:pt>
                      <c:pt idx="8985">
                        <c:v>2016-06-15 19:01</c:v>
                      </c:pt>
                      <c:pt idx="8986">
                        <c:v>2016-06-15 19:02</c:v>
                      </c:pt>
                      <c:pt idx="8987">
                        <c:v>2016-06-15 19:02</c:v>
                      </c:pt>
                      <c:pt idx="8988">
                        <c:v>2016-06-15 19:02</c:v>
                      </c:pt>
                      <c:pt idx="8989">
                        <c:v>2016-06-15 19:02</c:v>
                      </c:pt>
                      <c:pt idx="8990">
                        <c:v>2016-06-15 19:02</c:v>
                      </c:pt>
                      <c:pt idx="8991">
                        <c:v>2016-06-15 19:02</c:v>
                      </c:pt>
                      <c:pt idx="8992">
                        <c:v>2016-06-15 19:02</c:v>
                      </c:pt>
                      <c:pt idx="8993">
                        <c:v>2016-06-15 19:02</c:v>
                      </c:pt>
                      <c:pt idx="8994">
                        <c:v>2016-06-15 19:02</c:v>
                      </c:pt>
                      <c:pt idx="8995">
                        <c:v>2016-06-15 19:02</c:v>
                      </c:pt>
                      <c:pt idx="8996">
                        <c:v>2016-06-15 19:02</c:v>
                      </c:pt>
                      <c:pt idx="8997">
                        <c:v>2016-06-15 19:02</c:v>
                      </c:pt>
                      <c:pt idx="8998">
                        <c:v>2016-06-15 19:02</c:v>
                      </c:pt>
                      <c:pt idx="8999">
                        <c:v>2016-06-15 19:02</c:v>
                      </c:pt>
                      <c:pt idx="9000">
                        <c:v>2016-06-15 19:02</c:v>
                      </c:pt>
                      <c:pt idx="9001">
                        <c:v>2016-06-15 19:02</c:v>
                      </c:pt>
                      <c:pt idx="9002">
                        <c:v>2016-06-15 19:02</c:v>
                      </c:pt>
                      <c:pt idx="9003">
                        <c:v>2016-06-15 19:02</c:v>
                      </c:pt>
                      <c:pt idx="9004">
                        <c:v>2016-06-15 19:02</c:v>
                      </c:pt>
                      <c:pt idx="9005">
                        <c:v>2016-06-15 19:02</c:v>
                      </c:pt>
                      <c:pt idx="9006">
                        <c:v>2016-06-15 19:02</c:v>
                      </c:pt>
                      <c:pt idx="9007">
                        <c:v>2016-06-15 19:02</c:v>
                      </c:pt>
                      <c:pt idx="9008">
                        <c:v>2016-06-15 19:02</c:v>
                      </c:pt>
                      <c:pt idx="9009">
                        <c:v>2016-06-15 19:02</c:v>
                      </c:pt>
                      <c:pt idx="9010">
                        <c:v>2016-06-15 19:02</c:v>
                      </c:pt>
                      <c:pt idx="9011">
                        <c:v>2016-06-15 19:02</c:v>
                      </c:pt>
                      <c:pt idx="9012">
                        <c:v>2016-06-15 19:02</c:v>
                      </c:pt>
                      <c:pt idx="9013">
                        <c:v>2016-06-15 19:02</c:v>
                      </c:pt>
                      <c:pt idx="9014">
                        <c:v>2016-06-15 19:02</c:v>
                      </c:pt>
                      <c:pt idx="9015">
                        <c:v>2016-06-15 19:02</c:v>
                      </c:pt>
                      <c:pt idx="9016">
                        <c:v>2016-06-15 19:02</c:v>
                      </c:pt>
                      <c:pt idx="9017">
                        <c:v>2016-06-15 19:02</c:v>
                      </c:pt>
                      <c:pt idx="9018">
                        <c:v>2016-06-15 19:02</c:v>
                      </c:pt>
                      <c:pt idx="9019">
                        <c:v>2016-06-15 19:02</c:v>
                      </c:pt>
                      <c:pt idx="9020">
                        <c:v>2016-06-15 19:02</c:v>
                      </c:pt>
                      <c:pt idx="9021">
                        <c:v>2016-06-15 19:02</c:v>
                      </c:pt>
                      <c:pt idx="9022">
                        <c:v>2016-06-15 19:02</c:v>
                      </c:pt>
                      <c:pt idx="9023">
                        <c:v>2016-06-15 19:02</c:v>
                      </c:pt>
                      <c:pt idx="9024">
                        <c:v>2016-06-15 19:02</c:v>
                      </c:pt>
                      <c:pt idx="9025">
                        <c:v>2016-06-15 19:02</c:v>
                      </c:pt>
                      <c:pt idx="9026">
                        <c:v>2016-06-15 19:02</c:v>
                      </c:pt>
                      <c:pt idx="9027">
                        <c:v>2016-06-15 19:02</c:v>
                      </c:pt>
                      <c:pt idx="9028">
                        <c:v>2016-06-15 19:02</c:v>
                      </c:pt>
                      <c:pt idx="9029">
                        <c:v>2016-06-15 19:02</c:v>
                      </c:pt>
                      <c:pt idx="9030">
                        <c:v>2016-06-15 19:02</c:v>
                      </c:pt>
                      <c:pt idx="9031">
                        <c:v>2016-06-15 19:02</c:v>
                      </c:pt>
                      <c:pt idx="9032">
                        <c:v>2016-06-15 19:02</c:v>
                      </c:pt>
                      <c:pt idx="9033">
                        <c:v>2016-06-15 19:02</c:v>
                      </c:pt>
                      <c:pt idx="9034">
                        <c:v>2016-06-15 19:02</c:v>
                      </c:pt>
                      <c:pt idx="9035">
                        <c:v>2016-06-15 19:02</c:v>
                      </c:pt>
                      <c:pt idx="9036">
                        <c:v>2016-06-15 19:02</c:v>
                      </c:pt>
                      <c:pt idx="9037">
                        <c:v>2016-06-15 19:02</c:v>
                      </c:pt>
                      <c:pt idx="9038">
                        <c:v>2016-06-15 19:02</c:v>
                      </c:pt>
                      <c:pt idx="9039">
                        <c:v>2016-06-15 19:02</c:v>
                      </c:pt>
                      <c:pt idx="9040">
                        <c:v>2016-06-15 19:02</c:v>
                      </c:pt>
                      <c:pt idx="9041">
                        <c:v>2016-06-15 19:02</c:v>
                      </c:pt>
                      <c:pt idx="9042">
                        <c:v>2016-06-15 19:02</c:v>
                      </c:pt>
                      <c:pt idx="9043">
                        <c:v>2016-06-15 19:03</c:v>
                      </c:pt>
                      <c:pt idx="9044">
                        <c:v>2016-06-15 19:03</c:v>
                      </c:pt>
                      <c:pt idx="9045">
                        <c:v>2016-06-15 19:03</c:v>
                      </c:pt>
                      <c:pt idx="9046">
                        <c:v>2016-06-15 19:03</c:v>
                      </c:pt>
                      <c:pt idx="9047">
                        <c:v>2016-06-15 19:03</c:v>
                      </c:pt>
                      <c:pt idx="9048">
                        <c:v>2016-06-15 19:03</c:v>
                      </c:pt>
                      <c:pt idx="9049">
                        <c:v>2016-06-15 19:03</c:v>
                      </c:pt>
                      <c:pt idx="9050">
                        <c:v>2016-06-15 19:03</c:v>
                      </c:pt>
                      <c:pt idx="9051">
                        <c:v>2016-06-15 19:03</c:v>
                      </c:pt>
                      <c:pt idx="9052">
                        <c:v>2016-06-15 19:03</c:v>
                      </c:pt>
                      <c:pt idx="9053">
                        <c:v>2016-06-15 19:03</c:v>
                      </c:pt>
                      <c:pt idx="9054">
                        <c:v>2016-06-15 19:03</c:v>
                      </c:pt>
                      <c:pt idx="9055">
                        <c:v>2016-06-15 19:03</c:v>
                      </c:pt>
                      <c:pt idx="9056">
                        <c:v>2016-06-15 19:03</c:v>
                      </c:pt>
                      <c:pt idx="9057">
                        <c:v>2016-06-15 19:03</c:v>
                      </c:pt>
                      <c:pt idx="9058">
                        <c:v>2016-06-15 19:03</c:v>
                      </c:pt>
                      <c:pt idx="9059">
                        <c:v>2016-06-15 19:03</c:v>
                      </c:pt>
                      <c:pt idx="9060">
                        <c:v>2016-06-15 19:03</c:v>
                      </c:pt>
                      <c:pt idx="9061">
                        <c:v>2016-06-15 19:03</c:v>
                      </c:pt>
                      <c:pt idx="9062">
                        <c:v>2016-06-15 19:03</c:v>
                      </c:pt>
                      <c:pt idx="9063">
                        <c:v>2016-06-15 19:03</c:v>
                      </c:pt>
                      <c:pt idx="9064">
                        <c:v>2016-06-15 19:03</c:v>
                      </c:pt>
                      <c:pt idx="9065">
                        <c:v>2016-06-15 19:03</c:v>
                      </c:pt>
                      <c:pt idx="9066">
                        <c:v>2016-06-15 19:03</c:v>
                      </c:pt>
                      <c:pt idx="9067">
                        <c:v>2016-06-15 19:03</c:v>
                      </c:pt>
                      <c:pt idx="9068">
                        <c:v>2016-06-15 19:03</c:v>
                      </c:pt>
                      <c:pt idx="9069">
                        <c:v>2016-06-15 19:03</c:v>
                      </c:pt>
                      <c:pt idx="9070">
                        <c:v>2016-06-15 19:03</c:v>
                      </c:pt>
                      <c:pt idx="9071">
                        <c:v>2016-06-15 19:03</c:v>
                      </c:pt>
                      <c:pt idx="9072">
                        <c:v>2016-06-15 19:03</c:v>
                      </c:pt>
                      <c:pt idx="9073">
                        <c:v>2016-06-15 19:03</c:v>
                      </c:pt>
                      <c:pt idx="9074">
                        <c:v>2016-06-15 19:03</c:v>
                      </c:pt>
                      <c:pt idx="9075">
                        <c:v>2016-06-15 19:03</c:v>
                      </c:pt>
                      <c:pt idx="9076">
                        <c:v>2016-06-15 19:03</c:v>
                      </c:pt>
                      <c:pt idx="9077">
                        <c:v>2016-06-15 19:03</c:v>
                      </c:pt>
                      <c:pt idx="9078">
                        <c:v>2016-06-15 19:03</c:v>
                      </c:pt>
                      <c:pt idx="9079">
                        <c:v>2016-06-15 19:03</c:v>
                      </c:pt>
                      <c:pt idx="9080">
                        <c:v>2016-06-15 19:03</c:v>
                      </c:pt>
                      <c:pt idx="9081">
                        <c:v>2016-06-15 19:03</c:v>
                      </c:pt>
                      <c:pt idx="9082">
                        <c:v>2016-06-15 19:03</c:v>
                      </c:pt>
                      <c:pt idx="9083">
                        <c:v>2016-06-15 19:03</c:v>
                      </c:pt>
                      <c:pt idx="9084">
                        <c:v>2016-06-15 19:03</c:v>
                      </c:pt>
                      <c:pt idx="9085">
                        <c:v>2016-06-15 19:03</c:v>
                      </c:pt>
                      <c:pt idx="9086">
                        <c:v>2016-06-15 19:03</c:v>
                      </c:pt>
                      <c:pt idx="9087">
                        <c:v>2016-06-15 19:03</c:v>
                      </c:pt>
                      <c:pt idx="9088">
                        <c:v>2016-06-15 19:03</c:v>
                      </c:pt>
                      <c:pt idx="9089">
                        <c:v>2016-06-15 19:03</c:v>
                      </c:pt>
                      <c:pt idx="9090">
                        <c:v>2016-06-15 19:03</c:v>
                      </c:pt>
                      <c:pt idx="9091">
                        <c:v>2016-06-15 19:03</c:v>
                      </c:pt>
                      <c:pt idx="9092">
                        <c:v>2016-06-15 19:03</c:v>
                      </c:pt>
                      <c:pt idx="9093">
                        <c:v>2016-06-15 19:03</c:v>
                      </c:pt>
                      <c:pt idx="9094">
                        <c:v>2016-06-15 19:03</c:v>
                      </c:pt>
                      <c:pt idx="9095">
                        <c:v>2016-06-15 19:03</c:v>
                      </c:pt>
                      <c:pt idx="9096">
                        <c:v>2016-06-15 19:03</c:v>
                      </c:pt>
                      <c:pt idx="9097">
                        <c:v>2016-06-15 19:03</c:v>
                      </c:pt>
                      <c:pt idx="9098">
                        <c:v>2016-06-15 19:03</c:v>
                      </c:pt>
                      <c:pt idx="9099">
                        <c:v>2016-06-15 19:03</c:v>
                      </c:pt>
                      <c:pt idx="9100">
                        <c:v>2016-06-15 19:03</c:v>
                      </c:pt>
                      <c:pt idx="9101">
                        <c:v>2016-06-15 19:03</c:v>
                      </c:pt>
                      <c:pt idx="9102">
                        <c:v>2016-06-15 19:04</c:v>
                      </c:pt>
                      <c:pt idx="9103">
                        <c:v>2016-06-15 19:04</c:v>
                      </c:pt>
                      <c:pt idx="9104">
                        <c:v>2016-06-15 19:04</c:v>
                      </c:pt>
                      <c:pt idx="9105">
                        <c:v>2016-06-15 19:04</c:v>
                      </c:pt>
                      <c:pt idx="9106">
                        <c:v>2016-06-15 19:04</c:v>
                      </c:pt>
                      <c:pt idx="9107">
                        <c:v>2016-06-15 19:04</c:v>
                      </c:pt>
                      <c:pt idx="9108">
                        <c:v>2016-06-15 19:04</c:v>
                      </c:pt>
                      <c:pt idx="9109">
                        <c:v>2016-06-15 19:04</c:v>
                      </c:pt>
                      <c:pt idx="9110">
                        <c:v>2016-06-15 19:04</c:v>
                      </c:pt>
                      <c:pt idx="9111">
                        <c:v>2016-06-15 19:04</c:v>
                      </c:pt>
                      <c:pt idx="9112">
                        <c:v>2016-06-15 19:04</c:v>
                      </c:pt>
                      <c:pt idx="9113">
                        <c:v>2016-06-15 19:04</c:v>
                      </c:pt>
                      <c:pt idx="9114">
                        <c:v>2016-06-15 19:04</c:v>
                      </c:pt>
                      <c:pt idx="9115">
                        <c:v>2016-06-15 19:04</c:v>
                      </c:pt>
                      <c:pt idx="9116">
                        <c:v>2016-06-15 19:04</c:v>
                      </c:pt>
                      <c:pt idx="9117">
                        <c:v>2016-06-15 19:04</c:v>
                      </c:pt>
                      <c:pt idx="9118">
                        <c:v>2016-06-15 19:04</c:v>
                      </c:pt>
                      <c:pt idx="9119">
                        <c:v>2016-06-15 19:04</c:v>
                      </c:pt>
                      <c:pt idx="9120">
                        <c:v>2016-06-15 19:04</c:v>
                      </c:pt>
                      <c:pt idx="9121">
                        <c:v>2016-06-15 19:04</c:v>
                      </c:pt>
                      <c:pt idx="9122">
                        <c:v>2016-06-15 19:04</c:v>
                      </c:pt>
                      <c:pt idx="9123">
                        <c:v>2016-06-15 19:04</c:v>
                      </c:pt>
                      <c:pt idx="9124">
                        <c:v>2016-06-15 19:04</c:v>
                      </c:pt>
                      <c:pt idx="9125">
                        <c:v>2016-06-15 19:04</c:v>
                      </c:pt>
                      <c:pt idx="9126">
                        <c:v>2016-06-15 19:04</c:v>
                      </c:pt>
                      <c:pt idx="9127">
                        <c:v>2016-06-15 19:04</c:v>
                      </c:pt>
                      <c:pt idx="9128">
                        <c:v>2016-06-15 19:04</c:v>
                      </c:pt>
                      <c:pt idx="9129">
                        <c:v>2016-06-15 19:04</c:v>
                      </c:pt>
                      <c:pt idx="9130">
                        <c:v>2016-06-15 19:04</c:v>
                      </c:pt>
                      <c:pt idx="9131">
                        <c:v>2016-06-15 19:04</c:v>
                      </c:pt>
                      <c:pt idx="9132">
                        <c:v>2016-06-15 19:04</c:v>
                      </c:pt>
                      <c:pt idx="9133">
                        <c:v>2016-06-15 19:04</c:v>
                      </c:pt>
                      <c:pt idx="9134">
                        <c:v>2016-06-15 19:04</c:v>
                      </c:pt>
                      <c:pt idx="9135">
                        <c:v>2016-06-15 19:04</c:v>
                      </c:pt>
                      <c:pt idx="9136">
                        <c:v>2016-06-15 19:04</c:v>
                      </c:pt>
                      <c:pt idx="9137">
                        <c:v>2016-06-15 19:04</c:v>
                      </c:pt>
                      <c:pt idx="9138">
                        <c:v>2016-06-15 19:04</c:v>
                      </c:pt>
                      <c:pt idx="9139">
                        <c:v>2016-06-15 19:04</c:v>
                      </c:pt>
                      <c:pt idx="9140">
                        <c:v>2016-06-15 19:04</c:v>
                      </c:pt>
                      <c:pt idx="9141">
                        <c:v>2016-06-15 19:04</c:v>
                      </c:pt>
                      <c:pt idx="9142">
                        <c:v>2016-06-15 19:04</c:v>
                      </c:pt>
                      <c:pt idx="9143">
                        <c:v>2016-06-15 19:04</c:v>
                      </c:pt>
                      <c:pt idx="9144">
                        <c:v>2016-06-15 19:04</c:v>
                      </c:pt>
                      <c:pt idx="9145">
                        <c:v>2016-06-15 19:04</c:v>
                      </c:pt>
                      <c:pt idx="9146">
                        <c:v>2016-06-15 19:04</c:v>
                      </c:pt>
                      <c:pt idx="9147">
                        <c:v>2016-06-15 19:04</c:v>
                      </c:pt>
                      <c:pt idx="9148">
                        <c:v>2016-06-15 19:04</c:v>
                      </c:pt>
                      <c:pt idx="9149">
                        <c:v>2016-06-15 19:04</c:v>
                      </c:pt>
                      <c:pt idx="9150">
                        <c:v>2016-06-15 19:04</c:v>
                      </c:pt>
                      <c:pt idx="9151">
                        <c:v>2016-06-15 19:04</c:v>
                      </c:pt>
                      <c:pt idx="9152">
                        <c:v>2016-06-15 19:04</c:v>
                      </c:pt>
                      <c:pt idx="9153">
                        <c:v>2016-06-15 19:04</c:v>
                      </c:pt>
                      <c:pt idx="9154">
                        <c:v>2016-06-15 19:04</c:v>
                      </c:pt>
                      <c:pt idx="9155">
                        <c:v>2016-06-15 19:04</c:v>
                      </c:pt>
                      <c:pt idx="9156">
                        <c:v>2016-06-15 19:05</c:v>
                      </c:pt>
                      <c:pt idx="9157">
                        <c:v>2016-06-15 19:05</c:v>
                      </c:pt>
                      <c:pt idx="9158">
                        <c:v>2016-06-15 19:05</c:v>
                      </c:pt>
                      <c:pt idx="9159">
                        <c:v>2016-06-15 19:05</c:v>
                      </c:pt>
                      <c:pt idx="9160">
                        <c:v>2016-06-15 19:05</c:v>
                      </c:pt>
                      <c:pt idx="9161">
                        <c:v>2016-06-15 19:05</c:v>
                      </c:pt>
                      <c:pt idx="9162">
                        <c:v>2016-06-15 19:05</c:v>
                      </c:pt>
                      <c:pt idx="9163">
                        <c:v>2016-06-15 19:05</c:v>
                      </c:pt>
                      <c:pt idx="9164">
                        <c:v>2016-06-15 19:05</c:v>
                      </c:pt>
                      <c:pt idx="9165">
                        <c:v>2016-06-15 19:05</c:v>
                      </c:pt>
                      <c:pt idx="9166">
                        <c:v>2016-06-15 19:05</c:v>
                      </c:pt>
                      <c:pt idx="9167">
                        <c:v>2016-06-15 19:05</c:v>
                      </c:pt>
                      <c:pt idx="9168">
                        <c:v>2016-06-15 19:05</c:v>
                      </c:pt>
                      <c:pt idx="9169">
                        <c:v>2016-06-15 19:05</c:v>
                      </c:pt>
                      <c:pt idx="9170">
                        <c:v>2016-06-15 19:05</c:v>
                      </c:pt>
                      <c:pt idx="9171">
                        <c:v>2016-06-15 19:05</c:v>
                      </c:pt>
                      <c:pt idx="9172">
                        <c:v>2016-06-15 19:05</c:v>
                      </c:pt>
                      <c:pt idx="9173">
                        <c:v>2016-06-15 19:05</c:v>
                      </c:pt>
                      <c:pt idx="9174">
                        <c:v>2016-06-15 19:05</c:v>
                      </c:pt>
                      <c:pt idx="9175">
                        <c:v>2016-06-15 19:05</c:v>
                      </c:pt>
                      <c:pt idx="9176">
                        <c:v>2016-06-15 19:05</c:v>
                      </c:pt>
                      <c:pt idx="9177">
                        <c:v>2016-06-15 19:05</c:v>
                      </c:pt>
                      <c:pt idx="9178">
                        <c:v>2016-06-15 19:05</c:v>
                      </c:pt>
                      <c:pt idx="9179">
                        <c:v>2016-06-15 19:05</c:v>
                      </c:pt>
                      <c:pt idx="9180">
                        <c:v>2016-06-15 19:05</c:v>
                      </c:pt>
                      <c:pt idx="9181">
                        <c:v>2016-06-15 19:05</c:v>
                      </c:pt>
                      <c:pt idx="9182">
                        <c:v>2016-06-15 19:05</c:v>
                      </c:pt>
                      <c:pt idx="9183">
                        <c:v>2016-06-15 19:05</c:v>
                      </c:pt>
                      <c:pt idx="9184">
                        <c:v>2016-06-15 19:05</c:v>
                      </c:pt>
                      <c:pt idx="9185">
                        <c:v>2016-06-15 19:05</c:v>
                      </c:pt>
                      <c:pt idx="9186">
                        <c:v>2016-06-15 19:05</c:v>
                      </c:pt>
                      <c:pt idx="9187">
                        <c:v>2016-06-15 19:05</c:v>
                      </c:pt>
                      <c:pt idx="9188">
                        <c:v>2016-06-15 19:05</c:v>
                      </c:pt>
                      <c:pt idx="9189">
                        <c:v>2016-06-15 19:05</c:v>
                      </c:pt>
                      <c:pt idx="9190">
                        <c:v>2016-06-15 19:05</c:v>
                      </c:pt>
                      <c:pt idx="9191">
                        <c:v>2016-06-15 19:05</c:v>
                      </c:pt>
                      <c:pt idx="9192">
                        <c:v>2016-06-15 19:05</c:v>
                      </c:pt>
                      <c:pt idx="9193">
                        <c:v>2016-06-15 19:05</c:v>
                      </c:pt>
                      <c:pt idx="9194">
                        <c:v>2016-06-15 19:05</c:v>
                      </c:pt>
                      <c:pt idx="9195">
                        <c:v>2016-06-15 19:05</c:v>
                      </c:pt>
                      <c:pt idx="9196">
                        <c:v>2016-06-15 19:05</c:v>
                      </c:pt>
                      <c:pt idx="9197">
                        <c:v>2016-06-15 19:05</c:v>
                      </c:pt>
                      <c:pt idx="9198">
                        <c:v>2016-06-15 19:05</c:v>
                      </c:pt>
                      <c:pt idx="9199">
                        <c:v>2016-06-15 19:05</c:v>
                      </c:pt>
                      <c:pt idx="9200">
                        <c:v>2016-06-15 19:05</c:v>
                      </c:pt>
                      <c:pt idx="9201">
                        <c:v>2016-06-15 19:05</c:v>
                      </c:pt>
                      <c:pt idx="9202">
                        <c:v>2016-06-15 19:05</c:v>
                      </c:pt>
                      <c:pt idx="9203">
                        <c:v>2016-06-15 19:05</c:v>
                      </c:pt>
                      <c:pt idx="9204">
                        <c:v>2016-06-15 19:05</c:v>
                      </c:pt>
                      <c:pt idx="9205">
                        <c:v>2016-06-15 19:05</c:v>
                      </c:pt>
                      <c:pt idx="9206">
                        <c:v>2016-06-15 19:05</c:v>
                      </c:pt>
                      <c:pt idx="9207">
                        <c:v>2016-06-15 19:05</c:v>
                      </c:pt>
                      <c:pt idx="9208">
                        <c:v>2016-06-15 19:05</c:v>
                      </c:pt>
                      <c:pt idx="9209">
                        <c:v>2016-06-15 19:05</c:v>
                      </c:pt>
                      <c:pt idx="9210">
                        <c:v>2016-06-15 19:05</c:v>
                      </c:pt>
                      <c:pt idx="9211">
                        <c:v>2016-06-15 19:05</c:v>
                      </c:pt>
                      <c:pt idx="9212">
                        <c:v>2016-06-15 19:05</c:v>
                      </c:pt>
                      <c:pt idx="9213">
                        <c:v>2016-06-15 19:06</c:v>
                      </c:pt>
                      <c:pt idx="9214">
                        <c:v>2016-06-15 19:06</c:v>
                      </c:pt>
                      <c:pt idx="9215">
                        <c:v>2016-06-15 19:06</c:v>
                      </c:pt>
                      <c:pt idx="9216">
                        <c:v>2016-06-15 19:06</c:v>
                      </c:pt>
                      <c:pt idx="9217">
                        <c:v>2016-06-15 19:06</c:v>
                      </c:pt>
                      <c:pt idx="9218">
                        <c:v>2016-06-15 19:06</c:v>
                      </c:pt>
                      <c:pt idx="9219">
                        <c:v>2016-06-15 19:06</c:v>
                      </c:pt>
                      <c:pt idx="9220">
                        <c:v>2016-06-15 19:06</c:v>
                      </c:pt>
                      <c:pt idx="9221">
                        <c:v>2016-06-15 19:06</c:v>
                      </c:pt>
                      <c:pt idx="9222">
                        <c:v>2016-06-15 19:06</c:v>
                      </c:pt>
                      <c:pt idx="9223">
                        <c:v>2016-06-15 19:06</c:v>
                      </c:pt>
                      <c:pt idx="9224">
                        <c:v>2016-06-15 19:06</c:v>
                      </c:pt>
                      <c:pt idx="9225">
                        <c:v>2016-06-15 19:06</c:v>
                      </c:pt>
                      <c:pt idx="9226">
                        <c:v>2016-06-15 19:06</c:v>
                      </c:pt>
                      <c:pt idx="9227">
                        <c:v>2016-06-15 19:06</c:v>
                      </c:pt>
                      <c:pt idx="9228">
                        <c:v>2016-06-15 19:06</c:v>
                      </c:pt>
                      <c:pt idx="9229">
                        <c:v>2016-06-15 19:06</c:v>
                      </c:pt>
                      <c:pt idx="9230">
                        <c:v>2016-06-15 19:06</c:v>
                      </c:pt>
                      <c:pt idx="9231">
                        <c:v>2016-06-15 19:06</c:v>
                      </c:pt>
                      <c:pt idx="9232">
                        <c:v>2016-06-15 19:06</c:v>
                      </c:pt>
                      <c:pt idx="9233">
                        <c:v>2016-06-15 19:06</c:v>
                      </c:pt>
                      <c:pt idx="9234">
                        <c:v>2016-06-15 19:06</c:v>
                      </c:pt>
                      <c:pt idx="9235">
                        <c:v>2016-06-15 19:06</c:v>
                      </c:pt>
                      <c:pt idx="9236">
                        <c:v>2016-06-15 19:06</c:v>
                      </c:pt>
                      <c:pt idx="9237">
                        <c:v>2016-06-15 19:06</c:v>
                      </c:pt>
                      <c:pt idx="9238">
                        <c:v>2016-06-15 19:06</c:v>
                      </c:pt>
                      <c:pt idx="9239">
                        <c:v>2016-06-15 19:06</c:v>
                      </c:pt>
                      <c:pt idx="9240">
                        <c:v>2016-06-15 19:06</c:v>
                      </c:pt>
                      <c:pt idx="9241">
                        <c:v>2016-06-15 19:06</c:v>
                      </c:pt>
                      <c:pt idx="9242">
                        <c:v>2016-06-15 19:06</c:v>
                      </c:pt>
                      <c:pt idx="9243">
                        <c:v>2016-06-15 19:06</c:v>
                      </c:pt>
                      <c:pt idx="9244">
                        <c:v>2016-06-15 19:06</c:v>
                      </c:pt>
                      <c:pt idx="9245">
                        <c:v>2016-06-15 19:06</c:v>
                      </c:pt>
                      <c:pt idx="9246">
                        <c:v>2016-06-15 19:06</c:v>
                      </c:pt>
                      <c:pt idx="9247">
                        <c:v>2016-06-15 19:06</c:v>
                      </c:pt>
                      <c:pt idx="9248">
                        <c:v>2016-06-15 19:06</c:v>
                      </c:pt>
                      <c:pt idx="9249">
                        <c:v>2016-06-15 19:06</c:v>
                      </c:pt>
                      <c:pt idx="9250">
                        <c:v>2016-06-15 19:06</c:v>
                      </c:pt>
                      <c:pt idx="9251">
                        <c:v>2016-06-15 19:06</c:v>
                      </c:pt>
                      <c:pt idx="9252">
                        <c:v>2016-06-15 19:06</c:v>
                      </c:pt>
                      <c:pt idx="9253">
                        <c:v>2016-06-15 19:06</c:v>
                      </c:pt>
                      <c:pt idx="9254">
                        <c:v>2016-06-15 19:06</c:v>
                      </c:pt>
                      <c:pt idx="9255">
                        <c:v>2016-06-15 19:06</c:v>
                      </c:pt>
                      <c:pt idx="9256">
                        <c:v>2016-06-15 19:06</c:v>
                      </c:pt>
                      <c:pt idx="9257">
                        <c:v>2016-06-15 19:06</c:v>
                      </c:pt>
                      <c:pt idx="9258">
                        <c:v>2016-06-15 19:06</c:v>
                      </c:pt>
                      <c:pt idx="9259">
                        <c:v>2016-06-15 19:06</c:v>
                      </c:pt>
                      <c:pt idx="9260">
                        <c:v>2016-06-15 19:06</c:v>
                      </c:pt>
                      <c:pt idx="9261">
                        <c:v>2016-06-15 19:06</c:v>
                      </c:pt>
                      <c:pt idx="9262">
                        <c:v>2016-06-15 19:06</c:v>
                      </c:pt>
                      <c:pt idx="9263">
                        <c:v>2016-06-15 19:06</c:v>
                      </c:pt>
                      <c:pt idx="9264">
                        <c:v>2016-06-15 19:06</c:v>
                      </c:pt>
                      <c:pt idx="9265">
                        <c:v>2016-06-15 19:06</c:v>
                      </c:pt>
                      <c:pt idx="9266">
                        <c:v>2016-06-15 19:06</c:v>
                      </c:pt>
                      <c:pt idx="9267">
                        <c:v>2016-06-15 19:06</c:v>
                      </c:pt>
                      <c:pt idx="9268">
                        <c:v>2016-06-15 19:06</c:v>
                      </c:pt>
                      <c:pt idx="9269">
                        <c:v>2016-06-15 19:07</c:v>
                      </c:pt>
                      <c:pt idx="9270">
                        <c:v>2016-06-15 19:07</c:v>
                      </c:pt>
                      <c:pt idx="9271">
                        <c:v>2016-06-15 19:07</c:v>
                      </c:pt>
                      <c:pt idx="9272">
                        <c:v>2016-06-15 19:07</c:v>
                      </c:pt>
                      <c:pt idx="9273">
                        <c:v>2016-06-15 19:07</c:v>
                      </c:pt>
                      <c:pt idx="9274">
                        <c:v>2016-06-15 19:07</c:v>
                      </c:pt>
                      <c:pt idx="9275">
                        <c:v>2016-06-15 19:07</c:v>
                      </c:pt>
                      <c:pt idx="9276">
                        <c:v>2016-06-15 19:07</c:v>
                      </c:pt>
                      <c:pt idx="9277">
                        <c:v>2016-06-15 19:07</c:v>
                      </c:pt>
                      <c:pt idx="9278">
                        <c:v>2016-06-15 19:07</c:v>
                      </c:pt>
                      <c:pt idx="9279">
                        <c:v>2016-06-15 19:07</c:v>
                      </c:pt>
                      <c:pt idx="9280">
                        <c:v>2016-06-15 19:07</c:v>
                      </c:pt>
                      <c:pt idx="9281">
                        <c:v>2016-06-15 19:07</c:v>
                      </c:pt>
                      <c:pt idx="9282">
                        <c:v>2016-06-15 19:07</c:v>
                      </c:pt>
                      <c:pt idx="9283">
                        <c:v>2016-06-15 19:07</c:v>
                      </c:pt>
                      <c:pt idx="9284">
                        <c:v>2016-06-15 19:07</c:v>
                      </c:pt>
                      <c:pt idx="9285">
                        <c:v>2016-06-15 19:07</c:v>
                      </c:pt>
                      <c:pt idx="9286">
                        <c:v>2016-06-15 19:07</c:v>
                      </c:pt>
                      <c:pt idx="9287">
                        <c:v>2016-06-15 19:07</c:v>
                      </c:pt>
                      <c:pt idx="9288">
                        <c:v>2016-06-15 19:07</c:v>
                      </c:pt>
                      <c:pt idx="9289">
                        <c:v>2016-06-15 19:07</c:v>
                      </c:pt>
                      <c:pt idx="9290">
                        <c:v>2016-06-15 19:07</c:v>
                      </c:pt>
                      <c:pt idx="9291">
                        <c:v>2016-06-15 19:07</c:v>
                      </c:pt>
                      <c:pt idx="9292">
                        <c:v>2016-06-15 19:07</c:v>
                      </c:pt>
                      <c:pt idx="9293">
                        <c:v>2016-06-15 19:07</c:v>
                      </c:pt>
                      <c:pt idx="9294">
                        <c:v>2016-06-15 19:07</c:v>
                      </c:pt>
                      <c:pt idx="9295">
                        <c:v>2016-06-15 19:07</c:v>
                      </c:pt>
                      <c:pt idx="9296">
                        <c:v>2016-06-15 19:07</c:v>
                      </c:pt>
                      <c:pt idx="9297">
                        <c:v>2016-06-15 19:07</c:v>
                      </c:pt>
                      <c:pt idx="9298">
                        <c:v>2016-06-15 19:07</c:v>
                      </c:pt>
                      <c:pt idx="9299">
                        <c:v>2016-06-15 19:07</c:v>
                      </c:pt>
                      <c:pt idx="9300">
                        <c:v>2016-06-15 19:07</c:v>
                      </c:pt>
                      <c:pt idx="9301">
                        <c:v>2016-06-15 19:07</c:v>
                      </c:pt>
                      <c:pt idx="9302">
                        <c:v>2016-06-15 19:07</c:v>
                      </c:pt>
                      <c:pt idx="9303">
                        <c:v>2016-06-15 19:07</c:v>
                      </c:pt>
                      <c:pt idx="9304">
                        <c:v>2016-06-15 19:07</c:v>
                      </c:pt>
                      <c:pt idx="9305">
                        <c:v>2016-06-15 19:07</c:v>
                      </c:pt>
                      <c:pt idx="9306">
                        <c:v>2016-06-15 19:07</c:v>
                      </c:pt>
                      <c:pt idx="9307">
                        <c:v>2016-06-15 19:07</c:v>
                      </c:pt>
                      <c:pt idx="9308">
                        <c:v>2016-06-15 19:07</c:v>
                      </c:pt>
                      <c:pt idx="9309">
                        <c:v>2016-06-15 19:07</c:v>
                      </c:pt>
                      <c:pt idx="9310">
                        <c:v>2016-06-15 19:07</c:v>
                      </c:pt>
                      <c:pt idx="9311">
                        <c:v>2016-06-15 19:07</c:v>
                      </c:pt>
                      <c:pt idx="9312">
                        <c:v>2016-06-15 19:07</c:v>
                      </c:pt>
                      <c:pt idx="9313">
                        <c:v>2016-06-15 19:07</c:v>
                      </c:pt>
                      <c:pt idx="9314">
                        <c:v>2016-06-15 19:07</c:v>
                      </c:pt>
                      <c:pt idx="9315">
                        <c:v>2016-06-15 19:07</c:v>
                      </c:pt>
                      <c:pt idx="9316">
                        <c:v>2016-06-15 19:07</c:v>
                      </c:pt>
                      <c:pt idx="9317">
                        <c:v>2016-06-15 19:07</c:v>
                      </c:pt>
                      <c:pt idx="9318">
                        <c:v>2016-06-15 19:07</c:v>
                      </c:pt>
                      <c:pt idx="9319">
                        <c:v>2016-06-15 19:07</c:v>
                      </c:pt>
                      <c:pt idx="9320">
                        <c:v>2016-06-15 19:07</c:v>
                      </c:pt>
                      <c:pt idx="9321">
                        <c:v>2016-06-15 19:07</c:v>
                      </c:pt>
                      <c:pt idx="9322">
                        <c:v>2016-06-15 19:07</c:v>
                      </c:pt>
                      <c:pt idx="9323">
                        <c:v>2016-06-15 19:07</c:v>
                      </c:pt>
                      <c:pt idx="9324">
                        <c:v>2016-06-15 19:07</c:v>
                      </c:pt>
                      <c:pt idx="9325">
                        <c:v>2016-06-15 19:07</c:v>
                      </c:pt>
                      <c:pt idx="9326">
                        <c:v>2016-06-15 19:07</c:v>
                      </c:pt>
                      <c:pt idx="9327">
                        <c:v>2016-06-15 19:08</c:v>
                      </c:pt>
                      <c:pt idx="9328">
                        <c:v>2016-06-15 19:08</c:v>
                      </c:pt>
                      <c:pt idx="9329">
                        <c:v>2016-06-15 19:08</c:v>
                      </c:pt>
                      <c:pt idx="9330">
                        <c:v>2016-06-15 19:08</c:v>
                      </c:pt>
                      <c:pt idx="9331">
                        <c:v>2016-06-15 19:08</c:v>
                      </c:pt>
                      <c:pt idx="9332">
                        <c:v>2016-06-15 19:08</c:v>
                      </c:pt>
                      <c:pt idx="9333">
                        <c:v>2016-06-15 19:08</c:v>
                      </c:pt>
                      <c:pt idx="9334">
                        <c:v>2016-06-15 19:08</c:v>
                      </c:pt>
                      <c:pt idx="9335">
                        <c:v>2016-06-15 19:08</c:v>
                      </c:pt>
                      <c:pt idx="9336">
                        <c:v>2016-06-15 19:08</c:v>
                      </c:pt>
                      <c:pt idx="9337">
                        <c:v>2016-06-15 19:08</c:v>
                      </c:pt>
                      <c:pt idx="9338">
                        <c:v>2016-06-15 19:08</c:v>
                      </c:pt>
                      <c:pt idx="9339">
                        <c:v>2016-06-15 19:08</c:v>
                      </c:pt>
                      <c:pt idx="9340">
                        <c:v>2016-06-15 19:08</c:v>
                      </c:pt>
                      <c:pt idx="9341">
                        <c:v>2016-06-15 19:08</c:v>
                      </c:pt>
                      <c:pt idx="9342">
                        <c:v>2016-06-15 19:08</c:v>
                      </c:pt>
                      <c:pt idx="9343">
                        <c:v>2016-06-15 19:08</c:v>
                      </c:pt>
                      <c:pt idx="9344">
                        <c:v>2016-06-15 19:08</c:v>
                      </c:pt>
                      <c:pt idx="9345">
                        <c:v>2016-06-15 19:08</c:v>
                      </c:pt>
                      <c:pt idx="9346">
                        <c:v>2016-06-15 19:08</c:v>
                      </c:pt>
                      <c:pt idx="9347">
                        <c:v>2016-06-15 19:08</c:v>
                      </c:pt>
                      <c:pt idx="9348">
                        <c:v>2016-06-15 19:08</c:v>
                      </c:pt>
                      <c:pt idx="9349">
                        <c:v>2016-06-15 19:08</c:v>
                      </c:pt>
                      <c:pt idx="9350">
                        <c:v>2016-06-15 19:08</c:v>
                      </c:pt>
                      <c:pt idx="9351">
                        <c:v>2016-06-15 19:08</c:v>
                      </c:pt>
                      <c:pt idx="9352">
                        <c:v>2016-06-15 19:08</c:v>
                      </c:pt>
                      <c:pt idx="9353">
                        <c:v>2016-06-15 19:08</c:v>
                      </c:pt>
                      <c:pt idx="9354">
                        <c:v>2016-06-15 19:08</c:v>
                      </c:pt>
                      <c:pt idx="9355">
                        <c:v>2016-06-15 19:08</c:v>
                      </c:pt>
                      <c:pt idx="9356">
                        <c:v>2016-06-15 19:08</c:v>
                      </c:pt>
                      <c:pt idx="9357">
                        <c:v>2016-06-15 19:08</c:v>
                      </c:pt>
                      <c:pt idx="9358">
                        <c:v>2016-06-15 19:08</c:v>
                      </c:pt>
                      <c:pt idx="9359">
                        <c:v>2016-06-15 19:08</c:v>
                      </c:pt>
                      <c:pt idx="9360">
                        <c:v>2016-06-15 19:08</c:v>
                      </c:pt>
                      <c:pt idx="9361">
                        <c:v>2016-06-15 19:08</c:v>
                      </c:pt>
                      <c:pt idx="9362">
                        <c:v>2016-06-15 19:08</c:v>
                      </c:pt>
                      <c:pt idx="9363">
                        <c:v>2016-06-15 19:08</c:v>
                      </c:pt>
                      <c:pt idx="9364">
                        <c:v>2016-06-15 19:08</c:v>
                      </c:pt>
                      <c:pt idx="9365">
                        <c:v>2016-06-15 19:08</c:v>
                      </c:pt>
                      <c:pt idx="9366">
                        <c:v>2016-06-15 19:08</c:v>
                      </c:pt>
                      <c:pt idx="9367">
                        <c:v>2016-06-15 19:08</c:v>
                      </c:pt>
                      <c:pt idx="9368">
                        <c:v>2016-06-15 19:08</c:v>
                      </c:pt>
                      <c:pt idx="9369">
                        <c:v>2016-06-15 19:08</c:v>
                      </c:pt>
                      <c:pt idx="9370">
                        <c:v>2016-06-15 19:08</c:v>
                      </c:pt>
                      <c:pt idx="9371">
                        <c:v>2016-06-15 19:08</c:v>
                      </c:pt>
                      <c:pt idx="9372">
                        <c:v>2016-06-15 19:08</c:v>
                      </c:pt>
                      <c:pt idx="9373">
                        <c:v>2016-06-15 19:08</c:v>
                      </c:pt>
                      <c:pt idx="9374">
                        <c:v>2016-06-15 19:08</c:v>
                      </c:pt>
                      <c:pt idx="9375">
                        <c:v>2016-06-15 19:08</c:v>
                      </c:pt>
                      <c:pt idx="9376">
                        <c:v>2016-06-15 19:08</c:v>
                      </c:pt>
                      <c:pt idx="9377">
                        <c:v>2016-06-15 19:08</c:v>
                      </c:pt>
                      <c:pt idx="9378">
                        <c:v>2016-06-15 19:08</c:v>
                      </c:pt>
                      <c:pt idx="9379">
                        <c:v>2016-06-15 19:08</c:v>
                      </c:pt>
                      <c:pt idx="9380">
                        <c:v>2016-06-15 19:08</c:v>
                      </c:pt>
                      <c:pt idx="9381">
                        <c:v>2016-06-15 19:08</c:v>
                      </c:pt>
                      <c:pt idx="9382">
                        <c:v>2016-06-15 19:08</c:v>
                      </c:pt>
                      <c:pt idx="9383">
                        <c:v>2016-06-15 19:08</c:v>
                      </c:pt>
                      <c:pt idx="9384">
                        <c:v>2016-06-15 19:09</c:v>
                      </c:pt>
                      <c:pt idx="9385">
                        <c:v>2016-06-15 19:09</c:v>
                      </c:pt>
                      <c:pt idx="9386">
                        <c:v>2016-06-15 19:09</c:v>
                      </c:pt>
                      <c:pt idx="9387">
                        <c:v>2016-06-15 19:09</c:v>
                      </c:pt>
                      <c:pt idx="9388">
                        <c:v>2016-06-15 19:09</c:v>
                      </c:pt>
                      <c:pt idx="9389">
                        <c:v>2016-06-15 19:09</c:v>
                      </c:pt>
                      <c:pt idx="9390">
                        <c:v>2016-06-15 19:09</c:v>
                      </c:pt>
                      <c:pt idx="9391">
                        <c:v>2016-06-15 19:09</c:v>
                      </c:pt>
                      <c:pt idx="9392">
                        <c:v>2016-06-15 19:09</c:v>
                      </c:pt>
                      <c:pt idx="9393">
                        <c:v>2016-06-15 19:09</c:v>
                      </c:pt>
                      <c:pt idx="9394">
                        <c:v>2016-06-15 19:09</c:v>
                      </c:pt>
                      <c:pt idx="9395">
                        <c:v>2016-06-15 19:09</c:v>
                      </c:pt>
                      <c:pt idx="9396">
                        <c:v>2016-06-15 19:09</c:v>
                      </c:pt>
                      <c:pt idx="9397">
                        <c:v>2016-06-15 19:09</c:v>
                      </c:pt>
                      <c:pt idx="9398">
                        <c:v>2016-06-15 19:09</c:v>
                      </c:pt>
                      <c:pt idx="9399">
                        <c:v>2016-06-15 19:09</c:v>
                      </c:pt>
                      <c:pt idx="9400">
                        <c:v>2016-06-15 19:09</c:v>
                      </c:pt>
                      <c:pt idx="9401">
                        <c:v>2016-06-15 19:09</c:v>
                      </c:pt>
                      <c:pt idx="9402">
                        <c:v>2016-06-15 19:09</c:v>
                      </c:pt>
                      <c:pt idx="9403">
                        <c:v>2016-06-15 19:09</c:v>
                      </c:pt>
                      <c:pt idx="9404">
                        <c:v>2016-06-15 19:09</c:v>
                      </c:pt>
                      <c:pt idx="9405">
                        <c:v>2016-06-15 19:09</c:v>
                      </c:pt>
                      <c:pt idx="9406">
                        <c:v>2016-06-15 19:09</c:v>
                      </c:pt>
                      <c:pt idx="9407">
                        <c:v>2016-06-15 19:09</c:v>
                      </c:pt>
                      <c:pt idx="9408">
                        <c:v>2016-06-15 19:09</c:v>
                      </c:pt>
                      <c:pt idx="9409">
                        <c:v>2016-06-15 19:09</c:v>
                      </c:pt>
                      <c:pt idx="9410">
                        <c:v>2016-06-15 19:09</c:v>
                      </c:pt>
                      <c:pt idx="9411">
                        <c:v>2016-06-15 19:09</c:v>
                      </c:pt>
                      <c:pt idx="9412">
                        <c:v>2016-06-15 19:09</c:v>
                      </c:pt>
                      <c:pt idx="9413">
                        <c:v>2016-06-15 19:09</c:v>
                      </c:pt>
                      <c:pt idx="9414">
                        <c:v>2016-06-15 19:09</c:v>
                      </c:pt>
                      <c:pt idx="9415">
                        <c:v>2016-06-15 19:09</c:v>
                      </c:pt>
                      <c:pt idx="9416">
                        <c:v>2016-06-15 19:09</c:v>
                      </c:pt>
                      <c:pt idx="9417">
                        <c:v>2016-06-15 19:09</c:v>
                      </c:pt>
                      <c:pt idx="9418">
                        <c:v>2016-06-15 19:09</c:v>
                      </c:pt>
                      <c:pt idx="9419">
                        <c:v>2016-06-15 19:09</c:v>
                      </c:pt>
                      <c:pt idx="9420">
                        <c:v>2016-06-15 19:09</c:v>
                      </c:pt>
                      <c:pt idx="9421">
                        <c:v>2016-06-15 19:09</c:v>
                      </c:pt>
                      <c:pt idx="9422">
                        <c:v>2016-06-15 19:09</c:v>
                      </c:pt>
                      <c:pt idx="9423">
                        <c:v>2016-06-15 19:09</c:v>
                      </c:pt>
                      <c:pt idx="9424">
                        <c:v>2016-06-15 19:09</c:v>
                      </c:pt>
                      <c:pt idx="9425">
                        <c:v>2016-06-15 19:09</c:v>
                      </c:pt>
                      <c:pt idx="9426">
                        <c:v>2016-06-15 19:09</c:v>
                      </c:pt>
                      <c:pt idx="9427">
                        <c:v>2016-06-15 19:09</c:v>
                      </c:pt>
                      <c:pt idx="9428">
                        <c:v>2016-06-15 19:09</c:v>
                      </c:pt>
                      <c:pt idx="9429">
                        <c:v>2016-06-15 19:09</c:v>
                      </c:pt>
                      <c:pt idx="9430">
                        <c:v>2016-06-15 19:09</c:v>
                      </c:pt>
                      <c:pt idx="9431">
                        <c:v>2016-06-15 19:09</c:v>
                      </c:pt>
                      <c:pt idx="9432">
                        <c:v>2016-06-15 19:09</c:v>
                      </c:pt>
                      <c:pt idx="9433">
                        <c:v>2016-06-15 19:09</c:v>
                      </c:pt>
                      <c:pt idx="9434">
                        <c:v>2016-06-15 19:09</c:v>
                      </c:pt>
                      <c:pt idx="9435">
                        <c:v>2016-06-15 19:09</c:v>
                      </c:pt>
                      <c:pt idx="9436">
                        <c:v>2016-06-15 19:09</c:v>
                      </c:pt>
                      <c:pt idx="9437">
                        <c:v>2016-06-15 19:09</c:v>
                      </c:pt>
                      <c:pt idx="9438">
                        <c:v>2016-06-15 19:09</c:v>
                      </c:pt>
                      <c:pt idx="9439">
                        <c:v>2016-06-15 19:09</c:v>
                      </c:pt>
                      <c:pt idx="9440">
                        <c:v>2016-06-15 19:09</c:v>
                      </c:pt>
                      <c:pt idx="9441">
                        <c:v>2016-06-15 19:10</c:v>
                      </c:pt>
                      <c:pt idx="9442">
                        <c:v>2016-06-15 19:10</c:v>
                      </c:pt>
                      <c:pt idx="9443">
                        <c:v>2016-06-15 19:10</c:v>
                      </c:pt>
                      <c:pt idx="9444">
                        <c:v>2016-06-15 19:10</c:v>
                      </c:pt>
                      <c:pt idx="9445">
                        <c:v>2016-06-15 19:10</c:v>
                      </c:pt>
                      <c:pt idx="9446">
                        <c:v>2016-06-15 19:10</c:v>
                      </c:pt>
                      <c:pt idx="9447">
                        <c:v>2016-06-15 19:10</c:v>
                      </c:pt>
                      <c:pt idx="9448">
                        <c:v>2016-06-15 19:10</c:v>
                      </c:pt>
                      <c:pt idx="9449">
                        <c:v>2016-06-15 19:10</c:v>
                      </c:pt>
                      <c:pt idx="9450">
                        <c:v>2016-06-15 19:10</c:v>
                      </c:pt>
                      <c:pt idx="9451">
                        <c:v>2016-06-15 19:10</c:v>
                      </c:pt>
                      <c:pt idx="9452">
                        <c:v>2016-06-15 19:10</c:v>
                      </c:pt>
                      <c:pt idx="9453">
                        <c:v>2016-06-15 19:10</c:v>
                      </c:pt>
                      <c:pt idx="9454">
                        <c:v>2016-06-15 19:10</c:v>
                      </c:pt>
                      <c:pt idx="9455">
                        <c:v>2016-06-15 19:10</c:v>
                      </c:pt>
                      <c:pt idx="9456">
                        <c:v>2016-06-15 19:10</c:v>
                      </c:pt>
                      <c:pt idx="9457">
                        <c:v>2016-06-15 19:10</c:v>
                      </c:pt>
                      <c:pt idx="9458">
                        <c:v>2016-06-15 19:10</c:v>
                      </c:pt>
                      <c:pt idx="9459">
                        <c:v>2016-06-15 19:10</c:v>
                      </c:pt>
                      <c:pt idx="9460">
                        <c:v>2016-06-15 19:10</c:v>
                      </c:pt>
                      <c:pt idx="9461">
                        <c:v>2016-06-15 19:10</c:v>
                      </c:pt>
                      <c:pt idx="9462">
                        <c:v>2016-06-15 19:10</c:v>
                      </c:pt>
                      <c:pt idx="9463">
                        <c:v>2016-06-15 19:10</c:v>
                      </c:pt>
                      <c:pt idx="9464">
                        <c:v>2016-06-15 19:10</c:v>
                      </c:pt>
                      <c:pt idx="9465">
                        <c:v>2016-06-15 19:10</c:v>
                      </c:pt>
                      <c:pt idx="9466">
                        <c:v>2016-06-15 19:10</c:v>
                      </c:pt>
                      <c:pt idx="9467">
                        <c:v>2016-06-15 19:10</c:v>
                      </c:pt>
                      <c:pt idx="9468">
                        <c:v>2016-06-15 19:10</c:v>
                      </c:pt>
                      <c:pt idx="9469">
                        <c:v>2016-06-15 19:10</c:v>
                      </c:pt>
                      <c:pt idx="9470">
                        <c:v>2016-06-15 19:10</c:v>
                      </c:pt>
                      <c:pt idx="9471">
                        <c:v>2016-06-15 19:10</c:v>
                      </c:pt>
                      <c:pt idx="9472">
                        <c:v>2016-06-15 19:10</c:v>
                      </c:pt>
                      <c:pt idx="9473">
                        <c:v>2016-06-15 19:10</c:v>
                      </c:pt>
                      <c:pt idx="9474">
                        <c:v>2016-06-15 19:10</c:v>
                      </c:pt>
                      <c:pt idx="9475">
                        <c:v>2016-06-15 19:10</c:v>
                      </c:pt>
                      <c:pt idx="9476">
                        <c:v>2016-06-15 19:10</c:v>
                      </c:pt>
                      <c:pt idx="9477">
                        <c:v>2016-06-15 19:10</c:v>
                      </c:pt>
                      <c:pt idx="9478">
                        <c:v>2016-06-15 19:10</c:v>
                      </c:pt>
                      <c:pt idx="9479">
                        <c:v>2016-06-15 19:10</c:v>
                      </c:pt>
                      <c:pt idx="9480">
                        <c:v>2016-06-15 19:10</c:v>
                      </c:pt>
                      <c:pt idx="9481">
                        <c:v>2016-06-15 19:10</c:v>
                      </c:pt>
                      <c:pt idx="9482">
                        <c:v>2016-06-15 19:10</c:v>
                      </c:pt>
                      <c:pt idx="9483">
                        <c:v>2016-06-15 19:10</c:v>
                      </c:pt>
                      <c:pt idx="9484">
                        <c:v>2016-06-15 19:10</c:v>
                      </c:pt>
                      <c:pt idx="9485">
                        <c:v>2016-06-15 19:10</c:v>
                      </c:pt>
                      <c:pt idx="9486">
                        <c:v>2016-06-15 19:10</c:v>
                      </c:pt>
                      <c:pt idx="9487">
                        <c:v>2016-06-15 19:10</c:v>
                      </c:pt>
                      <c:pt idx="9488">
                        <c:v>2016-06-15 19:10</c:v>
                      </c:pt>
                      <c:pt idx="9489">
                        <c:v>2016-06-15 19:10</c:v>
                      </c:pt>
                      <c:pt idx="9490">
                        <c:v>2016-06-15 19:10</c:v>
                      </c:pt>
                      <c:pt idx="9491">
                        <c:v>2016-06-15 19:10</c:v>
                      </c:pt>
                      <c:pt idx="9492">
                        <c:v>2016-06-15 19:10</c:v>
                      </c:pt>
                      <c:pt idx="9493">
                        <c:v>2016-06-15 19:10</c:v>
                      </c:pt>
                      <c:pt idx="9494">
                        <c:v>2016-06-15 19:10</c:v>
                      </c:pt>
                      <c:pt idx="9495">
                        <c:v>2016-06-15 19:10</c:v>
                      </c:pt>
                      <c:pt idx="9496">
                        <c:v>2016-06-15 19:10</c:v>
                      </c:pt>
                      <c:pt idx="9497">
                        <c:v>2016-06-15 19:11</c:v>
                      </c:pt>
                      <c:pt idx="9498">
                        <c:v>2016-06-15 19:11</c:v>
                      </c:pt>
                      <c:pt idx="9499">
                        <c:v>2016-06-15 19:11</c:v>
                      </c:pt>
                      <c:pt idx="9500">
                        <c:v>2016-06-15 19:11</c:v>
                      </c:pt>
                      <c:pt idx="9501">
                        <c:v>2016-06-15 19:11</c:v>
                      </c:pt>
                      <c:pt idx="9502">
                        <c:v>2016-06-15 19:11</c:v>
                      </c:pt>
                      <c:pt idx="9503">
                        <c:v>2016-06-15 19:11</c:v>
                      </c:pt>
                      <c:pt idx="9504">
                        <c:v>2016-06-15 19:11</c:v>
                      </c:pt>
                      <c:pt idx="9505">
                        <c:v>2016-06-15 19:11</c:v>
                      </c:pt>
                      <c:pt idx="9506">
                        <c:v>2016-06-15 19:11</c:v>
                      </c:pt>
                      <c:pt idx="9507">
                        <c:v>2016-06-15 19:11</c:v>
                      </c:pt>
                      <c:pt idx="9508">
                        <c:v>2016-06-15 19:11</c:v>
                      </c:pt>
                      <c:pt idx="9509">
                        <c:v>2016-06-15 19:11</c:v>
                      </c:pt>
                      <c:pt idx="9510">
                        <c:v>2016-06-15 19:11</c:v>
                      </c:pt>
                      <c:pt idx="9511">
                        <c:v>2016-06-15 19:11</c:v>
                      </c:pt>
                      <c:pt idx="9512">
                        <c:v>2016-06-15 19:11</c:v>
                      </c:pt>
                      <c:pt idx="9513">
                        <c:v>2016-06-15 19:11</c:v>
                      </c:pt>
                      <c:pt idx="9514">
                        <c:v>2016-06-15 19:11</c:v>
                      </c:pt>
                      <c:pt idx="9515">
                        <c:v>2016-06-15 19:11</c:v>
                      </c:pt>
                      <c:pt idx="9516">
                        <c:v>2016-06-15 19:11</c:v>
                      </c:pt>
                      <c:pt idx="9517">
                        <c:v>2016-06-15 19:11</c:v>
                      </c:pt>
                      <c:pt idx="9518">
                        <c:v>2016-06-15 19:11</c:v>
                      </c:pt>
                      <c:pt idx="9519">
                        <c:v>2016-06-15 19:11</c:v>
                      </c:pt>
                      <c:pt idx="9520">
                        <c:v>2016-06-15 19:11</c:v>
                      </c:pt>
                      <c:pt idx="9521">
                        <c:v>2016-06-15 19:11</c:v>
                      </c:pt>
                      <c:pt idx="9522">
                        <c:v>2016-06-15 19:11</c:v>
                      </c:pt>
                      <c:pt idx="9523">
                        <c:v>2016-06-15 19:11</c:v>
                      </c:pt>
                      <c:pt idx="9524">
                        <c:v>2016-06-15 19:11</c:v>
                      </c:pt>
                      <c:pt idx="9525">
                        <c:v>2016-06-15 19:11</c:v>
                      </c:pt>
                      <c:pt idx="9526">
                        <c:v>2016-06-15 19:11</c:v>
                      </c:pt>
                      <c:pt idx="9527">
                        <c:v>2016-06-15 19:11</c:v>
                      </c:pt>
                      <c:pt idx="9528">
                        <c:v>2016-06-15 19:11</c:v>
                      </c:pt>
                      <c:pt idx="9529">
                        <c:v>2016-06-15 19:11</c:v>
                      </c:pt>
                      <c:pt idx="9530">
                        <c:v>2016-06-15 19:11</c:v>
                      </c:pt>
                      <c:pt idx="9531">
                        <c:v>2016-06-15 19:11</c:v>
                      </c:pt>
                      <c:pt idx="9532">
                        <c:v>2016-06-15 19:11</c:v>
                      </c:pt>
                      <c:pt idx="9533">
                        <c:v>2016-06-15 19:11</c:v>
                      </c:pt>
                      <c:pt idx="9534">
                        <c:v>2016-06-15 19:11</c:v>
                      </c:pt>
                      <c:pt idx="9535">
                        <c:v>2016-06-15 19:11</c:v>
                      </c:pt>
                      <c:pt idx="9536">
                        <c:v>2016-06-15 19:11</c:v>
                      </c:pt>
                      <c:pt idx="9537">
                        <c:v>2016-06-15 19:11</c:v>
                      </c:pt>
                      <c:pt idx="9538">
                        <c:v>2016-06-15 19:11</c:v>
                      </c:pt>
                      <c:pt idx="9539">
                        <c:v>2016-06-15 19:11</c:v>
                      </c:pt>
                      <c:pt idx="9540">
                        <c:v>2016-06-15 19:11</c:v>
                      </c:pt>
                      <c:pt idx="9541">
                        <c:v>2016-06-15 19:11</c:v>
                      </c:pt>
                      <c:pt idx="9542">
                        <c:v>2016-06-15 19:11</c:v>
                      </c:pt>
                      <c:pt idx="9543">
                        <c:v>2016-06-15 19:11</c:v>
                      </c:pt>
                      <c:pt idx="9544">
                        <c:v>2016-06-15 19:11</c:v>
                      </c:pt>
                      <c:pt idx="9545">
                        <c:v>2016-06-15 19:11</c:v>
                      </c:pt>
                      <c:pt idx="9546">
                        <c:v>2016-06-15 19:11</c:v>
                      </c:pt>
                      <c:pt idx="9547">
                        <c:v>2016-06-15 19:11</c:v>
                      </c:pt>
                      <c:pt idx="9548">
                        <c:v>2016-06-15 19:11</c:v>
                      </c:pt>
                      <c:pt idx="9549">
                        <c:v>2016-06-15 19:11</c:v>
                      </c:pt>
                      <c:pt idx="9550">
                        <c:v>2016-06-15 19:11</c:v>
                      </c:pt>
                      <c:pt idx="9551">
                        <c:v>2016-06-15 19:11</c:v>
                      </c:pt>
                      <c:pt idx="9552">
                        <c:v>2016-06-15 19:11</c:v>
                      </c:pt>
                      <c:pt idx="9553">
                        <c:v>2016-06-15 19:11</c:v>
                      </c:pt>
                      <c:pt idx="9554">
                        <c:v>2016-06-15 19:12</c:v>
                      </c:pt>
                      <c:pt idx="9555">
                        <c:v>2016-06-15 19:12</c:v>
                      </c:pt>
                      <c:pt idx="9556">
                        <c:v>2016-06-15 19:12</c:v>
                      </c:pt>
                      <c:pt idx="9557">
                        <c:v>2016-06-15 19:12</c:v>
                      </c:pt>
                      <c:pt idx="9558">
                        <c:v>2016-06-15 19:12</c:v>
                      </c:pt>
                      <c:pt idx="9559">
                        <c:v>2016-06-15 19:12</c:v>
                      </c:pt>
                      <c:pt idx="9560">
                        <c:v>2016-06-15 19:12</c:v>
                      </c:pt>
                      <c:pt idx="9561">
                        <c:v>2016-06-15 19:12</c:v>
                      </c:pt>
                      <c:pt idx="9562">
                        <c:v>2016-06-15 19:12</c:v>
                      </c:pt>
                      <c:pt idx="9563">
                        <c:v>2016-06-15 19:12</c:v>
                      </c:pt>
                      <c:pt idx="9564">
                        <c:v>2016-06-15 19:12</c:v>
                      </c:pt>
                      <c:pt idx="9565">
                        <c:v>2016-06-15 19:12</c:v>
                      </c:pt>
                      <c:pt idx="9566">
                        <c:v>2016-06-15 19:12</c:v>
                      </c:pt>
                      <c:pt idx="9567">
                        <c:v>2016-06-15 19:12</c:v>
                      </c:pt>
                      <c:pt idx="9568">
                        <c:v>2016-06-15 19:12</c:v>
                      </c:pt>
                      <c:pt idx="9569">
                        <c:v>2016-06-15 19:12</c:v>
                      </c:pt>
                      <c:pt idx="9570">
                        <c:v>2016-06-15 19:12</c:v>
                      </c:pt>
                      <c:pt idx="9571">
                        <c:v>2016-06-15 19:12</c:v>
                      </c:pt>
                      <c:pt idx="9572">
                        <c:v>2016-06-15 19:12</c:v>
                      </c:pt>
                      <c:pt idx="9573">
                        <c:v>2016-06-15 19:12</c:v>
                      </c:pt>
                      <c:pt idx="9574">
                        <c:v>2016-06-15 19:12</c:v>
                      </c:pt>
                      <c:pt idx="9575">
                        <c:v>2016-06-15 19:12</c:v>
                      </c:pt>
                      <c:pt idx="9576">
                        <c:v>2016-06-15 19:12</c:v>
                      </c:pt>
                      <c:pt idx="9577">
                        <c:v>2016-06-15 19:12</c:v>
                      </c:pt>
                      <c:pt idx="9578">
                        <c:v>2016-06-15 19:12</c:v>
                      </c:pt>
                      <c:pt idx="9579">
                        <c:v>2016-06-15 19:12</c:v>
                      </c:pt>
                      <c:pt idx="9580">
                        <c:v>2016-06-15 19:12</c:v>
                      </c:pt>
                      <c:pt idx="9581">
                        <c:v>2016-06-15 19:12</c:v>
                      </c:pt>
                      <c:pt idx="9582">
                        <c:v>2016-06-15 19:12</c:v>
                      </c:pt>
                      <c:pt idx="9583">
                        <c:v>2016-06-15 19:12</c:v>
                      </c:pt>
                      <c:pt idx="9584">
                        <c:v>2016-06-15 19:12</c:v>
                      </c:pt>
                      <c:pt idx="9585">
                        <c:v>2016-06-15 19:12</c:v>
                      </c:pt>
                      <c:pt idx="9586">
                        <c:v>2016-06-15 19:12</c:v>
                      </c:pt>
                      <c:pt idx="9587">
                        <c:v>2016-06-15 19:12</c:v>
                      </c:pt>
                      <c:pt idx="9588">
                        <c:v>2016-06-15 19:12</c:v>
                      </c:pt>
                      <c:pt idx="9589">
                        <c:v>2016-06-15 19:12</c:v>
                      </c:pt>
                      <c:pt idx="9590">
                        <c:v>2016-06-15 19:12</c:v>
                      </c:pt>
                      <c:pt idx="9591">
                        <c:v>2016-06-15 19:12</c:v>
                      </c:pt>
                      <c:pt idx="9592">
                        <c:v>2016-06-15 19:12</c:v>
                      </c:pt>
                      <c:pt idx="9593">
                        <c:v>2016-06-15 19:12</c:v>
                      </c:pt>
                      <c:pt idx="9594">
                        <c:v>2016-06-15 19:12</c:v>
                      </c:pt>
                      <c:pt idx="9595">
                        <c:v>2016-06-15 19:12</c:v>
                      </c:pt>
                      <c:pt idx="9596">
                        <c:v>2016-06-15 19:12</c:v>
                      </c:pt>
                      <c:pt idx="9597">
                        <c:v>2016-06-15 19:12</c:v>
                      </c:pt>
                      <c:pt idx="9598">
                        <c:v>2016-06-15 19:12</c:v>
                      </c:pt>
                      <c:pt idx="9599">
                        <c:v>2016-06-15 19:12</c:v>
                      </c:pt>
                      <c:pt idx="9600">
                        <c:v>2016-06-15 19:12</c:v>
                      </c:pt>
                      <c:pt idx="9601">
                        <c:v>2016-06-15 19:12</c:v>
                      </c:pt>
                      <c:pt idx="9602">
                        <c:v>2016-06-15 19:12</c:v>
                      </c:pt>
                      <c:pt idx="9603">
                        <c:v>2016-06-15 19:12</c:v>
                      </c:pt>
                      <c:pt idx="9604">
                        <c:v>2016-06-15 19:12</c:v>
                      </c:pt>
                      <c:pt idx="9605">
                        <c:v>2016-06-15 19:12</c:v>
                      </c:pt>
                      <c:pt idx="9606">
                        <c:v>2016-06-15 19:12</c:v>
                      </c:pt>
                      <c:pt idx="9607">
                        <c:v>2016-06-15 19:12</c:v>
                      </c:pt>
                      <c:pt idx="9608">
                        <c:v>2016-06-15 19:12</c:v>
                      </c:pt>
                      <c:pt idx="9609">
                        <c:v>2016-06-15 19:12</c:v>
                      </c:pt>
                      <c:pt idx="9610">
                        <c:v>2016-06-15 19:12</c:v>
                      </c:pt>
                      <c:pt idx="9611">
                        <c:v>2016-06-15 19:13</c:v>
                      </c:pt>
                      <c:pt idx="9612">
                        <c:v>2016-06-15 19:13</c:v>
                      </c:pt>
                      <c:pt idx="9613">
                        <c:v>2016-06-15 19:13</c:v>
                      </c:pt>
                      <c:pt idx="9614">
                        <c:v>2016-06-15 19:13</c:v>
                      </c:pt>
                      <c:pt idx="9615">
                        <c:v>2016-06-15 19:13</c:v>
                      </c:pt>
                      <c:pt idx="9616">
                        <c:v>2016-06-15 19:13</c:v>
                      </c:pt>
                      <c:pt idx="9617">
                        <c:v>2016-06-15 19:13</c:v>
                      </c:pt>
                      <c:pt idx="9618">
                        <c:v>2016-06-15 19:13</c:v>
                      </c:pt>
                      <c:pt idx="9619">
                        <c:v>2016-06-15 19:13</c:v>
                      </c:pt>
                      <c:pt idx="9620">
                        <c:v>2016-06-15 19:13</c:v>
                      </c:pt>
                      <c:pt idx="9621">
                        <c:v>2016-06-15 19:13</c:v>
                      </c:pt>
                      <c:pt idx="9622">
                        <c:v>2016-06-15 19:13</c:v>
                      </c:pt>
                      <c:pt idx="9623">
                        <c:v>2016-06-15 19:13</c:v>
                      </c:pt>
                      <c:pt idx="9624">
                        <c:v>2016-06-15 19:13</c:v>
                      </c:pt>
                      <c:pt idx="9625">
                        <c:v>2016-06-15 19:13</c:v>
                      </c:pt>
                      <c:pt idx="9626">
                        <c:v>2016-06-15 19:13</c:v>
                      </c:pt>
                      <c:pt idx="9627">
                        <c:v>2016-06-15 19:13</c:v>
                      </c:pt>
                      <c:pt idx="9628">
                        <c:v>2016-06-15 19:13</c:v>
                      </c:pt>
                      <c:pt idx="9629">
                        <c:v>2016-06-15 19:13</c:v>
                      </c:pt>
                      <c:pt idx="9630">
                        <c:v>2016-06-15 19:13</c:v>
                      </c:pt>
                      <c:pt idx="9631">
                        <c:v>2016-06-15 19:13</c:v>
                      </c:pt>
                      <c:pt idx="9632">
                        <c:v>2016-06-15 19:13</c:v>
                      </c:pt>
                      <c:pt idx="9633">
                        <c:v>2016-06-15 19:13</c:v>
                      </c:pt>
                      <c:pt idx="9634">
                        <c:v>2016-06-15 19:13</c:v>
                      </c:pt>
                      <c:pt idx="9635">
                        <c:v>2016-06-15 19:13</c:v>
                      </c:pt>
                      <c:pt idx="9636">
                        <c:v>2016-06-15 19:13</c:v>
                      </c:pt>
                      <c:pt idx="9637">
                        <c:v>2016-06-15 19:13</c:v>
                      </c:pt>
                      <c:pt idx="9638">
                        <c:v>2016-06-15 19:13</c:v>
                      </c:pt>
                      <c:pt idx="9639">
                        <c:v>2016-06-15 19:13</c:v>
                      </c:pt>
                      <c:pt idx="9640">
                        <c:v>2016-06-15 19:13</c:v>
                      </c:pt>
                      <c:pt idx="9641">
                        <c:v>2016-06-15 19:13</c:v>
                      </c:pt>
                      <c:pt idx="9642">
                        <c:v>2016-06-15 19:13</c:v>
                      </c:pt>
                      <c:pt idx="9643">
                        <c:v>2016-06-15 19:13</c:v>
                      </c:pt>
                      <c:pt idx="9644">
                        <c:v>2016-06-15 19:13</c:v>
                      </c:pt>
                      <c:pt idx="9645">
                        <c:v>2016-06-15 19:13</c:v>
                      </c:pt>
                      <c:pt idx="9646">
                        <c:v>2016-06-15 19:13</c:v>
                      </c:pt>
                      <c:pt idx="9647">
                        <c:v>2016-06-15 19:13</c:v>
                      </c:pt>
                      <c:pt idx="9648">
                        <c:v>2016-06-15 19:13</c:v>
                      </c:pt>
                      <c:pt idx="9649">
                        <c:v>2016-06-15 19:13</c:v>
                      </c:pt>
                      <c:pt idx="9650">
                        <c:v>2016-06-15 19:13</c:v>
                      </c:pt>
                      <c:pt idx="9651">
                        <c:v>2016-06-15 19:13</c:v>
                      </c:pt>
                      <c:pt idx="9652">
                        <c:v>2016-06-15 19:13</c:v>
                      </c:pt>
                      <c:pt idx="9653">
                        <c:v>2016-06-15 19:13</c:v>
                      </c:pt>
                      <c:pt idx="9654">
                        <c:v>2016-06-15 19:13</c:v>
                      </c:pt>
                      <c:pt idx="9655">
                        <c:v>2016-06-15 19:13</c:v>
                      </c:pt>
                      <c:pt idx="9656">
                        <c:v>2016-06-15 19:13</c:v>
                      </c:pt>
                      <c:pt idx="9657">
                        <c:v>2016-06-15 19:13</c:v>
                      </c:pt>
                      <c:pt idx="9658">
                        <c:v>2016-06-15 19:13</c:v>
                      </c:pt>
                      <c:pt idx="9659">
                        <c:v>2016-06-15 19:13</c:v>
                      </c:pt>
                      <c:pt idx="9660">
                        <c:v>2016-06-15 19:13</c:v>
                      </c:pt>
                      <c:pt idx="9661">
                        <c:v>2016-06-15 19:13</c:v>
                      </c:pt>
                      <c:pt idx="9662">
                        <c:v>2016-06-15 19:13</c:v>
                      </c:pt>
                      <c:pt idx="9663">
                        <c:v>2016-06-15 19:13</c:v>
                      </c:pt>
                      <c:pt idx="9664">
                        <c:v>2016-06-15 19:13</c:v>
                      </c:pt>
                      <c:pt idx="9665">
                        <c:v>2016-06-15 19:14</c:v>
                      </c:pt>
                      <c:pt idx="9666">
                        <c:v>2016-06-15 19:14</c:v>
                      </c:pt>
                      <c:pt idx="9667">
                        <c:v>2016-06-15 19:14</c:v>
                      </c:pt>
                      <c:pt idx="9668">
                        <c:v>2016-06-15 19:14</c:v>
                      </c:pt>
                      <c:pt idx="9669">
                        <c:v>2016-06-15 19:14</c:v>
                      </c:pt>
                      <c:pt idx="9670">
                        <c:v>2016-06-15 19:14</c:v>
                      </c:pt>
                      <c:pt idx="9671">
                        <c:v>2016-06-15 19:14</c:v>
                      </c:pt>
                      <c:pt idx="9672">
                        <c:v>2016-06-15 19:14</c:v>
                      </c:pt>
                      <c:pt idx="9673">
                        <c:v>2016-06-15 19:14</c:v>
                      </c:pt>
                      <c:pt idx="9674">
                        <c:v>2016-06-15 19:14</c:v>
                      </c:pt>
                      <c:pt idx="9675">
                        <c:v>2016-06-15 19:14</c:v>
                      </c:pt>
                      <c:pt idx="9676">
                        <c:v>2016-06-15 19:14</c:v>
                      </c:pt>
                      <c:pt idx="9677">
                        <c:v>2016-06-15 19:14</c:v>
                      </c:pt>
                      <c:pt idx="9678">
                        <c:v>2016-06-15 19:14</c:v>
                      </c:pt>
                      <c:pt idx="9679">
                        <c:v>2016-06-15 19:14</c:v>
                      </c:pt>
                      <c:pt idx="9680">
                        <c:v>2016-06-15 19:14</c:v>
                      </c:pt>
                      <c:pt idx="9681">
                        <c:v>2016-06-15 19:14</c:v>
                      </c:pt>
                      <c:pt idx="9682">
                        <c:v>2016-06-15 19:14</c:v>
                      </c:pt>
                      <c:pt idx="9683">
                        <c:v>2016-06-15 19:14</c:v>
                      </c:pt>
                      <c:pt idx="9684">
                        <c:v>2016-06-15 19:14</c:v>
                      </c:pt>
                      <c:pt idx="9685">
                        <c:v>2016-06-15 19:14</c:v>
                      </c:pt>
                      <c:pt idx="9686">
                        <c:v>2016-06-15 19:14</c:v>
                      </c:pt>
                      <c:pt idx="9687">
                        <c:v>2016-06-15 19:14</c:v>
                      </c:pt>
                      <c:pt idx="9688">
                        <c:v>2016-06-15 19:14</c:v>
                      </c:pt>
                      <c:pt idx="9689">
                        <c:v>2016-06-15 19:14</c:v>
                      </c:pt>
                      <c:pt idx="9690">
                        <c:v>2016-06-15 19:14</c:v>
                      </c:pt>
                      <c:pt idx="9691">
                        <c:v>2016-06-15 19:14</c:v>
                      </c:pt>
                      <c:pt idx="9692">
                        <c:v>2016-06-15 19:14</c:v>
                      </c:pt>
                      <c:pt idx="9693">
                        <c:v>2016-06-15 19:14</c:v>
                      </c:pt>
                      <c:pt idx="9694">
                        <c:v>2016-06-15 19:14</c:v>
                      </c:pt>
                      <c:pt idx="9695">
                        <c:v>2016-06-15 19:14</c:v>
                      </c:pt>
                      <c:pt idx="9696">
                        <c:v>2016-06-15 19:14</c:v>
                      </c:pt>
                      <c:pt idx="9697">
                        <c:v>2016-06-15 19:14</c:v>
                      </c:pt>
                      <c:pt idx="9698">
                        <c:v>2016-06-15 19:14</c:v>
                      </c:pt>
                      <c:pt idx="9699">
                        <c:v>2016-06-15 19:14</c:v>
                      </c:pt>
                      <c:pt idx="9700">
                        <c:v>2016-06-15 19:14</c:v>
                      </c:pt>
                      <c:pt idx="9701">
                        <c:v>2016-06-15 19:14</c:v>
                      </c:pt>
                      <c:pt idx="9702">
                        <c:v>2016-06-15 19:14</c:v>
                      </c:pt>
                      <c:pt idx="9703">
                        <c:v>2016-06-15 19:14</c:v>
                      </c:pt>
                      <c:pt idx="9704">
                        <c:v>2016-06-15 19:14</c:v>
                      </c:pt>
                      <c:pt idx="9705">
                        <c:v>2016-06-15 19:14</c:v>
                      </c:pt>
                      <c:pt idx="9706">
                        <c:v>2016-06-15 19:14</c:v>
                      </c:pt>
                      <c:pt idx="9707">
                        <c:v>2016-06-15 19:14</c:v>
                      </c:pt>
                      <c:pt idx="9708">
                        <c:v>2016-06-15 19:14</c:v>
                      </c:pt>
                      <c:pt idx="9709">
                        <c:v>2016-06-15 19:14</c:v>
                      </c:pt>
                      <c:pt idx="9710">
                        <c:v>2016-06-15 19:14</c:v>
                      </c:pt>
                      <c:pt idx="9711">
                        <c:v>2016-06-15 19:14</c:v>
                      </c:pt>
                      <c:pt idx="9712">
                        <c:v>2016-06-15 19:14</c:v>
                      </c:pt>
                      <c:pt idx="9713">
                        <c:v>2016-06-15 19:14</c:v>
                      </c:pt>
                      <c:pt idx="9714">
                        <c:v>2016-06-15 19:14</c:v>
                      </c:pt>
                      <c:pt idx="9715">
                        <c:v>2016-06-15 19:14</c:v>
                      </c:pt>
                      <c:pt idx="9716">
                        <c:v>2016-06-15 19:14</c:v>
                      </c:pt>
                      <c:pt idx="9717">
                        <c:v>2016-06-15 19:14</c:v>
                      </c:pt>
                      <c:pt idx="9718">
                        <c:v>2016-06-15 19:14</c:v>
                      </c:pt>
                      <c:pt idx="9719">
                        <c:v>2016-06-15 19:14</c:v>
                      </c:pt>
                      <c:pt idx="9720">
                        <c:v>2016-06-15 19:14</c:v>
                      </c:pt>
                      <c:pt idx="9721">
                        <c:v>2016-06-15 19:14</c:v>
                      </c:pt>
                      <c:pt idx="9722">
                        <c:v>2016-06-15 19:15</c:v>
                      </c:pt>
                      <c:pt idx="9723">
                        <c:v>2016-06-15 19:15</c:v>
                      </c:pt>
                      <c:pt idx="9724">
                        <c:v>2016-06-15 19:15</c:v>
                      </c:pt>
                      <c:pt idx="9725">
                        <c:v>2016-06-15 19:15</c:v>
                      </c:pt>
                      <c:pt idx="9726">
                        <c:v>2016-06-15 19:15</c:v>
                      </c:pt>
                      <c:pt idx="9727">
                        <c:v>2016-06-15 19:15</c:v>
                      </c:pt>
                      <c:pt idx="9728">
                        <c:v>2016-06-15 19:15</c:v>
                      </c:pt>
                      <c:pt idx="9729">
                        <c:v>2016-06-15 19:15</c:v>
                      </c:pt>
                      <c:pt idx="9730">
                        <c:v>2016-06-15 19:15</c:v>
                      </c:pt>
                      <c:pt idx="9731">
                        <c:v>2016-06-15 19:15</c:v>
                      </c:pt>
                      <c:pt idx="9732">
                        <c:v>2016-06-15 19:15</c:v>
                      </c:pt>
                      <c:pt idx="9733">
                        <c:v>2016-06-15 19:15</c:v>
                      </c:pt>
                      <c:pt idx="9734">
                        <c:v>2016-06-15 19:15</c:v>
                      </c:pt>
                      <c:pt idx="9735">
                        <c:v>2016-06-15 19:15</c:v>
                      </c:pt>
                      <c:pt idx="9736">
                        <c:v>2016-06-15 19:15</c:v>
                      </c:pt>
                      <c:pt idx="9737">
                        <c:v>2016-06-15 19:15</c:v>
                      </c:pt>
                      <c:pt idx="9738">
                        <c:v>2016-06-15 19:15</c:v>
                      </c:pt>
                      <c:pt idx="9739">
                        <c:v>2016-06-15 19:15</c:v>
                      </c:pt>
                      <c:pt idx="9740">
                        <c:v>2016-06-15 19:15</c:v>
                      </c:pt>
                      <c:pt idx="9741">
                        <c:v>2016-06-15 19:15</c:v>
                      </c:pt>
                      <c:pt idx="9742">
                        <c:v>2016-06-15 19:15</c:v>
                      </c:pt>
                      <c:pt idx="9743">
                        <c:v>2016-06-15 19:15</c:v>
                      </c:pt>
                      <c:pt idx="9744">
                        <c:v>2016-06-15 19:15</c:v>
                      </c:pt>
                      <c:pt idx="9745">
                        <c:v>2016-06-15 19:15</c:v>
                      </c:pt>
                      <c:pt idx="9746">
                        <c:v>2016-06-15 19:15</c:v>
                      </c:pt>
                      <c:pt idx="9747">
                        <c:v>2016-06-15 19:15</c:v>
                      </c:pt>
                      <c:pt idx="9748">
                        <c:v>2016-06-15 19:15</c:v>
                      </c:pt>
                      <c:pt idx="9749">
                        <c:v>2016-06-15 19:15</c:v>
                      </c:pt>
                      <c:pt idx="9750">
                        <c:v>2016-06-15 19:15</c:v>
                      </c:pt>
                      <c:pt idx="9751">
                        <c:v>2016-06-15 19:15</c:v>
                      </c:pt>
                      <c:pt idx="9752">
                        <c:v>2016-06-15 19:15</c:v>
                      </c:pt>
                      <c:pt idx="9753">
                        <c:v>2016-06-15 19:15</c:v>
                      </c:pt>
                      <c:pt idx="9754">
                        <c:v>2016-06-15 19:15</c:v>
                      </c:pt>
                      <c:pt idx="9755">
                        <c:v>2016-06-15 19:15</c:v>
                      </c:pt>
                      <c:pt idx="9756">
                        <c:v>2016-06-15 19:15</c:v>
                      </c:pt>
                      <c:pt idx="9757">
                        <c:v>2016-06-15 19:15</c:v>
                      </c:pt>
                      <c:pt idx="9758">
                        <c:v>2016-06-15 19:15</c:v>
                      </c:pt>
                      <c:pt idx="9759">
                        <c:v>2016-06-15 19:15</c:v>
                      </c:pt>
                      <c:pt idx="9760">
                        <c:v>2016-06-15 19:15</c:v>
                      </c:pt>
                      <c:pt idx="9761">
                        <c:v>2016-06-15 19:15</c:v>
                      </c:pt>
                      <c:pt idx="9762">
                        <c:v>2016-06-15 19:15</c:v>
                      </c:pt>
                      <c:pt idx="9763">
                        <c:v>2016-06-15 19:15</c:v>
                      </c:pt>
                      <c:pt idx="9764">
                        <c:v>2016-06-15 19:15</c:v>
                      </c:pt>
                      <c:pt idx="9765">
                        <c:v>2016-06-15 19:15</c:v>
                      </c:pt>
                      <c:pt idx="9766">
                        <c:v>2016-06-15 19:15</c:v>
                      </c:pt>
                      <c:pt idx="9767">
                        <c:v>2016-06-15 19:15</c:v>
                      </c:pt>
                      <c:pt idx="9768">
                        <c:v>2016-06-15 19:15</c:v>
                      </c:pt>
                      <c:pt idx="9769">
                        <c:v>2016-06-15 19:15</c:v>
                      </c:pt>
                      <c:pt idx="9770">
                        <c:v>2016-06-15 19:15</c:v>
                      </c:pt>
                      <c:pt idx="9771">
                        <c:v>2016-06-15 19:15</c:v>
                      </c:pt>
                      <c:pt idx="9772">
                        <c:v>2016-06-15 19:15</c:v>
                      </c:pt>
                      <c:pt idx="9773">
                        <c:v>2016-06-15 19:15</c:v>
                      </c:pt>
                      <c:pt idx="9774">
                        <c:v>2016-06-15 19:15</c:v>
                      </c:pt>
                      <c:pt idx="9775">
                        <c:v>2016-06-15 19:15</c:v>
                      </c:pt>
                      <c:pt idx="9776">
                        <c:v>2016-06-15 19:15</c:v>
                      </c:pt>
                      <c:pt idx="9777">
                        <c:v>2016-06-15 19:15</c:v>
                      </c:pt>
                      <c:pt idx="9778">
                        <c:v>2016-06-15 19:15</c:v>
                      </c:pt>
                      <c:pt idx="9779">
                        <c:v>2016-06-15 19:16</c:v>
                      </c:pt>
                      <c:pt idx="9780">
                        <c:v>2016-06-15 19:16</c:v>
                      </c:pt>
                      <c:pt idx="9781">
                        <c:v>2016-06-15 19:16</c:v>
                      </c:pt>
                      <c:pt idx="9782">
                        <c:v>2016-06-15 19:16</c:v>
                      </c:pt>
                      <c:pt idx="9783">
                        <c:v>2016-06-15 19:16</c:v>
                      </c:pt>
                      <c:pt idx="9784">
                        <c:v>2016-06-15 19:16</c:v>
                      </c:pt>
                      <c:pt idx="9785">
                        <c:v>2016-06-15 19:16</c:v>
                      </c:pt>
                      <c:pt idx="9786">
                        <c:v>2016-06-15 19:16</c:v>
                      </c:pt>
                      <c:pt idx="9787">
                        <c:v>2016-06-15 19:16</c:v>
                      </c:pt>
                      <c:pt idx="9788">
                        <c:v>2016-06-15 19:16</c:v>
                      </c:pt>
                      <c:pt idx="9789">
                        <c:v>2016-06-15 19:16</c:v>
                      </c:pt>
                      <c:pt idx="9790">
                        <c:v>2016-06-15 19:16</c:v>
                      </c:pt>
                      <c:pt idx="9791">
                        <c:v>2016-06-15 19:16</c:v>
                      </c:pt>
                      <c:pt idx="9792">
                        <c:v>2016-06-15 19:16</c:v>
                      </c:pt>
                      <c:pt idx="9793">
                        <c:v>2016-06-15 19:16</c:v>
                      </c:pt>
                      <c:pt idx="9794">
                        <c:v>2016-06-15 19:16</c:v>
                      </c:pt>
                      <c:pt idx="9795">
                        <c:v>2016-06-15 19:16</c:v>
                      </c:pt>
                      <c:pt idx="9796">
                        <c:v>2016-06-15 19:16</c:v>
                      </c:pt>
                      <c:pt idx="9797">
                        <c:v>2016-06-15 19:16</c:v>
                      </c:pt>
                      <c:pt idx="9798">
                        <c:v>2016-06-15 19:16</c:v>
                      </c:pt>
                      <c:pt idx="9799">
                        <c:v>2016-06-15 19:16</c:v>
                      </c:pt>
                      <c:pt idx="9800">
                        <c:v>2016-06-15 19:16</c:v>
                      </c:pt>
                      <c:pt idx="9801">
                        <c:v>2016-06-15 19:16</c:v>
                      </c:pt>
                      <c:pt idx="9802">
                        <c:v>2016-06-15 19:16</c:v>
                      </c:pt>
                      <c:pt idx="9803">
                        <c:v>2016-06-15 19:16</c:v>
                      </c:pt>
                      <c:pt idx="9804">
                        <c:v>2016-06-15 19:16</c:v>
                      </c:pt>
                      <c:pt idx="9805">
                        <c:v>2016-06-15 19:16</c:v>
                      </c:pt>
                      <c:pt idx="9806">
                        <c:v>2016-06-15 19:16</c:v>
                      </c:pt>
                      <c:pt idx="9807">
                        <c:v>2016-06-15 19:16</c:v>
                      </c:pt>
                      <c:pt idx="9808">
                        <c:v>2016-06-15 19:16</c:v>
                      </c:pt>
                      <c:pt idx="9809">
                        <c:v>2016-06-15 19:16</c:v>
                      </c:pt>
                      <c:pt idx="9810">
                        <c:v>2016-06-15 19:16</c:v>
                      </c:pt>
                      <c:pt idx="9811">
                        <c:v>2016-06-15 19:16</c:v>
                      </c:pt>
                      <c:pt idx="9812">
                        <c:v>2016-06-15 19:16</c:v>
                      </c:pt>
                      <c:pt idx="9813">
                        <c:v>2016-06-15 19:16</c:v>
                      </c:pt>
                      <c:pt idx="9814">
                        <c:v>2016-06-15 19:16</c:v>
                      </c:pt>
                      <c:pt idx="9815">
                        <c:v>2016-06-15 19:16</c:v>
                      </c:pt>
                      <c:pt idx="9816">
                        <c:v>2016-06-15 19:16</c:v>
                      </c:pt>
                      <c:pt idx="9817">
                        <c:v>2016-06-15 19:16</c:v>
                      </c:pt>
                      <c:pt idx="9818">
                        <c:v>2016-06-15 19:16</c:v>
                      </c:pt>
                      <c:pt idx="9819">
                        <c:v>2016-06-15 19:16</c:v>
                      </c:pt>
                      <c:pt idx="9820">
                        <c:v>2016-06-15 19:16</c:v>
                      </c:pt>
                      <c:pt idx="9821">
                        <c:v>2016-06-15 19:16</c:v>
                      </c:pt>
                      <c:pt idx="9822">
                        <c:v>2016-06-15 19:16</c:v>
                      </c:pt>
                      <c:pt idx="9823">
                        <c:v>2016-06-15 19:16</c:v>
                      </c:pt>
                      <c:pt idx="9824">
                        <c:v>2016-06-15 19:16</c:v>
                      </c:pt>
                      <c:pt idx="9825">
                        <c:v>2016-06-15 19:16</c:v>
                      </c:pt>
                      <c:pt idx="9826">
                        <c:v>2016-06-15 19:16</c:v>
                      </c:pt>
                      <c:pt idx="9827">
                        <c:v>2016-06-15 19:16</c:v>
                      </c:pt>
                      <c:pt idx="9828">
                        <c:v>2016-06-15 19:16</c:v>
                      </c:pt>
                      <c:pt idx="9829">
                        <c:v>2016-06-15 19:16</c:v>
                      </c:pt>
                      <c:pt idx="9830">
                        <c:v>2016-06-15 19:16</c:v>
                      </c:pt>
                      <c:pt idx="9831">
                        <c:v>2016-06-15 19:16</c:v>
                      </c:pt>
                      <c:pt idx="9832">
                        <c:v>2016-06-15 19:16</c:v>
                      </c:pt>
                      <c:pt idx="9833">
                        <c:v>2016-06-15 19:17</c:v>
                      </c:pt>
                      <c:pt idx="9834">
                        <c:v>2016-06-15 19:17</c:v>
                      </c:pt>
                      <c:pt idx="9835">
                        <c:v>2016-06-15 19:17</c:v>
                      </c:pt>
                      <c:pt idx="9836">
                        <c:v>2016-06-15 19:17</c:v>
                      </c:pt>
                      <c:pt idx="9837">
                        <c:v>2016-06-15 19:17</c:v>
                      </c:pt>
                      <c:pt idx="9838">
                        <c:v>2016-06-15 19:17</c:v>
                      </c:pt>
                      <c:pt idx="9839">
                        <c:v>2016-06-15 19:17</c:v>
                      </c:pt>
                      <c:pt idx="9840">
                        <c:v>2016-06-15 19:17</c:v>
                      </c:pt>
                      <c:pt idx="9841">
                        <c:v>2016-06-15 19:17</c:v>
                      </c:pt>
                      <c:pt idx="9842">
                        <c:v>2016-06-15 19:17</c:v>
                      </c:pt>
                      <c:pt idx="9843">
                        <c:v>2016-06-15 19:17</c:v>
                      </c:pt>
                      <c:pt idx="9844">
                        <c:v>2016-06-15 19:17</c:v>
                      </c:pt>
                      <c:pt idx="9845">
                        <c:v>2016-06-15 19:17</c:v>
                      </c:pt>
                      <c:pt idx="9846">
                        <c:v>2016-06-15 19:17</c:v>
                      </c:pt>
                      <c:pt idx="9847">
                        <c:v>2016-06-15 19:17</c:v>
                      </c:pt>
                      <c:pt idx="9848">
                        <c:v>2016-06-15 19:17</c:v>
                      </c:pt>
                      <c:pt idx="9849">
                        <c:v>2016-06-15 19:17</c:v>
                      </c:pt>
                      <c:pt idx="9850">
                        <c:v>2016-06-15 19:17</c:v>
                      </c:pt>
                      <c:pt idx="9851">
                        <c:v>2016-06-15 19:17</c:v>
                      </c:pt>
                      <c:pt idx="9852">
                        <c:v>2016-06-15 19:17</c:v>
                      </c:pt>
                      <c:pt idx="9853">
                        <c:v>2016-06-15 19:17</c:v>
                      </c:pt>
                      <c:pt idx="9854">
                        <c:v>2016-06-15 19:17</c:v>
                      </c:pt>
                      <c:pt idx="9855">
                        <c:v>2016-06-15 19:17</c:v>
                      </c:pt>
                      <c:pt idx="9856">
                        <c:v>2016-06-15 19:17</c:v>
                      </c:pt>
                      <c:pt idx="9857">
                        <c:v>2016-06-15 19:17</c:v>
                      </c:pt>
                      <c:pt idx="9858">
                        <c:v>2016-06-15 19:17</c:v>
                      </c:pt>
                      <c:pt idx="9859">
                        <c:v>2016-06-15 19:17</c:v>
                      </c:pt>
                      <c:pt idx="9860">
                        <c:v>2016-06-15 19:17</c:v>
                      </c:pt>
                      <c:pt idx="9861">
                        <c:v>2016-06-15 19:17</c:v>
                      </c:pt>
                      <c:pt idx="9862">
                        <c:v>2016-06-15 19:17</c:v>
                      </c:pt>
                      <c:pt idx="9863">
                        <c:v>2016-06-15 19:17</c:v>
                      </c:pt>
                      <c:pt idx="9864">
                        <c:v>2016-06-15 19:17</c:v>
                      </c:pt>
                      <c:pt idx="9865">
                        <c:v>2016-06-15 19:17</c:v>
                      </c:pt>
                      <c:pt idx="9866">
                        <c:v>2016-06-15 19:17</c:v>
                      </c:pt>
                      <c:pt idx="9867">
                        <c:v>2016-06-15 19:17</c:v>
                      </c:pt>
                      <c:pt idx="9868">
                        <c:v>2016-06-15 19:17</c:v>
                      </c:pt>
                      <c:pt idx="9869">
                        <c:v>2016-06-15 19:17</c:v>
                      </c:pt>
                      <c:pt idx="9870">
                        <c:v>2016-06-15 19:17</c:v>
                      </c:pt>
                      <c:pt idx="9871">
                        <c:v>2016-06-15 19:17</c:v>
                      </c:pt>
                      <c:pt idx="9872">
                        <c:v>2016-06-15 19:17</c:v>
                      </c:pt>
                      <c:pt idx="9873">
                        <c:v>2016-06-15 19:17</c:v>
                      </c:pt>
                      <c:pt idx="9874">
                        <c:v>2016-06-15 19:17</c:v>
                      </c:pt>
                      <c:pt idx="9875">
                        <c:v>2016-06-15 19:17</c:v>
                      </c:pt>
                      <c:pt idx="9876">
                        <c:v>2016-06-15 19:17</c:v>
                      </c:pt>
                      <c:pt idx="9877">
                        <c:v>2016-06-15 19:17</c:v>
                      </c:pt>
                      <c:pt idx="9878">
                        <c:v>2016-06-15 19:17</c:v>
                      </c:pt>
                      <c:pt idx="9879">
                        <c:v>2016-06-15 19:17</c:v>
                      </c:pt>
                      <c:pt idx="9880">
                        <c:v>2016-06-15 19:17</c:v>
                      </c:pt>
                      <c:pt idx="9881">
                        <c:v>2016-06-15 19:17</c:v>
                      </c:pt>
                      <c:pt idx="9882">
                        <c:v>2016-06-15 19:17</c:v>
                      </c:pt>
                      <c:pt idx="9883">
                        <c:v>2016-06-15 19:17</c:v>
                      </c:pt>
                      <c:pt idx="9884">
                        <c:v>2016-06-15 19:17</c:v>
                      </c:pt>
                      <c:pt idx="9885">
                        <c:v>2016-06-15 19:17</c:v>
                      </c:pt>
                      <c:pt idx="9886">
                        <c:v>2016-06-15 19:17</c:v>
                      </c:pt>
                      <c:pt idx="9887">
                        <c:v>2016-06-15 19:17</c:v>
                      </c:pt>
                      <c:pt idx="9888">
                        <c:v>2016-06-15 19:17</c:v>
                      </c:pt>
                      <c:pt idx="9889">
                        <c:v>2016-06-15 19:17</c:v>
                      </c:pt>
                      <c:pt idx="9890">
                        <c:v>2016-06-15 19:17</c:v>
                      </c:pt>
                      <c:pt idx="9891">
                        <c:v>2016-06-15 19:18</c:v>
                      </c:pt>
                      <c:pt idx="9892">
                        <c:v>2016-06-15 19:18</c:v>
                      </c:pt>
                      <c:pt idx="9893">
                        <c:v>2016-06-15 19:18</c:v>
                      </c:pt>
                      <c:pt idx="9894">
                        <c:v>2016-06-15 19:18</c:v>
                      </c:pt>
                      <c:pt idx="9895">
                        <c:v>2016-06-15 19:18</c:v>
                      </c:pt>
                      <c:pt idx="9896">
                        <c:v>2016-06-15 19:18</c:v>
                      </c:pt>
                      <c:pt idx="9897">
                        <c:v>2016-06-15 19:18</c:v>
                      </c:pt>
                      <c:pt idx="9898">
                        <c:v>2016-06-15 19:18</c:v>
                      </c:pt>
                      <c:pt idx="9899">
                        <c:v>2016-06-15 19:18</c:v>
                      </c:pt>
                      <c:pt idx="9900">
                        <c:v>2016-06-15 19:18</c:v>
                      </c:pt>
                      <c:pt idx="9901">
                        <c:v>2016-06-15 19:18</c:v>
                      </c:pt>
                      <c:pt idx="9902">
                        <c:v>2016-06-15 19:18</c:v>
                      </c:pt>
                      <c:pt idx="9903">
                        <c:v>2016-06-15 19:18</c:v>
                      </c:pt>
                      <c:pt idx="9904">
                        <c:v>2016-06-15 19:18</c:v>
                      </c:pt>
                      <c:pt idx="9905">
                        <c:v>2016-06-15 19:18</c:v>
                      </c:pt>
                      <c:pt idx="9906">
                        <c:v>2016-06-15 19:18</c:v>
                      </c:pt>
                      <c:pt idx="9907">
                        <c:v>2016-06-15 19:18</c:v>
                      </c:pt>
                      <c:pt idx="9908">
                        <c:v>2016-06-15 19:18</c:v>
                      </c:pt>
                      <c:pt idx="9909">
                        <c:v>2016-06-15 19:18</c:v>
                      </c:pt>
                      <c:pt idx="9910">
                        <c:v>2016-06-15 19:18</c:v>
                      </c:pt>
                      <c:pt idx="9911">
                        <c:v>2016-06-15 19:18</c:v>
                      </c:pt>
                      <c:pt idx="9912">
                        <c:v>2016-06-15 19:18</c:v>
                      </c:pt>
                      <c:pt idx="9913">
                        <c:v>2016-06-15 19:18</c:v>
                      </c:pt>
                      <c:pt idx="9914">
                        <c:v>2016-06-15 19:18</c:v>
                      </c:pt>
                      <c:pt idx="9915">
                        <c:v>2016-06-15 19:18</c:v>
                      </c:pt>
                      <c:pt idx="9916">
                        <c:v>2016-06-15 19:18</c:v>
                      </c:pt>
                      <c:pt idx="9917">
                        <c:v>2016-06-15 19:18</c:v>
                      </c:pt>
                      <c:pt idx="9918">
                        <c:v>2016-06-15 19:18</c:v>
                      </c:pt>
                      <c:pt idx="9919">
                        <c:v>2016-06-15 19:18</c:v>
                      </c:pt>
                      <c:pt idx="9920">
                        <c:v>2016-06-15 19:18</c:v>
                      </c:pt>
                      <c:pt idx="9921">
                        <c:v>2016-06-15 19:18</c:v>
                      </c:pt>
                      <c:pt idx="9922">
                        <c:v>2016-06-15 19:18</c:v>
                      </c:pt>
                      <c:pt idx="9923">
                        <c:v>2016-06-15 19:18</c:v>
                      </c:pt>
                      <c:pt idx="9924">
                        <c:v>2016-06-15 19:18</c:v>
                      </c:pt>
                      <c:pt idx="9925">
                        <c:v>2016-06-15 19:18</c:v>
                      </c:pt>
                      <c:pt idx="9926">
                        <c:v>2016-06-15 19:18</c:v>
                      </c:pt>
                      <c:pt idx="9927">
                        <c:v>2016-06-15 19:18</c:v>
                      </c:pt>
                      <c:pt idx="9928">
                        <c:v>2016-06-15 19:18</c:v>
                      </c:pt>
                      <c:pt idx="9929">
                        <c:v>2016-06-15 19:18</c:v>
                      </c:pt>
                      <c:pt idx="9930">
                        <c:v>2016-06-15 19:18</c:v>
                      </c:pt>
                      <c:pt idx="9931">
                        <c:v>2016-06-15 19:18</c:v>
                      </c:pt>
                      <c:pt idx="9932">
                        <c:v>2016-06-15 19:18</c:v>
                      </c:pt>
                      <c:pt idx="9933">
                        <c:v>2016-06-15 19:18</c:v>
                      </c:pt>
                      <c:pt idx="9934">
                        <c:v>2016-06-15 19:18</c:v>
                      </c:pt>
                      <c:pt idx="9935">
                        <c:v>2016-06-15 19:18</c:v>
                      </c:pt>
                      <c:pt idx="9936">
                        <c:v>2016-06-15 19:18</c:v>
                      </c:pt>
                      <c:pt idx="9937">
                        <c:v>2016-06-15 19:18</c:v>
                      </c:pt>
                      <c:pt idx="9938">
                        <c:v>2016-06-15 19:18</c:v>
                      </c:pt>
                      <c:pt idx="9939">
                        <c:v>2016-06-15 19:18</c:v>
                      </c:pt>
                      <c:pt idx="9940">
                        <c:v>2016-06-15 19:18</c:v>
                      </c:pt>
                      <c:pt idx="9941">
                        <c:v>2016-06-15 19:18</c:v>
                      </c:pt>
                      <c:pt idx="9942">
                        <c:v>2016-06-15 19:18</c:v>
                      </c:pt>
                      <c:pt idx="9943">
                        <c:v>2016-06-15 19:18</c:v>
                      </c:pt>
                      <c:pt idx="9944">
                        <c:v>2016-06-15 19:18</c:v>
                      </c:pt>
                      <c:pt idx="9945">
                        <c:v>2016-06-15 19:18</c:v>
                      </c:pt>
                      <c:pt idx="9946">
                        <c:v>2016-06-15 19:18</c:v>
                      </c:pt>
                      <c:pt idx="9947">
                        <c:v>2016-06-15 19:18</c:v>
                      </c:pt>
                      <c:pt idx="9948">
                        <c:v>2016-06-15 19:19</c:v>
                      </c:pt>
                      <c:pt idx="9949">
                        <c:v>2016-06-15 19:19</c:v>
                      </c:pt>
                      <c:pt idx="9950">
                        <c:v>2016-06-15 19:19</c:v>
                      </c:pt>
                      <c:pt idx="9951">
                        <c:v>2016-06-15 19:19</c:v>
                      </c:pt>
                      <c:pt idx="9952">
                        <c:v>2016-06-15 19:19</c:v>
                      </c:pt>
                      <c:pt idx="9953">
                        <c:v>2016-06-15 19:19</c:v>
                      </c:pt>
                      <c:pt idx="9954">
                        <c:v>2016-06-15 19:19</c:v>
                      </c:pt>
                      <c:pt idx="9955">
                        <c:v>2016-06-15 19:19</c:v>
                      </c:pt>
                      <c:pt idx="9956">
                        <c:v>2016-06-15 19:19</c:v>
                      </c:pt>
                      <c:pt idx="9957">
                        <c:v>2016-06-15 19:19</c:v>
                      </c:pt>
                      <c:pt idx="9958">
                        <c:v>2016-06-15 19:19</c:v>
                      </c:pt>
                      <c:pt idx="9959">
                        <c:v>2016-06-15 19:19</c:v>
                      </c:pt>
                      <c:pt idx="9960">
                        <c:v>2016-06-15 19:19</c:v>
                      </c:pt>
                      <c:pt idx="9961">
                        <c:v>2016-06-15 19:19</c:v>
                      </c:pt>
                      <c:pt idx="9962">
                        <c:v>2016-06-15 19:19</c:v>
                      </c:pt>
                      <c:pt idx="9963">
                        <c:v>2016-06-15 19:19</c:v>
                      </c:pt>
                      <c:pt idx="9964">
                        <c:v>2016-06-15 19:19</c:v>
                      </c:pt>
                      <c:pt idx="9965">
                        <c:v>2016-06-15 19:19</c:v>
                      </c:pt>
                      <c:pt idx="9966">
                        <c:v>2016-06-15 19:19</c:v>
                      </c:pt>
                      <c:pt idx="9967">
                        <c:v>2016-06-15 19:19</c:v>
                      </c:pt>
                      <c:pt idx="9968">
                        <c:v>2016-06-15 19:19</c:v>
                      </c:pt>
                      <c:pt idx="9969">
                        <c:v>2016-06-15 19:19</c:v>
                      </c:pt>
                      <c:pt idx="9970">
                        <c:v>2016-06-15 19:19</c:v>
                      </c:pt>
                      <c:pt idx="9971">
                        <c:v>2016-06-15 19:19</c:v>
                      </c:pt>
                      <c:pt idx="9972">
                        <c:v>2016-06-15 19:19</c:v>
                      </c:pt>
                      <c:pt idx="9973">
                        <c:v>2016-06-15 19:19</c:v>
                      </c:pt>
                      <c:pt idx="9974">
                        <c:v>2016-06-15 19:19</c:v>
                      </c:pt>
                      <c:pt idx="9975">
                        <c:v>2016-06-15 19:19</c:v>
                      </c:pt>
                      <c:pt idx="9976">
                        <c:v>2016-06-15 19:19</c:v>
                      </c:pt>
                      <c:pt idx="9977">
                        <c:v>2016-06-15 19:19</c:v>
                      </c:pt>
                      <c:pt idx="9978">
                        <c:v>2016-06-15 19:19</c:v>
                      </c:pt>
                      <c:pt idx="9979">
                        <c:v>2016-06-15 19:19</c:v>
                      </c:pt>
                      <c:pt idx="9980">
                        <c:v>2016-06-15 19:19</c:v>
                      </c:pt>
                      <c:pt idx="9981">
                        <c:v>2016-06-15 19:19</c:v>
                      </c:pt>
                      <c:pt idx="9982">
                        <c:v>2016-06-15 19:19</c:v>
                      </c:pt>
                      <c:pt idx="9983">
                        <c:v>2016-06-15 19:19</c:v>
                      </c:pt>
                      <c:pt idx="9984">
                        <c:v>2016-06-15 19:19</c:v>
                      </c:pt>
                      <c:pt idx="9985">
                        <c:v>2016-06-15 19:19</c:v>
                      </c:pt>
                      <c:pt idx="9986">
                        <c:v>2016-06-15 19:19</c:v>
                      </c:pt>
                      <c:pt idx="9987">
                        <c:v>2016-06-15 19:19</c:v>
                      </c:pt>
                      <c:pt idx="9988">
                        <c:v>2016-06-15 19:19</c:v>
                      </c:pt>
                      <c:pt idx="9989">
                        <c:v>2016-06-15 19:19</c:v>
                      </c:pt>
                      <c:pt idx="9990">
                        <c:v>2016-06-15 19:19</c:v>
                      </c:pt>
                      <c:pt idx="9991">
                        <c:v>2016-06-15 19:19</c:v>
                      </c:pt>
                      <c:pt idx="9992">
                        <c:v>2016-06-15 19:19</c:v>
                      </c:pt>
                      <c:pt idx="9993">
                        <c:v>2016-06-15 19:19</c:v>
                      </c:pt>
                      <c:pt idx="9994">
                        <c:v>2016-06-15 19:19</c:v>
                      </c:pt>
                      <c:pt idx="9995">
                        <c:v>2016-06-15 19:19</c:v>
                      </c:pt>
                      <c:pt idx="9996">
                        <c:v>2016-06-15 19:19</c:v>
                      </c:pt>
                      <c:pt idx="9997">
                        <c:v>2016-06-15 19:19</c:v>
                      </c:pt>
                      <c:pt idx="9998">
                        <c:v>2016-06-15 19:19</c:v>
                      </c:pt>
                      <c:pt idx="9999">
                        <c:v>2016-06-15 19:19</c:v>
                      </c:pt>
                      <c:pt idx="10000">
                        <c:v>2016-06-15 19:19</c:v>
                      </c:pt>
                      <c:pt idx="10001">
                        <c:v>2016-06-15 19:19</c:v>
                      </c:pt>
                      <c:pt idx="10002">
                        <c:v>2016-06-15 19:19</c:v>
                      </c:pt>
                      <c:pt idx="10003">
                        <c:v>2016-06-15 19:19</c:v>
                      </c:pt>
                      <c:pt idx="10004">
                        <c:v>2016-06-15 19:19</c:v>
                      </c:pt>
                      <c:pt idx="10005">
                        <c:v>2016-06-15 19:20</c:v>
                      </c:pt>
                      <c:pt idx="10006">
                        <c:v>2016-06-15 19:20</c:v>
                      </c:pt>
                      <c:pt idx="10007">
                        <c:v>2016-06-15 19:20</c:v>
                      </c:pt>
                      <c:pt idx="10008">
                        <c:v>2016-06-15 19:20</c:v>
                      </c:pt>
                      <c:pt idx="10009">
                        <c:v>2016-06-15 19:20</c:v>
                      </c:pt>
                      <c:pt idx="10010">
                        <c:v>2016-06-15 19:20</c:v>
                      </c:pt>
                      <c:pt idx="10011">
                        <c:v>2016-06-15 19:20</c:v>
                      </c:pt>
                      <c:pt idx="10012">
                        <c:v>2016-06-15 19:20</c:v>
                      </c:pt>
                      <c:pt idx="10013">
                        <c:v>2016-06-15 19:20</c:v>
                      </c:pt>
                      <c:pt idx="10014">
                        <c:v>2016-06-15 19:20</c:v>
                      </c:pt>
                      <c:pt idx="10015">
                        <c:v>2016-06-15 19:20</c:v>
                      </c:pt>
                      <c:pt idx="10016">
                        <c:v>2016-06-15 19:20</c:v>
                      </c:pt>
                      <c:pt idx="10017">
                        <c:v>2016-06-15 19:20</c:v>
                      </c:pt>
                      <c:pt idx="10018">
                        <c:v>2016-06-15 19:20</c:v>
                      </c:pt>
                      <c:pt idx="10019">
                        <c:v>2016-06-15 19:20</c:v>
                      </c:pt>
                      <c:pt idx="10020">
                        <c:v>2016-06-15 19:20</c:v>
                      </c:pt>
                      <c:pt idx="10021">
                        <c:v>2016-06-15 19:20</c:v>
                      </c:pt>
                      <c:pt idx="10022">
                        <c:v>2016-06-15 19:20</c:v>
                      </c:pt>
                      <c:pt idx="10023">
                        <c:v>2016-06-15 19:20</c:v>
                      </c:pt>
                      <c:pt idx="10024">
                        <c:v>2016-06-15 19:20</c:v>
                      </c:pt>
                      <c:pt idx="10025">
                        <c:v>2016-06-15 19:20</c:v>
                      </c:pt>
                      <c:pt idx="10026">
                        <c:v>2016-06-15 19:20</c:v>
                      </c:pt>
                      <c:pt idx="10027">
                        <c:v>2016-06-15 19:20</c:v>
                      </c:pt>
                      <c:pt idx="10028">
                        <c:v>2016-06-15 19:20</c:v>
                      </c:pt>
                      <c:pt idx="10029">
                        <c:v>2016-06-15 19:20</c:v>
                      </c:pt>
                      <c:pt idx="10030">
                        <c:v>2016-06-15 19:20</c:v>
                      </c:pt>
                      <c:pt idx="10031">
                        <c:v>2016-06-15 19:20</c:v>
                      </c:pt>
                      <c:pt idx="10032">
                        <c:v>2016-06-15 19:20</c:v>
                      </c:pt>
                      <c:pt idx="10033">
                        <c:v>2016-06-15 19:20</c:v>
                      </c:pt>
                      <c:pt idx="10034">
                        <c:v>2016-06-15 19:20</c:v>
                      </c:pt>
                      <c:pt idx="10035">
                        <c:v>2016-06-15 19:20</c:v>
                      </c:pt>
                      <c:pt idx="10036">
                        <c:v>2016-06-15 19:20</c:v>
                      </c:pt>
                      <c:pt idx="10037">
                        <c:v>2016-06-15 19:20</c:v>
                      </c:pt>
                      <c:pt idx="10038">
                        <c:v>2016-06-15 19:20</c:v>
                      </c:pt>
                      <c:pt idx="10039">
                        <c:v>2016-06-15 19:20</c:v>
                      </c:pt>
                      <c:pt idx="10040">
                        <c:v>2016-06-15 19:20</c:v>
                      </c:pt>
                      <c:pt idx="10041">
                        <c:v>2016-06-15 19:20</c:v>
                      </c:pt>
                      <c:pt idx="10042">
                        <c:v>2016-06-15 19:20</c:v>
                      </c:pt>
                      <c:pt idx="10043">
                        <c:v>2016-06-15 19:20</c:v>
                      </c:pt>
                      <c:pt idx="10044">
                        <c:v>2016-06-15 19:20</c:v>
                      </c:pt>
                      <c:pt idx="10045">
                        <c:v>2016-06-15 19:20</c:v>
                      </c:pt>
                      <c:pt idx="10046">
                        <c:v>2016-06-15 19:20</c:v>
                      </c:pt>
                      <c:pt idx="10047">
                        <c:v>2016-06-15 19:20</c:v>
                      </c:pt>
                      <c:pt idx="10048">
                        <c:v>2016-06-15 19:20</c:v>
                      </c:pt>
                      <c:pt idx="10049">
                        <c:v>2016-06-15 19:20</c:v>
                      </c:pt>
                      <c:pt idx="10050">
                        <c:v>2016-06-15 19:20</c:v>
                      </c:pt>
                      <c:pt idx="10051">
                        <c:v>2016-06-15 19:20</c:v>
                      </c:pt>
                      <c:pt idx="10052">
                        <c:v>2016-06-15 19:20</c:v>
                      </c:pt>
                      <c:pt idx="10053">
                        <c:v>2016-06-15 19:20</c:v>
                      </c:pt>
                      <c:pt idx="10054">
                        <c:v>2016-06-15 19:20</c:v>
                      </c:pt>
                      <c:pt idx="10055">
                        <c:v>2016-06-15 19:20</c:v>
                      </c:pt>
                      <c:pt idx="10056">
                        <c:v>2016-06-15 19:20</c:v>
                      </c:pt>
                      <c:pt idx="10057">
                        <c:v>2016-06-15 19:20</c:v>
                      </c:pt>
                      <c:pt idx="10058">
                        <c:v>2016-06-15 19:20</c:v>
                      </c:pt>
                      <c:pt idx="10059">
                        <c:v>2016-06-15 19:20</c:v>
                      </c:pt>
                      <c:pt idx="10060">
                        <c:v>2016-06-15 19:20</c:v>
                      </c:pt>
                      <c:pt idx="10061">
                        <c:v>2016-06-15 19:20</c:v>
                      </c:pt>
                      <c:pt idx="10062">
                        <c:v>2016-06-15 19:20</c:v>
                      </c:pt>
                      <c:pt idx="10063">
                        <c:v>2016-06-15 19:21</c:v>
                      </c:pt>
                      <c:pt idx="10064">
                        <c:v>2016-06-15 19:21</c:v>
                      </c:pt>
                      <c:pt idx="10065">
                        <c:v>2016-06-15 19:21</c:v>
                      </c:pt>
                      <c:pt idx="10066">
                        <c:v>2016-06-15 19:21</c:v>
                      </c:pt>
                      <c:pt idx="10067">
                        <c:v>2016-06-15 19:21</c:v>
                      </c:pt>
                      <c:pt idx="10068">
                        <c:v>2016-06-15 19:21</c:v>
                      </c:pt>
                      <c:pt idx="10069">
                        <c:v>2016-06-15 19:21</c:v>
                      </c:pt>
                      <c:pt idx="10070">
                        <c:v>2016-06-15 19:21</c:v>
                      </c:pt>
                      <c:pt idx="10071">
                        <c:v>2016-06-15 19:21</c:v>
                      </c:pt>
                      <c:pt idx="10072">
                        <c:v>2016-06-15 19:21</c:v>
                      </c:pt>
                      <c:pt idx="10073">
                        <c:v>2016-06-15 19:21</c:v>
                      </c:pt>
                      <c:pt idx="10074">
                        <c:v>2016-06-15 19:21</c:v>
                      </c:pt>
                      <c:pt idx="10075">
                        <c:v>2016-06-15 19:21</c:v>
                      </c:pt>
                      <c:pt idx="10076">
                        <c:v>2016-06-15 19:21</c:v>
                      </c:pt>
                      <c:pt idx="10077">
                        <c:v>2016-06-15 19:21</c:v>
                      </c:pt>
                      <c:pt idx="10078">
                        <c:v>2016-06-15 19:21</c:v>
                      </c:pt>
                      <c:pt idx="10079">
                        <c:v>2016-06-15 19:21</c:v>
                      </c:pt>
                      <c:pt idx="10080">
                        <c:v>2016-06-15 19:21</c:v>
                      </c:pt>
                      <c:pt idx="10081">
                        <c:v>2016-06-15 19:21</c:v>
                      </c:pt>
                      <c:pt idx="10082">
                        <c:v>2016-06-15 19:21</c:v>
                      </c:pt>
                      <c:pt idx="10083">
                        <c:v>2016-06-15 19:21</c:v>
                      </c:pt>
                      <c:pt idx="10084">
                        <c:v>2016-06-15 19:21</c:v>
                      </c:pt>
                      <c:pt idx="10085">
                        <c:v>2016-06-15 19:21</c:v>
                      </c:pt>
                      <c:pt idx="10086">
                        <c:v>2016-06-15 19:21</c:v>
                      </c:pt>
                      <c:pt idx="10087">
                        <c:v>2016-06-15 19:21</c:v>
                      </c:pt>
                      <c:pt idx="10088">
                        <c:v>2016-06-15 19:21</c:v>
                      </c:pt>
                      <c:pt idx="10089">
                        <c:v>2016-06-15 19:21</c:v>
                      </c:pt>
                      <c:pt idx="10090">
                        <c:v>2016-06-15 19:21</c:v>
                      </c:pt>
                      <c:pt idx="10091">
                        <c:v>2016-06-15 19:21</c:v>
                      </c:pt>
                      <c:pt idx="10092">
                        <c:v>2016-06-15 19:21</c:v>
                      </c:pt>
                      <c:pt idx="10093">
                        <c:v>2016-06-15 19:21</c:v>
                      </c:pt>
                      <c:pt idx="10094">
                        <c:v>2016-06-15 19:21</c:v>
                      </c:pt>
                      <c:pt idx="10095">
                        <c:v>2016-06-15 19:21</c:v>
                      </c:pt>
                      <c:pt idx="10096">
                        <c:v>2016-06-15 19:21</c:v>
                      </c:pt>
                      <c:pt idx="10097">
                        <c:v>2016-06-15 19:21</c:v>
                      </c:pt>
                      <c:pt idx="10098">
                        <c:v>2016-06-15 19:21</c:v>
                      </c:pt>
                      <c:pt idx="10099">
                        <c:v>2016-06-15 19:21</c:v>
                      </c:pt>
                      <c:pt idx="10100">
                        <c:v>2016-06-15 19:21</c:v>
                      </c:pt>
                      <c:pt idx="10101">
                        <c:v>2016-06-15 19:21</c:v>
                      </c:pt>
                      <c:pt idx="10102">
                        <c:v>2016-06-15 19:21</c:v>
                      </c:pt>
                      <c:pt idx="10103">
                        <c:v>2016-06-15 19:21</c:v>
                      </c:pt>
                      <c:pt idx="10104">
                        <c:v>2016-06-15 19:21</c:v>
                      </c:pt>
                      <c:pt idx="10105">
                        <c:v>2016-06-15 19:21</c:v>
                      </c:pt>
                      <c:pt idx="10106">
                        <c:v>2016-06-15 19:21</c:v>
                      </c:pt>
                      <c:pt idx="10107">
                        <c:v>2016-06-15 19:21</c:v>
                      </c:pt>
                      <c:pt idx="10108">
                        <c:v>2016-06-15 19:21</c:v>
                      </c:pt>
                      <c:pt idx="10109">
                        <c:v>2016-06-15 19:21</c:v>
                      </c:pt>
                      <c:pt idx="10110">
                        <c:v>2016-06-15 19:21</c:v>
                      </c:pt>
                      <c:pt idx="10111">
                        <c:v>2016-06-15 19:21</c:v>
                      </c:pt>
                      <c:pt idx="10112">
                        <c:v>2016-06-15 19:21</c:v>
                      </c:pt>
                      <c:pt idx="10113">
                        <c:v>2016-06-15 19:21</c:v>
                      </c:pt>
                      <c:pt idx="10114">
                        <c:v>2016-06-15 19:21</c:v>
                      </c:pt>
                      <c:pt idx="10115">
                        <c:v>2016-06-15 19:21</c:v>
                      </c:pt>
                      <c:pt idx="10116">
                        <c:v>2016-06-15 19:21</c:v>
                      </c:pt>
                      <c:pt idx="10117">
                        <c:v>2016-06-15 19:21</c:v>
                      </c:pt>
                      <c:pt idx="10118">
                        <c:v>2016-06-15 19:21</c:v>
                      </c:pt>
                      <c:pt idx="10119">
                        <c:v>2016-06-15 19:22</c:v>
                      </c:pt>
                      <c:pt idx="10120">
                        <c:v>2016-06-15 19:22</c:v>
                      </c:pt>
                      <c:pt idx="10121">
                        <c:v>2016-06-15 19:22</c:v>
                      </c:pt>
                      <c:pt idx="10122">
                        <c:v>2016-06-15 19:22</c:v>
                      </c:pt>
                      <c:pt idx="10123">
                        <c:v>2016-06-15 19:22</c:v>
                      </c:pt>
                      <c:pt idx="10124">
                        <c:v>2016-06-15 19:22</c:v>
                      </c:pt>
                      <c:pt idx="10125">
                        <c:v>2016-06-15 19:22</c:v>
                      </c:pt>
                      <c:pt idx="10126">
                        <c:v>2016-06-15 19:22</c:v>
                      </c:pt>
                      <c:pt idx="10127">
                        <c:v>2016-06-15 19:22</c:v>
                      </c:pt>
                      <c:pt idx="10128">
                        <c:v>2016-06-15 19:22</c:v>
                      </c:pt>
                      <c:pt idx="10129">
                        <c:v>2016-06-15 19:22</c:v>
                      </c:pt>
                      <c:pt idx="10130">
                        <c:v>2016-06-15 19:22</c:v>
                      </c:pt>
                      <c:pt idx="10131">
                        <c:v>2016-06-15 19:22</c:v>
                      </c:pt>
                      <c:pt idx="10132">
                        <c:v>2016-06-15 19:22</c:v>
                      </c:pt>
                      <c:pt idx="10133">
                        <c:v>2016-06-15 19:22</c:v>
                      </c:pt>
                      <c:pt idx="10134">
                        <c:v>2016-06-15 19:22</c:v>
                      </c:pt>
                      <c:pt idx="10135">
                        <c:v>2016-06-15 19:22</c:v>
                      </c:pt>
                      <c:pt idx="10136">
                        <c:v>2016-06-15 19:22</c:v>
                      </c:pt>
                      <c:pt idx="10137">
                        <c:v>2016-06-15 19:22</c:v>
                      </c:pt>
                      <c:pt idx="10138">
                        <c:v>2016-06-15 19:22</c:v>
                      </c:pt>
                      <c:pt idx="10139">
                        <c:v>2016-06-15 19:22</c:v>
                      </c:pt>
                      <c:pt idx="10140">
                        <c:v>2016-06-15 19:22</c:v>
                      </c:pt>
                      <c:pt idx="10141">
                        <c:v>2016-06-15 19:22</c:v>
                      </c:pt>
                      <c:pt idx="10142">
                        <c:v>2016-06-15 19:22</c:v>
                      </c:pt>
                      <c:pt idx="10143">
                        <c:v>2016-06-15 19:22</c:v>
                      </c:pt>
                      <c:pt idx="10144">
                        <c:v>2016-06-15 19:22</c:v>
                      </c:pt>
                      <c:pt idx="10145">
                        <c:v>2016-06-15 19:22</c:v>
                      </c:pt>
                      <c:pt idx="10146">
                        <c:v>2016-06-15 19:22</c:v>
                      </c:pt>
                      <c:pt idx="10147">
                        <c:v>2016-06-15 19:22</c:v>
                      </c:pt>
                      <c:pt idx="10148">
                        <c:v>2016-06-15 19:22</c:v>
                      </c:pt>
                      <c:pt idx="10149">
                        <c:v>2016-06-15 19:22</c:v>
                      </c:pt>
                      <c:pt idx="10150">
                        <c:v>2016-06-15 19:22</c:v>
                      </c:pt>
                      <c:pt idx="10151">
                        <c:v>2016-06-15 19:22</c:v>
                      </c:pt>
                      <c:pt idx="10152">
                        <c:v>2016-06-15 19:22</c:v>
                      </c:pt>
                      <c:pt idx="10153">
                        <c:v>2016-06-15 19:22</c:v>
                      </c:pt>
                      <c:pt idx="10154">
                        <c:v>2016-06-15 19:22</c:v>
                      </c:pt>
                      <c:pt idx="10155">
                        <c:v>2016-06-15 19:22</c:v>
                      </c:pt>
                      <c:pt idx="10156">
                        <c:v>2016-06-15 19:22</c:v>
                      </c:pt>
                      <c:pt idx="10157">
                        <c:v>2016-06-15 19:22</c:v>
                      </c:pt>
                      <c:pt idx="10158">
                        <c:v>2016-06-15 19:22</c:v>
                      </c:pt>
                      <c:pt idx="10159">
                        <c:v>2016-06-15 19:22</c:v>
                      </c:pt>
                      <c:pt idx="10160">
                        <c:v>2016-06-15 19:22</c:v>
                      </c:pt>
                      <c:pt idx="10161">
                        <c:v>2016-06-15 19:22</c:v>
                      </c:pt>
                      <c:pt idx="10162">
                        <c:v>2016-06-15 19:22</c:v>
                      </c:pt>
                      <c:pt idx="10163">
                        <c:v>2016-06-15 19:22</c:v>
                      </c:pt>
                      <c:pt idx="10164">
                        <c:v>2016-06-15 19:22</c:v>
                      </c:pt>
                      <c:pt idx="10165">
                        <c:v>2016-06-15 19:22</c:v>
                      </c:pt>
                      <c:pt idx="10166">
                        <c:v>2016-06-15 19:22</c:v>
                      </c:pt>
                      <c:pt idx="10167">
                        <c:v>2016-06-15 19:22</c:v>
                      </c:pt>
                      <c:pt idx="10168">
                        <c:v>2016-06-15 19:22</c:v>
                      </c:pt>
                      <c:pt idx="10169">
                        <c:v>2016-06-15 19:22</c:v>
                      </c:pt>
                      <c:pt idx="10170">
                        <c:v>2016-06-15 19:22</c:v>
                      </c:pt>
                      <c:pt idx="10171">
                        <c:v>2016-06-15 19:22</c:v>
                      </c:pt>
                      <c:pt idx="10172">
                        <c:v>2016-06-15 19:22</c:v>
                      </c:pt>
                      <c:pt idx="10173">
                        <c:v>2016-06-15 19:22</c:v>
                      </c:pt>
                      <c:pt idx="10174">
                        <c:v>2016-06-15 19:23</c:v>
                      </c:pt>
                      <c:pt idx="10175">
                        <c:v>2016-06-15 19:23</c:v>
                      </c:pt>
                      <c:pt idx="10176">
                        <c:v>2016-06-15 19:23</c:v>
                      </c:pt>
                      <c:pt idx="10177">
                        <c:v>2016-06-15 19:23</c:v>
                      </c:pt>
                      <c:pt idx="10178">
                        <c:v>2016-06-15 19:23</c:v>
                      </c:pt>
                      <c:pt idx="10179">
                        <c:v>2016-06-15 19:23</c:v>
                      </c:pt>
                      <c:pt idx="10180">
                        <c:v>2016-06-15 19:23</c:v>
                      </c:pt>
                      <c:pt idx="10181">
                        <c:v>2016-06-15 19:23</c:v>
                      </c:pt>
                      <c:pt idx="10182">
                        <c:v>2016-06-15 19:23</c:v>
                      </c:pt>
                      <c:pt idx="10183">
                        <c:v>2016-06-15 19:23</c:v>
                      </c:pt>
                      <c:pt idx="10184">
                        <c:v>2016-06-15 19:23</c:v>
                      </c:pt>
                      <c:pt idx="10185">
                        <c:v>2016-06-15 19:23</c:v>
                      </c:pt>
                      <c:pt idx="10186">
                        <c:v>2016-06-15 19:23</c:v>
                      </c:pt>
                      <c:pt idx="10187">
                        <c:v>2016-06-15 19:23</c:v>
                      </c:pt>
                      <c:pt idx="10188">
                        <c:v>2016-06-15 19:23</c:v>
                      </c:pt>
                      <c:pt idx="10189">
                        <c:v>2016-06-15 19:23</c:v>
                      </c:pt>
                      <c:pt idx="10190">
                        <c:v>2016-06-15 19:23</c:v>
                      </c:pt>
                      <c:pt idx="10191">
                        <c:v>2016-06-15 19:23</c:v>
                      </c:pt>
                      <c:pt idx="10192">
                        <c:v>2016-06-15 19:23</c:v>
                      </c:pt>
                      <c:pt idx="10193">
                        <c:v>2016-06-15 19:23</c:v>
                      </c:pt>
                      <c:pt idx="10194">
                        <c:v>2016-06-15 19:23</c:v>
                      </c:pt>
                      <c:pt idx="10195">
                        <c:v>2016-06-15 19:23</c:v>
                      </c:pt>
                      <c:pt idx="10196">
                        <c:v>2016-06-15 19:23</c:v>
                      </c:pt>
                      <c:pt idx="10197">
                        <c:v>2016-06-15 19:23</c:v>
                      </c:pt>
                      <c:pt idx="10198">
                        <c:v>2016-06-15 19:23</c:v>
                      </c:pt>
                      <c:pt idx="10199">
                        <c:v>2016-06-15 19:23</c:v>
                      </c:pt>
                      <c:pt idx="10200">
                        <c:v>2016-06-15 19:23</c:v>
                      </c:pt>
                      <c:pt idx="10201">
                        <c:v>2016-06-15 19:23</c:v>
                      </c:pt>
                      <c:pt idx="10202">
                        <c:v>2016-06-15 19:23</c:v>
                      </c:pt>
                      <c:pt idx="10203">
                        <c:v>2016-06-15 19:23</c:v>
                      </c:pt>
                      <c:pt idx="10204">
                        <c:v>2016-06-15 19:23</c:v>
                      </c:pt>
                      <c:pt idx="10205">
                        <c:v>2016-06-15 19:23</c:v>
                      </c:pt>
                      <c:pt idx="10206">
                        <c:v>2016-06-15 19:23</c:v>
                      </c:pt>
                      <c:pt idx="10207">
                        <c:v>2016-06-15 19:23</c:v>
                      </c:pt>
                      <c:pt idx="10208">
                        <c:v>2016-06-15 19:23</c:v>
                      </c:pt>
                      <c:pt idx="10209">
                        <c:v>2016-06-15 19:23</c:v>
                      </c:pt>
                      <c:pt idx="10210">
                        <c:v>2016-06-15 19:23</c:v>
                      </c:pt>
                      <c:pt idx="10211">
                        <c:v>2016-06-15 19:23</c:v>
                      </c:pt>
                      <c:pt idx="10212">
                        <c:v>2016-06-15 19:23</c:v>
                      </c:pt>
                      <c:pt idx="10213">
                        <c:v>2016-06-15 19:23</c:v>
                      </c:pt>
                      <c:pt idx="10214">
                        <c:v>2016-06-15 19:23</c:v>
                      </c:pt>
                      <c:pt idx="10215">
                        <c:v>2016-06-15 19:23</c:v>
                      </c:pt>
                      <c:pt idx="10216">
                        <c:v>2016-06-15 19:23</c:v>
                      </c:pt>
                      <c:pt idx="10217">
                        <c:v>2016-06-15 19:23</c:v>
                      </c:pt>
                      <c:pt idx="10218">
                        <c:v>2016-06-15 19:23</c:v>
                      </c:pt>
                      <c:pt idx="10219">
                        <c:v>2016-06-15 19:23</c:v>
                      </c:pt>
                      <c:pt idx="10220">
                        <c:v>2016-06-15 19:23</c:v>
                      </c:pt>
                      <c:pt idx="10221">
                        <c:v>2016-06-15 19:23</c:v>
                      </c:pt>
                      <c:pt idx="10222">
                        <c:v>2016-06-15 19:23</c:v>
                      </c:pt>
                      <c:pt idx="10223">
                        <c:v>2016-06-15 19:23</c:v>
                      </c:pt>
                      <c:pt idx="10224">
                        <c:v>2016-06-15 19:23</c:v>
                      </c:pt>
                      <c:pt idx="10225">
                        <c:v>2016-06-15 19:23</c:v>
                      </c:pt>
                      <c:pt idx="10226">
                        <c:v>2016-06-15 19:23</c:v>
                      </c:pt>
                      <c:pt idx="10227">
                        <c:v>2016-06-15 19:23</c:v>
                      </c:pt>
                      <c:pt idx="10228">
                        <c:v>2016-06-15 19:23</c:v>
                      </c:pt>
                      <c:pt idx="10229">
                        <c:v>2016-06-15 19:23</c:v>
                      </c:pt>
                      <c:pt idx="10230">
                        <c:v>2016-06-15 19:23</c:v>
                      </c:pt>
                      <c:pt idx="10231">
                        <c:v>2016-06-15 19:23</c:v>
                      </c:pt>
                      <c:pt idx="10232">
                        <c:v>2016-06-15 19:24</c:v>
                      </c:pt>
                      <c:pt idx="10233">
                        <c:v>2016-06-15 19:24</c:v>
                      </c:pt>
                      <c:pt idx="10234">
                        <c:v>2016-06-15 19:24</c:v>
                      </c:pt>
                      <c:pt idx="10235">
                        <c:v>2016-06-15 19:24</c:v>
                      </c:pt>
                      <c:pt idx="10236">
                        <c:v>2016-06-15 19:24</c:v>
                      </c:pt>
                      <c:pt idx="10237">
                        <c:v>2016-06-15 19:24</c:v>
                      </c:pt>
                      <c:pt idx="10238">
                        <c:v>2016-06-15 19:24</c:v>
                      </c:pt>
                      <c:pt idx="10239">
                        <c:v>2016-06-15 19:24</c:v>
                      </c:pt>
                      <c:pt idx="10240">
                        <c:v>2016-06-15 19:24</c:v>
                      </c:pt>
                      <c:pt idx="10241">
                        <c:v>2016-06-15 19:24</c:v>
                      </c:pt>
                      <c:pt idx="10242">
                        <c:v>2016-06-15 19:24</c:v>
                      </c:pt>
                      <c:pt idx="10243">
                        <c:v>2016-06-15 19:24</c:v>
                      </c:pt>
                      <c:pt idx="10244">
                        <c:v>2016-06-15 19:24</c:v>
                      </c:pt>
                      <c:pt idx="10245">
                        <c:v>2016-06-15 19:24</c:v>
                      </c:pt>
                      <c:pt idx="10246">
                        <c:v>2016-06-15 19:24</c:v>
                      </c:pt>
                      <c:pt idx="10247">
                        <c:v>2016-06-15 19:24</c:v>
                      </c:pt>
                      <c:pt idx="10248">
                        <c:v>2016-06-15 19:24</c:v>
                      </c:pt>
                      <c:pt idx="10249">
                        <c:v>2016-06-15 19:24</c:v>
                      </c:pt>
                      <c:pt idx="10250">
                        <c:v>2016-06-15 19:24</c:v>
                      </c:pt>
                      <c:pt idx="10251">
                        <c:v>2016-06-15 19:24</c:v>
                      </c:pt>
                      <c:pt idx="10252">
                        <c:v>2016-06-15 19:24</c:v>
                      </c:pt>
                      <c:pt idx="10253">
                        <c:v>2016-06-15 19:24</c:v>
                      </c:pt>
                      <c:pt idx="10254">
                        <c:v>2016-06-15 19:24</c:v>
                      </c:pt>
                      <c:pt idx="10255">
                        <c:v>2016-06-15 19:24</c:v>
                      </c:pt>
                      <c:pt idx="10256">
                        <c:v>2016-06-15 19:24</c:v>
                      </c:pt>
                      <c:pt idx="10257">
                        <c:v>2016-06-15 19:24</c:v>
                      </c:pt>
                      <c:pt idx="10258">
                        <c:v>2016-06-15 19:24</c:v>
                      </c:pt>
                      <c:pt idx="10259">
                        <c:v>2016-06-15 19:24</c:v>
                      </c:pt>
                      <c:pt idx="10260">
                        <c:v>2016-06-15 19:24</c:v>
                      </c:pt>
                      <c:pt idx="10261">
                        <c:v>2016-06-15 19:24</c:v>
                      </c:pt>
                      <c:pt idx="10262">
                        <c:v>2016-06-15 19:24</c:v>
                      </c:pt>
                      <c:pt idx="10263">
                        <c:v>2016-06-15 19:24</c:v>
                      </c:pt>
                      <c:pt idx="10264">
                        <c:v>2016-06-15 19:24</c:v>
                      </c:pt>
                      <c:pt idx="10265">
                        <c:v>2016-06-15 19:24</c:v>
                      </c:pt>
                      <c:pt idx="10266">
                        <c:v>2016-06-15 19:24</c:v>
                      </c:pt>
                      <c:pt idx="10267">
                        <c:v>2016-06-15 19:24</c:v>
                      </c:pt>
                      <c:pt idx="10268">
                        <c:v>2016-06-15 19:24</c:v>
                      </c:pt>
                      <c:pt idx="10269">
                        <c:v>2016-06-15 19:24</c:v>
                      </c:pt>
                      <c:pt idx="10270">
                        <c:v>2016-06-15 19:24</c:v>
                      </c:pt>
                      <c:pt idx="10271">
                        <c:v>2016-06-15 19:24</c:v>
                      </c:pt>
                      <c:pt idx="10272">
                        <c:v>2016-06-15 19:24</c:v>
                      </c:pt>
                      <c:pt idx="10273">
                        <c:v>2016-06-15 19:24</c:v>
                      </c:pt>
                      <c:pt idx="10274">
                        <c:v>2016-06-15 19:24</c:v>
                      </c:pt>
                      <c:pt idx="10275">
                        <c:v>2016-06-15 19:24</c:v>
                      </c:pt>
                      <c:pt idx="10276">
                        <c:v>2016-06-15 19:24</c:v>
                      </c:pt>
                      <c:pt idx="10277">
                        <c:v>2016-06-15 19:24</c:v>
                      </c:pt>
                      <c:pt idx="10278">
                        <c:v>2016-06-15 19:24</c:v>
                      </c:pt>
                      <c:pt idx="10279">
                        <c:v>2016-06-15 19:24</c:v>
                      </c:pt>
                      <c:pt idx="10280">
                        <c:v>2016-06-15 19:24</c:v>
                      </c:pt>
                      <c:pt idx="10281">
                        <c:v>2016-06-15 19:24</c:v>
                      </c:pt>
                      <c:pt idx="10282">
                        <c:v>2016-06-15 19:24</c:v>
                      </c:pt>
                      <c:pt idx="10283">
                        <c:v>2016-06-15 19:24</c:v>
                      </c:pt>
                      <c:pt idx="10284">
                        <c:v>2016-06-15 19:24</c:v>
                      </c:pt>
                      <c:pt idx="10285">
                        <c:v>2016-06-15 19:24</c:v>
                      </c:pt>
                      <c:pt idx="10286">
                        <c:v>2016-06-15 19:24</c:v>
                      </c:pt>
                      <c:pt idx="10287">
                        <c:v>2016-06-15 19:24</c:v>
                      </c:pt>
                      <c:pt idx="10288">
                        <c:v>2016-06-15 19:25</c:v>
                      </c:pt>
                      <c:pt idx="10289">
                        <c:v>2016-06-15 19:25</c:v>
                      </c:pt>
                      <c:pt idx="10290">
                        <c:v>2016-06-15 19:25</c:v>
                      </c:pt>
                      <c:pt idx="10291">
                        <c:v>2016-06-15 19:25</c:v>
                      </c:pt>
                      <c:pt idx="10292">
                        <c:v>2016-06-15 19:25</c:v>
                      </c:pt>
                      <c:pt idx="10293">
                        <c:v>2016-06-15 19:25</c:v>
                      </c:pt>
                      <c:pt idx="10294">
                        <c:v>2016-06-15 19:25</c:v>
                      </c:pt>
                      <c:pt idx="10295">
                        <c:v>2016-06-15 19:25</c:v>
                      </c:pt>
                      <c:pt idx="10296">
                        <c:v>2016-06-15 19:25</c:v>
                      </c:pt>
                      <c:pt idx="10297">
                        <c:v>2016-06-15 19:25</c:v>
                      </c:pt>
                      <c:pt idx="10298">
                        <c:v>2016-06-15 19:25</c:v>
                      </c:pt>
                      <c:pt idx="10299">
                        <c:v>2016-06-15 19:25</c:v>
                      </c:pt>
                      <c:pt idx="10300">
                        <c:v>2016-06-15 19:25</c:v>
                      </c:pt>
                      <c:pt idx="10301">
                        <c:v>2016-06-15 19:25</c:v>
                      </c:pt>
                      <c:pt idx="10302">
                        <c:v>2016-06-15 19:25</c:v>
                      </c:pt>
                      <c:pt idx="10303">
                        <c:v>2016-06-15 19:25</c:v>
                      </c:pt>
                      <c:pt idx="10304">
                        <c:v>2016-06-15 19:25</c:v>
                      </c:pt>
                      <c:pt idx="10305">
                        <c:v>2016-06-15 19:25</c:v>
                      </c:pt>
                      <c:pt idx="10306">
                        <c:v>2016-06-15 19:25</c:v>
                      </c:pt>
                      <c:pt idx="10307">
                        <c:v>2016-06-15 19:25</c:v>
                      </c:pt>
                      <c:pt idx="10308">
                        <c:v>2016-06-15 19:25</c:v>
                      </c:pt>
                      <c:pt idx="10309">
                        <c:v>2016-06-15 19:25</c:v>
                      </c:pt>
                      <c:pt idx="10310">
                        <c:v>2016-06-15 19:25</c:v>
                      </c:pt>
                      <c:pt idx="10311">
                        <c:v>2016-06-15 19:25</c:v>
                      </c:pt>
                      <c:pt idx="10312">
                        <c:v>2016-06-15 19:25</c:v>
                      </c:pt>
                      <c:pt idx="10313">
                        <c:v>2016-06-15 19:25</c:v>
                      </c:pt>
                      <c:pt idx="10314">
                        <c:v>2016-06-15 19:25</c:v>
                      </c:pt>
                      <c:pt idx="10315">
                        <c:v>2016-06-15 19:25</c:v>
                      </c:pt>
                      <c:pt idx="10316">
                        <c:v>2016-06-15 19:25</c:v>
                      </c:pt>
                      <c:pt idx="10317">
                        <c:v>2016-06-15 19:25</c:v>
                      </c:pt>
                      <c:pt idx="10318">
                        <c:v>2016-06-15 19:25</c:v>
                      </c:pt>
                      <c:pt idx="10319">
                        <c:v>2016-06-15 19:25</c:v>
                      </c:pt>
                      <c:pt idx="10320">
                        <c:v>2016-06-15 19:25</c:v>
                      </c:pt>
                      <c:pt idx="10321">
                        <c:v>2016-06-15 19:25</c:v>
                      </c:pt>
                      <c:pt idx="10322">
                        <c:v>2016-06-15 19:25</c:v>
                      </c:pt>
                      <c:pt idx="10323">
                        <c:v>2016-06-15 19:25</c:v>
                      </c:pt>
                      <c:pt idx="10324">
                        <c:v>2016-06-15 19:25</c:v>
                      </c:pt>
                      <c:pt idx="10325">
                        <c:v>2016-06-15 19:25</c:v>
                      </c:pt>
                      <c:pt idx="10326">
                        <c:v>2016-06-15 19:25</c:v>
                      </c:pt>
                      <c:pt idx="10327">
                        <c:v>2016-06-15 19:25</c:v>
                      </c:pt>
                      <c:pt idx="10328">
                        <c:v>2016-06-15 19:25</c:v>
                      </c:pt>
                      <c:pt idx="10329">
                        <c:v>2016-06-15 19:25</c:v>
                      </c:pt>
                      <c:pt idx="10330">
                        <c:v>2016-06-15 19:25</c:v>
                      </c:pt>
                      <c:pt idx="10331">
                        <c:v>2016-06-15 19:25</c:v>
                      </c:pt>
                      <c:pt idx="10332">
                        <c:v>2016-06-15 19:25</c:v>
                      </c:pt>
                      <c:pt idx="10333">
                        <c:v>2016-06-15 19:25</c:v>
                      </c:pt>
                      <c:pt idx="10334">
                        <c:v>2016-06-15 19:25</c:v>
                      </c:pt>
                      <c:pt idx="10335">
                        <c:v>2016-06-15 19:25</c:v>
                      </c:pt>
                      <c:pt idx="10336">
                        <c:v>2016-06-15 19:25</c:v>
                      </c:pt>
                      <c:pt idx="10337">
                        <c:v>2016-06-15 19:25</c:v>
                      </c:pt>
                      <c:pt idx="10338">
                        <c:v>2016-06-15 19:25</c:v>
                      </c:pt>
                      <c:pt idx="10339">
                        <c:v>2016-06-15 19:25</c:v>
                      </c:pt>
                      <c:pt idx="10340">
                        <c:v>2016-06-15 19:25</c:v>
                      </c:pt>
                      <c:pt idx="10341">
                        <c:v>2016-06-15 19:25</c:v>
                      </c:pt>
                      <c:pt idx="10342">
                        <c:v>2016-06-15 19:26</c:v>
                      </c:pt>
                      <c:pt idx="10343">
                        <c:v>2016-06-15 19:26</c:v>
                      </c:pt>
                      <c:pt idx="10344">
                        <c:v>2016-06-15 19:26</c:v>
                      </c:pt>
                      <c:pt idx="10345">
                        <c:v>2016-06-15 19:26</c:v>
                      </c:pt>
                      <c:pt idx="10346">
                        <c:v>2016-06-15 19:26</c:v>
                      </c:pt>
                      <c:pt idx="10347">
                        <c:v>2016-06-15 19:26</c:v>
                      </c:pt>
                      <c:pt idx="10348">
                        <c:v>2016-06-15 19:26</c:v>
                      </c:pt>
                      <c:pt idx="10349">
                        <c:v>2016-06-15 19:26</c:v>
                      </c:pt>
                      <c:pt idx="10350">
                        <c:v>2016-06-15 19:26</c:v>
                      </c:pt>
                      <c:pt idx="10351">
                        <c:v>2016-06-15 19:26</c:v>
                      </c:pt>
                      <c:pt idx="10352">
                        <c:v>2016-06-15 19:26</c:v>
                      </c:pt>
                      <c:pt idx="10353">
                        <c:v>2016-06-15 19:26</c:v>
                      </c:pt>
                      <c:pt idx="10354">
                        <c:v>2016-06-15 19:26</c:v>
                      </c:pt>
                      <c:pt idx="10355">
                        <c:v>2016-06-15 19:26</c:v>
                      </c:pt>
                      <c:pt idx="10356">
                        <c:v>2016-06-15 19:26</c:v>
                      </c:pt>
                      <c:pt idx="10357">
                        <c:v>2016-06-15 19:26</c:v>
                      </c:pt>
                      <c:pt idx="10358">
                        <c:v>2016-06-15 19:26</c:v>
                      </c:pt>
                      <c:pt idx="10359">
                        <c:v>2016-06-15 19:26</c:v>
                      </c:pt>
                      <c:pt idx="10360">
                        <c:v>2016-06-15 19:26</c:v>
                      </c:pt>
                      <c:pt idx="10361">
                        <c:v>2016-06-15 19:26</c:v>
                      </c:pt>
                      <c:pt idx="10362">
                        <c:v>2016-06-15 19:26</c:v>
                      </c:pt>
                      <c:pt idx="10363">
                        <c:v>2016-06-15 19:26</c:v>
                      </c:pt>
                      <c:pt idx="10364">
                        <c:v>2016-06-15 19:26</c:v>
                      </c:pt>
                      <c:pt idx="10365">
                        <c:v>2016-06-15 19:26</c:v>
                      </c:pt>
                      <c:pt idx="10366">
                        <c:v>2016-06-15 19:26</c:v>
                      </c:pt>
                      <c:pt idx="10367">
                        <c:v>2016-06-15 19:26</c:v>
                      </c:pt>
                      <c:pt idx="10368">
                        <c:v>2016-06-15 19:26</c:v>
                      </c:pt>
                      <c:pt idx="10369">
                        <c:v>2016-06-15 19:26</c:v>
                      </c:pt>
                      <c:pt idx="10370">
                        <c:v>2016-06-15 19:26</c:v>
                      </c:pt>
                      <c:pt idx="10371">
                        <c:v>2016-06-15 19:26</c:v>
                      </c:pt>
                      <c:pt idx="10372">
                        <c:v>2016-06-15 19:26</c:v>
                      </c:pt>
                      <c:pt idx="10373">
                        <c:v>2016-06-15 19:26</c:v>
                      </c:pt>
                      <c:pt idx="10374">
                        <c:v>2016-06-15 19:26</c:v>
                      </c:pt>
                      <c:pt idx="10375">
                        <c:v>2016-06-15 19:26</c:v>
                      </c:pt>
                      <c:pt idx="10376">
                        <c:v>2016-06-15 19:26</c:v>
                      </c:pt>
                      <c:pt idx="10377">
                        <c:v>2016-06-15 19:26</c:v>
                      </c:pt>
                      <c:pt idx="10378">
                        <c:v>2016-06-15 19:26</c:v>
                      </c:pt>
                      <c:pt idx="10379">
                        <c:v>2016-06-15 19:26</c:v>
                      </c:pt>
                      <c:pt idx="10380">
                        <c:v>2016-06-15 19:26</c:v>
                      </c:pt>
                      <c:pt idx="10381">
                        <c:v>2016-06-15 19:26</c:v>
                      </c:pt>
                      <c:pt idx="10382">
                        <c:v>2016-06-15 19:26</c:v>
                      </c:pt>
                      <c:pt idx="10383">
                        <c:v>2016-06-15 19:26</c:v>
                      </c:pt>
                      <c:pt idx="10384">
                        <c:v>2016-06-15 19:26</c:v>
                      </c:pt>
                      <c:pt idx="10385">
                        <c:v>2016-06-15 19:26</c:v>
                      </c:pt>
                      <c:pt idx="10386">
                        <c:v>2016-06-15 19:26</c:v>
                      </c:pt>
                      <c:pt idx="10387">
                        <c:v>2016-06-15 19:26</c:v>
                      </c:pt>
                      <c:pt idx="10388">
                        <c:v>2016-06-15 19:26</c:v>
                      </c:pt>
                      <c:pt idx="10389">
                        <c:v>2016-06-15 19:26</c:v>
                      </c:pt>
                      <c:pt idx="10390">
                        <c:v>2016-06-15 19:26</c:v>
                      </c:pt>
                      <c:pt idx="10391">
                        <c:v>2016-06-15 19:26</c:v>
                      </c:pt>
                      <c:pt idx="10392">
                        <c:v>2016-06-15 19:26</c:v>
                      </c:pt>
                      <c:pt idx="10393">
                        <c:v>2016-06-15 19:26</c:v>
                      </c:pt>
                      <c:pt idx="10394">
                        <c:v>2016-06-15 19:26</c:v>
                      </c:pt>
                      <c:pt idx="10395">
                        <c:v>2016-06-15 19:26</c:v>
                      </c:pt>
                      <c:pt idx="10396">
                        <c:v>2016-06-15 19:26</c:v>
                      </c:pt>
                      <c:pt idx="10397">
                        <c:v>2016-06-15 19:26</c:v>
                      </c:pt>
                      <c:pt idx="10398">
                        <c:v>2016-06-15 19:27</c:v>
                      </c:pt>
                      <c:pt idx="10399">
                        <c:v>2016-06-15 19:27</c:v>
                      </c:pt>
                      <c:pt idx="10400">
                        <c:v>2016-06-15 19:27</c:v>
                      </c:pt>
                      <c:pt idx="10401">
                        <c:v>2016-06-15 19:27</c:v>
                      </c:pt>
                      <c:pt idx="10402">
                        <c:v>2016-06-15 19:27</c:v>
                      </c:pt>
                      <c:pt idx="10403">
                        <c:v>2016-06-15 19:27</c:v>
                      </c:pt>
                      <c:pt idx="10404">
                        <c:v>2016-06-15 19:27</c:v>
                      </c:pt>
                      <c:pt idx="10405">
                        <c:v>2016-06-15 19:27</c:v>
                      </c:pt>
                      <c:pt idx="10406">
                        <c:v>2016-06-15 19:27</c:v>
                      </c:pt>
                      <c:pt idx="10407">
                        <c:v>2016-06-15 19:27</c:v>
                      </c:pt>
                      <c:pt idx="10408">
                        <c:v>2016-06-15 19:27</c:v>
                      </c:pt>
                      <c:pt idx="10409">
                        <c:v>2016-06-15 19:27</c:v>
                      </c:pt>
                      <c:pt idx="10410">
                        <c:v>2016-06-15 19:27</c:v>
                      </c:pt>
                      <c:pt idx="10411">
                        <c:v>2016-06-15 19:27</c:v>
                      </c:pt>
                      <c:pt idx="10412">
                        <c:v>2016-06-15 19:27</c:v>
                      </c:pt>
                      <c:pt idx="10413">
                        <c:v>2016-06-15 19:27</c:v>
                      </c:pt>
                      <c:pt idx="10414">
                        <c:v>2016-06-15 19:27</c:v>
                      </c:pt>
                      <c:pt idx="10415">
                        <c:v>2016-06-15 19:27</c:v>
                      </c:pt>
                      <c:pt idx="10416">
                        <c:v>2016-06-15 19:27</c:v>
                      </c:pt>
                      <c:pt idx="10417">
                        <c:v>2016-06-15 19:27</c:v>
                      </c:pt>
                      <c:pt idx="10418">
                        <c:v>2016-06-15 19:27</c:v>
                      </c:pt>
                      <c:pt idx="10419">
                        <c:v>2016-06-15 19:27</c:v>
                      </c:pt>
                      <c:pt idx="10420">
                        <c:v>2016-06-15 19:27</c:v>
                      </c:pt>
                      <c:pt idx="10421">
                        <c:v>2016-06-15 19:27</c:v>
                      </c:pt>
                      <c:pt idx="10422">
                        <c:v>2016-06-15 19:27</c:v>
                      </c:pt>
                      <c:pt idx="10423">
                        <c:v>2016-06-15 19:27</c:v>
                      </c:pt>
                      <c:pt idx="10424">
                        <c:v>2016-06-15 19:27</c:v>
                      </c:pt>
                      <c:pt idx="10425">
                        <c:v>2016-06-15 19:27</c:v>
                      </c:pt>
                      <c:pt idx="10426">
                        <c:v>2016-06-15 19:27</c:v>
                      </c:pt>
                      <c:pt idx="10427">
                        <c:v>2016-06-15 19:27</c:v>
                      </c:pt>
                      <c:pt idx="10428">
                        <c:v>2016-06-15 19:27</c:v>
                      </c:pt>
                      <c:pt idx="10429">
                        <c:v>2016-06-15 19:27</c:v>
                      </c:pt>
                      <c:pt idx="10430">
                        <c:v>2016-06-15 19:27</c:v>
                      </c:pt>
                      <c:pt idx="10431">
                        <c:v>2016-06-15 19:27</c:v>
                      </c:pt>
                      <c:pt idx="10432">
                        <c:v>2016-06-15 19:27</c:v>
                      </c:pt>
                      <c:pt idx="10433">
                        <c:v>2016-06-15 19:27</c:v>
                      </c:pt>
                      <c:pt idx="10434">
                        <c:v>2016-06-15 19:27</c:v>
                      </c:pt>
                      <c:pt idx="10435">
                        <c:v>2016-06-15 19:27</c:v>
                      </c:pt>
                      <c:pt idx="10436">
                        <c:v>2016-06-15 19:27</c:v>
                      </c:pt>
                      <c:pt idx="10437">
                        <c:v>2016-06-15 19:27</c:v>
                      </c:pt>
                      <c:pt idx="10438">
                        <c:v>2016-06-15 19:27</c:v>
                      </c:pt>
                      <c:pt idx="10439">
                        <c:v>2016-06-15 19:27</c:v>
                      </c:pt>
                      <c:pt idx="10440">
                        <c:v>2016-06-15 19:27</c:v>
                      </c:pt>
                      <c:pt idx="10441">
                        <c:v>2016-06-15 19:27</c:v>
                      </c:pt>
                      <c:pt idx="10442">
                        <c:v>2016-06-15 19:27</c:v>
                      </c:pt>
                      <c:pt idx="10443">
                        <c:v>2016-06-15 19:27</c:v>
                      </c:pt>
                      <c:pt idx="10444">
                        <c:v>2016-06-15 19:27</c:v>
                      </c:pt>
                      <c:pt idx="10445">
                        <c:v>2016-06-15 19:27</c:v>
                      </c:pt>
                      <c:pt idx="10446">
                        <c:v>2016-06-15 19:27</c:v>
                      </c:pt>
                      <c:pt idx="10447">
                        <c:v>2016-06-15 19:27</c:v>
                      </c:pt>
                      <c:pt idx="10448">
                        <c:v>2016-06-15 19:27</c:v>
                      </c:pt>
                      <c:pt idx="10449">
                        <c:v>2016-06-15 19:27</c:v>
                      </c:pt>
                      <c:pt idx="10450">
                        <c:v>2016-06-15 19:27</c:v>
                      </c:pt>
                      <c:pt idx="10451">
                        <c:v>2016-06-15 19:27</c:v>
                      </c:pt>
                      <c:pt idx="10452">
                        <c:v>2016-06-15 19:27</c:v>
                      </c:pt>
                      <c:pt idx="10453">
                        <c:v>2016-06-15 19:27</c:v>
                      </c:pt>
                      <c:pt idx="10454">
                        <c:v>2016-06-15 19:27</c:v>
                      </c:pt>
                      <c:pt idx="10455">
                        <c:v>2016-06-15 19:27</c:v>
                      </c:pt>
                      <c:pt idx="10456">
                        <c:v>2016-06-15 19:27</c:v>
                      </c:pt>
                      <c:pt idx="10457">
                        <c:v>2016-06-15 19:28</c:v>
                      </c:pt>
                      <c:pt idx="10458">
                        <c:v>2016-06-15 19:28</c:v>
                      </c:pt>
                      <c:pt idx="10459">
                        <c:v>2016-06-15 19:28</c:v>
                      </c:pt>
                      <c:pt idx="10460">
                        <c:v>2016-06-15 19:28</c:v>
                      </c:pt>
                      <c:pt idx="10461">
                        <c:v>2016-06-15 19:28</c:v>
                      </c:pt>
                      <c:pt idx="10462">
                        <c:v>2016-06-15 19:28</c:v>
                      </c:pt>
                      <c:pt idx="10463">
                        <c:v>2016-06-15 19:28</c:v>
                      </c:pt>
                      <c:pt idx="10464">
                        <c:v>2016-06-15 19:28</c:v>
                      </c:pt>
                      <c:pt idx="10465">
                        <c:v>2016-06-15 19:28</c:v>
                      </c:pt>
                      <c:pt idx="10466">
                        <c:v>2016-06-15 19:28</c:v>
                      </c:pt>
                      <c:pt idx="10467">
                        <c:v>2016-06-15 19:28</c:v>
                      </c:pt>
                      <c:pt idx="10468">
                        <c:v>2016-06-15 19:28</c:v>
                      </c:pt>
                      <c:pt idx="10469">
                        <c:v>2016-06-15 19:28</c:v>
                      </c:pt>
                      <c:pt idx="10470">
                        <c:v>2016-06-15 19:28</c:v>
                      </c:pt>
                      <c:pt idx="10471">
                        <c:v>2016-06-15 19:28</c:v>
                      </c:pt>
                      <c:pt idx="10472">
                        <c:v>2016-06-15 19:28</c:v>
                      </c:pt>
                      <c:pt idx="10473">
                        <c:v>2016-06-15 19:28</c:v>
                      </c:pt>
                      <c:pt idx="10474">
                        <c:v>2016-06-15 19:28</c:v>
                      </c:pt>
                      <c:pt idx="10475">
                        <c:v>2016-06-15 19:28</c:v>
                      </c:pt>
                      <c:pt idx="10476">
                        <c:v>2016-06-15 19:28</c:v>
                      </c:pt>
                      <c:pt idx="10477">
                        <c:v>2016-06-15 19:28</c:v>
                      </c:pt>
                      <c:pt idx="10478">
                        <c:v>2016-06-15 19:28</c:v>
                      </c:pt>
                      <c:pt idx="10479">
                        <c:v>2016-06-15 19:28</c:v>
                      </c:pt>
                      <c:pt idx="10480">
                        <c:v>2016-06-15 19:28</c:v>
                      </c:pt>
                      <c:pt idx="10481">
                        <c:v>2016-06-15 19:28</c:v>
                      </c:pt>
                      <c:pt idx="10482">
                        <c:v>2016-06-15 19:28</c:v>
                      </c:pt>
                      <c:pt idx="10483">
                        <c:v>2016-06-15 19:28</c:v>
                      </c:pt>
                      <c:pt idx="10484">
                        <c:v>2016-06-15 19:28</c:v>
                      </c:pt>
                      <c:pt idx="10485">
                        <c:v>2016-06-15 19:28</c:v>
                      </c:pt>
                      <c:pt idx="10486">
                        <c:v>2016-06-15 19:28</c:v>
                      </c:pt>
                      <c:pt idx="10487">
                        <c:v>2016-06-15 19:28</c:v>
                      </c:pt>
                      <c:pt idx="10488">
                        <c:v>2016-06-15 19:28</c:v>
                      </c:pt>
                      <c:pt idx="10489">
                        <c:v>2016-06-15 19:28</c:v>
                      </c:pt>
                      <c:pt idx="10490">
                        <c:v>2016-06-15 19:28</c:v>
                      </c:pt>
                      <c:pt idx="10491">
                        <c:v>2016-06-15 19:28</c:v>
                      </c:pt>
                      <c:pt idx="10492">
                        <c:v>2016-06-15 19:28</c:v>
                      </c:pt>
                      <c:pt idx="10493">
                        <c:v>2016-06-15 19:28</c:v>
                      </c:pt>
                      <c:pt idx="10494">
                        <c:v>2016-06-15 19:28</c:v>
                      </c:pt>
                      <c:pt idx="10495">
                        <c:v>2016-06-15 19:28</c:v>
                      </c:pt>
                      <c:pt idx="10496">
                        <c:v>2016-06-15 19:28</c:v>
                      </c:pt>
                      <c:pt idx="10497">
                        <c:v>2016-06-15 19:28</c:v>
                      </c:pt>
                      <c:pt idx="10498">
                        <c:v>2016-06-15 19:28</c:v>
                      </c:pt>
                      <c:pt idx="10499">
                        <c:v>2016-06-15 19:28</c:v>
                      </c:pt>
                      <c:pt idx="10500">
                        <c:v>2016-06-15 19:28</c:v>
                      </c:pt>
                      <c:pt idx="10501">
                        <c:v>2016-06-15 19:28</c:v>
                      </c:pt>
                      <c:pt idx="10502">
                        <c:v>2016-06-15 19:28</c:v>
                      </c:pt>
                      <c:pt idx="10503">
                        <c:v>2016-06-15 19:28</c:v>
                      </c:pt>
                      <c:pt idx="10504">
                        <c:v>2016-06-15 19:28</c:v>
                      </c:pt>
                      <c:pt idx="10505">
                        <c:v>2016-06-15 19:28</c:v>
                      </c:pt>
                      <c:pt idx="10506">
                        <c:v>2016-06-15 19:28</c:v>
                      </c:pt>
                      <c:pt idx="10507">
                        <c:v>2016-06-15 19:28</c:v>
                      </c:pt>
                      <c:pt idx="10508">
                        <c:v>2016-06-15 19:28</c:v>
                      </c:pt>
                      <c:pt idx="10509">
                        <c:v>2016-06-15 19:28</c:v>
                      </c:pt>
                      <c:pt idx="10510">
                        <c:v>2016-06-15 19:28</c:v>
                      </c:pt>
                      <c:pt idx="10511">
                        <c:v>2016-06-15 19:28</c:v>
                      </c:pt>
                      <c:pt idx="10512">
                        <c:v>2016-06-15 19:28</c:v>
                      </c:pt>
                      <c:pt idx="10513">
                        <c:v>2016-06-15 19:29</c:v>
                      </c:pt>
                      <c:pt idx="10514">
                        <c:v>2016-06-15 19:29</c:v>
                      </c:pt>
                      <c:pt idx="10515">
                        <c:v>2016-06-15 19:29</c:v>
                      </c:pt>
                      <c:pt idx="10516">
                        <c:v>2016-06-15 19:29</c:v>
                      </c:pt>
                      <c:pt idx="10517">
                        <c:v>2016-06-15 19:29</c:v>
                      </c:pt>
                      <c:pt idx="10518">
                        <c:v>2016-06-15 19:29</c:v>
                      </c:pt>
                      <c:pt idx="10519">
                        <c:v>2016-06-15 19:29</c:v>
                      </c:pt>
                      <c:pt idx="10520">
                        <c:v>2016-06-15 19:29</c:v>
                      </c:pt>
                      <c:pt idx="10521">
                        <c:v>2016-06-15 19:29</c:v>
                      </c:pt>
                      <c:pt idx="10522">
                        <c:v>2016-06-15 19:29</c:v>
                      </c:pt>
                      <c:pt idx="10523">
                        <c:v>2016-06-15 19:29</c:v>
                      </c:pt>
                      <c:pt idx="10524">
                        <c:v>2016-06-15 19:29</c:v>
                      </c:pt>
                      <c:pt idx="10525">
                        <c:v>2016-06-15 19:29</c:v>
                      </c:pt>
                      <c:pt idx="10526">
                        <c:v>2016-06-15 19:29</c:v>
                      </c:pt>
                      <c:pt idx="10527">
                        <c:v>2016-06-15 19:29</c:v>
                      </c:pt>
                      <c:pt idx="10528">
                        <c:v>2016-06-15 19:29</c:v>
                      </c:pt>
                      <c:pt idx="10529">
                        <c:v>2016-06-15 19:29</c:v>
                      </c:pt>
                      <c:pt idx="10530">
                        <c:v>2016-06-15 19:29</c:v>
                      </c:pt>
                      <c:pt idx="10531">
                        <c:v>2016-06-15 19:29</c:v>
                      </c:pt>
                      <c:pt idx="10532">
                        <c:v>2016-06-15 19:29</c:v>
                      </c:pt>
                      <c:pt idx="10533">
                        <c:v>2016-06-15 19:29</c:v>
                      </c:pt>
                      <c:pt idx="10534">
                        <c:v>2016-06-15 19:29</c:v>
                      </c:pt>
                      <c:pt idx="10535">
                        <c:v>2016-06-15 19:29</c:v>
                      </c:pt>
                      <c:pt idx="10536">
                        <c:v>2016-06-15 19:29</c:v>
                      </c:pt>
                      <c:pt idx="10537">
                        <c:v>2016-06-15 19:29</c:v>
                      </c:pt>
                      <c:pt idx="10538">
                        <c:v>2016-06-15 19:29</c:v>
                      </c:pt>
                      <c:pt idx="10539">
                        <c:v>2016-06-15 19:29</c:v>
                      </c:pt>
                      <c:pt idx="10540">
                        <c:v>2016-06-15 19:29</c:v>
                      </c:pt>
                      <c:pt idx="10541">
                        <c:v>2016-06-15 19:29</c:v>
                      </c:pt>
                      <c:pt idx="10542">
                        <c:v>2016-06-15 19:29</c:v>
                      </c:pt>
                      <c:pt idx="10543">
                        <c:v>2016-06-15 19:29</c:v>
                      </c:pt>
                      <c:pt idx="10544">
                        <c:v>2016-06-15 19:29</c:v>
                      </c:pt>
                      <c:pt idx="10545">
                        <c:v>2016-06-15 19:29</c:v>
                      </c:pt>
                      <c:pt idx="10546">
                        <c:v>2016-06-15 19:29</c:v>
                      </c:pt>
                      <c:pt idx="10547">
                        <c:v>2016-06-15 19:29</c:v>
                      </c:pt>
                      <c:pt idx="10548">
                        <c:v>2016-06-15 19:29</c:v>
                      </c:pt>
                      <c:pt idx="10549">
                        <c:v>2016-06-15 19:29</c:v>
                      </c:pt>
                      <c:pt idx="10550">
                        <c:v>2016-06-15 19:29</c:v>
                      </c:pt>
                      <c:pt idx="10551">
                        <c:v>2016-06-15 19:29</c:v>
                      </c:pt>
                      <c:pt idx="10552">
                        <c:v>2016-06-15 19:29</c:v>
                      </c:pt>
                      <c:pt idx="10553">
                        <c:v>2016-06-15 19:29</c:v>
                      </c:pt>
                      <c:pt idx="10554">
                        <c:v>2016-06-15 19:29</c:v>
                      </c:pt>
                      <c:pt idx="10555">
                        <c:v>2016-06-15 19:29</c:v>
                      </c:pt>
                      <c:pt idx="10556">
                        <c:v>2016-06-15 19:29</c:v>
                      </c:pt>
                      <c:pt idx="10557">
                        <c:v>2016-06-15 19:29</c:v>
                      </c:pt>
                      <c:pt idx="10558">
                        <c:v>2016-06-15 19:29</c:v>
                      </c:pt>
                      <c:pt idx="10559">
                        <c:v>2016-06-15 19:29</c:v>
                      </c:pt>
                      <c:pt idx="10560">
                        <c:v>2016-06-15 19:29</c:v>
                      </c:pt>
                      <c:pt idx="10561">
                        <c:v>2016-06-15 19:29</c:v>
                      </c:pt>
                      <c:pt idx="10562">
                        <c:v>2016-06-15 19:29</c:v>
                      </c:pt>
                      <c:pt idx="10563">
                        <c:v>2016-06-15 19:29</c:v>
                      </c:pt>
                      <c:pt idx="10564">
                        <c:v>2016-06-15 19:29</c:v>
                      </c:pt>
                      <c:pt idx="10565">
                        <c:v>2016-06-15 19:29</c:v>
                      </c:pt>
                      <c:pt idx="10566">
                        <c:v>2016-06-15 19:29</c:v>
                      </c:pt>
                      <c:pt idx="10567">
                        <c:v>2016-06-15 19:29</c:v>
                      </c:pt>
                      <c:pt idx="10568">
                        <c:v>2016-06-15 19:29</c:v>
                      </c:pt>
                      <c:pt idx="10569">
                        <c:v>2016-06-15 19:29</c:v>
                      </c:pt>
                      <c:pt idx="10570">
                        <c:v>2016-06-15 19:30</c:v>
                      </c:pt>
                      <c:pt idx="10571">
                        <c:v>2016-06-15 19:30</c:v>
                      </c:pt>
                      <c:pt idx="10572">
                        <c:v>2016-06-15 19:30</c:v>
                      </c:pt>
                      <c:pt idx="10573">
                        <c:v>2016-06-15 19:30</c:v>
                      </c:pt>
                      <c:pt idx="10574">
                        <c:v>2016-06-15 19:30</c:v>
                      </c:pt>
                      <c:pt idx="10575">
                        <c:v>2016-06-15 19:30</c:v>
                      </c:pt>
                      <c:pt idx="10576">
                        <c:v>2016-06-15 19:30</c:v>
                      </c:pt>
                      <c:pt idx="10577">
                        <c:v>2016-06-15 19:30</c:v>
                      </c:pt>
                      <c:pt idx="10578">
                        <c:v>2016-06-15 19:30</c:v>
                      </c:pt>
                      <c:pt idx="10579">
                        <c:v>2016-06-15 19:30</c:v>
                      </c:pt>
                      <c:pt idx="10580">
                        <c:v>2016-06-15 19:30</c:v>
                      </c:pt>
                      <c:pt idx="10581">
                        <c:v>2016-06-15 19:30</c:v>
                      </c:pt>
                      <c:pt idx="10582">
                        <c:v>2016-06-15 19:30</c:v>
                      </c:pt>
                      <c:pt idx="10583">
                        <c:v>2016-06-15 19:30</c:v>
                      </c:pt>
                      <c:pt idx="10584">
                        <c:v>2016-06-15 19:30</c:v>
                      </c:pt>
                      <c:pt idx="10585">
                        <c:v>2016-06-15 19:30</c:v>
                      </c:pt>
                      <c:pt idx="10586">
                        <c:v>2016-06-15 19:30</c:v>
                      </c:pt>
                      <c:pt idx="10587">
                        <c:v>2016-06-15 19:30</c:v>
                      </c:pt>
                      <c:pt idx="10588">
                        <c:v>2016-06-15 19:30</c:v>
                      </c:pt>
                      <c:pt idx="10589">
                        <c:v>2016-06-15 19:30</c:v>
                      </c:pt>
                      <c:pt idx="10590">
                        <c:v>2016-06-15 19:30</c:v>
                      </c:pt>
                      <c:pt idx="10591">
                        <c:v>2016-06-15 19:30</c:v>
                      </c:pt>
                      <c:pt idx="10592">
                        <c:v>2016-06-15 19:30</c:v>
                      </c:pt>
                      <c:pt idx="10593">
                        <c:v>2016-06-15 19:30</c:v>
                      </c:pt>
                      <c:pt idx="10594">
                        <c:v>2016-06-15 19:30</c:v>
                      </c:pt>
                      <c:pt idx="10595">
                        <c:v>2016-06-15 19:30</c:v>
                      </c:pt>
                      <c:pt idx="10596">
                        <c:v>2016-06-15 19:30</c:v>
                      </c:pt>
                      <c:pt idx="10597">
                        <c:v>2016-06-15 19:30</c:v>
                      </c:pt>
                      <c:pt idx="10598">
                        <c:v>2016-06-15 19:30</c:v>
                      </c:pt>
                      <c:pt idx="10599">
                        <c:v>2016-06-15 19:30</c:v>
                      </c:pt>
                      <c:pt idx="10600">
                        <c:v>2016-06-15 19:30</c:v>
                      </c:pt>
                      <c:pt idx="10601">
                        <c:v>2016-06-15 19:30</c:v>
                      </c:pt>
                      <c:pt idx="10602">
                        <c:v>2016-06-15 19:30</c:v>
                      </c:pt>
                      <c:pt idx="10603">
                        <c:v>2016-06-15 19:30</c:v>
                      </c:pt>
                      <c:pt idx="10604">
                        <c:v>2016-06-15 19:30</c:v>
                      </c:pt>
                      <c:pt idx="10605">
                        <c:v>2016-06-15 19:30</c:v>
                      </c:pt>
                      <c:pt idx="10606">
                        <c:v>2016-06-15 19:30</c:v>
                      </c:pt>
                      <c:pt idx="10607">
                        <c:v>2016-06-15 19:30</c:v>
                      </c:pt>
                      <c:pt idx="10608">
                        <c:v>2016-06-15 19:30</c:v>
                      </c:pt>
                      <c:pt idx="10609">
                        <c:v>2016-06-15 19:30</c:v>
                      </c:pt>
                      <c:pt idx="10610">
                        <c:v>2016-06-15 19:30</c:v>
                      </c:pt>
                      <c:pt idx="10611">
                        <c:v>2016-06-15 19:30</c:v>
                      </c:pt>
                      <c:pt idx="10612">
                        <c:v>2016-06-15 19:30</c:v>
                      </c:pt>
                      <c:pt idx="10613">
                        <c:v>2016-06-15 19:30</c:v>
                      </c:pt>
                      <c:pt idx="10614">
                        <c:v>2016-06-15 19:30</c:v>
                      </c:pt>
                      <c:pt idx="10615">
                        <c:v>2016-06-15 19:30</c:v>
                      </c:pt>
                      <c:pt idx="10616">
                        <c:v>2016-06-15 19:30</c:v>
                      </c:pt>
                      <c:pt idx="10617">
                        <c:v>2016-06-15 19:30</c:v>
                      </c:pt>
                      <c:pt idx="10618">
                        <c:v>2016-06-15 19:30</c:v>
                      </c:pt>
                      <c:pt idx="10619">
                        <c:v>2016-06-15 19:30</c:v>
                      </c:pt>
                      <c:pt idx="10620">
                        <c:v>2016-06-15 19:30</c:v>
                      </c:pt>
                      <c:pt idx="10621">
                        <c:v>2016-06-15 19:30</c:v>
                      </c:pt>
                      <c:pt idx="10622">
                        <c:v>2016-06-15 19:30</c:v>
                      </c:pt>
                      <c:pt idx="10623">
                        <c:v>2016-06-15 19:30</c:v>
                      </c:pt>
                      <c:pt idx="10624">
                        <c:v>2016-06-15 19:30</c:v>
                      </c:pt>
                      <c:pt idx="10625">
                        <c:v>2016-06-15 19:30</c:v>
                      </c:pt>
                      <c:pt idx="10626">
                        <c:v>2016-06-15 19:30</c:v>
                      </c:pt>
                      <c:pt idx="10627">
                        <c:v>2016-06-15 19:31</c:v>
                      </c:pt>
                      <c:pt idx="10628">
                        <c:v>2016-06-15 19:31</c:v>
                      </c:pt>
                      <c:pt idx="10629">
                        <c:v>2016-06-15 19:31</c:v>
                      </c:pt>
                      <c:pt idx="10630">
                        <c:v>2016-06-15 19:31</c:v>
                      </c:pt>
                      <c:pt idx="10631">
                        <c:v>2016-06-15 19:31</c:v>
                      </c:pt>
                      <c:pt idx="10632">
                        <c:v>2016-06-15 19:31</c:v>
                      </c:pt>
                      <c:pt idx="10633">
                        <c:v>2016-06-15 19:31</c:v>
                      </c:pt>
                      <c:pt idx="10634">
                        <c:v>2016-06-15 19:31</c:v>
                      </c:pt>
                      <c:pt idx="10635">
                        <c:v>2016-06-15 19:31</c:v>
                      </c:pt>
                      <c:pt idx="10636">
                        <c:v>2016-06-15 19:31</c:v>
                      </c:pt>
                      <c:pt idx="10637">
                        <c:v>2016-06-15 19:31</c:v>
                      </c:pt>
                      <c:pt idx="10638">
                        <c:v>2016-06-15 19:31</c:v>
                      </c:pt>
                      <c:pt idx="10639">
                        <c:v>2016-06-15 19:31</c:v>
                      </c:pt>
                      <c:pt idx="10640">
                        <c:v>2016-06-15 19:31</c:v>
                      </c:pt>
                      <c:pt idx="10641">
                        <c:v>2016-06-15 19:31</c:v>
                      </c:pt>
                      <c:pt idx="10642">
                        <c:v>2016-06-15 19:31</c:v>
                      </c:pt>
                      <c:pt idx="10643">
                        <c:v>2016-06-15 19:31</c:v>
                      </c:pt>
                      <c:pt idx="10644">
                        <c:v>2016-06-15 19:31</c:v>
                      </c:pt>
                      <c:pt idx="10645">
                        <c:v>2016-06-15 19:31</c:v>
                      </c:pt>
                      <c:pt idx="10646">
                        <c:v>2016-06-15 19:31</c:v>
                      </c:pt>
                      <c:pt idx="10647">
                        <c:v>2016-06-15 19:31</c:v>
                      </c:pt>
                      <c:pt idx="10648">
                        <c:v>2016-06-15 19:31</c:v>
                      </c:pt>
                      <c:pt idx="10649">
                        <c:v>2016-06-15 19:31</c:v>
                      </c:pt>
                      <c:pt idx="10650">
                        <c:v>2016-06-15 19:31</c:v>
                      </c:pt>
                      <c:pt idx="10651">
                        <c:v>2016-06-15 19:31</c:v>
                      </c:pt>
                      <c:pt idx="10652">
                        <c:v>2016-06-15 19:31</c:v>
                      </c:pt>
                      <c:pt idx="10653">
                        <c:v>2016-06-15 19:31</c:v>
                      </c:pt>
                      <c:pt idx="10654">
                        <c:v>2016-06-15 19:31</c:v>
                      </c:pt>
                      <c:pt idx="10655">
                        <c:v>2016-06-15 19:31</c:v>
                      </c:pt>
                      <c:pt idx="10656">
                        <c:v>2016-06-15 19:31</c:v>
                      </c:pt>
                      <c:pt idx="10657">
                        <c:v>2016-06-15 19:31</c:v>
                      </c:pt>
                      <c:pt idx="10658">
                        <c:v>2016-06-15 19:31</c:v>
                      </c:pt>
                      <c:pt idx="10659">
                        <c:v>2016-06-15 19:31</c:v>
                      </c:pt>
                      <c:pt idx="10660">
                        <c:v>2016-06-15 19:31</c:v>
                      </c:pt>
                      <c:pt idx="10661">
                        <c:v>2016-06-15 19:31</c:v>
                      </c:pt>
                      <c:pt idx="10662">
                        <c:v>2016-06-15 19:31</c:v>
                      </c:pt>
                      <c:pt idx="10663">
                        <c:v>2016-06-15 19:31</c:v>
                      </c:pt>
                      <c:pt idx="10664">
                        <c:v>2016-06-15 19:31</c:v>
                      </c:pt>
                      <c:pt idx="10665">
                        <c:v>2016-06-15 19:31</c:v>
                      </c:pt>
                      <c:pt idx="10666">
                        <c:v>2016-06-15 19:31</c:v>
                      </c:pt>
                      <c:pt idx="10667">
                        <c:v>2016-06-15 19:31</c:v>
                      </c:pt>
                      <c:pt idx="10668">
                        <c:v>2016-06-15 19:31</c:v>
                      </c:pt>
                      <c:pt idx="10669">
                        <c:v>2016-06-15 19:31</c:v>
                      </c:pt>
                      <c:pt idx="10670">
                        <c:v>2016-06-15 19:31</c:v>
                      </c:pt>
                      <c:pt idx="10671">
                        <c:v>2016-06-15 19:31</c:v>
                      </c:pt>
                      <c:pt idx="10672">
                        <c:v>2016-06-15 19:31</c:v>
                      </c:pt>
                      <c:pt idx="10673">
                        <c:v>2016-06-15 19:31</c:v>
                      </c:pt>
                      <c:pt idx="10674">
                        <c:v>2016-06-15 19:31</c:v>
                      </c:pt>
                      <c:pt idx="10675">
                        <c:v>2016-06-15 19:31</c:v>
                      </c:pt>
                      <c:pt idx="10676">
                        <c:v>2016-06-15 19:31</c:v>
                      </c:pt>
                      <c:pt idx="10677">
                        <c:v>2016-06-15 19:31</c:v>
                      </c:pt>
                      <c:pt idx="10678">
                        <c:v>2016-06-15 19:31</c:v>
                      </c:pt>
                      <c:pt idx="10679">
                        <c:v>2016-06-15 19:31</c:v>
                      </c:pt>
                      <c:pt idx="10680">
                        <c:v>2016-06-15 19:31</c:v>
                      </c:pt>
                      <c:pt idx="10681">
                        <c:v>2016-06-15 19:31</c:v>
                      </c:pt>
                      <c:pt idx="10682">
                        <c:v>2016-06-15 19:31</c:v>
                      </c:pt>
                      <c:pt idx="10683">
                        <c:v>2016-06-15 19:31</c:v>
                      </c:pt>
                      <c:pt idx="10684">
                        <c:v>2016-06-15 19:31</c:v>
                      </c:pt>
                      <c:pt idx="10685">
                        <c:v>2016-06-15 19:32</c:v>
                      </c:pt>
                      <c:pt idx="10686">
                        <c:v>2016-06-15 19:32</c:v>
                      </c:pt>
                      <c:pt idx="10687">
                        <c:v>2016-06-15 19:32</c:v>
                      </c:pt>
                      <c:pt idx="10688">
                        <c:v>2016-06-15 19:32</c:v>
                      </c:pt>
                      <c:pt idx="10689">
                        <c:v>2016-06-15 19:32</c:v>
                      </c:pt>
                      <c:pt idx="10690">
                        <c:v>2016-06-15 19:32</c:v>
                      </c:pt>
                      <c:pt idx="10691">
                        <c:v>2016-06-15 19:32</c:v>
                      </c:pt>
                      <c:pt idx="10692">
                        <c:v>2016-06-15 19:32</c:v>
                      </c:pt>
                      <c:pt idx="10693">
                        <c:v>2016-06-15 19:32</c:v>
                      </c:pt>
                      <c:pt idx="10694">
                        <c:v>2016-06-15 19:32</c:v>
                      </c:pt>
                      <c:pt idx="10695">
                        <c:v>2016-06-15 19:32</c:v>
                      </c:pt>
                      <c:pt idx="10696">
                        <c:v>2016-06-15 19:32</c:v>
                      </c:pt>
                      <c:pt idx="10697">
                        <c:v>2016-06-15 19:32</c:v>
                      </c:pt>
                      <c:pt idx="10698">
                        <c:v>2016-06-15 19:32</c:v>
                      </c:pt>
                      <c:pt idx="10699">
                        <c:v>2016-06-15 19:32</c:v>
                      </c:pt>
                      <c:pt idx="10700">
                        <c:v>2016-06-15 19:32</c:v>
                      </c:pt>
                      <c:pt idx="10701">
                        <c:v>2016-06-15 19:32</c:v>
                      </c:pt>
                      <c:pt idx="10702">
                        <c:v>2016-06-15 19:32</c:v>
                      </c:pt>
                      <c:pt idx="10703">
                        <c:v>2016-06-15 19:32</c:v>
                      </c:pt>
                      <c:pt idx="10704">
                        <c:v>2016-06-15 19:32</c:v>
                      </c:pt>
                      <c:pt idx="10705">
                        <c:v>2016-06-15 19:32</c:v>
                      </c:pt>
                      <c:pt idx="10706">
                        <c:v>2016-06-15 19:32</c:v>
                      </c:pt>
                      <c:pt idx="10707">
                        <c:v>2016-06-15 19:32</c:v>
                      </c:pt>
                      <c:pt idx="10708">
                        <c:v>2016-06-15 19:32</c:v>
                      </c:pt>
                      <c:pt idx="10709">
                        <c:v>2016-06-15 19:32</c:v>
                      </c:pt>
                      <c:pt idx="10710">
                        <c:v>2016-06-15 19:32</c:v>
                      </c:pt>
                      <c:pt idx="10711">
                        <c:v>2016-06-15 19:32</c:v>
                      </c:pt>
                      <c:pt idx="10712">
                        <c:v>2016-06-15 19:32</c:v>
                      </c:pt>
                      <c:pt idx="10713">
                        <c:v>2016-06-15 19:32</c:v>
                      </c:pt>
                      <c:pt idx="10714">
                        <c:v>2016-06-15 19:32</c:v>
                      </c:pt>
                      <c:pt idx="10715">
                        <c:v>2016-06-15 19:32</c:v>
                      </c:pt>
                      <c:pt idx="10716">
                        <c:v>2016-06-15 19:32</c:v>
                      </c:pt>
                      <c:pt idx="10717">
                        <c:v>2016-06-15 19:32</c:v>
                      </c:pt>
                      <c:pt idx="10718">
                        <c:v>2016-06-15 19:32</c:v>
                      </c:pt>
                      <c:pt idx="10719">
                        <c:v>2016-06-15 19:32</c:v>
                      </c:pt>
                      <c:pt idx="10720">
                        <c:v>2016-06-15 19:32</c:v>
                      </c:pt>
                      <c:pt idx="10721">
                        <c:v>2016-06-15 19:32</c:v>
                      </c:pt>
                      <c:pt idx="10722">
                        <c:v>2016-06-15 19:32</c:v>
                      </c:pt>
                      <c:pt idx="10723">
                        <c:v>2016-06-15 19:32</c:v>
                      </c:pt>
                      <c:pt idx="10724">
                        <c:v>2016-06-15 19:32</c:v>
                      </c:pt>
                      <c:pt idx="10725">
                        <c:v>2016-06-15 19:32</c:v>
                      </c:pt>
                      <c:pt idx="10726">
                        <c:v>2016-06-15 19:32</c:v>
                      </c:pt>
                      <c:pt idx="10727">
                        <c:v>2016-06-15 19:32</c:v>
                      </c:pt>
                      <c:pt idx="10728">
                        <c:v>2016-06-15 19:32</c:v>
                      </c:pt>
                      <c:pt idx="10729">
                        <c:v>2016-06-15 19:32</c:v>
                      </c:pt>
                      <c:pt idx="10730">
                        <c:v>2016-06-15 19:32</c:v>
                      </c:pt>
                      <c:pt idx="10731">
                        <c:v>2016-06-15 19:32</c:v>
                      </c:pt>
                      <c:pt idx="10732">
                        <c:v>2016-06-15 19:32</c:v>
                      </c:pt>
                      <c:pt idx="10733">
                        <c:v>2016-06-15 19:32</c:v>
                      </c:pt>
                      <c:pt idx="10734">
                        <c:v>2016-06-15 19:32</c:v>
                      </c:pt>
                      <c:pt idx="10735">
                        <c:v>2016-06-15 19:32</c:v>
                      </c:pt>
                      <c:pt idx="10736">
                        <c:v>2016-06-15 19:32</c:v>
                      </c:pt>
                      <c:pt idx="10737">
                        <c:v>2016-06-15 19:32</c:v>
                      </c:pt>
                      <c:pt idx="10738">
                        <c:v>2016-06-15 19:32</c:v>
                      </c:pt>
                      <c:pt idx="10739">
                        <c:v>2016-06-15 19:32</c:v>
                      </c:pt>
                      <c:pt idx="10740">
                        <c:v>2016-06-15 19:32</c:v>
                      </c:pt>
                      <c:pt idx="10741">
                        <c:v>2016-06-15 19:33</c:v>
                      </c:pt>
                      <c:pt idx="10742">
                        <c:v>2016-06-15 19:33</c:v>
                      </c:pt>
                      <c:pt idx="10743">
                        <c:v>2016-06-15 19:33</c:v>
                      </c:pt>
                      <c:pt idx="10744">
                        <c:v>2016-06-15 19:33</c:v>
                      </c:pt>
                      <c:pt idx="10745">
                        <c:v>2016-06-15 19:33</c:v>
                      </c:pt>
                      <c:pt idx="10746">
                        <c:v>2016-06-15 19:33</c:v>
                      </c:pt>
                      <c:pt idx="10747">
                        <c:v>2016-06-15 19:33</c:v>
                      </c:pt>
                      <c:pt idx="10748">
                        <c:v>2016-06-15 19:33</c:v>
                      </c:pt>
                      <c:pt idx="10749">
                        <c:v>2016-06-15 19:33</c:v>
                      </c:pt>
                      <c:pt idx="10750">
                        <c:v>2016-06-15 19:33</c:v>
                      </c:pt>
                      <c:pt idx="10751">
                        <c:v>2016-06-15 19:33</c:v>
                      </c:pt>
                      <c:pt idx="10752">
                        <c:v>2016-06-15 19:33</c:v>
                      </c:pt>
                      <c:pt idx="10753">
                        <c:v>2016-06-15 19:33</c:v>
                      </c:pt>
                      <c:pt idx="10754">
                        <c:v>2016-06-15 19:33</c:v>
                      </c:pt>
                      <c:pt idx="10755">
                        <c:v>2016-06-15 19:33</c:v>
                      </c:pt>
                      <c:pt idx="10756">
                        <c:v>2016-06-15 19:33</c:v>
                      </c:pt>
                      <c:pt idx="10757">
                        <c:v>2016-06-15 19:33</c:v>
                      </c:pt>
                      <c:pt idx="10758">
                        <c:v>2016-06-15 19:33</c:v>
                      </c:pt>
                      <c:pt idx="10759">
                        <c:v>2016-06-15 19:33</c:v>
                      </c:pt>
                      <c:pt idx="10760">
                        <c:v>2016-06-15 19:33</c:v>
                      </c:pt>
                      <c:pt idx="10761">
                        <c:v>2016-06-15 19:33</c:v>
                      </c:pt>
                      <c:pt idx="10762">
                        <c:v>2016-06-15 19:33</c:v>
                      </c:pt>
                      <c:pt idx="10763">
                        <c:v>2016-06-15 19:33</c:v>
                      </c:pt>
                      <c:pt idx="10764">
                        <c:v>2016-06-15 19:33</c:v>
                      </c:pt>
                      <c:pt idx="10765">
                        <c:v>2016-06-15 19:33</c:v>
                      </c:pt>
                      <c:pt idx="10766">
                        <c:v>2016-06-15 19:33</c:v>
                      </c:pt>
                      <c:pt idx="10767">
                        <c:v>2016-06-15 19:33</c:v>
                      </c:pt>
                      <c:pt idx="10768">
                        <c:v>2016-06-15 19:33</c:v>
                      </c:pt>
                      <c:pt idx="10769">
                        <c:v>2016-06-15 19:33</c:v>
                      </c:pt>
                      <c:pt idx="10770">
                        <c:v>2016-06-15 19:33</c:v>
                      </c:pt>
                      <c:pt idx="10771">
                        <c:v>2016-06-15 19:33</c:v>
                      </c:pt>
                      <c:pt idx="10772">
                        <c:v>2016-06-15 19:33</c:v>
                      </c:pt>
                      <c:pt idx="10773">
                        <c:v>2016-06-15 19:33</c:v>
                      </c:pt>
                      <c:pt idx="10774">
                        <c:v>2016-06-15 19:33</c:v>
                      </c:pt>
                      <c:pt idx="10775">
                        <c:v>2016-06-15 19:33</c:v>
                      </c:pt>
                      <c:pt idx="10776">
                        <c:v>2016-06-15 19:33</c:v>
                      </c:pt>
                      <c:pt idx="10777">
                        <c:v>2016-06-15 19:33</c:v>
                      </c:pt>
                      <c:pt idx="10778">
                        <c:v>2016-06-15 19:33</c:v>
                      </c:pt>
                      <c:pt idx="10779">
                        <c:v>2016-06-15 19:33</c:v>
                      </c:pt>
                      <c:pt idx="10780">
                        <c:v>2016-06-15 19:33</c:v>
                      </c:pt>
                      <c:pt idx="10781">
                        <c:v>2016-06-15 19:33</c:v>
                      </c:pt>
                      <c:pt idx="10782">
                        <c:v>2016-06-15 19:33</c:v>
                      </c:pt>
                      <c:pt idx="10783">
                        <c:v>2016-06-15 19:33</c:v>
                      </c:pt>
                      <c:pt idx="10784">
                        <c:v>2016-06-15 19:33</c:v>
                      </c:pt>
                      <c:pt idx="10785">
                        <c:v>2016-06-15 19:33</c:v>
                      </c:pt>
                      <c:pt idx="10786">
                        <c:v>2016-06-15 19:33</c:v>
                      </c:pt>
                      <c:pt idx="10787">
                        <c:v>2016-06-15 19:33</c:v>
                      </c:pt>
                      <c:pt idx="10788">
                        <c:v>2016-06-15 19:33</c:v>
                      </c:pt>
                      <c:pt idx="10789">
                        <c:v>2016-06-15 19:33</c:v>
                      </c:pt>
                      <c:pt idx="10790">
                        <c:v>2016-06-15 19:33</c:v>
                      </c:pt>
                      <c:pt idx="10791">
                        <c:v>2016-06-15 19:33</c:v>
                      </c:pt>
                      <c:pt idx="10792">
                        <c:v>2016-06-15 19:33</c:v>
                      </c:pt>
                      <c:pt idx="10793">
                        <c:v>2016-06-15 19:33</c:v>
                      </c:pt>
                      <c:pt idx="10794">
                        <c:v>2016-06-15 19:33</c:v>
                      </c:pt>
                      <c:pt idx="10795">
                        <c:v>2016-06-15 19:33</c:v>
                      </c:pt>
                      <c:pt idx="10796">
                        <c:v>2016-06-15 19:33</c:v>
                      </c:pt>
                      <c:pt idx="10797">
                        <c:v>2016-06-15 19:33</c:v>
                      </c:pt>
                      <c:pt idx="10798">
                        <c:v>2016-06-15 19:34</c:v>
                      </c:pt>
                      <c:pt idx="10799">
                        <c:v>2016-06-15 19:34</c:v>
                      </c:pt>
                      <c:pt idx="10800">
                        <c:v>2016-06-15 19:34</c:v>
                      </c:pt>
                      <c:pt idx="10801">
                        <c:v>2016-06-15 19:34</c:v>
                      </c:pt>
                      <c:pt idx="10802">
                        <c:v>2016-06-15 19:34</c:v>
                      </c:pt>
                      <c:pt idx="10803">
                        <c:v>2016-06-15 19:34</c:v>
                      </c:pt>
                      <c:pt idx="10804">
                        <c:v>2016-06-15 19:34</c:v>
                      </c:pt>
                      <c:pt idx="10805">
                        <c:v>2016-06-15 19:34</c:v>
                      </c:pt>
                      <c:pt idx="10806">
                        <c:v>2016-06-15 19:34</c:v>
                      </c:pt>
                      <c:pt idx="10807">
                        <c:v>2016-06-15 19:34</c:v>
                      </c:pt>
                      <c:pt idx="10808">
                        <c:v>2016-06-15 19:34</c:v>
                      </c:pt>
                      <c:pt idx="10809">
                        <c:v>2016-06-15 19:34</c:v>
                      </c:pt>
                      <c:pt idx="10810">
                        <c:v>2016-06-15 19:34</c:v>
                      </c:pt>
                      <c:pt idx="10811">
                        <c:v>2016-06-15 19:34</c:v>
                      </c:pt>
                      <c:pt idx="10812">
                        <c:v>2016-06-15 19:34</c:v>
                      </c:pt>
                      <c:pt idx="10813">
                        <c:v>2016-06-15 19:34</c:v>
                      </c:pt>
                      <c:pt idx="10814">
                        <c:v>2016-06-15 19:34</c:v>
                      </c:pt>
                      <c:pt idx="10815">
                        <c:v>2016-06-15 19:34</c:v>
                      </c:pt>
                      <c:pt idx="10816">
                        <c:v>2016-06-15 19:34</c:v>
                      </c:pt>
                      <c:pt idx="10817">
                        <c:v>2016-06-15 19:34</c:v>
                      </c:pt>
                      <c:pt idx="10818">
                        <c:v>2016-06-15 19:34</c:v>
                      </c:pt>
                      <c:pt idx="10819">
                        <c:v>2016-06-15 19:34</c:v>
                      </c:pt>
                      <c:pt idx="10820">
                        <c:v>2016-06-15 19:34</c:v>
                      </c:pt>
                      <c:pt idx="10821">
                        <c:v>2016-06-15 19:34</c:v>
                      </c:pt>
                      <c:pt idx="10822">
                        <c:v>2016-06-15 19:34</c:v>
                      </c:pt>
                      <c:pt idx="10823">
                        <c:v>2016-06-15 19:34</c:v>
                      </c:pt>
                      <c:pt idx="10824">
                        <c:v>2016-06-15 19:34</c:v>
                      </c:pt>
                      <c:pt idx="10825">
                        <c:v>2016-06-15 19:34</c:v>
                      </c:pt>
                      <c:pt idx="10826">
                        <c:v>2016-06-15 19:34</c:v>
                      </c:pt>
                      <c:pt idx="10827">
                        <c:v>2016-06-15 19:34</c:v>
                      </c:pt>
                      <c:pt idx="10828">
                        <c:v>2016-06-15 19:34</c:v>
                      </c:pt>
                      <c:pt idx="10829">
                        <c:v>2016-06-15 19:34</c:v>
                      </c:pt>
                      <c:pt idx="10830">
                        <c:v>2016-06-15 19:34</c:v>
                      </c:pt>
                      <c:pt idx="10831">
                        <c:v>2016-06-15 19:34</c:v>
                      </c:pt>
                      <c:pt idx="10832">
                        <c:v>2016-06-15 19:34</c:v>
                      </c:pt>
                      <c:pt idx="10833">
                        <c:v>2016-06-15 19:34</c:v>
                      </c:pt>
                      <c:pt idx="10834">
                        <c:v>2016-06-15 19:34</c:v>
                      </c:pt>
                      <c:pt idx="10835">
                        <c:v>2016-06-15 19:34</c:v>
                      </c:pt>
                      <c:pt idx="10836">
                        <c:v>2016-06-15 19:34</c:v>
                      </c:pt>
                      <c:pt idx="10837">
                        <c:v>2016-06-15 19:34</c:v>
                      </c:pt>
                      <c:pt idx="10838">
                        <c:v>2016-06-15 19:34</c:v>
                      </c:pt>
                      <c:pt idx="10839">
                        <c:v>2016-06-15 19:34</c:v>
                      </c:pt>
                      <c:pt idx="10840">
                        <c:v>2016-06-15 19:34</c:v>
                      </c:pt>
                      <c:pt idx="10841">
                        <c:v>2016-06-15 19:34</c:v>
                      </c:pt>
                      <c:pt idx="10842">
                        <c:v>2016-06-15 19:34</c:v>
                      </c:pt>
                      <c:pt idx="10843">
                        <c:v>2016-06-15 19:34</c:v>
                      </c:pt>
                      <c:pt idx="10844">
                        <c:v>2016-06-15 19:34</c:v>
                      </c:pt>
                      <c:pt idx="10845">
                        <c:v>2016-06-15 19:34</c:v>
                      </c:pt>
                      <c:pt idx="10846">
                        <c:v>2016-06-15 19:34</c:v>
                      </c:pt>
                      <c:pt idx="10847">
                        <c:v>2016-06-15 19:34</c:v>
                      </c:pt>
                      <c:pt idx="10848">
                        <c:v>2016-06-15 19:34</c:v>
                      </c:pt>
                      <c:pt idx="10849">
                        <c:v>2016-06-15 19:34</c:v>
                      </c:pt>
                      <c:pt idx="10850">
                        <c:v>2016-06-15 19:34</c:v>
                      </c:pt>
                      <c:pt idx="10851">
                        <c:v>2016-06-15 19:34</c:v>
                      </c:pt>
                      <c:pt idx="10852">
                        <c:v>2016-06-15 19:34</c:v>
                      </c:pt>
                      <c:pt idx="10853">
                        <c:v>2016-06-15 19:34</c:v>
                      </c:pt>
                      <c:pt idx="10854">
                        <c:v>2016-06-15 19:34</c:v>
                      </c:pt>
                      <c:pt idx="10855">
                        <c:v>2016-06-15 19:35</c:v>
                      </c:pt>
                      <c:pt idx="10856">
                        <c:v>2016-06-15 19:35</c:v>
                      </c:pt>
                      <c:pt idx="10857">
                        <c:v>2016-06-15 19:35</c:v>
                      </c:pt>
                      <c:pt idx="10858">
                        <c:v>2016-06-15 19:35</c:v>
                      </c:pt>
                      <c:pt idx="10859">
                        <c:v>2016-06-15 19:35</c:v>
                      </c:pt>
                      <c:pt idx="10860">
                        <c:v>2016-06-15 19:35</c:v>
                      </c:pt>
                      <c:pt idx="10861">
                        <c:v>2016-06-15 19:35</c:v>
                      </c:pt>
                      <c:pt idx="10862">
                        <c:v>2016-06-15 19:35</c:v>
                      </c:pt>
                      <c:pt idx="10863">
                        <c:v>2016-06-15 19:35</c:v>
                      </c:pt>
                      <c:pt idx="10864">
                        <c:v>2016-06-15 19:35</c:v>
                      </c:pt>
                      <c:pt idx="10865">
                        <c:v>2016-06-15 19:35</c:v>
                      </c:pt>
                      <c:pt idx="10866">
                        <c:v>2016-06-15 19:35</c:v>
                      </c:pt>
                      <c:pt idx="10867">
                        <c:v>2016-06-15 19:35</c:v>
                      </c:pt>
                      <c:pt idx="10868">
                        <c:v>2016-06-15 19:35</c:v>
                      </c:pt>
                      <c:pt idx="10869">
                        <c:v>2016-06-15 19:35</c:v>
                      </c:pt>
                      <c:pt idx="10870">
                        <c:v>2016-06-15 19:35</c:v>
                      </c:pt>
                      <c:pt idx="10871">
                        <c:v>2016-06-15 19:35</c:v>
                      </c:pt>
                      <c:pt idx="10872">
                        <c:v>2016-06-15 19:35</c:v>
                      </c:pt>
                      <c:pt idx="10873">
                        <c:v>2016-06-15 19:35</c:v>
                      </c:pt>
                      <c:pt idx="10874">
                        <c:v>2016-06-15 19:35</c:v>
                      </c:pt>
                      <c:pt idx="10875">
                        <c:v>2016-06-15 19:35</c:v>
                      </c:pt>
                      <c:pt idx="10876">
                        <c:v>2016-06-15 19:35</c:v>
                      </c:pt>
                      <c:pt idx="10877">
                        <c:v>2016-06-15 19:35</c:v>
                      </c:pt>
                      <c:pt idx="10878">
                        <c:v>2016-06-15 19:35</c:v>
                      </c:pt>
                      <c:pt idx="10879">
                        <c:v>2016-06-15 19:35</c:v>
                      </c:pt>
                      <c:pt idx="10880">
                        <c:v>2016-06-15 19:35</c:v>
                      </c:pt>
                      <c:pt idx="10881">
                        <c:v>2016-06-15 19:35</c:v>
                      </c:pt>
                      <c:pt idx="10882">
                        <c:v>2016-06-15 19:35</c:v>
                      </c:pt>
                      <c:pt idx="10883">
                        <c:v>2016-06-15 19:35</c:v>
                      </c:pt>
                      <c:pt idx="10884">
                        <c:v>2016-06-15 19:35</c:v>
                      </c:pt>
                      <c:pt idx="10885">
                        <c:v>2016-06-15 19:35</c:v>
                      </c:pt>
                      <c:pt idx="10886">
                        <c:v>2016-06-15 19:35</c:v>
                      </c:pt>
                      <c:pt idx="10887">
                        <c:v>2016-06-15 19:35</c:v>
                      </c:pt>
                      <c:pt idx="10888">
                        <c:v>2016-06-15 19:35</c:v>
                      </c:pt>
                      <c:pt idx="10889">
                        <c:v>2016-06-15 19:35</c:v>
                      </c:pt>
                      <c:pt idx="10890">
                        <c:v>2016-06-15 19:35</c:v>
                      </c:pt>
                      <c:pt idx="10891">
                        <c:v>2016-06-15 19:35</c:v>
                      </c:pt>
                      <c:pt idx="10892">
                        <c:v>2016-06-15 19:35</c:v>
                      </c:pt>
                      <c:pt idx="10893">
                        <c:v>2016-06-15 19:35</c:v>
                      </c:pt>
                      <c:pt idx="10894">
                        <c:v>2016-06-15 19:35</c:v>
                      </c:pt>
                      <c:pt idx="10895">
                        <c:v>2016-06-15 19:35</c:v>
                      </c:pt>
                      <c:pt idx="10896">
                        <c:v>2016-06-15 19:35</c:v>
                      </c:pt>
                      <c:pt idx="10897">
                        <c:v>2016-06-15 19:35</c:v>
                      </c:pt>
                      <c:pt idx="10898">
                        <c:v>2016-06-15 19:35</c:v>
                      </c:pt>
                      <c:pt idx="10899">
                        <c:v>2016-06-15 19:35</c:v>
                      </c:pt>
                      <c:pt idx="10900">
                        <c:v>2016-06-15 19:35</c:v>
                      </c:pt>
                      <c:pt idx="10901">
                        <c:v>2016-06-15 19:35</c:v>
                      </c:pt>
                      <c:pt idx="10902">
                        <c:v>2016-06-15 19:35</c:v>
                      </c:pt>
                      <c:pt idx="10903">
                        <c:v>2016-06-15 19:35</c:v>
                      </c:pt>
                      <c:pt idx="10904">
                        <c:v>2016-06-15 19:35</c:v>
                      </c:pt>
                      <c:pt idx="10905">
                        <c:v>2016-06-15 19:35</c:v>
                      </c:pt>
                      <c:pt idx="10906">
                        <c:v>2016-06-15 19:35</c:v>
                      </c:pt>
                      <c:pt idx="10907">
                        <c:v>2016-06-15 19:35</c:v>
                      </c:pt>
                      <c:pt idx="10908">
                        <c:v>2016-06-15 19:35</c:v>
                      </c:pt>
                      <c:pt idx="10909">
                        <c:v>2016-06-15 19:35</c:v>
                      </c:pt>
                      <c:pt idx="10910">
                        <c:v>2016-06-15 19:35</c:v>
                      </c:pt>
                      <c:pt idx="10911">
                        <c:v>2016-06-15 19:35</c:v>
                      </c:pt>
                      <c:pt idx="10912">
                        <c:v>2016-06-15 19:35</c:v>
                      </c:pt>
                      <c:pt idx="10913">
                        <c:v>2016-06-15 19:35</c:v>
                      </c:pt>
                      <c:pt idx="10914">
                        <c:v>2016-06-15 19:35</c:v>
                      </c:pt>
                      <c:pt idx="10915">
                        <c:v>2016-06-15 19:36</c:v>
                      </c:pt>
                      <c:pt idx="10916">
                        <c:v>2016-06-15 19:36</c:v>
                      </c:pt>
                      <c:pt idx="10917">
                        <c:v>2016-06-15 19:36</c:v>
                      </c:pt>
                      <c:pt idx="10918">
                        <c:v>2016-06-15 19:36</c:v>
                      </c:pt>
                      <c:pt idx="10919">
                        <c:v>2016-06-15 19:36</c:v>
                      </c:pt>
                      <c:pt idx="10920">
                        <c:v>2016-06-15 19:36</c:v>
                      </c:pt>
                      <c:pt idx="10921">
                        <c:v>2016-06-15 19:36</c:v>
                      </c:pt>
                      <c:pt idx="10922">
                        <c:v>2016-06-15 19:36</c:v>
                      </c:pt>
                      <c:pt idx="10923">
                        <c:v>2016-06-15 19:36</c:v>
                      </c:pt>
                      <c:pt idx="10924">
                        <c:v>2016-06-15 19:36</c:v>
                      </c:pt>
                      <c:pt idx="10925">
                        <c:v>2016-06-15 19:36</c:v>
                      </c:pt>
                      <c:pt idx="10926">
                        <c:v>2016-06-15 19:36</c:v>
                      </c:pt>
                      <c:pt idx="10927">
                        <c:v>2016-06-15 19:36</c:v>
                      </c:pt>
                      <c:pt idx="10928">
                        <c:v>2016-06-15 19:36</c:v>
                      </c:pt>
                      <c:pt idx="10929">
                        <c:v>2016-06-15 19:36</c:v>
                      </c:pt>
                      <c:pt idx="10930">
                        <c:v>2016-06-15 19:36</c:v>
                      </c:pt>
                      <c:pt idx="10931">
                        <c:v>2016-06-15 19:36</c:v>
                      </c:pt>
                      <c:pt idx="10932">
                        <c:v>2016-06-15 19:36</c:v>
                      </c:pt>
                      <c:pt idx="10933">
                        <c:v>2016-06-15 19:36</c:v>
                      </c:pt>
                      <c:pt idx="10934">
                        <c:v>2016-06-15 19:36</c:v>
                      </c:pt>
                      <c:pt idx="10935">
                        <c:v>2016-06-15 19:36</c:v>
                      </c:pt>
                      <c:pt idx="10936">
                        <c:v>2016-06-15 19:36</c:v>
                      </c:pt>
                      <c:pt idx="10937">
                        <c:v>2016-06-15 19:36</c:v>
                      </c:pt>
                      <c:pt idx="10938">
                        <c:v>2016-06-15 19:36</c:v>
                      </c:pt>
                      <c:pt idx="10939">
                        <c:v>2016-06-15 19:36</c:v>
                      </c:pt>
                      <c:pt idx="10940">
                        <c:v>2016-06-15 19:36</c:v>
                      </c:pt>
                      <c:pt idx="10941">
                        <c:v>2016-06-15 19:36</c:v>
                      </c:pt>
                      <c:pt idx="10942">
                        <c:v>2016-06-15 19:36</c:v>
                      </c:pt>
                      <c:pt idx="10943">
                        <c:v>2016-06-15 19:36</c:v>
                      </c:pt>
                      <c:pt idx="10944">
                        <c:v>2016-06-15 19:36</c:v>
                      </c:pt>
                      <c:pt idx="10945">
                        <c:v>2016-06-15 19:36</c:v>
                      </c:pt>
                      <c:pt idx="10946">
                        <c:v>2016-06-15 19:36</c:v>
                      </c:pt>
                      <c:pt idx="10947">
                        <c:v>2016-06-15 19:36</c:v>
                      </c:pt>
                      <c:pt idx="10948">
                        <c:v>2016-06-15 19:36</c:v>
                      </c:pt>
                      <c:pt idx="10949">
                        <c:v>2016-06-15 19:36</c:v>
                      </c:pt>
                      <c:pt idx="10950">
                        <c:v>2016-06-15 19:36</c:v>
                      </c:pt>
                      <c:pt idx="10951">
                        <c:v>2016-06-15 19:36</c:v>
                      </c:pt>
                      <c:pt idx="10952">
                        <c:v>2016-06-15 19:36</c:v>
                      </c:pt>
                      <c:pt idx="10953">
                        <c:v>2016-06-15 19:36</c:v>
                      </c:pt>
                      <c:pt idx="10954">
                        <c:v>2016-06-15 19:36</c:v>
                      </c:pt>
                      <c:pt idx="10955">
                        <c:v>2016-06-15 19:36</c:v>
                      </c:pt>
                      <c:pt idx="10956">
                        <c:v>2016-06-15 19:36</c:v>
                      </c:pt>
                      <c:pt idx="10957">
                        <c:v>2016-06-15 19:36</c:v>
                      </c:pt>
                      <c:pt idx="10958">
                        <c:v>2016-06-15 19:36</c:v>
                      </c:pt>
                      <c:pt idx="10959">
                        <c:v>2016-06-15 19:36</c:v>
                      </c:pt>
                      <c:pt idx="10960">
                        <c:v>2016-06-15 19:36</c:v>
                      </c:pt>
                      <c:pt idx="10961">
                        <c:v>2016-06-15 19:36</c:v>
                      </c:pt>
                      <c:pt idx="10962">
                        <c:v>2016-06-15 19:36</c:v>
                      </c:pt>
                      <c:pt idx="10963">
                        <c:v>2016-06-15 19:36</c:v>
                      </c:pt>
                      <c:pt idx="10964">
                        <c:v>2016-06-15 19:36</c:v>
                      </c:pt>
                      <c:pt idx="10965">
                        <c:v>2016-06-15 19:36</c:v>
                      </c:pt>
                      <c:pt idx="10966">
                        <c:v>2016-06-15 19:36</c:v>
                      </c:pt>
                      <c:pt idx="10967">
                        <c:v>2016-06-15 19:36</c:v>
                      </c:pt>
                      <c:pt idx="10968">
                        <c:v>2016-06-15 19:36</c:v>
                      </c:pt>
                      <c:pt idx="10969">
                        <c:v>2016-06-15 19:36</c:v>
                      </c:pt>
                      <c:pt idx="10970">
                        <c:v>2016-06-15 19:36</c:v>
                      </c:pt>
                      <c:pt idx="10971">
                        <c:v>2016-06-15 19:36</c:v>
                      </c:pt>
                      <c:pt idx="10972">
                        <c:v>2016-06-15 19:37</c:v>
                      </c:pt>
                      <c:pt idx="10973">
                        <c:v>2016-06-15 19:37</c:v>
                      </c:pt>
                      <c:pt idx="10974">
                        <c:v>2016-06-15 19:37</c:v>
                      </c:pt>
                      <c:pt idx="10975">
                        <c:v>2016-06-15 19:37</c:v>
                      </c:pt>
                      <c:pt idx="10976">
                        <c:v>2016-06-15 19:37</c:v>
                      </c:pt>
                      <c:pt idx="10977">
                        <c:v>2016-06-15 19:37</c:v>
                      </c:pt>
                      <c:pt idx="10978">
                        <c:v>2016-06-15 19:37</c:v>
                      </c:pt>
                      <c:pt idx="10979">
                        <c:v>2016-06-15 19:37</c:v>
                      </c:pt>
                      <c:pt idx="10980">
                        <c:v>2016-06-15 19:37</c:v>
                      </c:pt>
                      <c:pt idx="10981">
                        <c:v>2016-06-15 19:37</c:v>
                      </c:pt>
                      <c:pt idx="10982">
                        <c:v>2016-06-15 19:37</c:v>
                      </c:pt>
                      <c:pt idx="10983">
                        <c:v>2016-06-15 19:37</c:v>
                      </c:pt>
                      <c:pt idx="10984">
                        <c:v>2016-06-15 19:37</c:v>
                      </c:pt>
                      <c:pt idx="10985">
                        <c:v>2016-06-15 19:37</c:v>
                      </c:pt>
                      <c:pt idx="10986">
                        <c:v>2016-06-15 19:37</c:v>
                      </c:pt>
                      <c:pt idx="10987">
                        <c:v>2016-06-15 19:37</c:v>
                      </c:pt>
                      <c:pt idx="10988">
                        <c:v>2016-06-15 19:37</c:v>
                      </c:pt>
                      <c:pt idx="10989">
                        <c:v>2016-06-15 19:37</c:v>
                      </c:pt>
                      <c:pt idx="10990">
                        <c:v>2016-06-15 19:37</c:v>
                      </c:pt>
                      <c:pt idx="10991">
                        <c:v>2016-06-15 19:37</c:v>
                      </c:pt>
                      <c:pt idx="10992">
                        <c:v>2016-06-15 19:37</c:v>
                      </c:pt>
                      <c:pt idx="10993">
                        <c:v>2016-06-15 19:37</c:v>
                      </c:pt>
                      <c:pt idx="10994">
                        <c:v>2016-06-15 19:37</c:v>
                      </c:pt>
                      <c:pt idx="10995">
                        <c:v>2016-06-15 19:37</c:v>
                      </c:pt>
                      <c:pt idx="10996">
                        <c:v>2016-06-15 19:37</c:v>
                      </c:pt>
                      <c:pt idx="10997">
                        <c:v>2016-06-15 19:37</c:v>
                      </c:pt>
                      <c:pt idx="10998">
                        <c:v>2016-06-15 19:37</c:v>
                      </c:pt>
                      <c:pt idx="10999">
                        <c:v>2016-06-15 19:37</c:v>
                      </c:pt>
                      <c:pt idx="11000">
                        <c:v>2016-06-15 19:37</c:v>
                      </c:pt>
                      <c:pt idx="11001">
                        <c:v>2016-06-15 19:37</c:v>
                      </c:pt>
                      <c:pt idx="11002">
                        <c:v>2016-06-15 19:37</c:v>
                      </c:pt>
                      <c:pt idx="11003">
                        <c:v>2016-06-15 19:37</c:v>
                      </c:pt>
                      <c:pt idx="11004">
                        <c:v>2016-06-15 19:37</c:v>
                      </c:pt>
                      <c:pt idx="11005">
                        <c:v>2016-06-15 19:37</c:v>
                      </c:pt>
                      <c:pt idx="11006">
                        <c:v>2016-06-15 19:37</c:v>
                      </c:pt>
                      <c:pt idx="11007">
                        <c:v>2016-06-15 19:37</c:v>
                      </c:pt>
                      <c:pt idx="11008">
                        <c:v>2016-06-15 19:37</c:v>
                      </c:pt>
                      <c:pt idx="11009">
                        <c:v>2016-06-15 19:37</c:v>
                      </c:pt>
                      <c:pt idx="11010">
                        <c:v>2016-06-15 19:37</c:v>
                      </c:pt>
                      <c:pt idx="11011">
                        <c:v>2016-06-15 19:37</c:v>
                      </c:pt>
                      <c:pt idx="11012">
                        <c:v>2016-06-15 19:37</c:v>
                      </c:pt>
                      <c:pt idx="11013">
                        <c:v>2016-06-15 19:37</c:v>
                      </c:pt>
                      <c:pt idx="11014">
                        <c:v>2016-06-15 19:37</c:v>
                      </c:pt>
                      <c:pt idx="11015">
                        <c:v>2016-06-15 19:37</c:v>
                      </c:pt>
                      <c:pt idx="11016">
                        <c:v>2016-06-15 19:37</c:v>
                      </c:pt>
                      <c:pt idx="11017">
                        <c:v>2016-06-15 19:37</c:v>
                      </c:pt>
                      <c:pt idx="11018">
                        <c:v>2016-06-15 19:37</c:v>
                      </c:pt>
                      <c:pt idx="11019">
                        <c:v>2016-06-15 19:37</c:v>
                      </c:pt>
                      <c:pt idx="11020">
                        <c:v>2016-06-15 19:37</c:v>
                      </c:pt>
                      <c:pt idx="11021">
                        <c:v>2016-06-15 19:37</c:v>
                      </c:pt>
                      <c:pt idx="11022">
                        <c:v>2016-06-15 19:37</c:v>
                      </c:pt>
                      <c:pt idx="11023">
                        <c:v>2016-06-15 19:37</c:v>
                      </c:pt>
                      <c:pt idx="11024">
                        <c:v>2016-06-15 19:37</c:v>
                      </c:pt>
                      <c:pt idx="11025">
                        <c:v>2016-06-15 19:37</c:v>
                      </c:pt>
                      <c:pt idx="11026">
                        <c:v>2016-06-15 19:38</c:v>
                      </c:pt>
                      <c:pt idx="11027">
                        <c:v>2016-06-15 19:38</c:v>
                      </c:pt>
                      <c:pt idx="11028">
                        <c:v>2016-06-15 19:38</c:v>
                      </c:pt>
                      <c:pt idx="11029">
                        <c:v>2016-06-15 19:38</c:v>
                      </c:pt>
                      <c:pt idx="11030">
                        <c:v>2016-06-15 19:38</c:v>
                      </c:pt>
                      <c:pt idx="11031">
                        <c:v>2016-06-15 19:38</c:v>
                      </c:pt>
                      <c:pt idx="11032">
                        <c:v>2016-06-15 19:38</c:v>
                      </c:pt>
                      <c:pt idx="11033">
                        <c:v>2016-06-15 19:38</c:v>
                      </c:pt>
                      <c:pt idx="11034">
                        <c:v>2016-06-15 19:38</c:v>
                      </c:pt>
                      <c:pt idx="11035">
                        <c:v>2016-06-15 19:38</c:v>
                      </c:pt>
                      <c:pt idx="11036">
                        <c:v>2016-06-15 19:38</c:v>
                      </c:pt>
                      <c:pt idx="11037">
                        <c:v>2016-06-15 19:38</c:v>
                      </c:pt>
                      <c:pt idx="11038">
                        <c:v>2016-06-15 19:38</c:v>
                      </c:pt>
                      <c:pt idx="11039">
                        <c:v>2016-06-15 19:38</c:v>
                      </c:pt>
                      <c:pt idx="11040">
                        <c:v>2016-06-15 19:38</c:v>
                      </c:pt>
                      <c:pt idx="11041">
                        <c:v>2016-06-15 19:38</c:v>
                      </c:pt>
                      <c:pt idx="11042">
                        <c:v>2016-06-15 19:38</c:v>
                      </c:pt>
                      <c:pt idx="11043">
                        <c:v>2016-06-15 19:38</c:v>
                      </c:pt>
                      <c:pt idx="11044">
                        <c:v>2016-06-15 19:38</c:v>
                      </c:pt>
                      <c:pt idx="11045">
                        <c:v>2016-06-15 19:38</c:v>
                      </c:pt>
                      <c:pt idx="11046">
                        <c:v>2016-06-15 19:38</c:v>
                      </c:pt>
                      <c:pt idx="11047">
                        <c:v>2016-06-15 19:38</c:v>
                      </c:pt>
                      <c:pt idx="11048">
                        <c:v>2016-06-15 19:38</c:v>
                      </c:pt>
                      <c:pt idx="11049">
                        <c:v>2016-06-15 19:38</c:v>
                      </c:pt>
                      <c:pt idx="11050">
                        <c:v>2016-06-15 19:38</c:v>
                      </c:pt>
                      <c:pt idx="11051">
                        <c:v>2016-06-15 19:38</c:v>
                      </c:pt>
                      <c:pt idx="11052">
                        <c:v>2016-06-15 19:38</c:v>
                      </c:pt>
                      <c:pt idx="11053">
                        <c:v>2016-06-15 19:38</c:v>
                      </c:pt>
                      <c:pt idx="11054">
                        <c:v>2016-06-15 19:38</c:v>
                      </c:pt>
                      <c:pt idx="11055">
                        <c:v>2016-06-15 19:38</c:v>
                      </c:pt>
                      <c:pt idx="11056">
                        <c:v>2016-06-15 19:38</c:v>
                      </c:pt>
                      <c:pt idx="11057">
                        <c:v>2016-06-15 19:38</c:v>
                      </c:pt>
                      <c:pt idx="11058">
                        <c:v>2016-06-15 19:38</c:v>
                      </c:pt>
                      <c:pt idx="11059">
                        <c:v>2016-06-15 19:38</c:v>
                      </c:pt>
                      <c:pt idx="11060">
                        <c:v>2016-06-15 19:38</c:v>
                      </c:pt>
                      <c:pt idx="11061">
                        <c:v>2016-06-15 19:38</c:v>
                      </c:pt>
                      <c:pt idx="11062">
                        <c:v>2016-06-15 19:38</c:v>
                      </c:pt>
                      <c:pt idx="11063">
                        <c:v>2016-06-15 19:38</c:v>
                      </c:pt>
                      <c:pt idx="11064">
                        <c:v>2016-06-15 19:38</c:v>
                      </c:pt>
                      <c:pt idx="11065">
                        <c:v>2016-06-15 19:38</c:v>
                      </c:pt>
                      <c:pt idx="11066">
                        <c:v>2016-06-15 19:38</c:v>
                      </c:pt>
                      <c:pt idx="11067">
                        <c:v>2016-06-15 19:38</c:v>
                      </c:pt>
                      <c:pt idx="11068">
                        <c:v>2016-06-15 19:38</c:v>
                      </c:pt>
                      <c:pt idx="11069">
                        <c:v>2016-06-15 19:38</c:v>
                      </c:pt>
                      <c:pt idx="11070">
                        <c:v>2016-06-15 19:38</c:v>
                      </c:pt>
                      <c:pt idx="11071">
                        <c:v>2016-06-15 19:38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usr2_4!$B$2:$B$11072</c15:sqref>
                        </c15:formulaRef>
                      </c:ext>
                    </c:extLst>
                    <c:numCache>
                      <c:formatCode>m/d/yyyy\ h:mm</c:formatCode>
                      <c:ptCount val="11071"/>
                      <c:pt idx="0">
                        <c:v>42536.683761574073</c:v>
                      </c:pt>
                      <c:pt idx="1">
                        <c:v>42536.68377314815</c:v>
                      </c:pt>
                      <c:pt idx="2">
                        <c:v>42536.68378472222</c:v>
                      </c:pt>
                      <c:pt idx="3">
                        <c:v>42536.683796296296</c:v>
                      </c:pt>
                      <c:pt idx="4">
                        <c:v>42536.683807870373</c:v>
                      </c:pt>
                      <c:pt idx="5">
                        <c:v>42536.683819444443</c:v>
                      </c:pt>
                      <c:pt idx="6">
                        <c:v>42536.683831018519</c:v>
                      </c:pt>
                      <c:pt idx="7">
                        <c:v>42536.683842592596</c:v>
                      </c:pt>
                      <c:pt idx="8">
                        <c:v>42536.683854166666</c:v>
                      </c:pt>
                      <c:pt idx="9">
                        <c:v>42536.683865740742</c:v>
                      </c:pt>
                      <c:pt idx="10">
                        <c:v>42536.683877314812</c:v>
                      </c:pt>
                      <c:pt idx="11">
                        <c:v>42536.683888888889</c:v>
                      </c:pt>
                      <c:pt idx="12">
                        <c:v>42536.683900462966</c:v>
                      </c:pt>
                      <c:pt idx="13">
                        <c:v>42536.683912037035</c:v>
                      </c:pt>
                      <c:pt idx="14">
                        <c:v>42536.683923611112</c:v>
                      </c:pt>
                      <c:pt idx="15">
                        <c:v>42536.683935185189</c:v>
                      </c:pt>
                      <c:pt idx="16">
                        <c:v>42536.683946759258</c:v>
                      </c:pt>
                      <c:pt idx="17">
                        <c:v>42536.683958333335</c:v>
                      </c:pt>
                      <c:pt idx="18">
                        <c:v>42536.683969907404</c:v>
                      </c:pt>
                      <c:pt idx="19">
                        <c:v>42536.683981481481</c:v>
                      </c:pt>
                      <c:pt idx="20">
                        <c:v>42536.683993055558</c:v>
                      </c:pt>
                      <c:pt idx="21">
                        <c:v>42536.684004629627</c:v>
                      </c:pt>
                      <c:pt idx="22">
                        <c:v>42536.684016203704</c:v>
                      </c:pt>
                      <c:pt idx="23">
                        <c:v>42536.684027777781</c:v>
                      </c:pt>
                      <c:pt idx="24">
                        <c:v>42536.684039351851</c:v>
                      </c:pt>
                      <c:pt idx="25">
                        <c:v>42536.684050925927</c:v>
                      </c:pt>
                      <c:pt idx="26">
                        <c:v>42536.684062499997</c:v>
                      </c:pt>
                      <c:pt idx="27">
                        <c:v>42536.684074074074</c:v>
                      </c:pt>
                      <c:pt idx="28">
                        <c:v>42536.68408564815</c:v>
                      </c:pt>
                      <c:pt idx="29">
                        <c:v>42536.68409722222</c:v>
                      </c:pt>
                      <c:pt idx="30">
                        <c:v>42536.684108796297</c:v>
                      </c:pt>
                      <c:pt idx="31">
                        <c:v>42536.684120370373</c:v>
                      </c:pt>
                      <c:pt idx="32">
                        <c:v>42536.684131944443</c:v>
                      </c:pt>
                      <c:pt idx="33">
                        <c:v>42536.68414351852</c:v>
                      </c:pt>
                      <c:pt idx="34">
                        <c:v>42536.684155092589</c:v>
                      </c:pt>
                      <c:pt idx="35">
                        <c:v>42536.684166666666</c:v>
                      </c:pt>
                      <c:pt idx="36">
                        <c:v>42536.684178240743</c:v>
                      </c:pt>
                      <c:pt idx="37">
                        <c:v>42536.684189814812</c:v>
                      </c:pt>
                      <c:pt idx="38">
                        <c:v>42536.684201388889</c:v>
                      </c:pt>
                      <c:pt idx="39">
                        <c:v>42536.684212962966</c:v>
                      </c:pt>
                      <c:pt idx="40">
                        <c:v>42536.684224537035</c:v>
                      </c:pt>
                      <c:pt idx="41">
                        <c:v>42536.684236111112</c:v>
                      </c:pt>
                      <c:pt idx="42">
                        <c:v>42536.684247685182</c:v>
                      </c:pt>
                      <c:pt idx="43">
                        <c:v>42536.684259259258</c:v>
                      </c:pt>
                      <c:pt idx="44">
                        <c:v>42536.684270833335</c:v>
                      </c:pt>
                      <c:pt idx="45">
                        <c:v>42536.684282407405</c:v>
                      </c:pt>
                      <c:pt idx="46">
                        <c:v>42536.684293981481</c:v>
                      </c:pt>
                      <c:pt idx="47">
                        <c:v>42536.684305555558</c:v>
                      </c:pt>
                      <c:pt idx="48">
                        <c:v>42536.684317129628</c:v>
                      </c:pt>
                      <c:pt idx="49">
                        <c:v>42536.684328703705</c:v>
                      </c:pt>
                      <c:pt idx="50">
                        <c:v>42536.684340277781</c:v>
                      </c:pt>
                      <c:pt idx="51">
                        <c:v>42536.684351851851</c:v>
                      </c:pt>
                      <c:pt idx="52">
                        <c:v>42536.684363425928</c:v>
                      </c:pt>
                      <c:pt idx="53">
                        <c:v>42536.684374999997</c:v>
                      </c:pt>
                      <c:pt idx="54">
                        <c:v>42536.684398148151</c:v>
                      </c:pt>
                      <c:pt idx="55">
                        <c:v>42536.68440972222</c:v>
                      </c:pt>
                      <c:pt idx="56">
                        <c:v>42536.684432870374</c:v>
                      </c:pt>
                      <c:pt idx="57">
                        <c:v>42536.684444444443</c:v>
                      </c:pt>
                      <c:pt idx="58">
                        <c:v>42536.68445601852</c:v>
                      </c:pt>
                      <c:pt idx="59">
                        <c:v>42536.684467592589</c:v>
                      </c:pt>
                      <c:pt idx="60">
                        <c:v>42536.684479166666</c:v>
                      </c:pt>
                      <c:pt idx="61">
                        <c:v>42536.684490740743</c:v>
                      </c:pt>
                      <c:pt idx="62">
                        <c:v>42536.684502314813</c:v>
                      </c:pt>
                      <c:pt idx="63">
                        <c:v>42536.684513888889</c:v>
                      </c:pt>
                      <c:pt idx="64">
                        <c:v>42536.684525462966</c:v>
                      </c:pt>
                      <c:pt idx="65">
                        <c:v>42536.684537037036</c:v>
                      </c:pt>
                      <c:pt idx="66">
                        <c:v>42536.684548611112</c:v>
                      </c:pt>
                      <c:pt idx="67">
                        <c:v>42536.684560185182</c:v>
                      </c:pt>
                      <c:pt idx="68">
                        <c:v>42536.684571759259</c:v>
                      </c:pt>
                      <c:pt idx="69">
                        <c:v>42536.684583333335</c:v>
                      </c:pt>
                      <c:pt idx="70">
                        <c:v>42536.684594907405</c:v>
                      </c:pt>
                      <c:pt idx="71">
                        <c:v>42536.684606481482</c:v>
                      </c:pt>
                      <c:pt idx="72">
                        <c:v>42536.684618055559</c:v>
                      </c:pt>
                      <c:pt idx="73">
                        <c:v>42536.684629629628</c:v>
                      </c:pt>
                      <c:pt idx="74">
                        <c:v>42536.684641203705</c:v>
                      </c:pt>
                      <c:pt idx="75">
                        <c:v>42536.684652777774</c:v>
                      </c:pt>
                      <c:pt idx="76">
                        <c:v>42536.684664351851</c:v>
                      </c:pt>
                      <c:pt idx="77">
                        <c:v>42536.684675925928</c:v>
                      </c:pt>
                      <c:pt idx="78">
                        <c:v>42536.684687499997</c:v>
                      </c:pt>
                      <c:pt idx="79">
                        <c:v>42536.684699074074</c:v>
                      </c:pt>
                      <c:pt idx="80">
                        <c:v>42536.684710648151</c:v>
                      </c:pt>
                      <c:pt idx="81">
                        <c:v>42536.68472222222</c:v>
                      </c:pt>
                      <c:pt idx="82">
                        <c:v>42536.684733796297</c:v>
                      </c:pt>
                      <c:pt idx="83">
                        <c:v>42536.684745370374</c:v>
                      </c:pt>
                      <c:pt idx="84">
                        <c:v>42536.684756944444</c:v>
                      </c:pt>
                      <c:pt idx="85">
                        <c:v>42536.68476851852</c:v>
                      </c:pt>
                      <c:pt idx="86">
                        <c:v>42536.68478009259</c:v>
                      </c:pt>
                      <c:pt idx="87">
                        <c:v>42536.684791666667</c:v>
                      </c:pt>
                      <c:pt idx="88">
                        <c:v>42536.684803240743</c:v>
                      </c:pt>
                      <c:pt idx="89">
                        <c:v>42536.684814814813</c:v>
                      </c:pt>
                      <c:pt idx="90">
                        <c:v>42536.68482638889</c:v>
                      </c:pt>
                      <c:pt idx="91">
                        <c:v>42536.684837962966</c:v>
                      </c:pt>
                      <c:pt idx="92">
                        <c:v>42536.684849537036</c:v>
                      </c:pt>
                      <c:pt idx="93">
                        <c:v>42536.684861111113</c:v>
                      </c:pt>
                      <c:pt idx="94">
                        <c:v>42536.684872685182</c:v>
                      </c:pt>
                      <c:pt idx="95">
                        <c:v>42536.684884259259</c:v>
                      </c:pt>
                      <c:pt idx="96">
                        <c:v>42536.684895833336</c:v>
                      </c:pt>
                      <c:pt idx="97">
                        <c:v>42536.684907407405</c:v>
                      </c:pt>
                      <c:pt idx="98">
                        <c:v>42536.684918981482</c:v>
                      </c:pt>
                      <c:pt idx="99">
                        <c:v>42536.684930555559</c:v>
                      </c:pt>
                      <c:pt idx="100">
                        <c:v>42536.684942129628</c:v>
                      </c:pt>
                      <c:pt idx="101">
                        <c:v>42536.684953703705</c:v>
                      </c:pt>
                      <c:pt idx="102">
                        <c:v>42536.684965277775</c:v>
                      </c:pt>
                      <c:pt idx="103">
                        <c:v>42536.684976851851</c:v>
                      </c:pt>
                      <c:pt idx="104">
                        <c:v>42536.684988425928</c:v>
                      </c:pt>
                      <c:pt idx="105">
                        <c:v>42536.684999999998</c:v>
                      </c:pt>
                      <c:pt idx="106">
                        <c:v>42536.685011574074</c:v>
                      </c:pt>
                      <c:pt idx="107">
                        <c:v>42536.685023148151</c:v>
                      </c:pt>
                      <c:pt idx="108">
                        <c:v>42536.685034722221</c:v>
                      </c:pt>
                      <c:pt idx="109">
                        <c:v>42536.685046296298</c:v>
                      </c:pt>
                      <c:pt idx="110">
                        <c:v>42536.685057870367</c:v>
                      </c:pt>
                      <c:pt idx="111">
                        <c:v>42536.685069444444</c:v>
                      </c:pt>
                      <c:pt idx="112">
                        <c:v>42536.685081018521</c:v>
                      </c:pt>
                      <c:pt idx="113">
                        <c:v>42536.68509259259</c:v>
                      </c:pt>
                      <c:pt idx="114">
                        <c:v>42536.685104166667</c:v>
                      </c:pt>
                      <c:pt idx="115">
                        <c:v>42536.685115740744</c:v>
                      </c:pt>
                      <c:pt idx="116">
                        <c:v>42536.685127314813</c:v>
                      </c:pt>
                      <c:pt idx="117">
                        <c:v>42536.68513888889</c:v>
                      </c:pt>
                      <c:pt idx="118">
                        <c:v>42536.685150462959</c:v>
                      </c:pt>
                      <c:pt idx="119">
                        <c:v>42536.685162037036</c:v>
                      </c:pt>
                      <c:pt idx="120">
                        <c:v>42536.685173611113</c:v>
                      </c:pt>
                      <c:pt idx="121">
                        <c:v>42536.685185185182</c:v>
                      </c:pt>
                      <c:pt idx="122">
                        <c:v>42536.685196759259</c:v>
                      </c:pt>
                      <c:pt idx="123">
                        <c:v>42536.685208333336</c:v>
                      </c:pt>
                      <c:pt idx="124">
                        <c:v>42536.685219907406</c:v>
                      </c:pt>
                      <c:pt idx="125">
                        <c:v>42536.685231481482</c:v>
                      </c:pt>
                      <c:pt idx="126">
                        <c:v>42536.685243055559</c:v>
                      </c:pt>
                      <c:pt idx="127">
                        <c:v>42536.685254629629</c:v>
                      </c:pt>
                      <c:pt idx="128">
                        <c:v>42536.685266203705</c:v>
                      </c:pt>
                      <c:pt idx="129">
                        <c:v>42536.685277777775</c:v>
                      </c:pt>
                      <c:pt idx="130">
                        <c:v>42536.685289351852</c:v>
                      </c:pt>
                      <c:pt idx="131">
                        <c:v>42536.685312499998</c:v>
                      </c:pt>
                      <c:pt idx="132">
                        <c:v>42536.685324074075</c:v>
                      </c:pt>
                      <c:pt idx="133">
                        <c:v>42536.685335648152</c:v>
                      </c:pt>
                      <c:pt idx="134">
                        <c:v>42536.685347222221</c:v>
                      </c:pt>
                      <c:pt idx="135">
                        <c:v>42536.685358796298</c:v>
                      </c:pt>
                      <c:pt idx="136">
                        <c:v>42536.685370370367</c:v>
                      </c:pt>
                      <c:pt idx="137">
                        <c:v>42536.685381944444</c:v>
                      </c:pt>
                      <c:pt idx="138">
                        <c:v>42536.685393518521</c:v>
                      </c:pt>
                      <c:pt idx="139">
                        <c:v>42536.68540509259</c:v>
                      </c:pt>
                      <c:pt idx="140">
                        <c:v>42536.685416666667</c:v>
                      </c:pt>
                      <c:pt idx="141">
                        <c:v>42536.685428240744</c:v>
                      </c:pt>
                      <c:pt idx="142">
                        <c:v>42536.685439814813</c:v>
                      </c:pt>
                      <c:pt idx="143">
                        <c:v>42536.68545138889</c:v>
                      </c:pt>
                      <c:pt idx="144">
                        <c:v>42536.685474537036</c:v>
                      </c:pt>
                      <c:pt idx="145">
                        <c:v>42536.685486111113</c:v>
                      </c:pt>
                      <c:pt idx="146">
                        <c:v>42536.685497685183</c:v>
                      </c:pt>
                      <c:pt idx="147">
                        <c:v>42536.68550925926</c:v>
                      </c:pt>
                      <c:pt idx="148">
                        <c:v>42536.685520833336</c:v>
                      </c:pt>
                      <c:pt idx="149">
                        <c:v>42536.685543981483</c:v>
                      </c:pt>
                      <c:pt idx="150">
                        <c:v>42536.685555555552</c:v>
                      </c:pt>
                      <c:pt idx="151">
                        <c:v>42536.685567129629</c:v>
                      </c:pt>
                      <c:pt idx="152">
                        <c:v>42536.685578703706</c:v>
                      </c:pt>
                      <c:pt idx="153">
                        <c:v>42536.685590277775</c:v>
                      </c:pt>
                      <c:pt idx="154">
                        <c:v>42536.685601851852</c:v>
                      </c:pt>
                      <c:pt idx="155">
                        <c:v>42536.685613425929</c:v>
                      </c:pt>
                      <c:pt idx="156">
                        <c:v>42536.685624999998</c:v>
                      </c:pt>
                      <c:pt idx="157">
                        <c:v>42536.685636574075</c:v>
                      </c:pt>
                      <c:pt idx="158">
                        <c:v>42536.685648148145</c:v>
                      </c:pt>
                      <c:pt idx="159">
                        <c:v>42536.685659722221</c:v>
                      </c:pt>
                      <c:pt idx="160">
                        <c:v>42536.685671296298</c:v>
                      </c:pt>
                      <c:pt idx="161">
                        <c:v>42536.685682870368</c:v>
                      </c:pt>
                      <c:pt idx="162">
                        <c:v>42536.685694444444</c:v>
                      </c:pt>
                      <c:pt idx="163">
                        <c:v>42536.685706018521</c:v>
                      </c:pt>
                      <c:pt idx="164">
                        <c:v>42536.685717592591</c:v>
                      </c:pt>
                      <c:pt idx="165">
                        <c:v>42536.685729166667</c:v>
                      </c:pt>
                      <c:pt idx="166">
                        <c:v>42536.685740740744</c:v>
                      </c:pt>
                      <c:pt idx="167">
                        <c:v>42536.685752314814</c:v>
                      </c:pt>
                      <c:pt idx="168">
                        <c:v>42536.685763888891</c:v>
                      </c:pt>
                      <c:pt idx="169">
                        <c:v>42536.68577546296</c:v>
                      </c:pt>
                      <c:pt idx="170">
                        <c:v>42536.685787037037</c:v>
                      </c:pt>
                      <c:pt idx="171">
                        <c:v>42536.685798611114</c:v>
                      </c:pt>
                      <c:pt idx="172">
                        <c:v>42536.685810185183</c:v>
                      </c:pt>
                      <c:pt idx="173">
                        <c:v>42536.685833333337</c:v>
                      </c:pt>
                      <c:pt idx="174">
                        <c:v>42536.685844907406</c:v>
                      </c:pt>
                      <c:pt idx="175">
                        <c:v>42536.685856481483</c:v>
                      </c:pt>
                      <c:pt idx="176">
                        <c:v>42536.685868055552</c:v>
                      </c:pt>
                      <c:pt idx="177">
                        <c:v>42536.685879629629</c:v>
                      </c:pt>
                      <c:pt idx="178">
                        <c:v>42536.685891203706</c:v>
                      </c:pt>
                      <c:pt idx="179">
                        <c:v>42536.685902777775</c:v>
                      </c:pt>
                      <c:pt idx="180">
                        <c:v>42536.685925925929</c:v>
                      </c:pt>
                      <c:pt idx="181">
                        <c:v>42536.685937499999</c:v>
                      </c:pt>
                      <c:pt idx="182">
                        <c:v>42536.685949074075</c:v>
                      </c:pt>
                      <c:pt idx="183">
                        <c:v>42536.685960648145</c:v>
                      </c:pt>
                      <c:pt idx="184">
                        <c:v>42536.685972222222</c:v>
                      </c:pt>
                      <c:pt idx="185">
                        <c:v>42536.685983796298</c:v>
                      </c:pt>
                      <c:pt idx="186">
                        <c:v>42536.685995370368</c:v>
                      </c:pt>
                      <c:pt idx="187">
                        <c:v>42536.686006944445</c:v>
                      </c:pt>
                      <c:pt idx="188">
                        <c:v>42536.686018518521</c:v>
                      </c:pt>
                      <c:pt idx="189">
                        <c:v>42536.686030092591</c:v>
                      </c:pt>
                      <c:pt idx="190">
                        <c:v>42536.686041666668</c:v>
                      </c:pt>
                      <c:pt idx="191">
                        <c:v>42536.686053240737</c:v>
                      </c:pt>
                      <c:pt idx="192">
                        <c:v>42536.686064814814</c:v>
                      </c:pt>
                      <c:pt idx="193">
                        <c:v>42536.686076388891</c:v>
                      </c:pt>
                      <c:pt idx="194">
                        <c:v>42536.68608796296</c:v>
                      </c:pt>
                      <c:pt idx="195">
                        <c:v>42536.686099537037</c:v>
                      </c:pt>
                      <c:pt idx="196">
                        <c:v>42536.686111111114</c:v>
                      </c:pt>
                      <c:pt idx="197">
                        <c:v>42536.686122685183</c:v>
                      </c:pt>
                      <c:pt idx="198">
                        <c:v>42536.68613425926</c:v>
                      </c:pt>
                      <c:pt idx="199">
                        <c:v>42536.686145833337</c:v>
                      </c:pt>
                      <c:pt idx="200">
                        <c:v>42536.686157407406</c:v>
                      </c:pt>
                      <c:pt idx="201">
                        <c:v>42536.686168981483</c:v>
                      </c:pt>
                      <c:pt idx="202">
                        <c:v>42536.686180555553</c:v>
                      </c:pt>
                      <c:pt idx="203">
                        <c:v>42536.686192129629</c:v>
                      </c:pt>
                      <c:pt idx="204">
                        <c:v>42536.686215277776</c:v>
                      </c:pt>
                      <c:pt idx="205">
                        <c:v>42536.686226851853</c:v>
                      </c:pt>
                      <c:pt idx="206">
                        <c:v>42536.686238425929</c:v>
                      </c:pt>
                      <c:pt idx="207">
                        <c:v>42536.686249999999</c:v>
                      </c:pt>
                      <c:pt idx="208">
                        <c:v>42536.686261574076</c:v>
                      </c:pt>
                      <c:pt idx="209">
                        <c:v>42536.686273148145</c:v>
                      </c:pt>
                      <c:pt idx="210">
                        <c:v>42536.686284722222</c:v>
                      </c:pt>
                      <c:pt idx="211">
                        <c:v>42536.686296296299</c:v>
                      </c:pt>
                      <c:pt idx="212">
                        <c:v>42536.686307870368</c:v>
                      </c:pt>
                      <c:pt idx="213">
                        <c:v>42536.686319444445</c:v>
                      </c:pt>
                      <c:pt idx="214">
                        <c:v>42536.686331018522</c:v>
                      </c:pt>
                      <c:pt idx="215">
                        <c:v>42536.686342592591</c:v>
                      </c:pt>
                      <c:pt idx="216">
                        <c:v>42536.686354166668</c:v>
                      </c:pt>
                      <c:pt idx="217">
                        <c:v>42536.686365740738</c:v>
                      </c:pt>
                      <c:pt idx="218">
                        <c:v>42536.686377314814</c:v>
                      </c:pt>
                      <c:pt idx="219">
                        <c:v>42536.686388888891</c:v>
                      </c:pt>
                      <c:pt idx="220">
                        <c:v>42536.686400462961</c:v>
                      </c:pt>
                      <c:pt idx="221">
                        <c:v>42536.686412037037</c:v>
                      </c:pt>
                      <c:pt idx="222">
                        <c:v>42536.686423611114</c:v>
                      </c:pt>
                      <c:pt idx="223">
                        <c:v>42536.686435185184</c:v>
                      </c:pt>
                      <c:pt idx="224">
                        <c:v>42536.68644675926</c:v>
                      </c:pt>
                      <c:pt idx="225">
                        <c:v>42536.68645833333</c:v>
                      </c:pt>
                      <c:pt idx="226">
                        <c:v>42536.686469907407</c:v>
                      </c:pt>
                      <c:pt idx="227">
                        <c:v>42536.686481481483</c:v>
                      </c:pt>
                      <c:pt idx="228">
                        <c:v>42536.686493055553</c:v>
                      </c:pt>
                      <c:pt idx="229">
                        <c:v>42536.68650462963</c:v>
                      </c:pt>
                      <c:pt idx="230">
                        <c:v>42536.686516203707</c:v>
                      </c:pt>
                      <c:pt idx="231">
                        <c:v>42536.686527777776</c:v>
                      </c:pt>
                      <c:pt idx="232">
                        <c:v>42536.686539351853</c:v>
                      </c:pt>
                      <c:pt idx="233">
                        <c:v>42536.686550925922</c:v>
                      </c:pt>
                      <c:pt idx="234">
                        <c:v>42536.686562499999</c:v>
                      </c:pt>
                      <c:pt idx="235">
                        <c:v>42536.686574074076</c:v>
                      </c:pt>
                      <c:pt idx="236">
                        <c:v>42536.686585648145</c:v>
                      </c:pt>
                      <c:pt idx="237">
                        <c:v>42536.686597222222</c:v>
                      </c:pt>
                      <c:pt idx="238">
                        <c:v>42536.686608796299</c:v>
                      </c:pt>
                      <c:pt idx="239">
                        <c:v>42536.686620370368</c:v>
                      </c:pt>
                      <c:pt idx="240">
                        <c:v>42536.686631944445</c:v>
                      </c:pt>
                      <c:pt idx="241">
                        <c:v>42536.686643518522</c:v>
                      </c:pt>
                      <c:pt idx="242">
                        <c:v>42536.686655092592</c:v>
                      </c:pt>
                      <c:pt idx="243">
                        <c:v>42536.686666666668</c:v>
                      </c:pt>
                      <c:pt idx="244">
                        <c:v>42536.686678240738</c:v>
                      </c:pt>
                      <c:pt idx="245">
                        <c:v>42536.686689814815</c:v>
                      </c:pt>
                      <c:pt idx="246">
                        <c:v>42536.686701388891</c:v>
                      </c:pt>
                      <c:pt idx="247">
                        <c:v>42536.686712962961</c:v>
                      </c:pt>
                      <c:pt idx="248">
                        <c:v>42536.686724537038</c:v>
                      </c:pt>
                      <c:pt idx="249">
                        <c:v>42536.686736111114</c:v>
                      </c:pt>
                      <c:pt idx="250">
                        <c:v>42536.686747685184</c:v>
                      </c:pt>
                      <c:pt idx="251">
                        <c:v>42536.686759259261</c:v>
                      </c:pt>
                      <c:pt idx="252">
                        <c:v>42536.68677083333</c:v>
                      </c:pt>
                      <c:pt idx="253">
                        <c:v>42536.686782407407</c:v>
                      </c:pt>
                      <c:pt idx="254">
                        <c:v>42536.686793981484</c:v>
                      </c:pt>
                      <c:pt idx="255">
                        <c:v>42536.686805555553</c:v>
                      </c:pt>
                      <c:pt idx="256">
                        <c:v>42536.68681712963</c:v>
                      </c:pt>
                      <c:pt idx="257">
                        <c:v>42536.686840277776</c:v>
                      </c:pt>
                      <c:pt idx="258">
                        <c:v>42536.686851851853</c:v>
                      </c:pt>
                      <c:pt idx="259">
                        <c:v>42536.686863425923</c:v>
                      </c:pt>
                      <c:pt idx="260">
                        <c:v>42536.686874999999</c:v>
                      </c:pt>
                      <c:pt idx="261">
                        <c:v>42536.686886574076</c:v>
                      </c:pt>
                      <c:pt idx="262">
                        <c:v>42536.686898148146</c:v>
                      </c:pt>
                      <c:pt idx="263">
                        <c:v>42536.686909722222</c:v>
                      </c:pt>
                      <c:pt idx="264">
                        <c:v>42536.686921296299</c:v>
                      </c:pt>
                      <c:pt idx="265">
                        <c:v>42536.686944444446</c:v>
                      </c:pt>
                      <c:pt idx="266">
                        <c:v>42536.686956018515</c:v>
                      </c:pt>
                      <c:pt idx="267">
                        <c:v>42536.686979166669</c:v>
                      </c:pt>
                      <c:pt idx="268">
                        <c:v>42536.686990740738</c:v>
                      </c:pt>
                      <c:pt idx="269">
                        <c:v>42536.687002314815</c:v>
                      </c:pt>
                      <c:pt idx="270">
                        <c:v>42536.687013888892</c:v>
                      </c:pt>
                      <c:pt idx="271">
                        <c:v>42536.687025462961</c:v>
                      </c:pt>
                      <c:pt idx="272">
                        <c:v>42536.687037037038</c:v>
                      </c:pt>
                      <c:pt idx="273">
                        <c:v>42536.687048611115</c:v>
                      </c:pt>
                      <c:pt idx="274">
                        <c:v>42536.687060185184</c:v>
                      </c:pt>
                      <c:pt idx="275">
                        <c:v>42536.687071759261</c:v>
                      </c:pt>
                      <c:pt idx="276">
                        <c:v>42536.687083333331</c:v>
                      </c:pt>
                      <c:pt idx="277">
                        <c:v>42536.687094907407</c:v>
                      </c:pt>
                      <c:pt idx="278">
                        <c:v>42536.687106481484</c:v>
                      </c:pt>
                      <c:pt idx="279">
                        <c:v>42536.687118055554</c:v>
                      </c:pt>
                      <c:pt idx="280">
                        <c:v>42536.68712962963</c:v>
                      </c:pt>
                      <c:pt idx="281">
                        <c:v>42536.687141203707</c:v>
                      </c:pt>
                      <c:pt idx="282">
                        <c:v>42536.687152777777</c:v>
                      </c:pt>
                      <c:pt idx="283">
                        <c:v>42536.687164351853</c:v>
                      </c:pt>
                      <c:pt idx="284">
                        <c:v>42536.687175925923</c:v>
                      </c:pt>
                      <c:pt idx="285">
                        <c:v>42536.6871875</c:v>
                      </c:pt>
                      <c:pt idx="286">
                        <c:v>42536.687199074076</c:v>
                      </c:pt>
                      <c:pt idx="287">
                        <c:v>42536.687210648146</c:v>
                      </c:pt>
                      <c:pt idx="288">
                        <c:v>42536.687222222223</c:v>
                      </c:pt>
                      <c:pt idx="289">
                        <c:v>42536.6872337963</c:v>
                      </c:pt>
                      <c:pt idx="290">
                        <c:v>42536.687245370369</c:v>
                      </c:pt>
                      <c:pt idx="291">
                        <c:v>42536.687256944446</c:v>
                      </c:pt>
                      <c:pt idx="292">
                        <c:v>42536.687268518515</c:v>
                      </c:pt>
                      <c:pt idx="293">
                        <c:v>42536.687280092592</c:v>
                      </c:pt>
                      <c:pt idx="294">
                        <c:v>42536.687291666669</c:v>
                      </c:pt>
                      <c:pt idx="295">
                        <c:v>42536.687303240738</c:v>
                      </c:pt>
                      <c:pt idx="296">
                        <c:v>42536.687314814815</c:v>
                      </c:pt>
                      <c:pt idx="297">
                        <c:v>42536.687326388892</c:v>
                      </c:pt>
                      <c:pt idx="298">
                        <c:v>42536.687337962961</c:v>
                      </c:pt>
                      <c:pt idx="299">
                        <c:v>42536.687349537038</c:v>
                      </c:pt>
                      <c:pt idx="300">
                        <c:v>42536.687361111108</c:v>
                      </c:pt>
                      <c:pt idx="301">
                        <c:v>42536.687372685185</c:v>
                      </c:pt>
                      <c:pt idx="302">
                        <c:v>42536.687384259261</c:v>
                      </c:pt>
                      <c:pt idx="303">
                        <c:v>42536.687395833331</c:v>
                      </c:pt>
                      <c:pt idx="304">
                        <c:v>42536.687407407408</c:v>
                      </c:pt>
                      <c:pt idx="305">
                        <c:v>42536.687418981484</c:v>
                      </c:pt>
                      <c:pt idx="306">
                        <c:v>42536.687430555554</c:v>
                      </c:pt>
                      <c:pt idx="307">
                        <c:v>42536.687442129631</c:v>
                      </c:pt>
                      <c:pt idx="308">
                        <c:v>42536.6874537037</c:v>
                      </c:pt>
                      <c:pt idx="309">
                        <c:v>42536.687465277777</c:v>
                      </c:pt>
                      <c:pt idx="310">
                        <c:v>42536.687476851854</c:v>
                      </c:pt>
                      <c:pt idx="311">
                        <c:v>42536.687488425923</c:v>
                      </c:pt>
                      <c:pt idx="312">
                        <c:v>42536.6875</c:v>
                      </c:pt>
                      <c:pt idx="313">
                        <c:v>42536.687511574077</c:v>
                      </c:pt>
                      <c:pt idx="314">
                        <c:v>42536.687523148146</c:v>
                      </c:pt>
                      <c:pt idx="315">
                        <c:v>42536.687534722223</c:v>
                      </c:pt>
                      <c:pt idx="316">
                        <c:v>42536.6875462963</c:v>
                      </c:pt>
                      <c:pt idx="317">
                        <c:v>42536.687557870369</c:v>
                      </c:pt>
                      <c:pt idx="318">
                        <c:v>42536.687569444446</c:v>
                      </c:pt>
                      <c:pt idx="319">
                        <c:v>42536.687581018516</c:v>
                      </c:pt>
                      <c:pt idx="320">
                        <c:v>42536.687592592592</c:v>
                      </c:pt>
                      <c:pt idx="321">
                        <c:v>42536.687604166669</c:v>
                      </c:pt>
                      <c:pt idx="322">
                        <c:v>42536.687615740739</c:v>
                      </c:pt>
                      <c:pt idx="323">
                        <c:v>42536.687627314815</c:v>
                      </c:pt>
                      <c:pt idx="324">
                        <c:v>42536.687638888892</c:v>
                      </c:pt>
                      <c:pt idx="325">
                        <c:v>42536.687650462962</c:v>
                      </c:pt>
                      <c:pt idx="326">
                        <c:v>42536.687662037039</c:v>
                      </c:pt>
                      <c:pt idx="327">
                        <c:v>42536.687673611108</c:v>
                      </c:pt>
                      <c:pt idx="328">
                        <c:v>42536.687685185185</c:v>
                      </c:pt>
                      <c:pt idx="329">
                        <c:v>42536.687696759262</c:v>
                      </c:pt>
                      <c:pt idx="330">
                        <c:v>42536.687708333331</c:v>
                      </c:pt>
                      <c:pt idx="331">
                        <c:v>42536.687719907408</c:v>
                      </c:pt>
                      <c:pt idx="332">
                        <c:v>42536.687731481485</c:v>
                      </c:pt>
                      <c:pt idx="333">
                        <c:v>42536.687743055554</c:v>
                      </c:pt>
                      <c:pt idx="334">
                        <c:v>42536.687754629631</c:v>
                      </c:pt>
                      <c:pt idx="335">
                        <c:v>42536.6877662037</c:v>
                      </c:pt>
                      <c:pt idx="336">
                        <c:v>42536.687777777777</c:v>
                      </c:pt>
                      <c:pt idx="337">
                        <c:v>42536.687789351854</c:v>
                      </c:pt>
                      <c:pt idx="338">
                        <c:v>42536.687800925924</c:v>
                      </c:pt>
                      <c:pt idx="339">
                        <c:v>42536.6878125</c:v>
                      </c:pt>
                      <c:pt idx="340">
                        <c:v>42536.687824074077</c:v>
                      </c:pt>
                      <c:pt idx="341">
                        <c:v>42536.687835648147</c:v>
                      </c:pt>
                      <c:pt idx="342">
                        <c:v>42536.687847222223</c:v>
                      </c:pt>
                      <c:pt idx="343">
                        <c:v>42536.687858796293</c:v>
                      </c:pt>
                      <c:pt idx="344">
                        <c:v>42536.68787037037</c:v>
                      </c:pt>
                      <c:pt idx="345">
                        <c:v>42536.687881944446</c:v>
                      </c:pt>
                      <c:pt idx="346">
                        <c:v>42536.687893518516</c:v>
                      </c:pt>
                      <c:pt idx="347">
                        <c:v>42536.687905092593</c:v>
                      </c:pt>
                      <c:pt idx="348">
                        <c:v>42536.687916666669</c:v>
                      </c:pt>
                      <c:pt idx="349">
                        <c:v>42536.687928240739</c:v>
                      </c:pt>
                      <c:pt idx="350">
                        <c:v>42536.687939814816</c:v>
                      </c:pt>
                      <c:pt idx="351">
                        <c:v>42536.687951388885</c:v>
                      </c:pt>
                      <c:pt idx="352">
                        <c:v>42536.687962962962</c:v>
                      </c:pt>
                      <c:pt idx="353">
                        <c:v>42536.687974537039</c:v>
                      </c:pt>
                      <c:pt idx="354">
                        <c:v>42536.687986111108</c:v>
                      </c:pt>
                      <c:pt idx="355">
                        <c:v>42536.687997685185</c:v>
                      </c:pt>
                      <c:pt idx="356">
                        <c:v>42536.688009259262</c:v>
                      </c:pt>
                      <c:pt idx="357">
                        <c:v>42536.688032407408</c:v>
                      </c:pt>
                      <c:pt idx="358">
                        <c:v>42536.688043981485</c:v>
                      </c:pt>
                      <c:pt idx="359">
                        <c:v>42536.688055555554</c:v>
                      </c:pt>
                      <c:pt idx="360">
                        <c:v>42536.688067129631</c:v>
                      </c:pt>
                      <c:pt idx="361">
                        <c:v>42536.688078703701</c:v>
                      </c:pt>
                      <c:pt idx="362">
                        <c:v>42536.688090277778</c:v>
                      </c:pt>
                      <c:pt idx="363">
                        <c:v>42536.688101851854</c:v>
                      </c:pt>
                      <c:pt idx="364">
                        <c:v>42536.688113425924</c:v>
                      </c:pt>
                      <c:pt idx="365">
                        <c:v>42536.688125000001</c:v>
                      </c:pt>
                      <c:pt idx="366">
                        <c:v>42536.688136574077</c:v>
                      </c:pt>
                      <c:pt idx="367">
                        <c:v>42536.688148148147</c:v>
                      </c:pt>
                      <c:pt idx="368">
                        <c:v>42536.688159722224</c:v>
                      </c:pt>
                      <c:pt idx="369">
                        <c:v>42536.688171296293</c:v>
                      </c:pt>
                      <c:pt idx="370">
                        <c:v>42536.68818287037</c:v>
                      </c:pt>
                      <c:pt idx="371">
                        <c:v>42536.688194444447</c:v>
                      </c:pt>
                      <c:pt idx="372">
                        <c:v>42536.688206018516</c:v>
                      </c:pt>
                      <c:pt idx="373">
                        <c:v>42536.688217592593</c:v>
                      </c:pt>
                      <c:pt idx="374">
                        <c:v>42536.68822916667</c:v>
                      </c:pt>
                      <c:pt idx="375">
                        <c:v>42536.688240740739</c:v>
                      </c:pt>
                      <c:pt idx="376">
                        <c:v>42536.688252314816</c:v>
                      </c:pt>
                      <c:pt idx="377">
                        <c:v>42536.688263888886</c:v>
                      </c:pt>
                      <c:pt idx="378">
                        <c:v>42536.688275462962</c:v>
                      </c:pt>
                      <c:pt idx="379">
                        <c:v>42536.688287037039</c:v>
                      </c:pt>
                      <c:pt idx="380">
                        <c:v>42536.688298611109</c:v>
                      </c:pt>
                      <c:pt idx="381">
                        <c:v>42536.688310185185</c:v>
                      </c:pt>
                      <c:pt idx="382">
                        <c:v>42536.688321759262</c:v>
                      </c:pt>
                      <c:pt idx="383">
                        <c:v>42536.688333333332</c:v>
                      </c:pt>
                      <c:pt idx="384">
                        <c:v>42536.688344907408</c:v>
                      </c:pt>
                      <c:pt idx="385">
                        <c:v>42536.688356481478</c:v>
                      </c:pt>
                      <c:pt idx="386">
                        <c:v>42536.688368055555</c:v>
                      </c:pt>
                      <c:pt idx="387">
                        <c:v>42536.688379629632</c:v>
                      </c:pt>
                      <c:pt idx="388">
                        <c:v>42536.688391203701</c:v>
                      </c:pt>
                      <c:pt idx="389">
                        <c:v>42536.688402777778</c:v>
                      </c:pt>
                      <c:pt idx="390">
                        <c:v>42536.688414351855</c:v>
                      </c:pt>
                      <c:pt idx="391">
                        <c:v>42536.688425925924</c:v>
                      </c:pt>
                      <c:pt idx="392">
                        <c:v>42536.688437500001</c:v>
                      </c:pt>
                      <c:pt idx="393">
                        <c:v>42536.688449074078</c:v>
                      </c:pt>
                      <c:pt idx="394">
                        <c:v>42536.688460648147</c:v>
                      </c:pt>
                      <c:pt idx="395">
                        <c:v>42536.688472222224</c:v>
                      </c:pt>
                      <c:pt idx="396">
                        <c:v>42536.688483796293</c:v>
                      </c:pt>
                      <c:pt idx="397">
                        <c:v>42536.688506944447</c:v>
                      </c:pt>
                      <c:pt idx="398">
                        <c:v>42536.688518518517</c:v>
                      </c:pt>
                      <c:pt idx="399">
                        <c:v>42536.688530092593</c:v>
                      </c:pt>
                      <c:pt idx="400">
                        <c:v>42536.68855324074</c:v>
                      </c:pt>
                      <c:pt idx="401">
                        <c:v>42536.688564814816</c:v>
                      </c:pt>
                      <c:pt idx="402">
                        <c:v>42536.688576388886</c:v>
                      </c:pt>
                      <c:pt idx="403">
                        <c:v>42536.688587962963</c:v>
                      </c:pt>
                      <c:pt idx="404">
                        <c:v>42536.688599537039</c:v>
                      </c:pt>
                      <c:pt idx="405">
                        <c:v>42536.688611111109</c:v>
                      </c:pt>
                      <c:pt idx="406">
                        <c:v>42536.688622685186</c:v>
                      </c:pt>
                      <c:pt idx="407">
                        <c:v>42536.688634259262</c:v>
                      </c:pt>
                      <c:pt idx="408">
                        <c:v>42536.688645833332</c:v>
                      </c:pt>
                      <c:pt idx="409">
                        <c:v>42536.688657407409</c:v>
                      </c:pt>
                      <c:pt idx="410">
                        <c:v>42536.688668981478</c:v>
                      </c:pt>
                      <c:pt idx="411">
                        <c:v>42536.688680555555</c:v>
                      </c:pt>
                      <c:pt idx="412">
                        <c:v>42536.688692129632</c:v>
                      </c:pt>
                      <c:pt idx="413">
                        <c:v>42536.688703703701</c:v>
                      </c:pt>
                      <c:pt idx="414">
                        <c:v>42536.688715277778</c:v>
                      </c:pt>
                      <c:pt idx="415">
                        <c:v>42536.688726851855</c:v>
                      </c:pt>
                      <c:pt idx="416">
                        <c:v>42536.688738425924</c:v>
                      </c:pt>
                      <c:pt idx="417">
                        <c:v>42536.688750000001</c:v>
                      </c:pt>
                      <c:pt idx="418">
                        <c:v>42536.688773148147</c:v>
                      </c:pt>
                      <c:pt idx="419">
                        <c:v>42536.688796296294</c:v>
                      </c:pt>
                      <c:pt idx="420">
                        <c:v>42536.688807870371</c:v>
                      </c:pt>
                      <c:pt idx="421">
                        <c:v>42536.688819444447</c:v>
                      </c:pt>
                      <c:pt idx="422">
                        <c:v>42536.688831018517</c:v>
                      </c:pt>
                      <c:pt idx="423">
                        <c:v>42536.688842592594</c:v>
                      </c:pt>
                      <c:pt idx="424">
                        <c:v>42536.688854166663</c:v>
                      </c:pt>
                      <c:pt idx="425">
                        <c:v>42536.68886574074</c:v>
                      </c:pt>
                      <c:pt idx="426">
                        <c:v>42536.688877314817</c:v>
                      </c:pt>
                      <c:pt idx="427">
                        <c:v>42536.688888888886</c:v>
                      </c:pt>
                      <c:pt idx="428">
                        <c:v>42536.688900462963</c:v>
                      </c:pt>
                      <c:pt idx="429">
                        <c:v>42536.68891203704</c:v>
                      </c:pt>
                      <c:pt idx="430">
                        <c:v>42536.688923611109</c:v>
                      </c:pt>
                      <c:pt idx="431">
                        <c:v>42536.688935185186</c:v>
                      </c:pt>
                      <c:pt idx="432">
                        <c:v>42536.688946759263</c:v>
                      </c:pt>
                      <c:pt idx="433">
                        <c:v>42536.688958333332</c:v>
                      </c:pt>
                      <c:pt idx="434">
                        <c:v>42536.688969907409</c:v>
                      </c:pt>
                      <c:pt idx="435">
                        <c:v>42536.688981481479</c:v>
                      </c:pt>
                      <c:pt idx="436">
                        <c:v>42536.688993055555</c:v>
                      </c:pt>
                      <c:pt idx="437">
                        <c:v>42536.689004629632</c:v>
                      </c:pt>
                      <c:pt idx="438">
                        <c:v>42536.689016203702</c:v>
                      </c:pt>
                      <c:pt idx="439">
                        <c:v>42536.689027777778</c:v>
                      </c:pt>
                      <c:pt idx="440">
                        <c:v>42536.689039351855</c:v>
                      </c:pt>
                      <c:pt idx="441">
                        <c:v>42536.689050925925</c:v>
                      </c:pt>
                      <c:pt idx="442">
                        <c:v>42536.689062500001</c:v>
                      </c:pt>
                      <c:pt idx="443">
                        <c:v>42536.689085648148</c:v>
                      </c:pt>
                      <c:pt idx="444">
                        <c:v>42536.689097222225</c:v>
                      </c:pt>
                      <c:pt idx="445">
                        <c:v>42536.689108796294</c:v>
                      </c:pt>
                      <c:pt idx="446">
                        <c:v>42536.689120370371</c:v>
                      </c:pt>
                      <c:pt idx="447">
                        <c:v>42536.689131944448</c:v>
                      </c:pt>
                      <c:pt idx="448">
                        <c:v>42536.689143518517</c:v>
                      </c:pt>
                      <c:pt idx="449">
                        <c:v>42536.689155092594</c:v>
                      </c:pt>
                      <c:pt idx="450">
                        <c:v>42536.689166666663</c:v>
                      </c:pt>
                      <c:pt idx="451">
                        <c:v>42536.68917824074</c:v>
                      </c:pt>
                      <c:pt idx="452">
                        <c:v>42536.689189814817</c:v>
                      </c:pt>
                      <c:pt idx="453">
                        <c:v>42536.689201388886</c:v>
                      </c:pt>
                      <c:pt idx="454">
                        <c:v>42536.689212962963</c:v>
                      </c:pt>
                      <c:pt idx="455">
                        <c:v>42536.68922453704</c:v>
                      </c:pt>
                      <c:pt idx="456">
                        <c:v>42536.689236111109</c:v>
                      </c:pt>
                      <c:pt idx="457">
                        <c:v>42536.689247685186</c:v>
                      </c:pt>
                      <c:pt idx="458">
                        <c:v>42536.689259259256</c:v>
                      </c:pt>
                      <c:pt idx="459">
                        <c:v>42536.689270833333</c:v>
                      </c:pt>
                      <c:pt idx="460">
                        <c:v>42536.689282407409</c:v>
                      </c:pt>
                      <c:pt idx="461">
                        <c:v>42536.689293981479</c:v>
                      </c:pt>
                      <c:pt idx="462">
                        <c:v>42536.689305555556</c:v>
                      </c:pt>
                      <c:pt idx="463">
                        <c:v>42536.689317129632</c:v>
                      </c:pt>
                      <c:pt idx="464">
                        <c:v>42536.689328703702</c:v>
                      </c:pt>
                      <c:pt idx="465">
                        <c:v>42536.689340277779</c:v>
                      </c:pt>
                      <c:pt idx="466">
                        <c:v>42536.689351851855</c:v>
                      </c:pt>
                      <c:pt idx="467">
                        <c:v>42536.689363425925</c:v>
                      </c:pt>
                      <c:pt idx="468">
                        <c:v>42536.689375000002</c:v>
                      </c:pt>
                      <c:pt idx="469">
                        <c:v>42536.689386574071</c:v>
                      </c:pt>
                      <c:pt idx="470">
                        <c:v>42536.689398148148</c:v>
                      </c:pt>
                      <c:pt idx="471">
                        <c:v>42536.689409722225</c:v>
                      </c:pt>
                      <c:pt idx="472">
                        <c:v>42536.689432870371</c:v>
                      </c:pt>
                      <c:pt idx="473">
                        <c:v>42536.689444444448</c:v>
                      </c:pt>
                      <c:pt idx="474">
                        <c:v>42536.689456018517</c:v>
                      </c:pt>
                      <c:pt idx="475">
                        <c:v>42536.689467592594</c:v>
                      </c:pt>
                      <c:pt idx="476">
                        <c:v>42536.689479166664</c:v>
                      </c:pt>
                      <c:pt idx="477">
                        <c:v>42536.68949074074</c:v>
                      </c:pt>
                      <c:pt idx="478">
                        <c:v>42536.689502314817</c:v>
                      </c:pt>
                      <c:pt idx="479">
                        <c:v>42536.689513888887</c:v>
                      </c:pt>
                      <c:pt idx="480">
                        <c:v>42536.689525462964</c:v>
                      </c:pt>
                      <c:pt idx="481">
                        <c:v>42536.68953703704</c:v>
                      </c:pt>
                      <c:pt idx="482">
                        <c:v>42536.68954861111</c:v>
                      </c:pt>
                      <c:pt idx="483">
                        <c:v>42536.689560185187</c:v>
                      </c:pt>
                      <c:pt idx="484">
                        <c:v>42536.689571759256</c:v>
                      </c:pt>
                      <c:pt idx="485">
                        <c:v>42536.689583333333</c:v>
                      </c:pt>
                      <c:pt idx="486">
                        <c:v>42536.68959490741</c:v>
                      </c:pt>
                      <c:pt idx="487">
                        <c:v>42536.689606481479</c:v>
                      </c:pt>
                      <c:pt idx="488">
                        <c:v>42536.689618055556</c:v>
                      </c:pt>
                      <c:pt idx="489">
                        <c:v>42536.689629629633</c:v>
                      </c:pt>
                      <c:pt idx="490">
                        <c:v>42536.689641203702</c:v>
                      </c:pt>
                      <c:pt idx="491">
                        <c:v>42536.689652777779</c:v>
                      </c:pt>
                      <c:pt idx="492">
                        <c:v>42536.689664351848</c:v>
                      </c:pt>
                      <c:pt idx="493">
                        <c:v>42536.689675925925</c:v>
                      </c:pt>
                      <c:pt idx="494">
                        <c:v>42536.689687500002</c:v>
                      </c:pt>
                      <c:pt idx="495">
                        <c:v>42536.689699074072</c:v>
                      </c:pt>
                      <c:pt idx="496">
                        <c:v>42536.689710648148</c:v>
                      </c:pt>
                      <c:pt idx="497">
                        <c:v>42536.689722222225</c:v>
                      </c:pt>
                      <c:pt idx="498">
                        <c:v>42536.689733796295</c:v>
                      </c:pt>
                      <c:pt idx="499">
                        <c:v>42536.689745370371</c:v>
                      </c:pt>
                      <c:pt idx="500">
                        <c:v>42536.689756944441</c:v>
                      </c:pt>
                      <c:pt idx="501">
                        <c:v>42536.689768518518</c:v>
                      </c:pt>
                      <c:pt idx="502">
                        <c:v>42536.689780092594</c:v>
                      </c:pt>
                      <c:pt idx="503">
                        <c:v>42536.689791666664</c:v>
                      </c:pt>
                      <c:pt idx="504">
                        <c:v>42536.689803240741</c:v>
                      </c:pt>
                      <c:pt idx="505">
                        <c:v>42536.689814814818</c:v>
                      </c:pt>
                      <c:pt idx="506">
                        <c:v>42536.689837962964</c:v>
                      </c:pt>
                      <c:pt idx="507">
                        <c:v>42536.689849537041</c:v>
                      </c:pt>
                      <c:pt idx="508">
                        <c:v>42536.68986111111</c:v>
                      </c:pt>
                      <c:pt idx="509">
                        <c:v>42536.689872685187</c:v>
                      </c:pt>
                      <c:pt idx="510">
                        <c:v>42536.689884259256</c:v>
                      </c:pt>
                      <c:pt idx="511">
                        <c:v>42536.689895833333</c:v>
                      </c:pt>
                      <c:pt idx="512">
                        <c:v>42536.68990740741</c:v>
                      </c:pt>
                      <c:pt idx="513">
                        <c:v>42536.689918981479</c:v>
                      </c:pt>
                      <c:pt idx="514">
                        <c:v>42536.689930555556</c:v>
                      </c:pt>
                      <c:pt idx="515">
                        <c:v>42536.689942129633</c:v>
                      </c:pt>
                      <c:pt idx="516">
                        <c:v>42536.689953703702</c:v>
                      </c:pt>
                      <c:pt idx="517">
                        <c:v>42536.689965277779</c:v>
                      </c:pt>
                      <c:pt idx="518">
                        <c:v>42536.689976851849</c:v>
                      </c:pt>
                      <c:pt idx="519">
                        <c:v>42536.689988425926</c:v>
                      </c:pt>
                      <c:pt idx="520">
                        <c:v>42536.69</c:v>
                      </c:pt>
                      <c:pt idx="521">
                        <c:v>42536.690011574072</c:v>
                      </c:pt>
                      <c:pt idx="522">
                        <c:v>42536.690023148149</c:v>
                      </c:pt>
                      <c:pt idx="523">
                        <c:v>42536.690034722225</c:v>
                      </c:pt>
                      <c:pt idx="524">
                        <c:v>42536.690046296295</c:v>
                      </c:pt>
                      <c:pt idx="525">
                        <c:v>42536.690057870372</c:v>
                      </c:pt>
                      <c:pt idx="526">
                        <c:v>42536.690069444441</c:v>
                      </c:pt>
                      <c:pt idx="527">
                        <c:v>42536.690092592595</c:v>
                      </c:pt>
                      <c:pt idx="528">
                        <c:v>42536.690104166664</c:v>
                      </c:pt>
                      <c:pt idx="529">
                        <c:v>42536.690115740741</c:v>
                      </c:pt>
                      <c:pt idx="530">
                        <c:v>42536.690127314818</c:v>
                      </c:pt>
                      <c:pt idx="531">
                        <c:v>42536.690138888887</c:v>
                      </c:pt>
                      <c:pt idx="532">
                        <c:v>42536.690150462964</c:v>
                      </c:pt>
                      <c:pt idx="533">
                        <c:v>42536.690162037034</c:v>
                      </c:pt>
                      <c:pt idx="534">
                        <c:v>42536.69017361111</c:v>
                      </c:pt>
                      <c:pt idx="535">
                        <c:v>42536.690185185187</c:v>
                      </c:pt>
                      <c:pt idx="536">
                        <c:v>42536.690196759257</c:v>
                      </c:pt>
                      <c:pt idx="537">
                        <c:v>42536.690208333333</c:v>
                      </c:pt>
                      <c:pt idx="538">
                        <c:v>42536.69021990741</c:v>
                      </c:pt>
                      <c:pt idx="539">
                        <c:v>42536.69023148148</c:v>
                      </c:pt>
                      <c:pt idx="540">
                        <c:v>42536.690243055556</c:v>
                      </c:pt>
                      <c:pt idx="541">
                        <c:v>42536.690254629626</c:v>
                      </c:pt>
                      <c:pt idx="542">
                        <c:v>42536.690266203703</c:v>
                      </c:pt>
                      <c:pt idx="543">
                        <c:v>42536.69027777778</c:v>
                      </c:pt>
                      <c:pt idx="544">
                        <c:v>42536.690289351849</c:v>
                      </c:pt>
                      <c:pt idx="545">
                        <c:v>42536.690300925926</c:v>
                      </c:pt>
                      <c:pt idx="546">
                        <c:v>42536.690312500003</c:v>
                      </c:pt>
                      <c:pt idx="547">
                        <c:v>42536.690324074072</c:v>
                      </c:pt>
                      <c:pt idx="548">
                        <c:v>42536.690335648149</c:v>
                      </c:pt>
                      <c:pt idx="549">
                        <c:v>42536.690347222226</c:v>
                      </c:pt>
                      <c:pt idx="550">
                        <c:v>42536.690358796295</c:v>
                      </c:pt>
                      <c:pt idx="551">
                        <c:v>42536.690370370372</c:v>
                      </c:pt>
                      <c:pt idx="552">
                        <c:v>42536.690381944441</c:v>
                      </c:pt>
                      <c:pt idx="553">
                        <c:v>42536.690393518518</c:v>
                      </c:pt>
                      <c:pt idx="554">
                        <c:v>42536.690405092595</c:v>
                      </c:pt>
                      <c:pt idx="555">
                        <c:v>42536.690416666665</c:v>
                      </c:pt>
                      <c:pt idx="556">
                        <c:v>42536.690428240741</c:v>
                      </c:pt>
                      <c:pt idx="557">
                        <c:v>42536.690439814818</c:v>
                      </c:pt>
                      <c:pt idx="558">
                        <c:v>42536.690451388888</c:v>
                      </c:pt>
                      <c:pt idx="559">
                        <c:v>42536.690462962964</c:v>
                      </c:pt>
                      <c:pt idx="560">
                        <c:v>42536.690474537034</c:v>
                      </c:pt>
                      <c:pt idx="561">
                        <c:v>42536.690486111111</c:v>
                      </c:pt>
                      <c:pt idx="562">
                        <c:v>42536.690497685187</c:v>
                      </c:pt>
                      <c:pt idx="563">
                        <c:v>42536.690509259257</c:v>
                      </c:pt>
                      <c:pt idx="564">
                        <c:v>42536.690520833334</c:v>
                      </c:pt>
                      <c:pt idx="565">
                        <c:v>42536.690532407411</c:v>
                      </c:pt>
                      <c:pt idx="566">
                        <c:v>42536.69054398148</c:v>
                      </c:pt>
                      <c:pt idx="567">
                        <c:v>42536.690555555557</c:v>
                      </c:pt>
                      <c:pt idx="568">
                        <c:v>42536.690567129626</c:v>
                      </c:pt>
                      <c:pt idx="569">
                        <c:v>42536.690578703703</c:v>
                      </c:pt>
                      <c:pt idx="570">
                        <c:v>42536.69059027778</c:v>
                      </c:pt>
                      <c:pt idx="571">
                        <c:v>42536.690601851849</c:v>
                      </c:pt>
                      <c:pt idx="572">
                        <c:v>42536.690613425926</c:v>
                      </c:pt>
                      <c:pt idx="573">
                        <c:v>42536.690625000003</c:v>
                      </c:pt>
                      <c:pt idx="574">
                        <c:v>42536.690636574072</c:v>
                      </c:pt>
                      <c:pt idx="575">
                        <c:v>42536.690648148149</c:v>
                      </c:pt>
                      <c:pt idx="576">
                        <c:v>42536.690659722219</c:v>
                      </c:pt>
                      <c:pt idx="577">
                        <c:v>42536.690671296295</c:v>
                      </c:pt>
                      <c:pt idx="578">
                        <c:v>42536.690682870372</c:v>
                      </c:pt>
                      <c:pt idx="579">
                        <c:v>42536.690694444442</c:v>
                      </c:pt>
                      <c:pt idx="580">
                        <c:v>42536.690706018519</c:v>
                      </c:pt>
                      <c:pt idx="581">
                        <c:v>42536.690729166665</c:v>
                      </c:pt>
                      <c:pt idx="582">
                        <c:v>42536.690740740742</c:v>
                      </c:pt>
                      <c:pt idx="583">
                        <c:v>42536.690752314818</c:v>
                      </c:pt>
                      <c:pt idx="584">
                        <c:v>42536.690763888888</c:v>
                      </c:pt>
                      <c:pt idx="585">
                        <c:v>42536.690775462965</c:v>
                      </c:pt>
                      <c:pt idx="586">
                        <c:v>42536.690787037034</c:v>
                      </c:pt>
                      <c:pt idx="587">
                        <c:v>42536.690798611111</c:v>
                      </c:pt>
                      <c:pt idx="588">
                        <c:v>42536.690810185188</c:v>
                      </c:pt>
                      <c:pt idx="589">
                        <c:v>42536.690821759257</c:v>
                      </c:pt>
                      <c:pt idx="590">
                        <c:v>42536.690833333334</c:v>
                      </c:pt>
                      <c:pt idx="591">
                        <c:v>42536.690844907411</c:v>
                      </c:pt>
                      <c:pt idx="592">
                        <c:v>42536.69085648148</c:v>
                      </c:pt>
                      <c:pt idx="593">
                        <c:v>42536.690868055557</c:v>
                      </c:pt>
                      <c:pt idx="594">
                        <c:v>42536.690879629627</c:v>
                      </c:pt>
                      <c:pt idx="595">
                        <c:v>42536.690891203703</c:v>
                      </c:pt>
                      <c:pt idx="596">
                        <c:v>42536.69090277778</c:v>
                      </c:pt>
                      <c:pt idx="597">
                        <c:v>42536.69091435185</c:v>
                      </c:pt>
                      <c:pt idx="598">
                        <c:v>42536.690925925926</c:v>
                      </c:pt>
                      <c:pt idx="599">
                        <c:v>42536.690937500003</c:v>
                      </c:pt>
                      <c:pt idx="600">
                        <c:v>42536.690949074073</c:v>
                      </c:pt>
                      <c:pt idx="601">
                        <c:v>42536.690960648149</c:v>
                      </c:pt>
                      <c:pt idx="602">
                        <c:v>42536.690972222219</c:v>
                      </c:pt>
                      <c:pt idx="603">
                        <c:v>42536.690983796296</c:v>
                      </c:pt>
                      <c:pt idx="604">
                        <c:v>42536.690995370373</c:v>
                      </c:pt>
                      <c:pt idx="605">
                        <c:v>42536.691006944442</c:v>
                      </c:pt>
                      <c:pt idx="606">
                        <c:v>42536.691018518519</c:v>
                      </c:pt>
                      <c:pt idx="607">
                        <c:v>42536.691030092596</c:v>
                      </c:pt>
                      <c:pt idx="608">
                        <c:v>42536.691041666665</c:v>
                      </c:pt>
                      <c:pt idx="609">
                        <c:v>42536.691053240742</c:v>
                      </c:pt>
                      <c:pt idx="610">
                        <c:v>42536.691064814811</c:v>
                      </c:pt>
                      <c:pt idx="611">
                        <c:v>42536.691076388888</c:v>
                      </c:pt>
                      <c:pt idx="612">
                        <c:v>42536.691087962965</c:v>
                      </c:pt>
                      <c:pt idx="613">
                        <c:v>42536.691099537034</c:v>
                      </c:pt>
                      <c:pt idx="614">
                        <c:v>42536.691111111111</c:v>
                      </c:pt>
                      <c:pt idx="615">
                        <c:v>42536.691122685188</c:v>
                      </c:pt>
                      <c:pt idx="616">
                        <c:v>42536.691134259258</c:v>
                      </c:pt>
                      <c:pt idx="617">
                        <c:v>42536.691145833334</c:v>
                      </c:pt>
                      <c:pt idx="618">
                        <c:v>42536.691157407404</c:v>
                      </c:pt>
                      <c:pt idx="619">
                        <c:v>42536.691168981481</c:v>
                      </c:pt>
                      <c:pt idx="620">
                        <c:v>42536.691180555557</c:v>
                      </c:pt>
                      <c:pt idx="621">
                        <c:v>42536.691192129627</c:v>
                      </c:pt>
                      <c:pt idx="622">
                        <c:v>42536.691203703704</c:v>
                      </c:pt>
                      <c:pt idx="623">
                        <c:v>42536.69122685185</c:v>
                      </c:pt>
                      <c:pt idx="624">
                        <c:v>42536.691238425927</c:v>
                      </c:pt>
                      <c:pt idx="625">
                        <c:v>42536.691250000003</c:v>
                      </c:pt>
                      <c:pt idx="626">
                        <c:v>42536.691261574073</c:v>
                      </c:pt>
                      <c:pt idx="627">
                        <c:v>42536.69127314815</c:v>
                      </c:pt>
                      <c:pt idx="628">
                        <c:v>42536.691284722219</c:v>
                      </c:pt>
                      <c:pt idx="629">
                        <c:v>42536.691296296296</c:v>
                      </c:pt>
                      <c:pt idx="630">
                        <c:v>42536.691307870373</c:v>
                      </c:pt>
                      <c:pt idx="631">
                        <c:v>42536.691331018519</c:v>
                      </c:pt>
                      <c:pt idx="632">
                        <c:v>42536.691342592596</c:v>
                      </c:pt>
                      <c:pt idx="633">
                        <c:v>42536.691354166665</c:v>
                      </c:pt>
                      <c:pt idx="634">
                        <c:v>42536.691365740742</c:v>
                      </c:pt>
                      <c:pt idx="635">
                        <c:v>42536.691377314812</c:v>
                      </c:pt>
                      <c:pt idx="636">
                        <c:v>42536.691388888888</c:v>
                      </c:pt>
                      <c:pt idx="637">
                        <c:v>42536.691400462965</c:v>
                      </c:pt>
                      <c:pt idx="638">
                        <c:v>42536.691412037035</c:v>
                      </c:pt>
                      <c:pt idx="639">
                        <c:v>42536.691423611112</c:v>
                      </c:pt>
                      <c:pt idx="640">
                        <c:v>42536.691435185188</c:v>
                      </c:pt>
                      <c:pt idx="641">
                        <c:v>42536.691446759258</c:v>
                      </c:pt>
                      <c:pt idx="642">
                        <c:v>42536.691458333335</c:v>
                      </c:pt>
                      <c:pt idx="643">
                        <c:v>42536.691469907404</c:v>
                      </c:pt>
                      <c:pt idx="644">
                        <c:v>42536.691481481481</c:v>
                      </c:pt>
                      <c:pt idx="645">
                        <c:v>42536.691493055558</c:v>
                      </c:pt>
                      <c:pt idx="646">
                        <c:v>42536.691516203704</c:v>
                      </c:pt>
                      <c:pt idx="647">
                        <c:v>42536.691527777781</c:v>
                      </c:pt>
                      <c:pt idx="648">
                        <c:v>42536.69153935185</c:v>
                      </c:pt>
                      <c:pt idx="649">
                        <c:v>42536.691550925927</c:v>
                      </c:pt>
                      <c:pt idx="650">
                        <c:v>42536.691562499997</c:v>
                      </c:pt>
                      <c:pt idx="651">
                        <c:v>42536.691574074073</c:v>
                      </c:pt>
                      <c:pt idx="652">
                        <c:v>42536.69158564815</c:v>
                      </c:pt>
                      <c:pt idx="653">
                        <c:v>42536.69159722222</c:v>
                      </c:pt>
                      <c:pt idx="654">
                        <c:v>42536.691608796296</c:v>
                      </c:pt>
                      <c:pt idx="655">
                        <c:v>42536.691631944443</c:v>
                      </c:pt>
                      <c:pt idx="656">
                        <c:v>42536.691643518519</c:v>
                      </c:pt>
                      <c:pt idx="657">
                        <c:v>42536.691655092596</c:v>
                      </c:pt>
                      <c:pt idx="658">
                        <c:v>42536.691666666666</c:v>
                      </c:pt>
                      <c:pt idx="659">
                        <c:v>42536.691678240742</c:v>
                      </c:pt>
                      <c:pt idx="660">
                        <c:v>42536.691689814812</c:v>
                      </c:pt>
                      <c:pt idx="661">
                        <c:v>42536.691701388889</c:v>
                      </c:pt>
                      <c:pt idx="662">
                        <c:v>42536.691712962966</c:v>
                      </c:pt>
                      <c:pt idx="663">
                        <c:v>42536.691724537035</c:v>
                      </c:pt>
                      <c:pt idx="664">
                        <c:v>42536.691736111112</c:v>
                      </c:pt>
                      <c:pt idx="665">
                        <c:v>42536.691747685189</c:v>
                      </c:pt>
                      <c:pt idx="666">
                        <c:v>42536.691759259258</c:v>
                      </c:pt>
                      <c:pt idx="667">
                        <c:v>42536.691770833335</c:v>
                      </c:pt>
                      <c:pt idx="668">
                        <c:v>42536.691782407404</c:v>
                      </c:pt>
                      <c:pt idx="669">
                        <c:v>42536.691793981481</c:v>
                      </c:pt>
                      <c:pt idx="670">
                        <c:v>42536.691805555558</c:v>
                      </c:pt>
                      <c:pt idx="671">
                        <c:v>42536.691817129627</c:v>
                      </c:pt>
                      <c:pt idx="672">
                        <c:v>42536.691828703704</c:v>
                      </c:pt>
                      <c:pt idx="673">
                        <c:v>42536.691840277781</c:v>
                      </c:pt>
                      <c:pt idx="674">
                        <c:v>42536.691851851851</c:v>
                      </c:pt>
                      <c:pt idx="675">
                        <c:v>42536.691863425927</c:v>
                      </c:pt>
                      <c:pt idx="676">
                        <c:v>42536.691874999997</c:v>
                      </c:pt>
                      <c:pt idx="677">
                        <c:v>42536.691886574074</c:v>
                      </c:pt>
                      <c:pt idx="678">
                        <c:v>42536.69189814815</c:v>
                      </c:pt>
                      <c:pt idx="679">
                        <c:v>42536.69190972222</c:v>
                      </c:pt>
                      <c:pt idx="680">
                        <c:v>42536.691921296297</c:v>
                      </c:pt>
                      <c:pt idx="681">
                        <c:v>42536.691932870373</c:v>
                      </c:pt>
                      <c:pt idx="682">
                        <c:v>42536.691944444443</c:v>
                      </c:pt>
                      <c:pt idx="683">
                        <c:v>42536.69195601852</c:v>
                      </c:pt>
                      <c:pt idx="684">
                        <c:v>42536.691967592589</c:v>
                      </c:pt>
                      <c:pt idx="685">
                        <c:v>42536.691979166666</c:v>
                      </c:pt>
                      <c:pt idx="686">
                        <c:v>42536.692002314812</c:v>
                      </c:pt>
                      <c:pt idx="687">
                        <c:v>42536.692013888889</c:v>
                      </c:pt>
                      <c:pt idx="688">
                        <c:v>42536.692037037035</c:v>
                      </c:pt>
                      <c:pt idx="689">
                        <c:v>42536.692048611112</c:v>
                      </c:pt>
                      <c:pt idx="690">
                        <c:v>42536.692060185182</c:v>
                      </c:pt>
                      <c:pt idx="691">
                        <c:v>42536.692071759258</c:v>
                      </c:pt>
                      <c:pt idx="692">
                        <c:v>42536.692083333335</c:v>
                      </c:pt>
                      <c:pt idx="693">
                        <c:v>42536.692118055558</c:v>
                      </c:pt>
                      <c:pt idx="694">
                        <c:v>42536.692129629628</c:v>
                      </c:pt>
                      <c:pt idx="695">
                        <c:v>42536.692141203705</c:v>
                      </c:pt>
                      <c:pt idx="696">
                        <c:v>42536.692152777781</c:v>
                      </c:pt>
                      <c:pt idx="697">
                        <c:v>42536.692164351851</c:v>
                      </c:pt>
                      <c:pt idx="698">
                        <c:v>42536.692175925928</c:v>
                      </c:pt>
                      <c:pt idx="699">
                        <c:v>42536.692187499997</c:v>
                      </c:pt>
                      <c:pt idx="700">
                        <c:v>42536.692199074074</c:v>
                      </c:pt>
                      <c:pt idx="701">
                        <c:v>42536.692210648151</c:v>
                      </c:pt>
                      <c:pt idx="702">
                        <c:v>42536.69222222222</c:v>
                      </c:pt>
                      <c:pt idx="703">
                        <c:v>42536.692233796297</c:v>
                      </c:pt>
                      <c:pt idx="704">
                        <c:v>42536.692245370374</c:v>
                      </c:pt>
                      <c:pt idx="705">
                        <c:v>42536.692256944443</c:v>
                      </c:pt>
                      <c:pt idx="706">
                        <c:v>42536.69226851852</c:v>
                      </c:pt>
                      <c:pt idx="707">
                        <c:v>42536.692291666666</c:v>
                      </c:pt>
                      <c:pt idx="708">
                        <c:v>42536.692303240743</c:v>
                      </c:pt>
                      <c:pt idx="709">
                        <c:v>42536.692314814813</c:v>
                      </c:pt>
                      <c:pt idx="710">
                        <c:v>42536.692326388889</c:v>
                      </c:pt>
                      <c:pt idx="711">
                        <c:v>42536.692337962966</c:v>
                      </c:pt>
                      <c:pt idx="712">
                        <c:v>42536.692349537036</c:v>
                      </c:pt>
                      <c:pt idx="713">
                        <c:v>42536.692361111112</c:v>
                      </c:pt>
                      <c:pt idx="714">
                        <c:v>42536.692372685182</c:v>
                      </c:pt>
                      <c:pt idx="715">
                        <c:v>42536.692384259259</c:v>
                      </c:pt>
                      <c:pt idx="716">
                        <c:v>42536.692395833335</c:v>
                      </c:pt>
                      <c:pt idx="717">
                        <c:v>42536.692407407405</c:v>
                      </c:pt>
                      <c:pt idx="718">
                        <c:v>42536.692418981482</c:v>
                      </c:pt>
                      <c:pt idx="719">
                        <c:v>42536.692430555559</c:v>
                      </c:pt>
                      <c:pt idx="720">
                        <c:v>42536.692442129628</c:v>
                      </c:pt>
                      <c:pt idx="721">
                        <c:v>42536.692453703705</c:v>
                      </c:pt>
                      <c:pt idx="722">
                        <c:v>42536.692465277774</c:v>
                      </c:pt>
                      <c:pt idx="723">
                        <c:v>42536.692476851851</c:v>
                      </c:pt>
                      <c:pt idx="724">
                        <c:v>42536.692488425928</c:v>
                      </c:pt>
                      <c:pt idx="725">
                        <c:v>42536.692499999997</c:v>
                      </c:pt>
                      <c:pt idx="726">
                        <c:v>42536.692511574074</c:v>
                      </c:pt>
                      <c:pt idx="727">
                        <c:v>42536.692523148151</c:v>
                      </c:pt>
                      <c:pt idx="728">
                        <c:v>42536.69253472222</c:v>
                      </c:pt>
                      <c:pt idx="729">
                        <c:v>42536.692546296297</c:v>
                      </c:pt>
                      <c:pt idx="730">
                        <c:v>42536.692557870374</c:v>
                      </c:pt>
                      <c:pt idx="731">
                        <c:v>42536.692569444444</c:v>
                      </c:pt>
                      <c:pt idx="732">
                        <c:v>42536.69258101852</c:v>
                      </c:pt>
                      <c:pt idx="733">
                        <c:v>42536.69259259259</c:v>
                      </c:pt>
                      <c:pt idx="734">
                        <c:v>42536.692604166667</c:v>
                      </c:pt>
                      <c:pt idx="735">
                        <c:v>42536.692615740743</c:v>
                      </c:pt>
                      <c:pt idx="736">
                        <c:v>42536.692627314813</c:v>
                      </c:pt>
                      <c:pt idx="737">
                        <c:v>42536.69263888889</c:v>
                      </c:pt>
                      <c:pt idx="738">
                        <c:v>42536.692650462966</c:v>
                      </c:pt>
                      <c:pt idx="739">
                        <c:v>42536.692662037036</c:v>
                      </c:pt>
                      <c:pt idx="740">
                        <c:v>42536.692673611113</c:v>
                      </c:pt>
                      <c:pt idx="741">
                        <c:v>42536.692685185182</c:v>
                      </c:pt>
                      <c:pt idx="742">
                        <c:v>42536.692696759259</c:v>
                      </c:pt>
                      <c:pt idx="743">
                        <c:v>42536.692708333336</c:v>
                      </c:pt>
                      <c:pt idx="744">
                        <c:v>42536.692719907405</c:v>
                      </c:pt>
                      <c:pt idx="745">
                        <c:v>42536.692731481482</c:v>
                      </c:pt>
                      <c:pt idx="746">
                        <c:v>42536.692743055559</c:v>
                      </c:pt>
                      <c:pt idx="747">
                        <c:v>42536.692754629628</c:v>
                      </c:pt>
                      <c:pt idx="748">
                        <c:v>42536.692766203705</c:v>
                      </c:pt>
                      <c:pt idx="749">
                        <c:v>42536.692777777775</c:v>
                      </c:pt>
                      <c:pt idx="750">
                        <c:v>42536.692789351851</c:v>
                      </c:pt>
                      <c:pt idx="751">
                        <c:v>42536.692800925928</c:v>
                      </c:pt>
                      <c:pt idx="752">
                        <c:v>42536.692824074074</c:v>
                      </c:pt>
                      <c:pt idx="753">
                        <c:v>42536.692835648151</c:v>
                      </c:pt>
                      <c:pt idx="754">
                        <c:v>42536.692847222221</c:v>
                      </c:pt>
                      <c:pt idx="755">
                        <c:v>42536.692858796298</c:v>
                      </c:pt>
                      <c:pt idx="756">
                        <c:v>42536.692870370367</c:v>
                      </c:pt>
                      <c:pt idx="757">
                        <c:v>42536.692893518521</c:v>
                      </c:pt>
                      <c:pt idx="758">
                        <c:v>42536.69290509259</c:v>
                      </c:pt>
                      <c:pt idx="759">
                        <c:v>42536.692916666667</c:v>
                      </c:pt>
                      <c:pt idx="760">
                        <c:v>42536.692928240744</c:v>
                      </c:pt>
                      <c:pt idx="761">
                        <c:v>42536.692939814813</c:v>
                      </c:pt>
                      <c:pt idx="762">
                        <c:v>42536.69295138889</c:v>
                      </c:pt>
                      <c:pt idx="763">
                        <c:v>42536.692962962959</c:v>
                      </c:pt>
                      <c:pt idx="764">
                        <c:v>42536.692974537036</c:v>
                      </c:pt>
                      <c:pt idx="765">
                        <c:v>42536.692986111113</c:v>
                      </c:pt>
                      <c:pt idx="766">
                        <c:v>42536.692997685182</c:v>
                      </c:pt>
                      <c:pt idx="767">
                        <c:v>42536.693009259259</c:v>
                      </c:pt>
                      <c:pt idx="768">
                        <c:v>42536.693020833336</c:v>
                      </c:pt>
                      <c:pt idx="769">
                        <c:v>42536.693032407406</c:v>
                      </c:pt>
                      <c:pt idx="770">
                        <c:v>42536.693043981482</c:v>
                      </c:pt>
                      <c:pt idx="771">
                        <c:v>42536.693055555559</c:v>
                      </c:pt>
                      <c:pt idx="772">
                        <c:v>42536.693078703705</c:v>
                      </c:pt>
                      <c:pt idx="773">
                        <c:v>42536.693090277775</c:v>
                      </c:pt>
                      <c:pt idx="774">
                        <c:v>42536.693101851852</c:v>
                      </c:pt>
                      <c:pt idx="775">
                        <c:v>42536.693113425928</c:v>
                      </c:pt>
                      <c:pt idx="776">
                        <c:v>42536.693124999998</c:v>
                      </c:pt>
                      <c:pt idx="777">
                        <c:v>42536.693136574075</c:v>
                      </c:pt>
                      <c:pt idx="778">
                        <c:v>42536.693148148152</c:v>
                      </c:pt>
                      <c:pt idx="779">
                        <c:v>42536.693159722221</c:v>
                      </c:pt>
                      <c:pt idx="780">
                        <c:v>42536.693171296298</c:v>
                      </c:pt>
                      <c:pt idx="781">
                        <c:v>42536.693182870367</c:v>
                      </c:pt>
                      <c:pt idx="782">
                        <c:v>42536.693194444444</c:v>
                      </c:pt>
                      <c:pt idx="783">
                        <c:v>42536.693206018521</c:v>
                      </c:pt>
                      <c:pt idx="784">
                        <c:v>42536.69321759259</c:v>
                      </c:pt>
                      <c:pt idx="785">
                        <c:v>42536.693229166667</c:v>
                      </c:pt>
                      <c:pt idx="786">
                        <c:v>42536.693240740744</c:v>
                      </c:pt>
                      <c:pt idx="787">
                        <c:v>42536.693252314813</c:v>
                      </c:pt>
                      <c:pt idx="788">
                        <c:v>42536.69326388889</c:v>
                      </c:pt>
                      <c:pt idx="789">
                        <c:v>42536.69327546296</c:v>
                      </c:pt>
                      <c:pt idx="790">
                        <c:v>42536.693287037036</c:v>
                      </c:pt>
                      <c:pt idx="791">
                        <c:v>42536.693298611113</c:v>
                      </c:pt>
                      <c:pt idx="792">
                        <c:v>42536.693310185183</c:v>
                      </c:pt>
                      <c:pt idx="793">
                        <c:v>42536.69332175926</c:v>
                      </c:pt>
                      <c:pt idx="794">
                        <c:v>42536.693333333336</c:v>
                      </c:pt>
                      <c:pt idx="795">
                        <c:v>42536.693344907406</c:v>
                      </c:pt>
                      <c:pt idx="796">
                        <c:v>42536.693356481483</c:v>
                      </c:pt>
                      <c:pt idx="797">
                        <c:v>42536.693368055552</c:v>
                      </c:pt>
                      <c:pt idx="798">
                        <c:v>42536.693379629629</c:v>
                      </c:pt>
                      <c:pt idx="799">
                        <c:v>42536.693391203706</c:v>
                      </c:pt>
                      <c:pt idx="800">
                        <c:v>42536.693402777775</c:v>
                      </c:pt>
                      <c:pt idx="801">
                        <c:v>42536.693414351852</c:v>
                      </c:pt>
                      <c:pt idx="802">
                        <c:v>42536.693425925929</c:v>
                      </c:pt>
                      <c:pt idx="803">
                        <c:v>42536.693437499998</c:v>
                      </c:pt>
                      <c:pt idx="804">
                        <c:v>42536.693449074075</c:v>
                      </c:pt>
                      <c:pt idx="805">
                        <c:v>42536.693460648145</c:v>
                      </c:pt>
                      <c:pt idx="806">
                        <c:v>42536.693472222221</c:v>
                      </c:pt>
                      <c:pt idx="807">
                        <c:v>42536.693483796298</c:v>
                      </c:pt>
                      <c:pt idx="808">
                        <c:v>42536.693495370368</c:v>
                      </c:pt>
                      <c:pt idx="809">
                        <c:v>42536.693518518521</c:v>
                      </c:pt>
                      <c:pt idx="810">
                        <c:v>42536.693530092591</c:v>
                      </c:pt>
                      <c:pt idx="811">
                        <c:v>42536.693541666667</c:v>
                      </c:pt>
                      <c:pt idx="812">
                        <c:v>42536.693553240744</c:v>
                      </c:pt>
                      <c:pt idx="813">
                        <c:v>42536.693576388891</c:v>
                      </c:pt>
                      <c:pt idx="814">
                        <c:v>42536.69358796296</c:v>
                      </c:pt>
                      <c:pt idx="815">
                        <c:v>42536.693599537037</c:v>
                      </c:pt>
                      <c:pt idx="816">
                        <c:v>42536.693611111114</c:v>
                      </c:pt>
                      <c:pt idx="817">
                        <c:v>42536.693622685183</c:v>
                      </c:pt>
                      <c:pt idx="818">
                        <c:v>42536.69363425926</c:v>
                      </c:pt>
                      <c:pt idx="819">
                        <c:v>42536.693645833337</c:v>
                      </c:pt>
                      <c:pt idx="820">
                        <c:v>42536.693657407406</c:v>
                      </c:pt>
                      <c:pt idx="821">
                        <c:v>42536.693668981483</c:v>
                      </c:pt>
                      <c:pt idx="822">
                        <c:v>42536.693680555552</c:v>
                      </c:pt>
                      <c:pt idx="823">
                        <c:v>42536.693692129629</c:v>
                      </c:pt>
                      <c:pt idx="824">
                        <c:v>42536.693703703706</c:v>
                      </c:pt>
                      <c:pt idx="825">
                        <c:v>42536.693715277775</c:v>
                      </c:pt>
                      <c:pt idx="826">
                        <c:v>42536.693726851852</c:v>
                      </c:pt>
                      <c:pt idx="827">
                        <c:v>42536.693749999999</c:v>
                      </c:pt>
                      <c:pt idx="828">
                        <c:v>42536.693761574075</c:v>
                      </c:pt>
                      <c:pt idx="829">
                        <c:v>42536.693773148145</c:v>
                      </c:pt>
                      <c:pt idx="830">
                        <c:v>42536.693784722222</c:v>
                      </c:pt>
                      <c:pt idx="831">
                        <c:v>42536.693796296298</c:v>
                      </c:pt>
                      <c:pt idx="832">
                        <c:v>42536.693807870368</c:v>
                      </c:pt>
                      <c:pt idx="833">
                        <c:v>42536.693819444445</c:v>
                      </c:pt>
                      <c:pt idx="834">
                        <c:v>42536.693831018521</c:v>
                      </c:pt>
                      <c:pt idx="835">
                        <c:v>42536.693842592591</c:v>
                      </c:pt>
                      <c:pt idx="836">
                        <c:v>42536.693854166668</c:v>
                      </c:pt>
                      <c:pt idx="837">
                        <c:v>42536.693865740737</c:v>
                      </c:pt>
                      <c:pt idx="838">
                        <c:v>42536.693877314814</c:v>
                      </c:pt>
                      <c:pt idx="839">
                        <c:v>42536.693888888891</c:v>
                      </c:pt>
                      <c:pt idx="840">
                        <c:v>42536.69390046296</c:v>
                      </c:pt>
                      <c:pt idx="841">
                        <c:v>42536.693912037037</c:v>
                      </c:pt>
                      <c:pt idx="842">
                        <c:v>42536.693923611114</c:v>
                      </c:pt>
                      <c:pt idx="843">
                        <c:v>42536.693935185183</c:v>
                      </c:pt>
                      <c:pt idx="844">
                        <c:v>42536.69394675926</c:v>
                      </c:pt>
                      <c:pt idx="845">
                        <c:v>42536.693958333337</c:v>
                      </c:pt>
                      <c:pt idx="846">
                        <c:v>42536.693969907406</c:v>
                      </c:pt>
                      <c:pt idx="847">
                        <c:v>42536.693981481483</c:v>
                      </c:pt>
                      <c:pt idx="848">
                        <c:v>42536.693993055553</c:v>
                      </c:pt>
                      <c:pt idx="849">
                        <c:v>42536.694004629629</c:v>
                      </c:pt>
                      <c:pt idx="850">
                        <c:v>42536.694016203706</c:v>
                      </c:pt>
                      <c:pt idx="851">
                        <c:v>42536.694027777776</c:v>
                      </c:pt>
                      <c:pt idx="852">
                        <c:v>42536.694039351853</c:v>
                      </c:pt>
                      <c:pt idx="853">
                        <c:v>42536.694050925929</c:v>
                      </c:pt>
                      <c:pt idx="854">
                        <c:v>42536.694062499999</c:v>
                      </c:pt>
                      <c:pt idx="855">
                        <c:v>42536.694074074076</c:v>
                      </c:pt>
                      <c:pt idx="856">
                        <c:v>42536.694085648145</c:v>
                      </c:pt>
                      <c:pt idx="857">
                        <c:v>42536.694097222222</c:v>
                      </c:pt>
                      <c:pt idx="858">
                        <c:v>42536.694108796299</c:v>
                      </c:pt>
                      <c:pt idx="859">
                        <c:v>42536.694120370368</c:v>
                      </c:pt>
                      <c:pt idx="860">
                        <c:v>42536.694131944445</c:v>
                      </c:pt>
                      <c:pt idx="861">
                        <c:v>42536.694143518522</c:v>
                      </c:pt>
                      <c:pt idx="862">
                        <c:v>42536.694155092591</c:v>
                      </c:pt>
                      <c:pt idx="863">
                        <c:v>42536.694166666668</c:v>
                      </c:pt>
                      <c:pt idx="864">
                        <c:v>42536.694178240738</c:v>
                      </c:pt>
                      <c:pt idx="865">
                        <c:v>42536.694189814814</c:v>
                      </c:pt>
                      <c:pt idx="866">
                        <c:v>42536.694201388891</c:v>
                      </c:pt>
                      <c:pt idx="867">
                        <c:v>42536.694212962961</c:v>
                      </c:pt>
                      <c:pt idx="868">
                        <c:v>42536.694224537037</c:v>
                      </c:pt>
                      <c:pt idx="869">
                        <c:v>42536.694236111114</c:v>
                      </c:pt>
                      <c:pt idx="870">
                        <c:v>42536.694247685184</c:v>
                      </c:pt>
                      <c:pt idx="871">
                        <c:v>42536.69425925926</c:v>
                      </c:pt>
                      <c:pt idx="872">
                        <c:v>42536.69427083333</c:v>
                      </c:pt>
                      <c:pt idx="873">
                        <c:v>42536.694282407407</c:v>
                      </c:pt>
                      <c:pt idx="874">
                        <c:v>42536.694293981483</c:v>
                      </c:pt>
                      <c:pt idx="875">
                        <c:v>42536.694305555553</c:v>
                      </c:pt>
                      <c:pt idx="876">
                        <c:v>42536.69431712963</c:v>
                      </c:pt>
                      <c:pt idx="877">
                        <c:v>42536.694328703707</c:v>
                      </c:pt>
                      <c:pt idx="878">
                        <c:v>42536.694340277776</c:v>
                      </c:pt>
                      <c:pt idx="879">
                        <c:v>42536.694351851853</c:v>
                      </c:pt>
                      <c:pt idx="880">
                        <c:v>42536.694363425922</c:v>
                      </c:pt>
                      <c:pt idx="881">
                        <c:v>42536.694374999999</c:v>
                      </c:pt>
                      <c:pt idx="882">
                        <c:v>42536.694386574076</c:v>
                      </c:pt>
                      <c:pt idx="883">
                        <c:v>42536.694398148145</c:v>
                      </c:pt>
                      <c:pt idx="884">
                        <c:v>42536.694409722222</c:v>
                      </c:pt>
                      <c:pt idx="885">
                        <c:v>42536.694421296299</c:v>
                      </c:pt>
                      <c:pt idx="886">
                        <c:v>42536.694432870368</c:v>
                      </c:pt>
                      <c:pt idx="887">
                        <c:v>42536.694444444445</c:v>
                      </c:pt>
                      <c:pt idx="888">
                        <c:v>42536.694456018522</c:v>
                      </c:pt>
                      <c:pt idx="889">
                        <c:v>42536.694467592592</c:v>
                      </c:pt>
                      <c:pt idx="890">
                        <c:v>42536.694479166668</c:v>
                      </c:pt>
                      <c:pt idx="891">
                        <c:v>42536.694490740738</c:v>
                      </c:pt>
                      <c:pt idx="892">
                        <c:v>42536.694502314815</c:v>
                      </c:pt>
                      <c:pt idx="893">
                        <c:v>42536.694513888891</c:v>
                      </c:pt>
                      <c:pt idx="894">
                        <c:v>42536.694525462961</c:v>
                      </c:pt>
                      <c:pt idx="895">
                        <c:v>42536.694537037038</c:v>
                      </c:pt>
                      <c:pt idx="896">
                        <c:v>42536.694560185184</c:v>
                      </c:pt>
                      <c:pt idx="897">
                        <c:v>42536.694571759261</c:v>
                      </c:pt>
                      <c:pt idx="898">
                        <c:v>42536.69458333333</c:v>
                      </c:pt>
                      <c:pt idx="899">
                        <c:v>42536.694594907407</c:v>
                      </c:pt>
                      <c:pt idx="900">
                        <c:v>42536.694606481484</c:v>
                      </c:pt>
                      <c:pt idx="901">
                        <c:v>42536.694618055553</c:v>
                      </c:pt>
                      <c:pt idx="902">
                        <c:v>42536.69462962963</c:v>
                      </c:pt>
                      <c:pt idx="903">
                        <c:v>42536.694641203707</c:v>
                      </c:pt>
                      <c:pt idx="904">
                        <c:v>42536.694652777776</c:v>
                      </c:pt>
                      <c:pt idx="905">
                        <c:v>42536.694664351853</c:v>
                      </c:pt>
                      <c:pt idx="906">
                        <c:v>42536.694675925923</c:v>
                      </c:pt>
                      <c:pt idx="907">
                        <c:v>42536.694687499999</c:v>
                      </c:pt>
                      <c:pt idx="908">
                        <c:v>42536.694699074076</c:v>
                      </c:pt>
                      <c:pt idx="909">
                        <c:v>42536.694710648146</c:v>
                      </c:pt>
                      <c:pt idx="910">
                        <c:v>42536.694722222222</c:v>
                      </c:pt>
                      <c:pt idx="911">
                        <c:v>42536.694733796299</c:v>
                      </c:pt>
                      <c:pt idx="912">
                        <c:v>42536.694745370369</c:v>
                      </c:pt>
                      <c:pt idx="913">
                        <c:v>42536.694756944446</c:v>
                      </c:pt>
                      <c:pt idx="914">
                        <c:v>42536.694768518515</c:v>
                      </c:pt>
                      <c:pt idx="915">
                        <c:v>42536.694780092592</c:v>
                      </c:pt>
                      <c:pt idx="916">
                        <c:v>42536.694791666669</c:v>
                      </c:pt>
                      <c:pt idx="917">
                        <c:v>42536.694803240738</c:v>
                      </c:pt>
                      <c:pt idx="918">
                        <c:v>42536.694814814815</c:v>
                      </c:pt>
                      <c:pt idx="919">
                        <c:v>42536.694826388892</c:v>
                      </c:pt>
                      <c:pt idx="920">
                        <c:v>42536.694837962961</c:v>
                      </c:pt>
                      <c:pt idx="921">
                        <c:v>42536.694861111115</c:v>
                      </c:pt>
                      <c:pt idx="922">
                        <c:v>42536.694872685184</c:v>
                      </c:pt>
                      <c:pt idx="923">
                        <c:v>42536.694884259261</c:v>
                      </c:pt>
                      <c:pt idx="924">
                        <c:v>42536.694895833331</c:v>
                      </c:pt>
                      <c:pt idx="925">
                        <c:v>42536.694907407407</c:v>
                      </c:pt>
                      <c:pt idx="926">
                        <c:v>42536.694918981484</c:v>
                      </c:pt>
                      <c:pt idx="927">
                        <c:v>42536.694930555554</c:v>
                      </c:pt>
                      <c:pt idx="928">
                        <c:v>42536.69494212963</c:v>
                      </c:pt>
                      <c:pt idx="929">
                        <c:v>42536.694953703707</c:v>
                      </c:pt>
                      <c:pt idx="930">
                        <c:v>42536.694965277777</c:v>
                      </c:pt>
                      <c:pt idx="931">
                        <c:v>42536.694976851853</c:v>
                      </c:pt>
                      <c:pt idx="932">
                        <c:v>42536.694988425923</c:v>
                      </c:pt>
                      <c:pt idx="933">
                        <c:v>42536.695</c:v>
                      </c:pt>
                      <c:pt idx="934">
                        <c:v>42536.695011574076</c:v>
                      </c:pt>
                      <c:pt idx="935">
                        <c:v>42536.695023148146</c:v>
                      </c:pt>
                      <c:pt idx="936">
                        <c:v>42536.695034722223</c:v>
                      </c:pt>
                      <c:pt idx="937">
                        <c:v>42536.6950462963</c:v>
                      </c:pt>
                      <c:pt idx="938">
                        <c:v>42536.695057870369</c:v>
                      </c:pt>
                      <c:pt idx="939">
                        <c:v>42536.695069444446</c:v>
                      </c:pt>
                      <c:pt idx="940">
                        <c:v>42536.695081018515</c:v>
                      </c:pt>
                      <c:pt idx="941">
                        <c:v>42536.695092592592</c:v>
                      </c:pt>
                      <c:pt idx="942">
                        <c:v>42536.695104166669</c:v>
                      </c:pt>
                      <c:pt idx="943">
                        <c:v>42536.695115740738</c:v>
                      </c:pt>
                      <c:pt idx="944">
                        <c:v>42536.695127314815</c:v>
                      </c:pt>
                      <c:pt idx="945">
                        <c:v>42536.695150462961</c:v>
                      </c:pt>
                      <c:pt idx="946">
                        <c:v>42536.695162037038</c:v>
                      </c:pt>
                      <c:pt idx="947">
                        <c:v>42536.695173611108</c:v>
                      </c:pt>
                      <c:pt idx="948">
                        <c:v>42536.695185185185</c:v>
                      </c:pt>
                      <c:pt idx="949">
                        <c:v>42536.695196759261</c:v>
                      </c:pt>
                      <c:pt idx="950">
                        <c:v>42536.695208333331</c:v>
                      </c:pt>
                      <c:pt idx="951">
                        <c:v>42536.695219907408</c:v>
                      </c:pt>
                      <c:pt idx="952">
                        <c:v>42536.695231481484</c:v>
                      </c:pt>
                      <c:pt idx="953">
                        <c:v>42536.695243055554</c:v>
                      </c:pt>
                      <c:pt idx="954">
                        <c:v>42536.695254629631</c:v>
                      </c:pt>
                      <c:pt idx="955">
                        <c:v>42536.6952662037</c:v>
                      </c:pt>
                      <c:pt idx="956">
                        <c:v>42536.695277777777</c:v>
                      </c:pt>
                      <c:pt idx="957">
                        <c:v>42536.695289351854</c:v>
                      </c:pt>
                      <c:pt idx="958">
                        <c:v>42536.695300925923</c:v>
                      </c:pt>
                      <c:pt idx="959">
                        <c:v>42536.6953125</c:v>
                      </c:pt>
                      <c:pt idx="960">
                        <c:v>42536.695324074077</c:v>
                      </c:pt>
                      <c:pt idx="961">
                        <c:v>42536.695335648146</c:v>
                      </c:pt>
                      <c:pt idx="962">
                        <c:v>42536.695347222223</c:v>
                      </c:pt>
                      <c:pt idx="963">
                        <c:v>42536.6953587963</c:v>
                      </c:pt>
                      <c:pt idx="964">
                        <c:v>42536.695370370369</c:v>
                      </c:pt>
                      <c:pt idx="965">
                        <c:v>42536.695381944446</c:v>
                      </c:pt>
                      <c:pt idx="966">
                        <c:v>42536.695393518516</c:v>
                      </c:pt>
                      <c:pt idx="967">
                        <c:v>42536.695405092592</c:v>
                      </c:pt>
                      <c:pt idx="968">
                        <c:v>42536.695416666669</c:v>
                      </c:pt>
                      <c:pt idx="969">
                        <c:v>42536.695428240739</c:v>
                      </c:pt>
                      <c:pt idx="970">
                        <c:v>42536.695439814815</c:v>
                      </c:pt>
                      <c:pt idx="971">
                        <c:v>42536.695451388892</c:v>
                      </c:pt>
                      <c:pt idx="972">
                        <c:v>42536.695462962962</c:v>
                      </c:pt>
                      <c:pt idx="973">
                        <c:v>42536.695474537039</c:v>
                      </c:pt>
                      <c:pt idx="974">
                        <c:v>42536.695486111108</c:v>
                      </c:pt>
                      <c:pt idx="975">
                        <c:v>42536.695497685185</c:v>
                      </c:pt>
                      <c:pt idx="976">
                        <c:v>42536.695520833331</c:v>
                      </c:pt>
                      <c:pt idx="977">
                        <c:v>42536.695532407408</c:v>
                      </c:pt>
                      <c:pt idx="978">
                        <c:v>42536.695543981485</c:v>
                      </c:pt>
                      <c:pt idx="979">
                        <c:v>42536.695555555554</c:v>
                      </c:pt>
                      <c:pt idx="980">
                        <c:v>42536.695567129631</c:v>
                      </c:pt>
                      <c:pt idx="981">
                        <c:v>42536.6955787037</c:v>
                      </c:pt>
                      <c:pt idx="982">
                        <c:v>42536.695590277777</c:v>
                      </c:pt>
                      <c:pt idx="983">
                        <c:v>42536.695601851854</c:v>
                      </c:pt>
                      <c:pt idx="984">
                        <c:v>42536.695613425924</c:v>
                      </c:pt>
                      <c:pt idx="985">
                        <c:v>42536.695625</c:v>
                      </c:pt>
                      <c:pt idx="986">
                        <c:v>42536.695636574077</c:v>
                      </c:pt>
                      <c:pt idx="987">
                        <c:v>42536.695648148147</c:v>
                      </c:pt>
                      <c:pt idx="988">
                        <c:v>42536.695659722223</c:v>
                      </c:pt>
                      <c:pt idx="989">
                        <c:v>42536.695671296293</c:v>
                      </c:pt>
                      <c:pt idx="990">
                        <c:v>42536.69568287037</c:v>
                      </c:pt>
                      <c:pt idx="991">
                        <c:v>42536.695694444446</c:v>
                      </c:pt>
                      <c:pt idx="992">
                        <c:v>42536.695706018516</c:v>
                      </c:pt>
                      <c:pt idx="993">
                        <c:v>42536.695717592593</c:v>
                      </c:pt>
                      <c:pt idx="994">
                        <c:v>42536.695729166669</c:v>
                      </c:pt>
                      <c:pt idx="995">
                        <c:v>42536.695740740739</c:v>
                      </c:pt>
                      <c:pt idx="996">
                        <c:v>42536.695752314816</c:v>
                      </c:pt>
                      <c:pt idx="997">
                        <c:v>42536.695763888885</c:v>
                      </c:pt>
                      <c:pt idx="998">
                        <c:v>42536.695775462962</c:v>
                      </c:pt>
                      <c:pt idx="999">
                        <c:v>42536.695787037039</c:v>
                      </c:pt>
                      <c:pt idx="1000">
                        <c:v>42536.695810185185</c:v>
                      </c:pt>
                      <c:pt idx="1001">
                        <c:v>42536.695821759262</c:v>
                      </c:pt>
                      <c:pt idx="1002">
                        <c:v>42536.695833333331</c:v>
                      </c:pt>
                      <c:pt idx="1003">
                        <c:v>42536.695844907408</c:v>
                      </c:pt>
                      <c:pt idx="1004">
                        <c:v>42536.695856481485</c:v>
                      </c:pt>
                      <c:pt idx="1005">
                        <c:v>42536.695868055554</c:v>
                      </c:pt>
                      <c:pt idx="1006">
                        <c:v>42536.695879629631</c:v>
                      </c:pt>
                      <c:pt idx="1007">
                        <c:v>42536.695891203701</c:v>
                      </c:pt>
                      <c:pt idx="1008">
                        <c:v>42536.695902777778</c:v>
                      </c:pt>
                      <c:pt idx="1009">
                        <c:v>42536.695914351854</c:v>
                      </c:pt>
                      <c:pt idx="1010">
                        <c:v>42536.695925925924</c:v>
                      </c:pt>
                      <c:pt idx="1011">
                        <c:v>42536.695937500001</c:v>
                      </c:pt>
                      <c:pt idx="1012">
                        <c:v>42536.695949074077</c:v>
                      </c:pt>
                      <c:pt idx="1013">
                        <c:v>42536.695960648147</c:v>
                      </c:pt>
                      <c:pt idx="1014">
                        <c:v>42536.695972222224</c:v>
                      </c:pt>
                      <c:pt idx="1015">
                        <c:v>42536.695983796293</c:v>
                      </c:pt>
                      <c:pt idx="1016">
                        <c:v>42536.69599537037</c:v>
                      </c:pt>
                      <c:pt idx="1017">
                        <c:v>42536.696006944447</c:v>
                      </c:pt>
                      <c:pt idx="1018">
                        <c:v>42536.696018518516</c:v>
                      </c:pt>
                      <c:pt idx="1019">
                        <c:v>42536.696030092593</c:v>
                      </c:pt>
                      <c:pt idx="1020">
                        <c:v>42536.69604166667</c:v>
                      </c:pt>
                      <c:pt idx="1021">
                        <c:v>42536.696053240739</c:v>
                      </c:pt>
                      <c:pt idx="1022">
                        <c:v>42536.696064814816</c:v>
                      </c:pt>
                      <c:pt idx="1023">
                        <c:v>42536.696076388886</c:v>
                      </c:pt>
                      <c:pt idx="1024">
                        <c:v>42536.696087962962</c:v>
                      </c:pt>
                      <c:pt idx="1025">
                        <c:v>42536.696099537039</c:v>
                      </c:pt>
                      <c:pt idx="1026">
                        <c:v>42536.696122685185</c:v>
                      </c:pt>
                      <c:pt idx="1027">
                        <c:v>42536.696134259262</c:v>
                      </c:pt>
                      <c:pt idx="1028">
                        <c:v>42536.696145833332</c:v>
                      </c:pt>
                      <c:pt idx="1029">
                        <c:v>42536.696157407408</c:v>
                      </c:pt>
                      <c:pt idx="1030">
                        <c:v>42536.696168981478</c:v>
                      </c:pt>
                      <c:pt idx="1031">
                        <c:v>42536.696180555555</c:v>
                      </c:pt>
                      <c:pt idx="1032">
                        <c:v>42536.696192129632</c:v>
                      </c:pt>
                      <c:pt idx="1033">
                        <c:v>42536.696203703701</c:v>
                      </c:pt>
                      <c:pt idx="1034">
                        <c:v>42536.696215277778</c:v>
                      </c:pt>
                      <c:pt idx="1035">
                        <c:v>42536.696226851855</c:v>
                      </c:pt>
                      <c:pt idx="1036">
                        <c:v>42536.696250000001</c:v>
                      </c:pt>
                      <c:pt idx="1037">
                        <c:v>42536.696273148147</c:v>
                      </c:pt>
                      <c:pt idx="1038">
                        <c:v>42536.696284722224</c:v>
                      </c:pt>
                      <c:pt idx="1039">
                        <c:v>42536.696296296293</c:v>
                      </c:pt>
                      <c:pt idx="1040">
                        <c:v>42536.69630787037</c:v>
                      </c:pt>
                      <c:pt idx="1041">
                        <c:v>42536.696319444447</c:v>
                      </c:pt>
                      <c:pt idx="1042">
                        <c:v>42536.696331018517</c:v>
                      </c:pt>
                      <c:pt idx="1043">
                        <c:v>42536.696342592593</c:v>
                      </c:pt>
                      <c:pt idx="1044">
                        <c:v>42536.69635416667</c:v>
                      </c:pt>
                      <c:pt idx="1045">
                        <c:v>42536.69636574074</c:v>
                      </c:pt>
                      <c:pt idx="1046">
                        <c:v>42536.696388888886</c:v>
                      </c:pt>
                      <c:pt idx="1047">
                        <c:v>42536.696400462963</c:v>
                      </c:pt>
                      <c:pt idx="1048">
                        <c:v>42536.696412037039</c:v>
                      </c:pt>
                      <c:pt idx="1049">
                        <c:v>42536.696423611109</c:v>
                      </c:pt>
                      <c:pt idx="1050">
                        <c:v>42536.696435185186</c:v>
                      </c:pt>
                      <c:pt idx="1051">
                        <c:v>42536.696446759262</c:v>
                      </c:pt>
                      <c:pt idx="1052">
                        <c:v>42536.696469907409</c:v>
                      </c:pt>
                      <c:pt idx="1053">
                        <c:v>42536.696481481478</c:v>
                      </c:pt>
                      <c:pt idx="1054">
                        <c:v>42536.696493055555</c:v>
                      </c:pt>
                      <c:pt idx="1055">
                        <c:v>42536.696504629632</c:v>
                      </c:pt>
                      <c:pt idx="1056">
                        <c:v>42536.696516203701</c:v>
                      </c:pt>
                      <c:pt idx="1057">
                        <c:v>42536.696527777778</c:v>
                      </c:pt>
                      <c:pt idx="1058">
                        <c:v>42536.696539351855</c:v>
                      </c:pt>
                      <c:pt idx="1059">
                        <c:v>42536.696550925924</c:v>
                      </c:pt>
                      <c:pt idx="1060">
                        <c:v>42536.696562500001</c:v>
                      </c:pt>
                      <c:pt idx="1061">
                        <c:v>42536.696574074071</c:v>
                      </c:pt>
                      <c:pt idx="1062">
                        <c:v>42536.696585648147</c:v>
                      </c:pt>
                      <c:pt idx="1063">
                        <c:v>42536.696597222224</c:v>
                      </c:pt>
                      <c:pt idx="1064">
                        <c:v>42536.696608796294</c:v>
                      </c:pt>
                      <c:pt idx="1065">
                        <c:v>42536.696620370371</c:v>
                      </c:pt>
                      <c:pt idx="1066">
                        <c:v>42536.696631944447</c:v>
                      </c:pt>
                      <c:pt idx="1067">
                        <c:v>42536.696643518517</c:v>
                      </c:pt>
                      <c:pt idx="1068">
                        <c:v>42536.696655092594</c:v>
                      </c:pt>
                      <c:pt idx="1069">
                        <c:v>42536.696666666663</c:v>
                      </c:pt>
                      <c:pt idx="1070">
                        <c:v>42536.69667824074</c:v>
                      </c:pt>
                      <c:pt idx="1071">
                        <c:v>42536.696689814817</c:v>
                      </c:pt>
                      <c:pt idx="1072">
                        <c:v>42536.696701388886</c:v>
                      </c:pt>
                      <c:pt idx="1073">
                        <c:v>42536.696712962963</c:v>
                      </c:pt>
                      <c:pt idx="1074">
                        <c:v>42536.69672453704</c:v>
                      </c:pt>
                      <c:pt idx="1075">
                        <c:v>42536.696736111109</c:v>
                      </c:pt>
                      <c:pt idx="1076">
                        <c:v>42536.696747685186</c:v>
                      </c:pt>
                      <c:pt idx="1077">
                        <c:v>42536.696759259263</c:v>
                      </c:pt>
                      <c:pt idx="1078">
                        <c:v>42536.696770833332</c:v>
                      </c:pt>
                      <c:pt idx="1079">
                        <c:v>42536.696782407409</c:v>
                      </c:pt>
                      <c:pt idx="1080">
                        <c:v>42536.696793981479</c:v>
                      </c:pt>
                      <c:pt idx="1081">
                        <c:v>42536.696805555555</c:v>
                      </c:pt>
                      <c:pt idx="1082">
                        <c:v>42536.696817129632</c:v>
                      </c:pt>
                      <c:pt idx="1083">
                        <c:v>42536.696828703702</c:v>
                      </c:pt>
                      <c:pt idx="1084">
                        <c:v>42536.696840277778</c:v>
                      </c:pt>
                      <c:pt idx="1085">
                        <c:v>42536.696851851855</c:v>
                      </c:pt>
                      <c:pt idx="1086">
                        <c:v>42536.696863425925</c:v>
                      </c:pt>
                      <c:pt idx="1087">
                        <c:v>42536.696875000001</c:v>
                      </c:pt>
                      <c:pt idx="1088">
                        <c:v>42536.696886574071</c:v>
                      </c:pt>
                      <c:pt idx="1089">
                        <c:v>42536.696898148148</c:v>
                      </c:pt>
                      <c:pt idx="1090">
                        <c:v>42536.696909722225</c:v>
                      </c:pt>
                      <c:pt idx="1091">
                        <c:v>42536.696921296294</c:v>
                      </c:pt>
                      <c:pt idx="1092">
                        <c:v>42536.696932870371</c:v>
                      </c:pt>
                      <c:pt idx="1093">
                        <c:v>42536.696944444448</c:v>
                      </c:pt>
                      <c:pt idx="1094">
                        <c:v>42536.696956018517</c:v>
                      </c:pt>
                      <c:pt idx="1095">
                        <c:v>42536.696967592594</c:v>
                      </c:pt>
                      <c:pt idx="1096">
                        <c:v>42536.696979166663</c:v>
                      </c:pt>
                      <c:pt idx="1097">
                        <c:v>42536.69699074074</c:v>
                      </c:pt>
                      <c:pt idx="1098">
                        <c:v>42536.697002314817</c:v>
                      </c:pt>
                      <c:pt idx="1099">
                        <c:v>42536.697013888886</c:v>
                      </c:pt>
                      <c:pt idx="1100">
                        <c:v>42536.697025462963</c:v>
                      </c:pt>
                      <c:pt idx="1101">
                        <c:v>42536.69703703704</c:v>
                      </c:pt>
                      <c:pt idx="1102">
                        <c:v>42536.697048611109</c:v>
                      </c:pt>
                      <c:pt idx="1103">
                        <c:v>42536.697060185186</c:v>
                      </c:pt>
                      <c:pt idx="1104">
                        <c:v>42536.697071759256</c:v>
                      </c:pt>
                      <c:pt idx="1105">
                        <c:v>42536.697083333333</c:v>
                      </c:pt>
                      <c:pt idx="1106">
                        <c:v>42536.697094907409</c:v>
                      </c:pt>
                      <c:pt idx="1107">
                        <c:v>42536.697106481479</c:v>
                      </c:pt>
                      <c:pt idx="1108">
                        <c:v>42536.697118055556</c:v>
                      </c:pt>
                      <c:pt idx="1109">
                        <c:v>42536.697129629632</c:v>
                      </c:pt>
                      <c:pt idx="1110">
                        <c:v>42536.697141203702</c:v>
                      </c:pt>
                      <c:pt idx="1111">
                        <c:v>42536.697152777779</c:v>
                      </c:pt>
                      <c:pt idx="1112">
                        <c:v>42536.697164351855</c:v>
                      </c:pt>
                      <c:pt idx="1113">
                        <c:v>42536.697175925925</c:v>
                      </c:pt>
                      <c:pt idx="1114">
                        <c:v>42536.697187500002</c:v>
                      </c:pt>
                      <c:pt idx="1115">
                        <c:v>42536.697199074071</c:v>
                      </c:pt>
                      <c:pt idx="1116">
                        <c:v>42536.697210648148</c:v>
                      </c:pt>
                      <c:pt idx="1117">
                        <c:v>42536.697222222225</c:v>
                      </c:pt>
                      <c:pt idx="1118">
                        <c:v>42536.697245370371</c:v>
                      </c:pt>
                      <c:pt idx="1119">
                        <c:v>42536.697256944448</c:v>
                      </c:pt>
                      <c:pt idx="1120">
                        <c:v>42536.697268518517</c:v>
                      </c:pt>
                      <c:pt idx="1121">
                        <c:v>42536.697280092594</c:v>
                      </c:pt>
                      <c:pt idx="1122">
                        <c:v>42536.697291666664</c:v>
                      </c:pt>
                      <c:pt idx="1123">
                        <c:v>42536.69730324074</c:v>
                      </c:pt>
                      <c:pt idx="1124">
                        <c:v>42536.697314814817</c:v>
                      </c:pt>
                      <c:pt idx="1125">
                        <c:v>42536.697326388887</c:v>
                      </c:pt>
                      <c:pt idx="1126">
                        <c:v>42536.697337962964</c:v>
                      </c:pt>
                      <c:pt idx="1127">
                        <c:v>42536.69734953704</c:v>
                      </c:pt>
                      <c:pt idx="1128">
                        <c:v>42536.69736111111</c:v>
                      </c:pt>
                      <c:pt idx="1129">
                        <c:v>42536.697372685187</c:v>
                      </c:pt>
                      <c:pt idx="1130">
                        <c:v>42536.697384259256</c:v>
                      </c:pt>
                      <c:pt idx="1131">
                        <c:v>42536.697395833333</c:v>
                      </c:pt>
                      <c:pt idx="1132">
                        <c:v>42536.69740740741</c:v>
                      </c:pt>
                      <c:pt idx="1133">
                        <c:v>42536.697418981479</c:v>
                      </c:pt>
                      <c:pt idx="1134">
                        <c:v>42536.697442129633</c:v>
                      </c:pt>
                      <c:pt idx="1135">
                        <c:v>42536.697453703702</c:v>
                      </c:pt>
                      <c:pt idx="1136">
                        <c:v>42536.697465277779</c:v>
                      </c:pt>
                      <c:pt idx="1137">
                        <c:v>42536.697476851848</c:v>
                      </c:pt>
                      <c:pt idx="1138">
                        <c:v>42536.697488425925</c:v>
                      </c:pt>
                      <c:pt idx="1139">
                        <c:v>42536.697500000002</c:v>
                      </c:pt>
                      <c:pt idx="1140">
                        <c:v>42536.697511574072</c:v>
                      </c:pt>
                      <c:pt idx="1141">
                        <c:v>42536.697523148148</c:v>
                      </c:pt>
                      <c:pt idx="1142">
                        <c:v>42536.697534722225</c:v>
                      </c:pt>
                      <c:pt idx="1143">
                        <c:v>42536.697546296295</c:v>
                      </c:pt>
                      <c:pt idx="1144">
                        <c:v>42536.697557870371</c:v>
                      </c:pt>
                      <c:pt idx="1145">
                        <c:v>42536.697569444441</c:v>
                      </c:pt>
                      <c:pt idx="1146">
                        <c:v>42536.697581018518</c:v>
                      </c:pt>
                      <c:pt idx="1147">
                        <c:v>42536.697592592594</c:v>
                      </c:pt>
                      <c:pt idx="1148">
                        <c:v>42536.697604166664</c:v>
                      </c:pt>
                      <c:pt idx="1149">
                        <c:v>42536.697615740741</c:v>
                      </c:pt>
                      <c:pt idx="1150">
                        <c:v>42536.697627314818</c:v>
                      </c:pt>
                      <c:pt idx="1151">
                        <c:v>42536.697650462964</c:v>
                      </c:pt>
                      <c:pt idx="1152">
                        <c:v>42536.697662037041</c:v>
                      </c:pt>
                      <c:pt idx="1153">
                        <c:v>42536.69767361111</c:v>
                      </c:pt>
                      <c:pt idx="1154">
                        <c:v>42536.697696759256</c:v>
                      </c:pt>
                      <c:pt idx="1155">
                        <c:v>42536.697708333333</c:v>
                      </c:pt>
                      <c:pt idx="1156">
                        <c:v>42536.69771990741</c:v>
                      </c:pt>
                      <c:pt idx="1157">
                        <c:v>42536.697731481479</c:v>
                      </c:pt>
                      <c:pt idx="1158">
                        <c:v>42536.697743055556</c:v>
                      </c:pt>
                      <c:pt idx="1159">
                        <c:v>42536.697754629633</c:v>
                      </c:pt>
                      <c:pt idx="1160">
                        <c:v>42536.697766203702</c:v>
                      </c:pt>
                      <c:pt idx="1161">
                        <c:v>42536.697777777779</c:v>
                      </c:pt>
                      <c:pt idx="1162">
                        <c:v>42536.697789351849</c:v>
                      </c:pt>
                      <c:pt idx="1163">
                        <c:v>42536.697800925926</c:v>
                      </c:pt>
                      <c:pt idx="1164">
                        <c:v>42536.697812500002</c:v>
                      </c:pt>
                      <c:pt idx="1165">
                        <c:v>42536.697824074072</c:v>
                      </c:pt>
                      <c:pt idx="1166">
                        <c:v>42536.697835648149</c:v>
                      </c:pt>
                      <c:pt idx="1167">
                        <c:v>42536.697847222225</c:v>
                      </c:pt>
                      <c:pt idx="1168">
                        <c:v>42536.697858796295</c:v>
                      </c:pt>
                      <c:pt idx="1169">
                        <c:v>42536.697870370372</c:v>
                      </c:pt>
                      <c:pt idx="1170">
                        <c:v>42536.697881944441</c:v>
                      </c:pt>
                      <c:pt idx="1171">
                        <c:v>42536.697893518518</c:v>
                      </c:pt>
                      <c:pt idx="1172">
                        <c:v>42536.697905092595</c:v>
                      </c:pt>
                      <c:pt idx="1173">
                        <c:v>42536.697916666664</c:v>
                      </c:pt>
                      <c:pt idx="1174">
                        <c:v>42536.697928240741</c:v>
                      </c:pt>
                      <c:pt idx="1175">
                        <c:v>42536.697939814818</c:v>
                      </c:pt>
                      <c:pt idx="1176">
                        <c:v>42536.697951388887</c:v>
                      </c:pt>
                      <c:pt idx="1177">
                        <c:v>42536.697962962964</c:v>
                      </c:pt>
                      <c:pt idx="1178">
                        <c:v>42536.697974537034</c:v>
                      </c:pt>
                      <c:pt idx="1179">
                        <c:v>42536.69798611111</c:v>
                      </c:pt>
                      <c:pt idx="1180">
                        <c:v>42536.697997685187</c:v>
                      </c:pt>
                      <c:pt idx="1181">
                        <c:v>42536.698009259257</c:v>
                      </c:pt>
                      <c:pt idx="1182">
                        <c:v>42536.698020833333</c:v>
                      </c:pt>
                      <c:pt idx="1183">
                        <c:v>42536.69803240741</c:v>
                      </c:pt>
                      <c:pt idx="1184">
                        <c:v>42536.69804398148</c:v>
                      </c:pt>
                      <c:pt idx="1185">
                        <c:v>42536.698055555556</c:v>
                      </c:pt>
                      <c:pt idx="1186">
                        <c:v>42536.698067129626</c:v>
                      </c:pt>
                      <c:pt idx="1187">
                        <c:v>42536.698078703703</c:v>
                      </c:pt>
                      <c:pt idx="1188">
                        <c:v>42536.69809027778</c:v>
                      </c:pt>
                      <c:pt idx="1189">
                        <c:v>42536.698101851849</c:v>
                      </c:pt>
                      <c:pt idx="1190">
                        <c:v>42536.698113425926</c:v>
                      </c:pt>
                      <c:pt idx="1191">
                        <c:v>42536.698125000003</c:v>
                      </c:pt>
                      <c:pt idx="1192">
                        <c:v>42536.698136574072</c:v>
                      </c:pt>
                      <c:pt idx="1193">
                        <c:v>42536.698148148149</c:v>
                      </c:pt>
                      <c:pt idx="1194">
                        <c:v>42536.698159722226</c:v>
                      </c:pt>
                      <c:pt idx="1195">
                        <c:v>42536.698171296295</c:v>
                      </c:pt>
                      <c:pt idx="1196">
                        <c:v>42536.698182870372</c:v>
                      </c:pt>
                      <c:pt idx="1197">
                        <c:v>42536.698194444441</c:v>
                      </c:pt>
                      <c:pt idx="1198">
                        <c:v>42536.698206018518</c:v>
                      </c:pt>
                      <c:pt idx="1199">
                        <c:v>42536.698217592595</c:v>
                      </c:pt>
                      <c:pt idx="1200">
                        <c:v>42536.698229166665</c:v>
                      </c:pt>
                      <c:pt idx="1201">
                        <c:v>42536.698240740741</c:v>
                      </c:pt>
                      <c:pt idx="1202">
                        <c:v>42536.698252314818</c:v>
                      </c:pt>
                      <c:pt idx="1203">
                        <c:v>42536.698263888888</c:v>
                      </c:pt>
                      <c:pt idx="1204">
                        <c:v>42536.698275462964</c:v>
                      </c:pt>
                      <c:pt idx="1205">
                        <c:v>42536.698287037034</c:v>
                      </c:pt>
                      <c:pt idx="1206">
                        <c:v>42536.698298611111</c:v>
                      </c:pt>
                      <c:pt idx="1207">
                        <c:v>42536.698310185187</c:v>
                      </c:pt>
                      <c:pt idx="1208">
                        <c:v>42536.698333333334</c:v>
                      </c:pt>
                      <c:pt idx="1209">
                        <c:v>42536.698344907411</c:v>
                      </c:pt>
                      <c:pt idx="1210">
                        <c:v>42536.69835648148</c:v>
                      </c:pt>
                      <c:pt idx="1211">
                        <c:v>42536.698368055557</c:v>
                      </c:pt>
                      <c:pt idx="1212">
                        <c:v>42536.698379629626</c:v>
                      </c:pt>
                      <c:pt idx="1213">
                        <c:v>42536.698391203703</c:v>
                      </c:pt>
                      <c:pt idx="1214">
                        <c:v>42536.69840277778</c:v>
                      </c:pt>
                      <c:pt idx="1215">
                        <c:v>42536.698414351849</c:v>
                      </c:pt>
                      <c:pt idx="1216">
                        <c:v>42536.698425925926</c:v>
                      </c:pt>
                      <c:pt idx="1217">
                        <c:v>42536.698437500003</c:v>
                      </c:pt>
                      <c:pt idx="1218">
                        <c:v>42536.698449074072</c:v>
                      </c:pt>
                      <c:pt idx="1219">
                        <c:v>42536.698460648149</c:v>
                      </c:pt>
                      <c:pt idx="1220">
                        <c:v>42536.698472222219</c:v>
                      </c:pt>
                      <c:pt idx="1221">
                        <c:v>42536.698495370372</c:v>
                      </c:pt>
                      <c:pt idx="1222">
                        <c:v>42536.698506944442</c:v>
                      </c:pt>
                      <c:pt idx="1223">
                        <c:v>42536.698518518519</c:v>
                      </c:pt>
                      <c:pt idx="1224">
                        <c:v>42536.698530092595</c:v>
                      </c:pt>
                      <c:pt idx="1225">
                        <c:v>42536.698541666665</c:v>
                      </c:pt>
                      <c:pt idx="1226">
                        <c:v>42536.698553240742</c:v>
                      </c:pt>
                      <c:pt idx="1227">
                        <c:v>42536.698564814818</c:v>
                      </c:pt>
                      <c:pt idx="1228">
                        <c:v>42536.698576388888</c:v>
                      </c:pt>
                      <c:pt idx="1229">
                        <c:v>42536.698587962965</c:v>
                      </c:pt>
                      <c:pt idx="1230">
                        <c:v>42536.698599537034</c:v>
                      </c:pt>
                      <c:pt idx="1231">
                        <c:v>42536.698611111111</c:v>
                      </c:pt>
                      <c:pt idx="1232">
                        <c:v>42536.698622685188</c:v>
                      </c:pt>
                      <c:pt idx="1233">
                        <c:v>42536.698634259257</c:v>
                      </c:pt>
                      <c:pt idx="1234">
                        <c:v>42536.698645833334</c:v>
                      </c:pt>
                      <c:pt idx="1235">
                        <c:v>42536.698657407411</c:v>
                      </c:pt>
                      <c:pt idx="1236">
                        <c:v>42536.69866898148</c:v>
                      </c:pt>
                      <c:pt idx="1237">
                        <c:v>42536.698680555557</c:v>
                      </c:pt>
                      <c:pt idx="1238">
                        <c:v>42536.698692129627</c:v>
                      </c:pt>
                      <c:pt idx="1239">
                        <c:v>42536.698703703703</c:v>
                      </c:pt>
                      <c:pt idx="1240">
                        <c:v>42536.69871527778</c:v>
                      </c:pt>
                      <c:pt idx="1241">
                        <c:v>42536.69872685185</c:v>
                      </c:pt>
                      <c:pt idx="1242">
                        <c:v>42536.698738425926</c:v>
                      </c:pt>
                      <c:pt idx="1243">
                        <c:v>42536.698750000003</c:v>
                      </c:pt>
                      <c:pt idx="1244">
                        <c:v>42536.698761574073</c:v>
                      </c:pt>
                      <c:pt idx="1245">
                        <c:v>42536.698773148149</c:v>
                      </c:pt>
                      <c:pt idx="1246">
                        <c:v>42536.698784722219</c:v>
                      </c:pt>
                      <c:pt idx="1247">
                        <c:v>42536.698796296296</c:v>
                      </c:pt>
                      <c:pt idx="1248">
                        <c:v>42536.698807870373</c:v>
                      </c:pt>
                      <c:pt idx="1249">
                        <c:v>42536.698819444442</c:v>
                      </c:pt>
                      <c:pt idx="1250">
                        <c:v>42536.698831018519</c:v>
                      </c:pt>
                      <c:pt idx="1251">
                        <c:v>42536.698842592596</c:v>
                      </c:pt>
                      <c:pt idx="1252">
                        <c:v>42536.698854166665</c:v>
                      </c:pt>
                      <c:pt idx="1253">
                        <c:v>42536.698865740742</c:v>
                      </c:pt>
                      <c:pt idx="1254">
                        <c:v>42536.698877314811</c:v>
                      </c:pt>
                      <c:pt idx="1255">
                        <c:v>42536.698888888888</c:v>
                      </c:pt>
                      <c:pt idx="1256">
                        <c:v>42536.698900462965</c:v>
                      </c:pt>
                      <c:pt idx="1257">
                        <c:v>42536.698912037034</c:v>
                      </c:pt>
                      <c:pt idx="1258">
                        <c:v>42536.698923611111</c:v>
                      </c:pt>
                      <c:pt idx="1259">
                        <c:v>42536.698935185188</c:v>
                      </c:pt>
                      <c:pt idx="1260">
                        <c:v>42536.698946759258</c:v>
                      </c:pt>
                      <c:pt idx="1261">
                        <c:v>42536.698969907404</c:v>
                      </c:pt>
                      <c:pt idx="1262">
                        <c:v>42536.698981481481</c:v>
                      </c:pt>
                      <c:pt idx="1263">
                        <c:v>42536.698993055557</c:v>
                      </c:pt>
                      <c:pt idx="1264">
                        <c:v>42536.699004629627</c:v>
                      </c:pt>
                      <c:pt idx="1265">
                        <c:v>42536.699016203704</c:v>
                      </c:pt>
                      <c:pt idx="1266">
                        <c:v>42536.69902777778</c:v>
                      </c:pt>
                      <c:pt idx="1267">
                        <c:v>42536.69903935185</c:v>
                      </c:pt>
                      <c:pt idx="1268">
                        <c:v>42536.699050925927</c:v>
                      </c:pt>
                      <c:pt idx="1269">
                        <c:v>42536.699062500003</c:v>
                      </c:pt>
                      <c:pt idx="1270">
                        <c:v>42536.699074074073</c:v>
                      </c:pt>
                      <c:pt idx="1271">
                        <c:v>42536.69908564815</c:v>
                      </c:pt>
                      <c:pt idx="1272">
                        <c:v>42536.699108796296</c:v>
                      </c:pt>
                      <c:pt idx="1273">
                        <c:v>42536.699120370373</c:v>
                      </c:pt>
                      <c:pt idx="1274">
                        <c:v>42536.699131944442</c:v>
                      </c:pt>
                      <c:pt idx="1275">
                        <c:v>42536.699143518519</c:v>
                      </c:pt>
                      <c:pt idx="1276">
                        <c:v>42536.699155092596</c:v>
                      </c:pt>
                      <c:pt idx="1277">
                        <c:v>42536.699166666665</c:v>
                      </c:pt>
                      <c:pt idx="1278">
                        <c:v>42536.699178240742</c:v>
                      </c:pt>
                      <c:pt idx="1279">
                        <c:v>42536.699189814812</c:v>
                      </c:pt>
                      <c:pt idx="1280">
                        <c:v>42536.699201388888</c:v>
                      </c:pt>
                      <c:pt idx="1281">
                        <c:v>42536.699212962965</c:v>
                      </c:pt>
                      <c:pt idx="1282">
                        <c:v>42536.699224537035</c:v>
                      </c:pt>
                      <c:pt idx="1283">
                        <c:v>42536.699236111112</c:v>
                      </c:pt>
                      <c:pt idx="1284">
                        <c:v>42536.699247685188</c:v>
                      </c:pt>
                      <c:pt idx="1285">
                        <c:v>42536.699259259258</c:v>
                      </c:pt>
                      <c:pt idx="1286">
                        <c:v>42536.699270833335</c:v>
                      </c:pt>
                      <c:pt idx="1287">
                        <c:v>42536.699282407404</c:v>
                      </c:pt>
                      <c:pt idx="1288">
                        <c:v>42536.699293981481</c:v>
                      </c:pt>
                      <c:pt idx="1289">
                        <c:v>42536.699305555558</c:v>
                      </c:pt>
                      <c:pt idx="1290">
                        <c:v>42536.699328703704</c:v>
                      </c:pt>
                      <c:pt idx="1291">
                        <c:v>42536.699340277781</c:v>
                      </c:pt>
                      <c:pt idx="1292">
                        <c:v>42536.69935185185</c:v>
                      </c:pt>
                      <c:pt idx="1293">
                        <c:v>42536.699363425927</c:v>
                      </c:pt>
                      <c:pt idx="1294">
                        <c:v>42536.699374999997</c:v>
                      </c:pt>
                      <c:pt idx="1295">
                        <c:v>42536.699386574073</c:v>
                      </c:pt>
                      <c:pt idx="1296">
                        <c:v>42536.69939814815</c:v>
                      </c:pt>
                      <c:pt idx="1297">
                        <c:v>42536.69940972222</c:v>
                      </c:pt>
                      <c:pt idx="1298">
                        <c:v>42536.699421296296</c:v>
                      </c:pt>
                      <c:pt idx="1299">
                        <c:v>42536.699432870373</c:v>
                      </c:pt>
                      <c:pt idx="1300">
                        <c:v>42536.699444444443</c:v>
                      </c:pt>
                      <c:pt idx="1301">
                        <c:v>42536.699456018519</c:v>
                      </c:pt>
                      <c:pt idx="1302">
                        <c:v>42536.699467592596</c:v>
                      </c:pt>
                      <c:pt idx="1303">
                        <c:v>42536.699479166666</c:v>
                      </c:pt>
                      <c:pt idx="1304">
                        <c:v>42536.699490740742</c:v>
                      </c:pt>
                      <c:pt idx="1305">
                        <c:v>42536.699502314812</c:v>
                      </c:pt>
                      <c:pt idx="1306">
                        <c:v>42536.699513888889</c:v>
                      </c:pt>
                      <c:pt idx="1307">
                        <c:v>42536.699525462966</c:v>
                      </c:pt>
                      <c:pt idx="1308">
                        <c:v>42536.699537037035</c:v>
                      </c:pt>
                      <c:pt idx="1309">
                        <c:v>42536.699548611112</c:v>
                      </c:pt>
                      <c:pt idx="1310">
                        <c:v>42536.699560185189</c:v>
                      </c:pt>
                      <c:pt idx="1311">
                        <c:v>42536.699571759258</c:v>
                      </c:pt>
                      <c:pt idx="1312">
                        <c:v>42536.699594907404</c:v>
                      </c:pt>
                      <c:pt idx="1313">
                        <c:v>42536.699606481481</c:v>
                      </c:pt>
                      <c:pt idx="1314">
                        <c:v>42536.699618055558</c:v>
                      </c:pt>
                      <c:pt idx="1315">
                        <c:v>42536.699629629627</c:v>
                      </c:pt>
                      <c:pt idx="1316">
                        <c:v>42536.699641203704</c:v>
                      </c:pt>
                      <c:pt idx="1317">
                        <c:v>42536.699652777781</c:v>
                      </c:pt>
                      <c:pt idx="1318">
                        <c:v>42536.699664351851</c:v>
                      </c:pt>
                      <c:pt idx="1319">
                        <c:v>42536.699675925927</c:v>
                      </c:pt>
                      <c:pt idx="1320">
                        <c:v>42536.699687499997</c:v>
                      </c:pt>
                      <c:pt idx="1321">
                        <c:v>42536.699699074074</c:v>
                      </c:pt>
                      <c:pt idx="1322">
                        <c:v>42536.69971064815</c:v>
                      </c:pt>
                      <c:pt idx="1323">
                        <c:v>42536.69972222222</c:v>
                      </c:pt>
                      <c:pt idx="1324">
                        <c:v>42536.699733796297</c:v>
                      </c:pt>
                      <c:pt idx="1325">
                        <c:v>42536.699756944443</c:v>
                      </c:pt>
                      <c:pt idx="1326">
                        <c:v>42536.69976851852</c:v>
                      </c:pt>
                      <c:pt idx="1327">
                        <c:v>42536.699780092589</c:v>
                      </c:pt>
                      <c:pt idx="1328">
                        <c:v>42536.699791666666</c:v>
                      </c:pt>
                      <c:pt idx="1329">
                        <c:v>42536.699814814812</c:v>
                      </c:pt>
                      <c:pt idx="1330">
                        <c:v>42536.699826388889</c:v>
                      </c:pt>
                      <c:pt idx="1331">
                        <c:v>42536.699837962966</c:v>
                      </c:pt>
                      <c:pt idx="1332">
                        <c:v>42536.699861111112</c:v>
                      </c:pt>
                      <c:pt idx="1333">
                        <c:v>42536.699872685182</c:v>
                      </c:pt>
                      <c:pt idx="1334">
                        <c:v>42536.699884259258</c:v>
                      </c:pt>
                      <c:pt idx="1335">
                        <c:v>42536.699895833335</c:v>
                      </c:pt>
                      <c:pt idx="1336">
                        <c:v>42536.699907407405</c:v>
                      </c:pt>
                      <c:pt idx="1337">
                        <c:v>42536.699918981481</c:v>
                      </c:pt>
                      <c:pt idx="1338">
                        <c:v>42536.699942129628</c:v>
                      </c:pt>
                      <c:pt idx="1339">
                        <c:v>42536.699953703705</c:v>
                      </c:pt>
                      <c:pt idx="1340">
                        <c:v>42536.699965277781</c:v>
                      </c:pt>
                      <c:pt idx="1341">
                        <c:v>42536.699976851851</c:v>
                      </c:pt>
                      <c:pt idx="1342">
                        <c:v>42536.699988425928</c:v>
                      </c:pt>
                      <c:pt idx="1343">
                        <c:v>42536.7</c:v>
                      </c:pt>
                      <c:pt idx="1344">
                        <c:v>42536.700011574074</c:v>
                      </c:pt>
                      <c:pt idx="1345">
                        <c:v>42536.700023148151</c:v>
                      </c:pt>
                      <c:pt idx="1346">
                        <c:v>42536.70003472222</c:v>
                      </c:pt>
                      <c:pt idx="1347">
                        <c:v>42536.700046296297</c:v>
                      </c:pt>
                      <c:pt idx="1348">
                        <c:v>42536.700057870374</c:v>
                      </c:pt>
                      <c:pt idx="1349">
                        <c:v>42536.700069444443</c:v>
                      </c:pt>
                      <c:pt idx="1350">
                        <c:v>42536.70008101852</c:v>
                      </c:pt>
                      <c:pt idx="1351">
                        <c:v>42536.700092592589</c:v>
                      </c:pt>
                      <c:pt idx="1352">
                        <c:v>42536.700104166666</c:v>
                      </c:pt>
                      <c:pt idx="1353">
                        <c:v>42536.700115740743</c:v>
                      </c:pt>
                      <c:pt idx="1354">
                        <c:v>42536.700127314813</c:v>
                      </c:pt>
                      <c:pt idx="1355">
                        <c:v>42536.700138888889</c:v>
                      </c:pt>
                      <c:pt idx="1356">
                        <c:v>42536.700150462966</c:v>
                      </c:pt>
                      <c:pt idx="1357">
                        <c:v>42536.700162037036</c:v>
                      </c:pt>
                      <c:pt idx="1358">
                        <c:v>42536.700173611112</c:v>
                      </c:pt>
                      <c:pt idx="1359">
                        <c:v>42536.700185185182</c:v>
                      </c:pt>
                      <c:pt idx="1360">
                        <c:v>42536.700196759259</c:v>
                      </c:pt>
                      <c:pt idx="1361">
                        <c:v>42536.700208333335</c:v>
                      </c:pt>
                      <c:pt idx="1362">
                        <c:v>42536.700219907405</c:v>
                      </c:pt>
                      <c:pt idx="1363">
                        <c:v>42536.700231481482</c:v>
                      </c:pt>
                      <c:pt idx="1364">
                        <c:v>42536.700243055559</c:v>
                      </c:pt>
                      <c:pt idx="1365">
                        <c:v>42536.700254629628</c:v>
                      </c:pt>
                      <c:pt idx="1366">
                        <c:v>42536.700266203705</c:v>
                      </c:pt>
                      <c:pt idx="1367">
                        <c:v>42536.700277777774</c:v>
                      </c:pt>
                      <c:pt idx="1368">
                        <c:v>42536.700289351851</c:v>
                      </c:pt>
                      <c:pt idx="1369">
                        <c:v>42536.700300925928</c:v>
                      </c:pt>
                      <c:pt idx="1370">
                        <c:v>42536.700312499997</c:v>
                      </c:pt>
                      <c:pt idx="1371">
                        <c:v>42536.700324074074</c:v>
                      </c:pt>
                      <c:pt idx="1372">
                        <c:v>42536.700335648151</c:v>
                      </c:pt>
                      <c:pt idx="1373">
                        <c:v>42536.70034722222</c:v>
                      </c:pt>
                      <c:pt idx="1374">
                        <c:v>42536.700370370374</c:v>
                      </c:pt>
                      <c:pt idx="1375">
                        <c:v>42536.700381944444</c:v>
                      </c:pt>
                      <c:pt idx="1376">
                        <c:v>42536.70039351852</c:v>
                      </c:pt>
                      <c:pt idx="1377">
                        <c:v>42536.70040509259</c:v>
                      </c:pt>
                      <c:pt idx="1378">
                        <c:v>42536.700416666667</c:v>
                      </c:pt>
                      <c:pt idx="1379">
                        <c:v>42536.700428240743</c:v>
                      </c:pt>
                      <c:pt idx="1380">
                        <c:v>42536.700439814813</c:v>
                      </c:pt>
                      <c:pt idx="1381">
                        <c:v>42536.70045138889</c:v>
                      </c:pt>
                      <c:pt idx="1382">
                        <c:v>42536.700462962966</c:v>
                      </c:pt>
                      <c:pt idx="1383">
                        <c:v>42536.700474537036</c:v>
                      </c:pt>
                      <c:pt idx="1384">
                        <c:v>42536.700486111113</c:v>
                      </c:pt>
                      <c:pt idx="1385">
                        <c:v>42536.700497685182</c:v>
                      </c:pt>
                      <c:pt idx="1386">
                        <c:v>42536.700509259259</c:v>
                      </c:pt>
                      <c:pt idx="1387">
                        <c:v>42536.700520833336</c:v>
                      </c:pt>
                      <c:pt idx="1388">
                        <c:v>42536.700532407405</c:v>
                      </c:pt>
                      <c:pt idx="1389">
                        <c:v>42536.700543981482</c:v>
                      </c:pt>
                      <c:pt idx="1390">
                        <c:v>42536.700555555559</c:v>
                      </c:pt>
                      <c:pt idx="1391">
                        <c:v>42536.700567129628</c:v>
                      </c:pt>
                      <c:pt idx="1392">
                        <c:v>42536.700578703705</c:v>
                      </c:pt>
                      <c:pt idx="1393">
                        <c:v>42536.700590277775</c:v>
                      </c:pt>
                      <c:pt idx="1394">
                        <c:v>42536.700601851851</c:v>
                      </c:pt>
                      <c:pt idx="1395">
                        <c:v>42536.700613425928</c:v>
                      </c:pt>
                      <c:pt idx="1396">
                        <c:v>42536.700624999998</c:v>
                      </c:pt>
                      <c:pt idx="1397">
                        <c:v>42536.700636574074</c:v>
                      </c:pt>
                      <c:pt idx="1398">
                        <c:v>42536.700648148151</c:v>
                      </c:pt>
                      <c:pt idx="1399">
                        <c:v>42536.700659722221</c:v>
                      </c:pt>
                      <c:pt idx="1400">
                        <c:v>42536.700671296298</c:v>
                      </c:pt>
                      <c:pt idx="1401">
                        <c:v>42536.700682870367</c:v>
                      </c:pt>
                      <c:pt idx="1402">
                        <c:v>42536.700694444444</c:v>
                      </c:pt>
                      <c:pt idx="1403">
                        <c:v>42536.700706018521</c:v>
                      </c:pt>
                      <c:pt idx="1404">
                        <c:v>42536.70071759259</c:v>
                      </c:pt>
                      <c:pt idx="1405">
                        <c:v>42536.700729166667</c:v>
                      </c:pt>
                      <c:pt idx="1406">
                        <c:v>42536.700740740744</c:v>
                      </c:pt>
                      <c:pt idx="1407">
                        <c:v>42536.700752314813</c:v>
                      </c:pt>
                      <c:pt idx="1408">
                        <c:v>42536.70076388889</c:v>
                      </c:pt>
                      <c:pt idx="1409">
                        <c:v>42536.700775462959</c:v>
                      </c:pt>
                      <c:pt idx="1410">
                        <c:v>42536.700787037036</c:v>
                      </c:pt>
                      <c:pt idx="1411">
                        <c:v>42536.700798611113</c:v>
                      </c:pt>
                      <c:pt idx="1412">
                        <c:v>42536.700810185182</c:v>
                      </c:pt>
                      <c:pt idx="1413">
                        <c:v>42536.700821759259</c:v>
                      </c:pt>
                      <c:pt idx="1414">
                        <c:v>42536.700833333336</c:v>
                      </c:pt>
                      <c:pt idx="1415">
                        <c:v>42536.700844907406</c:v>
                      </c:pt>
                      <c:pt idx="1416">
                        <c:v>42536.700868055559</c:v>
                      </c:pt>
                      <c:pt idx="1417">
                        <c:v>42536.700879629629</c:v>
                      </c:pt>
                      <c:pt idx="1418">
                        <c:v>42536.700891203705</c:v>
                      </c:pt>
                      <c:pt idx="1419">
                        <c:v>42536.700902777775</c:v>
                      </c:pt>
                      <c:pt idx="1420">
                        <c:v>42536.700914351852</c:v>
                      </c:pt>
                      <c:pt idx="1421">
                        <c:v>42536.700925925928</c:v>
                      </c:pt>
                      <c:pt idx="1422">
                        <c:v>42536.700937499998</c:v>
                      </c:pt>
                      <c:pt idx="1423">
                        <c:v>42536.700949074075</c:v>
                      </c:pt>
                      <c:pt idx="1424">
                        <c:v>42536.700960648152</c:v>
                      </c:pt>
                      <c:pt idx="1425">
                        <c:v>42536.700972222221</c:v>
                      </c:pt>
                      <c:pt idx="1426">
                        <c:v>42536.700995370367</c:v>
                      </c:pt>
                      <c:pt idx="1427">
                        <c:v>42536.701006944444</c:v>
                      </c:pt>
                      <c:pt idx="1428">
                        <c:v>42536.701018518521</c:v>
                      </c:pt>
                      <c:pt idx="1429">
                        <c:v>42536.70103009259</c:v>
                      </c:pt>
                      <c:pt idx="1430">
                        <c:v>42536.701041666667</c:v>
                      </c:pt>
                      <c:pt idx="1431">
                        <c:v>42536.701053240744</c:v>
                      </c:pt>
                      <c:pt idx="1432">
                        <c:v>42536.701064814813</c:v>
                      </c:pt>
                      <c:pt idx="1433">
                        <c:v>42536.70107638889</c:v>
                      </c:pt>
                      <c:pt idx="1434">
                        <c:v>42536.70108796296</c:v>
                      </c:pt>
                      <c:pt idx="1435">
                        <c:v>42536.701099537036</c:v>
                      </c:pt>
                      <c:pt idx="1436">
                        <c:v>42536.701111111113</c:v>
                      </c:pt>
                      <c:pt idx="1437">
                        <c:v>42536.701122685183</c:v>
                      </c:pt>
                      <c:pt idx="1438">
                        <c:v>42536.70113425926</c:v>
                      </c:pt>
                      <c:pt idx="1439">
                        <c:v>42536.701145833336</c:v>
                      </c:pt>
                      <c:pt idx="1440">
                        <c:v>42536.701157407406</c:v>
                      </c:pt>
                      <c:pt idx="1441">
                        <c:v>42536.701168981483</c:v>
                      </c:pt>
                      <c:pt idx="1442">
                        <c:v>42536.701180555552</c:v>
                      </c:pt>
                      <c:pt idx="1443">
                        <c:v>42536.701192129629</c:v>
                      </c:pt>
                      <c:pt idx="1444">
                        <c:v>42536.701203703706</c:v>
                      </c:pt>
                      <c:pt idx="1445">
                        <c:v>42536.701215277775</c:v>
                      </c:pt>
                      <c:pt idx="1446">
                        <c:v>42536.701226851852</c:v>
                      </c:pt>
                      <c:pt idx="1447">
                        <c:v>42536.701238425929</c:v>
                      </c:pt>
                      <c:pt idx="1448">
                        <c:v>42536.701249999998</c:v>
                      </c:pt>
                      <c:pt idx="1449">
                        <c:v>42536.701261574075</c:v>
                      </c:pt>
                      <c:pt idx="1450">
                        <c:v>42536.701273148145</c:v>
                      </c:pt>
                      <c:pt idx="1451">
                        <c:v>42536.701284722221</c:v>
                      </c:pt>
                      <c:pt idx="1452">
                        <c:v>42536.701296296298</c:v>
                      </c:pt>
                      <c:pt idx="1453">
                        <c:v>42536.701307870368</c:v>
                      </c:pt>
                      <c:pt idx="1454">
                        <c:v>42536.701319444444</c:v>
                      </c:pt>
                      <c:pt idx="1455">
                        <c:v>42536.701331018521</c:v>
                      </c:pt>
                      <c:pt idx="1456">
                        <c:v>42536.701342592591</c:v>
                      </c:pt>
                      <c:pt idx="1457">
                        <c:v>42536.701354166667</c:v>
                      </c:pt>
                      <c:pt idx="1458">
                        <c:v>42536.701365740744</c:v>
                      </c:pt>
                      <c:pt idx="1459">
                        <c:v>42536.701377314814</c:v>
                      </c:pt>
                      <c:pt idx="1460">
                        <c:v>42536.701388888891</c:v>
                      </c:pt>
                      <c:pt idx="1461">
                        <c:v>42536.70140046296</c:v>
                      </c:pt>
                      <c:pt idx="1462">
                        <c:v>42536.701412037037</c:v>
                      </c:pt>
                      <c:pt idx="1463">
                        <c:v>42536.701435185183</c:v>
                      </c:pt>
                      <c:pt idx="1464">
                        <c:v>42536.70144675926</c:v>
                      </c:pt>
                      <c:pt idx="1465">
                        <c:v>42536.701458333337</c:v>
                      </c:pt>
                      <c:pt idx="1466">
                        <c:v>42536.701469907406</c:v>
                      </c:pt>
                      <c:pt idx="1467">
                        <c:v>42536.701481481483</c:v>
                      </c:pt>
                      <c:pt idx="1468">
                        <c:v>42536.701493055552</c:v>
                      </c:pt>
                      <c:pt idx="1469">
                        <c:v>42536.701504629629</c:v>
                      </c:pt>
                      <c:pt idx="1470">
                        <c:v>42536.701516203706</c:v>
                      </c:pt>
                      <c:pt idx="1471">
                        <c:v>42536.701527777775</c:v>
                      </c:pt>
                      <c:pt idx="1472">
                        <c:v>42536.701539351852</c:v>
                      </c:pt>
                      <c:pt idx="1473">
                        <c:v>42536.701550925929</c:v>
                      </c:pt>
                      <c:pt idx="1474">
                        <c:v>42536.701562499999</c:v>
                      </c:pt>
                      <c:pt idx="1475">
                        <c:v>42536.701574074075</c:v>
                      </c:pt>
                      <c:pt idx="1476">
                        <c:v>42536.701585648145</c:v>
                      </c:pt>
                      <c:pt idx="1477">
                        <c:v>42536.701597222222</c:v>
                      </c:pt>
                      <c:pt idx="1478">
                        <c:v>42536.701608796298</c:v>
                      </c:pt>
                      <c:pt idx="1479">
                        <c:v>42536.701620370368</c:v>
                      </c:pt>
                      <c:pt idx="1480">
                        <c:v>42536.701631944445</c:v>
                      </c:pt>
                      <c:pt idx="1481">
                        <c:v>42536.701643518521</c:v>
                      </c:pt>
                      <c:pt idx="1482">
                        <c:v>42536.701655092591</c:v>
                      </c:pt>
                      <c:pt idx="1483">
                        <c:v>42536.701666666668</c:v>
                      </c:pt>
                      <c:pt idx="1484">
                        <c:v>42536.701678240737</c:v>
                      </c:pt>
                      <c:pt idx="1485">
                        <c:v>42536.701689814814</c:v>
                      </c:pt>
                      <c:pt idx="1486">
                        <c:v>42536.701701388891</c:v>
                      </c:pt>
                      <c:pt idx="1487">
                        <c:v>42536.70171296296</c:v>
                      </c:pt>
                      <c:pt idx="1488">
                        <c:v>42536.701724537037</c:v>
                      </c:pt>
                      <c:pt idx="1489">
                        <c:v>42536.701736111114</c:v>
                      </c:pt>
                      <c:pt idx="1490">
                        <c:v>42536.701747685183</c:v>
                      </c:pt>
                      <c:pt idx="1491">
                        <c:v>42536.70175925926</c:v>
                      </c:pt>
                      <c:pt idx="1492">
                        <c:v>42536.701770833337</c:v>
                      </c:pt>
                      <c:pt idx="1493">
                        <c:v>42536.701793981483</c:v>
                      </c:pt>
                      <c:pt idx="1494">
                        <c:v>42536.701805555553</c:v>
                      </c:pt>
                      <c:pt idx="1495">
                        <c:v>42536.701817129629</c:v>
                      </c:pt>
                      <c:pt idx="1496">
                        <c:v>42536.701828703706</c:v>
                      </c:pt>
                      <c:pt idx="1497">
                        <c:v>42536.701840277776</c:v>
                      </c:pt>
                      <c:pt idx="1498">
                        <c:v>42536.701851851853</c:v>
                      </c:pt>
                      <c:pt idx="1499">
                        <c:v>42536.701863425929</c:v>
                      </c:pt>
                      <c:pt idx="1500">
                        <c:v>42536.701874999999</c:v>
                      </c:pt>
                      <c:pt idx="1501">
                        <c:v>42536.701886574076</c:v>
                      </c:pt>
                      <c:pt idx="1502">
                        <c:v>42536.701909722222</c:v>
                      </c:pt>
                      <c:pt idx="1503">
                        <c:v>42536.701921296299</c:v>
                      </c:pt>
                      <c:pt idx="1504">
                        <c:v>42536.701932870368</c:v>
                      </c:pt>
                      <c:pt idx="1505">
                        <c:v>42536.701944444445</c:v>
                      </c:pt>
                      <c:pt idx="1506">
                        <c:v>42536.701956018522</c:v>
                      </c:pt>
                      <c:pt idx="1507">
                        <c:v>42536.701967592591</c:v>
                      </c:pt>
                      <c:pt idx="1508">
                        <c:v>42536.701979166668</c:v>
                      </c:pt>
                      <c:pt idx="1509">
                        <c:v>42536.701990740738</c:v>
                      </c:pt>
                      <c:pt idx="1510">
                        <c:v>42536.702002314814</c:v>
                      </c:pt>
                      <c:pt idx="1511">
                        <c:v>42536.702013888891</c:v>
                      </c:pt>
                      <c:pt idx="1512">
                        <c:v>42536.702025462961</c:v>
                      </c:pt>
                      <c:pt idx="1513">
                        <c:v>42536.702037037037</c:v>
                      </c:pt>
                      <c:pt idx="1514">
                        <c:v>42536.702048611114</c:v>
                      </c:pt>
                      <c:pt idx="1515">
                        <c:v>42536.702060185184</c:v>
                      </c:pt>
                      <c:pt idx="1516">
                        <c:v>42536.70207175926</c:v>
                      </c:pt>
                      <c:pt idx="1517">
                        <c:v>42536.70208333333</c:v>
                      </c:pt>
                      <c:pt idx="1518">
                        <c:v>42536.702094907407</c:v>
                      </c:pt>
                      <c:pt idx="1519">
                        <c:v>42536.702106481483</c:v>
                      </c:pt>
                      <c:pt idx="1520">
                        <c:v>42536.702118055553</c:v>
                      </c:pt>
                      <c:pt idx="1521">
                        <c:v>42536.70212962963</c:v>
                      </c:pt>
                      <c:pt idx="1522">
                        <c:v>42536.702141203707</c:v>
                      </c:pt>
                      <c:pt idx="1523">
                        <c:v>42536.702152777776</c:v>
                      </c:pt>
                      <c:pt idx="1524">
                        <c:v>42536.702164351853</c:v>
                      </c:pt>
                      <c:pt idx="1525">
                        <c:v>42536.702175925922</c:v>
                      </c:pt>
                      <c:pt idx="1526">
                        <c:v>42536.702199074076</c:v>
                      </c:pt>
                      <c:pt idx="1527">
                        <c:v>42536.702210648145</c:v>
                      </c:pt>
                      <c:pt idx="1528">
                        <c:v>42536.702222222222</c:v>
                      </c:pt>
                      <c:pt idx="1529">
                        <c:v>42536.702233796299</c:v>
                      </c:pt>
                      <c:pt idx="1530">
                        <c:v>42536.702245370368</c:v>
                      </c:pt>
                      <c:pt idx="1531">
                        <c:v>42536.702256944445</c:v>
                      </c:pt>
                      <c:pt idx="1532">
                        <c:v>42536.702268518522</c:v>
                      </c:pt>
                      <c:pt idx="1533">
                        <c:v>42536.702280092592</c:v>
                      </c:pt>
                      <c:pt idx="1534">
                        <c:v>42536.702291666668</c:v>
                      </c:pt>
                      <c:pt idx="1535">
                        <c:v>42536.702303240738</c:v>
                      </c:pt>
                      <c:pt idx="1536">
                        <c:v>42536.702326388891</c:v>
                      </c:pt>
                      <c:pt idx="1537">
                        <c:v>42536.702337962961</c:v>
                      </c:pt>
                      <c:pt idx="1538">
                        <c:v>42536.702349537038</c:v>
                      </c:pt>
                      <c:pt idx="1539">
                        <c:v>42536.702361111114</c:v>
                      </c:pt>
                      <c:pt idx="1540">
                        <c:v>42536.702372685184</c:v>
                      </c:pt>
                      <c:pt idx="1541">
                        <c:v>42536.702384259261</c:v>
                      </c:pt>
                      <c:pt idx="1542">
                        <c:v>42536.70239583333</c:v>
                      </c:pt>
                      <c:pt idx="1543">
                        <c:v>42536.702407407407</c:v>
                      </c:pt>
                      <c:pt idx="1544">
                        <c:v>42536.702418981484</c:v>
                      </c:pt>
                      <c:pt idx="1545">
                        <c:v>42536.702430555553</c:v>
                      </c:pt>
                      <c:pt idx="1546">
                        <c:v>42536.70244212963</c:v>
                      </c:pt>
                      <c:pt idx="1547">
                        <c:v>42536.702465277776</c:v>
                      </c:pt>
                      <c:pt idx="1548">
                        <c:v>42536.702488425923</c:v>
                      </c:pt>
                      <c:pt idx="1549">
                        <c:v>42536.702499999999</c:v>
                      </c:pt>
                      <c:pt idx="1550">
                        <c:v>42536.702511574076</c:v>
                      </c:pt>
                      <c:pt idx="1551">
                        <c:v>42536.702523148146</c:v>
                      </c:pt>
                      <c:pt idx="1552">
                        <c:v>42536.702534722222</c:v>
                      </c:pt>
                      <c:pt idx="1553">
                        <c:v>42536.702546296299</c:v>
                      </c:pt>
                      <c:pt idx="1554">
                        <c:v>42536.702557870369</c:v>
                      </c:pt>
                      <c:pt idx="1555">
                        <c:v>42536.702569444446</c:v>
                      </c:pt>
                      <c:pt idx="1556">
                        <c:v>42536.702581018515</c:v>
                      </c:pt>
                      <c:pt idx="1557">
                        <c:v>42536.702592592592</c:v>
                      </c:pt>
                      <c:pt idx="1558">
                        <c:v>42536.702604166669</c:v>
                      </c:pt>
                      <c:pt idx="1559">
                        <c:v>42536.702615740738</c:v>
                      </c:pt>
                      <c:pt idx="1560">
                        <c:v>42536.702627314815</c:v>
                      </c:pt>
                      <c:pt idx="1561">
                        <c:v>42536.702638888892</c:v>
                      </c:pt>
                      <c:pt idx="1562">
                        <c:v>42536.702662037038</c:v>
                      </c:pt>
                      <c:pt idx="1563">
                        <c:v>42536.702673611115</c:v>
                      </c:pt>
                      <c:pt idx="1564">
                        <c:v>42536.702685185184</c:v>
                      </c:pt>
                      <c:pt idx="1565">
                        <c:v>42536.702696759261</c:v>
                      </c:pt>
                      <c:pt idx="1566">
                        <c:v>42536.702719907407</c:v>
                      </c:pt>
                      <c:pt idx="1567">
                        <c:v>42536.702731481484</c:v>
                      </c:pt>
                      <c:pt idx="1568">
                        <c:v>42536.702743055554</c:v>
                      </c:pt>
                      <c:pt idx="1569">
                        <c:v>42536.70275462963</c:v>
                      </c:pt>
                      <c:pt idx="1570">
                        <c:v>42536.702766203707</c:v>
                      </c:pt>
                      <c:pt idx="1571">
                        <c:v>42536.702777777777</c:v>
                      </c:pt>
                      <c:pt idx="1572">
                        <c:v>42536.702789351853</c:v>
                      </c:pt>
                      <c:pt idx="1573">
                        <c:v>42536.702800925923</c:v>
                      </c:pt>
                      <c:pt idx="1574">
                        <c:v>42536.7028125</c:v>
                      </c:pt>
                      <c:pt idx="1575">
                        <c:v>42536.702824074076</c:v>
                      </c:pt>
                      <c:pt idx="1576">
                        <c:v>42536.702835648146</c:v>
                      </c:pt>
                      <c:pt idx="1577">
                        <c:v>42536.702847222223</c:v>
                      </c:pt>
                      <c:pt idx="1578">
                        <c:v>42536.7028587963</c:v>
                      </c:pt>
                      <c:pt idx="1579">
                        <c:v>42536.702870370369</c:v>
                      </c:pt>
                      <c:pt idx="1580">
                        <c:v>42536.702881944446</c:v>
                      </c:pt>
                      <c:pt idx="1581">
                        <c:v>42536.702893518515</c:v>
                      </c:pt>
                      <c:pt idx="1582">
                        <c:v>42536.702905092592</c:v>
                      </c:pt>
                      <c:pt idx="1583">
                        <c:v>42536.702916666669</c:v>
                      </c:pt>
                      <c:pt idx="1584">
                        <c:v>42536.702928240738</c:v>
                      </c:pt>
                      <c:pt idx="1585">
                        <c:v>42536.702939814815</c:v>
                      </c:pt>
                      <c:pt idx="1586">
                        <c:v>42536.702951388892</c:v>
                      </c:pt>
                      <c:pt idx="1587">
                        <c:v>42536.702962962961</c:v>
                      </c:pt>
                      <c:pt idx="1588">
                        <c:v>42536.702974537038</c:v>
                      </c:pt>
                      <c:pt idx="1589">
                        <c:v>42536.702986111108</c:v>
                      </c:pt>
                      <c:pt idx="1590">
                        <c:v>42536.702997685185</c:v>
                      </c:pt>
                      <c:pt idx="1591">
                        <c:v>42536.703009259261</c:v>
                      </c:pt>
                      <c:pt idx="1592">
                        <c:v>42536.703020833331</c:v>
                      </c:pt>
                      <c:pt idx="1593">
                        <c:v>42536.703032407408</c:v>
                      </c:pt>
                      <c:pt idx="1594">
                        <c:v>42536.703043981484</c:v>
                      </c:pt>
                      <c:pt idx="1595">
                        <c:v>42536.703055555554</c:v>
                      </c:pt>
                      <c:pt idx="1596">
                        <c:v>42536.703067129631</c:v>
                      </c:pt>
                      <c:pt idx="1597">
                        <c:v>42536.703090277777</c:v>
                      </c:pt>
                      <c:pt idx="1598">
                        <c:v>42536.703101851854</c:v>
                      </c:pt>
                      <c:pt idx="1599">
                        <c:v>42536.703113425923</c:v>
                      </c:pt>
                      <c:pt idx="1600">
                        <c:v>42536.703125</c:v>
                      </c:pt>
                      <c:pt idx="1601">
                        <c:v>42536.703136574077</c:v>
                      </c:pt>
                      <c:pt idx="1602">
                        <c:v>42536.703148148146</c:v>
                      </c:pt>
                      <c:pt idx="1603">
                        <c:v>42536.703159722223</c:v>
                      </c:pt>
                      <c:pt idx="1604">
                        <c:v>42536.7031712963</c:v>
                      </c:pt>
                      <c:pt idx="1605">
                        <c:v>42536.703182870369</c:v>
                      </c:pt>
                      <c:pt idx="1606">
                        <c:v>42536.703194444446</c:v>
                      </c:pt>
                      <c:pt idx="1607">
                        <c:v>42536.703217592592</c:v>
                      </c:pt>
                      <c:pt idx="1608">
                        <c:v>42536.703229166669</c:v>
                      </c:pt>
                      <c:pt idx="1609">
                        <c:v>42536.703240740739</c:v>
                      </c:pt>
                      <c:pt idx="1610">
                        <c:v>42536.703252314815</c:v>
                      </c:pt>
                      <c:pt idx="1611">
                        <c:v>42536.703263888892</c:v>
                      </c:pt>
                      <c:pt idx="1612">
                        <c:v>42536.703275462962</c:v>
                      </c:pt>
                      <c:pt idx="1613">
                        <c:v>42536.703287037039</c:v>
                      </c:pt>
                      <c:pt idx="1614">
                        <c:v>42536.703298611108</c:v>
                      </c:pt>
                      <c:pt idx="1615">
                        <c:v>42536.703310185185</c:v>
                      </c:pt>
                      <c:pt idx="1616">
                        <c:v>42536.703321759262</c:v>
                      </c:pt>
                      <c:pt idx="1617">
                        <c:v>42536.703333333331</c:v>
                      </c:pt>
                      <c:pt idx="1618">
                        <c:v>42536.703344907408</c:v>
                      </c:pt>
                      <c:pt idx="1619">
                        <c:v>42536.703356481485</c:v>
                      </c:pt>
                      <c:pt idx="1620">
                        <c:v>42536.703368055554</c:v>
                      </c:pt>
                      <c:pt idx="1621">
                        <c:v>42536.703379629631</c:v>
                      </c:pt>
                      <c:pt idx="1622">
                        <c:v>42536.7033912037</c:v>
                      </c:pt>
                      <c:pt idx="1623">
                        <c:v>42536.703402777777</c:v>
                      </c:pt>
                      <c:pt idx="1624">
                        <c:v>42536.703414351854</c:v>
                      </c:pt>
                      <c:pt idx="1625">
                        <c:v>42536.703425925924</c:v>
                      </c:pt>
                      <c:pt idx="1626">
                        <c:v>42536.703449074077</c:v>
                      </c:pt>
                      <c:pt idx="1627">
                        <c:v>42536.703460648147</c:v>
                      </c:pt>
                      <c:pt idx="1628">
                        <c:v>42536.703472222223</c:v>
                      </c:pt>
                      <c:pt idx="1629">
                        <c:v>42536.703483796293</c:v>
                      </c:pt>
                      <c:pt idx="1630">
                        <c:v>42536.70349537037</c:v>
                      </c:pt>
                      <c:pt idx="1631">
                        <c:v>42536.703506944446</c:v>
                      </c:pt>
                      <c:pt idx="1632">
                        <c:v>42536.703518518516</c:v>
                      </c:pt>
                      <c:pt idx="1633">
                        <c:v>42536.703530092593</c:v>
                      </c:pt>
                      <c:pt idx="1634">
                        <c:v>42536.703541666669</c:v>
                      </c:pt>
                      <c:pt idx="1635">
                        <c:v>42536.703553240739</c:v>
                      </c:pt>
                      <c:pt idx="1636">
                        <c:v>42536.703564814816</c:v>
                      </c:pt>
                      <c:pt idx="1637">
                        <c:v>42536.703576388885</c:v>
                      </c:pt>
                      <c:pt idx="1638">
                        <c:v>42536.703587962962</c:v>
                      </c:pt>
                      <c:pt idx="1639">
                        <c:v>42536.703599537039</c:v>
                      </c:pt>
                      <c:pt idx="1640">
                        <c:v>42536.703611111108</c:v>
                      </c:pt>
                      <c:pt idx="1641">
                        <c:v>42536.703622685185</c:v>
                      </c:pt>
                      <c:pt idx="1642">
                        <c:v>42536.703634259262</c:v>
                      </c:pt>
                      <c:pt idx="1643">
                        <c:v>42536.703645833331</c:v>
                      </c:pt>
                      <c:pt idx="1644">
                        <c:v>42536.703657407408</c:v>
                      </c:pt>
                      <c:pt idx="1645">
                        <c:v>42536.703668981485</c:v>
                      </c:pt>
                      <c:pt idx="1646">
                        <c:v>42536.703680555554</c:v>
                      </c:pt>
                      <c:pt idx="1647">
                        <c:v>42536.703692129631</c:v>
                      </c:pt>
                      <c:pt idx="1648">
                        <c:v>42536.703703703701</c:v>
                      </c:pt>
                      <c:pt idx="1649">
                        <c:v>42536.703726851854</c:v>
                      </c:pt>
                      <c:pt idx="1650">
                        <c:v>42536.703738425924</c:v>
                      </c:pt>
                      <c:pt idx="1651">
                        <c:v>42536.703750000001</c:v>
                      </c:pt>
                      <c:pt idx="1652">
                        <c:v>42536.703761574077</c:v>
                      </c:pt>
                      <c:pt idx="1653">
                        <c:v>42536.703773148147</c:v>
                      </c:pt>
                      <c:pt idx="1654">
                        <c:v>42536.703784722224</c:v>
                      </c:pt>
                      <c:pt idx="1655">
                        <c:v>42536.703796296293</c:v>
                      </c:pt>
                      <c:pt idx="1656">
                        <c:v>42536.703819444447</c:v>
                      </c:pt>
                      <c:pt idx="1657">
                        <c:v>42536.703831018516</c:v>
                      </c:pt>
                      <c:pt idx="1658">
                        <c:v>42536.703842592593</c:v>
                      </c:pt>
                      <c:pt idx="1659">
                        <c:v>42536.70385416667</c:v>
                      </c:pt>
                      <c:pt idx="1660">
                        <c:v>42536.703865740739</c:v>
                      </c:pt>
                      <c:pt idx="1661">
                        <c:v>42536.703877314816</c:v>
                      </c:pt>
                      <c:pt idx="1662">
                        <c:v>42536.703900462962</c:v>
                      </c:pt>
                      <c:pt idx="1663">
                        <c:v>42536.703912037039</c:v>
                      </c:pt>
                      <c:pt idx="1664">
                        <c:v>42536.703923611109</c:v>
                      </c:pt>
                      <c:pt idx="1665">
                        <c:v>42536.703935185185</c:v>
                      </c:pt>
                      <c:pt idx="1666">
                        <c:v>42536.703946759262</c:v>
                      </c:pt>
                      <c:pt idx="1667">
                        <c:v>42536.703958333332</c:v>
                      </c:pt>
                      <c:pt idx="1668">
                        <c:v>42536.703969907408</c:v>
                      </c:pt>
                      <c:pt idx="1669">
                        <c:v>42536.703981481478</c:v>
                      </c:pt>
                      <c:pt idx="1670">
                        <c:v>42536.703993055555</c:v>
                      </c:pt>
                      <c:pt idx="1671">
                        <c:v>42536.704004629632</c:v>
                      </c:pt>
                      <c:pt idx="1672">
                        <c:v>42536.704016203701</c:v>
                      </c:pt>
                      <c:pt idx="1673">
                        <c:v>42536.704027777778</c:v>
                      </c:pt>
                      <c:pt idx="1674">
                        <c:v>42536.704039351855</c:v>
                      </c:pt>
                      <c:pt idx="1675">
                        <c:v>42536.704050925924</c:v>
                      </c:pt>
                      <c:pt idx="1676">
                        <c:v>42536.704062500001</c:v>
                      </c:pt>
                      <c:pt idx="1677">
                        <c:v>42536.704074074078</c:v>
                      </c:pt>
                      <c:pt idx="1678">
                        <c:v>42536.704085648147</c:v>
                      </c:pt>
                      <c:pt idx="1679">
                        <c:v>42536.704097222224</c:v>
                      </c:pt>
                      <c:pt idx="1680">
                        <c:v>42536.704108796293</c:v>
                      </c:pt>
                      <c:pt idx="1681">
                        <c:v>42536.704131944447</c:v>
                      </c:pt>
                      <c:pt idx="1682">
                        <c:v>42536.704143518517</c:v>
                      </c:pt>
                      <c:pt idx="1683">
                        <c:v>42536.704155092593</c:v>
                      </c:pt>
                      <c:pt idx="1684">
                        <c:v>42536.70416666667</c:v>
                      </c:pt>
                      <c:pt idx="1685">
                        <c:v>42536.70417824074</c:v>
                      </c:pt>
                      <c:pt idx="1686">
                        <c:v>42536.704189814816</c:v>
                      </c:pt>
                      <c:pt idx="1687">
                        <c:v>42536.704201388886</c:v>
                      </c:pt>
                      <c:pt idx="1688">
                        <c:v>42536.704212962963</c:v>
                      </c:pt>
                      <c:pt idx="1689">
                        <c:v>42536.704224537039</c:v>
                      </c:pt>
                      <c:pt idx="1690">
                        <c:v>42536.704236111109</c:v>
                      </c:pt>
                      <c:pt idx="1691">
                        <c:v>42536.704247685186</c:v>
                      </c:pt>
                      <c:pt idx="1692">
                        <c:v>42536.704259259262</c:v>
                      </c:pt>
                      <c:pt idx="1693">
                        <c:v>42536.704270833332</c:v>
                      </c:pt>
                      <c:pt idx="1694">
                        <c:v>42536.704282407409</c:v>
                      </c:pt>
                      <c:pt idx="1695">
                        <c:v>42536.704293981478</c:v>
                      </c:pt>
                      <c:pt idx="1696">
                        <c:v>42536.704305555555</c:v>
                      </c:pt>
                      <c:pt idx="1697">
                        <c:v>42536.704317129632</c:v>
                      </c:pt>
                      <c:pt idx="1698">
                        <c:v>42536.704328703701</c:v>
                      </c:pt>
                      <c:pt idx="1699">
                        <c:v>42536.704340277778</c:v>
                      </c:pt>
                      <c:pt idx="1700">
                        <c:v>42536.704351851855</c:v>
                      </c:pt>
                      <c:pt idx="1701">
                        <c:v>42536.704363425924</c:v>
                      </c:pt>
                      <c:pt idx="1702">
                        <c:v>42536.704375000001</c:v>
                      </c:pt>
                      <c:pt idx="1703">
                        <c:v>42536.704386574071</c:v>
                      </c:pt>
                      <c:pt idx="1704">
                        <c:v>42536.704398148147</c:v>
                      </c:pt>
                      <c:pt idx="1705">
                        <c:v>42536.704409722224</c:v>
                      </c:pt>
                      <c:pt idx="1706">
                        <c:v>42536.704421296294</c:v>
                      </c:pt>
                      <c:pt idx="1707">
                        <c:v>42536.704432870371</c:v>
                      </c:pt>
                      <c:pt idx="1708">
                        <c:v>42536.704456018517</c:v>
                      </c:pt>
                      <c:pt idx="1709">
                        <c:v>42536.704467592594</c:v>
                      </c:pt>
                      <c:pt idx="1710">
                        <c:v>42536.704479166663</c:v>
                      </c:pt>
                      <c:pt idx="1711">
                        <c:v>42536.70449074074</c:v>
                      </c:pt>
                      <c:pt idx="1712">
                        <c:v>42536.704502314817</c:v>
                      </c:pt>
                      <c:pt idx="1713">
                        <c:v>42536.704525462963</c:v>
                      </c:pt>
                      <c:pt idx="1714">
                        <c:v>42536.70453703704</c:v>
                      </c:pt>
                      <c:pt idx="1715">
                        <c:v>42536.704548611109</c:v>
                      </c:pt>
                      <c:pt idx="1716">
                        <c:v>42536.704560185186</c:v>
                      </c:pt>
                      <c:pt idx="1717">
                        <c:v>42536.704571759263</c:v>
                      </c:pt>
                      <c:pt idx="1718">
                        <c:v>42536.704583333332</c:v>
                      </c:pt>
                      <c:pt idx="1719">
                        <c:v>42536.704594907409</c:v>
                      </c:pt>
                      <c:pt idx="1720">
                        <c:v>42536.704606481479</c:v>
                      </c:pt>
                      <c:pt idx="1721">
                        <c:v>42536.704618055555</c:v>
                      </c:pt>
                      <c:pt idx="1722">
                        <c:v>42536.704629629632</c:v>
                      </c:pt>
                      <c:pt idx="1723">
                        <c:v>42536.704641203702</c:v>
                      </c:pt>
                      <c:pt idx="1724">
                        <c:v>42536.704652777778</c:v>
                      </c:pt>
                      <c:pt idx="1725">
                        <c:v>42536.704664351855</c:v>
                      </c:pt>
                      <c:pt idx="1726">
                        <c:v>42536.704675925925</c:v>
                      </c:pt>
                      <c:pt idx="1727">
                        <c:v>42536.704687500001</c:v>
                      </c:pt>
                      <c:pt idx="1728">
                        <c:v>42536.704699074071</c:v>
                      </c:pt>
                      <c:pt idx="1729">
                        <c:v>42536.704710648148</c:v>
                      </c:pt>
                      <c:pt idx="1730">
                        <c:v>42536.704722222225</c:v>
                      </c:pt>
                      <c:pt idx="1731">
                        <c:v>42536.704733796294</c:v>
                      </c:pt>
                      <c:pt idx="1732">
                        <c:v>42536.704745370371</c:v>
                      </c:pt>
                      <c:pt idx="1733">
                        <c:v>42536.704756944448</c:v>
                      </c:pt>
                      <c:pt idx="1734">
                        <c:v>42536.704768518517</c:v>
                      </c:pt>
                      <c:pt idx="1735">
                        <c:v>42536.704780092594</c:v>
                      </c:pt>
                      <c:pt idx="1736">
                        <c:v>42536.704791666663</c:v>
                      </c:pt>
                      <c:pt idx="1737">
                        <c:v>42536.70480324074</c:v>
                      </c:pt>
                      <c:pt idx="1738">
                        <c:v>42536.704814814817</c:v>
                      </c:pt>
                      <c:pt idx="1739">
                        <c:v>42536.704826388886</c:v>
                      </c:pt>
                      <c:pt idx="1740">
                        <c:v>42536.704837962963</c:v>
                      </c:pt>
                      <c:pt idx="1741">
                        <c:v>42536.70484953704</c:v>
                      </c:pt>
                      <c:pt idx="1742">
                        <c:v>42536.704861111109</c:v>
                      </c:pt>
                      <c:pt idx="1743">
                        <c:v>42536.704872685186</c:v>
                      </c:pt>
                      <c:pt idx="1744">
                        <c:v>42536.704884259256</c:v>
                      </c:pt>
                      <c:pt idx="1745">
                        <c:v>42536.704918981479</c:v>
                      </c:pt>
                      <c:pt idx="1746">
                        <c:v>42536.704930555556</c:v>
                      </c:pt>
                      <c:pt idx="1747">
                        <c:v>42536.704942129632</c:v>
                      </c:pt>
                      <c:pt idx="1748">
                        <c:v>42536.704953703702</c:v>
                      </c:pt>
                      <c:pt idx="1749">
                        <c:v>42536.704965277779</c:v>
                      </c:pt>
                      <c:pt idx="1750">
                        <c:v>42536.704976851855</c:v>
                      </c:pt>
                      <c:pt idx="1751">
                        <c:v>42536.704988425925</c:v>
                      </c:pt>
                      <c:pt idx="1752">
                        <c:v>42536.705000000002</c:v>
                      </c:pt>
                      <c:pt idx="1753">
                        <c:v>42536.705011574071</c:v>
                      </c:pt>
                      <c:pt idx="1754">
                        <c:v>42536.705034722225</c:v>
                      </c:pt>
                      <c:pt idx="1755">
                        <c:v>42536.705046296294</c:v>
                      </c:pt>
                      <c:pt idx="1756">
                        <c:v>42536.705057870371</c:v>
                      </c:pt>
                      <c:pt idx="1757">
                        <c:v>42536.705069444448</c:v>
                      </c:pt>
                      <c:pt idx="1758">
                        <c:v>42536.705081018517</c:v>
                      </c:pt>
                      <c:pt idx="1759">
                        <c:v>42536.705092592594</c:v>
                      </c:pt>
                      <c:pt idx="1760">
                        <c:v>42536.705104166664</c:v>
                      </c:pt>
                      <c:pt idx="1761">
                        <c:v>42536.70511574074</c:v>
                      </c:pt>
                      <c:pt idx="1762">
                        <c:v>42536.705127314817</c:v>
                      </c:pt>
                      <c:pt idx="1763">
                        <c:v>42536.705138888887</c:v>
                      </c:pt>
                      <c:pt idx="1764">
                        <c:v>42536.705150462964</c:v>
                      </c:pt>
                      <c:pt idx="1765">
                        <c:v>42536.70516203704</c:v>
                      </c:pt>
                      <c:pt idx="1766">
                        <c:v>42536.70517361111</c:v>
                      </c:pt>
                      <c:pt idx="1767">
                        <c:v>42536.705185185187</c:v>
                      </c:pt>
                      <c:pt idx="1768">
                        <c:v>42536.705196759256</c:v>
                      </c:pt>
                      <c:pt idx="1769">
                        <c:v>42536.705208333333</c:v>
                      </c:pt>
                      <c:pt idx="1770">
                        <c:v>42536.70521990741</c:v>
                      </c:pt>
                      <c:pt idx="1771">
                        <c:v>42536.705231481479</c:v>
                      </c:pt>
                      <c:pt idx="1772">
                        <c:v>42536.705243055556</c:v>
                      </c:pt>
                      <c:pt idx="1773">
                        <c:v>42536.705254629633</c:v>
                      </c:pt>
                      <c:pt idx="1774">
                        <c:v>42536.705266203702</c:v>
                      </c:pt>
                      <c:pt idx="1775">
                        <c:v>42536.705277777779</c:v>
                      </c:pt>
                      <c:pt idx="1776">
                        <c:v>42536.705289351848</c:v>
                      </c:pt>
                      <c:pt idx="1777">
                        <c:v>42536.705300925925</c:v>
                      </c:pt>
                      <c:pt idx="1778">
                        <c:v>42536.705312500002</c:v>
                      </c:pt>
                      <c:pt idx="1779">
                        <c:v>42536.705324074072</c:v>
                      </c:pt>
                      <c:pt idx="1780">
                        <c:v>42536.705335648148</c:v>
                      </c:pt>
                      <c:pt idx="1781">
                        <c:v>42536.705347222225</c:v>
                      </c:pt>
                      <c:pt idx="1782">
                        <c:v>42536.705358796295</c:v>
                      </c:pt>
                      <c:pt idx="1783">
                        <c:v>42536.705370370371</c:v>
                      </c:pt>
                      <c:pt idx="1784">
                        <c:v>42536.705381944441</c:v>
                      </c:pt>
                      <c:pt idx="1785">
                        <c:v>42536.705393518518</c:v>
                      </c:pt>
                      <c:pt idx="1786">
                        <c:v>42536.705405092594</c:v>
                      </c:pt>
                      <c:pt idx="1787">
                        <c:v>42536.705416666664</c:v>
                      </c:pt>
                      <c:pt idx="1788">
                        <c:v>42536.705428240741</c:v>
                      </c:pt>
                      <c:pt idx="1789">
                        <c:v>42536.705439814818</c:v>
                      </c:pt>
                      <c:pt idx="1790">
                        <c:v>42536.705451388887</c:v>
                      </c:pt>
                      <c:pt idx="1791">
                        <c:v>42536.705462962964</c:v>
                      </c:pt>
                      <c:pt idx="1792">
                        <c:v>42536.70548611111</c:v>
                      </c:pt>
                      <c:pt idx="1793">
                        <c:v>42536.705497685187</c:v>
                      </c:pt>
                      <c:pt idx="1794">
                        <c:v>42536.705509259256</c:v>
                      </c:pt>
                      <c:pt idx="1795">
                        <c:v>42536.705520833333</c:v>
                      </c:pt>
                      <c:pt idx="1796">
                        <c:v>42536.70553240741</c:v>
                      </c:pt>
                      <c:pt idx="1797">
                        <c:v>42536.705543981479</c:v>
                      </c:pt>
                      <c:pt idx="1798">
                        <c:v>42536.705555555556</c:v>
                      </c:pt>
                      <c:pt idx="1799">
                        <c:v>42536.705567129633</c:v>
                      </c:pt>
                      <c:pt idx="1800">
                        <c:v>42536.705578703702</c:v>
                      </c:pt>
                      <c:pt idx="1801">
                        <c:v>42536.705590277779</c:v>
                      </c:pt>
                      <c:pt idx="1802">
                        <c:v>42536.705601851849</c:v>
                      </c:pt>
                      <c:pt idx="1803">
                        <c:v>42536.705613425926</c:v>
                      </c:pt>
                      <c:pt idx="1804">
                        <c:v>42536.705625000002</c:v>
                      </c:pt>
                      <c:pt idx="1805">
                        <c:v>42536.705636574072</c:v>
                      </c:pt>
                      <c:pt idx="1806">
                        <c:v>42536.705648148149</c:v>
                      </c:pt>
                      <c:pt idx="1807">
                        <c:v>42536.705659722225</c:v>
                      </c:pt>
                      <c:pt idx="1808">
                        <c:v>42536.705671296295</c:v>
                      </c:pt>
                      <c:pt idx="1809">
                        <c:v>42536.705682870372</c:v>
                      </c:pt>
                      <c:pt idx="1810">
                        <c:v>42536.705694444441</c:v>
                      </c:pt>
                      <c:pt idx="1811">
                        <c:v>42536.705706018518</c:v>
                      </c:pt>
                      <c:pt idx="1812">
                        <c:v>42536.705717592595</c:v>
                      </c:pt>
                      <c:pt idx="1813">
                        <c:v>42536.705729166664</c:v>
                      </c:pt>
                      <c:pt idx="1814">
                        <c:v>42536.705740740741</c:v>
                      </c:pt>
                      <c:pt idx="1815">
                        <c:v>42536.705752314818</c:v>
                      </c:pt>
                      <c:pt idx="1816">
                        <c:v>42536.705763888887</c:v>
                      </c:pt>
                      <c:pt idx="1817">
                        <c:v>42536.705775462964</c:v>
                      </c:pt>
                      <c:pt idx="1818">
                        <c:v>42536.705787037034</c:v>
                      </c:pt>
                      <c:pt idx="1819">
                        <c:v>42536.70579861111</c:v>
                      </c:pt>
                      <c:pt idx="1820">
                        <c:v>42536.705810185187</c:v>
                      </c:pt>
                      <c:pt idx="1821">
                        <c:v>42536.705821759257</c:v>
                      </c:pt>
                      <c:pt idx="1822">
                        <c:v>42536.705833333333</c:v>
                      </c:pt>
                      <c:pt idx="1823">
                        <c:v>42536.70584490741</c:v>
                      </c:pt>
                      <c:pt idx="1824">
                        <c:v>42536.70585648148</c:v>
                      </c:pt>
                      <c:pt idx="1825">
                        <c:v>42536.705868055556</c:v>
                      </c:pt>
                      <c:pt idx="1826">
                        <c:v>42536.705879629626</c:v>
                      </c:pt>
                      <c:pt idx="1827">
                        <c:v>42536.705891203703</c:v>
                      </c:pt>
                      <c:pt idx="1828">
                        <c:v>42536.70590277778</c:v>
                      </c:pt>
                      <c:pt idx="1829">
                        <c:v>42536.705914351849</c:v>
                      </c:pt>
                      <c:pt idx="1830">
                        <c:v>42536.705925925926</c:v>
                      </c:pt>
                      <c:pt idx="1831">
                        <c:v>42536.705937500003</c:v>
                      </c:pt>
                      <c:pt idx="1832">
                        <c:v>42536.705949074072</c:v>
                      </c:pt>
                      <c:pt idx="1833">
                        <c:v>42536.705960648149</c:v>
                      </c:pt>
                      <c:pt idx="1834">
                        <c:v>42536.705972222226</c:v>
                      </c:pt>
                      <c:pt idx="1835">
                        <c:v>42536.705983796295</c:v>
                      </c:pt>
                      <c:pt idx="1836">
                        <c:v>42536.705995370372</c:v>
                      </c:pt>
                      <c:pt idx="1837">
                        <c:v>42536.706006944441</c:v>
                      </c:pt>
                      <c:pt idx="1838">
                        <c:v>42536.706018518518</c:v>
                      </c:pt>
                      <c:pt idx="1839">
                        <c:v>42536.706030092595</c:v>
                      </c:pt>
                      <c:pt idx="1840">
                        <c:v>42536.706041666665</c:v>
                      </c:pt>
                      <c:pt idx="1841">
                        <c:v>42536.706053240741</c:v>
                      </c:pt>
                      <c:pt idx="1842">
                        <c:v>42536.706064814818</c:v>
                      </c:pt>
                      <c:pt idx="1843">
                        <c:v>42536.706076388888</c:v>
                      </c:pt>
                      <c:pt idx="1844">
                        <c:v>42536.706087962964</c:v>
                      </c:pt>
                      <c:pt idx="1845">
                        <c:v>42536.706099537034</c:v>
                      </c:pt>
                      <c:pt idx="1846">
                        <c:v>42536.706111111111</c:v>
                      </c:pt>
                      <c:pt idx="1847">
                        <c:v>42536.706122685187</c:v>
                      </c:pt>
                      <c:pt idx="1848">
                        <c:v>42536.706134259257</c:v>
                      </c:pt>
                      <c:pt idx="1849">
                        <c:v>42536.706145833334</c:v>
                      </c:pt>
                      <c:pt idx="1850">
                        <c:v>42536.70616898148</c:v>
                      </c:pt>
                      <c:pt idx="1851">
                        <c:v>42536.706180555557</c:v>
                      </c:pt>
                      <c:pt idx="1852">
                        <c:v>42536.706192129626</c:v>
                      </c:pt>
                      <c:pt idx="1853">
                        <c:v>42536.706203703703</c:v>
                      </c:pt>
                      <c:pt idx="1854">
                        <c:v>42536.70621527778</c:v>
                      </c:pt>
                      <c:pt idx="1855">
                        <c:v>42536.706226851849</c:v>
                      </c:pt>
                      <c:pt idx="1856">
                        <c:v>42536.706238425926</c:v>
                      </c:pt>
                      <c:pt idx="1857">
                        <c:v>42536.706250000003</c:v>
                      </c:pt>
                      <c:pt idx="1858">
                        <c:v>42536.706261574072</c:v>
                      </c:pt>
                      <c:pt idx="1859">
                        <c:v>42536.706273148149</c:v>
                      </c:pt>
                      <c:pt idx="1860">
                        <c:v>42536.706284722219</c:v>
                      </c:pt>
                      <c:pt idx="1861">
                        <c:v>42536.706296296295</c:v>
                      </c:pt>
                      <c:pt idx="1862">
                        <c:v>42536.706307870372</c:v>
                      </c:pt>
                      <c:pt idx="1863">
                        <c:v>42536.706319444442</c:v>
                      </c:pt>
                      <c:pt idx="1864">
                        <c:v>42536.706331018519</c:v>
                      </c:pt>
                      <c:pt idx="1865">
                        <c:v>42536.706342592595</c:v>
                      </c:pt>
                      <c:pt idx="1866">
                        <c:v>42536.706354166665</c:v>
                      </c:pt>
                      <c:pt idx="1867">
                        <c:v>42536.706365740742</c:v>
                      </c:pt>
                      <c:pt idx="1868">
                        <c:v>42536.706377314818</c:v>
                      </c:pt>
                      <c:pt idx="1869">
                        <c:v>42536.706388888888</c:v>
                      </c:pt>
                      <c:pt idx="1870">
                        <c:v>42536.706400462965</c:v>
                      </c:pt>
                      <c:pt idx="1871">
                        <c:v>42536.706412037034</c:v>
                      </c:pt>
                      <c:pt idx="1872">
                        <c:v>42536.706423611111</c:v>
                      </c:pt>
                      <c:pt idx="1873">
                        <c:v>42536.706435185188</c:v>
                      </c:pt>
                      <c:pt idx="1874">
                        <c:v>42536.706446759257</c:v>
                      </c:pt>
                      <c:pt idx="1875">
                        <c:v>42536.706458333334</c:v>
                      </c:pt>
                      <c:pt idx="1876">
                        <c:v>42536.706469907411</c:v>
                      </c:pt>
                      <c:pt idx="1877">
                        <c:v>42536.70648148148</c:v>
                      </c:pt>
                      <c:pt idx="1878">
                        <c:v>42536.706493055557</c:v>
                      </c:pt>
                      <c:pt idx="1879">
                        <c:v>42536.706504629627</c:v>
                      </c:pt>
                      <c:pt idx="1880">
                        <c:v>42536.706516203703</c:v>
                      </c:pt>
                      <c:pt idx="1881">
                        <c:v>42536.70652777778</c:v>
                      </c:pt>
                      <c:pt idx="1882">
                        <c:v>42536.70653935185</c:v>
                      </c:pt>
                      <c:pt idx="1883">
                        <c:v>42536.706562500003</c:v>
                      </c:pt>
                      <c:pt idx="1884">
                        <c:v>42536.706574074073</c:v>
                      </c:pt>
                      <c:pt idx="1885">
                        <c:v>42536.706585648149</c:v>
                      </c:pt>
                      <c:pt idx="1886">
                        <c:v>42536.706597222219</c:v>
                      </c:pt>
                      <c:pt idx="1887">
                        <c:v>42536.706608796296</c:v>
                      </c:pt>
                      <c:pt idx="1888">
                        <c:v>42536.706620370373</c:v>
                      </c:pt>
                      <c:pt idx="1889">
                        <c:v>42536.706643518519</c:v>
                      </c:pt>
                      <c:pt idx="1890">
                        <c:v>42536.706655092596</c:v>
                      </c:pt>
                      <c:pt idx="1891">
                        <c:v>42536.706666666665</c:v>
                      </c:pt>
                      <c:pt idx="1892">
                        <c:v>42536.706678240742</c:v>
                      </c:pt>
                      <c:pt idx="1893">
                        <c:v>42536.706689814811</c:v>
                      </c:pt>
                      <c:pt idx="1894">
                        <c:v>42536.706701388888</c:v>
                      </c:pt>
                      <c:pt idx="1895">
                        <c:v>42536.706712962965</c:v>
                      </c:pt>
                      <c:pt idx="1896">
                        <c:v>42536.706724537034</c:v>
                      </c:pt>
                      <c:pt idx="1897">
                        <c:v>42536.706736111111</c:v>
                      </c:pt>
                      <c:pt idx="1898">
                        <c:v>42536.706747685188</c:v>
                      </c:pt>
                      <c:pt idx="1899">
                        <c:v>42536.706759259258</c:v>
                      </c:pt>
                      <c:pt idx="1900">
                        <c:v>42536.706770833334</c:v>
                      </c:pt>
                      <c:pt idx="1901">
                        <c:v>42536.706782407404</c:v>
                      </c:pt>
                      <c:pt idx="1902">
                        <c:v>42536.706793981481</c:v>
                      </c:pt>
                      <c:pt idx="1903">
                        <c:v>42536.706805555557</c:v>
                      </c:pt>
                      <c:pt idx="1904">
                        <c:v>42536.706817129627</c:v>
                      </c:pt>
                      <c:pt idx="1905">
                        <c:v>42536.706828703704</c:v>
                      </c:pt>
                      <c:pt idx="1906">
                        <c:v>42536.70684027778</c:v>
                      </c:pt>
                      <c:pt idx="1907">
                        <c:v>42536.70685185185</c:v>
                      </c:pt>
                      <c:pt idx="1908">
                        <c:v>42536.706863425927</c:v>
                      </c:pt>
                      <c:pt idx="1909">
                        <c:v>42536.706875000003</c:v>
                      </c:pt>
                      <c:pt idx="1910">
                        <c:v>42536.706886574073</c:v>
                      </c:pt>
                      <c:pt idx="1911">
                        <c:v>42536.70689814815</c:v>
                      </c:pt>
                      <c:pt idx="1912">
                        <c:v>42536.706909722219</c:v>
                      </c:pt>
                      <c:pt idx="1913">
                        <c:v>42536.706921296296</c:v>
                      </c:pt>
                      <c:pt idx="1914">
                        <c:v>42536.706932870373</c:v>
                      </c:pt>
                      <c:pt idx="1915">
                        <c:v>42536.706944444442</c:v>
                      </c:pt>
                      <c:pt idx="1916">
                        <c:v>42536.706956018519</c:v>
                      </c:pt>
                      <c:pt idx="1917">
                        <c:v>42536.706967592596</c:v>
                      </c:pt>
                      <c:pt idx="1918">
                        <c:v>42536.706979166665</c:v>
                      </c:pt>
                      <c:pt idx="1919">
                        <c:v>42536.706990740742</c:v>
                      </c:pt>
                      <c:pt idx="1920">
                        <c:v>42536.707002314812</c:v>
                      </c:pt>
                      <c:pt idx="1921">
                        <c:v>42536.707025462965</c:v>
                      </c:pt>
                      <c:pt idx="1922">
                        <c:v>42536.707037037035</c:v>
                      </c:pt>
                      <c:pt idx="1923">
                        <c:v>42536.707048611112</c:v>
                      </c:pt>
                      <c:pt idx="1924">
                        <c:v>42536.707060185188</c:v>
                      </c:pt>
                      <c:pt idx="1925">
                        <c:v>42536.707071759258</c:v>
                      </c:pt>
                      <c:pt idx="1926">
                        <c:v>42536.707083333335</c:v>
                      </c:pt>
                      <c:pt idx="1927">
                        <c:v>42536.707094907404</c:v>
                      </c:pt>
                      <c:pt idx="1928">
                        <c:v>42536.707106481481</c:v>
                      </c:pt>
                      <c:pt idx="1929">
                        <c:v>42536.707118055558</c:v>
                      </c:pt>
                      <c:pt idx="1930">
                        <c:v>42536.707129629627</c:v>
                      </c:pt>
                      <c:pt idx="1931">
                        <c:v>42536.707141203704</c:v>
                      </c:pt>
                      <c:pt idx="1932">
                        <c:v>42536.707152777781</c:v>
                      </c:pt>
                      <c:pt idx="1933">
                        <c:v>42536.70716435185</c:v>
                      </c:pt>
                      <c:pt idx="1934">
                        <c:v>42536.707175925927</c:v>
                      </c:pt>
                      <c:pt idx="1935">
                        <c:v>42536.707187499997</c:v>
                      </c:pt>
                      <c:pt idx="1936">
                        <c:v>42536.707199074073</c:v>
                      </c:pt>
                      <c:pt idx="1937">
                        <c:v>42536.70721064815</c:v>
                      </c:pt>
                      <c:pt idx="1938">
                        <c:v>42536.70722222222</c:v>
                      </c:pt>
                      <c:pt idx="1939">
                        <c:v>42536.707233796296</c:v>
                      </c:pt>
                      <c:pt idx="1940">
                        <c:v>42536.707245370373</c:v>
                      </c:pt>
                      <c:pt idx="1941">
                        <c:v>42536.707256944443</c:v>
                      </c:pt>
                      <c:pt idx="1942">
                        <c:v>42536.707268518519</c:v>
                      </c:pt>
                      <c:pt idx="1943">
                        <c:v>42536.707280092596</c:v>
                      </c:pt>
                      <c:pt idx="1944">
                        <c:v>42536.707291666666</c:v>
                      </c:pt>
                      <c:pt idx="1945">
                        <c:v>42536.707303240742</c:v>
                      </c:pt>
                      <c:pt idx="1946">
                        <c:v>42536.707314814812</c:v>
                      </c:pt>
                      <c:pt idx="1947">
                        <c:v>42536.707326388889</c:v>
                      </c:pt>
                      <c:pt idx="1948">
                        <c:v>42536.707337962966</c:v>
                      </c:pt>
                      <c:pt idx="1949">
                        <c:v>42536.707349537035</c:v>
                      </c:pt>
                      <c:pt idx="1950">
                        <c:v>42536.707361111112</c:v>
                      </c:pt>
                      <c:pt idx="1951">
                        <c:v>42536.707372685189</c:v>
                      </c:pt>
                      <c:pt idx="1952">
                        <c:v>42536.707395833335</c:v>
                      </c:pt>
                      <c:pt idx="1953">
                        <c:v>42536.707407407404</c:v>
                      </c:pt>
                      <c:pt idx="1954">
                        <c:v>42536.707418981481</c:v>
                      </c:pt>
                      <c:pt idx="1955">
                        <c:v>42536.707430555558</c:v>
                      </c:pt>
                      <c:pt idx="1956">
                        <c:v>42536.707442129627</c:v>
                      </c:pt>
                      <c:pt idx="1957">
                        <c:v>42536.707453703704</c:v>
                      </c:pt>
                      <c:pt idx="1958">
                        <c:v>42536.707465277781</c:v>
                      </c:pt>
                      <c:pt idx="1959">
                        <c:v>42536.707476851851</c:v>
                      </c:pt>
                      <c:pt idx="1960">
                        <c:v>42536.707488425927</c:v>
                      </c:pt>
                      <c:pt idx="1961">
                        <c:v>42536.707499999997</c:v>
                      </c:pt>
                      <c:pt idx="1962">
                        <c:v>42536.707511574074</c:v>
                      </c:pt>
                      <c:pt idx="1963">
                        <c:v>42536.70752314815</c:v>
                      </c:pt>
                      <c:pt idx="1964">
                        <c:v>42536.70753472222</c:v>
                      </c:pt>
                      <c:pt idx="1965">
                        <c:v>42536.707546296297</c:v>
                      </c:pt>
                      <c:pt idx="1966">
                        <c:v>42536.707557870373</c:v>
                      </c:pt>
                      <c:pt idx="1967">
                        <c:v>42536.707569444443</c:v>
                      </c:pt>
                      <c:pt idx="1968">
                        <c:v>42536.70758101852</c:v>
                      </c:pt>
                      <c:pt idx="1969">
                        <c:v>42536.707592592589</c:v>
                      </c:pt>
                      <c:pt idx="1970">
                        <c:v>42536.707604166666</c:v>
                      </c:pt>
                      <c:pt idx="1971">
                        <c:v>42536.707615740743</c:v>
                      </c:pt>
                      <c:pt idx="1972">
                        <c:v>42536.707627314812</c:v>
                      </c:pt>
                      <c:pt idx="1973">
                        <c:v>42536.707638888889</c:v>
                      </c:pt>
                      <c:pt idx="1974">
                        <c:v>42536.707650462966</c:v>
                      </c:pt>
                      <c:pt idx="1975">
                        <c:v>42536.707662037035</c:v>
                      </c:pt>
                      <c:pt idx="1976">
                        <c:v>42536.707673611112</c:v>
                      </c:pt>
                      <c:pt idx="1977">
                        <c:v>42536.707685185182</c:v>
                      </c:pt>
                      <c:pt idx="1978">
                        <c:v>42536.707696759258</c:v>
                      </c:pt>
                      <c:pt idx="1979">
                        <c:v>42536.707708333335</c:v>
                      </c:pt>
                      <c:pt idx="1980">
                        <c:v>42536.707719907405</c:v>
                      </c:pt>
                      <c:pt idx="1981">
                        <c:v>42536.707731481481</c:v>
                      </c:pt>
                      <c:pt idx="1982">
                        <c:v>42536.707743055558</c:v>
                      </c:pt>
                      <c:pt idx="1983">
                        <c:v>42536.707754629628</c:v>
                      </c:pt>
                      <c:pt idx="1984">
                        <c:v>42536.707766203705</c:v>
                      </c:pt>
                      <c:pt idx="1985">
                        <c:v>42536.707777777781</c:v>
                      </c:pt>
                      <c:pt idx="1986">
                        <c:v>42536.707789351851</c:v>
                      </c:pt>
                      <c:pt idx="1987">
                        <c:v>42536.707800925928</c:v>
                      </c:pt>
                      <c:pt idx="1988">
                        <c:v>42536.707812499997</c:v>
                      </c:pt>
                      <c:pt idx="1989">
                        <c:v>42536.707824074074</c:v>
                      </c:pt>
                      <c:pt idx="1990">
                        <c:v>42536.70784722222</c:v>
                      </c:pt>
                      <c:pt idx="1991">
                        <c:v>42536.707858796297</c:v>
                      </c:pt>
                      <c:pt idx="1992">
                        <c:v>42536.707870370374</c:v>
                      </c:pt>
                      <c:pt idx="1993">
                        <c:v>42536.707881944443</c:v>
                      </c:pt>
                      <c:pt idx="1994">
                        <c:v>42536.70789351852</c:v>
                      </c:pt>
                      <c:pt idx="1995">
                        <c:v>42536.707905092589</c:v>
                      </c:pt>
                      <c:pt idx="1996">
                        <c:v>42536.707916666666</c:v>
                      </c:pt>
                      <c:pt idx="1997">
                        <c:v>42536.707928240743</c:v>
                      </c:pt>
                      <c:pt idx="1998">
                        <c:v>42536.707939814813</c:v>
                      </c:pt>
                      <c:pt idx="1999">
                        <c:v>42536.707962962966</c:v>
                      </c:pt>
                      <c:pt idx="2000">
                        <c:v>42536.707974537036</c:v>
                      </c:pt>
                      <c:pt idx="2001">
                        <c:v>42536.707986111112</c:v>
                      </c:pt>
                      <c:pt idx="2002">
                        <c:v>42536.707997685182</c:v>
                      </c:pt>
                      <c:pt idx="2003">
                        <c:v>42536.708009259259</c:v>
                      </c:pt>
                      <c:pt idx="2004">
                        <c:v>42536.708020833335</c:v>
                      </c:pt>
                      <c:pt idx="2005">
                        <c:v>42536.708032407405</c:v>
                      </c:pt>
                      <c:pt idx="2006">
                        <c:v>42536.708043981482</c:v>
                      </c:pt>
                      <c:pt idx="2007">
                        <c:v>42536.708055555559</c:v>
                      </c:pt>
                      <c:pt idx="2008">
                        <c:v>42536.708067129628</c:v>
                      </c:pt>
                      <c:pt idx="2009">
                        <c:v>42536.708078703705</c:v>
                      </c:pt>
                      <c:pt idx="2010">
                        <c:v>42536.708090277774</c:v>
                      </c:pt>
                      <c:pt idx="2011">
                        <c:v>42536.708101851851</c:v>
                      </c:pt>
                      <c:pt idx="2012">
                        <c:v>42536.708113425928</c:v>
                      </c:pt>
                      <c:pt idx="2013">
                        <c:v>42536.708124999997</c:v>
                      </c:pt>
                      <c:pt idx="2014">
                        <c:v>42536.708136574074</c:v>
                      </c:pt>
                      <c:pt idx="2015">
                        <c:v>42536.708148148151</c:v>
                      </c:pt>
                      <c:pt idx="2016">
                        <c:v>42536.70815972222</c:v>
                      </c:pt>
                      <c:pt idx="2017">
                        <c:v>42536.708171296297</c:v>
                      </c:pt>
                      <c:pt idx="2018">
                        <c:v>42536.708182870374</c:v>
                      </c:pt>
                      <c:pt idx="2019">
                        <c:v>42536.708194444444</c:v>
                      </c:pt>
                      <c:pt idx="2020">
                        <c:v>42536.70820601852</c:v>
                      </c:pt>
                      <c:pt idx="2021">
                        <c:v>42536.70821759259</c:v>
                      </c:pt>
                      <c:pt idx="2022">
                        <c:v>42536.708229166667</c:v>
                      </c:pt>
                      <c:pt idx="2023">
                        <c:v>42536.708240740743</c:v>
                      </c:pt>
                      <c:pt idx="2024">
                        <c:v>42536.708252314813</c:v>
                      </c:pt>
                      <c:pt idx="2025">
                        <c:v>42536.70826388889</c:v>
                      </c:pt>
                      <c:pt idx="2026">
                        <c:v>42536.708275462966</c:v>
                      </c:pt>
                      <c:pt idx="2027">
                        <c:v>42536.708287037036</c:v>
                      </c:pt>
                      <c:pt idx="2028">
                        <c:v>42536.708298611113</c:v>
                      </c:pt>
                      <c:pt idx="2029">
                        <c:v>42536.708310185182</c:v>
                      </c:pt>
                      <c:pt idx="2030">
                        <c:v>42536.708321759259</c:v>
                      </c:pt>
                      <c:pt idx="2031">
                        <c:v>42536.708333333336</c:v>
                      </c:pt>
                      <c:pt idx="2032">
                        <c:v>42536.708344907405</c:v>
                      </c:pt>
                      <c:pt idx="2033">
                        <c:v>42536.708356481482</c:v>
                      </c:pt>
                      <c:pt idx="2034">
                        <c:v>42536.708368055559</c:v>
                      </c:pt>
                      <c:pt idx="2035">
                        <c:v>42536.708391203705</c:v>
                      </c:pt>
                      <c:pt idx="2036">
                        <c:v>42536.708402777775</c:v>
                      </c:pt>
                      <c:pt idx="2037">
                        <c:v>42536.708414351851</c:v>
                      </c:pt>
                      <c:pt idx="2038">
                        <c:v>42536.708437499998</c:v>
                      </c:pt>
                      <c:pt idx="2039">
                        <c:v>42536.708449074074</c:v>
                      </c:pt>
                      <c:pt idx="2040">
                        <c:v>42536.708460648151</c:v>
                      </c:pt>
                      <c:pt idx="2041">
                        <c:v>42536.708472222221</c:v>
                      </c:pt>
                      <c:pt idx="2042">
                        <c:v>42536.708483796298</c:v>
                      </c:pt>
                      <c:pt idx="2043">
                        <c:v>42536.708495370367</c:v>
                      </c:pt>
                      <c:pt idx="2044">
                        <c:v>42536.708506944444</c:v>
                      </c:pt>
                      <c:pt idx="2045">
                        <c:v>42536.708518518521</c:v>
                      </c:pt>
                      <c:pt idx="2046">
                        <c:v>42536.70853009259</c:v>
                      </c:pt>
                      <c:pt idx="2047">
                        <c:v>42536.708541666667</c:v>
                      </c:pt>
                      <c:pt idx="2048">
                        <c:v>42536.708553240744</c:v>
                      </c:pt>
                      <c:pt idx="2049">
                        <c:v>42536.708564814813</c:v>
                      </c:pt>
                      <c:pt idx="2050">
                        <c:v>42536.70857638889</c:v>
                      </c:pt>
                      <c:pt idx="2051">
                        <c:v>42536.708587962959</c:v>
                      </c:pt>
                      <c:pt idx="2052">
                        <c:v>42536.708599537036</c:v>
                      </c:pt>
                      <c:pt idx="2053">
                        <c:v>42536.708611111113</c:v>
                      </c:pt>
                      <c:pt idx="2054">
                        <c:v>42536.708622685182</c:v>
                      </c:pt>
                      <c:pt idx="2055">
                        <c:v>42536.708634259259</c:v>
                      </c:pt>
                      <c:pt idx="2056">
                        <c:v>42536.708645833336</c:v>
                      </c:pt>
                      <c:pt idx="2057">
                        <c:v>42536.708657407406</c:v>
                      </c:pt>
                      <c:pt idx="2058">
                        <c:v>42536.708668981482</c:v>
                      </c:pt>
                      <c:pt idx="2059">
                        <c:v>42536.708680555559</c:v>
                      </c:pt>
                      <c:pt idx="2060">
                        <c:v>42536.708692129629</c:v>
                      </c:pt>
                      <c:pt idx="2061">
                        <c:v>42536.708703703705</c:v>
                      </c:pt>
                      <c:pt idx="2062">
                        <c:v>42536.708715277775</c:v>
                      </c:pt>
                      <c:pt idx="2063">
                        <c:v>42536.708726851852</c:v>
                      </c:pt>
                      <c:pt idx="2064">
                        <c:v>42536.708738425928</c:v>
                      </c:pt>
                      <c:pt idx="2065">
                        <c:v>42536.708749999998</c:v>
                      </c:pt>
                      <c:pt idx="2066">
                        <c:v>42536.708773148152</c:v>
                      </c:pt>
                      <c:pt idx="2067">
                        <c:v>42536.708784722221</c:v>
                      </c:pt>
                      <c:pt idx="2068">
                        <c:v>42536.708796296298</c:v>
                      </c:pt>
                      <c:pt idx="2069">
                        <c:v>42536.708807870367</c:v>
                      </c:pt>
                      <c:pt idx="2070">
                        <c:v>42536.708819444444</c:v>
                      </c:pt>
                      <c:pt idx="2071">
                        <c:v>42536.708831018521</c:v>
                      </c:pt>
                      <c:pt idx="2072">
                        <c:v>42536.70884259259</c:v>
                      </c:pt>
                      <c:pt idx="2073">
                        <c:v>42536.708854166667</c:v>
                      </c:pt>
                      <c:pt idx="2074">
                        <c:v>42536.708865740744</c:v>
                      </c:pt>
                      <c:pt idx="2075">
                        <c:v>42536.708877314813</c:v>
                      </c:pt>
                      <c:pt idx="2076">
                        <c:v>42536.70888888889</c:v>
                      </c:pt>
                      <c:pt idx="2077">
                        <c:v>42536.70890046296</c:v>
                      </c:pt>
                      <c:pt idx="2078">
                        <c:v>42536.708912037036</c:v>
                      </c:pt>
                      <c:pt idx="2079">
                        <c:v>42536.708923611113</c:v>
                      </c:pt>
                      <c:pt idx="2080">
                        <c:v>42536.708935185183</c:v>
                      </c:pt>
                      <c:pt idx="2081">
                        <c:v>42536.70894675926</c:v>
                      </c:pt>
                      <c:pt idx="2082">
                        <c:v>42536.708958333336</c:v>
                      </c:pt>
                      <c:pt idx="2083">
                        <c:v>42536.708969907406</c:v>
                      </c:pt>
                      <c:pt idx="2084">
                        <c:v>42536.708993055552</c:v>
                      </c:pt>
                      <c:pt idx="2085">
                        <c:v>42536.709004629629</c:v>
                      </c:pt>
                      <c:pt idx="2086">
                        <c:v>42536.709016203706</c:v>
                      </c:pt>
                      <c:pt idx="2087">
                        <c:v>42536.709027777775</c:v>
                      </c:pt>
                      <c:pt idx="2088">
                        <c:v>42536.709039351852</c:v>
                      </c:pt>
                      <c:pt idx="2089">
                        <c:v>42536.709050925929</c:v>
                      </c:pt>
                      <c:pt idx="2090">
                        <c:v>42536.709062499998</c:v>
                      </c:pt>
                      <c:pt idx="2091">
                        <c:v>42536.709074074075</c:v>
                      </c:pt>
                      <c:pt idx="2092">
                        <c:v>42536.709085648145</c:v>
                      </c:pt>
                      <c:pt idx="2093">
                        <c:v>42536.709097222221</c:v>
                      </c:pt>
                      <c:pt idx="2094">
                        <c:v>42536.709108796298</c:v>
                      </c:pt>
                      <c:pt idx="2095">
                        <c:v>42536.709120370368</c:v>
                      </c:pt>
                      <c:pt idx="2096">
                        <c:v>42536.709131944444</c:v>
                      </c:pt>
                      <c:pt idx="2097">
                        <c:v>42536.709143518521</c:v>
                      </c:pt>
                      <c:pt idx="2098">
                        <c:v>42536.709155092591</c:v>
                      </c:pt>
                      <c:pt idx="2099">
                        <c:v>42536.709166666667</c:v>
                      </c:pt>
                      <c:pt idx="2100">
                        <c:v>42536.709178240744</c:v>
                      </c:pt>
                      <c:pt idx="2101">
                        <c:v>42536.709189814814</c:v>
                      </c:pt>
                      <c:pt idx="2102">
                        <c:v>42536.709201388891</c:v>
                      </c:pt>
                      <c:pt idx="2103">
                        <c:v>42536.70921296296</c:v>
                      </c:pt>
                      <c:pt idx="2104">
                        <c:v>42536.709224537037</c:v>
                      </c:pt>
                      <c:pt idx="2105">
                        <c:v>42536.709236111114</c:v>
                      </c:pt>
                      <c:pt idx="2106">
                        <c:v>42536.709247685183</c:v>
                      </c:pt>
                      <c:pt idx="2107">
                        <c:v>42536.70925925926</c:v>
                      </c:pt>
                      <c:pt idx="2108">
                        <c:v>42536.709270833337</c:v>
                      </c:pt>
                      <c:pt idx="2109">
                        <c:v>42536.709282407406</c:v>
                      </c:pt>
                      <c:pt idx="2110">
                        <c:v>42536.709305555552</c:v>
                      </c:pt>
                      <c:pt idx="2111">
                        <c:v>42536.709317129629</c:v>
                      </c:pt>
                      <c:pt idx="2112">
                        <c:v>42536.709328703706</c:v>
                      </c:pt>
                      <c:pt idx="2113">
                        <c:v>42536.709340277775</c:v>
                      </c:pt>
                      <c:pt idx="2114">
                        <c:v>42536.709351851852</c:v>
                      </c:pt>
                      <c:pt idx="2115">
                        <c:v>42536.709363425929</c:v>
                      </c:pt>
                      <c:pt idx="2116">
                        <c:v>42536.709374999999</c:v>
                      </c:pt>
                      <c:pt idx="2117">
                        <c:v>42536.709398148145</c:v>
                      </c:pt>
                      <c:pt idx="2118">
                        <c:v>42536.709409722222</c:v>
                      </c:pt>
                      <c:pt idx="2119">
                        <c:v>42536.709421296298</c:v>
                      </c:pt>
                      <c:pt idx="2120">
                        <c:v>42536.709432870368</c:v>
                      </c:pt>
                      <c:pt idx="2121">
                        <c:v>42536.709444444445</c:v>
                      </c:pt>
                      <c:pt idx="2122">
                        <c:v>42536.709456018521</c:v>
                      </c:pt>
                      <c:pt idx="2123">
                        <c:v>42536.709479166668</c:v>
                      </c:pt>
                      <c:pt idx="2124">
                        <c:v>42536.709490740737</c:v>
                      </c:pt>
                      <c:pt idx="2125">
                        <c:v>42536.709502314814</c:v>
                      </c:pt>
                      <c:pt idx="2126">
                        <c:v>42536.709513888891</c:v>
                      </c:pt>
                      <c:pt idx="2127">
                        <c:v>42536.70952546296</c:v>
                      </c:pt>
                      <c:pt idx="2128">
                        <c:v>42536.709548611114</c:v>
                      </c:pt>
                      <c:pt idx="2129">
                        <c:v>42536.709560185183</c:v>
                      </c:pt>
                      <c:pt idx="2130">
                        <c:v>42536.70957175926</c:v>
                      </c:pt>
                      <c:pt idx="2131">
                        <c:v>42536.709583333337</c:v>
                      </c:pt>
                      <c:pt idx="2132">
                        <c:v>42536.709594907406</c:v>
                      </c:pt>
                      <c:pt idx="2133">
                        <c:v>42536.709606481483</c:v>
                      </c:pt>
                      <c:pt idx="2134">
                        <c:v>42536.709618055553</c:v>
                      </c:pt>
                      <c:pt idx="2135">
                        <c:v>42536.709629629629</c:v>
                      </c:pt>
                      <c:pt idx="2136">
                        <c:v>42536.709641203706</c:v>
                      </c:pt>
                      <c:pt idx="2137">
                        <c:v>42536.709664351853</c:v>
                      </c:pt>
                      <c:pt idx="2138">
                        <c:v>42536.709675925929</c:v>
                      </c:pt>
                      <c:pt idx="2139">
                        <c:v>42536.709687499999</c:v>
                      </c:pt>
                      <c:pt idx="2140">
                        <c:v>42536.709699074076</c:v>
                      </c:pt>
                      <c:pt idx="2141">
                        <c:v>42536.709710648145</c:v>
                      </c:pt>
                      <c:pt idx="2142">
                        <c:v>42536.709722222222</c:v>
                      </c:pt>
                      <c:pt idx="2143">
                        <c:v>42536.709733796299</c:v>
                      </c:pt>
                      <c:pt idx="2144">
                        <c:v>42536.709745370368</c:v>
                      </c:pt>
                      <c:pt idx="2145">
                        <c:v>42536.709756944445</c:v>
                      </c:pt>
                      <c:pt idx="2146">
                        <c:v>42536.709768518522</c:v>
                      </c:pt>
                      <c:pt idx="2147">
                        <c:v>42536.709780092591</c:v>
                      </c:pt>
                      <c:pt idx="2148">
                        <c:v>42536.709791666668</c:v>
                      </c:pt>
                      <c:pt idx="2149">
                        <c:v>42536.709803240738</c:v>
                      </c:pt>
                      <c:pt idx="2150">
                        <c:v>42536.709814814814</c:v>
                      </c:pt>
                      <c:pt idx="2151">
                        <c:v>42536.709826388891</c:v>
                      </c:pt>
                      <c:pt idx="2152">
                        <c:v>42536.709837962961</c:v>
                      </c:pt>
                      <c:pt idx="2153">
                        <c:v>42536.709849537037</c:v>
                      </c:pt>
                      <c:pt idx="2154">
                        <c:v>42536.709861111114</c:v>
                      </c:pt>
                      <c:pt idx="2155">
                        <c:v>42536.709872685184</c:v>
                      </c:pt>
                      <c:pt idx="2156">
                        <c:v>42536.70988425926</c:v>
                      </c:pt>
                      <c:pt idx="2157">
                        <c:v>42536.70989583333</c:v>
                      </c:pt>
                      <c:pt idx="2158">
                        <c:v>42536.709907407407</c:v>
                      </c:pt>
                      <c:pt idx="2159">
                        <c:v>42536.709918981483</c:v>
                      </c:pt>
                      <c:pt idx="2160">
                        <c:v>42536.709930555553</c:v>
                      </c:pt>
                      <c:pt idx="2161">
                        <c:v>42536.70994212963</c:v>
                      </c:pt>
                      <c:pt idx="2162">
                        <c:v>42536.709953703707</c:v>
                      </c:pt>
                      <c:pt idx="2163">
                        <c:v>42536.709976851853</c:v>
                      </c:pt>
                      <c:pt idx="2164">
                        <c:v>42536.709988425922</c:v>
                      </c:pt>
                      <c:pt idx="2165">
                        <c:v>42536.71</c:v>
                      </c:pt>
                      <c:pt idx="2166">
                        <c:v>42536.710011574076</c:v>
                      </c:pt>
                      <c:pt idx="2167">
                        <c:v>42536.710023148145</c:v>
                      </c:pt>
                      <c:pt idx="2168">
                        <c:v>42536.710034722222</c:v>
                      </c:pt>
                      <c:pt idx="2169">
                        <c:v>42536.710046296299</c:v>
                      </c:pt>
                      <c:pt idx="2170">
                        <c:v>42536.710057870368</c:v>
                      </c:pt>
                      <c:pt idx="2171">
                        <c:v>42536.710069444445</c:v>
                      </c:pt>
                      <c:pt idx="2172">
                        <c:v>42536.710081018522</c:v>
                      </c:pt>
                      <c:pt idx="2173">
                        <c:v>42536.710092592592</c:v>
                      </c:pt>
                      <c:pt idx="2174">
                        <c:v>42536.710104166668</c:v>
                      </c:pt>
                      <c:pt idx="2175">
                        <c:v>42536.710115740738</c:v>
                      </c:pt>
                      <c:pt idx="2176">
                        <c:v>42536.710127314815</c:v>
                      </c:pt>
                      <c:pt idx="2177">
                        <c:v>42536.710138888891</c:v>
                      </c:pt>
                      <c:pt idx="2178">
                        <c:v>42536.710150462961</c:v>
                      </c:pt>
                      <c:pt idx="2179">
                        <c:v>42536.710162037038</c:v>
                      </c:pt>
                      <c:pt idx="2180">
                        <c:v>42536.710173611114</c:v>
                      </c:pt>
                      <c:pt idx="2181">
                        <c:v>42536.710185185184</c:v>
                      </c:pt>
                      <c:pt idx="2182">
                        <c:v>42536.710196759261</c:v>
                      </c:pt>
                      <c:pt idx="2183">
                        <c:v>42536.71020833333</c:v>
                      </c:pt>
                      <c:pt idx="2184">
                        <c:v>42536.710219907407</c:v>
                      </c:pt>
                      <c:pt idx="2185">
                        <c:v>42536.710231481484</c:v>
                      </c:pt>
                      <c:pt idx="2186">
                        <c:v>42536.710243055553</c:v>
                      </c:pt>
                      <c:pt idx="2187">
                        <c:v>42536.71025462963</c:v>
                      </c:pt>
                      <c:pt idx="2188">
                        <c:v>42536.710266203707</c:v>
                      </c:pt>
                      <c:pt idx="2189">
                        <c:v>42536.710277777776</c:v>
                      </c:pt>
                      <c:pt idx="2190">
                        <c:v>42536.710289351853</c:v>
                      </c:pt>
                      <c:pt idx="2191">
                        <c:v>42536.710300925923</c:v>
                      </c:pt>
                      <c:pt idx="2192">
                        <c:v>42536.710312499999</c:v>
                      </c:pt>
                      <c:pt idx="2193">
                        <c:v>42536.710324074076</c:v>
                      </c:pt>
                      <c:pt idx="2194">
                        <c:v>42536.710335648146</c:v>
                      </c:pt>
                      <c:pt idx="2195">
                        <c:v>42536.710347222222</c:v>
                      </c:pt>
                      <c:pt idx="2196">
                        <c:v>42536.710358796299</c:v>
                      </c:pt>
                      <c:pt idx="2197">
                        <c:v>42536.710370370369</c:v>
                      </c:pt>
                      <c:pt idx="2198">
                        <c:v>42536.710381944446</c:v>
                      </c:pt>
                      <c:pt idx="2199">
                        <c:v>42536.710393518515</c:v>
                      </c:pt>
                      <c:pt idx="2200">
                        <c:v>42536.710405092592</c:v>
                      </c:pt>
                      <c:pt idx="2201">
                        <c:v>42536.710416666669</c:v>
                      </c:pt>
                      <c:pt idx="2202">
                        <c:v>42536.710428240738</c:v>
                      </c:pt>
                      <c:pt idx="2203">
                        <c:v>42536.710439814815</c:v>
                      </c:pt>
                      <c:pt idx="2204">
                        <c:v>42536.710451388892</c:v>
                      </c:pt>
                      <c:pt idx="2205">
                        <c:v>42536.710462962961</c:v>
                      </c:pt>
                      <c:pt idx="2206">
                        <c:v>42536.710474537038</c:v>
                      </c:pt>
                      <c:pt idx="2207">
                        <c:v>42536.710486111115</c:v>
                      </c:pt>
                      <c:pt idx="2208">
                        <c:v>42536.710497685184</c:v>
                      </c:pt>
                      <c:pt idx="2209">
                        <c:v>42536.710509259261</c:v>
                      </c:pt>
                      <c:pt idx="2210">
                        <c:v>42536.710520833331</c:v>
                      </c:pt>
                      <c:pt idx="2211">
                        <c:v>42536.710532407407</c:v>
                      </c:pt>
                      <c:pt idx="2212">
                        <c:v>42536.710543981484</c:v>
                      </c:pt>
                      <c:pt idx="2213">
                        <c:v>42536.710555555554</c:v>
                      </c:pt>
                      <c:pt idx="2214">
                        <c:v>42536.71056712963</c:v>
                      </c:pt>
                      <c:pt idx="2215">
                        <c:v>42536.710578703707</c:v>
                      </c:pt>
                      <c:pt idx="2216">
                        <c:v>42536.710590277777</c:v>
                      </c:pt>
                      <c:pt idx="2217">
                        <c:v>42536.710601851853</c:v>
                      </c:pt>
                      <c:pt idx="2218">
                        <c:v>42536.710613425923</c:v>
                      </c:pt>
                      <c:pt idx="2219">
                        <c:v>42536.710625</c:v>
                      </c:pt>
                      <c:pt idx="2220">
                        <c:v>42536.710636574076</c:v>
                      </c:pt>
                      <c:pt idx="2221">
                        <c:v>42536.710648148146</c:v>
                      </c:pt>
                      <c:pt idx="2222">
                        <c:v>42536.710659722223</c:v>
                      </c:pt>
                      <c:pt idx="2223">
                        <c:v>42536.7106712963</c:v>
                      </c:pt>
                      <c:pt idx="2224">
                        <c:v>42536.710682870369</c:v>
                      </c:pt>
                      <c:pt idx="2225">
                        <c:v>42536.710694444446</c:v>
                      </c:pt>
                      <c:pt idx="2226">
                        <c:v>42536.710706018515</c:v>
                      </c:pt>
                      <c:pt idx="2227">
                        <c:v>42536.710729166669</c:v>
                      </c:pt>
                      <c:pt idx="2228">
                        <c:v>42536.710740740738</c:v>
                      </c:pt>
                      <c:pt idx="2229">
                        <c:v>42536.710752314815</c:v>
                      </c:pt>
                      <c:pt idx="2230">
                        <c:v>42536.710763888892</c:v>
                      </c:pt>
                      <c:pt idx="2231">
                        <c:v>42536.710775462961</c:v>
                      </c:pt>
                      <c:pt idx="2232">
                        <c:v>42536.710787037038</c:v>
                      </c:pt>
                      <c:pt idx="2233">
                        <c:v>42536.710798611108</c:v>
                      </c:pt>
                      <c:pt idx="2234">
                        <c:v>42536.710810185185</c:v>
                      </c:pt>
                      <c:pt idx="2235">
                        <c:v>42536.710821759261</c:v>
                      </c:pt>
                      <c:pt idx="2236">
                        <c:v>42536.710833333331</c:v>
                      </c:pt>
                      <c:pt idx="2237">
                        <c:v>42536.710844907408</c:v>
                      </c:pt>
                      <c:pt idx="2238">
                        <c:v>42536.710856481484</c:v>
                      </c:pt>
                      <c:pt idx="2239">
                        <c:v>42536.710868055554</c:v>
                      </c:pt>
                      <c:pt idx="2240">
                        <c:v>42536.710879629631</c:v>
                      </c:pt>
                      <c:pt idx="2241">
                        <c:v>42536.710902777777</c:v>
                      </c:pt>
                      <c:pt idx="2242">
                        <c:v>42536.710914351854</c:v>
                      </c:pt>
                      <c:pt idx="2243">
                        <c:v>42536.710925925923</c:v>
                      </c:pt>
                      <c:pt idx="2244">
                        <c:v>42536.7109375</c:v>
                      </c:pt>
                      <c:pt idx="2245">
                        <c:v>42536.710949074077</c:v>
                      </c:pt>
                      <c:pt idx="2246">
                        <c:v>42536.710960648146</c:v>
                      </c:pt>
                      <c:pt idx="2247">
                        <c:v>42536.710972222223</c:v>
                      </c:pt>
                      <c:pt idx="2248">
                        <c:v>42536.7109837963</c:v>
                      </c:pt>
                      <c:pt idx="2249">
                        <c:v>42536.710995370369</c:v>
                      </c:pt>
                      <c:pt idx="2250">
                        <c:v>42536.711006944446</c:v>
                      </c:pt>
                      <c:pt idx="2251">
                        <c:v>42536.711018518516</c:v>
                      </c:pt>
                      <c:pt idx="2252">
                        <c:v>42536.711030092592</c:v>
                      </c:pt>
                      <c:pt idx="2253">
                        <c:v>42536.711041666669</c:v>
                      </c:pt>
                      <c:pt idx="2254">
                        <c:v>42536.711053240739</c:v>
                      </c:pt>
                      <c:pt idx="2255">
                        <c:v>42536.711076388892</c:v>
                      </c:pt>
                      <c:pt idx="2256">
                        <c:v>42536.711087962962</c:v>
                      </c:pt>
                      <c:pt idx="2257">
                        <c:v>42536.711099537039</c:v>
                      </c:pt>
                      <c:pt idx="2258">
                        <c:v>42536.711111111108</c:v>
                      </c:pt>
                      <c:pt idx="2259">
                        <c:v>42536.711122685185</c:v>
                      </c:pt>
                      <c:pt idx="2260">
                        <c:v>42536.711134259262</c:v>
                      </c:pt>
                      <c:pt idx="2261">
                        <c:v>42536.711145833331</c:v>
                      </c:pt>
                      <c:pt idx="2262">
                        <c:v>42536.711157407408</c:v>
                      </c:pt>
                      <c:pt idx="2263">
                        <c:v>42536.711168981485</c:v>
                      </c:pt>
                      <c:pt idx="2264">
                        <c:v>42536.711180555554</c:v>
                      </c:pt>
                      <c:pt idx="2265">
                        <c:v>42536.711192129631</c:v>
                      </c:pt>
                      <c:pt idx="2266">
                        <c:v>42536.7112037037</c:v>
                      </c:pt>
                      <c:pt idx="2267">
                        <c:v>42536.711215277777</c:v>
                      </c:pt>
                      <c:pt idx="2268">
                        <c:v>42536.711226851854</c:v>
                      </c:pt>
                      <c:pt idx="2269">
                        <c:v>42536.711238425924</c:v>
                      </c:pt>
                      <c:pt idx="2270">
                        <c:v>42536.71125</c:v>
                      </c:pt>
                      <c:pt idx="2271">
                        <c:v>42536.711261574077</c:v>
                      </c:pt>
                      <c:pt idx="2272">
                        <c:v>42536.711273148147</c:v>
                      </c:pt>
                      <c:pt idx="2273">
                        <c:v>42536.711284722223</c:v>
                      </c:pt>
                      <c:pt idx="2274">
                        <c:v>42536.711296296293</c:v>
                      </c:pt>
                      <c:pt idx="2275">
                        <c:v>42536.71130787037</c:v>
                      </c:pt>
                      <c:pt idx="2276">
                        <c:v>42536.711319444446</c:v>
                      </c:pt>
                      <c:pt idx="2277">
                        <c:v>42536.711331018516</c:v>
                      </c:pt>
                      <c:pt idx="2278">
                        <c:v>42536.711342592593</c:v>
                      </c:pt>
                      <c:pt idx="2279">
                        <c:v>42536.711354166669</c:v>
                      </c:pt>
                      <c:pt idx="2280">
                        <c:v>42536.711365740739</c:v>
                      </c:pt>
                      <c:pt idx="2281">
                        <c:v>42536.711377314816</c:v>
                      </c:pt>
                      <c:pt idx="2282">
                        <c:v>42536.711388888885</c:v>
                      </c:pt>
                      <c:pt idx="2283">
                        <c:v>42536.711400462962</c:v>
                      </c:pt>
                      <c:pt idx="2284">
                        <c:v>42536.711412037039</c:v>
                      </c:pt>
                      <c:pt idx="2285">
                        <c:v>42536.711423611108</c:v>
                      </c:pt>
                      <c:pt idx="2286">
                        <c:v>42536.711435185185</c:v>
                      </c:pt>
                      <c:pt idx="2287">
                        <c:v>42536.711446759262</c:v>
                      </c:pt>
                      <c:pt idx="2288">
                        <c:v>42536.711458333331</c:v>
                      </c:pt>
                      <c:pt idx="2289">
                        <c:v>42536.711469907408</c:v>
                      </c:pt>
                      <c:pt idx="2290">
                        <c:v>42536.711481481485</c:v>
                      </c:pt>
                      <c:pt idx="2291">
                        <c:v>42536.711493055554</c:v>
                      </c:pt>
                      <c:pt idx="2292">
                        <c:v>42536.711504629631</c:v>
                      </c:pt>
                      <c:pt idx="2293">
                        <c:v>42536.711516203701</c:v>
                      </c:pt>
                      <c:pt idx="2294">
                        <c:v>42536.711527777778</c:v>
                      </c:pt>
                      <c:pt idx="2295">
                        <c:v>42536.711539351854</c:v>
                      </c:pt>
                      <c:pt idx="2296">
                        <c:v>42536.711550925924</c:v>
                      </c:pt>
                      <c:pt idx="2297">
                        <c:v>42536.711562500001</c:v>
                      </c:pt>
                      <c:pt idx="2298">
                        <c:v>42536.711574074077</c:v>
                      </c:pt>
                      <c:pt idx="2299">
                        <c:v>42536.711585648147</c:v>
                      </c:pt>
                      <c:pt idx="2300">
                        <c:v>42536.711597222224</c:v>
                      </c:pt>
                      <c:pt idx="2301">
                        <c:v>42536.711608796293</c:v>
                      </c:pt>
                      <c:pt idx="2302">
                        <c:v>42536.71162037037</c:v>
                      </c:pt>
                      <c:pt idx="2303">
                        <c:v>42536.711631944447</c:v>
                      </c:pt>
                      <c:pt idx="2304">
                        <c:v>42536.711643518516</c:v>
                      </c:pt>
                      <c:pt idx="2305">
                        <c:v>42536.711655092593</c:v>
                      </c:pt>
                      <c:pt idx="2306">
                        <c:v>42536.71166666667</c:v>
                      </c:pt>
                      <c:pt idx="2307">
                        <c:v>42536.711678240739</c:v>
                      </c:pt>
                      <c:pt idx="2308">
                        <c:v>42536.711689814816</c:v>
                      </c:pt>
                      <c:pt idx="2309">
                        <c:v>42536.711712962962</c:v>
                      </c:pt>
                      <c:pt idx="2310">
                        <c:v>42536.711724537039</c:v>
                      </c:pt>
                      <c:pt idx="2311">
                        <c:v>42536.711736111109</c:v>
                      </c:pt>
                      <c:pt idx="2312">
                        <c:v>42536.711747685185</c:v>
                      </c:pt>
                      <c:pt idx="2313">
                        <c:v>42536.711759259262</c:v>
                      </c:pt>
                      <c:pt idx="2314">
                        <c:v>42536.711770833332</c:v>
                      </c:pt>
                      <c:pt idx="2315">
                        <c:v>42536.711782407408</c:v>
                      </c:pt>
                      <c:pt idx="2316">
                        <c:v>42536.711793981478</c:v>
                      </c:pt>
                      <c:pt idx="2317">
                        <c:v>42536.711805555555</c:v>
                      </c:pt>
                      <c:pt idx="2318">
                        <c:v>42536.711817129632</c:v>
                      </c:pt>
                      <c:pt idx="2319">
                        <c:v>42536.711828703701</c:v>
                      </c:pt>
                      <c:pt idx="2320">
                        <c:v>42536.711840277778</c:v>
                      </c:pt>
                      <c:pt idx="2321">
                        <c:v>42536.711851851855</c:v>
                      </c:pt>
                      <c:pt idx="2322">
                        <c:v>42536.711863425924</c:v>
                      </c:pt>
                      <c:pt idx="2323">
                        <c:v>42536.711875000001</c:v>
                      </c:pt>
                      <c:pt idx="2324">
                        <c:v>42536.711886574078</c:v>
                      </c:pt>
                      <c:pt idx="2325">
                        <c:v>42536.711898148147</c:v>
                      </c:pt>
                      <c:pt idx="2326">
                        <c:v>42536.711909722224</c:v>
                      </c:pt>
                      <c:pt idx="2327">
                        <c:v>42536.711921296293</c:v>
                      </c:pt>
                      <c:pt idx="2328">
                        <c:v>42536.71193287037</c:v>
                      </c:pt>
                      <c:pt idx="2329">
                        <c:v>42536.711944444447</c:v>
                      </c:pt>
                      <c:pt idx="2330">
                        <c:v>42536.711956018517</c:v>
                      </c:pt>
                      <c:pt idx="2331">
                        <c:v>42536.711967592593</c:v>
                      </c:pt>
                      <c:pt idx="2332">
                        <c:v>42536.71197916667</c:v>
                      </c:pt>
                      <c:pt idx="2333">
                        <c:v>42536.71199074074</c:v>
                      </c:pt>
                      <c:pt idx="2334">
                        <c:v>42536.712002314816</c:v>
                      </c:pt>
                      <c:pt idx="2335">
                        <c:v>42536.712013888886</c:v>
                      </c:pt>
                      <c:pt idx="2336">
                        <c:v>42536.712025462963</c:v>
                      </c:pt>
                      <c:pt idx="2337">
                        <c:v>42536.712037037039</c:v>
                      </c:pt>
                      <c:pt idx="2338">
                        <c:v>42536.712048611109</c:v>
                      </c:pt>
                      <c:pt idx="2339">
                        <c:v>42536.712060185186</c:v>
                      </c:pt>
                      <c:pt idx="2340">
                        <c:v>42536.712071759262</c:v>
                      </c:pt>
                      <c:pt idx="2341">
                        <c:v>42536.712083333332</c:v>
                      </c:pt>
                      <c:pt idx="2342">
                        <c:v>42536.712094907409</c:v>
                      </c:pt>
                      <c:pt idx="2343">
                        <c:v>42536.712106481478</c:v>
                      </c:pt>
                      <c:pt idx="2344">
                        <c:v>42536.712118055555</c:v>
                      </c:pt>
                      <c:pt idx="2345">
                        <c:v>42536.712129629632</c:v>
                      </c:pt>
                      <c:pt idx="2346">
                        <c:v>42536.712141203701</c:v>
                      </c:pt>
                      <c:pt idx="2347">
                        <c:v>42536.712152777778</c:v>
                      </c:pt>
                      <c:pt idx="2348">
                        <c:v>42536.712164351855</c:v>
                      </c:pt>
                      <c:pt idx="2349">
                        <c:v>42536.712175925924</c:v>
                      </c:pt>
                      <c:pt idx="2350">
                        <c:v>42536.712187500001</c:v>
                      </c:pt>
                      <c:pt idx="2351">
                        <c:v>42536.712199074071</c:v>
                      </c:pt>
                      <c:pt idx="2352">
                        <c:v>42536.712210648147</c:v>
                      </c:pt>
                      <c:pt idx="2353">
                        <c:v>42536.712222222224</c:v>
                      </c:pt>
                      <c:pt idx="2354">
                        <c:v>42536.712233796294</c:v>
                      </c:pt>
                      <c:pt idx="2355">
                        <c:v>42536.712245370371</c:v>
                      </c:pt>
                      <c:pt idx="2356">
                        <c:v>42536.712256944447</c:v>
                      </c:pt>
                      <c:pt idx="2357">
                        <c:v>42536.712268518517</c:v>
                      </c:pt>
                      <c:pt idx="2358">
                        <c:v>42536.712280092594</c:v>
                      </c:pt>
                      <c:pt idx="2359">
                        <c:v>42536.712291666663</c:v>
                      </c:pt>
                      <c:pt idx="2360">
                        <c:v>42536.71230324074</c:v>
                      </c:pt>
                      <c:pt idx="2361">
                        <c:v>42536.712314814817</c:v>
                      </c:pt>
                      <c:pt idx="2362">
                        <c:v>42536.712326388886</c:v>
                      </c:pt>
                      <c:pt idx="2363">
                        <c:v>42536.712337962963</c:v>
                      </c:pt>
                      <c:pt idx="2364">
                        <c:v>42536.71234953704</c:v>
                      </c:pt>
                      <c:pt idx="2365">
                        <c:v>42536.712361111109</c:v>
                      </c:pt>
                      <c:pt idx="2366">
                        <c:v>42536.712372685186</c:v>
                      </c:pt>
                      <c:pt idx="2367">
                        <c:v>42536.712384259263</c:v>
                      </c:pt>
                      <c:pt idx="2368">
                        <c:v>42536.712395833332</c:v>
                      </c:pt>
                      <c:pt idx="2369">
                        <c:v>42536.712407407409</c:v>
                      </c:pt>
                      <c:pt idx="2370">
                        <c:v>42536.712418981479</c:v>
                      </c:pt>
                      <c:pt idx="2371">
                        <c:v>42536.712430555555</c:v>
                      </c:pt>
                      <c:pt idx="2372">
                        <c:v>42536.712442129632</c:v>
                      </c:pt>
                      <c:pt idx="2373">
                        <c:v>42536.712453703702</c:v>
                      </c:pt>
                      <c:pt idx="2374">
                        <c:v>42536.712465277778</c:v>
                      </c:pt>
                      <c:pt idx="2375">
                        <c:v>42536.712476851855</c:v>
                      </c:pt>
                      <c:pt idx="2376">
                        <c:v>42536.712488425925</c:v>
                      </c:pt>
                      <c:pt idx="2377">
                        <c:v>42536.712500000001</c:v>
                      </c:pt>
                      <c:pt idx="2378">
                        <c:v>42536.712511574071</c:v>
                      </c:pt>
                      <c:pt idx="2379">
                        <c:v>42536.712523148148</c:v>
                      </c:pt>
                      <c:pt idx="2380">
                        <c:v>42536.712534722225</c:v>
                      </c:pt>
                      <c:pt idx="2381">
                        <c:v>42536.712546296294</c:v>
                      </c:pt>
                      <c:pt idx="2382">
                        <c:v>42536.712557870371</c:v>
                      </c:pt>
                      <c:pt idx="2383">
                        <c:v>42536.712569444448</c:v>
                      </c:pt>
                      <c:pt idx="2384">
                        <c:v>42536.712581018517</c:v>
                      </c:pt>
                      <c:pt idx="2385">
                        <c:v>42536.712592592594</c:v>
                      </c:pt>
                      <c:pt idx="2386">
                        <c:v>42536.712604166663</c:v>
                      </c:pt>
                      <c:pt idx="2387">
                        <c:v>42536.71261574074</c:v>
                      </c:pt>
                      <c:pt idx="2388">
                        <c:v>42536.712627314817</c:v>
                      </c:pt>
                      <c:pt idx="2389">
                        <c:v>42536.712638888886</c:v>
                      </c:pt>
                      <c:pt idx="2390">
                        <c:v>42536.712650462963</c:v>
                      </c:pt>
                      <c:pt idx="2391">
                        <c:v>42536.71266203704</c:v>
                      </c:pt>
                      <c:pt idx="2392">
                        <c:v>42536.712673611109</c:v>
                      </c:pt>
                      <c:pt idx="2393">
                        <c:v>42536.712685185186</c:v>
                      </c:pt>
                      <c:pt idx="2394">
                        <c:v>42536.712719907409</c:v>
                      </c:pt>
                      <c:pt idx="2395">
                        <c:v>42536.712731481479</c:v>
                      </c:pt>
                      <c:pt idx="2396">
                        <c:v>42536.712743055556</c:v>
                      </c:pt>
                      <c:pt idx="2397">
                        <c:v>42536.712754629632</c:v>
                      </c:pt>
                      <c:pt idx="2398">
                        <c:v>42536.712766203702</c:v>
                      </c:pt>
                      <c:pt idx="2399">
                        <c:v>42536.712777777779</c:v>
                      </c:pt>
                      <c:pt idx="2400">
                        <c:v>42536.712800925925</c:v>
                      </c:pt>
                      <c:pt idx="2401">
                        <c:v>42536.712812500002</c:v>
                      </c:pt>
                      <c:pt idx="2402">
                        <c:v>42536.712824074071</c:v>
                      </c:pt>
                      <c:pt idx="2403">
                        <c:v>42536.712835648148</c:v>
                      </c:pt>
                      <c:pt idx="2404">
                        <c:v>42536.712847222225</c:v>
                      </c:pt>
                      <c:pt idx="2405">
                        <c:v>42536.712858796294</c:v>
                      </c:pt>
                      <c:pt idx="2406">
                        <c:v>42536.712870370371</c:v>
                      </c:pt>
                      <c:pt idx="2407">
                        <c:v>42536.712893518517</c:v>
                      </c:pt>
                      <c:pt idx="2408">
                        <c:v>42536.712905092594</c:v>
                      </c:pt>
                      <c:pt idx="2409">
                        <c:v>42536.712916666664</c:v>
                      </c:pt>
                      <c:pt idx="2410">
                        <c:v>42536.71292824074</c:v>
                      </c:pt>
                      <c:pt idx="2411">
                        <c:v>42536.712939814817</c:v>
                      </c:pt>
                      <c:pt idx="2412">
                        <c:v>42536.712951388887</c:v>
                      </c:pt>
                      <c:pt idx="2413">
                        <c:v>42536.712962962964</c:v>
                      </c:pt>
                      <c:pt idx="2414">
                        <c:v>42536.71297453704</c:v>
                      </c:pt>
                      <c:pt idx="2415">
                        <c:v>42536.71298611111</c:v>
                      </c:pt>
                      <c:pt idx="2416">
                        <c:v>42536.712997685187</c:v>
                      </c:pt>
                      <c:pt idx="2417">
                        <c:v>42536.713009259256</c:v>
                      </c:pt>
                      <c:pt idx="2418">
                        <c:v>42536.713020833333</c:v>
                      </c:pt>
                      <c:pt idx="2419">
                        <c:v>42536.71303240741</c:v>
                      </c:pt>
                      <c:pt idx="2420">
                        <c:v>42536.713043981479</c:v>
                      </c:pt>
                      <c:pt idx="2421">
                        <c:v>42536.713055555556</c:v>
                      </c:pt>
                      <c:pt idx="2422">
                        <c:v>42536.713067129633</c:v>
                      </c:pt>
                      <c:pt idx="2423">
                        <c:v>42536.713078703702</c:v>
                      </c:pt>
                      <c:pt idx="2424">
                        <c:v>42536.713090277779</c:v>
                      </c:pt>
                      <c:pt idx="2425">
                        <c:v>42536.713101851848</c:v>
                      </c:pt>
                      <c:pt idx="2426">
                        <c:v>42536.713113425925</c:v>
                      </c:pt>
                      <c:pt idx="2427">
                        <c:v>42536.713125000002</c:v>
                      </c:pt>
                      <c:pt idx="2428">
                        <c:v>42536.713136574072</c:v>
                      </c:pt>
                      <c:pt idx="2429">
                        <c:v>42536.713148148148</c:v>
                      </c:pt>
                      <c:pt idx="2430">
                        <c:v>42536.713159722225</c:v>
                      </c:pt>
                      <c:pt idx="2431">
                        <c:v>42536.713171296295</c:v>
                      </c:pt>
                      <c:pt idx="2432">
                        <c:v>42536.713182870371</c:v>
                      </c:pt>
                      <c:pt idx="2433">
                        <c:v>42536.713194444441</c:v>
                      </c:pt>
                      <c:pt idx="2434">
                        <c:v>42536.713206018518</c:v>
                      </c:pt>
                      <c:pt idx="2435">
                        <c:v>42536.713229166664</c:v>
                      </c:pt>
                      <c:pt idx="2436">
                        <c:v>42536.713240740741</c:v>
                      </c:pt>
                      <c:pt idx="2437">
                        <c:v>42536.713263888887</c:v>
                      </c:pt>
                      <c:pt idx="2438">
                        <c:v>42536.713275462964</c:v>
                      </c:pt>
                      <c:pt idx="2439">
                        <c:v>42536.71329861111</c:v>
                      </c:pt>
                      <c:pt idx="2440">
                        <c:v>42536.713310185187</c:v>
                      </c:pt>
                      <c:pt idx="2441">
                        <c:v>42536.713321759256</c:v>
                      </c:pt>
                      <c:pt idx="2442">
                        <c:v>42536.713333333333</c:v>
                      </c:pt>
                      <c:pt idx="2443">
                        <c:v>42536.71334490741</c:v>
                      </c:pt>
                      <c:pt idx="2444">
                        <c:v>42536.713356481479</c:v>
                      </c:pt>
                      <c:pt idx="2445">
                        <c:v>42536.713368055556</c:v>
                      </c:pt>
                      <c:pt idx="2446">
                        <c:v>42536.713379629633</c:v>
                      </c:pt>
                      <c:pt idx="2447">
                        <c:v>42536.713391203702</c:v>
                      </c:pt>
                      <c:pt idx="2448">
                        <c:v>42536.713402777779</c:v>
                      </c:pt>
                      <c:pt idx="2449">
                        <c:v>42536.713414351849</c:v>
                      </c:pt>
                      <c:pt idx="2450">
                        <c:v>42536.713437500002</c:v>
                      </c:pt>
                      <c:pt idx="2451">
                        <c:v>42536.713449074072</c:v>
                      </c:pt>
                      <c:pt idx="2452">
                        <c:v>42536.713460648149</c:v>
                      </c:pt>
                      <c:pt idx="2453">
                        <c:v>42536.713472222225</c:v>
                      </c:pt>
                      <c:pt idx="2454">
                        <c:v>42536.713483796295</c:v>
                      </c:pt>
                      <c:pt idx="2455">
                        <c:v>42536.713495370372</c:v>
                      </c:pt>
                      <c:pt idx="2456">
                        <c:v>42536.713506944441</c:v>
                      </c:pt>
                      <c:pt idx="2457">
                        <c:v>42536.713518518518</c:v>
                      </c:pt>
                      <c:pt idx="2458">
                        <c:v>42536.713530092595</c:v>
                      </c:pt>
                      <c:pt idx="2459">
                        <c:v>42536.713541666664</c:v>
                      </c:pt>
                      <c:pt idx="2460">
                        <c:v>42536.713553240741</c:v>
                      </c:pt>
                      <c:pt idx="2461">
                        <c:v>42536.713564814818</c:v>
                      </c:pt>
                      <c:pt idx="2462">
                        <c:v>42536.713576388887</c:v>
                      </c:pt>
                      <c:pt idx="2463">
                        <c:v>42536.713587962964</c:v>
                      </c:pt>
                      <c:pt idx="2464">
                        <c:v>42536.713599537034</c:v>
                      </c:pt>
                      <c:pt idx="2465">
                        <c:v>42536.71361111111</c:v>
                      </c:pt>
                      <c:pt idx="2466">
                        <c:v>42536.713622685187</c:v>
                      </c:pt>
                      <c:pt idx="2467">
                        <c:v>42536.713634259257</c:v>
                      </c:pt>
                      <c:pt idx="2468">
                        <c:v>42536.713645833333</c:v>
                      </c:pt>
                      <c:pt idx="2469">
                        <c:v>42536.71365740741</c:v>
                      </c:pt>
                      <c:pt idx="2470">
                        <c:v>42536.71366898148</c:v>
                      </c:pt>
                      <c:pt idx="2471">
                        <c:v>42536.713680555556</c:v>
                      </c:pt>
                      <c:pt idx="2472">
                        <c:v>42536.713692129626</c:v>
                      </c:pt>
                      <c:pt idx="2473">
                        <c:v>42536.713703703703</c:v>
                      </c:pt>
                      <c:pt idx="2474">
                        <c:v>42536.71371527778</c:v>
                      </c:pt>
                      <c:pt idx="2475">
                        <c:v>42536.713726851849</c:v>
                      </c:pt>
                      <c:pt idx="2476">
                        <c:v>42536.713738425926</c:v>
                      </c:pt>
                      <c:pt idx="2477">
                        <c:v>42536.713750000003</c:v>
                      </c:pt>
                      <c:pt idx="2478">
                        <c:v>42536.713761574072</c:v>
                      </c:pt>
                      <c:pt idx="2479">
                        <c:v>42536.713773148149</c:v>
                      </c:pt>
                      <c:pt idx="2480">
                        <c:v>42536.713784722226</c:v>
                      </c:pt>
                      <c:pt idx="2481">
                        <c:v>42536.713796296295</c:v>
                      </c:pt>
                      <c:pt idx="2482">
                        <c:v>42536.713807870372</c:v>
                      </c:pt>
                      <c:pt idx="2483">
                        <c:v>42536.713819444441</c:v>
                      </c:pt>
                      <c:pt idx="2484">
                        <c:v>42536.713831018518</c:v>
                      </c:pt>
                      <c:pt idx="2485">
                        <c:v>42536.713842592595</c:v>
                      </c:pt>
                      <c:pt idx="2486">
                        <c:v>42536.713854166665</c:v>
                      </c:pt>
                      <c:pt idx="2487">
                        <c:v>42536.713865740741</c:v>
                      </c:pt>
                      <c:pt idx="2488">
                        <c:v>42536.713877314818</c:v>
                      </c:pt>
                      <c:pt idx="2489">
                        <c:v>42536.713888888888</c:v>
                      </c:pt>
                      <c:pt idx="2490">
                        <c:v>42536.713900462964</c:v>
                      </c:pt>
                      <c:pt idx="2491">
                        <c:v>42536.713912037034</c:v>
                      </c:pt>
                      <c:pt idx="2492">
                        <c:v>42536.713923611111</c:v>
                      </c:pt>
                      <c:pt idx="2493">
                        <c:v>42536.713935185187</c:v>
                      </c:pt>
                      <c:pt idx="2494">
                        <c:v>42536.713946759257</c:v>
                      </c:pt>
                      <c:pt idx="2495">
                        <c:v>42536.713958333334</c:v>
                      </c:pt>
                      <c:pt idx="2496">
                        <c:v>42536.713969907411</c:v>
                      </c:pt>
                      <c:pt idx="2497">
                        <c:v>42536.71398148148</c:v>
                      </c:pt>
                      <c:pt idx="2498">
                        <c:v>42536.713993055557</c:v>
                      </c:pt>
                      <c:pt idx="2499">
                        <c:v>42536.714004629626</c:v>
                      </c:pt>
                      <c:pt idx="2500">
                        <c:v>42536.714016203703</c:v>
                      </c:pt>
                      <c:pt idx="2501">
                        <c:v>42536.71402777778</c:v>
                      </c:pt>
                      <c:pt idx="2502">
                        <c:v>42536.714039351849</c:v>
                      </c:pt>
                      <c:pt idx="2503">
                        <c:v>42536.714050925926</c:v>
                      </c:pt>
                      <c:pt idx="2504">
                        <c:v>42536.714062500003</c:v>
                      </c:pt>
                      <c:pt idx="2505">
                        <c:v>42536.714074074072</c:v>
                      </c:pt>
                      <c:pt idx="2506">
                        <c:v>42536.714085648149</c:v>
                      </c:pt>
                      <c:pt idx="2507">
                        <c:v>42536.714097222219</c:v>
                      </c:pt>
                      <c:pt idx="2508">
                        <c:v>42536.714108796295</c:v>
                      </c:pt>
                      <c:pt idx="2509">
                        <c:v>42536.714120370372</c:v>
                      </c:pt>
                      <c:pt idx="2510">
                        <c:v>42536.714131944442</c:v>
                      </c:pt>
                      <c:pt idx="2511">
                        <c:v>42536.714143518519</c:v>
                      </c:pt>
                      <c:pt idx="2512">
                        <c:v>42536.714155092595</c:v>
                      </c:pt>
                      <c:pt idx="2513">
                        <c:v>42536.714166666665</c:v>
                      </c:pt>
                      <c:pt idx="2514">
                        <c:v>42536.714178240742</c:v>
                      </c:pt>
                      <c:pt idx="2515">
                        <c:v>42536.714189814818</c:v>
                      </c:pt>
                      <c:pt idx="2516">
                        <c:v>42536.714201388888</c:v>
                      </c:pt>
                      <c:pt idx="2517">
                        <c:v>42536.714212962965</c:v>
                      </c:pt>
                      <c:pt idx="2518">
                        <c:v>42536.714224537034</c:v>
                      </c:pt>
                      <c:pt idx="2519">
                        <c:v>42536.714236111111</c:v>
                      </c:pt>
                      <c:pt idx="2520">
                        <c:v>42536.714247685188</c:v>
                      </c:pt>
                      <c:pt idx="2521">
                        <c:v>42536.714259259257</c:v>
                      </c:pt>
                      <c:pt idx="2522">
                        <c:v>42536.714282407411</c:v>
                      </c:pt>
                      <c:pt idx="2523">
                        <c:v>42536.71429398148</c:v>
                      </c:pt>
                      <c:pt idx="2524">
                        <c:v>42536.714305555557</c:v>
                      </c:pt>
                      <c:pt idx="2525">
                        <c:v>42536.714317129627</c:v>
                      </c:pt>
                      <c:pt idx="2526">
                        <c:v>42536.714328703703</c:v>
                      </c:pt>
                      <c:pt idx="2527">
                        <c:v>42536.71434027778</c:v>
                      </c:pt>
                      <c:pt idx="2528">
                        <c:v>42536.71435185185</c:v>
                      </c:pt>
                      <c:pt idx="2529">
                        <c:v>42536.714363425926</c:v>
                      </c:pt>
                      <c:pt idx="2530">
                        <c:v>42536.714375000003</c:v>
                      </c:pt>
                      <c:pt idx="2531">
                        <c:v>42536.714386574073</c:v>
                      </c:pt>
                      <c:pt idx="2532">
                        <c:v>42536.714398148149</c:v>
                      </c:pt>
                      <c:pt idx="2533">
                        <c:v>42536.714409722219</c:v>
                      </c:pt>
                      <c:pt idx="2534">
                        <c:v>42536.714421296296</c:v>
                      </c:pt>
                      <c:pt idx="2535">
                        <c:v>42536.714432870373</c:v>
                      </c:pt>
                      <c:pt idx="2536">
                        <c:v>42536.714444444442</c:v>
                      </c:pt>
                      <c:pt idx="2537">
                        <c:v>42536.714479166665</c:v>
                      </c:pt>
                      <c:pt idx="2538">
                        <c:v>42536.714490740742</c:v>
                      </c:pt>
                      <c:pt idx="2539">
                        <c:v>42536.714502314811</c:v>
                      </c:pt>
                      <c:pt idx="2540">
                        <c:v>42536.714513888888</c:v>
                      </c:pt>
                      <c:pt idx="2541">
                        <c:v>42536.714525462965</c:v>
                      </c:pt>
                      <c:pt idx="2542">
                        <c:v>42536.714537037034</c:v>
                      </c:pt>
                      <c:pt idx="2543">
                        <c:v>42536.714548611111</c:v>
                      </c:pt>
                      <c:pt idx="2544">
                        <c:v>42536.714560185188</c:v>
                      </c:pt>
                      <c:pt idx="2545">
                        <c:v>42536.714571759258</c:v>
                      </c:pt>
                      <c:pt idx="2546">
                        <c:v>42536.714583333334</c:v>
                      </c:pt>
                      <c:pt idx="2547">
                        <c:v>42536.714594907404</c:v>
                      </c:pt>
                      <c:pt idx="2548">
                        <c:v>42536.714606481481</c:v>
                      </c:pt>
                      <c:pt idx="2549">
                        <c:v>42536.714618055557</c:v>
                      </c:pt>
                      <c:pt idx="2550">
                        <c:v>42536.714629629627</c:v>
                      </c:pt>
                      <c:pt idx="2551">
                        <c:v>42536.714641203704</c:v>
                      </c:pt>
                      <c:pt idx="2552">
                        <c:v>42536.71465277778</c:v>
                      </c:pt>
                      <c:pt idx="2553">
                        <c:v>42536.71466435185</c:v>
                      </c:pt>
                      <c:pt idx="2554">
                        <c:v>42536.714675925927</c:v>
                      </c:pt>
                      <c:pt idx="2555">
                        <c:v>42536.714699074073</c:v>
                      </c:pt>
                      <c:pt idx="2556">
                        <c:v>42536.71471064815</c:v>
                      </c:pt>
                      <c:pt idx="2557">
                        <c:v>42536.714722222219</c:v>
                      </c:pt>
                      <c:pt idx="2558">
                        <c:v>42536.714733796296</c:v>
                      </c:pt>
                      <c:pt idx="2559">
                        <c:v>42536.714745370373</c:v>
                      </c:pt>
                      <c:pt idx="2560">
                        <c:v>42536.714756944442</c:v>
                      </c:pt>
                      <c:pt idx="2561">
                        <c:v>42536.714768518519</c:v>
                      </c:pt>
                      <c:pt idx="2562">
                        <c:v>42536.714780092596</c:v>
                      </c:pt>
                      <c:pt idx="2563">
                        <c:v>42536.714791666665</c:v>
                      </c:pt>
                      <c:pt idx="2564">
                        <c:v>42536.714814814812</c:v>
                      </c:pt>
                      <c:pt idx="2565">
                        <c:v>42536.714826388888</c:v>
                      </c:pt>
                      <c:pt idx="2566">
                        <c:v>42536.714837962965</c:v>
                      </c:pt>
                      <c:pt idx="2567">
                        <c:v>42536.714849537035</c:v>
                      </c:pt>
                      <c:pt idx="2568">
                        <c:v>42536.714861111112</c:v>
                      </c:pt>
                      <c:pt idx="2569">
                        <c:v>42536.714872685188</c:v>
                      </c:pt>
                      <c:pt idx="2570">
                        <c:v>42536.714884259258</c:v>
                      </c:pt>
                      <c:pt idx="2571">
                        <c:v>42536.714895833335</c:v>
                      </c:pt>
                      <c:pt idx="2572">
                        <c:v>42536.714907407404</c:v>
                      </c:pt>
                      <c:pt idx="2573">
                        <c:v>42536.714918981481</c:v>
                      </c:pt>
                      <c:pt idx="2574">
                        <c:v>42536.714930555558</c:v>
                      </c:pt>
                      <c:pt idx="2575">
                        <c:v>42536.714942129627</c:v>
                      </c:pt>
                      <c:pt idx="2576">
                        <c:v>42536.714953703704</c:v>
                      </c:pt>
                      <c:pt idx="2577">
                        <c:v>42536.714965277781</c:v>
                      </c:pt>
                      <c:pt idx="2578">
                        <c:v>42536.71497685185</c:v>
                      </c:pt>
                      <c:pt idx="2579">
                        <c:v>42536.714988425927</c:v>
                      </c:pt>
                      <c:pt idx="2580">
                        <c:v>42536.714999999997</c:v>
                      </c:pt>
                      <c:pt idx="2581">
                        <c:v>42536.715011574073</c:v>
                      </c:pt>
                      <c:pt idx="2582">
                        <c:v>42536.71502314815</c:v>
                      </c:pt>
                      <c:pt idx="2583">
                        <c:v>42536.71503472222</c:v>
                      </c:pt>
                      <c:pt idx="2584">
                        <c:v>42536.715046296296</c:v>
                      </c:pt>
                      <c:pt idx="2585">
                        <c:v>42536.715057870373</c:v>
                      </c:pt>
                      <c:pt idx="2586">
                        <c:v>42536.715081018519</c:v>
                      </c:pt>
                      <c:pt idx="2587">
                        <c:v>42536.715092592596</c:v>
                      </c:pt>
                      <c:pt idx="2588">
                        <c:v>42536.715104166666</c:v>
                      </c:pt>
                      <c:pt idx="2589">
                        <c:v>42536.715115740742</c:v>
                      </c:pt>
                      <c:pt idx="2590">
                        <c:v>42536.715127314812</c:v>
                      </c:pt>
                      <c:pt idx="2591">
                        <c:v>42536.715138888889</c:v>
                      </c:pt>
                      <c:pt idx="2592">
                        <c:v>42536.715150462966</c:v>
                      </c:pt>
                      <c:pt idx="2593">
                        <c:v>42536.715162037035</c:v>
                      </c:pt>
                      <c:pt idx="2594">
                        <c:v>42536.715173611112</c:v>
                      </c:pt>
                      <c:pt idx="2595">
                        <c:v>42536.715185185189</c:v>
                      </c:pt>
                      <c:pt idx="2596">
                        <c:v>42536.715196759258</c:v>
                      </c:pt>
                      <c:pt idx="2597">
                        <c:v>42536.715208333335</c:v>
                      </c:pt>
                      <c:pt idx="2598">
                        <c:v>42536.715219907404</c:v>
                      </c:pt>
                      <c:pt idx="2599">
                        <c:v>42536.715231481481</c:v>
                      </c:pt>
                      <c:pt idx="2600">
                        <c:v>42536.715243055558</c:v>
                      </c:pt>
                      <c:pt idx="2601">
                        <c:v>42536.715266203704</c:v>
                      </c:pt>
                      <c:pt idx="2602">
                        <c:v>42536.715277777781</c:v>
                      </c:pt>
                      <c:pt idx="2603">
                        <c:v>42536.715289351851</c:v>
                      </c:pt>
                      <c:pt idx="2604">
                        <c:v>42536.715300925927</c:v>
                      </c:pt>
                      <c:pt idx="2605">
                        <c:v>42536.715312499997</c:v>
                      </c:pt>
                      <c:pt idx="2606">
                        <c:v>42536.715324074074</c:v>
                      </c:pt>
                      <c:pt idx="2607">
                        <c:v>42536.71533564815</c:v>
                      </c:pt>
                      <c:pt idx="2608">
                        <c:v>42536.71534722222</c:v>
                      </c:pt>
                      <c:pt idx="2609">
                        <c:v>42536.715358796297</c:v>
                      </c:pt>
                      <c:pt idx="2610">
                        <c:v>42536.715370370373</c:v>
                      </c:pt>
                      <c:pt idx="2611">
                        <c:v>42536.715381944443</c:v>
                      </c:pt>
                      <c:pt idx="2612">
                        <c:v>42536.71539351852</c:v>
                      </c:pt>
                      <c:pt idx="2613">
                        <c:v>42536.715405092589</c:v>
                      </c:pt>
                      <c:pt idx="2614">
                        <c:v>42536.715416666666</c:v>
                      </c:pt>
                      <c:pt idx="2615">
                        <c:v>42536.715428240743</c:v>
                      </c:pt>
                      <c:pt idx="2616">
                        <c:v>42536.715439814812</c:v>
                      </c:pt>
                      <c:pt idx="2617">
                        <c:v>42536.715451388889</c:v>
                      </c:pt>
                      <c:pt idx="2618">
                        <c:v>42536.715462962966</c:v>
                      </c:pt>
                      <c:pt idx="2619">
                        <c:v>42536.715474537035</c:v>
                      </c:pt>
                      <c:pt idx="2620">
                        <c:v>42536.715486111112</c:v>
                      </c:pt>
                      <c:pt idx="2621">
                        <c:v>42536.715497685182</c:v>
                      </c:pt>
                      <c:pt idx="2622">
                        <c:v>42536.715509259258</c:v>
                      </c:pt>
                      <c:pt idx="2623">
                        <c:v>42536.715520833335</c:v>
                      </c:pt>
                      <c:pt idx="2624">
                        <c:v>42536.715532407405</c:v>
                      </c:pt>
                      <c:pt idx="2625">
                        <c:v>42536.715543981481</c:v>
                      </c:pt>
                      <c:pt idx="2626">
                        <c:v>42536.715555555558</c:v>
                      </c:pt>
                      <c:pt idx="2627">
                        <c:v>42536.715567129628</c:v>
                      </c:pt>
                      <c:pt idx="2628">
                        <c:v>42536.715590277781</c:v>
                      </c:pt>
                      <c:pt idx="2629">
                        <c:v>42536.715601851851</c:v>
                      </c:pt>
                      <c:pt idx="2630">
                        <c:v>42536.715624999997</c:v>
                      </c:pt>
                      <c:pt idx="2631">
                        <c:v>42536.715636574074</c:v>
                      </c:pt>
                      <c:pt idx="2632">
                        <c:v>42536.715648148151</c:v>
                      </c:pt>
                      <c:pt idx="2633">
                        <c:v>42536.71565972222</c:v>
                      </c:pt>
                      <c:pt idx="2634">
                        <c:v>42536.715671296297</c:v>
                      </c:pt>
                      <c:pt idx="2635">
                        <c:v>42536.715682870374</c:v>
                      </c:pt>
                      <c:pt idx="2636">
                        <c:v>42536.715694444443</c:v>
                      </c:pt>
                      <c:pt idx="2637">
                        <c:v>42536.71570601852</c:v>
                      </c:pt>
                      <c:pt idx="2638">
                        <c:v>42536.715717592589</c:v>
                      </c:pt>
                      <c:pt idx="2639">
                        <c:v>42536.715729166666</c:v>
                      </c:pt>
                      <c:pt idx="2640">
                        <c:v>42536.715740740743</c:v>
                      </c:pt>
                      <c:pt idx="2641">
                        <c:v>42536.715752314813</c:v>
                      </c:pt>
                      <c:pt idx="2642">
                        <c:v>42536.715763888889</c:v>
                      </c:pt>
                      <c:pt idx="2643">
                        <c:v>42536.715775462966</c:v>
                      </c:pt>
                      <c:pt idx="2644">
                        <c:v>42536.715787037036</c:v>
                      </c:pt>
                      <c:pt idx="2645">
                        <c:v>42536.715810185182</c:v>
                      </c:pt>
                      <c:pt idx="2646">
                        <c:v>42536.715821759259</c:v>
                      </c:pt>
                      <c:pt idx="2647">
                        <c:v>42536.715844907405</c:v>
                      </c:pt>
                      <c:pt idx="2648">
                        <c:v>42536.715856481482</c:v>
                      </c:pt>
                      <c:pt idx="2649">
                        <c:v>42536.715868055559</c:v>
                      </c:pt>
                      <c:pt idx="2650">
                        <c:v>42536.715879629628</c:v>
                      </c:pt>
                      <c:pt idx="2651">
                        <c:v>42536.715891203705</c:v>
                      </c:pt>
                      <c:pt idx="2652">
                        <c:v>42536.715914351851</c:v>
                      </c:pt>
                      <c:pt idx="2653">
                        <c:v>42536.715925925928</c:v>
                      </c:pt>
                      <c:pt idx="2654">
                        <c:v>42536.715937499997</c:v>
                      </c:pt>
                      <c:pt idx="2655">
                        <c:v>42536.715949074074</c:v>
                      </c:pt>
                      <c:pt idx="2656">
                        <c:v>42536.715960648151</c:v>
                      </c:pt>
                      <c:pt idx="2657">
                        <c:v>42536.71597222222</c:v>
                      </c:pt>
                      <c:pt idx="2658">
                        <c:v>42536.715983796297</c:v>
                      </c:pt>
                      <c:pt idx="2659">
                        <c:v>42536.715995370374</c:v>
                      </c:pt>
                      <c:pt idx="2660">
                        <c:v>42536.716006944444</c:v>
                      </c:pt>
                      <c:pt idx="2661">
                        <c:v>42536.71601851852</c:v>
                      </c:pt>
                      <c:pt idx="2662">
                        <c:v>42536.716041666667</c:v>
                      </c:pt>
                      <c:pt idx="2663">
                        <c:v>42536.716053240743</c:v>
                      </c:pt>
                      <c:pt idx="2664">
                        <c:v>42536.716064814813</c:v>
                      </c:pt>
                      <c:pt idx="2665">
                        <c:v>42536.71607638889</c:v>
                      </c:pt>
                      <c:pt idx="2666">
                        <c:v>42536.716087962966</c:v>
                      </c:pt>
                      <c:pt idx="2667">
                        <c:v>42536.716099537036</c:v>
                      </c:pt>
                      <c:pt idx="2668">
                        <c:v>42536.716111111113</c:v>
                      </c:pt>
                      <c:pt idx="2669">
                        <c:v>42536.716122685182</c:v>
                      </c:pt>
                      <c:pt idx="2670">
                        <c:v>42536.716134259259</c:v>
                      </c:pt>
                      <c:pt idx="2671">
                        <c:v>42536.716145833336</c:v>
                      </c:pt>
                      <c:pt idx="2672">
                        <c:v>42536.716157407405</c:v>
                      </c:pt>
                      <c:pt idx="2673">
                        <c:v>42536.716168981482</c:v>
                      </c:pt>
                      <c:pt idx="2674">
                        <c:v>42536.716180555559</c:v>
                      </c:pt>
                      <c:pt idx="2675">
                        <c:v>42536.716192129628</c:v>
                      </c:pt>
                      <c:pt idx="2676">
                        <c:v>42536.716203703705</c:v>
                      </c:pt>
                      <c:pt idx="2677">
                        <c:v>42536.716215277775</c:v>
                      </c:pt>
                      <c:pt idx="2678">
                        <c:v>42536.716226851851</c:v>
                      </c:pt>
                      <c:pt idx="2679">
                        <c:v>42536.716238425928</c:v>
                      </c:pt>
                      <c:pt idx="2680">
                        <c:v>42536.716249999998</c:v>
                      </c:pt>
                      <c:pt idx="2681">
                        <c:v>42536.716261574074</c:v>
                      </c:pt>
                      <c:pt idx="2682">
                        <c:v>42536.716273148151</c:v>
                      </c:pt>
                      <c:pt idx="2683">
                        <c:v>42536.716284722221</c:v>
                      </c:pt>
                      <c:pt idx="2684">
                        <c:v>42536.716296296298</c:v>
                      </c:pt>
                      <c:pt idx="2685">
                        <c:v>42536.716307870367</c:v>
                      </c:pt>
                      <c:pt idx="2686">
                        <c:v>42536.716319444444</c:v>
                      </c:pt>
                      <c:pt idx="2687">
                        <c:v>42536.716331018521</c:v>
                      </c:pt>
                      <c:pt idx="2688">
                        <c:v>42536.71634259259</c:v>
                      </c:pt>
                      <c:pt idx="2689">
                        <c:v>42536.716354166667</c:v>
                      </c:pt>
                      <c:pt idx="2690">
                        <c:v>42536.716365740744</c:v>
                      </c:pt>
                      <c:pt idx="2691">
                        <c:v>42536.716377314813</c:v>
                      </c:pt>
                      <c:pt idx="2692">
                        <c:v>42536.71638888889</c:v>
                      </c:pt>
                      <c:pt idx="2693">
                        <c:v>42536.716400462959</c:v>
                      </c:pt>
                      <c:pt idx="2694">
                        <c:v>42536.716412037036</c:v>
                      </c:pt>
                      <c:pt idx="2695">
                        <c:v>42536.716423611113</c:v>
                      </c:pt>
                      <c:pt idx="2696">
                        <c:v>42536.716435185182</c:v>
                      </c:pt>
                      <c:pt idx="2697">
                        <c:v>42536.716446759259</c:v>
                      </c:pt>
                      <c:pt idx="2698">
                        <c:v>42536.716458333336</c:v>
                      </c:pt>
                      <c:pt idx="2699">
                        <c:v>42536.716469907406</c:v>
                      </c:pt>
                      <c:pt idx="2700">
                        <c:v>42536.716481481482</c:v>
                      </c:pt>
                      <c:pt idx="2701">
                        <c:v>42536.716493055559</c:v>
                      </c:pt>
                      <c:pt idx="2702">
                        <c:v>42536.716504629629</c:v>
                      </c:pt>
                      <c:pt idx="2703">
                        <c:v>42536.716516203705</c:v>
                      </c:pt>
                      <c:pt idx="2704">
                        <c:v>42536.716527777775</c:v>
                      </c:pt>
                      <c:pt idx="2705">
                        <c:v>42536.716539351852</c:v>
                      </c:pt>
                      <c:pt idx="2706">
                        <c:v>42536.716550925928</c:v>
                      </c:pt>
                      <c:pt idx="2707">
                        <c:v>42536.716562499998</c:v>
                      </c:pt>
                      <c:pt idx="2708">
                        <c:v>42536.716574074075</c:v>
                      </c:pt>
                      <c:pt idx="2709">
                        <c:v>42536.716585648152</c:v>
                      </c:pt>
                      <c:pt idx="2710">
                        <c:v>42536.716608796298</c:v>
                      </c:pt>
                      <c:pt idx="2711">
                        <c:v>42536.716620370367</c:v>
                      </c:pt>
                      <c:pt idx="2712">
                        <c:v>42536.716631944444</c:v>
                      </c:pt>
                      <c:pt idx="2713">
                        <c:v>42536.716643518521</c:v>
                      </c:pt>
                      <c:pt idx="2714">
                        <c:v>42536.71665509259</c:v>
                      </c:pt>
                      <c:pt idx="2715">
                        <c:v>42536.716666666667</c:v>
                      </c:pt>
                      <c:pt idx="2716">
                        <c:v>42536.716678240744</c:v>
                      </c:pt>
                      <c:pt idx="2717">
                        <c:v>42536.716689814813</c:v>
                      </c:pt>
                      <c:pt idx="2718">
                        <c:v>42536.71670138889</c:v>
                      </c:pt>
                      <c:pt idx="2719">
                        <c:v>42536.71671296296</c:v>
                      </c:pt>
                      <c:pt idx="2720">
                        <c:v>42536.716724537036</c:v>
                      </c:pt>
                      <c:pt idx="2721">
                        <c:v>42536.716736111113</c:v>
                      </c:pt>
                      <c:pt idx="2722">
                        <c:v>42536.716747685183</c:v>
                      </c:pt>
                      <c:pt idx="2723">
                        <c:v>42536.71675925926</c:v>
                      </c:pt>
                      <c:pt idx="2724">
                        <c:v>42536.716770833336</c:v>
                      </c:pt>
                      <c:pt idx="2725">
                        <c:v>42536.716782407406</c:v>
                      </c:pt>
                      <c:pt idx="2726">
                        <c:v>42536.716805555552</c:v>
                      </c:pt>
                      <c:pt idx="2727">
                        <c:v>42536.716817129629</c:v>
                      </c:pt>
                      <c:pt idx="2728">
                        <c:v>42536.716840277775</c:v>
                      </c:pt>
                      <c:pt idx="2729">
                        <c:v>42536.716851851852</c:v>
                      </c:pt>
                      <c:pt idx="2730">
                        <c:v>42536.716863425929</c:v>
                      </c:pt>
                      <c:pt idx="2731">
                        <c:v>42536.716874999998</c:v>
                      </c:pt>
                      <c:pt idx="2732">
                        <c:v>42536.716886574075</c:v>
                      </c:pt>
                      <c:pt idx="2733">
                        <c:v>42536.716898148145</c:v>
                      </c:pt>
                      <c:pt idx="2734">
                        <c:v>42536.716909722221</c:v>
                      </c:pt>
                      <c:pt idx="2735">
                        <c:v>42536.716921296298</c:v>
                      </c:pt>
                      <c:pt idx="2736">
                        <c:v>42536.716932870368</c:v>
                      </c:pt>
                      <c:pt idx="2737">
                        <c:v>42536.716944444444</c:v>
                      </c:pt>
                      <c:pt idx="2738">
                        <c:v>42536.716956018521</c:v>
                      </c:pt>
                      <c:pt idx="2739">
                        <c:v>42536.716967592591</c:v>
                      </c:pt>
                      <c:pt idx="2740">
                        <c:v>42536.716979166667</c:v>
                      </c:pt>
                      <c:pt idx="2741">
                        <c:v>42536.716990740744</c:v>
                      </c:pt>
                      <c:pt idx="2742">
                        <c:v>42536.717002314814</c:v>
                      </c:pt>
                      <c:pt idx="2743">
                        <c:v>42536.717013888891</c:v>
                      </c:pt>
                      <c:pt idx="2744">
                        <c:v>42536.71702546296</c:v>
                      </c:pt>
                      <c:pt idx="2745">
                        <c:v>42536.717037037037</c:v>
                      </c:pt>
                      <c:pt idx="2746">
                        <c:v>42536.717048611114</c:v>
                      </c:pt>
                      <c:pt idx="2747">
                        <c:v>42536.717060185183</c:v>
                      </c:pt>
                      <c:pt idx="2748">
                        <c:v>42536.71707175926</c:v>
                      </c:pt>
                      <c:pt idx="2749">
                        <c:v>42536.717083333337</c:v>
                      </c:pt>
                      <c:pt idx="2750">
                        <c:v>42536.717094907406</c:v>
                      </c:pt>
                      <c:pt idx="2751">
                        <c:v>42536.717106481483</c:v>
                      </c:pt>
                      <c:pt idx="2752">
                        <c:v>42536.717118055552</c:v>
                      </c:pt>
                      <c:pt idx="2753">
                        <c:v>42536.717129629629</c:v>
                      </c:pt>
                      <c:pt idx="2754">
                        <c:v>42536.717141203706</c:v>
                      </c:pt>
                      <c:pt idx="2755">
                        <c:v>42536.717152777775</c:v>
                      </c:pt>
                      <c:pt idx="2756">
                        <c:v>42536.717164351852</c:v>
                      </c:pt>
                      <c:pt idx="2757">
                        <c:v>42536.717175925929</c:v>
                      </c:pt>
                      <c:pt idx="2758">
                        <c:v>42536.717199074075</c:v>
                      </c:pt>
                      <c:pt idx="2759">
                        <c:v>42536.717210648145</c:v>
                      </c:pt>
                      <c:pt idx="2760">
                        <c:v>42536.717222222222</c:v>
                      </c:pt>
                      <c:pt idx="2761">
                        <c:v>42536.717233796298</c:v>
                      </c:pt>
                      <c:pt idx="2762">
                        <c:v>42536.717245370368</c:v>
                      </c:pt>
                      <c:pt idx="2763">
                        <c:v>42536.717256944445</c:v>
                      </c:pt>
                      <c:pt idx="2764">
                        <c:v>42536.717268518521</c:v>
                      </c:pt>
                      <c:pt idx="2765">
                        <c:v>42536.717280092591</c:v>
                      </c:pt>
                      <c:pt idx="2766">
                        <c:v>42536.717291666668</c:v>
                      </c:pt>
                      <c:pt idx="2767">
                        <c:v>42536.717303240737</c:v>
                      </c:pt>
                      <c:pt idx="2768">
                        <c:v>42536.717314814814</c:v>
                      </c:pt>
                      <c:pt idx="2769">
                        <c:v>42536.717326388891</c:v>
                      </c:pt>
                      <c:pt idx="2770">
                        <c:v>42536.71733796296</c:v>
                      </c:pt>
                      <c:pt idx="2771">
                        <c:v>42536.717349537037</c:v>
                      </c:pt>
                      <c:pt idx="2772">
                        <c:v>42536.717361111114</c:v>
                      </c:pt>
                      <c:pt idx="2773">
                        <c:v>42536.717372685183</c:v>
                      </c:pt>
                      <c:pt idx="2774">
                        <c:v>42536.71738425926</c:v>
                      </c:pt>
                      <c:pt idx="2775">
                        <c:v>42536.717395833337</c:v>
                      </c:pt>
                      <c:pt idx="2776">
                        <c:v>42536.717407407406</c:v>
                      </c:pt>
                      <c:pt idx="2777">
                        <c:v>42536.717418981483</c:v>
                      </c:pt>
                      <c:pt idx="2778">
                        <c:v>42536.717430555553</c:v>
                      </c:pt>
                      <c:pt idx="2779">
                        <c:v>42536.717442129629</c:v>
                      </c:pt>
                      <c:pt idx="2780">
                        <c:v>42536.717453703706</c:v>
                      </c:pt>
                      <c:pt idx="2781">
                        <c:v>42536.717465277776</c:v>
                      </c:pt>
                      <c:pt idx="2782">
                        <c:v>42536.717476851853</c:v>
                      </c:pt>
                      <c:pt idx="2783">
                        <c:v>42536.717488425929</c:v>
                      </c:pt>
                      <c:pt idx="2784">
                        <c:v>42536.717499999999</c:v>
                      </c:pt>
                      <c:pt idx="2785">
                        <c:v>42536.717523148145</c:v>
                      </c:pt>
                      <c:pt idx="2786">
                        <c:v>42536.717534722222</c:v>
                      </c:pt>
                      <c:pt idx="2787">
                        <c:v>42536.717546296299</c:v>
                      </c:pt>
                      <c:pt idx="2788">
                        <c:v>42536.717557870368</c:v>
                      </c:pt>
                      <c:pt idx="2789">
                        <c:v>42536.717569444445</c:v>
                      </c:pt>
                      <c:pt idx="2790">
                        <c:v>42536.717581018522</c:v>
                      </c:pt>
                      <c:pt idx="2791">
                        <c:v>42536.717592592591</c:v>
                      </c:pt>
                      <c:pt idx="2792">
                        <c:v>42536.717604166668</c:v>
                      </c:pt>
                      <c:pt idx="2793">
                        <c:v>42536.717615740738</c:v>
                      </c:pt>
                      <c:pt idx="2794">
                        <c:v>42536.717627314814</c:v>
                      </c:pt>
                      <c:pt idx="2795">
                        <c:v>42536.717638888891</c:v>
                      </c:pt>
                      <c:pt idx="2796">
                        <c:v>42536.717650462961</c:v>
                      </c:pt>
                      <c:pt idx="2797">
                        <c:v>42536.717662037037</c:v>
                      </c:pt>
                      <c:pt idx="2798">
                        <c:v>42536.717673611114</c:v>
                      </c:pt>
                      <c:pt idx="2799">
                        <c:v>42536.717685185184</c:v>
                      </c:pt>
                      <c:pt idx="2800">
                        <c:v>42536.71770833333</c:v>
                      </c:pt>
                      <c:pt idx="2801">
                        <c:v>42536.717719907407</c:v>
                      </c:pt>
                      <c:pt idx="2802">
                        <c:v>42536.717731481483</c:v>
                      </c:pt>
                      <c:pt idx="2803">
                        <c:v>42536.717743055553</c:v>
                      </c:pt>
                      <c:pt idx="2804">
                        <c:v>42536.71775462963</c:v>
                      </c:pt>
                      <c:pt idx="2805">
                        <c:v>42536.717766203707</c:v>
                      </c:pt>
                      <c:pt idx="2806">
                        <c:v>42536.717777777776</c:v>
                      </c:pt>
                      <c:pt idx="2807">
                        <c:v>42536.717789351853</c:v>
                      </c:pt>
                      <c:pt idx="2808">
                        <c:v>42536.717800925922</c:v>
                      </c:pt>
                      <c:pt idx="2809">
                        <c:v>42536.717812499999</c:v>
                      </c:pt>
                      <c:pt idx="2810">
                        <c:v>42536.717824074076</c:v>
                      </c:pt>
                      <c:pt idx="2811">
                        <c:v>42536.717835648145</c:v>
                      </c:pt>
                      <c:pt idx="2812">
                        <c:v>42536.717847222222</c:v>
                      </c:pt>
                      <c:pt idx="2813">
                        <c:v>42536.717858796299</c:v>
                      </c:pt>
                      <c:pt idx="2814">
                        <c:v>42536.717870370368</c:v>
                      </c:pt>
                      <c:pt idx="2815">
                        <c:v>42536.717881944445</c:v>
                      </c:pt>
                      <c:pt idx="2816">
                        <c:v>42536.717893518522</c:v>
                      </c:pt>
                      <c:pt idx="2817">
                        <c:v>42536.717905092592</c:v>
                      </c:pt>
                      <c:pt idx="2818">
                        <c:v>42536.717916666668</c:v>
                      </c:pt>
                      <c:pt idx="2819">
                        <c:v>42536.717928240738</c:v>
                      </c:pt>
                      <c:pt idx="2820">
                        <c:v>42536.717951388891</c:v>
                      </c:pt>
                      <c:pt idx="2821">
                        <c:v>42536.717962962961</c:v>
                      </c:pt>
                      <c:pt idx="2822">
                        <c:v>42536.717974537038</c:v>
                      </c:pt>
                      <c:pt idx="2823">
                        <c:v>42536.717986111114</c:v>
                      </c:pt>
                      <c:pt idx="2824">
                        <c:v>42536.717997685184</c:v>
                      </c:pt>
                      <c:pt idx="2825">
                        <c:v>42536.718009259261</c:v>
                      </c:pt>
                      <c:pt idx="2826">
                        <c:v>42536.71802083333</c:v>
                      </c:pt>
                      <c:pt idx="2827">
                        <c:v>42536.718032407407</c:v>
                      </c:pt>
                      <c:pt idx="2828">
                        <c:v>42536.718043981484</c:v>
                      </c:pt>
                      <c:pt idx="2829">
                        <c:v>42536.718055555553</c:v>
                      </c:pt>
                      <c:pt idx="2830">
                        <c:v>42536.71806712963</c:v>
                      </c:pt>
                      <c:pt idx="2831">
                        <c:v>42536.718078703707</c:v>
                      </c:pt>
                      <c:pt idx="2832">
                        <c:v>42536.718090277776</c:v>
                      </c:pt>
                      <c:pt idx="2833">
                        <c:v>42536.718101851853</c:v>
                      </c:pt>
                      <c:pt idx="2834">
                        <c:v>42536.718113425923</c:v>
                      </c:pt>
                      <c:pt idx="2835">
                        <c:v>42536.718124999999</c:v>
                      </c:pt>
                      <c:pt idx="2836">
                        <c:v>42536.718136574076</c:v>
                      </c:pt>
                      <c:pt idx="2837">
                        <c:v>42536.718148148146</c:v>
                      </c:pt>
                      <c:pt idx="2838">
                        <c:v>42536.718159722222</c:v>
                      </c:pt>
                      <c:pt idx="2839">
                        <c:v>42536.718171296299</c:v>
                      </c:pt>
                      <c:pt idx="2840">
                        <c:v>42536.718182870369</c:v>
                      </c:pt>
                      <c:pt idx="2841">
                        <c:v>42536.718194444446</c:v>
                      </c:pt>
                      <c:pt idx="2842">
                        <c:v>42536.718206018515</c:v>
                      </c:pt>
                      <c:pt idx="2843">
                        <c:v>42536.718217592592</c:v>
                      </c:pt>
                      <c:pt idx="2844">
                        <c:v>42536.718229166669</c:v>
                      </c:pt>
                      <c:pt idx="2845">
                        <c:v>42536.718240740738</c:v>
                      </c:pt>
                      <c:pt idx="2846">
                        <c:v>42536.718252314815</c:v>
                      </c:pt>
                      <c:pt idx="2847">
                        <c:v>42536.718263888892</c:v>
                      </c:pt>
                      <c:pt idx="2848">
                        <c:v>42536.718275462961</c:v>
                      </c:pt>
                      <c:pt idx="2849">
                        <c:v>42536.718287037038</c:v>
                      </c:pt>
                      <c:pt idx="2850">
                        <c:v>42536.718298611115</c:v>
                      </c:pt>
                      <c:pt idx="2851">
                        <c:v>42536.718310185184</c:v>
                      </c:pt>
                      <c:pt idx="2852">
                        <c:v>42536.718321759261</c:v>
                      </c:pt>
                      <c:pt idx="2853">
                        <c:v>42536.718333333331</c:v>
                      </c:pt>
                      <c:pt idx="2854">
                        <c:v>42536.718344907407</c:v>
                      </c:pt>
                      <c:pt idx="2855">
                        <c:v>42536.718356481484</c:v>
                      </c:pt>
                      <c:pt idx="2856">
                        <c:v>42536.718368055554</c:v>
                      </c:pt>
                      <c:pt idx="2857">
                        <c:v>42536.71837962963</c:v>
                      </c:pt>
                      <c:pt idx="2858">
                        <c:v>42536.718391203707</c:v>
                      </c:pt>
                      <c:pt idx="2859">
                        <c:v>42536.718402777777</c:v>
                      </c:pt>
                      <c:pt idx="2860">
                        <c:v>42536.718414351853</c:v>
                      </c:pt>
                      <c:pt idx="2861">
                        <c:v>42536.718425925923</c:v>
                      </c:pt>
                      <c:pt idx="2862">
                        <c:v>42536.7184375</c:v>
                      </c:pt>
                      <c:pt idx="2863">
                        <c:v>42536.718449074076</c:v>
                      </c:pt>
                      <c:pt idx="2864">
                        <c:v>42536.718460648146</c:v>
                      </c:pt>
                      <c:pt idx="2865">
                        <c:v>42536.718472222223</c:v>
                      </c:pt>
                      <c:pt idx="2866">
                        <c:v>42536.7184837963</c:v>
                      </c:pt>
                      <c:pt idx="2867">
                        <c:v>42536.718495370369</c:v>
                      </c:pt>
                      <c:pt idx="2868">
                        <c:v>42536.718506944446</c:v>
                      </c:pt>
                      <c:pt idx="2869">
                        <c:v>42536.718518518515</c:v>
                      </c:pt>
                      <c:pt idx="2870">
                        <c:v>42536.718530092592</c:v>
                      </c:pt>
                      <c:pt idx="2871">
                        <c:v>42536.718541666669</c:v>
                      </c:pt>
                      <c:pt idx="2872">
                        <c:v>42536.718553240738</c:v>
                      </c:pt>
                      <c:pt idx="2873">
                        <c:v>42536.718564814815</c:v>
                      </c:pt>
                      <c:pt idx="2874">
                        <c:v>42536.718576388892</c:v>
                      </c:pt>
                      <c:pt idx="2875">
                        <c:v>42536.718587962961</c:v>
                      </c:pt>
                      <c:pt idx="2876">
                        <c:v>42536.718599537038</c:v>
                      </c:pt>
                      <c:pt idx="2877">
                        <c:v>42536.718611111108</c:v>
                      </c:pt>
                      <c:pt idx="2878">
                        <c:v>42536.718634259261</c:v>
                      </c:pt>
                      <c:pt idx="2879">
                        <c:v>42536.718645833331</c:v>
                      </c:pt>
                      <c:pt idx="2880">
                        <c:v>42536.718657407408</c:v>
                      </c:pt>
                      <c:pt idx="2881">
                        <c:v>42536.718668981484</c:v>
                      </c:pt>
                      <c:pt idx="2882">
                        <c:v>42536.718680555554</c:v>
                      </c:pt>
                      <c:pt idx="2883">
                        <c:v>42536.718692129631</c:v>
                      </c:pt>
                      <c:pt idx="2884">
                        <c:v>42536.7187037037</c:v>
                      </c:pt>
                      <c:pt idx="2885">
                        <c:v>42536.718715277777</c:v>
                      </c:pt>
                      <c:pt idx="2886">
                        <c:v>42536.718726851854</c:v>
                      </c:pt>
                      <c:pt idx="2887">
                        <c:v>42536.718738425923</c:v>
                      </c:pt>
                      <c:pt idx="2888">
                        <c:v>42536.71875</c:v>
                      </c:pt>
                      <c:pt idx="2889">
                        <c:v>42536.718761574077</c:v>
                      </c:pt>
                      <c:pt idx="2890">
                        <c:v>42536.718773148146</c:v>
                      </c:pt>
                      <c:pt idx="2891">
                        <c:v>42536.718784722223</c:v>
                      </c:pt>
                      <c:pt idx="2892">
                        <c:v>42536.7187962963</c:v>
                      </c:pt>
                      <c:pt idx="2893">
                        <c:v>42536.718807870369</c:v>
                      </c:pt>
                      <c:pt idx="2894">
                        <c:v>42536.718819444446</c:v>
                      </c:pt>
                      <c:pt idx="2895">
                        <c:v>42536.718831018516</c:v>
                      </c:pt>
                      <c:pt idx="2896">
                        <c:v>42536.718842592592</c:v>
                      </c:pt>
                      <c:pt idx="2897">
                        <c:v>42536.718854166669</c:v>
                      </c:pt>
                      <c:pt idx="2898">
                        <c:v>42536.718865740739</c:v>
                      </c:pt>
                      <c:pt idx="2899">
                        <c:v>42536.718888888892</c:v>
                      </c:pt>
                      <c:pt idx="2900">
                        <c:v>42536.718900462962</c:v>
                      </c:pt>
                      <c:pt idx="2901">
                        <c:v>42536.718912037039</c:v>
                      </c:pt>
                      <c:pt idx="2902">
                        <c:v>42536.718923611108</c:v>
                      </c:pt>
                      <c:pt idx="2903">
                        <c:v>42536.718935185185</c:v>
                      </c:pt>
                      <c:pt idx="2904">
                        <c:v>42536.718946759262</c:v>
                      </c:pt>
                      <c:pt idx="2905">
                        <c:v>42536.718958333331</c:v>
                      </c:pt>
                      <c:pt idx="2906">
                        <c:v>42536.718969907408</c:v>
                      </c:pt>
                      <c:pt idx="2907">
                        <c:v>42536.718981481485</c:v>
                      </c:pt>
                      <c:pt idx="2908">
                        <c:v>42536.718993055554</c:v>
                      </c:pt>
                      <c:pt idx="2909">
                        <c:v>42536.719004629631</c:v>
                      </c:pt>
                      <c:pt idx="2910">
                        <c:v>42536.7190162037</c:v>
                      </c:pt>
                      <c:pt idx="2911">
                        <c:v>42536.719027777777</c:v>
                      </c:pt>
                      <c:pt idx="2912">
                        <c:v>42536.719039351854</c:v>
                      </c:pt>
                      <c:pt idx="2913">
                        <c:v>42536.719050925924</c:v>
                      </c:pt>
                      <c:pt idx="2914">
                        <c:v>42536.7190625</c:v>
                      </c:pt>
                      <c:pt idx="2915">
                        <c:v>42536.719074074077</c:v>
                      </c:pt>
                      <c:pt idx="2916">
                        <c:v>42536.719085648147</c:v>
                      </c:pt>
                      <c:pt idx="2917">
                        <c:v>42536.719097222223</c:v>
                      </c:pt>
                      <c:pt idx="2918">
                        <c:v>42536.719108796293</c:v>
                      </c:pt>
                      <c:pt idx="2919">
                        <c:v>42536.71912037037</c:v>
                      </c:pt>
                      <c:pt idx="2920">
                        <c:v>42536.719131944446</c:v>
                      </c:pt>
                      <c:pt idx="2921">
                        <c:v>42536.719143518516</c:v>
                      </c:pt>
                      <c:pt idx="2922">
                        <c:v>42536.719155092593</c:v>
                      </c:pt>
                      <c:pt idx="2923">
                        <c:v>42536.719166666669</c:v>
                      </c:pt>
                      <c:pt idx="2924">
                        <c:v>42536.719178240739</c:v>
                      </c:pt>
                      <c:pt idx="2925">
                        <c:v>42536.719189814816</c:v>
                      </c:pt>
                      <c:pt idx="2926">
                        <c:v>42536.719201388885</c:v>
                      </c:pt>
                      <c:pt idx="2927">
                        <c:v>42536.719212962962</c:v>
                      </c:pt>
                      <c:pt idx="2928">
                        <c:v>42536.719224537039</c:v>
                      </c:pt>
                      <c:pt idx="2929">
                        <c:v>42536.719236111108</c:v>
                      </c:pt>
                      <c:pt idx="2930">
                        <c:v>42536.719247685185</c:v>
                      </c:pt>
                      <c:pt idx="2931">
                        <c:v>42536.719259259262</c:v>
                      </c:pt>
                      <c:pt idx="2932">
                        <c:v>42536.719270833331</c:v>
                      </c:pt>
                      <c:pt idx="2933">
                        <c:v>42536.719282407408</c:v>
                      </c:pt>
                      <c:pt idx="2934">
                        <c:v>42536.719293981485</c:v>
                      </c:pt>
                      <c:pt idx="2935">
                        <c:v>42536.719305555554</c:v>
                      </c:pt>
                      <c:pt idx="2936">
                        <c:v>42536.719317129631</c:v>
                      </c:pt>
                      <c:pt idx="2937">
                        <c:v>42536.719328703701</c:v>
                      </c:pt>
                      <c:pt idx="2938">
                        <c:v>42536.719351851854</c:v>
                      </c:pt>
                      <c:pt idx="2939">
                        <c:v>42536.719363425924</c:v>
                      </c:pt>
                      <c:pt idx="2940">
                        <c:v>42536.719375000001</c:v>
                      </c:pt>
                      <c:pt idx="2941">
                        <c:v>42536.719386574077</c:v>
                      </c:pt>
                      <c:pt idx="2942">
                        <c:v>42536.719398148147</c:v>
                      </c:pt>
                      <c:pt idx="2943">
                        <c:v>42536.719409722224</c:v>
                      </c:pt>
                      <c:pt idx="2944">
                        <c:v>42536.719421296293</c:v>
                      </c:pt>
                      <c:pt idx="2945">
                        <c:v>42536.71943287037</c:v>
                      </c:pt>
                      <c:pt idx="2946">
                        <c:v>42536.719444444447</c:v>
                      </c:pt>
                      <c:pt idx="2947">
                        <c:v>42536.719456018516</c:v>
                      </c:pt>
                      <c:pt idx="2948">
                        <c:v>42536.719467592593</c:v>
                      </c:pt>
                      <c:pt idx="2949">
                        <c:v>42536.71947916667</c:v>
                      </c:pt>
                      <c:pt idx="2950">
                        <c:v>42536.719490740739</c:v>
                      </c:pt>
                      <c:pt idx="2951">
                        <c:v>42536.719502314816</c:v>
                      </c:pt>
                      <c:pt idx="2952">
                        <c:v>42536.719513888886</c:v>
                      </c:pt>
                      <c:pt idx="2953">
                        <c:v>42536.719525462962</c:v>
                      </c:pt>
                      <c:pt idx="2954">
                        <c:v>42536.719537037039</c:v>
                      </c:pt>
                      <c:pt idx="2955">
                        <c:v>42536.719548611109</c:v>
                      </c:pt>
                      <c:pt idx="2956">
                        <c:v>42536.719560185185</c:v>
                      </c:pt>
                      <c:pt idx="2957">
                        <c:v>42536.719571759262</c:v>
                      </c:pt>
                      <c:pt idx="2958">
                        <c:v>42536.719583333332</c:v>
                      </c:pt>
                      <c:pt idx="2959">
                        <c:v>42536.719594907408</c:v>
                      </c:pt>
                      <c:pt idx="2960">
                        <c:v>42536.719606481478</c:v>
                      </c:pt>
                      <c:pt idx="2961">
                        <c:v>42536.719618055555</c:v>
                      </c:pt>
                      <c:pt idx="2962">
                        <c:v>42536.719629629632</c:v>
                      </c:pt>
                      <c:pt idx="2963">
                        <c:v>42536.719641203701</c:v>
                      </c:pt>
                      <c:pt idx="2964">
                        <c:v>42536.719652777778</c:v>
                      </c:pt>
                      <c:pt idx="2965">
                        <c:v>42536.719664351855</c:v>
                      </c:pt>
                      <c:pt idx="2966">
                        <c:v>42536.719675925924</c:v>
                      </c:pt>
                      <c:pt idx="2967">
                        <c:v>42536.719687500001</c:v>
                      </c:pt>
                      <c:pt idx="2968">
                        <c:v>42536.719699074078</c:v>
                      </c:pt>
                      <c:pt idx="2969">
                        <c:v>42536.719710648147</c:v>
                      </c:pt>
                      <c:pt idx="2970">
                        <c:v>42536.719722222224</c:v>
                      </c:pt>
                      <c:pt idx="2971">
                        <c:v>42536.719733796293</c:v>
                      </c:pt>
                      <c:pt idx="2972">
                        <c:v>42536.71974537037</c:v>
                      </c:pt>
                      <c:pt idx="2973">
                        <c:v>42536.719756944447</c:v>
                      </c:pt>
                      <c:pt idx="2974">
                        <c:v>42536.719768518517</c:v>
                      </c:pt>
                      <c:pt idx="2975">
                        <c:v>42536.719780092593</c:v>
                      </c:pt>
                      <c:pt idx="2976">
                        <c:v>42536.71979166667</c:v>
                      </c:pt>
                      <c:pt idx="2977">
                        <c:v>42536.71980324074</c:v>
                      </c:pt>
                      <c:pt idx="2978">
                        <c:v>42536.719814814816</c:v>
                      </c:pt>
                      <c:pt idx="2979">
                        <c:v>42536.719826388886</c:v>
                      </c:pt>
                      <c:pt idx="2980">
                        <c:v>42536.719837962963</c:v>
                      </c:pt>
                      <c:pt idx="2981">
                        <c:v>42536.719849537039</c:v>
                      </c:pt>
                      <c:pt idx="2982">
                        <c:v>42536.719861111109</c:v>
                      </c:pt>
                      <c:pt idx="2983">
                        <c:v>42536.719872685186</c:v>
                      </c:pt>
                      <c:pt idx="2984">
                        <c:v>42536.719884259262</c:v>
                      </c:pt>
                      <c:pt idx="2985">
                        <c:v>42536.719895833332</c:v>
                      </c:pt>
                      <c:pt idx="2986">
                        <c:v>42536.719907407409</c:v>
                      </c:pt>
                      <c:pt idx="2987">
                        <c:v>42536.719918981478</c:v>
                      </c:pt>
                      <c:pt idx="2988">
                        <c:v>42536.719930555555</c:v>
                      </c:pt>
                      <c:pt idx="2989">
                        <c:v>42536.719942129632</c:v>
                      </c:pt>
                      <c:pt idx="2990">
                        <c:v>42536.719953703701</c:v>
                      </c:pt>
                      <c:pt idx="2991">
                        <c:v>42536.719965277778</c:v>
                      </c:pt>
                      <c:pt idx="2992">
                        <c:v>42536.719976851855</c:v>
                      </c:pt>
                      <c:pt idx="2993">
                        <c:v>42536.719988425924</c:v>
                      </c:pt>
                      <c:pt idx="2994">
                        <c:v>42536.72</c:v>
                      </c:pt>
                      <c:pt idx="2995">
                        <c:v>42536.720011574071</c:v>
                      </c:pt>
                      <c:pt idx="2996">
                        <c:v>42536.720023148147</c:v>
                      </c:pt>
                      <c:pt idx="2997">
                        <c:v>42536.720034722224</c:v>
                      </c:pt>
                      <c:pt idx="2998">
                        <c:v>42536.720046296294</c:v>
                      </c:pt>
                      <c:pt idx="2999">
                        <c:v>42536.720057870371</c:v>
                      </c:pt>
                      <c:pt idx="3000">
                        <c:v>42536.720092592594</c:v>
                      </c:pt>
                      <c:pt idx="3001">
                        <c:v>42536.72011574074</c:v>
                      </c:pt>
                      <c:pt idx="3002">
                        <c:v>42536.720127314817</c:v>
                      </c:pt>
                      <c:pt idx="3003">
                        <c:v>42536.720138888886</c:v>
                      </c:pt>
                      <c:pt idx="3004">
                        <c:v>42536.720150462963</c:v>
                      </c:pt>
                      <c:pt idx="3005">
                        <c:v>42536.72016203704</c:v>
                      </c:pt>
                      <c:pt idx="3006">
                        <c:v>42536.720173611109</c:v>
                      </c:pt>
                      <c:pt idx="3007">
                        <c:v>42536.720185185186</c:v>
                      </c:pt>
                      <c:pt idx="3008">
                        <c:v>42536.720196759263</c:v>
                      </c:pt>
                      <c:pt idx="3009">
                        <c:v>42536.720208333332</c:v>
                      </c:pt>
                      <c:pt idx="3010">
                        <c:v>42536.720219907409</c:v>
                      </c:pt>
                      <c:pt idx="3011">
                        <c:v>42536.720231481479</c:v>
                      </c:pt>
                      <c:pt idx="3012">
                        <c:v>42536.720243055555</c:v>
                      </c:pt>
                      <c:pt idx="3013">
                        <c:v>42536.720254629632</c:v>
                      </c:pt>
                      <c:pt idx="3014">
                        <c:v>42536.720266203702</c:v>
                      </c:pt>
                      <c:pt idx="3015">
                        <c:v>42536.720277777778</c:v>
                      </c:pt>
                      <c:pt idx="3016">
                        <c:v>42536.720289351855</c:v>
                      </c:pt>
                      <c:pt idx="3017">
                        <c:v>42536.720300925925</c:v>
                      </c:pt>
                      <c:pt idx="3018">
                        <c:v>42536.720312500001</c:v>
                      </c:pt>
                      <c:pt idx="3019">
                        <c:v>42536.720324074071</c:v>
                      </c:pt>
                      <c:pt idx="3020">
                        <c:v>42536.720335648148</c:v>
                      </c:pt>
                      <c:pt idx="3021">
                        <c:v>42536.720347222225</c:v>
                      </c:pt>
                      <c:pt idx="3022">
                        <c:v>42536.720358796294</c:v>
                      </c:pt>
                      <c:pt idx="3023">
                        <c:v>42536.720370370371</c:v>
                      </c:pt>
                      <c:pt idx="3024">
                        <c:v>42536.720381944448</c:v>
                      </c:pt>
                      <c:pt idx="3025">
                        <c:v>42536.720393518517</c:v>
                      </c:pt>
                      <c:pt idx="3026">
                        <c:v>42536.720416666663</c:v>
                      </c:pt>
                      <c:pt idx="3027">
                        <c:v>42536.72042824074</c:v>
                      </c:pt>
                      <c:pt idx="3028">
                        <c:v>42536.720439814817</c:v>
                      </c:pt>
                      <c:pt idx="3029">
                        <c:v>42536.720451388886</c:v>
                      </c:pt>
                      <c:pt idx="3030">
                        <c:v>42536.720462962963</c:v>
                      </c:pt>
                      <c:pt idx="3031">
                        <c:v>42536.72047453704</c:v>
                      </c:pt>
                      <c:pt idx="3032">
                        <c:v>42536.720486111109</c:v>
                      </c:pt>
                      <c:pt idx="3033">
                        <c:v>42536.720497685186</c:v>
                      </c:pt>
                      <c:pt idx="3034">
                        <c:v>42536.720509259256</c:v>
                      </c:pt>
                      <c:pt idx="3035">
                        <c:v>42536.720520833333</c:v>
                      </c:pt>
                      <c:pt idx="3036">
                        <c:v>42536.720532407409</c:v>
                      </c:pt>
                      <c:pt idx="3037">
                        <c:v>42536.720543981479</c:v>
                      </c:pt>
                      <c:pt idx="3038">
                        <c:v>42536.720555555556</c:v>
                      </c:pt>
                      <c:pt idx="3039">
                        <c:v>42536.720567129632</c:v>
                      </c:pt>
                      <c:pt idx="3040">
                        <c:v>42536.720578703702</c:v>
                      </c:pt>
                      <c:pt idx="3041">
                        <c:v>42536.720590277779</c:v>
                      </c:pt>
                      <c:pt idx="3042">
                        <c:v>42536.720601851855</c:v>
                      </c:pt>
                      <c:pt idx="3043">
                        <c:v>42536.720613425925</c:v>
                      </c:pt>
                      <c:pt idx="3044">
                        <c:v>42536.720625000002</c:v>
                      </c:pt>
                      <c:pt idx="3045">
                        <c:v>42536.720636574071</c:v>
                      </c:pt>
                      <c:pt idx="3046">
                        <c:v>42536.720648148148</c:v>
                      </c:pt>
                      <c:pt idx="3047">
                        <c:v>42536.720659722225</c:v>
                      </c:pt>
                      <c:pt idx="3048">
                        <c:v>42536.720671296294</c:v>
                      </c:pt>
                      <c:pt idx="3049">
                        <c:v>42536.720682870371</c:v>
                      </c:pt>
                      <c:pt idx="3050">
                        <c:v>42536.720694444448</c:v>
                      </c:pt>
                      <c:pt idx="3051">
                        <c:v>42536.720706018517</c:v>
                      </c:pt>
                      <c:pt idx="3052">
                        <c:v>42536.720717592594</c:v>
                      </c:pt>
                      <c:pt idx="3053">
                        <c:v>42536.720729166664</c:v>
                      </c:pt>
                      <c:pt idx="3054">
                        <c:v>42536.72074074074</c:v>
                      </c:pt>
                      <c:pt idx="3055">
                        <c:v>42536.720752314817</c:v>
                      </c:pt>
                      <c:pt idx="3056">
                        <c:v>42536.720763888887</c:v>
                      </c:pt>
                      <c:pt idx="3057">
                        <c:v>42536.72078703704</c:v>
                      </c:pt>
                      <c:pt idx="3058">
                        <c:v>42536.72079861111</c:v>
                      </c:pt>
                      <c:pt idx="3059">
                        <c:v>42536.720810185187</c:v>
                      </c:pt>
                      <c:pt idx="3060">
                        <c:v>42536.720821759256</c:v>
                      </c:pt>
                      <c:pt idx="3061">
                        <c:v>42536.720833333333</c:v>
                      </c:pt>
                      <c:pt idx="3062">
                        <c:v>42536.72084490741</c:v>
                      </c:pt>
                      <c:pt idx="3063">
                        <c:v>42536.720856481479</c:v>
                      </c:pt>
                      <c:pt idx="3064">
                        <c:v>42536.720868055556</c:v>
                      </c:pt>
                      <c:pt idx="3065">
                        <c:v>42536.720879629633</c:v>
                      </c:pt>
                      <c:pt idx="3066">
                        <c:v>42536.720891203702</c:v>
                      </c:pt>
                      <c:pt idx="3067">
                        <c:v>42536.720902777779</c:v>
                      </c:pt>
                      <c:pt idx="3068">
                        <c:v>42536.720914351848</c:v>
                      </c:pt>
                      <c:pt idx="3069">
                        <c:v>42536.720925925925</c:v>
                      </c:pt>
                      <c:pt idx="3070">
                        <c:v>42536.720937500002</c:v>
                      </c:pt>
                      <c:pt idx="3071">
                        <c:v>42536.720949074072</c:v>
                      </c:pt>
                      <c:pt idx="3072">
                        <c:v>42536.720960648148</c:v>
                      </c:pt>
                      <c:pt idx="3073">
                        <c:v>42536.720972222225</c:v>
                      </c:pt>
                      <c:pt idx="3074">
                        <c:v>42536.720983796295</c:v>
                      </c:pt>
                      <c:pt idx="3075">
                        <c:v>42536.720995370371</c:v>
                      </c:pt>
                      <c:pt idx="3076">
                        <c:v>42536.721006944441</c:v>
                      </c:pt>
                      <c:pt idx="3077">
                        <c:v>42536.721018518518</c:v>
                      </c:pt>
                      <c:pt idx="3078">
                        <c:v>42536.721030092594</c:v>
                      </c:pt>
                      <c:pt idx="3079">
                        <c:v>42536.721041666664</c:v>
                      </c:pt>
                      <c:pt idx="3080">
                        <c:v>42536.721053240741</c:v>
                      </c:pt>
                      <c:pt idx="3081">
                        <c:v>42536.721064814818</c:v>
                      </c:pt>
                      <c:pt idx="3082">
                        <c:v>42536.721076388887</c:v>
                      </c:pt>
                      <c:pt idx="3083">
                        <c:v>42536.721087962964</c:v>
                      </c:pt>
                      <c:pt idx="3084">
                        <c:v>42536.721099537041</c:v>
                      </c:pt>
                      <c:pt idx="3085">
                        <c:v>42536.72111111111</c:v>
                      </c:pt>
                      <c:pt idx="3086">
                        <c:v>42536.721122685187</c:v>
                      </c:pt>
                      <c:pt idx="3087">
                        <c:v>42536.721145833333</c:v>
                      </c:pt>
                      <c:pt idx="3088">
                        <c:v>42536.72115740741</c:v>
                      </c:pt>
                      <c:pt idx="3089">
                        <c:v>42536.721168981479</c:v>
                      </c:pt>
                      <c:pt idx="3090">
                        <c:v>42536.721180555556</c:v>
                      </c:pt>
                      <c:pt idx="3091">
                        <c:v>42536.721192129633</c:v>
                      </c:pt>
                      <c:pt idx="3092">
                        <c:v>42536.721203703702</c:v>
                      </c:pt>
                      <c:pt idx="3093">
                        <c:v>42536.721215277779</c:v>
                      </c:pt>
                      <c:pt idx="3094">
                        <c:v>42536.721226851849</c:v>
                      </c:pt>
                      <c:pt idx="3095">
                        <c:v>42536.721238425926</c:v>
                      </c:pt>
                      <c:pt idx="3096">
                        <c:v>42536.721261574072</c:v>
                      </c:pt>
                      <c:pt idx="3097">
                        <c:v>42536.721273148149</c:v>
                      </c:pt>
                      <c:pt idx="3098">
                        <c:v>42536.721284722225</c:v>
                      </c:pt>
                      <c:pt idx="3099">
                        <c:v>42536.721296296295</c:v>
                      </c:pt>
                      <c:pt idx="3100">
                        <c:v>42536.721307870372</c:v>
                      </c:pt>
                      <c:pt idx="3101">
                        <c:v>42536.721319444441</c:v>
                      </c:pt>
                      <c:pt idx="3102">
                        <c:v>42536.721331018518</c:v>
                      </c:pt>
                      <c:pt idx="3103">
                        <c:v>42536.721342592595</c:v>
                      </c:pt>
                      <c:pt idx="3104">
                        <c:v>42536.721354166664</c:v>
                      </c:pt>
                      <c:pt idx="3105">
                        <c:v>42536.721365740741</c:v>
                      </c:pt>
                      <c:pt idx="3106">
                        <c:v>42536.721377314818</c:v>
                      </c:pt>
                      <c:pt idx="3107">
                        <c:v>42536.721388888887</c:v>
                      </c:pt>
                      <c:pt idx="3108">
                        <c:v>42536.721400462964</c:v>
                      </c:pt>
                      <c:pt idx="3109">
                        <c:v>42536.721412037034</c:v>
                      </c:pt>
                      <c:pt idx="3110">
                        <c:v>42536.72142361111</c:v>
                      </c:pt>
                      <c:pt idx="3111">
                        <c:v>42536.721435185187</c:v>
                      </c:pt>
                      <c:pt idx="3112">
                        <c:v>42536.721446759257</c:v>
                      </c:pt>
                      <c:pt idx="3113">
                        <c:v>42536.721458333333</c:v>
                      </c:pt>
                      <c:pt idx="3114">
                        <c:v>42536.72146990741</c:v>
                      </c:pt>
                      <c:pt idx="3115">
                        <c:v>42536.72148148148</c:v>
                      </c:pt>
                      <c:pt idx="3116">
                        <c:v>42536.721493055556</c:v>
                      </c:pt>
                      <c:pt idx="3117">
                        <c:v>42536.721504629626</c:v>
                      </c:pt>
                      <c:pt idx="3118">
                        <c:v>42536.721516203703</c:v>
                      </c:pt>
                      <c:pt idx="3119">
                        <c:v>42536.72152777778</c:v>
                      </c:pt>
                      <c:pt idx="3120">
                        <c:v>42536.721539351849</c:v>
                      </c:pt>
                      <c:pt idx="3121">
                        <c:v>42536.721550925926</c:v>
                      </c:pt>
                      <c:pt idx="3122">
                        <c:v>42536.721562500003</c:v>
                      </c:pt>
                      <c:pt idx="3123">
                        <c:v>42536.721574074072</c:v>
                      </c:pt>
                      <c:pt idx="3124">
                        <c:v>42536.721585648149</c:v>
                      </c:pt>
                      <c:pt idx="3125">
                        <c:v>42536.721597222226</c:v>
                      </c:pt>
                      <c:pt idx="3126">
                        <c:v>42536.721608796295</c:v>
                      </c:pt>
                      <c:pt idx="3127">
                        <c:v>42536.721620370372</c:v>
                      </c:pt>
                      <c:pt idx="3128">
                        <c:v>42536.721631944441</c:v>
                      </c:pt>
                      <c:pt idx="3129">
                        <c:v>42536.721643518518</c:v>
                      </c:pt>
                      <c:pt idx="3130">
                        <c:v>42536.721655092595</c:v>
                      </c:pt>
                      <c:pt idx="3131">
                        <c:v>42536.721666666665</c:v>
                      </c:pt>
                      <c:pt idx="3132">
                        <c:v>42536.721678240741</c:v>
                      </c:pt>
                      <c:pt idx="3133">
                        <c:v>42536.721689814818</c:v>
                      </c:pt>
                      <c:pt idx="3134">
                        <c:v>42536.721701388888</c:v>
                      </c:pt>
                      <c:pt idx="3135">
                        <c:v>42536.721712962964</c:v>
                      </c:pt>
                      <c:pt idx="3136">
                        <c:v>42536.721724537034</c:v>
                      </c:pt>
                      <c:pt idx="3137">
                        <c:v>42536.721736111111</c:v>
                      </c:pt>
                      <c:pt idx="3138">
                        <c:v>42536.721747685187</c:v>
                      </c:pt>
                      <c:pt idx="3139">
                        <c:v>42536.721759259257</c:v>
                      </c:pt>
                      <c:pt idx="3140">
                        <c:v>42536.721770833334</c:v>
                      </c:pt>
                      <c:pt idx="3141">
                        <c:v>42536.721782407411</c:v>
                      </c:pt>
                      <c:pt idx="3142">
                        <c:v>42536.72179398148</c:v>
                      </c:pt>
                      <c:pt idx="3143">
                        <c:v>42536.721805555557</c:v>
                      </c:pt>
                      <c:pt idx="3144">
                        <c:v>42536.721817129626</c:v>
                      </c:pt>
                      <c:pt idx="3145">
                        <c:v>42536.721828703703</c:v>
                      </c:pt>
                      <c:pt idx="3146">
                        <c:v>42536.72184027778</c:v>
                      </c:pt>
                      <c:pt idx="3147">
                        <c:v>42536.721851851849</c:v>
                      </c:pt>
                      <c:pt idx="3148">
                        <c:v>42536.721863425926</c:v>
                      </c:pt>
                      <c:pt idx="3149">
                        <c:v>42536.721875000003</c:v>
                      </c:pt>
                      <c:pt idx="3150">
                        <c:v>42536.721886574072</c:v>
                      </c:pt>
                      <c:pt idx="3151">
                        <c:v>42536.721909722219</c:v>
                      </c:pt>
                      <c:pt idx="3152">
                        <c:v>42536.721921296295</c:v>
                      </c:pt>
                      <c:pt idx="3153">
                        <c:v>42536.721932870372</c:v>
                      </c:pt>
                      <c:pt idx="3154">
                        <c:v>42536.721944444442</c:v>
                      </c:pt>
                      <c:pt idx="3155">
                        <c:v>42536.721956018519</c:v>
                      </c:pt>
                      <c:pt idx="3156">
                        <c:v>42536.721967592595</c:v>
                      </c:pt>
                      <c:pt idx="3157">
                        <c:v>42536.721990740742</c:v>
                      </c:pt>
                      <c:pt idx="3158">
                        <c:v>42536.722002314818</c:v>
                      </c:pt>
                      <c:pt idx="3159">
                        <c:v>42536.722013888888</c:v>
                      </c:pt>
                      <c:pt idx="3160">
                        <c:v>42536.722025462965</c:v>
                      </c:pt>
                      <c:pt idx="3161">
                        <c:v>42536.722037037034</c:v>
                      </c:pt>
                      <c:pt idx="3162">
                        <c:v>42536.722048611111</c:v>
                      </c:pt>
                      <c:pt idx="3163">
                        <c:v>42536.722060185188</c:v>
                      </c:pt>
                      <c:pt idx="3164">
                        <c:v>42536.722071759257</c:v>
                      </c:pt>
                      <c:pt idx="3165">
                        <c:v>42536.722083333334</c:v>
                      </c:pt>
                      <c:pt idx="3166">
                        <c:v>42536.722094907411</c:v>
                      </c:pt>
                      <c:pt idx="3167">
                        <c:v>42536.72210648148</c:v>
                      </c:pt>
                      <c:pt idx="3168">
                        <c:v>42536.722118055557</c:v>
                      </c:pt>
                      <c:pt idx="3169">
                        <c:v>42536.722129629627</c:v>
                      </c:pt>
                      <c:pt idx="3170">
                        <c:v>42536.72215277778</c:v>
                      </c:pt>
                      <c:pt idx="3171">
                        <c:v>42536.72216435185</c:v>
                      </c:pt>
                      <c:pt idx="3172">
                        <c:v>42536.722175925926</c:v>
                      </c:pt>
                      <c:pt idx="3173">
                        <c:v>42536.722187500003</c:v>
                      </c:pt>
                      <c:pt idx="3174">
                        <c:v>42536.722199074073</c:v>
                      </c:pt>
                      <c:pt idx="3175">
                        <c:v>42536.722210648149</c:v>
                      </c:pt>
                      <c:pt idx="3176">
                        <c:v>42536.722222222219</c:v>
                      </c:pt>
                      <c:pt idx="3177">
                        <c:v>42536.722233796296</c:v>
                      </c:pt>
                      <c:pt idx="3178">
                        <c:v>42536.722245370373</c:v>
                      </c:pt>
                      <c:pt idx="3179">
                        <c:v>42536.722256944442</c:v>
                      </c:pt>
                      <c:pt idx="3180">
                        <c:v>42536.722268518519</c:v>
                      </c:pt>
                      <c:pt idx="3181">
                        <c:v>42536.722280092596</c:v>
                      </c:pt>
                      <c:pt idx="3182">
                        <c:v>42536.722303240742</c:v>
                      </c:pt>
                      <c:pt idx="3183">
                        <c:v>42536.722314814811</c:v>
                      </c:pt>
                      <c:pt idx="3184">
                        <c:v>42536.722326388888</c:v>
                      </c:pt>
                      <c:pt idx="3185">
                        <c:v>42536.722337962965</c:v>
                      </c:pt>
                      <c:pt idx="3186">
                        <c:v>42536.722349537034</c:v>
                      </c:pt>
                      <c:pt idx="3187">
                        <c:v>42536.722361111111</c:v>
                      </c:pt>
                      <c:pt idx="3188">
                        <c:v>42536.722372685188</c:v>
                      </c:pt>
                      <c:pt idx="3189">
                        <c:v>42536.722384259258</c:v>
                      </c:pt>
                      <c:pt idx="3190">
                        <c:v>42536.722395833334</c:v>
                      </c:pt>
                      <c:pt idx="3191">
                        <c:v>42536.722407407404</c:v>
                      </c:pt>
                      <c:pt idx="3192">
                        <c:v>42536.722418981481</c:v>
                      </c:pt>
                      <c:pt idx="3193">
                        <c:v>42536.722430555557</c:v>
                      </c:pt>
                      <c:pt idx="3194">
                        <c:v>42536.722442129627</c:v>
                      </c:pt>
                      <c:pt idx="3195">
                        <c:v>42536.722453703704</c:v>
                      </c:pt>
                      <c:pt idx="3196">
                        <c:v>42536.72246527778</c:v>
                      </c:pt>
                      <c:pt idx="3197">
                        <c:v>42536.72247685185</c:v>
                      </c:pt>
                      <c:pt idx="3198">
                        <c:v>42536.722488425927</c:v>
                      </c:pt>
                      <c:pt idx="3199">
                        <c:v>42536.722500000003</c:v>
                      </c:pt>
                      <c:pt idx="3200">
                        <c:v>42536.722511574073</c:v>
                      </c:pt>
                      <c:pt idx="3201">
                        <c:v>42536.72252314815</c:v>
                      </c:pt>
                      <c:pt idx="3202">
                        <c:v>42536.722534722219</c:v>
                      </c:pt>
                      <c:pt idx="3203">
                        <c:v>42536.722546296296</c:v>
                      </c:pt>
                      <c:pt idx="3204">
                        <c:v>42536.722557870373</c:v>
                      </c:pt>
                      <c:pt idx="3205">
                        <c:v>42536.722569444442</c:v>
                      </c:pt>
                      <c:pt idx="3206">
                        <c:v>42536.722581018519</c:v>
                      </c:pt>
                      <c:pt idx="3207">
                        <c:v>42536.722592592596</c:v>
                      </c:pt>
                      <c:pt idx="3208">
                        <c:v>42536.722604166665</c:v>
                      </c:pt>
                      <c:pt idx="3209">
                        <c:v>42536.722615740742</c:v>
                      </c:pt>
                      <c:pt idx="3210">
                        <c:v>42536.722627314812</c:v>
                      </c:pt>
                      <c:pt idx="3211">
                        <c:v>42536.722638888888</c:v>
                      </c:pt>
                      <c:pt idx="3212">
                        <c:v>42536.722650462965</c:v>
                      </c:pt>
                      <c:pt idx="3213">
                        <c:v>42536.722662037035</c:v>
                      </c:pt>
                      <c:pt idx="3214">
                        <c:v>42536.722673611112</c:v>
                      </c:pt>
                      <c:pt idx="3215">
                        <c:v>42536.722685185188</c:v>
                      </c:pt>
                      <c:pt idx="3216">
                        <c:v>42536.722696759258</c:v>
                      </c:pt>
                      <c:pt idx="3217">
                        <c:v>42536.722708333335</c:v>
                      </c:pt>
                      <c:pt idx="3218">
                        <c:v>42536.722719907404</c:v>
                      </c:pt>
                      <c:pt idx="3219">
                        <c:v>42536.722731481481</c:v>
                      </c:pt>
                      <c:pt idx="3220">
                        <c:v>42536.722743055558</c:v>
                      </c:pt>
                      <c:pt idx="3221">
                        <c:v>42536.722754629627</c:v>
                      </c:pt>
                      <c:pt idx="3222">
                        <c:v>42536.722766203704</c:v>
                      </c:pt>
                      <c:pt idx="3223">
                        <c:v>42536.722777777781</c:v>
                      </c:pt>
                      <c:pt idx="3224">
                        <c:v>42536.72278935185</c:v>
                      </c:pt>
                      <c:pt idx="3225">
                        <c:v>42536.722800925927</c:v>
                      </c:pt>
                      <c:pt idx="3226">
                        <c:v>42536.722824074073</c:v>
                      </c:pt>
                      <c:pt idx="3227">
                        <c:v>42536.72283564815</c:v>
                      </c:pt>
                      <c:pt idx="3228">
                        <c:v>42536.72284722222</c:v>
                      </c:pt>
                      <c:pt idx="3229">
                        <c:v>42536.722858796296</c:v>
                      </c:pt>
                      <c:pt idx="3230">
                        <c:v>42536.722870370373</c:v>
                      </c:pt>
                      <c:pt idx="3231">
                        <c:v>42536.722881944443</c:v>
                      </c:pt>
                      <c:pt idx="3232">
                        <c:v>42536.722893518519</c:v>
                      </c:pt>
                      <c:pt idx="3233">
                        <c:v>42536.722905092596</c:v>
                      </c:pt>
                      <c:pt idx="3234">
                        <c:v>42536.722916666666</c:v>
                      </c:pt>
                      <c:pt idx="3235">
                        <c:v>42536.722928240742</c:v>
                      </c:pt>
                      <c:pt idx="3236">
                        <c:v>42536.722939814812</c:v>
                      </c:pt>
                      <c:pt idx="3237">
                        <c:v>42536.722951388889</c:v>
                      </c:pt>
                      <c:pt idx="3238">
                        <c:v>42536.722962962966</c:v>
                      </c:pt>
                      <c:pt idx="3239">
                        <c:v>42536.722974537035</c:v>
                      </c:pt>
                      <c:pt idx="3240">
                        <c:v>42536.722986111112</c:v>
                      </c:pt>
                      <c:pt idx="3241">
                        <c:v>42536.722997685189</c:v>
                      </c:pt>
                      <c:pt idx="3242">
                        <c:v>42536.723009259258</c:v>
                      </c:pt>
                      <c:pt idx="3243">
                        <c:v>42536.723020833335</c:v>
                      </c:pt>
                      <c:pt idx="3244">
                        <c:v>42536.723032407404</c:v>
                      </c:pt>
                      <c:pt idx="3245">
                        <c:v>42536.723043981481</c:v>
                      </c:pt>
                      <c:pt idx="3246">
                        <c:v>42536.723055555558</c:v>
                      </c:pt>
                      <c:pt idx="3247">
                        <c:v>42536.723067129627</c:v>
                      </c:pt>
                      <c:pt idx="3248">
                        <c:v>42536.723078703704</c:v>
                      </c:pt>
                      <c:pt idx="3249">
                        <c:v>42536.723090277781</c:v>
                      </c:pt>
                      <c:pt idx="3250">
                        <c:v>42536.723101851851</c:v>
                      </c:pt>
                      <c:pt idx="3251">
                        <c:v>42536.723113425927</c:v>
                      </c:pt>
                      <c:pt idx="3252">
                        <c:v>42536.723124999997</c:v>
                      </c:pt>
                      <c:pt idx="3253">
                        <c:v>42536.72314814815</c:v>
                      </c:pt>
                      <c:pt idx="3254">
                        <c:v>42536.72315972222</c:v>
                      </c:pt>
                      <c:pt idx="3255">
                        <c:v>42536.723171296297</c:v>
                      </c:pt>
                      <c:pt idx="3256">
                        <c:v>42536.723182870373</c:v>
                      </c:pt>
                      <c:pt idx="3257">
                        <c:v>42536.723194444443</c:v>
                      </c:pt>
                      <c:pt idx="3258">
                        <c:v>42536.72320601852</c:v>
                      </c:pt>
                      <c:pt idx="3259">
                        <c:v>42536.723217592589</c:v>
                      </c:pt>
                      <c:pt idx="3260">
                        <c:v>42536.723229166666</c:v>
                      </c:pt>
                      <c:pt idx="3261">
                        <c:v>42536.723240740743</c:v>
                      </c:pt>
                      <c:pt idx="3262">
                        <c:v>42536.723252314812</c:v>
                      </c:pt>
                      <c:pt idx="3263">
                        <c:v>42536.723263888889</c:v>
                      </c:pt>
                      <c:pt idx="3264">
                        <c:v>42536.723275462966</c:v>
                      </c:pt>
                      <c:pt idx="3265">
                        <c:v>42536.723287037035</c:v>
                      </c:pt>
                      <c:pt idx="3266">
                        <c:v>42536.723298611112</c:v>
                      </c:pt>
                      <c:pt idx="3267">
                        <c:v>42536.723310185182</c:v>
                      </c:pt>
                      <c:pt idx="3268">
                        <c:v>42536.723321759258</c:v>
                      </c:pt>
                      <c:pt idx="3269">
                        <c:v>42536.723333333335</c:v>
                      </c:pt>
                      <c:pt idx="3270">
                        <c:v>42536.723344907405</c:v>
                      </c:pt>
                      <c:pt idx="3271">
                        <c:v>42536.723356481481</c:v>
                      </c:pt>
                      <c:pt idx="3272">
                        <c:v>42536.723368055558</c:v>
                      </c:pt>
                      <c:pt idx="3273">
                        <c:v>42536.723379629628</c:v>
                      </c:pt>
                      <c:pt idx="3274">
                        <c:v>42536.723391203705</c:v>
                      </c:pt>
                      <c:pt idx="3275">
                        <c:v>42536.723414351851</c:v>
                      </c:pt>
                      <c:pt idx="3276">
                        <c:v>42536.723425925928</c:v>
                      </c:pt>
                      <c:pt idx="3277">
                        <c:v>42536.723437499997</c:v>
                      </c:pt>
                      <c:pt idx="3278">
                        <c:v>42536.723449074074</c:v>
                      </c:pt>
                      <c:pt idx="3279">
                        <c:v>42536.723460648151</c:v>
                      </c:pt>
                      <c:pt idx="3280">
                        <c:v>42536.72347222222</c:v>
                      </c:pt>
                      <c:pt idx="3281">
                        <c:v>42536.723483796297</c:v>
                      </c:pt>
                      <c:pt idx="3282">
                        <c:v>42536.723495370374</c:v>
                      </c:pt>
                      <c:pt idx="3283">
                        <c:v>42536.723506944443</c:v>
                      </c:pt>
                      <c:pt idx="3284">
                        <c:v>42536.72351851852</c:v>
                      </c:pt>
                      <c:pt idx="3285">
                        <c:v>42536.723530092589</c:v>
                      </c:pt>
                      <c:pt idx="3286">
                        <c:v>42536.723541666666</c:v>
                      </c:pt>
                      <c:pt idx="3287">
                        <c:v>42536.723553240743</c:v>
                      </c:pt>
                      <c:pt idx="3288">
                        <c:v>42536.723564814813</c:v>
                      </c:pt>
                      <c:pt idx="3289">
                        <c:v>42536.723576388889</c:v>
                      </c:pt>
                      <c:pt idx="3290">
                        <c:v>42536.723599537036</c:v>
                      </c:pt>
                      <c:pt idx="3291">
                        <c:v>42536.723611111112</c:v>
                      </c:pt>
                      <c:pt idx="3292">
                        <c:v>42536.723622685182</c:v>
                      </c:pt>
                      <c:pt idx="3293">
                        <c:v>42536.723634259259</c:v>
                      </c:pt>
                      <c:pt idx="3294">
                        <c:v>42536.723645833335</c:v>
                      </c:pt>
                      <c:pt idx="3295">
                        <c:v>42536.723657407405</c:v>
                      </c:pt>
                      <c:pt idx="3296">
                        <c:v>42536.723680555559</c:v>
                      </c:pt>
                      <c:pt idx="3297">
                        <c:v>42536.723692129628</c:v>
                      </c:pt>
                      <c:pt idx="3298">
                        <c:v>42536.723703703705</c:v>
                      </c:pt>
                      <c:pt idx="3299">
                        <c:v>42536.723715277774</c:v>
                      </c:pt>
                      <c:pt idx="3300">
                        <c:v>42536.723726851851</c:v>
                      </c:pt>
                      <c:pt idx="3301">
                        <c:v>42536.723738425928</c:v>
                      </c:pt>
                      <c:pt idx="3302">
                        <c:v>42536.723749999997</c:v>
                      </c:pt>
                      <c:pt idx="3303">
                        <c:v>42536.723761574074</c:v>
                      </c:pt>
                      <c:pt idx="3304">
                        <c:v>42536.723773148151</c:v>
                      </c:pt>
                      <c:pt idx="3305">
                        <c:v>42536.72378472222</c:v>
                      </c:pt>
                      <c:pt idx="3306">
                        <c:v>42536.723796296297</c:v>
                      </c:pt>
                      <c:pt idx="3307">
                        <c:v>42536.723807870374</c:v>
                      </c:pt>
                      <c:pt idx="3308">
                        <c:v>42536.723819444444</c:v>
                      </c:pt>
                      <c:pt idx="3309">
                        <c:v>42536.72383101852</c:v>
                      </c:pt>
                      <c:pt idx="3310">
                        <c:v>42536.72384259259</c:v>
                      </c:pt>
                      <c:pt idx="3311">
                        <c:v>42536.723854166667</c:v>
                      </c:pt>
                      <c:pt idx="3312">
                        <c:v>42536.723865740743</c:v>
                      </c:pt>
                      <c:pt idx="3313">
                        <c:v>42536.723877314813</c:v>
                      </c:pt>
                      <c:pt idx="3314">
                        <c:v>42536.72388888889</c:v>
                      </c:pt>
                      <c:pt idx="3315">
                        <c:v>42536.723900462966</c:v>
                      </c:pt>
                      <c:pt idx="3316">
                        <c:v>42536.723912037036</c:v>
                      </c:pt>
                      <c:pt idx="3317">
                        <c:v>42536.723923611113</c:v>
                      </c:pt>
                      <c:pt idx="3318">
                        <c:v>42536.723935185182</c:v>
                      </c:pt>
                      <c:pt idx="3319">
                        <c:v>42536.723946759259</c:v>
                      </c:pt>
                      <c:pt idx="3320">
                        <c:v>42536.723958333336</c:v>
                      </c:pt>
                      <c:pt idx="3321">
                        <c:v>42536.723969907405</c:v>
                      </c:pt>
                      <c:pt idx="3322">
                        <c:v>42536.723981481482</c:v>
                      </c:pt>
                      <c:pt idx="3323">
                        <c:v>42536.723993055559</c:v>
                      </c:pt>
                      <c:pt idx="3324">
                        <c:v>42536.724004629628</c:v>
                      </c:pt>
                      <c:pt idx="3325">
                        <c:v>42536.724027777775</c:v>
                      </c:pt>
                      <c:pt idx="3326">
                        <c:v>42536.724039351851</c:v>
                      </c:pt>
                      <c:pt idx="3327">
                        <c:v>42536.724050925928</c:v>
                      </c:pt>
                      <c:pt idx="3328">
                        <c:v>42536.724074074074</c:v>
                      </c:pt>
                      <c:pt idx="3329">
                        <c:v>42536.724085648151</c:v>
                      </c:pt>
                      <c:pt idx="3330">
                        <c:v>42536.724097222221</c:v>
                      </c:pt>
                      <c:pt idx="3331">
                        <c:v>42536.724120370367</c:v>
                      </c:pt>
                      <c:pt idx="3332">
                        <c:v>42536.724131944444</c:v>
                      </c:pt>
                      <c:pt idx="3333">
                        <c:v>42536.724143518521</c:v>
                      </c:pt>
                      <c:pt idx="3334">
                        <c:v>42536.72415509259</c:v>
                      </c:pt>
                      <c:pt idx="3335">
                        <c:v>42536.724166666667</c:v>
                      </c:pt>
                      <c:pt idx="3336">
                        <c:v>42536.724178240744</c:v>
                      </c:pt>
                      <c:pt idx="3337">
                        <c:v>42536.724189814813</c:v>
                      </c:pt>
                      <c:pt idx="3338">
                        <c:v>42536.72420138889</c:v>
                      </c:pt>
                      <c:pt idx="3339">
                        <c:v>42536.724212962959</c:v>
                      </c:pt>
                      <c:pt idx="3340">
                        <c:v>42536.724224537036</c:v>
                      </c:pt>
                      <c:pt idx="3341">
                        <c:v>42536.724236111113</c:v>
                      </c:pt>
                      <c:pt idx="3342">
                        <c:v>42536.724247685182</c:v>
                      </c:pt>
                      <c:pt idx="3343">
                        <c:v>42536.724259259259</c:v>
                      </c:pt>
                      <c:pt idx="3344">
                        <c:v>42536.724270833336</c:v>
                      </c:pt>
                      <c:pt idx="3345">
                        <c:v>42536.724282407406</c:v>
                      </c:pt>
                      <c:pt idx="3346">
                        <c:v>42536.724293981482</c:v>
                      </c:pt>
                      <c:pt idx="3347">
                        <c:v>42536.724305555559</c:v>
                      </c:pt>
                      <c:pt idx="3348">
                        <c:v>42536.724317129629</c:v>
                      </c:pt>
                      <c:pt idx="3349">
                        <c:v>42536.724328703705</c:v>
                      </c:pt>
                      <c:pt idx="3350">
                        <c:v>42536.724340277775</c:v>
                      </c:pt>
                      <c:pt idx="3351">
                        <c:v>42536.724351851852</c:v>
                      </c:pt>
                      <c:pt idx="3352">
                        <c:v>42536.724363425928</c:v>
                      </c:pt>
                      <c:pt idx="3353">
                        <c:v>42536.724374999998</c:v>
                      </c:pt>
                      <c:pt idx="3354">
                        <c:v>42536.724386574075</c:v>
                      </c:pt>
                      <c:pt idx="3355">
                        <c:v>42536.724398148152</c:v>
                      </c:pt>
                      <c:pt idx="3356">
                        <c:v>42536.724409722221</c:v>
                      </c:pt>
                      <c:pt idx="3357">
                        <c:v>42536.724421296298</c:v>
                      </c:pt>
                      <c:pt idx="3358">
                        <c:v>42536.724432870367</c:v>
                      </c:pt>
                      <c:pt idx="3359">
                        <c:v>42536.724444444444</c:v>
                      </c:pt>
                      <c:pt idx="3360">
                        <c:v>42536.724456018521</c:v>
                      </c:pt>
                      <c:pt idx="3361">
                        <c:v>42536.72446759259</c:v>
                      </c:pt>
                      <c:pt idx="3362">
                        <c:v>42536.724479166667</c:v>
                      </c:pt>
                      <c:pt idx="3363">
                        <c:v>42536.724502314813</c:v>
                      </c:pt>
                      <c:pt idx="3364">
                        <c:v>42536.72451388889</c:v>
                      </c:pt>
                      <c:pt idx="3365">
                        <c:v>42536.72452546296</c:v>
                      </c:pt>
                      <c:pt idx="3366">
                        <c:v>42536.724537037036</c:v>
                      </c:pt>
                      <c:pt idx="3367">
                        <c:v>42536.724548611113</c:v>
                      </c:pt>
                      <c:pt idx="3368">
                        <c:v>42536.724560185183</c:v>
                      </c:pt>
                      <c:pt idx="3369">
                        <c:v>42536.72457175926</c:v>
                      </c:pt>
                      <c:pt idx="3370">
                        <c:v>42536.724583333336</c:v>
                      </c:pt>
                      <c:pt idx="3371">
                        <c:v>42536.724594907406</c:v>
                      </c:pt>
                      <c:pt idx="3372">
                        <c:v>42536.724606481483</c:v>
                      </c:pt>
                      <c:pt idx="3373">
                        <c:v>42536.724618055552</c:v>
                      </c:pt>
                      <c:pt idx="3374">
                        <c:v>42536.724629629629</c:v>
                      </c:pt>
                      <c:pt idx="3375">
                        <c:v>42536.724641203706</c:v>
                      </c:pt>
                      <c:pt idx="3376">
                        <c:v>42536.724652777775</c:v>
                      </c:pt>
                      <c:pt idx="3377">
                        <c:v>42536.724664351852</c:v>
                      </c:pt>
                      <c:pt idx="3378">
                        <c:v>42536.724675925929</c:v>
                      </c:pt>
                      <c:pt idx="3379">
                        <c:v>42536.724687499998</c:v>
                      </c:pt>
                      <c:pt idx="3380">
                        <c:v>42536.724699074075</c:v>
                      </c:pt>
                      <c:pt idx="3381">
                        <c:v>42536.724710648145</c:v>
                      </c:pt>
                      <c:pt idx="3382">
                        <c:v>42536.724722222221</c:v>
                      </c:pt>
                      <c:pt idx="3383">
                        <c:v>42536.724733796298</c:v>
                      </c:pt>
                      <c:pt idx="3384">
                        <c:v>42536.724745370368</c:v>
                      </c:pt>
                      <c:pt idx="3385">
                        <c:v>42536.724756944444</c:v>
                      </c:pt>
                      <c:pt idx="3386">
                        <c:v>42536.724768518521</c:v>
                      </c:pt>
                      <c:pt idx="3387">
                        <c:v>42536.724780092591</c:v>
                      </c:pt>
                      <c:pt idx="3388">
                        <c:v>42536.724791666667</c:v>
                      </c:pt>
                      <c:pt idx="3389">
                        <c:v>42536.724803240744</c:v>
                      </c:pt>
                      <c:pt idx="3390">
                        <c:v>42536.724814814814</c:v>
                      </c:pt>
                      <c:pt idx="3391">
                        <c:v>42536.724826388891</c:v>
                      </c:pt>
                      <c:pt idx="3392">
                        <c:v>42536.72483796296</c:v>
                      </c:pt>
                      <c:pt idx="3393">
                        <c:v>42536.724849537037</c:v>
                      </c:pt>
                      <c:pt idx="3394">
                        <c:v>42536.724861111114</c:v>
                      </c:pt>
                      <c:pt idx="3395">
                        <c:v>42536.72488425926</c:v>
                      </c:pt>
                      <c:pt idx="3396">
                        <c:v>42536.724895833337</c:v>
                      </c:pt>
                      <c:pt idx="3397">
                        <c:v>42536.724907407406</c:v>
                      </c:pt>
                      <c:pt idx="3398">
                        <c:v>42536.724930555552</c:v>
                      </c:pt>
                      <c:pt idx="3399">
                        <c:v>42536.724942129629</c:v>
                      </c:pt>
                      <c:pt idx="3400">
                        <c:v>42536.724953703706</c:v>
                      </c:pt>
                      <c:pt idx="3401">
                        <c:v>42536.724965277775</c:v>
                      </c:pt>
                      <c:pt idx="3402">
                        <c:v>42536.724976851852</c:v>
                      </c:pt>
                      <c:pt idx="3403">
                        <c:v>42536.724988425929</c:v>
                      </c:pt>
                      <c:pt idx="3404">
                        <c:v>42536.724999999999</c:v>
                      </c:pt>
                      <c:pt idx="3405">
                        <c:v>42536.725011574075</c:v>
                      </c:pt>
                      <c:pt idx="3406">
                        <c:v>42536.725023148145</c:v>
                      </c:pt>
                      <c:pt idx="3407">
                        <c:v>42536.725034722222</c:v>
                      </c:pt>
                      <c:pt idx="3408">
                        <c:v>42536.725046296298</c:v>
                      </c:pt>
                      <c:pt idx="3409">
                        <c:v>42536.725057870368</c:v>
                      </c:pt>
                      <c:pt idx="3410">
                        <c:v>42536.725069444445</c:v>
                      </c:pt>
                      <c:pt idx="3411">
                        <c:v>42536.725081018521</c:v>
                      </c:pt>
                      <c:pt idx="3412">
                        <c:v>42536.725092592591</c:v>
                      </c:pt>
                      <c:pt idx="3413">
                        <c:v>42536.725104166668</c:v>
                      </c:pt>
                      <c:pt idx="3414">
                        <c:v>42536.725115740737</c:v>
                      </c:pt>
                      <c:pt idx="3415">
                        <c:v>42536.725127314814</c:v>
                      </c:pt>
                      <c:pt idx="3416">
                        <c:v>42536.725138888891</c:v>
                      </c:pt>
                      <c:pt idx="3417">
                        <c:v>42536.72515046296</c:v>
                      </c:pt>
                      <c:pt idx="3418">
                        <c:v>42536.725162037037</c:v>
                      </c:pt>
                      <c:pt idx="3419">
                        <c:v>42536.725173611114</c:v>
                      </c:pt>
                      <c:pt idx="3420">
                        <c:v>42536.725185185183</c:v>
                      </c:pt>
                      <c:pt idx="3421">
                        <c:v>42536.72519675926</c:v>
                      </c:pt>
                      <c:pt idx="3422">
                        <c:v>42536.725208333337</c:v>
                      </c:pt>
                      <c:pt idx="3423">
                        <c:v>42536.725219907406</c:v>
                      </c:pt>
                      <c:pt idx="3424">
                        <c:v>42536.725231481483</c:v>
                      </c:pt>
                      <c:pt idx="3425">
                        <c:v>42536.725243055553</c:v>
                      </c:pt>
                      <c:pt idx="3426">
                        <c:v>42536.725254629629</c:v>
                      </c:pt>
                      <c:pt idx="3427">
                        <c:v>42536.725266203706</c:v>
                      </c:pt>
                      <c:pt idx="3428">
                        <c:v>42536.725277777776</c:v>
                      </c:pt>
                      <c:pt idx="3429">
                        <c:v>42536.725289351853</c:v>
                      </c:pt>
                      <c:pt idx="3430">
                        <c:v>42536.725300925929</c:v>
                      </c:pt>
                      <c:pt idx="3431">
                        <c:v>42536.725324074076</c:v>
                      </c:pt>
                      <c:pt idx="3432">
                        <c:v>42536.725335648145</c:v>
                      </c:pt>
                      <c:pt idx="3433">
                        <c:v>42536.725347222222</c:v>
                      </c:pt>
                      <c:pt idx="3434">
                        <c:v>42536.725358796299</c:v>
                      </c:pt>
                      <c:pt idx="3435">
                        <c:v>42536.725370370368</c:v>
                      </c:pt>
                      <c:pt idx="3436">
                        <c:v>42536.725381944445</c:v>
                      </c:pt>
                      <c:pt idx="3437">
                        <c:v>42536.725393518522</c:v>
                      </c:pt>
                      <c:pt idx="3438">
                        <c:v>42536.725405092591</c:v>
                      </c:pt>
                      <c:pt idx="3439">
                        <c:v>42536.725416666668</c:v>
                      </c:pt>
                      <c:pt idx="3440">
                        <c:v>42536.725428240738</c:v>
                      </c:pt>
                      <c:pt idx="3441">
                        <c:v>42536.725439814814</c:v>
                      </c:pt>
                      <c:pt idx="3442">
                        <c:v>42536.725451388891</c:v>
                      </c:pt>
                      <c:pt idx="3443">
                        <c:v>42536.725474537037</c:v>
                      </c:pt>
                      <c:pt idx="3444">
                        <c:v>42536.725486111114</c:v>
                      </c:pt>
                      <c:pt idx="3445">
                        <c:v>42536.725497685184</c:v>
                      </c:pt>
                      <c:pt idx="3446">
                        <c:v>42536.72550925926</c:v>
                      </c:pt>
                      <c:pt idx="3447">
                        <c:v>42536.72552083333</c:v>
                      </c:pt>
                      <c:pt idx="3448">
                        <c:v>42536.725532407407</c:v>
                      </c:pt>
                      <c:pt idx="3449">
                        <c:v>42536.725543981483</c:v>
                      </c:pt>
                      <c:pt idx="3450">
                        <c:v>42536.725555555553</c:v>
                      </c:pt>
                      <c:pt idx="3451">
                        <c:v>42536.72556712963</c:v>
                      </c:pt>
                      <c:pt idx="3452">
                        <c:v>42536.725578703707</c:v>
                      </c:pt>
                      <c:pt idx="3453">
                        <c:v>42536.725590277776</c:v>
                      </c:pt>
                      <c:pt idx="3454">
                        <c:v>42536.725601851853</c:v>
                      </c:pt>
                      <c:pt idx="3455">
                        <c:v>42536.725613425922</c:v>
                      </c:pt>
                      <c:pt idx="3456">
                        <c:v>42536.725624999999</c:v>
                      </c:pt>
                      <c:pt idx="3457">
                        <c:v>42536.725636574076</c:v>
                      </c:pt>
                      <c:pt idx="3458">
                        <c:v>42536.725648148145</c:v>
                      </c:pt>
                      <c:pt idx="3459">
                        <c:v>42536.725659722222</c:v>
                      </c:pt>
                      <c:pt idx="3460">
                        <c:v>42536.725671296299</c:v>
                      </c:pt>
                      <c:pt idx="3461">
                        <c:v>42536.725682870368</c:v>
                      </c:pt>
                      <c:pt idx="3462">
                        <c:v>42536.725694444445</c:v>
                      </c:pt>
                      <c:pt idx="3463">
                        <c:v>42536.725706018522</c:v>
                      </c:pt>
                      <c:pt idx="3464">
                        <c:v>42536.725717592592</c:v>
                      </c:pt>
                      <c:pt idx="3465">
                        <c:v>42536.725729166668</c:v>
                      </c:pt>
                      <c:pt idx="3466">
                        <c:v>42536.725740740738</c:v>
                      </c:pt>
                      <c:pt idx="3467">
                        <c:v>42536.725752314815</c:v>
                      </c:pt>
                      <c:pt idx="3468">
                        <c:v>42536.725763888891</c:v>
                      </c:pt>
                      <c:pt idx="3469">
                        <c:v>42536.725775462961</c:v>
                      </c:pt>
                      <c:pt idx="3470">
                        <c:v>42536.725787037038</c:v>
                      </c:pt>
                      <c:pt idx="3471">
                        <c:v>42536.725798611114</c:v>
                      </c:pt>
                      <c:pt idx="3472">
                        <c:v>42536.725810185184</c:v>
                      </c:pt>
                      <c:pt idx="3473">
                        <c:v>42536.725821759261</c:v>
                      </c:pt>
                      <c:pt idx="3474">
                        <c:v>42536.72583333333</c:v>
                      </c:pt>
                      <c:pt idx="3475">
                        <c:v>42536.725844907407</c:v>
                      </c:pt>
                      <c:pt idx="3476">
                        <c:v>42536.725856481484</c:v>
                      </c:pt>
                      <c:pt idx="3477">
                        <c:v>42536.725868055553</c:v>
                      </c:pt>
                      <c:pt idx="3478">
                        <c:v>42536.72587962963</c:v>
                      </c:pt>
                      <c:pt idx="3479">
                        <c:v>42536.725891203707</c:v>
                      </c:pt>
                      <c:pt idx="3480">
                        <c:v>42536.725902777776</c:v>
                      </c:pt>
                      <c:pt idx="3481">
                        <c:v>42536.725914351853</c:v>
                      </c:pt>
                      <c:pt idx="3482">
                        <c:v>42536.725925925923</c:v>
                      </c:pt>
                      <c:pt idx="3483">
                        <c:v>42536.725937499999</c:v>
                      </c:pt>
                      <c:pt idx="3484">
                        <c:v>42536.725949074076</c:v>
                      </c:pt>
                      <c:pt idx="3485">
                        <c:v>42536.725960648146</c:v>
                      </c:pt>
                      <c:pt idx="3486">
                        <c:v>42536.725983796299</c:v>
                      </c:pt>
                      <c:pt idx="3487">
                        <c:v>42536.725995370369</c:v>
                      </c:pt>
                      <c:pt idx="3488">
                        <c:v>42536.726006944446</c:v>
                      </c:pt>
                      <c:pt idx="3489">
                        <c:v>42536.726018518515</c:v>
                      </c:pt>
                      <c:pt idx="3490">
                        <c:v>42536.726030092592</c:v>
                      </c:pt>
                      <c:pt idx="3491">
                        <c:v>42536.726041666669</c:v>
                      </c:pt>
                      <c:pt idx="3492">
                        <c:v>42536.726053240738</c:v>
                      </c:pt>
                      <c:pt idx="3493">
                        <c:v>42536.726064814815</c:v>
                      </c:pt>
                      <c:pt idx="3494">
                        <c:v>42536.726076388892</c:v>
                      </c:pt>
                      <c:pt idx="3495">
                        <c:v>42536.726087962961</c:v>
                      </c:pt>
                      <c:pt idx="3496">
                        <c:v>42536.726099537038</c:v>
                      </c:pt>
                      <c:pt idx="3497">
                        <c:v>42536.726111111115</c:v>
                      </c:pt>
                      <c:pt idx="3498">
                        <c:v>42536.726122685184</c:v>
                      </c:pt>
                      <c:pt idx="3499">
                        <c:v>42536.726134259261</c:v>
                      </c:pt>
                      <c:pt idx="3500">
                        <c:v>42536.726145833331</c:v>
                      </c:pt>
                      <c:pt idx="3501">
                        <c:v>42536.726157407407</c:v>
                      </c:pt>
                      <c:pt idx="3502">
                        <c:v>42536.726168981484</c:v>
                      </c:pt>
                      <c:pt idx="3503">
                        <c:v>42536.726180555554</c:v>
                      </c:pt>
                      <c:pt idx="3504">
                        <c:v>42536.72619212963</c:v>
                      </c:pt>
                      <c:pt idx="3505">
                        <c:v>42536.726203703707</c:v>
                      </c:pt>
                      <c:pt idx="3506">
                        <c:v>42536.726215277777</c:v>
                      </c:pt>
                      <c:pt idx="3507">
                        <c:v>42536.726226851853</c:v>
                      </c:pt>
                      <c:pt idx="3508">
                        <c:v>42536.726238425923</c:v>
                      </c:pt>
                      <c:pt idx="3509">
                        <c:v>42536.72625</c:v>
                      </c:pt>
                      <c:pt idx="3510">
                        <c:v>42536.726261574076</c:v>
                      </c:pt>
                      <c:pt idx="3511">
                        <c:v>42536.726273148146</c:v>
                      </c:pt>
                      <c:pt idx="3512">
                        <c:v>42536.726284722223</c:v>
                      </c:pt>
                      <c:pt idx="3513">
                        <c:v>42536.7262962963</c:v>
                      </c:pt>
                      <c:pt idx="3514">
                        <c:v>42536.726307870369</c:v>
                      </c:pt>
                      <c:pt idx="3515">
                        <c:v>42536.726319444446</c:v>
                      </c:pt>
                      <c:pt idx="3516">
                        <c:v>42536.726331018515</c:v>
                      </c:pt>
                      <c:pt idx="3517">
                        <c:v>42536.726342592592</c:v>
                      </c:pt>
                      <c:pt idx="3518">
                        <c:v>42536.726354166669</c:v>
                      </c:pt>
                      <c:pt idx="3519">
                        <c:v>42536.726365740738</c:v>
                      </c:pt>
                      <c:pt idx="3520">
                        <c:v>42536.726377314815</c:v>
                      </c:pt>
                      <c:pt idx="3521">
                        <c:v>42536.726400462961</c:v>
                      </c:pt>
                      <c:pt idx="3522">
                        <c:v>42536.726412037038</c:v>
                      </c:pt>
                      <c:pt idx="3523">
                        <c:v>42536.726423611108</c:v>
                      </c:pt>
                      <c:pt idx="3524">
                        <c:v>42536.726435185185</c:v>
                      </c:pt>
                      <c:pt idx="3525">
                        <c:v>42536.726446759261</c:v>
                      </c:pt>
                      <c:pt idx="3526">
                        <c:v>42536.726458333331</c:v>
                      </c:pt>
                      <c:pt idx="3527">
                        <c:v>42536.726469907408</c:v>
                      </c:pt>
                      <c:pt idx="3528">
                        <c:v>42536.726481481484</c:v>
                      </c:pt>
                      <c:pt idx="3529">
                        <c:v>42536.726493055554</c:v>
                      </c:pt>
                      <c:pt idx="3530">
                        <c:v>42536.726504629631</c:v>
                      </c:pt>
                      <c:pt idx="3531">
                        <c:v>42536.7265162037</c:v>
                      </c:pt>
                      <c:pt idx="3532">
                        <c:v>42536.726539351854</c:v>
                      </c:pt>
                      <c:pt idx="3533">
                        <c:v>42536.726550925923</c:v>
                      </c:pt>
                      <c:pt idx="3534">
                        <c:v>42536.7265625</c:v>
                      </c:pt>
                      <c:pt idx="3535">
                        <c:v>42536.726574074077</c:v>
                      </c:pt>
                      <c:pt idx="3536">
                        <c:v>42536.726585648146</c:v>
                      </c:pt>
                      <c:pt idx="3537">
                        <c:v>42536.726597222223</c:v>
                      </c:pt>
                      <c:pt idx="3538">
                        <c:v>42536.7266087963</c:v>
                      </c:pt>
                      <c:pt idx="3539">
                        <c:v>42536.726620370369</c:v>
                      </c:pt>
                      <c:pt idx="3540">
                        <c:v>42536.726631944446</c:v>
                      </c:pt>
                      <c:pt idx="3541">
                        <c:v>42536.726643518516</c:v>
                      </c:pt>
                      <c:pt idx="3542">
                        <c:v>42536.726655092592</c:v>
                      </c:pt>
                      <c:pt idx="3543">
                        <c:v>42536.726666666669</c:v>
                      </c:pt>
                      <c:pt idx="3544">
                        <c:v>42536.726678240739</c:v>
                      </c:pt>
                      <c:pt idx="3545">
                        <c:v>42536.726689814815</c:v>
                      </c:pt>
                      <c:pt idx="3546">
                        <c:v>42536.726701388892</c:v>
                      </c:pt>
                      <c:pt idx="3547">
                        <c:v>42536.726712962962</c:v>
                      </c:pt>
                      <c:pt idx="3548">
                        <c:v>42536.726724537039</c:v>
                      </c:pt>
                      <c:pt idx="3549">
                        <c:v>42536.726736111108</c:v>
                      </c:pt>
                      <c:pt idx="3550">
                        <c:v>42536.726747685185</c:v>
                      </c:pt>
                      <c:pt idx="3551">
                        <c:v>42536.726759259262</c:v>
                      </c:pt>
                      <c:pt idx="3552">
                        <c:v>42536.726770833331</c:v>
                      </c:pt>
                      <c:pt idx="3553">
                        <c:v>42536.726782407408</c:v>
                      </c:pt>
                      <c:pt idx="3554">
                        <c:v>42536.726793981485</c:v>
                      </c:pt>
                      <c:pt idx="3555">
                        <c:v>42536.726805555554</c:v>
                      </c:pt>
                      <c:pt idx="3556">
                        <c:v>42536.726817129631</c:v>
                      </c:pt>
                      <c:pt idx="3557">
                        <c:v>42536.7268287037</c:v>
                      </c:pt>
                      <c:pt idx="3558">
                        <c:v>42536.726840277777</c:v>
                      </c:pt>
                      <c:pt idx="3559">
                        <c:v>42536.726851851854</c:v>
                      </c:pt>
                      <c:pt idx="3560">
                        <c:v>42536.726863425924</c:v>
                      </c:pt>
                      <c:pt idx="3561">
                        <c:v>42536.726875</c:v>
                      </c:pt>
                      <c:pt idx="3562">
                        <c:v>42536.726886574077</c:v>
                      </c:pt>
                      <c:pt idx="3563">
                        <c:v>42536.726898148147</c:v>
                      </c:pt>
                      <c:pt idx="3564">
                        <c:v>42536.726909722223</c:v>
                      </c:pt>
                      <c:pt idx="3565">
                        <c:v>42536.726921296293</c:v>
                      </c:pt>
                      <c:pt idx="3566">
                        <c:v>42536.72693287037</c:v>
                      </c:pt>
                      <c:pt idx="3567">
                        <c:v>42536.726944444446</c:v>
                      </c:pt>
                      <c:pt idx="3568">
                        <c:v>42536.726956018516</c:v>
                      </c:pt>
                      <c:pt idx="3569">
                        <c:v>42536.726967592593</c:v>
                      </c:pt>
                      <c:pt idx="3570">
                        <c:v>42536.726979166669</c:v>
                      </c:pt>
                      <c:pt idx="3571">
                        <c:v>42536.726990740739</c:v>
                      </c:pt>
                      <c:pt idx="3572">
                        <c:v>42536.727002314816</c:v>
                      </c:pt>
                      <c:pt idx="3573">
                        <c:v>42536.727013888885</c:v>
                      </c:pt>
                      <c:pt idx="3574">
                        <c:v>42536.727025462962</c:v>
                      </c:pt>
                      <c:pt idx="3575">
                        <c:v>42536.727037037039</c:v>
                      </c:pt>
                      <c:pt idx="3576">
                        <c:v>42536.727048611108</c:v>
                      </c:pt>
                      <c:pt idx="3577">
                        <c:v>42536.727060185185</c:v>
                      </c:pt>
                      <c:pt idx="3578">
                        <c:v>42536.727071759262</c:v>
                      </c:pt>
                      <c:pt idx="3579">
                        <c:v>42536.727083333331</c:v>
                      </c:pt>
                      <c:pt idx="3580">
                        <c:v>42536.727094907408</c:v>
                      </c:pt>
                      <c:pt idx="3581">
                        <c:v>42536.727106481485</c:v>
                      </c:pt>
                      <c:pt idx="3582">
                        <c:v>42536.727118055554</c:v>
                      </c:pt>
                      <c:pt idx="3583">
                        <c:v>42536.727129629631</c:v>
                      </c:pt>
                      <c:pt idx="3584">
                        <c:v>42536.727141203701</c:v>
                      </c:pt>
                      <c:pt idx="3585">
                        <c:v>42536.727152777778</c:v>
                      </c:pt>
                      <c:pt idx="3586">
                        <c:v>42536.727164351854</c:v>
                      </c:pt>
                      <c:pt idx="3587">
                        <c:v>42536.727175925924</c:v>
                      </c:pt>
                      <c:pt idx="3588">
                        <c:v>42536.727187500001</c:v>
                      </c:pt>
                      <c:pt idx="3589">
                        <c:v>42536.727199074077</c:v>
                      </c:pt>
                      <c:pt idx="3590">
                        <c:v>42536.727210648147</c:v>
                      </c:pt>
                      <c:pt idx="3591">
                        <c:v>42536.727222222224</c:v>
                      </c:pt>
                      <c:pt idx="3592">
                        <c:v>42536.727233796293</c:v>
                      </c:pt>
                      <c:pt idx="3593">
                        <c:v>42536.727256944447</c:v>
                      </c:pt>
                      <c:pt idx="3594">
                        <c:v>42536.727268518516</c:v>
                      </c:pt>
                      <c:pt idx="3595">
                        <c:v>42536.727280092593</c:v>
                      </c:pt>
                      <c:pt idx="3596">
                        <c:v>42536.72729166667</c:v>
                      </c:pt>
                      <c:pt idx="3597">
                        <c:v>42536.727303240739</c:v>
                      </c:pt>
                      <c:pt idx="3598">
                        <c:v>42536.727314814816</c:v>
                      </c:pt>
                      <c:pt idx="3599">
                        <c:v>42536.727326388886</c:v>
                      </c:pt>
                      <c:pt idx="3600">
                        <c:v>42536.727337962962</c:v>
                      </c:pt>
                      <c:pt idx="3601">
                        <c:v>42536.727349537039</c:v>
                      </c:pt>
                      <c:pt idx="3602">
                        <c:v>42536.727361111109</c:v>
                      </c:pt>
                      <c:pt idx="3603">
                        <c:v>42536.727372685185</c:v>
                      </c:pt>
                      <c:pt idx="3604">
                        <c:v>42536.727384259262</c:v>
                      </c:pt>
                      <c:pt idx="3605">
                        <c:v>42536.727395833332</c:v>
                      </c:pt>
                      <c:pt idx="3606">
                        <c:v>42536.727407407408</c:v>
                      </c:pt>
                      <c:pt idx="3607">
                        <c:v>42536.727418981478</c:v>
                      </c:pt>
                      <c:pt idx="3608">
                        <c:v>42536.727430555555</c:v>
                      </c:pt>
                      <c:pt idx="3609">
                        <c:v>42536.727442129632</c:v>
                      </c:pt>
                      <c:pt idx="3610">
                        <c:v>42536.727453703701</c:v>
                      </c:pt>
                      <c:pt idx="3611">
                        <c:v>42536.727476851855</c:v>
                      </c:pt>
                      <c:pt idx="3612">
                        <c:v>42536.727488425924</c:v>
                      </c:pt>
                      <c:pt idx="3613">
                        <c:v>42536.727500000001</c:v>
                      </c:pt>
                      <c:pt idx="3614">
                        <c:v>42536.727523148147</c:v>
                      </c:pt>
                      <c:pt idx="3615">
                        <c:v>42536.727534722224</c:v>
                      </c:pt>
                      <c:pt idx="3616">
                        <c:v>42536.727546296293</c:v>
                      </c:pt>
                      <c:pt idx="3617">
                        <c:v>42536.72755787037</c:v>
                      </c:pt>
                      <c:pt idx="3618">
                        <c:v>42536.727569444447</c:v>
                      </c:pt>
                      <c:pt idx="3619">
                        <c:v>42536.727581018517</c:v>
                      </c:pt>
                      <c:pt idx="3620">
                        <c:v>42536.727592592593</c:v>
                      </c:pt>
                      <c:pt idx="3621">
                        <c:v>42536.72760416667</c:v>
                      </c:pt>
                      <c:pt idx="3622">
                        <c:v>42536.72761574074</c:v>
                      </c:pt>
                      <c:pt idx="3623">
                        <c:v>42536.727627314816</c:v>
                      </c:pt>
                      <c:pt idx="3624">
                        <c:v>42536.727638888886</c:v>
                      </c:pt>
                      <c:pt idx="3625">
                        <c:v>42536.727650462963</c:v>
                      </c:pt>
                      <c:pt idx="3626">
                        <c:v>42536.727662037039</c:v>
                      </c:pt>
                      <c:pt idx="3627">
                        <c:v>42536.727673611109</c:v>
                      </c:pt>
                      <c:pt idx="3628">
                        <c:v>42536.727685185186</c:v>
                      </c:pt>
                      <c:pt idx="3629">
                        <c:v>42536.727696759262</c:v>
                      </c:pt>
                      <c:pt idx="3630">
                        <c:v>42536.727708333332</c:v>
                      </c:pt>
                      <c:pt idx="3631">
                        <c:v>42536.727719907409</c:v>
                      </c:pt>
                      <c:pt idx="3632">
                        <c:v>42536.727731481478</c:v>
                      </c:pt>
                      <c:pt idx="3633">
                        <c:v>42536.727743055555</c:v>
                      </c:pt>
                      <c:pt idx="3634">
                        <c:v>42536.727754629632</c:v>
                      </c:pt>
                      <c:pt idx="3635">
                        <c:v>42536.727766203701</c:v>
                      </c:pt>
                      <c:pt idx="3636">
                        <c:v>42536.727777777778</c:v>
                      </c:pt>
                      <c:pt idx="3637">
                        <c:v>42536.727789351855</c:v>
                      </c:pt>
                      <c:pt idx="3638">
                        <c:v>42536.727812500001</c:v>
                      </c:pt>
                      <c:pt idx="3639">
                        <c:v>42536.727824074071</c:v>
                      </c:pt>
                      <c:pt idx="3640">
                        <c:v>42536.727835648147</c:v>
                      </c:pt>
                      <c:pt idx="3641">
                        <c:v>42536.727847222224</c:v>
                      </c:pt>
                      <c:pt idx="3642">
                        <c:v>42536.727858796294</c:v>
                      </c:pt>
                      <c:pt idx="3643">
                        <c:v>42536.727870370371</c:v>
                      </c:pt>
                      <c:pt idx="3644">
                        <c:v>42536.727881944447</c:v>
                      </c:pt>
                      <c:pt idx="3645">
                        <c:v>42536.727893518517</c:v>
                      </c:pt>
                      <c:pt idx="3646">
                        <c:v>42536.727905092594</c:v>
                      </c:pt>
                      <c:pt idx="3647">
                        <c:v>42536.727916666663</c:v>
                      </c:pt>
                      <c:pt idx="3648">
                        <c:v>42536.72792824074</c:v>
                      </c:pt>
                      <c:pt idx="3649">
                        <c:v>42536.727939814817</c:v>
                      </c:pt>
                      <c:pt idx="3650">
                        <c:v>42536.727951388886</c:v>
                      </c:pt>
                      <c:pt idx="3651">
                        <c:v>42536.727962962963</c:v>
                      </c:pt>
                      <c:pt idx="3652">
                        <c:v>42536.72797453704</c:v>
                      </c:pt>
                      <c:pt idx="3653">
                        <c:v>42536.727986111109</c:v>
                      </c:pt>
                      <c:pt idx="3654">
                        <c:v>42536.727997685186</c:v>
                      </c:pt>
                      <c:pt idx="3655">
                        <c:v>42536.728009259263</c:v>
                      </c:pt>
                      <c:pt idx="3656">
                        <c:v>42536.728020833332</c:v>
                      </c:pt>
                      <c:pt idx="3657">
                        <c:v>42536.728032407409</c:v>
                      </c:pt>
                      <c:pt idx="3658">
                        <c:v>42536.728043981479</c:v>
                      </c:pt>
                      <c:pt idx="3659">
                        <c:v>42536.728067129632</c:v>
                      </c:pt>
                      <c:pt idx="3660">
                        <c:v>42536.728078703702</c:v>
                      </c:pt>
                      <c:pt idx="3661">
                        <c:v>42536.728090277778</c:v>
                      </c:pt>
                      <c:pt idx="3662">
                        <c:v>42536.728101851855</c:v>
                      </c:pt>
                      <c:pt idx="3663">
                        <c:v>42536.728113425925</c:v>
                      </c:pt>
                      <c:pt idx="3664">
                        <c:v>42536.728125000001</c:v>
                      </c:pt>
                      <c:pt idx="3665">
                        <c:v>42536.728136574071</c:v>
                      </c:pt>
                      <c:pt idx="3666">
                        <c:v>42536.728148148148</c:v>
                      </c:pt>
                      <c:pt idx="3667">
                        <c:v>42536.728159722225</c:v>
                      </c:pt>
                      <c:pt idx="3668">
                        <c:v>42536.728171296294</c:v>
                      </c:pt>
                      <c:pt idx="3669">
                        <c:v>42536.728182870371</c:v>
                      </c:pt>
                      <c:pt idx="3670">
                        <c:v>42536.728194444448</c:v>
                      </c:pt>
                      <c:pt idx="3671">
                        <c:v>42536.728206018517</c:v>
                      </c:pt>
                      <c:pt idx="3672">
                        <c:v>42536.728217592594</c:v>
                      </c:pt>
                      <c:pt idx="3673">
                        <c:v>42536.728229166663</c:v>
                      </c:pt>
                      <c:pt idx="3674">
                        <c:v>42536.72824074074</c:v>
                      </c:pt>
                      <c:pt idx="3675">
                        <c:v>42536.728252314817</c:v>
                      </c:pt>
                      <c:pt idx="3676">
                        <c:v>42536.728263888886</c:v>
                      </c:pt>
                      <c:pt idx="3677">
                        <c:v>42536.72828703704</c:v>
                      </c:pt>
                      <c:pt idx="3678">
                        <c:v>42536.728298611109</c:v>
                      </c:pt>
                      <c:pt idx="3679">
                        <c:v>42536.728310185186</c:v>
                      </c:pt>
                      <c:pt idx="3680">
                        <c:v>42536.728321759256</c:v>
                      </c:pt>
                      <c:pt idx="3681">
                        <c:v>42536.728333333333</c:v>
                      </c:pt>
                      <c:pt idx="3682">
                        <c:v>42536.728344907409</c:v>
                      </c:pt>
                      <c:pt idx="3683">
                        <c:v>42536.728356481479</c:v>
                      </c:pt>
                      <c:pt idx="3684">
                        <c:v>42536.728368055556</c:v>
                      </c:pt>
                      <c:pt idx="3685">
                        <c:v>42536.728379629632</c:v>
                      </c:pt>
                      <c:pt idx="3686">
                        <c:v>42536.728391203702</c:v>
                      </c:pt>
                      <c:pt idx="3687">
                        <c:v>42536.728402777779</c:v>
                      </c:pt>
                      <c:pt idx="3688">
                        <c:v>42536.728414351855</c:v>
                      </c:pt>
                      <c:pt idx="3689">
                        <c:v>42536.728425925925</c:v>
                      </c:pt>
                      <c:pt idx="3690">
                        <c:v>42536.728437500002</c:v>
                      </c:pt>
                      <c:pt idx="3691">
                        <c:v>42536.728449074071</c:v>
                      </c:pt>
                      <c:pt idx="3692">
                        <c:v>42536.728472222225</c:v>
                      </c:pt>
                      <c:pt idx="3693">
                        <c:v>42536.728483796294</c:v>
                      </c:pt>
                      <c:pt idx="3694">
                        <c:v>42536.728495370371</c:v>
                      </c:pt>
                      <c:pt idx="3695">
                        <c:v>42536.728506944448</c:v>
                      </c:pt>
                      <c:pt idx="3696">
                        <c:v>42536.728518518517</c:v>
                      </c:pt>
                      <c:pt idx="3697">
                        <c:v>42536.728530092594</c:v>
                      </c:pt>
                      <c:pt idx="3698">
                        <c:v>42536.728541666664</c:v>
                      </c:pt>
                      <c:pt idx="3699">
                        <c:v>42536.72855324074</c:v>
                      </c:pt>
                      <c:pt idx="3700">
                        <c:v>42536.728564814817</c:v>
                      </c:pt>
                      <c:pt idx="3701">
                        <c:v>42536.728576388887</c:v>
                      </c:pt>
                      <c:pt idx="3702">
                        <c:v>42536.728587962964</c:v>
                      </c:pt>
                      <c:pt idx="3703">
                        <c:v>42536.72859953704</c:v>
                      </c:pt>
                      <c:pt idx="3704">
                        <c:v>42536.72861111111</c:v>
                      </c:pt>
                      <c:pt idx="3705">
                        <c:v>42536.728622685187</c:v>
                      </c:pt>
                      <c:pt idx="3706">
                        <c:v>42536.728634259256</c:v>
                      </c:pt>
                      <c:pt idx="3707">
                        <c:v>42536.728645833333</c:v>
                      </c:pt>
                      <c:pt idx="3708">
                        <c:v>42536.72865740741</c:v>
                      </c:pt>
                      <c:pt idx="3709">
                        <c:v>42536.728668981479</c:v>
                      </c:pt>
                      <c:pt idx="3710">
                        <c:v>42536.728680555556</c:v>
                      </c:pt>
                      <c:pt idx="3711">
                        <c:v>42536.728692129633</c:v>
                      </c:pt>
                      <c:pt idx="3712">
                        <c:v>42536.728703703702</c:v>
                      </c:pt>
                      <c:pt idx="3713">
                        <c:v>42536.728715277779</c:v>
                      </c:pt>
                      <c:pt idx="3714">
                        <c:v>42536.728726851848</c:v>
                      </c:pt>
                      <c:pt idx="3715">
                        <c:v>42536.728738425925</c:v>
                      </c:pt>
                      <c:pt idx="3716">
                        <c:v>42536.728750000002</c:v>
                      </c:pt>
                      <c:pt idx="3717">
                        <c:v>42536.728761574072</c:v>
                      </c:pt>
                      <c:pt idx="3718">
                        <c:v>42536.728773148148</c:v>
                      </c:pt>
                      <c:pt idx="3719">
                        <c:v>42536.728784722225</c:v>
                      </c:pt>
                      <c:pt idx="3720">
                        <c:v>42536.728796296295</c:v>
                      </c:pt>
                      <c:pt idx="3721">
                        <c:v>42536.728807870371</c:v>
                      </c:pt>
                      <c:pt idx="3722">
                        <c:v>42536.728819444441</c:v>
                      </c:pt>
                      <c:pt idx="3723">
                        <c:v>42536.728831018518</c:v>
                      </c:pt>
                      <c:pt idx="3724">
                        <c:v>42536.728842592594</c:v>
                      </c:pt>
                      <c:pt idx="3725">
                        <c:v>42536.728854166664</c:v>
                      </c:pt>
                      <c:pt idx="3726">
                        <c:v>42536.728865740741</c:v>
                      </c:pt>
                      <c:pt idx="3727">
                        <c:v>42536.728877314818</c:v>
                      </c:pt>
                      <c:pt idx="3728">
                        <c:v>42536.728888888887</c:v>
                      </c:pt>
                      <c:pt idx="3729">
                        <c:v>42536.728900462964</c:v>
                      </c:pt>
                      <c:pt idx="3730">
                        <c:v>42536.728912037041</c:v>
                      </c:pt>
                      <c:pt idx="3731">
                        <c:v>42536.72892361111</c:v>
                      </c:pt>
                      <c:pt idx="3732">
                        <c:v>42536.728935185187</c:v>
                      </c:pt>
                      <c:pt idx="3733">
                        <c:v>42536.728946759256</c:v>
                      </c:pt>
                      <c:pt idx="3734">
                        <c:v>42536.728958333333</c:v>
                      </c:pt>
                      <c:pt idx="3735">
                        <c:v>42536.72896990741</c:v>
                      </c:pt>
                      <c:pt idx="3736">
                        <c:v>42536.728981481479</c:v>
                      </c:pt>
                      <c:pt idx="3737">
                        <c:v>42536.728993055556</c:v>
                      </c:pt>
                      <c:pt idx="3738">
                        <c:v>42536.729004629633</c:v>
                      </c:pt>
                      <c:pt idx="3739">
                        <c:v>42536.729016203702</c:v>
                      </c:pt>
                      <c:pt idx="3740">
                        <c:v>42536.729027777779</c:v>
                      </c:pt>
                      <c:pt idx="3741">
                        <c:v>42536.729039351849</c:v>
                      </c:pt>
                      <c:pt idx="3742">
                        <c:v>42536.729050925926</c:v>
                      </c:pt>
                      <c:pt idx="3743">
                        <c:v>42536.729062500002</c:v>
                      </c:pt>
                      <c:pt idx="3744">
                        <c:v>42536.729074074072</c:v>
                      </c:pt>
                      <c:pt idx="3745">
                        <c:v>42536.729085648149</c:v>
                      </c:pt>
                      <c:pt idx="3746">
                        <c:v>42536.729097222225</c:v>
                      </c:pt>
                      <c:pt idx="3747">
                        <c:v>42536.729108796295</c:v>
                      </c:pt>
                      <c:pt idx="3748">
                        <c:v>42536.729120370372</c:v>
                      </c:pt>
                      <c:pt idx="3749">
                        <c:v>42536.729131944441</c:v>
                      </c:pt>
                      <c:pt idx="3750">
                        <c:v>42536.729143518518</c:v>
                      </c:pt>
                      <c:pt idx="3751">
                        <c:v>42536.729155092595</c:v>
                      </c:pt>
                      <c:pt idx="3752">
                        <c:v>42536.729166666664</c:v>
                      </c:pt>
                      <c:pt idx="3753">
                        <c:v>42536.729178240741</c:v>
                      </c:pt>
                      <c:pt idx="3754">
                        <c:v>42536.729189814818</c:v>
                      </c:pt>
                      <c:pt idx="3755">
                        <c:v>42536.729201388887</c:v>
                      </c:pt>
                      <c:pt idx="3756">
                        <c:v>42536.729212962964</c:v>
                      </c:pt>
                      <c:pt idx="3757">
                        <c:v>42536.729224537034</c:v>
                      </c:pt>
                      <c:pt idx="3758">
                        <c:v>42536.72923611111</c:v>
                      </c:pt>
                      <c:pt idx="3759">
                        <c:v>42536.729247685187</c:v>
                      </c:pt>
                      <c:pt idx="3760">
                        <c:v>42536.729270833333</c:v>
                      </c:pt>
                      <c:pt idx="3761">
                        <c:v>42536.72928240741</c:v>
                      </c:pt>
                      <c:pt idx="3762">
                        <c:v>42536.72929398148</c:v>
                      </c:pt>
                      <c:pt idx="3763">
                        <c:v>42536.729305555556</c:v>
                      </c:pt>
                      <c:pt idx="3764">
                        <c:v>42536.729317129626</c:v>
                      </c:pt>
                      <c:pt idx="3765">
                        <c:v>42536.729328703703</c:v>
                      </c:pt>
                      <c:pt idx="3766">
                        <c:v>42536.72934027778</c:v>
                      </c:pt>
                      <c:pt idx="3767">
                        <c:v>42536.729351851849</c:v>
                      </c:pt>
                      <c:pt idx="3768">
                        <c:v>42536.729363425926</c:v>
                      </c:pt>
                      <c:pt idx="3769">
                        <c:v>42536.729375000003</c:v>
                      </c:pt>
                      <c:pt idx="3770">
                        <c:v>42536.729386574072</c:v>
                      </c:pt>
                      <c:pt idx="3771">
                        <c:v>42536.729398148149</c:v>
                      </c:pt>
                      <c:pt idx="3772">
                        <c:v>42536.729409722226</c:v>
                      </c:pt>
                      <c:pt idx="3773">
                        <c:v>42536.729421296295</c:v>
                      </c:pt>
                      <c:pt idx="3774">
                        <c:v>42536.729432870372</c:v>
                      </c:pt>
                      <c:pt idx="3775">
                        <c:v>42536.729444444441</c:v>
                      </c:pt>
                      <c:pt idx="3776">
                        <c:v>42536.729456018518</c:v>
                      </c:pt>
                      <c:pt idx="3777">
                        <c:v>42536.729467592595</c:v>
                      </c:pt>
                      <c:pt idx="3778">
                        <c:v>42536.729479166665</c:v>
                      </c:pt>
                      <c:pt idx="3779">
                        <c:v>42536.729490740741</c:v>
                      </c:pt>
                      <c:pt idx="3780">
                        <c:v>42536.729502314818</c:v>
                      </c:pt>
                      <c:pt idx="3781">
                        <c:v>42536.729513888888</c:v>
                      </c:pt>
                      <c:pt idx="3782">
                        <c:v>42536.729525462964</c:v>
                      </c:pt>
                      <c:pt idx="3783">
                        <c:v>42536.729537037034</c:v>
                      </c:pt>
                      <c:pt idx="3784">
                        <c:v>42536.729548611111</c:v>
                      </c:pt>
                      <c:pt idx="3785">
                        <c:v>42536.729560185187</c:v>
                      </c:pt>
                      <c:pt idx="3786">
                        <c:v>42536.729571759257</c:v>
                      </c:pt>
                      <c:pt idx="3787">
                        <c:v>42536.729583333334</c:v>
                      </c:pt>
                      <c:pt idx="3788">
                        <c:v>42536.729594907411</c:v>
                      </c:pt>
                      <c:pt idx="3789">
                        <c:v>42536.72960648148</c:v>
                      </c:pt>
                      <c:pt idx="3790">
                        <c:v>42536.729618055557</c:v>
                      </c:pt>
                      <c:pt idx="3791">
                        <c:v>42536.729629629626</c:v>
                      </c:pt>
                      <c:pt idx="3792">
                        <c:v>42536.729641203703</c:v>
                      </c:pt>
                      <c:pt idx="3793">
                        <c:v>42536.72965277778</c:v>
                      </c:pt>
                      <c:pt idx="3794">
                        <c:v>42536.729664351849</c:v>
                      </c:pt>
                      <c:pt idx="3795">
                        <c:v>42536.729675925926</c:v>
                      </c:pt>
                      <c:pt idx="3796">
                        <c:v>42536.729687500003</c:v>
                      </c:pt>
                      <c:pt idx="3797">
                        <c:v>42536.729699074072</c:v>
                      </c:pt>
                      <c:pt idx="3798">
                        <c:v>42536.729710648149</c:v>
                      </c:pt>
                      <c:pt idx="3799">
                        <c:v>42536.729722222219</c:v>
                      </c:pt>
                      <c:pt idx="3800">
                        <c:v>42536.729733796295</c:v>
                      </c:pt>
                      <c:pt idx="3801">
                        <c:v>42536.729745370372</c:v>
                      </c:pt>
                      <c:pt idx="3802">
                        <c:v>42536.729756944442</c:v>
                      </c:pt>
                      <c:pt idx="3803">
                        <c:v>42536.729768518519</c:v>
                      </c:pt>
                      <c:pt idx="3804">
                        <c:v>42536.729780092595</c:v>
                      </c:pt>
                      <c:pt idx="3805">
                        <c:v>42536.729791666665</c:v>
                      </c:pt>
                      <c:pt idx="3806">
                        <c:v>42536.729803240742</c:v>
                      </c:pt>
                      <c:pt idx="3807">
                        <c:v>42536.729826388888</c:v>
                      </c:pt>
                      <c:pt idx="3808">
                        <c:v>42536.729849537034</c:v>
                      </c:pt>
                      <c:pt idx="3809">
                        <c:v>42536.729861111111</c:v>
                      </c:pt>
                      <c:pt idx="3810">
                        <c:v>42536.729872685188</c:v>
                      </c:pt>
                      <c:pt idx="3811">
                        <c:v>42536.729884259257</c:v>
                      </c:pt>
                      <c:pt idx="3812">
                        <c:v>42536.729895833334</c:v>
                      </c:pt>
                      <c:pt idx="3813">
                        <c:v>42536.729907407411</c:v>
                      </c:pt>
                      <c:pt idx="3814">
                        <c:v>42536.72991898148</c:v>
                      </c:pt>
                      <c:pt idx="3815">
                        <c:v>42536.729930555557</c:v>
                      </c:pt>
                      <c:pt idx="3816">
                        <c:v>42536.729953703703</c:v>
                      </c:pt>
                      <c:pt idx="3817">
                        <c:v>42536.72996527778</c:v>
                      </c:pt>
                      <c:pt idx="3818">
                        <c:v>42536.72997685185</c:v>
                      </c:pt>
                      <c:pt idx="3819">
                        <c:v>42536.729988425926</c:v>
                      </c:pt>
                      <c:pt idx="3820">
                        <c:v>42536.730011574073</c:v>
                      </c:pt>
                      <c:pt idx="3821">
                        <c:v>42536.730023148149</c:v>
                      </c:pt>
                      <c:pt idx="3822">
                        <c:v>42536.730034722219</c:v>
                      </c:pt>
                      <c:pt idx="3823">
                        <c:v>42536.730046296296</c:v>
                      </c:pt>
                      <c:pt idx="3824">
                        <c:v>42536.730057870373</c:v>
                      </c:pt>
                      <c:pt idx="3825">
                        <c:v>42536.730069444442</c:v>
                      </c:pt>
                      <c:pt idx="3826">
                        <c:v>42536.730081018519</c:v>
                      </c:pt>
                      <c:pt idx="3827">
                        <c:v>42536.730092592596</c:v>
                      </c:pt>
                      <c:pt idx="3828">
                        <c:v>42536.730104166665</c:v>
                      </c:pt>
                      <c:pt idx="3829">
                        <c:v>42536.730115740742</c:v>
                      </c:pt>
                      <c:pt idx="3830">
                        <c:v>42536.730127314811</c:v>
                      </c:pt>
                      <c:pt idx="3831">
                        <c:v>42536.730138888888</c:v>
                      </c:pt>
                      <c:pt idx="3832">
                        <c:v>42536.730150462965</c:v>
                      </c:pt>
                      <c:pt idx="3833">
                        <c:v>42536.730162037034</c:v>
                      </c:pt>
                      <c:pt idx="3834">
                        <c:v>42536.730173611111</c:v>
                      </c:pt>
                      <c:pt idx="3835">
                        <c:v>42536.730185185188</c:v>
                      </c:pt>
                      <c:pt idx="3836">
                        <c:v>42536.730196759258</c:v>
                      </c:pt>
                      <c:pt idx="3837">
                        <c:v>42536.730208333334</c:v>
                      </c:pt>
                      <c:pt idx="3838">
                        <c:v>42536.730219907404</c:v>
                      </c:pt>
                      <c:pt idx="3839">
                        <c:v>42536.730231481481</c:v>
                      </c:pt>
                      <c:pt idx="3840">
                        <c:v>42536.730243055557</c:v>
                      </c:pt>
                      <c:pt idx="3841">
                        <c:v>42536.730254629627</c:v>
                      </c:pt>
                      <c:pt idx="3842">
                        <c:v>42536.730266203704</c:v>
                      </c:pt>
                      <c:pt idx="3843">
                        <c:v>42536.73027777778</c:v>
                      </c:pt>
                      <c:pt idx="3844">
                        <c:v>42536.73028935185</c:v>
                      </c:pt>
                      <c:pt idx="3845">
                        <c:v>42536.730300925927</c:v>
                      </c:pt>
                      <c:pt idx="3846">
                        <c:v>42536.730312500003</c:v>
                      </c:pt>
                      <c:pt idx="3847">
                        <c:v>42536.730324074073</c:v>
                      </c:pt>
                      <c:pt idx="3848">
                        <c:v>42536.73033564815</c:v>
                      </c:pt>
                      <c:pt idx="3849">
                        <c:v>42536.730347222219</c:v>
                      </c:pt>
                      <c:pt idx="3850">
                        <c:v>42536.730358796296</c:v>
                      </c:pt>
                      <c:pt idx="3851">
                        <c:v>42536.730370370373</c:v>
                      </c:pt>
                      <c:pt idx="3852">
                        <c:v>42536.730381944442</c:v>
                      </c:pt>
                      <c:pt idx="3853">
                        <c:v>42536.730393518519</c:v>
                      </c:pt>
                      <c:pt idx="3854">
                        <c:v>42536.730405092596</c:v>
                      </c:pt>
                      <c:pt idx="3855">
                        <c:v>42536.730416666665</c:v>
                      </c:pt>
                      <c:pt idx="3856">
                        <c:v>42536.730428240742</c:v>
                      </c:pt>
                      <c:pt idx="3857">
                        <c:v>42536.730439814812</c:v>
                      </c:pt>
                      <c:pt idx="3858">
                        <c:v>42536.730451388888</c:v>
                      </c:pt>
                      <c:pt idx="3859">
                        <c:v>42536.730462962965</c:v>
                      </c:pt>
                      <c:pt idx="3860">
                        <c:v>42536.730474537035</c:v>
                      </c:pt>
                      <c:pt idx="3861">
                        <c:v>42536.730486111112</c:v>
                      </c:pt>
                      <c:pt idx="3862">
                        <c:v>42536.730497685188</c:v>
                      </c:pt>
                      <c:pt idx="3863">
                        <c:v>42536.730509259258</c:v>
                      </c:pt>
                      <c:pt idx="3864">
                        <c:v>42536.730532407404</c:v>
                      </c:pt>
                      <c:pt idx="3865">
                        <c:v>42536.730543981481</c:v>
                      </c:pt>
                      <c:pt idx="3866">
                        <c:v>42536.730555555558</c:v>
                      </c:pt>
                      <c:pt idx="3867">
                        <c:v>42536.730567129627</c:v>
                      </c:pt>
                      <c:pt idx="3868">
                        <c:v>42536.730578703704</c:v>
                      </c:pt>
                      <c:pt idx="3869">
                        <c:v>42536.730590277781</c:v>
                      </c:pt>
                      <c:pt idx="3870">
                        <c:v>42536.73060185185</c:v>
                      </c:pt>
                      <c:pt idx="3871">
                        <c:v>42536.730613425927</c:v>
                      </c:pt>
                      <c:pt idx="3872">
                        <c:v>42536.730624999997</c:v>
                      </c:pt>
                      <c:pt idx="3873">
                        <c:v>42536.73064814815</c:v>
                      </c:pt>
                      <c:pt idx="3874">
                        <c:v>42536.730671296296</c:v>
                      </c:pt>
                      <c:pt idx="3875">
                        <c:v>42536.730682870373</c:v>
                      </c:pt>
                      <c:pt idx="3876">
                        <c:v>42536.730706018519</c:v>
                      </c:pt>
                      <c:pt idx="3877">
                        <c:v>42536.730717592596</c:v>
                      </c:pt>
                      <c:pt idx="3878">
                        <c:v>42536.730729166666</c:v>
                      </c:pt>
                      <c:pt idx="3879">
                        <c:v>42536.730740740742</c:v>
                      </c:pt>
                      <c:pt idx="3880">
                        <c:v>42536.730752314812</c:v>
                      </c:pt>
                      <c:pt idx="3881">
                        <c:v>42536.730763888889</c:v>
                      </c:pt>
                      <c:pt idx="3882">
                        <c:v>42536.730775462966</c:v>
                      </c:pt>
                      <c:pt idx="3883">
                        <c:v>42536.730787037035</c:v>
                      </c:pt>
                      <c:pt idx="3884">
                        <c:v>42536.730798611112</c:v>
                      </c:pt>
                      <c:pt idx="3885">
                        <c:v>42536.730810185189</c:v>
                      </c:pt>
                      <c:pt idx="3886">
                        <c:v>42536.730821759258</c:v>
                      </c:pt>
                      <c:pt idx="3887">
                        <c:v>42536.730833333335</c:v>
                      </c:pt>
                      <c:pt idx="3888">
                        <c:v>42536.730844907404</c:v>
                      </c:pt>
                      <c:pt idx="3889">
                        <c:v>42536.730856481481</c:v>
                      </c:pt>
                      <c:pt idx="3890">
                        <c:v>42536.730868055558</c:v>
                      </c:pt>
                      <c:pt idx="3891">
                        <c:v>42536.730879629627</c:v>
                      </c:pt>
                      <c:pt idx="3892">
                        <c:v>42536.730891203704</c:v>
                      </c:pt>
                      <c:pt idx="3893">
                        <c:v>42536.730902777781</c:v>
                      </c:pt>
                      <c:pt idx="3894">
                        <c:v>42536.730914351851</c:v>
                      </c:pt>
                      <c:pt idx="3895">
                        <c:v>42536.730925925927</c:v>
                      </c:pt>
                      <c:pt idx="3896">
                        <c:v>42536.730937499997</c:v>
                      </c:pt>
                      <c:pt idx="3897">
                        <c:v>42536.730949074074</c:v>
                      </c:pt>
                      <c:pt idx="3898">
                        <c:v>42536.73096064815</c:v>
                      </c:pt>
                      <c:pt idx="3899">
                        <c:v>42536.73097222222</c:v>
                      </c:pt>
                      <c:pt idx="3900">
                        <c:v>42536.730983796297</c:v>
                      </c:pt>
                      <c:pt idx="3901">
                        <c:v>42536.730995370373</c:v>
                      </c:pt>
                      <c:pt idx="3902">
                        <c:v>42536.731006944443</c:v>
                      </c:pt>
                      <c:pt idx="3903">
                        <c:v>42536.73101851852</c:v>
                      </c:pt>
                      <c:pt idx="3904">
                        <c:v>42536.731030092589</c:v>
                      </c:pt>
                      <c:pt idx="3905">
                        <c:v>42536.731041666666</c:v>
                      </c:pt>
                      <c:pt idx="3906">
                        <c:v>42536.731053240743</c:v>
                      </c:pt>
                      <c:pt idx="3907">
                        <c:v>42536.731064814812</c:v>
                      </c:pt>
                      <c:pt idx="3908">
                        <c:v>42536.731076388889</c:v>
                      </c:pt>
                      <c:pt idx="3909">
                        <c:v>42536.731087962966</c:v>
                      </c:pt>
                      <c:pt idx="3910">
                        <c:v>42536.731099537035</c:v>
                      </c:pt>
                      <c:pt idx="3911">
                        <c:v>42536.731111111112</c:v>
                      </c:pt>
                      <c:pt idx="3912">
                        <c:v>42536.731134259258</c:v>
                      </c:pt>
                      <c:pt idx="3913">
                        <c:v>42536.731145833335</c:v>
                      </c:pt>
                      <c:pt idx="3914">
                        <c:v>42536.731157407405</c:v>
                      </c:pt>
                      <c:pt idx="3915">
                        <c:v>42536.731168981481</c:v>
                      </c:pt>
                      <c:pt idx="3916">
                        <c:v>42536.731180555558</c:v>
                      </c:pt>
                      <c:pt idx="3917">
                        <c:v>42536.731192129628</c:v>
                      </c:pt>
                      <c:pt idx="3918">
                        <c:v>42536.731203703705</c:v>
                      </c:pt>
                      <c:pt idx="3919">
                        <c:v>42536.731215277781</c:v>
                      </c:pt>
                      <c:pt idx="3920">
                        <c:v>42536.731226851851</c:v>
                      </c:pt>
                      <c:pt idx="3921">
                        <c:v>42536.731238425928</c:v>
                      </c:pt>
                      <c:pt idx="3922">
                        <c:v>42536.731249999997</c:v>
                      </c:pt>
                      <c:pt idx="3923">
                        <c:v>42536.731261574074</c:v>
                      </c:pt>
                      <c:pt idx="3924">
                        <c:v>42536.731273148151</c:v>
                      </c:pt>
                      <c:pt idx="3925">
                        <c:v>42536.73128472222</c:v>
                      </c:pt>
                      <c:pt idx="3926">
                        <c:v>42536.731296296297</c:v>
                      </c:pt>
                      <c:pt idx="3927">
                        <c:v>42536.731307870374</c:v>
                      </c:pt>
                      <c:pt idx="3928">
                        <c:v>42536.731319444443</c:v>
                      </c:pt>
                      <c:pt idx="3929">
                        <c:v>42536.73133101852</c:v>
                      </c:pt>
                      <c:pt idx="3930">
                        <c:v>42536.731342592589</c:v>
                      </c:pt>
                      <c:pt idx="3931">
                        <c:v>42536.731354166666</c:v>
                      </c:pt>
                      <c:pt idx="3932">
                        <c:v>42536.731365740743</c:v>
                      </c:pt>
                      <c:pt idx="3933">
                        <c:v>42536.731377314813</c:v>
                      </c:pt>
                      <c:pt idx="3934">
                        <c:v>42536.731388888889</c:v>
                      </c:pt>
                      <c:pt idx="3935">
                        <c:v>42536.731400462966</c:v>
                      </c:pt>
                      <c:pt idx="3936">
                        <c:v>42536.731412037036</c:v>
                      </c:pt>
                      <c:pt idx="3937">
                        <c:v>42536.731423611112</c:v>
                      </c:pt>
                      <c:pt idx="3938">
                        <c:v>42536.731435185182</c:v>
                      </c:pt>
                      <c:pt idx="3939">
                        <c:v>42536.731446759259</c:v>
                      </c:pt>
                      <c:pt idx="3940">
                        <c:v>42536.731458333335</c:v>
                      </c:pt>
                      <c:pt idx="3941">
                        <c:v>42536.731469907405</c:v>
                      </c:pt>
                      <c:pt idx="3942">
                        <c:v>42536.731481481482</c:v>
                      </c:pt>
                      <c:pt idx="3943">
                        <c:v>42536.731493055559</c:v>
                      </c:pt>
                      <c:pt idx="3944">
                        <c:v>42536.731504629628</c:v>
                      </c:pt>
                      <c:pt idx="3945">
                        <c:v>42536.731516203705</c:v>
                      </c:pt>
                      <c:pt idx="3946">
                        <c:v>42536.731527777774</c:v>
                      </c:pt>
                      <c:pt idx="3947">
                        <c:v>42536.731539351851</c:v>
                      </c:pt>
                      <c:pt idx="3948">
                        <c:v>42536.731550925928</c:v>
                      </c:pt>
                      <c:pt idx="3949">
                        <c:v>42536.731562499997</c:v>
                      </c:pt>
                      <c:pt idx="3950">
                        <c:v>42536.731574074074</c:v>
                      </c:pt>
                      <c:pt idx="3951">
                        <c:v>42536.731585648151</c:v>
                      </c:pt>
                      <c:pt idx="3952">
                        <c:v>42536.73159722222</c:v>
                      </c:pt>
                      <c:pt idx="3953">
                        <c:v>42536.731608796297</c:v>
                      </c:pt>
                      <c:pt idx="3954">
                        <c:v>42536.731620370374</c:v>
                      </c:pt>
                      <c:pt idx="3955">
                        <c:v>42536.731631944444</c:v>
                      </c:pt>
                      <c:pt idx="3956">
                        <c:v>42536.73164351852</c:v>
                      </c:pt>
                      <c:pt idx="3957">
                        <c:v>42536.73165509259</c:v>
                      </c:pt>
                      <c:pt idx="3958">
                        <c:v>42536.731666666667</c:v>
                      </c:pt>
                      <c:pt idx="3959">
                        <c:v>42536.731678240743</c:v>
                      </c:pt>
                      <c:pt idx="3960">
                        <c:v>42536.731689814813</c:v>
                      </c:pt>
                      <c:pt idx="3961">
                        <c:v>42536.73170138889</c:v>
                      </c:pt>
                      <c:pt idx="3962">
                        <c:v>42536.731712962966</c:v>
                      </c:pt>
                      <c:pt idx="3963">
                        <c:v>42536.731724537036</c:v>
                      </c:pt>
                      <c:pt idx="3964">
                        <c:v>42536.731736111113</c:v>
                      </c:pt>
                      <c:pt idx="3965">
                        <c:v>42536.731759259259</c:v>
                      </c:pt>
                      <c:pt idx="3966">
                        <c:v>42536.731770833336</c:v>
                      </c:pt>
                      <c:pt idx="3967">
                        <c:v>42536.731782407405</c:v>
                      </c:pt>
                      <c:pt idx="3968">
                        <c:v>42536.731793981482</c:v>
                      </c:pt>
                      <c:pt idx="3969">
                        <c:v>42536.731805555559</c:v>
                      </c:pt>
                      <c:pt idx="3970">
                        <c:v>42536.731817129628</c:v>
                      </c:pt>
                      <c:pt idx="3971">
                        <c:v>42536.731828703705</c:v>
                      </c:pt>
                      <c:pt idx="3972">
                        <c:v>42536.731840277775</c:v>
                      </c:pt>
                      <c:pt idx="3973">
                        <c:v>42536.731851851851</c:v>
                      </c:pt>
                      <c:pt idx="3974">
                        <c:v>42536.731863425928</c:v>
                      </c:pt>
                      <c:pt idx="3975">
                        <c:v>42536.731874999998</c:v>
                      </c:pt>
                      <c:pt idx="3976">
                        <c:v>42536.731898148151</c:v>
                      </c:pt>
                      <c:pt idx="3977">
                        <c:v>42536.731909722221</c:v>
                      </c:pt>
                      <c:pt idx="3978">
                        <c:v>42536.731932870367</c:v>
                      </c:pt>
                      <c:pt idx="3979">
                        <c:v>42536.731944444444</c:v>
                      </c:pt>
                      <c:pt idx="3980">
                        <c:v>42536.731956018521</c:v>
                      </c:pt>
                      <c:pt idx="3981">
                        <c:v>42536.73196759259</c:v>
                      </c:pt>
                      <c:pt idx="3982">
                        <c:v>42536.731979166667</c:v>
                      </c:pt>
                      <c:pt idx="3983">
                        <c:v>42536.731990740744</c:v>
                      </c:pt>
                      <c:pt idx="3984">
                        <c:v>42536.732002314813</c:v>
                      </c:pt>
                      <c:pt idx="3985">
                        <c:v>42536.73201388889</c:v>
                      </c:pt>
                      <c:pt idx="3986">
                        <c:v>42536.732025462959</c:v>
                      </c:pt>
                      <c:pt idx="3987">
                        <c:v>42536.732037037036</c:v>
                      </c:pt>
                      <c:pt idx="3988">
                        <c:v>42536.732048611113</c:v>
                      </c:pt>
                      <c:pt idx="3989">
                        <c:v>42536.732060185182</c:v>
                      </c:pt>
                      <c:pt idx="3990">
                        <c:v>42536.732071759259</c:v>
                      </c:pt>
                      <c:pt idx="3991">
                        <c:v>42536.732083333336</c:v>
                      </c:pt>
                      <c:pt idx="3992">
                        <c:v>42536.732094907406</c:v>
                      </c:pt>
                      <c:pt idx="3993">
                        <c:v>42536.732106481482</c:v>
                      </c:pt>
                      <c:pt idx="3994">
                        <c:v>42536.732129629629</c:v>
                      </c:pt>
                      <c:pt idx="3995">
                        <c:v>42536.732141203705</c:v>
                      </c:pt>
                      <c:pt idx="3996">
                        <c:v>42536.732152777775</c:v>
                      </c:pt>
                      <c:pt idx="3997">
                        <c:v>42536.732164351852</c:v>
                      </c:pt>
                      <c:pt idx="3998">
                        <c:v>42536.732175925928</c:v>
                      </c:pt>
                      <c:pt idx="3999">
                        <c:v>42536.732187499998</c:v>
                      </c:pt>
                      <c:pt idx="4000">
                        <c:v>42536.732199074075</c:v>
                      </c:pt>
                      <c:pt idx="4001">
                        <c:v>42536.732210648152</c:v>
                      </c:pt>
                      <c:pt idx="4002">
                        <c:v>42536.732233796298</c:v>
                      </c:pt>
                      <c:pt idx="4003">
                        <c:v>42536.732245370367</c:v>
                      </c:pt>
                      <c:pt idx="4004">
                        <c:v>42536.732256944444</c:v>
                      </c:pt>
                      <c:pt idx="4005">
                        <c:v>42536.732268518521</c:v>
                      </c:pt>
                      <c:pt idx="4006">
                        <c:v>42536.73228009259</c:v>
                      </c:pt>
                      <c:pt idx="4007">
                        <c:v>42536.732291666667</c:v>
                      </c:pt>
                      <c:pt idx="4008">
                        <c:v>42536.732303240744</c:v>
                      </c:pt>
                      <c:pt idx="4009">
                        <c:v>42536.732314814813</c:v>
                      </c:pt>
                      <c:pt idx="4010">
                        <c:v>42536.73232638889</c:v>
                      </c:pt>
                      <c:pt idx="4011">
                        <c:v>42536.73233796296</c:v>
                      </c:pt>
                      <c:pt idx="4012">
                        <c:v>42536.732349537036</c:v>
                      </c:pt>
                      <c:pt idx="4013">
                        <c:v>42536.732361111113</c:v>
                      </c:pt>
                      <c:pt idx="4014">
                        <c:v>42536.732372685183</c:v>
                      </c:pt>
                      <c:pt idx="4015">
                        <c:v>42536.73238425926</c:v>
                      </c:pt>
                      <c:pt idx="4016">
                        <c:v>42536.732407407406</c:v>
                      </c:pt>
                      <c:pt idx="4017">
                        <c:v>42536.732418981483</c:v>
                      </c:pt>
                      <c:pt idx="4018">
                        <c:v>42536.732430555552</c:v>
                      </c:pt>
                      <c:pt idx="4019">
                        <c:v>42536.732442129629</c:v>
                      </c:pt>
                      <c:pt idx="4020">
                        <c:v>42536.732453703706</c:v>
                      </c:pt>
                      <c:pt idx="4021">
                        <c:v>42536.732465277775</c:v>
                      </c:pt>
                      <c:pt idx="4022">
                        <c:v>42536.732476851852</c:v>
                      </c:pt>
                      <c:pt idx="4023">
                        <c:v>42536.732488425929</c:v>
                      </c:pt>
                      <c:pt idx="4024">
                        <c:v>42536.732499999998</c:v>
                      </c:pt>
                      <c:pt idx="4025">
                        <c:v>42536.732511574075</c:v>
                      </c:pt>
                      <c:pt idx="4026">
                        <c:v>42536.732523148145</c:v>
                      </c:pt>
                      <c:pt idx="4027">
                        <c:v>42536.732546296298</c:v>
                      </c:pt>
                      <c:pt idx="4028">
                        <c:v>42536.732557870368</c:v>
                      </c:pt>
                      <c:pt idx="4029">
                        <c:v>42536.732569444444</c:v>
                      </c:pt>
                      <c:pt idx="4030">
                        <c:v>42536.732581018521</c:v>
                      </c:pt>
                      <c:pt idx="4031">
                        <c:v>42536.732592592591</c:v>
                      </c:pt>
                      <c:pt idx="4032">
                        <c:v>42536.732604166667</c:v>
                      </c:pt>
                      <c:pt idx="4033">
                        <c:v>42536.732615740744</c:v>
                      </c:pt>
                      <c:pt idx="4034">
                        <c:v>42536.732638888891</c:v>
                      </c:pt>
                      <c:pt idx="4035">
                        <c:v>42536.73265046296</c:v>
                      </c:pt>
                      <c:pt idx="4036">
                        <c:v>42536.732662037037</c:v>
                      </c:pt>
                      <c:pt idx="4037">
                        <c:v>42536.732673611114</c:v>
                      </c:pt>
                      <c:pt idx="4038">
                        <c:v>42536.732685185183</c:v>
                      </c:pt>
                      <c:pt idx="4039">
                        <c:v>42536.73269675926</c:v>
                      </c:pt>
                      <c:pt idx="4040">
                        <c:v>42536.732708333337</c:v>
                      </c:pt>
                      <c:pt idx="4041">
                        <c:v>42536.732719907406</c:v>
                      </c:pt>
                      <c:pt idx="4042">
                        <c:v>42536.732731481483</c:v>
                      </c:pt>
                      <c:pt idx="4043">
                        <c:v>42536.732743055552</c:v>
                      </c:pt>
                      <c:pt idx="4044">
                        <c:v>42536.732754629629</c:v>
                      </c:pt>
                      <c:pt idx="4045">
                        <c:v>42536.732766203706</c:v>
                      </c:pt>
                      <c:pt idx="4046">
                        <c:v>42536.732777777775</c:v>
                      </c:pt>
                      <c:pt idx="4047">
                        <c:v>42536.732789351852</c:v>
                      </c:pt>
                      <c:pt idx="4048">
                        <c:v>42536.732800925929</c:v>
                      </c:pt>
                      <c:pt idx="4049">
                        <c:v>42536.732812499999</c:v>
                      </c:pt>
                      <c:pt idx="4050">
                        <c:v>42536.732824074075</c:v>
                      </c:pt>
                      <c:pt idx="4051">
                        <c:v>42536.732835648145</c:v>
                      </c:pt>
                      <c:pt idx="4052">
                        <c:v>42536.732847222222</c:v>
                      </c:pt>
                      <c:pt idx="4053">
                        <c:v>42536.732858796298</c:v>
                      </c:pt>
                      <c:pt idx="4054">
                        <c:v>42536.732870370368</c:v>
                      </c:pt>
                      <c:pt idx="4055">
                        <c:v>42536.732881944445</c:v>
                      </c:pt>
                      <c:pt idx="4056">
                        <c:v>42536.732893518521</c:v>
                      </c:pt>
                      <c:pt idx="4057">
                        <c:v>42536.732916666668</c:v>
                      </c:pt>
                      <c:pt idx="4058">
                        <c:v>42536.732928240737</c:v>
                      </c:pt>
                      <c:pt idx="4059">
                        <c:v>42536.732939814814</c:v>
                      </c:pt>
                      <c:pt idx="4060">
                        <c:v>42536.732951388891</c:v>
                      </c:pt>
                      <c:pt idx="4061">
                        <c:v>42536.73296296296</c:v>
                      </c:pt>
                      <c:pt idx="4062">
                        <c:v>42536.732974537037</c:v>
                      </c:pt>
                      <c:pt idx="4063">
                        <c:v>42536.732986111114</c:v>
                      </c:pt>
                      <c:pt idx="4064">
                        <c:v>42536.732997685183</c:v>
                      </c:pt>
                      <c:pt idx="4065">
                        <c:v>42536.73300925926</c:v>
                      </c:pt>
                      <c:pt idx="4066">
                        <c:v>42536.733020833337</c:v>
                      </c:pt>
                      <c:pt idx="4067">
                        <c:v>42536.733032407406</c:v>
                      </c:pt>
                      <c:pt idx="4068">
                        <c:v>42536.733043981483</c:v>
                      </c:pt>
                      <c:pt idx="4069">
                        <c:v>42536.733055555553</c:v>
                      </c:pt>
                      <c:pt idx="4070">
                        <c:v>42536.733067129629</c:v>
                      </c:pt>
                      <c:pt idx="4071">
                        <c:v>42536.733078703706</c:v>
                      </c:pt>
                      <c:pt idx="4072">
                        <c:v>42536.733090277776</c:v>
                      </c:pt>
                      <c:pt idx="4073">
                        <c:v>42536.733101851853</c:v>
                      </c:pt>
                      <c:pt idx="4074">
                        <c:v>42536.733113425929</c:v>
                      </c:pt>
                      <c:pt idx="4075">
                        <c:v>42536.733124999999</c:v>
                      </c:pt>
                      <c:pt idx="4076">
                        <c:v>42536.733136574076</c:v>
                      </c:pt>
                      <c:pt idx="4077">
                        <c:v>42536.733148148145</c:v>
                      </c:pt>
                      <c:pt idx="4078">
                        <c:v>42536.733159722222</c:v>
                      </c:pt>
                      <c:pt idx="4079">
                        <c:v>42536.733171296299</c:v>
                      </c:pt>
                      <c:pt idx="4080">
                        <c:v>42536.733182870368</c:v>
                      </c:pt>
                      <c:pt idx="4081">
                        <c:v>42536.733194444445</c:v>
                      </c:pt>
                      <c:pt idx="4082">
                        <c:v>42536.733206018522</c:v>
                      </c:pt>
                      <c:pt idx="4083">
                        <c:v>42536.733217592591</c:v>
                      </c:pt>
                      <c:pt idx="4084">
                        <c:v>42536.733229166668</c:v>
                      </c:pt>
                      <c:pt idx="4085">
                        <c:v>42536.733240740738</c:v>
                      </c:pt>
                      <c:pt idx="4086">
                        <c:v>42536.733252314814</c:v>
                      </c:pt>
                      <c:pt idx="4087">
                        <c:v>42536.733263888891</c:v>
                      </c:pt>
                      <c:pt idx="4088">
                        <c:v>42536.733275462961</c:v>
                      </c:pt>
                      <c:pt idx="4089">
                        <c:v>42536.733287037037</c:v>
                      </c:pt>
                      <c:pt idx="4090">
                        <c:v>42536.733298611114</c:v>
                      </c:pt>
                      <c:pt idx="4091">
                        <c:v>42536.733310185184</c:v>
                      </c:pt>
                      <c:pt idx="4092">
                        <c:v>42536.73332175926</c:v>
                      </c:pt>
                      <c:pt idx="4093">
                        <c:v>42536.73333333333</c:v>
                      </c:pt>
                      <c:pt idx="4094">
                        <c:v>42536.733344907407</c:v>
                      </c:pt>
                      <c:pt idx="4095">
                        <c:v>42536.733356481483</c:v>
                      </c:pt>
                      <c:pt idx="4096">
                        <c:v>42536.733368055553</c:v>
                      </c:pt>
                      <c:pt idx="4097">
                        <c:v>42536.73337962963</c:v>
                      </c:pt>
                      <c:pt idx="4098">
                        <c:v>42536.733391203707</c:v>
                      </c:pt>
                      <c:pt idx="4099">
                        <c:v>42536.733402777776</c:v>
                      </c:pt>
                      <c:pt idx="4100">
                        <c:v>42536.733425925922</c:v>
                      </c:pt>
                      <c:pt idx="4101">
                        <c:v>42536.733437499999</c:v>
                      </c:pt>
                      <c:pt idx="4102">
                        <c:v>42536.733449074076</c:v>
                      </c:pt>
                      <c:pt idx="4103">
                        <c:v>42536.733460648145</c:v>
                      </c:pt>
                      <c:pt idx="4104">
                        <c:v>42536.733472222222</c:v>
                      </c:pt>
                      <c:pt idx="4105">
                        <c:v>42536.733483796299</c:v>
                      </c:pt>
                      <c:pt idx="4106">
                        <c:v>42536.733495370368</c:v>
                      </c:pt>
                      <c:pt idx="4107">
                        <c:v>42536.733506944445</c:v>
                      </c:pt>
                      <c:pt idx="4108">
                        <c:v>42536.733518518522</c:v>
                      </c:pt>
                      <c:pt idx="4109">
                        <c:v>42536.733530092592</c:v>
                      </c:pt>
                      <c:pt idx="4110">
                        <c:v>42536.733541666668</c:v>
                      </c:pt>
                      <c:pt idx="4111">
                        <c:v>42536.733553240738</c:v>
                      </c:pt>
                      <c:pt idx="4112">
                        <c:v>42536.733564814815</c:v>
                      </c:pt>
                      <c:pt idx="4113">
                        <c:v>42536.733576388891</c:v>
                      </c:pt>
                      <c:pt idx="4114">
                        <c:v>42536.733599537038</c:v>
                      </c:pt>
                      <c:pt idx="4115">
                        <c:v>42536.733611111114</c:v>
                      </c:pt>
                      <c:pt idx="4116">
                        <c:v>42536.733622685184</c:v>
                      </c:pt>
                      <c:pt idx="4117">
                        <c:v>42536.733634259261</c:v>
                      </c:pt>
                      <c:pt idx="4118">
                        <c:v>42536.73364583333</c:v>
                      </c:pt>
                      <c:pt idx="4119">
                        <c:v>42536.733657407407</c:v>
                      </c:pt>
                      <c:pt idx="4120">
                        <c:v>42536.733668981484</c:v>
                      </c:pt>
                      <c:pt idx="4121">
                        <c:v>42536.733680555553</c:v>
                      </c:pt>
                      <c:pt idx="4122">
                        <c:v>42536.73369212963</c:v>
                      </c:pt>
                      <c:pt idx="4123">
                        <c:v>42536.733703703707</c:v>
                      </c:pt>
                      <c:pt idx="4124">
                        <c:v>42536.733715277776</c:v>
                      </c:pt>
                      <c:pt idx="4125">
                        <c:v>42536.733726851853</c:v>
                      </c:pt>
                      <c:pt idx="4126">
                        <c:v>42536.733738425923</c:v>
                      </c:pt>
                      <c:pt idx="4127">
                        <c:v>42536.733749999999</c:v>
                      </c:pt>
                      <c:pt idx="4128">
                        <c:v>42536.733761574076</c:v>
                      </c:pt>
                      <c:pt idx="4129">
                        <c:v>42536.733773148146</c:v>
                      </c:pt>
                      <c:pt idx="4130">
                        <c:v>42536.733784722222</c:v>
                      </c:pt>
                      <c:pt idx="4131">
                        <c:v>42536.733796296299</c:v>
                      </c:pt>
                      <c:pt idx="4132">
                        <c:v>42536.733807870369</c:v>
                      </c:pt>
                      <c:pt idx="4133">
                        <c:v>42536.733819444446</c:v>
                      </c:pt>
                      <c:pt idx="4134">
                        <c:v>42536.733831018515</c:v>
                      </c:pt>
                      <c:pt idx="4135">
                        <c:v>42536.733842592592</c:v>
                      </c:pt>
                      <c:pt idx="4136">
                        <c:v>42536.733854166669</c:v>
                      </c:pt>
                      <c:pt idx="4137">
                        <c:v>42536.733865740738</c:v>
                      </c:pt>
                      <c:pt idx="4138">
                        <c:v>42536.733877314815</c:v>
                      </c:pt>
                      <c:pt idx="4139">
                        <c:v>42536.733888888892</c:v>
                      </c:pt>
                      <c:pt idx="4140">
                        <c:v>42536.733900462961</c:v>
                      </c:pt>
                      <c:pt idx="4141">
                        <c:v>42536.733912037038</c:v>
                      </c:pt>
                      <c:pt idx="4142">
                        <c:v>42536.733923611115</c:v>
                      </c:pt>
                      <c:pt idx="4143">
                        <c:v>42536.733935185184</c:v>
                      </c:pt>
                      <c:pt idx="4144">
                        <c:v>42536.733946759261</c:v>
                      </c:pt>
                      <c:pt idx="4145">
                        <c:v>42536.733969907407</c:v>
                      </c:pt>
                      <c:pt idx="4146">
                        <c:v>42536.733981481484</c:v>
                      </c:pt>
                      <c:pt idx="4147">
                        <c:v>42536.733993055554</c:v>
                      </c:pt>
                      <c:pt idx="4148">
                        <c:v>42536.734016203707</c:v>
                      </c:pt>
                      <c:pt idx="4149">
                        <c:v>42536.734027777777</c:v>
                      </c:pt>
                      <c:pt idx="4150">
                        <c:v>42536.734039351853</c:v>
                      </c:pt>
                      <c:pt idx="4151">
                        <c:v>42536.734050925923</c:v>
                      </c:pt>
                      <c:pt idx="4152">
                        <c:v>42536.7340625</c:v>
                      </c:pt>
                      <c:pt idx="4153">
                        <c:v>42536.734074074076</c:v>
                      </c:pt>
                      <c:pt idx="4154">
                        <c:v>42536.734085648146</c:v>
                      </c:pt>
                      <c:pt idx="4155">
                        <c:v>42536.734097222223</c:v>
                      </c:pt>
                      <c:pt idx="4156">
                        <c:v>42536.7341087963</c:v>
                      </c:pt>
                      <c:pt idx="4157">
                        <c:v>42536.734120370369</c:v>
                      </c:pt>
                      <c:pt idx="4158">
                        <c:v>42536.734131944446</c:v>
                      </c:pt>
                      <c:pt idx="4159">
                        <c:v>42536.734143518515</c:v>
                      </c:pt>
                      <c:pt idx="4160">
                        <c:v>42536.734155092592</c:v>
                      </c:pt>
                      <c:pt idx="4161">
                        <c:v>42536.734166666669</c:v>
                      </c:pt>
                      <c:pt idx="4162">
                        <c:v>42536.734178240738</c:v>
                      </c:pt>
                      <c:pt idx="4163">
                        <c:v>42536.734189814815</c:v>
                      </c:pt>
                      <c:pt idx="4164">
                        <c:v>42536.734201388892</c:v>
                      </c:pt>
                      <c:pt idx="4165">
                        <c:v>42536.734212962961</c:v>
                      </c:pt>
                      <c:pt idx="4166">
                        <c:v>42536.734224537038</c:v>
                      </c:pt>
                      <c:pt idx="4167">
                        <c:v>42536.734236111108</c:v>
                      </c:pt>
                      <c:pt idx="4168">
                        <c:v>42536.734247685185</c:v>
                      </c:pt>
                      <c:pt idx="4169">
                        <c:v>42536.734259259261</c:v>
                      </c:pt>
                      <c:pt idx="4170">
                        <c:v>42536.734270833331</c:v>
                      </c:pt>
                      <c:pt idx="4171">
                        <c:v>42536.734282407408</c:v>
                      </c:pt>
                      <c:pt idx="4172">
                        <c:v>42536.734293981484</c:v>
                      </c:pt>
                      <c:pt idx="4173">
                        <c:v>42536.734305555554</c:v>
                      </c:pt>
                      <c:pt idx="4174">
                        <c:v>42536.734317129631</c:v>
                      </c:pt>
                      <c:pt idx="4175">
                        <c:v>42536.7343287037</c:v>
                      </c:pt>
                      <c:pt idx="4176">
                        <c:v>42536.734340277777</c:v>
                      </c:pt>
                      <c:pt idx="4177">
                        <c:v>42536.734351851854</c:v>
                      </c:pt>
                      <c:pt idx="4178">
                        <c:v>42536.734363425923</c:v>
                      </c:pt>
                      <c:pt idx="4179">
                        <c:v>42536.734375</c:v>
                      </c:pt>
                      <c:pt idx="4180">
                        <c:v>42536.734386574077</c:v>
                      </c:pt>
                      <c:pt idx="4181">
                        <c:v>42536.734398148146</c:v>
                      </c:pt>
                      <c:pt idx="4182">
                        <c:v>42536.734409722223</c:v>
                      </c:pt>
                      <c:pt idx="4183">
                        <c:v>42536.7344212963</c:v>
                      </c:pt>
                      <c:pt idx="4184">
                        <c:v>42536.734432870369</c:v>
                      </c:pt>
                      <c:pt idx="4185">
                        <c:v>42536.734444444446</c:v>
                      </c:pt>
                      <c:pt idx="4186">
                        <c:v>42536.734456018516</c:v>
                      </c:pt>
                      <c:pt idx="4187">
                        <c:v>42536.734467592592</c:v>
                      </c:pt>
                      <c:pt idx="4188">
                        <c:v>42536.734479166669</c:v>
                      </c:pt>
                      <c:pt idx="4189">
                        <c:v>42536.734502314815</c:v>
                      </c:pt>
                      <c:pt idx="4190">
                        <c:v>42536.734513888892</c:v>
                      </c:pt>
                      <c:pt idx="4191">
                        <c:v>42536.734525462962</c:v>
                      </c:pt>
                      <c:pt idx="4192">
                        <c:v>42536.734537037039</c:v>
                      </c:pt>
                      <c:pt idx="4193">
                        <c:v>42536.734548611108</c:v>
                      </c:pt>
                      <c:pt idx="4194">
                        <c:v>42536.734560185185</c:v>
                      </c:pt>
                      <c:pt idx="4195">
                        <c:v>42536.734571759262</c:v>
                      </c:pt>
                      <c:pt idx="4196">
                        <c:v>42536.734583333331</c:v>
                      </c:pt>
                      <c:pt idx="4197">
                        <c:v>42536.734594907408</c:v>
                      </c:pt>
                      <c:pt idx="4198">
                        <c:v>42536.734606481485</c:v>
                      </c:pt>
                      <c:pt idx="4199">
                        <c:v>42536.734618055554</c:v>
                      </c:pt>
                      <c:pt idx="4200">
                        <c:v>42536.734629629631</c:v>
                      </c:pt>
                      <c:pt idx="4201">
                        <c:v>42536.7346412037</c:v>
                      </c:pt>
                      <c:pt idx="4202">
                        <c:v>42536.734652777777</c:v>
                      </c:pt>
                      <c:pt idx="4203">
                        <c:v>42536.734664351854</c:v>
                      </c:pt>
                      <c:pt idx="4204">
                        <c:v>42536.734675925924</c:v>
                      </c:pt>
                      <c:pt idx="4205">
                        <c:v>42536.7346875</c:v>
                      </c:pt>
                      <c:pt idx="4206">
                        <c:v>42536.734699074077</c:v>
                      </c:pt>
                      <c:pt idx="4207">
                        <c:v>42536.734710648147</c:v>
                      </c:pt>
                      <c:pt idx="4208">
                        <c:v>42536.734722222223</c:v>
                      </c:pt>
                      <c:pt idx="4209">
                        <c:v>42536.734733796293</c:v>
                      </c:pt>
                      <c:pt idx="4210">
                        <c:v>42536.73474537037</c:v>
                      </c:pt>
                      <c:pt idx="4211">
                        <c:v>42536.734756944446</c:v>
                      </c:pt>
                      <c:pt idx="4212">
                        <c:v>42536.734768518516</c:v>
                      </c:pt>
                      <c:pt idx="4213">
                        <c:v>42536.734780092593</c:v>
                      </c:pt>
                      <c:pt idx="4214">
                        <c:v>42536.734791666669</c:v>
                      </c:pt>
                      <c:pt idx="4215">
                        <c:v>42536.734803240739</c:v>
                      </c:pt>
                      <c:pt idx="4216">
                        <c:v>42536.734814814816</c:v>
                      </c:pt>
                      <c:pt idx="4217">
                        <c:v>42536.734826388885</c:v>
                      </c:pt>
                      <c:pt idx="4218">
                        <c:v>42536.734837962962</c:v>
                      </c:pt>
                      <c:pt idx="4219">
                        <c:v>42536.734849537039</c:v>
                      </c:pt>
                      <c:pt idx="4220">
                        <c:v>42536.734861111108</c:v>
                      </c:pt>
                      <c:pt idx="4221">
                        <c:v>42536.734872685185</c:v>
                      </c:pt>
                      <c:pt idx="4222">
                        <c:v>42536.734884259262</c:v>
                      </c:pt>
                      <c:pt idx="4223">
                        <c:v>42536.734895833331</c:v>
                      </c:pt>
                      <c:pt idx="4224">
                        <c:v>42536.734907407408</c:v>
                      </c:pt>
                      <c:pt idx="4225">
                        <c:v>42536.734918981485</c:v>
                      </c:pt>
                      <c:pt idx="4226">
                        <c:v>42536.734930555554</c:v>
                      </c:pt>
                      <c:pt idx="4227">
                        <c:v>42536.734953703701</c:v>
                      </c:pt>
                      <c:pt idx="4228">
                        <c:v>42536.734965277778</c:v>
                      </c:pt>
                      <c:pt idx="4229">
                        <c:v>42536.734976851854</c:v>
                      </c:pt>
                      <c:pt idx="4230">
                        <c:v>42536.734988425924</c:v>
                      </c:pt>
                      <c:pt idx="4231">
                        <c:v>42536.735000000001</c:v>
                      </c:pt>
                      <c:pt idx="4232">
                        <c:v>42536.735011574077</c:v>
                      </c:pt>
                      <c:pt idx="4233">
                        <c:v>42536.735023148147</c:v>
                      </c:pt>
                      <c:pt idx="4234">
                        <c:v>42536.735034722224</c:v>
                      </c:pt>
                      <c:pt idx="4235">
                        <c:v>42536.735046296293</c:v>
                      </c:pt>
                      <c:pt idx="4236">
                        <c:v>42536.73505787037</c:v>
                      </c:pt>
                      <c:pt idx="4237">
                        <c:v>42536.735069444447</c:v>
                      </c:pt>
                      <c:pt idx="4238">
                        <c:v>42536.735081018516</c:v>
                      </c:pt>
                      <c:pt idx="4239">
                        <c:v>42536.735092592593</c:v>
                      </c:pt>
                      <c:pt idx="4240">
                        <c:v>42536.73510416667</c:v>
                      </c:pt>
                      <c:pt idx="4241">
                        <c:v>42536.735115740739</c:v>
                      </c:pt>
                      <c:pt idx="4242">
                        <c:v>42536.735127314816</c:v>
                      </c:pt>
                      <c:pt idx="4243">
                        <c:v>42536.735138888886</c:v>
                      </c:pt>
                      <c:pt idx="4244">
                        <c:v>42536.735150462962</c:v>
                      </c:pt>
                      <c:pt idx="4245">
                        <c:v>42536.735162037039</c:v>
                      </c:pt>
                      <c:pt idx="4246">
                        <c:v>42536.735173611109</c:v>
                      </c:pt>
                      <c:pt idx="4247">
                        <c:v>42536.735185185185</c:v>
                      </c:pt>
                      <c:pt idx="4248">
                        <c:v>42536.735196759262</c:v>
                      </c:pt>
                      <c:pt idx="4249">
                        <c:v>42536.735208333332</c:v>
                      </c:pt>
                      <c:pt idx="4250">
                        <c:v>42536.735219907408</c:v>
                      </c:pt>
                      <c:pt idx="4251">
                        <c:v>42536.735231481478</c:v>
                      </c:pt>
                      <c:pt idx="4252">
                        <c:v>42536.735243055555</c:v>
                      </c:pt>
                      <c:pt idx="4253">
                        <c:v>42536.735254629632</c:v>
                      </c:pt>
                      <c:pt idx="4254">
                        <c:v>42536.735266203701</c:v>
                      </c:pt>
                      <c:pt idx="4255">
                        <c:v>42536.735277777778</c:v>
                      </c:pt>
                      <c:pt idx="4256">
                        <c:v>42536.735289351855</c:v>
                      </c:pt>
                      <c:pt idx="4257">
                        <c:v>42536.735300925924</c:v>
                      </c:pt>
                      <c:pt idx="4258">
                        <c:v>42536.735312500001</c:v>
                      </c:pt>
                      <c:pt idx="4259">
                        <c:v>42536.735324074078</c:v>
                      </c:pt>
                      <c:pt idx="4260">
                        <c:v>42536.735335648147</c:v>
                      </c:pt>
                      <c:pt idx="4261">
                        <c:v>42536.735347222224</c:v>
                      </c:pt>
                      <c:pt idx="4262">
                        <c:v>42536.735358796293</c:v>
                      </c:pt>
                      <c:pt idx="4263">
                        <c:v>42536.73537037037</c:v>
                      </c:pt>
                      <c:pt idx="4264">
                        <c:v>42536.735381944447</c:v>
                      </c:pt>
                      <c:pt idx="4265">
                        <c:v>42536.735393518517</c:v>
                      </c:pt>
                      <c:pt idx="4266">
                        <c:v>42536.735405092593</c:v>
                      </c:pt>
                      <c:pt idx="4267">
                        <c:v>42536.73541666667</c:v>
                      </c:pt>
                      <c:pt idx="4268">
                        <c:v>42536.735439814816</c:v>
                      </c:pt>
                      <c:pt idx="4269">
                        <c:v>42536.735451388886</c:v>
                      </c:pt>
                      <c:pt idx="4270">
                        <c:v>42536.735462962963</c:v>
                      </c:pt>
                      <c:pt idx="4271">
                        <c:v>42536.735474537039</c:v>
                      </c:pt>
                      <c:pt idx="4272">
                        <c:v>42536.735486111109</c:v>
                      </c:pt>
                      <c:pt idx="4273">
                        <c:v>42536.735497685186</c:v>
                      </c:pt>
                      <c:pt idx="4274">
                        <c:v>42536.735509259262</c:v>
                      </c:pt>
                      <c:pt idx="4275">
                        <c:v>42536.735520833332</c:v>
                      </c:pt>
                      <c:pt idx="4276">
                        <c:v>42536.735543981478</c:v>
                      </c:pt>
                      <c:pt idx="4277">
                        <c:v>42536.735555555555</c:v>
                      </c:pt>
                      <c:pt idx="4278">
                        <c:v>42536.735567129632</c:v>
                      </c:pt>
                      <c:pt idx="4279">
                        <c:v>42536.735578703701</c:v>
                      </c:pt>
                      <c:pt idx="4280">
                        <c:v>42536.735590277778</c:v>
                      </c:pt>
                      <c:pt idx="4281">
                        <c:v>42536.735601851855</c:v>
                      </c:pt>
                      <c:pt idx="4282">
                        <c:v>42536.735613425924</c:v>
                      </c:pt>
                      <c:pt idx="4283">
                        <c:v>42536.735625000001</c:v>
                      </c:pt>
                      <c:pt idx="4284">
                        <c:v>42536.735636574071</c:v>
                      </c:pt>
                      <c:pt idx="4285">
                        <c:v>42536.735648148147</c:v>
                      </c:pt>
                      <c:pt idx="4286">
                        <c:v>42536.735659722224</c:v>
                      </c:pt>
                      <c:pt idx="4287">
                        <c:v>42536.735671296294</c:v>
                      </c:pt>
                      <c:pt idx="4288">
                        <c:v>42536.735682870371</c:v>
                      </c:pt>
                      <c:pt idx="4289">
                        <c:v>42536.735694444447</c:v>
                      </c:pt>
                      <c:pt idx="4290">
                        <c:v>42536.735706018517</c:v>
                      </c:pt>
                      <c:pt idx="4291">
                        <c:v>42536.735717592594</c:v>
                      </c:pt>
                      <c:pt idx="4292">
                        <c:v>42536.735729166663</c:v>
                      </c:pt>
                      <c:pt idx="4293">
                        <c:v>42536.73574074074</c:v>
                      </c:pt>
                      <c:pt idx="4294">
                        <c:v>42536.735752314817</c:v>
                      </c:pt>
                      <c:pt idx="4295">
                        <c:v>42536.735763888886</c:v>
                      </c:pt>
                      <c:pt idx="4296">
                        <c:v>42536.735775462963</c:v>
                      </c:pt>
                      <c:pt idx="4297">
                        <c:v>42536.73578703704</c:v>
                      </c:pt>
                      <c:pt idx="4298">
                        <c:v>42536.735798611109</c:v>
                      </c:pt>
                      <c:pt idx="4299">
                        <c:v>42536.735810185186</c:v>
                      </c:pt>
                      <c:pt idx="4300">
                        <c:v>42536.735821759263</c:v>
                      </c:pt>
                      <c:pt idx="4301">
                        <c:v>42536.735833333332</c:v>
                      </c:pt>
                      <c:pt idx="4302">
                        <c:v>42536.735844907409</c:v>
                      </c:pt>
                      <c:pt idx="4303">
                        <c:v>42536.735856481479</c:v>
                      </c:pt>
                      <c:pt idx="4304">
                        <c:v>42536.735868055555</c:v>
                      </c:pt>
                      <c:pt idx="4305">
                        <c:v>42536.735879629632</c:v>
                      </c:pt>
                      <c:pt idx="4306">
                        <c:v>42536.735891203702</c:v>
                      </c:pt>
                      <c:pt idx="4307">
                        <c:v>42536.735902777778</c:v>
                      </c:pt>
                      <c:pt idx="4308">
                        <c:v>42536.735914351855</c:v>
                      </c:pt>
                      <c:pt idx="4309">
                        <c:v>42536.735925925925</c:v>
                      </c:pt>
                      <c:pt idx="4310">
                        <c:v>42536.735937500001</c:v>
                      </c:pt>
                      <c:pt idx="4311">
                        <c:v>42536.735949074071</c:v>
                      </c:pt>
                      <c:pt idx="4312">
                        <c:v>42536.735983796294</c:v>
                      </c:pt>
                      <c:pt idx="4313">
                        <c:v>42536.735995370371</c:v>
                      </c:pt>
                      <c:pt idx="4314">
                        <c:v>42536.736006944448</c:v>
                      </c:pt>
                      <c:pt idx="4315">
                        <c:v>42536.736018518517</c:v>
                      </c:pt>
                      <c:pt idx="4316">
                        <c:v>42536.736030092594</c:v>
                      </c:pt>
                      <c:pt idx="4317">
                        <c:v>42536.736041666663</c:v>
                      </c:pt>
                      <c:pt idx="4318">
                        <c:v>42536.73605324074</c:v>
                      </c:pt>
                      <c:pt idx="4319">
                        <c:v>42536.736064814817</c:v>
                      </c:pt>
                      <c:pt idx="4320">
                        <c:v>42536.736076388886</c:v>
                      </c:pt>
                      <c:pt idx="4321">
                        <c:v>42536.736087962963</c:v>
                      </c:pt>
                      <c:pt idx="4322">
                        <c:v>42536.73609953704</c:v>
                      </c:pt>
                      <c:pt idx="4323">
                        <c:v>42536.736111111109</c:v>
                      </c:pt>
                      <c:pt idx="4324">
                        <c:v>42536.736122685186</c:v>
                      </c:pt>
                      <c:pt idx="4325">
                        <c:v>42536.736134259256</c:v>
                      </c:pt>
                      <c:pt idx="4326">
                        <c:v>42536.736145833333</c:v>
                      </c:pt>
                      <c:pt idx="4327">
                        <c:v>42536.736157407409</c:v>
                      </c:pt>
                      <c:pt idx="4328">
                        <c:v>42536.736168981479</c:v>
                      </c:pt>
                      <c:pt idx="4329">
                        <c:v>42536.736192129632</c:v>
                      </c:pt>
                      <c:pt idx="4330">
                        <c:v>42536.736203703702</c:v>
                      </c:pt>
                      <c:pt idx="4331">
                        <c:v>42536.736215277779</c:v>
                      </c:pt>
                      <c:pt idx="4332">
                        <c:v>42536.736226851855</c:v>
                      </c:pt>
                      <c:pt idx="4333">
                        <c:v>42536.736250000002</c:v>
                      </c:pt>
                      <c:pt idx="4334">
                        <c:v>42536.736261574071</c:v>
                      </c:pt>
                      <c:pt idx="4335">
                        <c:v>42536.736273148148</c:v>
                      </c:pt>
                      <c:pt idx="4336">
                        <c:v>42536.736284722225</c:v>
                      </c:pt>
                      <c:pt idx="4337">
                        <c:v>42536.736296296294</c:v>
                      </c:pt>
                      <c:pt idx="4338">
                        <c:v>42536.736307870371</c:v>
                      </c:pt>
                      <c:pt idx="4339">
                        <c:v>42536.736319444448</c:v>
                      </c:pt>
                      <c:pt idx="4340">
                        <c:v>42536.736342592594</c:v>
                      </c:pt>
                      <c:pt idx="4341">
                        <c:v>42536.736354166664</c:v>
                      </c:pt>
                      <c:pt idx="4342">
                        <c:v>42536.73636574074</c:v>
                      </c:pt>
                      <c:pt idx="4343">
                        <c:v>42536.736377314817</c:v>
                      </c:pt>
                      <c:pt idx="4344">
                        <c:v>42536.736388888887</c:v>
                      </c:pt>
                      <c:pt idx="4345">
                        <c:v>42536.736400462964</c:v>
                      </c:pt>
                      <c:pt idx="4346">
                        <c:v>42536.73641203704</c:v>
                      </c:pt>
                      <c:pt idx="4347">
                        <c:v>42536.73642361111</c:v>
                      </c:pt>
                      <c:pt idx="4348">
                        <c:v>42536.736435185187</c:v>
                      </c:pt>
                      <c:pt idx="4349">
                        <c:v>42536.736446759256</c:v>
                      </c:pt>
                      <c:pt idx="4350">
                        <c:v>42536.736458333333</c:v>
                      </c:pt>
                      <c:pt idx="4351">
                        <c:v>42536.73646990741</c:v>
                      </c:pt>
                      <c:pt idx="4352">
                        <c:v>42536.736481481479</c:v>
                      </c:pt>
                      <c:pt idx="4353">
                        <c:v>42536.736493055556</c:v>
                      </c:pt>
                      <c:pt idx="4354">
                        <c:v>42536.736504629633</c:v>
                      </c:pt>
                      <c:pt idx="4355">
                        <c:v>42536.736516203702</c:v>
                      </c:pt>
                      <c:pt idx="4356">
                        <c:v>42536.736527777779</c:v>
                      </c:pt>
                      <c:pt idx="4357">
                        <c:v>42536.736539351848</c:v>
                      </c:pt>
                      <c:pt idx="4358">
                        <c:v>42536.736550925925</c:v>
                      </c:pt>
                      <c:pt idx="4359">
                        <c:v>42536.736562500002</c:v>
                      </c:pt>
                      <c:pt idx="4360">
                        <c:v>42536.736574074072</c:v>
                      </c:pt>
                      <c:pt idx="4361">
                        <c:v>42536.736585648148</c:v>
                      </c:pt>
                      <c:pt idx="4362">
                        <c:v>42536.736597222225</c:v>
                      </c:pt>
                      <c:pt idx="4363">
                        <c:v>42536.736608796295</c:v>
                      </c:pt>
                      <c:pt idx="4364">
                        <c:v>42536.736631944441</c:v>
                      </c:pt>
                      <c:pt idx="4365">
                        <c:v>42536.736643518518</c:v>
                      </c:pt>
                      <c:pt idx="4366">
                        <c:v>42536.736655092594</c:v>
                      </c:pt>
                      <c:pt idx="4367">
                        <c:v>42536.736666666664</c:v>
                      </c:pt>
                      <c:pt idx="4368">
                        <c:v>42536.736678240741</c:v>
                      </c:pt>
                      <c:pt idx="4369">
                        <c:v>42536.736689814818</c:v>
                      </c:pt>
                      <c:pt idx="4370">
                        <c:v>42536.736701388887</c:v>
                      </c:pt>
                      <c:pt idx="4371">
                        <c:v>42536.736712962964</c:v>
                      </c:pt>
                      <c:pt idx="4372">
                        <c:v>42536.736724537041</c:v>
                      </c:pt>
                      <c:pt idx="4373">
                        <c:v>42536.736747685187</c:v>
                      </c:pt>
                      <c:pt idx="4374">
                        <c:v>42536.736759259256</c:v>
                      </c:pt>
                      <c:pt idx="4375">
                        <c:v>42536.736770833333</c:v>
                      </c:pt>
                      <c:pt idx="4376">
                        <c:v>42536.73678240741</c:v>
                      </c:pt>
                      <c:pt idx="4377">
                        <c:v>42536.736793981479</c:v>
                      </c:pt>
                      <c:pt idx="4378">
                        <c:v>42536.736805555556</c:v>
                      </c:pt>
                      <c:pt idx="4379">
                        <c:v>42536.736817129633</c:v>
                      </c:pt>
                      <c:pt idx="4380">
                        <c:v>42536.736828703702</c:v>
                      </c:pt>
                      <c:pt idx="4381">
                        <c:v>42536.736840277779</c:v>
                      </c:pt>
                      <c:pt idx="4382">
                        <c:v>42536.736851851849</c:v>
                      </c:pt>
                      <c:pt idx="4383">
                        <c:v>42536.736863425926</c:v>
                      </c:pt>
                      <c:pt idx="4384">
                        <c:v>42536.736875000002</c:v>
                      </c:pt>
                      <c:pt idx="4385">
                        <c:v>42536.736886574072</c:v>
                      </c:pt>
                      <c:pt idx="4386">
                        <c:v>42536.736909722225</c:v>
                      </c:pt>
                      <c:pt idx="4387">
                        <c:v>42536.736921296295</c:v>
                      </c:pt>
                      <c:pt idx="4388">
                        <c:v>42536.736932870372</c:v>
                      </c:pt>
                      <c:pt idx="4389">
                        <c:v>42536.736944444441</c:v>
                      </c:pt>
                      <c:pt idx="4390">
                        <c:v>42536.736967592595</c:v>
                      </c:pt>
                      <c:pt idx="4391">
                        <c:v>42536.736990740741</c:v>
                      </c:pt>
                      <c:pt idx="4392">
                        <c:v>42536.737002314818</c:v>
                      </c:pt>
                      <c:pt idx="4393">
                        <c:v>42536.737013888887</c:v>
                      </c:pt>
                      <c:pt idx="4394">
                        <c:v>42536.737025462964</c:v>
                      </c:pt>
                      <c:pt idx="4395">
                        <c:v>42536.737037037034</c:v>
                      </c:pt>
                      <c:pt idx="4396">
                        <c:v>42536.73704861111</c:v>
                      </c:pt>
                      <c:pt idx="4397">
                        <c:v>42536.737060185187</c:v>
                      </c:pt>
                      <c:pt idx="4398">
                        <c:v>42536.737071759257</c:v>
                      </c:pt>
                      <c:pt idx="4399">
                        <c:v>42536.737083333333</c:v>
                      </c:pt>
                      <c:pt idx="4400">
                        <c:v>42536.73709490741</c:v>
                      </c:pt>
                      <c:pt idx="4401">
                        <c:v>42536.73710648148</c:v>
                      </c:pt>
                      <c:pt idx="4402">
                        <c:v>42536.737118055556</c:v>
                      </c:pt>
                      <c:pt idx="4403">
                        <c:v>42536.737129629626</c:v>
                      </c:pt>
                      <c:pt idx="4404">
                        <c:v>42536.737141203703</c:v>
                      </c:pt>
                      <c:pt idx="4405">
                        <c:v>42536.73715277778</c:v>
                      </c:pt>
                      <c:pt idx="4406">
                        <c:v>42536.737164351849</c:v>
                      </c:pt>
                      <c:pt idx="4407">
                        <c:v>42536.737175925926</c:v>
                      </c:pt>
                      <c:pt idx="4408">
                        <c:v>42536.737187500003</c:v>
                      </c:pt>
                      <c:pt idx="4409">
                        <c:v>42536.737199074072</c:v>
                      </c:pt>
                      <c:pt idx="4410">
                        <c:v>42536.737210648149</c:v>
                      </c:pt>
                      <c:pt idx="4411">
                        <c:v>42536.737222222226</c:v>
                      </c:pt>
                      <c:pt idx="4412">
                        <c:v>42536.737233796295</c:v>
                      </c:pt>
                      <c:pt idx="4413">
                        <c:v>42536.737245370372</c:v>
                      </c:pt>
                      <c:pt idx="4414">
                        <c:v>42536.737256944441</c:v>
                      </c:pt>
                      <c:pt idx="4415">
                        <c:v>42536.737268518518</c:v>
                      </c:pt>
                      <c:pt idx="4416">
                        <c:v>42536.737291666665</c:v>
                      </c:pt>
                      <c:pt idx="4417">
                        <c:v>42536.737303240741</c:v>
                      </c:pt>
                      <c:pt idx="4418">
                        <c:v>42536.737326388888</c:v>
                      </c:pt>
                      <c:pt idx="4419">
                        <c:v>42536.737337962964</c:v>
                      </c:pt>
                      <c:pt idx="4420">
                        <c:v>42536.737349537034</c:v>
                      </c:pt>
                      <c:pt idx="4421">
                        <c:v>42536.737361111111</c:v>
                      </c:pt>
                      <c:pt idx="4422">
                        <c:v>42536.737372685187</c:v>
                      </c:pt>
                      <c:pt idx="4423">
                        <c:v>42536.737384259257</c:v>
                      </c:pt>
                      <c:pt idx="4424">
                        <c:v>42536.737407407411</c:v>
                      </c:pt>
                      <c:pt idx="4425">
                        <c:v>42536.73741898148</c:v>
                      </c:pt>
                      <c:pt idx="4426">
                        <c:v>42536.737430555557</c:v>
                      </c:pt>
                      <c:pt idx="4427">
                        <c:v>42536.737442129626</c:v>
                      </c:pt>
                      <c:pt idx="4428">
                        <c:v>42536.737453703703</c:v>
                      </c:pt>
                      <c:pt idx="4429">
                        <c:v>42536.73746527778</c:v>
                      </c:pt>
                      <c:pt idx="4430">
                        <c:v>42536.737476851849</c:v>
                      </c:pt>
                      <c:pt idx="4431">
                        <c:v>42536.737488425926</c:v>
                      </c:pt>
                      <c:pt idx="4432">
                        <c:v>42536.737500000003</c:v>
                      </c:pt>
                      <c:pt idx="4433">
                        <c:v>42536.737511574072</c:v>
                      </c:pt>
                      <c:pt idx="4434">
                        <c:v>42536.737523148149</c:v>
                      </c:pt>
                      <c:pt idx="4435">
                        <c:v>42536.737534722219</c:v>
                      </c:pt>
                      <c:pt idx="4436">
                        <c:v>42536.737546296295</c:v>
                      </c:pt>
                      <c:pt idx="4437">
                        <c:v>42536.737557870372</c:v>
                      </c:pt>
                      <c:pt idx="4438">
                        <c:v>42536.737569444442</c:v>
                      </c:pt>
                      <c:pt idx="4439">
                        <c:v>42536.737581018519</c:v>
                      </c:pt>
                      <c:pt idx="4440">
                        <c:v>42536.737592592595</c:v>
                      </c:pt>
                      <c:pt idx="4441">
                        <c:v>42536.737604166665</c:v>
                      </c:pt>
                      <c:pt idx="4442">
                        <c:v>42536.737615740742</c:v>
                      </c:pt>
                      <c:pt idx="4443">
                        <c:v>42536.737627314818</c:v>
                      </c:pt>
                      <c:pt idx="4444">
                        <c:v>42536.737638888888</c:v>
                      </c:pt>
                      <c:pt idx="4445">
                        <c:v>42536.737650462965</c:v>
                      </c:pt>
                      <c:pt idx="4446">
                        <c:v>42536.737662037034</c:v>
                      </c:pt>
                      <c:pt idx="4447">
                        <c:v>42536.737673611111</c:v>
                      </c:pt>
                      <c:pt idx="4448">
                        <c:v>42536.737685185188</c:v>
                      </c:pt>
                      <c:pt idx="4449">
                        <c:v>42536.737696759257</c:v>
                      </c:pt>
                      <c:pt idx="4450">
                        <c:v>42536.737708333334</c:v>
                      </c:pt>
                      <c:pt idx="4451">
                        <c:v>42536.737719907411</c:v>
                      </c:pt>
                      <c:pt idx="4452">
                        <c:v>42536.73773148148</c:v>
                      </c:pt>
                      <c:pt idx="4453">
                        <c:v>42536.737743055557</c:v>
                      </c:pt>
                      <c:pt idx="4454">
                        <c:v>42536.737754629627</c:v>
                      </c:pt>
                      <c:pt idx="4455">
                        <c:v>42536.737766203703</c:v>
                      </c:pt>
                      <c:pt idx="4456">
                        <c:v>42536.73777777778</c:v>
                      </c:pt>
                      <c:pt idx="4457">
                        <c:v>42536.73778935185</c:v>
                      </c:pt>
                      <c:pt idx="4458">
                        <c:v>42536.737800925926</c:v>
                      </c:pt>
                      <c:pt idx="4459">
                        <c:v>42536.737812500003</c:v>
                      </c:pt>
                      <c:pt idx="4460">
                        <c:v>42536.737824074073</c:v>
                      </c:pt>
                      <c:pt idx="4461">
                        <c:v>42536.737835648149</c:v>
                      </c:pt>
                      <c:pt idx="4462">
                        <c:v>42536.737847222219</c:v>
                      </c:pt>
                      <c:pt idx="4463">
                        <c:v>42536.737858796296</c:v>
                      </c:pt>
                      <c:pt idx="4464">
                        <c:v>42536.737870370373</c:v>
                      </c:pt>
                      <c:pt idx="4465">
                        <c:v>42536.737881944442</c:v>
                      </c:pt>
                      <c:pt idx="4466">
                        <c:v>42536.737893518519</c:v>
                      </c:pt>
                      <c:pt idx="4467">
                        <c:v>42536.737905092596</c:v>
                      </c:pt>
                      <c:pt idx="4468">
                        <c:v>42536.737916666665</c:v>
                      </c:pt>
                      <c:pt idx="4469">
                        <c:v>42536.737928240742</c:v>
                      </c:pt>
                      <c:pt idx="4470">
                        <c:v>42536.737939814811</c:v>
                      </c:pt>
                      <c:pt idx="4471">
                        <c:v>42536.737951388888</c:v>
                      </c:pt>
                      <c:pt idx="4472">
                        <c:v>42536.737974537034</c:v>
                      </c:pt>
                      <c:pt idx="4473">
                        <c:v>42536.737986111111</c:v>
                      </c:pt>
                      <c:pt idx="4474">
                        <c:v>42536.737997685188</c:v>
                      </c:pt>
                      <c:pt idx="4475">
                        <c:v>42536.738020833334</c:v>
                      </c:pt>
                      <c:pt idx="4476">
                        <c:v>42536.738032407404</c:v>
                      </c:pt>
                      <c:pt idx="4477">
                        <c:v>42536.738043981481</c:v>
                      </c:pt>
                      <c:pt idx="4478">
                        <c:v>42536.738055555557</c:v>
                      </c:pt>
                      <c:pt idx="4479">
                        <c:v>42536.738067129627</c:v>
                      </c:pt>
                      <c:pt idx="4480">
                        <c:v>42536.738078703704</c:v>
                      </c:pt>
                      <c:pt idx="4481">
                        <c:v>42536.73809027778</c:v>
                      </c:pt>
                      <c:pt idx="4482">
                        <c:v>42536.73810185185</c:v>
                      </c:pt>
                      <c:pt idx="4483">
                        <c:v>42536.738113425927</c:v>
                      </c:pt>
                      <c:pt idx="4484">
                        <c:v>42536.738125000003</c:v>
                      </c:pt>
                      <c:pt idx="4485">
                        <c:v>42536.738136574073</c:v>
                      </c:pt>
                      <c:pt idx="4486">
                        <c:v>42536.73814814815</c:v>
                      </c:pt>
                      <c:pt idx="4487">
                        <c:v>42536.738159722219</c:v>
                      </c:pt>
                      <c:pt idx="4488">
                        <c:v>42536.738171296296</c:v>
                      </c:pt>
                      <c:pt idx="4489">
                        <c:v>42536.738182870373</c:v>
                      </c:pt>
                      <c:pt idx="4490">
                        <c:v>42536.738194444442</c:v>
                      </c:pt>
                      <c:pt idx="4491">
                        <c:v>42536.738206018519</c:v>
                      </c:pt>
                      <c:pt idx="4492">
                        <c:v>42536.738217592596</c:v>
                      </c:pt>
                      <c:pt idx="4493">
                        <c:v>42536.738229166665</c:v>
                      </c:pt>
                      <c:pt idx="4494">
                        <c:v>42536.738240740742</c:v>
                      </c:pt>
                      <c:pt idx="4495">
                        <c:v>42536.738252314812</c:v>
                      </c:pt>
                      <c:pt idx="4496">
                        <c:v>42536.738263888888</c:v>
                      </c:pt>
                      <c:pt idx="4497">
                        <c:v>42536.738275462965</c:v>
                      </c:pt>
                      <c:pt idx="4498">
                        <c:v>42536.738287037035</c:v>
                      </c:pt>
                      <c:pt idx="4499">
                        <c:v>42536.738298611112</c:v>
                      </c:pt>
                      <c:pt idx="4500">
                        <c:v>42536.738321759258</c:v>
                      </c:pt>
                      <c:pt idx="4501">
                        <c:v>42536.738333333335</c:v>
                      </c:pt>
                      <c:pt idx="4502">
                        <c:v>42536.738344907404</c:v>
                      </c:pt>
                      <c:pt idx="4503">
                        <c:v>42536.738356481481</c:v>
                      </c:pt>
                      <c:pt idx="4504">
                        <c:v>42536.738368055558</c:v>
                      </c:pt>
                      <c:pt idx="4505">
                        <c:v>42536.738379629627</c:v>
                      </c:pt>
                      <c:pt idx="4506">
                        <c:v>42536.738391203704</c:v>
                      </c:pt>
                      <c:pt idx="4507">
                        <c:v>42536.738402777781</c:v>
                      </c:pt>
                      <c:pt idx="4508">
                        <c:v>42536.73841435185</c:v>
                      </c:pt>
                      <c:pt idx="4509">
                        <c:v>42536.738425925927</c:v>
                      </c:pt>
                      <c:pt idx="4510">
                        <c:v>42536.738437499997</c:v>
                      </c:pt>
                      <c:pt idx="4511">
                        <c:v>42536.738449074073</c:v>
                      </c:pt>
                      <c:pt idx="4512">
                        <c:v>42536.73846064815</c:v>
                      </c:pt>
                      <c:pt idx="4513">
                        <c:v>42536.73847222222</c:v>
                      </c:pt>
                      <c:pt idx="4514">
                        <c:v>42536.738483796296</c:v>
                      </c:pt>
                      <c:pt idx="4515">
                        <c:v>42536.738495370373</c:v>
                      </c:pt>
                      <c:pt idx="4516">
                        <c:v>42536.738506944443</c:v>
                      </c:pt>
                      <c:pt idx="4517">
                        <c:v>42536.738518518519</c:v>
                      </c:pt>
                      <c:pt idx="4518">
                        <c:v>42536.738530092596</c:v>
                      </c:pt>
                      <c:pt idx="4519">
                        <c:v>42536.738541666666</c:v>
                      </c:pt>
                      <c:pt idx="4520">
                        <c:v>42536.738553240742</c:v>
                      </c:pt>
                      <c:pt idx="4521">
                        <c:v>42536.738564814812</c:v>
                      </c:pt>
                      <c:pt idx="4522">
                        <c:v>42536.738576388889</c:v>
                      </c:pt>
                      <c:pt idx="4523">
                        <c:v>42536.738599537035</c:v>
                      </c:pt>
                      <c:pt idx="4524">
                        <c:v>42536.738611111112</c:v>
                      </c:pt>
                      <c:pt idx="4525">
                        <c:v>42536.738622685189</c:v>
                      </c:pt>
                      <c:pt idx="4526">
                        <c:v>42536.738634259258</c:v>
                      </c:pt>
                      <c:pt idx="4527">
                        <c:v>42536.738645833335</c:v>
                      </c:pt>
                      <c:pt idx="4528">
                        <c:v>42536.738657407404</c:v>
                      </c:pt>
                      <c:pt idx="4529">
                        <c:v>42536.738668981481</c:v>
                      </c:pt>
                      <c:pt idx="4530">
                        <c:v>42536.738680555558</c:v>
                      </c:pt>
                      <c:pt idx="4531">
                        <c:v>42536.738692129627</c:v>
                      </c:pt>
                      <c:pt idx="4532">
                        <c:v>42536.738703703704</c:v>
                      </c:pt>
                      <c:pt idx="4533">
                        <c:v>42536.738715277781</c:v>
                      </c:pt>
                      <c:pt idx="4534">
                        <c:v>42536.738726851851</c:v>
                      </c:pt>
                      <c:pt idx="4535">
                        <c:v>42536.738738425927</c:v>
                      </c:pt>
                      <c:pt idx="4536">
                        <c:v>42536.738749999997</c:v>
                      </c:pt>
                      <c:pt idx="4537">
                        <c:v>42536.738761574074</c:v>
                      </c:pt>
                      <c:pt idx="4538">
                        <c:v>42536.73877314815</c:v>
                      </c:pt>
                      <c:pt idx="4539">
                        <c:v>42536.73878472222</c:v>
                      </c:pt>
                      <c:pt idx="4540">
                        <c:v>42536.738796296297</c:v>
                      </c:pt>
                      <c:pt idx="4541">
                        <c:v>42536.738807870373</c:v>
                      </c:pt>
                      <c:pt idx="4542">
                        <c:v>42536.738819444443</c:v>
                      </c:pt>
                      <c:pt idx="4543">
                        <c:v>42536.73883101852</c:v>
                      </c:pt>
                      <c:pt idx="4544">
                        <c:v>42536.738842592589</c:v>
                      </c:pt>
                      <c:pt idx="4545">
                        <c:v>42536.738865740743</c:v>
                      </c:pt>
                      <c:pt idx="4546">
                        <c:v>42536.738877314812</c:v>
                      </c:pt>
                      <c:pt idx="4547">
                        <c:v>42536.738888888889</c:v>
                      </c:pt>
                      <c:pt idx="4548">
                        <c:v>42536.738900462966</c:v>
                      </c:pt>
                      <c:pt idx="4549">
                        <c:v>42536.738912037035</c:v>
                      </c:pt>
                      <c:pt idx="4550">
                        <c:v>42536.738923611112</c:v>
                      </c:pt>
                      <c:pt idx="4551">
                        <c:v>42536.738935185182</c:v>
                      </c:pt>
                      <c:pt idx="4552">
                        <c:v>42536.738946759258</c:v>
                      </c:pt>
                      <c:pt idx="4553">
                        <c:v>42536.738958333335</c:v>
                      </c:pt>
                      <c:pt idx="4554">
                        <c:v>42536.738969907405</c:v>
                      </c:pt>
                      <c:pt idx="4555">
                        <c:v>42536.738981481481</c:v>
                      </c:pt>
                      <c:pt idx="4556">
                        <c:v>42536.738993055558</c:v>
                      </c:pt>
                      <c:pt idx="4557">
                        <c:v>42536.739004629628</c:v>
                      </c:pt>
                      <c:pt idx="4558">
                        <c:v>42536.739016203705</c:v>
                      </c:pt>
                      <c:pt idx="4559">
                        <c:v>42536.739027777781</c:v>
                      </c:pt>
                      <c:pt idx="4560">
                        <c:v>42536.739039351851</c:v>
                      </c:pt>
                      <c:pt idx="4561">
                        <c:v>42536.739050925928</c:v>
                      </c:pt>
                      <c:pt idx="4562">
                        <c:v>42536.739062499997</c:v>
                      </c:pt>
                      <c:pt idx="4563">
                        <c:v>42536.739074074074</c:v>
                      </c:pt>
                      <c:pt idx="4564">
                        <c:v>42536.739085648151</c:v>
                      </c:pt>
                      <c:pt idx="4565">
                        <c:v>42536.73909722222</c:v>
                      </c:pt>
                      <c:pt idx="4566">
                        <c:v>42536.739108796297</c:v>
                      </c:pt>
                      <c:pt idx="4567">
                        <c:v>42536.739120370374</c:v>
                      </c:pt>
                      <c:pt idx="4568">
                        <c:v>42536.73914351852</c:v>
                      </c:pt>
                      <c:pt idx="4569">
                        <c:v>42536.739155092589</c:v>
                      </c:pt>
                      <c:pt idx="4570">
                        <c:v>42536.739166666666</c:v>
                      </c:pt>
                      <c:pt idx="4571">
                        <c:v>42536.739178240743</c:v>
                      </c:pt>
                      <c:pt idx="4572">
                        <c:v>42536.739189814813</c:v>
                      </c:pt>
                      <c:pt idx="4573">
                        <c:v>42536.739201388889</c:v>
                      </c:pt>
                      <c:pt idx="4574">
                        <c:v>42536.739212962966</c:v>
                      </c:pt>
                      <c:pt idx="4575">
                        <c:v>42536.739224537036</c:v>
                      </c:pt>
                      <c:pt idx="4576">
                        <c:v>42536.739236111112</c:v>
                      </c:pt>
                      <c:pt idx="4577">
                        <c:v>42536.739247685182</c:v>
                      </c:pt>
                      <c:pt idx="4578">
                        <c:v>42536.739259259259</c:v>
                      </c:pt>
                      <c:pt idx="4579">
                        <c:v>42536.739270833335</c:v>
                      </c:pt>
                      <c:pt idx="4580">
                        <c:v>42536.739282407405</c:v>
                      </c:pt>
                      <c:pt idx="4581">
                        <c:v>42536.739293981482</c:v>
                      </c:pt>
                      <c:pt idx="4582">
                        <c:v>42536.739305555559</c:v>
                      </c:pt>
                      <c:pt idx="4583">
                        <c:v>42536.739317129628</c:v>
                      </c:pt>
                      <c:pt idx="4584">
                        <c:v>42536.739340277774</c:v>
                      </c:pt>
                      <c:pt idx="4585">
                        <c:v>42536.739351851851</c:v>
                      </c:pt>
                      <c:pt idx="4586">
                        <c:v>42536.739363425928</c:v>
                      </c:pt>
                      <c:pt idx="4587">
                        <c:v>42536.739374999997</c:v>
                      </c:pt>
                      <c:pt idx="4588">
                        <c:v>42536.739386574074</c:v>
                      </c:pt>
                      <c:pt idx="4589">
                        <c:v>42536.739398148151</c:v>
                      </c:pt>
                      <c:pt idx="4590">
                        <c:v>42536.73940972222</c:v>
                      </c:pt>
                      <c:pt idx="4591">
                        <c:v>42536.739421296297</c:v>
                      </c:pt>
                      <c:pt idx="4592">
                        <c:v>42536.739432870374</c:v>
                      </c:pt>
                      <c:pt idx="4593">
                        <c:v>42536.739444444444</c:v>
                      </c:pt>
                      <c:pt idx="4594">
                        <c:v>42536.73946759259</c:v>
                      </c:pt>
                      <c:pt idx="4595">
                        <c:v>42536.739479166667</c:v>
                      </c:pt>
                      <c:pt idx="4596">
                        <c:v>42536.739490740743</c:v>
                      </c:pt>
                      <c:pt idx="4597">
                        <c:v>42536.739502314813</c:v>
                      </c:pt>
                      <c:pt idx="4598">
                        <c:v>42536.73951388889</c:v>
                      </c:pt>
                      <c:pt idx="4599">
                        <c:v>42536.739525462966</c:v>
                      </c:pt>
                      <c:pt idx="4600">
                        <c:v>42536.739537037036</c:v>
                      </c:pt>
                      <c:pt idx="4601">
                        <c:v>42536.739548611113</c:v>
                      </c:pt>
                      <c:pt idx="4602">
                        <c:v>42536.739560185182</c:v>
                      </c:pt>
                      <c:pt idx="4603">
                        <c:v>42536.739571759259</c:v>
                      </c:pt>
                      <c:pt idx="4604">
                        <c:v>42536.739583333336</c:v>
                      </c:pt>
                      <c:pt idx="4605">
                        <c:v>42536.739594907405</c:v>
                      </c:pt>
                      <c:pt idx="4606">
                        <c:v>42536.739606481482</c:v>
                      </c:pt>
                      <c:pt idx="4607">
                        <c:v>42536.739618055559</c:v>
                      </c:pt>
                      <c:pt idx="4608">
                        <c:v>42536.739629629628</c:v>
                      </c:pt>
                      <c:pt idx="4609">
                        <c:v>42536.739641203705</c:v>
                      </c:pt>
                      <c:pt idx="4610">
                        <c:v>42536.739652777775</c:v>
                      </c:pt>
                      <c:pt idx="4611">
                        <c:v>42536.739664351851</c:v>
                      </c:pt>
                      <c:pt idx="4612">
                        <c:v>42536.739675925928</c:v>
                      </c:pt>
                      <c:pt idx="4613">
                        <c:v>42536.739687499998</c:v>
                      </c:pt>
                      <c:pt idx="4614">
                        <c:v>42536.739699074074</c:v>
                      </c:pt>
                      <c:pt idx="4615">
                        <c:v>42536.739710648151</c:v>
                      </c:pt>
                      <c:pt idx="4616">
                        <c:v>42536.739722222221</c:v>
                      </c:pt>
                      <c:pt idx="4617">
                        <c:v>42536.739733796298</c:v>
                      </c:pt>
                      <c:pt idx="4618">
                        <c:v>42536.739745370367</c:v>
                      </c:pt>
                      <c:pt idx="4619">
                        <c:v>42536.739756944444</c:v>
                      </c:pt>
                      <c:pt idx="4620">
                        <c:v>42536.739768518521</c:v>
                      </c:pt>
                      <c:pt idx="4621">
                        <c:v>42536.73978009259</c:v>
                      </c:pt>
                      <c:pt idx="4622">
                        <c:v>42536.739791666667</c:v>
                      </c:pt>
                      <c:pt idx="4623">
                        <c:v>42536.739803240744</c:v>
                      </c:pt>
                      <c:pt idx="4624">
                        <c:v>42536.739814814813</c:v>
                      </c:pt>
                      <c:pt idx="4625">
                        <c:v>42536.73982638889</c:v>
                      </c:pt>
                      <c:pt idx="4626">
                        <c:v>42536.739837962959</c:v>
                      </c:pt>
                      <c:pt idx="4627">
                        <c:v>42536.739849537036</c:v>
                      </c:pt>
                      <c:pt idx="4628">
                        <c:v>42536.739861111113</c:v>
                      </c:pt>
                      <c:pt idx="4629">
                        <c:v>42536.739872685182</c:v>
                      </c:pt>
                      <c:pt idx="4630">
                        <c:v>42536.739884259259</c:v>
                      </c:pt>
                      <c:pt idx="4631">
                        <c:v>42536.739895833336</c:v>
                      </c:pt>
                      <c:pt idx="4632">
                        <c:v>42536.739907407406</c:v>
                      </c:pt>
                      <c:pt idx="4633">
                        <c:v>42536.739918981482</c:v>
                      </c:pt>
                      <c:pt idx="4634">
                        <c:v>42536.739930555559</c:v>
                      </c:pt>
                      <c:pt idx="4635">
                        <c:v>42536.739942129629</c:v>
                      </c:pt>
                      <c:pt idx="4636">
                        <c:v>42536.739953703705</c:v>
                      </c:pt>
                      <c:pt idx="4637">
                        <c:v>42536.739965277775</c:v>
                      </c:pt>
                      <c:pt idx="4638">
                        <c:v>42536.739976851852</c:v>
                      </c:pt>
                      <c:pt idx="4639">
                        <c:v>42536.739988425928</c:v>
                      </c:pt>
                      <c:pt idx="4640">
                        <c:v>42536.74</c:v>
                      </c:pt>
                      <c:pt idx="4641">
                        <c:v>42536.740011574075</c:v>
                      </c:pt>
                      <c:pt idx="4642">
                        <c:v>42536.740023148152</c:v>
                      </c:pt>
                      <c:pt idx="4643">
                        <c:v>42536.740034722221</c:v>
                      </c:pt>
                      <c:pt idx="4644">
                        <c:v>42536.740046296298</c:v>
                      </c:pt>
                      <c:pt idx="4645">
                        <c:v>42536.740057870367</c:v>
                      </c:pt>
                      <c:pt idx="4646">
                        <c:v>42536.740069444444</c:v>
                      </c:pt>
                      <c:pt idx="4647">
                        <c:v>42536.740081018521</c:v>
                      </c:pt>
                      <c:pt idx="4648">
                        <c:v>42536.74009259259</c:v>
                      </c:pt>
                      <c:pt idx="4649">
                        <c:v>42536.740104166667</c:v>
                      </c:pt>
                      <c:pt idx="4650">
                        <c:v>42536.740115740744</c:v>
                      </c:pt>
                      <c:pt idx="4651">
                        <c:v>42536.740127314813</c:v>
                      </c:pt>
                      <c:pt idx="4652">
                        <c:v>42536.74013888889</c:v>
                      </c:pt>
                      <c:pt idx="4653">
                        <c:v>42536.74015046296</c:v>
                      </c:pt>
                      <c:pt idx="4654">
                        <c:v>42536.740173611113</c:v>
                      </c:pt>
                      <c:pt idx="4655">
                        <c:v>42536.740185185183</c:v>
                      </c:pt>
                      <c:pt idx="4656">
                        <c:v>42536.74019675926</c:v>
                      </c:pt>
                      <c:pt idx="4657">
                        <c:v>42536.740208333336</c:v>
                      </c:pt>
                      <c:pt idx="4658">
                        <c:v>42536.740219907406</c:v>
                      </c:pt>
                      <c:pt idx="4659">
                        <c:v>42536.740231481483</c:v>
                      </c:pt>
                      <c:pt idx="4660">
                        <c:v>42536.740243055552</c:v>
                      </c:pt>
                      <c:pt idx="4661">
                        <c:v>42536.740254629629</c:v>
                      </c:pt>
                      <c:pt idx="4662">
                        <c:v>42536.740266203706</c:v>
                      </c:pt>
                      <c:pt idx="4663">
                        <c:v>42536.740277777775</c:v>
                      </c:pt>
                      <c:pt idx="4664">
                        <c:v>42536.740289351852</c:v>
                      </c:pt>
                      <c:pt idx="4665">
                        <c:v>42536.740300925929</c:v>
                      </c:pt>
                      <c:pt idx="4666">
                        <c:v>42536.740312499998</c:v>
                      </c:pt>
                      <c:pt idx="4667">
                        <c:v>42536.740324074075</c:v>
                      </c:pt>
                      <c:pt idx="4668">
                        <c:v>42536.740335648145</c:v>
                      </c:pt>
                      <c:pt idx="4669">
                        <c:v>42536.740347222221</c:v>
                      </c:pt>
                      <c:pt idx="4670">
                        <c:v>42536.740358796298</c:v>
                      </c:pt>
                      <c:pt idx="4671">
                        <c:v>42536.740370370368</c:v>
                      </c:pt>
                      <c:pt idx="4672">
                        <c:v>42536.740381944444</c:v>
                      </c:pt>
                      <c:pt idx="4673">
                        <c:v>42536.740393518521</c:v>
                      </c:pt>
                      <c:pt idx="4674">
                        <c:v>42536.740405092591</c:v>
                      </c:pt>
                      <c:pt idx="4675">
                        <c:v>42536.740416666667</c:v>
                      </c:pt>
                      <c:pt idx="4676">
                        <c:v>42536.740428240744</c:v>
                      </c:pt>
                      <c:pt idx="4677">
                        <c:v>42536.740439814814</c:v>
                      </c:pt>
                      <c:pt idx="4678">
                        <c:v>42536.740451388891</c:v>
                      </c:pt>
                      <c:pt idx="4679">
                        <c:v>42536.74046296296</c:v>
                      </c:pt>
                      <c:pt idx="4680">
                        <c:v>42536.740474537037</c:v>
                      </c:pt>
                      <c:pt idx="4681">
                        <c:v>42536.740486111114</c:v>
                      </c:pt>
                      <c:pt idx="4682">
                        <c:v>42536.740497685183</c:v>
                      </c:pt>
                      <c:pt idx="4683">
                        <c:v>42536.74050925926</c:v>
                      </c:pt>
                      <c:pt idx="4684">
                        <c:v>42536.740520833337</c:v>
                      </c:pt>
                      <c:pt idx="4685">
                        <c:v>42536.740532407406</c:v>
                      </c:pt>
                      <c:pt idx="4686">
                        <c:v>42536.740543981483</c:v>
                      </c:pt>
                      <c:pt idx="4687">
                        <c:v>42536.740555555552</c:v>
                      </c:pt>
                      <c:pt idx="4688">
                        <c:v>42536.740567129629</c:v>
                      </c:pt>
                      <c:pt idx="4689">
                        <c:v>42536.740590277775</c:v>
                      </c:pt>
                      <c:pt idx="4690">
                        <c:v>42536.740601851852</c:v>
                      </c:pt>
                      <c:pt idx="4691">
                        <c:v>42536.740613425929</c:v>
                      </c:pt>
                      <c:pt idx="4692">
                        <c:v>42536.740624999999</c:v>
                      </c:pt>
                      <c:pt idx="4693">
                        <c:v>42536.740636574075</c:v>
                      </c:pt>
                      <c:pt idx="4694">
                        <c:v>42536.740648148145</c:v>
                      </c:pt>
                      <c:pt idx="4695">
                        <c:v>42536.740659722222</c:v>
                      </c:pt>
                      <c:pt idx="4696">
                        <c:v>42536.740671296298</c:v>
                      </c:pt>
                      <c:pt idx="4697">
                        <c:v>42536.740682870368</c:v>
                      </c:pt>
                      <c:pt idx="4698">
                        <c:v>42536.740694444445</c:v>
                      </c:pt>
                      <c:pt idx="4699">
                        <c:v>42536.740706018521</c:v>
                      </c:pt>
                      <c:pt idx="4700">
                        <c:v>42536.740717592591</c:v>
                      </c:pt>
                      <c:pt idx="4701">
                        <c:v>42536.740729166668</c:v>
                      </c:pt>
                      <c:pt idx="4702">
                        <c:v>42536.740740740737</c:v>
                      </c:pt>
                      <c:pt idx="4703">
                        <c:v>42536.740752314814</c:v>
                      </c:pt>
                      <c:pt idx="4704">
                        <c:v>42536.740763888891</c:v>
                      </c:pt>
                      <c:pt idx="4705">
                        <c:v>42536.74077546296</c:v>
                      </c:pt>
                      <c:pt idx="4706">
                        <c:v>42536.740787037037</c:v>
                      </c:pt>
                      <c:pt idx="4707">
                        <c:v>42536.740798611114</c:v>
                      </c:pt>
                      <c:pt idx="4708">
                        <c:v>42536.740810185183</c:v>
                      </c:pt>
                      <c:pt idx="4709">
                        <c:v>42536.740833333337</c:v>
                      </c:pt>
                      <c:pt idx="4710">
                        <c:v>42536.740844907406</c:v>
                      </c:pt>
                      <c:pt idx="4711">
                        <c:v>42536.740856481483</c:v>
                      </c:pt>
                      <c:pt idx="4712">
                        <c:v>42536.740868055553</c:v>
                      </c:pt>
                      <c:pt idx="4713">
                        <c:v>42536.740879629629</c:v>
                      </c:pt>
                      <c:pt idx="4714">
                        <c:v>42536.740891203706</c:v>
                      </c:pt>
                      <c:pt idx="4715">
                        <c:v>42536.740902777776</c:v>
                      </c:pt>
                      <c:pt idx="4716">
                        <c:v>42536.740914351853</c:v>
                      </c:pt>
                      <c:pt idx="4717">
                        <c:v>42536.740925925929</c:v>
                      </c:pt>
                      <c:pt idx="4718">
                        <c:v>42536.740937499999</c:v>
                      </c:pt>
                      <c:pt idx="4719">
                        <c:v>42536.740949074076</c:v>
                      </c:pt>
                      <c:pt idx="4720">
                        <c:v>42536.740960648145</c:v>
                      </c:pt>
                      <c:pt idx="4721">
                        <c:v>42536.740983796299</c:v>
                      </c:pt>
                      <c:pt idx="4722">
                        <c:v>42536.740995370368</c:v>
                      </c:pt>
                      <c:pt idx="4723">
                        <c:v>42536.741006944445</c:v>
                      </c:pt>
                      <c:pt idx="4724">
                        <c:v>42536.741018518522</c:v>
                      </c:pt>
                      <c:pt idx="4725">
                        <c:v>42536.741030092591</c:v>
                      </c:pt>
                      <c:pt idx="4726">
                        <c:v>42536.741041666668</c:v>
                      </c:pt>
                      <c:pt idx="4727">
                        <c:v>42536.741053240738</c:v>
                      </c:pt>
                      <c:pt idx="4728">
                        <c:v>42536.741064814814</c:v>
                      </c:pt>
                      <c:pt idx="4729">
                        <c:v>42536.741076388891</c:v>
                      </c:pt>
                      <c:pt idx="4730">
                        <c:v>42536.741099537037</c:v>
                      </c:pt>
                      <c:pt idx="4731">
                        <c:v>42536.741111111114</c:v>
                      </c:pt>
                      <c:pt idx="4732">
                        <c:v>42536.741122685184</c:v>
                      </c:pt>
                      <c:pt idx="4733">
                        <c:v>42536.74113425926</c:v>
                      </c:pt>
                      <c:pt idx="4734">
                        <c:v>42536.74114583333</c:v>
                      </c:pt>
                      <c:pt idx="4735">
                        <c:v>42536.741168981483</c:v>
                      </c:pt>
                      <c:pt idx="4736">
                        <c:v>42536.741180555553</c:v>
                      </c:pt>
                      <c:pt idx="4737">
                        <c:v>42536.74119212963</c:v>
                      </c:pt>
                      <c:pt idx="4738">
                        <c:v>42536.741203703707</c:v>
                      </c:pt>
                      <c:pt idx="4739">
                        <c:v>42536.741215277776</c:v>
                      </c:pt>
                      <c:pt idx="4740">
                        <c:v>42536.741226851853</c:v>
                      </c:pt>
                      <c:pt idx="4741">
                        <c:v>42536.741238425922</c:v>
                      </c:pt>
                      <c:pt idx="4742">
                        <c:v>42536.741249999999</c:v>
                      </c:pt>
                      <c:pt idx="4743">
                        <c:v>42536.741261574076</c:v>
                      </c:pt>
                      <c:pt idx="4744">
                        <c:v>42536.741273148145</c:v>
                      </c:pt>
                      <c:pt idx="4745">
                        <c:v>42536.741284722222</c:v>
                      </c:pt>
                      <c:pt idx="4746">
                        <c:v>42536.741296296299</c:v>
                      </c:pt>
                      <c:pt idx="4747">
                        <c:v>42536.741307870368</c:v>
                      </c:pt>
                      <c:pt idx="4748">
                        <c:v>42536.741319444445</c:v>
                      </c:pt>
                      <c:pt idx="4749">
                        <c:v>42536.741331018522</c:v>
                      </c:pt>
                      <c:pt idx="4750">
                        <c:v>42536.741342592592</c:v>
                      </c:pt>
                      <c:pt idx="4751">
                        <c:v>42536.741354166668</c:v>
                      </c:pt>
                      <c:pt idx="4752">
                        <c:v>42536.741365740738</c:v>
                      </c:pt>
                      <c:pt idx="4753">
                        <c:v>42536.741377314815</c:v>
                      </c:pt>
                      <c:pt idx="4754">
                        <c:v>42536.741388888891</c:v>
                      </c:pt>
                      <c:pt idx="4755">
                        <c:v>42536.741400462961</c:v>
                      </c:pt>
                      <c:pt idx="4756">
                        <c:v>42536.741412037038</c:v>
                      </c:pt>
                      <c:pt idx="4757">
                        <c:v>42536.741423611114</c:v>
                      </c:pt>
                      <c:pt idx="4758">
                        <c:v>42536.741435185184</c:v>
                      </c:pt>
                      <c:pt idx="4759">
                        <c:v>42536.741446759261</c:v>
                      </c:pt>
                      <c:pt idx="4760">
                        <c:v>42536.74145833333</c:v>
                      </c:pt>
                      <c:pt idx="4761">
                        <c:v>42536.741469907407</c:v>
                      </c:pt>
                      <c:pt idx="4762">
                        <c:v>42536.741481481484</c:v>
                      </c:pt>
                      <c:pt idx="4763">
                        <c:v>42536.741493055553</c:v>
                      </c:pt>
                      <c:pt idx="4764">
                        <c:v>42536.74150462963</c:v>
                      </c:pt>
                      <c:pt idx="4765">
                        <c:v>42536.741516203707</c:v>
                      </c:pt>
                      <c:pt idx="4766">
                        <c:v>42536.741527777776</c:v>
                      </c:pt>
                      <c:pt idx="4767">
                        <c:v>42536.741539351853</c:v>
                      </c:pt>
                      <c:pt idx="4768">
                        <c:v>42536.741550925923</c:v>
                      </c:pt>
                      <c:pt idx="4769">
                        <c:v>42536.741562499999</c:v>
                      </c:pt>
                      <c:pt idx="4770">
                        <c:v>42536.741574074076</c:v>
                      </c:pt>
                      <c:pt idx="4771">
                        <c:v>42536.741585648146</c:v>
                      </c:pt>
                      <c:pt idx="4772">
                        <c:v>42536.741597222222</c:v>
                      </c:pt>
                      <c:pt idx="4773">
                        <c:v>42536.741608796299</c:v>
                      </c:pt>
                      <c:pt idx="4774">
                        <c:v>42536.741620370369</c:v>
                      </c:pt>
                      <c:pt idx="4775">
                        <c:v>42536.741631944446</c:v>
                      </c:pt>
                      <c:pt idx="4776">
                        <c:v>42536.741643518515</c:v>
                      </c:pt>
                      <c:pt idx="4777">
                        <c:v>42536.741655092592</c:v>
                      </c:pt>
                      <c:pt idx="4778">
                        <c:v>42536.741666666669</c:v>
                      </c:pt>
                      <c:pt idx="4779">
                        <c:v>42536.741678240738</c:v>
                      </c:pt>
                      <c:pt idx="4780">
                        <c:v>42536.741689814815</c:v>
                      </c:pt>
                      <c:pt idx="4781">
                        <c:v>42536.741701388892</c:v>
                      </c:pt>
                      <c:pt idx="4782">
                        <c:v>42536.741712962961</c:v>
                      </c:pt>
                      <c:pt idx="4783">
                        <c:v>42536.741724537038</c:v>
                      </c:pt>
                      <c:pt idx="4784">
                        <c:v>42536.741747685184</c:v>
                      </c:pt>
                      <c:pt idx="4785">
                        <c:v>42536.741759259261</c:v>
                      </c:pt>
                      <c:pt idx="4786">
                        <c:v>42536.741770833331</c:v>
                      </c:pt>
                      <c:pt idx="4787">
                        <c:v>42536.741782407407</c:v>
                      </c:pt>
                      <c:pt idx="4788">
                        <c:v>42536.741793981484</c:v>
                      </c:pt>
                      <c:pt idx="4789">
                        <c:v>42536.741805555554</c:v>
                      </c:pt>
                      <c:pt idx="4790">
                        <c:v>42536.74181712963</c:v>
                      </c:pt>
                      <c:pt idx="4791">
                        <c:v>42536.741828703707</c:v>
                      </c:pt>
                      <c:pt idx="4792">
                        <c:v>42536.741840277777</c:v>
                      </c:pt>
                      <c:pt idx="4793">
                        <c:v>42536.741851851853</c:v>
                      </c:pt>
                      <c:pt idx="4794">
                        <c:v>42536.741863425923</c:v>
                      </c:pt>
                      <c:pt idx="4795">
                        <c:v>42536.741875</c:v>
                      </c:pt>
                      <c:pt idx="4796">
                        <c:v>42536.741886574076</c:v>
                      </c:pt>
                      <c:pt idx="4797">
                        <c:v>42536.741898148146</c:v>
                      </c:pt>
                      <c:pt idx="4798">
                        <c:v>42536.741909722223</c:v>
                      </c:pt>
                      <c:pt idx="4799">
                        <c:v>42536.7419212963</c:v>
                      </c:pt>
                      <c:pt idx="4800">
                        <c:v>42536.741932870369</c:v>
                      </c:pt>
                      <c:pt idx="4801">
                        <c:v>42536.741944444446</c:v>
                      </c:pt>
                      <c:pt idx="4802">
                        <c:v>42536.741956018515</c:v>
                      </c:pt>
                      <c:pt idx="4803">
                        <c:v>42536.741967592592</c:v>
                      </c:pt>
                      <c:pt idx="4804">
                        <c:v>42536.741979166669</c:v>
                      </c:pt>
                      <c:pt idx="4805">
                        <c:v>42536.741990740738</c:v>
                      </c:pt>
                      <c:pt idx="4806">
                        <c:v>42536.742002314815</c:v>
                      </c:pt>
                      <c:pt idx="4807">
                        <c:v>42536.742013888892</c:v>
                      </c:pt>
                      <c:pt idx="4808">
                        <c:v>42536.742025462961</c:v>
                      </c:pt>
                      <c:pt idx="4809">
                        <c:v>42536.742037037038</c:v>
                      </c:pt>
                      <c:pt idx="4810">
                        <c:v>42536.742048611108</c:v>
                      </c:pt>
                      <c:pt idx="4811">
                        <c:v>42536.742060185185</c:v>
                      </c:pt>
                      <c:pt idx="4812">
                        <c:v>42536.742071759261</c:v>
                      </c:pt>
                      <c:pt idx="4813">
                        <c:v>42536.742083333331</c:v>
                      </c:pt>
                      <c:pt idx="4814">
                        <c:v>42536.742106481484</c:v>
                      </c:pt>
                      <c:pt idx="4815">
                        <c:v>42536.742118055554</c:v>
                      </c:pt>
                      <c:pt idx="4816">
                        <c:v>42536.742129629631</c:v>
                      </c:pt>
                      <c:pt idx="4817">
                        <c:v>42536.7421412037</c:v>
                      </c:pt>
                      <c:pt idx="4818">
                        <c:v>42536.742152777777</c:v>
                      </c:pt>
                      <c:pt idx="4819">
                        <c:v>42536.742164351854</c:v>
                      </c:pt>
                      <c:pt idx="4820">
                        <c:v>42536.742175925923</c:v>
                      </c:pt>
                      <c:pt idx="4821">
                        <c:v>42536.7421875</c:v>
                      </c:pt>
                      <c:pt idx="4822">
                        <c:v>42536.742199074077</c:v>
                      </c:pt>
                      <c:pt idx="4823">
                        <c:v>42536.742222222223</c:v>
                      </c:pt>
                      <c:pt idx="4824">
                        <c:v>42536.742245370369</c:v>
                      </c:pt>
                      <c:pt idx="4825">
                        <c:v>42536.742256944446</c:v>
                      </c:pt>
                      <c:pt idx="4826">
                        <c:v>42536.742268518516</c:v>
                      </c:pt>
                      <c:pt idx="4827">
                        <c:v>42536.742280092592</c:v>
                      </c:pt>
                      <c:pt idx="4828">
                        <c:v>42536.742291666669</c:v>
                      </c:pt>
                      <c:pt idx="4829">
                        <c:v>42536.742303240739</c:v>
                      </c:pt>
                      <c:pt idx="4830">
                        <c:v>42536.742314814815</c:v>
                      </c:pt>
                      <c:pt idx="4831">
                        <c:v>42536.742326388892</c:v>
                      </c:pt>
                      <c:pt idx="4832">
                        <c:v>42536.742337962962</c:v>
                      </c:pt>
                      <c:pt idx="4833">
                        <c:v>42536.742349537039</c:v>
                      </c:pt>
                      <c:pt idx="4834">
                        <c:v>42536.742361111108</c:v>
                      </c:pt>
                      <c:pt idx="4835">
                        <c:v>42536.742372685185</c:v>
                      </c:pt>
                      <c:pt idx="4836">
                        <c:v>42536.742384259262</c:v>
                      </c:pt>
                      <c:pt idx="4837">
                        <c:v>42536.742395833331</c:v>
                      </c:pt>
                      <c:pt idx="4838">
                        <c:v>42536.742407407408</c:v>
                      </c:pt>
                      <c:pt idx="4839">
                        <c:v>42536.742418981485</c:v>
                      </c:pt>
                      <c:pt idx="4840">
                        <c:v>42536.742430555554</c:v>
                      </c:pt>
                      <c:pt idx="4841">
                        <c:v>42536.742442129631</c:v>
                      </c:pt>
                      <c:pt idx="4842">
                        <c:v>42536.7424537037</c:v>
                      </c:pt>
                      <c:pt idx="4843">
                        <c:v>42536.742465277777</c:v>
                      </c:pt>
                      <c:pt idx="4844">
                        <c:v>42536.742476851854</c:v>
                      </c:pt>
                      <c:pt idx="4845">
                        <c:v>42536.742488425924</c:v>
                      </c:pt>
                      <c:pt idx="4846">
                        <c:v>42536.7425</c:v>
                      </c:pt>
                      <c:pt idx="4847">
                        <c:v>42536.742511574077</c:v>
                      </c:pt>
                      <c:pt idx="4848">
                        <c:v>42536.742523148147</c:v>
                      </c:pt>
                      <c:pt idx="4849">
                        <c:v>42536.742534722223</c:v>
                      </c:pt>
                      <c:pt idx="4850">
                        <c:v>42536.742546296293</c:v>
                      </c:pt>
                      <c:pt idx="4851">
                        <c:v>42536.74255787037</c:v>
                      </c:pt>
                      <c:pt idx="4852">
                        <c:v>42536.742581018516</c:v>
                      </c:pt>
                      <c:pt idx="4853">
                        <c:v>42536.742592592593</c:v>
                      </c:pt>
                      <c:pt idx="4854">
                        <c:v>42536.742604166669</c:v>
                      </c:pt>
                      <c:pt idx="4855">
                        <c:v>42536.742615740739</c:v>
                      </c:pt>
                      <c:pt idx="4856">
                        <c:v>42536.742627314816</c:v>
                      </c:pt>
                      <c:pt idx="4857">
                        <c:v>42536.742638888885</c:v>
                      </c:pt>
                      <c:pt idx="4858">
                        <c:v>42536.742650462962</c:v>
                      </c:pt>
                      <c:pt idx="4859">
                        <c:v>42536.742662037039</c:v>
                      </c:pt>
                      <c:pt idx="4860">
                        <c:v>42536.742673611108</c:v>
                      </c:pt>
                      <c:pt idx="4861">
                        <c:v>42536.742685185185</c:v>
                      </c:pt>
                      <c:pt idx="4862">
                        <c:v>42536.742696759262</c:v>
                      </c:pt>
                      <c:pt idx="4863">
                        <c:v>42536.742708333331</c:v>
                      </c:pt>
                      <c:pt idx="4864">
                        <c:v>42536.742719907408</c:v>
                      </c:pt>
                      <c:pt idx="4865">
                        <c:v>42536.742731481485</c:v>
                      </c:pt>
                      <c:pt idx="4866">
                        <c:v>42536.742743055554</c:v>
                      </c:pt>
                      <c:pt idx="4867">
                        <c:v>42536.742754629631</c:v>
                      </c:pt>
                      <c:pt idx="4868">
                        <c:v>42536.742766203701</c:v>
                      </c:pt>
                      <c:pt idx="4869">
                        <c:v>42536.742777777778</c:v>
                      </c:pt>
                      <c:pt idx="4870">
                        <c:v>42536.742789351854</c:v>
                      </c:pt>
                      <c:pt idx="4871">
                        <c:v>42536.742800925924</c:v>
                      </c:pt>
                      <c:pt idx="4872">
                        <c:v>42536.742812500001</c:v>
                      </c:pt>
                      <c:pt idx="4873">
                        <c:v>42536.742824074077</c:v>
                      </c:pt>
                      <c:pt idx="4874">
                        <c:v>42536.742835648147</c:v>
                      </c:pt>
                      <c:pt idx="4875">
                        <c:v>42536.742847222224</c:v>
                      </c:pt>
                      <c:pt idx="4876">
                        <c:v>42536.742858796293</c:v>
                      </c:pt>
                      <c:pt idx="4877">
                        <c:v>42536.74287037037</c:v>
                      </c:pt>
                      <c:pt idx="4878">
                        <c:v>42536.742881944447</c:v>
                      </c:pt>
                      <c:pt idx="4879">
                        <c:v>42536.742893518516</c:v>
                      </c:pt>
                      <c:pt idx="4880">
                        <c:v>42536.742905092593</c:v>
                      </c:pt>
                      <c:pt idx="4881">
                        <c:v>42536.74291666667</c:v>
                      </c:pt>
                      <c:pt idx="4882">
                        <c:v>42536.742928240739</c:v>
                      </c:pt>
                      <c:pt idx="4883">
                        <c:v>42536.742939814816</c:v>
                      </c:pt>
                      <c:pt idx="4884">
                        <c:v>42536.742951388886</c:v>
                      </c:pt>
                      <c:pt idx="4885">
                        <c:v>42536.742974537039</c:v>
                      </c:pt>
                      <c:pt idx="4886">
                        <c:v>42536.742986111109</c:v>
                      </c:pt>
                      <c:pt idx="4887">
                        <c:v>42536.742997685185</c:v>
                      </c:pt>
                      <c:pt idx="4888">
                        <c:v>42536.743009259262</c:v>
                      </c:pt>
                      <c:pt idx="4889">
                        <c:v>42536.743020833332</c:v>
                      </c:pt>
                      <c:pt idx="4890">
                        <c:v>42536.743043981478</c:v>
                      </c:pt>
                      <c:pt idx="4891">
                        <c:v>42536.743055555555</c:v>
                      </c:pt>
                      <c:pt idx="4892">
                        <c:v>42536.743067129632</c:v>
                      </c:pt>
                      <c:pt idx="4893">
                        <c:v>42536.743078703701</c:v>
                      </c:pt>
                      <c:pt idx="4894">
                        <c:v>42536.743090277778</c:v>
                      </c:pt>
                      <c:pt idx="4895">
                        <c:v>42536.743101851855</c:v>
                      </c:pt>
                      <c:pt idx="4896">
                        <c:v>42536.743113425924</c:v>
                      </c:pt>
                      <c:pt idx="4897">
                        <c:v>42536.743125000001</c:v>
                      </c:pt>
                      <c:pt idx="4898">
                        <c:v>42536.743136574078</c:v>
                      </c:pt>
                      <c:pt idx="4899">
                        <c:v>42536.743148148147</c:v>
                      </c:pt>
                      <c:pt idx="4900">
                        <c:v>42536.743159722224</c:v>
                      </c:pt>
                      <c:pt idx="4901">
                        <c:v>42536.743171296293</c:v>
                      </c:pt>
                      <c:pt idx="4902">
                        <c:v>42536.74318287037</c:v>
                      </c:pt>
                      <c:pt idx="4903">
                        <c:v>42536.743194444447</c:v>
                      </c:pt>
                      <c:pt idx="4904">
                        <c:v>42536.743206018517</c:v>
                      </c:pt>
                      <c:pt idx="4905">
                        <c:v>42536.743217592593</c:v>
                      </c:pt>
                      <c:pt idx="4906">
                        <c:v>42536.74322916667</c:v>
                      </c:pt>
                      <c:pt idx="4907">
                        <c:v>42536.74324074074</c:v>
                      </c:pt>
                      <c:pt idx="4908">
                        <c:v>42536.743252314816</c:v>
                      </c:pt>
                      <c:pt idx="4909">
                        <c:v>42536.743275462963</c:v>
                      </c:pt>
                      <c:pt idx="4910">
                        <c:v>42536.743287037039</c:v>
                      </c:pt>
                      <c:pt idx="4911">
                        <c:v>42536.743298611109</c:v>
                      </c:pt>
                      <c:pt idx="4912">
                        <c:v>42536.743310185186</c:v>
                      </c:pt>
                      <c:pt idx="4913">
                        <c:v>42536.743321759262</c:v>
                      </c:pt>
                      <c:pt idx="4914">
                        <c:v>42536.743333333332</c:v>
                      </c:pt>
                      <c:pt idx="4915">
                        <c:v>42536.743344907409</c:v>
                      </c:pt>
                      <c:pt idx="4916">
                        <c:v>42536.743356481478</c:v>
                      </c:pt>
                      <c:pt idx="4917">
                        <c:v>42536.743368055555</c:v>
                      </c:pt>
                      <c:pt idx="4918">
                        <c:v>42536.743379629632</c:v>
                      </c:pt>
                      <c:pt idx="4919">
                        <c:v>42536.743391203701</c:v>
                      </c:pt>
                      <c:pt idx="4920">
                        <c:v>42536.743402777778</c:v>
                      </c:pt>
                      <c:pt idx="4921">
                        <c:v>42536.743414351855</c:v>
                      </c:pt>
                      <c:pt idx="4922">
                        <c:v>42536.743425925924</c:v>
                      </c:pt>
                      <c:pt idx="4923">
                        <c:v>42536.743437500001</c:v>
                      </c:pt>
                      <c:pt idx="4924">
                        <c:v>42536.743449074071</c:v>
                      </c:pt>
                      <c:pt idx="4925">
                        <c:v>42536.743460648147</c:v>
                      </c:pt>
                      <c:pt idx="4926">
                        <c:v>42536.743472222224</c:v>
                      </c:pt>
                      <c:pt idx="4927">
                        <c:v>42536.743495370371</c:v>
                      </c:pt>
                      <c:pt idx="4928">
                        <c:v>42536.743506944447</c:v>
                      </c:pt>
                      <c:pt idx="4929">
                        <c:v>42536.743518518517</c:v>
                      </c:pt>
                      <c:pt idx="4930">
                        <c:v>42536.743530092594</c:v>
                      </c:pt>
                      <c:pt idx="4931">
                        <c:v>42536.743541666663</c:v>
                      </c:pt>
                      <c:pt idx="4932">
                        <c:v>42536.74355324074</c:v>
                      </c:pt>
                      <c:pt idx="4933">
                        <c:v>42536.743564814817</c:v>
                      </c:pt>
                      <c:pt idx="4934">
                        <c:v>42536.743576388886</c:v>
                      </c:pt>
                      <c:pt idx="4935">
                        <c:v>42536.74359953704</c:v>
                      </c:pt>
                      <c:pt idx="4936">
                        <c:v>42536.743611111109</c:v>
                      </c:pt>
                      <c:pt idx="4937">
                        <c:v>42536.743622685186</c:v>
                      </c:pt>
                      <c:pt idx="4938">
                        <c:v>42536.743634259263</c:v>
                      </c:pt>
                      <c:pt idx="4939">
                        <c:v>42536.743645833332</c:v>
                      </c:pt>
                      <c:pt idx="4940">
                        <c:v>42536.743657407409</c:v>
                      </c:pt>
                      <c:pt idx="4941">
                        <c:v>42536.743668981479</c:v>
                      </c:pt>
                      <c:pt idx="4942">
                        <c:v>42536.743680555555</c:v>
                      </c:pt>
                      <c:pt idx="4943">
                        <c:v>42536.743692129632</c:v>
                      </c:pt>
                      <c:pt idx="4944">
                        <c:v>42536.743703703702</c:v>
                      </c:pt>
                      <c:pt idx="4945">
                        <c:v>42536.743715277778</c:v>
                      </c:pt>
                      <c:pt idx="4946">
                        <c:v>42536.743726851855</c:v>
                      </c:pt>
                      <c:pt idx="4947">
                        <c:v>42536.743750000001</c:v>
                      </c:pt>
                      <c:pt idx="4948">
                        <c:v>42536.743761574071</c:v>
                      </c:pt>
                      <c:pt idx="4949">
                        <c:v>42536.743773148148</c:v>
                      </c:pt>
                      <c:pt idx="4950">
                        <c:v>42536.743784722225</c:v>
                      </c:pt>
                      <c:pt idx="4951">
                        <c:v>42536.743796296294</c:v>
                      </c:pt>
                      <c:pt idx="4952">
                        <c:v>42536.743807870371</c:v>
                      </c:pt>
                      <c:pt idx="4953">
                        <c:v>42536.743819444448</c:v>
                      </c:pt>
                      <c:pt idx="4954">
                        <c:v>42536.743831018517</c:v>
                      </c:pt>
                      <c:pt idx="4955">
                        <c:v>42536.743842592594</c:v>
                      </c:pt>
                      <c:pt idx="4956">
                        <c:v>42536.743854166663</c:v>
                      </c:pt>
                      <c:pt idx="4957">
                        <c:v>42536.74386574074</c:v>
                      </c:pt>
                      <c:pt idx="4958">
                        <c:v>42536.743877314817</c:v>
                      </c:pt>
                      <c:pt idx="4959">
                        <c:v>42536.743888888886</c:v>
                      </c:pt>
                      <c:pt idx="4960">
                        <c:v>42536.743900462963</c:v>
                      </c:pt>
                      <c:pt idx="4961">
                        <c:v>42536.743923611109</c:v>
                      </c:pt>
                      <c:pt idx="4962">
                        <c:v>42536.743935185186</c:v>
                      </c:pt>
                      <c:pt idx="4963">
                        <c:v>42536.743946759256</c:v>
                      </c:pt>
                      <c:pt idx="4964">
                        <c:v>42536.743958333333</c:v>
                      </c:pt>
                      <c:pt idx="4965">
                        <c:v>42536.743969907409</c:v>
                      </c:pt>
                      <c:pt idx="4966">
                        <c:v>42536.743981481479</c:v>
                      </c:pt>
                      <c:pt idx="4967">
                        <c:v>42536.743993055556</c:v>
                      </c:pt>
                      <c:pt idx="4968">
                        <c:v>42536.744004629632</c:v>
                      </c:pt>
                      <c:pt idx="4969">
                        <c:v>42536.744016203702</c:v>
                      </c:pt>
                      <c:pt idx="4970">
                        <c:v>42536.744027777779</c:v>
                      </c:pt>
                      <c:pt idx="4971">
                        <c:v>42536.744039351855</c:v>
                      </c:pt>
                      <c:pt idx="4972">
                        <c:v>42536.744050925925</c:v>
                      </c:pt>
                      <c:pt idx="4973">
                        <c:v>42536.744062500002</c:v>
                      </c:pt>
                      <c:pt idx="4974">
                        <c:v>42536.744074074071</c:v>
                      </c:pt>
                      <c:pt idx="4975">
                        <c:v>42536.744085648148</c:v>
                      </c:pt>
                      <c:pt idx="4976">
                        <c:v>42536.744097222225</c:v>
                      </c:pt>
                      <c:pt idx="4977">
                        <c:v>42536.744108796294</c:v>
                      </c:pt>
                      <c:pt idx="4978">
                        <c:v>42536.744120370371</c:v>
                      </c:pt>
                      <c:pt idx="4979">
                        <c:v>42536.744131944448</c:v>
                      </c:pt>
                      <c:pt idx="4980">
                        <c:v>42536.744143518517</c:v>
                      </c:pt>
                      <c:pt idx="4981">
                        <c:v>42536.744166666664</c:v>
                      </c:pt>
                      <c:pt idx="4982">
                        <c:v>42536.74417824074</c:v>
                      </c:pt>
                      <c:pt idx="4983">
                        <c:v>42536.744189814817</c:v>
                      </c:pt>
                      <c:pt idx="4984">
                        <c:v>42536.744201388887</c:v>
                      </c:pt>
                      <c:pt idx="4985">
                        <c:v>42536.744212962964</c:v>
                      </c:pt>
                      <c:pt idx="4986">
                        <c:v>42536.74422453704</c:v>
                      </c:pt>
                      <c:pt idx="4987">
                        <c:v>42536.74423611111</c:v>
                      </c:pt>
                      <c:pt idx="4988">
                        <c:v>42536.744247685187</c:v>
                      </c:pt>
                      <c:pt idx="4989">
                        <c:v>42536.744259259256</c:v>
                      </c:pt>
                      <c:pt idx="4990">
                        <c:v>42536.744270833333</c:v>
                      </c:pt>
                      <c:pt idx="4991">
                        <c:v>42536.74428240741</c:v>
                      </c:pt>
                      <c:pt idx="4992">
                        <c:v>42536.744293981479</c:v>
                      </c:pt>
                      <c:pt idx="4993">
                        <c:v>42536.744305555556</c:v>
                      </c:pt>
                      <c:pt idx="4994">
                        <c:v>42536.744317129633</c:v>
                      </c:pt>
                      <c:pt idx="4995">
                        <c:v>42536.744328703702</c:v>
                      </c:pt>
                      <c:pt idx="4996">
                        <c:v>42536.744340277779</c:v>
                      </c:pt>
                      <c:pt idx="4997">
                        <c:v>42536.744351851848</c:v>
                      </c:pt>
                      <c:pt idx="4998">
                        <c:v>42536.744363425925</c:v>
                      </c:pt>
                      <c:pt idx="4999">
                        <c:v>42536.744375000002</c:v>
                      </c:pt>
                      <c:pt idx="5000">
                        <c:v>42536.744398148148</c:v>
                      </c:pt>
                      <c:pt idx="5001">
                        <c:v>42536.744409722225</c:v>
                      </c:pt>
                      <c:pt idx="5002">
                        <c:v>42536.744421296295</c:v>
                      </c:pt>
                      <c:pt idx="5003">
                        <c:v>42536.744432870371</c:v>
                      </c:pt>
                      <c:pt idx="5004">
                        <c:v>42536.744444444441</c:v>
                      </c:pt>
                      <c:pt idx="5005">
                        <c:v>42536.744456018518</c:v>
                      </c:pt>
                      <c:pt idx="5006">
                        <c:v>42536.744467592594</c:v>
                      </c:pt>
                      <c:pt idx="5007">
                        <c:v>42536.744490740741</c:v>
                      </c:pt>
                      <c:pt idx="5008">
                        <c:v>42536.744502314818</c:v>
                      </c:pt>
                      <c:pt idx="5009">
                        <c:v>42536.744513888887</c:v>
                      </c:pt>
                      <c:pt idx="5010">
                        <c:v>42536.744525462964</c:v>
                      </c:pt>
                      <c:pt idx="5011">
                        <c:v>42536.744537037041</c:v>
                      </c:pt>
                      <c:pt idx="5012">
                        <c:v>42536.74454861111</c:v>
                      </c:pt>
                      <c:pt idx="5013">
                        <c:v>42536.744560185187</c:v>
                      </c:pt>
                      <c:pt idx="5014">
                        <c:v>42536.744571759256</c:v>
                      </c:pt>
                      <c:pt idx="5015">
                        <c:v>42536.744583333333</c:v>
                      </c:pt>
                      <c:pt idx="5016">
                        <c:v>42536.74459490741</c:v>
                      </c:pt>
                      <c:pt idx="5017">
                        <c:v>42536.744606481479</c:v>
                      </c:pt>
                      <c:pt idx="5018">
                        <c:v>42536.744618055556</c:v>
                      </c:pt>
                      <c:pt idx="5019">
                        <c:v>42536.744629629633</c:v>
                      </c:pt>
                      <c:pt idx="5020">
                        <c:v>42536.744641203702</c:v>
                      </c:pt>
                      <c:pt idx="5021">
                        <c:v>42536.744652777779</c:v>
                      </c:pt>
                      <c:pt idx="5022">
                        <c:v>42536.744664351849</c:v>
                      </c:pt>
                      <c:pt idx="5023">
                        <c:v>42536.744675925926</c:v>
                      </c:pt>
                      <c:pt idx="5024">
                        <c:v>42536.744687500002</c:v>
                      </c:pt>
                      <c:pt idx="5025">
                        <c:v>42536.744699074072</c:v>
                      </c:pt>
                      <c:pt idx="5026">
                        <c:v>42536.744710648149</c:v>
                      </c:pt>
                      <c:pt idx="5027">
                        <c:v>42536.744722222225</c:v>
                      </c:pt>
                      <c:pt idx="5028">
                        <c:v>42536.744733796295</c:v>
                      </c:pt>
                      <c:pt idx="5029">
                        <c:v>42536.744745370372</c:v>
                      </c:pt>
                      <c:pt idx="5030">
                        <c:v>42536.744756944441</c:v>
                      </c:pt>
                      <c:pt idx="5031">
                        <c:v>42536.744768518518</c:v>
                      </c:pt>
                      <c:pt idx="5032">
                        <c:v>42536.744780092595</c:v>
                      </c:pt>
                      <c:pt idx="5033">
                        <c:v>42536.744791666664</c:v>
                      </c:pt>
                      <c:pt idx="5034">
                        <c:v>42536.744803240741</c:v>
                      </c:pt>
                      <c:pt idx="5035">
                        <c:v>42536.744814814818</c:v>
                      </c:pt>
                      <c:pt idx="5036">
                        <c:v>42536.744826388887</c:v>
                      </c:pt>
                      <c:pt idx="5037">
                        <c:v>42536.744837962964</c:v>
                      </c:pt>
                      <c:pt idx="5038">
                        <c:v>42536.744849537034</c:v>
                      </c:pt>
                      <c:pt idx="5039">
                        <c:v>42536.74486111111</c:v>
                      </c:pt>
                      <c:pt idx="5040">
                        <c:v>42536.744872685187</c:v>
                      </c:pt>
                      <c:pt idx="5041">
                        <c:v>42536.744884259257</c:v>
                      </c:pt>
                      <c:pt idx="5042">
                        <c:v>42536.744895833333</c:v>
                      </c:pt>
                      <c:pt idx="5043">
                        <c:v>42536.74490740741</c:v>
                      </c:pt>
                      <c:pt idx="5044">
                        <c:v>42536.74491898148</c:v>
                      </c:pt>
                      <c:pt idx="5045">
                        <c:v>42536.744930555556</c:v>
                      </c:pt>
                      <c:pt idx="5046">
                        <c:v>42536.744942129626</c:v>
                      </c:pt>
                      <c:pt idx="5047">
                        <c:v>42536.744953703703</c:v>
                      </c:pt>
                      <c:pt idx="5048">
                        <c:v>42536.74496527778</c:v>
                      </c:pt>
                      <c:pt idx="5049">
                        <c:v>42536.744976851849</c:v>
                      </c:pt>
                      <c:pt idx="5050">
                        <c:v>42536.745000000003</c:v>
                      </c:pt>
                      <c:pt idx="5051">
                        <c:v>42536.745011574072</c:v>
                      </c:pt>
                      <c:pt idx="5052">
                        <c:v>42536.745023148149</c:v>
                      </c:pt>
                      <c:pt idx="5053">
                        <c:v>42536.745034722226</c:v>
                      </c:pt>
                      <c:pt idx="5054">
                        <c:v>42536.745046296295</c:v>
                      </c:pt>
                      <c:pt idx="5055">
                        <c:v>42536.745057870372</c:v>
                      </c:pt>
                      <c:pt idx="5056">
                        <c:v>42536.745069444441</c:v>
                      </c:pt>
                      <c:pt idx="5057">
                        <c:v>42536.745081018518</c:v>
                      </c:pt>
                      <c:pt idx="5058">
                        <c:v>42536.745092592595</c:v>
                      </c:pt>
                      <c:pt idx="5059">
                        <c:v>42536.745104166665</c:v>
                      </c:pt>
                      <c:pt idx="5060">
                        <c:v>42536.745115740741</c:v>
                      </c:pt>
                      <c:pt idx="5061">
                        <c:v>42536.745127314818</c:v>
                      </c:pt>
                      <c:pt idx="5062">
                        <c:v>42536.745138888888</c:v>
                      </c:pt>
                      <c:pt idx="5063">
                        <c:v>42536.745150462964</c:v>
                      </c:pt>
                      <c:pt idx="5064">
                        <c:v>42536.745162037034</c:v>
                      </c:pt>
                      <c:pt idx="5065">
                        <c:v>42536.745173611111</c:v>
                      </c:pt>
                      <c:pt idx="5066">
                        <c:v>42536.745185185187</c:v>
                      </c:pt>
                      <c:pt idx="5067">
                        <c:v>42536.745196759257</c:v>
                      </c:pt>
                      <c:pt idx="5068">
                        <c:v>42536.745208333334</c:v>
                      </c:pt>
                      <c:pt idx="5069">
                        <c:v>42536.745219907411</c:v>
                      </c:pt>
                      <c:pt idx="5070">
                        <c:v>42536.74523148148</c:v>
                      </c:pt>
                      <c:pt idx="5071">
                        <c:v>42536.745243055557</c:v>
                      </c:pt>
                      <c:pt idx="5072">
                        <c:v>42536.745254629626</c:v>
                      </c:pt>
                      <c:pt idx="5073">
                        <c:v>42536.745266203703</c:v>
                      </c:pt>
                      <c:pt idx="5074">
                        <c:v>42536.74527777778</c:v>
                      </c:pt>
                      <c:pt idx="5075">
                        <c:v>42536.745289351849</c:v>
                      </c:pt>
                      <c:pt idx="5076">
                        <c:v>42536.745300925926</c:v>
                      </c:pt>
                      <c:pt idx="5077">
                        <c:v>42536.745312500003</c:v>
                      </c:pt>
                      <c:pt idx="5078">
                        <c:v>42536.745324074072</c:v>
                      </c:pt>
                      <c:pt idx="5079">
                        <c:v>42536.745335648149</c:v>
                      </c:pt>
                      <c:pt idx="5080">
                        <c:v>42536.745347222219</c:v>
                      </c:pt>
                      <c:pt idx="5081">
                        <c:v>42536.745358796295</c:v>
                      </c:pt>
                      <c:pt idx="5082">
                        <c:v>42536.745370370372</c:v>
                      </c:pt>
                      <c:pt idx="5083">
                        <c:v>42536.745381944442</c:v>
                      </c:pt>
                      <c:pt idx="5084">
                        <c:v>42536.745393518519</c:v>
                      </c:pt>
                      <c:pt idx="5085">
                        <c:v>42536.745405092595</c:v>
                      </c:pt>
                      <c:pt idx="5086">
                        <c:v>42536.745416666665</c:v>
                      </c:pt>
                      <c:pt idx="5087">
                        <c:v>42536.745428240742</c:v>
                      </c:pt>
                      <c:pt idx="5088">
                        <c:v>42536.745439814818</c:v>
                      </c:pt>
                      <c:pt idx="5089">
                        <c:v>42536.745451388888</c:v>
                      </c:pt>
                      <c:pt idx="5090">
                        <c:v>42536.745462962965</c:v>
                      </c:pt>
                      <c:pt idx="5091">
                        <c:v>42536.745474537034</c:v>
                      </c:pt>
                      <c:pt idx="5092">
                        <c:v>42536.745486111111</c:v>
                      </c:pt>
                      <c:pt idx="5093">
                        <c:v>42536.745497685188</c:v>
                      </c:pt>
                      <c:pt idx="5094">
                        <c:v>42536.745509259257</c:v>
                      </c:pt>
                      <c:pt idx="5095">
                        <c:v>42536.74554398148</c:v>
                      </c:pt>
                      <c:pt idx="5096">
                        <c:v>42536.745555555557</c:v>
                      </c:pt>
                      <c:pt idx="5097">
                        <c:v>42536.745567129627</c:v>
                      </c:pt>
                      <c:pt idx="5098">
                        <c:v>42536.745578703703</c:v>
                      </c:pt>
                      <c:pt idx="5099">
                        <c:v>42536.74559027778</c:v>
                      </c:pt>
                      <c:pt idx="5100">
                        <c:v>42536.745613425926</c:v>
                      </c:pt>
                      <c:pt idx="5101">
                        <c:v>42536.745625000003</c:v>
                      </c:pt>
                      <c:pt idx="5102">
                        <c:v>42536.745636574073</c:v>
                      </c:pt>
                      <c:pt idx="5103">
                        <c:v>42536.745648148149</c:v>
                      </c:pt>
                      <c:pt idx="5104">
                        <c:v>42536.745659722219</c:v>
                      </c:pt>
                      <c:pt idx="5105">
                        <c:v>42536.745671296296</c:v>
                      </c:pt>
                      <c:pt idx="5106">
                        <c:v>42536.745682870373</c:v>
                      </c:pt>
                      <c:pt idx="5107">
                        <c:v>42536.745694444442</c:v>
                      </c:pt>
                      <c:pt idx="5108">
                        <c:v>42536.745706018519</c:v>
                      </c:pt>
                      <c:pt idx="5109">
                        <c:v>42536.745717592596</c:v>
                      </c:pt>
                      <c:pt idx="5110">
                        <c:v>42536.745729166665</c:v>
                      </c:pt>
                      <c:pt idx="5111">
                        <c:v>42536.745740740742</c:v>
                      </c:pt>
                      <c:pt idx="5112">
                        <c:v>42536.745752314811</c:v>
                      </c:pt>
                      <c:pt idx="5113">
                        <c:v>42536.745763888888</c:v>
                      </c:pt>
                      <c:pt idx="5114">
                        <c:v>42536.745775462965</c:v>
                      </c:pt>
                      <c:pt idx="5115">
                        <c:v>42536.745787037034</c:v>
                      </c:pt>
                      <c:pt idx="5116">
                        <c:v>42536.745798611111</c:v>
                      </c:pt>
                      <c:pt idx="5117">
                        <c:v>42536.745810185188</c:v>
                      </c:pt>
                      <c:pt idx="5118">
                        <c:v>42536.745821759258</c:v>
                      </c:pt>
                      <c:pt idx="5119">
                        <c:v>42536.745833333334</c:v>
                      </c:pt>
                      <c:pt idx="5120">
                        <c:v>42536.745844907404</c:v>
                      </c:pt>
                      <c:pt idx="5121">
                        <c:v>42536.745856481481</c:v>
                      </c:pt>
                      <c:pt idx="5122">
                        <c:v>42536.745868055557</c:v>
                      </c:pt>
                      <c:pt idx="5123">
                        <c:v>42536.745879629627</c:v>
                      </c:pt>
                      <c:pt idx="5124">
                        <c:v>42536.74590277778</c:v>
                      </c:pt>
                      <c:pt idx="5125">
                        <c:v>42536.74591435185</c:v>
                      </c:pt>
                      <c:pt idx="5126">
                        <c:v>42536.745925925927</c:v>
                      </c:pt>
                      <c:pt idx="5127">
                        <c:v>42536.745937500003</c:v>
                      </c:pt>
                      <c:pt idx="5128">
                        <c:v>42536.745949074073</c:v>
                      </c:pt>
                      <c:pt idx="5129">
                        <c:v>42536.74596064815</c:v>
                      </c:pt>
                      <c:pt idx="5130">
                        <c:v>42536.745972222219</c:v>
                      </c:pt>
                      <c:pt idx="5131">
                        <c:v>42536.745983796296</c:v>
                      </c:pt>
                      <c:pt idx="5132">
                        <c:v>42536.745995370373</c:v>
                      </c:pt>
                      <c:pt idx="5133">
                        <c:v>42536.746006944442</c:v>
                      </c:pt>
                      <c:pt idx="5134">
                        <c:v>42536.746018518519</c:v>
                      </c:pt>
                      <c:pt idx="5135">
                        <c:v>42536.746030092596</c:v>
                      </c:pt>
                      <c:pt idx="5136">
                        <c:v>42536.746041666665</c:v>
                      </c:pt>
                      <c:pt idx="5137">
                        <c:v>42536.746053240742</c:v>
                      </c:pt>
                      <c:pt idx="5138">
                        <c:v>42536.746064814812</c:v>
                      </c:pt>
                      <c:pt idx="5139">
                        <c:v>42536.746076388888</c:v>
                      </c:pt>
                      <c:pt idx="5140">
                        <c:v>42536.746099537035</c:v>
                      </c:pt>
                      <c:pt idx="5141">
                        <c:v>42536.746111111112</c:v>
                      </c:pt>
                      <c:pt idx="5142">
                        <c:v>42536.746122685188</c:v>
                      </c:pt>
                      <c:pt idx="5143">
                        <c:v>42536.746145833335</c:v>
                      </c:pt>
                      <c:pt idx="5144">
                        <c:v>42536.746157407404</c:v>
                      </c:pt>
                      <c:pt idx="5145">
                        <c:v>42536.746168981481</c:v>
                      </c:pt>
                      <c:pt idx="5146">
                        <c:v>42536.746180555558</c:v>
                      </c:pt>
                      <c:pt idx="5147">
                        <c:v>42536.746192129627</c:v>
                      </c:pt>
                      <c:pt idx="5148">
                        <c:v>42536.746215277781</c:v>
                      </c:pt>
                      <c:pt idx="5149">
                        <c:v>42536.74622685185</c:v>
                      </c:pt>
                      <c:pt idx="5150">
                        <c:v>42536.746238425927</c:v>
                      </c:pt>
                      <c:pt idx="5151">
                        <c:v>42536.746249999997</c:v>
                      </c:pt>
                      <c:pt idx="5152">
                        <c:v>42536.746261574073</c:v>
                      </c:pt>
                      <c:pt idx="5153">
                        <c:v>42536.74627314815</c:v>
                      </c:pt>
                      <c:pt idx="5154">
                        <c:v>42536.74628472222</c:v>
                      </c:pt>
                      <c:pt idx="5155">
                        <c:v>42536.746296296296</c:v>
                      </c:pt>
                      <c:pt idx="5156">
                        <c:v>42536.746307870373</c:v>
                      </c:pt>
                      <c:pt idx="5157">
                        <c:v>42536.746319444443</c:v>
                      </c:pt>
                      <c:pt idx="5158">
                        <c:v>42536.746331018519</c:v>
                      </c:pt>
                      <c:pt idx="5159">
                        <c:v>42536.746342592596</c:v>
                      </c:pt>
                      <c:pt idx="5160">
                        <c:v>42536.746354166666</c:v>
                      </c:pt>
                      <c:pt idx="5161">
                        <c:v>42536.746365740742</c:v>
                      </c:pt>
                      <c:pt idx="5162">
                        <c:v>42536.746377314812</c:v>
                      </c:pt>
                      <c:pt idx="5163">
                        <c:v>42536.746388888889</c:v>
                      </c:pt>
                      <c:pt idx="5164">
                        <c:v>42536.746400462966</c:v>
                      </c:pt>
                      <c:pt idx="5165">
                        <c:v>42536.746412037035</c:v>
                      </c:pt>
                      <c:pt idx="5166">
                        <c:v>42536.746423611112</c:v>
                      </c:pt>
                      <c:pt idx="5167">
                        <c:v>42536.746435185189</c:v>
                      </c:pt>
                      <c:pt idx="5168">
                        <c:v>42536.746446759258</c:v>
                      </c:pt>
                      <c:pt idx="5169">
                        <c:v>42536.746458333335</c:v>
                      </c:pt>
                      <c:pt idx="5170">
                        <c:v>42536.746469907404</c:v>
                      </c:pt>
                      <c:pt idx="5171">
                        <c:v>42536.746481481481</c:v>
                      </c:pt>
                      <c:pt idx="5172">
                        <c:v>42536.746493055558</c:v>
                      </c:pt>
                      <c:pt idx="5173">
                        <c:v>42536.746504629627</c:v>
                      </c:pt>
                      <c:pt idx="5174">
                        <c:v>42536.746516203704</c:v>
                      </c:pt>
                      <c:pt idx="5175">
                        <c:v>42536.746527777781</c:v>
                      </c:pt>
                      <c:pt idx="5176">
                        <c:v>42536.746539351851</c:v>
                      </c:pt>
                      <c:pt idx="5177">
                        <c:v>42536.746550925927</c:v>
                      </c:pt>
                      <c:pt idx="5178">
                        <c:v>42536.746562499997</c:v>
                      </c:pt>
                      <c:pt idx="5179">
                        <c:v>42536.74658564815</c:v>
                      </c:pt>
                      <c:pt idx="5180">
                        <c:v>42536.74659722222</c:v>
                      </c:pt>
                      <c:pt idx="5181">
                        <c:v>42536.746608796297</c:v>
                      </c:pt>
                      <c:pt idx="5182">
                        <c:v>42536.746620370373</c:v>
                      </c:pt>
                      <c:pt idx="5183">
                        <c:v>42536.746631944443</c:v>
                      </c:pt>
                      <c:pt idx="5184">
                        <c:v>42536.74664351852</c:v>
                      </c:pt>
                      <c:pt idx="5185">
                        <c:v>42536.746655092589</c:v>
                      </c:pt>
                      <c:pt idx="5186">
                        <c:v>42536.746666666666</c:v>
                      </c:pt>
                      <c:pt idx="5187">
                        <c:v>42536.746678240743</c:v>
                      </c:pt>
                      <c:pt idx="5188">
                        <c:v>42536.746689814812</c:v>
                      </c:pt>
                      <c:pt idx="5189">
                        <c:v>42536.746712962966</c:v>
                      </c:pt>
                      <c:pt idx="5190">
                        <c:v>42536.746724537035</c:v>
                      </c:pt>
                      <c:pt idx="5191">
                        <c:v>42536.746736111112</c:v>
                      </c:pt>
                      <c:pt idx="5192">
                        <c:v>42536.746747685182</c:v>
                      </c:pt>
                      <c:pt idx="5193">
                        <c:v>42536.746759259258</c:v>
                      </c:pt>
                      <c:pt idx="5194">
                        <c:v>42536.746770833335</c:v>
                      </c:pt>
                      <c:pt idx="5195">
                        <c:v>42536.746782407405</c:v>
                      </c:pt>
                      <c:pt idx="5196">
                        <c:v>42536.746793981481</c:v>
                      </c:pt>
                      <c:pt idx="5197">
                        <c:v>42536.746805555558</c:v>
                      </c:pt>
                      <c:pt idx="5198">
                        <c:v>42536.746817129628</c:v>
                      </c:pt>
                      <c:pt idx="5199">
                        <c:v>42536.746828703705</c:v>
                      </c:pt>
                      <c:pt idx="5200">
                        <c:v>42536.746840277781</c:v>
                      </c:pt>
                      <c:pt idx="5201">
                        <c:v>42536.746851851851</c:v>
                      </c:pt>
                      <c:pt idx="5202">
                        <c:v>42536.746863425928</c:v>
                      </c:pt>
                      <c:pt idx="5203">
                        <c:v>42536.746874999997</c:v>
                      </c:pt>
                      <c:pt idx="5204">
                        <c:v>42536.746886574074</c:v>
                      </c:pt>
                      <c:pt idx="5205">
                        <c:v>42536.746898148151</c:v>
                      </c:pt>
                      <c:pt idx="5206">
                        <c:v>42536.746921296297</c:v>
                      </c:pt>
                      <c:pt idx="5207">
                        <c:v>42536.746932870374</c:v>
                      </c:pt>
                      <c:pt idx="5208">
                        <c:v>42536.746944444443</c:v>
                      </c:pt>
                      <c:pt idx="5209">
                        <c:v>42536.74695601852</c:v>
                      </c:pt>
                      <c:pt idx="5210">
                        <c:v>42536.746967592589</c:v>
                      </c:pt>
                      <c:pt idx="5211">
                        <c:v>42536.746979166666</c:v>
                      </c:pt>
                      <c:pt idx="5212">
                        <c:v>42536.746990740743</c:v>
                      </c:pt>
                      <c:pt idx="5213">
                        <c:v>42536.747002314813</c:v>
                      </c:pt>
                      <c:pt idx="5214">
                        <c:v>42536.747013888889</c:v>
                      </c:pt>
                      <c:pt idx="5215">
                        <c:v>42536.747025462966</c:v>
                      </c:pt>
                      <c:pt idx="5216">
                        <c:v>42536.747037037036</c:v>
                      </c:pt>
                      <c:pt idx="5217">
                        <c:v>42536.747048611112</c:v>
                      </c:pt>
                      <c:pt idx="5218">
                        <c:v>42536.747060185182</c:v>
                      </c:pt>
                      <c:pt idx="5219">
                        <c:v>42536.747071759259</c:v>
                      </c:pt>
                      <c:pt idx="5220">
                        <c:v>42536.747083333335</c:v>
                      </c:pt>
                      <c:pt idx="5221">
                        <c:v>42536.747094907405</c:v>
                      </c:pt>
                      <c:pt idx="5222">
                        <c:v>42536.747106481482</c:v>
                      </c:pt>
                      <c:pt idx="5223">
                        <c:v>42536.747118055559</c:v>
                      </c:pt>
                      <c:pt idx="5224">
                        <c:v>42536.747129629628</c:v>
                      </c:pt>
                      <c:pt idx="5225">
                        <c:v>42536.747141203705</c:v>
                      </c:pt>
                      <c:pt idx="5226">
                        <c:v>42536.747152777774</c:v>
                      </c:pt>
                      <c:pt idx="5227">
                        <c:v>42536.747164351851</c:v>
                      </c:pt>
                      <c:pt idx="5228">
                        <c:v>42536.747175925928</c:v>
                      </c:pt>
                      <c:pt idx="5229">
                        <c:v>42536.747187499997</c:v>
                      </c:pt>
                      <c:pt idx="5230">
                        <c:v>42536.747199074074</c:v>
                      </c:pt>
                      <c:pt idx="5231">
                        <c:v>42536.747210648151</c:v>
                      </c:pt>
                      <c:pt idx="5232">
                        <c:v>42536.74722222222</c:v>
                      </c:pt>
                      <c:pt idx="5233">
                        <c:v>42536.747233796297</c:v>
                      </c:pt>
                      <c:pt idx="5234">
                        <c:v>42536.747245370374</c:v>
                      </c:pt>
                      <c:pt idx="5235">
                        <c:v>42536.747256944444</c:v>
                      </c:pt>
                      <c:pt idx="5236">
                        <c:v>42536.74726851852</c:v>
                      </c:pt>
                      <c:pt idx="5237">
                        <c:v>42536.74728009259</c:v>
                      </c:pt>
                      <c:pt idx="5238">
                        <c:v>42536.747291666667</c:v>
                      </c:pt>
                      <c:pt idx="5239">
                        <c:v>42536.747303240743</c:v>
                      </c:pt>
                      <c:pt idx="5240">
                        <c:v>42536.747314814813</c:v>
                      </c:pt>
                      <c:pt idx="5241">
                        <c:v>42536.74732638889</c:v>
                      </c:pt>
                      <c:pt idx="5242">
                        <c:v>42536.747337962966</c:v>
                      </c:pt>
                      <c:pt idx="5243">
                        <c:v>42536.747349537036</c:v>
                      </c:pt>
                      <c:pt idx="5244">
                        <c:v>42536.747361111113</c:v>
                      </c:pt>
                      <c:pt idx="5245">
                        <c:v>42536.747372685182</c:v>
                      </c:pt>
                      <c:pt idx="5246">
                        <c:v>42536.747384259259</c:v>
                      </c:pt>
                      <c:pt idx="5247">
                        <c:v>42536.747395833336</c:v>
                      </c:pt>
                      <c:pt idx="5248">
                        <c:v>42536.747407407405</c:v>
                      </c:pt>
                      <c:pt idx="5249">
                        <c:v>42536.747418981482</c:v>
                      </c:pt>
                      <c:pt idx="5250">
                        <c:v>42536.747430555559</c:v>
                      </c:pt>
                      <c:pt idx="5251">
                        <c:v>42536.747442129628</c:v>
                      </c:pt>
                      <c:pt idx="5252">
                        <c:v>42536.747453703705</c:v>
                      </c:pt>
                      <c:pt idx="5253">
                        <c:v>42536.747465277775</c:v>
                      </c:pt>
                      <c:pt idx="5254">
                        <c:v>42536.747476851851</c:v>
                      </c:pt>
                      <c:pt idx="5255">
                        <c:v>42536.747488425928</c:v>
                      </c:pt>
                      <c:pt idx="5256">
                        <c:v>42536.747499999998</c:v>
                      </c:pt>
                      <c:pt idx="5257">
                        <c:v>42536.747511574074</c:v>
                      </c:pt>
                      <c:pt idx="5258">
                        <c:v>42536.747523148151</c:v>
                      </c:pt>
                      <c:pt idx="5259">
                        <c:v>42536.747534722221</c:v>
                      </c:pt>
                      <c:pt idx="5260">
                        <c:v>42536.747546296298</c:v>
                      </c:pt>
                      <c:pt idx="5261">
                        <c:v>42536.747557870367</c:v>
                      </c:pt>
                      <c:pt idx="5262">
                        <c:v>42536.747569444444</c:v>
                      </c:pt>
                      <c:pt idx="5263">
                        <c:v>42536.747581018521</c:v>
                      </c:pt>
                      <c:pt idx="5264">
                        <c:v>42536.74759259259</c:v>
                      </c:pt>
                      <c:pt idx="5265">
                        <c:v>42536.747604166667</c:v>
                      </c:pt>
                      <c:pt idx="5266">
                        <c:v>42536.747615740744</c:v>
                      </c:pt>
                      <c:pt idx="5267">
                        <c:v>42536.747627314813</c:v>
                      </c:pt>
                      <c:pt idx="5268">
                        <c:v>42536.74763888889</c:v>
                      </c:pt>
                      <c:pt idx="5269">
                        <c:v>42536.747650462959</c:v>
                      </c:pt>
                      <c:pt idx="5270">
                        <c:v>42536.747662037036</c:v>
                      </c:pt>
                      <c:pt idx="5271">
                        <c:v>42536.747673611113</c:v>
                      </c:pt>
                      <c:pt idx="5272">
                        <c:v>42536.747685185182</c:v>
                      </c:pt>
                      <c:pt idx="5273">
                        <c:v>42536.747696759259</c:v>
                      </c:pt>
                      <c:pt idx="5274">
                        <c:v>42536.747708333336</c:v>
                      </c:pt>
                      <c:pt idx="5275">
                        <c:v>42536.747719907406</c:v>
                      </c:pt>
                      <c:pt idx="5276">
                        <c:v>42536.747731481482</c:v>
                      </c:pt>
                      <c:pt idx="5277">
                        <c:v>42536.747743055559</c:v>
                      </c:pt>
                      <c:pt idx="5278">
                        <c:v>42536.747754629629</c:v>
                      </c:pt>
                      <c:pt idx="5279">
                        <c:v>42536.747766203705</c:v>
                      </c:pt>
                      <c:pt idx="5280">
                        <c:v>42536.747777777775</c:v>
                      </c:pt>
                      <c:pt idx="5281">
                        <c:v>42536.747789351852</c:v>
                      </c:pt>
                      <c:pt idx="5282">
                        <c:v>42536.747800925928</c:v>
                      </c:pt>
                      <c:pt idx="5283">
                        <c:v>42536.747812499998</c:v>
                      </c:pt>
                      <c:pt idx="5284">
                        <c:v>42536.747824074075</c:v>
                      </c:pt>
                      <c:pt idx="5285">
                        <c:v>42536.747835648152</c:v>
                      </c:pt>
                      <c:pt idx="5286">
                        <c:v>42536.747858796298</c:v>
                      </c:pt>
                      <c:pt idx="5287">
                        <c:v>42536.747870370367</c:v>
                      </c:pt>
                      <c:pt idx="5288">
                        <c:v>42536.747881944444</c:v>
                      </c:pt>
                      <c:pt idx="5289">
                        <c:v>42536.747893518521</c:v>
                      </c:pt>
                      <c:pt idx="5290">
                        <c:v>42536.74790509259</c:v>
                      </c:pt>
                      <c:pt idx="5291">
                        <c:v>42536.747916666667</c:v>
                      </c:pt>
                      <c:pt idx="5292">
                        <c:v>42536.747939814813</c:v>
                      </c:pt>
                      <c:pt idx="5293">
                        <c:v>42536.74795138889</c:v>
                      </c:pt>
                      <c:pt idx="5294">
                        <c:v>42536.74796296296</c:v>
                      </c:pt>
                      <c:pt idx="5295">
                        <c:v>42536.747974537036</c:v>
                      </c:pt>
                      <c:pt idx="5296">
                        <c:v>42536.747986111113</c:v>
                      </c:pt>
                      <c:pt idx="5297">
                        <c:v>42536.747997685183</c:v>
                      </c:pt>
                      <c:pt idx="5298">
                        <c:v>42536.74800925926</c:v>
                      </c:pt>
                      <c:pt idx="5299">
                        <c:v>42536.748020833336</c:v>
                      </c:pt>
                      <c:pt idx="5300">
                        <c:v>42536.748032407406</c:v>
                      </c:pt>
                      <c:pt idx="5301">
                        <c:v>42536.748043981483</c:v>
                      </c:pt>
                      <c:pt idx="5302">
                        <c:v>42536.748055555552</c:v>
                      </c:pt>
                      <c:pt idx="5303">
                        <c:v>42536.748067129629</c:v>
                      </c:pt>
                      <c:pt idx="5304">
                        <c:v>42536.748078703706</c:v>
                      </c:pt>
                      <c:pt idx="5305">
                        <c:v>42536.748090277775</c:v>
                      </c:pt>
                      <c:pt idx="5306">
                        <c:v>42536.748101851852</c:v>
                      </c:pt>
                      <c:pt idx="5307">
                        <c:v>42536.748113425929</c:v>
                      </c:pt>
                      <c:pt idx="5308">
                        <c:v>42536.748124999998</c:v>
                      </c:pt>
                      <c:pt idx="5309">
                        <c:v>42536.748136574075</c:v>
                      </c:pt>
                      <c:pt idx="5310">
                        <c:v>42536.748148148145</c:v>
                      </c:pt>
                      <c:pt idx="5311">
                        <c:v>42536.748159722221</c:v>
                      </c:pt>
                      <c:pt idx="5312">
                        <c:v>42536.748171296298</c:v>
                      </c:pt>
                      <c:pt idx="5313">
                        <c:v>42536.748182870368</c:v>
                      </c:pt>
                      <c:pt idx="5314">
                        <c:v>42536.748194444444</c:v>
                      </c:pt>
                      <c:pt idx="5315">
                        <c:v>42536.748206018521</c:v>
                      </c:pt>
                      <c:pt idx="5316">
                        <c:v>42536.748217592591</c:v>
                      </c:pt>
                      <c:pt idx="5317">
                        <c:v>42536.748229166667</c:v>
                      </c:pt>
                      <c:pt idx="5318">
                        <c:v>42536.748240740744</c:v>
                      </c:pt>
                      <c:pt idx="5319">
                        <c:v>42536.748252314814</c:v>
                      </c:pt>
                      <c:pt idx="5320">
                        <c:v>42536.748263888891</c:v>
                      </c:pt>
                      <c:pt idx="5321">
                        <c:v>42536.74827546296</c:v>
                      </c:pt>
                      <c:pt idx="5322">
                        <c:v>42536.748287037037</c:v>
                      </c:pt>
                      <c:pt idx="5323">
                        <c:v>42536.748298611114</c:v>
                      </c:pt>
                      <c:pt idx="5324">
                        <c:v>42536.748310185183</c:v>
                      </c:pt>
                      <c:pt idx="5325">
                        <c:v>42536.74832175926</c:v>
                      </c:pt>
                      <c:pt idx="5326">
                        <c:v>42536.748333333337</c:v>
                      </c:pt>
                      <c:pt idx="5327">
                        <c:v>42536.748344907406</c:v>
                      </c:pt>
                      <c:pt idx="5328">
                        <c:v>42536.748356481483</c:v>
                      </c:pt>
                      <c:pt idx="5329">
                        <c:v>42536.748368055552</c:v>
                      </c:pt>
                      <c:pt idx="5330">
                        <c:v>42536.748379629629</c:v>
                      </c:pt>
                      <c:pt idx="5331">
                        <c:v>42536.748391203706</c:v>
                      </c:pt>
                      <c:pt idx="5332">
                        <c:v>42536.748402777775</c:v>
                      </c:pt>
                      <c:pt idx="5333">
                        <c:v>42536.748414351852</c:v>
                      </c:pt>
                      <c:pt idx="5334">
                        <c:v>42536.748425925929</c:v>
                      </c:pt>
                      <c:pt idx="5335">
                        <c:v>42536.748437499999</c:v>
                      </c:pt>
                      <c:pt idx="5336">
                        <c:v>42536.748449074075</c:v>
                      </c:pt>
                      <c:pt idx="5337">
                        <c:v>42536.748460648145</c:v>
                      </c:pt>
                      <c:pt idx="5338">
                        <c:v>42536.748472222222</c:v>
                      </c:pt>
                      <c:pt idx="5339">
                        <c:v>42536.748495370368</c:v>
                      </c:pt>
                      <c:pt idx="5340">
                        <c:v>42536.748506944445</c:v>
                      </c:pt>
                      <c:pt idx="5341">
                        <c:v>42536.748518518521</c:v>
                      </c:pt>
                      <c:pt idx="5342">
                        <c:v>42536.748530092591</c:v>
                      </c:pt>
                      <c:pt idx="5343">
                        <c:v>42536.748541666668</c:v>
                      </c:pt>
                      <c:pt idx="5344">
                        <c:v>42536.748553240737</c:v>
                      </c:pt>
                      <c:pt idx="5345">
                        <c:v>42536.748564814814</c:v>
                      </c:pt>
                      <c:pt idx="5346">
                        <c:v>42536.748576388891</c:v>
                      </c:pt>
                      <c:pt idx="5347">
                        <c:v>42536.74858796296</c:v>
                      </c:pt>
                      <c:pt idx="5348">
                        <c:v>42536.748599537037</c:v>
                      </c:pt>
                      <c:pt idx="5349">
                        <c:v>42536.748611111114</c:v>
                      </c:pt>
                      <c:pt idx="5350">
                        <c:v>42536.748622685183</c:v>
                      </c:pt>
                      <c:pt idx="5351">
                        <c:v>42536.74863425926</c:v>
                      </c:pt>
                      <c:pt idx="5352">
                        <c:v>42536.748645833337</c:v>
                      </c:pt>
                      <c:pt idx="5353">
                        <c:v>42536.748657407406</c:v>
                      </c:pt>
                      <c:pt idx="5354">
                        <c:v>42536.748668981483</c:v>
                      </c:pt>
                      <c:pt idx="5355">
                        <c:v>42536.748680555553</c:v>
                      </c:pt>
                      <c:pt idx="5356">
                        <c:v>42536.748692129629</c:v>
                      </c:pt>
                      <c:pt idx="5357">
                        <c:v>42536.748703703706</c:v>
                      </c:pt>
                      <c:pt idx="5358">
                        <c:v>42536.748715277776</c:v>
                      </c:pt>
                      <c:pt idx="5359">
                        <c:v>42536.748726851853</c:v>
                      </c:pt>
                      <c:pt idx="5360">
                        <c:v>42536.748738425929</c:v>
                      </c:pt>
                      <c:pt idx="5361">
                        <c:v>42536.748749999999</c:v>
                      </c:pt>
                      <c:pt idx="5362">
                        <c:v>42536.748761574076</c:v>
                      </c:pt>
                      <c:pt idx="5363">
                        <c:v>42536.748773148145</c:v>
                      </c:pt>
                      <c:pt idx="5364">
                        <c:v>42536.748796296299</c:v>
                      </c:pt>
                      <c:pt idx="5365">
                        <c:v>42536.748807870368</c:v>
                      </c:pt>
                      <c:pt idx="5366">
                        <c:v>42536.748819444445</c:v>
                      </c:pt>
                      <c:pt idx="5367">
                        <c:v>42536.748831018522</c:v>
                      </c:pt>
                      <c:pt idx="5368">
                        <c:v>42536.748842592591</c:v>
                      </c:pt>
                      <c:pt idx="5369">
                        <c:v>42536.748854166668</c:v>
                      </c:pt>
                      <c:pt idx="5370">
                        <c:v>42536.748865740738</c:v>
                      </c:pt>
                      <c:pt idx="5371">
                        <c:v>42536.748877314814</c:v>
                      </c:pt>
                      <c:pt idx="5372">
                        <c:v>42536.748888888891</c:v>
                      </c:pt>
                      <c:pt idx="5373">
                        <c:v>42536.748900462961</c:v>
                      </c:pt>
                      <c:pt idx="5374">
                        <c:v>42536.748912037037</c:v>
                      </c:pt>
                      <c:pt idx="5375">
                        <c:v>42536.748923611114</c:v>
                      </c:pt>
                      <c:pt idx="5376">
                        <c:v>42536.748935185184</c:v>
                      </c:pt>
                      <c:pt idx="5377">
                        <c:v>42536.74894675926</c:v>
                      </c:pt>
                      <c:pt idx="5378">
                        <c:v>42536.74895833333</c:v>
                      </c:pt>
                      <c:pt idx="5379">
                        <c:v>42536.748969907407</c:v>
                      </c:pt>
                      <c:pt idx="5380">
                        <c:v>42536.748981481483</c:v>
                      </c:pt>
                      <c:pt idx="5381">
                        <c:v>42536.748993055553</c:v>
                      </c:pt>
                      <c:pt idx="5382">
                        <c:v>42536.74900462963</c:v>
                      </c:pt>
                      <c:pt idx="5383">
                        <c:v>42536.749016203707</c:v>
                      </c:pt>
                      <c:pt idx="5384">
                        <c:v>42536.749027777776</c:v>
                      </c:pt>
                      <c:pt idx="5385">
                        <c:v>42536.749039351853</c:v>
                      </c:pt>
                      <c:pt idx="5386">
                        <c:v>42536.749050925922</c:v>
                      </c:pt>
                      <c:pt idx="5387">
                        <c:v>42536.749062499999</c:v>
                      </c:pt>
                      <c:pt idx="5388">
                        <c:v>42536.749074074076</c:v>
                      </c:pt>
                      <c:pt idx="5389">
                        <c:v>42536.749085648145</c:v>
                      </c:pt>
                      <c:pt idx="5390">
                        <c:v>42536.749097222222</c:v>
                      </c:pt>
                      <c:pt idx="5391">
                        <c:v>42536.749108796299</c:v>
                      </c:pt>
                      <c:pt idx="5392">
                        <c:v>42536.749120370368</c:v>
                      </c:pt>
                      <c:pt idx="5393">
                        <c:v>42536.749131944445</c:v>
                      </c:pt>
                      <c:pt idx="5394">
                        <c:v>42536.749143518522</c:v>
                      </c:pt>
                      <c:pt idx="5395">
                        <c:v>42536.749155092592</c:v>
                      </c:pt>
                      <c:pt idx="5396">
                        <c:v>42536.749166666668</c:v>
                      </c:pt>
                      <c:pt idx="5397">
                        <c:v>42536.749178240738</c:v>
                      </c:pt>
                      <c:pt idx="5398">
                        <c:v>42536.749189814815</c:v>
                      </c:pt>
                      <c:pt idx="5399">
                        <c:v>42536.749201388891</c:v>
                      </c:pt>
                      <c:pt idx="5400">
                        <c:v>42536.749212962961</c:v>
                      </c:pt>
                      <c:pt idx="5401">
                        <c:v>42536.749224537038</c:v>
                      </c:pt>
                      <c:pt idx="5402">
                        <c:v>42536.749236111114</c:v>
                      </c:pt>
                      <c:pt idx="5403">
                        <c:v>42536.749247685184</c:v>
                      </c:pt>
                      <c:pt idx="5404">
                        <c:v>42536.74927083333</c:v>
                      </c:pt>
                      <c:pt idx="5405">
                        <c:v>42536.749282407407</c:v>
                      </c:pt>
                      <c:pt idx="5406">
                        <c:v>42536.749293981484</c:v>
                      </c:pt>
                      <c:pt idx="5407">
                        <c:v>42536.749305555553</c:v>
                      </c:pt>
                      <c:pt idx="5408">
                        <c:v>42536.749328703707</c:v>
                      </c:pt>
                      <c:pt idx="5409">
                        <c:v>42536.749340277776</c:v>
                      </c:pt>
                      <c:pt idx="5410">
                        <c:v>42536.749351851853</c:v>
                      </c:pt>
                      <c:pt idx="5411">
                        <c:v>42536.749363425923</c:v>
                      </c:pt>
                      <c:pt idx="5412">
                        <c:v>42536.749374999999</c:v>
                      </c:pt>
                      <c:pt idx="5413">
                        <c:v>42536.749386574076</c:v>
                      </c:pt>
                      <c:pt idx="5414">
                        <c:v>42536.749409722222</c:v>
                      </c:pt>
                      <c:pt idx="5415">
                        <c:v>42536.749421296299</c:v>
                      </c:pt>
                      <c:pt idx="5416">
                        <c:v>42536.749432870369</c:v>
                      </c:pt>
                      <c:pt idx="5417">
                        <c:v>42536.749444444446</c:v>
                      </c:pt>
                      <c:pt idx="5418">
                        <c:v>42536.749456018515</c:v>
                      </c:pt>
                      <c:pt idx="5419">
                        <c:v>42536.749467592592</c:v>
                      </c:pt>
                      <c:pt idx="5420">
                        <c:v>42536.749490740738</c:v>
                      </c:pt>
                      <c:pt idx="5421">
                        <c:v>42536.749502314815</c:v>
                      </c:pt>
                      <c:pt idx="5422">
                        <c:v>42536.749513888892</c:v>
                      </c:pt>
                      <c:pt idx="5423">
                        <c:v>42536.749525462961</c:v>
                      </c:pt>
                      <c:pt idx="5424">
                        <c:v>42536.749548611115</c:v>
                      </c:pt>
                      <c:pt idx="5425">
                        <c:v>42536.749560185184</c:v>
                      </c:pt>
                      <c:pt idx="5426">
                        <c:v>42536.749571759261</c:v>
                      </c:pt>
                      <c:pt idx="5427">
                        <c:v>42536.749583333331</c:v>
                      </c:pt>
                      <c:pt idx="5428">
                        <c:v>42536.749594907407</c:v>
                      </c:pt>
                      <c:pt idx="5429">
                        <c:v>42536.749606481484</c:v>
                      </c:pt>
                      <c:pt idx="5430">
                        <c:v>42536.749618055554</c:v>
                      </c:pt>
                      <c:pt idx="5431">
                        <c:v>42536.74962962963</c:v>
                      </c:pt>
                      <c:pt idx="5432">
                        <c:v>42536.749641203707</c:v>
                      </c:pt>
                      <c:pt idx="5433">
                        <c:v>42536.749652777777</c:v>
                      </c:pt>
                      <c:pt idx="5434">
                        <c:v>42536.749664351853</c:v>
                      </c:pt>
                      <c:pt idx="5435">
                        <c:v>42536.749675925923</c:v>
                      </c:pt>
                      <c:pt idx="5436">
                        <c:v>42536.7496875</c:v>
                      </c:pt>
                      <c:pt idx="5437">
                        <c:v>42536.749699074076</c:v>
                      </c:pt>
                      <c:pt idx="5438">
                        <c:v>42536.749710648146</c:v>
                      </c:pt>
                      <c:pt idx="5439">
                        <c:v>42536.749722222223</c:v>
                      </c:pt>
                      <c:pt idx="5440">
                        <c:v>42536.7497337963</c:v>
                      </c:pt>
                      <c:pt idx="5441">
                        <c:v>42536.749745370369</c:v>
                      </c:pt>
                      <c:pt idx="5442">
                        <c:v>42536.749768518515</c:v>
                      </c:pt>
                      <c:pt idx="5443">
                        <c:v>42536.749780092592</c:v>
                      </c:pt>
                      <c:pt idx="5444">
                        <c:v>42536.749803240738</c:v>
                      </c:pt>
                      <c:pt idx="5445">
                        <c:v>42536.749814814815</c:v>
                      </c:pt>
                      <c:pt idx="5446">
                        <c:v>42536.749826388892</c:v>
                      </c:pt>
                      <c:pt idx="5447">
                        <c:v>42536.749837962961</c:v>
                      </c:pt>
                      <c:pt idx="5448">
                        <c:v>42536.749849537038</c:v>
                      </c:pt>
                      <c:pt idx="5449">
                        <c:v>42536.749861111108</c:v>
                      </c:pt>
                      <c:pt idx="5450">
                        <c:v>42536.749872685185</c:v>
                      </c:pt>
                      <c:pt idx="5451">
                        <c:v>42536.749884259261</c:v>
                      </c:pt>
                      <c:pt idx="5452">
                        <c:v>42536.749895833331</c:v>
                      </c:pt>
                      <c:pt idx="5453">
                        <c:v>42536.749907407408</c:v>
                      </c:pt>
                      <c:pt idx="5454">
                        <c:v>42536.749930555554</c:v>
                      </c:pt>
                      <c:pt idx="5455">
                        <c:v>42536.749942129631</c:v>
                      </c:pt>
                      <c:pt idx="5456">
                        <c:v>42536.7499537037</c:v>
                      </c:pt>
                      <c:pt idx="5457">
                        <c:v>42536.749965277777</c:v>
                      </c:pt>
                      <c:pt idx="5458">
                        <c:v>42536.749976851854</c:v>
                      </c:pt>
                      <c:pt idx="5459">
                        <c:v>42536.749988425923</c:v>
                      </c:pt>
                      <c:pt idx="5460">
                        <c:v>42536.75</c:v>
                      </c:pt>
                      <c:pt idx="5461">
                        <c:v>42536.750011574077</c:v>
                      </c:pt>
                      <c:pt idx="5462">
                        <c:v>42536.750023148146</c:v>
                      </c:pt>
                      <c:pt idx="5463">
                        <c:v>42536.7500462963</c:v>
                      </c:pt>
                      <c:pt idx="5464">
                        <c:v>42536.750057870369</c:v>
                      </c:pt>
                      <c:pt idx="5465">
                        <c:v>42536.750069444446</c:v>
                      </c:pt>
                      <c:pt idx="5466">
                        <c:v>42536.750081018516</c:v>
                      </c:pt>
                      <c:pt idx="5467">
                        <c:v>42536.750092592592</c:v>
                      </c:pt>
                      <c:pt idx="5468">
                        <c:v>42536.750104166669</c:v>
                      </c:pt>
                      <c:pt idx="5469">
                        <c:v>42536.750115740739</c:v>
                      </c:pt>
                      <c:pt idx="5470">
                        <c:v>42536.750127314815</c:v>
                      </c:pt>
                      <c:pt idx="5471">
                        <c:v>42536.750138888892</c:v>
                      </c:pt>
                      <c:pt idx="5472">
                        <c:v>42536.750150462962</c:v>
                      </c:pt>
                      <c:pt idx="5473">
                        <c:v>42536.750162037039</c:v>
                      </c:pt>
                      <c:pt idx="5474">
                        <c:v>42536.750185185185</c:v>
                      </c:pt>
                      <c:pt idx="5475">
                        <c:v>42536.750196759262</c:v>
                      </c:pt>
                      <c:pt idx="5476">
                        <c:v>42536.750208333331</c:v>
                      </c:pt>
                      <c:pt idx="5477">
                        <c:v>42536.750219907408</c:v>
                      </c:pt>
                      <c:pt idx="5478">
                        <c:v>42536.750231481485</c:v>
                      </c:pt>
                      <c:pt idx="5479">
                        <c:v>42536.750243055554</c:v>
                      </c:pt>
                      <c:pt idx="5480">
                        <c:v>42536.750254629631</c:v>
                      </c:pt>
                      <c:pt idx="5481">
                        <c:v>42536.7502662037</c:v>
                      </c:pt>
                      <c:pt idx="5482">
                        <c:v>42536.750277777777</c:v>
                      </c:pt>
                      <c:pt idx="5483">
                        <c:v>42536.750289351854</c:v>
                      </c:pt>
                      <c:pt idx="5484">
                        <c:v>42536.750300925924</c:v>
                      </c:pt>
                      <c:pt idx="5485">
                        <c:v>42536.7503125</c:v>
                      </c:pt>
                      <c:pt idx="5486">
                        <c:v>42536.750324074077</c:v>
                      </c:pt>
                      <c:pt idx="5487">
                        <c:v>42536.750335648147</c:v>
                      </c:pt>
                      <c:pt idx="5488">
                        <c:v>42536.750347222223</c:v>
                      </c:pt>
                      <c:pt idx="5489">
                        <c:v>42536.750358796293</c:v>
                      </c:pt>
                      <c:pt idx="5490">
                        <c:v>42536.75037037037</c:v>
                      </c:pt>
                      <c:pt idx="5491">
                        <c:v>42536.750381944446</c:v>
                      </c:pt>
                      <c:pt idx="5492">
                        <c:v>42536.750393518516</c:v>
                      </c:pt>
                      <c:pt idx="5493">
                        <c:v>42536.750405092593</c:v>
                      </c:pt>
                      <c:pt idx="5494">
                        <c:v>42536.750416666669</c:v>
                      </c:pt>
                      <c:pt idx="5495">
                        <c:v>42536.750439814816</c:v>
                      </c:pt>
                      <c:pt idx="5496">
                        <c:v>42536.750451388885</c:v>
                      </c:pt>
                      <c:pt idx="5497">
                        <c:v>42536.750462962962</c:v>
                      </c:pt>
                      <c:pt idx="5498">
                        <c:v>42536.750474537039</c:v>
                      </c:pt>
                      <c:pt idx="5499">
                        <c:v>42536.750486111108</c:v>
                      </c:pt>
                      <c:pt idx="5500">
                        <c:v>42536.750497685185</c:v>
                      </c:pt>
                      <c:pt idx="5501">
                        <c:v>42536.750509259262</c:v>
                      </c:pt>
                      <c:pt idx="5502">
                        <c:v>42536.750520833331</c:v>
                      </c:pt>
                      <c:pt idx="5503">
                        <c:v>42536.750532407408</c:v>
                      </c:pt>
                      <c:pt idx="5504">
                        <c:v>42536.750555555554</c:v>
                      </c:pt>
                      <c:pt idx="5505">
                        <c:v>42536.750567129631</c:v>
                      </c:pt>
                      <c:pt idx="5506">
                        <c:v>42536.750578703701</c:v>
                      </c:pt>
                      <c:pt idx="5507">
                        <c:v>42536.750590277778</c:v>
                      </c:pt>
                      <c:pt idx="5508">
                        <c:v>42536.750601851854</c:v>
                      </c:pt>
                      <c:pt idx="5509">
                        <c:v>42536.750613425924</c:v>
                      </c:pt>
                      <c:pt idx="5510">
                        <c:v>42536.750625000001</c:v>
                      </c:pt>
                      <c:pt idx="5511">
                        <c:v>42536.750636574077</c:v>
                      </c:pt>
                      <c:pt idx="5512">
                        <c:v>42536.750648148147</c:v>
                      </c:pt>
                      <c:pt idx="5513">
                        <c:v>42536.750659722224</c:v>
                      </c:pt>
                      <c:pt idx="5514">
                        <c:v>42536.750671296293</c:v>
                      </c:pt>
                      <c:pt idx="5515">
                        <c:v>42536.75068287037</c:v>
                      </c:pt>
                      <c:pt idx="5516">
                        <c:v>42536.750694444447</c:v>
                      </c:pt>
                      <c:pt idx="5517">
                        <c:v>42536.750706018516</c:v>
                      </c:pt>
                      <c:pt idx="5518">
                        <c:v>42536.750717592593</c:v>
                      </c:pt>
                      <c:pt idx="5519">
                        <c:v>42536.75072916667</c:v>
                      </c:pt>
                      <c:pt idx="5520">
                        <c:v>42536.750740740739</c:v>
                      </c:pt>
                      <c:pt idx="5521">
                        <c:v>42536.750752314816</c:v>
                      </c:pt>
                      <c:pt idx="5522">
                        <c:v>42536.750763888886</c:v>
                      </c:pt>
                      <c:pt idx="5523">
                        <c:v>42536.750775462962</c:v>
                      </c:pt>
                      <c:pt idx="5524">
                        <c:v>42536.750787037039</c:v>
                      </c:pt>
                      <c:pt idx="5525">
                        <c:v>42536.750798611109</c:v>
                      </c:pt>
                      <c:pt idx="5526">
                        <c:v>42536.750810185185</c:v>
                      </c:pt>
                      <c:pt idx="5527">
                        <c:v>42536.750821759262</c:v>
                      </c:pt>
                      <c:pt idx="5528">
                        <c:v>42536.750833333332</c:v>
                      </c:pt>
                      <c:pt idx="5529">
                        <c:v>42536.750844907408</c:v>
                      </c:pt>
                      <c:pt idx="5530">
                        <c:v>42536.750856481478</c:v>
                      </c:pt>
                      <c:pt idx="5531">
                        <c:v>42536.750868055555</c:v>
                      </c:pt>
                      <c:pt idx="5532">
                        <c:v>42536.750879629632</c:v>
                      </c:pt>
                      <c:pt idx="5533">
                        <c:v>42536.750891203701</c:v>
                      </c:pt>
                      <c:pt idx="5534">
                        <c:v>42536.750902777778</c:v>
                      </c:pt>
                      <c:pt idx="5535">
                        <c:v>42536.750914351855</c:v>
                      </c:pt>
                      <c:pt idx="5536">
                        <c:v>42536.750925925924</c:v>
                      </c:pt>
                      <c:pt idx="5537">
                        <c:v>42536.750937500001</c:v>
                      </c:pt>
                      <c:pt idx="5538">
                        <c:v>42536.750949074078</c:v>
                      </c:pt>
                      <c:pt idx="5539">
                        <c:v>42536.750960648147</c:v>
                      </c:pt>
                      <c:pt idx="5540">
                        <c:v>42536.750972222224</c:v>
                      </c:pt>
                      <c:pt idx="5541">
                        <c:v>42536.750983796293</c:v>
                      </c:pt>
                      <c:pt idx="5542">
                        <c:v>42536.75099537037</c:v>
                      </c:pt>
                      <c:pt idx="5543">
                        <c:v>42536.751006944447</c:v>
                      </c:pt>
                      <c:pt idx="5544">
                        <c:v>42536.751018518517</c:v>
                      </c:pt>
                      <c:pt idx="5545">
                        <c:v>42536.751030092593</c:v>
                      </c:pt>
                      <c:pt idx="5546">
                        <c:v>42536.75104166667</c:v>
                      </c:pt>
                      <c:pt idx="5547">
                        <c:v>42536.75105324074</c:v>
                      </c:pt>
                      <c:pt idx="5548">
                        <c:v>42536.751064814816</c:v>
                      </c:pt>
                      <c:pt idx="5549">
                        <c:v>42536.751076388886</c:v>
                      </c:pt>
                      <c:pt idx="5550">
                        <c:v>42536.751087962963</c:v>
                      </c:pt>
                      <c:pt idx="5551">
                        <c:v>42536.751099537039</c:v>
                      </c:pt>
                      <c:pt idx="5552">
                        <c:v>42536.751111111109</c:v>
                      </c:pt>
                      <c:pt idx="5553">
                        <c:v>42536.751122685186</c:v>
                      </c:pt>
                      <c:pt idx="5554">
                        <c:v>42536.751134259262</c:v>
                      </c:pt>
                      <c:pt idx="5555">
                        <c:v>42536.751145833332</c:v>
                      </c:pt>
                      <c:pt idx="5556">
                        <c:v>42536.751157407409</c:v>
                      </c:pt>
                      <c:pt idx="5557">
                        <c:v>42536.751168981478</c:v>
                      </c:pt>
                      <c:pt idx="5558">
                        <c:v>42536.751180555555</c:v>
                      </c:pt>
                      <c:pt idx="5559">
                        <c:v>42536.751192129632</c:v>
                      </c:pt>
                      <c:pt idx="5560">
                        <c:v>42536.751215277778</c:v>
                      </c:pt>
                      <c:pt idx="5561">
                        <c:v>42536.751226851855</c:v>
                      </c:pt>
                      <c:pt idx="5562">
                        <c:v>42536.751238425924</c:v>
                      </c:pt>
                      <c:pt idx="5563">
                        <c:v>42536.751250000001</c:v>
                      </c:pt>
                      <c:pt idx="5564">
                        <c:v>42536.751261574071</c:v>
                      </c:pt>
                      <c:pt idx="5565">
                        <c:v>42536.751273148147</c:v>
                      </c:pt>
                      <c:pt idx="5566">
                        <c:v>42536.751284722224</c:v>
                      </c:pt>
                      <c:pt idx="5567">
                        <c:v>42536.751296296294</c:v>
                      </c:pt>
                      <c:pt idx="5568">
                        <c:v>42536.751307870371</c:v>
                      </c:pt>
                      <c:pt idx="5569">
                        <c:v>42536.751319444447</c:v>
                      </c:pt>
                      <c:pt idx="5570">
                        <c:v>42536.751331018517</c:v>
                      </c:pt>
                      <c:pt idx="5571">
                        <c:v>42536.751354166663</c:v>
                      </c:pt>
                      <c:pt idx="5572">
                        <c:v>42536.75136574074</c:v>
                      </c:pt>
                      <c:pt idx="5573">
                        <c:v>42536.751377314817</c:v>
                      </c:pt>
                      <c:pt idx="5574">
                        <c:v>42536.751388888886</c:v>
                      </c:pt>
                      <c:pt idx="5575">
                        <c:v>42536.751400462963</c:v>
                      </c:pt>
                      <c:pt idx="5576">
                        <c:v>42536.75141203704</c:v>
                      </c:pt>
                      <c:pt idx="5577">
                        <c:v>42536.751423611109</c:v>
                      </c:pt>
                      <c:pt idx="5578">
                        <c:v>42536.751435185186</c:v>
                      </c:pt>
                      <c:pt idx="5579">
                        <c:v>42536.751446759263</c:v>
                      </c:pt>
                      <c:pt idx="5580">
                        <c:v>42536.751458333332</c:v>
                      </c:pt>
                      <c:pt idx="5581">
                        <c:v>42536.751469907409</c:v>
                      </c:pt>
                      <c:pt idx="5582">
                        <c:v>42536.751481481479</c:v>
                      </c:pt>
                      <c:pt idx="5583">
                        <c:v>42536.751493055555</c:v>
                      </c:pt>
                      <c:pt idx="5584">
                        <c:v>42536.751504629632</c:v>
                      </c:pt>
                      <c:pt idx="5585">
                        <c:v>42536.751516203702</c:v>
                      </c:pt>
                      <c:pt idx="5586">
                        <c:v>42536.751527777778</c:v>
                      </c:pt>
                      <c:pt idx="5587">
                        <c:v>42536.751539351855</c:v>
                      </c:pt>
                      <c:pt idx="5588">
                        <c:v>42536.751550925925</c:v>
                      </c:pt>
                      <c:pt idx="5589">
                        <c:v>42536.751562500001</c:v>
                      </c:pt>
                      <c:pt idx="5590">
                        <c:v>42536.751574074071</c:v>
                      </c:pt>
                      <c:pt idx="5591">
                        <c:v>42536.751585648148</c:v>
                      </c:pt>
                      <c:pt idx="5592">
                        <c:v>42536.751597222225</c:v>
                      </c:pt>
                      <c:pt idx="5593">
                        <c:v>42536.751608796294</c:v>
                      </c:pt>
                      <c:pt idx="5594">
                        <c:v>42536.751620370371</c:v>
                      </c:pt>
                      <c:pt idx="5595">
                        <c:v>42536.751631944448</c:v>
                      </c:pt>
                      <c:pt idx="5596">
                        <c:v>42536.751643518517</c:v>
                      </c:pt>
                      <c:pt idx="5597">
                        <c:v>42536.751655092594</c:v>
                      </c:pt>
                      <c:pt idx="5598">
                        <c:v>42536.751666666663</c:v>
                      </c:pt>
                      <c:pt idx="5599">
                        <c:v>42536.75167824074</c:v>
                      </c:pt>
                      <c:pt idx="5600">
                        <c:v>42536.751689814817</c:v>
                      </c:pt>
                      <c:pt idx="5601">
                        <c:v>42536.751701388886</c:v>
                      </c:pt>
                      <c:pt idx="5602">
                        <c:v>42536.751712962963</c:v>
                      </c:pt>
                      <c:pt idx="5603">
                        <c:v>42536.75172453704</c:v>
                      </c:pt>
                      <c:pt idx="5604">
                        <c:v>42536.751747685186</c:v>
                      </c:pt>
                      <c:pt idx="5605">
                        <c:v>42536.751759259256</c:v>
                      </c:pt>
                      <c:pt idx="5606">
                        <c:v>42536.751770833333</c:v>
                      </c:pt>
                      <c:pt idx="5607">
                        <c:v>42536.751782407409</c:v>
                      </c:pt>
                      <c:pt idx="5608">
                        <c:v>42536.751793981479</c:v>
                      </c:pt>
                      <c:pt idx="5609">
                        <c:v>42536.751805555556</c:v>
                      </c:pt>
                      <c:pt idx="5610">
                        <c:v>42536.751817129632</c:v>
                      </c:pt>
                      <c:pt idx="5611">
                        <c:v>42536.751828703702</c:v>
                      </c:pt>
                      <c:pt idx="5612">
                        <c:v>42536.751840277779</c:v>
                      </c:pt>
                      <c:pt idx="5613">
                        <c:v>42536.751851851855</c:v>
                      </c:pt>
                      <c:pt idx="5614">
                        <c:v>42536.751863425925</c:v>
                      </c:pt>
                      <c:pt idx="5615">
                        <c:v>42536.751875000002</c:v>
                      </c:pt>
                      <c:pt idx="5616">
                        <c:v>42536.751886574071</c:v>
                      </c:pt>
                      <c:pt idx="5617">
                        <c:v>42536.751898148148</c:v>
                      </c:pt>
                      <c:pt idx="5618">
                        <c:v>42536.751909722225</c:v>
                      </c:pt>
                      <c:pt idx="5619">
                        <c:v>42536.751921296294</c:v>
                      </c:pt>
                      <c:pt idx="5620">
                        <c:v>42536.751932870371</c:v>
                      </c:pt>
                      <c:pt idx="5621">
                        <c:v>42536.751944444448</c:v>
                      </c:pt>
                      <c:pt idx="5622">
                        <c:v>42536.751967592594</c:v>
                      </c:pt>
                      <c:pt idx="5623">
                        <c:v>42536.751979166664</c:v>
                      </c:pt>
                      <c:pt idx="5624">
                        <c:v>42536.75199074074</c:v>
                      </c:pt>
                      <c:pt idx="5625">
                        <c:v>42536.752002314817</c:v>
                      </c:pt>
                      <c:pt idx="5626">
                        <c:v>42536.752013888887</c:v>
                      </c:pt>
                      <c:pt idx="5627">
                        <c:v>42536.752025462964</c:v>
                      </c:pt>
                      <c:pt idx="5628">
                        <c:v>42536.75203703704</c:v>
                      </c:pt>
                      <c:pt idx="5629">
                        <c:v>42536.75204861111</c:v>
                      </c:pt>
                      <c:pt idx="5630">
                        <c:v>42536.752060185187</c:v>
                      </c:pt>
                      <c:pt idx="5631">
                        <c:v>42536.752071759256</c:v>
                      </c:pt>
                      <c:pt idx="5632">
                        <c:v>42536.752083333333</c:v>
                      </c:pt>
                      <c:pt idx="5633">
                        <c:v>42536.75209490741</c:v>
                      </c:pt>
                      <c:pt idx="5634">
                        <c:v>42536.752106481479</c:v>
                      </c:pt>
                      <c:pt idx="5635">
                        <c:v>42536.752118055556</c:v>
                      </c:pt>
                      <c:pt idx="5636">
                        <c:v>42536.752129629633</c:v>
                      </c:pt>
                      <c:pt idx="5637">
                        <c:v>42536.752152777779</c:v>
                      </c:pt>
                      <c:pt idx="5638">
                        <c:v>42536.752164351848</c:v>
                      </c:pt>
                      <c:pt idx="5639">
                        <c:v>42536.752175925925</c:v>
                      </c:pt>
                      <c:pt idx="5640">
                        <c:v>42536.752187500002</c:v>
                      </c:pt>
                      <c:pt idx="5641">
                        <c:v>42536.752199074072</c:v>
                      </c:pt>
                      <c:pt idx="5642">
                        <c:v>42536.752210648148</c:v>
                      </c:pt>
                      <c:pt idx="5643">
                        <c:v>42536.752222222225</c:v>
                      </c:pt>
                      <c:pt idx="5644">
                        <c:v>42536.752233796295</c:v>
                      </c:pt>
                      <c:pt idx="5645">
                        <c:v>42536.752245370371</c:v>
                      </c:pt>
                      <c:pt idx="5646">
                        <c:v>42536.752256944441</c:v>
                      </c:pt>
                      <c:pt idx="5647">
                        <c:v>42536.752268518518</c:v>
                      </c:pt>
                      <c:pt idx="5648">
                        <c:v>42536.752280092594</c:v>
                      </c:pt>
                      <c:pt idx="5649">
                        <c:v>42536.752291666664</c:v>
                      </c:pt>
                      <c:pt idx="5650">
                        <c:v>42536.752303240741</c:v>
                      </c:pt>
                      <c:pt idx="5651">
                        <c:v>42536.752314814818</c:v>
                      </c:pt>
                      <c:pt idx="5652">
                        <c:v>42536.752326388887</c:v>
                      </c:pt>
                      <c:pt idx="5653">
                        <c:v>42536.752337962964</c:v>
                      </c:pt>
                      <c:pt idx="5654">
                        <c:v>42536.752349537041</c:v>
                      </c:pt>
                      <c:pt idx="5655">
                        <c:v>42536.75236111111</c:v>
                      </c:pt>
                      <c:pt idx="5656">
                        <c:v>42536.752372685187</c:v>
                      </c:pt>
                      <c:pt idx="5657">
                        <c:v>42536.752384259256</c:v>
                      </c:pt>
                      <c:pt idx="5658">
                        <c:v>42536.752395833333</c:v>
                      </c:pt>
                      <c:pt idx="5659">
                        <c:v>42536.75240740741</c:v>
                      </c:pt>
                      <c:pt idx="5660">
                        <c:v>42536.752418981479</c:v>
                      </c:pt>
                      <c:pt idx="5661">
                        <c:v>42536.752430555556</c:v>
                      </c:pt>
                      <c:pt idx="5662">
                        <c:v>42536.752442129633</c:v>
                      </c:pt>
                      <c:pt idx="5663">
                        <c:v>42536.752453703702</c:v>
                      </c:pt>
                      <c:pt idx="5664">
                        <c:v>42536.752465277779</c:v>
                      </c:pt>
                      <c:pt idx="5665">
                        <c:v>42536.752476851849</c:v>
                      </c:pt>
                      <c:pt idx="5666">
                        <c:v>42536.752488425926</c:v>
                      </c:pt>
                      <c:pt idx="5667">
                        <c:v>42536.752500000002</c:v>
                      </c:pt>
                      <c:pt idx="5668">
                        <c:v>42536.752511574072</c:v>
                      </c:pt>
                      <c:pt idx="5669">
                        <c:v>42536.752523148149</c:v>
                      </c:pt>
                      <c:pt idx="5670">
                        <c:v>42536.752534722225</c:v>
                      </c:pt>
                      <c:pt idx="5671">
                        <c:v>42536.752546296295</c:v>
                      </c:pt>
                      <c:pt idx="5672">
                        <c:v>42536.752557870372</c:v>
                      </c:pt>
                      <c:pt idx="5673">
                        <c:v>42536.752569444441</c:v>
                      </c:pt>
                      <c:pt idx="5674">
                        <c:v>42536.752581018518</c:v>
                      </c:pt>
                      <c:pt idx="5675">
                        <c:v>42536.752592592595</c:v>
                      </c:pt>
                      <c:pt idx="5676">
                        <c:v>42536.752604166664</c:v>
                      </c:pt>
                      <c:pt idx="5677">
                        <c:v>42536.752615740741</c:v>
                      </c:pt>
                      <c:pt idx="5678">
                        <c:v>42536.752627314818</c:v>
                      </c:pt>
                      <c:pt idx="5679">
                        <c:v>42536.752638888887</c:v>
                      </c:pt>
                      <c:pt idx="5680">
                        <c:v>42536.752650462964</c:v>
                      </c:pt>
                      <c:pt idx="5681">
                        <c:v>42536.752662037034</c:v>
                      </c:pt>
                      <c:pt idx="5682">
                        <c:v>42536.75267361111</c:v>
                      </c:pt>
                      <c:pt idx="5683">
                        <c:v>42536.752685185187</c:v>
                      </c:pt>
                      <c:pt idx="5684">
                        <c:v>42536.752696759257</c:v>
                      </c:pt>
                      <c:pt idx="5685">
                        <c:v>42536.752708333333</c:v>
                      </c:pt>
                      <c:pt idx="5686">
                        <c:v>42536.75271990741</c:v>
                      </c:pt>
                      <c:pt idx="5687">
                        <c:v>42536.75273148148</c:v>
                      </c:pt>
                      <c:pt idx="5688">
                        <c:v>42536.752743055556</c:v>
                      </c:pt>
                      <c:pt idx="5689">
                        <c:v>42536.752754629626</c:v>
                      </c:pt>
                      <c:pt idx="5690">
                        <c:v>42536.752766203703</c:v>
                      </c:pt>
                      <c:pt idx="5691">
                        <c:v>42536.75277777778</c:v>
                      </c:pt>
                      <c:pt idx="5692">
                        <c:v>42536.752789351849</c:v>
                      </c:pt>
                      <c:pt idx="5693">
                        <c:v>42536.752800925926</c:v>
                      </c:pt>
                      <c:pt idx="5694">
                        <c:v>42536.752812500003</c:v>
                      </c:pt>
                      <c:pt idx="5695">
                        <c:v>42536.752824074072</c:v>
                      </c:pt>
                      <c:pt idx="5696">
                        <c:v>42536.752835648149</c:v>
                      </c:pt>
                      <c:pt idx="5697">
                        <c:v>42536.752847222226</c:v>
                      </c:pt>
                      <c:pt idx="5698">
                        <c:v>42536.752870370372</c:v>
                      </c:pt>
                      <c:pt idx="5699">
                        <c:v>42536.752881944441</c:v>
                      </c:pt>
                      <c:pt idx="5700">
                        <c:v>42536.752893518518</c:v>
                      </c:pt>
                      <c:pt idx="5701">
                        <c:v>42536.752905092595</c:v>
                      </c:pt>
                      <c:pt idx="5702">
                        <c:v>42536.752916666665</c:v>
                      </c:pt>
                      <c:pt idx="5703">
                        <c:v>42536.752928240741</c:v>
                      </c:pt>
                      <c:pt idx="5704">
                        <c:v>42536.752939814818</c:v>
                      </c:pt>
                      <c:pt idx="5705">
                        <c:v>42536.752951388888</c:v>
                      </c:pt>
                      <c:pt idx="5706">
                        <c:v>42536.752962962964</c:v>
                      </c:pt>
                      <c:pt idx="5707">
                        <c:v>42536.752986111111</c:v>
                      </c:pt>
                      <c:pt idx="5708">
                        <c:v>42536.752997685187</c:v>
                      </c:pt>
                      <c:pt idx="5709">
                        <c:v>42536.753009259257</c:v>
                      </c:pt>
                      <c:pt idx="5710">
                        <c:v>42536.753020833334</c:v>
                      </c:pt>
                      <c:pt idx="5711">
                        <c:v>42536.753032407411</c:v>
                      </c:pt>
                      <c:pt idx="5712">
                        <c:v>42536.75304398148</c:v>
                      </c:pt>
                      <c:pt idx="5713">
                        <c:v>42536.753055555557</c:v>
                      </c:pt>
                      <c:pt idx="5714">
                        <c:v>42536.753067129626</c:v>
                      </c:pt>
                      <c:pt idx="5715">
                        <c:v>42536.753078703703</c:v>
                      </c:pt>
                      <c:pt idx="5716">
                        <c:v>42536.753101851849</c:v>
                      </c:pt>
                      <c:pt idx="5717">
                        <c:v>42536.753113425926</c:v>
                      </c:pt>
                      <c:pt idx="5718">
                        <c:v>42536.753125000003</c:v>
                      </c:pt>
                      <c:pt idx="5719">
                        <c:v>42536.753136574072</c:v>
                      </c:pt>
                      <c:pt idx="5720">
                        <c:v>42536.753148148149</c:v>
                      </c:pt>
                      <c:pt idx="5721">
                        <c:v>42536.753159722219</c:v>
                      </c:pt>
                      <c:pt idx="5722">
                        <c:v>42536.753171296295</c:v>
                      </c:pt>
                      <c:pt idx="5723">
                        <c:v>42536.753182870372</c:v>
                      </c:pt>
                      <c:pt idx="5724">
                        <c:v>42536.753194444442</c:v>
                      </c:pt>
                      <c:pt idx="5725">
                        <c:v>42536.753206018519</c:v>
                      </c:pt>
                      <c:pt idx="5726">
                        <c:v>42536.753217592595</c:v>
                      </c:pt>
                      <c:pt idx="5727">
                        <c:v>42536.753229166665</c:v>
                      </c:pt>
                      <c:pt idx="5728">
                        <c:v>42536.753240740742</c:v>
                      </c:pt>
                      <c:pt idx="5729">
                        <c:v>42536.753252314818</c:v>
                      </c:pt>
                      <c:pt idx="5730">
                        <c:v>42536.753263888888</c:v>
                      </c:pt>
                      <c:pt idx="5731">
                        <c:v>42536.753275462965</c:v>
                      </c:pt>
                      <c:pt idx="5732">
                        <c:v>42536.753287037034</c:v>
                      </c:pt>
                      <c:pt idx="5733">
                        <c:v>42536.753310185188</c:v>
                      </c:pt>
                      <c:pt idx="5734">
                        <c:v>42536.753321759257</c:v>
                      </c:pt>
                      <c:pt idx="5735">
                        <c:v>42536.753333333334</c:v>
                      </c:pt>
                      <c:pt idx="5736">
                        <c:v>42536.753344907411</c:v>
                      </c:pt>
                      <c:pt idx="5737">
                        <c:v>42536.753368055557</c:v>
                      </c:pt>
                      <c:pt idx="5738">
                        <c:v>42536.753379629627</c:v>
                      </c:pt>
                      <c:pt idx="5739">
                        <c:v>42536.753391203703</c:v>
                      </c:pt>
                      <c:pt idx="5740">
                        <c:v>42536.75340277778</c:v>
                      </c:pt>
                      <c:pt idx="5741">
                        <c:v>42536.75341435185</c:v>
                      </c:pt>
                      <c:pt idx="5742">
                        <c:v>42536.753425925926</c:v>
                      </c:pt>
                      <c:pt idx="5743">
                        <c:v>42536.753437500003</c:v>
                      </c:pt>
                      <c:pt idx="5744">
                        <c:v>42536.753449074073</c:v>
                      </c:pt>
                      <c:pt idx="5745">
                        <c:v>42536.753460648149</c:v>
                      </c:pt>
                      <c:pt idx="5746">
                        <c:v>42536.753472222219</c:v>
                      </c:pt>
                      <c:pt idx="5747">
                        <c:v>42536.753483796296</c:v>
                      </c:pt>
                      <c:pt idx="5748">
                        <c:v>42536.753495370373</c:v>
                      </c:pt>
                      <c:pt idx="5749">
                        <c:v>42536.753506944442</c:v>
                      </c:pt>
                      <c:pt idx="5750">
                        <c:v>42536.753518518519</c:v>
                      </c:pt>
                      <c:pt idx="5751">
                        <c:v>42536.753530092596</c:v>
                      </c:pt>
                      <c:pt idx="5752">
                        <c:v>42536.753541666665</c:v>
                      </c:pt>
                      <c:pt idx="5753">
                        <c:v>42536.753553240742</c:v>
                      </c:pt>
                      <c:pt idx="5754">
                        <c:v>42536.753564814811</c:v>
                      </c:pt>
                      <c:pt idx="5755">
                        <c:v>42536.753576388888</c:v>
                      </c:pt>
                      <c:pt idx="5756">
                        <c:v>42536.753587962965</c:v>
                      </c:pt>
                      <c:pt idx="5757">
                        <c:v>42536.753599537034</c:v>
                      </c:pt>
                      <c:pt idx="5758">
                        <c:v>42536.753611111111</c:v>
                      </c:pt>
                      <c:pt idx="5759">
                        <c:v>42536.753622685188</c:v>
                      </c:pt>
                      <c:pt idx="5760">
                        <c:v>42536.753634259258</c:v>
                      </c:pt>
                      <c:pt idx="5761">
                        <c:v>42536.753645833334</c:v>
                      </c:pt>
                      <c:pt idx="5762">
                        <c:v>42536.753657407404</c:v>
                      </c:pt>
                      <c:pt idx="5763">
                        <c:v>42536.753668981481</c:v>
                      </c:pt>
                      <c:pt idx="5764">
                        <c:v>42536.753680555557</c:v>
                      </c:pt>
                      <c:pt idx="5765">
                        <c:v>42536.753692129627</c:v>
                      </c:pt>
                      <c:pt idx="5766">
                        <c:v>42536.753703703704</c:v>
                      </c:pt>
                      <c:pt idx="5767">
                        <c:v>42536.75371527778</c:v>
                      </c:pt>
                      <c:pt idx="5768">
                        <c:v>42536.75372685185</c:v>
                      </c:pt>
                      <c:pt idx="5769">
                        <c:v>42536.753738425927</c:v>
                      </c:pt>
                      <c:pt idx="5770">
                        <c:v>42536.753750000003</c:v>
                      </c:pt>
                      <c:pt idx="5771">
                        <c:v>42536.75377314815</c:v>
                      </c:pt>
                      <c:pt idx="5772">
                        <c:v>42536.753784722219</c:v>
                      </c:pt>
                      <c:pt idx="5773">
                        <c:v>42536.753796296296</c:v>
                      </c:pt>
                      <c:pt idx="5774">
                        <c:v>42536.753807870373</c:v>
                      </c:pt>
                      <c:pt idx="5775">
                        <c:v>42536.753819444442</c:v>
                      </c:pt>
                      <c:pt idx="5776">
                        <c:v>42536.753831018519</c:v>
                      </c:pt>
                      <c:pt idx="5777">
                        <c:v>42536.753842592596</c:v>
                      </c:pt>
                      <c:pt idx="5778">
                        <c:v>42536.753854166665</c:v>
                      </c:pt>
                      <c:pt idx="5779">
                        <c:v>42536.753865740742</c:v>
                      </c:pt>
                      <c:pt idx="5780">
                        <c:v>42536.753877314812</c:v>
                      </c:pt>
                      <c:pt idx="5781">
                        <c:v>42536.753888888888</c:v>
                      </c:pt>
                      <c:pt idx="5782">
                        <c:v>42536.753900462965</c:v>
                      </c:pt>
                      <c:pt idx="5783">
                        <c:v>42536.753912037035</c:v>
                      </c:pt>
                      <c:pt idx="5784">
                        <c:v>42536.753923611112</c:v>
                      </c:pt>
                      <c:pt idx="5785">
                        <c:v>42536.753935185188</c:v>
                      </c:pt>
                      <c:pt idx="5786">
                        <c:v>42536.753946759258</c:v>
                      </c:pt>
                      <c:pt idx="5787">
                        <c:v>42536.753958333335</c:v>
                      </c:pt>
                      <c:pt idx="5788">
                        <c:v>42536.753969907404</c:v>
                      </c:pt>
                      <c:pt idx="5789">
                        <c:v>42536.753981481481</c:v>
                      </c:pt>
                      <c:pt idx="5790">
                        <c:v>42536.753993055558</c:v>
                      </c:pt>
                      <c:pt idx="5791">
                        <c:v>42536.754004629627</c:v>
                      </c:pt>
                      <c:pt idx="5792">
                        <c:v>42536.754027777781</c:v>
                      </c:pt>
                      <c:pt idx="5793">
                        <c:v>42536.75403935185</c:v>
                      </c:pt>
                      <c:pt idx="5794">
                        <c:v>42536.754050925927</c:v>
                      </c:pt>
                      <c:pt idx="5795">
                        <c:v>42536.754074074073</c:v>
                      </c:pt>
                      <c:pt idx="5796">
                        <c:v>42536.75408564815</c:v>
                      </c:pt>
                      <c:pt idx="5797">
                        <c:v>42536.75409722222</c:v>
                      </c:pt>
                      <c:pt idx="5798">
                        <c:v>42536.754108796296</c:v>
                      </c:pt>
                      <c:pt idx="5799">
                        <c:v>42536.754120370373</c:v>
                      </c:pt>
                      <c:pt idx="5800">
                        <c:v>42536.754131944443</c:v>
                      </c:pt>
                      <c:pt idx="5801">
                        <c:v>42536.754143518519</c:v>
                      </c:pt>
                      <c:pt idx="5802">
                        <c:v>42536.754155092596</c:v>
                      </c:pt>
                      <c:pt idx="5803">
                        <c:v>42536.754166666666</c:v>
                      </c:pt>
                      <c:pt idx="5804">
                        <c:v>42536.754178240742</c:v>
                      </c:pt>
                      <c:pt idx="5805">
                        <c:v>42536.754189814812</c:v>
                      </c:pt>
                      <c:pt idx="5806">
                        <c:v>42536.754201388889</c:v>
                      </c:pt>
                      <c:pt idx="5807">
                        <c:v>42536.754212962966</c:v>
                      </c:pt>
                      <c:pt idx="5808">
                        <c:v>42536.754224537035</c:v>
                      </c:pt>
                      <c:pt idx="5809">
                        <c:v>42536.754236111112</c:v>
                      </c:pt>
                      <c:pt idx="5810">
                        <c:v>42536.754259259258</c:v>
                      </c:pt>
                      <c:pt idx="5811">
                        <c:v>42536.754270833335</c:v>
                      </c:pt>
                      <c:pt idx="5812">
                        <c:v>42536.754282407404</c:v>
                      </c:pt>
                      <c:pt idx="5813">
                        <c:v>42536.754293981481</c:v>
                      </c:pt>
                      <c:pt idx="5814">
                        <c:v>42536.754305555558</c:v>
                      </c:pt>
                      <c:pt idx="5815">
                        <c:v>42536.754317129627</c:v>
                      </c:pt>
                      <c:pt idx="5816">
                        <c:v>42536.754328703704</c:v>
                      </c:pt>
                      <c:pt idx="5817">
                        <c:v>42536.754340277781</c:v>
                      </c:pt>
                      <c:pt idx="5818">
                        <c:v>42536.754351851851</c:v>
                      </c:pt>
                      <c:pt idx="5819">
                        <c:v>42536.754363425927</c:v>
                      </c:pt>
                      <c:pt idx="5820">
                        <c:v>42536.754374999997</c:v>
                      </c:pt>
                      <c:pt idx="5821">
                        <c:v>42536.754386574074</c:v>
                      </c:pt>
                      <c:pt idx="5822">
                        <c:v>42536.75439814815</c:v>
                      </c:pt>
                      <c:pt idx="5823">
                        <c:v>42536.75440972222</c:v>
                      </c:pt>
                      <c:pt idx="5824">
                        <c:v>42536.754421296297</c:v>
                      </c:pt>
                      <c:pt idx="5825">
                        <c:v>42536.754432870373</c:v>
                      </c:pt>
                      <c:pt idx="5826">
                        <c:v>42536.754444444443</c:v>
                      </c:pt>
                      <c:pt idx="5827">
                        <c:v>42536.75445601852</c:v>
                      </c:pt>
                      <c:pt idx="5828">
                        <c:v>42536.754467592589</c:v>
                      </c:pt>
                      <c:pt idx="5829">
                        <c:v>42536.754479166666</c:v>
                      </c:pt>
                      <c:pt idx="5830">
                        <c:v>42536.754490740743</c:v>
                      </c:pt>
                      <c:pt idx="5831">
                        <c:v>42536.754502314812</c:v>
                      </c:pt>
                      <c:pt idx="5832">
                        <c:v>42536.754513888889</c:v>
                      </c:pt>
                      <c:pt idx="5833">
                        <c:v>42536.754525462966</c:v>
                      </c:pt>
                      <c:pt idx="5834">
                        <c:v>42536.754537037035</c:v>
                      </c:pt>
                      <c:pt idx="5835">
                        <c:v>42536.754548611112</c:v>
                      </c:pt>
                      <c:pt idx="5836">
                        <c:v>42536.754560185182</c:v>
                      </c:pt>
                      <c:pt idx="5837">
                        <c:v>42536.754571759258</c:v>
                      </c:pt>
                      <c:pt idx="5838">
                        <c:v>42536.754583333335</c:v>
                      </c:pt>
                      <c:pt idx="5839">
                        <c:v>42536.754594907405</c:v>
                      </c:pt>
                      <c:pt idx="5840">
                        <c:v>42536.754606481481</c:v>
                      </c:pt>
                      <c:pt idx="5841">
                        <c:v>42536.754618055558</c:v>
                      </c:pt>
                      <c:pt idx="5842">
                        <c:v>42536.754629629628</c:v>
                      </c:pt>
                      <c:pt idx="5843">
                        <c:v>42536.754641203705</c:v>
                      </c:pt>
                      <c:pt idx="5844">
                        <c:v>42536.754652777781</c:v>
                      </c:pt>
                      <c:pt idx="5845">
                        <c:v>42536.754664351851</c:v>
                      </c:pt>
                      <c:pt idx="5846">
                        <c:v>42536.754675925928</c:v>
                      </c:pt>
                      <c:pt idx="5847">
                        <c:v>42536.754687499997</c:v>
                      </c:pt>
                      <c:pt idx="5848">
                        <c:v>42536.754699074074</c:v>
                      </c:pt>
                      <c:pt idx="5849">
                        <c:v>42536.754710648151</c:v>
                      </c:pt>
                      <c:pt idx="5850">
                        <c:v>42536.754733796297</c:v>
                      </c:pt>
                      <c:pt idx="5851">
                        <c:v>42536.754745370374</c:v>
                      </c:pt>
                      <c:pt idx="5852">
                        <c:v>42536.754756944443</c:v>
                      </c:pt>
                      <c:pt idx="5853">
                        <c:v>42536.75476851852</c:v>
                      </c:pt>
                      <c:pt idx="5854">
                        <c:v>42536.754780092589</c:v>
                      </c:pt>
                      <c:pt idx="5855">
                        <c:v>42536.754791666666</c:v>
                      </c:pt>
                      <c:pt idx="5856">
                        <c:v>42536.754803240743</c:v>
                      </c:pt>
                      <c:pt idx="5857">
                        <c:v>42536.754814814813</c:v>
                      </c:pt>
                      <c:pt idx="5858">
                        <c:v>42536.754826388889</c:v>
                      </c:pt>
                      <c:pt idx="5859">
                        <c:v>42536.754837962966</c:v>
                      </c:pt>
                      <c:pt idx="5860">
                        <c:v>42536.754849537036</c:v>
                      </c:pt>
                      <c:pt idx="5861">
                        <c:v>42536.754861111112</c:v>
                      </c:pt>
                      <c:pt idx="5862">
                        <c:v>42536.754872685182</c:v>
                      </c:pt>
                      <c:pt idx="5863">
                        <c:v>42536.754884259259</c:v>
                      </c:pt>
                      <c:pt idx="5864">
                        <c:v>42536.754895833335</c:v>
                      </c:pt>
                      <c:pt idx="5865">
                        <c:v>42536.754907407405</c:v>
                      </c:pt>
                      <c:pt idx="5866">
                        <c:v>42536.754918981482</c:v>
                      </c:pt>
                      <c:pt idx="5867">
                        <c:v>42536.754930555559</c:v>
                      </c:pt>
                      <c:pt idx="5868">
                        <c:v>42536.754942129628</c:v>
                      </c:pt>
                      <c:pt idx="5869">
                        <c:v>42536.754953703705</c:v>
                      </c:pt>
                      <c:pt idx="5870">
                        <c:v>42536.754965277774</c:v>
                      </c:pt>
                      <c:pt idx="5871">
                        <c:v>42536.754976851851</c:v>
                      </c:pt>
                      <c:pt idx="5872">
                        <c:v>42536.754988425928</c:v>
                      </c:pt>
                      <c:pt idx="5873">
                        <c:v>42536.754999999997</c:v>
                      </c:pt>
                      <c:pt idx="5874">
                        <c:v>42536.755011574074</c:v>
                      </c:pt>
                      <c:pt idx="5875">
                        <c:v>42536.755023148151</c:v>
                      </c:pt>
                      <c:pt idx="5876">
                        <c:v>42536.75503472222</c:v>
                      </c:pt>
                      <c:pt idx="5877">
                        <c:v>42536.755046296297</c:v>
                      </c:pt>
                      <c:pt idx="5878">
                        <c:v>42536.755057870374</c:v>
                      </c:pt>
                      <c:pt idx="5879">
                        <c:v>42536.755069444444</c:v>
                      </c:pt>
                      <c:pt idx="5880">
                        <c:v>42536.75508101852</c:v>
                      </c:pt>
                      <c:pt idx="5881">
                        <c:v>42536.75509259259</c:v>
                      </c:pt>
                      <c:pt idx="5882">
                        <c:v>42536.755104166667</c:v>
                      </c:pt>
                      <c:pt idx="5883">
                        <c:v>42536.755115740743</c:v>
                      </c:pt>
                      <c:pt idx="5884">
                        <c:v>42536.755127314813</c:v>
                      </c:pt>
                      <c:pt idx="5885">
                        <c:v>42536.75513888889</c:v>
                      </c:pt>
                      <c:pt idx="5886">
                        <c:v>42536.755150462966</c:v>
                      </c:pt>
                      <c:pt idx="5887">
                        <c:v>42536.755162037036</c:v>
                      </c:pt>
                      <c:pt idx="5888">
                        <c:v>42536.755173611113</c:v>
                      </c:pt>
                      <c:pt idx="5889">
                        <c:v>42536.755185185182</c:v>
                      </c:pt>
                      <c:pt idx="5890">
                        <c:v>42536.755196759259</c:v>
                      </c:pt>
                      <c:pt idx="5891">
                        <c:v>42536.755208333336</c:v>
                      </c:pt>
                      <c:pt idx="5892">
                        <c:v>42536.755219907405</c:v>
                      </c:pt>
                      <c:pt idx="5893">
                        <c:v>42536.755231481482</c:v>
                      </c:pt>
                      <c:pt idx="5894">
                        <c:v>42536.755243055559</c:v>
                      </c:pt>
                      <c:pt idx="5895">
                        <c:v>42536.755254629628</c:v>
                      </c:pt>
                      <c:pt idx="5896">
                        <c:v>42536.755266203705</c:v>
                      </c:pt>
                      <c:pt idx="5897">
                        <c:v>42536.755277777775</c:v>
                      </c:pt>
                      <c:pt idx="5898">
                        <c:v>42536.755289351851</c:v>
                      </c:pt>
                      <c:pt idx="5899">
                        <c:v>42536.755300925928</c:v>
                      </c:pt>
                      <c:pt idx="5900">
                        <c:v>42536.755312499998</c:v>
                      </c:pt>
                      <c:pt idx="5901">
                        <c:v>42536.755324074074</c:v>
                      </c:pt>
                      <c:pt idx="5902">
                        <c:v>42536.755335648151</c:v>
                      </c:pt>
                      <c:pt idx="5903">
                        <c:v>42536.755347222221</c:v>
                      </c:pt>
                      <c:pt idx="5904">
                        <c:v>42536.755358796298</c:v>
                      </c:pt>
                      <c:pt idx="5905">
                        <c:v>42536.755370370367</c:v>
                      </c:pt>
                      <c:pt idx="5906">
                        <c:v>42536.755381944444</c:v>
                      </c:pt>
                      <c:pt idx="5907">
                        <c:v>42536.755393518521</c:v>
                      </c:pt>
                      <c:pt idx="5908">
                        <c:v>42536.75540509259</c:v>
                      </c:pt>
                      <c:pt idx="5909">
                        <c:v>42536.755416666667</c:v>
                      </c:pt>
                      <c:pt idx="5910">
                        <c:v>42536.755428240744</c:v>
                      </c:pt>
                      <c:pt idx="5911">
                        <c:v>42536.755439814813</c:v>
                      </c:pt>
                      <c:pt idx="5912">
                        <c:v>42536.75545138889</c:v>
                      </c:pt>
                      <c:pt idx="5913">
                        <c:v>42536.755462962959</c:v>
                      </c:pt>
                      <c:pt idx="5914">
                        <c:v>42536.755474537036</c:v>
                      </c:pt>
                      <c:pt idx="5915">
                        <c:v>42536.755486111113</c:v>
                      </c:pt>
                      <c:pt idx="5916">
                        <c:v>42536.755497685182</c:v>
                      </c:pt>
                      <c:pt idx="5917">
                        <c:v>42536.755509259259</c:v>
                      </c:pt>
                      <c:pt idx="5918">
                        <c:v>42536.755520833336</c:v>
                      </c:pt>
                      <c:pt idx="5919">
                        <c:v>42536.755532407406</c:v>
                      </c:pt>
                      <c:pt idx="5920">
                        <c:v>42536.755543981482</c:v>
                      </c:pt>
                      <c:pt idx="5921">
                        <c:v>42536.755555555559</c:v>
                      </c:pt>
                      <c:pt idx="5922">
                        <c:v>42536.755567129629</c:v>
                      </c:pt>
                      <c:pt idx="5923">
                        <c:v>42536.755578703705</c:v>
                      </c:pt>
                      <c:pt idx="5924">
                        <c:v>42536.755590277775</c:v>
                      </c:pt>
                      <c:pt idx="5925">
                        <c:v>42536.755601851852</c:v>
                      </c:pt>
                      <c:pt idx="5926">
                        <c:v>42536.755613425928</c:v>
                      </c:pt>
                      <c:pt idx="5927">
                        <c:v>42536.755624999998</c:v>
                      </c:pt>
                      <c:pt idx="5928">
                        <c:v>42536.755636574075</c:v>
                      </c:pt>
                      <c:pt idx="5929">
                        <c:v>42536.755648148152</c:v>
                      </c:pt>
                      <c:pt idx="5930">
                        <c:v>42536.755659722221</c:v>
                      </c:pt>
                      <c:pt idx="5931">
                        <c:v>42536.755671296298</c:v>
                      </c:pt>
                      <c:pt idx="5932">
                        <c:v>42536.755682870367</c:v>
                      </c:pt>
                      <c:pt idx="5933">
                        <c:v>42536.755694444444</c:v>
                      </c:pt>
                      <c:pt idx="5934">
                        <c:v>42536.755706018521</c:v>
                      </c:pt>
                      <c:pt idx="5935">
                        <c:v>42536.75571759259</c:v>
                      </c:pt>
                      <c:pt idx="5936">
                        <c:v>42536.755729166667</c:v>
                      </c:pt>
                      <c:pt idx="5937">
                        <c:v>42536.755740740744</c:v>
                      </c:pt>
                      <c:pt idx="5938">
                        <c:v>42536.755752314813</c:v>
                      </c:pt>
                      <c:pt idx="5939">
                        <c:v>42536.75576388889</c:v>
                      </c:pt>
                      <c:pt idx="5940">
                        <c:v>42536.75577546296</c:v>
                      </c:pt>
                      <c:pt idx="5941">
                        <c:v>42536.755787037036</c:v>
                      </c:pt>
                      <c:pt idx="5942">
                        <c:v>42536.755798611113</c:v>
                      </c:pt>
                      <c:pt idx="5943">
                        <c:v>42536.755810185183</c:v>
                      </c:pt>
                      <c:pt idx="5944">
                        <c:v>42536.75582175926</c:v>
                      </c:pt>
                      <c:pt idx="5945">
                        <c:v>42536.755833333336</c:v>
                      </c:pt>
                      <c:pt idx="5946">
                        <c:v>42536.755844907406</c:v>
                      </c:pt>
                      <c:pt idx="5947">
                        <c:v>42536.755856481483</c:v>
                      </c:pt>
                      <c:pt idx="5948">
                        <c:v>42536.755868055552</c:v>
                      </c:pt>
                      <c:pt idx="5949">
                        <c:v>42536.755879629629</c:v>
                      </c:pt>
                      <c:pt idx="5950">
                        <c:v>42536.755891203706</c:v>
                      </c:pt>
                      <c:pt idx="5951">
                        <c:v>42536.755902777775</c:v>
                      </c:pt>
                      <c:pt idx="5952">
                        <c:v>42536.755914351852</c:v>
                      </c:pt>
                      <c:pt idx="5953">
                        <c:v>42536.755925925929</c:v>
                      </c:pt>
                      <c:pt idx="5954">
                        <c:v>42536.755949074075</c:v>
                      </c:pt>
                      <c:pt idx="5955">
                        <c:v>42536.755960648145</c:v>
                      </c:pt>
                      <c:pt idx="5956">
                        <c:v>42536.755972222221</c:v>
                      </c:pt>
                      <c:pt idx="5957">
                        <c:v>42536.755983796298</c:v>
                      </c:pt>
                      <c:pt idx="5958">
                        <c:v>42536.755995370368</c:v>
                      </c:pt>
                      <c:pt idx="5959">
                        <c:v>42536.756006944444</c:v>
                      </c:pt>
                      <c:pt idx="5960">
                        <c:v>42536.756018518521</c:v>
                      </c:pt>
                      <c:pt idx="5961">
                        <c:v>42536.756030092591</c:v>
                      </c:pt>
                      <c:pt idx="5962">
                        <c:v>42536.756041666667</c:v>
                      </c:pt>
                      <c:pt idx="5963">
                        <c:v>42536.756053240744</c:v>
                      </c:pt>
                      <c:pt idx="5964">
                        <c:v>42536.756064814814</c:v>
                      </c:pt>
                      <c:pt idx="5965">
                        <c:v>42536.756076388891</c:v>
                      </c:pt>
                      <c:pt idx="5966">
                        <c:v>42536.75608796296</c:v>
                      </c:pt>
                      <c:pt idx="5967">
                        <c:v>42536.756099537037</c:v>
                      </c:pt>
                      <c:pt idx="5968">
                        <c:v>42536.756111111114</c:v>
                      </c:pt>
                      <c:pt idx="5969">
                        <c:v>42536.756122685183</c:v>
                      </c:pt>
                      <c:pt idx="5970">
                        <c:v>42536.75613425926</c:v>
                      </c:pt>
                      <c:pt idx="5971">
                        <c:v>42536.756145833337</c:v>
                      </c:pt>
                      <c:pt idx="5972">
                        <c:v>42536.756157407406</c:v>
                      </c:pt>
                      <c:pt idx="5973">
                        <c:v>42536.756168981483</c:v>
                      </c:pt>
                      <c:pt idx="5974">
                        <c:v>42536.756180555552</c:v>
                      </c:pt>
                      <c:pt idx="5975">
                        <c:v>42536.756192129629</c:v>
                      </c:pt>
                      <c:pt idx="5976">
                        <c:v>42536.756203703706</c:v>
                      </c:pt>
                      <c:pt idx="5977">
                        <c:v>42536.756215277775</c:v>
                      </c:pt>
                      <c:pt idx="5978">
                        <c:v>42536.756226851852</c:v>
                      </c:pt>
                      <c:pt idx="5979">
                        <c:v>42536.756261574075</c:v>
                      </c:pt>
                      <c:pt idx="5980">
                        <c:v>42536.756273148145</c:v>
                      </c:pt>
                      <c:pt idx="5981">
                        <c:v>42536.756296296298</c:v>
                      </c:pt>
                      <c:pt idx="5982">
                        <c:v>42536.756307870368</c:v>
                      </c:pt>
                      <c:pt idx="5983">
                        <c:v>42536.756319444445</c:v>
                      </c:pt>
                      <c:pt idx="5984">
                        <c:v>42536.756331018521</c:v>
                      </c:pt>
                      <c:pt idx="5985">
                        <c:v>42536.756342592591</c:v>
                      </c:pt>
                      <c:pt idx="5986">
                        <c:v>42536.756354166668</c:v>
                      </c:pt>
                      <c:pt idx="5987">
                        <c:v>42536.756365740737</c:v>
                      </c:pt>
                      <c:pt idx="5988">
                        <c:v>42536.756377314814</c:v>
                      </c:pt>
                      <c:pt idx="5989">
                        <c:v>42536.756388888891</c:v>
                      </c:pt>
                      <c:pt idx="5990">
                        <c:v>42536.75640046296</c:v>
                      </c:pt>
                      <c:pt idx="5991">
                        <c:v>42536.756412037037</c:v>
                      </c:pt>
                      <c:pt idx="5992">
                        <c:v>42536.756423611114</c:v>
                      </c:pt>
                      <c:pt idx="5993">
                        <c:v>42536.75644675926</c:v>
                      </c:pt>
                      <c:pt idx="5994">
                        <c:v>42536.756458333337</c:v>
                      </c:pt>
                      <c:pt idx="5995">
                        <c:v>42536.756469907406</c:v>
                      </c:pt>
                      <c:pt idx="5996">
                        <c:v>42536.756493055553</c:v>
                      </c:pt>
                      <c:pt idx="5997">
                        <c:v>42536.756504629629</c:v>
                      </c:pt>
                      <c:pt idx="5998">
                        <c:v>42536.756516203706</c:v>
                      </c:pt>
                      <c:pt idx="5999">
                        <c:v>42536.756527777776</c:v>
                      </c:pt>
                      <c:pt idx="6000">
                        <c:v>42536.756539351853</c:v>
                      </c:pt>
                      <c:pt idx="6001">
                        <c:v>42536.756550925929</c:v>
                      </c:pt>
                      <c:pt idx="6002">
                        <c:v>42536.756562499999</c:v>
                      </c:pt>
                      <c:pt idx="6003">
                        <c:v>42536.756574074076</c:v>
                      </c:pt>
                      <c:pt idx="6004">
                        <c:v>42536.756585648145</c:v>
                      </c:pt>
                      <c:pt idx="6005">
                        <c:v>42536.756608796299</c:v>
                      </c:pt>
                      <c:pt idx="6006">
                        <c:v>42536.756620370368</c:v>
                      </c:pt>
                      <c:pt idx="6007">
                        <c:v>42536.756631944445</c:v>
                      </c:pt>
                      <c:pt idx="6008">
                        <c:v>42536.756643518522</c:v>
                      </c:pt>
                      <c:pt idx="6009">
                        <c:v>42536.756655092591</c:v>
                      </c:pt>
                      <c:pt idx="6010">
                        <c:v>42536.756666666668</c:v>
                      </c:pt>
                      <c:pt idx="6011">
                        <c:v>42536.756678240738</c:v>
                      </c:pt>
                      <c:pt idx="6012">
                        <c:v>42536.756689814814</c:v>
                      </c:pt>
                      <c:pt idx="6013">
                        <c:v>42536.756701388891</c:v>
                      </c:pt>
                      <c:pt idx="6014">
                        <c:v>42536.756712962961</c:v>
                      </c:pt>
                      <c:pt idx="6015">
                        <c:v>42536.756724537037</c:v>
                      </c:pt>
                      <c:pt idx="6016">
                        <c:v>42536.756736111114</c:v>
                      </c:pt>
                      <c:pt idx="6017">
                        <c:v>42536.756747685184</c:v>
                      </c:pt>
                      <c:pt idx="6018">
                        <c:v>42536.75675925926</c:v>
                      </c:pt>
                      <c:pt idx="6019">
                        <c:v>42536.75677083333</c:v>
                      </c:pt>
                      <c:pt idx="6020">
                        <c:v>42536.756782407407</c:v>
                      </c:pt>
                      <c:pt idx="6021">
                        <c:v>42536.756793981483</c:v>
                      </c:pt>
                      <c:pt idx="6022">
                        <c:v>42536.756805555553</c:v>
                      </c:pt>
                      <c:pt idx="6023">
                        <c:v>42536.75681712963</c:v>
                      </c:pt>
                      <c:pt idx="6024">
                        <c:v>42536.756828703707</c:v>
                      </c:pt>
                      <c:pt idx="6025">
                        <c:v>42536.756840277776</c:v>
                      </c:pt>
                      <c:pt idx="6026">
                        <c:v>42536.756851851853</c:v>
                      </c:pt>
                      <c:pt idx="6027">
                        <c:v>42536.756863425922</c:v>
                      </c:pt>
                      <c:pt idx="6028">
                        <c:v>42536.756874999999</c:v>
                      </c:pt>
                      <c:pt idx="6029">
                        <c:v>42536.756886574076</c:v>
                      </c:pt>
                      <c:pt idx="6030">
                        <c:v>42536.756898148145</c:v>
                      </c:pt>
                      <c:pt idx="6031">
                        <c:v>42536.756909722222</c:v>
                      </c:pt>
                      <c:pt idx="6032">
                        <c:v>42536.756921296299</c:v>
                      </c:pt>
                      <c:pt idx="6033">
                        <c:v>42536.756932870368</c:v>
                      </c:pt>
                      <c:pt idx="6034">
                        <c:v>42536.756944444445</c:v>
                      </c:pt>
                      <c:pt idx="6035">
                        <c:v>42536.756956018522</c:v>
                      </c:pt>
                      <c:pt idx="6036">
                        <c:v>42536.756967592592</c:v>
                      </c:pt>
                      <c:pt idx="6037">
                        <c:v>42536.756979166668</c:v>
                      </c:pt>
                      <c:pt idx="6038">
                        <c:v>42536.756990740738</c:v>
                      </c:pt>
                      <c:pt idx="6039">
                        <c:v>42536.757002314815</c:v>
                      </c:pt>
                      <c:pt idx="6040">
                        <c:v>42536.757013888891</c:v>
                      </c:pt>
                      <c:pt idx="6041">
                        <c:v>42536.757025462961</c:v>
                      </c:pt>
                      <c:pt idx="6042">
                        <c:v>42536.757037037038</c:v>
                      </c:pt>
                      <c:pt idx="6043">
                        <c:v>42536.757048611114</c:v>
                      </c:pt>
                      <c:pt idx="6044">
                        <c:v>42536.757060185184</c:v>
                      </c:pt>
                      <c:pt idx="6045">
                        <c:v>42536.757071759261</c:v>
                      </c:pt>
                      <c:pt idx="6046">
                        <c:v>42536.75708333333</c:v>
                      </c:pt>
                      <c:pt idx="6047">
                        <c:v>42536.757094907407</c:v>
                      </c:pt>
                      <c:pt idx="6048">
                        <c:v>42536.757106481484</c:v>
                      </c:pt>
                      <c:pt idx="6049">
                        <c:v>42536.757118055553</c:v>
                      </c:pt>
                      <c:pt idx="6050">
                        <c:v>42536.75712962963</c:v>
                      </c:pt>
                      <c:pt idx="6051">
                        <c:v>42536.757141203707</c:v>
                      </c:pt>
                      <c:pt idx="6052">
                        <c:v>42536.757152777776</c:v>
                      </c:pt>
                      <c:pt idx="6053">
                        <c:v>42536.757164351853</c:v>
                      </c:pt>
                      <c:pt idx="6054">
                        <c:v>42536.757175925923</c:v>
                      </c:pt>
                      <c:pt idx="6055">
                        <c:v>42536.757187499999</c:v>
                      </c:pt>
                      <c:pt idx="6056">
                        <c:v>42536.757199074076</c:v>
                      </c:pt>
                      <c:pt idx="6057">
                        <c:v>42536.757210648146</c:v>
                      </c:pt>
                      <c:pt idx="6058">
                        <c:v>42536.757222222222</c:v>
                      </c:pt>
                      <c:pt idx="6059">
                        <c:v>42536.757233796299</c:v>
                      </c:pt>
                      <c:pt idx="6060">
                        <c:v>42536.757245370369</c:v>
                      </c:pt>
                      <c:pt idx="6061">
                        <c:v>42536.757256944446</c:v>
                      </c:pt>
                      <c:pt idx="6062">
                        <c:v>42536.757268518515</c:v>
                      </c:pt>
                      <c:pt idx="6063">
                        <c:v>42536.757280092592</c:v>
                      </c:pt>
                      <c:pt idx="6064">
                        <c:v>42536.757291666669</c:v>
                      </c:pt>
                      <c:pt idx="6065">
                        <c:v>42536.757303240738</c:v>
                      </c:pt>
                      <c:pt idx="6066">
                        <c:v>42536.757314814815</c:v>
                      </c:pt>
                      <c:pt idx="6067">
                        <c:v>42536.757326388892</c:v>
                      </c:pt>
                      <c:pt idx="6068">
                        <c:v>42536.757337962961</c:v>
                      </c:pt>
                      <c:pt idx="6069">
                        <c:v>42536.757349537038</c:v>
                      </c:pt>
                      <c:pt idx="6070">
                        <c:v>42536.757361111115</c:v>
                      </c:pt>
                      <c:pt idx="6071">
                        <c:v>42536.757372685184</c:v>
                      </c:pt>
                      <c:pt idx="6072">
                        <c:v>42536.757384259261</c:v>
                      </c:pt>
                      <c:pt idx="6073">
                        <c:v>42536.757395833331</c:v>
                      </c:pt>
                      <c:pt idx="6074">
                        <c:v>42536.757407407407</c:v>
                      </c:pt>
                      <c:pt idx="6075">
                        <c:v>42536.757418981484</c:v>
                      </c:pt>
                      <c:pt idx="6076">
                        <c:v>42536.757430555554</c:v>
                      </c:pt>
                      <c:pt idx="6077">
                        <c:v>42536.75744212963</c:v>
                      </c:pt>
                      <c:pt idx="6078">
                        <c:v>42536.757453703707</c:v>
                      </c:pt>
                      <c:pt idx="6079">
                        <c:v>42536.757465277777</c:v>
                      </c:pt>
                      <c:pt idx="6080">
                        <c:v>42536.757476851853</c:v>
                      </c:pt>
                      <c:pt idx="6081">
                        <c:v>42536.757488425923</c:v>
                      </c:pt>
                      <c:pt idx="6082">
                        <c:v>42536.7575</c:v>
                      </c:pt>
                      <c:pt idx="6083">
                        <c:v>42536.757511574076</c:v>
                      </c:pt>
                      <c:pt idx="6084">
                        <c:v>42536.757523148146</c:v>
                      </c:pt>
                      <c:pt idx="6085">
                        <c:v>42536.757534722223</c:v>
                      </c:pt>
                      <c:pt idx="6086">
                        <c:v>42536.7575462963</c:v>
                      </c:pt>
                      <c:pt idx="6087">
                        <c:v>42536.757557870369</c:v>
                      </c:pt>
                      <c:pt idx="6088">
                        <c:v>42536.757569444446</c:v>
                      </c:pt>
                      <c:pt idx="6089">
                        <c:v>42536.757581018515</c:v>
                      </c:pt>
                      <c:pt idx="6090">
                        <c:v>42536.757592592592</c:v>
                      </c:pt>
                      <c:pt idx="6091">
                        <c:v>42536.757604166669</c:v>
                      </c:pt>
                      <c:pt idx="6092">
                        <c:v>42536.757627314815</c:v>
                      </c:pt>
                      <c:pt idx="6093">
                        <c:v>42536.757638888892</c:v>
                      </c:pt>
                      <c:pt idx="6094">
                        <c:v>42536.757650462961</c:v>
                      </c:pt>
                      <c:pt idx="6095">
                        <c:v>42536.757673611108</c:v>
                      </c:pt>
                      <c:pt idx="6096">
                        <c:v>42536.757685185185</c:v>
                      </c:pt>
                      <c:pt idx="6097">
                        <c:v>42536.757696759261</c:v>
                      </c:pt>
                      <c:pt idx="6098">
                        <c:v>42536.757708333331</c:v>
                      </c:pt>
                      <c:pt idx="6099">
                        <c:v>42536.757719907408</c:v>
                      </c:pt>
                      <c:pt idx="6100">
                        <c:v>42536.757731481484</c:v>
                      </c:pt>
                      <c:pt idx="6101">
                        <c:v>42536.757743055554</c:v>
                      </c:pt>
                      <c:pt idx="6102">
                        <c:v>42536.757754629631</c:v>
                      </c:pt>
                      <c:pt idx="6103">
                        <c:v>42536.7577662037</c:v>
                      </c:pt>
                      <c:pt idx="6104">
                        <c:v>42536.757777777777</c:v>
                      </c:pt>
                      <c:pt idx="6105">
                        <c:v>42536.757789351854</c:v>
                      </c:pt>
                      <c:pt idx="6106">
                        <c:v>42536.757800925923</c:v>
                      </c:pt>
                      <c:pt idx="6107">
                        <c:v>42536.7578125</c:v>
                      </c:pt>
                      <c:pt idx="6108">
                        <c:v>42536.757824074077</c:v>
                      </c:pt>
                      <c:pt idx="6109">
                        <c:v>42536.757835648146</c:v>
                      </c:pt>
                      <c:pt idx="6110">
                        <c:v>42536.757847222223</c:v>
                      </c:pt>
                      <c:pt idx="6111">
                        <c:v>42536.7578587963</c:v>
                      </c:pt>
                      <c:pt idx="6112">
                        <c:v>42536.757870370369</c:v>
                      </c:pt>
                      <c:pt idx="6113">
                        <c:v>42536.757881944446</c:v>
                      </c:pt>
                      <c:pt idx="6114">
                        <c:v>42536.757893518516</c:v>
                      </c:pt>
                      <c:pt idx="6115">
                        <c:v>42536.757905092592</c:v>
                      </c:pt>
                      <c:pt idx="6116">
                        <c:v>42536.757916666669</c:v>
                      </c:pt>
                      <c:pt idx="6117">
                        <c:v>42536.757928240739</c:v>
                      </c:pt>
                      <c:pt idx="6118">
                        <c:v>42536.757939814815</c:v>
                      </c:pt>
                      <c:pt idx="6119">
                        <c:v>42536.757951388892</c:v>
                      </c:pt>
                      <c:pt idx="6120">
                        <c:v>42536.757962962962</c:v>
                      </c:pt>
                      <c:pt idx="6121">
                        <c:v>42536.757974537039</c:v>
                      </c:pt>
                      <c:pt idx="6122">
                        <c:v>42536.757986111108</c:v>
                      </c:pt>
                      <c:pt idx="6123">
                        <c:v>42536.757997685185</c:v>
                      </c:pt>
                      <c:pt idx="6124">
                        <c:v>42536.758009259262</c:v>
                      </c:pt>
                      <c:pt idx="6125">
                        <c:v>42536.758020833331</c:v>
                      </c:pt>
                      <c:pt idx="6126">
                        <c:v>42536.758032407408</c:v>
                      </c:pt>
                      <c:pt idx="6127">
                        <c:v>42536.758043981485</c:v>
                      </c:pt>
                      <c:pt idx="6128">
                        <c:v>42536.758055555554</c:v>
                      </c:pt>
                      <c:pt idx="6129">
                        <c:v>42536.7580787037</c:v>
                      </c:pt>
                      <c:pt idx="6130">
                        <c:v>42536.758090277777</c:v>
                      </c:pt>
                      <c:pt idx="6131">
                        <c:v>42536.758101851854</c:v>
                      </c:pt>
                      <c:pt idx="6132">
                        <c:v>42536.758113425924</c:v>
                      </c:pt>
                      <c:pt idx="6133">
                        <c:v>42536.758125</c:v>
                      </c:pt>
                      <c:pt idx="6134">
                        <c:v>42536.758136574077</c:v>
                      </c:pt>
                      <c:pt idx="6135">
                        <c:v>42536.758148148147</c:v>
                      </c:pt>
                      <c:pt idx="6136">
                        <c:v>42536.758159722223</c:v>
                      </c:pt>
                      <c:pt idx="6137">
                        <c:v>42536.758171296293</c:v>
                      </c:pt>
                      <c:pt idx="6138">
                        <c:v>42536.75818287037</c:v>
                      </c:pt>
                      <c:pt idx="6139">
                        <c:v>42536.758194444446</c:v>
                      </c:pt>
                      <c:pt idx="6140">
                        <c:v>42536.758206018516</c:v>
                      </c:pt>
                      <c:pt idx="6141">
                        <c:v>42536.758217592593</c:v>
                      </c:pt>
                      <c:pt idx="6142">
                        <c:v>42536.758240740739</c:v>
                      </c:pt>
                      <c:pt idx="6143">
                        <c:v>42536.758252314816</c:v>
                      </c:pt>
                      <c:pt idx="6144">
                        <c:v>42536.758263888885</c:v>
                      </c:pt>
                      <c:pt idx="6145">
                        <c:v>42536.758275462962</c:v>
                      </c:pt>
                      <c:pt idx="6146">
                        <c:v>42536.758287037039</c:v>
                      </c:pt>
                      <c:pt idx="6147">
                        <c:v>42536.758298611108</c:v>
                      </c:pt>
                      <c:pt idx="6148">
                        <c:v>42536.758310185185</c:v>
                      </c:pt>
                      <c:pt idx="6149">
                        <c:v>42536.758321759262</c:v>
                      </c:pt>
                      <c:pt idx="6150">
                        <c:v>42536.758333333331</c:v>
                      </c:pt>
                      <c:pt idx="6151">
                        <c:v>42536.758356481485</c:v>
                      </c:pt>
                      <c:pt idx="6152">
                        <c:v>42536.758368055554</c:v>
                      </c:pt>
                      <c:pt idx="6153">
                        <c:v>42536.758379629631</c:v>
                      </c:pt>
                      <c:pt idx="6154">
                        <c:v>42536.758391203701</c:v>
                      </c:pt>
                      <c:pt idx="6155">
                        <c:v>42536.758402777778</c:v>
                      </c:pt>
                      <c:pt idx="6156">
                        <c:v>42536.758414351854</c:v>
                      </c:pt>
                      <c:pt idx="6157">
                        <c:v>42536.758425925924</c:v>
                      </c:pt>
                      <c:pt idx="6158">
                        <c:v>42536.758437500001</c:v>
                      </c:pt>
                      <c:pt idx="6159">
                        <c:v>42536.758449074077</c:v>
                      </c:pt>
                      <c:pt idx="6160">
                        <c:v>42536.758460648147</c:v>
                      </c:pt>
                      <c:pt idx="6161">
                        <c:v>42536.758472222224</c:v>
                      </c:pt>
                      <c:pt idx="6162">
                        <c:v>42536.758483796293</c:v>
                      </c:pt>
                      <c:pt idx="6163">
                        <c:v>42536.75849537037</c:v>
                      </c:pt>
                      <c:pt idx="6164">
                        <c:v>42536.758506944447</c:v>
                      </c:pt>
                      <c:pt idx="6165">
                        <c:v>42536.758530092593</c:v>
                      </c:pt>
                      <c:pt idx="6166">
                        <c:v>42536.75854166667</c:v>
                      </c:pt>
                      <c:pt idx="6167">
                        <c:v>42536.758553240739</c:v>
                      </c:pt>
                      <c:pt idx="6168">
                        <c:v>42536.758564814816</c:v>
                      </c:pt>
                      <c:pt idx="6169">
                        <c:v>42536.758576388886</c:v>
                      </c:pt>
                      <c:pt idx="6170">
                        <c:v>42536.758587962962</c:v>
                      </c:pt>
                      <c:pt idx="6171">
                        <c:v>42536.758599537039</c:v>
                      </c:pt>
                      <c:pt idx="6172">
                        <c:v>42536.758611111109</c:v>
                      </c:pt>
                      <c:pt idx="6173">
                        <c:v>42536.758622685185</c:v>
                      </c:pt>
                      <c:pt idx="6174">
                        <c:v>42536.758634259262</c:v>
                      </c:pt>
                      <c:pt idx="6175">
                        <c:v>42536.758645833332</c:v>
                      </c:pt>
                      <c:pt idx="6176">
                        <c:v>42536.758657407408</c:v>
                      </c:pt>
                      <c:pt idx="6177">
                        <c:v>42536.758668981478</c:v>
                      </c:pt>
                      <c:pt idx="6178">
                        <c:v>42536.758680555555</c:v>
                      </c:pt>
                      <c:pt idx="6179">
                        <c:v>42536.758692129632</c:v>
                      </c:pt>
                      <c:pt idx="6180">
                        <c:v>42536.758703703701</c:v>
                      </c:pt>
                      <c:pt idx="6181">
                        <c:v>42536.758715277778</c:v>
                      </c:pt>
                      <c:pt idx="6182">
                        <c:v>42536.758726851855</c:v>
                      </c:pt>
                      <c:pt idx="6183">
                        <c:v>42536.758738425924</c:v>
                      </c:pt>
                      <c:pt idx="6184">
                        <c:v>42536.758750000001</c:v>
                      </c:pt>
                      <c:pt idx="6185">
                        <c:v>42536.758761574078</c:v>
                      </c:pt>
                      <c:pt idx="6186">
                        <c:v>42536.758773148147</c:v>
                      </c:pt>
                      <c:pt idx="6187">
                        <c:v>42536.758784722224</c:v>
                      </c:pt>
                      <c:pt idx="6188">
                        <c:v>42536.758796296293</c:v>
                      </c:pt>
                      <c:pt idx="6189">
                        <c:v>42536.75880787037</c:v>
                      </c:pt>
                      <c:pt idx="6190">
                        <c:v>42536.758819444447</c:v>
                      </c:pt>
                      <c:pt idx="6191">
                        <c:v>42536.758831018517</c:v>
                      </c:pt>
                      <c:pt idx="6192">
                        <c:v>42536.758842592593</c:v>
                      </c:pt>
                      <c:pt idx="6193">
                        <c:v>42536.75885416667</c:v>
                      </c:pt>
                      <c:pt idx="6194">
                        <c:v>42536.75886574074</c:v>
                      </c:pt>
                      <c:pt idx="6195">
                        <c:v>42536.758877314816</c:v>
                      </c:pt>
                      <c:pt idx="6196">
                        <c:v>42536.758888888886</c:v>
                      </c:pt>
                      <c:pt idx="6197">
                        <c:v>42536.758900462963</c:v>
                      </c:pt>
                      <c:pt idx="6198">
                        <c:v>42536.758912037039</c:v>
                      </c:pt>
                      <c:pt idx="6199">
                        <c:v>42536.758923611109</c:v>
                      </c:pt>
                      <c:pt idx="6200">
                        <c:v>42536.758935185186</c:v>
                      </c:pt>
                      <c:pt idx="6201">
                        <c:v>42536.758946759262</c:v>
                      </c:pt>
                      <c:pt idx="6202">
                        <c:v>42536.758958333332</c:v>
                      </c:pt>
                      <c:pt idx="6203">
                        <c:v>42536.758969907409</c:v>
                      </c:pt>
                      <c:pt idx="6204">
                        <c:v>42536.758981481478</c:v>
                      </c:pt>
                      <c:pt idx="6205">
                        <c:v>42536.758993055555</c:v>
                      </c:pt>
                      <c:pt idx="6206">
                        <c:v>42536.759004629632</c:v>
                      </c:pt>
                      <c:pt idx="6207">
                        <c:v>42536.759016203701</c:v>
                      </c:pt>
                      <c:pt idx="6208">
                        <c:v>42536.759027777778</c:v>
                      </c:pt>
                      <c:pt idx="6209">
                        <c:v>42536.759039351855</c:v>
                      </c:pt>
                      <c:pt idx="6210">
                        <c:v>42536.759050925924</c:v>
                      </c:pt>
                      <c:pt idx="6211">
                        <c:v>42536.759062500001</c:v>
                      </c:pt>
                      <c:pt idx="6212">
                        <c:v>42536.759074074071</c:v>
                      </c:pt>
                      <c:pt idx="6213">
                        <c:v>42536.759085648147</c:v>
                      </c:pt>
                      <c:pt idx="6214">
                        <c:v>42536.759097222224</c:v>
                      </c:pt>
                      <c:pt idx="6215">
                        <c:v>42536.759108796294</c:v>
                      </c:pt>
                      <c:pt idx="6216">
                        <c:v>42536.759120370371</c:v>
                      </c:pt>
                      <c:pt idx="6217">
                        <c:v>42536.759131944447</c:v>
                      </c:pt>
                      <c:pt idx="6218">
                        <c:v>42536.759143518517</c:v>
                      </c:pt>
                      <c:pt idx="6219">
                        <c:v>42536.759155092594</c:v>
                      </c:pt>
                      <c:pt idx="6220">
                        <c:v>42536.759166666663</c:v>
                      </c:pt>
                      <c:pt idx="6221">
                        <c:v>42536.75917824074</c:v>
                      </c:pt>
                      <c:pt idx="6222">
                        <c:v>42536.759189814817</c:v>
                      </c:pt>
                      <c:pt idx="6223">
                        <c:v>42536.759201388886</c:v>
                      </c:pt>
                      <c:pt idx="6224">
                        <c:v>42536.759212962963</c:v>
                      </c:pt>
                      <c:pt idx="6225">
                        <c:v>42536.75922453704</c:v>
                      </c:pt>
                      <c:pt idx="6226">
                        <c:v>42536.759236111109</c:v>
                      </c:pt>
                      <c:pt idx="6227">
                        <c:v>42536.759247685186</c:v>
                      </c:pt>
                      <c:pt idx="6228">
                        <c:v>42536.759259259263</c:v>
                      </c:pt>
                      <c:pt idx="6229">
                        <c:v>42536.759270833332</c:v>
                      </c:pt>
                      <c:pt idx="6230">
                        <c:v>42536.759282407409</c:v>
                      </c:pt>
                      <c:pt idx="6231">
                        <c:v>42536.759293981479</c:v>
                      </c:pt>
                      <c:pt idx="6232">
                        <c:v>42536.759305555555</c:v>
                      </c:pt>
                      <c:pt idx="6233">
                        <c:v>42536.759317129632</c:v>
                      </c:pt>
                      <c:pt idx="6234">
                        <c:v>42536.759328703702</c:v>
                      </c:pt>
                      <c:pt idx="6235">
                        <c:v>42536.759340277778</c:v>
                      </c:pt>
                      <c:pt idx="6236">
                        <c:v>42536.759351851855</c:v>
                      </c:pt>
                      <c:pt idx="6237">
                        <c:v>42536.759363425925</c:v>
                      </c:pt>
                      <c:pt idx="6238">
                        <c:v>42536.759375000001</c:v>
                      </c:pt>
                      <c:pt idx="6239">
                        <c:v>42536.759386574071</c:v>
                      </c:pt>
                      <c:pt idx="6240">
                        <c:v>42536.759398148148</c:v>
                      </c:pt>
                      <c:pt idx="6241">
                        <c:v>42536.759409722225</c:v>
                      </c:pt>
                      <c:pt idx="6242">
                        <c:v>42536.759421296294</c:v>
                      </c:pt>
                      <c:pt idx="6243">
                        <c:v>42536.759432870371</c:v>
                      </c:pt>
                      <c:pt idx="6244">
                        <c:v>42536.759444444448</c:v>
                      </c:pt>
                      <c:pt idx="6245">
                        <c:v>42536.759456018517</c:v>
                      </c:pt>
                      <c:pt idx="6246">
                        <c:v>42536.759467592594</c:v>
                      </c:pt>
                      <c:pt idx="6247">
                        <c:v>42536.759479166663</c:v>
                      </c:pt>
                      <c:pt idx="6248">
                        <c:v>42536.75949074074</c:v>
                      </c:pt>
                      <c:pt idx="6249">
                        <c:v>42536.759502314817</c:v>
                      </c:pt>
                      <c:pt idx="6250">
                        <c:v>42536.759525462963</c:v>
                      </c:pt>
                      <c:pt idx="6251">
                        <c:v>42536.75953703704</c:v>
                      </c:pt>
                      <c:pt idx="6252">
                        <c:v>42536.759548611109</c:v>
                      </c:pt>
                      <c:pt idx="6253">
                        <c:v>42536.759560185186</c:v>
                      </c:pt>
                      <c:pt idx="6254">
                        <c:v>42536.759571759256</c:v>
                      </c:pt>
                      <c:pt idx="6255">
                        <c:v>42536.759583333333</c:v>
                      </c:pt>
                      <c:pt idx="6256">
                        <c:v>42536.759594907409</c:v>
                      </c:pt>
                      <c:pt idx="6257">
                        <c:v>42536.759606481479</c:v>
                      </c:pt>
                      <c:pt idx="6258">
                        <c:v>42536.759618055556</c:v>
                      </c:pt>
                      <c:pt idx="6259">
                        <c:v>42536.759629629632</c:v>
                      </c:pt>
                      <c:pt idx="6260">
                        <c:v>42536.759652777779</c:v>
                      </c:pt>
                      <c:pt idx="6261">
                        <c:v>42536.759664351855</c:v>
                      </c:pt>
                      <c:pt idx="6262">
                        <c:v>42536.759675925925</c:v>
                      </c:pt>
                      <c:pt idx="6263">
                        <c:v>42536.759687500002</c:v>
                      </c:pt>
                      <c:pt idx="6264">
                        <c:v>42536.759699074071</c:v>
                      </c:pt>
                      <c:pt idx="6265">
                        <c:v>42536.759710648148</c:v>
                      </c:pt>
                      <c:pt idx="6266">
                        <c:v>42536.759722222225</c:v>
                      </c:pt>
                      <c:pt idx="6267">
                        <c:v>42536.759733796294</c:v>
                      </c:pt>
                      <c:pt idx="6268">
                        <c:v>42536.759745370371</c:v>
                      </c:pt>
                      <c:pt idx="6269">
                        <c:v>42536.759756944448</c:v>
                      </c:pt>
                      <c:pt idx="6270">
                        <c:v>42536.759768518517</c:v>
                      </c:pt>
                      <c:pt idx="6271">
                        <c:v>42536.759780092594</c:v>
                      </c:pt>
                      <c:pt idx="6272">
                        <c:v>42536.759791666664</c:v>
                      </c:pt>
                      <c:pt idx="6273">
                        <c:v>42536.75980324074</c:v>
                      </c:pt>
                      <c:pt idx="6274">
                        <c:v>42536.759814814817</c:v>
                      </c:pt>
                      <c:pt idx="6275">
                        <c:v>42536.759826388887</c:v>
                      </c:pt>
                      <c:pt idx="6276">
                        <c:v>42536.759837962964</c:v>
                      </c:pt>
                      <c:pt idx="6277">
                        <c:v>42536.75984953704</c:v>
                      </c:pt>
                      <c:pt idx="6278">
                        <c:v>42536.75986111111</c:v>
                      </c:pt>
                      <c:pt idx="6279">
                        <c:v>42536.759872685187</c:v>
                      </c:pt>
                      <c:pt idx="6280">
                        <c:v>42536.759884259256</c:v>
                      </c:pt>
                      <c:pt idx="6281">
                        <c:v>42536.759895833333</c:v>
                      </c:pt>
                      <c:pt idx="6282">
                        <c:v>42536.75990740741</c:v>
                      </c:pt>
                      <c:pt idx="6283">
                        <c:v>42536.759918981479</c:v>
                      </c:pt>
                      <c:pt idx="6284">
                        <c:v>42536.759930555556</c:v>
                      </c:pt>
                      <c:pt idx="6285">
                        <c:v>42536.759942129633</c:v>
                      </c:pt>
                      <c:pt idx="6286">
                        <c:v>42536.759953703702</c:v>
                      </c:pt>
                      <c:pt idx="6287">
                        <c:v>42536.759965277779</c:v>
                      </c:pt>
                      <c:pt idx="6288">
                        <c:v>42536.759976851848</c:v>
                      </c:pt>
                      <c:pt idx="6289">
                        <c:v>42536.759988425925</c:v>
                      </c:pt>
                      <c:pt idx="6290">
                        <c:v>42536.76</c:v>
                      </c:pt>
                      <c:pt idx="6291">
                        <c:v>42536.760023148148</c:v>
                      </c:pt>
                      <c:pt idx="6292">
                        <c:v>42536.760034722225</c:v>
                      </c:pt>
                      <c:pt idx="6293">
                        <c:v>42536.760046296295</c:v>
                      </c:pt>
                      <c:pt idx="6294">
                        <c:v>42536.760057870371</c:v>
                      </c:pt>
                      <c:pt idx="6295">
                        <c:v>42536.760069444441</c:v>
                      </c:pt>
                      <c:pt idx="6296">
                        <c:v>42536.760081018518</c:v>
                      </c:pt>
                      <c:pt idx="6297">
                        <c:v>42536.760092592594</c:v>
                      </c:pt>
                      <c:pt idx="6298">
                        <c:v>42536.760104166664</c:v>
                      </c:pt>
                      <c:pt idx="6299">
                        <c:v>42536.760115740741</c:v>
                      </c:pt>
                      <c:pt idx="6300">
                        <c:v>42536.760127314818</c:v>
                      </c:pt>
                      <c:pt idx="6301">
                        <c:v>42536.760138888887</c:v>
                      </c:pt>
                      <c:pt idx="6302">
                        <c:v>42536.760150462964</c:v>
                      </c:pt>
                      <c:pt idx="6303">
                        <c:v>42536.760162037041</c:v>
                      </c:pt>
                      <c:pt idx="6304">
                        <c:v>42536.76017361111</c:v>
                      </c:pt>
                      <c:pt idx="6305">
                        <c:v>42536.760185185187</c:v>
                      </c:pt>
                      <c:pt idx="6306">
                        <c:v>42536.760196759256</c:v>
                      </c:pt>
                      <c:pt idx="6307">
                        <c:v>42536.760208333333</c:v>
                      </c:pt>
                      <c:pt idx="6308">
                        <c:v>42536.76021990741</c:v>
                      </c:pt>
                      <c:pt idx="6309">
                        <c:v>42536.760231481479</c:v>
                      </c:pt>
                      <c:pt idx="6310">
                        <c:v>42536.760243055556</c:v>
                      </c:pt>
                      <c:pt idx="6311">
                        <c:v>42536.760254629633</c:v>
                      </c:pt>
                      <c:pt idx="6312">
                        <c:v>42536.760266203702</c:v>
                      </c:pt>
                      <c:pt idx="6313">
                        <c:v>42536.760277777779</c:v>
                      </c:pt>
                      <c:pt idx="6314">
                        <c:v>42536.760289351849</c:v>
                      </c:pt>
                      <c:pt idx="6315">
                        <c:v>42536.760300925926</c:v>
                      </c:pt>
                      <c:pt idx="6316">
                        <c:v>42536.760312500002</c:v>
                      </c:pt>
                      <c:pt idx="6317">
                        <c:v>42536.760324074072</c:v>
                      </c:pt>
                      <c:pt idx="6318">
                        <c:v>42536.760335648149</c:v>
                      </c:pt>
                      <c:pt idx="6319">
                        <c:v>42536.760347222225</c:v>
                      </c:pt>
                      <c:pt idx="6320">
                        <c:v>42536.760358796295</c:v>
                      </c:pt>
                      <c:pt idx="6321">
                        <c:v>42536.760370370372</c:v>
                      </c:pt>
                      <c:pt idx="6322">
                        <c:v>42536.760381944441</c:v>
                      </c:pt>
                      <c:pt idx="6323">
                        <c:v>42536.760393518518</c:v>
                      </c:pt>
                      <c:pt idx="6324">
                        <c:v>42536.760405092595</c:v>
                      </c:pt>
                      <c:pt idx="6325">
                        <c:v>42536.760416666664</c:v>
                      </c:pt>
                      <c:pt idx="6326">
                        <c:v>42536.760428240741</c:v>
                      </c:pt>
                      <c:pt idx="6327">
                        <c:v>42536.760439814818</c:v>
                      </c:pt>
                      <c:pt idx="6328">
                        <c:v>42536.760451388887</c:v>
                      </c:pt>
                      <c:pt idx="6329">
                        <c:v>42536.760462962964</c:v>
                      </c:pt>
                      <c:pt idx="6330">
                        <c:v>42536.760474537034</c:v>
                      </c:pt>
                      <c:pt idx="6331">
                        <c:v>42536.76048611111</c:v>
                      </c:pt>
                      <c:pt idx="6332">
                        <c:v>42536.760497685187</c:v>
                      </c:pt>
                      <c:pt idx="6333">
                        <c:v>42536.760509259257</c:v>
                      </c:pt>
                      <c:pt idx="6334">
                        <c:v>42536.760520833333</c:v>
                      </c:pt>
                      <c:pt idx="6335">
                        <c:v>42536.76053240741</c:v>
                      </c:pt>
                      <c:pt idx="6336">
                        <c:v>42536.76054398148</c:v>
                      </c:pt>
                      <c:pt idx="6337">
                        <c:v>42536.760567129626</c:v>
                      </c:pt>
                      <c:pt idx="6338">
                        <c:v>42536.760578703703</c:v>
                      </c:pt>
                      <c:pt idx="6339">
                        <c:v>42536.76059027778</c:v>
                      </c:pt>
                      <c:pt idx="6340">
                        <c:v>42536.760601851849</c:v>
                      </c:pt>
                      <c:pt idx="6341">
                        <c:v>42536.760613425926</c:v>
                      </c:pt>
                      <c:pt idx="6342">
                        <c:v>42536.760625000003</c:v>
                      </c:pt>
                      <c:pt idx="6343">
                        <c:v>42536.760636574072</c:v>
                      </c:pt>
                      <c:pt idx="6344">
                        <c:v>42536.760648148149</c:v>
                      </c:pt>
                      <c:pt idx="6345">
                        <c:v>42536.760659722226</c:v>
                      </c:pt>
                      <c:pt idx="6346">
                        <c:v>42536.760682870372</c:v>
                      </c:pt>
                      <c:pt idx="6347">
                        <c:v>42536.760694444441</c:v>
                      </c:pt>
                      <c:pt idx="6348">
                        <c:v>42536.760706018518</c:v>
                      </c:pt>
                      <c:pt idx="6349">
                        <c:v>42536.760729166665</c:v>
                      </c:pt>
                      <c:pt idx="6350">
                        <c:v>42536.760740740741</c:v>
                      </c:pt>
                      <c:pt idx="6351">
                        <c:v>42536.760752314818</c:v>
                      </c:pt>
                      <c:pt idx="6352">
                        <c:v>42536.760763888888</c:v>
                      </c:pt>
                      <c:pt idx="6353">
                        <c:v>42536.760775462964</c:v>
                      </c:pt>
                      <c:pt idx="6354">
                        <c:v>42536.760787037034</c:v>
                      </c:pt>
                      <c:pt idx="6355">
                        <c:v>42536.760798611111</c:v>
                      </c:pt>
                      <c:pt idx="6356">
                        <c:v>42536.760810185187</c:v>
                      </c:pt>
                      <c:pt idx="6357">
                        <c:v>42536.760833333334</c:v>
                      </c:pt>
                      <c:pt idx="6358">
                        <c:v>42536.760844907411</c:v>
                      </c:pt>
                      <c:pt idx="6359">
                        <c:v>42536.76085648148</c:v>
                      </c:pt>
                      <c:pt idx="6360">
                        <c:v>42536.760868055557</c:v>
                      </c:pt>
                      <c:pt idx="6361">
                        <c:v>42536.760879629626</c:v>
                      </c:pt>
                      <c:pt idx="6362">
                        <c:v>42536.760891203703</c:v>
                      </c:pt>
                      <c:pt idx="6363">
                        <c:v>42536.76090277778</c:v>
                      </c:pt>
                      <c:pt idx="6364">
                        <c:v>42536.760925925926</c:v>
                      </c:pt>
                      <c:pt idx="6365">
                        <c:v>42536.760937500003</c:v>
                      </c:pt>
                      <c:pt idx="6366">
                        <c:v>42536.760949074072</c:v>
                      </c:pt>
                      <c:pt idx="6367">
                        <c:v>42536.760960648149</c:v>
                      </c:pt>
                      <c:pt idx="6368">
                        <c:v>42536.760972222219</c:v>
                      </c:pt>
                      <c:pt idx="6369">
                        <c:v>42536.760983796295</c:v>
                      </c:pt>
                      <c:pt idx="6370">
                        <c:v>42536.760995370372</c:v>
                      </c:pt>
                      <c:pt idx="6371">
                        <c:v>42536.761006944442</c:v>
                      </c:pt>
                      <c:pt idx="6372">
                        <c:v>42536.761018518519</c:v>
                      </c:pt>
                      <c:pt idx="6373">
                        <c:v>42536.761030092595</c:v>
                      </c:pt>
                      <c:pt idx="6374">
                        <c:v>42536.761041666665</c:v>
                      </c:pt>
                      <c:pt idx="6375">
                        <c:v>42536.761053240742</c:v>
                      </c:pt>
                      <c:pt idx="6376">
                        <c:v>42536.761064814818</c:v>
                      </c:pt>
                      <c:pt idx="6377">
                        <c:v>42536.761076388888</c:v>
                      </c:pt>
                      <c:pt idx="6378">
                        <c:v>42536.761087962965</c:v>
                      </c:pt>
                      <c:pt idx="6379">
                        <c:v>42536.761099537034</c:v>
                      </c:pt>
                      <c:pt idx="6380">
                        <c:v>42536.761111111111</c:v>
                      </c:pt>
                      <c:pt idx="6381">
                        <c:v>42536.761122685188</c:v>
                      </c:pt>
                      <c:pt idx="6382">
                        <c:v>42536.761134259257</c:v>
                      </c:pt>
                      <c:pt idx="6383">
                        <c:v>42536.761145833334</c:v>
                      </c:pt>
                      <c:pt idx="6384">
                        <c:v>42536.761157407411</c:v>
                      </c:pt>
                      <c:pt idx="6385">
                        <c:v>42536.76116898148</c:v>
                      </c:pt>
                      <c:pt idx="6386">
                        <c:v>42536.761180555557</c:v>
                      </c:pt>
                      <c:pt idx="6387">
                        <c:v>42536.761192129627</c:v>
                      </c:pt>
                      <c:pt idx="6388">
                        <c:v>42536.761203703703</c:v>
                      </c:pt>
                      <c:pt idx="6389">
                        <c:v>42536.76121527778</c:v>
                      </c:pt>
                      <c:pt idx="6390">
                        <c:v>42536.76122685185</c:v>
                      </c:pt>
                      <c:pt idx="6391">
                        <c:v>42536.761238425926</c:v>
                      </c:pt>
                      <c:pt idx="6392">
                        <c:v>42536.761261574073</c:v>
                      </c:pt>
                      <c:pt idx="6393">
                        <c:v>42536.761273148149</c:v>
                      </c:pt>
                      <c:pt idx="6394">
                        <c:v>42536.761284722219</c:v>
                      </c:pt>
                      <c:pt idx="6395">
                        <c:v>42536.761296296296</c:v>
                      </c:pt>
                      <c:pt idx="6396">
                        <c:v>42536.761307870373</c:v>
                      </c:pt>
                      <c:pt idx="6397">
                        <c:v>42536.761319444442</c:v>
                      </c:pt>
                      <c:pt idx="6398">
                        <c:v>42536.761331018519</c:v>
                      </c:pt>
                      <c:pt idx="6399">
                        <c:v>42536.761342592596</c:v>
                      </c:pt>
                      <c:pt idx="6400">
                        <c:v>42536.761354166665</c:v>
                      </c:pt>
                      <c:pt idx="6401">
                        <c:v>42536.761365740742</c:v>
                      </c:pt>
                      <c:pt idx="6402">
                        <c:v>42536.761377314811</c:v>
                      </c:pt>
                      <c:pt idx="6403">
                        <c:v>42536.761388888888</c:v>
                      </c:pt>
                      <c:pt idx="6404">
                        <c:v>42536.761400462965</c:v>
                      </c:pt>
                      <c:pt idx="6405">
                        <c:v>42536.761412037034</c:v>
                      </c:pt>
                      <c:pt idx="6406">
                        <c:v>42536.761423611111</c:v>
                      </c:pt>
                      <c:pt idx="6407">
                        <c:v>42536.761435185188</c:v>
                      </c:pt>
                      <c:pt idx="6408">
                        <c:v>42536.761458333334</c:v>
                      </c:pt>
                      <c:pt idx="6409">
                        <c:v>42536.761469907404</c:v>
                      </c:pt>
                      <c:pt idx="6410">
                        <c:v>42536.761481481481</c:v>
                      </c:pt>
                      <c:pt idx="6411">
                        <c:v>42536.761493055557</c:v>
                      </c:pt>
                      <c:pt idx="6412">
                        <c:v>42536.761504629627</c:v>
                      </c:pt>
                      <c:pt idx="6413">
                        <c:v>42536.761516203704</c:v>
                      </c:pt>
                      <c:pt idx="6414">
                        <c:v>42536.76152777778</c:v>
                      </c:pt>
                      <c:pt idx="6415">
                        <c:v>42536.76153935185</c:v>
                      </c:pt>
                      <c:pt idx="6416">
                        <c:v>42536.761550925927</c:v>
                      </c:pt>
                      <c:pt idx="6417">
                        <c:v>42536.761562500003</c:v>
                      </c:pt>
                      <c:pt idx="6418">
                        <c:v>42536.761574074073</c:v>
                      </c:pt>
                      <c:pt idx="6419">
                        <c:v>42536.76158564815</c:v>
                      </c:pt>
                      <c:pt idx="6420">
                        <c:v>42536.761597222219</c:v>
                      </c:pt>
                      <c:pt idx="6421">
                        <c:v>42536.761608796296</c:v>
                      </c:pt>
                      <c:pt idx="6422">
                        <c:v>42536.761631944442</c:v>
                      </c:pt>
                      <c:pt idx="6423">
                        <c:v>42536.761643518519</c:v>
                      </c:pt>
                      <c:pt idx="6424">
                        <c:v>42536.761655092596</c:v>
                      </c:pt>
                      <c:pt idx="6425">
                        <c:v>42536.761678240742</c:v>
                      </c:pt>
                      <c:pt idx="6426">
                        <c:v>42536.761689814812</c:v>
                      </c:pt>
                      <c:pt idx="6427">
                        <c:v>42536.761701388888</c:v>
                      </c:pt>
                      <c:pt idx="6428">
                        <c:v>42536.761712962965</c:v>
                      </c:pt>
                      <c:pt idx="6429">
                        <c:v>42536.761724537035</c:v>
                      </c:pt>
                      <c:pt idx="6430">
                        <c:v>42536.761736111112</c:v>
                      </c:pt>
                      <c:pt idx="6431">
                        <c:v>42536.761747685188</c:v>
                      </c:pt>
                      <c:pt idx="6432">
                        <c:v>42536.761770833335</c:v>
                      </c:pt>
                      <c:pt idx="6433">
                        <c:v>42536.761782407404</c:v>
                      </c:pt>
                      <c:pt idx="6434">
                        <c:v>42536.761793981481</c:v>
                      </c:pt>
                      <c:pt idx="6435">
                        <c:v>42536.761805555558</c:v>
                      </c:pt>
                      <c:pt idx="6436">
                        <c:v>42536.761828703704</c:v>
                      </c:pt>
                      <c:pt idx="6437">
                        <c:v>42536.761840277781</c:v>
                      </c:pt>
                      <c:pt idx="6438">
                        <c:v>42536.76185185185</c:v>
                      </c:pt>
                      <c:pt idx="6439">
                        <c:v>42536.761874999997</c:v>
                      </c:pt>
                      <c:pt idx="6440">
                        <c:v>42536.761886574073</c:v>
                      </c:pt>
                      <c:pt idx="6441">
                        <c:v>42536.76189814815</c:v>
                      </c:pt>
                      <c:pt idx="6442">
                        <c:v>42536.76190972222</c:v>
                      </c:pt>
                      <c:pt idx="6443">
                        <c:v>42536.761921296296</c:v>
                      </c:pt>
                      <c:pt idx="6444">
                        <c:v>42536.761932870373</c:v>
                      </c:pt>
                      <c:pt idx="6445">
                        <c:v>42536.761944444443</c:v>
                      </c:pt>
                      <c:pt idx="6446">
                        <c:v>42536.761956018519</c:v>
                      </c:pt>
                      <c:pt idx="6447">
                        <c:v>42536.761967592596</c:v>
                      </c:pt>
                      <c:pt idx="6448">
                        <c:v>42536.761979166666</c:v>
                      </c:pt>
                      <c:pt idx="6449">
                        <c:v>42536.761990740742</c:v>
                      </c:pt>
                      <c:pt idx="6450">
                        <c:v>42536.762002314812</c:v>
                      </c:pt>
                      <c:pt idx="6451">
                        <c:v>42536.762013888889</c:v>
                      </c:pt>
                      <c:pt idx="6452">
                        <c:v>42536.762025462966</c:v>
                      </c:pt>
                      <c:pt idx="6453">
                        <c:v>42536.762037037035</c:v>
                      </c:pt>
                      <c:pt idx="6454">
                        <c:v>42536.762048611112</c:v>
                      </c:pt>
                      <c:pt idx="6455">
                        <c:v>42536.762060185189</c:v>
                      </c:pt>
                      <c:pt idx="6456">
                        <c:v>42536.762071759258</c:v>
                      </c:pt>
                      <c:pt idx="6457">
                        <c:v>42536.762083333335</c:v>
                      </c:pt>
                      <c:pt idx="6458">
                        <c:v>42536.762094907404</c:v>
                      </c:pt>
                      <c:pt idx="6459">
                        <c:v>42536.762106481481</c:v>
                      </c:pt>
                      <c:pt idx="6460">
                        <c:v>42536.762118055558</c:v>
                      </c:pt>
                      <c:pt idx="6461">
                        <c:v>42536.762129629627</c:v>
                      </c:pt>
                      <c:pt idx="6462">
                        <c:v>42536.762141203704</c:v>
                      </c:pt>
                      <c:pt idx="6463">
                        <c:v>42536.762152777781</c:v>
                      </c:pt>
                      <c:pt idx="6464">
                        <c:v>42536.762164351851</c:v>
                      </c:pt>
                      <c:pt idx="6465">
                        <c:v>42536.762175925927</c:v>
                      </c:pt>
                      <c:pt idx="6466">
                        <c:v>42536.762187499997</c:v>
                      </c:pt>
                      <c:pt idx="6467">
                        <c:v>42536.762199074074</c:v>
                      </c:pt>
                      <c:pt idx="6468">
                        <c:v>42536.76221064815</c:v>
                      </c:pt>
                      <c:pt idx="6469">
                        <c:v>42536.76222222222</c:v>
                      </c:pt>
                      <c:pt idx="6470">
                        <c:v>42536.762233796297</c:v>
                      </c:pt>
                      <c:pt idx="6471">
                        <c:v>42536.762245370373</c:v>
                      </c:pt>
                      <c:pt idx="6472">
                        <c:v>42536.762256944443</c:v>
                      </c:pt>
                      <c:pt idx="6473">
                        <c:v>42536.762280092589</c:v>
                      </c:pt>
                      <c:pt idx="6474">
                        <c:v>42536.762291666666</c:v>
                      </c:pt>
                      <c:pt idx="6475">
                        <c:v>42536.762303240743</c:v>
                      </c:pt>
                      <c:pt idx="6476">
                        <c:v>42536.762314814812</c:v>
                      </c:pt>
                      <c:pt idx="6477">
                        <c:v>42536.762326388889</c:v>
                      </c:pt>
                      <c:pt idx="6478">
                        <c:v>42536.762337962966</c:v>
                      </c:pt>
                      <c:pt idx="6479">
                        <c:v>42536.762349537035</c:v>
                      </c:pt>
                      <c:pt idx="6480">
                        <c:v>42536.762361111112</c:v>
                      </c:pt>
                      <c:pt idx="6481">
                        <c:v>42536.762372685182</c:v>
                      </c:pt>
                      <c:pt idx="6482">
                        <c:v>42536.762384259258</c:v>
                      </c:pt>
                      <c:pt idx="6483">
                        <c:v>42536.762407407405</c:v>
                      </c:pt>
                      <c:pt idx="6484">
                        <c:v>42536.762418981481</c:v>
                      </c:pt>
                      <c:pt idx="6485">
                        <c:v>42536.762430555558</c:v>
                      </c:pt>
                      <c:pt idx="6486">
                        <c:v>42536.762442129628</c:v>
                      </c:pt>
                      <c:pt idx="6487">
                        <c:v>42536.762453703705</c:v>
                      </c:pt>
                      <c:pt idx="6488">
                        <c:v>42536.762465277781</c:v>
                      </c:pt>
                      <c:pt idx="6489">
                        <c:v>42536.762476851851</c:v>
                      </c:pt>
                      <c:pt idx="6490">
                        <c:v>42536.762488425928</c:v>
                      </c:pt>
                      <c:pt idx="6491">
                        <c:v>42536.762499999997</c:v>
                      </c:pt>
                      <c:pt idx="6492">
                        <c:v>42536.762511574074</c:v>
                      </c:pt>
                      <c:pt idx="6493">
                        <c:v>42536.76253472222</c:v>
                      </c:pt>
                      <c:pt idx="6494">
                        <c:v>42536.762546296297</c:v>
                      </c:pt>
                      <c:pt idx="6495">
                        <c:v>42536.762557870374</c:v>
                      </c:pt>
                      <c:pt idx="6496">
                        <c:v>42536.762569444443</c:v>
                      </c:pt>
                      <c:pt idx="6497">
                        <c:v>42536.76258101852</c:v>
                      </c:pt>
                      <c:pt idx="6498">
                        <c:v>42536.762592592589</c:v>
                      </c:pt>
                      <c:pt idx="6499">
                        <c:v>42536.762604166666</c:v>
                      </c:pt>
                      <c:pt idx="6500">
                        <c:v>42536.762615740743</c:v>
                      </c:pt>
                      <c:pt idx="6501">
                        <c:v>42536.762627314813</c:v>
                      </c:pt>
                      <c:pt idx="6502">
                        <c:v>42536.762638888889</c:v>
                      </c:pt>
                      <c:pt idx="6503">
                        <c:v>42536.762650462966</c:v>
                      </c:pt>
                      <c:pt idx="6504">
                        <c:v>42536.762662037036</c:v>
                      </c:pt>
                      <c:pt idx="6505">
                        <c:v>42536.762673611112</c:v>
                      </c:pt>
                      <c:pt idx="6506">
                        <c:v>42536.762685185182</c:v>
                      </c:pt>
                      <c:pt idx="6507">
                        <c:v>42536.762696759259</c:v>
                      </c:pt>
                      <c:pt idx="6508">
                        <c:v>42536.762708333335</c:v>
                      </c:pt>
                      <c:pt idx="6509">
                        <c:v>42536.762719907405</c:v>
                      </c:pt>
                      <c:pt idx="6510">
                        <c:v>42536.762731481482</c:v>
                      </c:pt>
                      <c:pt idx="6511">
                        <c:v>42536.762754629628</c:v>
                      </c:pt>
                      <c:pt idx="6512">
                        <c:v>42536.762766203705</c:v>
                      </c:pt>
                      <c:pt idx="6513">
                        <c:v>42536.762777777774</c:v>
                      </c:pt>
                      <c:pt idx="6514">
                        <c:v>42536.762789351851</c:v>
                      </c:pt>
                      <c:pt idx="6515">
                        <c:v>42536.762800925928</c:v>
                      </c:pt>
                      <c:pt idx="6516">
                        <c:v>42536.762812499997</c:v>
                      </c:pt>
                      <c:pt idx="6517">
                        <c:v>42536.762824074074</c:v>
                      </c:pt>
                      <c:pt idx="6518">
                        <c:v>42536.762835648151</c:v>
                      </c:pt>
                      <c:pt idx="6519">
                        <c:v>42536.76284722222</c:v>
                      </c:pt>
                      <c:pt idx="6520">
                        <c:v>42536.762870370374</c:v>
                      </c:pt>
                      <c:pt idx="6521">
                        <c:v>42536.76289351852</c:v>
                      </c:pt>
                      <c:pt idx="6522">
                        <c:v>42536.76290509259</c:v>
                      </c:pt>
                      <c:pt idx="6523">
                        <c:v>42536.762916666667</c:v>
                      </c:pt>
                      <c:pt idx="6524">
                        <c:v>42536.762928240743</c:v>
                      </c:pt>
                      <c:pt idx="6525">
                        <c:v>42536.762939814813</c:v>
                      </c:pt>
                      <c:pt idx="6526">
                        <c:v>42536.762962962966</c:v>
                      </c:pt>
                      <c:pt idx="6527">
                        <c:v>42536.762974537036</c:v>
                      </c:pt>
                      <c:pt idx="6528">
                        <c:v>42536.762986111113</c:v>
                      </c:pt>
                      <c:pt idx="6529">
                        <c:v>42536.762997685182</c:v>
                      </c:pt>
                      <c:pt idx="6530">
                        <c:v>42536.763009259259</c:v>
                      </c:pt>
                      <c:pt idx="6531">
                        <c:v>42536.763020833336</c:v>
                      </c:pt>
                      <c:pt idx="6532">
                        <c:v>42536.763032407405</c:v>
                      </c:pt>
                      <c:pt idx="6533">
                        <c:v>42536.763043981482</c:v>
                      </c:pt>
                      <c:pt idx="6534">
                        <c:v>42536.763055555559</c:v>
                      </c:pt>
                      <c:pt idx="6535">
                        <c:v>42536.763067129628</c:v>
                      </c:pt>
                      <c:pt idx="6536">
                        <c:v>42536.763078703705</c:v>
                      </c:pt>
                      <c:pt idx="6537">
                        <c:v>42536.763090277775</c:v>
                      </c:pt>
                      <c:pt idx="6538">
                        <c:v>42536.763101851851</c:v>
                      </c:pt>
                      <c:pt idx="6539">
                        <c:v>42536.763113425928</c:v>
                      </c:pt>
                      <c:pt idx="6540">
                        <c:v>42536.763124999998</c:v>
                      </c:pt>
                      <c:pt idx="6541">
                        <c:v>42536.763136574074</c:v>
                      </c:pt>
                      <c:pt idx="6542">
                        <c:v>42536.763148148151</c:v>
                      </c:pt>
                      <c:pt idx="6543">
                        <c:v>42536.763159722221</c:v>
                      </c:pt>
                      <c:pt idx="6544">
                        <c:v>42536.763171296298</c:v>
                      </c:pt>
                      <c:pt idx="6545">
                        <c:v>42536.763182870367</c:v>
                      </c:pt>
                      <c:pt idx="6546">
                        <c:v>42536.763194444444</c:v>
                      </c:pt>
                      <c:pt idx="6547">
                        <c:v>42536.763206018521</c:v>
                      </c:pt>
                      <c:pt idx="6548">
                        <c:v>42536.76321759259</c:v>
                      </c:pt>
                      <c:pt idx="6549">
                        <c:v>42536.763229166667</c:v>
                      </c:pt>
                      <c:pt idx="6550">
                        <c:v>42536.763240740744</c:v>
                      </c:pt>
                      <c:pt idx="6551">
                        <c:v>42536.763252314813</c:v>
                      </c:pt>
                      <c:pt idx="6552">
                        <c:v>42536.76326388889</c:v>
                      </c:pt>
                      <c:pt idx="6553">
                        <c:v>42536.763275462959</c:v>
                      </c:pt>
                      <c:pt idx="6554">
                        <c:v>42536.763287037036</c:v>
                      </c:pt>
                      <c:pt idx="6555">
                        <c:v>42536.763298611113</c:v>
                      </c:pt>
                      <c:pt idx="6556">
                        <c:v>42536.763310185182</c:v>
                      </c:pt>
                      <c:pt idx="6557">
                        <c:v>42536.763321759259</c:v>
                      </c:pt>
                      <c:pt idx="6558">
                        <c:v>42536.763333333336</c:v>
                      </c:pt>
                      <c:pt idx="6559">
                        <c:v>42536.763344907406</c:v>
                      </c:pt>
                      <c:pt idx="6560">
                        <c:v>42536.763356481482</c:v>
                      </c:pt>
                      <c:pt idx="6561">
                        <c:v>42536.763368055559</c:v>
                      </c:pt>
                      <c:pt idx="6562">
                        <c:v>42536.763379629629</c:v>
                      </c:pt>
                      <c:pt idx="6563">
                        <c:v>42536.763391203705</c:v>
                      </c:pt>
                      <c:pt idx="6564">
                        <c:v>42536.763402777775</c:v>
                      </c:pt>
                      <c:pt idx="6565">
                        <c:v>42536.763414351852</c:v>
                      </c:pt>
                      <c:pt idx="6566">
                        <c:v>42536.763425925928</c:v>
                      </c:pt>
                      <c:pt idx="6567">
                        <c:v>42536.763437499998</c:v>
                      </c:pt>
                      <c:pt idx="6568">
                        <c:v>42536.763449074075</c:v>
                      </c:pt>
                      <c:pt idx="6569">
                        <c:v>42536.763460648152</c:v>
                      </c:pt>
                      <c:pt idx="6570">
                        <c:v>42536.763472222221</c:v>
                      </c:pt>
                      <c:pt idx="6571">
                        <c:v>42536.763483796298</c:v>
                      </c:pt>
                      <c:pt idx="6572">
                        <c:v>42536.763495370367</c:v>
                      </c:pt>
                      <c:pt idx="6573">
                        <c:v>42536.763506944444</c:v>
                      </c:pt>
                      <c:pt idx="6574">
                        <c:v>42536.763518518521</c:v>
                      </c:pt>
                      <c:pt idx="6575">
                        <c:v>42536.76353009259</c:v>
                      </c:pt>
                      <c:pt idx="6576">
                        <c:v>42536.763541666667</c:v>
                      </c:pt>
                      <c:pt idx="6577">
                        <c:v>42536.763553240744</c:v>
                      </c:pt>
                      <c:pt idx="6578">
                        <c:v>42536.763564814813</c:v>
                      </c:pt>
                      <c:pt idx="6579">
                        <c:v>42536.76357638889</c:v>
                      </c:pt>
                      <c:pt idx="6580">
                        <c:v>42536.76358796296</c:v>
                      </c:pt>
                      <c:pt idx="6581">
                        <c:v>42536.763599537036</c:v>
                      </c:pt>
                      <c:pt idx="6582">
                        <c:v>42536.763611111113</c:v>
                      </c:pt>
                      <c:pt idx="6583">
                        <c:v>42536.763622685183</c:v>
                      </c:pt>
                      <c:pt idx="6584">
                        <c:v>42536.76363425926</c:v>
                      </c:pt>
                      <c:pt idx="6585">
                        <c:v>42536.763645833336</c:v>
                      </c:pt>
                      <c:pt idx="6586">
                        <c:v>42536.763657407406</c:v>
                      </c:pt>
                      <c:pt idx="6587">
                        <c:v>42536.763668981483</c:v>
                      </c:pt>
                      <c:pt idx="6588">
                        <c:v>42536.763680555552</c:v>
                      </c:pt>
                      <c:pt idx="6589">
                        <c:v>42536.763692129629</c:v>
                      </c:pt>
                      <c:pt idx="6590">
                        <c:v>42536.763703703706</c:v>
                      </c:pt>
                      <c:pt idx="6591">
                        <c:v>42536.763715277775</c:v>
                      </c:pt>
                      <c:pt idx="6592">
                        <c:v>42536.763738425929</c:v>
                      </c:pt>
                      <c:pt idx="6593">
                        <c:v>42536.763749999998</c:v>
                      </c:pt>
                      <c:pt idx="6594">
                        <c:v>42536.763761574075</c:v>
                      </c:pt>
                      <c:pt idx="6595">
                        <c:v>42536.763784722221</c:v>
                      </c:pt>
                      <c:pt idx="6596">
                        <c:v>42536.763796296298</c:v>
                      </c:pt>
                      <c:pt idx="6597">
                        <c:v>42536.763807870368</c:v>
                      </c:pt>
                      <c:pt idx="6598">
                        <c:v>42536.763819444444</c:v>
                      </c:pt>
                      <c:pt idx="6599">
                        <c:v>42536.763831018521</c:v>
                      </c:pt>
                      <c:pt idx="6600">
                        <c:v>42536.763842592591</c:v>
                      </c:pt>
                      <c:pt idx="6601">
                        <c:v>42536.763854166667</c:v>
                      </c:pt>
                      <c:pt idx="6602">
                        <c:v>42536.763877314814</c:v>
                      </c:pt>
                      <c:pt idx="6603">
                        <c:v>42536.763888888891</c:v>
                      </c:pt>
                      <c:pt idx="6604">
                        <c:v>42536.76390046296</c:v>
                      </c:pt>
                      <c:pt idx="6605">
                        <c:v>42536.763912037037</c:v>
                      </c:pt>
                      <c:pt idx="6606">
                        <c:v>42536.763923611114</c:v>
                      </c:pt>
                      <c:pt idx="6607">
                        <c:v>42536.763935185183</c:v>
                      </c:pt>
                      <c:pt idx="6608">
                        <c:v>42536.76394675926</c:v>
                      </c:pt>
                      <c:pt idx="6609">
                        <c:v>42536.763958333337</c:v>
                      </c:pt>
                      <c:pt idx="6610">
                        <c:v>42536.763969907406</c:v>
                      </c:pt>
                      <c:pt idx="6611">
                        <c:v>42536.763981481483</c:v>
                      </c:pt>
                      <c:pt idx="6612">
                        <c:v>42536.763993055552</c:v>
                      </c:pt>
                      <c:pt idx="6613">
                        <c:v>42536.764004629629</c:v>
                      </c:pt>
                      <c:pt idx="6614">
                        <c:v>42536.764016203706</c:v>
                      </c:pt>
                      <c:pt idx="6615">
                        <c:v>42536.764027777775</c:v>
                      </c:pt>
                      <c:pt idx="6616">
                        <c:v>42536.764039351852</c:v>
                      </c:pt>
                      <c:pt idx="6617">
                        <c:v>42536.764050925929</c:v>
                      </c:pt>
                      <c:pt idx="6618">
                        <c:v>42536.764062499999</c:v>
                      </c:pt>
                      <c:pt idx="6619">
                        <c:v>42536.764074074075</c:v>
                      </c:pt>
                      <c:pt idx="6620">
                        <c:v>42536.764085648145</c:v>
                      </c:pt>
                      <c:pt idx="6621">
                        <c:v>42536.764097222222</c:v>
                      </c:pt>
                      <c:pt idx="6622">
                        <c:v>42536.764108796298</c:v>
                      </c:pt>
                      <c:pt idx="6623">
                        <c:v>42536.764120370368</c:v>
                      </c:pt>
                      <c:pt idx="6624">
                        <c:v>42536.764131944445</c:v>
                      </c:pt>
                      <c:pt idx="6625">
                        <c:v>42536.764143518521</c:v>
                      </c:pt>
                      <c:pt idx="6626">
                        <c:v>42536.764155092591</c:v>
                      </c:pt>
                      <c:pt idx="6627">
                        <c:v>42536.764166666668</c:v>
                      </c:pt>
                      <c:pt idx="6628">
                        <c:v>42536.764178240737</c:v>
                      </c:pt>
                      <c:pt idx="6629">
                        <c:v>42536.764189814814</c:v>
                      </c:pt>
                      <c:pt idx="6630">
                        <c:v>42536.764201388891</c:v>
                      </c:pt>
                      <c:pt idx="6631">
                        <c:v>42536.76421296296</c:v>
                      </c:pt>
                      <c:pt idx="6632">
                        <c:v>42536.764224537037</c:v>
                      </c:pt>
                      <c:pt idx="6633">
                        <c:v>42536.764236111114</c:v>
                      </c:pt>
                      <c:pt idx="6634">
                        <c:v>42536.764247685183</c:v>
                      </c:pt>
                      <c:pt idx="6635">
                        <c:v>42536.764270833337</c:v>
                      </c:pt>
                      <c:pt idx="6636">
                        <c:v>42536.764282407406</c:v>
                      </c:pt>
                      <c:pt idx="6637">
                        <c:v>42536.764293981483</c:v>
                      </c:pt>
                      <c:pt idx="6638">
                        <c:v>42536.764305555553</c:v>
                      </c:pt>
                      <c:pt idx="6639">
                        <c:v>42536.764317129629</c:v>
                      </c:pt>
                      <c:pt idx="6640">
                        <c:v>42536.764328703706</c:v>
                      </c:pt>
                      <c:pt idx="6641">
                        <c:v>42536.764340277776</c:v>
                      </c:pt>
                      <c:pt idx="6642">
                        <c:v>42536.764351851853</c:v>
                      </c:pt>
                      <c:pt idx="6643">
                        <c:v>42536.764363425929</c:v>
                      </c:pt>
                      <c:pt idx="6644">
                        <c:v>42536.764374999999</c:v>
                      </c:pt>
                      <c:pt idx="6645">
                        <c:v>42536.764386574076</c:v>
                      </c:pt>
                      <c:pt idx="6646">
                        <c:v>42536.764398148145</c:v>
                      </c:pt>
                      <c:pt idx="6647">
                        <c:v>42536.764409722222</c:v>
                      </c:pt>
                      <c:pt idx="6648">
                        <c:v>42536.764421296299</c:v>
                      </c:pt>
                      <c:pt idx="6649">
                        <c:v>42536.764432870368</c:v>
                      </c:pt>
                      <c:pt idx="6650">
                        <c:v>42536.764444444445</c:v>
                      </c:pt>
                      <c:pt idx="6651">
                        <c:v>42536.764456018522</c:v>
                      </c:pt>
                      <c:pt idx="6652">
                        <c:v>42536.764467592591</c:v>
                      </c:pt>
                      <c:pt idx="6653">
                        <c:v>42536.764479166668</c:v>
                      </c:pt>
                      <c:pt idx="6654">
                        <c:v>42536.764490740738</c:v>
                      </c:pt>
                      <c:pt idx="6655">
                        <c:v>42536.764502314814</c:v>
                      </c:pt>
                      <c:pt idx="6656">
                        <c:v>42536.764513888891</c:v>
                      </c:pt>
                      <c:pt idx="6657">
                        <c:v>42536.764525462961</c:v>
                      </c:pt>
                      <c:pt idx="6658">
                        <c:v>42536.764537037037</c:v>
                      </c:pt>
                      <c:pt idx="6659">
                        <c:v>42536.764548611114</c:v>
                      </c:pt>
                      <c:pt idx="6660">
                        <c:v>42536.764560185184</c:v>
                      </c:pt>
                      <c:pt idx="6661">
                        <c:v>42536.76457175926</c:v>
                      </c:pt>
                      <c:pt idx="6662">
                        <c:v>42536.76458333333</c:v>
                      </c:pt>
                      <c:pt idx="6663">
                        <c:v>42536.764594907407</c:v>
                      </c:pt>
                      <c:pt idx="6664">
                        <c:v>42536.764606481483</c:v>
                      </c:pt>
                      <c:pt idx="6665">
                        <c:v>42536.764618055553</c:v>
                      </c:pt>
                      <c:pt idx="6666">
                        <c:v>42536.76462962963</c:v>
                      </c:pt>
                      <c:pt idx="6667">
                        <c:v>42536.764641203707</c:v>
                      </c:pt>
                      <c:pt idx="6668">
                        <c:v>42536.764652777776</c:v>
                      </c:pt>
                      <c:pt idx="6669">
                        <c:v>42536.764664351853</c:v>
                      </c:pt>
                      <c:pt idx="6670">
                        <c:v>42536.764675925922</c:v>
                      </c:pt>
                      <c:pt idx="6671">
                        <c:v>42536.764687499999</c:v>
                      </c:pt>
                      <c:pt idx="6672">
                        <c:v>42536.764699074076</c:v>
                      </c:pt>
                      <c:pt idx="6673">
                        <c:v>42536.764710648145</c:v>
                      </c:pt>
                      <c:pt idx="6674">
                        <c:v>42536.764722222222</c:v>
                      </c:pt>
                      <c:pt idx="6675">
                        <c:v>42536.764733796299</c:v>
                      </c:pt>
                      <c:pt idx="6676">
                        <c:v>42536.764745370368</c:v>
                      </c:pt>
                      <c:pt idx="6677">
                        <c:v>42536.764756944445</c:v>
                      </c:pt>
                      <c:pt idx="6678">
                        <c:v>42536.764768518522</c:v>
                      </c:pt>
                      <c:pt idx="6679">
                        <c:v>42536.764780092592</c:v>
                      </c:pt>
                      <c:pt idx="6680">
                        <c:v>42536.764791666668</c:v>
                      </c:pt>
                      <c:pt idx="6681">
                        <c:v>42536.764803240738</c:v>
                      </c:pt>
                      <c:pt idx="6682">
                        <c:v>42536.764814814815</c:v>
                      </c:pt>
                      <c:pt idx="6683">
                        <c:v>42536.764826388891</c:v>
                      </c:pt>
                      <c:pt idx="6684">
                        <c:v>42536.764837962961</c:v>
                      </c:pt>
                      <c:pt idx="6685">
                        <c:v>42536.764849537038</c:v>
                      </c:pt>
                      <c:pt idx="6686">
                        <c:v>42536.764861111114</c:v>
                      </c:pt>
                      <c:pt idx="6687">
                        <c:v>42536.764872685184</c:v>
                      </c:pt>
                      <c:pt idx="6688">
                        <c:v>42536.764884259261</c:v>
                      </c:pt>
                      <c:pt idx="6689">
                        <c:v>42536.76489583333</c:v>
                      </c:pt>
                      <c:pt idx="6690">
                        <c:v>42536.764918981484</c:v>
                      </c:pt>
                      <c:pt idx="6691">
                        <c:v>42536.764930555553</c:v>
                      </c:pt>
                      <c:pt idx="6692">
                        <c:v>42536.76494212963</c:v>
                      </c:pt>
                      <c:pt idx="6693">
                        <c:v>42536.764953703707</c:v>
                      </c:pt>
                      <c:pt idx="6694">
                        <c:v>42536.764965277776</c:v>
                      </c:pt>
                      <c:pt idx="6695">
                        <c:v>42536.764976851853</c:v>
                      </c:pt>
                      <c:pt idx="6696">
                        <c:v>42536.764999999999</c:v>
                      </c:pt>
                      <c:pt idx="6697">
                        <c:v>42536.765023148146</c:v>
                      </c:pt>
                      <c:pt idx="6698">
                        <c:v>42536.765034722222</c:v>
                      </c:pt>
                      <c:pt idx="6699">
                        <c:v>42536.765046296299</c:v>
                      </c:pt>
                      <c:pt idx="6700">
                        <c:v>42536.765057870369</c:v>
                      </c:pt>
                      <c:pt idx="6701">
                        <c:v>42536.765069444446</c:v>
                      </c:pt>
                      <c:pt idx="6702">
                        <c:v>42536.765081018515</c:v>
                      </c:pt>
                      <c:pt idx="6703">
                        <c:v>42536.765092592592</c:v>
                      </c:pt>
                      <c:pt idx="6704">
                        <c:v>42536.765104166669</c:v>
                      </c:pt>
                      <c:pt idx="6705">
                        <c:v>42536.765115740738</c:v>
                      </c:pt>
                      <c:pt idx="6706">
                        <c:v>42536.765127314815</c:v>
                      </c:pt>
                      <c:pt idx="6707">
                        <c:v>42536.765138888892</c:v>
                      </c:pt>
                      <c:pt idx="6708">
                        <c:v>42536.765150462961</c:v>
                      </c:pt>
                      <c:pt idx="6709">
                        <c:v>42536.765173611115</c:v>
                      </c:pt>
                      <c:pt idx="6710">
                        <c:v>42536.765185185184</c:v>
                      </c:pt>
                      <c:pt idx="6711">
                        <c:v>42536.765196759261</c:v>
                      </c:pt>
                      <c:pt idx="6712">
                        <c:v>42536.765219907407</c:v>
                      </c:pt>
                      <c:pt idx="6713">
                        <c:v>42536.765231481484</c:v>
                      </c:pt>
                      <c:pt idx="6714">
                        <c:v>42536.765243055554</c:v>
                      </c:pt>
                      <c:pt idx="6715">
                        <c:v>42536.76525462963</c:v>
                      </c:pt>
                      <c:pt idx="6716">
                        <c:v>42536.765266203707</c:v>
                      </c:pt>
                      <c:pt idx="6717">
                        <c:v>42536.765277777777</c:v>
                      </c:pt>
                      <c:pt idx="6718">
                        <c:v>42536.765300925923</c:v>
                      </c:pt>
                      <c:pt idx="6719">
                        <c:v>42536.7653125</c:v>
                      </c:pt>
                      <c:pt idx="6720">
                        <c:v>42536.765324074076</c:v>
                      </c:pt>
                      <c:pt idx="6721">
                        <c:v>42536.765335648146</c:v>
                      </c:pt>
                      <c:pt idx="6722">
                        <c:v>42536.765347222223</c:v>
                      </c:pt>
                      <c:pt idx="6723">
                        <c:v>42536.7653587963</c:v>
                      </c:pt>
                      <c:pt idx="6724">
                        <c:v>42536.765370370369</c:v>
                      </c:pt>
                      <c:pt idx="6725">
                        <c:v>42536.765381944446</c:v>
                      </c:pt>
                      <c:pt idx="6726">
                        <c:v>42536.765393518515</c:v>
                      </c:pt>
                      <c:pt idx="6727">
                        <c:v>42536.765405092592</c:v>
                      </c:pt>
                      <c:pt idx="6728">
                        <c:v>42536.765416666669</c:v>
                      </c:pt>
                      <c:pt idx="6729">
                        <c:v>42536.765428240738</c:v>
                      </c:pt>
                      <c:pt idx="6730">
                        <c:v>42536.765439814815</c:v>
                      </c:pt>
                      <c:pt idx="6731">
                        <c:v>42536.765451388892</c:v>
                      </c:pt>
                      <c:pt idx="6732">
                        <c:v>42536.765462962961</c:v>
                      </c:pt>
                      <c:pt idx="6733">
                        <c:v>42536.765474537038</c:v>
                      </c:pt>
                      <c:pt idx="6734">
                        <c:v>42536.765486111108</c:v>
                      </c:pt>
                      <c:pt idx="6735">
                        <c:v>42536.765497685185</c:v>
                      </c:pt>
                      <c:pt idx="6736">
                        <c:v>42536.765509259261</c:v>
                      </c:pt>
                      <c:pt idx="6737">
                        <c:v>42536.765520833331</c:v>
                      </c:pt>
                      <c:pt idx="6738">
                        <c:v>42536.765532407408</c:v>
                      </c:pt>
                      <c:pt idx="6739">
                        <c:v>42536.765543981484</c:v>
                      </c:pt>
                      <c:pt idx="6740">
                        <c:v>42536.765555555554</c:v>
                      </c:pt>
                      <c:pt idx="6741">
                        <c:v>42536.765567129631</c:v>
                      </c:pt>
                      <c:pt idx="6742">
                        <c:v>42536.7655787037</c:v>
                      </c:pt>
                      <c:pt idx="6743">
                        <c:v>42536.765590277777</c:v>
                      </c:pt>
                      <c:pt idx="6744">
                        <c:v>42536.765601851854</c:v>
                      </c:pt>
                      <c:pt idx="6745">
                        <c:v>42536.765613425923</c:v>
                      </c:pt>
                      <c:pt idx="6746">
                        <c:v>42536.765625</c:v>
                      </c:pt>
                      <c:pt idx="6747">
                        <c:v>42536.765636574077</c:v>
                      </c:pt>
                      <c:pt idx="6748">
                        <c:v>42536.765648148146</c:v>
                      </c:pt>
                      <c:pt idx="6749">
                        <c:v>42536.7656712963</c:v>
                      </c:pt>
                      <c:pt idx="6750">
                        <c:v>42536.765682870369</c:v>
                      </c:pt>
                      <c:pt idx="6751">
                        <c:v>42536.765694444446</c:v>
                      </c:pt>
                      <c:pt idx="6752">
                        <c:v>42536.765717592592</c:v>
                      </c:pt>
                      <c:pt idx="6753">
                        <c:v>42536.765740740739</c:v>
                      </c:pt>
                      <c:pt idx="6754">
                        <c:v>42536.765752314815</c:v>
                      </c:pt>
                      <c:pt idx="6755">
                        <c:v>42536.765763888892</c:v>
                      </c:pt>
                      <c:pt idx="6756">
                        <c:v>42536.765775462962</c:v>
                      </c:pt>
                      <c:pt idx="6757">
                        <c:v>42536.765787037039</c:v>
                      </c:pt>
                      <c:pt idx="6758">
                        <c:v>42536.765798611108</c:v>
                      </c:pt>
                      <c:pt idx="6759">
                        <c:v>42536.765810185185</c:v>
                      </c:pt>
                      <c:pt idx="6760">
                        <c:v>42536.765821759262</c:v>
                      </c:pt>
                      <c:pt idx="6761">
                        <c:v>42536.765833333331</c:v>
                      </c:pt>
                      <c:pt idx="6762">
                        <c:v>42536.765844907408</c:v>
                      </c:pt>
                      <c:pt idx="6763">
                        <c:v>42536.765856481485</c:v>
                      </c:pt>
                      <c:pt idx="6764">
                        <c:v>42536.765868055554</c:v>
                      </c:pt>
                      <c:pt idx="6765">
                        <c:v>42536.765879629631</c:v>
                      </c:pt>
                      <c:pt idx="6766">
                        <c:v>42536.7658912037</c:v>
                      </c:pt>
                      <c:pt idx="6767">
                        <c:v>42536.765902777777</c:v>
                      </c:pt>
                      <c:pt idx="6768">
                        <c:v>42536.765914351854</c:v>
                      </c:pt>
                      <c:pt idx="6769">
                        <c:v>42536.765925925924</c:v>
                      </c:pt>
                      <c:pt idx="6770">
                        <c:v>42536.7659375</c:v>
                      </c:pt>
                      <c:pt idx="6771">
                        <c:v>42536.765949074077</c:v>
                      </c:pt>
                      <c:pt idx="6772">
                        <c:v>42536.765960648147</c:v>
                      </c:pt>
                      <c:pt idx="6773">
                        <c:v>42536.765983796293</c:v>
                      </c:pt>
                      <c:pt idx="6774">
                        <c:v>42536.76599537037</c:v>
                      </c:pt>
                      <c:pt idx="6775">
                        <c:v>42536.766006944446</c:v>
                      </c:pt>
                      <c:pt idx="6776">
                        <c:v>42536.766030092593</c:v>
                      </c:pt>
                      <c:pt idx="6777">
                        <c:v>42536.766041666669</c:v>
                      </c:pt>
                      <c:pt idx="6778">
                        <c:v>42536.766053240739</c:v>
                      </c:pt>
                      <c:pt idx="6779">
                        <c:v>42536.766064814816</c:v>
                      </c:pt>
                      <c:pt idx="6780">
                        <c:v>42536.766076388885</c:v>
                      </c:pt>
                      <c:pt idx="6781">
                        <c:v>42536.766087962962</c:v>
                      </c:pt>
                      <c:pt idx="6782">
                        <c:v>42536.766099537039</c:v>
                      </c:pt>
                      <c:pt idx="6783">
                        <c:v>42536.766111111108</c:v>
                      </c:pt>
                      <c:pt idx="6784">
                        <c:v>42536.766122685185</c:v>
                      </c:pt>
                      <c:pt idx="6785">
                        <c:v>42536.766134259262</c:v>
                      </c:pt>
                      <c:pt idx="6786">
                        <c:v>42536.766145833331</c:v>
                      </c:pt>
                      <c:pt idx="6787">
                        <c:v>42536.766157407408</c:v>
                      </c:pt>
                      <c:pt idx="6788">
                        <c:v>42536.766168981485</c:v>
                      </c:pt>
                      <c:pt idx="6789">
                        <c:v>42536.766180555554</c:v>
                      </c:pt>
                      <c:pt idx="6790">
                        <c:v>42536.766203703701</c:v>
                      </c:pt>
                      <c:pt idx="6791">
                        <c:v>42536.766226851854</c:v>
                      </c:pt>
                      <c:pt idx="6792">
                        <c:v>42536.766238425924</c:v>
                      </c:pt>
                      <c:pt idx="6793">
                        <c:v>42536.766250000001</c:v>
                      </c:pt>
                      <c:pt idx="6794">
                        <c:v>42536.766261574077</c:v>
                      </c:pt>
                      <c:pt idx="6795">
                        <c:v>42536.766273148147</c:v>
                      </c:pt>
                      <c:pt idx="6796">
                        <c:v>42536.766284722224</c:v>
                      </c:pt>
                      <c:pt idx="6797">
                        <c:v>42536.766296296293</c:v>
                      </c:pt>
                      <c:pt idx="6798">
                        <c:v>42536.76630787037</c:v>
                      </c:pt>
                      <c:pt idx="6799">
                        <c:v>42536.766319444447</c:v>
                      </c:pt>
                      <c:pt idx="6800">
                        <c:v>42536.766331018516</c:v>
                      </c:pt>
                      <c:pt idx="6801">
                        <c:v>42536.766342592593</c:v>
                      </c:pt>
                      <c:pt idx="6802">
                        <c:v>42536.76635416667</c:v>
                      </c:pt>
                      <c:pt idx="6803">
                        <c:v>42536.766365740739</c:v>
                      </c:pt>
                      <c:pt idx="6804">
                        <c:v>42536.766377314816</c:v>
                      </c:pt>
                      <c:pt idx="6805">
                        <c:v>42536.766388888886</c:v>
                      </c:pt>
                      <c:pt idx="6806">
                        <c:v>42536.766400462962</c:v>
                      </c:pt>
                      <c:pt idx="6807">
                        <c:v>42536.766412037039</c:v>
                      </c:pt>
                      <c:pt idx="6808">
                        <c:v>42536.766423611109</c:v>
                      </c:pt>
                      <c:pt idx="6809">
                        <c:v>42536.766435185185</c:v>
                      </c:pt>
                      <c:pt idx="6810">
                        <c:v>42536.766446759262</c:v>
                      </c:pt>
                      <c:pt idx="6811">
                        <c:v>42536.766458333332</c:v>
                      </c:pt>
                      <c:pt idx="6812">
                        <c:v>42536.766469907408</c:v>
                      </c:pt>
                      <c:pt idx="6813">
                        <c:v>42536.766481481478</c:v>
                      </c:pt>
                      <c:pt idx="6814">
                        <c:v>42536.766493055555</c:v>
                      </c:pt>
                      <c:pt idx="6815">
                        <c:v>42536.766504629632</c:v>
                      </c:pt>
                      <c:pt idx="6816">
                        <c:v>42536.766516203701</c:v>
                      </c:pt>
                      <c:pt idx="6817">
                        <c:v>42536.766527777778</c:v>
                      </c:pt>
                      <c:pt idx="6818">
                        <c:v>42536.766539351855</c:v>
                      </c:pt>
                      <c:pt idx="6819">
                        <c:v>42536.766550925924</c:v>
                      </c:pt>
                      <c:pt idx="6820">
                        <c:v>42536.766562500001</c:v>
                      </c:pt>
                      <c:pt idx="6821">
                        <c:v>42536.766574074078</c:v>
                      </c:pt>
                      <c:pt idx="6822">
                        <c:v>42536.766585648147</c:v>
                      </c:pt>
                      <c:pt idx="6823">
                        <c:v>42536.766597222224</c:v>
                      </c:pt>
                      <c:pt idx="6824">
                        <c:v>42536.766608796293</c:v>
                      </c:pt>
                      <c:pt idx="6825">
                        <c:v>42536.76662037037</c:v>
                      </c:pt>
                      <c:pt idx="6826">
                        <c:v>42536.766631944447</c:v>
                      </c:pt>
                      <c:pt idx="6827">
                        <c:v>42536.766643518517</c:v>
                      </c:pt>
                      <c:pt idx="6828">
                        <c:v>42536.766655092593</c:v>
                      </c:pt>
                      <c:pt idx="6829">
                        <c:v>42536.76666666667</c:v>
                      </c:pt>
                      <c:pt idx="6830">
                        <c:v>42536.766689814816</c:v>
                      </c:pt>
                      <c:pt idx="6831">
                        <c:v>42536.766701388886</c:v>
                      </c:pt>
                      <c:pt idx="6832">
                        <c:v>42536.766712962963</c:v>
                      </c:pt>
                      <c:pt idx="6833">
                        <c:v>42536.766724537039</c:v>
                      </c:pt>
                      <c:pt idx="6834">
                        <c:v>42536.766736111109</c:v>
                      </c:pt>
                      <c:pt idx="6835">
                        <c:v>42536.766747685186</c:v>
                      </c:pt>
                      <c:pt idx="6836">
                        <c:v>42536.766759259262</c:v>
                      </c:pt>
                      <c:pt idx="6837">
                        <c:v>42536.766770833332</c:v>
                      </c:pt>
                      <c:pt idx="6838">
                        <c:v>42536.766782407409</c:v>
                      </c:pt>
                      <c:pt idx="6839">
                        <c:v>42536.766793981478</c:v>
                      </c:pt>
                      <c:pt idx="6840">
                        <c:v>42536.766805555555</c:v>
                      </c:pt>
                      <c:pt idx="6841">
                        <c:v>42536.766817129632</c:v>
                      </c:pt>
                      <c:pt idx="6842">
                        <c:v>42536.766828703701</c:v>
                      </c:pt>
                      <c:pt idx="6843">
                        <c:v>42536.766840277778</c:v>
                      </c:pt>
                      <c:pt idx="6844">
                        <c:v>42536.766851851855</c:v>
                      </c:pt>
                      <c:pt idx="6845">
                        <c:v>42536.766863425924</c:v>
                      </c:pt>
                      <c:pt idx="6846">
                        <c:v>42536.766875000001</c:v>
                      </c:pt>
                      <c:pt idx="6847">
                        <c:v>42536.766886574071</c:v>
                      </c:pt>
                      <c:pt idx="6848">
                        <c:v>42536.766898148147</c:v>
                      </c:pt>
                      <c:pt idx="6849">
                        <c:v>42536.766909722224</c:v>
                      </c:pt>
                      <c:pt idx="6850">
                        <c:v>42536.766932870371</c:v>
                      </c:pt>
                      <c:pt idx="6851">
                        <c:v>42536.766944444447</c:v>
                      </c:pt>
                      <c:pt idx="6852">
                        <c:v>42536.766956018517</c:v>
                      </c:pt>
                      <c:pt idx="6853">
                        <c:v>42536.766979166663</c:v>
                      </c:pt>
                      <c:pt idx="6854">
                        <c:v>42536.76699074074</c:v>
                      </c:pt>
                      <c:pt idx="6855">
                        <c:v>42536.767002314817</c:v>
                      </c:pt>
                      <c:pt idx="6856">
                        <c:v>42536.767013888886</c:v>
                      </c:pt>
                      <c:pt idx="6857">
                        <c:v>42536.767025462963</c:v>
                      </c:pt>
                      <c:pt idx="6858">
                        <c:v>42536.76703703704</c:v>
                      </c:pt>
                      <c:pt idx="6859">
                        <c:v>42536.767048611109</c:v>
                      </c:pt>
                      <c:pt idx="6860">
                        <c:v>42536.767060185186</c:v>
                      </c:pt>
                      <c:pt idx="6861">
                        <c:v>42536.767071759263</c:v>
                      </c:pt>
                      <c:pt idx="6862">
                        <c:v>42536.767083333332</c:v>
                      </c:pt>
                      <c:pt idx="6863">
                        <c:v>42536.767094907409</c:v>
                      </c:pt>
                      <c:pt idx="6864">
                        <c:v>42536.767106481479</c:v>
                      </c:pt>
                      <c:pt idx="6865">
                        <c:v>42536.767118055555</c:v>
                      </c:pt>
                      <c:pt idx="6866">
                        <c:v>42536.767129629632</c:v>
                      </c:pt>
                      <c:pt idx="6867">
                        <c:v>42536.767141203702</c:v>
                      </c:pt>
                      <c:pt idx="6868">
                        <c:v>42536.767152777778</c:v>
                      </c:pt>
                      <c:pt idx="6869">
                        <c:v>42536.767164351855</c:v>
                      </c:pt>
                      <c:pt idx="6870">
                        <c:v>42536.767175925925</c:v>
                      </c:pt>
                      <c:pt idx="6871">
                        <c:v>42536.767187500001</c:v>
                      </c:pt>
                      <c:pt idx="6872">
                        <c:v>42536.767199074071</c:v>
                      </c:pt>
                      <c:pt idx="6873">
                        <c:v>42536.767222222225</c:v>
                      </c:pt>
                      <c:pt idx="6874">
                        <c:v>42536.767233796294</c:v>
                      </c:pt>
                      <c:pt idx="6875">
                        <c:v>42536.767245370371</c:v>
                      </c:pt>
                      <c:pt idx="6876">
                        <c:v>42536.767256944448</c:v>
                      </c:pt>
                      <c:pt idx="6877">
                        <c:v>42536.767268518517</c:v>
                      </c:pt>
                      <c:pt idx="6878">
                        <c:v>42536.767280092594</c:v>
                      </c:pt>
                      <c:pt idx="6879">
                        <c:v>42536.767291666663</c:v>
                      </c:pt>
                      <c:pt idx="6880">
                        <c:v>42536.76730324074</c:v>
                      </c:pt>
                      <c:pt idx="6881">
                        <c:v>42536.767314814817</c:v>
                      </c:pt>
                      <c:pt idx="6882">
                        <c:v>42536.767326388886</c:v>
                      </c:pt>
                      <c:pt idx="6883">
                        <c:v>42536.767337962963</c:v>
                      </c:pt>
                      <c:pt idx="6884">
                        <c:v>42536.76734953704</c:v>
                      </c:pt>
                      <c:pt idx="6885">
                        <c:v>42536.767361111109</c:v>
                      </c:pt>
                      <c:pt idx="6886">
                        <c:v>42536.767372685186</c:v>
                      </c:pt>
                      <c:pt idx="6887">
                        <c:v>42536.767384259256</c:v>
                      </c:pt>
                      <c:pt idx="6888">
                        <c:v>42536.767395833333</c:v>
                      </c:pt>
                      <c:pt idx="6889">
                        <c:v>42536.767407407409</c:v>
                      </c:pt>
                      <c:pt idx="6890">
                        <c:v>42536.767418981479</c:v>
                      </c:pt>
                      <c:pt idx="6891">
                        <c:v>42536.767430555556</c:v>
                      </c:pt>
                      <c:pt idx="6892">
                        <c:v>42536.767442129632</c:v>
                      </c:pt>
                      <c:pt idx="6893">
                        <c:v>42536.767453703702</c:v>
                      </c:pt>
                      <c:pt idx="6894">
                        <c:v>42536.767465277779</c:v>
                      </c:pt>
                      <c:pt idx="6895">
                        <c:v>42536.767476851855</c:v>
                      </c:pt>
                      <c:pt idx="6896">
                        <c:v>42536.767488425925</c:v>
                      </c:pt>
                      <c:pt idx="6897">
                        <c:v>42536.767500000002</c:v>
                      </c:pt>
                      <c:pt idx="6898">
                        <c:v>42536.767534722225</c:v>
                      </c:pt>
                      <c:pt idx="6899">
                        <c:v>42536.767546296294</c:v>
                      </c:pt>
                      <c:pt idx="6900">
                        <c:v>42536.767569444448</c:v>
                      </c:pt>
                      <c:pt idx="6901">
                        <c:v>42536.767581018517</c:v>
                      </c:pt>
                      <c:pt idx="6902">
                        <c:v>42536.767592592594</c:v>
                      </c:pt>
                      <c:pt idx="6903">
                        <c:v>42536.767604166664</c:v>
                      </c:pt>
                      <c:pt idx="6904">
                        <c:v>42536.76761574074</c:v>
                      </c:pt>
                      <c:pt idx="6905">
                        <c:v>42536.767627314817</c:v>
                      </c:pt>
                      <c:pt idx="6906">
                        <c:v>42536.767638888887</c:v>
                      </c:pt>
                      <c:pt idx="6907">
                        <c:v>42536.767650462964</c:v>
                      </c:pt>
                      <c:pt idx="6908">
                        <c:v>42536.76766203704</c:v>
                      </c:pt>
                      <c:pt idx="6909">
                        <c:v>42536.76767361111</c:v>
                      </c:pt>
                      <c:pt idx="6910">
                        <c:v>42536.767685185187</c:v>
                      </c:pt>
                      <c:pt idx="6911">
                        <c:v>42536.767696759256</c:v>
                      </c:pt>
                      <c:pt idx="6912">
                        <c:v>42536.767708333333</c:v>
                      </c:pt>
                      <c:pt idx="6913">
                        <c:v>42536.767731481479</c:v>
                      </c:pt>
                      <c:pt idx="6914">
                        <c:v>42536.767754629633</c:v>
                      </c:pt>
                      <c:pt idx="6915">
                        <c:v>42536.767777777779</c:v>
                      </c:pt>
                      <c:pt idx="6916">
                        <c:v>42536.767789351848</c:v>
                      </c:pt>
                      <c:pt idx="6917">
                        <c:v>42536.767800925925</c:v>
                      </c:pt>
                      <c:pt idx="6918">
                        <c:v>42536.767812500002</c:v>
                      </c:pt>
                      <c:pt idx="6919">
                        <c:v>42536.767824074072</c:v>
                      </c:pt>
                      <c:pt idx="6920">
                        <c:v>42536.767835648148</c:v>
                      </c:pt>
                      <c:pt idx="6921">
                        <c:v>42536.767847222225</c:v>
                      </c:pt>
                      <c:pt idx="6922">
                        <c:v>42536.767870370371</c:v>
                      </c:pt>
                      <c:pt idx="6923">
                        <c:v>42536.767881944441</c:v>
                      </c:pt>
                      <c:pt idx="6924">
                        <c:v>42536.767893518518</c:v>
                      </c:pt>
                      <c:pt idx="6925">
                        <c:v>42536.767905092594</c:v>
                      </c:pt>
                      <c:pt idx="6926">
                        <c:v>42536.767916666664</c:v>
                      </c:pt>
                      <c:pt idx="6927">
                        <c:v>42536.767928240741</c:v>
                      </c:pt>
                      <c:pt idx="6928">
                        <c:v>42536.767939814818</c:v>
                      </c:pt>
                      <c:pt idx="6929">
                        <c:v>42536.767951388887</c:v>
                      </c:pt>
                      <c:pt idx="6930">
                        <c:v>42536.767962962964</c:v>
                      </c:pt>
                      <c:pt idx="6931">
                        <c:v>42536.767974537041</c:v>
                      </c:pt>
                      <c:pt idx="6932">
                        <c:v>42536.76798611111</c:v>
                      </c:pt>
                      <c:pt idx="6933">
                        <c:v>42536.767997685187</c:v>
                      </c:pt>
                      <c:pt idx="6934">
                        <c:v>42536.768009259256</c:v>
                      </c:pt>
                      <c:pt idx="6935">
                        <c:v>42536.768020833333</c:v>
                      </c:pt>
                      <c:pt idx="6936">
                        <c:v>42536.76803240741</c:v>
                      </c:pt>
                      <c:pt idx="6937">
                        <c:v>42536.768043981479</c:v>
                      </c:pt>
                      <c:pt idx="6938">
                        <c:v>42536.768055555556</c:v>
                      </c:pt>
                      <c:pt idx="6939">
                        <c:v>42536.768090277779</c:v>
                      </c:pt>
                      <c:pt idx="6940">
                        <c:v>42536.768101851849</c:v>
                      </c:pt>
                      <c:pt idx="6941">
                        <c:v>42536.768113425926</c:v>
                      </c:pt>
                      <c:pt idx="6942">
                        <c:v>42536.768125000002</c:v>
                      </c:pt>
                      <c:pt idx="6943">
                        <c:v>42536.768136574072</c:v>
                      </c:pt>
                      <c:pt idx="6944">
                        <c:v>42536.768148148149</c:v>
                      </c:pt>
                      <c:pt idx="6945">
                        <c:v>42536.768159722225</c:v>
                      </c:pt>
                      <c:pt idx="6946">
                        <c:v>42536.768171296295</c:v>
                      </c:pt>
                      <c:pt idx="6947">
                        <c:v>42536.768182870372</c:v>
                      </c:pt>
                      <c:pt idx="6948">
                        <c:v>42536.768206018518</c:v>
                      </c:pt>
                      <c:pt idx="6949">
                        <c:v>42536.768217592595</c:v>
                      </c:pt>
                      <c:pt idx="6950">
                        <c:v>42536.768229166664</c:v>
                      </c:pt>
                      <c:pt idx="6951">
                        <c:v>42536.768240740741</c:v>
                      </c:pt>
                      <c:pt idx="6952">
                        <c:v>42536.768252314818</c:v>
                      </c:pt>
                      <c:pt idx="6953">
                        <c:v>42536.768263888887</c:v>
                      </c:pt>
                      <c:pt idx="6954">
                        <c:v>42536.768275462964</c:v>
                      </c:pt>
                      <c:pt idx="6955">
                        <c:v>42536.768287037034</c:v>
                      </c:pt>
                      <c:pt idx="6956">
                        <c:v>42536.76829861111</c:v>
                      </c:pt>
                      <c:pt idx="6957">
                        <c:v>42536.768310185187</c:v>
                      </c:pt>
                      <c:pt idx="6958">
                        <c:v>42536.768321759257</c:v>
                      </c:pt>
                      <c:pt idx="6959">
                        <c:v>42536.76834490741</c:v>
                      </c:pt>
                      <c:pt idx="6960">
                        <c:v>42536.76835648148</c:v>
                      </c:pt>
                      <c:pt idx="6961">
                        <c:v>42536.768368055556</c:v>
                      </c:pt>
                      <c:pt idx="6962">
                        <c:v>42536.768391203703</c:v>
                      </c:pt>
                      <c:pt idx="6963">
                        <c:v>42536.76840277778</c:v>
                      </c:pt>
                      <c:pt idx="6964">
                        <c:v>42536.768414351849</c:v>
                      </c:pt>
                      <c:pt idx="6965">
                        <c:v>42536.768425925926</c:v>
                      </c:pt>
                      <c:pt idx="6966">
                        <c:v>42536.768437500003</c:v>
                      </c:pt>
                      <c:pt idx="6967">
                        <c:v>42536.768449074072</c:v>
                      </c:pt>
                      <c:pt idx="6968">
                        <c:v>42536.768460648149</c:v>
                      </c:pt>
                      <c:pt idx="6969">
                        <c:v>42536.768472222226</c:v>
                      </c:pt>
                      <c:pt idx="6970">
                        <c:v>42536.768483796295</c:v>
                      </c:pt>
                      <c:pt idx="6971">
                        <c:v>42536.768495370372</c:v>
                      </c:pt>
                      <c:pt idx="6972">
                        <c:v>42536.768506944441</c:v>
                      </c:pt>
                      <c:pt idx="6973">
                        <c:v>42536.768518518518</c:v>
                      </c:pt>
                      <c:pt idx="6974">
                        <c:v>42536.768530092595</c:v>
                      </c:pt>
                      <c:pt idx="6975">
                        <c:v>42536.768541666665</c:v>
                      </c:pt>
                      <c:pt idx="6976">
                        <c:v>42536.768553240741</c:v>
                      </c:pt>
                      <c:pt idx="6977">
                        <c:v>42536.768564814818</c:v>
                      </c:pt>
                      <c:pt idx="6978">
                        <c:v>42536.768576388888</c:v>
                      </c:pt>
                      <c:pt idx="6979">
                        <c:v>42536.768587962964</c:v>
                      </c:pt>
                      <c:pt idx="6980">
                        <c:v>42536.768599537034</c:v>
                      </c:pt>
                      <c:pt idx="6981">
                        <c:v>42536.768611111111</c:v>
                      </c:pt>
                      <c:pt idx="6982">
                        <c:v>42536.768622685187</c:v>
                      </c:pt>
                      <c:pt idx="6983">
                        <c:v>42536.768634259257</c:v>
                      </c:pt>
                      <c:pt idx="6984">
                        <c:v>42536.768645833334</c:v>
                      </c:pt>
                      <c:pt idx="6985">
                        <c:v>42536.768657407411</c:v>
                      </c:pt>
                      <c:pt idx="6986">
                        <c:v>42536.76866898148</c:v>
                      </c:pt>
                      <c:pt idx="6987">
                        <c:v>42536.768680555557</c:v>
                      </c:pt>
                      <c:pt idx="6988">
                        <c:v>42536.768692129626</c:v>
                      </c:pt>
                      <c:pt idx="6989">
                        <c:v>42536.768703703703</c:v>
                      </c:pt>
                      <c:pt idx="6990">
                        <c:v>42536.76871527778</c:v>
                      </c:pt>
                      <c:pt idx="6991">
                        <c:v>42536.768726851849</c:v>
                      </c:pt>
                      <c:pt idx="6992">
                        <c:v>42536.768738425926</c:v>
                      </c:pt>
                      <c:pt idx="6993">
                        <c:v>42536.768750000003</c:v>
                      </c:pt>
                      <c:pt idx="6994">
                        <c:v>42536.768761574072</c:v>
                      </c:pt>
                      <c:pt idx="6995">
                        <c:v>42536.768773148149</c:v>
                      </c:pt>
                      <c:pt idx="6996">
                        <c:v>42536.768796296295</c:v>
                      </c:pt>
                      <c:pt idx="6997">
                        <c:v>42536.768807870372</c:v>
                      </c:pt>
                      <c:pt idx="6998">
                        <c:v>42536.768819444442</c:v>
                      </c:pt>
                      <c:pt idx="6999">
                        <c:v>42536.768831018519</c:v>
                      </c:pt>
                      <c:pt idx="7000">
                        <c:v>42536.768842592595</c:v>
                      </c:pt>
                      <c:pt idx="7001">
                        <c:v>42536.768854166665</c:v>
                      </c:pt>
                      <c:pt idx="7002">
                        <c:v>42536.768865740742</c:v>
                      </c:pt>
                      <c:pt idx="7003">
                        <c:v>42536.768877314818</c:v>
                      </c:pt>
                      <c:pt idx="7004">
                        <c:v>42536.768888888888</c:v>
                      </c:pt>
                      <c:pt idx="7005">
                        <c:v>42536.768900462965</c:v>
                      </c:pt>
                      <c:pt idx="7006">
                        <c:v>42536.768912037034</c:v>
                      </c:pt>
                      <c:pt idx="7007">
                        <c:v>42536.768935185188</c:v>
                      </c:pt>
                      <c:pt idx="7008">
                        <c:v>42536.768946759257</c:v>
                      </c:pt>
                      <c:pt idx="7009">
                        <c:v>42536.768958333334</c:v>
                      </c:pt>
                      <c:pt idx="7010">
                        <c:v>42536.768969907411</c:v>
                      </c:pt>
                      <c:pt idx="7011">
                        <c:v>42536.76898148148</c:v>
                      </c:pt>
                      <c:pt idx="7012">
                        <c:v>42536.768993055557</c:v>
                      </c:pt>
                      <c:pt idx="7013">
                        <c:v>42536.769004629627</c:v>
                      </c:pt>
                      <c:pt idx="7014">
                        <c:v>42536.769016203703</c:v>
                      </c:pt>
                      <c:pt idx="7015">
                        <c:v>42536.76902777778</c:v>
                      </c:pt>
                      <c:pt idx="7016">
                        <c:v>42536.76903935185</c:v>
                      </c:pt>
                      <c:pt idx="7017">
                        <c:v>42536.769050925926</c:v>
                      </c:pt>
                      <c:pt idx="7018">
                        <c:v>42536.769062500003</c:v>
                      </c:pt>
                      <c:pt idx="7019">
                        <c:v>42536.769074074073</c:v>
                      </c:pt>
                      <c:pt idx="7020">
                        <c:v>42536.769085648149</c:v>
                      </c:pt>
                      <c:pt idx="7021">
                        <c:v>42536.769097222219</c:v>
                      </c:pt>
                      <c:pt idx="7022">
                        <c:v>42536.769108796296</c:v>
                      </c:pt>
                      <c:pt idx="7023">
                        <c:v>42536.769120370373</c:v>
                      </c:pt>
                      <c:pt idx="7024">
                        <c:v>42536.769131944442</c:v>
                      </c:pt>
                      <c:pt idx="7025">
                        <c:v>42536.769143518519</c:v>
                      </c:pt>
                      <c:pt idx="7026">
                        <c:v>42536.769155092596</c:v>
                      </c:pt>
                      <c:pt idx="7027">
                        <c:v>42536.769166666665</c:v>
                      </c:pt>
                      <c:pt idx="7028">
                        <c:v>42536.769178240742</c:v>
                      </c:pt>
                      <c:pt idx="7029">
                        <c:v>42536.769189814811</c:v>
                      </c:pt>
                      <c:pt idx="7030">
                        <c:v>42536.769201388888</c:v>
                      </c:pt>
                      <c:pt idx="7031">
                        <c:v>42536.769212962965</c:v>
                      </c:pt>
                      <c:pt idx="7032">
                        <c:v>42536.769224537034</c:v>
                      </c:pt>
                      <c:pt idx="7033">
                        <c:v>42536.769236111111</c:v>
                      </c:pt>
                      <c:pt idx="7034">
                        <c:v>42536.769247685188</c:v>
                      </c:pt>
                      <c:pt idx="7035">
                        <c:v>42536.769259259258</c:v>
                      </c:pt>
                      <c:pt idx="7036">
                        <c:v>42536.769270833334</c:v>
                      </c:pt>
                      <c:pt idx="7037">
                        <c:v>42536.769282407404</c:v>
                      </c:pt>
                      <c:pt idx="7038">
                        <c:v>42536.769293981481</c:v>
                      </c:pt>
                      <c:pt idx="7039">
                        <c:v>42536.769305555557</c:v>
                      </c:pt>
                      <c:pt idx="7040">
                        <c:v>42536.769317129627</c:v>
                      </c:pt>
                      <c:pt idx="7041">
                        <c:v>42536.769328703704</c:v>
                      </c:pt>
                      <c:pt idx="7042">
                        <c:v>42536.76934027778</c:v>
                      </c:pt>
                      <c:pt idx="7043">
                        <c:v>42536.76935185185</c:v>
                      </c:pt>
                      <c:pt idx="7044">
                        <c:v>42536.769363425927</c:v>
                      </c:pt>
                      <c:pt idx="7045">
                        <c:v>42536.769386574073</c:v>
                      </c:pt>
                      <c:pt idx="7046">
                        <c:v>42536.76939814815</c:v>
                      </c:pt>
                      <c:pt idx="7047">
                        <c:v>42536.769409722219</c:v>
                      </c:pt>
                      <c:pt idx="7048">
                        <c:v>42536.769421296296</c:v>
                      </c:pt>
                      <c:pt idx="7049">
                        <c:v>42536.769432870373</c:v>
                      </c:pt>
                      <c:pt idx="7050">
                        <c:v>42536.769444444442</c:v>
                      </c:pt>
                      <c:pt idx="7051">
                        <c:v>42536.769456018519</c:v>
                      </c:pt>
                      <c:pt idx="7052">
                        <c:v>42536.769467592596</c:v>
                      </c:pt>
                      <c:pt idx="7053">
                        <c:v>42536.769479166665</c:v>
                      </c:pt>
                      <c:pt idx="7054">
                        <c:v>42536.769490740742</c:v>
                      </c:pt>
                      <c:pt idx="7055">
                        <c:v>42536.769502314812</c:v>
                      </c:pt>
                      <c:pt idx="7056">
                        <c:v>42536.769513888888</c:v>
                      </c:pt>
                      <c:pt idx="7057">
                        <c:v>42536.769525462965</c:v>
                      </c:pt>
                      <c:pt idx="7058">
                        <c:v>42536.769537037035</c:v>
                      </c:pt>
                      <c:pt idx="7059">
                        <c:v>42536.769560185188</c:v>
                      </c:pt>
                      <c:pt idx="7060">
                        <c:v>42536.769571759258</c:v>
                      </c:pt>
                      <c:pt idx="7061">
                        <c:v>42536.769583333335</c:v>
                      </c:pt>
                      <c:pt idx="7062">
                        <c:v>42536.769594907404</c:v>
                      </c:pt>
                      <c:pt idx="7063">
                        <c:v>42536.769606481481</c:v>
                      </c:pt>
                      <c:pt idx="7064">
                        <c:v>42536.769618055558</c:v>
                      </c:pt>
                      <c:pt idx="7065">
                        <c:v>42536.769629629627</c:v>
                      </c:pt>
                      <c:pt idx="7066">
                        <c:v>42536.769641203704</c:v>
                      </c:pt>
                      <c:pt idx="7067">
                        <c:v>42536.769652777781</c:v>
                      </c:pt>
                      <c:pt idx="7068">
                        <c:v>42536.76966435185</c:v>
                      </c:pt>
                      <c:pt idx="7069">
                        <c:v>42536.769675925927</c:v>
                      </c:pt>
                      <c:pt idx="7070">
                        <c:v>42536.769687499997</c:v>
                      </c:pt>
                      <c:pt idx="7071">
                        <c:v>42536.769699074073</c:v>
                      </c:pt>
                      <c:pt idx="7072">
                        <c:v>42536.76971064815</c:v>
                      </c:pt>
                      <c:pt idx="7073">
                        <c:v>42536.76972222222</c:v>
                      </c:pt>
                      <c:pt idx="7074">
                        <c:v>42536.769733796296</c:v>
                      </c:pt>
                      <c:pt idx="7075">
                        <c:v>42536.769745370373</c:v>
                      </c:pt>
                      <c:pt idx="7076">
                        <c:v>42536.769756944443</c:v>
                      </c:pt>
                      <c:pt idx="7077">
                        <c:v>42536.769768518519</c:v>
                      </c:pt>
                      <c:pt idx="7078">
                        <c:v>42536.769780092596</c:v>
                      </c:pt>
                      <c:pt idx="7079">
                        <c:v>42536.769791666666</c:v>
                      </c:pt>
                      <c:pt idx="7080">
                        <c:v>42536.769803240742</c:v>
                      </c:pt>
                      <c:pt idx="7081">
                        <c:v>42536.769814814812</c:v>
                      </c:pt>
                      <c:pt idx="7082">
                        <c:v>42536.769826388889</c:v>
                      </c:pt>
                      <c:pt idx="7083">
                        <c:v>42536.769837962966</c:v>
                      </c:pt>
                      <c:pt idx="7084">
                        <c:v>42536.769849537035</c:v>
                      </c:pt>
                      <c:pt idx="7085">
                        <c:v>42536.769861111112</c:v>
                      </c:pt>
                      <c:pt idx="7086">
                        <c:v>42536.769884259258</c:v>
                      </c:pt>
                      <c:pt idx="7087">
                        <c:v>42536.769895833335</c:v>
                      </c:pt>
                      <c:pt idx="7088">
                        <c:v>42536.769907407404</c:v>
                      </c:pt>
                      <c:pt idx="7089">
                        <c:v>42536.769918981481</c:v>
                      </c:pt>
                      <c:pt idx="7090">
                        <c:v>42536.769942129627</c:v>
                      </c:pt>
                      <c:pt idx="7091">
                        <c:v>42536.769953703704</c:v>
                      </c:pt>
                      <c:pt idx="7092">
                        <c:v>42536.769965277781</c:v>
                      </c:pt>
                      <c:pt idx="7093">
                        <c:v>42536.769976851851</c:v>
                      </c:pt>
                      <c:pt idx="7094">
                        <c:v>42536.769988425927</c:v>
                      </c:pt>
                      <c:pt idx="7095">
                        <c:v>42536.77</c:v>
                      </c:pt>
                      <c:pt idx="7096">
                        <c:v>42536.770011574074</c:v>
                      </c:pt>
                      <c:pt idx="7097">
                        <c:v>42536.77002314815</c:v>
                      </c:pt>
                      <c:pt idx="7098">
                        <c:v>42536.77003472222</c:v>
                      </c:pt>
                      <c:pt idx="7099">
                        <c:v>42536.770046296297</c:v>
                      </c:pt>
                      <c:pt idx="7100">
                        <c:v>42536.770057870373</c:v>
                      </c:pt>
                      <c:pt idx="7101">
                        <c:v>42536.770069444443</c:v>
                      </c:pt>
                      <c:pt idx="7102">
                        <c:v>42536.77008101852</c:v>
                      </c:pt>
                      <c:pt idx="7103">
                        <c:v>42536.770092592589</c:v>
                      </c:pt>
                      <c:pt idx="7104">
                        <c:v>42536.770104166666</c:v>
                      </c:pt>
                      <c:pt idx="7105">
                        <c:v>42536.770115740743</c:v>
                      </c:pt>
                      <c:pt idx="7106">
                        <c:v>42536.770127314812</c:v>
                      </c:pt>
                      <c:pt idx="7107">
                        <c:v>42536.770138888889</c:v>
                      </c:pt>
                      <c:pt idx="7108">
                        <c:v>42536.770150462966</c:v>
                      </c:pt>
                      <c:pt idx="7109">
                        <c:v>42536.770162037035</c:v>
                      </c:pt>
                      <c:pt idx="7110">
                        <c:v>42536.770173611112</c:v>
                      </c:pt>
                      <c:pt idx="7111">
                        <c:v>42536.770185185182</c:v>
                      </c:pt>
                      <c:pt idx="7112">
                        <c:v>42536.770196759258</c:v>
                      </c:pt>
                      <c:pt idx="7113">
                        <c:v>42536.770208333335</c:v>
                      </c:pt>
                      <c:pt idx="7114">
                        <c:v>42536.770219907405</c:v>
                      </c:pt>
                      <c:pt idx="7115">
                        <c:v>42536.770231481481</c:v>
                      </c:pt>
                      <c:pt idx="7116">
                        <c:v>42536.770243055558</c:v>
                      </c:pt>
                      <c:pt idx="7117">
                        <c:v>42536.770254629628</c:v>
                      </c:pt>
                      <c:pt idx="7118">
                        <c:v>42536.770266203705</c:v>
                      </c:pt>
                      <c:pt idx="7119">
                        <c:v>42536.770277777781</c:v>
                      </c:pt>
                      <c:pt idx="7120">
                        <c:v>42536.770289351851</c:v>
                      </c:pt>
                      <c:pt idx="7121">
                        <c:v>42536.770300925928</c:v>
                      </c:pt>
                      <c:pt idx="7122">
                        <c:v>42536.770312499997</c:v>
                      </c:pt>
                      <c:pt idx="7123">
                        <c:v>42536.770324074074</c:v>
                      </c:pt>
                      <c:pt idx="7124">
                        <c:v>42536.770335648151</c:v>
                      </c:pt>
                      <c:pt idx="7125">
                        <c:v>42536.77034722222</c:v>
                      </c:pt>
                      <c:pt idx="7126">
                        <c:v>42536.770358796297</c:v>
                      </c:pt>
                      <c:pt idx="7127">
                        <c:v>42536.770370370374</c:v>
                      </c:pt>
                      <c:pt idx="7128">
                        <c:v>42536.770381944443</c:v>
                      </c:pt>
                      <c:pt idx="7129">
                        <c:v>42536.77039351852</c:v>
                      </c:pt>
                      <c:pt idx="7130">
                        <c:v>42536.770405092589</c:v>
                      </c:pt>
                      <c:pt idx="7131">
                        <c:v>42536.770416666666</c:v>
                      </c:pt>
                      <c:pt idx="7132">
                        <c:v>42536.770428240743</c:v>
                      </c:pt>
                      <c:pt idx="7133">
                        <c:v>42536.770439814813</c:v>
                      </c:pt>
                      <c:pt idx="7134">
                        <c:v>42536.770451388889</c:v>
                      </c:pt>
                      <c:pt idx="7135">
                        <c:v>42536.770462962966</c:v>
                      </c:pt>
                      <c:pt idx="7136">
                        <c:v>42536.770486111112</c:v>
                      </c:pt>
                      <c:pt idx="7137">
                        <c:v>42536.770497685182</c:v>
                      </c:pt>
                      <c:pt idx="7138">
                        <c:v>42536.770509259259</c:v>
                      </c:pt>
                      <c:pt idx="7139">
                        <c:v>42536.770520833335</c:v>
                      </c:pt>
                      <c:pt idx="7140">
                        <c:v>42536.770532407405</c:v>
                      </c:pt>
                      <c:pt idx="7141">
                        <c:v>42536.770543981482</c:v>
                      </c:pt>
                      <c:pt idx="7142">
                        <c:v>42536.770555555559</c:v>
                      </c:pt>
                      <c:pt idx="7143">
                        <c:v>42536.770567129628</c:v>
                      </c:pt>
                      <c:pt idx="7144">
                        <c:v>42536.770578703705</c:v>
                      </c:pt>
                      <c:pt idx="7145">
                        <c:v>42536.770590277774</c:v>
                      </c:pt>
                      <c:pt idx="7146">
                        <c:v>42536.770601851851</c:v>
                      </c:pt>
                      <c:pt idx="7147">
                        <c:v>42536.770624999997</c:v>
                      </c:pt>
                      <c:pt idx="7148">
                        <c:v>42536.770636574074</c:v>
                      </c:pt>
                      <c:pt idx="7149">
                        <c:v>42536.770648148151</c:v>
                      </c:pt>
                      <c:pt idx="7150">
                        <c:v>42536.77065972222</c:v>
                      </c:pt>
                      <c:pt idx="7151">
                        <c:v>42536.770671296297</c:v>
                      </c:pt>
                      <c:pt idx="7152">
                        <c:v>42536.770682870374</c:v>
                      </c:pt>
                      <c:pt idx="7153">
                        <c:v>42536.770694444444</c:v>
                      </c:pt>
                      <c:pt idx="7154">
                        <c:v>42536.77070601852</c:v>
                      </c:pt>
                      <c:pt idx="7155">
                        <c:v>42536.77071759259</c:v>
                      </c:pt>
                      <c:pt idx="7156">
                        <c:v>42536.770729166667</c:v>
                      </c:pt>
                      <c:pt idx="7157">
                        <c:v>42536.770740740743</c:v>
                      </c:pt>
                      <c:pt idx="7158">
                        <c:v>42536.770752314813</c:v>
                      </c:pt>
                      <c:pt idx="7159">
                        <c:v>42536.77076388889</c:v>
                      </c:pt>
                      <c:pt idx="7160">
                        <c:v>42536.770775462966</c:v>
                      </c:pt>
                      <c:pt idx="7161">
                        <c:v>42536.770787037036</c:v>
                      </c:pt>
                      <c:pt idx="7162">
                        <c:v>42536.770798611113</c:v>
                      </c:pt>
                      <c:pt idx="7163">
                        <c:v>42536.770810185182</c:v>
                      </c:pt>
                      <c:pt idx="7164">
                        <c:v>42536.770821759259</c:v>
                      </c:pt>
                      <c:pt idx="7165">
                        <c:v>42536.770833333336</c:v>
                      </c:pt>
                      <c:pt idx="7166">
                        <c:v>42536.770844907405</c:v>
                      </c:pt>
                      <c:pt idx="7167">
                        <c:v>42536.770856481482</c:v>
                      </c:pt>
                      <c:pt idx="7168">
                        <c:v>42536.770868055559</c:v>
                      </c:pt>
                      <c:pt idx="7169">
                        <c:v>42536.770879629628</c:v>
                      </c:pt>
                      <c:pt idx="7170">
                        <c:v>42536.770891203705</c:v>
                      </c:pt>
                      <c:pt idx="7171">
                        <c:v>42536.770902777775</c:v>
                      </c:pt>
                      <c:pt idx="7172">
                        <c:v>42536.770914351851</c:v>
                      </c:pt>
                      <c:pt idx="7173">
                        <c:v>42536.770925925928</c:v>
                      </c:pt>
                      <c:pt idx="7174">
                        <c:v>42536.770937499998</c:v>
                      </c:pt>
                      <c:pt idx="7175">
                        <c:v>42536.770949074074</c:v>
                      </c:pt>
                      <c:pt idx="7176">
                        <c:v>42536.770960648151</c:v>
                      </c:pt>
                      <c:pt idx="7177">
                        <c:v>42536.770972222221</c:v>
                      </c:pt>
                      <c:pt idx="7178">
                        <c:v>42536.770983796298</c:v>
                      </c:pt>
                      <c:pt idx="7179">
                        <c:v>42536.770995370367</c:v>
                      </c:pt>
                      <c:pt idx="7180">
                        <c:v>42536.771006944444</c:v>
                      </c:pt>
                      <c:pt idx="7181">
                        <c:v>42536.771018518521</c:v>
                      </c:pt>
                      <c:pt idx="7182">
                        <c:v>42536.77103009259</c:v>
                      </c:pt>
                      <c:pt idx="7183">
                        <c:v>42536.771053240744</c:v>
                      </c:pt>
                      <c:pt idx="7184">
                        <c:v>42536.771064814813</c:v>
                      </c:pt>
                      <c:pt idx="7185">
                        <c:v>42536.77107638889</c:v>
                      </c:pt>
                      <c:pt idx="7186">
                        <c:v>42536.771087962959</c:v>
                      </c:pt>
                      <c:pt idx="7187">
                        <c:v>42536.771099537036</c:v>
                      </c:pt>
                      <c:pt idx="7188">
                        <c:v>42536.771111111113</c:v>
                      </c:pt>
                      <c:pt idx="7189">
                        <c:v>42536.771122685182</c:v>
                      </c:pt>
                      <c:pt idx="7190">
                        <c:v>42536.771134259259</c:v>
                      </c:pt>
                      <c:pt idx="7191">
                        <c:v>42536.771145833336</c:v>
                      </c:pt>
                      <c:pt idx="7192">
                        <c:v>42536.771157407406</c:v>
                      </c:pt>
                      <c:pt idx="7193">
                        <c:v>42536.771168981482</c:v>
                      </c:pt>
                      <c:pt idx="7194">
                        <c:v>42536.771180555559</c:v>
                      </c:pt>
                      <c:pt idx="7195">
                        <c:v>42536.771192129629</c:v>
                      </c:pt>
                      <c:pt idx="7196">
                        <c:v>42536.771203703705</c:v>
                      </c:pt>
                      <c:pt idx="7197">
                        <c:v>42536.771215277775</c:v>
                      </c:pt>
                      <c:pt idx="7198">
                        <c:v>42536.771226851852</c:v>
                      </c:pt>
                      <c:pt idx="7199">
                        <c:v>42536.771238425928</c:v>
                      </c:pt>
                      <c:pt idx="7200">
                        <c:v>42536.771249999998</c:v>
                      </c:pt>
                      <c:pt idx="7201">
                        <c:v>42536.771261574075</c:v>
                      </c:pt>
                      <c:pt idx="7202">
                        <c:v>42536.771273148152</c:v>
                      </c:pt>
                      <c:pt idx="7203">
                        <c:v>42536.771284722221</c:v>
                      </c:pt>
                      <c:pt idx="7204">
                        <c:v>42536.771296296298</c:v>
                      </c:pt>
                      <c:pt idx="7205">
                        <c:v>42536.771307870367</c:v>
                      </c:pt>
                      <c:pt idx="7206">
                        <c:v>42536.771331018521</c:v>
                      </c:pt>
                      <c:pt idx="7207">
                        <c:v>42536.77134259259</c:v>
                      </c:pt>
                      <c:pt idx="7208">
                        <c:v>42536.771354166667</c:v>
                      </c:pt>
                      <c:pt idx="7209">
                        <c:v>42536.771365740744</c:v>
                      </c:pt>
                      <c:pt idx="7210">
                        <c:v>42536.771377314813</c:v>
                      </c:pt>
                      <c:pt idx="7211">
                        <c:v>42536.77138888889</c:v>
                      </c:pt>
                      <c:pt idx="7212">
                        <c:v>42536.77140046296</c:v>
                      </c:pt>
                      <c:pt idx="7213">
                        <c:v>42536.771412037036</c:v>
                      </c:pt>
                      <c:pt idx="7214">
                        <c:v>42536.771423611113</c:v>
                      </c:pt>
                      <c:pt idx="7215">
                        <c:v>42536.771435185183</c:v>
                      </c:pt>
                      <c:pt idx="7216">
                        <c:v>42536.77144675926</c:v>
                      </c:pt>
                      <c:pt idx="7217">
                        <c:v>42536.771469907406</c:v>
                      </c:pt>
                      <c:pt idx="7218">
                        <c:v>42536.771481481483</c:v>
                      </c:pt>
                      <c:pt idx="7219">
                        <c:v>42536.771493055552</c:v>
                      </c:pt>
                      <c:pt idx="7220">
                        <c:v>42536.771504629629</c:v>
                      </c:pt>
                      <c:pt idx="7221">
                        <c:v>42536.771516203706</c:v>
                      </c:pt>
                      <c:pt idx="7222">
                        <c:v>42536.771527777775</c:v>
                      </c:pt>
                      <c:pt idx="7223">
                        <c:v>42536.771539351852</c:v>
                      </c:pt>
                      <c:pt idx="7224">
                        <c:v>42536.771550925929</c:v>
                      </c:pt>
                      <c:pt idx="7225">
                        <c:v>42536.771562499998</c:v>
                      </c:pt>
                      <c:pt idx="7226">
                        <c:v>42536.771574074075</c:v>
                      </c:pt>
                      <c:pt idx="7227">
                        <c:v>42536.771585648145</c:v>
                      </c:pt>
                      <c:pt idx="7228">
                        <c:v>42536.771597222221</c:v>
                      </c:pt>
                      <c:pt idx="7229">
                        <c:v>42536.771608796298</c:v>
                      </c:pt>
                      <c:pt idx="7230">
                        <c:v>42536.771620370368</c:v>
                      </c:pt>
                      <c:pt idx="7231">
                        <c:v>42536.771631944444</c:v>
                      </c:pt>
                      <c:pt idx="7232">
                        <c:v>42536.771643518521</c:v>
                      </c:pt>
                      <c:pt idx="7233">
                        <c:v>42536.771655092591</c:v>
                      </c:pt>
                      <c:pt idx="7234">
                        <c:v>42536.771666666667</c:v>
                      </c:pt>
                      <c:pt idx="7235">
                        <c:v>42536.771678240744</c:v>
                      </c:pt>
                      <c:pt idx="7236">
                        <c:v>42536.771689814814</c:v>
                      </c:pt>
                      <c:pt idx="7237">
                        <c:v>42536.771701388891</c:v>
                      </c:pt>
                      <c:pt idx="7238">
                        <c:v>42536.77171296296</c:v>
                      </c:pt>
                      <c:pt idx="7239">
                        <c:v>42536.771724537037</c:v>
                      </c:pt>
                      <c:pt idx="7240">
                        <c:v>42536.771736111114</c:v>
                      </c:pt>
                      <c:pt idx="7241">
                        <c:v>42536.771747685183</c:v>
                      </c:pt>
                      <c:pt idx="7242">
                        <c:v>42536.77175925926</c:v>
                      </c:pt>
                      <c:pt idx="7243">
                        <c:v>42536.771782407406</c:v>
                      </c:pt>
                      <c:pt idx="7244">
                        <c:v>42536.771793981483</c:v>
                      </c:pt>
                      <c:pt idx="7245">
                        <c:v>42536.771805555552</c:v>
                      </c:pt>
                      <c:pt idx="7246">
                        <c:v>42536.771817129629</c:v>
                      </c:pt>
                      <c:pt idx="7247">
                        <c:v>42536.771828703706</c:v>
                      </c:pt>
                      <c:pt idx="7248">
                        <c:v>42536.771840277775</c:v>
                      </c:pt>
                      <c:pt idx="7249">
                        <c:v>42536.771851851852</c:v>
                      </c:pt>
                      <c:pt idx="7250">
                        <c:v>42536.771863425929</c:v>
                      </c:pt>
                      <c:pt idx="7251">
                        <c:v>42536.771874999999</c:v>
                      </c:pt>
                      <c:pt idx="7252">
                        <c:v>42536.771886574075</c:v>
                      </c:pt>
                      <c:pt idx="7253">
                        <c:v>42536.771898148145</c:v>
                      </c:pt>
                      <c:pt idx="7254">
                        <c:v>42536.771909722222</c:v>
                      </c:pt>
                      <c:pt idx="7255">
                        <c:v>42536.771921296298</c:v>
                      </c:pt>
                      <c:pt idx="7256">
                        <c:v>42536.771932870368</c:v>
                      </c:pt>
                      <c:pt idx="7257">
                        <c:v>42536.771944444445</c:v>
                      </c:pt>
                      <c:pt idx="7258">
                        <c:v>42536.771956018521</c:v>
                      </c:pt>
                      <c:pt idx="7259">
                        <c:v>42536.771967592591</c:v>
                      </c:pt>
                      <c:pt idx="7260">
                        <c:v>42536.771979166668</c:v>
                      </c:pt>
                      <c:pt idx="7261">
                        <c:v>42536.771990740737</c:v>
                      </c:pt>
                      <c:pt idx="7262">
                        <c:v>42536.772002314814</c:v>
                      </c:pt>
                      <c:pt idx="7263">
                        <c:v>42536.772013888891</c:v>
                      </c:pt>
                      <c:pt idx="7264">
                        <c:v>42536.77202546296</c:v>
                      </c:pt>
                      <c:pt idx="7265">
                        <c:v>42536.772037037037</c:v>
                      </c:pt>
                      <c:pt idx="7266">
                        <c:v>42536.772048611114</c:v>
                      </c:pt>
                      <c:pt idx="7267">
                        <c:v>42536.772060185183</c:v>
                      </c:pt>
                      <c:pt idx="7268">
                        <c:v>42536.77207175926</c:v>
                      </c:pt>
                      <c:pt idx="7269">
                        <c:v>42536.772083333337</c:v>
                      </c:pt>
                      <c:pt idx="7270">
                        <c:v>42536.772094907406</c:v>
                      </c:pt>
                      <c:pt idx="7271">
                        <c:v>42536.772106481483</c:v>
                      </c:pt>
                      <c:pt idx="7272">
                        <c:v>42536.772118055553</c:v>
                      </c:pt>
                      <c:pt idx="7273">
                        <c:v>42536.772129629629</c:v>
                      </c:pt>
                      <c:pt idx="7274">
                        <c:v>42536.772141203706</c:v>
                      </c:pt>
                      <c:pt idx="7275">
                        <c:v>42536.772152777776</c:v>
                      </c:pt>
                      <c:pt idx="7276">
                        <c:v>42536.772164351853</c:v>
                      </c:pt>
                      <c:pt idx="7277">
                        <c:v>42536.772175925929</c:v>
                      </c:pt>
                      <c:pt idx="7278">
                        <c:v>42536.772187499999</c:v>
                      </c:pt>
                      <c:pt idx="7279">
                        <c:v>42536.772199074076</c:v>
                      </c:pt>
                      <c:pt idx="7280">
                        <c:v>42536.772210648145</c:v>
                      </c:pt>
                      <c:pt idx="7281">
                        <c:v>42536.772222222222</c:v>
                      </c:pt>
                      <c:pt idx="7282">
                        <c:v>42536.772233796299</c:v>
                      </c:pt>
                      <c:pt idx="7283">
                        <c:v>42536.772245370368</c:v>
                      </c:pt>
                      <c:pt idx="7284">
                        <c:v>42536.772256944445</c:v>
                      </c:pt>
                      <c:pt idx="7285">
                        <c:v>42536.772268518522</c:v>
                      </c:pt>
                      <c:pt idx="7286">
                        <c:v>42536.772280092591</c:v>
                      </c:pt>
                      <c:pt idx="7287">
                        <c:v>42536.772291666668</c:v>
                      </c:pt>
                      <c:pt idx="7288">
                        <c:v>42536.772303240738</c:v>
                      </c:pt>
                      <c:pt idx="7289">
                        <c:v>42536.772326388891</c:v>
                      </c:pt>
                      <c:pt idx="7290">
                        <c:v>42536.772337962961</c:v>
                      </c:pt>
                      <c:pt idx="7291">
                        <c:v>42536.772349537037</c:v>
                      </c:pt>
                      <c:pt idx="7292">
                        <c:v>42536.772361111114</c:v>
                      </c:pt>
                      <c:pt idx="7293">
                        <c:v>42536.772372685184</c:v>
                      </c:pt>
                      <c:pt idx="7294">
                        <c:v>42536.77238425926</c:v>
                      </c:pt>
                      <c:pt idx="7295">
                        <c:v>42536.77239583333</c:v>
                      </c:pt>
                      <c:pt idx="7296">
                        <c:v>42536.772407407407</c:v>
                      </c:pt>
                      <c:pt idx="7297">
                        <c:v>42536.772418981483</c:v>
                      </c:pt>
                      <c:pt idx="7298">
                        <c:v>42536.772430555553</c:v>
                      </c:pt>
                      <c:pt idx="7299">
                        <c:v>42536.77244212963</c:v>
                      </c:pt>
                      <c:pt idx="7300">
                        <c:v>42536.772453703707</c:v>
                      </c:pt>
                      <c:pt idx="7301">
                        <c:v>42536.772465277776</c:v>
                      </c:pt>
                      <c:pt idx="7302">
                        <c:v>42536.772476851853</c:v>
                      </c:pt>
                      <c:pt idx="7303">
                        <c:v>42536.772488425922</c:v>
                      </c:pt>
                      <c:pt idx="7304">
                        <c:v>42536.772499999999</c:v>
                      </c:pt>
                      <c:pt idx="7305">
                        <c:v>42536.772511574076</c:v>
                      </c:pt>
                      <c:pt idx="7306">
                        <c:v>42536.772523148145</c:v>
                      </c:pt>
                      <c:pt idx="7307">
                        <c:v>42536.772534722222</c:v>
                      </c:pt>
                      <c:pt idx="7308">
                        <c:v>42536.772546296299</c:v>
                      </c:pt>
                      <c:pt idx="7309">
                        <c:v>42536.772557870368</c:v>
                      </c:pt>
                      <c:pt idx="7310">
                        <c:v>42536.772569444445</c:v>
                      </c:pt>
                      <c:pt idx="7311">
                        <c:v>42536.772581018522</c:v>
                      </c:pt>
                      <c:pt idx="7312">
                        <c:v>42536.772592592592</c:v>
                      </c:pt>
                      <c:pt idx="7313">
                        <c:v>42536.772604166668</c:v>
                      </c:pt>
                      <c:pt idx="7314">
                        <c:v>42536.772615740738</c:v>
                      </c:pt>
                      <c:pt idx="7315">
                        <c:v>42536.772627314815</c:v>
                      </c:pt>
                      <c:pt idx="7316">
                        <c:v>42536.772638888891</c:v>
                      </c:pt>
                      <c:pt idx="7317">
                        <c:v>42536.772650462961</c:v>
                      </c:pt>
                      <c:pt idx="7318">
                        <c:v>42536.772662037038</c:v>
                      </c:pt>
                      <c:pt idx="7319">
                        <c:v>42536.772673611114</c:v>
                      </c:pt>
                      <c:pt idx="7320">
                        <c:v>42536.772685185184</c:v>
                      </c:pt>
                      <c:pt idx="7321">
                        <c:v>42536.772696759261</c:v>
                      </c:pt>
                      <c:pt idx="7322">
                        <c:v>42536.77270833333</c:v>
                      </c:pt>
                      <c:pt idx="7323">
                        <c:v>42536.772719907407</c:v>
                      </c:pt>
                      <c:pt idx="7324">
                        <c:v>42536.772731481484</c:v>
                      </c:pt>
                      <c:pt idx="7325">
                        <c:v>42536.772743055553</c:v>
                      </c:pt>
                      <c:pt idx="7326">
                        <c:v>42536.77275462963</c:v>
                      </c:pt>
                      <c:pt idx="7327">
                        <c:v>42536.772766203707</c:v>
                      </c:pt>
                      <c:pt idx="7328">
                        <c:v>42536.772777777776</c:v>
                      </c:pt>
                      <c:pt idx="7329">
                        <c:v>42536.772789351853</c:v>
                      </c:pt>
                      <c:pt idx="7330">
                        <c:v>42536.772800925923</c:v>
                      </c:pt>
                      <c:pt idx="7331">
                        <c:v>42536.772812499999</c:v>
                      </c:pt>
                      <c:pt idx="7332">
                        <c:v>42536.772824074076</c:v>
                      </c:pt>
                      <c:pt idx="7333">
                        <c:v>42536.772835648146</c:v>
                      </c:pt>
                      <c:pt idx="7334">
                        <c:v>42536.772847222222</c:v>
                      </c:pt>
                      <c:pt idx="7335">
                        <c:v>42536.772870370369</c:v>
                      </c:pt>
                      <c:pt idx="7336">
                        <c:v>42536.772893518515</c:v>
                      </c:pt>
                      <c:pt idx="7337">
                        <c:v>42536.772905092592</c:v>
                      </c:pt>
                      <c:pt idx="7338">
                        <c:v>42536.772916666669</c:v>
                      </c:pt>
                      <c:pt idx="7339">
                        <c:v>42536.772939814815</c:v>
                      </c:pt>
                      <c:pt idx="7340">
                        <c:v>42536.772962962961</c:v>
                      </c:pt>
                      <c:pt idx="7341">
                        <c:v>42536.772974537038</c:v>
                      </c:pt>
                      <c:pt idx="7342">
                        <c:v>42536.772986111115</c:v>
                      </c:pt>
                      <c:pt idx="7343">
                        <c:v>42536.772997685184</c:v>
                      </c:pt>
                      <c:pt idx="7344">
                        <c:v>42536.773009259261</c:v>
                      </c:pt>
                      <c:pt idx="7345">
                        <c:v>42536.773020833331</c:v>
                      </c:pt>
                      <c:pt idx="7346">
                        <c:v>42536.773032407407</c:v>
                      </c:pt>
                      <c:pt idx="7347">
                        <c:v>42536.773043981484</c:v>
                      </c:pt>
                      <c:pt idx="7348">
                        <c:v>42536.773055555554</c:v>
                      </c:pt>
                      <c:pt idx="7349">
                        <c:v>42536.77306712963</c:v>
                      </c:pt>
                      <c:pt idx="7350">
                        <c:v>42536.773078703707</c:v>
                      </c:pt>
                      <c:pt idx="7351">
                        <c:v>42536.773090277777</c:v>
                      </c:pt>
                      <c:pt idx="7352">
                        <c:v>42536.773101851853</c:v>
                      </c:pt>
                      <c:pt idx="7353">
                        <c:v>42536.773113425923</c:v>
                      </c:pt>
                      <c:pt idx="7354">
                        <c:v>42536.773125</c:v>
                      </c:pt>
                      <c:pt idx="7355">
                        <c:v>42536.773136574076</c:v>
                      </c:pt>
                      <c:pt idx="7356">
                        <c:v>42536.773159722223</c:v>
                      </c:pt>
                      <c:pt idx="7357">
                        <c:v>42536.7731712963</c:v>
                      </c:pt>
                      <c:pt idx="7358">
                        <c:v>42536.773182870369</c:v>
                      </c:pt>
                      <c:pt idx="7359">
                        <c:v>42536.773194444446</c:v>
                      </c:pt>
                      <c:pt idx="7360">
                        <c:v>42536.773206018515</c:v>
                      </c:pt>
                      <c:pt idx="7361">
                        <c:v>42536.773229166669</c:v>
                      </c:pt>
                      <c:pt idx="7362">
                        <c:v>42536.773240740738</c:v>
                      </c:pt>
                      <c:pt idx="7363">
                        <c:v>42536.773252314815</c:v>
                      </c:pt>
                      <c:pt idx="7364">
                        <c:v>42536.773263888892</c:v>
                      </c:pt>
                      <c:pt idx="7365">
                        <c:v>42536.773275462961</c:v>
                      </c:pt>
                      <c:pt idx="7366">
                        <c:v>42536.773287037038</c:v>
                      </c:pt>
                      <c:pt idx="7367">
                        <c:v>42536.773298611108</c:v>
                      </c:pt>
                      <c:pt idx="7368">
                        <c:v>42536.773310185185</c:v>
                      </c:pt>
                      <c:pt idx="7369">
                        <c:v>42536.773321759261</c:v>
                      </c:pt>
                      <c:pt idx="7370">
                        <c:v>42536.773333333331</c:v>
                      </c:pt>
                      <c:pt idx="7371">
                        <c:v>42536.773356481484</c:v>
                      </c:pt>
                      <c:pt idx="7372">
                        <c:v>42536.773368055554</c:v>
                      </c:pt>
                      <c:pt idx="7373">
                        <c:v>42536.7733912037</c:v>
                      </c:pt>
                      <c:pt idx="7374">
                        <c:v>42536.773402777777</c:v>
                      </c:pt>
                      <c:pt idx="7375">
                        <c:v>42536.773414351854</c:v>
                      </c:pt>
                      <c:pt idx="7376">
                        <c:v>42536.773425925923</c:v>
                      </c:pt>
                      <c:pt idx="7377">
                        <c:v>42536.7734375</c:v>
                      </c:pt>
                      <c:pt idx="7378">
                        <c:v>42536.773449074077</c:v>
                      </c:pt>
                      <c:pt idx="7379">
                        <c:v>42536.773460648146</c:v>
                      </c:pt>
                      <c:pt idx="7380">
                        <c:v>42536.7734837963</c:v>
                      </c:pt>
                      <c:pt idx="7381">
                        <c:v>42536.773495370369</c:v>
                      </c:pt>
                      <c:pt idx="7382">
                        <c:v>42536.773506944446</c:v>
                      </c:pt>
                      <c:pt idx="7383">
                        <c:v>42536.773518518516</c:v>
                      </c:pt>
                      <c:pt idx="7384">
                        <c:v>42536.773530092592</c:v>
                      </c:pt>
                      <c:pt idx="7385">
                        <c:v>42536.773541666669</c:v>
                      </c:pt>
                      <c:pt idx="7386">
                        <c:v>42536.773553240739</c:v>
                      </c:pt>
                      <c:pt idx="7387">
                        <c:v>42536.773564814815</c:v>
                      </c:pt>
                      <c:pt idx="7388">
                        <c:v>42536.773587962962</c:v>
                      </c:pt>
                      <c:pt idx="7389">
                        <c:v>42536.773599537039</c:v>
                      </c:pt>
                      <c:pt idx="7390">
                        <c:v>42536.773611111108</c:v>
                      </c:pt>
                      <c:pt idx="7391">
                        <c:v>42536.773622685185</c:v>
                      </c:pt>
                      <c:pt idx="7392">
                        <c:v>42536.773634259262</c:v>
                      </c:pt>
                      <c:pt idx="7393">
                        <c:v>42536.773645833331</c:v>
                      </c:pt>
                      <c:pt idx="7394">
                        <c:v>42536.773657407408</c:v>
                      </c:pt>
                      <c:pt idx="7395">
                        <c:v>42536.773668981485</c:v>
                      </c:pt>
                      <c:pt idx="7396">
                        <c:v>42536.773680555554</c:v>
                      </c:pt>
                      <c:pt idx="7397">
                        <c:v>42536.773692129631</c:v>
                      </c:pt>
                      <c:pt idx="7398">
                        <c:v>42536.7737037037</c:v>
                      </c:pt>
                      <c:pt idx="7399">
                        <c:v>42536.773715277777</c:v>
                      </c:pt>
                      <c:pt idx="7400">
                        <c:v>42536.773726851854</c:v>
                      </c:pt>
                      <c:pt idx="7401">
                        <c:v>42536.773738425924</c:v>
                      </c:pt>
                      <c:pt idx="7402">
                        <c:v>42536.77375</c:v>
                      </c:pt>
                      <c:pt idx="7403">
                        <c:v>42536.773761574077</c:v>
                      </c:pt>
                      <c:pt idx="7404">
                        <c:v>42536.773773148147</c:v>
                      </c:pt>
                      <c:pt idx="7405">
                        <c:v>42536.773784722223</c:v>
                      </c:pt>
                      <c:pt idx="7406">
                        <c:v>42536.773796296293</c:v>
                      </c:pt>
                      <c:pt idx="7407">
                        <c:v>42536.77380787037</c:v>
                      </c:pt>
                      <c:pt idx="7408">
                        <c:v>42536.773819444446</c:v>
                      </c:pt>
                      <c:pt idx="7409">
                        <c:v>42536.773831018516</c:v>
                      </c:pt>
                      <c:pt idx="7410">
                        <c:v>42536.773842592593</c:v>
                      </c:pt>
                      <c:pt idx="7411">
                        <c:v>42536.773854166669</c:v>
                      </c:pt>
                      <c:pt idx="7412">
                        <c:v>42536.773865740739</c:v>
                      </c:pt>
                      <c:pt idx="7413">
                        <c:v>42536.773877314816</c:v>
                      </c:pt>
                      <c:pt idx="7414">
                        <c:v>42536.773888888885</c:v>
                      </c:pt>
                      <c:pt idx="7415">
                        <c:v>42536.773900462962</c:v>
                      </c:pt>
                      <c:pt idx="7416">
                        <c:v>42536.773912037039</c:v>
                      </c:pt>
                      <c:pt idx="7417">
                        <c:v>42536.773923611108</c:v>
                      </c:pt>
                      <c:pt idx="7418">
                        <c:v>42536.773935185185</c:v>
                      </c:pt>
                      <c:pt idx="7419">
                        <c:v>42536.773946759262</c:v>
                      </c:pt>
                      <c:pt idx="7420">
                        <c:v>42536.773958333331</c:v>
                      </c:pt>
                      <c:pt idx="7421">
                        <c:v>42536.773969907408</c:v>
                      </c:pt>
                      <c:pt idx="7422">
                        <c:v>42536.773981481485</c:v>
                      </c:pt>
                      <c:pt idx="7423">
                        <c:v>42536.773993055554</c:v>
                      </c:pt>
                      <c:pt idx="7424">
                        <c:v>42536.774004629631</c:v>
                      </c:pt>
                      <c:pt idx="7425">
                        <c:v>42536.774016203701</c:v>
                      </c:pt>
                      <c:pt idx="7426">
                        <c:v>42536.774027777778</c:v>
                      </c:pt>
                      <c:pt idx="7427">
                        <c:v>42536.774039351854</c:v>
                      </c:pt>
                      <c:pt idx="7428">
                        <c:v>42536.774050925924</c:v>
                      </c:pt>
                      <c:pt idx="7429">
                        <c:v>42536.774062500001</c:v>
                      </c:pt>
                      <c:pt idx="7430">
                        <c:v>42536.774074074077</c:v>
                      </c:pt>
                      <c:pt idx="7431">
                        <c:v>42536.774085648147</c:v>
                      </c:pt>
                      <c:pt idx="7432">
                        <c:v>42536.774097222224</c:v>
                      </c:pt>
                      <c:pt idx="7433">
                        <c:v>42536.774108796293</c:v>
                      </c:pt>
                      <c:pt idx="7434">
                        <c:v>42536.77412037037</c:v>
                      </c:pt>
                      <c:pt idx="7435">
                        <c:v>42536.774131944447</c:v>
                      </c:pt>
                      <c:pt idx="7436">
                        <c:v>42536.774143518516</c:v>
                      </c:pt>
                      <c:pt idx="7437">
                        <c:v>42536.774155092593</c:v>
                      </c:pt>
                      <c:pt idx="7438">
                        <c:v>42536.77416666667</c:v>
                      </c:pt>
                      <c:pt idx="7439">
                        <c:v>42536.774178240739</c:v>
                      </c:pt>
                      <c:pt idx="7440">
                        <c:v>42536.774189814816</c:v>
                      </c:pt>
                      <c:pt idx="7441">
                        <c:v>42536.774201388886</c:v>
                      </c:pt>
                      <c:pt idx="7442">
                        <c:v>42536.774212962962</c:v>
                      </c:pt>
                      <c:pt idx="7443">
                        <c:v>42536.774224537039</c:v>
                      </c:pt>
                      <c:pt idx="7444">
                        <c:v>42536.774236111109</c:v>
                      </c:pt>
                      <c:pt idx="7445">
                        <c:v>42536.774259259262</c:v>
                      </c:pt>
                      <c:pt idx="7446">
                        <c:v>42536.774270833332</c:v>
                      </c:pt>
                      <c:pt idx="7447">
                        <c:v>42536.774282407408</c:v>
                      </c:pt>
                      <c:pt idx="7448">
                        <c:v>42536.774293981478</c:v>
                      </c:pt>
                      <c:pt idx="7449">
                        <c:v>42536.774305555555</c:v>
                      </c:pt>
                      <c:pt idx="7450">
                        <c:v>42536.774317129632</c:v>
                      </c:pt>
                      <c:pt idx="7451">
                        <c:v>42536.774328703701</c:v>
                      </c:pt>
                      <c:pt idx="7452">
                        <c:v>42536.774340277778</c:v>
                      </c:pt>
                      <c:pt idx="7453">
                        <c:v>42536.774351851855</c:v>
                      </c:pt>
                      <c:pt idx="7454">
                        <c:v>42536.774363425924</c:v>
                      </c:pt>
                      <c:pt idx="7455">
                        <c:v>42536.774375000001</c:v>
                      </c:pt>
                      <c:pt idx="7456">
                        <c:v>42536.774386574078</c:v>
                      </c:pt>
                      <c:pt idx="7457">
                        <c:v>42536.774398148147</c:v>
                      </c:pt>
                      <c:pt idx="7458">
                        <c:v>42536.774409722224</c:v>
                      </c:pt>
                      <c:pt idx="7459">
                        <c:v>42536.774421296293</c:v>
                      </c:pt>
                      <c:pt idx="7460">
                        <c:v>42536.77443287037</c:v>
                      </c:pt>
                      <c:pt idx="7461">
                        <c:v>42536.774444444447</c:v>
                      </c:pt>
                      <c:pt idx="7462">
                        <c:v>42536.774456018517</c:v>
                      </c:pt>
                      <c:pt idx="7463">
                        <c:v>42536.774467592593</c:v>
                      </c:pt>
                      <c:pt idx="7464">
                        <c:v>42536.77447916667</c:v>
                      </c:pt>
                      <c:pt idx="7465">
                        <c:v>42536.77449074074</c:v>
                      </c:pt>
                      <c:pt idx="7466">
                        <c:v>42536.774502314816</c:v>
                      </c:pt>
                      <c:pt idx="7467">
                        <c:v>42536.774525462963</c:v>
                      </c:pt>
                      <c:pt idx="7468">
                        <c:v>42536.774537037039</c:v>
                      </c:pt>
                      <c:pt idx="7469">
                        <c:v>42536.774548611109</c:v>
                      </c:pt>
                      <c:pt idx="7470">
                        <c:v>42536.774560185186</c:v>
                      </c:pt>
                      <c:pt idx="7471">
                        <c:v>42536.774571759262</c:v>
                      </c:pt>
                      <c:pt idx="7472">
                        <c:v>42536.774583333332</c:v>
                      </c:pt>
                      <c:pt idx="7473">
                        <c:v>42536.774594907409</c:v>
                      </c:pt>
                      <c:pt idx="7474">
                        <c:v>42536.774606481478</c:v>
                      </c:pt>
                      <c:pt idx="7475">
                        <c:v>42536.774629629632</c:v>
                      </c:pt>
                      <c:pt idx="7476">
                        <c:v>42536.774641203701</c:v>
                      </c:pt>
                      <c:pt idx="7477">
                        <c:v>42536.774652777778</c:v>
                      </c:pt>
                      <c:pt idx="7478">
                        <c:v>42536.774664351855</c:v>
                      </c:pt>
                      <c:pt idx="7479">
                        <c:v>42536.774675925924</c:v>
                      </c:pt>
                      <c:pt idx="7480">
                        <c:v>42536.774687500001</c:v>
                      </c:pt>
                      <c:pt idx="7481">
                        <c:v>42536.774699074071</c:v>
                      </c:pt>
                      <c:pt idx="7482">
                        <c:v>42536.774710648147</c:v>
                      </c:pt>
                      <c:pt idx="7483">
                        <c:v>42536.774722222224</c:v>
                      </c:pt>
                      <c:pt idx="7484">
                        <c:v>42536.774733796294</c:v>
                      </c:pt>
                      <c:pt idx="7485">
                        <c:v>42536.774745370371</c:v>
                      </c:pt>
                      <c:pt idx="7486">
                        <c:v>42536.774756944447</c:v>
                      </c:pt>
                      <c:pt idx="7487">
                        <c:v>42536.774768518517</c:v>
                      </c:pt>
                      <c:pt idx="7488">
                        <c:v>42536.774780092594</c:v>
                      </c:pt>
                      <c:pt idx="7489">
                        <c:v>42536.774791666663</c:v>
                      </c:pt>
                      <c:pt idx="7490">
                        <c:v>42536.77480324074</c:v>
                      </c:pt>
                      <c:pt idx="7491">
                        <c:v>42536.774814814817</c:v>
                      </c:pt>
                      <c:pt idx="7492">
                        <c:v>42536.774826388886</c:v>
                      </c:pt>
                      <c:pt idx="7493">
                        <c:v>42536.774837962963</c:v>
                      </c:pt>
                      <c:pt idx="7494">
                        <c:v>42536.77484953704</c:v>
                      </c:pt>
                      <c:pt idx="7495">
                        <c:v>42536.774861111109</c:v>
                      </c:pt>
                      <c:pt idx="7496">
                        <c:v>42536.774872685186</c:v>
                      </c:pt>
                      <c:pt idx="7497">
                        <c:v>42536.774884259263</c:v>
                      </c:pt>
                      <c:pt idx="7498">
                        <c:v>42536.774895833332</c:v>
                      </c:pt>
                      <c:pt idx="7499">
                        <c:v>42536.774907407409</c:v>
                      </c:pt>
                      <c:pt idx="7500">
                        <c:v>42536.774918981479</c:v>
                      </c:pt>
                      <c:pt idx="7501">
                        <c:v>42536.774930555555</c:v>
                      </c:pt>
                      <c:pt idx="7502">
                        <c:v>42536.774942129632</c:v>
                      </c:pt>
                      <c:pt idx="7503">
                        <c:v>42536.774953703702</c:v>
                      </c:pt>
                      <c:pt idx="7504">
                        <c:v>42536.774965277778</c:v>
                      </c:pt>
                      <c:pt idx="7505">
                        <c:v>42536.774976851855</c:v>
                      </c:pt>
                      <c:pt idx="7506">
                        <c:v>42536.774988425925</c:v>
                      </c:pt>
                      <c:pt idx="7507">
                        <c:v>42536.775000000001</c:v>
                      </c:pt>
                      <c:pt idx="7508">
                        <c:v>42536.775011574071</c:v>
                      </c:pt>
                      <c:pt idx="7509">
                        <c:v>42536.775023148148</c:v>
                      </c:pt>
                      <c:pt idx="7510">
                        <c:v>42536.775034722225</c:v>
                      </c:pt>
                      <c:pt idx="7511">
                        <c:v>42536.775046296294</c:v>
                      </c:pt>
                      <c:pt idx="7512">
                        <c:v>42536.775057870371</c:v>
                      </c:pt>
                      <c:pt idx="7513">
                        <c:v>42536.775069444448</c:v>
                      </c:pt>
                      <c:pt idx="7514">
                        <c:v>42536.775081018517</c:v>
                      </c:pt>
                      <c:pt idx="7515">
                        <c:v>42536.775092592594</c:v>
                      </c:pt>
                      <c:pt idx="7516">
                        <c:v>42536.775104166663</c:v>
                      </c:pt>
                      <c:pt idx="7517">
                        <c:v>42536.77511574074</c:v>
                      </c:pt>
                      <c:pt idx="7518">
                        <c:v>42536.775127314817</c:v>
                      </c:pt>
                      <c:pt idx="7519">
                        <c:v>42536.775138888886</c:v>
                      </c:pt>
                      <c:pt idx="7520">
                        <c:v>42536.775150462963</c:v>
                      </c:pt>
                      <c:pt idx="7521">
                        <c:v>42536.77516203704</c:v>
                      </c:pt>
                      <c:pt idx="7522">
                        <c:v>42536.775173611109</c:v>
                      </c:pt>
                      <c:pt idx="7523">
                        <c:v>42536.775185185186</c:v>
                      </c:pt>
                      <c:pt idx="7524">
                        <c:v>42536.775196759256</c:v>
                      </c:pt>
                      <c:pt idx="7525">
                        <c:v>42536.775208333333</c:v>
                      </c:pt>
                      <c:pt idx="7526">
                        <c:v>42536.775219907409</c:v>
                      </c:pt>
                      <c:pt idx="7527">
                        <c:v>42536.775231481479</c:v>
                      </c:pt>
                      <c:pt idx="7528">
                        <c:v>42536.775243055556</c:v>
                      </c:pt>
                      <c:pt idx="7529">
                        <c:v>42536.775254629632</c:v>
                      </c:pt>
                      <c:pt idx="7530">
                        <c:v>42536.775266203702</c:v>
                      </c:pt>
                      <c:pt idx="7531">
                        <c:v>42536.775277777779</c:v>
                      </c:pt>
                      <c:pt idx="7532">
                        <c:v>42536.775289351855</c:v>
                      </c:pt>
                      <c:pt idx="7533">
                        <c:v>42536.775300925925</c:v>
                      </c:pt>
                      <c:pt idx="7534">
                        <c:v>42536.775312500002</c:v>
                      </c:pt>
                      <c:pt idx="7535">
                        <c:v>42536.775324074071</c:v>
                      </c:pt>
                      <c:pt idx="7536">
                        <c:v>42536.775335648148</c:v>
                      </c:pt>
                      <c:pt idx="7537">
                        <c:v>42536.775347222225</c:v>
                      </c:pt>
                      <c:pt idx="7538">
                        <c:v>42536.775358796294</c:v>
                      </c:pt>
                      <c:pt idx="7539">
                        <c:v>42536.775370370371</c:v>
                      </c:pt>
                      <c:pt idx="7540">
                        <c:v>42536.775381944448</c:v>
                      </c:pt>
                      <c:pt idx="7541">
                        <c:v>42536.775393518517</c:v>
                      </c:pt>
                      <c:pt idx="7542">
                        <c:v>42536.775405092594</c:v>
                      </c:pt>
                      <c:pt idx="7543">
                        <c:v>42536.775416666664</c:v>
                      </c:pt>
                      <c:pt idx="7544">
                        <c:v>42536.775439814817</c:v>
                      </c:pt>
                      <c:pt idx="7545">
                        <c:v>42536.775451388887</c:v>
                      </c:pt>
                      <c:pt idx="7546">
                        <c:v>42536.775462962964</c:v>
                      </c:pt>
                      <c:pt idx="7547">
                        <c:v>42536.77547453704</c:v>
                      </c:pt>
                      <c:pt idx="7548">
                        <c:v>42536.77548611111</c:v>
                      </c:pt>
                      <c:pt idx="7549">
                        <c:v>42536.775497685187</c:v>
                      </c:pt>
                      <c:pt idx="7550">
                        <c:v>42536.775509259256</c:v>
                      </c:pt>
                      <c:pt idx="7551">
                        <c:v>42536.775520833333</c:v>
                      </c:pt>
                      <c:pt idx="7552">
                        <c:v>42536.77553240741</c:v>
                      </c:pt>
                      <c:pt idx="7553">
                        <c:v>42536.775543981479</c:v>
                      </c:pt>
                      <c:pt idx="7554">
                        <c:v>42536.775555555556</c:v>
                      </c:pt>
                      <c:pt idx="7555">
                        <c:v>42536.775567129633</c:v>
                      </c:pt>
                      <c:pt idx="7556">
                        <c:v>42536.775590277779</c:v>
                      </c:pt>
                      <c:pt idx="7557">
                        <c:v>42536.775601851848</c:v>
                      </c:pt>
                      <c:pt idx="7558">
                        <c:v>42536.775613425925</c:v>
                      </c:pt>
                      <c:pt idx="7559">
                        <c:v>42536.775625000002</c:v>
                      </c:pt>
                      <c:pt idx="7560">
                        <c:v>42536.775636574072</c:v>
                      </c:pt>
                      <c:pt idx="7561">
                        <c:v>42536.775648148148</c:v>
                      </c:pt>
                      <c:pt idx="7562">
                        <c:v>42536.775659722225</c:v>
                      </c:pt>
                      <c:pt idx="7563">
                        <c:v>42536.775671296295</c:v>
                      </c:pt>
                      <c:pt idx="7564">
                        <c:v>42536.775682870371</c:v>
                      </c:pt>
                      <c:pt idx="7565">
                        <c:v>42536.775694444441</c:v>
                      </c:pt>
                      <c:pt idx="7566">
                        <c:v>42536.775706018518</c:v>
                      </c:pt>
                      <c:pt idx="7567">
                        <c:v>42536.775717592594</c:v>
                      </c:pt>
                      <c:pt idx="7568">
                        <c:v>42536.775729166664</c:v>
                      </c:pt>
                      <c:pt idx="7569">
                        <c:v>42536.775740740741</c:v>
                      </c:pt>
                      <c:pt idx="7570">
                        <c:v>42536.775752314818</c:v>
                      </c:pt>
                      <c:pt idx="7571">
                        <c:v>42536.775763888887</c:v>
                      </c:pt>
                      <c:pt idx="7572">
                        <c:v>42536.775775462964</c:v>
                      </c:pt>
                      <c:pt idx="7573">
                        <c:v>42536.775787037041</c:v>
                      </c:pt>
                      <c:pt idx="7574">
                        <c:v>42536.77579861111</c:v>
                      </c:pt>
                      <c:pt idx="7575">
                        <c:v>42536.775810185187</c:v>
                      </c:pt>
                      <c:pt idx="7576">
                        <c:v>42536.775821759256</c:v>
                      </c:pt>
                      <c:pt idx="7577">
                        <c:v>42536.775833333333</c:v>
                      </c:pt>
                      <c:pt idx="7578">
                        <c:v>42536.77584490741</c:v>
                      </c:pt>
                      <c:pt idx="7579">
                        <c:v>42536.775856481479</c:v>
                      </c:pt>
                      <c:pt idx="7580">
                        <c:v>42536.775868055556</c:v>
                      </c:pt>
                      <c:pt idx="7581">
                        <c:v>42536.775879629633</c:v>
                      </c:pt>
                      <c:pt idx="7582">
                        <c:v>42536.775891203702</c:v>
                      </c:pt>
                      <c:pt idx="7583">
                        <c:v>42536.775902777779</c:v>
                      </c:pt>
                      <c:pt idx="7584">
                        <c:v>42536.775914351849</c:v>
                      </c:pt>
                      <c:pt idx="7585">
                        <c:v>42536.775925925926</c:v>
                      </c:pt>
                      <c:pt idx="7586">
                        <c:v>42536.775937500002</c:v>
                      </c:pt>
                      <c:pt idx="7587">
                        <c:v>42536.775960648149</c:v>
                      </c:pt>
                      <c:pt idx="7588">
                        <c:v>42536.775972222225</c:v>
                      </c:pt>
                      <c:pt idx="7589">
                        <c:v>42536.775983796295</c:v>
                      </c:pt>
                      <c:pt idx="7590">
                        <c:v>42536.775995370372</c:v>
                      </c:pt>
                      <c:pt idx="7591">
                        <c:v>42536.776006944441</c:v>
                      </c:pt>
                      <c:pt idx="7592">
                        <c:v>42536.776018518518</c:v>
                      </c:pt>
                      <c:pt idx="7593">
                        <c:v>42536.776030092595</c:v>
                      </c:pt>
                      <c:pt idx="7594">
                        <c:v>42536.776041666664</c:v>
                      </c:pt>
                      <c:pt idx="7595">
                        <c:v>42536.776053240741</c:v>
                      </c:pt>
                      <c:pt idx="7596">
                        <c:v>42536.776076388887</c:v>
                      </c:pt>
                      <c:pt idx="7597">
                        <c:v>42536.776087962964</c:v>
                      </c:pt>
                      <c:pt idx="7598">
                        <c:v>42536.776099537034</c:v>
                      </c:pt>
                      <c:pt idx="7599">
                        <c:v>42536.77611111111</c:v>
                      </c:pt>
                      <c:pt idx="7600">
                        <c:v>42536.776122685187</c:v>
                      </c:pt>
                      <c:pt idx="7601">
                        <c:v>42536.776134259257</c:v>
                      </c:pt>
                      <c:pt idx="7602">
                        <c:v>42536.776145833333</c:v>
                      </c:pt>
                      <c:pt idx="7603">
                        <c:v>42536.77615740741</c:v>
                      </c:pt>
                      <c:pt idx="7604">
                        <c:v>42536.77616898148</c:v>
                      </c:pt>
                      <c:pt idx="7605">
                        <c:v>42536.776180555556</c:v>
                      </c:pt>
                      <c:pt idx="7606">
                        <c:v>42536.776192129626</c:v>
                      </c:pt>
                      <c:pt idx="7607">
                        <c:v>42536.776203703703</c:v>
                      </c:pt>
                      <c:pt idx="7608">
                        <c:v>42536.77621527778</c:v>
                      </c:pt>
                      <c:pt idx="7609">
                        <c:v>42536.776226851849</c:v>
                      </c:pt>
                      <c:pt idx="7610">
                        <c:v>42536.776238425926</c:v>
                      </c:pt>
                      <c:pt idx="7611">
                        <c:v>42536.776250000003</c:v>
                      </c:pt>
                      <c:pt idx="7612">
                        <c:v>42536.776261574072</c:v>
                      </c:pt>
                      <c:pt idx="7613">
                        <c:v>42536.776273148149</c:v>
                      </c:pt>
                      <c:pt idx="7614">
                        <c:v>42536.776284722226</c:v>
                      </c:pt>
                      <c:pt idx="7615">
                        <c:v>42536.776307870372</c:v>
                      </c:pt>
                      <c:pt idx="7616">
                        <c:v>42536.776319444441</c:v>
                      </c:pt>
                      <c:pt idx="7617">
                        <c:v>42536.776331018518</c:v>
                      </c:pt>
                      <c:pt idx="7618">
                        <c:v>42536.776342592595</c:v>
                      </c:pt>
                      <c:pt idx="7619">
                        <c:v>42536.776354166665</c:v>
                      </c:pt>
                      <c:pt idx="7620">
                        <c:v>42536.776365740741</c:v>
                      </c:pt>
                      <c:pt idx="7621">
                        <c:v>42536.776377314818</c:v>
                      </c:pt>
                      <c:pt idx="7622">
                        <c:v>42536.776388888888</c:v>
                      </c:pt>
                      <c:pt idx="7623">
                        <c:v>42536.776400462964</c:v>
                      </c:pt>
                      <c:pt idx="7624">
                        <c:v>42536.776412037034</c:v>
                      </c:pt>
                      <c:pt idx="7625">
                        <c:v>42536.776423611111</c:v>
                      </c:pt>
                      <c:pt idx="7626">
                        <c:v>42536.776435185187</c:v>
                      </c:pt>
                      <c:pt idx="7627">
                        <c:v>42536.776446759257</c:v>
                      </c:pt>
                      <c:pt idx="7628">
                        <c:v>42536.776458333334</c:v>
                      </c:pt>
                      <c:pt idx="7629">
                        <c:v>42536.776469907411</c:v>
                      </c:pt>
                      <c:pt idx="7630">
                        <c:v>42536.77648148148</c:v>
                      </c:pt>
                      <c:pt idx="7631">
                        <c:v>42536.776493055557</c:v>
                      </c:pt>
                      <c:pt idx="7632">
                        <c:v>42536.776504629626</c:v>
                      </c:pt>
                      <c:pt idx="7633">
                        <c:v>42536.776516203703</c:v>
                      </c:pt>
                      <c:pt idx="7634">
                        <c:v>42536.77652777778</c:v>
                      </c:pt>
                      <c:pt idx="7635">
                        <c:v>42536.776539351849</c:v>
                      </c:pt>
                      <c:pt idx="7636">
                        <c:v>42536.776550925926</c:v>
                      </c:pt>
                      <c:pt idx="7637">
                        <c:v>42536.776574074072</c:v>
                      </c:pt>
                      <c:pt idx="7638">
                        <c:v>42536.776597222219</c:v>
                      </c:pt>
                      <c:pt idx="7639">
                        <c:v>42536.776608796295</c:v>
                      </c:pt>
                      <c:pt idx="7640">
                        <c:v>42536.776620370372</c:v>
                      </c:pt>
                      <c:pt idx="7641">
                        <c:v>42536.776631944442</c:v>
                      </c:pt>
                      <c:pt idx="7642">
                        <c:v>42536.776643518519</c:v>
                      </c:pt>
                      <c:pt idx="7643">
                        <c:v>42536.776655092595</c:v>
                      </c:pt>
                      <c:pt idx="7644">
                        <c:v>42536.776666666665</c:v>
                      </c:pt>
                      <c:pt idx="7645">
                        <c:v>42536.776678240742</c:v>
                      </c:pt>
                      <c:pt idx="7646">
                        <c:v>42536.776689814818</c:v>
                      </c:pt>
                      <c:pt idx="7647">
                        <c:v>42536.776701388888</c:v>
                      </c:pt>
                      <c:pt idx="7648">
                        <c:v>42536.776712962965</c:v>
                      </c:pt>
                      <c:pt idx="7649">
                        <c:v>42536.776724537034</c:v>
                      </c:pt>
                      <c:pt idx="7650">
                        <c:v>42536.776736111111</c:v>
                      </c:pt>
                      <c:pt idx="7651">
                        <c:v>42536.776747685188</c:v>
                      </c:pt>
                      <c:pt idx="7652">
                        <c:v>42536.776759259257</c:v>
                      </c:pt>
                      <c:pt idx="7653">
                        <c:v>42536.776770833334</c:v>
                      </c:pt>
                      <c:pt idx="7654">
                        <c:v>42536.776782407411</c:v>
                      </c:pt>
                      <c:pt idx="7655">
                        <c:v>42536.77679398148</c:v>
                      </c:pt>
                      <c:pt idx="7656">
                        <c:v>42536.776805555557</c:v>
                      </c:pt>
                      <c:pt idx="7657">
                        <c:v>42536.776817129627</c:v>
                      </c:pt>
                      <c:pt idx="7658">
                        <c:v>42536.776828703703</c:v>
                      </c:pt>
                      <c:pt idx="7659">
                        <c:v>42536.77684027778</c:v>
                      </c:pt>
                      <c:pt idx="7660">
                        <c:v>42536.77685185185</c:v>
                      </c:pt>
                      <c:pt idx="7661">
                        <c:v>42536.776863425926</c:v>
                      </c:pt>
                      <c:pt idx="7662">
                        <c:v>42536.776875000003</c:v>
                      </c:pt>
                      <c:pt idx="7663">
                        <c:v>42536.776886574073</c:v>
                      </c:pt>
                      <c:pt idx="7664">
                        <c:v>42536.776898148149</c:v>
                      </c:pt>
                      <c:pt idx="7665">
                        <c:v>42536.776909722219</c:v>
                      </c:pt>
                      <c:pt idx="7666">
                        <c:v>42536.776921296296</c:v>
                      </c:pt>
                      <c:pt idx="7667">
                        <c:v>42536.776932870373</c:v>
                      </c:pt>
                      <c:pt idx="7668">
                        <c:v>42536.776944444442</c:v>
                      </c:pt>
                      <c:pt idx="7669">
                        <c:v>42536.776956018519</c:v>
                      </c:pt>
                      <c:pt idx="7670">
                        <c:v>42536.776967592596</c:v>
                      </c:pt>
                      <c:pt idx="7671">
                        <c:v>42536.776979166665</c:v>
                      </c:pt>
                      <c:pt idx="7672">
                        <c:v>42536.776990740742</c:v>
                      </c:pt>
                      <c:pt idx="7673">
                        <c:v>42536.777002314811</c:v>
                      </c:pt>
                      <c:pt idx="7674">
                        <c:v>42536.777013888888</c:v>
                      </c:pt>
                      <c:pt idx="7675">
                        <c:v>42536.777025462965</c:v>
                      </c:pt>
                      <c:pt idx="7676">
                        <c:v>42536.777037037034</c:v>
                      </c:pt>
                      <c:pt idx="7677">
                        <c:v>42536.777048611111</c:v>
                      </c:pt>
                      <c:pt idx="7678">
                        <c:v>42536.777060185188</c:v>
                      </c:pt>
                      <c:pt idx="7679">
                        <c:v>42536.777071759258</c:v>
                      </c:pt>
                      <c:pt idx="7680">
                        <c:v>42536.777083333334</c:v>
                      </c:pt>
                      <c:pt idx="7681">
                        <c:v>42536.777094907404</c:v>
                      </c:pt>
                      <c:pt idx="7682">
                        <c:v>42536.777106481481</c:v>
                      </c:pt>
                      <c:pt idx="7683">
                        <c:v>42536.777118055557</c:v>
                      </c:pt>
                      <c:pt idx="7684">
                        <c:v>42536.777129629627</c:v>
                      </c:pt>
                      <c:pt idx="7685">
                        <c:v>42536.777141203704</c:v>
                      </c:pt>
                      <c:pt idx="7686">
                        <c:v>42536.77715277778</c:v>
                      </c:pt>
                      <c:pt idx="7687">
                        <c:v>42536.77716435185</c:v>
                      </c:pt>
                      <c:pt idx="7688">
                        <c:v>42536.777175925927</c:v>
                      </c:pt>
                      <c:pt idx="7689">
                        <c:v>42536.777187500003</c:v>
                      </c:pt>
                      <c:pt idx="7690">
                        <c:v>42536.777199074073</c:v>
                      </c:pt>
                      <c:pt idx="7691">
                        <c:v>42536.77721064815</c:v>
                      </c:pt>
                      <c:pt idx="7692">
                        <c:v>42536.777222222219</c:v>
                      </c:pt>
                      <c:pt idx="7693">
                        <c:v>42536.777233796296</c:v>
                      </c:pt>
                      <c:pt idx="7694">
                        <c:v>42536.777245370373</c:v>
                      </c:pt>
                      <c:pt idx="7695">
                        <c:v>42536.777268518519</c:v>
                      </c:pt>
                      <c:pt idx="7696">
                        <c:v>42536.777280092596</c:v>
                      </c:pt>
                      <c:pt idx="7697">
                        <c:v>42536.777291666665</c:v>
                      </c:pt>
                      <c:pt idx="7698">
                        <c:v>42536.777314814812</c:v>
                      </c:pt>
                      <c:pt idx="7699">
                        <c:v>42536.777326388888</c:v>
                      </c:pt>
                      <c:pt idx="7700">
                        <c:v>42536.777337962965</c:v>
                      </c:pt>
                      <c:pt idx="7701">
                        <c:v>42536.777349537035</c:v>
                      </c:pt>
                      <c:pt idx="7702">
                        <c:v>42536.777361111112</c:v>
                      </c:pt>
                      <c:pt idx="7703">
                        <c:v>42536.777372685188</c:v>
                      </c:pt>
                      <c:pt idx="7704">
                        <c:v>42536.777384259258</c:v>
                      </c:pt>
                      <c:pt idx="7705">
                        <c:v>42536.777395833335</c:v>
                      </c:pt>
                      <c:pt idx="7706">
                        <c:v>42536.777407407404</c:v>
                      </c:pt>
                      <c:pt idx="7707">
                        <c:v>42536.777418981481</c:v>
                      </c:pt>
                      <c:pt idx="7708">
                        <c:v>42536.777430555558</c:v>
                      </c:pt>
                      <c:pt idx="7709">
                        <c:v>42536.777442129627</c:v>
                      </c:pt>
                      <c:pt idx="7710">
                        <c:v>42536.777453703704</c:v>
                      </c:pt>
                      <c:pt idx="7711">
                        <c:v>42536.777465277781</c:v>
                      </c:pt>
                      <c:pt idx="7712">
                        <c:v>42536.77747685185</c:v>
                      </c:pt>
                      <c:pt idx="7713">
                        <c:v>42536.777499999997</c:v>
                      </c:pt>
                      <c:pt idx="7714">
                        <c:v>42536.77752314815</c:v>
                      </c:pt>
                      <c:pt idx="7715">
                        <c:v>42536.77753472222</c:v>
                      </c:pt>
                      <c:pt idx="7716">
                        <c:v>42536.777546296296</c:v>
                      </c:pt>
                      <c:pt idx="7717">
                        <c:v>42536.777557870373</c:v>
                      </c:pt>
                      <c:pt idx="7718">
                        <c:v>42536.777569444443</c:v>
                      </c:pt>
                      <c:pt idx="7719">
                        <c:v>42536.777581018519</c:v>
                      </c:pt>
                      <c:pt idx="7720">
                        <c:v>42536.777592592596</c:v>
                      </c:pt>
                      <c:pt idx="7721">
                        <c:v>42536.777604166666</c:v>
                      </c:pt>
                      <c:pt idx="7722">
                        <c:v>42536.777615740742</c:v>
                      </c:pt>
                      <c:pt idx="7723">
                        <c:v>42536.777627314812</c:v>
                      </c:pt>
                      <c:pt idx="7724">
                        <c:v>42536.777638888889</c:v>
                      </c:pt>
                      <c:pt idx="7725">
                        <c:v>42536.777650462966</c:v>
                      </c:pt>
                      <c:pt idx="7726">
                        <c:v>42536.777662037035</c:v>
                      </c:pt>
                      <c:pt idx="7727">
                        <c:v>42536.777673611112</c:v>
                      </c:pt>
                      <c:pt idx="7728">
                        <c:v>42536.777685185189</c:v>
                      </c:pt>
                      <c:pt idx="7729">
                        <c:v>42536.777696759258</c:v>
                      </c:pt>
                      <c:pt idx="7730">
                        <c:v>42536.777708333335</c:v>
                      </c:pt>
                      <c:pt idx="7731">
                        <c:v>42536.777719907404</c:v>
                      </c:pt>
                      <c:pt idx="7732">
                        <c:v>42536.777731481481</c:v>
                      </c:pt>
                      <c:pt idx="7733">
                        <c:v>42536.777743055558</c:v>
                      </c:pt>
                      <c:pt idx="7734">
                        <c:v>42536.777754629627</c:v>
                      </c:pt>
                      <c:pt idx="7735">
                        <c:v>42536.777766203704</c:v>
                      </c:pt>
                      <c:pt idx="7736">
                        <c:v>42536.777777777781</c:v>
                      </c:pt>
                      <c:pt idx="7737">
                        <c:v>42536.777789351851</c:v>
                      </c:pt>
                      <c:pt idx="7738">
                        <c:v>42536.777800925927</c:v>
                      </c:pt>
                      <c:pt idx="7739">
                        <c:v>42536.777812499997</c:v>
                      </c:pt>
                      <c:pt idx="7740">
                        <c:v>42536.777824074074</c:v>
                      </c:pt>
                      <c:pt idx="7741">
                        <c:v>42536.77783564815</c:v>
                      </c:pt>
                      <c:pt idx="7742">
                        <c:v>42536.77784722222</c:v>
                      </c:pt>
                      <c:pt idx="7743">
                        <c:v>42536.777858796297</c:v>
                      </c:pt>
                      <c:pt idx="7744">
                        <c:v>42536.777870370373</c:v>
                      </c:pt>
                      <c:pt idx="7745">
                        <c:v>42536.77789351852</c:v>
                      </c:pt>
                      <c:pt idx="7746">
                        <c:v>42536.777905092589</c:v>
                      </c:pt>
                      <c:pt idx="7747">
                        <c:v>42536.777916666666</c:v>
                      </c:pt>
                      <c:pt idx="7748">
                        <c:v>42536.777928240743</c:v>
                      </c:pt>
                      <c:pt idx="7749">
                        <c:v>42536.777939814812</c:v>
                      </c:pt>
                      <c:pt idx="7750">
                        <c:v>42536.777951388889</c:v>
                      </c:pt>
                      <c:pt idx="7751">
                        <c:v>42536.777962962966</c:v>
                      </c:pt>
                      <c:pt idx="7752">
                        <c:v>42536.777974537035</c:v>
                      </c:pt>
                      <c:pt idx="7753">
                        <c:v>42536.777986111112</c:v>
                      </c:pt>
                      <c:pt idx="7754">
                        <c:v>42536.777997685182</c:v>
                      </c:pt>
                      <c:pt idx="7755">
                        <c:v>42536.778009259258</c:v>
                      </c:pt>
                      <c:pt idx="7756">
                        <c:v>42536.778020833335</c:v>
                      </c:pt>
                      <c:pt idx="7757">
                        <c:v>42536.778043981481</c:v>
                      </c:pt>
                      <c:pt idx="7758">
                        <c:v>42536.778055555558</c:v>
                      </c:pt>
                      <c:pt idx="7759">
                        <c:v>42536.778067129628</c:v>
                      </c:pt>
                      <c:pt idx="7760">
                        <c:v>42536.778078703705</c:v>
                      </c:pt>
                      <c:pt idx="7761">
                        <c:v>42536.778090277781</c:v>
                      </c:pt>
                      <c:pt idx="7762">
                        <c:v>42536.778101851851</c:v>
                      </c:pt>
                      <c:pt idx="7763">
                        <c:v>42536.778113425928</c:v>
                      </c:pt>
                      <c:pt idx="7764">
                        <c:v>42536.778124999997</c:v>
                      </c:pt>
                      <c:pt idx="7765">
                        <c:v>42536.778136574074</c:v>
                      </c:pt>
                      <c:pt idx="7766">
                        <c:v>42536.778148148151</c:v>
                      </c:pt>
                      <c:pt idx="7767">
                        <c:v>42536.77815972222</c:v>
                      </c:pt>
                      <c:pt idx="7768">
                        <c:v>42536.778171296297</c:v>
                      </c:pt>
                      <c:pt idx="7769">
                        <c:v>42536.778194444443</c:v>
                      </c:pt>
                      <c:pt idx="7770">
                        <c:v>42536.77820601852</c:v>
                      </c:pt>
                      <c:pt idx="7771">
                        <c:v>42536.778217592589</c:v>
                      </c:pt>
                      <c:pt idx="7772">
                        <c:v>42536.778252314813</c:v>
                      </c:pt>
                      <c:pt idx="7773">
                        <c:v>42536.778263888889</c:v>
                      </c:pt>
                      <c:pt idx="7774">
                        <c:v>42536.778275462966</c:v>
                      </c:pt>
                      <c:pt idx="7775">
                        <c:v>42536.778287037036</c:v>
                      </c:pt>
                      <c:pt idx="7776">
                        <c:v>42536.778298611112</c:v>
                      </c:pt>
                      <c:pt idx="7777">
                        <c:v>42536.778310185182</c:v>
                      </c:pt>
                      <c:pt idx="7778">
                        <c:v>42536.778321759259</c:v>
                      </c:pt>
                      <c:pt idx="7779">
                        <c:v>42536.778344907405</c:v>
                      </c:pt>
                      <c:pt idx="7780">
                        <c:v>42536.778356481482</c:v>
                      </c:pt>
                      <c:pt idx="7781">
                        <c:v>42536.778368055559</c:v>
                      </c:pt>
                      <c:pt idx="7782">
                        <c:v>42536.778379629628</c:v>
                      </c:pt>
                      <c:pt idx="7783">
                        <c:v>42536.778391203705</c:v>
                      </c:pt>
                      <c:pt idx="7784">
                        <c:v>42536.778402777774</c:v>
                      </c:pt>
                      <c:pt idx="7785">
                        <c:v>42536.778414351851</c:v>
                      </c:pt>
                      <c:pt idx="7786">
                        <c:v>42536.778425925928</c:v>
                      </c:pt>
                      <c:pt idx="7787">
                        <c:v>42536.778449074074</c:v>
                      </c:pt>
                      <c:pt idx="7788">
                        <c:v>42536.778460648151</c:v>
                      </c:pt>
                      <c:pt idx="7789">
                        <c:v>42536.77847222222</c:v>
                      </c:pt>
                      <c:pt idx="7790">
                        <c:v>42536.778483796297</c:v>
                      </c:pt>
                      <c:pt idx="7791">
                        <c:v>42536.778495370374</c:v>
                      </c:pt>
                      <c:pt idx="7792">
                        <c:v>42536.778506944444</c:v>
                      </c:pt>
                      <c:pt idx="7793">
                        <c:v>42536.77851851852</c:v>
                      </c:pt>
                      <c:pt idx="7794">
                        <c:v>42536.77853009259</c:v>
                      </c:pt>
                      <c:pt idx="7795">
                        <c:v>42536.778541666667</c:v>
                      </c:pt>
                      <c:pt idx="7796">
                        <c:v>42536.778553240743</c:v>
                      </c:pt>
                      <c:pt idx="7797">
                        <c:v>42536.778564814813</c:v>
                      </c:pt>
                      <c:pt idx="7798">
                        <c:v>42536.77857638889</c:v>
                      </c:pt>
                      <c:pt idx="7799">
                        <c:v>42536.778587962966</c:v>
                      </c:pt>
                      <c:pt idx="7800">
                        <c:v>42536.778599537036</c:v>
                      </c:pt>
                      <c:pt idx="7801">
                        <c:v>42536.778611111113</c:v>
                      </c:pt>
                      <c:pt idx="7802">
                        <c:v>42536.778634259259</c:v>
                      </c:pt>
                      <c:pt idx="7803">
                        <c:v>42536.778645833336</c:v>
                      </c:pt>
                      <c:pt idx="7804">
                        <c:v>42536.778657407405</c:v>
                      </c:pt>
                      <c:pt idx="7805">
                        <c:v>42536.778668981482</c:v>
                      </c:pt>
                      <c:pt idx="7806">
                        <c:v>42536.778680555559</c:v>
                      </c:pt>
                      <c:pt idx="7807">
                        <c:v>42536.778692129628</c:v>
                      </c:pt>
                      <c:pt idx="7808">
                        <c:v>42536.778703703705</c:v>
                      </c:pt>
                      <c:pt idx="7809">
                        <c:v>42536.778715277775</c:v>
                      </c:pt>
                      <c:pt idx="7810">
                        <c:v>42536.778726851851</c:v>
                      </c:pt>
                      <c:pt idx="7811">
                        <c:v>42536.778749999998</c:v>
                      </c:pt>
                      <c:pt idx="7812">
                        <c:v>42536.778761574074</c:v>
                      </c:pt>
                      <c:pt idx="7813">
                        <c:v>42536.778773148151</c:v>
                      </c:pt>
                      <c:pt idx="7814">
                        <c:v>42536.778784722221</c:v>
                      </c:pt>
                      <c:pt idx="7815">
                        <c:v>42536.778796296298</c:v>
                      </c:pt>
                      <c:pt idx="7816">
                        <c:v>42536.778807870367</c:v>
                      </c:pt>
                      <c:pt idx="7817">
                        <c:v>42536.778831018521</c:v>
                      </c:pt>
                      <c:pt idx="7818">
                        <c:v>42536.77884259259</c:v>
                      </c:pt>
                      <c:pt idx="7819">
                        <c:v>42536.778865740744</c:v>
                      </c:pt>
                      <c:pt idx="7820">
                        <c:v>42536.778877314813</c:v>
                      </c:pt>
                      <c:pt idx="7821">
                        <c:v>42536.77888888889</c:v>
                      </c:pt>
                      <c:pt idx="7822">
                        <c:v>42536.778900462959</c:v>
                      </c:pt>
                      <c:pt idx="7823">
                        <c:v>42536.778912037036</c:v>
                      </c:pt>
                      <c:pt idx="7824">
                        <c:v>42536.778923611113</c:v>
                      </c:pt>
                      <c:pt idx="7825">
                        <c:v>42536.778935185182</c:v>
                      </c:pt>
                      <c:pt idx="7826">
                        <c:v>42536.778946759259</c:v>
                      </c:pt>
                      <c:pt idx="7827">
                        <c:v>42536.778958333336</c:v>
                      </c:pt>
                      <c:pt idx="7828">
                        <c:v>42536.778969907406</c:v>
                      </c:pt>
                      <c:pt idx="7829">
                        <c:v>42536.778981481482</c:v>
                      </c:pt>
                      <c:pt idx="7830">
                        <c:v>42536.778993055559</c:v>
                      </c:pt>
                      <c:pt idx="7831">
                        <c:v>42536.779004629629</c:v>
                      </c:pt>
                      <c:pt idx="7832">
                        <c:v>42536.779016203705</c:v>
                      </c:pt>
                      <c:pt idx="7833">
                        <c:v>42536.779027777775</c:v>
                      </c:pt>
                      <c:pt idx="7834">
                        <c:v>42536.779039351852</c:v>
                      </c:pt>
                      <c:pt idx="7835">
                        <c:v>42536.779050925928</c:v>
                      </c:pt>
                      <c:pt idx="7836">
                        <c:v>42536.779062499998</c:v>
                      </c:pt>
                      <c:pt idx="7837">
                        <c:v>42536.779074074075</c:v>
                      </c:pt>
                      <c:pt idx="7838">
                        <c:v>42536.779085648152</c:v>
                      </c:pt>
                      <c:pt idx="7839">
                        <c:v>42536.779097222221</c:v>
                      </c:pt>
                      <c:pt idx="7840">
                        <c:v>42536.779108796298</c:v>
                      </c:pt>
                      <c:pt idx="7841">
                        <c:v>42536.779120370367</c:v>
                      </c:pt>
                      <c:pt idx="7842">
                        <c:v>42536.779131944444</c:v>
                      </c:pt>
                      <c:pt idx="7843">
                        <c:v>42536.779143518521</c:v>
                      </c:pt>
                      <c:pt idx="7844">
                        <c:v>42536.77915509259</c:v>
                      </c:pt>
                      <c:pt idx="7845">
                        <c:v>42536.779166666667</c:v>
                      </c:pt>
                      <c:pt idx="7846">
                        <c:v>42536.779178240744</c:v>
                      </c:pt>
                      <c:pt idx="7847">
                        <c:v>42536.779189814813</c:v>
                      </c:pt>
                      <c:pt idx="7848">
                        <c:v>42536.77920138889</c:v>
                      </c:pt>
                      <c:pt idx="7849">
                        <c:v>42536.77921296296</c:v>
                      </c:pt>
                      <c:pt idx="7850">
                        <c:v>42536.779224537036</c:v>
                      </c:pt>
                      <c:pt idx="7851">
                        <c:v>42536.779236111113</c:v>
                      </c:pt>
                      <c:pt idx="7852">
                        <c:v>42536.779247685183</c:v>
                      </c:pt>
                      <c:pt idx="7853">
                        <c:v>42536.77925925926</c:v>
                      </c:pt>
                      <c:pt idx="7854">
                        <c:v>42536.779270833336</c:v>
                      </c:pt>
                      <c:pt idx="7855">
                        <c:v>42536.779282407406</c:v>
                      </c:pt>
                      <c:pt idx="7856">
                        <c:v>42536.779293981483</c:v>
                      </c:pt>
                      <c:pt idx="7857">
                        <c:v>42536.779305555552</c:v>
                      </c:pt>
                      <c:pt idx="7858">
                        <c:v>42536.779317129629</c:v>
                      </c:pt>
                      <c:pt idx="7859">
                        <c:v>42536.779328703706</c:v>
                      </c:pt>
                      <c:pt idx="7860">
                        <c:v>42536.779340277775</c:v>
                      </c:pt>
                      <c:pt idx="7861">
                        <c:v>42536.779351851852</c:v>
                      </c:pt>
                      <c:pt idx="7862">
                        <c:v>42536.779363425929</c:v>
                      </c:pt>
                      <c:pt idx="7863">
                        <c:v>42536.779374999998</c:v>
                      </c:pt>
                      <c:pt idx="7864">
                        <c:v>42536.779398148145</c:v>
                      </c:pt>
                      <c:pt idx="7865">
                        <c:v>42536.779409722221</c:v>
                      </c:pt>
                      <c:pt idx="7866">
                        <c:v>42536.779421296298</c:v>
                      </c:pt>
                      <c:pt idx="7867">
                        <c:v>42536.779432870368</c:v>
                      </c:pt>
                      <c:pt idx="7868">
                        <c:v>42536.779444444444</c:v>
                      </c:pt>
                      <c:pt idx="7869">
                        <c:v>42536.779467592591</c:v>
                      </c:pt>
                      <c:pt idx="7870">
                        <c:v>42536.779479166667</c:v>
                      </c:pt>
                      <c:pt idx="7871">
                        <c:v>42536.779490740744</c:v>
                      </c:pt>
                      <c:pt idx="7872">
                        <c:v>42536.779513888891</c:v>
                      </c:pt>
                      <c:pt idx="7873">
                        <c:v>42536.77952546296</c:v>
                      </c:pt>
                      <c:pt idx="7874">
                        <c:v>42536.779537037037</c:v>
                      </c:pt>
                      <c:pt idx="7875">
                        <c:v>42536.779548611114</c:v>
                      </c:pt>
                      <c:pt idx="7876">
                        <c:v>42536.779560185183</c:v>
                      </c:pt>
                      <c:pt idx="7877">
                        <c:v>42536.77957175926</c:v>
                      </c:pt>
                      <c:pt idx="7878">
                        <c:v>42536.779583333337</c:v>
                      </c:pt>
                      <c:pt idx="7879">
                        <c:v>42536.779594907406</c:v>
                      </c:pt>
                      <c:pt idx="7880">
                        <c:v>42536.779606481483</c:v>
                      </c:pt>
                      <c:pt idx="7881">
                        <c:v>42536.779618055552</c:v>
                      </c:pt>
                      <c:pt idx="7882">
                        <c:v>42536.779629629629</c:v>
                      </c:pt>
                      <c:pt idx="7883">
                        <c:v>42536.779641203706</c:v>
                      </c:pt>
                      <c:pt idx="7884">
                        <c:v>42536.779652777775</c:v>
                      </c:pt>
                      <c:pt idx="7885">
                        <c:v>42536.779664351852</c:v>
                      </c:pt>
                      <c:pt idx="7886">
                        <c:v>42536.779675925929</c:v>
                      </c:pt>
                      <c:pt idx="7887">
                        <c:v>42536.779687499999</c:v>
                      </c:pt>
                      <c:pt idx="7888">
                        <c:v>42536.779699074075</c:v>
                      </c:pt>
                      <c:pt idx="7889">
                        <c:v>42536.779710648145</c:v>
                      </c:pt>
                      <c:pt idx="7890">
                        <c:v>42536.779722222222</c:v>
                      </c:pt>
                      <c:pt idx="7891">
                        <c:v>42536.779733796298</c:v>
                      </c:pt>
                      <c:pt idx="7892">
                        <c:v>42536.779756944445</c:v>
                      </c:pt>
                      <c:pt idx="7893">
                        <c:v>42536.779768518521</c:v>
                      </c:pt>
                      <c:pt idx="7894">
                        <c:v>42536.779780092591</c:v>
                      </c:pt>
                      <c:pt idx="7895">
                        <c:v>42536.779803240737</c:v>
                      </c:pt>
                      <c:pt idx="7896">
                        <c:v>42536.779814814814</c:v>
                      </c:pt>
                      <c:pt idx="7897">
                        <c:v>42536.779826388891</c:v>
                      </c:pt>
                      <c:pt idx="7898">
                        <c:v>42536.779849537037</c:v>
                      </c:pt>
                      <c:pt idx="7899">
                        <c:v>42536.779861111114</c:v>
                      </c:pt>
                      <c:pt idx="7900">
                        <c:v>42536.779872685183</c:v>
                      </c:pt>
                      <c:pt idx="7901">
                        <c:v>42536.779895833337</c:v>
                      </c:pt>
                      <c:pt idx="7902">
                        <c:v>42536.779907407406</c:v>
                      </c:pt>
                      <c:pt idx="7903">
                        <c:v>42536.779918981483</c:v>
                      </c:pt>
                      <c:pt idx="7904">
                        <c:v>42536.779942129629</c:v>
                      </c:pt>
                      <c:pt idx="7905">
                        <c:v>42536.779953703706</c:v>
                      </c:pt>
                      <c:pt idx="7906">
                        <c:v>42536.779965277776</c:v>
                      </c:pt>
                      <c:pt idx="7907">
                        <c:v>42536.779976851853</c:v>
                      </c:pt>
                      <c:pt idx="7908">
                        <c:v>42536.779988425929</c:v>
                      </c:pt>
                      <c:pt idx="7909">
                        <c:v>42536.78</c:v>
                      </c:pt>
                      <c:pt idx="7910">
                        <c:v>42536.780023148145</c:v>
                      </c:pt>
                      <c:pt idx="7911">
                        <c:v>42536.780034722222</c:v>
                      </c:pt>
                      <c:pt idx="7912">
                        <c:v>42536.780046296299</c:v>
                      </c:pt>
                      <c:pt idx="7913">
                        <c:v>42536.780057870368</c:v>
                      </c:pt>
                      <c:pt idx="7914">
                        <c:v>42536.780069444445</c:v>
                      </c:pt>
                      <c:pt idx="7915">
                        <c:v>42536.780081018522</c:v>
                      </c:pt>
                      <c:pt idx="7916">
                        <c:v>42536.780092592591</c:v>
                      </c:pt>
                      <c:pt idx="7917">
                        <c:v>42536.780115740738</c:v>
                      </c:pt>
                      <c:pt idx="7918">
                        <c:v>42536.780127314814</c:v>
                      </c:pt>
                      <c:pt idx="7919">
                        <c:v>42536.780138888891</c:v>
                      </c:pt>
                      <c:pt idx="7920">
                        <c:v>42536.780150462961</c:v>
                      </c:pt>
                      <c:pt idx="7921">
                        <c:v>42536.780162037037</c:v>
                      </c:pt>
                      <c:pt idx="7922">
                        <c:v>42536.780173611114</c:v>
                      </c:pt>
                      <c:pt idx="7923">
                        <c:v>42536.780185185184</c:v>
                      </c:pt>
                      <c:pt idx="7924">
                        <c:v>42536.78019675926</c:v>
                      </c:pt>
                      <c:pt idx="7925">
                        <c:v>42536.78020833333</c:v>
                      </c:pt>
                      <c:pt idx="7926">
                        <c:v>42536.780219907407</c:v>
                      </c:pt>
                      <c:pt idx="7927">
                        <c:v>42536.780231481483</c:v>
                      </c:pt>
                      <c:pt idx="7928">
                        <c:v>42536.78025462963</c:v>
                      </c:pt>
                      <c:pt idx="7929">
                        <c:v>42536.780266203707</c:v>
                      </c:pt>
                      <c:pt idx="7930">
                        <c:v>42536.780277777776</c:v>
                      </c:pt>
                      <c:pt idx="7931">
                        <c:v>42536.780289351853</c:v>
                      </c:pt>
                      <c:pt idx="7932">
                        <c:v>42536.780300925922</c:v>
                      </c:pt>
                      <c:pt idx="7933">
                        <c:v>42536.780312499999</c:v>
                      </c:pt>
                      <c:pt idx="7934">
                        <c:v>42536.780324074076</c:v>
                      </c:pt>
                      <c:pt idx="7935">
                        <c:v>42536.780335648145</c:v>
                      </c:pt>
                      <c:pt idx="7936">
                        <c:v>42536.780347222222</c:v>
                      </c:pt>
                      <c:pt idx="7937">
                        <c:v>42536.780358796299</c:v>
                      </c:pt>
                      <c:pt idx="7938">
                        <c:v>42536.780370370368</c:v>
                      </c:pt>
                      <c:pt idx="7939">
                        <c:v>42536.780381944445</c:v>
                      </c:pt>
                      <c:pt idx="7940">
                        <c:v>42536.780393518522</c:v>
                      </c:pt>
                      <c:pt idx="7941">
                        <c:v>42536.780405092592</c:v>
                      </c:pt>
                      <c:pt idx="7942">
                        <c:v>42536.780416666668</c:v>
                      </c:pt>
                      <c:pt idx="7943">
                        <c:v>42536.780428240738</c:v>
                      </c:pt>
                      <c:pt idx="7944">
                        <c:v>42536.780439814815</c:v>
                      </c:pt>
                      <c:pt idx="7945">
                        <c:v>42536.780451388891</c:v>
                      </c:pt>
                      <c:pt idx="7946">
                        <c:v>42536.780462962961</c:v>
                      </c:pt>
                      <c:pt idx="7947">
                        <c:v>42536.780474537038</c:v>
                      </c:pt>
                      <c:pt idx="7948">
                        <c:v>42536.780486111114</c:v>
                      </c:pt>
                      <c:pt idx="7949">
                        <c:v>42536.780497685184</c:v>
                      </c:pt>
                      <c:pt idx="7950">
                        <c:v>42536.780509259261</c:v>
                      </c:pt>
                      <c:pt idx="7951">
                        <c:v>42536.78052083333</c:v>
                      </c:pt>
                      <c:pt idx="7952">
                        <c:v>42536.780532407407</c:v>
                      </c:pt>
                      <c:pt idx="7953">
                        <c:v>42536.780543981484</c:v>
                      </c:pt>
                      <c:pt idx="7954">
                        <c:v>42536.780555555553</c:v>
                      </c:pt>
                      <c:pt idx="7955">
                        <c:v>42536.78056712963</c:v>
                      </c:pt>
                      <c:pt idx="7956">
                        <c:v>42536.780578703707</c:v>
                      </c:pt>
                      <c:pt idx="7957">
                        <c:v>42536.780590277776</c:v>
                      </c:pt>
                      <c:pt idx="7958">
                        <c:v>42536.780601851853</c:v>
                      </c:pt>
                      <c:pt idx="7959">
                        <c:v>42536.780613425923</c:v>
                      </c:pt>
                      <c:pt idx="7960">
                        <c:v>42536.780624999999</c:v>
                      </c:pt>
                      <c:pt idx="7961">
                        <c:v>42536.780636574076</c:v>
                      </c:pt>
                      <c:pt idx="7962">
                        <c:v>42536.780648148146</c:v>
                      </c:pt>
                      <c:pt idx="7963">
                        <c:v>42536.780659722222</c:v>
                      </c:pt>
                      <c:pt idx="7964">
                        <c:v>42536.780671296299</c:v>
                      </c:pt>
                      <c:pt idx="7965">
                        <c:v>42536.780682870369</c:v>
                      </c:pt>
                      <c:pt idx="7966">
                        <c:v>42536.780694444446</c:v>
                      </c:pt>
                      <c:pt idx="7967">
                        <c:v>42536.780706018515</c:v>
                      </c:pt>
                      <c:pt idx="7968">
                        <c:v>42536.780717592592</c:v>
                      </c:pt>
                      <c:pt idx="7969">
                        <c:v>42536.780729166669</c:v>
                      </c:pt>
                      <c:pt idx="7970">
                        <c:v>42536.780752314815</c:v>
                      </c:pt>
                      <c:pt idx="7971">
                        <c:v>42536.780763888892</c:v>
                      </c:pt>
                      <c:pt idx="7972">
                        <c:v>42536.780775462961</c:v>
                      </c:pt>
                      <c:pt idx="7973">
                        <c:v>42536.780787037038</c:v>
                      </c:pt>
                      <c:pt idx="7974">
                        <c:v>42536.780798611115</c:v>
                      </c:pt>
                      <c:pt idx="7975">
                        <c:v>42536.780810185184</c:v>
                      </c:pt>
                      <c:pt idx="7976">
                        <c:v>42536.780821759261</c:v>
                      </c:pt>
                      <c:pt idx="7977">
                        <c:v>42536.780833333331</c:v>
                      </c:pt>
                      <c:pt idx="7978">
                        <c:v>42536.780844907407</c:v>
                      </c:pt>
                      <c:pt idx="7979">
                        <c:v>42536.780856481484</c:v>
                      </c:pt>
                      <c:pt idx="7980">
                        <c:v>42536.780868055554</c:v>
                      </c:pt>
                      <c:pt idx="7981">
                        <c:v>42536.78087962963</c:v>
                      </c:pt>
                      <c:pt idx="7982">
                        <c:v>42536.780891203707</c:v>
                      </c:pt>
                      <c:pt idx="7983">
                        <c:v>42536.780902777777</c:v>
                      </c:pt>
                      <c:pt idx="7984">
                        <c:v>42536.780914351853</c:v>
                      </c:pt>
                      <c:pt idx="7985">
                        <c:v>42536.780925925923</c:v>
                      </c:pt>
                      <c:pt idx="7986">
                        <c:v>42536.7809375</c:v>
                      </c:pt>
                      <c:pt idx="7987">
                        <c:v>42536.780949074076</c:v>
                      </c:pt>
                      <c:pt idx="7988">
                        <c:v>42536.780960648146</c:v>
                      </c:pt>
                      <c:pt idx="7989">
                        <c:v>42536.780972222223</c:v>
                      </c:pt>
                      <c:pt idx="7990">
                        <c:v>42536.7809837963</c:v>
                      </c:pt>
                      <c:pt idx="7991">
                        <c:v>42536.780995370369</c:v>
                      </c:pt>
                      <c:pt idx="7992">
                        <c:v>42536.781006944446</c:v>
                      </c:pt>
                      <c:pt idx="7993">
                        <c:v>42536.781018518515</c:v>
                      </c:pt>
                      <c:pt idx="7994">
                        <c:v>42536.781030092592</c:v>
                      </c:pt>
                      <c:pt idx="7995">
                        <c:v>42536.781041666669</c:v>
                      </c:pt>
                      <c:pt idx="7996">
                        <c:v>42536.781053240738</c:v>
                      </c:pt>
                      <c:pt idx="7997">
                        <c:v>42536.781064814815</c:v>
                      </c:pt>
                      <c:pt idx="7998">
                        <c:v>42536.781099537038</c:v>
                      </c:pt>
                      <c:pt idx="7999">
                        <c:v>42536.781111111108</c:v>
                      </c:pt>
                      <c:pt idx="8000">
                        <c:v>42536.781122685185</c:v>
                      </c:pt>
                      <c:pt idx="8001">
                        <c:v>42536.781134259261</c:v>
                      </c:pt>
                      <c:pt idx="8002">
                        <c:v>42536.781145833331</c:v>
                      </c:pt>
                      <c:pt idx="8003">
                        <c:v>42536.781157407408</c:v>
                      </c:pt>
                      <c:pt idx="8004">
                        <c:v>42536.781168981484</c:v>
                      </c:pt>
                      <c:pt idx="8005">
                        <c:v>42536.781180555554</c:v>
                      </c:pt>
                      <c:pt idx="8006">
                        <c:v>42536.781192129631</c:v>
                      </c:pt>
                      <c:pt idx="8007">
                        <c:v>42536.7812037037</c:v>
                      </c:pt>
                      <c:pt idx="8008">
                        <c:v>42536.781215277777</c:v>
                      </c:pt>
                      <c:pt idx="8009">
                        <c:v>42536.781226851854</c:v>
                      </c:pt>
                      <c:pt idx="8010">
                        <c:v>42536.781238425923</c:v>
                      </c:pt>
                      <c:pt idx="8011">
                        <c:v>42536.78125</c:v>
                      </c:pt>
                      <c:pt idx="8012">
                        <c:v>42536.781261574077</c:v>
                      </c:pt>
                      <c:pt idx="8013">
                        <c:v>42536.781273148146</c:v>
                      </c:pt>
                      <c:pt idx="8014">
                        <c:v>42536.781284722223</c:v>
                      </c:pt>
                      <c:pt idx="8015">
                        <c:v>42536.7812962963</c:v>
                      </c:pt>
                      <c:pt idx="8016">
                        <c:v>42536.781307870369</c:v>
                      </c:pt>
                      <c:pt idx="8017">
                        <c:v>42536.781319444446</c:v>
                      </c:pt>
                      <c:pt idx="8018">
                        <c:v>42536.781331018516</c:v>
                      </c:pt>
                      <c:pt idx="8019">
                        <c:v>42536.781342592592</c:v>
                      </c:pt>
                      <c:pt idx="8020">
                        <c:v>42536.781354166669</c:v>
                      </c:pt>
                      <c:pt idx="8021">
                        <c:v>42536.781365740739</c:v>
                      </c:pt>
                      <c:pt idx="8022">
                        <c:v>42536.781377314815</c:v>
                      </c:pt>
                      <c:pt idx="8023">
                        <c:v>42536.781388888892</c:v>
                      </c:pt>
                      <c:pt idx="8024">
                        <c:v>42536.781400462962</c:v>
                      </c:pt>
                      <c:pt idx="8025">
                        <c:v>42536.781412037039</c:v>
                      </c:pt>
                      <c:pt idx="8026">
                        <c:v>42536.781423611108</c:v>
                      </c:pt>
                      <c:pt idx="8027">
                        <c:v>42536.781435185185</c:v>
                      </c:pt>
                      <c:pt idx="8028">
                        <c:v>42536.781458333331</c:v>
                      </c:pt>
                      <c:pt idx="8029">
                        <c:v>42536.781469907408</c:v>
                      </c:pt>
                      <c:pt idx="8030">
                        <c:v>42536.781481481485</c:v>
                      </c:pt>
                      <c:pt idx="8031">
                        <c:v>42536.781493055554</c:v>
                      </c:pt>
                      <c:pt idx="8032">
                        <c:v>42536.781504629631</c:v>
                      </c:pt>
                      <c:pt idx="8033">
                        <c:v>42536.7815162037</c:v>
                      </c:pt>
                      <c:pt idx="8034">
                        <c:v>42536.781527777777</c:v>
                      </c:pt>
                      <c:pt idx="8035">
                        <c:v>42536.781539351854</c:v>
                      </c:pt>
                      <c:pt idx="8036">
                        <c:v>42536.781550925924</c:v>
                      </c:pt>
                      <c:pt idx="8037">
                        <c:v>42536.7815625</c:v>
                      </c:pt>
                      <c:pt idx="8038">
                        <c:v>42536.781574074077</c:v>
                      </c:pt>
                      <c:pt idx="8039">
                        <c:v>42536.781585648147</c:v>
                      </c:pt>
                      <c:pt idx="8040">
                        <c:v>42536.781597222223</c:v>
                      </c:pt>
                      <c:pt idx="8041">
                        <c:v>42536.781608796293</c:v>
                      </c:pt>
                      <c:pt idx="8042">
                        <c:v>42536.78162037037</c:v>
                      </c:pt>
                      <c:pt idx="8043">
                        <c:v>42536.781631944446</c:v>
                      </c:pt>
                      <c:pt idx="8044">
                        <c:v>42536.781643518516</c:v>
                      </c:pt>
                      <c:pt idx="8045">
                        <c:v>42536.781655092593</c:v>
                      </c:pt>
                      <c:pt idx="8046">
                        <c:v>42536.781666666669</c:v>
                      </c:pt>
                      <c:pt idx="8047">
                        <c:v>42536.781678240739</c:v>
                      </c:pt>
                      <c:pt idx="8048">
                        <c:v>42536.781689814816</c:v>
                      </c:pt>
                      <c:pt idx="8049">
                        <c:v>42536.781701388885</c:v>
                      </c:pt>
                      <c:pt idx="8050">
                        <c:v>42536.781712962962</c:v>
                      </c:pt>
                      <c:pt idx="8051">
                        <c:v>42536.781724537039</c:v>
                      </c:pt>
                      <c:pt idx="8052">
                        <c:v>42536.781747685185</c:v>
                      </c:pt>
                      <c:pt idx="8053">
                        <c:v>42536.781759259262</c:v>
                      </c:pt>
                      <c:pt idx="8054">
                        <c:v>42536.781770833331</c:v>
                      </c:pt>
                      <c:pt idx="8055">
                        <c:v>42536.781782407408</c:v>
                      </c:pt>
                      <c:pt idx="8056">
                        <c:v>42536.781793981485</c:v>
                      </c:pt>
                      <c:pt idx="8057">
                        <c:v>42536.781805555554</c:v>
                      </c:pt>
                      <c:pt idx="8058">
                        <c:v>42536.781828703701</c:v>
                      </c:pt>
                      <c:pt idx="8059">
                        <c:v>42536.781840277778</c:v>
                      </c:pt>
                      <c:pt idx="8060">
                        <c:v>42536.781851851854</c:v>
                      </c:pt>
                      <c:pt idx="8061">
                        <c:v>42536.781863425924</c:v>
                      </c:pt>
                      <c:pt idx="8062">
                        <c:v>42536.781875000001</c:v>
                      </c:pt>
                      <c:pt idx="8063">
                        <c:v>42536.781886574077</c:v>
                      </c:pt>
                      <c:pt idx="8064">
                        <c:v>42536.781898148147</c:v>
                      </c:pt>
                      <c:pt idx="8065">
                        <c:v>42536.781909722224</c:v>
                      </c:pt>
                      <c:pt idx="8066">
                        <c:v>42536.781921296293</c:v>
                      </c:pt>
                      <c:pt idx="8067">
                        <c:v>42536.78193287037</c:v>
                      </c:pt>
                      <c:pt idx="8068">
                        <c:v>42536.781944444447</c:v>
                      </c:pt>
                      <c:pt idx="8069">
                        <c:v>42536.781956018516</c:v>
                      </c:pt>
                      <c:pt idx="8070">
                        <c:v>42536.781967592593</c:v>
                      </c:pt>
                      <c:pt idx="8071">
                        <c:v>42536.78197916667</c:v>
                      </c:pt>
                      <c:pt idx="8072">
                        <c:v>42536.781990740739</c:v>
                      </c:pt>
                      <c:pt idx="8073">
                        <c:v>42536.782002314816</c:v>
                      </c:pt>
                      <c:pt idx="8074">
                        <c:v>42536.782013888886</c:v>
                      </c:pt>
                      <c:pt idx="8075">
                        <c:v>42536.782025462962</c:v>
                      </c:pt>
                      <c:pt idx="8076">
                        <c:v>42536.782037037039</c:v>
                      </c:pt>
                      <c:pt idx="8077">
                        <c:v>42536.782048611109</c:v>
                      </c:pt>
                      <c:pt idx="8078">
                        <c:v>42536.782060185185</c:v>
                      </c:pt>
                      <c:pt idx="8079">
                        <c:v>42536.782071759262</c:v>
                      </c:pt>
                      <c:pt idx="8080">
                        <c:v>42536.782083333332</c:v>
                      </c:pt>
                      <c:pt idx="8081">
                        <c:v>42536.782094907408</c:v>
                      </c:pt>
                      <c:pt idx="8082">
                        <c:v>42536.782106481478</c:v>
                      </c:pt>
                      <c:pt idx="8083">
                        <c:v>42536.782118055555</c:v>
                      </c:pt>
                      <c:pt idx="8084">
                        <c:v>42536.782129629632</c:v>
                      </c:pt>
                      <c:pt idx="8085">
                        <c:v>42536.782141203701</c:v>
                      </c:pt>
                      <c:pt idx="8086">
                        <c:v>42536.782152777778</c:v>
                      </c:pt>
                      <c:pt idx="8087">
                        <c:v>42536.782164351855</c:v>
                      </c:pt>
                      <c:pt idx="8088">
                        <c:v>42536.782175925924</c:v>
                      </c:pt>
                      <c:pt idx="8089">
                        <c:v>42536.782187500001</c:v>
                      </c:pt>
                      <c:pt idx="8090">
                        <c:v>42536.782199074078</c:v>
                      </c:pt>
                      <c:pt idx="8091">
                        <c:v>42536.782210648147</c:v>
                      </c:pt>
                      <c:pt idx="8092">
                        <c:v>42536.782222222224</c:v>
                      </c:pt>
                      <c:pt idx="8093">
                        <c:v>42536.782233796293</c:v>
                      </c:pt>
                      <c:pt idx="8094">
                        <c:v>42536.78224537037</c:v>
                      </c:pt>
                      <c:pt idx="8095">
                        <c:v>42536.782256944447</c:v>
                      </c:pt>
                      <c:pt idx="8096">
                        <c:v>42536.782280092593</c:v>
                      </c:pt>
                      <c:pt idx="8097">
                        <c:v>42536.78229166667</c:v>
                      </c:pt>
                      <c:pt idx="8098">
                        <c:v>42536.78230324074</c:v>
                      </c:pt>
                      <c:pt idx="8099">
                        <c:v>42536.782314814816</c:v>
                      </c:pt>
                      <c:pt idx="8100">
                        <c:v>42536.782326388886</c:v>
                      </c:pt>
                      <c:pt idx="8101">
                        <c:v>42536.782337962963</c:v>
                      </c:pt>
                      <c:pt idx="8102">
                        <c:v>42536.782349537039</c:v>
                      </c:pt>
                      <c:pt idx="8103">
                        <c:v>42536.782361111109</c:v>
                      </c:pt>
                      <c:pt idx="8104">
                        <c:v>42536.782372685186</c:v>
                      </c:pt>
                      <c:pt idx="8105">
                        <c:v>42536.782384259262</c:v>
                      </c:pt>
                      <c:pt idx="8106">
                        <c:v>42536.782395833332</c:v>
                      </c:pt>
                      <c:pt idx="8107">
                        <c:v>42536.782407407409</c:v>
                      </c:pt>
                      <c:pt idx="8108">
                        <c:v>42536.782430555555</c:v>
                      </c:pt>
                      <c:pt idx="8109">
                        <c:v>42536.782442129632</c:v>
                      </c:pt>
                      <c:pt idx="8110">
                        <c:v>42536.782453703701</c:v>
                      </c:pt>
                      <c:pt idx="8111">
                        <c:v>42536.782465277778</c:v>
                      </c:pt>
                      <c:pt idx="8112">
                        <c:v>42536.782476851855</c:v>
                      </c:pt>
                      <c:pt idx="8113">
                        <c:v>42536.782488425924</c:v>
                      </c:pt>
                      <c:pt idx="8114">
                        <c:v>42536.782500000001</c:v>
                      </c:pt>
                      <c:pt idx="8115">
                        <c:v>42536.782511574071</c:v>
                      </c:pt>
                      <c:pt idx="8116">
                        <c:v>42536.782523148147</c:v>
                      </c:pt>
                      <c:pt idx="8117">
                        <c:v>42536.782534722224</c:v>
                      </c:pt>
                      <c:pt idx="8118">
                        <c:v>42536.782546296294</c:v>
                      </c:pt>
                      <c:pt idx="8119">
                        <c:v>42536.782557870371</c:v>
                      </c:pt>
                      <c:pt idx="8120">
                        <c:v>42536.782569444447</c:v>
                      </c:pt>
                      <c:pt idx="8121">
                        <c:v>42536.782581018517</c:v>
                      </c:pt>
                      <c:pt idx="8122">
                        <c:v>42536.782592592594</c:v>
                      </c:pt>
                      <c:pt idx="8123">
                        <c:v>42536.782604166663</c:v>
                      </c:pt>
                      <c:pt idx="8124">
                        <c:v>42536.78261574074</c:v>
                      </c:pt>
                      <c:pt idx="8125">
                        <c:v>42536.782627314817</c:v>
                      </c:pt>
                      <c:pt idx="8126">
                        <c:v>42536.782638888886</c:v>
                      </c:pt>
                      <c:pt idx="8127">
                        <c:v>42536.782650462963</c:v>
                      </c:pt>
                      <c:pt idx="8128">
                        <c:v>42536.78266203704</c:v>
                      </c:pt>
                      <c:pt idx="8129">
                        <c:v>42536.782673611109</c:v>
                      </c:pt>
                      <c:pt idx="8130">
                        <c:v>42536.782685185186</c:v>
                      </c:pt>
                      <c:pt idx="8131">
                        <c:v>42536.782696759263</c:v>
                      </c:pt>
                      <c:pt idx="8132">
                        <c:v>42536.782708333332</c:v>
                      </c:pt>
                      <c:pt idx="8133">
                        <c:v>42536.782719907409</c:v>
                      </c:pt>
                      <c:pt idx="8134">
                        <c:v>42536.782731481479</c:v>
                      </c:pt>
                      <c:pt idx="8135">
                        <c:v>42536.782743055555</c:v>
                      </c:pt>
                      <c:pt idx="8136">
                        <c:v>42536.782754629632</c:v>
                      </c:pt>
                      <c:pt idx="8137">
                        <c:v>42536.782766203702</c:v>
                      </c:pt>
                      <c:pt idx="8138">
                        <c:v>42536.782777777778</c:v>
                      </c:pt>
                      <c:pt idx="8139">
                        <c:v>42536.782789351855</c:v>
                      </c:pt>
                      <c:pt idx="8140">
                        <c:v>42536.782800925925</c:v>
                      </c:pt>
                      <c:pt idx="8141">
                        <c:v>42536.782812500001</c:v>
                      </c:pt>
                      <c:pt idx="8142">
                        <c:v>42536.782824074071</c:v>
                      </c:pt>
                      <c:pt idx="8143">
                        <c:v>42536.782835648148</c:v>
                      </c:pt>
                      <c:pt idx="8144">
                        <c:v>42536.782847222225</c:v>
                      </c:pt>
                      <c:pt idx="8145">
                        <c:v>42536.782858796294</c:v>
                      </c:pt>
                      <c:pt idx="8146">
                        <c:v>42536.782870370371</c:v>
                      </c:pt>
                      <c:pt idx="8147">
                        <c:v>42536.782881944448</c:v>
                      </c:pt>
                      <c:pt idx="8148">
                        <c:v>42536.782893518517</c:v>
                      </c:pt>
                      <c:pt idx="8149">
                        <c:v>42536.782905092594</c:v>
                      </c:pt>
                      <c:pt idx="8150">
                        <c:v>42536.782916666663</c:v>
                      </c:pt>
                      <c:pt idx="8151">
                        <c:v>42536.78292824074</c:v>
                      </c:pt>
                      <c:pt idx="8152">
                        <c:v>42536.782939814817</c:v>
                      </c:pt>
                      <c:pt idx="8153">
                        <c:v>42536.782951388886</c:v>
                      </c:pt>
                      <c:pt idx="8154">
                        <c:v>42536.782962962963</c:v>
                      </c:pt>
                      <c:pt idx="8155">
                        <c:v>42536.78297453704</c:v>
                      </c:pt>
                      <c:pt idx="8156">
                        <c:v>42536.782986111109</c:v>
                      </c:pt>
                      <c:pt idx="8157">
                        <c:v>42536.782997685186</c:v>
                      </c:pt>
                      <c:pt idx="8158">
                        <c:v>42536.783009259256</c:v>
                      </c:pt>
                      <c:pt idx="8159">
                        <c:v>42536.783020833333</c:v>
                      </c:pt>
                      <c:pt idx="8160">
                        <c:v>42536.783032407409</c:v>
                      </c:pt>
                      <c:pt idx="8161">
                        <c:v>42536.783043981479</c:v>
                      </c:pt>
                      <c:pt idx="8162">
                        <c:v>42536.783055555556</c:v>
                      </c:pt>
                      <c:pt idx="8163">
                        <c:v>42536.783067129632</c:v>
                      </c:pt>
                      <c:pt idx="8164">
                        <c:v>42536.783078703702</c:v>
                      </c:pt>
                      <c:pt idx="8165">
                        <c:v>42536.783090277779</c:v>
                      </c:pt>
                      <c:pt idx="8166">
                        <c:v>42536.783101851855</c:v>
                      </c:pt>
                      <c:pt idx="8167">
                        <c:v>42536.783125000002</c:v>
                      </c:pt>
                      <c:pt idx="8168">
                        <c:v>42536.783136574071</c:v>
                      </c:pt>
                      <c:pt idx="8169">
                        <c:v>42536.783148148148</c:v>
                      </c:pt>
                      <c:pt idx="8170">
                        <c:v>42536.783159722225</c:v>
                      </c:pt>
                      <c:pt idx="8171">
                        <c:v>42536.783171296294</c:v>
                      </c:pt>
                      <c:pt idx="8172">
                        <c:v>42536.783182870371</c:v>
                      </c:pt>
                      <c:pt idx="8173">
                        <c:v>42536.783194444448</c:v>
                      </c:pt>
                      <c:pt idx="8174">
                        <c:v>42536.783206018517</c:v>
                      </c:pt>
                      <c:pt idx="8175">
                        <c:v>42536.783217592594</c:v>
                      </c:pt>
                      <c:pt idx="8176">
                        <c:v>42536.783229166664</c:v>
                      </c:pt>
                      <c:pt idx="8177">
                        <c:v>42536.78324074074</c:v>
                      </c:pt>
                      <c:pt idx="8178">
                        <c:v>42536.783252314817</c:v>
                      </c:pt>
                      <c:pt idx="8179">
                        <c:v>42536.783263888887</c:v>
                      </c:pt>
                      <c:pt idx="8180">
                        <c:v>42536.783275462964</c:v>
                      </c:pt>
                      <c:pt idx="8181">
                        <c:v>42536.78328703704</c:v>
                      </c:pt>
                      <c:pt idx="8182">
                        <c:v>42536.78329861111</c:v>
                      </c:pt>
                      <c:pt idx="8183">
                        <c:v>42536.783310185187</c:v>
                      </c:pt>
                      <c:pt idx="8184">
                        <c:v>42536.783321759256</c:v>
                      </c:pt>
                      <c:pt idx="8185">
                        <c:v>42536.783333333333</c:v>
                      </c:pt>
                      <c:pt idx="8186">
                        <c:v>42536.78334490741</c:v>
                      </c:pt>
                      <c:pt idx="8187">
                        <c:v>42536.783356481479</c:v>
                      </c:pt>
                      <c:pt idx="8188">
                        <c:v>42536.783368055556</c:v>
                      </c:pt>
                      <c:pt idx="8189">
                        <c:v>42536.783379629633</c:v>
                      </c:pt>
                      <c:pt idx="8190">
                        <c:v>42536.783391203702</c:v>
                      </c:pt>
                      <c:pt idx="8191">
                        <c:v>42536.783402777779</c:v>
                      </c:pt>
                      <c:pt idx="8192">
                        <c:v>42536.783414351848</c:v>
                      </c:pt>
                      <c:pt idx="8193">
                        <c:v>42536.783425925925</c:v>
                      </c:pt>
                      <c:pt idx="8194">
                        <c:v>42536.783437500002</c:v>
                      </c:pt>
                      <c:pt idx="8195">
                        <c:v>42536.783449074072</c:v>
                      </c:pt>
                      <c:pt idx="8196">
                        <c:v>42536.783460648148</c:v>
                      </c:pt>
                      <c:pt idx="8197">
                        <c:v>42536.783472222225</c:v>
                      </c:pt>
                      <c:pt idx="8198">
                        <c:v>42536.783483796295</c:v>
                      </c:pt>
                      <c:pt idx="8199">
                        <c:v>42536.783495370371</c:v>
                      </c:pt>
                      <c:pt idx="8200">
                        <c:v>42536.783506944441</c:v>
                      </c:pt>
                      <c:pt idx="8201">
                        <c:v>42536.783518518518</c:v>
                      </c:pt>
                      <c:pt idx="8202">
                        <c:v>42536.783530092594</c:v>
                      </c:pt>
                      <c:pt idx="8203">
                        <c:v>42536.783541666664</c:v>
                      </c:pt>
                      <c:pt idx="8204">
                        <c:v>42536.783553240741</c:v>
                      </c:pt>
                      <c:pt idx="8205">
                        <c:v>42536.783564814818</c:v>
                      </c:pt>
                      <c:pt idx="8206">
                        <c:v>42536.783576388887</c:v>
                      </c:pt>
                      <c:pt idx="8207">
                        <c:v>42536.783587962964</c:v>
                      </c:pt>
                      <c:pt idx="8208">
                        <c:v>42536.783599537041</c:v>
                      </c:pt>
                      <c:pt idx="8209">
                        <c:v>42536.78361111111</c:v>
                      </c:pt>
                      <c:pt idx="8210">
                        <c:v>42536.783622685187</c:v>
                      </c:pt>
                      <c:pt idx="8211">
                        <c:v>42536.783634259256</c:v>
                      </c:pt>
                      <c:pt idx="8212">
                        <c:v>42536.783645833333</c:v>
                      </c:pt>
                      <c:pt idx="8213">
                        <c:v>42536.78365740741</c:v>
                      </c:pt>
                      <c:pt idx="8214">
                        <c:v>42536.783668981479</c:v>
                      </c:pt>
                      <c:pt idx="8215">
                        <c:v>42536.783680555556</c:v>
                      </c:pt>
                      <c:pt idx="8216">
                        <c:v>42536.783692129633</c:v>
                      </c:pt>
                      <c:pt idx="8217">
                        <c:v>42536.783703703702</c:v>
                      </c:pt>
                      <c:pt idx="8218">
                        <c:v>42536.783715277779</c:v>
                      </c:pt>
                      <c:pt idx="8219">
                        <c:v>42536.783726851849</c:v>
                      </c:pt>
                      <c:pt idx="8220">
                        <c:v>42536.783738425926</c:v>
                      </c:pt>
                      <c:pt idx="8221">
                        <c:v>42536.783750000002</c:v>
                      </c:pt>
                      <c:pt idx="8222">
                        <c:v>42536.783761574072</c:v>
                      </c:pt>
                      <c:pt idx="8223">
                        <c:v>42536.783773148149</c:v>
                      </c:pt>
                      <c:pt idx="8224">
                        <c:v>42536.783784722225</c:v>
                      </c:pt>
                      <c:pt idx="8225">
                        <c:v>42536.783796296295</c:v>
                      </c:pt>
                      <c:pt idx="8226">
                        <c:v>42536.783819444441</c:v>
                      </c:pt>
                      <c:pt idx="8227">
                        <c:v>42536.783831018518</c:v>
                      </c:pt>
                      <c:pt idx="8228">
                        <c:v>42536.783842592595</c:v>
                      </c:pt>
                      <c:pt idx="8229">
                        <c:v>42536.783854166664</c:v>
                      </c:pt>
                      <c:pt idx="8230">
                        <c:v>42536.783877314818</c:v>
                      </c:pt>
                      <c:pt idx="8231">
                        <c:v>42536.783888888887</c:v>
                      </c:pt>
                      <c:pt idx="8232">
                        <c:v>42536.783900462964</c:v>
                      </c:pt>
                      <c:pt idx="8233">
                        <c:v>42536.783912037034</c:v>
                      </c:pt>
                      <c:pt idx="8234">
                        <c:v>42536.78392361111</c:v>
                      </c:pt>
                      <c:pt idx="8235">
                        <c:v>42536.783935185187</c:v>
                      </c:pt>
                      <c:pt idx="8236">
                        <c:v>42536.783946759257</c:v>
                      </c:pt>
                      <c:pt idx="8237">
                        <c:v>42536.783958333333</c:v>
                      </c:pt>
                      <c:pt idx="8238">
                        <c:v>42536.78396990741</c:v>
                      </c:pt>
                      <c:pt idx="8239">
                        <c:v>42536.78398148148</c:v>
                      </c:pt>
                      <c:pt idx="8240">
                        <c:v>42536.783993055556</c:v>
                      </c:pt>
                      <c:pt idx="8241">
                        <c:v>42536.784004629626</c:v>
                      </c:pt>
                      <c:pt idx="8242">
                        <c:v>42536.784016203703</c:v>
                      </c:pt>
                      <c:pt idx="8243">
                        <c:v>42536.78402777778</c:v>
                      </c:pt>
                      <c:pt idx="8244">
                        <c:v>42536.784039351849</c:v>
                      </c:pt>
                      <c:pt idx="8245">
                        <c:v>42536.784050925926</c:v>
                      </c:pt>
                      <c:pt idx="8246">
                        <c:v>42536.784062500003</c:v>
                      </c:pt>
                      <c:pt idx="8247">
                        <c:v>42536.784074074072</c:v>
                      </c:pt>
                      <c:pt idx="8248">
                        <c:v>42536.784097222226</c:v>
                      </c:pt>
                      <c:pt idx="8249">
                        <c:v>42536.784108796295</c:v>
                      </c:pt>
                      <c:pt idx="8250">
                        <c:v>42536.784120370372</c:v>
                      </c:pt>
                      <c:pt idx="8251">
                        <c:v>42536.784131944441</c:v>
                      </c:pt>
                      <c:pt idx="8252">
                        <c:v>42536.784143518518</c:v>
                      </c:pt>
                      <c:pt idx="8253">
                        <c:v>42536.784155092595</c:v>
                      </c:pt>
                      <c:pt idx="8254">
                        <c:v>42536.784166666665</c:v>
                      </c:pt>
                      <c:pt idx="8255">
                        <c:v>42536.784178240741</c:v>
                      </c:pt>
                      <c:pt idx="8256">
                        <c:v>42536.784189814818</c:v>
                      </c:pt>
                      <c:pt idx="8257">
                        <c:v>42536.784201388888</c:v>
                      </c:pt>
                      <c:pt idx="8258">
                        <c:v>42536.784212962964</c:v>
                      </c:pt>
                      <c:pt idx="8259">
                        <c:v>42536.784224537034</c:v>
                      </c:pt>
                      <c:pt idx="8260">
                        <c:v>42536.784236111111</c:v>
                      </c:pt>
                      <c:pt idx="8261">
                        <c:v>42536.784259259257</c:v>
                      </c:pt>
                      <c:pt idx="8262">
                        <c:v>42536.784270833334</c:v>
                      </c:pt>
                      <c:pt idx="8263">
                        <c:v>42536.784282407411</c:v>
                      </c:pt>
                      <c:pt idx="8264">
                        <c:v>42536.78429398148</c:v>
                      </c:pt>
                      <c:pt idx="8265">
                        <c:v>42536.784305555557</c:v>
                      </c:pt>
                      <c:pt idx="8266">
                        <c:v>42536.784317129626</c:v>
                      </c:pt>
                      <c:pt idx="8267">
                        <c:v>42536.784328703703</c:v>
                      </c:pt>
                      <c:pt idx="8268">
                        <c:v>42536.78434027778</c:v>
                      </c:pt>
                      <c:pt idx="8269">
                        <c:v>42536.784351851849</c:v>
                      </c:pt>
                      <c:pt idx="8270">
                        <c:v>42536.784363425926</c:v>
                      </c:pt>
                      <c:pt idx="8271">
                        <c:v>42536.784375000003</c:v>
                      </c:pt>
                      <c:pt idx="8272">
                        <c:v>42536.784398148149</c:v>
                      </c:pt>
                      <c:pt idx="8273">
                        <c:v>42536.784409722219</c:v>
                      </c:pt>
                      <c:pt idx="8274">
                        <c:v>42536.784421296295</c:v>
                      </c:pt>
                      <c:pt idx="8275">
                        <c:v>42536.784432870372</c:v>
                      </c:pt>
                      <c:pt idx="8276">
                        <c:v>42536.784444444442</c:v>
                      </c:pt>
                      <c:pt idx="8277">
                        <c:v>42536.784467592595</c:v>
                      </c:pt>
                      <c:pt idx="8278">
                        <c:v>42536.784479166665</c:v>
                      </c:pt>
                      <c:pt idx="8279">
                        <c:v>42536.784490740742</c:v>
                      </c:pt>
                      <c:pt idx="8280">
                        <c:v>42536.784502314818</c:v>
                      </c:pt>
                      <c:pt idx="8281">
                        <c:v>42536.784513888888</c:v>
                      </c:pt>
                      <c:pt idx="8282">
                        <c:v>42536.784525462965</c:v>
                      </c:pt>
                      <c:pt idx="8283">
                        <c:v>42536.784537037034</c:v>
                      </c:pt>
                      <c:pt idx="8284">
                        <c:v>42536.784548611111</c:v>
                      </c:pt>
                      <c:pt idx="8285">
                        <c:v>42536.784560185188</c:v>
                      </c:pt>
                      <c:pt idx="8286">
                        <c:v>42536.784571759257</c:v>
                      </c:pt>
                      <c:pt idx="8287">
                        <c:v>42536.784583333334</c:v>
                      </c:pt>
                      <c:pt idx="8288">
                        <c:v>42536.784594907411</c:v>
                      </c:pt>
                      <c:pt idx="8289">
                        <c:v>42536.78460648148</c:v>
                      </c:pt>
                      <c:pt idx="8290">
                        <c:v>42536.784618055557</c:v>
                      </c:pt>
                      <c:pt idx="8291">
                        <c:v>42536.784629629627</c:v>
                      </c:pt>
                      <c:pt idx="8292">
                        <c:v>42536.784641203703</c:v>
                      </c:pt>
                      <c:pt idx="8293">
                        <c:v>42536.78465277778</c:v>
                      </c:pt>
                      <c:pt idx="8294">
                        <c:v>42536.78466435185</c:v>
                      </c:pt>
                      <c:pt idx="8295">
                        <c:v>42536.784675925926</c:v>
                      </c:pt>
                      <c:pt idx="8296">
                        <c:v>42536.784699074073</c:v>
                      </c:pt>
                      <c:pt idx="8297">
                        <c:v>42536.784710648149</c:v>
                      </c:pt>
                      <c:pt idx="8298">
                        <c:v>42536.784722222219</c:v>
                      </c:pt>
                      <c:pt idx="8299">
                        <c:v>42536.784733796296</c:v>
                      </c:pt>
                      <c:pt idx="8300">
                        <c:v>42536.784745370373</c:v>
                      </c:pt>
                      <c:pt idx="8301">
                        <c:v>42536.784756944442</c:v>
                      </c:pt>
                      <c:pt idx="8302">
                        <c:v>42536.784768518519</c:v>
                      </c:pt>
                      <c:pt idx="8303">
                        <c:v>42536.784780092596</c:v>
                      </c:pt>
                      <c:pt idx="8304">
                        <c:v>42536.784791666665</c:v>
                      </c:pt>
                      <c:pt idx="8305">
                        <c:v>42536.784803240742</c:v>
                      </c:pt>
                      <c:pt idx="8306">
                        <c:v>42536.784814814811</c:v>
                      </c:pt>
                      <c:pt idx="8307">
                        <c:v>42536.784826388888</c:v>
                      </c:pt>
                      <c:pt idx="8308">
                        <c:v>42536.784837962965</c:v>
                      </c:pt>
                      <c:pt idx="8309">
                        <c:v>42536.784849537034</c:v>
                      </c:pt>
                      <c:pt idx="8310">
                        <c:v>42536.784861111111</c:v>
                      </c:pt>
                      <c:pt idx="8311">
                        <c:v>42536.784872685188</c:v>
                      </c:pt>
                      <c:pt idx="8312">
                        <c:v>42536.784884259258</c:v>
                      </c:pt>
                      <c:pt idx="8313">
                        <c:v>42536.784895833334</c:v>
                      </c:pt>
                      <c:pt idx="8314">
                        <c:v>42536.784907407404</c:v>
                      </c:pt>
                      <c:pt idx="8315">
                        <c:v>42536.784918981481</c:v>
                      </c:pt>
                      <c:pt idx="8316">
                        <c:v>42536.784930555557</c:v>
                      </c:pt>
                      <c:pt idx="8317">
                        <c:v>42536.784942129627</c:v>
                      </c:pt>
                      <c:pt idx="8318">
                        <c:v>42536.784953703704</c:v>
                      </c:pt>
                      <c:pt idx="8319">
                        <c:v>42536.78496527778</c:v>
                      </c:pt>
                      <c:pt idx="8320">
                        <c:v>42536.78497685185</c:v>
                      </c:pt>
                      <c:pt idx="8321">
                        <c:v>42536.784988425927</c:v>
                      </c:pt>
                      <c:pt idx="8322">
                        <c:v>42536.785011574073</c:v>
                      </c:pt>
                      <c:pt idx="8323">
                        <c:v>42536.78502314815</c:v>
                      </c:pt>
                      <c:pt idx="8324">
                        <c:v>42536.785034722219</c:v>
                      </c:pt>
                      <c:pt idx="8325">
                        <c:v>42536.785046296296</c:v>
                      </c:pt>
                      <c:pt idx="8326">
                        <c:v>42536.785057870373</c:v>
                      </c:pt>
                      <c:pt idx="8327">
                        <c:v>42536.785069444442</c:v>
                      </c:pt>
                      <c:pt idx="8328">
                        <c:v>42536.785081018519</c:v>
                      </c:pt>
                      <c:pt idx="8329">
                        <c:v>42536.785092592596</c:v>
                      </c:pt>
                      <c:pt idx="8330">
                        <c:v>42536.785104166665</c:v>
                      </c:pt>
                      <c:pt idx="8331">
                        <c:v>42536.785115740742</c:v>
                      </c:pt>
                      <c:pt idx="8332">
                        <c:v>42536.785127314812</c:v>
                      </c:pt>
                      <c:pt idx="8333">
                        <c:v>42536.785138888888</c:v>
                      </c:pt>
                      <c:pt idx="8334">
                        <c:v>42536.785150462965</c:v>
                      </c:pt>
                      <c:pt idx="8335">
                        <c:v>42536.785162037035</c:v>
                      </c:pt>
                      <c:pt idx="8336">
                        <c:v>42536.785173611112</c:v>
                      </c:pt>
                      <c:pt idx="8337">
                        <c:v>42536.785185185188</c:v>
                      </c:pt>
                      <c:pt idx="8338">
                        <c:v>42536.785196759258</c:v>
                      </c:pt>
                      <c:pt idx="8339">
                        <c:v>42536.785208333335</c:v>
                      </c:pt>
                      <c:pt idx="8340">
                        <c:v>42536.785219907404</c:v>
                      </c:pt>
                      <c:pt idx="8341">
                        <c:v>42536.785231481481</c:v>
                      </c:pt>
                      <c:pt idx="8342">
                        <c:v>42536.785243055558</c:v>
                      </c:pt>
                      <c:pt idx="8343">
                        <c:v>42536.785254629627</c:v>
                      </c:pt>
                      <c:pt idx="8344">
                        <c:v>42536.785266203704</c:v>
                      </c:pt>
                      <c:pt idx="8345">
                        <c:v>42536.785277777781</c:v>
                      </c:pt>
                      <c:pt idx="8346">
                        <c:v>42536.78528935185</c:v>
                      </c:pt>
                      <c:pt idx="8347">
                        <c:v>42536.785300925927</c:v>
                      </c:pt>
                      <c:pt idx="8348">
                        <c:v>42536.785312499997</c:v>
                      </c:pt>
                      <c:pt idx="8349">
                        <c:v>42536.785324074073</c:v>
                      </c:pt>
                      <c:pt idx="8350">
                        <c:v>42536.78533564815</c:v>
                      </c:pt>
                      <c:pt idx="8351">
                        <c:v>42536.78534722222</c:v>
                      </c:pt>
                      <c:pt idx="8352">
                        <c:v>42536.785358796296</c:v>
                      </c:pt>
                      <c:pt idx="8353">
                        <c:v>42536.785370370373</c:v>
                      </c:pt>
                      <c:pt idx="8354">
                        <c:v>42536.785381944443</c:v>
                      </c:pt>
                      <c:pt idx="8355">
                        <c:v>42536.785393518519</c:v>
                      </c:pt>
                      <c:pt idx="8356">
                        <c:v>42536.785405092596</c:v>
                      </c:pt>
                      <c:pt idx="8357">
                        <c:v>42536.785416666666</c:v>
                      </c:pt>
                      <c:pt idx="8358">
                        <c:v>42536.785428240742</c:v>
                      </c:pt>
                      <c:pt idx="8359">
                        <c:v>42536.785439814812</c:v>
                      </c:pt>
                      <c:pt idx="8360">
                        <c:v>42536.785451388889</c:v>
                      </c:pt>
                      <c:pt idx="8361">
                        <c:v>42536.785462962966</c:v>
                      </c:pt>
                      <c:pt idx="8362">
                        <c:v>42536.785474537035</c:v>
                      </c:pt>
                      <c:pt idx="8363">
                        <c:v>42536.785486111112</c:v>
                      </c:pt>
                      <c:pt idx="8364">
                        <c:v>42536.785497685189</c:v>
                      </c:pt>
                      <c:pt idx="8365">
                        <c:v>42536.785509259258</c:v>
                      </c:pt>
                      <c:pt idx="8366">
                        <c:v>42536.785520833335</c:v>
                      </c:pt>
                      <c:pt idx="8367">
                        <c:v>42536.785532407404</c:v>
                      </c:pt>
                      <c:pt idx="8368">
                        <c:v>42536.785543981481</c:v>
                      </c:pt>
                      <c:pt idx="8369">
                        <c:v>42536.785555555558</c:v>
                      </c:pt>
                      <c:pt idx="8370">
                        <c:v>42536.785567129627</c:v>
                      </c:pt>
                      <c:pt idx="8371">
                        <c:v>42536.785578703704</c:v>
                      </c:pt>
                      <c:pt idx="8372">
                        <c:v>42536.785590277781</c:v>
                      </c:pt>
                      <c:pt idx="8373">
                        <c:v>42536.785601851851</c:v>
                      </c:pt>
                      <c:pt idx="8374">
                        <c:v>42536.785613425927</c:v>
                      </c:pt>
                      <c:pt idx="8375">
                        <c:v>42536.785636574074</c:v>
                      </c:pt>
                      <c:pt idx="8376">
                        <c:v>42536.78564814815</c:v>
                      </c:pt>
                      <c:pt idx="8377">
                        <c:v>42536.785671296297</c:v>
                      </c:pt>
                      <c:pt idx="8378">
                        <c:v>42536.785682870373</c:v>
                      </c:pt>
                      <c:pt idx="8379">
                        <c:v>42536.785694444443</c:v>
                      </c:pt>
                      <c:pt idx="8380">
                        <c:v>42536.78570601852</c:v>
                      </c:pt>
                      <c:pt idx="8381">
                        <c:v>42536.785717592589</c:v>
                      </c:pt>
                      <c:pt idx="8382">
                        <c:v>42536.785740740743</c:v>
                      </c:pt>
                      <c:pt idx="8383">
                        <c:v>42536.785752314812</c:v>
                      </c:pt>
                      <c:pt idx="8384">
                        <c:v>42536.785763888889</c:v>
                      </c:pt>
                      <c:pt idx="8385">
                        <c:v>42536.785775462966</c:v>
                      </c:pt>
                      <c:pt idx="8386">
                        <c:v>42536.785787037035</c:v>
                      </c:pt>
                      <c:pt idx="8387">
                        <c:v>42536.785798611112</c:v>
                      </c:pt>
                      <c:pt idx="8388">
                        <c:v>42536.785810185182</c:v>
                      </c:pt>
                      <c:pt idx="8389">
                        <c:v>42536.785821759258</c:v>
                      </c:pt>
                      <c:pt idx="8390">
                        <c:v>42536.785833333335</c:v>
                      </c:pt>
                      <c:pt idx="8391">
                        <c:v>42536.785844907405</c:v>
                      </c:pt>
                      <c:pt idx="8392">
                        <c:v>42536.785856481481</c:v>
                      </c:pt>
                      <c:pt idx="8393">
                        <c:v>42536.785868055558</c:v>
                      </c:pt>
                      <c:pt idx="8394">
                        <c:v>42536.785879629628</c:v>
                      </c:pt>
                      <c:pt idx="8395">
                        <c:v>42536.785891203705</c:v>
                      </c:pt>
                      <c:pt idx="8396">
                        <c:v>42536.785902777781</c:v>
                      </c:pt>
                      <c:pt idx="8397">
                        <c:v>42536.785914351851</c:v>
                      </c:pt>
                      <c:pt idx="8398">
                        <c:v>42536.785925925928</c:v>
                      </c:pt>
                      <c:pt idx="8399">
                        <c:v>42536.785937499997</c:v>
                      </c:pt>
                      <c:pt idx="8400">
                        <c:v>42536.785949074074</c:v>
                      </c:pt>
                      <c:pt idx="8401">
                        <c:v>42536.785960648151</c:v>
                      </c:pt>
                      <c:pt idx="8402">
                        <c:v>42536.78597222222</c:v>
                      </c:pt>
                      <c:pt idx="8403">
                        <c:v>42536.785983796297</c:v>
                      </c:pt>
                      <c:pt idx="8404">
                        <c:v>42536.786006944443</c:v>
                      </c:pt>
                      <c:pt idx="8405">
                        <c:v>42536.78601851852</c:v>
                      </c:pt>
                      <c:pt idx="8406">
                        <c:v>42536.786030092589</c:v>
                      </c:pt>
                      <c:pt idx="8407">
                        <c:v>42536.786041666666</c:v>
                      </c:pt>
                      <c:pt idx="8408">
                        <c:v>42536.786053240743</c:v>
                      </c:pt>
                      <c:pt idx="8409">
                        <c:v>42536.786064814813</c:v>
                      </c:pt>
                      <c:pt idx="8410">
                        <c:v>42536.786076388889</c:v>
                      </c:pt>
                      <c:pt idx="8411">
                        <c:v>42536.786087962966</c:v>
                      </c:pt>
                      <c:pt idx="8412">
                        <c:v>42536.786099537036</c:v>
                      </c:pt>
                      <c:pt idx="8413">
                        <c:v>42536.786111111112</c:v>
                      </c:pt>
                      <c:pt idx="8414">
                        <c:v>42536.786122685182</c:v>
                      </c:pt>
                      <c:pt idx="8415">
                        <c:v>42536.786145833335</c:v>
                      </c:pt>
                      <c:pt idx="8416">
                        <c:v>42536.786157407405</c:v>
                      </c:pt>
                      <c:pt idx="8417">
                        <c:v>42536.786168981482</c:v>
                      </c:pt>
                      <c:pt idx="8418">
                        <c:v>42536.786180555559</c:v>
                      </c:pt>
                      <c:pt idx="8419">
                        <c:v>42536.786192129628</c:v>
                      </c:pt>
                      <c:pt idx="8420">
                        <c:v>42536.786203703705</c:v>
                      </c:pt>
                      <c:pt idx="8421">
                        <c:v>42536.786215277774</c:v>
                      </c:pt>
                      <c:pt idx="8422">
                        <c:v>42536.786226851851</c:v>
                      </c:pt>
                      <c:pt idx="8423">
                        <c:v>42536.786249999997</c:v>
                      </c:pt>
                      <c:pt idx="8424">
                        <c:v>42536.786261574074</c:v>
                      </c:pt>
                      <c:pt idx="8425">
                        <c:v>42536.786273148151</c:v>
                      </c:pt>
                      <c:pt idx="8426">
                        <c:v>42536.78628472222</c:v>
                      </c:pt>
                      <c:pt idx="8427">
                        <c:v>42536.786296296297</c:v>
                      </c:pt>
                      <c:pt idx="8428">
                        <c:v>42536.786307870374</c:v>
                      </c:pt>
                      <c:pt idx="8429">
                        <c:v>42536.786319444444</c:v>
                      </c:pt>
                      <c:pt idx="8430">
                        <c:v>42536.78633101852</c:v>
                      </c:pt>
                      <c:pt idx="8431">
                        <c:v>42536.78634259259</c:v>
                      </c:pt>
                      <c:pt idx="8432">
                        <c:v>42536.786354166667</c:v>
                      </c:pt>
                      <c:pt idx="8433">
                        <c:v>42536.786365740743</c:v>
                      </c:pt>
                      <c:pt idx="8434">
                        <c:v>42536.786377314813</c:v>
                      </c:pt>
                      <c:pt idx="8435">
                        <c:v>42536.78638888889</c:v>
                      </c:pt>
                      <c:pt idx="8436">
                        <c:v>42536.786400462966</c:v>
                      </c:pt>
                      <c:pt idx="8437">
                        <c:v>42536.786412037036</c:v>
                      </c:pt>
                      <c:pt idx="8438">
                        <c:v>42536.786423611113</c:v>
                      </c:pt>
                      <c:pt idx="8439">
                        <c:v>42536.786435185182</c:v>
                      </c:pt>
                      <c:pt idx="8440">
                        <c:v>42536.786446759259</c:v>
                      </c:pt>
                      <c:pt idx="8441">
                        <c:v>42536.786469907405</c:v>
                      </c:pt>
                      <c:pt idx="8442">
                        <c:v>42536.786493055559</c:v>
                      </c:pt>
                      <c:pt idx="8443">
                        <c:v>42536.786504629628</c:v>
                      </c:pt>
                      <c:pt idx="8444">
                        <c:v>42536.786516203705</c:v>
                      </c:pt>
                      <c:pt idx="8445">
                        <c:v>42536.786527777775</c:v>
                      </c:pt>
                      <c:pt idx="8446">
                        <c:v>42536.786539351851</c:v>
                      </c:pt>
                      <c:pt idx="8447">
                        <c:v>42536.786550925928</c:v>
                      </c:pt>
                      <c:pt idx="8448">
                        <c:v>42536.786562499998</c:v>
                      </c:pt>
                      <c:pt idx="8449">
                        <c:v>42536.786574074074</c:v>
                      </c:pt>
                      <c:pt idx="8450">
                        <c:v>42536.786585648151</c:v>
                      </c:pt>
                      <c:pt idx="8451">
                        <c:v>42536.786597222221</c:v>
                      </c:pt>
                      <c:pt idx="8452">
                        <c:v>42536.786608796298</c:v>
                      </c:pt>
                      <c:pt idx="8453">
                        <c:v>42536.786620370367</c:v>
                      </c:pt>
                      <c:pt idx="8454">
                        <c:v>42536.786631944444</c:v>
                      </c:pt>
                      <c:pt idx="8455">
                        <c:v>42536.786643518521</c:v>
                      </c:pt>
                      <c:pt idx="8456">
                        <c:v>42536.78665509259</c:v>
                      </c:pt>
                      <c:pt idx="8457">
                        <c:v>42536.786666666667</c:v>
                      </c:pt>
                      <c:pt idx="8458">
                        <c:v>42536.786678240744</c:v>
                      </c:pt>
                      <c:pt idx="8459">
                        <c:v>42536.786689814813</c:v>
                      </c:pt>
                      <c:pt idx="8460">
                        <c:v>42536.78670138889</c:v>
                      </c:pt>
                      <c:pt idx="8461">
                        <c:v>42536.786712962959</c:v>
                      </c:pt>
                      <c:pt idx="8462">
                        <c:v>42536.786724537036</c:v>
                      </c:pt>
                      <c:pt idx="8463">
                        <c:v>42536.786736111113</c:v>
                      </c:pt>
                      <c:pt idx="8464">
                        <c:v>42536.786747685182</c:v>
                      </c:pt>
                      <c:pt idx="8465">
                        <c:v>42536.786759259259</c:v>
                      </c:pt>
                      <c:pt idx="8466">
                        <c:v>42536.786770833336</c:v>
                      </c:pt>
                      <c:pt idx="8467">
                        <c:v>42536.786782407406</c:v>
                      </c:pt>
                      <c:pt idx="8468">
                        <c:v>42536.786793981482</c:v>
                      </c:pt>
                      <c:pt idx="8469">
                        <c:v>42536.786805555559</c:v>
                      </c:pt>
                      <c:pt idx="8470">
                        <c:v>42536.786817129629</c:v>
                      </c:pt>
                      <c:pt idx="8471">
                        <c:v>42536.786828703705</c:v>
                      </c:pt>
                      <c:pt idx="8472">
                        <c:v>42536.786840277775</c:v>
                      </c:pt>
                      <c:pt idx="8473">
                        <c:v>42536.786851851852</c:v>
                      </c:pt>
                      <c:pt idx="8474">
                        <c:v>42536.786863425928</c:v>
                      </c:pt>
                      <c:pt idx="8475">
                        <c:v>42536.786874999998</c:v>
                      </c:pt>
                      <c:pt idx="8476">
                        <c:v>42536.786886574075</c:v>
                      </c:pt>
                      <c:pt idx="8477">
                        <c:v>42536.786898148152</c:v>
                      </c:pt>
                      <c:pt idx="8478">
                        <c:v>42536.786909722221</c:v>
                      </c:pt>
                      <c:pt idx="8479">
                        <c:v>42536.786921296298</c:v>
                      </c:pt>
                      <c:pt idx="8480">
                        <c:v>42536.786932870367</c:v>
                      </c:pt>
                      <c:pt idx="8481">
                        <c:v>42536.786944444444</c:v>
                      </c:pt>
                      <c:pt idx="8482">
                        <c:v>42536.786956018521</c:v>
                      </c:pt>
                      <c:pt idx="8483">
                        <c:v>42536.78696759259</c:v>
                      </c:pt>
                      <c:pt idx="8484">
                        <c:v>42536.786979166667</c:v>
                      </c:pt>
                      <c:pt idx="8485">
                        <c:v>42536.786990740744</c:v>
                      </c:pt>
                      <c:pt idx="8486">
                        <c:v>42536.787002314813</c:v>
                      </c:pt>
                      <c:pt idx="8487">
                        <c:v>42536.78701388889</c:v>
                      </c:pt>
                      <c:pt idx="8488">
                        <c:v>42536.78702546296</c:v>
                      </c:pt>
                      <c:pt idx="8489">
                        <c:v>42536.787037037036</c:v>
                      </c:pt>
                      <c:pt idx="8490">
                        <c:v>42536.787060185183</c:v>
                      </c:pt>
                      <c:pt idx="8491">
                        <c:v>42536.78707175926</c:v>
                      </c:pt>
                      <c:pt idx="8492">
                        <c:v>42536.787083333336</c:v>
                      </c:pt>
                      <c:pt idx="8493">
                        <c:v>42536.787094907406</c:v>
                      </c:pt>
                      <c:pt idx="8494">
                        <c:v>42536.787106481483</c:v>
                      </c:pt>
                      <c:pt idx="8495">
                        <c:v>42536.787118055552</c:v>
                      </c:pt>
                      <c:pt idx="8496">
                        <c:v>42536.787129629629</c:v>
                      </c:pt>
                      <c:pt idx="8497">
                        <c:v>42536.787141203706</c:v>
                      </c:pt>
                      <c:pt idx="8498">
                        <c:v>42536.787152777775</c:v>
                      </c:pt>
                      <c:pt idx="8499">
                        <c:v>42536.787164351852</c:v>
                      </c:pt>
                      <c:pt idx="8500">
                        <c:v>42536.787175925929</c:v>
                      </c:pt>
                      <c:pt idx="8501">
                        <c:v>42536.787187499998</c:v>
                      </c:pt>
                      <c:pt idx="8502">
                        <c:v>42536.787199074075</c:v>
                      </c:pt>
                      <c:pt idx="8503">
                        <c:v>42536.787210648145</c:v>
                      </c:pt>
                      <c:pt idx="8504">
                        <c:v>42536.787222222221</c:v>
                      </c:pt>
                      <c:pt idx="8505">
                        <c:v>42536.787233796298</c:v>
                      </c:pt>
                      <c:pt idx="8506">
                        <c:v>42536.787245370368</c:v>
                      </c:pt>
                      <c:pt idx="8507">
                        <c:v>42536.787256944444</c:v>
                      </c:pt>
                      <c:pt idx="8508">
                        <c:v>42536.787268518521</c:v>
                      </c:pt>
                      <c:pt idx="8509">
                        <c:v>42536.787280092591</c:v>
                      </c:pt>
                      <c:pt idx="8510">
                        <c:v>42536.787291666667</c:v>
                      </c:pt>
                      <c:pt idx="8511">
                        <c:v>42536.787303240744</c:v>
                      </c:pt>
                      <c:pt idx="8512">
                        <c:v>42536.787314814814</c:v>
                      </c:pt>
                      <c:pt idx="8513">
                        <c:v>42536.787326388891</c:v>
                      </c:pt>
                      <c:pt idx="8514">
                        <c:v>42536.78733796296</c:v>
                      </c:pt>
                      <c:pt idx="8515">
                        <c:v>42536.787349537037</c:v>
                      </c:pt>
                      <c:pt idx="8516">
                        <c:v>42536.787361111114</c:v>
                      </c:pt>
                      <c:pt idx="8517">
                        <c:v>42536.787372685183</c:v>
                      </c:pt>
                      <c:pt idx="8518">
                        <c:v>42536.78738425926</c:v>
                      </c:pt>
                      <c:pt idx="8519">
                        <c:v>42536.787395833337</c:v>
                      </c:pt>
                      <c:pt idx="8520">
                        <c:v>42536.787407407406</c:v>
                      </c:pt>
                      <c:pt idx="8521">
                        <c:v>42536.787418981483</c:v>
                      </c:pt>
                      <c:pt idx="8522">
                        <c:v>42536.787442129629</c:v>
                      </c:pt>
                      <c:pt idx="8523">
                        <c:v>42536.787453703706</c:v>
                      </c:pt>
                      <c:pt idx="8524">
                        <c:v>42536.787465277775</c:v>
                      </c:pt>
                      <c:pt idx="8525">
                        <c:v>42536.787476851852</c:v>
                      </c:pt>
                      <c:pt idx="8526">
                        <c:v>42536.787488425929</c:v>
                      </c:pt>
                      <c:pt idx="8527">
                        <c:v>42536.787499999999</c:v>
                      </c:pt>
                      <c:pt idx="8528">
                        <c:v>42536.787511574075</c:v>
                      </c:pt>
                      <c:pt idx="8529">
                        <c:v>42536.787523148145</c:v>
                      </c:pt>
                      <c:pt idx="8530">
                        <c:v>42536.787534722222</c:v>
                      </c:pt>
                      <c:pt idx="8531">
                        <c:v>42536.787546296298</c:v>
                      </c:pt>
                      <c:pt idx="8532">
                        <c:v>42536.787557870368</c:v>
                      </c:pt>
                      <c:pt idx="8533">
                        <c:v>42536.787569444445</c:v>
                      </c:pt>
                      <c:pt idx="8534">
                        <c:v>42536.787581018521</c:v>
                      </c:pt>
                      <c:pt idx="8535">
                        <c:v>42536.787592592591</c:v>
                      </c:pt>
                      <c:pt idx="8536">
                        <c:v>42536.787604166668</c:v>
                      </c:pt>
                      <c:pt idx="8537">
                        <c:v>42536.787615740737</c:v>
                      </c:pt>
                      <c:pt idx="8538">
                        <c:v>42536.787627314814</c:v>
                      </c:pt>
                      <c:pt idx="8539">
                        <c:v>42536.787638888891</c:v>
                      </c:pt>
                      <c:pt idx="8540">
                        <c:v>42536.78765046296</c:v>
                      </c:pt>
                      <c:pt idx="8541">
                        <c:v>42536.787662037037</c:v>
                      </c:pt>
                      <c:pt idx="8542">
                        <c:v>42536.787673611114</c:v>
                      </c:pt>
                      <c:pt idx="8543">
                        <c:v>42536.787685185183</c:v>
                      </c:pt>
                      <c:pt idx="8544">
                        <c:v>42536.78769675926</c:v>
                      </c:pt>
                      <c:pt idx="8545">
                        <c:v>42536.787708333337</c:v>
                      </c:pt>
                      <c:pt idx="8546">
                        <c:v>42536.787719907406</c:v>
                      </c:pt>
                      <c:pt idx="8547">
                        <c:v>42536.787731481483</c:v>
                      </c:pt>
                      <c:pt idx="8548">
                        <c:v>42536.787743055553</c:v>
                      </c:pt>
                      <c:pt idx="8549">
                        <c:v>42536.787754629629</c:v>
                      </c:pt>
                      <c:pt idx="8550">
                        <c:v>42536.787766203706</c:v>
                      </c:pt>
                      <c:pt idx="8551">
                        <c:v>42536.787777777776</c:v>
                      </c:pt>
                      <c:pt idx="8552">
                        <c:v>42536.787789351853</c:v>
                      </c:pt>
                      <c:pt idx="8553">
                        <c:v>42536.787800925929</c:v>
                      </c:pt>
                      <c:pt idx="8554">
                        <c:v>42536.787812499999</c:v>
                      </c:pt>
                      <c:pt idx="8555">
                        <c:v>42536.787824074076</c:v>
                      </c:pt>
                      <c:pt idx="8556">
                        <c:v>42536.787835648145</c:v>
                      </c:pt>
                      <c:pt idx="8557">
                        <c:v>42536.787847222222</c:v>
                      </c:pt>
                      <c:pt idx="8558">
                        <c:v>42536.787858796299</c:v>
                      </c:pt>
                      <c:pt idx="8559">
                        <c:v>42536.787870370368</c:v>
                      </c:pt>
                      <c:pt idx="8560">
                        <c:v>42536.787881944445</c:v>
                      </c:pt>
                      <c:pt idx="8561">
                        <c:v>42536.787893518522</c:v>
                      </c:pt>
                      <c:pt idx="8562">
                        <c:v>42536.787905092591</c:v>
                      </c:pt>
                      <c:pt idx="8563">
                        <c:v>42536.787916666668</c:v>
                      </c:pt>
                      <c:pt idx="8564">
                        <c:v>42536.787928240738</c:v>
                      </c:pt>
                      <c:pt idx="8565">
                        <c:v>42536.787939814814</c:v>
                      </c:pt>
                      <c:pt idx="8566">
                        <c:v>42536.787951388891</c:v>
                      </c:pt>
                      <c:pt idx="8567">
                        <c:v>42536.787962962961</c:v>
                      </c:pt>
                      <c:pt idx="8568">
                        <c:v>42536.787974537037</c:v>
                      </c:pt>
                      <c:pt idx="8569">
                        <c:v>42536.787986111114</c:v>
                      </c:pt>
                      <c:pt idx="8570">
                        <c:v>42536.787997685184</c:v>
                      </c:pt>
                      <c:pt idx="8571">
                        <c:v>42536.78800925926</c:v>
                      </c:pt>
                      <c:pt idx="8572">
                        <c:v>42536.788032407407</c:v>
                      </c:pt>
                      <c:pt idx="8573">
                        <c:v>42536.788043981483</c:v>
                      </c:pt>
                      <c:pt idx="8574">
                        <c:v>42536.788055555553</c:v>
                      </c:pt>
                      <c:pt idx="8575">
                        <c:v>42536.78806712963</c:v>
                      </c:pt>
                      <c:pt idx="8576">
                        <c:v>42536.788078703707</c:v>
                      </c:pt>
                      <c:pt idx="8577">
                        <c:v>42536.788090277776</c:v>
                      </c:pt>
                      <c:pt idx="8578">
                        <c:v>42536.788101851853</c:v>
                      </c:pt>
                      <c:pt idx="8579">
                        <c:v>42536.788113425922</c:v>
                      </c:pt>
                      <c:pt idx="8580">
                        <c:v>42536.788124999999</c:v>
                      </c:pt>
                      <c:pt idx="8581">
                        <c:v>42536.788136574076</c:v>
                      </c:pt>
                      <c:pt idx="8582">
                        <c:v>42536.788148148145</c:v>
                      </c:pt>
                      <c:pt idx="8583">
                        <c:v>42536.788159722222</c:v>
                      </c:pt>
                      <c:pt idx="8584">
                        <c:v>42536.788171296299</c:v>
                      </c:pt>
                      <c:pt idx="8585">
                        <c:v>42536.788182870368</c:v>
                      </c:pt>
                      <c:pt idx="8586">
                        <c:v>42536.788194444445</c:v>
                      </c:pt>
                      <c:pt idx="8587">
                        <c:v>42536.788206018522</c:v>
                      </c:pt>
                      <c:pt idx="8588">
                        <c:v>42536.788217592592</c:v>
                      </c:pt>
                      <c:pt idx="8589">
                        <c:v>42536.788229166668</c:v>
                      </c:pt>
                      <c:pt idx="8590">
                        <c:v>42536.788240740738</c:v>
                      </c:pt>
                      <c:pt idx="8591">
                        <c:v>42536.788252314815</c:v>
                      </c:pt>
                      <c:pt idx="8592">
                        <c:v>42536.788263888891</c:v>
                      </c:pt>
                      <c:pt idx="8593">
                        <c:v>42536.788275462961</c:v>
                      </c:pt>
                      <c:pt idx="8594">
                        <c:v>42536.788287037038</c:v>
                      </c:pt>
                      <c:pt idx="8595">
                        <c:v>42536.788298611114</c:v>
                      </c:pt>
                      <c:pt idx="8596">
                        <c:v>42536.788310185184</c:v>
                      </c:pt>
                      <c:pt idx="8597">
                        <c:v>42536.788321759261</c:v>
                      </c:pt>
                      <c:pt idx="8598">
                        <c:v>42536.78833333333</c:v>
                      </c:pt>
                      <c:pt idx="8599">
                        <c:v>42536.788344907407</c:v>
                      </c:pt>
                      <c:pt idx="8600">
                        <c:v>42536.788356481484</c:v>
                      </c:pt>
                      <c:pt idx="8601">
                        <c:v>42536.788368055553</c:v>
                      </c:pt>
                      <c:pt idx="8602">
                        <c:v>42536.78837962963</c:v>
                      </c:pt>
                      <c:pt idx="8603">
                        <c:v>42536.788391203707</c:v>
                      </c:pt>
                      <c:pt idx="8604">
                        <c:v>42536.788402777776</c:v>
                      </c:pt>
                      <c:pt idx="8605">
                        <c:v>42536.788414351853</c:v>
                      </c:pt>
                      <c:pt idx="8606">
                        <c:v>42536.788425925923</c:v>
                      </c:pt>
                      <c:pt idx="8607">
                        <c:v>42536.788437499999</c:v>
                      </c:pt>
                      <c:pt idx="8608">
                        <c:v>42536.788449074076</c:v>
                      </c:pt>
                      <c:pt idx="8609">
                        <c:v>42536.788460648146</c:v>
                      </c:pt>
                      <c:pt idx="8610">
                        <c:v>42536.788472222222</c:v>
                      </c:pt>
                      <c:pt idx="8611">
                        <c:v>42536.788495370369</c:v>
                      </c:pt>
                      <c:pt idx="8612">
                        <c:v>42536.788506944446</c:v>
                      </c:pt>
                      <c:pt idx="8613">
                        <c:v>42536.788518518515</c:v>
                      </c:pt>
                      <c:pt idx="8614">
                        <c:v>42536.788530092592</c:v>
                      </c:pt>
                      <c:pt idx="8615">
                        <c:v>42536.788541666669</c:v>
                      </c:pt>
                      <c:pt idx="8616">
                        <c:v>42536.788553240738</c:v>
                      </c:pt>
                      <c:pt idx="8617">
                        <c:v>42536.788564814815</c:v>
                      </c:pt>
                      <c:pt idx="8618">
                        <c:v>42536.788576388892</c:v>
                      </c:pt>
                      <c:pt idx="8619">
                        <c:v>42536.788587962961</c:v>
                      </c:pt>
                      <c:pt idx="8620">
                        <c:v>42536.788599537038</c:v>
                      </c:pt>
                      <c:pt idx="8621">
                        <c:v>42536.788611111115</c:v>
                      </c:pt>
                      <c:pt idx="8622">
                        <c:v>42536.788622685184</c:v>
                      </c:pt>
                      <c:pt idx="8623">
                        <c:v>42536.788634259261</c:v>
                      </c:pt>
                      <c:pt idx="8624">
                        <c:v>42536.788645833331</c:v>
                      </c:pt>
                      <c:pt idx="8625">
                        <c:v>42536.788657407407</c:v>
                      </c:pt>
                      <c:pt idx="8626">
                        <c:v>42536.788668981484</c:v>
                      </c:pt>
                      <c:pt idx="8627">
                        <c:v>42536.788680555554</c:v>
                      </c:pt>
                      <c:pt idx="8628">
                        <c:v>42536.78869212963</c:v>
                      </c:pt>
                      <c:pt idx="8629">
                        <c:v>42536.788703703707</c:v>
                      </c:pt>
                      <c:pt idx="8630">
                        <c:v>42536.788715277777</c:v>
                      </c:pt>
                      <c:pt idx="8631">
                        <c:v>42536.788726851853</c:v>
                      </c:pt>
                      <c:pt idx="8632">
                        <c:v>42536.788738425923</c:v>
                      </c:pt>
                      <c:pt idx="8633">
                        <c:v>42536.78875</c:v>
                      </c:pt>
                      <c:pt idx="8634">
                        <c:v>42536.788761574076</c:v>
                      </c:pt>
                      <c:pt idx="8635">
                        <c:v>42536.788773148146</c:v>
                      </c:pt>
                      <c:pt idx="8636">
                        <c:v>42536.788784722223</c:v>
                      </c:pt>
                      <c:pt idx="8637">
                        <c:v>42536.788807870369</c:v>
                      </c:pt>
                      <c:pt idx="8638">
                        <c:v>42536.788819444446</c:v>
                      </c:pt>
                      <c:pt idx="8639">
                        <c:v>42536.788831018515</c:v>
                      </c:pt>
                      <c:pt idx="8640">
                        <c:v>42536.788842592592</c:v>
                      </c:pt>
                      <c:pt idx="8641">
                        <c:v>42536.788865740738</c:v>
                      </c:pt>
                      <c:pt idx="8642">
                        <c:v>42536.788877314815</c:v>
                      </c:pt>
                      <c:pt idx="8643">
                        <c:v>42536.788888888892</c:v>
                      </c:pt>
                      <c:pt idx="8644">
                        <c:v>42536.788900462961</c:v>
                      </c:pt>
                      <c:pt idx="8645">
                        <c:v>42536.788912037038</c:v>
                      </c:pt>
                      <c:pt idx="8646">
                        <c:v>42536.788923611108</c:v>
                      </c:pt>
                      <c:pt idx="8647">
                        <c:v>42536.788935185185</c:v>
                      </c:pt>
                      <c:pt idx="8648">
                        <c:v>42536.788946759261</c:v>
                      </c:pt>
                      <c:pt idx="8649">
                        <c:v>42536.788958333331</c:v>
                      </c:pt>
                      <c:pt idx="8650">
                        <c:v>42536.788969907408</c:v>
                      </c:pt>
                      <c:pt idx="8651">
                        <c:v>42536.788981481484</c:v>
                      </c:pt>
                      <c:pt idx="8652">
                        <c:v>42536.788993055554</c:v>
                      </c:pt>
                      <c:pt idx="8653">
                        <c:v>42536.789004629631</c:v>
                      </c:pt>
                      <c:pt idx="8654">
                        <c:v>42536.7890162037</c:v>
                      </c:pt>
                      <c:pt idx="8655">
                        <c:v>42536.789027777777</c:v>
                      </c:pt>
                      <c:pt idx="8656">
                        <c:v>42536.789039351854</c:v>
                      </c:pt>
                      <c:pt idx="8657">
                        <c:v>42536.789050925923</c:v>
                      </c:pt>
                      <c:pt idx="8658">
                        <c:v>42536.7890625</c:v>
                      </c:pt>
                      <c:pt idx="8659">
                        <c:v>42536.789074074077</c:v>
                      </c:pt>
                      <c:pt idx="8660">
                        <c:v>42536.789085648146</c:v>
                      </c:pt>
                      <c:pt idx="8661">
                        <c:v>42536.789097222223</c:v>
                      </c:pt>
                      <c:pt idx="8662">
                        <c:v>42536.7891087963</c:v>
                      </c:pt>
                      <c:pt idx="8663">
                        <c:v>42536.789120370369</c:v>
                      </c:pt>
                      <c:pt idx="8664">
                        <c:v>42536.789131944446</c:v>
                      </c:pt>
                      <c:pt idx="8665">
                        <c:v>42536.789143518516</c:v>
                      </c:pt>
                      <c:pt idx="8666">
                        <c:v>42536.789155092592</c:v>
                      </c:pt>
                      <c:pt idx="8667">
                        <c:v>42536.789166666669</c:v>
                      </c:pt>
                      <c:pt idx="8668">
                        <c:v>42536.789189814815</c:v>
                      </c:pt>
                      <c:pt idx="8669">
                        <c:v>42536.789201388892</c:v>
                      </c:pt>
                      <c:pt idx="8670">
                        <c:v>42536.789212962962</c:v>
                      </c:pt>
                      <c:pt idx="8671">
                        <c:v>42536.789224537039</c:v>
                      </c:pt>
                      <c:pt idx="8672">
                        <c:v>42536.789236111108</c:v>
                      </c:pt>
                      <c:pt idx="8673">
                        <c:v>42536.789247685185</c:v>
                      </c:pt>
                      <c:pt idx="8674">
                        <c:v>42536.789259259262</c:v>
                      </c:pt>
                      <c:pt idx="8675">
                        <c:v>42536.789270833331</c:v>
                      </c:pt>
                      <c:pt idx="8676">
                        <c:v>42536.789282407408</c:v>
                      </c:pt>
                      <c:pt idx="8677">
                        <c:v>42536.789293981485</c:v>
                      </c:pt>
                      <c:pt idx="8678">
                        <c:v>42536.789317129631</c:v>
                      </c:pt>
                      <c:pt idx="8679">
                        <c:v>42536.7893287037</c:v>
                      </c:pt>
                      <c:pt idx="8680">
                        <c:v>42536.789351851854</c:v>
                      </c:pt>
                      <c:pt idx="8681">
                        <c:v>42536.789363425924</c:v>
                      </c:pt>
                      <c:pt idx="8682">
                        <c:v>42536.789375</c:v>
                      </c:pt>
                      <c:pt idx="8683">
                        <c:v>42536.789386574077</c:v>
                      </c:pt>
                      <c:pt idx="8684">
                        <c:v>42536.789398148147</c:v>
                      </c:pt>
                      <c:pt idx="8685">
                        <c:v>42536.789409722223</c:v>
                      </c:pt>
                      <c:pt idx="8686">
                        <c:v>42536.789421296293</c:v>
                      </c:pt>
                      <c:pt idx="8687">
                        <c:v>42536.78943287037</c:v>
                      </c:pt>
                      <c:pt idx="8688">
                        <c:v>42536.789444444446</c:v>
                      </c:pt>
                      <c:pt idx="8689">
                        <c:v>42536.789456018516</c:v>
                      </c:pt>
                      <c:pt idx="8690">
                        <c:v>42536.789467592593</c:v>
                      </c:pt>
                      <c:pt idx="8691">
                        <c:v>42536.789479166669</c:v>
                      </c:pt>
                      <c:pt idx="8692">
                        <c:v>42536.789490740739</c:v>
                      </c:pt>
                      <c:pt idx="8693">
                        <c:v>42536.789502314816</c:v>
                      </c:pt>
                      <c:pt idx="8694">
                        <c:v>42536.789513888885</c:v>
                      </c:pt>
                      <c:pt idx="8695">
                        <c:v>42536.789525462962</c:v>
                      </c:pt>
                      <c:pt idx="8696">
                        <c:v>42536.789537037039</c:v>
                      </c:pt>
                      <c:pt idx="8697">
                        <c:v>42536.789548611108</c:v>
                      </c:pt>
                      <c:pt idx="8698">
                        <c:v>42536.789560185185</c:v>
                      </c:pt>
                      <c:pt idx="8699">
                        <c:v>42536.789571759262</c:v>
                      </c:pt>
                      <c:pt idx="8700">
                        <c:v>42536.789583333331</c:v>
                      </c:pt>
                      <c:pt idx="8701">
                        <c:v>42536.789594907408</c:v>
                      </c:pt>
                      <c:pt idx="8702">
                        <c:v>42536.789606481485</c:v>
                      </c:pt>
                      <c:pt idx="8703">
                        <c:v>42536.789618055554</c:v>
                      </c:pt>
                      <c:pt idx="8704">
                        <c:v>42536.789629629631</c:v>
                      </c:pt>
                      <c:pt idx="8705">
                        <c:v>42536.789641203701</c:v>
                      </c:pt>
                      <c:pt idx="8706">
                        <c:v>42536.789652777778</c:v>
                      </c:pt>
                      <c:pt idx="8707">
                        <c:v>42536.789664351854</c:v>
                      </c:pt>
                      <c:pt idx="8708">
                        <c:v>42536.789675925924</c:v>
                      </c:pt>
                      <c:pt idx="8709">
                        <c:v>42536.789687500001</c:v>
                      </c:pt>
                      <c:pt idx="8710">
                        <c:v>42536.789699074077</c:v>
                      </c:pt>
                      <c:pt idx="8711">
                        <c:v>42536.789710648147</c:v>
                      </c:pt>
                      <c:pt idx="8712">
                        <c:v>42536.789722222224</c:v>
                      </c:pt>
                      <c:pt idx="8713">
                        <c:v>42536.789733796293</c:v>
                      </c:pt>
                      <c:pt idx="8714">
                        <c:v>42536.78974537037</c:v>
                      </c:pt>
                      <c:pt idx="8715">
                        <c:v>42536.789756944447</c:v>
                      </c:pt>
                      <c:pt idx="8716">
                        <c:v>42536.789768518516</c:v>
                      </c:pt>
                      <c:pt idx="8717">
                        <c:v>42536.789780092593</c:v>
                      </c:pt>
                      <c:pt idx="8718">
                        <c:v>42536.78979166667</c:v>
                      </c:pt>
                      <c:pt idx="8719">
                        <c:v>42536.789803240739</c:v>
                      </c:pt>
                      <c:pt idx="8720">
                        <c:v>42536.789814814816</c:v>
                      </c:pt>
                      <c:pt idx="8721">
                        <c:v>42536.789826388886</c:v>
                      </c:pt>
                      <c:pt idx="8722">
                        <c:v>42536.789837962962</c:v>
                      </c:pt>
                      <c:pt idx="8723">
                        <c:v>42536.789849537039</c:v>
                      </c:pt>
                      <c:pt idx="8724">
                        <c:v>42536.789861111109</c:v>
                      </c:pt>
                      <c:pt idx="8725">
                        <c:v>42536.789872685185</c:v>
                      </c:pt>
                      <c:pt idx="8726">
                        <c:v>42536.789895833332</c:v>
                      </c:pt>
                      <c:pt idx="8727">
                        <c:v>42536.789907407408</c:v>
                      </c:pt>
                      <c:pt idx="8728">
                        <c:v>42536.789918981478</c:v>
                      </c:pt>
                      <c:pt idx="8729">
                        <c:v>42536.789930555555</c:v>
                      </c:pt>
                      <c:pt idx="8730">
                        <c:v>42536.789942129632</c:v>
                      </c:pt>
                      <c:pt idx="8731">
                        <c:v>42536.789953703701</c:v>
                      </c:pt>
                      <c:pt idx="8732">
                        <c:v>42536.789965277778</c:v>
                      </c:pt>
                      <c:pt idx="8733">
                        <c:v>42536.789976851855</c:v>
                      </c:pt>
                      <c:pt idx="8734">
                        <c:v>42536.789988425924</c:v>
                      </c:pt>
                      <c:pt idx="8735">
                        <c:v>42536.79</c:v>
                      </c:pt>
                      <c:pt idx="8736">
                        <c:v>42536.790011574078</c:v>
                      </c:pt>
                      <c:pt idx="8737">
                        <c:v>42536.790023148147</c:v>
                      </c:pt>
                      <c:pt idx="8738">
                        <c:v>42536.790034722224</c:v>
                      </c:pt>
                      <c:pt idx="8739">
                        <c:v>42536.790046296293</c:v>
                      </c:pt>
                      <c:pt idx="8740">
                        <c:v>42536.79005787037</c:v>
                      </c:pt>
                      <c:pt idx="8741">
                        <c:v>42536.790069444447</c:v>
                      </c:pt>
                      <c:pt idx="8742">
                        <c:v>42536.790081018517</c:v>
                      </c:pt>
                      <c:pt idx="8743">
                        <c:v>42536.790092592593</c:v>
                      </c:pt>
                      <c:pt idx="8744">
                        <c:v>42536.79010416667</c:v>
                      </c:pt>
                      <c:pt idx="8745">
                        <c:v>42536.79011574074</c:v>
                      </c:pt>
                      <c:pt idx="8746">
                        <c:v>42536.790127314816</c:v>
                      </c:pt>
                      <c:pt idx="8747">
                        <c:v>42536.790138888886</c:v>
                      </c:pt>
                      <c:pt idx="8748">
                        <c:v>42536.790150462963</c:v>
                      </c:pt>
                      <c:pt idx="8749">
                        <c:v>42536.790162037039</c:v>
                      </c:pt>
                      <c:pt idx="8750">
                        <c:v>42536.790173611109</c:v>
                      </c:pt>
                      <c:pt idx="8751">
                        <c:v>42536.790185185186</c:v>
                      </c:pt>
                      <c:pt idx="8752">
                        <c:v>42536.790196759262</c:v>
                      </c:pt>
                      <c:pt idx="8753">
                        <c:v>42536.790208333332</c:v>
                      </c:pt>
                      <c:pt idx="8754">
                        <c:v>42536.790219907409</c:v>
                      </c:pt>
                      <c:pt idx="8755">
                        <c:v>42536.790231481478</c:v>
                      </c:pt>
                      <c:pt idx="8756">
                        <c:v>42536.790243055555</c:v>
                      </c:pt>
                      <c:pt idx="8757">
                        <c:v>42536.790254629632</c:v>
                      </c:pt>
                      <c:pt idx="8758">
                        <c:v>42536.790266203701</c:v>
                      </c:pt>
                      <c:pt idx="8759">
                        <c:v>42536.790277777778</c:v>
                      </c:pt>
                      <c:pt idx="8760">
                        <c:v>42536.790289351855</c:v>
                      </c:pt>
                      <c:pt idx="8761">
                        <c:v>42536.790300925924</c:v>
                      </c:pt>
                      <c:pt idx="8762">
                        <c:v>42536.790312500001</c:v>
                      </c:pt>
                      <c:pt idx="8763">
                        <c:v>42536.790324074071</c:v>
                      </c:pt>
                      <c:pt idx="8764">
                        <c:v>42536.790335648147</c:v>
                      </c:pt>
                      <c:pt idx="8765">
                        <c:v>42536.790347222224</c:v>
                      </c:pt>
                      <c:pt idx="8766">
                        <c:v>42536.790358796294</c:v>
                      </c:pt>
                      <c:pt idx="8767">
                        <c:v>42536.790370370371</c:v>
                      </c:pt>
                      <c:pt idx="8768">
                        <c:v>42536.790381944447</c:v>
                      </c:pt>
                      <c:pt idx="8769">
                        <c:v>42536.790393518517</c:v>
                      </c:pt>
                      <c:pt idx="8770">
                        <c:v>42536.790405092594</c:v>
                      </c:pt>
                      <c:pt idx="8771">
                        <c:v>42536.790416666663</c:v>
                      </c:pt>
                      <c:pt idx="8772">
                        <c:v>42536.79042824074</c:v>
                      </c:pt>
                      <c:pt idx="8773">
                        <c:v>42536.790439814817</c:v>
                      </c:pt>
                      <c:pt idx="8774">
                        <c:v>42536.790451388886</c:v>
                      </c:pt>
                      <c:pt idx="8775">
                        <c:v>42536.790462962963</c:v>
                      </c:pt>
                      <c:pt idx="8776">
                        <c:v>42536.79047453704</c:v>
                      </c:pt>
                      <c:pt idx="8777">
                        <c:v>42536.790486111109</c:v>
                      </c:pt>
                      <c:pt idx="8778">
                        <c:v>42536.790497685186</c:v>
                      </c:pt>
                      <c:pt idx="8779">
                        <c:v>42536.790509259263</c:v>
                      </c:pt>
                      <c:pt idx="8780">
                        <c:v>42536.790520833332</c:v>
                      </c:pt>
                      <c:pt idx="8781">
                        <c:v>42536.790532407409</c:v>
                      </c:pt>
                      <c:pt idx="8782">
                        <c:v>42536.790543981479</c:v>
                      </c:pt>
                      <c:pt idx="8783">
                        <c:v>42536.790555555555</c:v>
                      </c:pt>
                      <c:pt idx="8784">
                        <c:v>42536.790567129632</c:v>
                      </c:pt>
                      <c:pt idx="8785">
                        <c:v>42536.790578703702</c:v>
                      </c:pt>
                      <c:pt idx="8786">
                        <c:v>42536.790590277778</c:v>
                      </c:pt>
                      <c:pt idx="8787">
                        <c:v>42536.790601851855</c:v>
                      </c:pt>
                      <c:pt idx="8788">
                        <c:v>42536.790613425925</c:v>
                      </c:pt>
                      <c:pt idx="8789">
                        <c:v>42536.790625000001</c:v>
                      </c:pt>
                      <c:pt idx="8790">
                        <c:v>42536.790636574071</c:v>
                      </c:pt>
                      <c:pt idx="8791">
                        <c:v>42536.790648148148</c:v>
                      </c:pt>
                      <c:pt idx="8792">
                        <c:v>42536.790659722225</c:v>
                      </c:pt>
                      <c:pt idx="8793">
                        <c:v>42536.790671296294</c:v>
                      </c:pt>
                      <c:pt idx="8794">
                        <c:v>42536.790682870371</c:v>
                      </c:pt>
                      <c:pt idx="8795">
                        <c:v>42536.790694444448</c:v>
                      </c:pt>
                      <c:pt idx="8796">
                        <c:v>42536.790717592594</c:v>
                      </c:pt>
                      <c:pt idx="8797">
                        <c:v>42536.790729166663</c:v>
                      </c:pt>
                      <c:pt idx="8798">
                        <c:v>42536.790752314817</c:v>
                      </c:pt>
                      <c:pt idx="8799">
                        <c:v>42536.790763888886</c:v>
                      </c:pt>
                      <c:pt idx="8800">
                        <c:v>42536.790775462963</c:v>
                      </c:pt>
                      <c:pt idx="8801">
                        <c:v>42536.79078703704</c:v>
                      </c:pt>
                      <c:pt idx="8802">
                        <c:v>42536.790798611109</c:v>
                      </c:pt>
                      <c:pt idx="8803">
                        <c:v>42536.790810185186</c:v>
                      </c:pt>
                      <c:pt idx="8804">
                        <c:v>42536.790821759256</c:v>
                      </c:pt>
                      <c:pt idx="8805">
                        <c:v>42536.790833333333</c:v>
                      </c:pt>
                      <c:pt idx="8806">
                        <c:v>42536.790856481479</c:v>
                      </c:pt>
                      <c:pt idx="8807">
                        <c:v>42536.790868055556</c:v>
                      </c:pt>
                      <c:pt idx="8808">
                        <c:v>42536.790879629632</c:v>
                      </c:pt>
                      <c:pt idx="8809">
                        <c:v>42536.790891203702</c:v>
                      </c:pt>
                      <c:pt idx="8810">
                        <c:v>42536.790902777779</c:v>
                      </c:pt>
                      <c:pt idx="8811">
                        <c:v>42536.790914351855</c:v>
                      </c:pt>
                      <c:pt idx="8812">
                        <c:v>42536.790925925925</c:v>
                      </c:pt>
                      <c:pt idx="8813">
                        <c:v>42536.790937500002</c:v>
                      </c:pt>
                      <c:pt idx="8814">
                        <c:v>42536.790949074071</c:v>
                      </c:pt>
                      <c:pt idx="8815">
                        <c:v>42536.790960648148</c:v>
                      </c:pt>
                      <c:pt idx="8816">
                        <c:v>42536.790972222225</c:v>
                      </c:pt>
                      <c:pt idx="8817">
                        <c:v>42536.790983796294</c:v>
                      </c:pt>
                      <c:pt idx="8818">
                        <c:v>42536.790995370371</c:v>
                      </c:pt>
                      <c:pt idx="8819">
                        <c:v>42536.791006944448</c:v>
                      </c:pt>
                      <c:pt idx="8820">
                        <c:v>42536.791018518517</c:v>
                      </c:pt>
                      <c:pt idx="8821">
                        <c:v>42536.791030092594</c:v>
                      </c:pt>
                      <c:pt idx="8822">
                        <c:v>42536.791041666664</c:v>
                      </c:pt>
                      <c:pt idx="8823">
                        <c:v>42536.79105324074</c:v>
                      </c:pt>
                      <c:pt idx="8824">
                        <c:v>42536.791064814817</c:v>
                      </c:pt>
                      <c:pt idx="8825">
                        <c:v>42536.791076388887</c:v>
                      </c:pt>
                      <c:pt idx="8826">
                        <c:v>42536.791087962964</c:v>
                      </c:pt>
                      <c:pt idx="8827">
                        <c:v>42536.79109953704</c:v>
                      </c:pt>
                      <c:pt idx="8828">
                        <c:v>42536.79111111111</c:v>
                      </c:pt>
                      <c:pt idx="8829">
                        <c:v>42536.791122685187</c:v>
                      </c:pt>
                      <c:pt idx="8830">
                        <c:v>42536.791134259256</c:v>
                      </c:pt>
                      <c:pt idx="8831">
                        <c:v>42536.791145833333</c:v>
                      </c:pt>
                      <c:pt idx="8832">
                        <c:v>42536.79115740741</c:v>
                      </c:pt>
                      <c:pt idx="8833">
                        <c:v>42536.791168981479</c:v>
                      </c:pt>
                      <c:pt idx="8834">
                        <c:v>42536.791180555556</c:v>
                      </c:pt>
                      <c:pt idx="8835">
                        <c:v>42536.791192129633</c:v>
                      </c:pt>
                      <c:pt idx="8836">
                        <c:v>42536.791203703702</c:v>
                      </c:pt>
                      <c:pt idx="8837">
                        <c:v>42536.791215277779</c:v>
                      </c:pt>
                      <c:pt idx="8838">
                        <c:v>42536.791226851848</c:v>
                      </c:pt>
                      <c:pt idx="8839">
                        <c:v>42536.791238425925</c:v>
                      </c:pt>
                      <c:pt idx="8840">
                        <c:v>42536.791261574072</c:v>
                      </c:pt>
                      <c:pt idx="8841">
                        <c:v>42536.791273148148</c:v>
                      </c:pt>
                      <c:pt idx="8842">
                        <c:v>42536.791284722225</c:v>
                      </c:pt>
                      <c:pt idx="8843">
                        <c:v>42536.791296296295</c:v>
                      </c:pt>
                      <c:pt idx="8844">
                        <c:v>42536.791307870371</c:v>
                      </c:pt>
                      <c:pt idx="8845">
                        <c:v>42536.791319444441</c:v>
                      </c:pt>
                      <c:pt idx="8846">
                        <c:v>42536.791331018518</c:v>
                      </c:pt>
                      <c:pt idx="8847">
                        <c:v>42536.791342592594</c:v>
                      </c:pt>
                      <c:pt idx="8848">
                        <c:v>42536.791354166664</c:v>
                      </c:pt>
                      <c:pt idx="8849">
                        <c:v>42536.791365740741</c:v>
                      </c:pt>
                      <c:pt idx="8850">
                        <c:v>42536.791377314818</c:v>
                      </c:pt>
                      <c:pt idx="8851">
                        <c:v>42536.791388888887</c:v>
                      </c:pt>
                      <c:pt idx="8852">
                        <c:v>42536.791400462964</c:v>
                      </c:pt>
                      <c:pt idx="8853">
                        <c:v>42536.791412037041</c:v>
                      </c:pt>
                      <c:pt idx="8854">
                        <c:v>42536.79142361111</c:v>
                      </c:pt>
                      <c:pt idx="8855">
                        <c:v>42536.791435185187</c:v>
                      </c:pt>
                      <c:pt idx="8856">
                        <c:v>42536.791446759256</c:v>
                      </c:pt>
                      <c:pt idx="8857">
                        <c:v>42536.791458333333</c:v>
                      </c:pt>
                      <c:pt idx="8858">
                        <c:v>42536.79146990741</c:v>
                      </c:pt>
                      <c:pt idx="8859">
                        <c:v>42536.791481481479</c:v>
                      </c:pt>
                      <c:pt idx="8860">
                        <c:v>42536.791493055556</c:v>
                      </c:pt>
                      <c:pt idx="8861">
                        <c:v>42536.791504629633</c:v>
                      </c:pt>
                      <c:pt idx="8862">
                        <c:v>42536.791516203702</c:v>
                      </c:pt>
                      <c:pt idx="8863">
                        <c:v>42536.791527777779</c:v>
                      </c:pt>
                      <c:pt idx="8864">
                        <c:v>42536.791539351849</c:v>
                      </c:pt>
                      <c:pt idx="8865">
                        <c:v>42536.791550925926</c:v>
                      </c:pt>
                      <c:pt idx="8866">
                        <c:v>42536.791562500002</c:v>
                      </c:pt>
                      <c:pt idx="8867">
                        <c:v>42536.791574074072</c:v>
                      </c:pt>
                      <c:pt idx="8868">
                        <c:v>42536.791585648149</c:v>
                      </c:pt>
                      <c:pt idx="8869">
                        <c:v>42536.791597222225</c:v>
                      </c:pt>
                      <c:pt idx="8870">
                        <c:v>42536.791608796295</c:v>
                      </c:pt>
                      <c:pt idx="8871">
                        <c:v>42536.791620370372</c:v>
                      </c:pt>
                      <c:pt idx="8872">
                        <c:v>42536.791631944441</c:v>
                      </c:pt>
                      <c:pt idx="8873">
                        <c:v>42536.791643518518</c:v>
                      </c:pt>
                      <c:pt idx="8874">
                        <c:v>42536.791655092595</c:v>
                      </c:pt>
                      <c:pt idx="8875">
                        <c:v>42536.791678240741</c:v>
                      </c:pt>
                      <c:pt idx="8876">
                        <c:v>42536.791689814818</c:v>
                      </c:pt>
                      <c:pt idx="8877">
                        <c:v>42536.791701388887</c:v>
                      </c:pt>
                      <c:pt idx="8878">
                        <c:v>42536.791712962964</c:v>
                      </c:pt>
                      <c:pt idx="8879">
                        <c:v>42536.791724537034</c:v>
                      </c:pt>
                      <c:pt idx="8880">
                        <c:v>42536.79173611111</c:v>
                      </c:pt>
                      <c:pt idx="8881">
                        <c:v>42536.791747685187</c:v>
                      </c:pt>
                      <c:pt idx="8882">
                        <c:v>42536.791759259257</c:v>
                      </c:pt>
                      <c:pt idx="8883">
                        <c:v>42536.791770833333</c:v>
                      </c:pt>
                      <c:pt idx="8884">
                        <c:v>42536.79178240741</c:v>
                      </c:pt>
                      <c:pt idx="8885">
                        <c:v>42536.79179398148</c:v>
                      </c:pt>
                      <c:pt idx="8886">
                        <c:v>42536.791805555556</c:v>
                      </c:pt>
                      <c:pt idx="8887">
                        <c:v>42536.791828703703</c:v>
                      </c:pt>
                      <c:pt idx="8888">
                        <c:v>42536.79184027778</c:v>
                      </c:pt>
                      <c:pt idx="8889">
                        <c:v>42536.791851851849</c:v>
                      </c:pt>
                      <c:pt idx="8890">
                        <c:v>42536.791863425926</c:v>
                      </c:pt>
                      <c:pt idx="8891">
                        <c:v>42536.791875000003</c:v>
                      </c:pt>
                      <c:pt idx="8892">
                        <c:v>42536.791886574072</c:v>
                      </c:pt>
                      <c:pt idx="8893">
                        <c:v>42536.791921296295</c:v>
                      </c:pt>
                      <c:pt idx="8894">
                        <c:v>42536.791932870372</c:v>
                      </c:pt>
                      <c:pt idx="8895">
                        <c:v>42536.791944444441</c:v>
                      </c:pt>
                      <c:pt idx="8896">
                        <c:v>42536.791956018518</c:v>
                      </c:pt>
                      <c:pt idx="8897">
                        <c:v>42536.791967592595</c:v>
                      </c:pt>
                      <c:pt idx="8898">
                        <c:v>42536.791979166665</c:v>
                      </c:pt>
                      <c:pt idx="8899">
                        <c:v>42536.792002314818</c:v>
                      </c:pt>
                      <c:pt idx="8900">
                        <c:v>42536.792013888888</c:v>
                      </c:pt>
                      <c:pt idx="8901">
                        <c:v>42536.792025462964</c:v>
                      </c:pt>
                      <c:pt idx="8902">
                        <c:v>42536.792037037034</c:v>
                      </c:pt>
                      <c:pt idx="8903">
                        <c:v>42536.792048611111</c:v>
                      </c:pt>
                      <c:pt idx="8904">
                        <c:v>42536.792060185187</c:v>
                      </c:pt>
                      <c:pt idx="8905">
                        <c:v>42536.792071759257</c:v>
                      </c:pt>
                      <c:pt idx="8906">
                        <c:v>42536.792083333334</c:v>
                      </c:pt>
                      <c:pt idx="8907">
                        <c:v>42536.792094907411</c:v>
                      </c:pt>
                      <c:pt idx="8908">
                        <c:v>42536.79210648148</c:v>
                      </c:pt>
                      <c:pt idx="8909">
                        <c:v>42536.792118055557</c:v>
                      </c:pt>
                      <c:pt idx="8910">
                        <c:v>42536.792129629626</c:v>
                      </c:pt>
                      <c:pt idx="8911">
                        <c:v>42536.792141203703</c:v>
                      </c:pt>
                      <c:pt idx="8912">
                        <c:v>42536.79215277778</c:v>
                      </c:pt>
                      <c:pt idx="8913">
                        <c:v>42536.792164351849</c:v>
                      </c:pt>
                      <c:pt idx="8914">
                        <c:v>42536.792175925926</c:v>
                      </c:pt>
                      <c:pt idx="8915">
                        <c:v>42536.792187500003</c:v>
                      </c:pt>
                      <c:pt idx="8916">
                        <c:v>42536.792199074072</c:v>
                      </c:pt>
                      <c:pt idx="8917">
                        <c:v>42536.792210648149</c:v>
                      </c:pt>
                      <c:pt idx="8918">
                        <c:v>42536.792222222219</c:v>
                      </c:pt>
                      <c:pt idx="8919">
                        <c:v>42536.792245370372</c:v>
                      </c:pt>
                      <c:pt idx="8920">
                        <c:v>42536.792256944442</c:v>
                      </c:pt>
                      <c:pt idx="8921">
                        <c:v>42536.792268518519</c:v>
                      </c:pt>
                      <c:pt idx="8922">
                        <c:v>42536.792280092595</c:v>
                      </c:pt>
                      <c:pt idx="8923">
                        <c:v>42536.792291666665</c:v>
                      </c:pt>
                      <c:pt idx="8924">
                        <c:v>42536.792303240742</c:v>
                      </c:pt>
                      <c:pt idx="8925">
                        <c:v>42536.792314814818</c:v>
                      </c:pt>
                      <c:pt idx="8926">
                        <c:v>42536.792326388888</c:v>
                      </c:pt>
                      <c:pt idx="8927">
                        <c:v>42536.792337962965</c:v>
                      </c:pt>
                      <c:pt idx="8928">
                        <c:v>42536.792361111111</c:v>
                      </c:pt>
                      <c:pt idx="8929">
                        <c:v>42536.792372685188</c:v>
                      </c:pt>
                      <c:pt idx="8930">
                        <c:v>42536.792384259257</c:v>
                      </c:pt>
                      <c:pt idx="8931">
                        <c:v>42536.792395833334</c:v>
                      </c:pt>
                      <c:pt idx="8932">
                        <c:v>42536.792407407411</c:v>
                      </c:pt>
                      <c:pt idx="8933">
                        <c:v>42536.79241898148</c:v>
                      </c:pt>
                      <c:pt idx="8934">
                        <c:v>42536.792430555557</c:v>
                      </c:pt>
                      <c:pt idx="8935">
                        <c:v>42536.792442129627</c:v>
                      </c:pt>
                      <c:pt idx="8936">
                        <c:v>42536.792453703703</c:v>
                      </c:pt>
                      <c:pt idx="8937">
                        <c:v>42536.79246527778</c:v>
                      </c:pt>
                      <c:pt idx="8938">
                        <c:v>42536.79247685185</c:v>
                      </c:pt>
                      <c:pt idx="8939">
                        <c:v>42536.792488425926</c:v>
                      </c:pt>
                      <c:pt idx="8940">
                        <c:v>42536.792500000003</c:v>
                      </c:pt>
                      <c:pt idx="8941">
                        <c:v>42536.792511574073</c:v>
                      </c:pt>
                      <c:pt idx="8942">
                        <c:v>42536.792523148149</c:v>
                      </c:pt>
                      <c:pt idx="8943">
                        <c:v>42536.792534722219</c:v>
                      </c:pt>
                      <c:pt idx="8944">
                        <c:v>42536.792546296296</c:v>
                      </c:pt>
                      <c:pt idx="8945">
                        <c:v>42536.792557870373</c:v>
                      </c:pt>
                      <c:pt idx="8946">
                        <c:v>42536.792569444442</c:v>
                      </c:pt>
                      <c:pt idx="8947">
                        <c:v>42536.792581018519</c:v>
                      </c:pt>
                      <c:pt idx="8948">
                        <c:v>42536.792604166665</c:v>
                      </c:pt>
                      <c:pt idx="8949">
                        <c:v>42536.792615740742</c:v>
                      </c:pt>
                      <c:pt idx="8950">
                        <c:v>42536.792627314811</c:v>
                      </c:pt>
                      <c:pt idx="8951">
                        <c:v>42536.792638888888</c:v>
                      </c:pt>
                      <c:pt idx="8952">
                        <c:v>42536.792650462965</c:v>
                      </c:pt>
                      <c:pt idx="8953">
                        <c:v>42536.792662037034</c:v>
                      </c:pt>
                      <c:pt idx="8954">
                        <c:v>42536.792685185188</c:v>
                      </c:pt>
                      <c:pt idx="8955">
                        <c:v>42536.792696759258</c:v>
                      </c:pt>
                      <c:pt idx="8956">
                        <c:v>42536.792708333334</c:v>
                      </c:pt>
                      <c:pt idx="8957">
                        <c:v>42536.792719907404</c:v>
                      </c:pt>
                      <c:pt idx="8958">
                        <c:v>42536.792731481481</c:v>
                      </c:pt>
                      <c:pt idx="8959">
                        <c:v>42536.792743055557</c:v>
                      </c:pt>
                      <c:pt idx="8960">
                        <c:v>42536.792754629627</c:v>
                      </c:pt>
                      <c:pt idx="8961">
                        <c:v>42536.792766203704</c:v>
                      </c:pt>
                      <c:pt idx="8962">
                        <c:v>42536.79277777778</c:v>
                      </c:pt>
                      <c:pt idx="8963">
                        <c:v>42536.79278935185</c:v>
                      </c:pt>
                      <c:pt idx="8964">
                        <c:v>42536.792800925927</c:v>
                      </c:pt>
                      <c:pt idx="8965">
                        <c:v>42536.792812500003</c:v>
                      </c:pt>
                      <c:pt idx="8966">
                        <c:v>42536.792824074073</c:v>
                      </c:pt>
                      <c:pt idx="8967">
                        <c:v>42536.79283564815</c:v>
                      </c:pt>
                      <c:pt idx="8968">
                        <c:v>42536.792847222219</c:v>
                      </c:pt>
                      <c:pt idx="8969">
                        <c:v>42536.792858796296</c:v>
                      </c:pt>
                      <c:pt idx="8970">
                        <c:v>42536.792870370373</c:v>
                      </c:pt>
                      <c:pt idx="8971">
                        <c:v>42536.792881944442</c:v>
                      </c:pt>
                      <c:pt idx="8972">
                        <c:v>42536.792893518519</c:v>
                      </c:pt>
                      <c:pt idx="8973">
                        <c:v>42536.792905092596</c:v>
                      </c:pt>
                      <c:pt idx="8974">
                        <c:v>42536.792928240742</c:v>
                      </c:pt>
                      <c:pt idx="8975">
                        <c:v>42536.792939814812</c:v>
                      </c:pt>
                      <c:pt idx="8976">
                        <c:v>42536.792951388888</c:v>
                      </c:pt>
                      <c:pt idx="8977">
                        <c:v>42536.792962962965</c:v>
                      </c:pt>
                      <c:pt idx="8978">
                        <c:v>42536.792974537035</c:v>
                      </c:pt>
                      <c:pt idx="8979">
                        <c:v>42536.792986111112</c:v>
                      </c:pt>
                      <c:pt idx="8980">
                        <c:v>42536.792997685188</c:v>
                      </c:pt>
                      <c:pt idx="8981">
                        <c:v>42536.793009259258</c:v>
                      </c:pt>
                      <c:pt idx="8982">
                        <c:v>42536.793020833335</c:v>
                      </c:pt>
                      <c:pt idx="8983">
                        <c:v>42536.793032407404</c:v>
                      </c:pt>
                      <c:pt idx="8984">
                        <c:v>42536.793043981481</c:v>
                      </c:pt>
                      <c:pt idx="8985">
                        <c:v>42536.793055555558</c:v>
                      </c:pt>
                      <c:pt idx="8986">
                        <c:v>42536.793067129627</c:v>
                      </c:pt>
                      <c:pt idx="8987">
                        <c:v>42536.793078703704</c:v>
                      </c:pt>
                      <c:pt idx="8988">
                        <c:v>42536.793090277781</c:v>
                      </c:pt>
                      <c:pt idx="8989">
                        <c:v>42536.79310185185</c:v>
                      </c:pt>
                      <c:pt idx="8990">
                        <c:v>42536.793113425927</c:v>
                      </c:pt>
                      <c:pt idx="8991">
                        <c:v>42536.793124999997</c:v>
                      </c:pt>
                      <c:pt idx="8992">
                        <c:v>42536.793136574073</c:v>
                      </c:pt>
                      <c:pt idx="8993">
                        <c:v>42536.79314814815</c:v>
                      </c:pt>
                      <c:pt idx="8994">
                        <c:v>42536.79315972222</c:v>
                      </c:pt>
                      <c:pt idx="8995">
                        <c:v>42536.793171296296</c:v>
                      </c:pt>
                      <c:pt idx="8996">
                        <c:v>42536.793182870373</c:v>
                      </c:pt>
                      <c:pt idx="8997">
                        <c:v>42536.793194444443</c:v>
                      </c:pt>
                      <c:pt idx="8998">
                        <c:v>42536.793206018519</c:v>
                      </c:pt>
                      <c:pt idx="8999">
                        <c:v>42536.793217592596</c:v>
                      </c:pt>
                      <c:pt idx="9000">
                        <c:v>42536.793229166666</c:v>
                      </c:pt>
                      <c:pt idx="9001">
                        <c:v>42536.793240740742</c:v>
                      </c:pt>
                      <c:pt idx="9002">
                        <c:v>42536.793252314812</c:v>
                      </c:pt>
                      <c:pt idx="9003">
                        <c:v>42536.793263888889</c:v>
                      </c:pt>
                      <c:pt idx="9004">
                        <c:v>42536.793275462966</c:v>
                      </c:pt>
                      <c:pt idx="9005">
                        <c:v>42536.793287037035</c:v>
                      </c:pt>
                      <c:pt idx="9006">
                        <c:v>42536.793298611112</c:v>
                      </c:pt>
                      <c:pt idx="9007">
                        <c:v>42536.793310185189</c:v>
                      </c:pt>
                      <c:pt idx="9008">
                        <c:v>42536.793321759258</c:v>
                      </c:pt>
                      <c:pt idx="9009">
                        <c:v>42536.793333333335</c:v>
                      </c:pt>
                      <c:pt idx="9010">
                        <c:v>42536.793344907404</c:v>
                      </c:pt>
                      <c:pt idx="9011">
                        <c:v>42536.793356481481</c:v>
                      </c:pt>
                      <c:pt idx="9012">
                        <c:v>42536.793368055558</c:v>
                      </c:pt>
                      <c:pt idx="9013">
                        <c:v>42536.793379629627</c:v>
                      </c:pt>
                      <c:pt idx="9014">
                        <c:v>42536.793391203704</c:v>
                      </c:pt>
                      <c:pt idx="9015">
                        <c:v>42536.793402777781</c:v>
                      </c:pt>
                      <c:pt idx="9016">
                        <c:v>42536.793414351851</c:v>
                      </c:pt>
                      <c:pt idx="9017">
                        <c:v>42536.793425925927</c:v>
                      </c:pt>
                      <c:pt idx="9018">
                        <c:v>42536.793437499997</c:v>
                      </c:pt>
                      <c:pt idx="9019">
                        <c:v>42536.793449074074</c:v>
                      </c:pt>
                      <c:pt idx="9020">
                        <c:v>42536.79346064815</c:v>
                      </c:pt>
                      <c:pt idx="9021">
                        <c:v>42536.79347222222</c:v>
                      </c:pt>
                      <c:pt idx="9022">
                        <c:v>42536.793495370373</c:v>
                      </c:pt>
                      <c:pt idx="9023">
                        <c:v>42536.793506944443</c:v>
                      </c:pt>
                      <c:pt idx="9024">
                        <c:v>42536.79351851852</c:v>
                      </c:pt>
                      <c:pt idx="9025">
                        <c:v>42536.793530092589</c:v>
                      </c:pt>
                      <c:pt idx="9026">
                        <c:v>42536.793541666666</c:v>
                      </c:pt>
                      <c:pt idx="9027">
                        <c:v>42536.793553240743</c:v>
                      </c:pt>
                      <c:pt idx="9028">
                        <c:v>42536.793576388889</c:v>
                      </c:pt>
                      <c:pt idx="9029">
                        <c:v>42536.793587962966</c:v>
                      </c:pt>
                      <c:pt idx="9030">
                        <c:v>42536.793599537035</c:v>
                      </c:pt>
                      <c:pt idx="9031">
                        <c:v>42536.793611111112</c:v>
                      </c:pt>
                      <c:pt idx="9032">
                        <c:v>42536.793622685182</c:v>
                      </c:pt>
                      <c:pt idx="9033">
                        <c:v>42536.793634259258</c:v>
                      </c:pt>
                      <c:pt idx="9034">
                        <c:v>42536.793645833335</c:v>
                      </c:pt>
                      <c:pt idx="9035">
                        <c:v>42536.793668981481</c:v>
                      </c:pt>
                      <c:pt idx="9036">
                        <c:v>42536.793680555558</c:v>
                      </c:pt>
                      <c:pt idx="9037">
                        <c:v>42536.793692129628</c:v>
                      </c:pt>
                      <c:pt idx="9038">
                        <c:v>42536.793703703705</c:v>
                      </c:pt>
                      <c:pt idx="9039">
                        <c:v>42536.793715277781</c:v>
                      </c:pt>
                      <c:pt idx="9040">
                        <c:v>42536.793726851851</c:v>
                      </c:pt>
                      <c:pt idx="9041">
                        <c:v>42536.793738425928</c:v>
                      </c:pt>
                      <c:pt idx="9042">
                        <c:v>42536.793749999997</c:v>
                      </c:pt>
                      <c:pt idx="9043">
                        <c:v>42536.793761574074</c:v>
                      </c:pt>
                      <c:pt idx="9044">
                        <c:v>42536.793773148151</c:v>
                      </c:pt>
                      <c:pt idx="9045">
                        <c:v>42536.79378472222</c:v>
                      </c:pt>
                      <c:pt idx="9046">
                        <c:v>42536.793796296297</c:v>
                      </c:pt>
                      <c:pt idx="9047">
                        <c:v>42536.793807870374</c:v>
                      </c:pt>
                      <c:pt idx="9048">
                        <c:v>42536.793819444443</c:v>
                      </c:pt>
                      <c:pt idx="9049">
                        <c:v>42536.79383101852</c:v>
                      </c:pt>
                      <c:pt idx="9050">
                        <c:v>42536.793842592589</c:v>
                      </c:pt>
                      <c:pt idx="9051">
                        <c:v>42536.793854166666</c:v>
                      </c:pt>
                      <c:pt idx="9052">
                        <c:v>42536.793865740743</c:v>
                      </c:pt>
                      <c:pt idx="9053">
                        <c:v>42536.793877314813</c:v>
                      </c:pt>
                      <c:pt idx="9054">
                        <c:v>42536.793888888889</c:v>
                      </c:pt>
                      <c:pt idx="9055">
                        <c:v>42536.793900462966</c:v>
                      </c:pt>
                      <c:pt idx="9056">
                        <c:v>42536.793912037036</c:v>
                      </c:pt>
                      <c:pt idx="9057">
                        <c:v>42536.793923611112</c:v>
                      </c:pt>
                      <c:pt idx="9058">
                        <c:v>42536.793935185182</c:v>
                      </c:pt>
                      <c:pt idx="9059">
                        <c:v>42536.793946759259</c:v>
                      </c:pt>
                      <c:pt idx="9060">
                        <c:v>42536.793958333335</c:v>
                      </c:pt>
                      <c:pt idx="9061">
                        <c:v>42536.793969907405</c:v>
                      </c:pt>
                      <c:pt idx="9062">
                        <c:v>42536.793981481482</c:v>
                      </c:pt>
                      <c:pt idx="9063">
                        <c:v>42536.793993055559</c:v>
                      </c:pt>
                      <c:pt idx="9064">
                        <c:v>42536.794004629628</c:v>
                      </c:pt>
                      <c:pt idx="9065">
                        <c:v>42536.794016203705</c:v>
                      </c:pt>
                      <c:pt idx="9066">
                        <c:v>42536.794027777774</c:v>
                      </c:pt>
                      <c:pt idx="9067">
                        <c:v>42536.794039351851</c:v>
                      </c:pt>
                      <c:pt idx="9068">
                        <c:v>42536.794050925928</c:v>
                      </c:pt>
                      <c:pt idx="9069">
                        <c:v>42536.794062499997</c:v>
                      </c:pt>
                      <c:pt idx="9070">
                        <c:v>42536.794074074074</c:v>
                      </c:pt>
                      <c:pt idx="9071">
                        <c:v>42536.794085648151</c:v>
                      </c:pt>
                      <c:pt idx="9072">
                        <c:v>42536.79409722222</c:v>
                      </c:pt>
                      <c:pt idx="9073">
                        <c:v>42536.794108796297</c:v>
                      </c:pt>
                      <c:pt idx="9074">
                        <c:v>42536.794120370374</c:v>
                      </c:pt>
                      <c:pt idx="9075">
                        <c:v>42536.794131944444</c:v>
                      </c:pt>
                      <c:pt idx="9076">
                        <c:v>42536.79414351852</c:v>
                      </c:pt>
                      <c:pt idx="9077">
                        <c:v>42536.794166666667</c:v>
                      </c:pt>
                      <c:pt idx="9078">
                        <c:v>42536.794178240743</c:v>
                      </c:pt>
                      <c:pt idx="9079">
                        <c:v>42536.794189814813</c:v>
                      </c:pt>
                      <c:pt idx="9080">
                        <c:v>42536.79420138889</c:v>
                      </c:pt>
                      <c:pt idx="9081">
                        <c:v>42536.794212962966</c:v>
                      </c:pt>
                      <c:pt idx="9082">
                        <c:v>42536.794224537036</c:v>
                      </c:pt>
                      <c:pt idx="9083">
                        <c:v>42536.794236111113</c:v>
                      </c:pt>
                      <c:pt idx="9084">
                        <c:v>42536.794247685182</c:v>
                      </c:pt>
                      <c:pt idx="9085">
                        <c:v>42536.794259259259</c:v>
                      </c:pt>
                      <c:pt idx="9086">
                        <c:v>42536.794270833336</c:v>
                      </c:pt>
                      <c:pt idx="9087">
                        <c:v>42536.794282407405</c:v>
                      </c:pt>
                      <c:pt idx="9088">
                        <c:v>42536.794293981482</c:v>
                      </c:pt>
                      <c:pt idx="9089">
                        <c:v>42536.794305555559</c:v>
                      </c:pt>
                      <c:pt idx="9090">
                        <c:v>42536.794317129628</c:v>
                      </c:pt>
                      <c:pt idx="9091">
                        <c:v>42536.794328703705</c:v>
                      </c:pt>
                      <c:pt idx="9092">
                        <c:v>42536.794340277775</c:v>
                      </c:pt>
                      <c:pt idx="9093">
                        <c:v>42536.794351851851</c:v>
                      </c:pt>
                      <c:pt idx="9094">
                        <c:v>42536.794363425928</c:v>
                      </c:pt>
                      <c:pt idx="9095">
                        <c:v>42536.794374999998</c:v>
                      </c:pt>
                      <c:pt idx="9096">
                        <c:v>42536.794386574074</c:v>
                      </c:pt>
                      <c:pt idx="9097">
                        <c:v>42536.794398148151</c:v>
                      </c:pt>
                      <c:pt idx="9098">
                        <c:v>42536.794409722221</c:v>
                      </c:pt>
                      <c:pt idx="9099">
                        <c:v>42536.794421296298</c:v>
                      </c:pt>
                      <c:pt idx="9100">
                        <c:v>42536.794432870367</c:v>
                      </c:pt>
                      <c:pt idx="9101">
                        <c:v>42536.794444444444</c:v>
                      </c:pt>
                      <c:pt idx="9102">
                        <c:v>42536.794456018521</c:v>
                      </c:pt>
                      <c:pt idx="9103">
                        <c:v>42536.79446759259</c:v>
                      </c:pt>
                      <c:pt idx="9104">
                        <c:v>42536.794479166667</c:v>
                      </c:pt>
                      <c:pt idx="9105">
                        <c:v>42536.794490740744</c:v>
                      </c:pt>
                      <c:pt idx="9106">
                        <c:v>42536.79451388889</c:v>
                      </c:pt>
                      <c:pt idx="9107">
                        <c:v>42536.794525462959</c:v>
                      </c:pt>
                      <c:pt idx="9108">
                        <c:v>42536.794537037036</c:v>
                      </c:pt>
                      <c:pt idx="9109">
                        <c:v>42536.794548611113</c:v>
                      </c:pt>
                      <c:pt idx="9110">
                        <c:v>42536.794560185182</c:v>
                      </c:pt>
                      <c:pt idx="9111">
                        <c:v>42536.794571759259</c:v>
                      </c:pt>
                      <c:pt idx="9112">
                        <c:v>42536.794594907406</c:v>
                      </c:pt>
                      <c:pt idx="9113">
                        <c:v>42536.794606481482</c:v>
                      </c:pt>
                      <c:pt idx="9114">
                        <c:v>42536.794618055559</c:v>
                      </c:pt>
                      <c:pt idx="9115">
                        <c:v>42536.794629629629</c:v>
                      </c:pt>
                      <c:pt idx="9116">
                        <c:v>42536.794641203705</c:v>
                      </c:pt>
                      <c:pt idx="9117">
                        <c:v>42536.794652777775</c:v>
                      </c:pt>
                      <c:pt idx="9118">
                        <c:v>42536.794664351852</c:v>
                      </c:pt>
                      <c:pt idx="9119">
                        <c:v>42536.794675925928</c:v>
                      </c:pt>
                      <c:pt idx="9120">
                        <c:v>42536.794687499998</c:v>
                      </c:pt>
                      <c:pt idx="9121">
                        <c:v>42536.794699074075</c:v>
                      </c:pt>
                      <c:pt idx="9122">
                        <c:v>42536.794710648152</c:v>
                      </c:pt>
                      <c:pt idx="9123">
                        <c:v>42536.794722222221</c:v>
                      </c:pt>
                      <c:pt idx="9124">
                        <c:v>42536.794733796298</c:v>
                      </c:pt>
                      <c:pt idx="9125">
                        <c:v>42536.794745370367</c:v>
                      </c:pt>
                      <c:pt idx="9126">
                        <c:v>42536.794756944444</c:v>
                      </c:pt>
                      <c:pt idx="9127">
                        <c:v>42536.794768518521</c:v>
                      </c:pt>
                      <c:pt idx="9128">
                        <c:v>42536.794791666667</c:v>
                      </c:pt>
                      <c:pt idx="9129">
                        <c:v>42536.794803240744</c:v>
                      </c:pt>
                      <c:pt idx="9130">
                        <c:v>42536.794814814813</c:v>
                      </c:pt>
                      <c:pt idx="9131">
                        <c:v>42536.79482638889</c:v>
                      </c:pt>
                      <c:pt idx="9132">
                        <c:v>42536.79483796296</c:v>
                      </c:pt>
                      <c:pt idx="9133">
                        <c:v>42536.794849537036</c:v>
                      </c:pt>
                      <c:pt idx="9134">
                        <c:v>42536.794861111113</c:v>
                      </c:pt>
                      <c:pt idx="9135">
                        <c:v>42536.79488425926</c:v>
                      </c:pt>
                      <c:pt idx="9136">
                        <c:v>42536.794895833336</c:v>
                      </c:pt>
                      <c:pt idx="9137">
                        <c:v>42536.794907407406</c:v>
                      </c:pt>
                      <c:pt idx="9138">
                        <c:v>42536.794918981483</c:v>
                      </c:pt>
                      <c:pt idx="9139">
                        <c:v>42536.794930555552</c:v>
                      </c:pt>
                      <c:pt idx="9140">
                        <c:v>42536.794942129629</c:v>
                      </c:pt>
                      <c:pt idx="9141">
                        <c:v>42536.794953703706</c:v>
                      </c:pt>
                      <c:pt idx="9142">
                        <c:v>42536.794965277775</c:v>
                      </c:pt>
                      <c:pt idx="9143">
                        <c:v>42536.794976851852</c:v>
                      </c:pt>
                      <c:pt idx="9144">
                        <c:v>42536.794999999998</c:v>
                      </c:pt>
                      <c:pt idx="9145">
                        <c:v>42536.795011574075</c:v>
                      </c:pt>
                      <c:pt idx="9146">
                        <c:v>42536.795034722221</c:v>
                      </c:pt>
                      <c:pt idx="9147">
                        <c:v>42536.795046296298</c:v>
                      </c:pt>
                      <c:pt idx="9148">
                        <c:v>42536.795057870368</c:v>
                      </c:pt>
                      <c:pt idx="9149">
                        <c:v>42536.795069444444</c:v>
                      </c:pt>
                      <c:pt idx="9150">
                        <c:v>42536.795081018521</c:v>
                      </c:pt>
                      <c:pt idx="9151">
                        <c:v>42536.795092592591</c:v>
                      </c:pt>
                      <c:pt idx="9152">
                        <c:v>42536.795104166667</c:v>
                      </c:pt>
                      <c:pt idx="9153">
                        <c:v>42536.795115740744</c:v>
                      </c:pt>
                      <c:pt idx="9154">
                        <c:v>42536.795127314814</c:v>
                      </c:pt>
                      <c:pt idx="9155">
                        <c:v>42536.795138888891</c:v>
                      </c:pt>
                      <c:pt idx="9156">
                        <c:v>42536.79515046296</c:v>
                      </c:pt>
                      <c:pt idx="9157">
                        <c:v>42536.795162037037</c:v>
                      </c:pt>
                      <c:pt idx="9158">
                        <c:v>42536.795173611114</c:v>
                      </c:pt>
                      <c:pt idx="9159">
                        <c:v>42536.795185185183</c:v>
                      </c:pt>
                      <c:pt idx="9160">
                        <c:v>42536.79519675926</c:v>
                      </c:pt>
                      <c:pt idx="9161">
                        <c:v>42536.795208333337</c:v>
                      </c:pt>
                      <c:pt idx="9162">
                        <c:v>42536.795219907406</c:v>
                      </c:pt>
                      <c:pt idx="9163">
                        <c:v>42536.795231481483</c:v>
                      </c:pt>
                      <c:pt idx="9164">
                        <c:v>42536.795254629629</c:v>
                      </c:pt>
                      <c:pt idx="9165">
                        <c:v>42536.795277777775</c:v>
                      </c:pt>
                      <c:pt idx="9166">
                        <c:v>42536.795289351852</c:v>
                      </c:pt>
                      <c:pt idx="9167">
                        <c:v>42536.795300925929</c:v>
                      </c:pt>
                      <c:pt idx="9168">
                        <c:v>42536.795312499999</c:v>
                      </c:pt>
                      <c:pt idx="9169">
                        <c:v>42536.795324074075</c:v>
                      </c:pt>
                      <c:pt idx="9170">
                        <c:v>42536.795335648145</c:v>
                      </c:pt>
                      <c:pt idx="9171">
                        <c:v>42536.795347222222</c:v>
                      </c:pt>
                      <c:pt idx="9172">
                        <c:v>42536.795358796298</c:v>
                      </c:pt>
                      <c:pt idx="9173">
                        <c:v>42536.795370370368</c:v>
                      </c:pt>
                      <c:pt idx="9174">
                        <c:v>42536.795381944445</c:v>
                      </c:pt>
                      <c:pt idx="9175">
                        <c:v>42536.795393518521</c:v>
                      </c:pt>
                      <c:pt idx="9176">
                        <c:v>42536.795405092591</c:v>
                      </c:pt>
                      <c:pt idx="9177">
                        <c:v>42536.795416666668</c:v>
                      </c:pt>
                      <c:pt idx="9178">
                        <c:v>42536.795428240737</c:v>
                      </c:pt>
                      <c:pt idx="9179">
                        <c:v>42536.795439814814</c:v>
                      </c:pt>
                      <c:pt idx="9180">
                        <c:v>42536.795451388891</c:v>
                      </c:pt>
                      <c:pt idx="9181">
                        <c:v>42536.79546296296</c:v>
                      </c:pt>
                      <c:pt idx="9182">
                        <c:v>42536.795474537037</c:v>
                      </c:pt>
                      <c:pt idx="9183">
                        <c:v>42536.795486111114</c:v>
                      </c:pt>
                      <c:pt idx="9184">
                        <c:v>42536.795497685183</c:v>
                      </c:pt>
                      <c:pt idx="9185">
                        <c:v>42536.79550925926</c:v>
                      </c:pt>
                      <c:pt idx="9186">
                        <c:v>42536.795520833337</c:v>
                      </c:pt>
                      <c:pt idx="9187">
                        <c:v>42536.795532407406</c:v>
                      </c:pt>
                      <c:pt idx="9188">
                        <c:v>42536.795543981483</c:v>
                      </c:pt>
                      <c:pt idx="9189">
                        <c:v>42536.795555555553</c:v>
                      </c:pt>
                      <c:pt idx="9190">
                        <c:v>42536.795567129629</c:v>
                      </c:pt>
                      <c:pt idx="9191">
                        <c:v>42536.795578703706</c:v>
                      </c:pt>
                      <c:pt idx="9192">
                        <c:v>42536.795601851853</c:v>
                      </c:pt>
                      <c:pt idx="9193">
                        <c:v>42536.795613425929</c:v>
                      </c:pt>
                      <c:pt idx="9194">
                        <c:v>42536.795624999999</c:v>
                      </c:pt>
                      <c:pt idx="9195">
                        <c:v>42536.795636574076</c:v>
                      </c:pt>
                      <c:pt idx="9196">
                        <c:v>42536.795648148145</c:v>
                      </c:pt>
                      <c:pt idx="9197">
                        <c:v>42536.795659722222</c:v>
                      </c:pt>
                      <c:pt idx="9198">
                        <c:v>42536.795671296299</c:v>
                      </c:pt>
                      <c:pt idx="9199">
                        <c:v>42536.795682870368</c:v>
                      </c:pt>
                      <c:pt idx="9200">
                        <c:v>42536.795694444445</c:v>
                      </c:pt>
                      <c:pt idx="9201">
                        <c:v>42536.795706018522</c:v>
                      </c:pt>
                      <c:pt idx="9202">
                        <c:v>42536.795717592591</c:v>
                      </c:pt>
                      <c:pt idx="9203">
                        <c:v>42536.795729166668</c:v>
                      </c:pt>
                      <c:pt idx="9204">
                        <c:v>42536.795740740738</c:v>
                      </c:pt>
                      <c:pt idx="9205">
                        <c:v>42536.795752314814</c:v>
                      </c:pt>
                      <c:pt idx="9206">
                        <c:v>42536.795763888891</c:v>
                      </c:pt>
                      <c:pt idx="9207">
                        <c:v>42536.795775462961</c:v>
                      </c:pt>
                      <c:pt idx="9208">
                        <c:v>42536.795787037037</c:v>
                      </c:pt>
                      <c:pt idx="9209">
                        <c:v>42536.795798611114</c:v>
                      </c:pt>
                      <c:pt idx="9210">
                        <c:v>42536.795810185184</c:v>
                      </c:pt>
                      <c:pt idx="9211">
                        <c:v>42536.79582175926</c:v>
                      </c:pt>
                      <c:pt idx="9212">
                        <c:v>42536.79583333333</c:v>
                      </c:pt>
                      <c:pt idx="9213">
                        <c:v>42536.795844907407</c:v>
                      </c:pt>
                      <c:pt idx="9214">
                        <c:v>42536.795856481483</c:v>
                      </c:pt>
                      <c:pt idx="9215">
                        <c:v>42536.795868055553</c:v>
                      </c:pt>
                      <c:pt idx="9216">
                        <c:v>42536.79587962963</c:v>
                      </c:pt>
                      <c:pt idx="9217">
                        <c:v>42536.795891203707</c:v>
                      </c:pt>
                      <c:pt idx="9218">
                        <c:v>42536.795902777776</c:v>
                      </c:pt>
                      <c:pt idx="9219">
                        <c:v>42536.795914351853</c:v>
                      </c:pt>
                      <c:pt idx="9220">
                        <c:v>42536.795925925922</c:v>
                      </c:pt>
                      <c:pt idx="9221">
                        <c:v>42536.795937499999</c:v>
                      </c:pt>
                      <c:pt idx="9222">
                        <c:v>42536.795949074076</c:v>
                      </c:pt>
                      <c:pt idx="9223">
                        <c:v>42536.795960648145</c:v>
                      </c:pt>
                      <c:pt idx="9224">
                        <c:v>42536.795983796299</c:v>
                      </c:pt>
                      <c:pt idx="9225">
                        <c:v>42536.795995370368</c:v>
                      </c:pt>
                      <c:pt idx="9226">
                        <c:v>42536.796006944445</c:v>
                      </c:pt>
                      <c:pt idx="9227">
                        <c:v>42536.796018518522</c:v>
                      </c:pt>
                      <c:pt idx="9228">
                        <c:v>42536.796030092592</c:v>
                      </c:pt>
                      <c:pt idx="9229">
                        <c:v>42536.796041666668</c:v>
                      </c:pt>
                      <c:pt idx="9230">
                        <c:v>42536.796053240738</c:v>
                      </c:pt>
                      <c:pt idx="9231">
                        <c:v>42536.796064814815</c:v>
                      </c:pt>
                      <c:pt idx="9232">
                        <c:v>42536.796076388891</c:v>
                      </c:pt>
                      <c:pt idx="9233">
                        <c:v>42536.796087962961</c:v>
                      </c:pt>
                      <c:pt idx="9234">
                        <c:v>42536.796099537038</c:v>
                      </c:pt>
                      <c:pt idx="9235">
                        <c:v>42536.796111111114</c:v>
                      </c:pt>
                      <c:pt idx="9236">
                        <c:v>42536.796134259261</c:v>
                      </c:pt>
                      <c:pt idx="9237">
                        <c:v>42536.79614583333</c:v>
                      </c:pt>
                      <c:pt idx="9238">
                        <c:v>42536.796157407407</c:v>
                      </c:pt>
                      <c:pt idx="9239">
                        <c:v>42536.796168981484</c:v>
                      </c:pt>
                      <c:pt idx="9240">
                        <c:v>42536.796180555553</c:v>
                      </c:pt>
                      <c:pt idx="9241">
                        <c:v>42536.79619212963</c:v>
                      </c:pt>
                      <c:pt idx="9242">
                        <c:v>42536.796203703707</c:v>
                      </c:pt>
                      <c:pt idx="9243">
                        <c:v>42536.796215277776</c:v>
                      </c:pt>
                      <c:pt idx="9244">
                        <c:v>42536.796226851853</c:v>
                      </c:pt>
                      <c:pt idx="9245">
                        <c:v>42536.796249999999</c:v>
                      </c:pt>
                      <c:pt idx="9246">
                        <c:v>42536.796261574076</c:v>
                      </c:pt>
                      <c:pt idx="9247">
                        <c:v>42536.796273148146</c:v>
                      </c:pt>
                      <c:pt idx="9248">
                        <c:v>42536.796284722222</c:v>
                      </c:pt>
                      <c:pt idx="9249">
                        <c:v>42536.796296296299</c:v>
                      </c:pt>
                      <c:pt idx="9250">
                        <c:v>42536.796307870369</c:v>
                      </c:pt>
                      <c:pt idx="9251">
                        <c:v>42536.796319444446</c:v>
                      </c:pt>
                      <c:pt idx="9252">
                        <c:v>42536.796331018515</c:v>
                      </c:pt>
                      <c:pt idx="9253">
                        <c:v>42536.796342592592</c:v>
                      </c:pt>
                      <c:pt idx="9254">
                        <c:v>42536.796354166669</c:v>
                      </c:pt>
                      <c:pt idx="9255">
                        <c:v>42536.796365740738</c:v>
                      </c:pt>
                      <c:pt idx="9256">
                        <c:v>42536.796388888892</c:v>
                      </c:pt>
                      <c:pt idx="9257">
                        <c:v>42536.796400462961</c:v>
                      </c:pt>
                      <c:pt idx="9258">
                        <c:v>42536.796412037038</c:v>
                      </c:pt>
                      <c:pt idx="9259">
                        <c:v>42536.796423611115</c:v>
                      </c:pt>
                      <c:pt idx="9260">
                        <c:v>42536.796435185184</c:v>
                      </c:pt>
                      <c:pt idx="9261">
                        <c:v>42536.796446759261</c:v>
                      </c:pt>
                      <c:pt idx="9262">
                        <c:v>42536.796458333331</c:v>
                      </c:pt>
                      <c:pt idx="9263">
                        <c:v>42536.796469907407</c:v>
                      </c:pt>
                      <c:pt idx="9264">
                        <c:v>42536.796481481484</c:v>
                      </c:pt>
                      <c:pt idx="9265">
                        <c:v>42536.796493055554</c:v>
                      </c:pt>
                      <c:pt idx="9266">
                        <c:v>42536.79650462963</c:v>
                      </c:pt>
                      <c:pt idx="9267">
                        <c:v>42536.796516203707</c:v>
                      </c:pt>
                      <c:pt idx="9268">
                        <c:v>42536.796527777777</c:v>
                      </c:pt>
                      <c:pt idx="9269">
                        <c:v>42536.796539351853</c:v>
                      </c:pt>
                      <c:pt idx="9270">
                        <c:v>42536.796550925923</c:v>
                      </c:pt>
                      <c:pt idx="9271">
                        <c:v>42536.7965625</c:v>
                      </c:pt>
                      <c:pt idx="9272">
                        <c:v>42536.796574074076</c:v>
                      </c:pt>
                      <c:pt idx="9273">
                        <c:v>42536.796597222223</c:v>
                      </c:pt>
                      <c:pt idx="9274">
                        <c:v>42536.7966087963</c:v>
                      </c:pt>
                      <c:pt idx="9275">
                        <c:v>42536.796620370369</c:v>
                      </c:pt>
                      <c:pt idx="9276">
                        <c:v>42536.796631944446</c:v>
                      </c:pt>
                      <c:pt idx="9277">
                        <c:v>42536.796643518515</c:v>
                      </c:pt>
                      <c:pt idx="9278">
                        <c:v>42536.796655092592</c:v>
                      </c:pt>
                      <c:pt idx="9279">
                        <c:v>42536.796666666669</c:v>
                      </c:pt>
                      <c:pt idx="9280">
                        <c:v>42536.796678240738</c:v>
                      </c:pt>
                      <c:pt idx="9281">
                        <c:v>42536.796689814815</c:v>
                      </c:pt>
                      <c:pt idx="9282">
                        <c:v>42536.796701388892</c:v>
                      </c:pt>
                      <c:pt idx="9283">
                        <c:v>42536.796712962961</c:v>
                      </c:pt>
                      <c:pt idx="9284">
                        <c:v>42536.796724537038</c:v>
                      </c:pt>
                      <c:pt idx="9285">
                        <c:v>42536.796736111108</c:v>
                      </c:pt>
                      <c:pt idx="9286">
                        <c:v>42536.796747685185</c:v>
                      </c:pt>
                      <c:pt idx="9287">
                        <c:v>42536.796759259261</c:v>
                      </c:pt>
                      <c:pt idx="9288">
                        <c:v>42536.796770833331</c:v>
                      </c:pt>
                      <c:pt idx="9289">
                        <c:v>42536.796782407408</c:v>
                      </c:pt>
                      <c:pt idx="9290">
                        <c:v>42536.796793981484</c:v>
                      </c:pt>
                      <c:pt idx="9291">
                        <c:v>42536.796805555554</c:v>
                      </c:pt>
                      <c:pt idx="9292">
                        <c:v>42536.796817129631</c:v>
                      </c:pt>
                      <c:pt idx="9293">
                        <c:v>42536.7968287037</c:v>
                      </c:pt>
                      <c:pt idx="9294">
                        <c:v>42536.796840277777</c:v>
                      </c:pt>
                      <c:pt idx="9295">
                        <c:v>42536.796851851854</c:v>
                      </c:pt>
                      <c:pt idx="9296">
                        <c:v>42536.796863425923</c:v>
                      </c:pt>
                      <c:pt idx="9297">
                        <c:v>42536.796875</c:v>
                      </c:pt>
                      <c:pt idx="9298">
                        <c:v>42536.796886574077</c:v>
                      </c:pt>
                      <c:pt idx="9299">
                        <c:v>42536.796898148146</c:v>
                      </c:pt>
                      <c:pt idx="9300">
                        <c:v>42536.796909722223</c:v>
                      </c:pt>
                      <c:pt idx="9301">
                        <c:v>42536.7969212963</c:v>
                      </c:pt>
                      <c:pt idx="9302">
                        <c:v>42536.796932870369</c:v>
                      </c:pt>
                      <c:pt idx="9303">
                        <c:v>42536.796944444446</c:v>
                      </c:pt>
                      <c:pt idx="9304">
                        <c:v>42536.796956018516</c:v>
                      </c:pt>
                      <c:pt idx="9305">
                        <c:v>42536.796967592592</c:v>
                      </c:pt>
                      <c:pt idx="9306">
                        <c:v>42536.796979166669</c:v>
                      </c:pt>
                      <c:pt idx="9307">
                        <c:v>42536.796990740739</c:v>
                      </c:pt>
                      <c:pt idx="9308">
                        <c:v>42536.797002314815</c:v>
                      </c:pt>
                      <c:pt idx="9309">
                        <c:v>42536.797013888892</c:v>
                      </c:pt>
                      <c:pt idx="9310">
                        <c:v>42536.797025462962</c:v>
                      </c:pt>
                      <c:pt idx="9311">
                        <c:v>42536.797037037039</c:v>
                      </c:pt>
                      <c:pt idx="9312">
                        <c:v>42536.797048611108</c:v>
                      </c:pt>
                      <c:pt idx="9313">
                        <c:v>42536.797060185185</c:v>
                      </c:pt>
                      <c:pt idx="9314">
                        <c:v>42536.797071759262</c:v>
                      </c:pt>
                      <c:pt idx="9315">
                        <c:v>42536.797083333331</c:v>
                      </c:pt>
                      <c:pt idx="9316">
                        <c:v>42536.797094907408</c:v>
                      </c:pt>
                      <c:pt idx="9317">
                        <c:v>42536.797106481485</c:v>
                      </c:pt>
                      <c:pt idx="9318">
                        <c:v>42536.797118055554</c:v>
                      </c:pt>
                      <c:pt idx="9319">
                        <c:v>42536.797129629631</c:v>
                      </c:pt>
                      <c:pt idx="9320">
                        <c:v>42536.7971412037</c:v>
                      </c:pt>
                      <c:pt idx="9321">
                        <c:v>42536.797164351854</c:v>
                      </c:pt>
                      <c:pt idx="9322">
                        <c:v>42536.797175925924</c:v>
                      </c:pt>
                      <c:pt idx="9323">
                        <c:v>42536.7971875</c:v>
                      </c:pt>
                      <c:pt idx="9324">
                        <c:v>42536.797199074077</c:v>
                      </c:pt>
                      <c:pt idx="9325">
                        <c:v>42536.797210648147</c:v>
                      </c:pt>
                      <c:pt idx="9326">
                        <c:v>42536.797233796293</c:v>
                      </c:pt>
                      <c:pt idx="9327">
                        <c:v>42536.79724537037</c:v>
                      </c:pt>
                      <c:pt idx="9328">
                        <c:v>42536.797256944446</c:v>
                      </c:pt>
                      <c:pt idx="9329">
                        <c:v>42536.797268518516</c:v>
                      </c:pt>
                      <c:pt idx="9330">
                        <c:v>42536.797280092593</c:v>
                      </c:pt>
                      <c:pt idx="9331">
                        <c:v>42536.797291666669</c:v>
                      </c:pt>
                      <c:pt idx="9332">
                        <c:v>42536.797303240739</c:v>
                      </c:pt>
                      <c:pt idx="9333">
                        <c:v>42536.797314814816</c:v>
                      </c:pt>
                      <c:pt idx="9334">
                        <c:v>42536.797326388885</c:v>
                      </c:pt>
                      <c:pt idx="9335">
                        <c:v>42536.797337962962</c:v>
                      </c:pt>
                      <c:pt idx="9336">
                        <c:v>42536.797349537039</c:v>
                      </c:pt>
                      <c:pt idx="9337">
                        <c:v>42536.797372685185</c:v>
                      </c:pt>
                      <c:pt idx="9338">
                        <c:v>42536.797384259262</c:v>
                      </c:pt>
                      <c:pt idx="9339">
                        <c:v>42536.797407407408</c:v>
                      </c:pt>
                      <c:pt idx="9340">
                        <c:v>42536.797418981485</c:v>
                      </c:pt>
                      <c:pt idx="9341">
                        <c:v>42536.797430555554</c:v>
                      </c:pt>
                      <c:pt idx="9342">
                        <c:v>42536.797442129631</c:v>
                      </c:pt>
                      <c:pt idx="9343">
                        <c:v>42536.797453703701</c:v>
                      </c:pt>
                      <c:pt idx="9344">
                        <c:v>42536.797465277778</c:v>
                      </c:pt>
                      <c:pt idx="9345">
                        <c:v>42536.797476851854</c:v>
                      </c:pt>
                      <c:pt idx="9346">
                        <c:v>42536.797488425924</c:v>
                      </c:pt>
                      <c:pt idx="9347">
                        <c:v>42536.797500000001</c:v>
                      </c:pt>
                      <c:pt idx="9348">
                        <c:v>42536.797511574077</c:v>
                      </c:pt>
                      <c:pt idx="9349">
                        <c:v>42536.797523148147</c:v>
                      </c:pt>
                      <c:pt idx="9350">
                        <c:v>42536.797534722224</c:v>
                      </c:pt>
                      <c:pt idx="9351">
                        <c:v>42536.797546296293</c:v>
                      </c:pt>
                      <c:pt idx="9352">
                        <c:v>42536.79755787037</c:v>
                      </c:pt>
                      <c:pt idx="9353">
                        <c:v>42536.797569444447</c:v>
                      </c:pt>
                      <c:pt idx="9354">
                        <c:v>42536.797581018516</c:v>
                      </c:pt>
                      <c:pt idx="9355">
                        <c:v>42536.797592592593</c:v>
                      </c:pt>
                      <c:pt idx="9356">
                        <c:v>42536.79760416667</c:v>
                      </c:pt>
                      <c:pt idx="9357">
                        <c:v>42536.797615740739</c:v>
                      </c:pt>
                      <c:pt idx="9358">
                        <c:v>42536.797627314816</c:v>
                      </c:pt>
                      <c:pt idx="9359">
                        <c:v>42536.797638888886</c:v>
                      </c:pt>
                      <c:pt idx="9360">
                        <c:v>42536.797650462962</c:v>
                      </c:pt>
                      <c:pt idx="9361">
                        <c:v>42536.797662037039</c:v>
                      </c:pt>
                      <c:pt idx="9362">
                        <c:v>42536.797673611109</c:v>
                      </c:pt>
                      <c:pt idx="9363">
                        <c:v>42536.797685185185</c:v>
                      </c:pt>
                      <c:pt idx="9364">
                        <c:v>42536.797696759262</c:v>
                      </c:pt>
                      <c:pt idx="9365">
                        <c:v>42536.797708333332</c:v>
                      </c:pt>
                      <c:pt idx="9366">
                        <c:v>42536.797719907408</c:v>
                      </c:pt>
                      <c:pt idx="9367">
                        <c:v>42536.797731481478</c:v>
                      </c:pt>
                      <c:pt idx="9368">
                        <c:v>42536.797743055555</c:v>
                      </c:pt>
                      <c:pt idx="9369">
                        <c:v>42536.797754629632</c:v>
                      </c:pt>
                      <c:pt idx="9370">
                        <c:v>42536.797766203701</c:v>
                      </c:pt>
                      <c:pt idx="9371">
                        <c:v>42536.797777777778</c:v>
                      </c:pt>
                      <c:pt idx="9372">
                        <c:v>42536.797789351855</c:v>
                      </c:pt>
                      <c:pt idx="9373">
                        <c:v>42536.797800925924</c:v>
                      </c:pt>
                      <c:pt idx="9374">
                        <c:v>42536.797812500001</c:v>
                      </c:pt>
                      <c:pt idx="9375">
                        <c:v>42536.797824074078</c:v>
                      </c:pt>
                      <c:pt idx="9376">
                        <c:v>42536.797835648147</c:v>
                      </c:pt>
                      <c:pt idx="9377">
                        <c:v>42536.797847222224</c:v>
                      </c:pt>
                      <c:pt idx="9378">
                        <c:v>42536.797858796293</c:v>
                      </c:pt>
                      <c:pt idx="9379">
                        <c:v>42536.79787037037</c:v>
                      </c:pt>
                      <c:pt idx="9380">
                        <c:v>42536.797881944447</c:v>
                      </c:pt>
                      <c:pt idx="9381">
                        <c:v>42536.797893518517</c:v>
                      </c:pt>
                      <c:pt idx="9382">
                        <c:v>42536.797905092593</c:v>
                      </c:pt>
                      <c:pt idx="9383">
                        <c:v>42536.79791666667</c:v>
                      </c:pt>
                      <c:pt idx="9384">
                        <c:v>42536.79792824074</c:v>
                      </c:pt>
                      <c:pt idx="9385">
                        <c:v>42536.797939814816</c:v>
                      </c:pt>
                      <c:pt idx="9386">
                        <c:v>42536.797951388886</c:v>
                      </c:pt>
                      <c:pt idx="9387">
                        <c:v>42536.797962962963</c:v>
                      </c:pt>
                      <c:pt idx="9388">
                        <c:v>42536.797974537039</c:v>
                      </c:pt>
                      <c:pt idx="9389">
                        <c:v>42536.797986111109</c:v>
                      </c:pt>
                      <c:pt idx="9390">
                        <c:v>42536.797997685186</c:v>
                      </c:pt>
                      <c:pt idx="9391">
                        <c:v>42536.798020833332</c:v>
                      </c:pt>
                      <c:pt idx="9392">
                        <c:v>42536.798032407409</c:v>
                      </c:pt>
                      <c:pt idx="9393">
                        <c:v>42536.798043981478</c:v>
                      </c:pt>
                      <c:pt idx="9394">
                        <c:v>42536.798055555555</c:v>
                      </c:pt>
                      <c:pt idx="9395">
                        <c:v>42536.798067129632</c:v>
                      </c:pt>
                      <c:pt idx="9396">
                        <c:v>42536.798078703701</c:v>
                      </c:pt>
                      <c:pt idx="9397">
                        <c:v>42536.798090277778</c:v>
                      </c:pt>
                      <c:pt idx="9398">
                        <c:v>42536.798101851855</c:v>
                      </c:pt>
                      <c:pt idx="9399">
                        <c:v>42536.798113425924</c:v>
                      </c:pt>
                      <c:pt idx="9400">
                        <c:v>42536.798125000001</c:v>
                      </c:pt>
                      <c:pt idx="9401">
                        <c:v>42536.798136574071</c:v>
                      </c:pt>
                      <c:pt idx="9402">
                        <c:v>42536.798148148147</c:v>
                      </c:pt>
                      <c:pt idx="9403">
                        <c:v>42536.798159722224</c:v>
                      </c:pt>
                      <c:pt idx="9404">
                        <c:v>42536.798171296294</c:v>
                      </c:pt>
                      <c:pt idx="9405">
                        <c:v>42536.798182870371</c:v>
                      </c:pt>
                      <c:pt idx="9406">
                        <c:v>42536.798194444447</c:v>
                      </c:pt>
                      <c:pt idx="9407">
                        <c:v>42536.798206018517</c:v>
                      </c:pt>
                      <c:pt idx="9408">
                        <c:v>42536.798217592594</c:v>
                      </c:pt>
                      <c:pt idx="9409">
                        <c:v>42536.798229166663</c:v>
                      </c:pt>
                      <c:pt idx="9410">
                        <c:v>42536.79824074074</c:v>
                      </c:pt>
                      <c:pt idx="9411">
                        <c:v>42536.798252314817</c:v>
                      </c:pt>
                      <c:pt idx="9412">
                        <c:v>42536.798263888886</c:v>
                      </c:pt>
                      <c:pt idx="9413">
                        <c:v>42536.798275462963</c:v>
                      </c:pt>
                      <c:pt idx="9414">
                        <c:v>42536.79828703704</c:v>
                      </c:pt>
                      <c:pt idx="9415">
                        <c:v>42536.798298611109</c:v>
                      </c:pt>
                      <c:pt idx="9416">
                        <c:v>42536.798310185186</c:v>
                      </c:pt>
                      <c:pt idx="9417">
                        <c:v>42536.798321759263</c:v>
                      </c:pt>
                      <c:pt idx="9418">
                        <c:v>42536.798333333332</c:v>
                      </c:pt>
                      <c:pt idx="9419">
                        <c:v>42536.798344907409</c:v>
                      </c:pt>
                      <c:pt idx="9420">
                        <c:v>42536.798356481479</c:v>
                      </c:pt>
                      <c:pt idx="9421">
                        <c:v>42536.798368055555</c:v>
                      </c:pt>
                      <c:pt idx="9422">
                        <c:v>42536.798379629632</c:v>
                      </c:pt>
                      <c:pt idx="9423">
                        <c:v>42536.798391203702</c:v>
                      </c:pt>
                      <c:pt idx="9424">
                        <c:v>42536.798402777778</c:v>
                      </c:pt>
                      <c:pt idx="9425">
                        <c:v>42536.798414351855</c:v>
                      </c:pt>
                      <c:pt idx="9426">
                        <c:v>42536.798425925925</c:v>
                      </c:pt>
                      <c:pt idx="9427">
                        <c:v>42536.798449074071</c:v>
                      </c:pt>
                      <c:pt idx="9428">
                        <c:v>42536.798472222225</c:v>
                      </c:pt>
                      <c:pt idx="9429">
                        <c:v>42536.798483796294</c:v>
                      </c:pt>
                      <c:pt idx="9430">
                        <c:v>42536.798495370371</c:v>
                      </c:pt>
                      <c:pt idx="9431">
                        <c:v>42536.798506944448</c:v>
                      </c:pt>
                      <c:pt idx="9432">
                        <c:v>42536.798518518517</c:v>
                      </c:pt>
                      <c:pt idx="9433">
                        <c:v>42536.798530092594</c:v>
                      </c:pt>
                      <c:pt idx="9434">
                        <c:v>42536.798541666663</c:v>
                      </c:pt>
                      <c:pt idx="9435">
                        <c:v>42536.79855324074</c:v>
                      </c:pt>
                      <c:pt idx="9436">
                        <c:v>42536.798564814817</c:v>
                      </c:pt>
                      <c:pt idx="9437">
                        <c:v>42536.798576388886</c:v>
                      </c:pt>
                      <c:pt idx="9438">
                        <c:v>42536.798587962963</c:v>
                      </c:pt>
                      <c:pt idx="9439">
                        <c:v>42536.79859953704</c:v>
                      </c:pt>
                      <c:pt idx="9440">
                        <c:v>42536.798611111109</c:v>
                      </c:pt>
                      <c:pt idx="9441">
                        <c:v>42536.798622685186</c:v>
                      </c:pt>
                      <c:pt idx="9442">
                        <c:v>42536.798634259256</c:v>
                      </c:pt>
                      <c:pt idx="9443">
                        <c:v>42536.798645833333</c:v>
                      </c:pt>
                      <c:pt idx="9444">
                        <c:v>42536.798657407409</c:v>
                      </c:pt>
                      <c:pt idx="9445">
                        <c:v>42536.798668981479</c:v>
                      </c:pt>
                      <c:pt idx="9446">
                        <c:v>42536.798680555556</c:v>
                      </c:pt>
                      <c:pt idx="9447">
                        <c:v>42536.798692129632</c:v>
                      </c:pt>
                      <c:pt idx="9448">
                        <c:v>42536.798715277779</c:v>
                      </c:pt>
                      <c:pt idx="9449">
                        <c:v>42536.798726851855</c:v>
                      </c:pt>
                      <c:pt idx="9450">
                        <c:v>42536.798738425925</c:v>
                      </c:pt>
                      <c:pt idx="9451">
                        <c:v>42536.798750000002</c:v>
                      </c:pt>
                      <c:pt idx="9452">
                        <c:v>42536.798761574071</c:v>
                      </c:pt>
                      <c:pt idx="9453">
                        <c:v>42536.798773148148</c:v>
                      </c:pt>
                      <c:pt idx="9454">
                        <c:v>42536.798784722225</c:v>
                      </c:pt>
                      <c:pt idx="9455">
                        <c:v>42536.798796296294</c:v>
                      </c:pt>
                      <c:pt idx="9456">
                        <c:v>42536.798807870371</c:v>
                      </c:pt>
                      <c:pt idx="9457">
                        <c:v>42536.798819444448</c:v>
                      </c:pt>
                      <c:pt idx="9458">
                        <c:v>42536.798831018517</c:v>
                      </c:pt>
                      <c:pt idx="9459">
                        <c:v>42536.798842592594</c:v>
                      </c:pt>
                      <c:pt idx="9460">
                        <c:v>42536.798854166664</c:v>
                      </c:pt>
                      <c:pt idx="9461">
                        <c:v>42536.79886574074</c:v>
                      </c:pt>
                      <c:pt idx="9462">
                        <c:v>42536.798877314817</c:v>
                      </c:pt>
                      <c:pt idx="9463">
                        <c:v>42536.798888888887</c:v>
                      </c:pt>
                      <c:pt idx="9464">
                        <c:v>42536.798900462964</c:v>
                      </c:pt>
                      <c:pt idx="9465">
                        <c:v>42536.79891203704</c:v>
                      </c:pt>
                      <c:pt idx="9466">
                        <c:v>42536.79892361111</c:v>
                      </c:pt>
                      <c:pt idx="9467">
                        <c:v>42536.798935185187</c:v>
                      </c:pt>
                      <c:pt idx="9468">
                        <c:v>42536.798946759256</c:v>
                      </c:pt>
                      <c:pt idx="9469">
                        <c:v>42536.798958333333</c:v>
                      </c:pt>
                      <c:pt idx="9470">
                        <c:v>42536.79896990741</c:v>
                      </c:pt>
                      <c:pt idx="9471">
                        <c:v>42536.798981481479</c:v>
                      </c:pt>
                      <c:pt idx="9472">
                        <c:v>42536.798993055556</c:v>
                      </c:pt>
                      <c:pt idx="9473">
                        <c:v>42536.799004629633</c:v>
                      </c:pt>
                      <c:pt idx="9474">
                        <c:v>42536.799016203702</c:v>
                      </c:pt>
                      <c:pt idx="9475">
                        <c:v>42536.799027777779</c:v>
                      </c:pt>
                      <c:pt idx="9476">
                        <c:v>42536.799039351848</c:v>
                      </c:pt>
                      <c:pt idx="9477">
                        <c:v>42536.799050925925</c:v>
                      </c:pt>
                      <c:pt idx="9478">
                        <c:v>42536.799062500002</c:v>
                      </c:pt>
                      <c:pt idx="9479">
                        <c:v>42536.799074074072</c:v>
                      </c:pt>
                      <c:pt idx="9480">
                        <c:v>42536.799085648148</c:v>
                      </c:pt>
                      <c:pt idx="9481">
                        <c:v>42536.799097222225</c:v>
                      </c:pt>
                      <c:pt idx="9482">
                        <c:v>42536.799108796295</c:v>
                      </c:pt>
                      <c:pt idx="9483">
                        <c:v>42536.799131944441</c:v>
                      </c:pt>
                      <c:pt idx="9484">
                        <c:v>42536.799143518518</c:v>
                      </c:pt>
                      <c:pt idx="9485">
                        <c:v>42536.799155092594</c:v>
                      </c:pt>
                      <c:pt idx="9486">
                        <c:v>42536.799166666664</c:v>
                      </c:pt>
                      <c:pt idx="9487">
                        <c:v>42536.799178240741</c:v>
                      </c:pt>
                      <c:pt idx="9488">
                        <c:v>42536.799201388887</c:v>
                      </c:pt>
                      <c:pt idx="9489">
                        <c:v>42536.799212962964</c:v>
                      </c:pt>
                      <c:pt idx="9490">
                        <c:v>42536.799224537041</c:v>
                      </c:pt>
                      <c:pt idx="9491">
                        <c:v>42536.79923611111</c:v>
                      </c:pt>
                      <c:pt idx="9492">
                        <c:v>42536.799247685187</c:v>
                      </c:pt>
                      <c:pt idx="9493">
                        <c:v>42536.799270833333</c:v>
                      </c:pt>
                      <c:pt idx="9494">
                        <c:v>42536.79928240741</c:v>
                      </c:pt>
                      <c:pt idx="9495">
                        <c:v>42536.799293981479</c:v>
                      </c:pt>
                      <c:pt idx="9496">
                        <c:v>42536.799305555556</c:v>
                      </c:pt>
                      <c:pt idx="9497">
                        <c:v>42536.799317129633</c:v>
                      </c:pt>
                      <c:pt idx="9498">
                        <c:v>42536.799328703702</c:v>
                      </c:pt>
                      <c:pt idx="9499">
                        <c:v>42536.799340277779</c:v>
                      </c:pt>
                      <c:pt idx="9500">
                        <c:v>42536.799351851849</c:v>
                      </c:pt>
                      <c:pt idx="9501">
                        <c:v>42536.799363425926</c:v>
                      </c:pt>
                      <c:pt idx="9502">
                        <c:v>42536.799375000002</c:v>
                      </c:pt>
                      <c:pt idx="9503">
                        <c:v>42536.799386574072</c:v>
                      </c:pt>
                      <c:pt idx="9504">
                        <c:v>42536.799398148149</c:v>
                      </c:pt>
                      <c:pt idx="9505">
                        <c:v>42536.799409722225</c:v>
                      </c:pt>
                      <c:pt idx="9506">
                        <c:v>42536.799421296295</c:v>
                      </c:pt>
                      <c:pt idx="9507">
                        <c:v>42536.799432870372</c:v>
                      </c:pt>
                      <c:pt idx="9508">
                        <c:v>42536.799444444441</c:v>
                      </c:pt>
                      <c:pt idx="9509">
                        <c:v>42536.799456018518</c:v>
                      </c:pt>
                      <c:pt idx="9510">
                        <c:v>42536.799467592595</c:v>
                      </c:pt>
                      <c:pt idx="9511">
                        <c:v>42536.799479166664</c:v>
                      </c:pt>
                      <c:pt idx="9512">
                        <c:v>42536.799490740741</c:v>
                      </c:pt>
                      <c:pt idx="9513">
                        <c:v>42536.799513888887</c:v>
                      </c:pt>
                      <c:pt idx="9514">
                        <c:v>42536.799525462964</c:v>
                      </c:pt>
                      <c:pt idx="9515">
                        <c:v>42536.799537037034</c:v>
                      </c:pt>
                      <c:pt idx="9516">
                        <c:v>42536.79954861111</c:v>
                      </c:pt>
                      <c:pt idx="9517">
                        <c:v>42536.799560185187</c:v>
                      </c:pt>
                      <c:pt idx="9518">
                        <c:v>42536.799571759257</c:v>
                      </c:pt>
                      <c:pt idx="9519">
                        <c:v>42536.799583333333</c:v>
                      </c:pt>
                      <c:pt idx="9520">
                        <c:v>42536.79959490741</c:v>
                      </c:pt>
                      <c:pt idx="9521">
                        <c:v>42536.79960648148</c:v>
                      </c:pt>
                      <c:pt idx="9522">
                        <c:v>42536.799618055556</c:v>
                      </c:pt>
                      <c:pt idx="9523">
                        <c:v>42536.799629629626</c:v>
                      </c:pt>
                      <c:pt idx="9524">
                        <c:v>42536.799641203703</c:v>
                      </c:pt>
                      <c:pt idx="9525">
                        <c:v>42536.79965277778</c:v>
                      </c:pt>
                      <c:pt idx="9526">
                        <c:v>42536.799664351849</c:v>
                      </c:pt>
                      <c:pt idx="9527">
                        <c:v>42536.799675925926</c:v>
                      </c:pt>
                      <c:pt idx="9528">
                        <c:v>42536.799687500003</c:v>
                      </c:pt>
                      <c:pt idx="9529">
                        <c:v>42536.799699074072</c:v>
                      </c:pt>
                      <c:pt idx="9530">
                        <c:v>42536.799710648149</c:v>
                      </c:pt>
                      <c:pt idx="9531">
                        <c:v>42536.799722222226</c:v>
                      </c:pt>
                      <c:pt idx="9532">
                        <c:v>42536.799733796295</c:v>
                      </c:pt>
                      <c:pt idx="9533">
                        <c:v>42536.799745370372</c:v>
                      </c:pt>
                      <c:pt idx="9534">
                        <c:v>42536.799756944441</c:v>
                      </c:pt>
                      <c:pt idx="9535">
                        <c:v>42536.799768518518</c:v>
                      </c:pt>
                      <c:pt idx="9536">
                        <c:v>42536.799780092595</c:v>
                      </c:pt>
                      <c:pt idx="9537">
                        <c:v>42536.799791666665</c:v>
                      </c:pt>
                      <c:pt idx="9538">
                        <c:v>42536.799814814818</c:v>
                      </c:pt>
                      <c:pt idx="9539">
                        <c:v>42536.799826388888</c:v>
                      </c:pt>
                      <c:pt idx="9540">
                        <c:v>42536.799837962964</c:v>
                      </c:pt>
                      <c:pt idx="9541">
                        <c:v>42536.799849537034</c:v>
                      </c:pt>
                      <c:pt idx="9542">
                        <c:v>42536.799861111111</c:v>
                      </c:pt>
                      <c:pt idx="9543">
                        <c:v>42536.799884259257</c:v>
                      </c:pt>
                      <c:pt idx="9544">
                        <c:v>42536.799895833334</c:v>
                      </c:pt>
                      <c:pt idx="9545">
                        <c:v>42536.799907407411</c:v>
                      </c:pt>
                      <c:pt idx="9546">
                        <c:v>42536.79991898148</c:v>
                      </c:pt>
                      <c:pt idx="9547">
                        <c:v>42536.799930555557</c:v>
                      </c:pt>
                      <c:pt idx="9548">
                        <c:v>42536.799942129626</c:v>
                      </c:pt>
                      <c:pt idx="9549">
                        <c:v>42536.799953703703</c:v>
                      </c:pt>
                      <c:pt idx="9550">
                        <c:v>42536.79996527778</c:v>
                      </c:pt>
                      <c:pt idx="9551">
                        <c:v>42536.799976851849</c:v>
                      </c:pt>
                      <c:pt idx="9552">
                        <c:v>42536.799988425926</c:v>
                      </c:pt>
                      <c:pt idx="9553">
                        <c:v>42536.800000000003</c:v>
                      </c:pt>
                      <c:pt idx="9554">
                        <c:v>42536.800023148149</c:v>
                      </c:pt>
                      <c:pt idx="9555">
                        <c:v>42536.800034722219</c:v>
                      </c:pt>
                      <c:pt idx="9556">
                        <c:v>42536.800046296295</c:v>
                      </c:pt>
                      <c:pt idx="9557">
                        <c:v>42536.800057870372</c:v>
                      </c:pt>
                      <c:pt idx="9558">
                        <c:v>42536.800069444442</c:v>
                      </c:pt>
                      <c:pt idx="9559">
                        <c:v>42536.800081018519</c:v>
                      </c:pt>
                      <c:pt idx="9560">
                        <c:v>42536.800092592595</c:v>
                      </c:pt>
                      <c:pt idx="9561">
                        <c:v>42536.800104166665</c:v>
                      </c:pt>
                      <c:pt idx="9562">
                        <c:v>42536.800115740742</c:v>
                      </c:pt>
                      <c:pt idx="9563">
                        <c:v>42536.800127314818</c:v>
                      </c:pt>
                      <c:pt idx="9564">
                        <c:v>42536.800138888888</c:v>
                      </c:pt>
                      <c:pt idx="9565">
                        <c:v>42536.800150462965</c:v>
                      </c:pt>
                      <c:pt idx="9566">
                        <c:v>42536.800162037034</c:v>
                      </c:pt>
                      <c:pt idx="9567">
                        <c:v>42536.800173611111</c:v>
                      </c:pt>
                      <c:pt idx="9568">
                        <c:v>42536.800185185188</c:v>
                      </c:pt>
                      <c:pt idx="9569">
                        <c:v>42536.800196759257</c:v>
                      </c:pt>
                      <c:pt idx="9570">
                        <c:v>42536.800208333334</c:v>
                      </c:pt>
                      <c:pt idx="9571">
                        <c:v>42536.800219907411</c:v>
                      </c:pt>
                      <c:pt idx="9572">
                        <c:v>42536.800243055557</c:v>
                      </c:pt>
                      <c:pt idx="9573">
                        <c:v>42536.800254629627</c:v>
                      </c:pt>
                      <c:pt idx="9574">
                        <c:v>42536.800266203703</c:v>
                      </c:pt>
                      <c:pt idx="9575">
                        <c:v>42536.80027777778</c:v>
                      </c:pt>
                      <c:pt idx="9576">
                        <c:v>42536.80028935185</c:v>
                      </c:pt>
                      <c:pt idx="9577">
                        <c:v>42536.800300925926</c:v>
                      </c:pt>
                      <c:pt idx="9578">
                        <c:v>42536.800312500003</c:v>
                      </c:pt>
                      <c:pt idx="9579">
                        <c:v>42536.800324074073</c:v>
                      </c:pt>
                      <c:pt idx="9580">
                        <c:v>42536.800335648149</c:v>
                      </c:pt>
                      <c:pt idx="9581">
                        <c:v>42536.800347222219</c:v>
                      </c:pt>
                      <c:pt idx="9582">
                        <c:v>42536.800358796296</c:v>
                      </c:pt>
                      <c:pt idx="9583">
                        <c:v>42536.800370370373</c:v>
                      </c:pt>
                      <c:pt idx="9584">
                        <c:v>42536.800393518519</c:v>
                      </c:pt>
                      <c:pt idx="9585">
                        <c:v>42536.800405092596</c:v>
                      </c:pt>
                      <c:pt idx="9586">
                        <c:v>42536.800416666665</c:v>
                      </c:pt>
                      <c:pt idx="9587">
                        <c:v>42536.800428240742</c:v>
                      </c:pt>
                      <c:pt idx="9588">
                        <c:v>42536.800439814811</c:v>
                      </c:pt>
                      <c:pt idx="9589">
                        <c:v>42536.800451388888</c:v>
                      </c:pt>
                      <c:pt idx="9590">
                        <c:v>42536.800462962965</c:v>
                      </c:pt>
                      <c:pt idx="9591">
                        <c:v>42536.800474537034</c:v>
                      </c:pt>
                      <c:pt idx="9592">
                        <c:v>42536.800486111111</c:v>
                      </c:pt>
                      <c:pt idx="9593">
                        <c:v>42536.800497685188</c:v>
                      </c:pt>
                      <c:pt idx="9594">
                        <c:v>42536.800509259258</c:v>
                      </c:pt>
                      <c:pt idx="9595">
                        <c:v>42536.800520833334</c:v>
                      </c:pt>
                      <c:pt idx="9596">
                        <c:v>42536.800532407404</c:v>
                      </c:pt>
                      <c:pt idx="9597">
                        <c:v>42536.800543981481</c:v>
                      </c:pt>
                      <c:pt idx="9598">
                        <c:v>42536.800555555557</c:v>
                      </c:pt>
                      <c:pt idx="9599">
                        <c:v>42536.800567129627</c:v>
                      </c:pt>
                      <c:pt idx="9600">
                        <c:v>42536.800578703704</c:v>
                      </c:pt>
                      <c:pt idx="9601">
                        <c:v>42536.80059027778</c:v>
                      </c:pt>
                      <c:pt idx="9602">
                        <c:v>42536.80060185185</c:v>
                      </c:pt>
                      <c:pt idx="9603">
                        <c:v>42536.800613425927</c:v>
                      </c:pt>
                      <c:pt idx="9604">
                        <c:v>42536.800625000003</c:v>
                      </c:pt>
                      <c:pt idx="9605">
                        <c:v>42536.800636574073</c:v>
                      </c:pt>
                      <c:pt idx="9606">
                        <c:v>42536.80064814815</c:v>
                      </c:pt>
                      <c:pt idx="9607">
                        <c:v>42536.800659722219</c:v>
                      </c:pt>
                      <c:pt idx="9608">
                        <c:v>42536.800671296296</c:v>
                      </c:pt>
                      <c:pt idx="9609">
                        <c:v>42536.800682870373</c:v>
                      </c:pt>
                      <c:pt idx="9610">
                        <c:v>42536.800694444442</c:v>
                      </c:pt>
                      <c:pt idx="9611">
                        <c:v>42536.800706018519</c:v>
                      </c:pt>
                      <c:pt idx="9612">
                        <c:v>42536.800717592596</c:v>
                      </c:pt>
                      <c:pt idx="9613">
                        <c:v>42536.800729166665</c:v>
                      </c:pt>
                      <c:pt idx="9614">
                        <c:v>42536.800740740742</c:v>
                      </c:pt>
                      <c:pt idx="9615">
                        <c:v>42536.800752314812</c:v>
                      </c:pt>
                      <c:pt idx="9616">
                        <c:v>42536.800763888888</c:v>
                      </c:pt>
                      <c:pt idx="9617">
                        <c:v>42536.800775462965</c:v>
                      </c:pt>
                      <c:pt idx="9618">
                        <c:v>42536.800787037035</c:v>
                      </c:pt>
                      <c:pt idx="9619">
                        <c:v>42536.800798611112</c:v>
                      </c:pt>
                      <c:pt idx="9620">
                        <c:v>42536.800810185188</c:v>
                      </c:pt>
                      <c:pt idx="9621">
                        <c:v>42536.800833333335</c:v>
                      </c:pt>
                      <c:pt idx="9622">
                        <c:v>42536.800844907404</c:v>
                      </c:pt>
                      <c:pt idx="9623">
                        <c:v>42536.800856481481</c:v>
                      </c:pt>
                      <c:pt idx="9624">
                        <c:v>42536.800868055558</c:v>
                      </c:pt>
                      <c:pt idx="9625">
                        <c:v>42536.800891203704</c:v>
                      </c:pt>
                      <c:pt idx="9626">
                        <c:v>42536.800902777781</c:v>
                      </c:pt>
                      <c:pt idx="9627">
                        <c:v>42536.80091435185</c:v>
                      </c:pt>
                      <c:pt idx="9628">
                        <c:v>42536.800925925927</c:v>
                      </c:pt>
                      <c:pt idx="9629">
                        <c:v>42536.800937499997</c:v>
                      </c:pt>
                      <c:pt idx="9630">
                        <c:v>42536.800949074073</c:v>
                      </c:pt>
                      <c:pt idx="9631">
                        <c:v>42536.80096064815</c:v>
                      </c:pt>
                      <c:pt idx="9632">
                        <c:v>42536.80097222222</c:v>
                      </c:pt>
                      <c:pt idx="9633">
                        <c:v>42536.800983796296</c:v>
                      </c:pt>
                      <c:pt idx="9634">
                        <c:v>42536.800995370373</c:v>
                      </c:pt>
                      <c:pt idx="9635">
                        <c:v>42536.801006944443</c:v>
                      </c:pt>
                      <c:pt idx="9636">
                        <c:v>42536.801018518519</c:v>
                      </c:pt>
                      <c:pt idx="9637">
                        <c:v>42536.801030092596</c:v>
                      </c:pt>
                      <c:pt idx="9638">
                        <c:v>42536.801041666666</c:v>
                      </c:pt>
                      <c:pt idx="9639">
                        <c:v>42536.801053240742</c:v>
                      </c:pt>
                      <c:pt idx="9640">
                        <c:v>42536.801064814812</c:v>
                      </c:pt>
                      <c:pt idx="9641">
                        <c:v>42536.801076388889</c:v>
                      </c:pt>
                      <c:pt idx="9642">
                        <c:v>42536.801087962966</c:v>
                      </c:pt>
                      <c:pt idx="9643">
                        <c:v>42536.801122685189</c:v>
                      </c:pt>
                      <c:pt idx="9644">
                        <c:v>42536.801134259258</c:v>
                      </c:pt>
                      <c:pt idx="9645">
                        <c:v>42536.801145833335</c:v>
                      </c:pt>
                      <c:pt idx="9646">
                        <c:v>42536.801157407404</c:v>
                      </c:pt>
                      <c:pt idx="9647">
                        <c:v>42536.801168981481</c:v>
                      </c:pt>
                      <c:pt idx="9648">
                        <c:v>42536.801180555558</c:v>
                      </c:pt>
                      <c:pt idx="9649">
                        <c:v>42536.801192129627</c:v>
                      </c:pt>
                      <c:pt idx="9650">
                        <c:v>42536.801203703704</c:v>
                      </c:pt>
                      <c:pt idx="9651">
                        <c:v>42536.801215277781</c:v>
                      </c:pt>
                      <c:pt idx="9652">
                        <c:v>42536.801226851851</c:v>
                      </c:pt>
                      <c:pt idx="9653">
                        <c:v>42536.801238425927</c:v>
                      </c:pt>
                      <c:pt idx="9654">
                        <c:v>42536.801249999997</c:v>
                      </c:pt>
                      <c:pt idx="9655">
                        <c:v>42536.801261574074</c:v>
                      </c:pt>
                      <c:pt idx="9656">
                        <c:v>42536.80127314815</c:v>
                      </c:pt>
                      <c:pt idx="9657">
                        <c:v>42536.80128472222</c:v>
                      </c:pt>
                      <c:pt idx="9658">
                        <c:v>42536.801296296297</c:v>
                      </c:pt>
                      <c:pt idx="9659">
                        <c:v>42536.801319444443</c:v>
                      </c:pt>
                      <c:pt idx="9660">
                        <c:v>42536.801342592589</c:v>
                      </c:pt>
                      <c:pt idx="9661">
                        <c:v>42536.801354166666</c:v>
                      </c:pt>
                      <c:pt idx="9662">
                        <c:v>42536.801365740743</c:v>
                      </c:pt>
                      <c:pt idx="9663">
                        <c:v>42536.801377314812</c:v>
                      </c:pt>
                      <c:pt idx="9664">
                        <c:v>42536.801388888889</c:v>
                      </c:pt>
                      <c:pt idx="9665">
                        <c:v>42536.801400462966</c:v>
                      </c:pt>
                      <c:pt idx="9666">
                        <c:v>42536.801412037035</c:v>
                      </c:pt>
                      <c:pt idx="9667">
                        <c:v>42536.801423611112</c:v>
                      </c:pt>
                      <c:pt idx="9668">
                        <c:v>42536.801446759258</c:v>
                      </c:pt>
                      <c:pt idx="9669">
                        <c:v>42536.801458333335</c:v>
                      </c:pt>
                      <c:pt idx="9670">
                        <c:v>42536.801469907405</c:v>
                      </c:pt>
                      <c:pt idx="9671">
                        <c:v>42536.801481481481</c:v>
                      </c:pt>
                      <c:pt idx="9672">
                        <c:v>42536.801493055558</c:v>
                      </c:pt>
                      <c:pt idx="9673">
                        <c:v>42536.801504629628</c:v>
                      </c:pt>
                      <c:pt idx="9674">
                        <c:v>42536.801516203705</c:v>
                      </c:pt>
                      <c:pt idx="9675">
                        <c:v>42536.801527777781</c:v>
                      </c:pt>
                      <c:pt idx="9676">
                        <c:v>42536.801539351851</c:v>
                      </c:pt>
                      <c:pt idx="9677">
                        <c:v>42536.801550925928</c:v>
                      </c:pt>
                      <c:pt idx="9678">
                        <c:v>42536.801562499997</c:v>
                      </c:pt>
                      <c:pt idx="9679">
                        <c:v>42536.801574074074</c:v>
                      </c:pt>
                      <c:pt idx="9680">
                        <c:v>42536.801585648151</c:v>
                      </c:pt>
                      <c:pt idx="9681">
                        <c:v>42536.80159722222</c:v>
                      </c:pt>
                      <c:pt idx="9682">
                        <c:v>42536.801608796297</c:v>
                      </c:pt>
                      <c:pt idx="9683">
                        <c:v>42536.801620370374</c:v>
                      </c:pt>
                      <c:pt idx="9684">
                        <c:v>42536.801631944443</c:v>
                      </c:pt>
                      <c:pt idx="9685">
                        <c:v>42536.80164351852</c:v>
                      </c:pt>
                      <c:pt idx="9686">
                        <c:v>42536.801655092589</c:v>
                      </c:pt>
                      <c:pt idx="9687">
                        <c:v>42536.801678240743</c:v>
                      </c:pt>
                      <c:pt idx="9688">
                        <c:v>42536.801689814813</c:v>
                      </c:pt>
                      <c:pt idx="9689">
                        <c:v>42536.801701388889</c:v>
                      </c:pt>
                      <c:pt idx="9690">
                        <c:v>42536.801712962966</c:v>
                      </c:pt>
                      <c:pt idx="9691">
                        <c:v>42536.801724537036</c:v>
                      </c:pt>
                      <c:pt idx="9692">
                        <c:v>42536.801736111112</c:v>
                      </c:pt>
                      <c:pt idx="9693">
                        <c:v>42536.801747685182</c:v>
                      </c:pt>
                      <c:pt idx="9694">
                        <c:v>42536.801759259259</c:v>
                      </c:pt>
                      <c:pt idx="9695">
                        <c:v>42536.801770833335</c:v>
                      </c:pt>
                      <c:pt idx="9696">
                        <c:v>42536.801782407405</c:v>
                      </c:pt>
                      <c:pt idx="9697">
                        <c:v>42536.801793981482</c:v>
                      </c:pt>
                      <c:pt idx="9698">
                        <c:v>42536.801805555559</c:v>
                      </c:pt>
                      <c:pt idx="9699">
                        <c:v>42536.801817129628</c:v>
                      </c:pt>
                      <c:pt idx="9700">
                        <c:v>42536.801828703705</c:v>
                      </c:pt>
                      <c:pt idx="9701">
                        <c:v>42536.801840277774</c:v>
                      </c:pt>
                      <c:pt idx="9702">
                        <c:v>42536.801851851851</c:v>
                      </c:pt>
                      <c:pt idx="9703">
                        <c:v>42536.801863425928</c:v>
                      </c:pt>
                      <c:pt idx="9704">
                        <c:v>42536.801886574074</c:v>
                      </c:pt>
                      <c:pt idx="9705">
                        <c:v>42536.801898148151</c:v>
                      </c:pt>
                      <c:pt idx="9706">
                        <c:v>42536.80190972222</c:v>
                      </c:pt>
                      <c:pt idx="9707">
                        <c:v>42536.801921296297</c:v>
                      </c:pt>
                      <c:pt idx="9708">
                        <c:v>42536.801932870374</c:v>
                      </c:pt>
                      <c:pt idx="9709">
                        <c:v>42536.801944444444</c:v>
                      </c:pt>
                      <c:pt idx="9710">
                        <c:v>42536.80195601852</c:v>
                      </c:pt>
                      <c:pt idx="9711">
                        <c:v>42536.80196759259</c:v>
                      </c:pt>
                      <c:pt idx="9712">
                        <c:v>42536.801979166667</c:v>
                      </c:pt>
                      <c:pt idx="9713">
                        <c:v>42536.801990740743</c:v>
                      </c:pt>
                      <c:pt idx="9714">
                        <c:v>42536.802002314813</c:v>
                      </c:pt>
                      <c:pt idx="9715">
                        <c:v>42536.80201388889</c:v>
                      </c:pt>
                      <c:pt idx="9716">
                        <c:v>42536.802025462966</c:v>
                      </c:pt>
                      <c:pt idx="9717">
                        <c:v>42536.802037037036</c:v>
                      </c:pt>
                      <c:pt idx="9718">
                        <c:v>42536.802048611113</c:v>
                      </c:pt>
                      <c:pt idx="9719">
                        <c:v>42536.802060185182</c:v>
                      </c:pt>
                      <c:pt idx="9720">
                        <c:v>42536.802071759259</c:v>
                      </c:pt>
                      <c:pt idx="9721">
                        <c:v>42536.802083333336</c:v>
                      </c:pt>
                      <c:pt idx="9722">
                        <c:v>42536.802094907405</c:v>
                      </c:pt>
                      <c:pt idx="9723">
                        <c:v>42536.802106481482</c:v>
                      </c:pt>
                      <c:pt idx="9724">
                        <c:v>42536.802118055559</c:v>
                      </c:pt>
                      <c:pt idx="9725">
                        <c:v>42536.802129629628</c:v>
                      </c:pt>
                      <c:pt idx="9726">
                        <c:v>42536.802141203705</c:v>
                      </c:pt>
                      <c:pt idx="9727">
                        <c:v>42536.802152777775</c:v>
                      </c:pt>
                      <c:pt idx="9728">
                        <c:v>42536.802164351851</c:v>
                      </c:pt>
                      <c:pt idx="9729">
                        <c:v>42536.802175925928</c:v>
                      </c:pt>
                      <c:pt idx="9730">
                        <c:v>42536.802187499998</c:v>
                      </c:pt>
                      <c:pt idx="9731">
                        <c:v>42536.802199074074</c:v>
                      </c:pt>
                      <c:pt idx="9732">
                        <c:v>42536.802210648151</c:v>
                      </c:pt>
                      <c:pt idx="9733">
                        <c:v>42536.802222222221</c:v>
                      </c:pt>
                      <c:pt idx="9734">
                        <c:v>42536.802233796298</c:v>
                      </c:pt>
                      <c:pt idx="9735">
                        <c:v>42536.802245370367</c:v>
                      </c:pt>
                      <c:pt idx="9736">
                        <c:v>42536.802256944444</c:v>
                      </c:pt>
                      <c:pt idx="9737">
                        <c:v>42536.802268518521</c:v>
                      </c:pt>
                      <c:pt idx="9738">
                        <c:v>42536.80228009259</c:v>
                      </c:pt>
                      <c:pt idx="9739">
                        <c:v>42536.802303240744</c:v>
                      </c:pt>
                      <c:pt idx="9740">
                        <c:v>42536.802314814813</c:v>
                      </c:pt>
                      <c:pt idx="9741">
                        <c:v>42536.80232638889</c:v>
                      </c:pt>
                      <c:pt idx="9742">
                        <c:v>42536.802337962959</c:v>
                      </c:pt>
                      <c:pt idx="9743">
                        <c:v>42536.802349537036</c:v>
                      </c:pt>
                      <c:pt idx="9744">
                        <c:v>42536.802361111113</c:v>
                      </c:pt>
                      <c:pt idx="9745">
                        <c:v>42536.802372685182</c:v>
                      </c:pt>
                      <c:pt idx="9746">
                        <c:v>42536.802384259259</c:v>
                      </c:pt>
                      <c:pt idx="9747">
                        <c:v>42536.802395833336</c:v>
                      </c:pt>
                      <c:pt idx="9748">
                        <c:v>42536.802407407406</c:v>
                      </c:pt>
                      <c:pt idx="9749">
                        <c:v>42536.802418981482</c:v>
                      </c:pt>
                      <c:pt idx="9750">
                        <c:v>42536.802430555559</c:v>
                      </c:pt>
                      <c:pt idx="9751">
                        <c:v>42536.802442129629</c:v>
                      </c:pt>
                      <c:pt idx="9752">
                        <c:v>42536.802453703705</c:v>
                      </c:pt>
                      <c:pt idx="9753">
                        <c:v>42536.802465277775</c:v>
                      </c:pt>
                      <c:pt idx="9754">
                        <c:v>42536.802476851852</c:v>
                      </c:pt>
                      <c:pt idx="9755">
                        <c:v>42536.802488425928</c:v>
                      </c:pt>
                      <c:pt idx="9756">
                        <c:v>42536.802499999998</c:v>
                      </c:pt>
                      <c:pt idx="9757">
                        <c:v>42536.802523148152</c:v>
                      </c:pt>
                      <c:pt idx="9758">
                        <c:v>42536.802534722221</c:v>
                      </c:pt>
                      <c:pt idx="9759">
                        <c:v>42536.802557870367</c:v>
                      </c:pt>
                      <c:pt idx="9760">
                        <c:v>42536.802569444444</c:v>
                      </c:pt>
                      <c:pt idx="9761">
                        <c:v>42536.802581018521</c:v>
                      </c:pt>
                      <c:pt idx="9762">
                        <c:v>42536.80259259259</c:v>
                      </c:pt>
                      <c:pt idx="9763">
                        <c:v>42536.802604166667</c:v>
                      </c:pt>
                      <c:pt idx="9764">
                        <c:v>42536.802615740744</c:v>
                      </c:pt>
                      <c:pt idx="9765">
                        <c:v>42536.802627314813</c:v>
                      </c:pt>
                      <c:pt idx="9766">
                        <c:v>42536.80263888889</c:v>
                      </c:pt>
                      <c:pt idx="9767">
                        <c:v>42536.80265046296</c:v>
                      </c:pt>
                      <c:pt idx="9768">
                        <c:v>42536.802662037036</c:v>
                      </c:pt>
                      <c:pt idx="9769">
                        <c:v>42536.802673611113</c:v>
                      </c:pt>
                      <c:pt idx="9770">
                        <c:v>42536.802685185183</c:v>
                      </c:pt>
                      <c:pt idx="9771">
                        <c:v>42536.80269675926</c:v>
                      </c:pt>
                      <c:pt idx="9772">
                        <c:v>42536.802708333336</c:v>
                      </c:pt>
                      <c:pt idx="9773">
                        <c:v>42536.802719907406</c:v>
                      </c:pt>
                      <c:pt idx="9774">
                        <c:v>42536.802731481483</c:v>
                      </c:pt>
                      <c:pt idx="9775">
                        <c:v>42536.802743055552</c:v>
                      </c:pt>
                      <c:pt idx="9776">
                        <c:v>42536.802754629629</c:v>
                      </c:pt>
                      <c:pt idx="9777">
                        <c:v>42536.802766203706</c:v>
                      </c:pt>
                      <c:pt idx="9778">
                        <c:v>42536.802777777775</c:v>
                      </c:pt>
                      <c:pt idx="9779">
                        <c:v>42536.802789351852</c:v>
                      </c:pt>
                      <c:pt idx="9780">
                        <c:v>42536.802800925929</c:v>
                      </c:pt>
                      <c:pt idx="9781">
                        <c:v>42536.802812499998</c:v>
                      </c:pt>
                      <c:pt idx="9782">
                        <c:v>42536.802835648145</c:v>
                      </c:pt>
                      <c:pt idx="9783">
                        <c:v>42536.802847222221</c:v>
                      </c:pt>
                      <c:pt idx="9784">
                        <c:v>42536.802858796298</c:v>
                      </c:pt>
                      <c:pt idx="9785">
                        <c:v>42536.802870370368</c:v>
                      </c:pt>
                      <c:pt idx="9786">
                        <c:v>42536.802893518521</c:v>
                      </c:pt>
                      <c:pt idx="9787">
                        <c:v>42536.802905092591</c:v>
                      </c:pt>
                      <c:pt idx="9788">
                        <c:v>42536.802916666667</c:v>
                      </c:pt>
                      <c:pt idx="9789">
                        <c:v>42536.802928240744</c:v>
                      </c:pt>
                      <c:pt idx="9790">
                        <c:v>42536.802939814814</c:v>
                      </c:pt>
                      <c:pt idx="9791">
                        <c:v>42536.802951388891</c:v>
                      </c:pt>
                      <c:pt idx="9792">
                        <c:v>42536.80296296296</c:v>
                      </c:pt>
                      <c:pt idx="9793">
                        <c:v>42536.802974537037</c:v>
                      </c:pt>
                      <c:pt idx="9794">
                        <c:v>42536.802986111114</c:v>
                      </c:pt>
                      <c:pt idx="9795">
                        <c:v>42536.802997685183</c:v>
                      </c:pt>
                      <c:pt idx="9796">
                        <c:v>42536.80300925926</c:v>
                      </c:pt>
                      <c:pt idx="9797">
                        <c:v>42536.803020833337</c:v>
                      </c:pt>
                      <c:pt idx="9798">
                        <c:v>42536.803032407406</c:v>
                      </c:pt>
                      <c:pt idx="9799">
                        <c:v>42536.803043981483</c:v>
                      </c:pt>
                      <c:pt idx="9800">
                        <c:v>42536.803055555552</c:v>
                      </c:pt>
                      <c:pt idx="9801">
                        <c:v>42536.803067129629</c:v>
                      </c:pt>
                      <c:pt idx="9802">
                        <c:v>42536.803078703706</c:v>
                      </c:pt>
                      <c:pt idx="9803">
                        <c:v>42536.803090277775</c:v>
                      </c:pt>
                      <c:pt idx="9804">
                        <c:v>42536.803101851852</c:v>
                      </c:pt>
                      <c:pt idx="9805">
                        <c:v>42536.803124999999</c:v>
                      </c:pt>
                      <c:pt idx="9806">
                        <c:v>42536.803136574075</c:v>
                      </c:pt>
                      <c:pt idx="9807">
                        <c:v>42536.803148148145</c:v>
                      </c:pt>
                      <c:pt idx="9808">
                        <c:v>42536.803159722222</c:v>
                      </c:pt>
                      <c:pt idx="9809">
                        <c:v>42536.803171296298</c:v>
                      </c:pt>
                      <c:pt idx="9810">
                        <c:v>42536.803182870368</c:v>
                      </c:pt>
                      <c:pt idx="9811">
                        <c:v>42536.803206018521</c:v>
                      </c:pt>
                      <c:pt idx="9812">
                        <c:v>42536.803217592591</c:v>
                      </c:pt>
                      <c:pt idx="9813">
                        <c:v>42536.803229166668</c:v>
                      </c:pt>
                      <c:pt idx="9814">
                        <c:v>42536.803240740737</c:v>
                      </c:pt>
                      <c:pt idx="9815">
                        <c:v>42536.803252314814</c:v>
                      </c:pt>
                      <c:pt idx="9816">
                        <c:v>42536.803263888891</c:v>
                      </c:pt>
                      <c:pt idx="9817">
                        <c:v>42536.80327546296</c:v>
                      </c:pt>
                      <c:pt idx="9818">
                        <c:v>42536.803287037037</c:v>
                      </c:pt>
                      <c:pt idx="9819">
                        <c:v>42536.803298611114</c:v>
                      </c:pt>
                      <c:pt idx="9820">
                        <c:v>42536.803310185183</c:v>
                      </c:pt>
                      <c:pt idx="9821">
                        <c:v>42536.80332175926</c:v>
                      </c:pt>
                      <c:pt idx="9822">
                        <c:v>42536.803344907406</c:v>
                      </c:pt>
                      <c:pt idx="9823">
                        <c:v>42536.803356481483</c:v>
                      </c:pt>
                      <c:pt idx="9824">
                        <c:v>42536.803368055553</c:v>
                      </c:pt>
                      <c:pt idx="9825">
                        <c:v>42536.803379629629</c:v>
                      </c:pt>
                      <c:pt idx="9826">
                        <c:v>42536.803391203706</c:v>
                      </c:pt>
                      <c:pt idx="9827">
                        <c:v>42536.803414351853</c:v>
                      </c:pt>
                      <c:pt idx="9828">
                        <c:v>42536.803425925929</c:v>
                      </c:pt>
                      <c:pt idx="9829">
                        <c:v>42536.803437499999</c:v>
                      </c:pt>
                      <c:pt idx="9830">
                        <c:v>42536.803449074076</c:v>
                      </c:pt>
                      <c:pt idx="9831">
                        <c:v>42536.803460648145</c:v>
                      </c:pt>
                      <c:pt idx="9832">
                        <c:v>42536.803472222222</c:v>
                      </c:pt>
                      <c:pt idx="9833">
                        <c:v>42536.803483796299</c:v>
                      </c:pt>
                      <c:pt idx="9834">
                        <c:v>42536.803495370368</c:v>
                      </c:pt>
                      <c:pt idx="9835">
                        <c:v>42536.803506944445</c:v>
                      </c:pt>
                      <c:pt idx="9836">
                        <c:v>42536.803518518522</c:v>
                      </c:pt>
                      <c:pt idx="9837">
                        <c:v>42536.803530092591</c:v>
                      </c:pt>
                      <c:pt idx="9838">
                        <c:v>42536.803541666668</c:v>
                      </c:pt>
                      <c:pt idx="9839">
                        <c:v>42536.803553240738</c:v>
                      </c:pt>
                      <c:pt idx="9840">
                        <c:v>42536.803564814814</c:v>
                      </c:pt>
                      <c:pt idx="9841">
                        <c:v>42536.803576388891</c:v>
                      </c:pt>
                      <c:pt idx="9842">
                        <c:v>42536.803587962961</c:v>
                      </c:pt>
                      <c:pt idx="9843">
                        <c:v>42536.803599537037</c:v>
                      </c:pt>
                      <c:pt idx="9844">
                        <c:v>42536.803611111114</c:v>
                      </c:pt>
                      <c:pt idx="9845">
                        <c:v>42536.803622685184</c:v>
                      </c:pt>
                      <c:pt idx="9846">
                        <c:v>42536.80363425926</c:v>
                      </c:pt>
                      <c:pt idx="9847">
                        <c:v>42536.80364583333</c:v>
                      </c:pt>
                      <c:pt idx="9848">
                        <c:v>42536.803657407407</c:v>
                      </c:pt>
                      <c:pt idx="9849">
                        <c:v>42536.803668981483</c:v>
                      </c:pt>
                      <c:pt idx="9850">
                        <c:v>42536.803680555553</c:v>
                      </c:pt>
                      <c:pt idx="9851">
                        <c:v>42536.80369212963</c:v>
                      </c:pt>
                      <c:pt idx="9852">
                        <c:v>42536.803703703707</c:v>
                      </c:pt>
                      <c:pt idx="9853">
                        <c:v>42536.803715277776</c:v>
                      </c:pt>
                      <c:pt idx="9854">
                        <c:v>42536.803726851853</c:v>
                      </c:pt>
                      <c:pt idx="9855">
                        <c:v>42536.803738425922</c:v>
                      </c:pt>
                      <c:pt idx="9856">
                        <c:v>42536.803749999999</c:v>
                      </c:pt>
                      <c:pt idx="9857">
                        <c:v>42536.803761574076</c:v>
                      </c:pt>
                      <c:pt idx="9858">
                        <c:v>42536.803773148145</c:v>
                      </c:pt>
                      <c:pt idx="9859">
                        <c:v>42536.803784722222</c:v>
                      </c:pt>
                      <c:pt idx="9860">
                        <c:v>42536.803796296299</c:v>
                      </c:pt>
                      <c:pt idx="9861">
                        <c:v>42536.803807870368</c:v>
                      </c:pt>
                      <c:pt idx="9862">
                        <c:v>42536.803819444445</c:v>
                      </c:pt>
                      <c:pt idx="9863">
                        <c:v>42536.803831018522</c:v>
                      </c:pt>
                      <c:pt idx="9864">
                        <c:v>42536.803842592592</c:v>
                      </c:pt>
                      <c:pt idx="9865">
                        <c:v>42536.803854166668</c:v>
                      </c:pt>
                      <c:pt idx="9866">
                        <c:v>42536.803865740738</c:v>
                      </c:pt>
                      <c:pt idx="9867">
                        <c:v>42536.803877314815</c:v>
                      </c:pt>
                      <c:pt idx="9868">
                        <c:v>42536.803888888891</c:v>
                      </c:pt>
                      <c:pt idx="9869">
                        <c:v>42536.803900462961</c:v>
                      </c:pt>
                      <c:pt idx="9870">
                        <c:v>42536.803912037038</c:v>
                      </c:pt>
                      <c:pt idx="9871">
                        <c:v>42536.803923611114</c:v>
                      </c:pt>
                      <c:pt idx="9872">
                        <c:v>42536.803935185184</c:v>
                      </c:pt>
                      <c:pt idx="9873">
                        <c:v>42536.803946759261</c:v>
                      </c:pt>
                      <c:pt idx="9874">
                        <c:v>42536.80395833333</c:v>
                      </c:pt>
                      <c:pt idx="9875">
                        <c:v>42536.803969907407</c:v>
                      </c:pt>
                      <c:pt idx="9876">
                        <c:v>42536.803981481484</c:v>
                      </c:pt>
                      <c:pt idx="9877">
                        <c:v>42536.80400462963</c:v>
                      </c:pt>
                      <c:pt idx="9878">
                        <c:v>42536.804016203707</c:v>
                      </c:pt>
                      <c:pt idx="9879">
                        <c:v>42536.804027777776</c:v>
                      </c:pt>
                      <c:pt idx="9880">
                        <c:v>42536.804050925923</c:v>
                      </c:pt>
                      <c:pt idx="9881">
                        <c:v>42536.804062499999</c:v>
                      </c:pt>
                      <c:pt idx="9882">
                        <c:v>42536.804074074076</c:v>
                      </c:pt>
                      <c:pt idx="9883">
                        <c:v>42536.804085648146</c:v>
                      </c:pt>
                      <c:pt idx="9884">
                        <c:v>42536.804097222222</c:v>
                      </c:pt>
                      <c:pt idx="9885">
                        <c:v>42536.804108796299</c:v>
                      </c:pt>
                      <c:pt idx="9886">
                        <c:v>42536.804120370369</c:v>
                      </c:pt>
                      <c:pt idx="9887">
                        <c:v>42536.804131944446</c:v>
                      </c:pt>
                      <c:pt idx="9888">
                        <c:v>42536.804143518515</c:v>
                      </c:pt>
                      <c:pt idx="9889">
                        <c:v>42536.804155092592</c:v>
                      </c:pt>
                      <c:pt idx="9890">
                        <c:v>42536.804178240738</c:v>
                      </c:pt>
                      <c:pt idx="9891">
                        <c:v>42536.804189814815</c:v>
                      </c:pt>
                      <c:pt idx="9892">
                        <c:v>42536.804201388892</c:v>
                      </c:pt>
                      <c:pt idx="9893">
                        <c:v>42536.804212962961</c:v>
                      </c:pt>
                      <c:pt idx="9894">
                        <c:v>42536.804224537038</c:v>
                      </c:pt>
                      <c:pt idx="9895">
                        <c:v>42536.804236111115</c:v>
                      </c:pt>
                      <c:pt idx="9896">
                        <c:v>42536.804247685184</c:v>
                      </c:pt>
                      <c:pt idx="9897">
                        <c:v>42536.804259259261</c:v>
                      </c:pt>
                      <c:pt idx="9898">
                        <c:v>42536.804270833331</c:v>
                      </c:pt>
                      <c:pt idx="9899">
                        <c:v>42536.804282407407</c:v>
                      </c:pt>
                      <c:pt idx="9900">
                        <c:v>42536.804293981484</c:v>
                      </c:pt>
                      <c:pt idx="9901">
                        <c:v>42536.804305555554</c:v>
                      </c:pt>
                      <c:pt idx="9902">
                        <c:v>42536.80431712963</c:v>
                      </c:pt>
                      <c:pt idx="9903">
                        <c:v>42536.804328703707</c:v>
                      </c:pt>
                      <c:pt idx="9904">
                        <c:v>42536.804340277777</c:v>
                      </c:pt>
                      <c:pt idx="9905">
                        <c:v>42536.804351851853</c:v>
                      </c:pt>
                      <c:pt idx="9906">
                        <c:v>42536.804363425923</c:v>
                      </c:pt>
                      <c:pt idx="9907">
                        <c:v>42536.804375</c:v>
                      </c:pt>
                      <c:pt idx="9908">
                        <c:v>42536.804386574076</c:v>
                      </c:pt>
                      <c:pt idx="9909">
                        <c:v>42536.804398148146</c:v>
                      </c:pt>
                      <c:pt idx="9910">
                        <c:v>42536.804409722223</c:v>
                      </c:pt>
                      <c:pt idx="9911">
                        <c:v>42536.8044212963</c:v>
                      </c:pt>
                      <c:pt idx="9912">
                        <c:v>42536.804432870369</c:v>
                      </c:pt>
                      <c:pt idx="9913">
                        <c:v>42536.804444444446</c:v>
                      </c:pt>
                      <c:pt idx="9914">
                        <c:v>42536.804456018515</c:v>
                      </c:pt>
                      <c:pt idx="9915">
                        <c:v>42536.804467592592</c:v>
                      </c:pt>
                      <c:pt idx="9916">
                        <c:v>42536.804479166669</c:v>
                      </c:pt>
                      <c:pt idx="9917">
                        <c:v>42536.804490740738</c:v>
                      </c:pt>
                      <c:pt idx="9918">
                        <c:v>42536.804502314815</c:v>
                      </c:pt>
                      <c:pt idx="9919">
                        <c:v>42536.804513888892</c:v>
                      </c:pt>
                      <c:pt idx="9920">
                        <c:v>42536.804525462961</c:v>
                      </c:pt>
                      <c:pt idx="9921">
                        <c:v>42536.804537037038</c:v>
                      </c:pt>
                      <c:pt idx="9922">
                        <c:v>42536.804548611108</c:v>
                      </c:pt>
                      <c:pt idx="9923">
                        <c:v>42536.804571759261</c:v>
                      </c:pt>
                      <c:pt idx="9924">
                        <c:v>42536.804583333331</c:v>
                      </c:pt>
                      <c:pt idx="9925">
                        <c:v>42536.804594907408</c:v>
                      </c:pt>
                      <c:pt idx="9926">
                        <c:v>42536.804606481484</c:v>
                      </c:pt>
                      <c:pt idx="9927">
                        <c:v>42536.804618055554</c:v>
                      </c:pt>
                      <c:pt idx="9928">
                        <c:v>42536.804629629631</c:v>
                      </c:pt>
                      <c:pt idx="9929">
                        <c:v>42536.8046412037</c:v>
                      </c:pt>
                      <c:pt idx="9930">
                        <c:v>42536.804652777777</c:v>
                      </c:pt>
                      <c:pt idx="9931">
                        <c:v>42536.804664351854</c:v>
                      </c:pt>
                      <c:pt idx="9932">
                        <c:v>42536.8046875</c:v>
                      </c:pt>
                      <c:pt idx="9933">
                        <c:v>42536.804699074077</c:v>
                      </c:pt>
                      <c:pt idx="9934">
                        <c:v>42536.804710648146</c:v>
                      </c:pt>
                      <c:pt idx="9935">
                        <c:v>42536.804722222223</c:v>
                      </c:pt>
                      <c:pt idx="9936">
                        <c:v>42536.8047337963</c:v>
                      </c:pt>
                      <c:pt idx="9937">
                        <c:v>42536.804745370369</c:v>
                      </c:pt>
                      <c:pt idx="9938">
                        <c:v>42536.804756944446</c:v>
                      </c:pt>
                      <c:pt idx="9939">
                        <c:v>42536.804768518516</c:v>
                      </c:pt>
                      <c:pt idx="9940">
                        <c:v>42536.804780092592</c:v>
                      </c:pt>
                      <c:pt idx="9941">
                        <c:v>42536.804791666669</c:v>
                      </c:pt>
                      <c:pt idx="9942">
                        <c:v>42536.804803240739</c:v>
                      </c:pt>
                      <c:pt idx="9943">
                        <c:v>42536.804814814815</c:v>
                      </c:pt>
                      <c:pt idx="9944">
                        <c:v>42536.804826388892</c:v>
                      </c:pt>
                      <c:pt idx="9945">
                        <c:v>42536.804837962962</c:v>
                      </c:pt>
                      <c:pt idx="9946">
                        <c:v>42536.804849537039</c:v>
                      </c:pt>
                      <c:pt idx="9947">
                        <c:v>42536.804861111108</c:v>
                      </c:pt>
                      <c:pt idx="9948">
                        <c:v>42536.804872685185</c:v>
                      </c:pt>
                      <c:pt idx="9949">
                        <c:v>42536.804884259262</c:v>
                      </c:pt>
                      <c:pt idx="9950">
                        <c:v>42536.804895833331</c:v>
                      </c:pt>
                      <c:pt idx="9951">
                        <c:v>42536.804907407408</c:v>
                      </c:pt>
                      <c:pt idx="9952">
                        <c:v>42536.804918981485</c:v>
                      </c:pt>
                      <c:pt idx="9953">
                        <c:v>42536.804930555554</c:v>
                      </c:pt>
                      <c:pt idx="9954">
                        <c:v>42536.804942129631</c:v>
                      </c:pt>
                      <c:pt idx="9955">
                        <c:v>42536.8049537037</c:v>
                      </c:pt>
                      <c:pt idx="9956">
                        <c:v>42536.804965277777</c:v>
                      </c:pt>
                      <c:pt idx="9957">
                        <c:v>42536.804976851854</c:v>
                      </c:pt>
                      <c:pt idx="9958">
                        <c:v>42536.804988425924</c:v>
                      </c:pt>
                      <c:pt idx="9959">
                        <c:v>42536.805</c:v>
                      </c:pt>
                      <c:pt idx="9960">
                        <c:v>42536.805011574077</c:v>
                      </c:pt>
                      <c:pt idx="9961">
                        <c:v>42536.805023148147</c:v>
                      </c:pt>
                      <c:pt idx="9962">
                        <c:v>42536.805034722223</c:v>
                      </c:pt>
                      <c:pt idx="9963">
                        <c:v>42536.805046296293</c:v>
                      </c:pt>
                      <c:pt idx="9964">
                        <c:v>42536.80505787037</c:v>
                      </c:pt>
                      <c:pt idx="9965">
                        <c:v>42536.805069444446</c:v>
                      </c:pt>
                      <c:pt idx="9966">
                        <c:v>42536.805081018516</c:v>
                      </c:pt>
                      <c:pt idx="9967">
                        <c:v>42536.805092592593</c:v>
                      </c:pt>
                      <c:pt idx="9968">
                        <c:v>42536.805104166669</c:v>
                      </c:pt>
                      <c:pt idx="9969">
                        <c:v>42536.805115740739</c:v>
                      </c:pt>
                      <c:pt idx="9970">
                        <c:v>42536.805127314816</c:v>
                      </c:pt>
                      <c:pt idx="9971">
                        <c:v>42536.805138888885</c:v>
                      </c:pt>
                      <c:pt idx="9972">
                        <c:v>42536.805150462962</c:v>
                      </c:pt>
                      <c:pt idx="9973">
                        <c:v>42536.805162037039</c:v>
                      </c:pt>
                      <c:pt idx="9974">
                        <c:v>42536.805173611108</c:v>
                      </c:pt>
                      <c:pt idx="9975">
                        <c:v>42536.805185185185</c:v>
                      </c:pt>
                      <c:pt idx="9976">
                        <c:v>42536.805196759262</c:v>
                      </c:pt>
                      <c:pt idx="9977">
                        <c:v>42536.805208333331</c:v>
                      </c:pt>
                      <c:pt idx="9978">
                        <c:v>42536.805219907408</c:v>
                      </c:pt>
                      <c:pt idx="9979">
                        <c:v>42536.805231481485</c:v>
                      </c:pt>
                      <c:pt idx="9980">
                        <c:v>42536.805254629631</c:v>
                      </c:pt>
                      <c:pt idx="9981">
                        <c:v>42536.805277777778</c:v>
                      </c:pt>
                      <c:pt idx="9982">
                        <c:v>42536.805289351854</c:v>
                      </c:pt>
                      <c:pt idx="9983">
                        <c:v>42536.805300925924</c:v>
                      </c:pt>
                      <c:pt idx="9984">
                        <c:v>42536.805312500001</c:v>
                      </c:pt>
                      <c:pt idx="9985">
                        <c:v>42536.805324074077</c:v>
                      </c:pt>
                      <c:pt idx="9986">
                        <c:v>42536.805347222224</c:v>
                      </c:pt>
                      <c:pt idx="9987">
                        <c:v>42536.805358796293</c:v>
                      </c:pt>
                      <c:pt idx="9988">
                        <c:v>42536.80537037037</c:v>
                      </c:pt>
                      <c:pt idx="9989">
                        <c:v>42536.805381944447</c:v>
                      </c:pt>
                      <c:pt idx="9990">
                        <c:v>42536.805393518516</c:v>
                      </c:pt>
                      <c:pt idx="9991">
                        <c:v>42536.805405092593</c:v>
                      </c:pt>
                      <c:pt idx="9992">
                        <c:v>42536.80541666667</c:v>
                      </c:pt>
                      <c:pt idx="9993">
                        <c:v>42536.805428240739</c:v>
                      </c:pt>
                      <c:pt idx="9994">
                        <c:v>42536.805439814816</c:v>
                      </c:pt>
                      <c:pt idx="9995">
                        <c:v>42536.805451388886</c:v>
                      </c:pt>
                      <c:pt idx="9996">
                        <c:v>42536.805462962962</c:v>
                      </c:pt>
                      <c:pt idx="9997">
                        <c:v>42536.805474537039</c:v>
                      </c:pt>
                      <c:pt idx="9998">
                        <c:v>42536.805486111109</c:v>
                      </c:pt>
                      <c:pt idx="9999">
                        <c:v>42536.805497685185</c:v>
                      </c:pt>
                      <c:pt idx="10000">
                        <c:v>42536.805509259262</c:v>
                      </c:pt>
                      <c:pt idx="10001">
                        <c:v>42536.805520833332</c:v>
                      </c:pt>
                      <c:pt idx="10002">
                        <c:v>42536.805532407408</c:v>
                      </c:pt>
                      <c:pt idx="10003">
                        <c:v>42536.805543981478</c:v>
                      </c:pt>
                      <c:pt idx="10004">
                        <c:v>42536.805555555555</c:v>
                      </c:pt>
                      <c:pt idx="10005">
                        <c:v>42536.805567129632</c:v>
                      </c:pt>
                      <c:pt idx="10006">
                        <c:v>42536.805578703701</c:v>
                      </c:pt>
                      <c:pt idx="10007">
                        <c:v>42536.805590277778</c:v>
                      </c:pt>
                      <c:pt idx="10008">
                        <c:v>42536.805601851855</c:v>
                      </c:pt>
                      <c:pt idx="10009">
                        <c:v>42536.805613425924</c:v>
                      </c:pt>
                      <c:pt idx="10010">
                        <c:v>42536.805625000001</c:v>
                      </c:pt>
                      <c:pt idx="10011">
                        <c:v>42536.805636574078</c:v>
                      </c:pt>
                      <c:pt idx="10012">
                        <c:v>42536.805648148147</c:v>
                      </c:pt>
                      <c:pt idx="10013">
                        <c:v>42536.805659722224</c:v>
                      </c:pt>
                      <c:pt idx="10014">
                        <c:v>42536.805671296293</c:v>
                      </c:pt>
                      <c:pt idx="10015">
                        <c:v>42536.80568287037</c:v>
                      </c:pt>
                      <c:pt idx="10016">
                        <c:v>42536.805694444447</c:v>
                      </c:pt>
                      <c:pt idx="10017">
                        <c:v>42536.805706018517</c:v>
                      </c:pt>
                      <c:pt idx="10018">
                        <c:v>42536.80574074074</c:v>
                      </c:pt>
                      <c:pt idx="10019">
                        <c:v>42536.805752314816</c:v>
                      </c:pt>
                      <c:pt idx="10020">
                        <c:v>42536.805763888886</c:v>
                      </c:pt>
                      <c:pt idx="10021">
                        <c:v>42536.805775462963</c:v>
                      </c:pt>
                      <c:pt idx="10022">
                        <c:v>42536.805787037039</c:v>
                      </c:pt>
                      <c:pt idx="10023">
                        <c:v>42536.805798611109</c:v>
                      </c:pt>
                      <c:pt idx="10024">
                        <c:v>42536.805810185186</c:v>
                      </c:pt>
                      <c:pt idx="10025">
                        <c:v>42536.805821759262</c:v>
                      </c:pt>
                      <c:pt idx="10026">
                        <c:v>42536.805833333332</c:v>
                      </c:pt>
                      <c:pt idx="10027">
                        <c:v>42536.805844907409</c:v>
                      </c:pt>
                      <c:pt idx="10028">
                        <c:v>42536.805856481478</c:v>
                      </c:pt>
                      <c:pt idx="10029">
                        <c:v>42536.805868055555</c:v>
                      </c:pt>
                      <c:pt idx="10030">
                        <c:v>42536.805879629632</c:v>
                      </c:pt>
                      <c:pt idx="10031">
                        <c:v>42536.805891203701</c:v>
                      </c:pt>
                      <c:pt idx="10032">
                        <c:v>42536.805902777778</c:v>
                      </c:pt>
                      <c:pt idx="10033">
                        <c:v>42536.805914351855</c:v>
                      </c:pt>
                      <c:pt idx="10034">
                        <c:v>42536.805925925924</c:v>
                      </c:pt>
                      <c:pt idx="10035">
                        <c:v>42536.805937500001</c:v>
                      </c:pt>
                      <c:pt idx="10036">
                        <c:v>42536.805949074071</c:v>
                      </c:pt>
                      <c:pt idx="10037">
                        <c:v>42536.805960648147</c:v>
                      </c:pt>
                      <c:pt idx="10038">
                        <c:v>42536.805972222224</c:v>
                      </c:pt>
                      <c:pt idx="10039">
                        <c:v>42536.805983796294</c:v>
                      </c:pt>
                      <c:pt idx="10040">
                        <c:v>42536.805995370371</c:v>
                      </c:pt>
                      <c:pt idx="10041">
                        <c:v>42536.806006944447</c:v>
                      </c:pt>
                      <c:pt idx="10042">
                        <c:v>42536.806018518517</c:v>
                      </c:pt>
                      <c:pt idx="10043">
                        <c:v>42536.806030092594</c:v>
                      </c:pt>
                      <c:pt idx="10044">
                        <c:v>42536.806041666663</c:v>
                      </c:pt>
                      <c:pt idx="10045">
                        <c:v>42536.80605324074</c:v>
                      </c:pt>
                      <c:pt idx="10046">
                        <c:v>42536.806064814817</c:v>
                      </c:pt>
                      <c:pt idx="10047">
                        <c:v>42536.806076388886</c:v>
                      </c:pt>
                      <c:pt idx="10048">
                        <c:v>42536.806087962963</c:v>
                      </c:pt>
                      <c:pt idx="10049">
                        <c:v>42536.80609953704</c:v>
                      </c:pt>
                      <c:pt idx="10050">
                        <c:v>42536.806111111109</c:v>
                      </c:pt>
                      <c:pt idx="10051">
                        <c:v>42536.806122685186</c:v>
                      </c:pt>
                      <c:pt idx="10052">
                        <c:v>42536.806134259263</c:v>
                      </c:pt>
                      <c:pt idx="10053">
                        <c:v>42536.806145833332</c:v>
                      </c:pt>
                      <c:pt idx="10054">
                        <c:v>42536.806157407409</c:v>
                      </c:pt>
                      <c:pt idx="10055">
                        <c:v>42536.806168981479</c:v>
                      </c:pt>
                      <c:pt idx="10056">
                        <c:v>42536.806180555555</c:v>
                      </c:pt>
                      <c:pt idx="10057">
                        <c:v>42536.806192129632</c:v>
                      </c:pt>
                      <c:pt idx="10058">
                        <c:v>42536.806203703702</c:v>
                      </c:pt>
                      <c:pt idx="10059">
                        <c:v>42536.806215277778</c:v>
                      </c:pt>
                      <c:pt idx="10060">
                        <c:v>42536.806226851855</c:v>
                      </c:pt>
                      <c:pt idx="10061">
                        <c:v>42536.806238425925</c:v>
                      </c:pt>
                      <c:pt idx="10062">
                        <c:v>42536.806250000001</c:v>
                      </c:pt>
                      <c:pt idx="10063">
                        <c:v>42536.806261574071</c:v>
                      </c:pt>
                      <c:pt idx="10064">
                        <c:v>42536.806284722225</c:v>
                      </c:pt>
                      <c:pt idx="10065">
                        <c:v>42536.806296296294</c:v>
                      </c:pt>
                      <c:pt idx="10066">
                        <c:v>42536.806307870371</c:v>
                      </c:pt>
                      <c:pt idx="10067">
                        <c:v>42536.806319444448</c:v>
                      </c:pt>
                      <c:pt idx="10068">
                        <c:v>42536.806331018517</c:v>
                      </c:pt>
                      <c:pt idx="10069">
                        <c:v>42536.806342592594</c:v>
                      </c:pt>
                      <c:pt idx="10070">
                        <c:v>42536.806354166663</c:v>
                      </c:pt>
                      <c:pt idx="10071">
                        <c:v>42536.80636574074</c:v>
                      </c:pt>
                      <c:pt idx="10072">
                        <c:v>42536.806377314817</c:v>
                      </c:pt>
                      <c:pt idx="10073">
                        <c:v>42536.806388888886</c:v>
                      </c:pt>
                      <c:pt idx="10074">
                        <c:v>42536.806400462963</c:v>
                      </c:pt>
                      <c:pt idx="10075">
                        <c:v>42536.80641203704</c:v>
                      </c:pt>
                      <c:pt idx="10076">
                        <c:v>42536.806423611109</c:v>
                      </c:pt>
                      <c:pt idx="10077">
                        <c:v>42536.806435185186</c:v>
                      </c:pt>
                      <c:pt idx="10078">
                        <c:v>42536.806446759256</c:v>
                      </c:pt>
                      <c:pt idx="10079">
                        <c:v>42536.806458333333</c:v>
                      </c:pt>
                      <c:pt idx="10080">
                        <c:v>42536.806469907409</c:v>
                      </c:pt>
                      <c:pt idx="10081">
                        <c:v>42536.806481481479</c:v>
                      </c:pt>
                      <c:pt idx="10082">
                        <c:v>42536.806493055556</c:v>
                      </c:pt>
                      <c:pt idx="10083">
                        <c:v>42536.806504629632</c:v>
                      </c:pt>
                      <c:pt idx="10084">
                        <c:v>42536.806516203702</c:v>
                      </c:pt>
                      <c:pt idx="10085">
                        <c:v>42536.806527777779</c:v>
                      </c:pt>
                      <c:pt idx="10086">
                        <c:v>42536.806539351855</c:v>
                      </c:pt>
                      <c:pt idx="10087">
                        <c:v>42536.806550925925</c:v>
                      </c:pt>
                      <c:pt idx="10088">
                        <c:v>42536.806562500002</c:v>
                      </c:pt>
                      <c:pt idx="10089">
                        <c:v>42536.806574074071</c:v>
                      </c:pt>
                      <c:pt idx="10090">
                        <c:v>42536.806585648148</c:v>
                      </c:pt>
                      <c:pt idx="10091">
                        <c:v>42536.806597222225</c:v>
                      </c:pt>
                      <c:pt idx="10092">
                        <c:v>42536.806608796294</c:v>
                      </c:pt>
                      <c:pt idx="10093">
                        <c:v>42536.806631944448</c:v>
                      </c:pt>
                      <c:pt idx="10094">
                        <c:v>42536.806655092594</c:v>
                      </c:pt>
                      <c:pt idx="10095">
                        <c:v>42536.806666666664</c:v>
                      </c:pt>
                      <c:pt idx="10096">
                        <c:v>42536.80667824074</c:v>
                      </c:pt>
                      <c:pt idx="10097">
                        <c:v>42536.806689814817</c:v>
                      </c:pt>
                      <c:pt idx="10098">
                        <c:v>42536.806701388887</c:v>
                      </c:pt>
                      <c:pt idx="10099">
                        <c:v>42536.806712962964</c:v>
                      </c:pt>
                      <c:pt idx="10100">
                        <c:v>42536.80672453704</c:v>
                      </c:pt>
                      <c:pt idx="10101">
                        <c:v>42536.806747685187</c:v>
                      </c:pt>
                      <c:pt idx="10102">
                        <c:v>42536.806759259256</c:v>
                      </c:pt>
                      <c:pt idx="10103">
                        <c:v>42536.806770833333</c:v>
                      </c:pt>
                      <c:pt idx="10104">
                        <c:v>42536.80678240741</c:v>
                      </c:pt>
                      <c:pt idx="10105">
                        <c:v>42536.806793981479</c:v>
                      </c:pt>
                      <c:pt idx="10106">
                        <c:v>42536.806805555556</c:v>
                      </c:pt>
                      <c:pt idx="10107">
                        <c:v>42536.806817129633</c:v>
                      </c:pt>
                      <c:pt idx="10108">
                        <c:v>42536.806828703702</c:v>
                      </c:pt>
                      <c:pt idx="10109">
                        <c:v>42536.806840277779</c:v>
                      </c:pt>
                      <c:pt idx="10110">
                        <c:v>42536.806851851848</c:v>
                      </c:pt>
                      <c:pt idx="10111">
                        <c:v>42536.806863425925</c:v>
                      </c:pt>
                      <c:pt idx="10112">
                        <c:v>42536.806875000002</c:v>
                      </c:pt>
                      <c:pt idx="10113">
                        <c:v>42536.806886574072</c:v>
                      </c:pt>
                      <c:pt idx="10114">
                        <c:v>42536.806898148148</c:v>
                      </c:pt>
                      <c:pt idx="10115">
                        <c:v>42536.806909722225</c:v>
                      </c:pt>
                      <c:pt idx="10116">
                        <c:v>42536.806921296295</c:v>
                      </c:pt>
                      <c:pt idx="10117">
                        <c:v>42536.806932870371</c:v>
                      </c:pt>
                      <c:pt idx="10118">
                        <c:v>42536.806944444441</c:v>
                      </c:pt>
                      <c:pt idx="10119">
                        <c:v>42536.806956018518</c:v>
                      </c:pt>
                      <c:pt idx="10120">
                        <c:v>42536.806967592594</c:v>
                      </c:pt>
                      <c:pt idx="10121">
                        <c:v>42536.806979166664</c:v>
                      </c:pt>
                      <c:pt idx="10122">
                        <c:v>42536.806990740741</c:v>
                      </c:pt>
                      <c:pt idx="10123">
                        <c:v>42536.807002314818</c:v>
                      </c:pt>
                      <c:pt idx="10124">
                        <c:v>42536.807013888887</c:v>
                      </c:pt>
                      <c:pt idx="10125">
                        <c:v>42536.807025462964</c:v>
                      </c:pt>
                      <c:pt idx="10126">
                        <c:v>42536.807037037041</c:v>
                      </c:pt>
                      <c:pt idx="10127">
                        <c:v>42536.80704861111</c:v>
                      </c:pt>
                      <c:pt idx="10128">
                        <c:v>42536.807060185187</c:v>
                      </c:pt>
                      <c:pt idx="10129">
                        <c:v>42536.807071759256</c:v>
                      </c:pt>
                      <c:pt idx="10130">
                        <c:v>42536.807083333333</c:v>
                      </c:pt>
                      <c:pt idx="10131">
                        <c:v>42536.80709490741</c:v>
                      </c:pt>
                      <c:pt idx="10132">
                        <c:v>42536.807106481479</c:v>
                      </c:pt>
                      <c:pt idx="10133">
                        <c:v>42536.807118055556</c:v>
                      </c:pt>
                      <c:pt idx="10134">
                        <c:v>42536.807129629633</c:v>
                      </c:pt>
                      <c:pt idx="10135">
                        <c:v>42536.807141203702</c:v>
                      </c:pt>
                      <c:pt idx="10136">
                        <c:v>42536.807152777779</c:v>
                      </c:pt>
                      <c:pt idx="10137">
                        <c:v>42536.807164351849</c:v>
                      </c:pt>
                      <c:pt idx="10138">
                        <c:v>42536.807175925926</c:v>
                      </c:pt>
                      <c:pt idx="10139">
                        <c:v>42536.807187500002</c:v>
                      </c:pt>
                      <c:pt idx="10140">
                        <c:v>42536.807199074072</c:v>
                      </c:pt>
                      <c:pt idx="10141">
                        <c:v>42536.807210648149</c:v>
                      </c:pt>
                      <c:pt idx="10142">
                        <c:v>42536.807222222225</c:v>
                      </c:pt>
                      <c:pt idx="10143">
                        <c:v>42536.807233796295</c:v>
                      </c:pt>
                      <c:pt idx="10144">
                        <c:v>42536.807245370372</c:v>
                      </c:pt>
                      <c:pt idx="10145">
                        <c:v>42536.807256944441</c:v>
                      </c:pt>
                      <c:pt idx="10146">
                        <c:v>42536.807268518518</c:v>
                      </c:pt>
                      <c:pt idx="10147">
                        <c:v>42536.807280092595</c:v>
                      </c:pt>
                      <c:pt idx="10148">
                        <c:v>42536.807291666664</c:v>
                      </c:pt>
                      <c:pt idx="10149">
                        <c:v>42536.807303240741</c:v>
                      </c:pt>
                      <c:pt idx="10150">
                        <c:v>42536.807337962964</c:v>
                      </c:pt>
                      <c:pt idx="10151">
                        <c:v>42536.807349537034</c:v>
                      </c:pt>
                      <c:pt idx="10152">
                        <c:v>42536.807372685187</c:v>
                      </c:pt>
                      <c:pt idx="10153">
                        <c:v>42536.807384259257</c:v>
                      </c:pt>
                      <c:pt idx="10154">
                        <c:v>42536.807395833333</c:v>
                      </c:pt>
                      <c:pt idx="10155">
                        <c:v>42536.80740740741</c:v>
                      </c:pt>
                      <c:pt idx="10156">
                        <c:v>42536.80741898148</c:v>
                      </c:pt>
                      <c:pt idx="10157">
                        <c:v>42536.807442129626</c:v>
                      </c:pt>
                      <c:pt idx="10158">
                        <c:v>42536.807453703703</c:v>
                      </c:pt>
                      <c:pt idx="10159">
                        <c:v>42536.80746527778</c:v>
                      </c:pt>
                      <c:pt idx="10160">
                        <c:v>42536.807488425926</c:v>
                      </c:pt>
                      <c:pt idx="10161">
                        <c:v>42536.807500000003</c:v>
                      </c:pt>
                      <c:pt idx="10162">
                        <c:v>42536.807511574072</c:v>
                      </c:pt>
                      <c:pt idx="10163">
                        <c:v>42536.807523148149</c:v>
                      </c:pt>
                      <c:pt idx="10164">
                        <c:v>42536.807534722226</c:v>
                      </c:pt>
                      <c:pt idx="10165">
                        <c:v>42536.807546296295</c:v>
                      </c:pt>
                      <c:pt idx="10166">
                        <c:v>42536.807557870372</c:v>
                      </c:pt>
                      <c:pt idx="10167">
                        <c:v>42536.807569444441</c:v>
                      </c:pt>
                      <c:pt idx="10168">
                        <c:v>42536.807581018518</c:v>
                      </c:pt>
                      <c:pt idx="10169">
                        <c:v>42536.807592592595</c:v>
                      </c:pt>
                      <c:pt idx="10170">
                        <c:v>42536.807604166665</c:v>
                      </c:pt>
                      <c:pt idx="10171">
                        <c:v>42536.807615740741</c:v>
                      </c:pt>
                      <c:pt idx="10172">
                        <c:v>42536.807627314818</c:v>
                      </c:pt>
                      <c:pt idx="10173">
                        <c:v>42536.807638888888</c:v>
                      </c:pt>
                      <c:pt idx="10174">
                        <c:v>42536.807650462964</c:v>
                      </c:pt>
                      <c:pt idx="10175">
                        <c:v>42536.807662037034</c:v>
                      </c:pt>
                      <c:pt idx="10176">
                        <c:v>42536.807673611111</c:v>
                      </c:pt>
                      <c:pt idx="10177">
                        <c:v>42536.807685185187</c:v>
                      </c:pt>
                      <c:pt idx="10178">
                        <c:v>42536.807696759257</c:v>
                      </c:pt>
                      <c:pt idx="10179">
                        <c:v>42536.807708333334</c:v>
                      </c:pt>
                      <c:pt idx="10180">
                        <c:v>42536.807719907411</c:v>
                      </c:pt>
                      <c:pt idx="10181">
                        <c:v>42536.80773148148</c:v>
                      </c:pt>
                      <c:pt idx="10182">
                        <c:v>42536.807743055557</c:v>
                      </c:pt>
                      <c:pt idx="10183">
                        <c:v>42536.807754629626</c:v>
                      </c:pt>
                      <c:pt idx="10184">
                        <c:v>42536.807766203703</c:v>
                      </c:pt>
                      <c:pt idx="10185">
                        <c:v>42536.80777777778</c:v>
                      </c:pt>
                      <c:pt idx="10186">
                        <c:v>42536.807789351849</c:v>
                      </c:pt>
                      <c:pt idx="10187">
                        <c:v>42536.807800925926</c:v>
                      </c:pt>
                      <c:pt idx="10188">
                        <c:v>42536.807812500003</c:v>
                      </c:pt>
                      <c:pt idx="10189">
                        <c:v>42536.807824074072</c:v>
                      </c:pt>
                      <c:pt idx="10190">
                        <c:v>42536.807835648149</c:v>
                      </c:pt>
                      <c:pt idx="10191">
                        <c:v>42536.807847222219</c:v>
                      </c:pt>
                      <c:pt idx="10192">
                        <c:v>42536.807858796295</c:v>
                      </c:pt>
                      <c:pt idx="10193">
                        <c:v>42536.807870370372</c:v>
                      </c:pt>
                      <c:pt idx="10194">
                        <c:v>42536.807881944442</c:v>
                      </c:pt>
                      <c:pt idx="10195">
                        <c:v>42536.807893518519</c:v>
                      </c:pt>
                      <c:pt idx="10196">
                        <c:v>42536.807905092595</c:v>
                      </c:pt>
                      <c:pt idx="10197">
                        <c:v>42536.807916666665</c:v>
                      </c:pt>
                      <c:pt idx="10198">
                        <c:v>42536.807928240742</c:v>
                      </c:pt>
                      <c:pt idx="10199">
                        <c:v>42536.807939814818</c:v>
                      </c:pt>
                      <c:pt idx="10200">
                        <c:v>42536.807951388888</c:v>
                      </c:pt>
                      <c:pt idx="10201">
                        <c:v>42536.807962962965</c:v>
                      </c:pt>
                      <c:pt idx="10202">
                        <c:v>42536.807974537034</c:v>
                      </c:pt>
                      <c:pt idx="10203">
                        <c:v>42536.807986111111</c:v>
                      </c:pt>
                      <c:pt idx="10204">
                        <c:v>42536.807997685188</c:v>
                      </c:pt>
                      <c:pt idx="10205">
                        <c:v>42536.808009259257</c:v>
                      </c:pt>
                      <c:pt idx="10206">
                        <c:v>42536.808020833334</c:v>
                      </c:pt>
                      <c:pt idx="10207">
                        <c:v>42536.808032407411</c:v>
                      </c:pt>
                      <c:pt idx="10208">
                        <c:v>42536.80804398148</c:v>
                      </c:pt>
                      <c:pt idx="10209">
                        <c:v>42536.808055555557</c:v>
                      </c:pt>
                      <c:pt idx="10210">
                        <c:v>42536.808067129627</c:v>
                      </c:pt>
                      <c:pt idx="10211">
                        <c:v>42536.808078703703</c:v>
                      </c:pt>
                      <c:pt idx="10212">
                        <c:v>42536.80810185185</c:v>
                      </c:pt>
                      <c:pt idx="10213">
                        <c:v>42536.808113425926</c:v>
                      </c:pt>
                      <c:pt idx="10214">
                        <c:v>42536.808125000003</c:v>
                      </c:pt>
                      <c:pt idx="10215">
                        <c:v>42536.808136574073</c:v>
                      </c:pt>
                      <c:pt idx="10216">
                        <c:v>42536.808148148149</c:v>
                      </c:pt>
                      <c:pt idx="10217">
                        <c:v>42536.808159722219</c:v>
                      </c:pt>
                      <c:pt idx="10218">
                        <c:v>42536.808171296296</c:v>
                      </c:pt>
                      <c:pt idx="10219">
                        <c:v>42536.808182870373</c:v>
                      </c:pt>
                      <c:pt idx="10220">
                        <c:v>42536.808194444442</c:v>
                      </c:pt>
                      <c:pt idx="10221">
                        <c:v>42536.808206018519</c:v>
                      </c:pt>
                      <c:pt idx="10222">
                        <c:v>42536.808217592596</c:v>
                      </c:pt>
                      <c:pt idx="10223">
                        <c:v>42536.808229166665</c:v>
                      </c:pt>
                      <c:pt idx="10224">
                        <c:v>42536.808240740742</c:v>
                      </c:pt>
                      <c:pt idx="10225">
                        <c:v>42536.808252314811</c:v>
                      </c:pt>
                      <c:pt idx="10226">
                        <c:v>42536.808263888888</c:v>
                      </c:pt>
                      <c:pt idx="10227">
                        <c:v>42536.808275462965</c:v>
                      </c:pt>
                      <c:pt idx="10228">
                        <c:v>42536.808287037034</c:v>
                      </c:pt>
                      <c:pt idx="10229">
                        <c:v>42536.808310185188</c:v>
                      </c:pt>
                      <c:pt idx="10230">
                        <c:v>42536.808321759258</c:v>
                      </c:pt>
                      <c:pt idx="10231">
                        <c:v>42536.808333333334</c:v>
                      </c:pt>
                      <c:pt idx="10232">
                        <c:v>42536.808344907404</c:v>
                      </c:pt>
                      <c:pt idx="10233">
                        <c:v>42536.808356481481</c:v>
                      </c:pt>
                      <c:pt idx="10234">
                        <c:v>42536.808368055557</c:v>
                      </c:pt>
                      <c:pt idx="10235">
                        <c:v>42536.808391203704</c:v>
                      </c:pt>
                      <c:pt idx="10236">
                        <c:v>42536.80840277778</c:v>
                      </c:pt>
                      <c:pt idx="10237">
                        <c:v>42536.80841435185</c:v>
                      </c:pt>
                      <c:pt idx="10238">
                        <c:v>42536.808425925927</c:v>
                      </c:pt>
                      <c:pt idx="10239">
                        <c:v>42536.808437500003</c:v>
                      </c:pt>
                      <c:pt idx="10240">
                        <c:v>42536.808449074073</c:v>
                      </c:pt>
                      <c:pt idx="10241">
                        <c:v>42536.80846064815</c:v>
                      </c:pt>
                      <c:pt idx="10242">
                        <c:v>42536.808472222219</c:v>
                      </c:pt>
                      <c:pt idx="10243">
                        <c:v>42536.808483796296</c:v>
                      </c:pt>
                      <c:pt idx="10244">
                        <c:v>42536.808495370373</c:v>
                      </c:pt>
                      <c:pt idx="10245">
                        <c:v>42536.808506944442</c:v>
                      </c:pt>
                      <c:pt idx="10246">
                        <c:v>42536.808518518519</c:v>
                      </c:pt>
                      <c:pt idx="10247">
                        <c:v>42536.808530092596</c:v>
                      </c:pt>
                      <c:pt idx="10248">
                        <c:v>42536.808541666665</c:v>
                      </c:pt>
                      <c:pt idx="10249">
                        <c:v>42536.808553240742</c:v>
                      </c:pt>
                      <c:pt idx="10250">
                        <c:v>42536.808564814812</c:v>
                      </c:pt>
                      <c:pt idx="10251">
                        <c:v>42536.808576388888</c:v>
                      </c:pt>
                      <c:pt idx="10252">
                        <c:v>42536.808587962965</c:v>
                      </c:pt>
                      <c:pt idx="10253">
                        <c:v>42536.808599537035</c:v>
                      </c:pt>
                      <c:pt idx="10254">
                        <c:v>42536.808622685188</c:v>
                      </c:pt>
                      <c:pt idx="10255">
                        <c:v>42536.808634259258</c:v>
                      </c:pt>
                      <c:pt idx="10256">
                        <c:v>42536.808645833335</c:v>
                      </c:pt>
                      <c:pt idx="10257">
                        <c:v>42536.808668981481</c:v>
                      </c:pt>
                      <c:pt idx="10258">
                        <c:v>42536.808680555558</c:v>
                      </c:pt>
                      <c:pt idx="10259">
                        <c:v>42536.808692129627</c:v>
                      </c:pt>
                      <c:pt idx="10260">
                        <c:v>42536.808703703704</c:v>
                      </c:pt>
                      <c:pt idx="10261">
                        <c:v>42536.808715277781</c:v>
                      </c:pt>
                      <c:pt idx="10262">
                        <c:v>42536.80872685185</c:v>
                      </c:pt>
                      <c:pt idx="10263">
                        <c:v>42536.808749999997</c:v>
                      </c:pt>
                      <c:pt idx="10264">
                        <c:v>42536.808761574073</c:v>
                      </c:pt>
                      <c:pt idx="10265">
                        <c:v>42536.80877314815</c:v>
                      </c:pt>
                      <c:pt idx="10266">
                        <c:v>42536.80878472222</c:v>
                      </c:pt>
                      <c:pt idx="10267">
                        <c:v>42536.808796296296</c:v>
                      </c:pt>
                      <c:pt idx="10268">
                        <c:v>42536.808807870373</c:v>
                      </c:pt>
                      <c:pt idx="10269">
                        <c:v>42536.808819444443</c:v>
                      </c:pt>
                      <c:pt idx="10270">
                        <c:v>42536.808831018519</c:v>
                      </c:pt>
                      <c:pt idx="10271">
                        <c:v>42536.808842592596</c:v>
                      </c:pt>
                      <c:pt idx="10272">
                        <c:v>42536.808854166666</c:v>
                      </c:pt>
                      <c:pt idx="10273">
                        <c:v>42536.808865740742</c:v>
                      </c:pt>
                      <c:pt idx="10274">
                        <c:v>42536.808877314812</c:v>
                      </c:pt>
                      <c:pt idx="10275">
                        <c:v>42536.808888888889</c:v>
                      </c:pt>
                      <c:pt idx="10276">
                        <c:v>42536.808900462966</c:v>
                      </c:pt>
                      <c:pt idx="10277">
                        <c:v>42536.808912037035</c:v>
                      </c:pt>
                      <c:pt idx="10278">
                        <c:v>42536.808923611112</c:v>
                      </c:pt>
                      <c:pt idx="10279">
                        <c:v>42536.808935185189</c:v>
                      </c:pt>
                      <c:pt idx="10280">
                        <c:v>42536.808946759258</c:v>
                      </c:pt>
                      <c:pt idx="10281">
                        <c:v>42536.808958333335</c:v>
                      </c:pt>
                      <c:pt idx="10282">
                        <c:v>42536.808969907404</c:v>
                      </c:pt>
                      <c:pt idx="10283">
                        <c:v>42536.808981481481</c:v>
                      </c:pt>
                      <c:pt idx="10284">
                        <c:v>42536.808993055558</c:v>
                      </c:pt>
                      <c:pt idx="10285">
                        <c:v>42536.809004629627</c:v>
                      </c:pt>
                      <c:pt idx="10286">
                        <c:v>42536.809016203704</c:v>
                      </c:pt>
                      <c:pt idx="10287">
                        <c:v>42536.809027777781</c:v>
                      </c:pt>
                      <c:pt idx="10288">
                        <c:v>42536.809039351851</c:v>
                      </c:pt>
                      <c:pt idx="10289">
                        <c:v>42536.809050925927</c:v>
                      </c:pt>
                      <c:pt idx="10290">
                        <c:v>42536.809062499997</c:v>
                      </c:pt>
                      <c:pt idx="10291">
                        <c:v>42536.809074074074</c:v>
                      </c:pt>
                      <c:pt idx="10292">
                        <c:v>42536.80908564815</c:v>
                      </c:pt>
                      <c:pt idx="10293">
                        <c:v>42536.80909722222</c:v>
                      </c:pt>
                      <c:pt idx="10294">
                        <c:v>42536.809120370373</c:v>
                      </c:pt>
                      <c:pt idx="10295">
                        <c:v>42536.809131944443</c:v>
                      </c:pt>
                      <c:pt idx="10296">
                        <c:v>42536.80914351852</c:v>
                      </c:pt>
                      <c:pt idx="10297">
                        <c:v>42536.809155092589</c:v>
                      </c:pt>
                      <c:pt idx="10298">
                        <c:v>42536.809166666666</c:v>
                      </c:pt>
                      <c:pt idx="10299">
                        <c:v>42536.809189814812</c:v>
                      </c:pt>
                      <c:pt idx="10300">
                        <c:v>42536.809201388889</c:v>
                      </c:pt>
                      <c:pt idx="10301">
                        <c:v>42536.809212962966</c:v>
                      </c:pt>
                      <c:pt idx="10302">
                        <c:v>42536.809236111112</c:v>
                      </c:pt>
                      <c:pt idx="10303">
                        <c:v>42536.809247685182</c:v>
                      </c:pt>
                      <c:pt idx="10304">
                        <c:v>42536.809259259258</c:v>
                      </c:pt>
                      <c:pt idx="10305">
                        <c:v>42536.809270833335</c:v>
                      </c:pt>
                      <c:pt idx="10306">
                        <c:v>42536.809282407405</c:v>
                      </c:pt>
                      <c:pt idx="10307">
                        <c:v>42536.809293981481</c:v>
                      </c:pt>
                      <c:pt idx="10308">
                        <c:v>42536.809305555558</c:v>
                      </c:pt>
                      <c:pt idx="10309">
                        <c:v>42536.809317129628</c:v>
                      </c:pt>
                      <c:pt idx="10310">
                        <c:v>42536.809328703705</c:v>
                      </c:pt>
                      <c:pt idx="10311">
                        <c:v>42536.809351851851</c:v>
                      </c:pt>
                      <c:pt idx="10312">
                        <c:v>42536.809363425928</c:v>
                      </c:pt>
                      <c:pt idx="10313">
                        <c:v>42536.809374999997</c:v>
                      </c:pt>
                      <c:pt idx="10314">
                        <c:v>42536.809386574074</c:v>
                      </c:pt>
                      <c:pt idx="10315">
                        <c:v>42536.80940972222</c:v>
                      </c:pt>
                      <c:pt idx="10316">
                        <c:v>42536.809421296297</c:v>
                      </c:pt>
                      <c:pt idx="10317">
                        <c:v>42536.809432870374</c:v>
                      </c:pt>
                      <c:pt idx="10318">
                        <c:v>42536.809444444443</c:v>
                      </c:pt>
                      <c:pt idx="10319">
                        <c:v>42536.80945601852</c:v>
                      </c:pt>
                      <c:pt idx="10320">
                        <c:v>42536.809467592589</c:v>
                      </c:pt>
                      <c:pt idx="10321">
                        <c:v>42536.809479166666</c:v>
                      </c:pt>
                      <c:pt idx="10322">
                        <c:v>42536.809490740743</c:v>
                      </c:pt>
                      <c:pt idx="10323">
                        <c:v>42536.809502314813</c:v>
                      </c:pt>
                      <c:pt idx="10324">
                        <c:v>42536.809513888889</c:v>
                      </c:pt>
                      <c:pt idx="10325">
                        <c:v>42536.809525462966</c:v>
                      </c:pt>
                      <c:pt idx="10326">
                        <c:v>42536.809537037036</c:v>
                      </c:pt>
                      <c:pt idx="10327">
                        <c:v>42536.809548611112</c:v>
                      </c:pt>
                      <c:pt idx="10328">
                        <c:v>42536.809571759259</c:v>
                      </c:pt>
                      <c:pt idx="10329">
                        <c:v>42536.809583333335</c:v>
                      </c:pt>
                      <c:pt idx="10330">
                        <c:v>42536.809594907405</c:v>
                      </c:pt>
                      <c:pt idx="10331">
                        <c:v>42536.809606481482</c:v>
                      </c:pt>
                      <c:pt idx="10332">
                        <c:v>42536.809618055559</c:v>
                      </c:pt>
                      <c:pt idx="10333">
                        <c:v>42536.809629629628</c:v>
                      </c:pt>
                      <c:pt idx="10334">
                        <c:v>42536.809641203705</c:v>
                      </c:pt>
                      <c:pt idx="10335">
                        <c:v>42536.809652777774</c:v>
                      </c:pt>
                      <c:pt idx="10336">
                        <c:v>42536.809664351851</c:v>
                      </c:pt>
                      <c:pt idx="10337">
                        <c:v>42536.809675925928</c:v>
                      </c:pt>
                      <c:pt idx="10338">
                        <c:v>42536.809687499997</c:v>
                      </c:pt>
                      <c:pt idx="10339">
                        <c:v>42536.809699074074</c:v>
                      </c:pt>
                      <c:pt idx="10340">
                        <c:v>42536.809710648151</c:v>
                      </c:pt>
                      <c:pt idx="10341">
                        <c:v>42536.80972222222</c:v>
                      </c:pt>
                      <c:pt idx="10342">
                        <c:v>42536.809733796297</c:v>
                      </c:pt>
                      <c:pt idx="10343">
                        <c:v>42536.809745370374</c:v>
                      </c:pt>
                      <c:pt idx="10344">
                        <c:v>42536.809756944444</c:v>
                      </c:pt>
                      <c:pt idx="10345">
                        <c:v>42536.80976851852</c:v>
                      </c:pt>
                      <c:pt idx="10346">
                        <c:v>42536.80978009259</c:v>
                      </c:pt>
                      <c:pt idx="10347">
                        <c:v>42536.809791666667</c:v>
                      </c:pt>
                      <c:pt idx="10348">
                        <c:v>42536.809803240743</c:v>
                      </c:pt>
                      <c:pt idx="10349">
                        <c:v>42536.809814814813</c:v>
                      </c:pt>
                      <c:pt idx="10350">
                        <c:v>42536.80982638889</c:v>
                      </c:pt>
                      <c:pt idx="10351">
                        <c:v>42536.809849537036</c:v>
                      </c:pt>
                      <c:pt idx="10352">
                        <c:v>42536.809861111113</c:v>
                      </c:pt>
                      <c:pt idx="10353">
                        <c:v>42536.809872685182</c:v>
                      </c:pt>
                      <c:pt idx="10354">
                        <c:v>42536.809884259259</c:v>
                      </c:pt>
                      <c:pt idx="10355">
                        <c:v>42536.809895833336</c:v>
                      </c:pt>
                      <c:pt idx="10356">
                        <c:v>42536.809907407405</c:v>
                      </c:pt>
                      <c:pt idx="10357">
                        <c:v>42536.809918981482</c:v>
                      </c:pt>
                      <c:pt idx="10358">
                        <c:v>42536.809930555559</c:v>
                      </c:pt>
                      <c:pt idx="10359">
                        <c:v>42536.809942129628</c:v>
                      </c:pt>
                      <c:pt idx="10360">
                        <c:v>42536.809953703705</c:v>
                      </c:pt>
                      <c:pt idx="10361">
                        <c:v>42536.809965277775</c:v>
                      </c:pt>
                      <c:pt idx="10362">
                        <c:v>42536.809988425928</c:v>
                      </c:pt>
                      <c:pt idx="10363">
                        <c:v>42536.81</c:v>
                      </c:pt>
                      <c:pt idx="10364">
                        <c:v>42536.810011574074</c:v>
                      </c:pt>
                      <c:pt idx="10365">
                        <c:v>42536.810023148151</c:v>
                      </c:pt>
                      <c:pt idx="10366">
                        <c:v>42536.810034722221</c:v>
                      </c:pt>
                      <c:pt idx="10367">
                        <c:v>42536.810046296298</c:v>
                      </c:pt>
                      <c:pt idx="10368">
                        <c:v>42536.810057870367</c:v>
                      </c:pt>
                      <c:pt idx="10369">
                        <c:v>42536.810069444444</c:v>
                      </c:pt>
                      <c:pt idx="10370">
                        <c:v>42536.810081018521</c:v>
                      </c:pt>
                      <c:pt idx="10371">
                        <c:v>42536.81009259259</c:v>
                      </c:pt>
                      <c:pt idx="10372">
                        <c:v>42536.810104166667</c:v>
                      </c:pt>
                      <c:pt idx="10373">
                        <c:v>42536.810115740744</c:v>
                      </c:pt>
                      <c:pt idx="10374">
                        <c:v>42536.810127314813</c:v>
                      </c:pt>
                      <c:pt idx="10375">
                        <c:v>42536.81013888889</c:v>
                      </c:pt>
                      <c:pt idx="10376">
                        <c:v>42536.810150462959</c:v>
                      </c:pt>
                      <c:pt idx="10377">
                        <c:v>42536.810162037036</c:v>
                      </c:pt>
                      <c:pt idx="10378">
                        <c:v>42536.810173611113</c:v>
                      </c:pt>
                      <c:pt idx="10379">
                        <c:v>42536.810185185182</c:v>
                      </c:pt>
                      <c:pt idx="10380">
                        <c:v>42536.810196759259</c:v>
                      </c:pt>
                      <c:pt idx="10381">
                        <c:v>42536.810208333336</c:v>
                      </c:pt>
                      <c:pt idx="10382">
                        <c:v>42536.810219907406</c:v>
                      </c:pt>
                      <c:pt idx="10383">
                        <c:v>42536.810231481482</c:v>
                      </c:pt>
                      <c:pt idx="10384">
                        <c:v>42536.810243055559</c:v>
                      </c:pt>
                      <c:pt idx="10385">
                        <c:v>42536.810254629629</c:v>
                      </c:pt>
                      <c:pt idx="10386">
                        <c:v>42536.810266203705</c:v>
                      </c:pt>
                      <c:pt idx="10387">
                        <c:v>42536.810300925928</c:v>
                      </c:pt>
                      <c:pt idx="10388">
                        <c:v>42536.810312499998</c:v>
                      </c:pt>
                      <c:pt idx="10389">
                        <c:v>42536.810324074075</c:v>
                      </c:pt>
                      <c:pt idx="10390">
                        <c:v>42536.810335648152</c:v>
                      </c:pt>
                      <c:pt idx="10391">
                        <c:v>42536.810347222221</c:v>
                      </c:pt>
                      <c:pt idx="10392">
                        <c:v>42536.810358796298</c:v>
                      </c:pt>
                      <c:pt idx="10393">
                        <c:v>42536.810370370367</c:v>
                      </c:pt>
                      <c:pt idx="10394">
                        <c:v>42536.810381944444</c:v>
                      </c:pt>
                      <c:pt idx="10395">
                        <c:v>42536.810393518521</c:v>
                      </c:pt>
                      <c:pt idx="10396">
                        <c:v>42536.81040509259</c:v>
                      </c:pt>
                      <c:pt idx="10397">
                        <c:v>42536.810416666667</c:v>
                      </c:pt>
                      <c:pt idx="10398">
                        <c:v>42536.810428240744</c:v>
                      </c:pt>
                      <c:pt idx="10399">
                        <c:v>42536.810439814813</c:v>
                      </c:pt>
                      <c:pt idx="10400">
                        <c:v>42536.81045138889</c:v>
                      </c:pt>
                      <c:pt idx="10401">
                        <c:v>42536.81046296296</c:v>
                      </c:pt>
                      <c:pt idx="10402">
                        <c:v>42536.810474537036</c:v>
                      </c:pt>
                      <c:pt idx="10403">
                        <c:v>42536.810486111113</c:v>
                      </c:pt>
                      <c:pt idx="10404">
                        <c:v>42536.810497685183</c:v>
                      </c:pt>
                      <c:pt idx="10405">
                        <c:v>42536.81050925926</c:v>
                      </c:pt>
                      <c:pt idx="10406">
                        <c:v>42536.810532407406</c:v>
                      </c:pt>
                      <c:pt idx="10407">
                        <c:v>42536.810543981483</c:v>
                      </c:pt>
                      <c:pt idx="10408">
                        <c:v>42536.810555555552</c:v>
                      </c:pt>
                      <c:pt idx="10409">
                        <c:v>42536.810567129629</c:v>
                      </c:pt>
                      <c:pt idx="10410">
                        <c:v>42536.810578703706</c:v>
                      </c:pt>
                      <c:pt idx="10411">
                        <c:v>42536.810590277775</c:v>
                      </c:pt>
                      <c:pt idx="10412">
                        <c:v>42536.810601851852</c:v>
                      </c:pt>
                      <c:pt idx="10413">
                        <c:v>42536.810613425929</c:v>
                      </c:pt>
                      <c:pt idx="10414">
                        <c:v>42536.810624999998</c:v>
                      </c:pt>
                      <c:pt idx="10415">
                        <c:v>42536.810636574075</c:v>
                      </c:pt>
                      <c:pt idx="10416">
                        <c:v>42536.810648148145</c:v>
                      </c:pt>
                      <c:pt idx="10417">
                        <c:v>42536.810659722221</c:v>
                      </c:pt>
                      <c:pt idx="10418">
                        <c:v>42536.810671296298</c:v>
                      </c:pt>
                      <c:pt idx="10419">
                        <c:v>42536.810682870368</c:v>
                      </c:pt>
                      <c:pt idx="10420">
                        <c:v>42536.810694444444</c:v>
                      </c:pt>
                      <c:pt idx="10421">
                        <c:v>42536.810706018521</c:v>
                      </c:pt>
                      <c:pt idx="10422">
                        <c:v>42536.810717592591</c:v>
                      </c:pt>
                      <c:pt idx="10423">
                        <c:v>42536.810729166667</c:v>
                      </c:pt>
                      <c:pt idx="10424">
                        <c:v>42536.810740740744</c:v>
                      </c:pt>
                      <c:pt idx="10425">
                        <c:v>42536.810752314814</c:v>
                      </c:pt>
                      <c:pt idx="10426">
                        <c:v>42536.810763888891</c:v>
                      </c:pt>
                      <c:pt idx="10427">
                        <c:v>42536.81077546296</c:v>
                      </c:pt>
                      <c:pt idx="10428">
                        <c:v>42536.810787037037</c:v>
                      </c:pt>
                      <c:pt idx="10429">
                        <c:v>42536.810798611114</c:v>
                      </c:pt>
                      <c:pt idx="10430">
                        <c:v>42536.810810185183</c:v>
                      </c:pt>
                      <c:pt idx="10431">
                        <c:v>42536.81082175926</c:v>
                      </c:pt>
                      <c:pt idx="10432">
                        <c:v>42536.810833333337</c:v>
                      </c:pt>
                      <c:pt idx="10433">
                        <c:v>42536.810844907406</c:v>
                      </c:pt>
                      <c:pt idx="10434">
                        <c:v>42536.810856481483</c:v>
                      </c:pt>
                      <c:pt idx="10435">
                        <c:v>42536.810868055552</c:v>
                      </c:pt>
                      <c:pt idx="10436">
                        <c:v>42536.810879629629</c:v>
                      </c:pt>
                      <c:pt idx="10437">
                        <c:v>42536.810891203706</c:v>
                      </c:pt>
                      <c:pt idx="10438">
                        <c:v>42536.810902777775</c:v>
                      </c:pt>
                      <c:pt idx="10439">
                        <c:v>42536.810914351852</c:v>
                      </c:pt>
                      <c:pt idx="10440">
                        <c:v>42536.810925925929</c:v>
                      </c:pt>
                      <c:pt idx="10441">
                        <c:v>42536.810937499999</c:v>
                      </c:pt>
                      <c:pt idx="10442">
                        <c:v>42536.810949074075</c:v>
                      </c:pt>
                      <c:pt idx="10443">
                        <c:v>42536.810960648145</c:v>
                      </c:pt>
                      <c:pt idx="10444">
                        <c:v>42536.810972222222</c:v>
                      </c:pt>
                      <c:pt idx="10445">
                        <c:v>42536.810983796298</c:v>
                      </c:pt>
                      <c:pt idx="10446">
                        <c:v>42536.810995370368</c:v>
                      </c:pt>
                      <c:pt idx="10447">
                        <c:v>42536.811006944445</c:v>
                      </c:pt>
                      <c:pt idx="10448">
                        <c:v>42536.811018518521</c:v>
                      </c:pt>
                      <c:pt idx="10449">
                        <c:v>42536.811030092591</c:v>
                      </c:pt>
                      <c:pt idx="10450">
                        <c:v>42536.811041666668</c:v>
                      </c:pt>
                      <c:pt idx="10451">
                        <c:v>42536.811053240737</c:v>
                      </c:pt>
                      <c:pt idx="10452">
                        <c:v>42536.811064814814</c:v>
                      </c:pt>
                      <c:pt idx="10453">
                        <c:v>42536.811076388891</c:v>
                      </c:pt>
                      <c:pt idx="10454">
                        <c:v>42536.81108796296</c:v>
                      </c:pt>
                      <c:pt idx="10455">
                        <c:v>42536.811099537037</c:v>
                      </c:pt>
                      <c:pt idx="10456">
                        <c:v>42536.811111111114</c:v>
                      </c:pt>
                      <c:pt idx="10457">
                        <c:v>42536.811122685183</c:v>
                      </c:pt>
                      <c:pt idx="10458">
                        <c:v>42536.81113425926</c:v>
                      </c:pt>
                      <c:pt idx="10459">
                        <c:v>42536.811145833337</c:v>
                      </c:pt>
                      <c:pt idx="10460">
                        <c:v>42536.811157407406</c:v>
                      </c:pt>
                      <c:pt idx="10461">
                        <c:v>42536.811168981483</c:v>
                      </c:pt>
                      <c:pt idx="10462">
                        <c:v>42536.811180555553</c:v>
                      </c:pt>
                      <c:pt idx="10463">
                        <c:v>42536.811192129629</c:v>
                      </c:pt>
                      <c:pt idx="10464">
                        <c:v>42536.811203703706</c:v>
                      </c:pt>
                      <c:pt idx="10465">
                        <c:v>42536.811215277776</c:v>
                      </c:pt>
                      <c:pt idx="10466">
                        <c:v>42536.811226851853</c:v>
                      </c:pt>
                      <c:pt idx="10467">
                        <c:v>42536.811238425929</c:v>
                      </c:pt>
                      <c:pt idx="10468">
                        <c:v>42536.811249999999</c:v>
                      </c:pt>
                      <c:pt idx="10469">
                        <c:v>42536.811273148145</c:v>
                      </c:pt>
                      <c:pt idx="10470">
                        <c:v>42536.811284722222</c:v>
                      </c:pt>
                      <c:pt idx="10471">
                        <c:v>42536.811296296299</c:v>
                      </c:pt>
                      <c:pt idx="10472">
                        <c:v>42536.811319444445</c:v>
                      </c:pt>
                      <c:pt idx="10473">
                        <c:v>42536.811331018522</c:v>
                      </c:pt>
                      <c:pt idx="10474">
                        <c:v>42536.811342592591</c:v>
                      </c:pt>
                      <c:pt idx="10475">
                        <c:v>42536.811354166668</c:v>
                      </c:pt>
                      <c:pt idx="10476">
                        <c:v>42536.811365740738</c:v>
                      </c:pt>
                      <c:pt idx="10477">
                        <c:v>42536.811377314814</c:v>
                      </c:pt>
                      <c:pt idx="10478">
                        <c:v>42536.811388888891</c:v>
                      </c:pt>
                      <c:pt idx="10479">
                        <c:v>42536.811400462961</c:v>
                      </c:pt>
                      <c:pt idx="10480">
                        <c:v>42536.811412037037</c:v>
                      </c:pt>
                      <c:pt idx="10481">
                        <c:v>42536.811423611114</c:v>
                      </c:pt>
                      <c:pt idx="10482">
                        <c:v>42536.811435185184</c:v>
                      </c:pt>
                      <c:pt idx="10483">
                        <c:v>42536.81144675926</c:v>
                      </c:pt>
                      <c:pt idx="10484">
                        <c:v>42536.81145833333</c:v>
                      </c:pt>
                      <c:pt idx="10485">
                        <c:v>42536.811481481483</c:v>
                      </c:pt>
                      <c:pt idx="10486">
                        <c:v>42536.811493055553</c:v>
                      </c:pt>
                      <c:pt idx="10487">
                        <c:v>42536.81150462963</c:v>
                      </c:pt>
                      <c:pt idx="10488">
                        <c:v>42536.811516203707</c:v>
                      </c:pt>
                      <c:pt idx="10489">
                        <c:v>42536.811527777776</c:v>
                      </c:pt>
                      <c:pt idx="10490">
                        <c:v>42536.811539351853</c:v>
                      </c:pt>
                      <c:pt idx="10491">
                        <c:v>42536.811550925922</c:v>
                      </c:pt>
                      <c:pt idx="10492">
                        <c:v>42536.811562499999</c:v>
                      </c:pt>
                      <c:pt idx="10493">
                        <c:v>42536.811574074076</c:v>
                      </c:pt>
                      <c:pt idx="10494">
                        <c:v>42536.811585648145</c:v>
                      </c:pt>
                      <c:pt idx="10495">
                        <c:v>42536.811597222222</c:v>
                      </c:pt>
                      <c:pt idx="10496">
                        <c:v>42536.811608796299</c:v>
                      </c:pt>
                      <c:pt idx="10497">
                        <c:v>42536.811620370368</c:v>
                      </c:pt>
                      <c:pt idx="10498">
                        <c:v>42536.811631944445</c:v>
                      </c:pt>
                      <c:pt idx="10499">
                        <c:v>42536.811643518522</c:v>
                      </c:pt>
                      <c:pt idx="10500">
                        <c:v>42536.811655092592</c:v>
                      </c:pt>
                      <c:pt idx="10501">
                        <c:v>42536.811666666668</c:v>
                      </c:pt>
                      <c:pt idx="10502">
                        <c:v>42536.811678240738</c:v>
                      </c:pt>
                      <c:pt idx="10503">
                        <c:v>42536.811689814815</c:v>
                      </c:pt>
                      <c:pt idx="10504">
                        <c:v>42536.811712962961</c:v>
                      </c:pt>
                      <c:pt idx="10505">
                        <c:v>42536.811724537038</c:v>
                      </c:pt>
                      <c:pt idx="10506">
                        <c:v>42536.811736111114</c:v>
                      </c:pt>
                      <c:pt idx="10507">
                        <c:v>42536.811747685184</c:v>
                      </c:pt>
                      <c:pt idx="10508">
                        <c:v>42536.811759259261</c:v>
                      </c:pt>
                      <c:pt idx="10509">
                        <c:v>42536.81177083333</c:v>
                      </c:pt>
                      <c:pt idx="10510">
                        <c:v>42536.811782407407</c:v>
                      </c:pt>
                      <c:pt idx="10511">
                        <c:v>42536.811793981484</c:v>
                      </c:pt>
                      <c:pt idx="10512">
                        <c:v>42536.811805555553</c:v>
                      </c:pt>
                      <c:pt idx="10513">
                        <c:v>42536.81181712963</c:v>
                      </c:pt>
                      <c:pt idx="10514">
                        <c:v>42536.811828703707</c:v>
                      </c:pt>
                      <c:pt idx="10515">
                        <c:v>42536.811840277776</c:v>
                      </c:pt>
                      <c:pt idx="10516">
                        <c:v>42536.811851851853</c:v>
                      </c:pt>
                      <c:pt idx="10517">
                        <c:v>42536.811863425923</c:v>
                      </c:pt>
                      <c:pt idx="10518">
                        <c:v>42536.811874999999</c:v>
                      </c:pt>
                      <c:pt idx="10519">
                        <c:v>42536.811886574076</c:v>
                      </c:pt>
                      <c:pt idx="10520">
                        <c:v>42536.811898148146</c:v>
                      </c:pt>
                      <c:pt idx="10521">
                        <c:v>42536.811909722222</c:v>
                      </c:pt>
                      <c:pt idx="10522">
                        <c:v>42536.811921296299</c:v>
                      </c:pt>
                      <c:pt idx="10523">
                        <c:v>42536.811932870369</c:v>
                      </c:pt>
                      <c:pt idx="10524">
                        <c:v>42536.811944444446</c:v>
                      </c:pt>
                      <c:pt idx="10525">
                        <c:v>42536.811956018515</c:v>
                      </c:pt>
                      <c:pt idx="10526">
                        <c:v>42536.811967592592</c:v>
                      </c:pt>
                      <c:pt idx="10527">
                        <c:v>42536.811979166669</c:v>
                      </c:pt>
                      <c:pt idx="10528">
                        <c:v>42536.811990740738</c:v>
                      </c:pt>
                      <c:pt idx="10529">
                        <c:v>42536.812002314815</c:v>
                      </c:pt>
                      <c:pt idx="10530">
                        <c:v>42536.812013888892</c:v>
                      </c:pt>
                      <c:pt idx="10531">
                        <c:v>42536.812025462961</c:v>
                      </c:pt>
                      <c:pt idx="10532">
                        <c:v>42536.812037037038</c:v>
                      </c:pt>
                      <c:pt idx="10533">
                        <c:v>42536.812048611115</c:v>
                      </c:pt>
                      <c:pt idx="10534">
                        <c:v>42536.812060185184</c:v>
                      </c:pt>
                      <c:pt idx="10535">
                        <c:v>42536.812071759261</c:v>
                      </c:pt>
                      <c:pt idx="10536">
                        <c:v>42536.812083333331</c:v>
                      </c:pt>
                      <c:pt idx="10537">
                        <c:v>42536.812094907407</c:v>
                      </c:pt>
                      <c:pt idx="10538">
                        <c:v>42536.812106481484</c:v>
                      </c:pt>
                      <c:pt idx="10539">
                        <c:v>42536.812118055554</c:v>
                      </c:pt>
                      <c:pt idx="10540">
                        <c:v>42536.81212962963</c:v>
                      </c:pt>
                      <c:pt idx="10541">
                        <c:v>42536.812141203707</c:v>
                      </c:pt>
                      <c:pt idx="10542">
                        <c:v>42536.812152777777</c:v>
                      </c:pt>
                      <c:pt idx="10543">
                        <c:v>42536.812164351853</c:v>
                      </c:pt>
                      <c:pt idx="10544">
                        <c:v>42536.812175925923</c:v>
                      </c:pt>
                      <c:pt idx="10545">
                        <c:v>42536.8121875</c:v>
                      </c:pt>
                      <c:pt idx="10546">
                        <c:v>42536.812199074076</c:v>
                      </c:pt>
                      <c:pt idx="10547">
                        <c:v>42536.812210648146</c:v>
                      </c:pt>
                      <c:pt idx="10548">
                        <c:v>42536.812222222223</c:v>
                      </c:pt>
                      <c:pt idx="10549">
                        <c:v>42536.8122337963</c:v>
                      </c:pt>
                      <c:pt idx="10550">
                        <c:v>42536.812245370369</c:v>
                      </c:pt>
                      <c:pt idx="10551">
                        <c:v>42536.812256944446</c:v>
                      </c:pt>
                      <c:pt idx="10552">
                        <c:v>42536.812268518515</c:v>
                      </c:pt>
                      <c:pt idx="10553">
                        <c:v>42536.812280092592</c:v>
                      </c:pt>
                      <c:pt idx="10554">
                        <c:v>42536.812291666669</c:v>
                      </c:pt>
                      <c:pt idx="10555">
                        <c:v>42536.812303240738</c:v>
                      </c:pt>
                      <c:pt idx="10556">
                        <c:v>42536.812314814815</c:v>
                      </c:pt>
                      <c:pt idx="10557">
                        <c:v>42536.812326388892</c:v>
                      </c:pt>
                      <c:pt idx="10558">
                        <c:v>42536.812349537038</c:v>
                      </c:pt>
                      <c:pt idx="10559">
                        <c:v>42536.812361111108</c:v>
                      </c:pt>
                      <c:pt idx="10560">
                        <c:v>42536.812372685185</c:v>
                      </c:pt>
                      <c:pt idx="10561">
                        <c:v>42536.812384259261</c:v>
                      </c:pt>
                      <c:pt idx="10562">
                        <c:v>42536.812395833331</c:v>
                      </c:pt>
                      <c:pt idx="10563">
                        <c:v>42536.812407407408</c:v>
                      </c:pt>
                      <c:pt idx="10564">
                        <c:v>42536.812430555554</c:v>
                      </c:pt>
                      <c:pt idx="10565">
                        <c:v>42536.812442129631</c:v>
                      </c:pt>
                      <c:pt idx="10566">
                        <c:v>42536.8124537037</c:v>
                      </c:pt>
                      <c:pt idx="10567">
                        <c:v>42536.812465277777</c:v>
                      </c:pt>
                      <c:pt idx="10568">
                        <c:v>42536.812488425923</c:v>
                      </c:pt>
                      <c:pt idx="10569">
                        <c:v>42536.8125</c:v>
                      </c:pt>
                      <c:pt idx="10570">
                        <c:v>42536.812511574077</c:v>
                      </c:pt>
                      <c:pt idx="10571">
                        <c:v>42536.812523148146</c:v>
                      </c:pt>
                      <c:pt idx="10572">
                        <c:v>42536.812534722223</c:v>
                      </c:pt>
                      <c:pt idx="10573">
                        <c:v>42536.8125462963</c:v>
                      </c:pt>
                      <c:pt idx="10574">
                        <c:v>42536.812557870369</c:v>
                      </c:pt>
                      <c:pt idx="10575">
                        <c:v>42536.812569444446</c:v>
                      </c:pt>
                      <c:pt idx="10576">
                        <c:v>42536.812581018516</c:v>
                      </c:pt>
                      <c:pt idx="10577">
                        <c:v>42536.812592592592</c:v>
                      </c:pt>
                      <c:pt idx="10578">
                        <c:v>42536.812604166669</c:v>
                      </c:pt>
                      <c:pt idx="10579">
                        <c:v>42536.812615740739</c:v>
                      </c:pt>
                      <c:pt idx="10580">
                        <c:v>42536.812627314815</c:v>
                      </c:pt>
                      <c:pt idx="10581">
                        <c:v>42536.812638888892</c:v>
                      </c:pt>
                      <c:pt idx="10582">
                        <c:v>42536.812650462962</c:v>
                      </c:pt>
                      <c:pt idx="10583">
                        <c:v>42536.812662037039</c:v>
                      </c:pt>
                      <c:pt idx="10584">
                        <c:v>42536.812673611108</c:v>
                      </c:pt>
                      <c:pt idx="10585">
                        <c:v>42536.812696759262</c:v>
                      </c:pt>
                      <c:pt idx="10586">
                        <c:v>42536.812708333331</c:v>
                      </c:pt>
                      <c:pt idx="10587">
                        <c:v>42536.812719907408</c:v>
                      </c:pt>
                      <c:pt idx="10588">
                        <c:v>42536.812731481485</c:v>
                      </c:pt>
                      <c:pt idx="10589">
                        <c:v>42536.812743055554</c:v>
                      </c:pt>
                      <c:pt idx="10590">
                        <c:v>42536.812754629631</c:v>
                      </c:pt>
                      <c:pt idx="10591">
                        <c:v>42536.812777777777</c:v>
                      </c:pt>
                      <c:pt idx="10592">
                        <c:v>42536.812789351854</c:v>
                      </c:pt>
                      <c:pt idx="10593">
                        <c:v>42536.812800925924</c:v>
                      </c:pt>
                      <c:pt idx="10594">
                        <c:v>42536.8128125</c:v>
                      </c:pt>
                      <c:pt idx="10595">
                        <c:v>42536.812824074077</c:v>
                      </c:pt>
                      <c:pt idx="10596">
                        <c:v>42536.812835648147</c:v>
                      </c:pt>
                      <c:pt idx="10597">
                        <c:v>42536.812847222223</c:v>
                      </c:pt>
                      <c:pt idx="10598">
                        <c:v>42536.812858796293</c:v>
                      </c:pt>
                      <c:pt idx="10599">
                        <c:v>42536.81287037037</c:v>
                      </c:pt>
                      <c:pt idx="10600">
                        <c:v>42536.812881944446</c:v>
                      </c:pt>
                      <c:pt idx="10601">
                        <c:v>42536.812893518516</c:v>
                      </c:pt>
                      <c:pt idx="10602">
                        <c:v>42536.812905092593</c:v>
                      </c:pt>
                      <c:pt idx="10603">
                        <c:v>42536.812916666669</c:v>
                      </c:pt>
                      <c:pt idx="10604">
                        <c:v>42536.812928240739</c:v>
                      </c:pt>
                      <c:pt idx="10605">
                        <c:v>42536.812939814816</c:v>
                      </c:pt>
                      <c:pt idx="10606">
                        <c:v>42536.812951388885</c:v>
                      </c:pt>
                      <c:pt idx="10607">
                        <c:v>42536.812962962962</c:v>
                      </c:pt>
                      <c:pt idx="10608">
                        <c:v>42536.812974537039</c:v>
                      </c:pt>
                      <c:pt idx="10609">
                        <c:v>42536.812986111108</c:v>
                      </c:pt>
                      <c:pt idx="10610">
                        <c:v>42536.812997685185</c:v>
                      </c:pt>
                      <c:pt idx="10611">
                        <c:v>42536.813009259262</c:v>
                      </c:pt>
                      <c:pt idx="10612">
                        <c:v>42536.813020833331</c:v>
                      </c:pt>
                      <c:pt idx="10613">
                        <c:v>42536.813032407408</c:v>
                      </c:pt>
                      <c:pt idx="10614">
                        <c:v>42536.813055555554</c:v>
                      </c:pt>
                      <c:pt idx="10615">
                        <c:v>42536.813067129631</c:v>
                      </c:pt>
                      <c:pt idx="10616">
                        <c:v>42536.813078703701</c:v>
                      </c:pt>
                      <c:pt idx="10617">
                        <c:v>42536.813090277778</c:v>
                      </c:pt>
                      <c:pt idx="10618">
                        <c:v>42536.813101851854</c:v>
                      </c:pt>
                      <c:pt idx="10619">
                        <c:v>42536.813113425924</c:v>
                      </c:pt>
                      <c:pt idx="10620">
                        <c:v>42536.813125000001</c:v>
                      </c:pt>
                      <c:pt idx="10621">
                        <c:v>42536.813136574077</c:v>
                      </c:pt>
                      <c:pt idx="10622">
                        <c:v>42536.813148148147</c:v>
                      </c:pt>
                      <c:pt idx="10623">
                        <c:v>42536.813159722224</c:v>
                      </c:pt>
                      <c:pt idx="10624">
                        <c:v>42536.813171296293</c:v>
                      </c:pt>
                      <c:pt idx="10625">
                        <c:v>42536.81318287037</c:v>
                      </c:pt>
                      <c:pt idx="10626">
                        <c:v>42536.813194444447</c:v>
                      </c:pt>
                      <c:pt idx="10627">
                        <c:v>42536.813206018516</c:v>
                      </c:pt>
                      <c:pt idx="10628">
                        <c:v>42536.813217592593</c:v>
                      </c:pt>
                      <c:pt idx="10629">
                        <c:v>42536.81322916667</c:v>
                      </c:pt>
                      <c:pt idx="10630">
                        <c:v>42536.813240740739</c:v>
                      </c:pt>
                      <c:pt idx="10631">
                        <c:v>42536.813252314816</c:v>
                      </c:pt>
                      <c:pt idx="10632">
                        <c:v>42536.813263888886</c:v>
                      </c:pt>
                      <c:pt idx="10633">
                        <c:v>42536.813275462962</c:v>
                      </c:pt>
                      <c:pt idx="10634">
                        <c:v>42536.813287037039</c:v>
                      </c:pt>
                      <c:pt idx="10635">
                        <c:v>42536.813298611109</c:v>
                      </c:pt>
                      <c:pt idx="10636">
                        <c:v>42536.813310185185</c:v>
                      </c:pt>
                      <c:pt idx="10637">
                        <c:v>42536.813321759262</c:v>
                      </c:pt>
                      <c:pt idx="10638">
                        <c:v>42536.813333333332</c:v>
                      </c:pt>
                      <c:pt idx="10639">
                        <c:v>42536.813344907408</c:v>
                      </c:pt>
                      <c:pt idx="10640">
                        <c:v>42536.813356481478</c:v>
                      </c:pt>
                      <c:pt idx="10641">
                        <c:v>42536.813368055555</c:v>
                      </c:pt>
                      <c:pt idx="10642">
                        <c:v>42536.813379629632</c:v>
                      </c:pt>
                      <c:pt idx="10643">
                        <c:v>42536.813391203701</c:v>
                      </c:pt>
                      <c:pt idx="10644">
                        <c:v>42536.813402777778</c:v>
                      </c:pt>
                      <c:pt idx="10645">
                        <c:v>42536.813414351855</c:v>
                      </c:pt>
                      <c:pt idx="10646">
                        <c:v>42536.813425925924</c:v>
                      </c:pt>
                      <c:pt idx="10647">
                        <c:v>42536.813437500001</c:v>
                      </c:pt>
                      <c:pt idx="10648">
                        <c:v>42536.813449074078</c:v>
                      </c:pt>
                      <c:pt idx="10649">
                        <c:v>42536.813460648147</c:v>
                      </c:pt>
                      <c:pt idx="10650">
                        <c:v>42536.813472222224</c:v>
                      </c:pt>
                      <c:pt idx="10651">
                        <c:v>42536.81349537037</c:v>
                      </c:pt>
                      <c:pt idx="10652">
                        <c:v>42536.813506944447</c:v>
                      </c:pt>
                      <c:pt idx="10653">
                        <c:v>42536.813518518517</c:v>
                      </c:pt>
                      <c:pt idx="10654">
                        <c:v>42536.813530092593</c:v>
                      </c:pt>
                      <c:pt idx="10655">
                        <c:v>42536.81354166667</c:v>
                      </c:pt>
                      <c:pt idx="10656">
                        <c:v>42536.81355324074</c:v>
                      </c:pt>
                      <c:pt idx="10657">
                        <c:v>42536.813564814816</c:v>
                      </c:pt>
                      <c:pt idx="10658">
                        <c:v>42536.813576388886</c:v>
                      </c:pt>
                      <c:pt idx="10659">
                        <c:v>42536.813587962963</c:v>
                      </c:pt>
                      <c:pt idx="10660">
                        <c:v>42536.813599537039</c:v>
                      </c:pt>
                      <c:pt idx="10661">
                        <c:v>42536.813611111109</c:v>
                      </c:pt>
                      <c:pt idx="10662">
                        <c:v>42536.813622685186</c:v>
                      </c:pt>
                      <c:pt idx="10663">
                        <c:v>42536.813634259262</c:v>
                      </c:pt>
                      <c:pt idx="10664">
                        <c:v>42536.813645833332</c:v>
                      </c:pt>
                      <c:pt idx="10665">
                        <c:v>42536.813657407409</c:v>
                      </c:pt>
                      <c:pt idx="10666">
                        <c:v>42536.813668981478</c:v>
                      </c:pt>
                      <c:pt idx="10667">
                        <c:v>42536.813680555555</c:v>
                      </c:pt>
                      <c:pt idx="10668">
                        <c:v>42536.813692129632</c:v>
                      </c:pt>
                      <c:pt idx="10669">
                        <c:v>42536.813715277778</c:v>
                      </c:pt>
                      <c:pt idx="10670">
                        <c:v>42536.813726851855</c:v>
                      </c:pt>
                      <c:pt idx="10671">
                        <c:v>42536.813738425924</c:v>
                      </c:pt>
                      <c:pt idx="10672">
                        <c:v>42536.813750000001</c:v>
                      </c:pt>
                      <c:pt idx="10673">
                        <c:v>42536.813761574071</c:v>
                      </c:pt>
                      <c:pt idx="10674">
                        <c:v>42536.813773148147</c:v>
                      </c:pt>
                      <c:pt idx="10675">
                        <c:v>42536.813784722224</c:v>
                      </c:pt>
                      <c:pt idx="10676">
                        <c:v>42536.813796296294</c:v>
                      </c:pt>
                      <c:pt idx="10677">
                        <c:v>42536.813807870371</c:v>
                      </c:pt>
                      <c:pt idx="10678">
                        <c:v>42536.813819444447</c:v>
                      </c:pt>
                      <c:pt idx="10679">
                        <c:v>42536.813831018517</c:v>
                      </c:pt>
                      <c:pt idx="10680">
                        <c:v>42536.813842592594</c:v>
                      </c:pt>
                      <c:pt idx="10681">
                        <c:v>42536.813854166663</c:v>
                      </c:pt>
                      <c:pt idx="10682">
                        <c:v>42536.81386574074</c:v>
                      </c:pt>
                      <c:pt idx="10683">
                        <c:v>42536.813877314817</c:v>
                      </c:pt>
                      <c:pt idx="10684">
                        <c:v>42536.813888888886</c:v>
                      </c:pt>
                      <c:pt idx="10685">
                        <c:v>42536.813900462963</c:v>
                      </c:pt>
                      <c:pt idx="10686">
                        <c:v>42536.81391203704</c:v>
                      </c:pt>
                      <c:pt idx="10687">
                        <c:v>42536.813923611109</c:v>
                      </c:pt>
                      <c:pt idx="10688">
                        <c:v>42536.813935185186</c:v>
                      </c:pt>
                      <c:pt idx="10689">
                        <c:v>42536.813946759263</c:v>
                      </c:pt>
                      <c:pt idx="10690">
                        <c:v>42536.813958333332</c:v>
                      </c:pt>
                      <c:pt idx="10691">
                        <c:v>42536.813969907409</c:v>
                      </c:pt>
                      <c:pt idx="10692">
                        <c:v>42536.813981481479</c:v>
                      </c:pt>
                      <c:pt idx="10693">
                        <c:v>42536.813993055555</c:v>
                      </c:pt>
                      <c:pt idx="10694">
                        <c:v>42536.814004629632</c:v>
                      </c:pt>
                      <c:pt idx="10695">
                        <c:v>42536.814016203702</c:v>
                      </c:pt>
                      <c:pt idx="10696">
                        <c:v>42536.814027777778</c:v>
                      </c:pt>
                      <c:pt idx="10697">
                        <c:v>42536.814039351855</c:v>
                      </c:pt>
                      <c:pt idx="10698">
                        <c:v>42536.814050925925</c:v>
                      </c:pt>
                      <c:pt idx="10699">
                        <c:v>42536.814062500001</c:v>
                      </c:pt>
                      <c:pt idx="10700">
                        <c:v>42536.814074074071</c:v>
                      </c:pt>
                      <c:pt idx="10701">
                        <c:v>42536.814085648148</c:v>
                      </c:pt>
                      <c:pt idx="10702">
                        <c:v>42536.814097222225</c:v>
                      </c:pt>
                      <c:pt idx="10703">
                        <c:v>42536.814108796294</c:v>
                      </c:pt>
                      <c:pt idx="10704">
                        <c:v>42536.814120370371</c:v>
                      </c:pt>
                      <c:pt idx="10705">
                        <c:v>42536.814131944448</c:v>
                      </c:pt>
                      <c:pt idx="10706">
                        <c:v>42536.814143518517</c:v>
                      </c:pt>
                      <c:pt idx="10707">
                        <c:v>42536.814155092594</c:v>
                      </c:pt>
                      <c:pt idx="10708">
                        <c:v>42536.814166666663</c:v>
                      </c:pt>
                      <c:pt idx="10709">
                        <c:v>42536.81417824074</c:v>
                      </c:pt>
                      <c:pt idx="10710">
                        <c:v>42536.814189814817</c:v>
                      </c:pt>
                      <c:pt idx="10711">
                        <c:v>42536.814201388886</c:v>
                      </c:pt>
                      <c:pt idx="10712">
                        <c:v>42536.814236111109</c:v>
                      </c:pt>
                      <c:pt idx="10713">
                        <c:v>42536.814247685186</c:v>
                      </c:pt>
                      <c:pt idx="10714">
                        <c:v>42536.814259259256</c:v>
                      </c:pt>
                      <c:pt idx="10715">
                        <c:v>42536.814270833333</c:v>
                      </c:pt>
                      <c:pt idx="10716">
                        <c:v>42536.814282407409</c:v>
                      </c:pt>
                      <c:pt idx="10717">
                        <c:v>42536.814293981479</c:v>
                      </c:pt>
                      <c:pt idx="10718">
                        <c:v>42536.814305555556</c:v>
                      </c:pt>
                      <c:pt idx="10719">
                        <c:v>42536.814317129632</c:v>
                      </c:pt>
                      <c:pt idx="10720">
                        <c:v>42536.814328703702</c:v>
                      </c:pt>
                      <c:pt idx="10721">
                        <c:v>42536.814340277779</c:v>
                      </c:pt>
                      <c:pt idx="10722">
                        <c:v>42536.814351851855</c:v>
                      </c:pt>
                      <c:pt idx="10723">
                        <c:v>42536.814363425925</c:v>
                      </c:pt>
                      <c:pt idx="10724">
                        <c:v>42536.814375000002</c:v>
                      </c:pt>
                      <c:pt idx="10725">
                        <c:v>42536.814386574071</c:v>
                      </c:pt>
                      <c:pt idx="10726">
                        <c:v>42536.814398148148</c:v>
                      </c:pt>
                      <c:pt idx="10727">
                        <c:v>42536.814409722225</c:v>
                      </c:pt>
                      <c:pt idx="10728">
                        <c:v>42536.814421296294</c:v>
                      </c:pt>
                      <c:pt idx="10729">
                        <c:v>42536.814432870371</c:v>
                      </c:pt>
                      <c:pt idx="10730">
                        <c:v>42536.814456018517</c:v>
                      </c:pt>
                      <c:pt idx="10731">
                        <c:v>42536.814467592594</c:v>
                      </c:pt>
                      <c:pt idx="10732">
                        <c:v>42536.81449074074</c:v>
                      </c:pt>
                      <c:pt idx="10733">
                        <c:v>42536.814502314817</c:v>
                      </c:pt>
                      <c:pt idx="10734">
                        <c:v>42536.814513888887</c:v>
                      </c:pt>
                      <c:pt idx="10735">
                        <c:v>42536.814525462964</c:v>
                      </c:pt>
                      <c:pt idx="10736">
                        <c:v>42536.81453703704</c:v>
                      </c:pt>
                      <c:pt idx="10737">
                        <c:v>42536.81454861111</c:v>
                      </c:pt>
                      <c:pt idx="10738">
                        <c:v>42536.814560185187</c:v>
                      </c:pt>
                      <c:pt idx="10739">
                        <c:v>42536.814571759256</c:v>
                      </c:pt>
                      <c:pt idx="10740">
                        <c:v>42536.814583333333</c:v>
                      </c:pt>
                      <c:pt idx="10741">
                        <c:v>42536.81459490741</c:v>
                      </c:pt>
                      <c:pt idx="10742">
                        <c:v>42536.814606481479</c:v>
                      </c:pt>
                      <c:pt idx="10743">
                        <c:v>42536.814618055556</c:v>
                      </c:pt>
                      <c:pt idx="10744">
                        <c:v>42536.814629629633</c:v>
                      </c:pt>
                      <c:pt idx="10745">
                        <c:v>42536.814652777779</c:v>
                      </c:pt>
                      <c:pt idx="10746">
                        <c:v>42536.814664351848</c:v>
                      </c:pt>
                      <c:pt idx="10747">
                        <c:v>42536.814675925925</c:v>
                      </c:pt>
                      <c:pt idx="10748">
                        <c:v>42536.814687500002</c:v>
                      </c:pt>
                      <c:pt idx="10749">
                        <c:v>42536.814699074072</c:v>
                      </c:pt>
                      <c:pt idx="10750">
                        <c:v>42536.814710648148</c:v>
                      </c:pt>
                      <c:pt idx="10751">
                        <c:v>42536.814733796295</c:v>
                      </c:pt>
                      <c:pt idx="10752">
                        <c:v>42536.814745370371</c:v>
                      </c:pt>
                      <c:pt idx="10753">
                        <c:v>42536.814756944441</c:v>
                      </c:pt>
                      <c:pt idx="10754">
                        <c:v>42536.814768518518</c:v>
                      </c:pt>
                      <c:pt idx="10755">
                        <c:v>42536.814780092594</c:v>
                      </c:pt>
                      <c:pt idx="10756">
                        <c:v>42536.814791666664</c:v>
                      </c:pt>
                      <c:pt idx="10757">
                        <c:v>42536.814803240741</c:v>
                      </c:pt>
                      <c:pt idx="10758">
                        <c:v>42536.814814814818</c:v>
                      </c:pt>
                      <c:pt idx="10759">
                        <c:v>42536.814826388887</c:v>
                      </c:pt>
                      <c:pt idx="10760">
                        <c:v>42536.814837962964</c:v>
                      </c:pt>
                      <c:pt idx="10761">
                        <c:v>42536.814849537041</c:v>
                      </c:pt>
                      <c:pt idx="10762">
                        <c:v>42536.81486111111</c:v>
                      </c:pt>
                      <c:pt idx="10763">
                        <c:v>42536.814872685187</c:v>
                      </c:pt>
                      <c:pt idx="10764">
                        <c:v>42536.814884259256</c:v>
                      </c:pt>
                      <c:pt idx="10765">
                        <c:v>42536.814895833333</c:v>
                      </c:pt>
                      <c:pt idx="10766">
                        <c:v>42536.81490740741</c:v>
                      </c:pt>
                      <c:pt idx="10767">
                        <c:v>42536.814918981479</c:v>
                      </c:pt>
                      <c:pt idx="10768">
                        <c:v>42536.814930555556</c:v>
                      </c:pt>
                      <c:pt idx="10769">
                        <c:v>42536.814942129633</c:v>
                      </c:pt>
                      <c:pt idx="10770">
                        <c:v>42536.814953703702</c:v>
                      </c:pt>
                      <c:pt idx="10771">
                        <c:v>42536.814965277779</c:v>
                      </c:pt>
                      <c:pt idx="10772">
                        <c:v>42536.814976851849</c:v>
                      </c:pt>
                      <c:pt idx="10773">
                        <c:v>42536.814988425926</c:v>
                      </c:pt>
                      <c:pt idx="10774">
                        <c:v>42536.815000000002</c:v>
                      </c:pt>
                      <c:pt idx="10775">
                        <c:v>42536.815011574072</c:v>
                      </c:pt>
                      <c:pt idx="10776">
                        <c:v>42536.815023148149</c:v>
                      </c:pt>
                      <c:pt idx="10777">
                        <c:v>42536.815034722225</c:v>
                      </c:pt>
                      <c:pt idx="10778">
                        <c:v>42536.815046296295</c:v>
                      </c:pt>
                      <c:pt idx="10779">
                        <c:v>42536.815057870372</c:v>
                      </c:pt>
                      <c:pt idx="10780">
                        <c:v>42536.815069444441</c:v>
                      </c:pt>
                      <c:pt idx="10781">
                        <c:v>42536.815081018518</c:v>
                      </c:pt>
                      <c:pt idx="10782">
                        <c:v>42536.815104166664</c:v>
                      </c:pt>
                      <c:pt idx="10783">
                        <c:v>42536.815115740741</c:v>
                      </c:pt>
                      <c:pt idx="10784">
                        <c:v>42536.815127314818</c:v>
                      </c:pt>
                      <c:pt idx="10785">
                        <c:v>42536.815138888887</c:v>
                      </c:pt>
                      <c:pt idx="10786">
                        <c:v>42536.815150462964</c:v>
                      </c:pt>
                      <c:pt idx="10787">
                        <c:v>42536.815162037034</c:v>
                      </c:pt>
                      <c:pt idx="10788">
                        <c:v>42536.81517361111</c:v>
                      </c:pt>
                      <c:pt idx="10789">
                        <c:v>42536.815185185187</c:v>
                      </c:pt>
                      <c:pt idx="10790">
                        <c:v>42536.815196759257</c:v>
                      </c:pt>
                      <c:pt idx="10791">
                        <c:v>42536.815208333333</c:v>
                      </c:pt>
                      <c:pt idx="10792">
                        <c:v>42536.81521990741</c:v>
                      </c:pt>
                      <c:pt idx="10793">
                        <c:v>42536.81523148148</c:v>
                      </c:pt>
                      <c:pt idx="10794">
                        <c:v>42536.815243055556</c:v>
                      </c:pt>
                      <c:pt idx="10795">
                        <c:v>42536.815254629626</c:v>
                      </c:pt>
                      <c:pt idx="10796">
                        <c:v>42536.815266203703</c:v>
                      </c:pt>
                      <c:pt idx="10797">
                        <c:v>42536.81527777778</c:v>
                      </c:pt>
                      <c:pt idx="10798">
                        <c:v>42536.815300925926</c:v>
                      </c:pt>
                      <c:pt idx="10799">
                        <c:v>42536.815312500003</c:v>
                      </c:pt>
                      <c:pt idx="10800">
                        <c:v>42536.815324074072</c:v>
                      </c:pt>
                      <c:pt idx="10801">
                        <c:v>42536.815335648149</c:v>
                      </c:pt>
                      <c:pt idx="10802">
                        <c:v>42536.815347222226</c:v>
                      </c:pt>
                      <c:pt idx="10803">
                        <c:v>42536.815358796295</c:v>
                      </c:pt>
                      <c:pt idx="10804">
                        <c:v>42536.815370370372</c:v>
                      </c:pt>
                      <c:pt idx="10805">
                        <c:v>42536.815381944441</c:v>
                      </c:pt>
                      <c:pt idx="10806">
                        <c:v>42536.815393518518</c:v>
                      </c:pt>
                      <c:pt idx="10807">
                        <c:v>42536.815405092595</c:v>
                      </c:pt>
                      <c:pt idx="10808">
                        <c:v>42536.815416666665</c:v>
                      </c:pt>
                      <c:pt idx="10809">
                        <c:v>42536.815428240741</c:v>
                      </c:pt>
                      <c:pt idx="10810">
                        <c:v>42536.815439814818</c:v>
                      </c:pt>
                      <c:pt idx="10811">
                        <c:v>42536.815451388888</c:v>
                      </c:pt>
                      <c:pt idx="10812">
                        <c:v>42536.815462962964</c:v>
                      </c:pt>
                      <c:pt idx="10813">
                        <c:v>42536.815474537034</c:v>
                      </c:pt>
                      <c:pt idx="10814">
                        <c:v>42536.815486111111</c:v>
                      </c:pt>
                      <c:pt idx="10815">
                        <c:v>42536.815497685187</c:v>
                      </c:pt>
                      <c:pt idx="10816">
                        <c:v>42536.815509259257</c:v>
                      </c:pt>
                      <c:pt idx="10817">
                        <c:v>42536.815520833334</c:v>
                      </c:pt>
                      <c:pt idx="10818">
                        <c:v>42536.815532407411</c:v>
                      </c:pt>
                      <c:pt idx="10819">
                        <c:v>42536.815555555557</c:v>
                      </c:pt>
                      <c:pt idx="10820">
                        <c:v>42536.815567129626</c:v>
                      </c:pt>
                      <c:pt idx="10821">
                        <c:v>42536.815578703703</c:v>
                      </c:pt>
                      <c:pt idx="10822">
                        <c:v>42536.81559027778</c:v>
                      </c:pt>
                      <c:pt idx="10823">
                        <c:v>42536.815601851849</c:v>
                      </c:pt>
                      <c:pt idx="10824">
                        <c:v>42536.815613425926</c:v>
                      </c:pt>
                      <c:pt idx="10825">
                        <c:v>42536.815625000003</c:v>
                      </c:pt>
                      <c:pt idx="10826">
                        <c:v>42536.815636574072</c:v>
                      </c:pt>
                      <c:pt idx="10827">
                        <c:v>42536.815648148149</c:v>
                      </c:pt>
                      <c:pt idx="10828">
                        <c:v>42536.815659722219</c:v>
                      </c:pt>
                      <c:pt idx="10829">
                        <c:v>42536.815671296295</c:v>
                      </c:pt>
                      <c:pt idx="10830">
                        <c:v>42536.815682870372</c:v>
                      </c:pt>
                      <c:pt idx="10831">
                        <c:v>42536.815694444442</c:v>
                      </c:pt>
                      <c:pt idx="10832">
                        <c:v>42536.815706018519</c:v>
                      </c:pt>
                      <c:pt idx="10833">
                        <c:v>42536.815717592595</c:v>
                      </c:pt>
                      <c:pt idx="10834">
                        <c:v>42536.815729166665</c:v>
                      </c:pt>
                      <c:pt idx="10835">
                        <c:v>42536.815740740742</c:v>
                      </c:pt>
                      <c:pt idx="10836">
                        <c:v>42536.815752314818</c:v>
                      </c:pt>
                      <c:pt idx="10837">
                        <c:v>42536.815763888888</c:v>
                      </c:pt>
                      <c:pt idx="10838">
                        <c:v>42536.815775462965</c:v>
                      </c:pt>
                      <c:pt idx="10839">
                        <c:v>42536.815787037034</c:v>
                      </c:pt>
                      <c:pt idx="10840">
                        <c:v>42536.815798611111</c:v>
                      </c:pt>
                      <c:pt idx="10841">
                        <c:v>42536.815821759257</c:v>
                      </c:pt>
                      <c:pt idx="10842">
                        <c:v>42536.815833333334</c:v>
                      </c:pt>
                      <c:pt idx="10843">
                        <c:v>42536.815844907411</c:v>
                      </c:pt>
                      <c:pt idx="10844">
                        <c:v>42536.81585648148</c:v>
                      </c:pt>
                      <c:pt idx="10845">
                        <c:v>42536.815868055557</c:v>
                      </c:pt>
                      <c:pt idx="10846">
                        <c:v>42536.815879629627</c:v>
                      </c:pt>
                      <c:pt idx="10847">
                        <c:v>42536.815891203703</c:v>
                      </c:pt>
                      <c:pt idx="10848">
                        <c:v>42536.81590277778</c:v>
                      </c:pt>
                      <c:pt idx="10849">
                        <c:v>42536.81591435185</c:v>
                      </c:pt>
                      <c:pt idx="10850">
                        <c:v>42536.815925925926</c:v>
                      </c:pt>
                      <c:pt idx="10851">
                        <c:v>42536.815937500003</c:v>
                      </c:pt>
                      <c:pt idx="10852">
                        <c:v>42536.815949074073</c:v>
                      </c:pt>
                      <c:pt idx="10853">
                        <c:v>42536.815960648149</c:v>
                      </c:pt>
                      <c:pt idx="10854">
                        <c:v>42536.815972222219</c:v>
                      </c:pt>
                      <c:pt idx="10855">
                        <c:v>42536.815983796296</c:v>
                      </c:pt>
                      <c:pt idx="10856">
                        <c:v>42536.815995370373</c:v>
                      </c:pt>
                      <c:pt idx="10857">
                        <c:v>42536.816006944442</c:v>
                      </c:pt>
                      <c:pt idx="10858">
                        <c:v>42536.816018518519</c:v>
                      </c:pt>
                      <c:pt idx="10859">
                        <c:v>42536.816030092596</c:v>
                      </c:pt>
                      <c:pt idx="10860">
                        <c:v>42536.816041666665</c:v>
                      </c:pt>
                      <c:pt idx="10861">
                        <c:v>42536.816053240742</c:v>
                      </c:pt>
                      <c:pt idx="10862">
                        <c:v>42536.816064814811</c:v>
                      </c:pt>
                      <c:pt idx="10863">
                        <c:v>42536.816076388888</c:v>
                      </c:pt>
                      <c:pt idx="10864">
                        <c:v>42536.816087962965</c:v>
                      </c:pt>
                      <c:pt idx="10865">
                        <c:v>42536.816099537034</c:v>
                      </c:pt>
                      <c:pt idx="10866">
                        <c:v>42536.816111111111</c:v>
                      </c:pt>
                      <c:pt idx="10867">
                        <c:v>42536.816122685188</c:v>
                      </c:pt>
                      <c:pt idx="10868">
                        <c:v>42536.816134259258</c:v>
                      </c:pt>
                      <c:pt idx="10869">
                        <c:v>42536.816145833334</c:v>
                      </c:pt>
                      <c:pt idx="10870">
                        <c:v>42536.816157407404</c:v>
                      </c:pt>
                      <c:pt idx="10871">
                        <c:v>42536.816168981481</c:v>
                      </c:pt>
                      <c:pt idx="10872">
                        <c:v>42536.816180555557</c:v>
                      </c:pt>
                      <c:pt idx="10873">
                        <c:v>42536.816192129627</c:v>
                      </c:pt>
                      <c:pt idx="10874">
                        <c:v>42536.816203703704</c:v>
                      </c:pt>
                      <c:pt idx="10875">
                        <c:v>42536.81621527778</c:v>
                      </c:pt>
                      <c:pt idx="10876">
                        <c:v>42536.81622685185</c:v>
                      </c:pt>
                      <c:pt idx="10877">
                        <c:v>42536.816238425927</c:v>
                      </c:pt>
                      <c:pt idx="10878">
                        <c:v>42536.816250000003</c:v>
                      </c:pt>
                      <c:pt idx="10879">
                        <c:v>42536.816261574073</c:v>
                      </c:pt>
                      <c:pt idx="10880">
                        <c:v>42536.81627314815</c:v>
                      </c:pt>
                      <c:pt idx="10881">
                        <c:v>42536.816284722219</c:v>
                      </c:pt>
                      <c:pt idx="10882">
                        <c:v>42536.816296296296</c:v>
                      </c:pt>
                      <c:pt idx="10883">
                        <c:v>42536.816307870373</c:v>
                      </c:pt>
                      <c:pt idx="10884">
                        <c:v>42536.816319444442</c:v>
                      </c:pt>
                      <c:pt idx="10885">
                        <c:v>42536.816331018519</c:v>
                      </c:pt>
                      <c:pt idx="10886">
                        <c:v>42536.816342592596</c:v>
                      </c:pt>
                      <c:pt idx="10887">
                        <c:v>42536.816354166665</c:v>
                      </c:pt>
                      <c:pt idx="10888">
                        <c:v>42536.816365740742</c:v>
                      </c:pt>
                      <c:pt idx="10889">
                        <c:v>42536.816377314812</c:v>
                      </c:pt>
                      <c:pt idx="10890">
                        <c:v>42536.816388888888</c:v>
                      </c:pt>
                      <c:pt idx="10891">
                        <c:v>42536.816400462965</c:v>
                      </c:pt>
                      <c:pt idx="10892">
                        <c:v>42536.816412037035</c:v>
                      </c:pt>
                      <c:pt idx="10893">
                        <c:v>42536.816423611112</c:v>
                      </c:pt>
                      <c:pt idx="10894">
                        <c:v>42536.816435185188</c:v>
                      </c:pt>
                      <c:pt idx="10895">
                        <c:v>42536.816446759258</c:v>
                      </c:pt>
                      <c:pt idx="10896">
                        <c:v>42536.816458333335</c:v>
                      </c:pt>
                      <c:pt idx="10897">
                        <c:v>42536.816469907404</c:v>
                      </c:pt>
                      <c:pt idx="10898">
                        <c:v>42536.816481481481</c:v>
                      </c:pt>
                      <c:pt idx="10899">
                        <c:v>42536.816493055558</c:v>
                      </c:pt>
                      <c:pt idx="10900">
                        <c:v>42536.816504629627</c:v>
                      </c:pt>
                      <c:pt idx="10901">
                        <c:v>42536.816516203704</c:v>
                      </c:pt>
                      <c:pt idx="10902">
                        <c:v>42536.816527777781</c:v>
                      </c:pt>
                      <c:pt idx="10903">
                        <c:v>42536.81653935185</c:v>
                      </c:pt>
                      <c:pt idx="10904">
                        <c:v>42536.816550925927</c:v>
                      </c:pt>
                      <c:pt idx="10905">
                        <c:v>42536.816562499997</c:v>
                      </c:pt>
                      <c:pt idx="10906">
                        <c:v>42536.816574074073</c:v>
                      </c:pt>
                      <c:pt idx="10907">
                        <c:v>42536.81658564815</c:v>
                      </c:pt>
                      <c:pt idx="10908">
                        <c:v>42536.81659722222</c:v>
                      </c:pt>
                      <c:pt idx="10909">
                        <c:v>42536.816608796296</c:v>
                      </c:pt>
                      <c:pt idx="10910">
                        <c:v>42536.816620370373</c:v>
                      </c:pt>
                      <c:pt idx="10911">
                        <c:v>42536.816631944443</c:v>
                      </c:pt>
                      <c:pt idx="10912">
                        <c:v>42536.816643518519</c:v>
                      </c:pt>
                      <c:pt idx="10913">
                        <c:v>42536.816655092596</c:v>
                      </c:pt>
                      <c:pt idx="10914">
                        <c:v>42536.816666666666</c:v>
                      </c:pt>
                      <c:pt idx="10915">
                        <c:v>42536.816678240742</c:v>
                      </c:pt>
                      <c:pt idx="10916">
                        <c:v>42536.816689814812</c:v>
                      </c:pt>
                      <c:pt idx="10917">
                        <c:v>42536.816701388889</c:v>
                      </c:pt>
                      <c:pt idx="10918">
                        <c:v>42536.816712962966</c:v>
                      </c:pt>
                      <c:pt idx="10919">
                        <c:v>42536.816724537035</c:v>
                      </c:pt>
                      <c:pt idx="10920">
                        <c:v>42536.816736111112</c:v>
                      </c:pt>
                      <c:pt idx="10921">
                        <c:v>42536.816747685189</c:v>
                      </c:pt>
                      <c:pt idx="10922">
                        <c:v>42536.816759259258</c:v>
                      </c:pt>
                      <c:pt idx="10923">
                        <c:v>42536.816770833335</c:v>
                      </c:pt>
                      <c:pt idx="10924">
                        <c:v>42536.816782407404</c:v>
                      </c:pt>
                      <c:pt idx="10925">
                        <c:v>42536.816793981481</c:v>
                      </c:pt>
                      <c:pt idx="10926">
                        <c:v>42536.816817129627</c:v>
                      </c:pt>
                      <c:pt idx="10927">
                        <c:v>42536.816828703704</c:v>
                      </c:pt>
                      <c:pt idx="10928">
                        <c:v>42536.816840277781</c:v>
                      </c:pt>
                      <c:pt idx="10929">
                        <c:v>42536.816851851851</c:v>
                      </c:pt>
                      <c:pt idx="10930">
                        <c:v>42536.816863425927</c:v>
                      </c:pt>
                      <c:pt idx="10931">
                        <c:v>42536.816874999997</c:v>
                      </c:pt>
                      <c:pt idx="10932">
                        <c:v>42536.816886574074</c:v>
                      </c:pt>
                      <c:pt idx="10933">
                        <c:v>42536.81689814815</c:v>
                      </c:pt>
                      <c:pt idx="10934">
                        <c:v>42536.81690972222</c:v>
                      </c:pt>
                      <c:pt idx="10935">
                        <c:v>42536.816921296297</c:v>
                      </c:pt>
                      <c:pt idx="10936">
                        <c:v>42536.816932870373</c:v>
                      </c:pt>
                      <c:pt idx="10937">
                        <c:v>42536.816944444443</c:v>
                      </c:pt>
                      <c:pt idx="10938">
                        <c:v>42536.81695601852</c:v>
                      </c:pt>
                      <c:pt idx="10939">
                        <c:v>42536.816967592589</c:v>
                      </c:pt>
                      <c:pt idx="10940">
                        <c:v>42536.816979166666</c:v>
                      </c:pt>
                      <c:pt idx="10941">
                        <c:v>42536.816990740743</c:v>
                      </c:pt>
                      <c:pt idx="10942">
                        <c:v>42536.817002314812</c:v>
                      </c:pt>
                      <c:pt idx="10943">
                        <c:v>42536.817013888889</c:v>
                      </c:pt>
                      <c:pt idx="10944">
                        <c:v>42536.817025462966</c:v>
                      </c:pt>
                      <c:pt idx="10945">
                        <c:v>42536.817037037035</c:v>
                      </c:pt>
                      <c:pt idx="10946">
                        <c:v>42536.817048611112</c:v>
                      </c:pt>
                      <c:pt idx="10947">
                        <c:v>42536.817060185182</c:v>
                      </c:pt>
                      <c:pt idx="10948">
                        <c:v>42536.817071759258</c:v>
                      </c:pt>
                      <c:pt idx="10949">
                        <c:v>42536.817083333335</c:v>
                      </c:pt>
                      <c:pt idx="10950">
                        <c:v>42536.817094907405</c:v>
                      </c:pt>
                      <c:pt idx="10951">
                        <c:v>42536.817106481481</c:v>
                      </c:pt>
                      <c:pt idx="10952">
                        <c:v>42536.817118055558</c:v>
                      </c:pt>
                      <c:pt idx="10953">
                        <c:v>42536.817129629628</c:v>
                      </c:pt>
                      <c:pt idx="10954">
                        <c:v>42536.817141203705</c:v>
                      </c:pt>
                      <c:pt idx="10955">
                        <c:v>42536.817152777781</c:v>
                      </c:pt>
                      <c:pt idx="10956">
                        <c:v>42536.817164351851</c:v>
                      </c:pt>
                      <c:pt idx="10957">
                        <c:v>42536.817175925928</c:v>
                      </c:pt>
                      <c:pt idx="10958">
                        <c:v>42536.817199074074</c:v>
                      </c:pt>
                      <c:pt idx="10959">
                        <c:v>42536.817210648151</c:v>
                      </c:pt>
                      <c:pt idx="10960">
                        <c:v>42536.81722222222</c:v>
                      </c:pt>
                      <c:pt idx="10961">
                        <c:v>42536.817233796297</c:v>
                      </c:pt>
                      <c:pt idx="10962">
                        <c:v>42536.817256944443</c:v>
                      </c:pt>
                      <c:pt idx="10963">
                        <c:v>42536.81726851852</c:v>
                      </c:pt>
                      <c:pt idx="10964">
                        <c:v>42536.817280092589</c:v>
                      </c:pt>
                      <c:pt idx="10965">
                        <c:v>42536.817291666666</c:v>
                      </c:pt>
                      <c:pt idx="10966">
                        <c:v>42536.817303240743</c:v>
                      </c:pt>
                      <c:pt idx="10967">
                        <c:v>42536.817314814813</c:v>
                      </c:pt>
                      <c:pt idx="10968">
                        <c:v>42536.817326388889</c:v>
                      </c:pt>
                      <c:pt idx="10969">
                        <c:v>42536.817337962966</c:v>
                      </c:pt>
                      <c:pt idx="10970">
                        <c:v>42536.817349537036</c:v>
                      </c:pt>
                      <c:pt idx="10971">
                        <c:v>42536.817361111112</c:v>
                      </c:pt>
                      <c:pt idx="10972">
                        <c:v>42536.817372685182</c:v>
                      </c:pt>
                      <c:pt idx="10973">
                        <c:v>42536.817384259259</c:v>
                      </c:pt>
                      <c:pt idx="10974">
                        <c:v>42536.817395833335</c:v>
                      </c:pt>
                      <c:pt idx="10975">
                        <c:v>42536.817407407405</c:v>
                      </c:pt>
                      <c:pt idx="10976">
                        <c:v>42536.817418981482</c:v>
                      </c:pt>
                      <c:pt idx="10977">
                        <c:v>42536.817430555559</c:v>
                      </c:pt>
                      <c:pt idx="10978">
                        <c:v>42536.817442129628</c:v>
                      </c:pt>
                      <c:pt idx="10979">
                        <c:v>42536.817453703705</c:v>
                      </c:pt>
                      <c:pt idx="10980">
                        <c:v>42536.817465277774</c:v>
                      </c:pt>
                      <c:pt idx="10981">
                        <c:v>42536.817476851851</c:v>
                      </c:pt>
                      <c:pt idx="10982">
                        <c:v>42536.817488425928</c:v>
                      </c:pt>
                      <c:pt idx="10983">
                        <c:v>42536.817499999997</c:v>
                      </c:pt>
                      <c:pt idx="10984">
                        <c:v>42536.817511574074</c:v>
                      </c:pt>
                      <c:pt idx="10985">
                        <c:v>42536.817523148151</c:v>
                      </c:pt>
                      <c:pt idx="10986">
                        <c:v>42536.81753472222</c:v>
                      </c:pt>
                      <c:pt idx="10987">
                        <c:v>42536.817546296297</c:v>
                      </c:pt>
                      <c:pt idx="10988">
                        <c:v>42536.817557870374</c:v>
                      </c:pt>
                      <c:pt idx="10989">
                        <c:v>42536.817569444444</c:v>
                      </c:pt>
                      <c:pt idx="10990">
                        <c:v>42536.81758101852</c:v>
                      </c:pt>
                      <c:pt idx="10991">
                        <c:v>42536.81759259259</c:v>
                      </c:pt>
                      <c:pt idx="10992">
                        <c:v>42536.817604166667</c:v>
                      </c:pt>
                      <c:pt idx="10993">
                        <c:v>42536.817615740743</c:v>
                      </c:pt>
                      <c:pt idx="10994">
                        <c:v>42536.817627314813</c:v>
                      </c:pt>
                      <c:pt idx="10995">
                        <c:v>42536.81763888889</c:v>
                      </c:pt>
                      <c:pt idx="10996">
                        <c:v>42536.817650462966</c:v>
                      </c:pt>
                      <c:pt idx="10997">
                        <c:v>42536.817673611113</c:v>
                      </c:pt>
                      <c:pt idx="10998">
                        <c:v>42536.817685185182</c:v>
                      </c:pt>
                      <c:pt idx="10999">
                        <c:v>42536.817696759259</c:v>
                      </c:pt>
                      <c:pt idx="11000">
                        <c:v>42536.817708333336</c:v>
                      </c:pt>
                      <c:pt idx="11001">
                        <c:v>42536.817719907405</c:v>
                      </c:pt>
                      <c:pt idx="11002">
                        <c:v>42536.817731481482</c:v>
                      </c:pt>
                      <c:pt idx="11003">
                        <c:v>42536.817743055559</c:v>
                      </c:pt>
                      <c:pt idx="11004">
                        <c:v>42536.817754629628</c:v>
                      </c:pt>
                      <c:pt idx="11005">
                        <c:v>42536.817766203705</c:v>
                      </c:pt>
                      <c:pt idx="11006">
                        <c:v>42536.817777777775</c:v>
                      </c:pt>
                      <c:pt idx="11007">
                        <c:v>42536.817789351851</c:v>
                      </c:pt>
                      <c:pt idx="11008">
                        <c:v>42536.817800925928</c:v>
                      </c:pt>
                      <c:pt idx="11009">
                        <c:v>42536.817812499998</c:v>
                      </c:pt>
                      <c:pt idx="11010">
                        <c:v>42536.817824074074</c:v>
                      </c:pt>
                      <c:pt idx="11011">
                        <c:v>42536.817835648151</c:v>
                      </c:pt>
                      <c:pt idx="11012">
                        <c:v>42536.817881944444</c:v>
                      </c:pt>
                      <c:pt idx="11013">
                        <c:v>42536.817893518521</c:v>
                      </c:pt>
                      <c:pt idx="11014">
                        <c:v>42536.81790509259</c:v>
                      </c:pt>
                      <c:pt idx="11015">
                        <c:v>42536.817916666667</c:v>
                      </c:pt>
                      <c:pt idx="11016">
                        <c:v>42536.817928240744</c:v>
                      </c:pt>
                      <c:pt idx="11017">
                        <c:v>42536.817939814813</c:v>
                      </c:pt>
                      <c:pt idx="11018">
                        <c:v>42536.81795138889</c:v>
                      </c:pt>
                      <c:pt idx="11019">
                        <c:v>42536.817974537036</c:v>
                      </c:pt>
                      <c:pt idx="11020">
                        <c:v>42536.817986111113</c:v>
                      </c:pt>
                      <c:pt idx="11021">
                        <c:v>42536.818009259259</c:v>
                      </c:pt>
                      <c:pt idx="11022">
                        <c:v>42536.818020833336</c:v>
                      </c:pt>
                      <c:pt idx="11023">
                        <c:v>42536.818032407406</c:v>
                      </c:pt>
                      <c:pt idx="11024">
                        <c:v>42536.818043981482</c:v>
                      </c:pt>
                      <c:pt idx="11025">
                        <c:v>42536.818055555559</c:v>
                      </c:pt>
                      <c:pt idx="11026">
                        <c:v>42536.818067129629</c:v>
                      </c:pt>
                      <c:pt idx="11027">
                        <c:v>42536.818078703705</c:v>
                      </c:pt>
                      <c:pt idx="11028">
                        <c:v>42536.818090277775</c:v>
                      </c:pt>
                      <c:pt idx="11029">
                        <c:v>42536.818101851852</c:v>
                      </c:pt>
                      <c:pt idx="11030">
                        <c:v>42536.818113425928</c:v>
                      </c:pt>
                      <c:pt idx="11031">
                        <c:v>42536.818124999998</c:v>
                      </c:pt>
                      <c:pt idx="11032">
                        <c:v>42536.818136574075</c:v>
                      </c:pt>
                      <c:pt idx="11033">
                        <c:v>42536.818148148152</c:v>
                      </c:pt>
                      <c:pt idx="11034">
                        <c:v>42536.818159722221</c:v>
                      </c:pt>
                      <c:pt idx="11035">
                        <c:v>42536.818182870367</c:v>
                      </c:pt>
                      <c:pt idx="11036">
                        <c:v>42536.818194444444</c:v>
                      </c:pt>
                      <c:pt idx="11037">
                        <c:v>42536.818206018521</c:v>
                      </c:pt>
                      <c:pt idx="11038">
                        <c:v>42536.81821759259</c:v>
                      </c:pt>
                      <c:pt idx="11039">
                        <c:v>42536.818240740744</c:v>
                      </c:pt>
                      <c:pt idx="11040">
                        <c:v>42536.818252314813</c:v>
                      </c:pt>
                      <c:pt idx="11041">
                        <c:v>42536.81826388889</c:v>
                      </c:pt>
                      <c:pt idx="11042">
                        <c:v>42536.81827546296</c:v>
                      </c:pt>
                      <c:pt idx="11043">
                        <c:v>42536.818287037036</c:v>
                      </c:pt>
                      <c:pt idx="11044">
                        <c:v>42536.818298611113</c:v>
                      </c:pt>
                      <c:pt idx="11045">
                        <c:v>42536.818310185183</c:v>
                      </c:pt>
                      <c:pt idx="11046">
                        <c:v>42536.81832175926</c:v>
                      </c:pt>
                      <c:pt idx="11047">
                        <c:v>42536.818333333336</c:v>
                      </c:pt>
                      <c:pt idx="11048">
                        <c:v>42536.818344907406</c:v>
                      </c:pt>
                      <c:pt idx="11049">
                        <c:v>42536.818356481483</c:v>
                      </c:pt>
                      <c:pt idx="11050">
                        <c:v>42536.818379629629</c:v>
                      </c:pt>
                      <c:pt idx="11051">
                        <c:v>42536.818402777775</c:v>
                      </c:pt>
                      <c:pt idx="11052">
                        <c:v>42536.818414351852</c:v>
                      </c:pt>
                      <c:pt idx="11053">
                        <c:v>42536.818425925929</c:v>
                      </c:pt>
                      <c:pt idx="11054">
                        <c:v>42536.818437499998</c:v>
                      </c:pt>
                      <c:pt idx="11055">
                        <c:v>42536.818449074075</c:v>
                      </c:pt>
                      <c:pt idx="11056">
                        <c:v>42536.818460648145</c:v>
                      </c:pt>
                      <c:pt idx="11057">
                        <c:v>42536.818472222221</c:v>
                      </c:pt>
                      <c:pt idx="11058">
                        <c:v>42536.818483796298</c:v>
                      </c:pt>
                      <c:pt idx="11059">
                        <c:v>42536.818506944444</c:v>
                      </c:pt>
                      <c:pt idx="11060">
                        <c:v>42536.818518518521</c:v>
                      </c:pt>
                      <c:pt idx="11061">
                        <c:v>42536.818530092591</c:v>
                      </c:pt>
                      <c:pt idx="11062">
                        <c:v>42536.818541666667</c:v>
                      </c:pt>
                      <c:pt idx="11063">
                        <c:v>42536.818553240744</c:v>
                      </c:pt>
                      <c:pt idx="11064">
                        <c:v>42536.818564814814</c:v>
                      </c:pt>
                      <c:pt idx="11065">
                        <c:v>42536.818576388891</c:v>
                      </c:pt>
                      <c:pt idx="11066">
                        <c:v>42536.81858796296</c:v>
                      </c:pt>
                      <c:pt idx="11067">
                        <c:v>42536.818599537037</c:v>
                      </c:pt>
                      <c:pt idx="11068">
                        <c:v>42536.818611111114</c:v>
                      </c:pt>
                      <c:pt idx="11069">
                        <c:v>42536.818622685183</c:v>
                      </c:pt>
                      <c:pt idx="11070">
                        <c:v>42536.81863425926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6B30-47B7-B115-07E1D8CE7A88}"/>
                  </c:ext>
                </c:extLst>
              </c15:ser>
            </c15:filteredLineSeries>
          </c:ext>
        </c:extLst>
      </c:lineChart>
      <c:catAx>
        <c:axId val="4395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961344"/>
        <c:crosses val="autoZero"/>
        <c:auto val="1"/>
        <c:lblAlgn val="ctr"/>
        <c:lblOffset val="100"/>
        <c:noMultiLvlLbl val="0"/>
      </c:catAx>
      <c:valAx>
        <c:axId val="4396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95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USER2</a:t>
            </a:r>
            <a:endParaRPr lang="en-US" altLang="ko-KR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usr2_1!$A$1</c:f>
              <c:strCache>
                <c:ptCount val="1"/>
                <c:pt idx="0">
                  <c:v>spo2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usr2_1!$B:$B</c:f>
              <c:strCache>
                <c:ptCount val="5705"/>
                <c:pt idx="0">
                  <c:v>시간</c:v>
                </c:pt>
                <c:pt idx="1">
                  <c:v>2016-06-16 15:03</c:v>
                </c:pt>
                <c:pt idx="2">
                  <c:v>2016-06-16 15:03</c:v>
                </c:pt>
                <c:pt idx="3">
                  <c:v>2016-06-16 15:03</c:v>
                </c:pt>
                <c:pt idx="4">
                  <c:v>2016-06-16 15:03</c:v>
                </c:pt>
                <c:pt idx="5">
                  <c:v>2016-06-16 15:03</c:v>
                </c:pt>
                <c:pt idx="6">
                  <c:v>2016-06-16 15:03</c:v>
                </c:pt>
                <c:pt idx="7">
                  <c:v>2016-06-16 15:03</c:v>
                </c:pt>
                <c:pt idx="8">
                  <c:v>2016-06-16 15:03</c:v>
                </c:pt>
                <c:pt idx="9">
                  <c:v>2016-06-16 15:03</c:v>
                </c:pt>
                <c:pt idx="10">
                  <c:v>2016-06-16 15:03</c:v>
                </c:pt>
                <c:pt idx="11">
                  <c:v>2016-06-16 15:03</c:v>
                </c:pt>
                <c:pt idx="12">
                  <c:v>2016-06-16 15:03</c:v>
                </c:pt>
                <c:pt idx="13">
                  <c:v>2016-06-16 15:03</c:v>
                </c:pt>
                <c:pt idx="14">
                  <c:v>2016-06-16 15:03</c:v>
                </c:pt>
                <c:pt idx="15">
                  <c:v>2016-06-16 15:03</c:v>
                </c:pt>
                <c:pt idx="16">
                  <c:v>2016-06-16 15:03</c:v>
                </c:pt>
                <c:pt idx="17">
                  <c:v>2016-06-16 15:03</c:v>
                </c:pt>
                <c:pt idx="18">
                  <c:v>2016-06-16 15:03</c:v>
                </c:pt>
                <c:pt idx="19">
                  <c:v>2016-06-16 15:03</c:v>
                </c:pt>
                <c:pt idx="20">
                  <c:v>2016-06-16 15:03</c:v>
                </c:pt>
                <c:pt idx="21">
                  <c:v>2016-06-16 15:03</c:v>
                </c:pt>
                <c:pt idx="22">
                  <c:v>2016-06-16 15:03</c:v>
                </c:pt>
                <c:pt idx="23">
                  <c:v>2016-06-16 15:03</c:v>
                </c:pt>
                <c:pt idx="24">
                  <c:v>2016-06-16 15:03</c:v>
                </c:pt>
                <c:pt idx="25">
                  <c:v>2016-06-16 15:03</c:v>
                </c:pt>
                <c:pt idx="26">
                  <c:v>2016-06-16 15:03</c:v>
                </c:pt>
                <c:pt idx="27">
                  <c:v>2016-06-16 15:03</c:v>
                </c:pt>
                <c:pt idx="28">
                  <c:v>2016-06-16 15:03</c:v>
                </c:pt>
                <c:pt idx="29">
                  <c:v>2016-06-16 15:03</c:v>
                </c:pt>
                <c:pt idx="30">
                  <c:v>2016-06-16 15:03</c:v>
                </c:pt>
                <c:pt idx="31">
                  <c:v>2016-06-16 15:03</c:v>
                </c:pt>
                <c:pt idx="32">
                  <c:v>2016-06-16 15:03</c:v>
                </c:pt>
                <c:pt idx="33">
                  <c:v>2016-06-16 15:03</c:v>
                </c:pt>
                <c:pt idx="34">
                  <c:v>2016-06-16 15:03</c:v>
                </c:pt>
                <c:pt idx="35">
                  <c:v>2016-06-16 15:03</c:v>
                </c:pt>
                <c:pt idx="36">
                  <c:v>2016-06-16 15:03</c:v>
                </c:pt>
                <c:pt idx="37">
                  <c:v>2016-06-16 15:03</c:v>
                </c:pt>
                <c:pt idx="38">
                  <c:v>2016-06-16 15:03</c:v>
                </c:pt>
                <c:pt idx="39">
                  <c:v>2016-06-16 15:03</c:v>
                </c:pt>
                <c:pt idx="40">
                  <c:v>2016-06-16 15:03</c:v>
                </c:pt>
                <c:pt idx="41">
                  <c:v>2016-06-16 15:03</c:v>
                </c:pt>
                <c:pt idx="42">
                  <c:v>2016-06-16 15:03</c:v>
                </c:pt>
                <c:pt idx="43">
                  <c:v>2016-06-16 15:03</c:v>
                </c:pt>
                <c:pt idx="44">
                  <c:v>2016-06-16 15:03</c:v>
                </c:pt>
                <c:pt idx="45">
                  <c:v>2016-06-16 15:03</c:v>
                </c:pt>
                <c:pt idx="46">
                  <c:v>2016-06-16 15:03</c:v>
                </c:pt>
                <c:pt idx="47">
                  <c:v>2016-06-16 15:03</c:v>
                </c:pt>
                <c:pt idx="48">
                  <c:v>2016-06-16 15:03</c:v>
                </c:pt>
                <c:pt idx="49">
                  <c:v>2016-06-16 15:03</c:v>
                </c:pt>
                <c:pt idx="50">
                  <c:v>2016-06-16 15:03</c:v>
                </c:pt>
                <c:pt idx="51">
                  <c:v>2016-06-16 15:03</c:v>
                </c:pt>
                <c:pt idx="52">
                  <c:v>2016-06-16 15:03</c:v>
                </c:pt>
                <c:pt idx="53">
                  <c:v>2016-06-16 15:03</c:v>
                </c:pt>
                <c:pt idx="54">
                  <c:v>2016-06-16 15:03</c:v>
                </c:pt>
                <c:pt idx="55">
                  <c:v>2016-06-16 15:03</c:v>
                </c:pt>
                <c:pt idx="56">
                  <c:v>2016-06-16 15:03</c:v>
                </c:pt>
                <c:pt idx="57">
                  <c:v>2016-06-16 15:04</c:v>
                </c:pt>
                <c:pt idx="58">
                  <c:v>2016-06-16 15:04</c:v>
                </c:pt>
                <c:pt idx="59">
                  <c:v>2016-06-16 15:04</c:v>
                </c:pt>
                <c:pt idx="60">
                  <c:v>2016-06-16 15:04</c:v>
                </c:pt>
                <c:pt idx="61">
                  <c:v>2016-06-16 15:04</c:v>
                </c:pt>
                <c:pt idx="62">
                  <c:v>2016-06-16 15:04</c:v>
                </c:pt>
                <c:pt idx="63">
                  <c:v>2016-06-16 15:04</c:v>
                </c:pt>
                <c:pt idx="64">
                  <c:v>2016-06-16 15:04</c:v>
                </c:pt>
                <c:pt idx="65">
                  <c:v>2016-06-16 15:04</c:v>
                </c:pt>
                <c:pt idx="66">
                  <c:v>2016-06-16 15:04</c:v>
                </c:pt>
                <c:pt idx="67">
                  <c:v>2016-06-16 15:04</c:v>
                </c:pt>
                <c:pt idx="68">
                  <c:v>2016-06-16 15:04</c:v>
                </c:pt>
                <c:pt idx="69">
                  <c:v>2016-06-16 15:04</c:v>
                </c:pt>
                <c:pt idx="70">
                  <c:v>2016-06-16 15:04</c:v>
                </c:pt>
                <c:pt idx="71">
                  <c:v>2016-06-16 15:04</c:v>
                </c:pt>
                <c:pt idx="72">
                  <c:v>2016-06-16 15:04</c:v>
                </c:pt>
                <c:pt idx="73">
                  <c:v>2016-06-16 15:04</c:v>
                </c:pt>
                <c:pt idx="74">
                  <c:v>2016-06-16 15:04</c:v>
                </c:pt>
                <c:pt idx="75">
                  <c:v>2016-06-16 15:04</c:v>
                </c:pt>
                <c:pt idx="76">
                  <c:v>2016-06-16 15:04</c:v>
                </c:pt>
                <c:pt idx="77">
                  <c:v>2016-06-16 15:04</c:v>
                </c:pt>
                <c:pt idx="78">
                  <c:v>2016-06-16 15:04</c:v>
                </c:pt>
                <c:pt idx="79">
                  <c:v>2016-06-16 15:04</c:v>
                </c:pt>
                <c:pt idx="80">
                  <c:v>2016-06-16 15:04</c:v>
                </c:pt>
                <c:pt idx="81">
                  <c:v>2016-06-16 15:04</c:v>
                </c:pt>
                <c:pt idx="82">
                  <c:v>2016-06-16 15:04</c:v>
                </c:pt>
                <c:pt idx="83">
                  <c:v>2016-06-16 15:04</c:v>
                </c:pt>
                <c:pt idx="84">
                  <c:v>2016-06-16 15:04</c:v>
                </c:pt>
                <c:pt idx="85">
                  <c:v>2016-06-16 15:04</c:v>
                </c:pt>
                <c:pt idx="86">
                  <c:v>2016-06-16 15:04</c:v>
                </c:pt>
                <c:pt idx="87">
                  <c:v>2016-06-16 15:04</c:v>
                </c:pt>
                <c:pt idx="88">
                  <c:v>2016-06-16 15:04</c:v>
                </c:pt>
                <c:pt idx="89">
                  <c:v>2016-06-16 15:04</c:v>
                </c:pt>
                <c:pt idx="90">
                  <c:v>2016-06-16 15:04</c:v>
                </c:pt>
                <c:pt idx="91">
                  <c:v>2016-06-16 15:04</c:v>
                </c:pt>
                <c:pt idx="92">
                  <c:v>2016-06-16 15:04</c:v>
                </c:pt>
                <c:pt idx="93">
                  <c:v>2016-06-16 15:04</c:v>
                </c:pt>
                <c:pt idx="94">
                  <c:v>2016-06-16 15:04</c:v>
                </c:pt>
                <c:pt idx="95">
                  <c:v>2016-06-16 15:04</c:v>
                </c:pt>
                <c:pt idx="96">
                  <c:v>2016-06-16 15:04</c:v>
                </c:pt>
                <c:pt idx="97">
                  <c:v>2016-06-16 15:04</c:v>
                </c:pt>
                <c:pt idx="98">
                  <c:v>2016-06-16 15:04</c:v>
                </c:pt>
                <c:pt idx="99">
                  <c:v>2016-06-16 15:04</c:v>
                </c:pt>
                <c:pt idx="100">
                  <c:v>2016-06-16 15:04</c:v>
                </c:pt>
                <c:pt idx="101">
                  <c:v>2016-06-16 15:04</c:v>
                </c:pt>
                <c:pt idx="102">
                  <c:v>2016-06-16 15:04</c:v>
                </c:pt>
                <c:pt idx="103">
                  <c:v>2016-06-16 15:04</c:v>
                </c:pt>
                <c:pt idx="104">
                  <c:v>2016-06-16 15:04</c:v>
                </c:pt>
                <c:pt idx="105">
                  <c:v>2016-06-16 15:04</c:v>
                </c:pt>
                <c:pt idx="106">
                  <c:v>2016-06-16 15:04</c:v>
                </c:pt>
                <c:pt idx="107">
                  <c:v>2016-06-16 15:04</c:v>
                </c:pt>
                <c:pt idx="108">
                  <c:v>2016-06-16 15:04</c:v>
                </c:pt>
                <c:pt idx="109">
                  <c:v>2016-06-16 15:04</c:v>
                </c:pt>
                <c:pt idx="110">
                  <c:v>2016-06-16 15:04</c:v>
                </c:pt>
                <c:pt idx="111">
                  <c:v>2016-06-16 15:04</c:v>
                </c:pt>
                <c:pt idx="112">
                  <c:v>2016-06-16 15:04</c:v>
                </c:pt>
                <c:pt idx="113">
                  <c:v>2016-06-16 15:05</c:v>
                </c:pt>
                <c:pt idx="114">
                  <c:v>2016-06-16 15:05</c:v>
                </c:pt>
                <c:pt idx="115">
                  <c:v>2016-06-16 15:05</c:v>
                </c:pt>
                <c:pt idx="116">
                  <c:v>2016-06-16 15:05</c:v>
                </c:pt>
                <c:pt idx="117">
                  <c:v>2016-06-16 15:05</c:v>
                </c:pt>
                <c:pt idx="118">
                  <c:v>2016-06-16 15:05</c:v>
                </c:pt>
                <c:pt idx="119">
                  <c:v>2016-06-16 15:05</c:v>
                </c:pt>
                <c:pt idx="120">
                  <c:v>2016-06-16 15:05</c:v>
                </c:pt>
                <c:pt idx="121">
                  <c:v>2016-06-16 15:05</c:v>
                </c:pt>
                <c:pt idx="122">
                  <c:v>2016-06-16 15:05</c:v>
                </c:pt>
                <c:pt idx="123">
                  <c:v>2016-06-16 15:05</c:v>
                </c:pt>
                <c:pt idx="124">
                  <c:v>2016-06-16 15:05</c:v>
                </c:pt>
                <c:pt idx="125">
                  <c:v>2016-06-16 15:05</c:v>
                </c:pt>
                <c:pt idx="126">
                  <c:v>2016-06-16 15:05</c:v>
                </c:pt>
                <c:pt idx="127">
                  <c:v>2016-06-16 15:05</c:v>
                </c:pt>
                <c:pt idx="128">
                  <c:v>2016-06-16 15:05</c:v>
                </c:pt>
                <c:pt idx="129">
                  <c:v>2016-06-16 15:05</c:v>
                </c:pt>
                <c:pt idx="130">
                  <c:v>2016-06-16 15:05</c:v>
                </c:pt>
                <c:pt idx="131">
                  <c:v>2016-06-16 15:05</c:v>
                </c:pt>
                <c:pt idx="132">
                  <c:v>2016-06-16 15:05</c:v>
                </c:pt>
                <c:pt idx="133">
                  <c:v>2016-06-16 15:05</c:v>
                </c:pt>
                <c:pt idx="134">
                  <c:v>2016-06-16 15:05</c:v>
                </c:pt>
                <c:pt idx="135">
                  <c:v>2016-06-16 15:05</c:v>
                </c:pt>
                <c:pt idx="136">
                  <c:v>2016-06-16 15:05</c:v>
                </c:pt>
                <c:pt idx="137">
                  <c:v>2016-06-16 15:05</c:v>
                </c:pt>
                <c:pt idx="138">
                  <c:v>2016-06-16 15:05</c:v>
                </c:pt>
                <c:pt idx="139">
                  <c:v>2016-06-16 15:05</c:v>
                </c:pt>
                <c:pt idx="140">
                  <c:v>2016-06-16 15:05</c:v>
                </c:pt>
                <c:pt idx="141">
                  <c:v>2016-06-16 15:05</c:v>
                </c:pt>
                <c:pt idx="142">
                  <c:v>2016-06-16 15:05</c:v>
                </c:pt>
                <c:pt idx="143">
                  <c:v>2016-06-16 15:05</c:v>
                </c:pt>
                <c:pt idx="144">
                  <c:v>2016-06-16 15:05</c:v>
                </c:pt>
                <c:pt idx="145">
                  <c:v>2016-06-16 15:05</c:v>
                </c:pt>
                <c:pt idx="146">
                  <c:v>2016-06-16 15:05</c:v>
                </c:pt>
                <c:pt idx="147">
                  <c:v>2016-06-16 15:05</c:v>
                </c:pt>
                <c:pt idx="148">
                  <c:v>2016-06-16 15:05</c:v>
                </c:pt>
                <c:pt idx="149">
                  <c:v>2016-06-16 15:05</c:v>
                </c:pt>
                <c:pt idx="150">
                  <c:v>2016-06-16 15:05</c:v>
                </c:pt>
                <c:pt idx="151">
                  <c:v>2016-06-16 15:05</c:v>
                </c:pt>
                <c:pt idx="152">
                  <c:v>2016-06-16 15:05</c:v>
                </c:pt>
                <c:pt idx="153">
                  <c:v>2016-06-16 15:05</c:v>
                </c:pt>
                <c:pt idx="154">
                  <c:v>2016-06-16 15:05</c:v>
                </c:pt>
                <c:pt idx="155">
                  <c:v>2016-06-16 15:05</c:v>
                </c:pt>
                <c:pt idx="156">
                  <c:v>2016-06-16 15:05</c:v>
                </c:pt>
                <c:pt idx="157">
                  <c:v>2016-06-16 15:05</c:v>
                </c:pt>
                <c:pt idx="158">
                  <c:v>2016-06-16 15:05</c:v>
                </c:pt>
                <c:pt idx="159">
                  <c:v>2016-06-16 15:05</c:v>
                </c:pt>
                <c:pt idx="160">
                  <c:v>2016-06-16 15:05</c:v>
                </c:pt>
                <c:pt idx="161">
                  <c:v>2016-06-16 15:05</c:v>
                </c:pt>
                <c:pt idx="162">
                  <c:v>2016-06-16 15:05</c:v>
                </c:pt>
                <c:pt idx="163">
                  <c:v>2016-06-16 15:05</c:v>
                </c:pt>
                <c:pt idx="164">
                  <c:v>2016-06-16 15:05</c:v>
                </c:pt>
                <c:pt idx="165">
                  <c:v>2016-06-16 15:05</c:v>
                </c:pt>
                <c:pt idx="166">
                  <c:v>2016-06-16 15:05</c:v>
                </c:pt>
                <c:pt idx="167">
                  <c:v>2016-06-16 15:06</c:v>
                </c:pt>
                <c:pt idx="168">
                  <c:v>2016-06-16 15:06</c:v>
                </c:pt>
                <c:pt idx="169">
                  <c:v>2016-06-16 15:06</c:v>
                </c:pt>
                <c:pt idx="170">
                  <c:v>2016-06-16 15:06</c:v>
                </c:pt>
                <c:pt idx="171">
                  <c:v>2016-06-16 15:06</c:v>
                </c:pt>
                <c:pt idx="172">
                  <c:v>2016-06-16 15:06</c:v>
                </c:pt>
                <c:pt idx="173">
                  <c:v>2016-06-16 15:06</c:v>
                </c:pt>
                <c:pt idx="174">
                  <c:v>2016-06-16 15:06</c:v>
                </c:pt>
                <c:pt idx="175">
                  <c:v>2016-06-16 15:06</c:v>
                </c:pt>
                <c:pt idx="176">
                  <c:v>2016-06-16 15:06</c:v>
                </c:pt>
                <c:pt idx="177">
                  <c:v>2016-06-16 15:06</c:v>
                </c:pt>
                <c:pt idx="178">
                  <c:v>2016-06-16 15:06</c:v>
                </c:pt>
                <c:pt idx="179">
                  <c:v>2016-06-16 15:06</c:v>
                </c:pt>
                <c:pt idx="180">
                  <c:v>2016-06-16 15:06</c:v>
                </c:pt>
                <c:pt idx="181">
                  <c:v>2016-06-16 15:06</c:v>
                </c:pt>
                <c:pt idx="182">
                  <c:v>2016-06-16 15:06</c:v>
                </c:pt>
                <c:pt idx="183">
                  <c:v>2016-06-16 15:06</c:v>
                </c:pt>
                <c:pt idx="184">
                  <c:v>2016-06-16 15:06</c:v>
                </c:pt>
                <c:pt idx="185">
                  <c:v>2016-06-16 15:06</c:v>
                </c:pt>
                <c:pt idx="186">
                  <c:v>2016-06-16 15:06</c:v>
                </c:pt>
                <c:pt idx="187">
                  <c:v>2016-06-16 15:06</c:v>
                </c:pt>
                <c:pt idx="188">
                  <c:v>2016-06-16 15:06</c:v>
                </c:pt>
                <c:pt idx="189">
                  <c:v>2016-06-16 15:06</c:v>
                </c:pt>
                <c:pt idx="190">
                  <c:v>2016-06-16 15:06</c:v>
                </c:pt>
                <c:pt idx="191">
                  <c:v>2016-06-16 15:06</c:v>
                </c:pt>
                <c:pt idx="192">
                  <c:v>2016-06-16 15:06</c:v>
                </c:pt>
                <c:pt idx="193">
                  <c:v>2016-06-16 15:06</c:v>
                </c:pt>
                <c:pt idx="194">
                  <c:v>2016-06-16 15:06</c:v>
                </c:pt>
                <c:pt idx="195">
                  <c:v>2016-06-16 15:06</c:v>
                </c:pt>
                <c:pt idx="196">
                  <c:v>2016-06-16 15:06</c:v>
                </c:pt>
                <c:pt idx="197">
                  <c:v>2016-06-16 15:06</c:v>
                </c:pt>
                <c:pt idx="198">
                  <c:v>2016-06-16 15:06</c:v>
                </c:pt>
                <c:pt idx="199">
                  <c:v>2016-06-16 15:06</c:v>
                </c:pt>
                <c:pt idx="200">
                  <c:v>2016-06-16 15:06</c:v>
                </c:pt>
                <c:pt idx="201">
                  <c:v>2016-06-16 15:06</c:v>
                </c:pt>
                <c:pt idx="202">
                  <c:v>2016-06-16 15:06</c:v>
                </c:pt>
                <c:pt idx="203">
                  <c:v>2016-06-16 15:06</c:v>
                </c:pt>
                <c:pt idx="204">
                  <c:v>2016-06-16 15:06</c:v>
                </c:pt>
                <c:pt idx="205">
                  <c:v>2016-06-16 15:06</c:v>
                </c:pt>
                <c:pt idx="206">
                  <c:v>2016-06-16 15:06</c:v>
                </c:pt>
                <c:pt idx="207">
                  <c:v>2016-06-16 15:06</c:v>
                </c:pt>
                <c:pt idx="208">
                  <c:v>2016-06-16 15:06</c:v>
                </c:pt>
                <c:pt idx="209">
                  <c:v>2016-06-16 15:06</c:v>
                </c:pt>
                <c:pt idx="210">
                  <c:v>2016-06-16 15:06</c:v>
                </c:pt>
                <c:pt idx="211">
                  <c:v>2016-06-16 15:06</c:v>
                </c:pt>
                <c:pt idx="212">
                  <c:v>2016-06-16 15:06</c:v>
                </c:pt>
                <c:pt idx="213">
                  <c:v>2016-06-16 15:06</c:v>
                </c:pt>
                <c:pt idx="214">
                  <c:v>2016-06-16 15:06</c:v>
                </c:pt>
                <c:pt idx="215">
                  <c:v>2016-06-16 15:06</c:v>
                </c:pt>
                <c:pt idx="216">
                  <c:v>2016-06-16 15:06</c:v>
                </c:pt>
                <c:pt idx="217">
                  <c:v>2016-06-16 15:06</c:v>
                </c:pt>
                <c:pt idx="218">
                  <c:v>2016-06-16 15:06</c:v>
                </c:pt>
                <c:pt idx="219">
                  <c:v>2016-06-16 15:06</c:v>
                </c:pt>
                <c:pt idx="220">
                  <c:v>2016-06-16 15:06</c:v>
                </c:pt>
                <c:pt idx="221">
                  <c:v>2016-06-16 15:06</c:v>
                </c:pt>
                <c:pt idx="222">
                  <c:v>2016-06-16 15:06</c:v>
                </c:pt>
                <c:pt idx="223">
                  <c:v>2016-06-16 15:06</c:v>
                </c:pt>
                <c:pt idx="224">
                  <c:v>2016-06-16 15:07</c:v>
                </c:pt>
                <c:pt idx="225">
                  <c:v>2016-06-16 15:07</c:v>
                </c:pt>
                <c:pt idx="226">
                  <c:v>2016-06-16 15:07</c:v>
                </c:pt>
                <c:pt idx="227">
                  <c:v>2016-06-16 15:07</c:v>
                </c:pt>
                <c:pt idx="228">
                  <c:v>2016-06-16 15:07</c:v>
                </c:pt>
                <c:pt idx="229">
                  <c:v>2016-06-16 15:07</c:v>
                </c:pt>
                <c:pt idx="230">
                  <c:v>2016-06-16 15:07</c:v>
                </c:pt>
                <c:pt idx="231">
                  <c:v>2016-06-16 15:07</c:v>
                </c:pt>
                <c:pt idx="232">
                  <c:v>2016-06-16 15:07</c:v>
                </c:pt>
                <c:pt idx="233">
                  <c:v>2016-06-16 15:07</c:v>
                </c:pt>
                <c:pt idx="234">
                  <c:v>2016-06-16 15:07</c:v>
                </c:pt>
                <c:pt idx="235">
                  <c:v>2016-06-16 15:07</c:v>
                </c:pt>
                <c:pt idx="236">
                  <c:v>2016-06-16 15:07</c:v>
                </c:pt>
                <c:pt idx="237">
                  <c:v>2016-06-16 15:07</c:v>
                </c:pt>
                <c:pt idx="238">
                  <c:v>2016-06-16 15:07</c:v>
                </c:pt>
                <c:pt idx="239">
                  <c:v>2016-06-16 15:07</c:v>
                </c:pt>
                <c:pt idx="240">
                  <c:v>2016-06-16 15:07</c:v>
                </c:pt>
                <c:pt idx="241">
                  <c:v>2016-06-16 15:07</c:v>
                </c:pt>
                <c:pt idx="242">
                  <c:v>2016-06-16 15:07</c:v>
                </c:pt>
                <c:pt idx="243">
                  <c:v>2016-06-16 15:07</c:v>
                </c:pt>
                <c:pt idx="244">
                  <c:v>2016-06-16 15:07</c:v>
                </c:pt>
                <c:pt idx="245">
                  <c:v>2016-06-16 15:07</c:v>
                </c:pt>
                <c:pt idx="246">
                  <c:v>2016-06-16 15:07</c:v>
                </c:pt>
                <c:pt idx="247">
                  <c:v>2016-06-16 15:07</c:v>
                </c:pt>
                <c:pt idx="248">
                  <c:v>2016-06-16 15:07</c:v>
                </c:pt>
                <c:pt idx="249">
                  <c:v>2016-06-16 15:07</c:v>
                </c:pt>
                <c:pt idx="250">
                  <c:v>2016-06-16 15:07</c:v>
                </c:pt>
                <c:pt idx="251">
                  <c:v>2016-06-16 15:07</c:v>
                </c:pt>
                <c:pt idx="252">
                  <c:v>2016-06-16 15:07</c:v>
                </c:pt>
                <c:pt idx="253">
                  <c:v>2016-06-16 15:07</c:v>
                </c:pt>
                <c:pt idx="254">
                  <c:v>2016-06-16 15:07</c:v>
                </c:pt>
                <c:pt idx="255">
                  <c:v>2016-06-16 15:07</c:v>
                </c:pt>
                <c:pt idx="256">
                  <c:v>2016-06-16 15:07</c:v>
                </c:pt>
                <c:pt idx="257">
                  <c:v>2016-06-16 15:07</c:v>
                </c:pt>
                <c:pt idx="258">
                  <c:v>2016-06-16 15:07</c:v>
                </c:pt>
                <c:pt idx="259">
                  <c:v>2016-06-16 15:07</c:v>
                </c:pt>
                <c:pt idx="260">
                  <c:v>2016-06-16 15:07</c:v>
                </c:pt>
                <c:pt idx="261">
                  <c:v>2016-06-16 15:07</c:v>
                </c:pt>
                <c:pt idx="262">
                  <c:v>2016-06-16 15:07</c:v>
                </c:pt>
                <c:pt idx="263">
                  <c:v>2016-06-16 15:07</c:v>
                </c:pt>
                <c:pt idx="264">
                  <c:v>2016-06-16 15:07</c:v>
                </c:pt>
                <c:pt idx="265">
                  <c:v>2016-06-16 15:07</c:v>
                </c:pt>
                <c:pt idx="266">
                  <c:v>2016-06-16 15:07</c:v>
                </c:pt>
                <c:pt idx="267">
                  <c:v>2016-06-16 15:07</c:v>
                </c:pt>
                <c:pt idx="268">
                  <c:v>2016-06-16 15:07</c:v>
                </c:pt>
                <c:pt idx="269">
                  <c:v>2016-06-16 15:07</c:v>
                </c:pt>
                <c:pt idx="270">
                  <c:v>2016-06-16 15:07</c:v>
                </c:pt>
                <c:pt idx="271">
                  <c:v>2016-06-16 15:07</c:v>
                </c:pt>
                <c:pt idx="272">
                  <c:v>2016-06-16 15:07</c:v>
                </c:pt>
                <c:pt idx="273">
                  <c:v>2016-06-16 15:07</c:v>
                </c:pt>
                <c:pt idx="274">
                  <c:v>2016-06-16 15:07</c:v>
                </c:pt>
                <c:pt idx="275">
                  <c:v>2016-06-16 15:07</c:v>
                </c:pt>
                <c:pt idx="276">
                  <c:v>2016-06-16 15:07</c:v>
                </c:pt>
                <c:pt idx="277">
                  <c:v>2016-06-16 15:07</c:v>
                </c:pt>
                <c:pt idx="278">
                  <c:v>2016-06-16 15:07</c:v>
                </c:pt>
                <c:pt idx="279">
                  <c:v>2016-06-16 15:07</c:v>
                </c:pt>
                <c:pt idx="280">
                  <c:v>2016-06-16 15:08</c:v>
                </c:pt>
                <c:pt idx="281">
                  <c:v>2016-06-16 15:08</c:v>
                </c:pt>
                <c:pt idx="282">
                  <c:v>2016-06-16 15:08</c:v>
                </c:pt>
                <c:pt idx="283">
                  <c:v>2016-06-16 15:08</c:v>
                </c:pt>
                <c:pt idx="284">
                  <c:v>2016-06-16 15:08</c:v>
                </c:pt>
                <c:pt idx="285">
                  <c:v>2016-06-16 15:08</c:v>
                </c:pt>
                <c:pt idx="286">
                  <c:v>2016-06-16 15:08</c:v>
                </c:pt>
                <c:pt idx="287">
                  <c:v>2016-06-16 15:08</c:v>
                </c:pt>
                <c:pt idx="288">
                  <c:v>2016-06-16 15:08</c:v>
                </c:pt>
                <c:pt idx="289">
                  <c:v>2016-06-16 15:08</c:v>
                </c:pt>
                <c:pt idx="290">
                  <c:v>2016-06-16 15:08</c:v>
                </c:pt>
                <c:pt idx="291">
                  <c:v>2016-06-16 15:08</c:v>
                </c:pt>
                <c:pt idx="292">
                  <c:v>2016-06-16 15:08</c:v>
                </c:pt>
                <c:pt idx="293">
                  <c:v>2016-06-16 15:08</c:v>
                </c:pt>
                <c:pt idx="294">
                  <c:v>2016-06-16 15:08</c:v>
                </c:pt>
                <c:pt idx="295">
                  <c:v>2016-06-16 15:08</c:v>
                </c:pt>
                <c:pt idx="296">
                  <c:v>2016-06-16 15:08</c:v>
                </c:pt>
                <c:pt idx="297">
                  <c:v>2016-06-16 15:08</c:v>
                </c:pt>
                <c:pt idx="298">
                  <c:v>2016-06-16 15:08</c:v>
                </c:pt>
                <c:pt idx="299">
                  <c:v>2016-06-16 15:08</c:v>
                </c:pt>
                <c:pt idx="300">
                  <c:v>2016-06-16 15:08</c:v>
                </c:pt>
                <c:pt idx="301">
                  <c:v>2016-06-16 15:08</c:v>
                </c:pt>
                <c:pt idx="302">
                  <c:v>2016-06-16 15:08</c:v>
                </c:pt>
                <c:pt idx="303">
                  <c:v>2016-06-16 15:08</c:v>
                </c:pt>
                <c:pt idx="304">
                  <c:v>2016-06-16 15:08</c:v>
                </c:pt>
                <c:pt idx="305">
                  <c:v>2016-06-16 15:08</c:v>
                </c:pt>
                <c:pt idx="306">
                  <c:v>2016-06-16 15:08</c:v>
                </c:pt>
                <c:pt idx="307">
                  <c:v>2016-06-16 15:08</c:v>
                </c:pt>
                <c:pt idx="308">
                  <c:v>2016-06-16 15:08</c:v>
                </c:pt>
                <c:pt idx="309">
                  <c:v>2016-06-16 15:08</c:v>
                </c:pt>
                <c:pt idx="310">
                  <c:v>2016-06-16 15:08</c:v>
                </c:pt>
                <c:pt idx="311">
                  <c:v>2016-06-16 15:08</c:v>
                </c:pt>
                <c:pt idx="312">
                  <c:v>2016-06-16 15:08</c:v>
                </c:pt>
                <c:pt idx="313">
                  <c:v>2016-06-16 15:08</c:v>
                </c:pt>
                <c:pt idx="314">
                  <c:v>2016-06-16 15:08</c:v>
                </c:pt>
                <c:pt idx="315">
                  <c:v>2016-06-16 15:08</c:v>
                </c:pt>
                <c:pt idx="316">
                  <c:v>2016-06-16 15:08</c:v>
                </c:pt>
                <c:pt idx="317">
                  <c:v>2016-06-16 15:08</c:v>
                </c:pt>
                <c:pt idx="318">
                  <c:v>2016-06-16 15:08</c:v>
                </c:pt>
                <c:pt idx="319">
                  <c:v>2016-06-16 15:08</c:v>
                </c:pt>
                <c:pt idx="320">
                  <c:v>2016-06-16 15:08</c:v>
                </c:pt>
                <c:pt idx="321">
                  <c:v>2016-06-16 15:08</c:v>
                </c:pt>
                <c:pt idx="322">
                  <c:v>2016-06-16 15:08</c:v>
                </c:pt>
                <c:pt idx="323">
                  <c:v>2016-06-16 15:08</c:v>
                </c:pt>
                <c:pt idx="324">
                  <c:v>2016-06-16 15:08</c:v>
                </c:pt>
                <c:pt idx="325">
                  <c:v>2016-06-16 15:08</c:v>
                </c:pt>
                <c:pt idx="326">
                  <c:v>2016-06-16 15:08</c:v>
                </c:pt>
                <c:pt idx="327">
                  <c:v>2016-06-16 15:08</c:v>
                </c:pt>
                <c:pt idx="328">
                  <c:v>2016-06-16 15:08</c:v>
                </c:pt>
                <c:pt idx="329">
                  <c:v>2016-06-16 15:08</c:v>
                </c:pt>
                <c:pt idx="330">
                  <c:v>2016-06-16 15:08</c:v>
                </c:pt>
                <c:pt idx="331">
                  <c:v>2016-06-16 15:08</c:v>
                </c:pt>
                <c:pt idx="332">
                  <c:v>2016-06-16 15:08</c:v>
                </c:pt>
                <c:pt idx="333">
                  <c:v>2016-06-16 15:08</c:v>
                </c:pt>
                <c:pt idx="334">
                  <c:v>2016-06-16 15:08</c:v>
                </c:pt>
                <c:pt idx="335">
                  <c:v>2016-06-16 15:08</c:v>
                </c:pt>
                <c:pt idx="336">
                  <c:v>2016-06-16 15:08</c:v>
                </c:pt>
                <c:pt idx="337">
                  <c:v>2016-06-16 15:08</c:v>
                </c:pt>
                <c:pt idx="338">
                  <c:v>2016-06-16 15:08</c:v>
                </c:pt>
                <c:pt idx="339">
                  <c:v>2016-06-16 15:08</c:v>
                </c:pt>
                <c:pt idx="340">
                  <c:v>2016-06-16 15:09</c:v>
                </c:pt>
                <c:pt idx="341">
                  <c:v>2016-06-16 15:09</c:v>
                </c:pt>
                <c:pt idx="342">
                  <c:v>2016-06-16 15:09</c:v>
                </c:pt>
                <c:pt idx="343">
                  <c:v>2016-06-16 15:09</c:v>
                </c:pt>
                <c:pt idx="344">
                  <c:v>2016-06-16 15:09</c:v>
                </c:pt>
                <c:pt idx="345">
                  <c:v>2016-06-16 15:09</c:v>
                </c:pt>
                <c:pt idx="346">
                  <c:v>2016-06-16 15:09</c:v>
                </c:pt>
                <c:pt idx="347">
                  <c:v>2016-06-16 15:09</c:v>
                </c:pt>
                <c:pt idx="348">
                  <c:v>2016-06-16 15:09</c:v>
                </c:pt>
                <c:pt idx="349">
                  <c:v>2016-06-16 15:09</c:v>
                </c:pt>
                <c:pt idx="350">
                  <c:v>2016-06-16 15:09</c:v>
                </c:pt>
                <c:pt idx="351">
                  <c:v>2016-06-16 15:09</c:v>
                </c:pt>
                <c:pt idx="352">
                  <c:v>2016-06-16 15:09</c:v>
                </c:pt>
                <c:pt idx="353">
                  <c:v>2016-06-16 15:09</c:v>
                </c:pt>
                <c:pt idx="354">
                  <c:v>2016-06-16 15:09</c:v>
                </c:pt>
                <c:pt idx="355">
                  <c:v>2016-06-16 15:09</c:v>
                </c:pt>
                <c:pt idx="356">
                  <c:v>2016-06-16 15:09</c:v>
                </c:pt>
                <c:pt idx="357">
                  <c:v>2016-06-16 15:09</c:v>
                </c:pt>
                <c:pt idx="358">
                  <c:v>2016-06-16 15:09</c:v>
                </c:pt>
                <c:pt idx="359">
                  <c:v>2016-06-16 15:09</c:v>
                </c:pt>
                <c:pt idx="360">
                  <c:v>2016-06-16 15:09</c:v>
                </c:pt>
                <c:pt idx="361">
                  <c:v>2016-06-16 15:09</c:v>
                </c:pt>
                <c:pt idx="362">
                  <c:v>2016-06-16 15:09</c:v>
                </c:pt>
                <c:pt idx="363">
                  <c:v>2016-06-16 15:09</c:v>
                </c:pt>
                <c:pt idx="364">
                  <c:v>2016-06-16 15:09</c:v>
                </c:pt>
                <c:pt idx="365">
                  <c:v>2016-06-16 15:09</c:v>
                </c:pt>
                <c:pt idx="366">
                  <c:v>2016-06-16 15:09</c:v>
                </c:pt>
                <c:pt idx="367">
                  <c:v>2016-06-16 15:09</c:v>
                </c:pt>
                <c:pt idx="368">
                  <c:v>2016-06-16 15:09</c:v>
                </c:pt>
                <c:pt idx="369">
                  <c:v>2016-06-16 15:09</c:v>
                </c:pt>
                <c:pt idx="370">
                  <c:v>2016-06-16 15:09</c:v>
                </c:pt>
                <c:pt idx="371">
                  <c:v>2016-06-16 15:09</c:v>
                </c:pt>
                <c:pt idx="372">
                  <c:v>2016-06-16 15:09</c:v>
                </c:pt>
                <c:pt idx="373">
                  <c:v>2016-06-16 15:09</c:v>
                </c:pt>
                <c:pt idx="374">
                  <c:v>2016-06-16 15:09</c:v>
                </c:pt>
                <c:pt idx="375">
                  <c:v>2016-06-16 15:09</c:v>
                </c:pt>
                <c:pt idx="376">
                  <c:v>2016-06-16 15:09</c:v>
                </c:pt>
                <c:pt idx="377">
                  <c:v>2016-06-16 15:09</c:v>
                </c:pt>
                <c:pt idx="378">
                  <c:v>2016-06-16 15:09</c:v>
                </c:pt>
                <c:pt idx="379">
                  <c:v>2016-06-16 15:09</c:v>
                </c:pt>
                <c:pt idx="380">
                  <c:v>2016-06-16 15:09</c:v>
                </c:pt>
                <c:pt idx="381">
                  <c:v>2016-06-16 15:09</c:v>
                </c:pt>
                <c:pt idx="382">
                  <c:v>2016-06-16 15:09</c:v>
                </c:pt>
                <c:pt idx="383">
                  <c:v>2016-06-16 15:09</c:v>
                </c:pt>
                <c:pt idx="384">
                  <c:v>2016-06-16 15:09</c:v>
                </c:pt>
                <c:pt idx="385">
                  <c:v>2016-06-16 15:09</c:v>
                </c:pt>
                <c:pt idx="386">
                  <c:v>2016-06-16 15:09</c:v>
                </c:pt>
                <c:pt idx="387">
                  <c:v>2016-06-16 15:09</c:v>
                </c:pt>
                <c:pt idx="388">
                  <c:v>2016-06-16 15:09</c:v>
                </c:pt>
                <c:pt idx="389">
                  <c:v>2016-06-16 15:09</c:v>
                </c:pt>
                <c:pt idx="390">
                  <c:v>2016-06-16 15:09</c:v>
                </c:pt>
                <c:pt idx="391">
                  <c:v>2016-06-16 15:09</c:v>
                </c:pt>
                <c:pt idx="392">
                  <c:v>2016-06-16 15:10</c:v>
                </c:pt>
                <c:pt idx="393">
                  <c:v>2016-06-16 15:10</c:v>
                </c:pt>
                <c:pt idx="394">
                  <c:v>2016-06-16 15:10</c:v>
                </c:pt>
                <c:pt idx="395">
                  <c:v>2016-06-16 15:10</c:v>
                </c:pt>
                <c:pt idx="396">
                  <c:v>2016-06-16 15:10</c:v>
                </c:pt>
                <c:pt idx="397">
                  <c:v>2016-06-16 15:10</c:v>
                </c:pt>
                <c:pt idx="398">
                  <c:v>2016-06-16 15:10</c:v>
                </c:pt>
                <c:pt idx="399">
                  <c:v>2016-06-16 15:10</c:v>
                </c:pt>
                <c:pt idx="400">
                  <c:v>2016-06-16 15:10</c:v>
                </c:pt>
                <c:pt idx="401">
                  <c:v>2016-06-16 15:10</c:v>
                </c:pt>
                <c:pt idx="402">
                  <c:v>2016-06-16 15:10</c:v>
                </c:pt>
                <c:pt idx="403">
                  <c:v>2016-06-16 15:10</c:v>
                </c:pt>
                <c:pt idx="404">
                  <c:v>2016-06-16 15:10</c:v>
                </c:pt>
                <c:pt idx="405">
                  <c:v>2016-06-16 15:10</c:v>
                </c:pt>
                <c:pt idx="406">
                  <c:v>2016-06-16 15:10</c:v>
                </c:pt>
                <c:pt idx="407">
                  <c:v>2016-06-16 15:10</c:v>
                </c:pt>
                <c:pt idx="408">
                  <c:v>2016-06-16 15:10</c:v>
                </c:pt>
                <c:pt idx="409">
                  <c:v>2016-06-16 15:10</c:v>
                </c:pt>
                <c:pt idx="410">
                  <c:v>2016-06-16 15:10</c:v>
                </c:pt>
                <c:pt idx="411">
                  <c:v>2016-06-16 15:10</c:v>
                </c:pt>
                <c:pt idx="412">
                  <c:v>2016-06-16 15:10</c:v>
                </c:pt>
                <c:pt idx="413">
                  <c:v>2016-06-16 15:10</c:v>
                </c:pt>
                <c:pt idx="414">
                  <c:v>2016-06-16 15:10</c:v>
                </c:pt>
                <c:pt idx="415">
                  <c:v>2016-06-16 15:10</c:v>
                </c:pt>
                <c:pt idx="416">
                  <c:v>2016-06-16 15:10</c:v>
                </c:pt>
                <c:pt idx="417">
                  <c:v>2016-06-16 15:10</c:v>
                </c:pt>
                <c:pt idx="418">
                  <c:v>2016-06-16 15:10</c:v>
                </c:pt>
                <c:pt idx="419">
                  <c:v>2016-06-16 15:10</c:v>
                </c:pt>
                <c:pt idx="420">
                  <c:v>2016-06-16 15:10</c:v>
                </c:pt>
                <c:pt idx="421">
                  <c:v>2016-06-16 15:10</c:v>
                </c:pt>
                <c:pt idx="422">
                  <c:v>2016-06-16 15:10</c:v>
                </c:pt>
                <c:pt idx="423">
                  <c:v>2016-06-16 15:10</c:v>
                </c:pt>
                <c:pt idx="424">
                  <c:v>2016-06-16 15:10</c:v>
                </c:pt>
                <c:pt idx="425">
                  <c:v>2016-06-16 15:10</c:v>
                </c:pt>
                <c:pt idx="426">
                  <c:v>2016-06-16 15:10</c:v>
                </c:pt>
                <c:pt idx="427">
                  <c:v>2016-06-16 15:10</c:v>
                </c:pt>
                <c:pt idx="428">
                  <c:v>2016-06-16 15:10</c:v>
                </c:pt>
                <c:pt idx="429">
                  <c:v>2016-06-16 15:10</c:v>
                </c:pt>
                <c:pt idx="430">
                  <c:v>2016-06-16 15:10</c:v>
                </c:pt>
                <c:pt idx="431">
                  <c:v>2016-06-16 15:10</c:v>
                </c:pt>
                <c:pt idx="432">
                  <c:v>2016-06-16 15:10</c:v>
                </c:pt>
                <c:pt idx="433">
                  <c:v>2016-06-16 15:10</c:v>
                </c:pt>
                <c:pt idx="434">
                  <c:v>2016-06-16 15:10</c:v>
                </c:pt>
                <c:pt idx="435">
                  <c:v>2016-06-16 15:10</c:v>
                </c:pt>
                <c:pt idx="436">
                  <c:v>2016-06-16 15:10</c:v>
                </c:pt>
                <c:pt idx="437">
                  <c:v>2016-06-16 15:10</c:v>
                </c:pt>
                <c:pt idx="438">
                  <c:v>2016-06-16 15:10</c:v>
                </c:pt>
                <c:pt idx="439">
                  <c:v>2016-06-16 15:10</c:v>
                </c:pt>
                <c:pt idx="440">
                  <c:v>2016-06-16 15:10</c:v>
                </c:pt>
                <c:pt idx="441">
                  <c:v>2016-06-16 15:10</c:v>
                </c:pt>
                <c:pt idx="442">
                  <c:v>2016-06-16 15:10</c:v>
                </c:pt>
                <c:pt idx="443">
                  <c:v>2016-06-16 15:10</c:v>
                </c:pt>
                <c:pt idx="444">
                  <c:v>2016-06-16 15:10</c:v>
                </c:pt>
                <c:pt idx="445">
                  <c:v>2016-06-16 15:10</c:v>
                </c:pt>
                <c:pt idx="446">
                  <c:v>2016-06-16 15:10</c:v>
                </c:pt>
                <c:pt idx="447">
                  <c:v>2016-06-16 15:10</c:v>
                </c:pt>
                <c:pt idx="448">
                  <c:v>2016-06-16 15:11</c:v>
                </c:pt>
                <c:pt idx="449">
                  <c:v>2016-06-16 15:11</c:v>
                </c:pt>
                <c:pt idx="450">
                  <c:v>2016-06-16 15:11</c:v>
                </c:pt>
                <c:pt idx="451">
                  <c:v>2016-06-16 15:11</c:v>
                </c:pt>
                <c:pt idx="452">
                  <c:v>2016-06-16 15:11</c:v>
                </c:pt>
                <c:pt idx="453">
                  <c:v>2016-06-16 15:11</c:v>
                </c:pt>
                <c:pt idx="454">
                  <c:v>2016-06-16 15:11</c:v>
                </c:pt>
                <c:pt idx="455">
                  <c:v>2016-06-16 15:11</c:v>
                </c:pt>
                <c:pt idx="456">
                  <c:v>2016-06-16 15:11</c:v>
                </c:pt>
                <c:pt idx="457">
                  <c:v>2016-06-16 15:11</c:v>
                </c:pt>
                <c:pt idx="458">
                  <c:v>2016-06-16 15:11</c:v>
                </c:pt>
                <c:pt idx="459">
                  <c:v>2016-06-16 15:11</c:v>
                </c:pt>
                <c:pt idx="460">
                  <c:v>2016-06-16 15:11</c:v>
                </c:pt>
                <c:pt idx="461">
                  <c:v>2016-06-16 15:11</c:v>
                </c:pt>
                <c:pt idx="462">
                  <c:v>2016-06-16 15:11</c:v>
                </c:pt>
                <c:pt idx="463">
                  <c:v>2016-06-16 15:11</c:v>
                </c:pt>
                <c:pt idx="464">
                  <c:v>2016-06-16 15:11</c:v>
                </c:pt>
                <c:pt idx="465">
                  <c:v>2016-06-16 15:11</c:v>
                </c:pt>
                <c:pt idx="466">
                  <c:v>2016-06-16 15:11</c:v>
                </c:pt>
                <c:pt idx="467">
                  <c:v>2016-06-16 15:11</c:v>
                </c:pt>
                <c:pt idx="468">
                  <c:v>2016-06-16 15:11</c:v>
                </c:pt>
                <c:pt idx="469">
                  <c:v>2016-06-16 15:11</c:v>
                </c:pt>
                <c:pt idx="470">
                  <c:v>2016-06-16 15:11</c:v>
                </c:pt>
                <c:pt idx="471">
                  <c:v>2016-06-16 15:11</c:v>
                </c:pt>
                <c:pt idx="472">
                  <c:v>2016-06-16 15:11</c:v>
                </c:pt>
                <c:pt idx="473">
                  <c:v>2016-06-16 15:11</c:v>
                </c:pt>
                <c:pt idx="474">
                  <c:v>2016-06-16 15:11</c:v>
                </c:pt>
                <c:pt idx="475">
                  <c:v>2016-06-16 15:11</c:v>
                </c:pt>
                <c:pt idx="476">
                  <c:v>2016-06-16 15:11</c:v>
                </c:pt>
                <c:pt idx="477">
                  <c:v>2016-06-16 15:11</c:v>
                </c:pt>
                <c:pt idx="478">
                  <c:v>2016-06-16 15:11</c:v>
                </c:pt>
                <c:pt idx="479">
                  <c:v>2016-06-16 15:11</c:v>
                </c:pt>
                <c:pt idx="480">
                  <c:v>2016-06-16 15:11</c:v>
                </c:pt>
                <c:pt idx="481">
                  <c:v>2016-06-16 15:11</c:v>
                </c:pt>
                <c:pt idx="482">
                  <c:v>2016-06-16 15:11</c:v>
                </c:pt>
                <c:pt idx="483">
                  <c:v>2016-06-16 15:11</c:v>
                </c:pt>
                <c:pt idx="484">
                  <c:v>2016-06-16 15:11</c:v>
                </c:pt>
                <c:pt idx="485">
                  <c:v>2016-06-16 15:11</c:v>
                </c:pt>
                <c:pt idx="486">
                  <c:v>2016-06-16 15:11</c:v>
                </c:pt>
                <c:pt idx="487">
                  <c:v>2016-06-16 15:11</c:v>
                </c:pt>
                <c:pt idx="488">
                  <c:v>2016-06-16 15:11</c:v>
                </c:pt>
                <c:pt idx="489">
                  <c:v>2016-06-16 15:11</c:v>
                </c:pt>
                <c:pt idx="490">
                  <c:v>2016-06-16 15:11</c:v>
                </c:pt>
                <c:pt idx="491">
                  <c:v>2016-06-16 15:11</c:v>
                </c:pt>
                <c:pt idx="492">
                  <c:v>2016-06-16 15:11</c:v>
                </c:pt>
                <c:pt idx="493">
                  <c:v>2016-06-16 15:11</c:v>
                </c:pt>
                <c:pt idx="494">
                  <c:v>2016-06-16 15:11</c:v>
                </c:pt>
                <c:pt idx="495">
                  <c:v>2016-06-16 15:11</c:v>
                </c:pt>
                <c:pt idx="496">
                  <c:v>2016-06-16 15:11</c:v>
                </c:pt>
                <c:pt idx="497">
                  <c:v>2016-06-16 15:11</c:v>
                </c:pt>
                <c:pt idx="498">
                  <c:v>2016-06-16 15:11</c:v>
                </c:pt>
                <c:pt idx="499">
                  <c:v>2016-06-16 15:11</c:v>
                </c:pt>
                <c:pt idx="500">
                  <c:v>2016-06-16 15:11</c:v>
                </c:pt>
                <c:pt idx="501">
                  <c:v>2016-06-16 15:11</c:v>
                </c:pt>
                <c:pt idx="502">
                  <c:v>2016-06-16 15:11</c:v>
                </c:pt>
                <c:pt idx="503">
                  <c:v>2016-06-16 15:12</c:v>
                </c:pt>
                <c:pt idx="504">
                  <c:v>2016-06-16 15:12</c:v>
                </c:pt>
                <c:pt idx="505">
                  <c:v>2016-06-16 15:12</c:v>
                </c:pt>
                <c:pt idx="506">
                  <c:v>2016-06-16 15:12</c:v>
                </c:pt>
                <c:pt idx="507">
                  <c:v>2016-06-16 15:12</c:v>
                </c:pt>
                <c:pt idx="508">
                  <c:v>2016-06-16 15:12</c:v>
                </c:pt>
                <c:pt idx="509">
                  <c:v>2016-06-16 15:12</c:v>
                </c:pt>
                <c:pt idx="510">
                  <c:v>2016-06-16 15:12</c:v>
                </c:pt>
                <c:pt idx="511">
                  <c:v>2016-06-16 15:12</c:v>
                </c:pt>
                <c:pt idx="512">
                  <c:v>2016-06-16 15:12</c:v>
                </c:pt>
                <c:pt idx="513">
                  <c:v>2016-06-16 15:12</c:v>
                </c:pt>
                <c:pt idx="514">
                  <c:v>2016-06-16 15:12</c:v>
                </c:pt>
                <c:pt idx="515">
                  <c:v>2016-06-16 15:12</c:v>
                </c:pt>
                <c:pt idx="516">
                  <c:v>2016-06-16 15:12</c:v>
                </c:pt>
                <c:pt idx="517">
                  <c:v>2016-06-16 15:12</c:v>
                </c:pt>
                <c:pt idx="518">
                  <c:v>2016-06-16 15:12</c:v>
                </c:pt>
                <c:pt idx="519">
                  <c:v>2016-06-16 15:12</c:v>
                </c:pt>
                <c:pt idx="520">
                  <c:v>2016-06-16 15:12</c:v>
                </c:pt>
                <c:pt idx="521">
                  <c:v>2016-06-16 15:12</c:v>
                </c:pt>
                <c:pt idx="522">
                  <c:v>2016-06-16 15:12</c:v>
                </c:pt>
                <c:pt idx="523">
                  <c:v>2016-06-16 15:12</c:v>
                </c:pt>
                <c:pt idx="524">
                  <c:v>2016-06-16 15:12</c:v>
                </c:pt>
                <c:pt idx="525">
                  <c:v>2016-06-16 15:12</c:v>
                </c:pt>
                <c:pt idx="526">
                  <c:v>2016-06-16 15:12</c:v>
                </c:pt>
                <c:pt idx="527">
                  <c:v>2016-06-16 15:12</c:v>
                </c:pt>
                <c:pt idx="528">
                  <c:v>2016-06-16 15:12</c:v>
                </c:pt>
                <c:pt idx="529">
                  <c:v>2016-06-16 15:12</c:v>
                </c:pt>
                <c:pt idx="530">
                  <c:v>2016-06-16 15:12</c:v>
                </c:pt>
                <c:pt idx="531">
                  <c:v>2016-06-16 15:12</c:v>
                </c:pt>
                <c:pt idx="532">
                  <c:v>2016-06-16 15:12</c:v>
                </c:pt>
                <c:pt idx="533">
                  <c:v>2016-06-16 15:12</c:v>
                </c:pt>
                <c:pt idx="534">
                  <c:v>2016-06-16 15:12</c:v>
                </c:pt>
                <c:pt idx="535">
                  <c:v>2016-06-16 15:12</c:v>
                </c:pt>
                <c:pt idx="536">
                  <c:v>2016-06-16 15:12</c:v>
                </c:pt>
                <c:pt idx="537">
                  <c:v>2016-06-16 15:12</c:v>
                </c:pt>
                <c:pt idx="538">
                  <c:v>2016-06-16 15:12</c:v>
                </c:pt>
                <c:pt idx="539">
                  <c:v>2016-06-16 15:12</c:v>
                </c:pt>
                <c:pt idx="540">
                  <c:v>2016-06-16 15:12</c:v>
                </c:pt>
                <c:pt idx="541">
                  <c:v>2016-06-16 15:12</c:v>
                </c:pt>
                <c:pt idx="542">
                  <c:v>2016-06-16 15:12</c:v>
                </c:pt>
                <c:pt idx="543">
                  <c:v>2016-06-16 15:12</c:v>
                </c:pt>
                <c:pt idx="544">
                  <c:v>2016-06-16 15:12</c:v>
                </c:pt>
                <c:pt idx="545">
                  <c:v>2016-06-16 15:12</c:v>
                </c:pt>
                <c:pt idx="546">
                  <c:v>2016-06-16 15:12</c:v>
                </c:pt>
                <c:pt idx="547">
                  <c:v>2016-06-16 15:12</c:v>
                </c:pt>
                <c:pt idx="548">
                  <c:v>2016-06-16 15:12</c:v>
                </c:pt>
                <c:pt idx="549">
                  <c:v>2016-06-16 15:12</c:v>
                </c:pt>
                <c:pt idx="550">
                  <c:v>2016-06-16 15:12</c:v>
                </c:pt>
                <c:pt idx="551">
                  <c:v>2016-06-16 15:12</c:v>
                </c:pt>
                <c:pt idx="552">
                  <c:v>2016-06-16 15:12</c:v>
                </c:pt>
                <c:pt idx="553">
                  <c:v>2016-06-16 15:12</c:v>
                </c:pt>
                <c:pt idx="554">
                  <c:v>2016-06-16 15:12</c:v>
                </c:pt>
                <c:pt idx="555">
                  <c:v>2016-06-16 15:12</c:v>
                </c:pt>
                <c:pt idx="556">
                  <c:v>2016-06-16 15:12</c:v>
                </c:pt>
                <c:pt idx="557">
                  <c:v>2016-06-16 15:12</c:v>
                </c:pt>
                <c:pt idx="558">
                  <c:v>2016-06-16 15:12</c:v>
                </c:pt>
                <c:pt idx="559">
                  <c:v>2016-06-16 15:12</c:v>
                </c:pt>
                <c:pt idx="560">
                  <c:v>2016-06-16 15:12</c:v>
                </c:pt>
                <c:pt idx="561">
                  <c:v>2016-06-16 15:13</c:v>
                </c:pt>
                <c:pt idx="562">
                  <c:v>2016-06-16 15:13</c:v>
                </c:pt>
                <c:pt idx="563">
                  <c:v>2016-06-16 15:13</c:v>
                </c:pt>
                <c:pt idx="564">
                  <c:v>2016-06-16 15:13</c:v>
                </c:pt>
                <c:pt idx="565">
                  <c:v>2016-06-16 15:13</c:v>
                </c:pt>
                <c:pt idx="566">
                  <c:v>2016-06-16 15:13</c:v>
                </c:pt>
                <c:pt idx="567">
                  <c:v>2016-06-16 15:13</c:v>
                </c:pt>
                <c:pt idx="568">
                  <c:v>2016-06-16 15:13</c:v>
                </c:pt>
                <c:pt idx="569">
                  <c:v>2016-06-16 15:13</c:v>
                </c:pt>
                <c:pt idx="570">
                  <c:v>2016-06-16 15:13</c:v>
                </c:pt>
                <c:pt idx="571">
                  <c:v>2016-06-16 15:13</c:v>
                </c:pt>
                <c:pt idx="572">
                  <c:v>2016-06-16 15:13</c:v>
                </c:pt>
                <c:pt idx="573">
                  <c:v>2016-06-16 15:13</c:v>
                </c:pt>
                <c:pt idx="574">
                  <c:v>2016-06-16 15:13</c:v>
                </c:pt>
                <c:pt idx="575">
                  <c:v>2016-06-16 15:13</c:v>
                </c:pt>
                <c:pt idx="576">
                  <c:v>2016-06-16 15:13</c:v>
                </c:pt>
                <c:pt idx="577">
                  <c:v>2016-06-16 15:13</c:v>
                </c:pt>
                <c:pt idx="578">
                  <c:v>2016-06-16 15:13</c:v>
                </c:pt>
                <c:pt idx="579">
                  <c:v>2016-06-16 15:13</c:v>
                </c:pt>
                <c:pt idx="580">
                  <c:v>2016-06-16 15:13</c:v>
                </c:pt>
                <c:pt idx="581">
                  <c:v>2016-06-16 15:13</c:v>
                </c:pt>
                <c:pt idx="582">
                  <c:v>2016-06-16 15:13</c:v>
                </c:pt>
                <c:pt idx="583">
                  <c:v>2016-06-16 15:13</c:v>
                </c:pt>
                <c:pt idx="584">
                  <c:v>2016-06-16 15:13</c:v>
                </c:pt>
                <c:pt idx="585">
                  <c:v>2016-06-16 15:13</c:v>
                </c:pt>
                <c:pt idx="586">
                  <c:v>2016-06-16 15:13</c:v>
                </c:pt>
                <c:pt idx="587">
                  <c:v>2016-06-16 15:13</c:v>
                </c:pt>
                <c:pt idx="588">
                  <c:v>2016-06-16 15:13</c:v>
                </c:pt>
                <c:pt idx="589">
                  <c:v>2016-06-16 15:13</c:v>
                </c:pt>
                <c:pt idx="590">
                  <c:v>2016-06-16 15:13</c:v>
                </c:pt>
                <c:pt idx="591">
                  <c:v>2016-06-16 15:13</c:v>
                </c:pt>
                <c:pt idx="592">
                  <c:v>2016-06-16 15:13</c:v>
                </c:pt>
                <c:pt idx="593">
                  <c:v>2016-06-16 15:13</c:v>
                </c:pt>
                <c:pt idx="594">
                  <c:v>2016-06-16 15:13</c:v>
                </c:pt>
                <c:pt idx="595">
                  <c:v>2016-06-16 15:13</c:v>
                </c:pt>
                <c:pt idx="596">
                  <c:v>2016-06-16 15:13</c:v>
                </c:pt>
                <c:pt idx="597">
                  <c:v>2016-06-16 15:13</c:v>
                </c:pt>
                <c:pt idx="598">
                  <c:v>2016-06-16 15:13</c:v>
                </c:pt>
                <c:pt idx="599">
                  <c:v>2016-06-16 15:13</c:v>
                </c:pt>
                <c:pt idx="600">
                  <c:v>2016-06-16 15:13</c:v>
                </c:pt>
                <c:pt idx="601">
                  <c:v>2016-06-16 15:13</c:v>
                </c:pt>
                <c:pt idx="602">
                  <c:v>2016-06-16 15:13</c:v>
                </c:pt>
                <c:pt idx="603">
                  <c:v>2016-06-16 15:13</c:v>
                </c:pt>
                <c:pt idx="604">
                  <c:v>2016-06-16 15:13</c:v>
                </c:pt>
                <c:pt idx="605">
                  <c:v>2016-06-16 15:13</c:v>
                </c:pt>
                <c:pt idx="606">
                  <c:v>2016-06-16 15:13</c:v>
                </c:pt>
                <c:pt idx="607">
                  <c:v>2016-06-16 15:13</c:v>
                </c:pt>
                <c:pt idx="608">
                  <c:v>2016-06-16 15:13</c:v>
                </c:pt>
                <c:pt idx="609">
                  <c:v>2016-06-16 15:13</c:v>
                </c:pt>
                <c:pt idx="610">
                  <c:v>2016-06-16 15:13</c:v>
                </c:pt>
                <c:pt idx="611">
                  <c:v>2016-06-16 15:13</c:v>
                </c:pt>
                <c:pt idx="612">
                  <c:v>2016-06-16 15:13</c:v>
                </c:pt>
                <c:pt idx="613">
                  <c:v>2016-06-16 15:13</c:v>
                </c:pt>
                <c:pt idx="614">
                  <c:v>2016-06-16 15:13</c:v>
                </c:pt>
                <c:pt idx="615">
                  <c:v>2016-06-16 15:13</c:v>
                </c:pt>
                <c:pt idx="616">
                  <c:v>2016-06-16 15:13</c:v>
                </c:pt>
                <c:pt idx="617">
                  <c:v>2016-06-16 15:13</c:v>
                </c:pt>
                <c:pt idx="618">
                  <c:v>2016-06-16 15:13</c:v>
                </c:pt>
                <c:pt idx="619">
                  <c:v>2016-06-16 15:14</c:v>
                </c:pt>
                <c:pt idx="620">
                  <c:v>2016-06-16 15:14</c:v>
                </c:pt>
                <c:pt idx="621">
                  <c:v>2016-06-16 15:14</c:v>
                </c:pt>
                <c:pt idx="622">
                  <c:v>2016-06-16 15:14</c:v>
                </c:pt>
                <c:pt idx="623">
                  <c:v>2016-06-16 15:14</c:v>
                </c:pt>
                <c:pt idx="624">
                  <c:v>2016-06-16 15:14</c:v>
                </c:pt>
                <c:pt idx="625">
                  <c:v>2016-06-16 15:14</c:v>
                </c:pt>
                <c:pt idx="626">
                  <c:v>2016-06-16 15:14</c:v>
                </c:pt>
                <c:pt idx="627">
                  <c:v>2016-06-16 15:14</c:v>
                </c:pt>
                <c:pt idx="628">
                  <c:v>2016-06-16 15:14</c:v>
                </c:pt>
                <c:pt idx="629">
                  <c:v>2016-06-16 15:14</c:v>
                </c:pt>
                <c:pt idx="630">
                  <c:v>2016-06-16 15:14</c:v>
                </c:pt>
                <c:pt idx="631">
                  <c:v>2016-06-16 15:14</c:v>
                </c:pt>
                <c:pt idx="632">
                  <c:v>2016-06-16 15:14</c:v>
                </c:pt>
                <c:pt idx="633">
                  <c:v>2016-06-16 15:14</c:v>
                </c:pt>
                <c:pt idx="634">
                  <c:v>2016-06-16 15:14</c:v>
                </c:pt>
                <c:pt idx="635">
                  <c:v>2016-06-16 15:14</c:v>
                </c:pt>
                <c:pt idx="636">
                  <c:v>2016-06-16 15:14</c:v>
                </c:pt>
                <c:pt idx="637">
                  <c:v>2016-06-16 15:14</c:v>
                </c:pt>
                <c:pt idx="638">
                  <c:v>2016-06-16 15:14</c:v>
                </c:pt>
                <c:pt idx="639">
                  <c:v>2016-06-16 15:14</c:v>
                </c:pt>
                <c:pt idx="640">
                  <c:v>2016-06-16 15:14</c:v>
                </c:pt>
                <c:pt idx="641">
                  <c:v>2016-06-16 15:14</c:v>
                </c:pt>
                <c:pt idx="642">
                  <c:v>2016-06-16 15:14</c:v>
                </c:pt>
                <c:pt idx="643">
                  <c:v>2016-06-16 15:14</c:v>
                </c:pt>
                <c:pt idx="644">
                  <c:v>2016-06-16 15:14</c:v>
                </c:pt>
                <c:pt idx="645">
                  <c:v>2016-06-16 15:14</c:v>
                </c:pt>
                <c:pt idx="646">
                  <c:v>2016-06-16 15:14</c:v>
                </c:pt>
                <c:pt idx="647">
                  <c:v>2016-06-16 15:14</c:v>
                </c:pt>
                <c:pt idx="648">
                  <c:v>2016-06-16 15:14</c:v>
                </c:pt>
                <c:pt idx="649">
                  <c:v>2016-06-16 15:14</c:v>
                </c:pt>
                <c:pt idx="650">
                  <c:v>2016-06-16 15:14</c:v>
                </c:pt>
                <c:pt idx="651">
                  <c:v>2016-06-16 15:14</c:v>
                </c:pt>
                <c:pt idx="652">
                  <c:v>2016-06-16 15:14</c:v>
                </c:pt>
                <c:pt idx="653">
                  <c:v>2016-06-16 15:14</c:v>
                </c:pt>
                <c:pt idx="654">
                  <c:v>2016-06-16 15:14</c:v>
                </c:pt>
                <c:pt idx="655">
                  <c:v>2016-06-16 15:14</c:v>
                </c:pt>
                <c:pt idx="656">
                  <c:v>2016-06-16 15:14</c:v>
                </c:pt>
                <c:pt idx="657">
                  <c:v>2016-06-16 15:14</c:v>
                </c:pt>
                <c:pt idx="658">
                  <c:v>2016-06-16 15:14</c:v>
                </c:pt>
                <c:pt idx="659">
                  <c:v>2016-06-16 15:14</c:v>
                </c:pt>
                <c:pt idx="660">
                  <c:v>2016-06-16 15:14</c:v>
                </c:pt>
                <c:pt idx="661">
                  <c:v>2016-06-16 15:14</c:v>
                </c:pt>
                <c:pt idx="662">
                  <c:v>2016-06-16 15:14</c:v>
                </c:pt>
                <c:pt idx="663">
                  <c:v>2016-06-16 15:14</c:v>
                </c:pt>
                <c:pt idx="664">
                  <c:v>2016-06-16 15:14</c:v>
                </c:pt>
                <c:pt idx="665">
                  <c:v>2016-06-16 15:14</c:v>
                </c:pt>
                <c:pt idx="666">
                  <c:v>2016-06-16 15:14</c:v>
                </c:pt>
                <c:pt idx="667">
                  <c:v>2016-06-16 15:14</c:v>
                </c:pt>
                <c:pt idx="668">
                  <c:v>2016-06-16 15:14</c:v>
                </c:pt>
                <c:pt idx="669">
                  <c:v>2016-06-16 15:14</c:v>
                </c:pt>
                <c:pt idx="670">
                  <c:v>2016-06-16 15:14</c:v>
                </c:pt>
                <c:pt idx="671">
                  <c:v>2016-06-16 15:14</c:v>
                </c:pt>
                <c:pt idx="672">
                  <c:v>2016-06-16 15:14</c:v>
                </c:pt>
                <c:pt idx="673">
                  <c:v>2016-06-16 15:14</c:v>
                </c:pt>
                <c:pt idx="674">
                  <c:v>2016-06-16 15:14</c:v>
                </c:pt>
                <c:pt idx="675">
                  <c:v>2016-06-16 15:15</c:v>
                </c:pt>
                <c:pt idx="676">
                  <c:v>2016-06-16 15:15</c:v>
                </c:pt>
                <c:pt idx="677">
                  <c:v>2016-06-16 15:15</c:v>
                </c:pt>
                <c:pt idx="678">
                  <c:v>2016-06-16 15:15</c:v>
                </c:pt>
                <c:pt idx="679">
                  <c:v>2016-06-16 15:15</c:v>
                </c:pt>
                <c:pt idx="680">
                  <c:v>2016-06-16 15:15</c:v>
                </c:pt>
                <c:pt idx="681">
                  <c:v>2016-06-16 15:15</c:v>
                </c:pt>
                <c:pt idx="682">
                  <c:v>2016-06-16 15:15</c:v>
                </c:pt>
                <c:pt idx="683">
                  <c:v>2016-06-16 15:15</c:v>
                </c:pt>
                <c:pt idx="684">
                  <c:v>2016-06-16 15:15</c:v>
                </c:pt>
                <c:pt idx="685">
                  <c:v>2016-06-16 15:15</c:v>
                </c:pt>
                <c:pt idx="686">
                  <c:v>2016-06-16 15:15</c:v>
                </c:pt>
                <c:pt idx="687">
                  <c:v>2016-06-16 15:15</c:v>
                </c:pt>
                <c:pt idx="688">
                  <c:v>2016-06-16 15:15</c:v>
                </c:pt>
                <c:pt idx="689">
                  <c:v>2016-06-16 15:15</c:v>
                </c:pt>
                <c:pt idx="690">
                  <c:v>2016-06-16 15:15</c:v>
                </c:pt>
                <c:pt idx="691">
                  <c:v>2016-06-16 15:15</c:v>
                </c:pt>
                <c:pt idx="692">
                  <c:v>2016-06-16 15:15</c:v>
                </c:pt>
                <c:pt idx="693">
                  <c:v>2016-06-16 15:15</c:v>
                </c:pt>
                <c:pt idx="694">
                  <c:v>2016-06-16 15:15</c:v>
                </c:pt>
                <c:pt idx="695">
                  <c:v>2016-06-16 15:15</c:v>
                </c:pt>
                <c:pt idx="696">
                  <c:v>2016-06-16 15:15</c:v>
                </c:pt>
                <c:pt idx="697">
                  <c:v>2016-06-16 15:15</c:v>
                </c:pt>
                <c:pt idx="698">
                  <c:v>2016-06-16 15:15</c:v>
                </c:pt>
                <c:pt idx="699">
                  <c:v>2016-06-16 15:15</c:v>
                </c:pt>
                <c:pt idx="700">
                  <c:v>2016-06-16 15:15</c:v>
                </c:pt>
                <c:pt idx="701">
                  <c:v>2016-06-16 15:15</c:v>
                </c:pt>
                <c:pt idx="702">
                  <c:v>2016-06-16 15:15</c:v>
                </c:pt>
                <c:pt idx="703">
                  <c:v>2016-06-16 15:15</c:v>
                </c:pt>
                <c:pt idx="704">
                  <c:v>2016-06-16 15:15</c:v>
                </c:pt>
                <c:pt idx="705">
                  <c:v>2016-06-16 15:15</c:v>
                </c:pt>
                <c:pt idx="706">
                  <c:v>2016-06-16 15:15</c:v>
                </c:pt>
                <c:pt idx="707">
                  <c:v>2016-06-16 15:15</c:v>
                </c:pt>
                <c:pt idx="708">
                  <c:v>2016-06-16 15:15</c:v>
                </c:pt>
                <c:pt idx="709">
                  <c:v>2016-06-16 15:15</c:v>
                </c:pt>
                <c:pt idx="710">
                  <c:v>2016-06-16 15:15</c:v>
                </c:pt>
                <c:pt idx="711">
                  <c:v>2016-06-16 15:15</c:v>
                </c:pt>
                <c:pt idx="712">
                  <c:v>2016-06-16 15:15</c:v>
                </c:pt>
                <c:pt idx="713">
                  <c:v>2016-06-16 15:15</c:v>
                </c:pt>
                <c:pt idx="714">
                  <c:v>2016-06-16 15:15</c:v>
                </c:pt>
                <c:pt idx="715">
                  <c:v>2016-06-16 15:15</c:v>
                </c:pt>
                <c:pt idx="716">
                  <c:v>2016-06-16 15:15</c:v>
                </c:pt>
                <c:pt idx="717">
                  <c:v>2016-06-16 15:15</c:v>
                </c:pt>
                <c:pt idx="718">
                  <c:v>2016-06-16 15:15</c:v>
                </c:pt>
                <c:pt idx="719">
                  <c:v>2016-06-16 15:15</c:v>
                </c:pt>
                <c:pt idx="720">
                  <c:v>2016-06-16 15:15</c:v>
                </c:pt>
                <c:pt idx="721">
                  <c:v>2016-06-16 15:15</c:v>
                </c:pt>
                <c:pt idx="722">
                  <c:v>2016-06-16 15:15</c:v>
                </c:pt>
                <c:pt idx="723">
                  <c:v>2016-06-16 15:15</c:v>
                </c:pt>
                <c:pt idx="724">
                  <c:v>2016-06-16 15:15</c:v>
                </c:pt>
                <c:pt idx="725">
                  <c:v>2016-06-16 15:15</c:v>
                </c:pt>
                <c:pt idx="726">
                  <c:v>2016-06-16 15:15</c:v>
                </c:pt>
                <c:pt idx="727">
                  <c:v>2016-06-16 15:15</c:v>
                </c:pt>
                <c:pt idx="728">
                  <c:v>2016-06-16 15:15</c:v>
                </c:pt>
                <c:pt idx="729">
                  <c:v>2016-06-16 15:16</c:v>
                </c:pt>
                <c:pt idx="730">
                  <c:v>2016-06-16 15:16</c:v>
                </c:pt>
                <c:pt idx="731">
                  <c:v>2016-06-16 15:16</c:v>
                </c:pt>
                <c:pt idx="732">
                  <c:v>2016-06-16 15:16</c:v>
                </c:pt>
                <c:pt idx="733">
                  <c:v>2016-06-16 15:16</c:v>
                </c:pt>
                <c:pt idx="734">
                  <c:v>2016-06-16 15:16</c:v>
                </c:pt>
                <c:pt idx="735">
                  <c:v>2016-06-16 15:16</c:v>
                </c:pt>
                <c:pt idx="736">
                  <c:v>2016-06-16 15:16</c:v>
                </c:pt>
                <c:pt idx="737">
                  <c:v>2016-06-16 15:16</c:v>
                </c:pt>
                <c:pt idx="738">
                  <c:v>2016-06-16 15:16</c:v>
                </c:pt>
                <c:pt idx="739">
                  <c:v>2016-06-16 15:16</c:v>
                </c:pt>
                <c:pt idx="740">
                  <c:v>2016-06-16 15:16</c:v>
                </c:pt>
                <c:pt idx="741">
                  <c:v>2016-06-16 15:16</c:v>
                </c:pt>
                <c:pt idx="742">
                  <c:v>2016-06-16 15:16</c:v>
                </c:pt>
                <c:pt idx="743">
                  <c:v>2016-06-16 15:16</c:v>
                </c:pt>
                <c:pt idx="744">
                  <c:v>2016-06-16 15:16</c:v>
                </c:pt>
                <c:pt idx="745">
                  <c:v>2016-06-16 15:16</c:v>
                </c:pt>
                <c:pt idx="746">
                  <c:v>2016-06-16 15:16</c:v>
                </c:pt>
                <c:pt idx="747">
                  <c:v>2016-06-16 15:16</c:v>
                </c:pt>
                <c:pt idx="748">
                  <c:v>2016-06-16 15:16</c:v>
                </c:pt>
                <c:pt idx="749">
                  <c:v>2016-06-16 15:16</c:v>
                </c:pt>
                <c:pt idx="750">
                  <c:v>2016-06-16 15:16</c:v>
                </c:pt>
                <c:pt idx="751">
                  <c:v>2016-06-16 15:16</c:v>
                </c:pt>
                <c:pt idx="752">
                  <c:v>2016-06-16 15:16</c:v>
                </c:pt>
                <c:pt idx="753">
                  <c:v>2016-06-16 15:16</c:v>
                </c:pt>
                <c:pt idx="754">
                  <c:v>2016-06-16 15:16</c:v>
                </c:pt>
                <c:pt idx="755">
                  <c:v>2016-06-16 15:16</c:v>
                </c:pt>
                <c:pt idx="756">
                  <c:v>2016-06-16 15:16</c:v>
                </c:pt>
                <c:pt idx="757">
                  <c:v>2016-06-16 15:16</c:v>
                </c:pt>
                <c:pt idx="758">
                  <c:v>2016-06-16 15:16</c:v>
                </c:pt>
                <c:pt idx="759">
                  <c:v>2016-06-16 15:16</c:v>
                </c:pt>
                <c:pt idx="760">
                  <c:v>2016-06-16 15:16</c:v>
                </c:pt>
                <c:pt idx="761">
                  <c:v>2016-06-16 15:16</c:v>
                </c:pt>
                <c:pt idx="762">
                  <c:v>2016-06-16 15:16</c:v>
                </c:pt>
                <c:pt idx="763">
                  <c:v>2016-06-16 15:16</c:v>
                </c:pt>
                <c:pt idx="764">
                  <c:v>2016-06-16 15:16</c:v>
                </c:pt>
                <c:pt idx="765">
                  <c:v>2016-06-16 15:16</c:v>
                </c:pt>
                <c:pt idx="766">
                  <c:v>2016-06-16 15:16</c:v>
                </c:pt>
                <c:pt idx="767">
                  <c:v>2016-06-16 15:16</c:v>
                </c:pt>
                <c:pt idx="768">
                  <c:v>2016-06-16 15:16</c:v>
                </c:pt>
                <c:pt idx="769">
                  <c:v>2016-06-16 15:16</c:v>
                </c:pt>
                <c:pt idx="770">
                  <c:v>2016-06-16 15:16</c:v>
                </c:pt>
                <c:pt idx="771">
                  <c:v>2016-06-16 15:16</c:v>
                </c:pt>
                <c:pt idx="772">
                  <c:v>2016-06-16 15:16</c:v>
                </c:pt>
                <c:pt idx="773">
                  <c:v>2016-06-16 15:16</c:v>
                </c:pt>
                <c:pt idx="774">
                  <c:v>2016-06-16 15:16</c:v>
                </c:pt>
                <c:pt idx="775">
                  <c:v>2016-06-16 15:16</c:v>
                </c:pt>
                <c:pt idx="776">
                  <c:v>2016-06-16 15:16</c:v>
                </c:pt>
                <c:pt idx="777">
                  <c:v>2016-06-16 15:16</c:v>
                </c:pt>
                <c:pt idx="778">
                  <c:v>2016-06-16 15:16</c:v>
                </c:pt>
                <c:pt idx="779">
                  <c:v>2016-06-16 15:16</c:v>
                </c:pt>
                <c:pt idx="780">
                  <c:v>2016-06-16 15:16</c:v>
                </c:pt>
                <c:pt idx="781">
                  <c:v>2016-06-16 15:16</c:v>
                </c:pt>
                <c:pt idx="782">
                  <c:v>2016-06-16 15:16</c:v>
                </c:pt>
                <c:pt idx="783">
                  <c:v>2016-06-16 15:16</c:v>
                </c:pt>
                <c:pt idx="784">
                  <c:v>2016-06-16 15:16</c:v>
                </c:pt>
                <c:pt idx="785">
                  <c:v>2016-06-16 15:16</c:v>
                </c:pt>
                <c:pt idx="786">
                  <c:v>2016-06-16 15:16</c:v>
                </c:pt>
                <c:pt idx="787">
                  <c:v>2016-06-16 15:16</c:v>
                </c:pt>
                <c:pt idx="788">
                  <c:v>2016-06-16 15:17</c:v>
                </c:pt>
                <c:pt idx="789">
                  <c:v>2016-06-16 15:17</c:v>
                </c:pt>
                <c:pt idx="790">
                  <c:v>2016-06-16 15:17</c:v>
                </c:pt>
                <c:pt idx="791">
                  <c:v>2016-06-16 15:17</c:v>
                </c:pt>
                <c:pt idx="792">
                  <c:v>2016-06-16 15:17</c:v>
                </c:pt>
                <c:pt idx="793">
                  <c:v>2016-06-16 15:17</c:v>
                </c:pt>
                <c:pt idx="794">
                  <c:v>2016-06-16 15:17</c:v>
                </c:pt>
                <c:pt idx="795">
                  <c:v>2016-06-16 15:17</c:v>
                </c:pt>
                <c:pt idx="796">
                  <c:v>2016-06-16 15:17</c:v>
                </c:pt>
                <c:pt idx="797">
                  <c:v>2016-06-16 15:17</c:v>
                </c:pt>
                <c:pt idx="798">
                  <c:v>2016-06-16 15:17</c:v>
                </c:pt>
                <c:pt idx="799">
                  <c:v>2016-06-16 15:17</c:v>
                </c:pt>
                <c:pt idx="800">
                  <c:v>2016-06-16 15:17</c:v>
                </c:pt>
                <c:pt idx="801">
                  <c:v>2016-06-16 15:17</c:v>
                </c:pt>
                <c:pt idx="802">
                  <c:v>2016-06-16 15:17</c:v>
                </c:pt>
                <c:pt idx="803">
                  <c:v>2016-06-16 15:17</c:v>
                </c:pt>
                <c:pt idx="804">
                  <c:v>2016-06-16 15:17</c:v>
                </c:pt>
                <c:pt idx="805">
                  <c:v>2016-06-16 15:17</c:v>
                </c:pt>
                <c:pt idx="806">
                  <c:v>2016-06-16 15:17</c:v>
                </c:pt>
                <c:pt idx="807">
                  <c:v>2016-06-16 15:17</c:v>
                </c:pt>
                <c:pt idx="808">
                  <c:v>2016-06-16 15:17</c:v>
                </c:pt>
                <c:pt idx="809">
                  <c:v>2016-06-16 15:17</c:v>
                </c:pt>
                <c:pt idx="810">
                  <c:v>2016-06-16 15:17</c:v>
                </c:pt>
                <c:pt idx="811">
                  <c:v>2016-06-16 15:17</c:v>
                </c:pt>
                <c:pt idx="812">
                  <c:v>2016-06-16 15:17</c:v>
                </c:pt>
                <c:pt idx="813">
                  <c:v>2016-06-16 15:17</c:v>
                </c:pt>
                <c:pt idx="814">
                  <c:v>2016-06-16 15:17</c:v>
                </c:pt>
                <c:pt idx="815">
                  <c:v>2016-06-16 15:17</c:v>
                </c:pt>
                <c:pt idx="816">
                  <c:v>2016-06-16 15:17</c:v>
                </c:pt>
                <c:pt idx="817">
                  <c:v>2016-06-16 15:17</c:v>
                </c:pt>
                <c:pt idx="818">
                  <c:v>2016-06-16 15:17</c:v>
                </c:pt>
                <c:pt idx="819">
                  <c:v>2016-06-16 15:17</c:v>
                </c:pt>
                <c:pt idx="820">
                  <c:v>2016-06-16 15:17</c:v>
                </c:pt>
                <c:pt idx="821">
                  <c:v>2016-06-16 15:17</c:v>
                </c:pt>
                <c:pt idx="822">
                  <c:v>2016-06-16 15:17</c:v>
                </c:pt>
                <c:pt idx="823">
                  <c:v>2016-06-16 15:17</c:v>
                </c:pt>
                <c:pt idx="824">
                  <c:v>2016-06-16 15:17</c:v>
                </c:pt>
                <c:pt idx="825">
                  <c:v>2016-06-16 15:17</c:v>
                </c:pt>
                <c:pt idx="826">
                  <c:v>2016-06-16 15:17</c:v>
                </c:pt>
                <c:pt idx="827">
                  <c:v>2016-06-16 15:17</c:v>
                </c:pt>
                <c:pt idx="828">
                  <c:v>2016-06-16 15:17</c:v>
                </c:pt>
                <c:pt idx="829">
                  <c:v>2016-06-16 15:17</c:v>
                </c:pt>
                <c:pt idx="830">
                  <c:v>2016-06-16 15:17</c:v>
                </c:pt>
                <c:pt idx="831">
                  <c:v>2016-06-16 15:17</c:v>
                </c:pt>
                <c:pt idx="832">
                  <c:v>2016-06-16 15:17</c:v>
                </c:pt>
                <c:pt idx="833">
                  <c:v>2016-06-16 15:17</c:v>
                </c:pt>
                <c:pt idx="834">
                  <c:v>2016-06-16 15:17</c:v>
                </c:pt>
                <c:pt idx="835">
                  <c:v>2016-06-16 15:17</c:v>
                </c:pt>
                <c:pt idx="836">
                  <c:v>2016-06-16 15:17</c:v>
                </c:pt>
                <c:pt idx="837">
                  <c:v>2016-06-16 15:17</c:v>
                </c:pt>
                <c:pt idx="838">
                  <c:v>2016-06-16 15:17</c:v>
                </c:pt>
                <c:pt idx="839">
                  <c:v>2016-06-16 15:17</c:v>
                </c:pt>
                <c:pt idx="840">
                  <c:v>2016-06-16 15:17</c:v>
                </c:pt>
                <c:pt idx="841">
                  <c:v>2016-06-16 15:17</c:v>
                </c:pt>
                <c:pt idx="842">
                  <c:v>2016-06-16 15:17</c:v>
                </c:pt>
                <c:pt idx="843">
                  <c:v>2016-06-16 15:17</c:v>
                </c:pt>
                <c:pt idx="844">
                  <c:v>2016-06-16 15:17</c:v>
                </c:pt>
                <c:pt idx="845">
                  <c:v>2016-06-16 15:18</c:v>
                </c:pt>
                <c:pt idx="846">
                  <c:v>2016-06-16 15:18</c:v>
                </c:pt>
                <c:pt idx="847">
                  <c:v>2016-06-16 15:18</c:v>
                </c:pt>
                <c:pt idx="848">
                  <c:v>2016-06-16 15:18</c:v>
                </c:pt>
                <c:pt idx="849">
                  <c:v>2016-06-16 15:18</c:v>
                </c:pt>
                <c:pt idx="850">
                  <c:v>2016-06-16 15:18</c:v>
                </c:pt>
                <c:pt idx="851">
                  <c:v>2016-06-16 15:18</c:v>
                </c:pt>
                <c:pt idx="852">
                  <c:v>2016-06-16 15:18</c:v>
                </c:pt>
                <c:pt idx="853">
                  <c:v>2016-06-16 15:18</c:v>
                </c:pt>
                <c:pt idx="854">
                  <c:v>2016-06-16 15:18</c:v>
                </c:pt>
                <c:pt idx="855">
                  <c:v>2016-06-16 15:18</c:v>
                </c:pt>
                <c:pt idx="856">
                  <c:v>2016-06-16 15:18</c:v>
                </c:pt>
                <c:pt idx="857">
                  <c:v>2016-06-16 15:18</c:v>
                </c:pt>
                <c:pt idx="858">
                  <c:v>2016-06-16 15:18</c:v>
                </c:pt>
                <c:pt idx="859">
                  <c:v>2016-06-16 15:18</c:v>
                </c:pt>
                <c:pt idx="860">
                  <c:v>2016-06-16 15:18</c:v>
                </c:pt>
                <c:pt idx="861">
                  <c:v>2016-06-16 15:18</c:v>
                </c:pt>
                <c:pt idx="862">
                  <c:v>2016-06-16 15:18</c:v>
                </c:pt>
                <c:pt idx="863">
                  <c:v>2016-06-16 15:18</c:v>
                </c:pt>
                <c:pt idx="864">
                  <c:v>2016-06-16 15:18</c:v>
                </c:pt>
                <c:pt idx="865">
                  <c:v>2016-06-16 15:18</c:v>
                </c:pt>
                <c:pt idx="866">
                  <c:v>2016-06-16 15:18</c:v>
                </c:pt>
                <c:pt idx="867">
                  <c:v>2016-06-16 15:18</c:v>
                </c:pt>
                <c:pt idx="868">
                  <c:v>2016-06-16 15:18</c:v>
                </c:pt>
                <c:pt idx="869">
                  <c:v>2016-06-16 15:18</c:v>
                </c:pt>
                <c:pt idx="870">
                  <c:v>2016-06-16 15:18</c:v>
                </c:pt>
                <c:pt idx="871">
                  <c:v>2016-06-16 15:18</c:v>
                </c:pt>
                <c:pt idx="872">
                  <c:v>2016-06-16 15:18</c:v>
                </c:pt>
                <c:pt idx="873">
                  <c:v>2016-06-16 15:18</c:v>
                </c:pt>
                <c:pt idx="874">
                  <c:v>2016-06-16 15:18</c:v>
                </c:pt>
                <c:pt idx="875">
                  <c:v>2016-06-16 15:18</c:v>
                </c:pt>
                <c:pt idx="876">
                  <c:v>2016-06-16 15:18</c:v>
                </c:pt>
                <c:pt idx="877">
                  <c:v>2016-06-16 15:18</c:v>
                </c:pt>
                <c:pt idx="878">
                  <c:v>2016-06-16 15:18</c:v>
                </c:pt>
                <c:pt idx="879">
                  <c:v>2016-06-16 15:18</c:v>
                </c:pt>
                <c:pt idx="880">
                  <c:v>2016-06-16 15:18</c:v>
                </c:pt>
                <c:pt idx="881">
                  <c:v>2016-06-16 15:18</c:v>
                </c:pt>
                <c:pt idx="882">
                  <c:v>2016-06-16 15:18</c:v>
                </c:pt>
                <c:pt idx="883">
                  <c:v>2016-06-16 15:18</c:v>
                </c:pt>
                <c:pt idx="884">
                  <c:v>2016-06-16 15:18</c:v>
                </c:pt>
                <c:pt idx="885">
                  <c:v>2016-06-16 15:18</c:v>
                </c:pt>
                <c:pt idx="886">
                  <c:v>2016-06-16 15:18</c:v>
                </c:pt>
                <c:pt idx="887">
                  <c:v>2016-06-16 15:18</c:v>
                </c:pt>
                <c:pt idx="888">
                  <c:v>2016-06-16 15:18</c:v>
                </c:pt>
                <c:pt idx="889">
                  <c:v>2016-06-16 15:18</c:v>
                </c:pt>
                <c:pt idx="890">
                  <c:v>2016-06-16 15:18</c:v>
                </c:pt>
                <c:pt idx="891">
                  <c:v>2016-06-16 15:18</c:v>
                </c:pt>
                <c:pt idx="892">
                  <c:v>2016-06-16 15:18</c:v>
                </c:pt>
                <c:pt idx="893">
                  <c:v>2016-06-16 15:18</c:v>
                </c:pt>
                <c:pt idx="894">
                  <c:v>2016-06-16 15:18</c:v>
                </c:pt>
                <c:pt idx="895">
                  <c:v>2016-06-16 15:18</c:v>
                </c:pt>
                <c:pt idx="896">
                  <c:v>2016-06-16 15:18</c:v>
                </c:pt>
                <c:pt idx="897">
                  <c:v>2016-06-16 15:18</c:v>
                </c:pt>
                <c:pt idx="898">
                  <c:v>2016-06-16 15:18</c:v>
                </c:pt>
                <c:pt idx="899">
                  <c:v>2016-06-16 15:18</c:v>
                </c:pt>
                <c:pt idx="900">
                  <c:v>2016-06-16 15:18</c:v>
                </c:pt>
                <c:pt idx="901">
                  <c:v>2016-06-16 15:18</c:v>
                </c:pt>
                <c:pt idx="902">
                  <c:v>2016-06-16 15:18</c:v>
                </c:pt>
                <c:pt idx="903">
                  <c:v>2016-06-16 15:19</c:v>
                </c:pt>
                <c:pt idx="904">
                  <c:v>2016-06-16 15:19</c:v>
                </c:pt>
                <c:pt idx="905">
                  <c:v>2016-06-16 15:19</c:v>
                </c:pt>
                <c:pt idx="906">
                  <c:v>2016-06-16 15:19</c:v>
                </c:pt>
                <c:pt idx="907">
                  <c:v>2016-06-16 15:19</c:v>
                </c:pt>
                <c:pt idx="908">
                  <c:v>2016-06-16 15:19</c:v>
                </c:pt>
                <c:pt idx="909">
                  <c:v>2016-06-16 15:19</c:v>
                </c:pt>
                <c:pt idx="910">
                  <c:v>2016-06-16 15:19</c:v>
                </c:pt>
                <c:pt idx="911">
                  <c:v>2016-06-16 15:19</c:v>
                </c:pt>
                <c:pt idx="912">
                  <c:v>2016-06-16 15:19</c:v>
                </c:pt>
                <c:pt idx="913">
                  <c:v>2016-06-16 15:19</c:v>
                </c:pt>
                <c:pt idx="914">
                  <c:v>2016-06-16 15:19</c:v>
                </c:pt>
                <c:pt idx="915">
                  <c:v>2016-06-16 15:19</c:v>
                </c:pt>
                <c:pt idx="916">
                  <c:v>2016-06-16 15:19</c:v>
                </c:pt>
                <c:pt idx="917">
                  <c:v>2016-06-16 15:19</c:v>
                </c:pt>
                <c:pt idx="918">
                  <c:v>2016-06-16 15:19</c:v>
                </c:pt>
                <c:pt idx="919">
                  <c:v>2016-06-16 15:19</c:v>
                </c:pt>
                <c:pt idx="920">
                  <c:v>2016-06-16 15:19</c:v>
                </c:pt>
                <c:pt idx="921">
                  <c:v>2016-06-16 15:19</c:v>
                </c:pt>
                <c:pt idx="922">
                  <c:v>2016-06-16 15:19</c:v>
                </c:pt>
                <c:pt idx="923">
                  <c:v>2016-06-16 15:19</c:v>
                </c:pt>
                <c:pt idx="924">
                  <c:v>2016-06-16 15:19</c:v>
                </c:pt>
                <c:pt idx="925">
                  <c:v>2016-06-16 15:19</c:v>
                </c:pt>
                <c:pt idx="926">
                  <c:v>2016-06-16 15:19</c:v>
                </c:pt>
                <c:pt idx="927">
                  <c:v>2016-06-16 15:19</c:v>
                </c:pt>
                <c:pt idx="928">
                  <c:v>2016-06-16 15:19</c:v>
                </c:pt>
                <c:pt idx="929">
                  <c:v>2016-06-16 15:19</c:v>
                </c:pt>
                <c:pt idx="930">
                  <c:v>2016-06-16 15:19</c:v>
                </c:pt>
                <c:pt idx="931">
                  <c:v>2016-06-16 15:19</c:v>
                </c:pt>
                <c:pt idx="932">
                  <c:v>2016-06-16 15:19</c:v>
                </c:pt>
                <c:pt idx="933">
                  <c:v>2016-06-16 15:19</c:v>
                </c:pt>
                <c:pt idx="934">
                  <c:v>2016-06-16 15:19</c:v>
                </c:pt>
                <c:pt idx="935">
                  <c:v>2016-06-16 15:19</c:v>
                </c:pt>
                <c:pt idx="936">
                  <c:v>2016-06-16 15:19</c:v>
                </c:pt>
                <c:pt idx="937">
                  <c:v>2016-06-16 15:19</c:v>
                </c:pt>
                <c:pt idx="938">
                  <c:v>2016-06-16 15:19</c:v>
                </c:pt>
                <c:pt idx="939">
                  <c:v>2016-06-16 15:19</c:v>
                </c:pt>
                <c:pt idx="940">
                  <c:v>2016-06-16 15:19</c:v>
                </c:pt>
                <c:pt idx="941">
                  <c:v>2016-06-16 15:19</c:v>
                </c:pt>
                <c:pt idx="942">
                  <c:v>2016-06-16 15:19</c:v>
                </c:pt>
                <c:pt idx="943">
                  <c:v>2016-06-16 15:19</c:v>
                </c:pt>
                <c:pt idx="944">
                  <c:v>2016-06-16 15:19</c:v>
                </c:pt>
                <c:pt idx="945">
                  <c:v>2016-06-16 15:19</c:v>
                </c:pt>
                <c:pt idx="946">
                  <c:v>2016-06-16 15:19</c:v>
                </c:pt>
                <c:pt idx="947">
                  <c:v>2016-06-16 15:19</c:v>
                </c:pt>
                <c:pt idx="948">
                  <c:v>2016-06-16 15:19</c:v>
                </c:pt>
                <c:pt idx="949">
                  <c:v>2016-06-16 15:19</c:v>
                </c:pt>
                <c:pt idx="950">
                  <c:v>2016-06-16 15:19</c:v>
                </c:pt>
                <c:pt idx="951">
                  <c:v>2016-06-16 15:19</c:v>
                </c:pt>
                <c:pt idx="952">
                  <c:v>2016-06-16 15:19</c:v>
                </c:pt>
                <c:pt idx="953">
                  <c:v>2016-06-16 15:19</c:v>
                </c:pt>
                <c:pt idx="954">
                  <c:v>2016-06-16 15:19</c:v>
                </c:pt>
                <c:pt idx="955">
                  <c:v>2016-06-16 15:19</c:v>
                </c:pt>
                <c:pt idx="956">
                  <c:v>2016-06-16 15:19</c:v>
                </c:pt>
                <c:pt idx="957">
                  <c:v>2016-06-16 15:19</c:v>
                </c:pt>
                <c:pt idx="958">
                  <c:v>2016-06-16 15:19</c:v>
                </c:pt>
                <c:pt idx="959">
                  <c:v>2016-06-16 15:19</c:v>
                </c:pt>
                <c:pt idx="960">
                  <c:v>2016-06-16 15:19</c:v>
                </c:pt>
                <c:pt idx="961">
                  <c:v>2016-06-16 15:20</c:v>
                </c:pt>
                <c:pt idx="962">
                  <c:v>2016-06-16 15:20</c:v>
                </c:pt>
                <c:pt idx="963">
                  <c:v>2016-06-16 15:20</c:v>
                </c:pt>
                <c:pt idx="964">
                  <c:v>2016-06-16 15:20</c:v>
                </c:pt>
                <c:pt idx="965">
                  <c:v>2016-06-16 15:20</c:v>
                </c:pt>
                <c:pt idx="966">
                  <c:v>2016-06-16 15:20</c:v>
                </c:pt>
                <c:pt idx="967">
                  <c:v>2016-06-16 15:20</c:v>
                </c:pt>
                <c:pt idx="968">
                  <c:v>2016-06-16 15:20</c:v>
                </c:pt>
                <c:pt idx="969">
                  <c:v>2016-06-16 15:20</c:v>
                </c:pt>
                <c:pt idx="970">
                  <c:v>2016-06-16 15:20</c:v>
                </c:pt>
                <c:pt idx="971">
                  <c:v>2016-06-16 15:20</c:v>
                </c:pt>
                <c:pt idx="972">
                  <c:v>2016-06-16 15:20</c:v>
                </c:pt>
                <c:pt idx="973">
                  <c:v>2016-06-16 15:20</c:v>
                </c:pt>
                <c:pt idx="974">
                  <c:v>2016-06-16 15:20</c:v>
                </c:pt>
                <c:pt idx="975">
                  <c:v>2016-06-16 15:20</c:v>
                </c:pt>
                <c:pt idx="976">
                  <c:v>2016-06-16 15:20</c:v>
                </c:pt>
                <c:pt idx="977">
                  <c:v>2016-06-16 15:20</c:v>
                </c:pt>
                <c:pt idx="978">
                  <c:v>2016-06-16 15:20</c:v>
                </c:pt>
                <c:pt idx="979">
                  <c:v>2016-06-16 15:20</c:v>
                </c:pt>
                <c:pt idx="980">
                  <c:v>2016-06-16 15:20</c:v>
                </c:pt>
                <c:pt idx="981">
                  <c:v>2016-06-16 15:20</c:v>
                </c:pt>
                <c:pt idx="982">
                  <c:v>2016-06-16 15:20</c:v>
                </c:pt>
                <c:pt idx="983">
                  <c:v>2016-06-16 15:20</c:v>
                </c:pt>
                <c:pt idx="984">
                  <c:v>2016-06-16 15:20</c:v>
                </c:pt>
                <c:pt idx="985">
                  <c:v>2016-06-16 15:20</c:v>
                </c:pt>
                <c:pt idx="986">
                  <c:v>2016-06-16 15:20</c:v>
                </c:pt>
                <c:pt idx="987">
                  <c:v>2016-06-16 15:20</c:v>
                </c:pt>
                <c:pt idx="988">
                  <c:v>2016-06-16 15:20</c:v>
                </c:pt>
                <c:pt idx="989">
                  <c:v>2016-06-16 15:20</c:v>
                </c:pt>
                <c:pt idx="990">
                  <c:v>2016-06-16 15:20</c:v>
                </c:pt>
                <c:pt idx="991">
                  <c:v>2016-06-16 15:20</c:v>
                </c:pt>
                <c:pt idx="992">
                  <c:v>2016-06-16 15:20</c:v>
                </c:pt>
                <c:pt idx="993">
                  <c:v>2016-06-16 15:20</c:v>
                </c:pt>
                <c:pt idx="994">
                  <c:v>2016-06-16 15:20</c:v>
                </c:pt>
                <c:pt idx="995">
                  <c:v>2016-06-16 15:20</c:v>
                </c:pt>
                <c:pt idx="996">
                  <c:v>2016-06-16 15:20</c:v>
                </c:pt>
                <c:pt idx="997">
                  <c:v>2016-06-16 15:20</c:v>
                </c:pt>
                <c:pt idx="998">
                  <c:v>2016-06-16 15:20</c:v>
                </c:pt>
                <c:pt idx="999">
                  <c:v>2016-06-16 15:20</c:v>
                </c:pt>
                <c:pt idx="1000">
                  <c:v>2016-06-16 15:20</c:v>
                </c:pt>
                <c:pt idx="1001">
                  <c:v>2016-06-16 15:20</c:v>
                </c:pt>
                <c:pt idx="1002">
                  <c:v>2016-06-16 15:20</c:v>
                </c:pt>
                <c:pt idx="1003">
                  <c:v>2016-06-16 15:20</c:v>
                </c:pt>
                <c:pt idx="1004">
                  <c:v>2016-06-16 15:20</c:v>
                </c:pt>
                <c:pt idx="1005">
                  <c:v>2016-06-16 15:20</c:v>
                </c:pt>
                <c:pt idx="1006">
                  <c:v>2016-06-16 15:20</c:v>
                </c:pt>
                <c:pt idx="1007">
                  <c:v>2016-06-16 15:20</c:v>
                </c:pt>
                <c:pt idx="1008">
                  <c:v>2016-06-16 15:20</c:v>
                </c:pt>
                <c:pt idx="1009">
                  <c:v>2016-06-16 15:20</c:v>
                </c:pt>
                <c:pt idx="1010">
                  <c:v>2016-06-16 15:20</c:v>
                </c:pt>
                <c:pt idx="1011">
                  <c:v>2016-06-16 15:20</c:v>
                </c:pt>
                <c:pt idx="1012">
                  <c:v>2016-06-16 15:20</c:v>
                </c:pt>
                <c:pt idx="1013">
                  <c:v>2016-06-16 15:20</c:v>
                </c:pt>
                <c:pt idx="1014">
                  <c:v>2016-06-16 15:20</c:v>
                </c:pt>
                <c:pt idx="1015">
                  <c:v>2016-06-16 15:20</c:v>
                </c:pt>
                <c:pt idx="1016">
                  <c:v>2016-06-16 15:20</c:v>
                </c:pt>
                <c:pt idx="1017">
                  <c:v>2016-06-16 15:20</c:v>
                </c:pt>
                <c:pt idx="1018">
                  <c:v>2016-06-16 15:20</c:v>
                </c:pt>
                <c:pt idx="1019">
                  <c:v>2016-06-16 15:21</c:v>
                </c:pt>
                <c:pt idx="1020">
                  <c:v>2016-06-16 15:21</c:v>
                </c:pt>
                <c:pt idx="1021">
                  <c:v>2016-06-16 15:21</c:v>
                </c:pt>
                <c:pt idx="1022">
                  <c:v>2016-06-16 15:21</c:v>
                </c:pt>
                <c:pt idx="1023">
                  <c:v>2016-06-16 15:21</c:v>
                </c:pt>
                <c:pt idx="1024">
                  <c:v>2016-06-16 15:21</c:v>
                </c:pt>
                <c:pt idx="1025">
                  <c:v>2016-06-16 15:21</c:v>
                </c:pt>
                <c:pt idx="1026">
                  <c:v>2016-06-16 15:21</c:v>
                </c:pt>
                <c:pt idx="1027">
                  <c:v>2016-06-16 15:21</c:v>
                </c:pt>
                <c:pt idx="1028">
                  <c:v>2016-06-16 15:21</c:v>
                </c:pt>
                <c:pt idx="1029">
                  <c:v>2016-06-16 15:21</c:v>
                </c:pt>
                <c:pt idx="1030">
                  <c:v>2016-06-16 15:21</c:v>
                </c:pt>
                <c:pt idx="1031">
                  <c:v>2016-06-16 15:21</c:v>
                </c:pt>
                <c:pt idx="1032">
                  <c:v>2016-06-16 15:21</c:v>
                </c:pt>
                <c:pt idx="1033">
                  <c:v>2016-06-16 15:21</c:v>
                </c:pt>
                <c:pt idx="1034">
                  <c:v>2016-06-16 15:21</c:v>
                </c:pt>
                <c:pt idx="1035">
                  <c:v>2016-06-16 15:21</c:v>
                </c:pt>
                <c:pt idx="1036">
                  <c:v>2016-06-16 15:21</c:v>
                </c:pt>
                <c:pt idx="1037">
                  <c:v>2016-06-16 15:21</c:v>
                </c:pt>
                <c:pt idx="1038">
                  <c:v>2016-06-16 15:21</c:v>
                </c:pt>
                <c:pt idx="1039">
                  <c:v>2016-06-16 15:21</c:v>
                </c:pt>
                <c:pt idx="1040">
                  <c:v>2016-06-16 15:21</c:v>
                </c:pt>
                <c:pt idx="1041">
                  <c:v>2016-06-16 15:21</c:v>
                </c:pt>
                <c:pt idx="1042">
                  <c:v>2016-06-16 15:21</c:v>
                </c:pt>
                <c:pt idx="1043">
                  <c:v>2016-06-16 15:21</c:v>
                </c:pt>
                <c:pt idx="1044">
                  <c:v>2016-06-16 15:21</c:v>
                </c:pt>
                <c:pt idx="1045">
                  <c:v>2016-06-16 15:21</c:v>
                </c:pt>
                <c:pt idx="1046">
                  <c:v>2016-06-16 15:21</c:v>
                </c:pt>
                <c:pt idx="1047">
                  <c:v>2016-06-16 15:21</c:v>
                </c:pt>
                <c:pt idx="1048">
                  <c:v>2016-06-16 15:21</c:v>
                </c:pt>
                <c:pt idx="1049">
                  <c:v>2016-06-16 15:21</c:v>
                </c:pt>
                <c:pt idx="1050">
                  <c:v>2016-06-16 15:21</c:v>
                </c:pt>
                <c:pt idx="1051">
                  <c:v>2016-06-16 15:21</c:v>
                </c:pt>
                <c:pt idx="1052">
                  <c:v>2016-06-16 15:21</c:v>
                </c:pt>
                <c:pt idx="1053">
                  <c:v>2016-06-16 15:21</c:v>
                </c:pt>
                <c:pt idx="1054">
                  <c:v>2016-06-16 15:21</c:v>
                </c:pt>
                <c:pt idx="1055">
                  <c:v>2016-06-16 15:21</c:v>
                </c:pt>
                <c:pt idx="1056">
                  <c:v>2016-06-16 15:21</c:v>
                </c:pt>
                <c:pt idx="1057">
                  <c:v>2016-06-16 15:21</c:v>
                </c:pt>
                <c:pt idx="1058">
                  <c:v>2016-06-16 15:21</c:v>
                </c:pt>
                <c:pt idx="1059">
                  <c:v>2016-06-16 15:21</c:v>
                </c:pt>
                <c:pt idx="1060">
                  <c:v>2016-06-16 15:21</c:v>
                </c:pt>
                <c:pt idx="1061">
                  <c:v>2016-06-16 15:21</c:v>
                </c:pt>
                <c:pt idx="1062">
                  <c:v>2016-06-16 15:21</c:v>
                </c:pt>
                <c:pt idx="1063">
                  <c:v>2016-06-16 15:21</c:v>
                </c:pt>
                <c:pt idx="1064">
                  <c:v>2016-06-16 15:21</c:v>
                </c:pt>
                <c:pt idx="1065">
                  <c:v>2016-06-16 15:21</c:v>
                </c:pt>
                <c:pt idx="1066">
                  <c:v>2016-06-16 15:21</c:v>
                </c:pt>
                <c:pt idx="1067">
                  <c:v>2016-06-16 15:21</c:v>
                </c:pt>
                <c:pt idx="1068">
                  <c:v>2016-06-16 15:21</c:v>
                </c:pt>
                <c:pt idx="1069">
                  <c:v>2016-06-16 15:21</c:v>
                </c:pt>
                <c:pt idx="1070">
                  <c:v>2016-06-16 15:21</c:v>
                </c:pt>
                <c:pt idx="1071">
                  <c:v>2016-06-16 15:21</c:v>
                </c:pt>
                <c:pt idx="1072">
                  <c:v>2016-06-16 15:21</c:v>
                </c:pt>
                <c:pt idx="1073">
                  <c:v>2016-06-16 15:21</c:v>
                </c:pt>
                <c:pt idx="1074">
                  <c:v>2016-06-16 15:21</c:v>
                </c:pt>
                <c:pt idx="1075">
                  <c:v>2016-06-16 15:21</c:v>
                </c:pt>
                <c:pt idx="1076">
                  <c:v>2016-06-16 15:21</c:v>
                </c:pt>
                <c:pt idx="1077">
                  <c:v>2016-06-16 15:21</c:v>
                </c:pt>
                <c:pt idx="1078">
                  <c:v>2016-06-16 15:22</c:v>
                </c:pt>
                <c:pt idx="1079">
                  <c:v>2016-06-16 15:22</c:v>
                </c:pt>
                <c:pt idx="1080">
                  <c:v>2016-06-16 15:22</c:v>
                </c:pt>
                <c:pt idx="1081">
                  <c:v>2016-06-16 15:22</c:v>
                </c:pt>
                <c:pt idx="1082">
                  <c:v>2016-06-16 15:22</c:v>
                </c:pt>
                <c:pt idx="1083">
                  <c:v>2016-06-16 15:22</c:v>
                </c:pt>
                <c:pt idx="1084">
                  <c:v>2016-06-16 15:22</c:v>
                </c:pt>
                <c:pt idx="1085">
                  <c:v>2016-06-16 15:22</c:v>
                </c:pt>
                <c:pt idx="1086">
                  <c:v>2016-06-16 15:22</c:v>
                </c:pt>
                <c:pt idx="1087">
                  <c:v>2016-06-16 15:22</c:v>
                </c:pt>
                <c:pt idx="1088">
                  <c:v>2016-06-16 15:22</c:v>
                </c:pt>
                <c:pt idx="1089">
                  <c:v>2016-06-16 15:22</c:v>
                </c:pt>
                <c:pt idx="1090">
                  <c:v>2016-06-16 15:22</c:v>
                </c:pt>
                <c:pt idx="1091">
                  <c:v>2016-06-16 15:22</c:v>
                </c:pt>
                <c:pt idx="1092">
                  <c:v>2016-06-16 15:22</c:v>
                </c:pt>
                <c:pt idx="1093">
                  <c:v>2016-06-16 15:22</c:v>
                </c:pt>
                <c:pt idx="1094">
                  <c:v>2016-06-16 15:22</c:v>
                </c:pt>
                <c:pt idx="1095">
                  <c:v>2016-06-16 15:22</c:v>
                </c:pt>
                <c:pt idx="1096">
                  <c:v>2016-06-16 15:22</c:v>
                </c:pt>
                <c:pt idx="1097">
                  <c:v>2016-06-16 15:22</c:v>
                </c:pt>
                <c:pt idx="1098">
                  <c:v>2016-06-16 15:22</c:v>
                </c:pt>
                <c:pt idx="1099">
                  <c:v>2016-06-16 15:22</c:v>
                </c:pt>
                <c:pt idx="1100">
                  <c:v>2016-06-16 15:22</c:v>
                </c:pt>
                <c:pt idx="1101">
                  <c:v>2016-06-16 15:22</c:v>
                </c:pt>
                <c:pt idx="1102">
                  <c:v>2016-06-16 15:22</c:v>
                </c:pt>
                <c:pt idx="1103">
                  <c:v>2016-06-16 15:22</c:v>
                </c:pt>
                <c:pt idx="1104">
                  <c:v>2016-06-16 15:22</c:v>
                </c:pt>
                <c:pt idx="1105">
                  <c:v>2016-06-16 15:22</c:v>
                </c:pt>
                <c:pt idx="1106">
                  <c:v>2016-06-16 15:22</c:v>
                </c:pt>
                <c:pt idx="1107">
                  <c:v>2016-06-16 15:22</c:v>
                </c:pt>
                <c:pt idx="1108">
                  <c:v>2016-06-16 15:22</c:v>
                </c:pt>
                <c:pt idx="1109">
                  <c:v>2016-06-16 15:22</c:v>
                </c:pt>
                <c:pt idx="1110">
                  <c:v>2016-06-16 15:22</c:v>
                </c:pt>
                <c:pt idx="1111">
                  <c:v>2016-06-16 15:22</c:v>
                </c:pt>
                <c:pt idx="1112">
                  <c:v>2016-06-16 15:22</c:v>
                </c:pt>
                <c:pt idx="1113">
                  <c:v>2016-06-16 15:22</c:v>
                </c:pt>
                <c:pt idx="1114">
                  <c:v>2016-06-16 15:22</c:v>
                </c:pt>
                <c:pt idx="1115">
                  <c:v>2016-06-16 15:22</c:v>
                </c:pt>
                <c:pt idx="1116">
                  <c:v>2016-06-16 15:22</c:v>
                </c:pt>
                <c:pt idx="1117">
                  <c:v>2016-06-16 15:22</c:v>
                </c:pt>
                <c:pt idx="1118">
                  <c:v>2016-06-16 15:22</c:v>
                </c:pt>
                <c:pt idx="1119">
                  <c:v>2016-06-16 15:22</c:v>
                </c:pt>
                <c:pt idx="1120">
                  <c:v>2016-06-16 15:22</c:v>
                </c:pt>
                <c:pt idx="1121">
                  <c:v>2016-06-16 15:22</c:v>
                </c:pt>
                <c:pt idx="1122">
                  <c:v>2016-06-16 15:22</c:v>
                </c:pt>
                <c:pt idx="1123">
                  <c:v>2016-06-16 15:22</c:v>
                </c:pt>
                <c:pt idx="1124">
                  <c:v>2016-06-16 15:22</c:v>
                </c:pt>
                <c:pt idx="1125">
                  <c:v>2016-06-16 15:22</c:v>
                </c:pt>
                <c:pt idx="1126">
                  <c:v>2016-06-16 15:22</c:v>
                </c:pt>
                <c:pt idx="1127">
                  <c:v>2016-06-16 15:22</c:v>
                </c:pt>
                <c:pt idx="1128">
                  <c:v>2016-06-16 15:22</c:v>
                </c:pt>
                <c:pt idx="1129">
                  <c:v>2016-06-16 15:22</c:v>
                </c:pt>
                <c:pt idx="1130">
                  <c:v>2016-06-16 15:22</c:v>
                </c:pt>
                <c:pt idx="1131">
                  <c:v>2016-06-16 15:22</c:v>
                </c:pt>
                <c:pt idx="1132">
                  <c:v>2016-06-16 15:22</c:v>
                </c:pt>
                <c:pt idx="1133">
                  <c:v>2016-06-16 15:22</c:v>
                </c:pt>
                <c:pt idx="1134">
                  <c:v>2016-06-16 15:23</c:v>
                </c:pt>
                <c:pt idx="1135">
                  <c:v>2016-06-16 15:23</c:v>
                </c:pt>
                <c:pt idx="1136">
                  <c:v>2016-06-16 15:23</c:v>
                </c:pt>
                <c:pt idx="1137">
                  <c:v>2016-06-16 15:23</c:v>
                </c:pt>
                <c:pt idx="1138">
                  <c:v>2016-06-16 15:23</c:v>
                </c:pt>
                <c:pt idx="1139">
                  <c:v>2016-06-16 15:23</c:v>
                </c:pt>
                <c:pt idx="1140">
                  <c:v>2016-06-16 15:23</c:v>
                </c:pt>
                <c:pt idx="1141">
                  <c:v>2016-06-16 15:23</c:v>
                </c:pt>
                <c:pt idx="1142">
                  <c:v>2016-06-16 15:23</c:v>
                </c:pt>
                <c:pt idx="1143">
                  <c:v>2016-06-16 15:23</c:v>
                </c:pt>
                <c:pt idx="1144">
                  <c:v>2016-06-16 15:23</c:v>
                </c:pt>
                <c:pt idx="1145">
                  <c:v>2016-06-16 15:23</c:v>
                </c:pt>
                <c:pt idx="1146">
                  <c:v>2016-06-16 15:23</c:v>
                </c:pt>
                <c:pt idx="1147">
                  <c:v>2016-06-16 15:23</c:v>
                </c:pt>
                <c:pt idx="1148">
                  <c:v>2016-06-16 15:23</c:v>
                </c:pt>
                <c:pt idx="1149">
                  <c:v>2016-06-16 15:23</c:v>
                </c:pt>
                <c:pt idx="1150">
                  <c:v>2016-06-16 15:23</c:v>
                </c:pt>
                <c:pt idx="1151">
                  <c:v>2016-06-16 15:23</c:v>
                </c:pt>
                <c:pt idx="1152">
                  <c:v>2016-06-16 15:23</c:v>
                </c:pt>
                <c:pt idx="1153">
                  <c:v>2016-06-16 15:23</c:v>
                </c:pt>
                <c:pt idx="1154">
                  <c:v>2016-06-16 15:23</c:v>
                </c:pt>
                <c:pt idx="1155">
                  <c:v>2016-06-16 15:23</c:v>
                </c:pt>
                <c:pt idx="1156">
                  <c:v>2016-06-16 15:23</c:v>
                </c:pt>
                <c:pt idx="1157">
                  <c:v>2016-06-16 15:23</c:v>
                </c:pt>
                <c:pt idx="1158">
                  <c:v>2016-06-16 15:23</c:v>
                </c:pt>
                <c:pt idx="1159">
                  <c:v>2016-06-16 15:23</c:v>
                </c:pt>
                <c:pt idx="1160">
                  <c:v>2016-06-16 15:23</c:v>
                </c:pt>
                <c:pt idx="1161">
                  <c:v>2016-06-16 15:23</c:v>
                </c:pt>
                <c:pt idx="1162">
                  <c:v>2016-06-16 15:23</c:v>
                </c:pt>
                <c:pt idx="1163">
                  <c:v>2016-06-16 15:23</c:v>
                </c:pt>
                <c:pt idx="1164">
                  <c:v>2016-06-16 15:23</c:v>
                </c:pt>
                <c:pt idx="1165">
                  <c:v>2016-06-16 15:23</c:v>
                </c:pt>
                <c:pt idx="1166">
                  <c:v>2016-06-16 15:23</c:v>
                </c:pt>
                <c:pt idx="1167">
                  <c:v>2016-06-16 15:23</c:v>
                </c:pt>
                <c:pt idx="1168">
                  <c:v>2016-06-16 15:23</c:v>
                </c:pt>
                <c:pt idx="1169">
                  <c:v>2016-06-16 15:23</c:v>
                </c:pt>
                <c:pt idx="1170">
                  <c:v>2016-06-16 15:23</c:v>
                </c:pt>
                <c:pt idx="1171">
                  <c:v>2016-06-16 15:23</c:v>
                </c:pt>
                <c:pt idx="1172">
                  <c:v>2016-06-16 15:23</c:v>
                </c:pt>
                <c:pt idx="1173">
                  <c:v>2016-06-16 15:23</c:v>
                </c:pt>
                <c:pt idx="1174">
                  <c:v>2016-06-16 15:23</c:v>
                </c:pt>
                <c:pt idx="1175">
                  <c:v>2016-06-16 15:23</c:v>
                </c:pt>
                <c:pt idx="1176">
                  <c:v>2016-06-16 15:23</c:v>
                </c:pt>
                <c:pt idx="1177">
                  <c:v>2016-06-16 15:23</c:v>
                </c:pt>
                <c:pt idx="1178">
                  <c:v>2016-06-16 15:23</c:v>
                </c:pt>
                <c:pt idx="1179">
                  <c:v>2016-06-16 15:23</c:v>
                </c:pt>
                <c:pt idx="1180">
                  <c:v>2016-06-16 15:23</c:v>
                </c:pt>
                <c:pt idx="1181">
                  <c:v>2016-06-16 15:23</c:v>
                </c:pt>
                <c:pt idx="1182">
                  <c:v>2016-06-16 15:23</c:v>
                </c:pt>
                <c:pt idx="1183">
                  <c:v>2016-06-16 15:23</c:v>
                </c:pt>
                <c:pt idx="1184">
                  <c:v>2016-06-16 15:23</c:v>
                </c:pt>
                <c:pt idx="1185">
                  <c:v>2016-06-16 15:23</c:v>
                </c:pt>
                <c:pt idx="1186">
                  <c:v>2016-06-16 15:23</c:v>
                </c:pt>
                <c:pt idx="1187">
                  <c:v>2016-06-16 15:23</c:v>
                </c:pt>
                <c:pt idx="1188">
                  <c:v>2016-06-16 15:23</c:v>
                </c:pt>
                <c:pt idx="1189">
                  <c:v>2016-06-16 15:23</c:v>
                </c:pt>
                <c:pt idx="1190">
                  <c:v>2016-06-16 15:23</c:v>
                </c:pt>
                <c:pt idx="1191">
                  <c:v>2016-06-16 15:23</c:v>
                </c:pt>
                <c:pt idx="1192">
                  <c:v>2016-06-16 15:24</c:v>
                </c:pt>
                <c:pt idx="1193">
                  <c:v>2016-06-16 15:24</c:v>
                </c:pt>
                <c:pt idx="1194">
                  <c:v>2016-06-16 15:24</c:v>
                </c:pt>
                <c:pt idx="1195">
                  <c:v>2016-06-16 15:24</c:v>
                </c:pt>
                <c:pt idx="1196">
                  <c:v>2016-06-16 15:24</c:v>
                </c:pt>
                <c:pt idx="1197">
                  <c:v>2016-06-16 15:24</c:v>
                </c:pt>
                <c:pt idx="1198">
                  <c:v>2016-06-16 15:24</c:v>
                </c:pt>
                <c:pt idx="1199">
                  <c:v>2016-06-16 15:24</c:v>
                </c:pt>
                <c:pt idx="1200">
                  <c:v>2016-06-16 15:24</c:v>
                </c:pt>
                <c:pt idx="1201">
                  <c:v>2016-06-16 15:24</c:v>
                </c:pt>
                <c:pt idx="1202">
                  <c:v>2016-06-16 15:24</c:v>
                </c:pt>
                <c:pt idx="1203">
                  <c:v>2016-06-16 15:24</c:v>
                </c:pt>
                <c:pt idx="1204">
                  <c:v>2016-06-16 15:24</c:v>
                </c:pt>
                <c:pt idx="1205">
                  <c:v>2016-06-16 15:24</c:v>
                </c:pt>
                <c:pt idx="1206">
                  <c:v>2016-06-16 15:24</c:v>
                </c:pt>
                <c:pt idx="1207">
                  <c:v>2016-06-16 15:24</c:v>
                </c:pt>
                <c:pt idx="1208">
                  <c:v>2016-06-16 15:24</c:v>
                </c:pt>
                <c:pt idx="1209">
                  <c:v>2016-06-16 15:24</c:v>
                </c:pt>
                <c:pt idx="1210">
                  <c:v>2016-06-16 15:24</c:v>
                </c:pt>
                <c:pt idx="1211">
                  <c:v>2016-06-16 15:24</c:v>
                </c:pt>
                <c:pt idx="1212">
                  <c:v>2016-06-16 15:24</c:v>
                </c:pt>
                <c:pt idx="1213">
                  <c:v>2016-06-16 15:24</c:v>
                </c:pt>
                <c:pt idx="1214">
                  <c:v>2016-06-16 15:24</c:v>
                </c:pt>
                <c:pt idx="1215">
                  <c:v>2016-06-16 15:24</c:v>
                </c:pt>
                <c:pt idx="1216">
                  <c:v>2016-06-16 15:24</c:v>
                </c:pt>
                <c:pt idx="1217">
                  <c:v>2016-06-16 15:24</c:v>
                </c:pt>
                <c:pt idx="1218">
                  <c:v>2016-06-16 15:24</c:v>
                </c:pt>
                <c:pt idx="1219">
                  <c:v>2016-06-16 15:24</c:v>
                </c:pt>
                <c:pt idx="1220">
                  <c:v>2016-06-16 15:24</c:v>
                </c:pt>
                <c:pt idx="1221">
                  <c:v>2016-06-16 15:24</c:v>
                </c:pt>
                <c:pt idx="1222">
                  <c:v>2016-06-16 15:24</c:v>
                </c:pt>
                <c:pt idx="1223">
                  <c:v>2016-06-16 15:24</c:v>
                </c:pt>
                <c:pt idx="1224">
                  <c:v>2016-06-16 15:24</c:v>
                </c:pt>
                <c:pt idx="1225">
                  <c:v>2016-06-16 15:24</c:v>
                </c:pt>
                <c:pt idx="1226">
                  <c:v>2016-06-16 15:24</c:v>
                </c:pt>
                <c:pt idx="1227">
                  <c:v>2016-06-16 15:24</c:v>
                </c:pt>
                <c:pt idx="1228">
                  <c:v>2016-06-16 15:24</c:v>
                </c:pt>
                <c:pt idx="1229">
                  <c:v>2016-06-16 15:24</c:v>
                </c:pt>
                <c:pt idx="1230">
                  <c:v>2016-06-16 15:24</c:v>
                </c:pt>
                <c:pt idx="1231">
                  <c:v>2016-06-16 15:24</c:v>
                </c:pt>
                <c:pt idx="1232">
                  <c:v>2016-06-16 15:24</c:v>
                </c:pt>
                <c:pt idx="1233">
                  <c:v>2016-06-16 15:24</c:v>
                </c:pt>
                <c:pt idx="1234">
                  <c:v>2016-06-16 15:24</c:v>
                </c:pt>
                <c:pt idx="1235">
                  <c:v>2016-06-16 15:24</c:v>
                </c:pt>
                <c:pt idx="1236">
                  <c:v>2016-06-16 15:24</c:v>
                </c:pt>
                <c:pt idx="1237">
                  <c:v>2016-06-16 15:24</c:v>
                </c:pt>
                <c:pt idx="1238">
                  <c:v>2016-06-16 15:24</c:v>
                </c:pt>
                <c:pt idx="1239">
                  <c:v>2016-06-16 15:24</c:v>
                </c:pt>
                <c:pt idx="1240">
                  <c:v>2016-06-16 15:24</c:v>
                </c:pt>
                <c:pt idx="1241">
                  <c:v>2016-06-16 15:24</c:v>
                </c:pt>
                <c:pt idx="1242">
                  <c:v>2016-06-16 15:24</c:v>
                </c:pt>
                <c:pt idx="1243">
                  <c:v>2016-06-16 15:24</c:v>
                </c:pt>
                <c:pt idx="1244">
                  <c:v>2016-06-16 15:24</c:v>
                </c:pt>
                <c:pt idx="1245">
                  <c:v>2016-06-16 15:24</c:v>
                </c:pt>
                <c:pt idx="1246">
                  <c:v>2016-06-16 15:24</c:v>
                </c:pt>
                <c:pt idx="1247">
                  <c:v>2016-06-16 15:24</c:v>
                </c:pt>
                <c:pt idx="1248">
                  <c:v>2016-06-16 15:25</c:v>
                </c:pt>
                <c:pt idx="1249">
                  <c:v>2016-06-16 15:25</c:v>
                </c:pt>
                <c:pt idx="1250">
                  <c:v>2016-06-16 15:25</c:v>
                </c:pt>
                <c:pt idx="1251">
                  <c:v>2016-06-16 15:25</c:v>
                </c:pt>
                <c:pt idx="1252">
                  <c:v>2016-06-16 15:25</c:v>
                </c:pt>
                <c:pt idx="1253">
                  <c:v>2016-06-16 15:25</c:v>
                </c:pt>
                <c:pt idx="1254">
                  <c:v>2016-06-16 15:25</c:v>
                </c:pt>
                <c:pt idx="1255">
                  <c:v>2016-06-16 15:25</c:v>
                </c:pt>
                <c:pt idx="1256">
                  <c:v>2016-06-16 15:25</c:v>
                </c:pt>
                <c:pt idx="1257">
                  <c:v>2016-06-16 15:25</c:v>
                </c:pt>
                <c:pt idx="1258">
                  <c:v>2016-06-16 15:25</c:v>
                </c:pt>
                <c:pt idx="1259">
                  <c:v>2016-06-16 15:25</c:v>
                </c:pt>
                <c:pt idx="1260">
                  <c:v>2016-06-16 15:25</c:v>
                </c:pt>
                <c:pt idx="1261">
                  <c:v>2016-06-16 15:25</c:v>
                </c:pt>
                <c:pt idx="1262">
                  <c:v>2016-06-16 15:25</c:v>
                </c:pt>
                <c:pt idx="1263">
                  <c:v>2016-06-16 15:25</c:v>
                </c:pt>
                <c:pt idx="1264">
                  <c:v>2016-06-16 15:25</c:v>
                </c:pt>
                <c:pt idx="1265">
                  <c:v>2016-06-16 15:25</c:v>
                </c:pt>
                <c:pt idx="1266">
                  <c:v>2016-06-16 15:25</c:v>
                </c:pt>
                <c:pt idx="1267">
                  <c:v>2016-06-16 15:25</c:v>
                </c:pt>
                <c:pt idx="1268">
                  <c:v>2016-06-16 15:25</c:v>
                </c:pt>
                <c:pt idx="1269">
                  <c:v>2016-06-16 15:25</c:v>
                </c:pt>
                <c:pt idx="1270">
                  <c:v>2016-06-16 15:25</c:v>
                </c:pt>
                <c:pt idx="1271">
                  <c:v>2016-06-16 15:25</c:v>
                </c:pt>
                <c:pt idx="1272">
                  <c:v>2016-06-16 15:25</c:v>
                </c:pt>
                <c:pt idx="1273">
                  <c:v>2016-06-16 15:25</c:v>
                </c:pt>
                <c:pt idx="1274">
                  <c:v>2016-06-16 15:25</c:v>
                </c:pt>
                <c:pt idx="1275">
                  <c:v>2016-06-16 15:25</c:v>
                </c:pt>
                <c:pt idx="1276">
                  <c:v>2016-06-16 15:25</c:v>
                </c:pt>
                <c:pt idx="1277">
                  <c:v>2016-06-16 15:25</c:v>
                </c:pt>
                <c:pt idx="1278">
                  <c:v>2016-06-16 15:25</c:v>
                </c:pt>
                <c:pt idx="1279">
                  <c:v>2016-06-16 15:25</c:v>
                </c:pt>
                <c:pt idx="1280">
                  <c:v>2016-06-16 15:25</c:v>
                </c:pt>
                <c:pt idx="1281">
                  <c:v>2016-06-16 15:25</c:v>
                </c:pt>
                <c:pt idx="1282">
                  <c:v>2016-06-16 15:25</c:v>
                </c:pt>
                <c:pt idx="1283">
                  <c:v>2016-06-16 15:25</c:v>
                </c:pt>
                <c:pt idx="1284">
                  <c:v>2016-06-16 15:25</c:v>
                </c:pt>
                <c:pt idx="1285">
                  <c:v>2016-06-16 15:25</c:v>
                </c:pt>
                <c:pt idx="1286">
                  <c:v>2016-06-16 15:25</c:v>
                </c:pt>
                <c:pt idx="1287">
                  <c:v>2016-06-16 15:25</c:v>
                </c:pt>
                <c:pt idx="1288">
                  <c:v>2016-06-16 15:25</c:v>
                </c:pt>
                <c:pt idx="1289">
                  <c:v>2016-06-16 15:25</c:v>
                </c:pt>
                <c:pt idx="1290">
                  <c:v>2016-06-16 15:25</c:v>
                </c:pt>
                <c:pt idx="1291">
                  <c:v>2016-06-16 15:25</c:v>
                </c:pt>
                <c:pt idx="1292">
                  <c:v>2016-06-16 15:25</c:v>
                </c:pt>
                <c:pt idx="1293">
                  <c:v>2016-06-16 15:25</c:v>
                </c:pt>
                <c:pt idx="1294">
                  <c:v>2016-06-16 15:25</c:v>
                </c:pt>
                <c:pt idx="1295">
                  <c:v>2016-06-16 15:25</c:v>
                </c:pt>
                <c:pt idx="1296">
                  <c:v>2016-06-16 15:25</c:v>
                </c:pt>
                <c:pt idx="1297">
                  <c:v>2016-06-16 15:25</c:v>
                </c:pt>
                <c:pt idx="1298">
                  <c:v>2016-06-16 15:25</c:v>
                </c:pt>
                <c:pt idx="1299">
                  <c:v>2016-06-16 15:25</c:v>
                </c:pt>
                <c:pt idx="1300">
                  <c:v>2016-06-16 15:25</c:v>
                </c:pt>
                <c:pt idx="1301">
                  <c:v>2016-06-16 15:25</c:v>
                </c:pt>
                <c:pt idx="1302">
                  <c:v>2016-06-16 15:25</c:v>
                </c:pt>
                <c:pt idx="1303">
                  <c:v>2016-06-16 15:25</c:v>
                </c:pt>
                <c:pt idx="1304">
                  <c:v>2016-06-16 15:25</c:v>
                </c:pt>
                <c:pt idx="1305">
                  <c:v>2016-06-16 15:26</c:v>
                </c:pt>
                <c:pt idx="1306">
                  <c:v>2016-06-16 15:26</c:v>
                </c:pt>
                <c:pt idx="1307">
                  <c:v>2016-06-16 15:26</c:v>
                </c:pt>
                <c:pt idx="1308">
                  <c:v>2016-06-16 15:26</c:v>
                </c:pt>
                <c:pt idx="1309">
                  <c:v>2016-06-16 15:26</c:v>
                </c:pt>
                <c:pt idx="1310">
                  <c:v>2016-06-16 15:26</c:v>
                </c:pt>
                <c:pt idx="1311">
                  <c:v>2016-06-16 15:26</c:v>
                </c:pt>
                <c:pt idx="1312">
                  <c:v>2016-06-16 15:26</c:v>
                </c:pt>
                <c:pt idx="1313">
                  <c:v>2016-06-16 15:26</c:v>
                </c:pt>
                <c:pt idx="1314">
                  <c:v>2016-06-16 15:26</c:v>
                </c:pt>
                <c:pt idx="1315">
                  <c:v>2016-06-16 15:26</c:v>
                </c:pt>
                <c:pt idx="1316">
                  <c:v>2016-06-16 15:26</c:v>
                </c:pt>
                <c:pt idx="1317">
                  <c:v>2016-06-16 15:26</c:v>
                </c:pt>
                <c:pt idx="1318">
                  <c:v>2016-06-16 15:26</c:v>
                </c:pt>
                <c:pt idx="1319">
                  <c:v>2016-06-16 15:26</c:v>
                </c:pt>
                <c:pt idx="1320">
                  <c:v>2016-06-16 15:26</c:v>
                </c:pt>
                <c:pt idx="1321">
                  <c:v>2016-06-16 15:26</c:v>
                </c:pt>
                <c:pt idx="1322">
                  <c:v>2016-06-16 15:26</c:v>
                </c:pt>
                <c:pt idx="1323">
                  <c:v>2016-06-16 15:26</c:v>
                </c:pt>
                <c:pt idx="1324">
                  <c:v>2016-06-16 15:26</c:v>
                </c:pt>
                <c:pt idx="1325">
                  <c:v>2016-06-16 15:26</c:v>
                </c:pt>
                <c:pt idx="1326">
                  <c:v>2016-06-16 15:26</c:v>
                </c:pt>
                <c:pt idx="1327">
                  <c:v>2016-06-16 15:26</c:v>
                </c:pt>
                <c:pt idx="1328">
                  <c:v>2016-06-16 15:26</c:v>
                </c:pt>
                <c:pt idx="1329">
                  <c:v>2016-06-16 15:26</c:v>
                </c:pt>
                <c:pt idx="1330">
                  <c:v>2016-06-16 15:26</c:v>
                </c:pt>
                <c:pt idx="1331">
                  <c:v>2016-06-16 15:26</c:v>
                </c:pt>
                <c:pt idx="1332">
                  <c:v>2016-06-16 15:26</c:v>
                </c:pt>
                <c:pt idx="1333">
                  <c:v>2016-06-16 15:26</c:v>
                </c:pt>
                <c:pt idx="1334">
                  <c:v>2016-06-16 15:26</c:v>
                </c:pt>
                <c:pt idx="1335">
                  <c:v>2016-06-16 15:26</c:v>
                </c:pt>
                <c:pt idx="1336">
                  <c:v>2016-06-16 15:26</c:v>
                </c:pt>
                <c:pt idx="1337">
                  <c:v>2016-06-16 15:26</c:v>
                </c:pt>
                <c:pt idx="1338">
                  <c:v>2016-06-16 15:26</c:v>
                </c:pt>
                <c:pt idx="1339">
                  <c:v>2016-06-16 15:26</c:v>
                </c:pt>
                <c:pt idx="1340">
                  <c:v>2016-06-16 15:26</c:v>
                </c:pt>
                <c:pt idx="1341">
                  <c:v>2016-06-16 15:26</c:v>
                </c:pt>
                <c:pt idx="1342">
                  <c:v>2016-06-16 15:26</c:v>
                </c:pt>
                <c:pt idx="1343">
                  <c:v>2016-06-16 15:26</c:v>
                </c:pt>
                <c:pt idx="1344">
                  <c:v>2016-06-16 15:26</c:v>
                </c:pt>
                <c:pt idx="1345">
                  <c:v>2016-06-16 15:26</c:v>
                </c:pt>
                <c:pt idx="1346">
                  <c:v>2016-06-16 15:26</c:v>
                </c:pt>
                <c:pt idx="1347">
                  <c:v>2016-06-16 15:26</c:v>
                </c:pt>
                <c:pt idx="1348">
                  <c:v>2016-06-16 15:26</c:v>
                </c:pt>
                <c:pt idx="1349">
                  <c:v>2016-06-16 15:26</c:v>
                </c:pt>
                <c:pt idx="1350">
                  <c:v>2016-06-16 15:26</c:v>
                </c:pt>
                <c:pt idx="1351">
                  <c:v>2016-06-16 15:26</c:v>
                </c:pt>
                <c:pt idx="1352">
                  <c:v>2016-06-16 15:26</c:v>
                </c:pt>
                <c:pt idx="1353">
                  <c:v>2016-06-16 15:26</c:v>
                </c:pt>
                <c:pt idx="1354">
                  <c:v>2016-06-16 15:26</c:v>
                </c:pt>
                <c:pt idx="1355">
                  <c:v>2016-06-16 15:26</c:v>
                </c:pt>
                <c:pt idx="1356">
                  <c:v>2016-06-16 15:26</c:v>
                </c:pt>
                <c:pt idx="1357">
                  <c:v>2016-06-16 15:26</c:v>
                </c:pt>
                <c:pt idx="1358">
                  <c:v>2016-06-16 15:26</c:v>
                </c:pt>
                <c:pt idx="1359">
                  <c:v>2016-06-16 15:26</c:v>
                </c:pt>
                <c:pt idx="1360">
                  <c:v>2016-06-16 15:26</c:v>
                </c:pt>
                <c:pt idx="1361">
                  <c:v>2016-06-16 15:26</c:v>
                </c:pt>
                <c:pt idx="1362">
                  <c:v>2016-06-16 15:27</c:v>
                </c:pt>
                <c:pt idx="1363">
                  <c:v>2016-06-16 15:27</c:v>
                </c:pt>
                <c:pt idx="1364">
                  <c:v>2016-06-16 15:27</c:v>
                </c:pt>
                <c:pt idx="1365">
                  <c:v>2016-06-16 15:27</c:v>
                </c:pt>
                <c:pt idx="1366">
                  <c:v>2016-06-16 15:27</c:v>
                </c:pt>
                <c:pt idx="1367">
                  <c:v>2016-06-16 15:27</c:v>
                </c:pt>
                <c:pt idx="1368">
                  <c:v>2016-06-16 15:27</c:v>
                </c:pt>
                <c:pt idx="1369">
                  <c:v>2016-06-16 15:27</c:v>
                </c:pt>
                <c:pt idx="1370">
                  <c:v>2016-06-16 15:27</c:v>
                </c:pt>
                <c:pt idx="1371">
                  <c:v>2016-06-16 15:27</c:v>
                </c:pt>
                <c:pt idx="1372">
                  <c:v>2016-06-16 15:27</c:v>
                </c:pt>
                <c:pt idx="1373">
                  <c:v>2016-06-16 15:27</c:v>
                </c:pt>
                <c:pt idx="1374">
                  <c:v>2016-06-16 15:27</c:v>
                </c:pt>
                <c:pt idx="1375">
                  <c:v>2016-06-16 15:27</c:v>
                </c:pt>
                <c:pt idx="1376">
                  <c:v>2016-06-16 15:27</c:v>
                </c:pt>
                <c:pt idx="1377">
                  <c:v>2016-06-16 15:27</c:v>
                </c:pt>
                <c:pt idx="1378">
                  <c:v>2016-06-16 15:27</c:v>
                </c:pt>
                <c:pt idx="1379">
                  <c:v>2016-06-16 15:27</c:v>
                </c:pt>
                <c:pt idx="1380">
                  <c:v>2016-06-16 15:27</c:v>
                </c:pt>
                <c:pt idx="1381">
                  <c:v>2016-06-16 15:27</c:v>
                </c:pt>
                <c:pt idx="1382">
                  <c:v>2016-06-16 15:27</c:v>
                </c:pt>
                <c:pt idx="1383">
                  <c:v>2016-06-16 15:27</c:v>
                </c:pt>
                <c:pt idx="1384">
                  <c:v>2016-06-16 15:27</c:v>
                </c:pt>
                <c:pt idx="1385">
                  <c:v>2016-06-16 15:27</c:v>
                </c:pt>
                <c:pt idx="1386">
                  <c:v>2016-06-16 15:27</c:v>
                </c:pt>
                <c:pt idx="1387">
                  <c:v>2016-06-16 15:27</c:v>
                </c:pt>
                <c:pt idx="1388">
                  <c:v>2016-06-16 15:27</c:v>
                </c:pt>
                <c:pt idx="1389">
                  <c:v>2016-06-16 15:27</c:v>
                </c:pt>
                <c:pt idx="1390">
                  <c:v>2016-06-16 15:27</c:v>
                </c:pt>
                <c:pt idx="1391">
                  <c:v>2016-06-16 15:27</c:v>
                </c:pt>
                <c:pt idx="1392">
                  <c:v>2016-06-16 15:27</c:v>
                </c:pt>
                <c:pt idx="1393">
                  <c:v>2016-06-16 15:27</c:v>
                </c:pt>
                <c:pt idx="1394">
                  <c:v>2016-06-16 15:27</c:v>
                </c:pt>
                <c:pt idx="1395">
                  <c:v>2016-06-16 15:27</c:v>
                </c:pt>
                <c:pt idx="1396">
                  <c:v>2016-06-16 15:27</c:v>
                </c:pt>
                <c:pt idx="1397">
                  <c:v>2016-06-16 15:27</c:v>
                </c:pt>
                <c:pt idx="1398">
                  <c:v>2016-06-16 15:27</c:v>
                </c:pt>
                <c:pt idx="1399">
                  <c:v>2016-06-16 15:27</c:v>
                </c:pt>
                <c:pt idx="1400">
                  <c:v>2016-06-16 15:27</c:v>
                </c:pt>
                <c:pt idx="1401">
                  <c:v>2016-06-16 15:27</c:v>
                </c:pt>
                <c:pt idx="1402">
                  <c:v>2016-06-16 15:27</c:v>
                </c:pt>
                <c:pt idx="1403">
                  <c:v>2016-06-16 15:27</c:v>
                </c:pt>
                <c:pt idx="1404">
                  <c:v>2016-06-16 15:27</c:v>
                </c:pt>
                <c:pt idx="1405">
                  <c:v>2016-06-16 15:27</c:v>
                </c:pt>
                <c:pt idx="1406">
                  <c:v>2016-06-16 15:27</c:v>
                </c:pt>
                <c:pt idx="1407">
                  <c:v>2016-06-16 15:27</c:v>
                </c:pt>
                <c:pt idx="1408">
                  <c:v>2016-06-16 15:27</c:v>
                </c:pt>
                <c:pt idx="1409">
                  <c:v>2016-06-16 15:27</c:v>
                </c:pt>
                <c:pt idx="1410">
                  <c:v>2016-06-16 15:27</c:v>
                </c:pt>
                <c:pt idx="1411">
                  <c:v>2016-06-16 15:27</c:v>
                </c:pt>
                <c:pt idx="1412">
                  <c:v>2016-06-16 15:27</c:v>
                </c:pt>
                <c:pt idx="1413">
                  <c:v>2016-06-16 15:27</c:v>
                </c:pt>
                <c:pt idx="1414">
                  <c:v>2016-06-16 15:27</c:v>
                </c:pt>
                <c:pt idx="1415">
                  <c:v>2016-06-16 15:27</c:v>
                </c:pt>
                <c:pt idx="1416">
                  <c:v>2016-06-16 15:27</c:v>
                </c:pt>
                <c:pt idx="1417">
                  <c:v>2016-06-16 15:28</c:v>
                </c:pt>
                <c:pt idx="1418">
                  <c:v>2016-06-16 15:28</c:v>
                </c:pt>
                <c:pt idx="1419">
                  <c:v>2016-06-16 15:28</c:v>
                </c:pt>
                <c:pt idx="1420">
                  <c:v>2016-06-16 15:28</c:v>
                </c:pt>
                <c:pt idx="1421">
                  <c:v>2016-06-16 15:28</c:v>
                </c:pt>
                <c:pt idx="1422">
                  <c:v>2016-06-16 15:28</c:v>
                </c:pt>
                <c:pt idx="1423">
                  <c:v>2016-06-16 15:28</c:v>
                </c:pt>
                <c:pt idx="1424">
                  <c:v>2016-06-16 15:28</c:v>
                </c:pt>
                <c:pt idx="1425">
                  <c:v>2016-06-16 15:28</c:v>
                </c:pt>
                <c:pt idx="1426">
                  <c:v>2016-06-16 15:28</c:v>
                </c:pt>
                <c:pt idx="1427">
                  <c:v>2016-06-16 15:28</c:v>
                </c:pt>
                <c:pt idx="1428">
                  <c:v>2016-06-16 15:28</c:v>
                </c:pt>
                <c:pt idx="1429">
                  <c:v>2016-06-16 15:28</c:v>
                </c:pt>
                <c:pt idx="1430">
                  <c:v>2016-06-16 15:28</c:v>
                </c:pt>
                <c:pt idx="1431">
                  <c:v>2016-06-16 15:28</c:v>
                </c:pt>
                <c:pt idx="1432">
                  <c:v>2016-06-16 15:28</c:v>
                </c:pt>
                <c:pt idx="1433">
                  <c:v>2016-06-16 15:28</c:v>
                </c:pt>
                <c:pt idx="1434">
                  <c:v>2016-06-16 15:28</c:v>
                </c:pt>
                <c:pt idx="1435">
                  <c:v>2016-06-16 15:28</c:v>
                </c:pt>
                <c:pt idx="1436">
                  <c:v>2016-06-16 15:28</c:v>
                </c:pt>
                <c:pt idx="1437">
                  <c:v>2016-06-16 15:28</c:v>
                </c:pt>
                <c:pt idx="1438">
                  <c:v>2016-06-16 15:28</c:v>
                </c:pt>
                <c:pt idx="1439">
                  <c:v>2016-06-16 15:28</c:v>
                </c:pt>
                <c:pt idx="1440">
                  <c:v>2016-06-16 15:28</c:v>
                </c:pt>
                <c:pt idx="1441">
                  <c:v>2016-06-16 15:28</c:v>
                </c:pt>
                <c:pt idx="1442">
                  <c:v>2016-06-16 15:28</c:v>
                </c:pt>
                <c:pt idx="1443">
                  <c:v>2016-06-16 15:28</c:v>
                </c:pt>
                <c:pt idx="1444">
                  <c:v>2016-06-16 15:28</c:v>
                </c:pt>
                <c:pt idx="1445">
                  <c:v>2016-06-16 15:28</c:v>
                </c:pt>
                <c:pt idx="1446">
                  <c:v>2016-06-16 15:28</c:v>
                </c:pt>
                <c:pt idx="1447">
                  <c:v>2016-06-16 15:28</c:v>
                </c:pt>
                <c:pt idx="1448">
                  <c:v>2016-06-16 15:28</c:v>
                </c:pt>
                <c:pt idx="1449">
                  <c:v>2016-06-16 15:28</c:v>
                </c:pt>
                <c:pt idx="1450">
                  <c:v>2016-06-16 15:28</c:v>
                </c:pt>
                <c:pt idx="1451">
                  <c:v>2016-06-16 15:28</c:v>
                </c:pt>
                <c:pt idx="1452">
                  <c:v>2016-06-16 15:28</c:v>
                </c:pt>
                <c:pt idx="1453">
                  <c:v>2016-06-16 15:28</c:v>
                </c:pt>
                <c:pt idx="1454">
                  <c:v>2016-06-16 15:28</c:v>
                </c:pt>
                <c:pt idx="1455">
                  <c:v>2016-06-16 15:28</c:v>
                </c:pt>
                <c:pt idx="1456">
                  <c:v>2016-06-16 15:28</c:v>
                </c:pt>
                <c:pt idx="1457">
                  <c:v>2016-06-16 15:28</c:v>
                </c:pt>
                <c:pt idx="1458">
                  <c:v>2016-06-16 15:28</c:v>
                </c:pt>
                <c:pt idx="1459">
                  <c:v>2016-06-16 15:28</c:v>
                </c:pt>
                <c:pt idx="1460">
                  <c:v>2016-06-16 15:28</c:v>
                </c:pt>
                <c:pt idx="1461">
                  <c:v>2016-06-16 15:28</c:v>
                </c:pt>
                <c:pt idx="1462">
                  <c:v>2016-06-16 15:28</c:v>
                </c:pt>
                <c:pt idx="1463">
                  <c:v>2016-06-16 15:28</c:v>
                </c:pt>
                <c:pt idx="1464">
                  <c:v>2016-06-16 15:28</c:v>
                </c:pt>
                <c:pt idx="1465">
                  <c:v>2016-06-16 15:28</c:v>
                </c:pt>
                <c:pt idx="1466">
                  <c:v>2016-06-16 15:28</c:v>
                </c:pt>
                <c:pt idx="1467">
                  <c:v>2016-06-16 15:28</c:v>
                </c:pt>
                <c:pt idx="1468">
                  <c:v>2016-06-16 15:28</c:v>
                </c:pt>
                <c:pt idx="1469">
                  <c:v>2016-06-16 15:28</c:v>
                </c:pt>
                <c:pt idx="1470">
                  <c:v>2016-06-16 15:28</c:v>
                </c:pt>
                <c:pt idx="1471">
                  <c:v>2016-06-16 15:28</c:v>
                </c:pt>
                <c:pt idx="1472">
                  <c:v>2016-06-16 15:28</c:v>
                </c:pt>
                <c:pt idx="1473">
                  <c:v>2016-06-16 15:28</c:v>
                </c:pt>
                <c:pt idx="1474">
                  <c:v>2016-06-16 15:29</c:v>
                </c:pt>
                <c:pt idx="1475">
                  <c:v>2016-06-16 15:29</c:v>
                </c:pt>
                <c:pt idx="1476">
                  <c:v>2016-06-16 15:29</c:v>
                </c:pt>
                <c:pt idx="1477">
                  <c:v>2016-06-16 15:29</c:v>
                </c:pt>
                <c:pt idx="1478">
                  <c:v>2016-06-16 15:29</c:v>
                </c:pt>
                <c:pt idx="1479">
                  <c:v>2016-06-16 15:29</c:v>
                </c:pt>
                <c:pt idx="1480">
                  <c:v>2016-06-16 15:29</c:v>
                </c:pt>
                <c:pt idx="1481">
                  <c:v>2016-06-16 15:29</c:v>
                </c:pt>
                <c:pt idx="1482">
                  <c:v>2016-06-16 15:29</c:v>
                </c:pt>
                <c:pt idx="1483">
                  <c:v>2016-06-16 15:29</c:v>
                </c:pt>
                <c:pt idx="1484">
                  <c:v>2016-06-16 15:29</c:v>
                </c:pt>
                <c:pt idx="1485">
                  <c:v>2016-06-16 15:29</c:v>
                </c:pt>
                <c:pt idx="1486">
                  <c:v>2016-06-16 15:29</c:v>
                </c:pt>
                <c:pt idx="1487">
                  <c:v>2016-06-16 15:29</c:v>
                </c:pt>
                <c:pt idx="1488">
                  <c:v>2016-06-16 15:29</c:v>
                </c:pt>
                <c:pt idx="1489">
                  <c:v>2016-06-16 15:29</c:v>
                </c:pt>
                <c:pt idx="1490">
                  <c:v>2016-06-16 15:29</c:v>
                </c:pt>
                <c:pt idx="1491">
                  <c:v>2016-06-16 15:29</c:v>
                </c:pt>
                <c:pt idx="1492">
                  <c:v>2016-06-16 15:29</c:v>
                </c:pt>
                <c:pt idx="1493">
                  <c:v>2016-06-16 15:29</c:v>
                </c:pt>
                <c:pt idx="1494">
                  <c:v>2016-06-16 15:29</c:v>
                </c:pt>
                <c:pt idx="1495">
                  <c:v>2016-06-16 15:29</c:v>
                </c:pt>
                <c:pt idx="1496">
                  <c:v>2016-06-16 15:29</c:v>
                </c:pt>
                <c:pt idx="1497">
                  <c:v>2016-06-16 15:29</c:v>
                </c:pt>
                <c:pt idx="1498">
                  <c:v>2016-06-16 15:29</c:v>
                </c:pt>
                <c:pt idx="1499">
                  <c:v>2016-06-16 15:29</c:v>
                </c:pt>
                <c:pt idx="1500">
                  <c:v>2016-06-16 15:29</c:v>
                </c:pt>
                <c:pt idx="1501">
                  <c:v>2016-06-16 15:29</c:v>
                </c:pt>
                <c:pt idx="1502">
                  <c:v>2016-06-16 15:29</c:v>
                </c:pt>
                <c:pt idx="1503">
                  <c:v>2016-06-16 15:29</c:v>
                </c:pt>
                <c:pt idx="1504">
                  <c:v>2016-06-16 15:29</c:v>
                </c:pt>
                <c:pt idx="1505">
                  <c:v>2016-06-16 15:29</c:v>
                </c:pt>
                <c:pt idx="1506">
                  <c:v>2016-06-16 15:29</c:v>
                </c:pt>
                <c:pt idx="1507">
                  <c:v>2016-06-16 15:29</c:v>
                </c:pt>
                <c:pt idx="1508">
                  <c:v>2016-06-16 15:29</c:v>
                </c:pt>
                <c:pt idx="1509">
                  <c:v>2016-06-16 15:29</c:v>
                </c:pt>
                <c:pt idx="1510">
                  <c:v>2016-06-16 15:29</c:v>
                </c:pt>
                <c:pt idx="1511">
                  <c:v>2016-06-16 15:29</c:v>
                </c:pt>
                <c:pt idx="1512">
                  <c:v>2016-06-16 15:29</c:v>
                </c:pt>
                <c:pt idx="1513">
                  <c:v>2016-06-16 15:29</c:v>
                </c:pt>
                <c:pt idx="1514">
                  <c:v>2016-06-16 15:29</c:v>
                </c:pt>
                <c:pt idx="1515">
                  <c:v>2016-06-16 15:29</c:v>
                </c:pt>
                <c:pt idx="1516">
                  <c:v>2016-06-16 15:29</c:v>
                </c:pt>
                <c:pt idx="1517">
                  <c:v>2016-06-16 15:29</c:v>
                </c:pt>
                <c:pt idx="1518">
                  <c:v>2016-06-16 15:29</c:v>
                </c:pt>
                <c:pt idx="1519">
                  <c:v>2016-06-16 15:29</c:v>
                </c:pt>
                <c:pt idx="1520">
                  <c:v>2016-06-16 15:29</c:v>
                </c:pt>
                <c:pt idx="1521">
                  <c:v>2016-06-16 15:29</c:v>
                </c:pt>
                <c:pt idx="1522">
                  <c:v>2016-06-16 15:29</c:v>
                </c:pt>
                <c:pt idx="1523">
                  <c:v>2016-06-16 15:29</c:v>
                </c:pt>
                <c:pt idx="1524">
                  <c:v>2016-06-16 15:29</c:v>
                </c:pt>
                <c:pt idx="1525">
                  <c:v>2016-06-16 15:29</c:v>
                </c:pt>
                <c:pt idx="1526">
                  <c:v>2016-06-16 15:29</c:v>
                </c:pt>
                <c:pt idx="1527">
                  <c:v>2016-06-16 15:29</c:v>
                </c:pt>
                <c:pt idx="1528">
                  <c:v>2016-06-16 15:29</c:v>
                </c:pt>
                <c:pt idx="1529">
                  <c:v>2016-06-16 15:29</c:v>
                </c:pt>
                <c:pt idx="1530">
                  <c:v>2016-06-16 15:29</c:v>
                </c:pt>
                <c:pt idx="1531">
                  <c:v>2016-06-16 15:29</c:v>
                </c:pt>
                <c:pt idx="1532">
                  <c:v>2016-06-16 15:29</c:v>
                </c:pt>
                <c:pt idx="1533">
                  <c:v>2016-06-16 15:30</c:v>
                </c:pt>
                <c:pt idx="1534">
                  <c:v>2016-06-16 15:30</c:v>
                </c:pt>
                <c:pt idx="1535">
                  <c:v>2016-06-16 15:30</c:v>
                </c:pt>
                <c:pt idx="1536">
                  <c:v>2016-06-16 15:30</c:v>
                </c:pt>
                <c:pt idx="1537">
                  <c:v>2016-06-16 15:30</c:v>
                </c:pt>
                <c:pt idx="1538">
                  <c:v>2016-06-16 15:30</c:v>
                </c:pt>
                <c:pt idx="1539">
                  <c:v>2016-06-16 15:30</c:v>
                </c:pt>
                <c:pt idx="1540">
                  <c:v>2016-06-16 15:30</c:v>
                </c:pt>
                <c:pt idx="1541">
                  <c:v>2016-06-16 15:30</c:v>
                </c:pt>
                <c:pt idx="1542">
                  <c:v>2016-06-16 15:30</c:v>
                </c:pt>
                <c:pt idx="1543">
                  <c:v>2016-06-16 15:30</c:v>
                </c:pt>
                <c:pt idx="1544">
                  <c:v>2016-06-16 15:30</c:v>
                </c:pt>
                <c:pt idx="1545">
                  <c:v>2016-06-16 15:30</c:v>
                </c:pt>
                <c:pt idx="1546">
                  <c:v>2016-06-16 15:30</c:v>
                </c:pt>
                <c:pt idx="1547">
                  <c:v>2016-06-16 15:30</c:v>
                </c:pt>
                <c:pt idx="1548">
                  <c:v>2016-06-16 15:30</c:v>
                </c:pt>
                <c:pt idx="1549">
                  <c:v>2016-06-16 15:30</c:v>
                </c:pt>
                <c:pt idx="1550">
                  <c:v>2016-06-16 15:30</c:v>
                </c:pt>
                <c:pt idx="1551">
                  <c:v>2016-06-16 15:30</c:v>
                </c:pt>
                <c:pt idx="1552">
                  <c:v>2016-06-16 15:30</c:v>
                </c:pt>
                <c:pt idx="1553">
                  <c:v>2016-06-16 15:30</c:v>
                </c:pt>
                <c:pt idx="1554">
                  <c:v>2016-06-16 15:30</c:v>
                </c:pt>
                <c:pt idx="1555">
                  <c:v>2016-06-16 15:30</c:v>
                </c:pt>
                <c:pt idx="1556">
                  <c:v>2016-06-16 15:30</c:v>
                </c:pt>
                <c:pt idx="1557">
                  <c:v>2016-06-16 15:30</c:v>
                </c:pt>
                <c:pt idx="1558">
                  <c:v>2016-06-16 15:30</c:v>
                </c:pt>
                <c:pt idx="1559">
                  <c:v>2016-06-16 15:30</c:v>
                </c:pt>
                <c:pt idx="1560">
                  <c:v>2016-06-16 15:30</c:v>
                </c:pt>
                <c:pt idx="1561">
                  <c:v>2016-06-16 15:30</c:v>
                </c:pt>
                <c:pt idx="1562">
                  <c:v>2016-06-16 15:30</c:v>
                </c:pt>
                <c:pt idx="1563">
                  <c:v>2016-06-16 15:30</c:v>
                </c:pt>
                <c:pt idx="1564">
                  <c:v>2016-06-16 15:30</c:v>
                </c:pt>
                <c:pt idx="1565">
                  <c:v>2016-06-16 15:30</c:v>
                </c:pt>
                <c:pt idx="1566">
                  <c:v>2016-06-16 15:30</c:v>
                </c:pt>
                <c:pt idx="1567">
                  <c:v>2016-06-16 15:30</c:v>
                </c:pt>
                <c:pt idx="1568">
                  <c:v>2016-06-16 15:30</c:v>
                </c:pt>
                <c:pt idx="1569">
                  <c:v>2016-06-16 15:30</c:v>
                </c:pt>
                <c:pt idx="1570">
                  <c:v>2016-06-16 15:30</c:v>
                </c:pt>
                <c:pt idx="1571">
                  <c:v>2016-06-16 15:30</c:v>
                </c:pt>
                <c:pt idx="1572">
                  <c:v>2016-06-16 15:30</c:v>
                </c:pt>
                <c:pt idx="1573">
                  <c:v>2016-06-16 15:30</c:v>
                </c:pt>
                <c:pt idx="1574">
                  <c:v>2016-06-16 15:30</c:v>
                </c:pt>
                <c:pt idx="1575">
                  <c:v>2016-06-16 15:30</c:v>
                </c:pt>
                <c:pt idx="1576">
                  <c:v>2016-06-16 15:30</c:v>
                </c:pt>
                <c:pt idx="1577">
                  <c:v>2016-06-16 15:30</c:v>
                </c:pt>
                <c:pt idx="1578">
                  <c:v>2016-06-16 15:30</c:v>
                </c:pt>
                <c:pt idx="1579">
                  <c:v>2016-06-16 15:30</c:v>
                </c:pt>
                <c:pt idx="1580">
                  <c:v>2016-06-16 15:30</c:v>
                </c:pt>
                <c:pt idx="1581">
                  <c:v>2016-06-16 15:30</c:v>
                </c:pt>
                <c:pt idx="1582">
                  <c:v>2016-06-16 15:30</c:v>
                </c:pt>
                <c:pt idx="1583">
                  <c:v>2016-06-16 15:30</c:v>
                </c:pt>
                <c:pt idx="1584">
                  <c:v>2016-06-16 15:30</c:v>
                </c:pt>
                <c:pt idx="1585">
                  <c:v>2016-06-16 15:30</c:v>
                </c:pt>
                <c:pt idx="1586">
                  <c:v>2016-06-16 15:30</c:v>
                </c:pt>
                <c:pt idx="1587">
                  <c:v>2016-06-16 15:30</c:v>
                </c:pt>
                <c:pt idx="1588">
                  <c:v>2016-06-16 15:30</c:v>
                </c:pt>
                <c:pt idx="1589">
                  <c:v>2016-06-16 15:30</c:v>
                </c:pt>
                <c:pt idx="1590">
                  <c:v>2016-06-16 15:30</c:v>
                </c:pt>
                <c:pt idx="1591">
                  <c:v>2016-06-16 15:30</c:v>
                </c:pt>
                <c:pt idx="1592">
                  <c:v>2016-06-16 15:31</c:v>
                </c:pt>
                <c:pt idx="1593">
                  <c:v>2016-06-16 15:31</c:v>
                </c:pt>
                <c:pt idx="1594">
                  <c:v>2016-06-16 15:31</c:v>
                </c:pt>
                <c:pt idx="1595">
                  <c:v>2016-06-16 15:31</c:v>
                </c:pt>
                <c:pt idx="1596">
                  <c:v>2016-06-16 15:31</c:v>
                </c:pt>
                <c:pt idx="1597">
                  <c:v>2016-06-16 15:31</c:v>
                </c:pt>
                <c:pt idx="1598">
                  <c:v>2016-06-16 15:31</c:v>
                </c:pt>
                <c:pt idx="1599">
                  <c:v>2016-06-16 15:31</c:v>
                </c:pt>
                <c:pt idx="1600">
                  <c:v>2016-06-16 15:31</c:v>
                </c:pt>
                <c:pt idx="1601">
                  <c:v>2016-06-16 15:31</c:v>
                </c:pt>
                <c:pt idx="1602">
                  <c:v>2016-06-16 15:31</c:v>
                </c:pt>
                <c:pt idx="1603">
                  <c:v>2016-06-16 15:31</c:v>
                </c:pt>
                <c:pt idx="1604">
                  <c:v>2016-06-16 15:31</c:v>
                </c:pt>
                <c:pt idx="1605">
                  <c:v>2016-06-16 15:31</c:v>
                </c:pt>
                <c:pt idx="1606">
                  <c:v>2016-06-16 15:31</c:v>
                </c:pt>
                <c:pt idx="1607">
                  <c:v>2016-06-16 15:31</c:v>
                </c:pt>
                <c:pt idx="1608">
                  <c:v>2016-06-16 15:31</c:v>
                </c:pt>
                <c:pt idx="1609">
                  <c:v>2016-06-16 15:31</c:v>
                </c:pt>
                <c:pt idx="1610">
                  <c:v>2016-06-16 15:31</c:v>
                </c:pt>
                <c:pt idx="1611">
                  <c:v>2016-06-16 15:31</c:v>
                </c:pt>
                <c:pt idx="1612">
                  <c:v>2016-06-16 15:31</c:v>
                </c:pt>
                <c:pt idx="1613">
                  <c:v>2016-06-16 15:31</c:v>
                </c:pt>
                <c:pt idx="1614">
                  <c:v>2016-06-16 15:31</c:v>
                </c:pt>
                <c:pt idx="1615">
                  <c:v>2016-06-16 15:31</c:v>
                </c:pt>
                <c:pt idx="1616">
                  <c:v>2016-06-16 15:31</c:v>
                </c:pt>
                <c:pt idx="1617">
                  <c:v>2016-06-16 15:31</c:v>
                </c:pt>
                <c:pt idx="1618">
                  <c:v>2016-06-16 15:31</c:v>
                </c:pt>
                <c:pt idx="1619">
                  <c:v>2016-06-16 15:31</c:v>
                </c:pt>
                <c:pt idx="1620">
                  <c:v>2016-06-16 15:31</c:v>
                </c:pt>
                <c:pt idx="1621">
                  <c:v>2016-06-16 15:31</c:v>
                </c:pt>
                <c:pt idx="1622">
                  <c:v>2016-06-16 15:31</c:v>
                </c:pt>
                <c:pt idx="1623">
                  <c:v>2016-06-16 15:31</c:v>
                </c:pt>
                <c:pt idx="1624">
                  <c:v>2016-06-16 15:31</c:v>
                </c:pt>
                <c:pt idx="1625">
                  <c:v>2016-06-16 15:31</c:v>
                </c:pt>
                <c:pt idx="1626">
                  <c:v>2016-06-16 15:31</c:v>
                </c:pt>
                <c:pt idx="1627">
                  <c:v>2016-06-16 15:31</c:v>
                </c:pt>
                <c:pt idx="1628">
                  <c:v>2016-06-16 15:31</c:v>
                </c:pt>
                <c:pt idx="1629">
                  <c:v>2016-06-16 15:31</c:v>
                </c:pt>
                <c:pt idx="1630">
                  <c:v>2016-06-16 15:31</c:v>
                </c:pt>
                <c:pt idx="1631">
                  <c:v>2016-06-16 15:31</c:v>
                </c:pt>
                <c:pt idx="1632">
                  <c:v>2016-06-16 15:31</c:v>
                </c:pt>
                <c:pt idx="1633">
                  <c:v>2016-06-16 15:31</c:v>
                </c:pt>
                <c:pt idx="1634">
                  <c:v>2016-06-16 15:31</c:v>
                </c:pt>
                <c:pt idx="1635">
                  <c:v>2016-06-16 15:31</c:v>
                </c:pt>
                <c:pt idx="1636">
                  <c:v>2016-06-16 15:31</c:v>
                </c:pt>
                <c:pt idx="1637">
                  <c:v>2016-06-16 15:31</c:v>
                </c:pt>
                <c:pt idx="1638">
                  <c:v>2016-06-16 15:31</c:v>
                </c:pt>
                <c:pt idx="1639">
                  <c:v>2016-06-16 15:31</c:v>
                </c:pt>
                <c:pt idx="1640">
                  <c:v>2016-06-16 15:31</c:v>
                </c:pt>
                <c:pt idx="1641">
                  <c:v>2016-06-16 15:31</c:v>
                </c:pt>
                <c:pt idx="1642">
                  <c:v>2016-06-16 15:31</c:v>
                </c:pt>
                <c:pt idx="1643">
                  <c:v>2016-06-16 15:31</c:v>
                </c:pt>
                <c:pt idx="1644">
                  <c:v>2016-06-16 15:31</c:v>
                </c:pt>
                <c:pt idx="1645">
                  <c:v>2016-06-16 15:31</c:v>
                </c:pt>
                <c:pt idx="1646">
                  <c:v>2016-06-16 15:31</c:v>
                </c:pt>
                <c:pt idx="1647">
                  <c:v>2016-06-16 15:31</c:v>
                </c:pt>
                <c:pt idx="1648">
                  <c:v>2016-06-16 15:31</c:v>
                </c:pt>
                <c:pt idx="1649">
                  <c:v>2016-06-16 15:31</c:v>
                </c:pt>
                <c:pt idx="1650">
                  <c:v>2016-06-16 15:32</c:v>
                </c:pt>
                <c:pt idx="1651">
                  <c:v>2016-06-16 15:32</c:v>
                </c:pt>
                <c:pt idx="1652">
                  <c:v>2016-06-16 15:32</c:v>
                </c:pt>
                <c:pt idx="1653">
                  <c:v>2016-06-16 15:32</c:v>
                </c:pt>
                <c:pt idx="1654">
                  <c:v>2016-06-16 15:32</c:v>
                </c:pt>
                <c:pt idx="1655">
                  <c:v>2016-06-16 15:32</c:v>
                </c:pt>
                <c:pt idx="1656">
                  <c:v>2016-06-16 15:32</c:v>
                </c:pt>
                <c:pt idx="1657">
                  <c:v>2016-06-16 15:32</c:v>
                </c:pt>
                <c:pt idx="1658">
                  <c:v>2016-06-16 15:32</c:v>
                </c:pt>
                <c:pt idx="1659">
                  <c:v>2016-06-16 15:32</c:v>
                </c:pt>
                <c:pt idx="1660">
                  <c:v>2016-06-16 15:32</c:v>
                </c:pt>
                <c:pt idx="1661">
                  <c:v>2016-06-16 15:32</c:v>
                </c:pt>
                <c:pt idx="1662">
                  <c:v>2016-06-16 15:32</c:v>
                </c:pt>
                <c:pt idx="1663">
                  <c:v>2016-06-16 15:32</c:v>
                </c:pt>
                <c:pt idx="1664">
                  <c:v>2016-06-16 15:32</c:v>
                </c:pt>
                <c:pt idx="1665">
                  <c:v>2016-06-16 15:32</c:v>
                </c:pt>
                <c:pt idx="1666">
                  <c:v>2016-06-16 15:32</c:v>
                </c:pt>
                <c:pt idx="1667">
                  <c:v>2016-06-16 15:32</c:v>
                </c:pt>
                <c:pt idx="1668">
                  <c:v>2016-06-16 15:32</c:v>
                </c:pt>
                <c:pt idx="1669">
                  <c:v>2016-06-16 15:32</c:v>
                </c:pt>
                <c:pt idx="1670">
                  <c:v>2016-06-16 15:32</c:v>
                </c:pt>
                <c:pt idx="1671">
                  <c:v>2016-06-16 15:32</c:v>
                </c:pt>
                <c:pt idx="1672">
                  <c:v>2016-06-16 15:32</c:v>
                </c:pt>
                <c:pt idx="1673">
                  <c:v>2016-06-16 15:32</c:v>
                </c:pt>
                <c:pt idx="1674">
                  <c:v>2016-06-16 15:32</c:v>
                </c:pt>
                <c:pt idx="1675">
                  <c:v>2016-06-16 15:32</c:v>
                </c:pt>
                <c:pt idx="1676">
                  <c:v>2016-06-16 15:32</c:v>
                </c:pt>
                <c:pt idx="1677">
                  <c:v>2016-06-16 15:32</c:v>
                </c:pt>
                <c:pt idx="1678">
                  <c:v>2016-06-16 15:32</c:v>
                </c:pt>
                <c:pt idx="1679">
                  <c:v>2016-06-16 15:32</c:v>
                </c:pt>
                <c:pt idx="1680">
                  <c:v>2016-06-16 15:32</c:v>
                </c:pt>
                <c:pt idx="1681">
                  <c:v>2016-06-16 15:32</c:v>
                </c:pt>
                <c:pt idx="1682">
                  <c:v>2016-06-16 15:32</c:v>
                </c:pt>
                <c:pt idx="1683">
                  <c:v>2016-06-16 15:32</c:v>
                </c:pt>
                <c:pt idx="1684">
                  <c:v>2016-06-16 15:32</c:v>
                </c:pt>
                <c:pt idx="1685">
                  <c:v>2016-06-16 15:32</c:v>
                </c:pt>
                <c:pt idx="1686">
                  <c:v>2016-06-16 15:32</c:v>
                </c:pt>
                <c:pt idx="1687">
                  <c:v>2016-06-16 15:32</c:v>
                </c:pt>
                <c:pt idx="1688">
                  <c:v>2016-06-16 15:32</c:v>
                </c:pt>
                <c:pt idx="1689">
                  <c:v>2016-06-16 15:32</c:v>
                </c:pt>
                <c:pt idx="1690">
                  <c:v>2016-06-16 15:32</c:v>
                </c:pt>
                <c:pt idx="1691">
                  <c:v>2016-06-16 15:32</c:v>
                </c:pt>
                <c:pt idx="1692">
                  <c:v>2016-06-16 15:32</c:v>
                </c:pt>
                <c:pt idx="1693">
                  <c:v>2016-06-16 15:32</c:v>
                </c:pt>
                <c:pt idx="1694">
                  <c:v>2016-06-16 15:32</c:v>
                </c:pt>
                <c:pt idx="1695">
                  <c:v>2016-06-16 15:32</c:v>
                </c:pt>
                <c:pt idx="1696">
                  <c:v>2016-06-16 15:32</c:v>
                </c:pt>
                <c:pt idx="1697">
                  <c:v>2016-06-16 15:32</c:v>
                </c:pt>
                <c:pt idx="1698">
                  <c:v>2016-06-16 15:32</c:v>
                </c:pt>
                <c:pt idx="1699">
                  <c:v>2016-06-16 15:32</c:v>
                </c:pt>
                <c:pt idx="1700">
                  <c:v>2016-06-16 15:32</c:v>
                </c:pt>
                <c:pt idx="1701">
                  <c:v>2016-06-16 15:32</c:v>
                </c:pt>
                <c:pt idx="1702">
                  <c:v>2016-06-16 15:32</c:v>
                </c:pt>
                <c:pt idx="1703">
                  <c:v>2016-06-16 15:32</c:v>
                </c:pt>
                <c:pt idx="1704">
                  <c:v>2016-06-16 15:32</c:v>
                </c:pt>
                <c:pt idx="1705">
                  <c:v>2016-06-16 15:33</c:v>
                </c:pt>
                <c:pt idx="1706">
                  <c:v>2016-06-16 15:33</c:v>
                </c:pt>
                <c:pt idx="1707">
                  <c:v>2016-06-16 15:33</c:v>
                </c:pt>
                <c:pt idx="1708">
                  <c:v>2016-06-16 15:33</c:v>
                </c:pt>
                <c:pt idx="1709">
                  <c:v>2016-06-16 15:33</c:v>
                </c:pt>
                <c:pt idx="1710">
                  <c:v>2016-06-16 15:33</c:v>
                </c:pt>
                <c:pt idx="1711">
                  <c:v>2016-06-16 15:33</c:v>
                </c:pt>
                <c:pt idx="1712">
                  <c:v>2016-06-16 15:33</c:v>
                </c:pt>
                <c:pt idx="1713">
                  <c:v>2016-06-16 15:33</c:v>
                </c:pt>
                <c:pt idx="1714">
                  <c:v>2016-06-16 15:33</c:v>
                </c:pt>
                <c:pt idx="1715">
                  <c:v>2016-06-16 15:33</c:v>
                </c:pt>
                <c:pt idx="1716">
                  <c:v>2016-06-16 15:33</c:v>
                </c:pt>
                <c:pt idx="1717">
                  <c:v>2016-06-16 15:33</c:v>
                </c:pt>
                <c:pt idx="1718">
                  <c:v>2016-06-16 15:33</c:v>
                </c:pt>
                <c:pt idx="1719">
                  <c:v>2016-06-16 15:33</c:v>
                </c:pt>
                <c:pt idx="1720">
                  <c:v>2016-06-16 15:33</c:v>
                </c:pt>
                <c:pt idx="1721">
                  <c:v>2016-06-16 15:33</c:v>
                </c:pt>
                <c:pt idx="1722">
                  <c:v>2016-06-16 15:33</c:v>
                </c:pt>
                <c:pt idx="1723">
                  <c:v>2016-06-16 15:33</c:v>
                </c:pt>
                <c:pt idx="1724">
                  <c:v>2016-06-16 15:33</c:v>
                </c:pt>
                <c:pt idx="1725">
                  <c:v>2016-06-16 15:33</c:v>
                </c:pt>
                <c:pt idx="1726">
                  <c:v>2016-06-16 15:33</c:v>
                </c:pt>
                <c:pt idx="1727">
                  <c:v>2016-06-16 15:33</c:v>
                </c:pt>
                <c:pt idx="1728">
                  <c:v>2016-06-16 15:33</c:v>
                </c:pt>
                <c:pt idx="1729">
                  <c:v>2016-06-16 15:33</c:v>
                </c:pt>
                <c:pt idx="1730">
                  <c:v>2016-06-16 15:33</c:v>
                </c:pt>
                <c:pt idx="1731">
                  <c:v>2016-06-16 15:33</c:v>
                </c:pt>
                <c:pt idx="1732">
                  <c:v>2016-06-16 15:33</c:v>
                </c:pt>
                <c:pt idx="1733">
                  <c:v>2016-06-16 15:33</c:v>
                </c:pt>
                <c:pt idx="1734">
                  <c:v>2016-06-16 15:33</c:v>
                </c:pt>
                <c:pt idx="1735">
                  <c:v>2016-06-16 15:33</c:v>
                </c:pt>
                <c:pt idx="1736">
                  <c:v>2016-06-16 15:33</c:v>
                </c:pt>
                <c:pt idx="1737">
                  <c:v>2016-06-16 15:33</c:v>
                </c:pt>
                <c:pt idx="1738">
                  <c:v>2016-06-16 15:33</c:v>
                </c:pt>
                <c:pt idx="1739">
                  <c:v>2016-06-16 15:33</c:v>
                </c:pt>
                <c:pt idx="1740">
                  <c:v>2016-06-16 15:33</c:v>
                </c:pt>
                <c:pt idx="1741">
                  <c:v>2016-06-16 15:33</c:v>
                </c:pt>
                <c:pt idx="1742">
                  <c:v>2016-06-16 15:33</c:v>
                </c:pt>
                <c:pt idx="1743">
                  <c:v>2016-06-16 15:33</c:v>
                </c:pt>
                <c:pt idx="1744">
                  <c:v>2016-06-16 15:33</c:v>
                </c:pt>
                <c:pt idx="1745">
                  <c:v>2016-06-16 15:33</c:v>
                </c:pt>
                <c:pt idx="1746">
                  <c:v>2016-06-16 15:33</c:v>
                </c:pt>
                <c:pt idx="1747">
                  <c:v>2016-06-16 15:33</c:v>
                </c:pt>
                <c:pt idx="1748">
                  <c:v>2016-06-16 15:33</c:v>
                </c:pt>
                <c:pt idx="1749">
                  <c:v>2016-06-16 15:33</c:v>
                </c:pt>
                <c:pt idx="1750">
                  <c:v>2016-06-16 15:33</c:v>
                </c:pt>
                <c:pt idx="1751">
                  <c:v>2016-06-16 15:33</c:v>
                </c:pt>
                <c:pt idx="1752">
                  <c:v>2016-06-16 15:33</c:v>
                </c:pt>
                <c:pt idx="1753">
                  <c:v>2016-06-16 15:33</c:v>
                </c:pt>
                <c:pt idx="1754">
                  <c:v>2016-06-16 15:33</c:v>
                </c:pt>
                <c:pt idx="1755">
                  <c:v>2016-06-16 15:33</c:v>
                </c:pt>
                <c:pt idx="1756">
                  <c:v>2016-06-16 15:33</c:v>
                </c:pt>
                <c:pt idx="1757">
                  <c:v>2016-06-16 15:33</c:v>
                </c:pt>
                <c:pt idx="1758">
                  <c:v>2016-06-16 15:33</c:v>
                </c:pt>
                <c:pt idx="1759">
                  <c:v>2016-06-16 15:33</c:v>
                </c:pt>
                <c:pt idx="1760">
                  <c:v>2016-06-16 15:34</c:v>
                </c:pt>
                <c:pt idx="1761">
                  <c:v>2016-06-16 15:34</c:v>
                </c:pt>
                <c:pt idx="1762">
                  <c:v>2016-06-16 15:34</c:v>
                </c:pt>
                <c:pt idx="1763">
                  <c:v>2016-06-16 15:34</c:v>
                </c:pt>
                <c:pt idx="1764">
                  <c:v>2016-06-16 15:34</c:v>
                </c:pt>
                <c:pt idx="1765">
                  <c:v>2016-06-16 15:34</c:v>
                </c:pt>
                <c:pt idx="1766">
                  <c:v>2016-06-16 15:34</c:v>
                </c:pt>
                <c:pt idx="1767">
                  <c:v>2016-06-16 15:34</c:v>
                </c:pt>
                <c:pt idx="1768">
                  <c:v>2016-06-16 15:34</c:v>
                </c:pt>
                <c:pt idx="1769">
                  <c:v>2016-06-16 15:34</c:v>
                </c:pt>
                <c:pt idx="1770">
                  <c:v>2016-06-16 15:34</c:v>
                </c:pt>
                <c:pt idx="1771">
                  <c:v>2016-06-16 15:34</c:v>
                </c:pt>
                <c:pt idx="1772">
                  <c:v>2016-06-16 15:34</c:v>
                </c:pt>
                <c:pt idx="1773">
                  <c:v>2016-06-16 15:34</c:v>
                </c:pt>
                <c:pt idx="1774">
                  <c:v>2016-06-16 15:34</c:v>
                </c:pt>
                <c:pt idx="1775">
                  <c:v>2016-06-16 15:34</c:v>
                </c:pt>
                <c:pt idx="1776">
                  <c:v>2016-06-16 15:34</c:v>
                </c:pt>
                <c:pt idx="1777">
                  <c:v>2016-06-16 15:34</c:v>
                </c:pt>
                <c:pt idx="1778">
                  <c:v>2016-06-16 15:34</c:v>
                </c:pt>
                <c:pt idx="1779">
                  <c:v>2016-06-16 15:34</c:v>
                </c:pt>
                <c:pt idx="1780">
                  <c:v>2016-06-16 15:34</c:v>
                </c:pt>
                <c:pt idx="1781">
                  <c:v>2016-06-16 15:34</c:v>
                </c:pt>
                <c:pt idx="1782">
                  <c:v>2016-06-16 15:34</c:v>
                </c:pt>
                <c:pt idx="1783">
                  <c:v>2016-06-16 15:34</c:v>
                </c:pt>
                <c:pt idx="1784">
                  <c:v>2016-06-16 15:34</c:v>
                </c:pt>
                <c:pt idx="1785">
                  <c:v>2016-06-16 15:34</c:v>
                </c:pt>
                <c:pt idx="1786">
                  <c:v>2016-06-16 15:34</c:v>
                </c:pt>
                <c:pt idx="1787">
                  <c:v>2016-06-16 15:34</c:v>
                </c:pt>
                <c:pt idx="1788">
                  <c:v>2016-06-16 15:34</c:v>
                </c:pt>
                <c:pt idx="1789">
                  <c:v>2016-06-16 15:34</c:v>
                </c:pt>
                <c:pt idx="1790">
                  <c:v>2016-06-16 15:34</c:v>
                </c:pt>
                <c:pt idx="1791">
                  <c:v>2016-06-16 15:34</c:v>
                </c:pt>
                <c:pt idx="1792">
                  <c:v>2016-06-16 15:34</c:v>
                </c:pt>
                <c:pt idx="1793">
                  <c:v>2016-06-16 15:34</c:v>
                </c:pt>
                <c:pt idx="1794">
                  <c:v>2016-06-16 15:34</c:v>
                </c:pt>
                <c:pt idx="1795">
                  <c:v>2016-06-16 15:34</c:v>
                </c:pt>
                <c:pt idx="1796">
                  <c:v>2016-06-16 15:34</c:v>
                </c:pt>
                <c:pt idx="1797">
                  <c:v>2016-06-16 15:34</c:v>
                </c:pt>
                <c:pt idx="1798">
                  <c:v>2016-06-16 15:34</c:v>
                </c:pt>
                <c:pt idx="1799">
                  <c:v>2016-06-16 15:34</c:v>
                </c:pt>
                <c:pt idx="1800">
                  <c:v>2016-06-16 15:34</c:v>
                </c:pt>
                <c:pt idx="1801">
                  <c:v>2016-06-16 15:34</c:v>
                </c:pt>
                <c:pt idx="1802">
                  <c:v>2016-06-16 15:34</c:v>
                </c:pt>
                <c:pt idx="1803">
                  <c:v>2016-06-16 15:34</c:v>
                </c:pt>
                <c:pt idx="1804">
                  <c:v>2016-06-16 15:34</c:v>
                </c:pt>
                <c:pt idx="1805">
                  <c:v>2016-06-16 15:34</c:v>
                </c:pt>
                <c:pt idx="1806">
                  <c:v>2016-06-16 15:34</c:v>
                </c:pt>
                <c:pt idx="1807">
                  <c:v>2016-06-16 15:34</c:v>
                </c:pt>
                <c:pt idx="1808">
                  <c:v>2016-06-16 15:34</c:v>
                </c:pt>
                <c:pt idx="1809">
                  <c:v>2016-06-16 15:34</c:v>
                </c:pt>
                <c:pt idx="1810">
                  <c:v>2016-06-16 15:34</c:v>
                </c:pt>
                <c:pt idx="1811">
                  <c:v>2016-06-16 15:34</c:v>
                </c:pt>
                <c:pt idx="1812">
                  <c:v>2016-06-16 15:34</c:v>
                </c:pt>
                <c:pt idx="1813">
                  <c:v>2016-06-16 15:34</c:v>
                </c:pt>
                <c:pt idx="1814">
                  <c:v>2016-06-16 15:34</c:v>
                </c:pt>
                <c:pt idx="1815">
                  <c:v>2016-06-16 15:34</c:v>
                </c:pt>
                <c:pt idx="1816">
                  <c:v>2016-06-16 15:34</c:v>
                </c:pt>
                <c:pt idx="1817">
                  <c:v>2016-06-16 15:34</c:v>
                </c:pt>
                <c:pt idx="1818">
                  <c:v>2016-06-16 15:35</c:v>
                </c:pt>
                <c:pt idx="1819">
                  <c:v>2016-06-16 15:35</c:v>
                </c:pt>
                <c:pt idx="1820">
                  <c:v>2016-06-16 15:35</c:v>
                </c:pt>
                <c:pt idx="1821">
                  <c:v>2016-06-16 15:35</c:v>
                </c:pt>
                <c:pt idx="1822">
                  <c:v>2016-06-16 15:35</c:v>
                </c:pt>
                <c:pt idx="1823">
                  <c:v>2016-06-16 15:35</c:v>
                </c:pt>
                <c:pt idx="1824">
                  <c:v>2016-06-16 15:35</c:v>
                </c:pt>
                <c:pt idx="1825">
                  <c:v>2016-06-16 15:35</c:v>
                </c:pt>
                <c:pt idx="1826">
                  <c:v>2016-06-16 15:35</c:v>
                </c:pt>
                <c:pt idx="1827">
                  <c:v>2016-06-16 15:35</c:v>
                </c:pt>
                <c:pt idx="1828">
                  <c:v>2016-06-16 15:35</c:v>
                </c:pt>
                <c:pt idx="1829">
                  <c:v>2016-06-16 15:35</c:v>
                </c:pt>
                <c:pt idx="1830">
                  <c:v>2016-06-16 15:35</c:v>
                </c:pt>
                <c:pt idx="1831">
                  <c:v>2016-06-16 15:35</c:v>
                </c:pt>
                <c:pt idx="1832">
                  <c:v>2016-06-16 15:35</c:v>
                </c:pt>
                <c:pt idx="1833">
                  <c:v>2016-06-16 15:35</c:v>
                </c:pt>
                <c:pt idx="1834">
                  <c:v>2016-06-16 15:35</c:v>
                </c:pt>
                <c:pt idx="1835">
                  <c:v>2016-06-16 15:35</c:v>
                </c:pt>
                <c:pt idx="1836">
                  <c:v>2016-06-16 15:35</c:v>
                </c:pt>
                <c:pt idx="1837">
                  <c:v>2016-06-16 15:35</c:v>
                </c:pt>
                <c:pt idx="1838">
                  <c:v>2016-06-16 15:35</c:v>
                </c:pt>
                <c:pt idx="1839">
                  <c:v>2016-06-16 15:35</c:v>
                </c:pt>
                <c:pt idx="1840">
                  <c:v>2016-06-16 15:35</c:v>
                </c:pt>
                <c:pt idx="1841">
                  <c:v>2016-06-16 15:35</c:v>
                </c:pt>
                <c:pt idx="1842">
                  <c:v>2016-06-16 15:35</c:v>
                </c:pt>
                <c:pt idx="1843">
                  <c:v>2016-06-16 15:35</c:v>
                </c:pt>
                <c:pt idx="1844">
                  <c:v>2016-06-16 15:35</c:v>
                </c:pt>
                <c:pt idx="1845">
                  <c:v>2016-06-16 15:35</c:v>
                </c:pt>
                <c:pt idx="1846">
                  <c:v>2016-06-16 15:35</c:v>
                </c:pt>
                <c:pt idx="1847">
                  <c:v>2016-06-16 15:35</c:v>
                </c:pt>
                <c:pt idx="1848">
                  <c:v>2016-06-16 15:35</c:v>
                </c:pt>
                <c:pt idx="1849">
                  <c:v>2016-06-16 15:35</c:v>
                </c:pt>
                <c:pt idx="1850">
                  <c:v>2016-06-16 15:35</c:v>
                </c:pt>
                <c:pt idx="1851">
                  <c:v>2016-06-16 15:35</c:v>
                </c:pt>
                <c:pt idx="1852">
                  <c:v>2016-06-16 15:35</c:v>
                </c:pt>
                <c:pt idx="1853">
                  <c:v>2016-06-16 15:35</c:v>
                </c:pt>
                <c:pt idx="1854">
                  <c:v>2016-06-16 15:35</c:v>
                </c:pt>
                <c:pt idx="1855">
                  <c:v>2016-06-16 15:35</c:v>
                </c:pt>
                <c:pt idx="1856">
                  <c:v>2016-06-16 15:35</c:v>
                </c:pt>
                <c:pt idx="1857">
                  <c:v>2016-06-16 15:35</c:v>
                </c:pt>
                <c:pt idx="1858">
                  <c:v>2016-06-16 15:35</c:v>
                </c:pt>
                <c:pt idx="1859">
                  <c:v>2016-06-16 15:35</c:v>
                </c:pt>
                <c:pt idx="1860">
                  <c:v>2016-06-16 15:35</c:v>
                </c:pt>
                <c:pt idx="1861">
                  <c:v>2016-06-16 15:35</c:v>
                </c:pt>
                <c:pt idx="1862">
                  <c:v>2016-06-16 15:35</c:v>
                </c:pt>
                <c:pt idx="1863">
                  <c:v>2016-06-16 15:35</c:v>
                </c:pt>
                <c:pt idx="1864">
                  <c:v>2016-06-16 15:35</c:v>
                </c:pt>
                <c:pt idx="1865">
                  <c:v>2016-06-16 15:35</c:v>
                </c:pt>
                <c:pt idx="1866">
                  <c:v>2016-06-16 15:35</c:v>
                </c:pt>
                <c:pt idx="1867">
                  <c:v>2016-06-16 15:35</c:v>
                </c:pt>
                <c:pt idx="1868">
                  <c:v>2016-06-16 15:35</c:v>
                </c:pt>
                <c:pt idx="1869">
                  <c:v>2016-06-16 15:35</c:v>
                </c:pt>
                <c:pt idx="1870">
                  <c:v>2016-06-16 15:35</c:v>
                </c:pt>
                <c:pt idx="1871">
                  <c:v>2016-06-16 15:35</c:v>
                </c:pt>
                <c:pt idx="1872">
                  <c:v>2016-06-16 15:35</c:v>
                </c:pt>
                <c:pt idx="1873">
                  <c:v>2016-06-16 15:35</c:v>
                </c:pt>
                <c:pt idx="1874">
                  <c:v>2016-06-16 15:36</c:v>
                </c:pt>
                <c:pt idx="1875">
                  <c:v>2016-06-16 15:36</c:v>
                </c:pt>
                <c:pt idx="1876">
                  <c:v>2016-06-16 15:36</c:v>
                </c:pt>
                <c:pt idx="1877">
                  <c:v>2016-06-16 15:36</c:v>
                </c:pt>
                <c:pt idx="1878">
                  <c:v>2016-06-16 15:36</c:v>
                </c:pt>
                <c:pt idx="1879">
                  <c:v>2016-06-16 15:36</c:v>
                </c:pt>
                <c:pt idx="1880">
                  <c:v>2016-06-16 15:36</c:v>
                </c:pt>
                <c:pt idx="1881">
                  <c:v>2016-06-16 15:36</c:v>
                </c:pt>
                <c:pt idx="1882">
                  <c:v>2016-06-16 15:36</c:v>
                </c:pt>
                <c:pt idx="1883">
                  <c:v>2016-06-16 15:36</c:v>
                </c:pt>
                <c:pt idx="1884">
                  <c:v>2016-06-16 15:36</c:v>
                </c:pt>
                <c:pt idx="1885">
                  <c:v>2016-06-16 15:36</c:v>
                </c:pt>
                <c:pt idx="1886">
                  <c:v>2016-06-16 15:36</c:v>
                </c:pt>
                <c:pt idx="1887">
                  <c:v>2016-06-16 15:36</c:v>
                </c:pt>
                <c:pt idx="1888">
                  <c:v>2016-06-16 15:36</c:v>
                </c:pt>
                <c:pt idx="1889">
                  <c:v>2016-06-16 15:36</c:v>
                </c:pt>
                <c:pt idx="1890">
                  <c:v>2016-06-16 15:36</c:v>
                </c:pt>
                <c:pt idx="1891">
                  <c:v>2016-06-16 15:36</c:v>
                </c:pt>
                <c:pt idx="1892">
                  <c:v>2016-06-16 15:36</c:v>
                </c:pt>
                <c:pt idx="1893">
                  <c:v>2016-06-16 15:36</c:v>
                </c:pt>
                <c:pt idx="1894">
                  <c:v>2016-06-16 15:36</c:v>
                </c:pt>
                <c:pt idx="1895">
                  <c:v>2016-06-16 15:36</c:v>
                </c:pt>
                <c:pt idx="1896">
                  <c:v>2016-06-16 15:36</c:v>
                </c:pt>
                <c:pt idx="1897">
                  <c:v>2016-06-16 15:36</c:v>
                </c:pt>
                <c:pt idx="1898">
                  <c:v>2016-06-16 15:36</c:v>
                </c:pt>
                <c:pt idx="1899">
                  <c:v>2016-06-16 15:36</c:v>
                </c:pt>
                <c:pt idx="1900">
                  <c:v>2016-06-16 15:36</c:v>
                </c:pt>
                <c:pt idx="1901">
                  <c:v>2016-06-16 15:36</c:v>
                </c:pt>
                <c:pt idx="1902">
                  <c:v>2016-06-16 15:36</c:v>
                </c:pt>
                <c:pt idx="1903">
                  <c:v>2016-06-16 15:36</c:v>
                </c:pt>
                <c:pt idx="1904">
                  <c:v>2016-06-16 15:36</c:v>
                </c:pt>
                <c:pt idx="1905">
                  <c:v>2016-06-16 15:36</c:v>
                </c:pt>
                <c:pt idx="1906">
                  <c:v>2016-06-16 15:36</c:v>
                </c:pt>
                <c:pt idx="1907">
                  <c:v>2016-06-16 15:36</c:v>
                </c:pt>
                <c:pt idx="1908">
                  <c:v>2016-06-16 15:36</c:v>
                </c:pt>
                <c:pt idx="1909">
                  <c:v>2016-06-16 15:36</c:v>
                </c:pt>
                <c:pt idx="1910">
                  <c:v>2016-06-16 15:36</c:v>
                </c:pt>
                <c:pt idx="1911">
                  <c:v>2016-06-16 15:36</c:v>
                </c:pt>
                <c:pt idx="1912">
                  <c:v>2016-06-16 15:36</c:v>
                </c:pt>
                <c:pt idx="1913">
                  <c:v>2016-06-16 15:36</c:v>
                </c:pt>
                <c:pt idx="1914">
                  <c:v>2016-06-16 15:36</c:v>
                </c:pt>
                <c:pt idx="1915">
                  <c:v>2016-06-16 15:36</c:v>
                </c:pt>
                <c:pt idx="1916">
                  <c:v>2016-06-16 15:36</c:v>
                </c:pt>
                <c:pt idx="1917">
                  <c:v>2016-06-16 15:36</c:v>
                </c:pt>
                <c:pt idx="1918">
                  <c:v>2016-06-16 15:36</c:v>
                </c:pt>
                <c:pt idx="1919">
                  <c:v>2016-06-16 15:36</c:v>
                </c:pt>
                <c:pt idx="1920">
                  <c:v>2016-06-16 15:36</c:v>
                </c:pt>
                <c:pt idx="1921">
                  <c:v>2016-06-16 15:36</c:v>
                </c:pt>
                <c:pt idx="1922">
                  <c:v>2016-06-16 15:36</c:v>
                </c:pt>
                <c:pt idx="1923">
                  <c:v>2016-06-16 15:36</c:v>
                </c:pt>
                <c:pt idx="1924">
                  <c:v>2016-06-16 15:36</c:v>
                </c:pt>
                <c:pt idx="1925">
                  <c:v>2016-06-16 15:36</c:v>
                </c:pt>
                <c:pt idx="1926">
                  <c:v>2016-06-16 15:36</c:v>
                </c:pt>
                <c:pt idx="1927">
                  <c:v>2016-06-16 15:37</c:v>
                </c:pt>
                <c:pt idx="1928">
                  <c:v>2016-06-16 15:37</c:v>
                </c:pt>
                <c:pt idx="1929">
                  <c:v>2016-06-16 15:37</c:v>
                </c:pt>
                <c:pt idx="1930">
                  <c:v>2016-06-16 15:37</c:v>
                </c:pt>
                <c:pt idx="1931">
                  <c:v>2016-06-16 15:37</c:v>
                </c:pt>
                <c:pt idx="1932">
                  <c:v>2016-06-16 15:37</c:v>
                </c:pt>
                <c:pt idx="1933">
                  <c:v>2016-06-16 15:37</c:v>
                </c:pt>
                <c:pt idx="1934">
                  <c:v>2016-06-16 15:37</c:v>
                </c:pt>
                <c:pt idx="1935">
                  <c:v>2016-06-16 15:37</c:v>
                </c:pt>
                <c:pt idx="1936">
                  <c:v>2016-06-16 15:37</c:v>
                </c:pt>
                <c:pt idx="1937">
                  <c:v>2016-06-16 15:37</c:v>
                </c:pt>
                <c:pt idx="1938">
                  <c:v>2016-06-16 15:37</c:v>
                </c:pt>
                <c:pt idx="1939">
                  <c:v>2016-06-16 15:37</c:v>
                </c:pt>
                <c:pt idx="1940">
                  <c:v>2016-06-16 15:37</c:v>
                </c:pt>
                <c:pt idx="1941">
                  <c:v>2016-06-16 15:37</c:v>
                </c:pt>
                <c:pt idx="1942">
                  <c:v>2016-06-16 15:37</c:v>
                </c:pt>
                <c:pt idx="1943">
                  <c:v>2016-06-16 15:37</c:v>
                </c:pt>
                <c:pt idx="1944">
                  <c:v>2016-06-16 15:37</c:v>
                </c:pt>
                <c:pt idx="1945">
                  <c:v>2016-06-16 15:37</c:v>
                </c:pt>
                <c:pt idx="1946">
                  <c:v>2016-06-16 15:37</c:v>
                </c:pt>
                <c:pt idx="1947">
                  <c:v>2016-06-16 15:37</c:v>
                </c:pt>
                <c:pt idx="1948">
                  <c:v>2016-06-16 15:37</c:v>
                </c:pt>
                <c:pt idx="1949">
                  <c:v>2016-06-16 15:37</c:v>
                </c:pt>
                <c:pt idx="1950">
                  <c:v>2016-06-16 15:37</c:v>
                </c:pt>
                <c:pt idx="1951">
                  <c:v>2016-06-16 15:37</c:v>
                </c:pt>
                <c:pt idx="1952">
                  <c:v>2016-06-16 15:37</c:v>
                </c:pt>
                <c:pt idx="1953">
                  <c:v>2016-06-16 15:37</c:v>
                </c:pt>
                <c:pt idx="1954">
                  <c:v>2016-06-16 15:37</c:v>
                </c:pt>
                <c:pt idx="1955">
                  <c:v>2016-06-16 15:37</c:v>
                </c:pt>
                <c:pt idx="1956">
                  <c:v>2016-06-16 15:37</c:v>
                </c:pt>
                <c:pt idx="1957">
                  <c:v>2016-06-16 15:37</c:v>
                </c:pt>
                <c:pt idx="1958">
                  <c:v>2016-06-16 15:37</c:v>
                </c:pt>
                <c:pt idx="1959">
                  <c:v>2016-06-16 15:37</c:v>
                </c:pt>
                <c:pt idx="1960">
                  <c:v>2016-06-16 15:37</c:v>
                </c:pt>
                <c:pt idx="1961">
                  <c:v>2016-06-16 15:37</c:v>
                </c:pt>
                <c:pt idx="1962">
                  <c:v>2016-06-16 15:37</c:v>
                </c:pt>
                <c:pt idx="1963">
                  <c:v>2016-06-16 15:37</c:v>
                </c:pt>
                <c:pt idx="1964">
                  <c:v>2016-06-16 15:37</c:v>
                </c:pt>
                <c:pt idx="1965">
                  <c:v>2016-06-16 15:37</c:v>
                </c:pt>
                <c:pt idx="1966">
                  <c:v>2016-06-16 15:37</c:v>
                </c:pt>
                <c:pt idx="1967">
                  <c:v>2016-06-16 15:37</c:v>
                </c:pt>
                <c:pt idx="1968">
                  <c:v>2016-06-16 15:37</c:v>
                </c:pt>
                <c:pt idx="1969">
                  <c:v>2016-06-16 15:37</c:v>
                </c:pt>
                <c:pt idx="1970">
                  <c:v>2016-06-16 15:37</c:v>
                </c:pt>
                <c:pt idx="1971">
                  <c:v>2016-06-16 15:37</c:v>
                </c:pt>
                <c:pt idx="1972">
                  <c:v>2016-06-16 15:37</c:v>
                </c:pt>
                <c:pt idx="1973">
                  <c:v>2016-06-16 15:37</c:v>
                </c:pt>
                <c:pt idx="1974">
                  <c:v>2016-06-16 15:37</c:v>
                </c:pt>
                <c:pt idx="1975">
                  <c:v>2016-06-16 15:37</c:v>
                </c:pt>
                <c:pt idx="1976">
                  <c:v>2016-06-16 15:37</c:v>
                </c:pt>
                <c:pt idx="1977">
                  <c:v>2016-06-16 15:37</c:v>
                </c:pt>
                <c:pt idx="1978">
                  <c:v>2016-06-16 15:37</c:v>
                </c:pt>
                <c:pt idx="1979">
                  <c:v>2016-06-16 15:37</c:v>
                </c:pt>
                <c:pt idx="1980">
                  <c:v>2016-06-16 15:37</c:v>
                </c:pt>
                <c:pt idx="1981">
                  <c:v>2016-06-16 15:37</c:v>
                </c:pt>
                <c:pt idx="1982">
                  <c:v>2016-06-16 15:37</c:v>
                </c:pt>
                <c:pt idx="1983">
                  <c:v>2016-06-16 15:38</c:v>
                </c:pt>
                <c:pt idx="1984">
                  <c:v>2016-06-16 15:38</c:v>
                </c:pt>
                <c:pt idx="1985">
                  <c:v>2016-06-16 15:38</c:v>
                </c:pt>
                <c:pt idx="1986">
                  <c:v>2016-06-16 15:38</c:v>
                </c:pt>
                <c:pt idx="1987">
                  <c:v>2016-06-16 15:38</c:v>
                </c:pt>
                <c:pt idx="1988">
                  <c:v>2016-06-16 15:38</c:v>
                </c:pt>
                <c:pt idx="1989">
                  <c:v>2016-06-16 15:38</c:v>
                </c:pt>
                <c:pt idx="1990">
                  <c:v>2016-06-16 15:38</c:v>
                </c:pt>
                <c:pt idx="1991">
                  <c:v>2016-06-16 15:38</c:v>
                </c:pt>
                <c:pt idx="1992">
                  <c:v>2016-06-16 15:38</c:v>
                </c:pt>
                <c:pt idx="1993">
                  <c:v>2016-06-16 15:38</c:v>
                </c:pt>
                <c:pt idx="1994">
                  <c:v>2016-06-16 15:38</c:v>
                </c:pt>
                <c:pt idx="1995">
                  <c:v>2016-06-16 15:38</c:v>
                </c:pt>
                <c:pt idx="1996">
                  <c:v>2016-06-16 15:38</c:v>
                </c:pt>
                <c:pt idx="1997">
                  <c:v>2016-06-16 15:38</c:v>
                </c:pt>
                <c:pt idx="1998">
                  <c:v>2016-06-16 15:38</c:v>
                </c:pt>
                <c:pt idx="1999">
                  <c:v>2016-06-16 15:38</c:v>
                </c:pt>
                <c:pt idx="2000">
                  <c:v>2016-06-16 15:38</c:v>
                </c:pt>
                <c:pt idx="2001">
                  <c:v>2016-06-16 15:38</c:v>
                </c:pt>
                <c:pt idx="2002">
                  <c:v>2016-06-16 15:38</c:v>
                </c:pt>
                <c:pt idx="2003">
                  <c:v>2016-06-16 15:38</c:v>
                </c:pt>
                <c:pt idx="2004">
                  <c:v>2016-06-16 15:38</c:v>
                </c:pt>
                <c:pt idx="2005">
                  <c:v>2016-06-16 15:38</c:v>
                </c:pt>
                <c:pt idx="2006">
                  <c:v>2016-06-16 15:38</c:v>
                </c:pt>
                <c:pt idx="2007">
                  <c:v>2016-06-16 15:38</c:v>
                </c:pt>
                <c:pt idx="2008">
                  <c:v>2016-06-16 15:38</c:v>
                </c:pt>
                <c:pt idx="2009">
                  <c:v>2016-06-16 15:38</c:v>
                </c:pt>
                <c:pt idx="2010">
                  <c:v>2016-06-16 15:38</c:v>
                </c:pt>
                <c:pt idx="2011">
                  <c:v>2016-06-16 15:38</c:v>
                </c:pt>
                <c:pt idx="2012">
                  <c:v>2016-06-16 15:38</c:v>
                </c:pt>
                <c:pt idx="2013">
                  <c:v>2016-06-16 15:38</c:v>
                </c:pt>
                <c:pt idx="2014">
                  <c:v>2016-06-16 15:38</c:v>
                </c:pt>
                <c:pt idx="2015">
                  <c:v>2016-06-16 15:38</c:v>
                </c:pt>
                <c:pt idx="2016">
                  <c:v>2016-06-16 15:38</c:v>
                </c:pt>
                <c:pt idx="2017">
                  <c:v>2016-06-16 15:38</c:v>
                </c:pt>
                <c:pt idx="2018">
                  <c:v>2016-06-16 15:38</c:v>
                </c:pt>
                <c:pt idx="2019">
                  <c:v>2016-06-16 15:38</c:v>
                </c:pt>
                <c:pt idx="2020">
                  <c:v>2016-06-16 15:38</c:v>
                </c:pt>
                <c:pt idx="2021">
                  <c:v>2016-06-16 15:38</c:v>
                </c:pt>
                <c:pt idx="2022">
                  <c:v>2016-06-16 15:38</c:v>
                </c:pt>
                <c:pt idx="2023">
                  <c:v>2016-06-16 15:38</c:v>
                </c:pt>
                <c:pt idx="2024">
                  <c:v>2016-06-16 15:38</c:v>
                </c:pt>
                <c:pt idx="2025">
                  <c:v>2016-06-16 15:38</c:v>
                </c:pt>
                <c:pt idx="2026">
                  <c:v>2016-06-16 15:38</c:v>
                </c:pt>
                <c:pt idx="2027">
                  <c:v>2016-06-16 15:38</c:v>
                </c:pt>
                <c:pt idx="2028">
                  <c:v>2016-06-16 15:38</c:v>
                </c:pt>
                <c:pt idx="2029">
                  <c:v>2016-06-16 15:38</c:v>
                </c:pt>
                <c:pt idx="2030">
                  <c:v>2016-06-16 15:38</c:v>
                </c:pt>
                <c:pt idx="2031">
                  <c:v>2016-06-16 15:38</c:v>
                </c:pt>
                <c:pt idx="2032">
                  <c:v>2016-06-16 15:38</c:v>
                </c:pt>
                <c:pt idx="2033">
                  <c:v>2016-06-16 15:38</c:v>
                </c:pt>
                <c:pt idx="2034">
                  <c:v>2016-06-16 15:38</c:v>
                </c:pt>
                <c:pt idx="2035">
                  <c:v>2016-06-16 15:38</c:v>
                </c:pt>
                <c:pt idx="2036">
                  <c:v>2016-06-16 15:38</c:v>
                </c:pt>
                <c:pt idx="2037">
                  <c:v>2016-06-16 15:38</c:v>
                </c:pt>
                <c:pt idx="2038">
                  <c:v>2016-06-16 15:39</c:v>
                </c:pt>
                <c:pt idx="2039">
                  <c:v>2016-06-16 15:39</c:v>
                </c:pt>
                <c:pt idx="2040">
                  <c:v>2016-06-16 15:39</c:v>
                </c:pt>
                <c:pt idx="2041">
                  <c:v>2016-06-16 15:39</c:v>
                </c:pt>
                <c:pt idx="2042">
                  <c:v>2016-06-16 15:39</c:v>
                </c:pt>
                <c:pt idx="2043">
                  <c:v>2016-06-16 15:39</c:v>
                </c:pt>
                <c:pt idx="2044">
                  <c:v>2016-06-16 15:39</c:v>
                </c:pt>
                <c:pt idx="2045">
                  <c:v>2016-06-16 15:39</c:v>
                </c:pt>
                <c:pt idx="2046">
                  <c:v>2016-06-16 15:39</c:v>
                </c:pt>
                <c:pt idx="2047">
                  <c:v>2016-06-16 15:39</c:v>
                </c:pt>
                <c:pt idx="2048">
                  <c:v>2016-06-16 15:39</c:v>
                </c:pt>
                <c:pt idx="2049">
                  <c:v>2016-06-16 15:39</c:v>
                </c:pt>
                <c:pt idx="2050">
                  <c:v>2016-06-16 15:39</c:v>
                </c:pt>
                <c:pt idx="2051">
                  <c:v>2016-06-16 15:39</c:v>
                </c:pt>
                <c:pt idx="2052">
                  <c:v>2016-06-16 15:39</c:v>
                </c:pt>
                <c:pt idx="2053">
                  <c:v>2016-06-16 15:39</c:v>
                </c:pt>
                <c:pt idx="2054">
                  <c:v>2016-06-16 15:39</c:v>
                </c:pt>
                <c:pt idx="2055">
                  <c:v>2016-06-16 15:39</c:v>
                </c:pt>
                <c:pt idx="2056">
                  <c:v>2016-06-16 15:39</c:v>
                </c:pt>
                <c:pt idx="2057">
                  <c:v>2016-06-16 15:39</c:v>
                </c:pt>
                <c:pt idx="2058">
                  <c:v>2016-06-16 15:39</c:v>
                </c:pt>
                <c:pt idx="2059">
                  <c:v>2016-06-16 15:39</c:v>
                </c:pt>
                <c:pt idx="2060">
                  <c:v>2016-06-16 15:39</c:v>
                </c:pt>
                <c:pt idx="2061">
                  <c:v>2016-06-16 15:39</c:v>
                </c:pt>
                <c:pt idx="2062">
                  <c:v>2016-06-16 15:39</c:v>
                </c:pt>
                <c:pt idx="2063">
                  <c:v>2016-06-16 15:39</c:v>
                </c:pt>
                <c:pt idx="2064">
                  <c:v>2016-06-16 15:39</c:v>
                </c:pt>
                <c:pt idx="2065">
                  <c:v>2016-06-16 15:39</c:v>
                </c:pt>
                <c:pt idx="2066">
                  <c:v>2016-06-16 15:39</c:v>
                </c:pt>
                <c:pt idx="2067">
                  <c:v>2016-06-16 15:39</c:v>
                </c:pt>
                <c:pt idx="2068">
                  <c:v>2016-06-16 15:39</c:v>
                </c:pt>
                <c:pt idx="2069">
                  <c:v>2016-06-16 15:39</c:v>
                </c:pt>
                <c:pt idx="2070">
                  <c:v>2016-06-16 15:39</c:v>
                </c:pt>
                <c:pt idx="2071">
                  <c:v>2016-06-16 15:39</c:v>
                </c:pt>
                <c:pt idx="2072">
                  <c:v>2016-06-16 15:39</c:v>
                </c:pt>
                <c:pt idx="2073">
                  <c:v>2016-06-16 15:39</c:v>
                </c:pt>
                <c:pt idx="2074">
                  <c:v>2016-06-16 15:39</c:v>
                </c:pt>
                <c:pt idx="2075">
                  <c:v>2016-06-16 15:39</c:v>
                </c:pt>
                <c:pt idx="2076">
                  <c:v>2016-06-16 15:39</c:v>
                </c:pt>
                <c:pt idx="2077">
                  <c:v>2016-06-16 15:39</c:v>
                </c:pt>
                <c:pt idx="2078">
                  <c:v>2016-06-16 15:39</c:v>
                </c:pt>
                <c:pt idx="2079">
                  <c:v>2016-06-16 15:39</c:v>
                </c:pt>
                <c:pt idx="2080">
                  <c:v>2016-06-16 15:39</c:v>
                </c:pt>
                <c:pt idx="2081">
                  <c:v>2016-06-16 15:39</c:v>
                </c:pt>
                <c:pt idx="2082">
                  <c:v>2016-06-16 15:39</c:v>
                </c:pt>
                <c:pt idx="2083">
                  <c:v>2016-06-16 15:39</c:v>
                </c:pt>
                <c:pt idx="2084">
                  <c:v>2016-06-16 15:39</c:v>
                </c:pt>
                <c:pt idx="2085">
                  <c:v>2016-06-16 15:39</c:v>
                </c:pt>
                <c:pt idx="2086">
                  <c:v>2016-06-16 15:39</c:v>
                </c:pt>
                <c:pt idx="2087">
                  <c:v>2016-06-16 15:39</c:v>
                </c:pt>
                <c:pt idx="2088">
                  <c:v>2016-06-16 15:39</c:v>
                </c:pt>
                <c:pt idx="2089">
                  <c:v>2016-06-16 15:39</c:v>
                </c:pt>
                <c:pt idx="2090">
                  <c:v>2016-06-16 15:39</c:v>
                </c:pt>
                <c:pt idx="2091">
                  <c:v>2016-06-16 15:39</c:v>
                </c:pt>
                <c:pt idx="2092">
                  <c:v>2016-06-16 15:39</c:v>
                </c:pt>
                <c:pt idx="2093">
                  <c:v>2016-06-16 15:39</c:v>
                </c:pt>
                <c:pt idx="2094">
                  <c:v>2016-06-16 15:39</c:v>
                </c:pt>
                <c:pt idx="2095">
                  <c:v>2016-06-16 15:40</c:v>
                </c:pt>
                <c:pt idx="2096">
                  <c:v>2016-06-16 15:40</c:v>
                </c:pt>
                <c:pt idx="2097">
                  <c:v>2016-06-16 15:40</c:v>
                </c:pt>
                <c:pt idx="2098">
                  <c:v>2016-06-16 15:40</c:v>
                </c:pt>
                <c:pt idx="2099">
                  <c:v>2016-06-16 15:40</c:v>
                </c:pt>
                <c:pt idx="2100">
                  <c:v>2016-06-16 15:40</c:v>
                </c:pt>
                <c:pt idx="2101">
                  <c:v>2016-06-16 15:40</c:v>
                </c:pt>
                <c:pt idx="2102">
                  <c:v>2016-06-16 15:40</c:v>
                </c:pt>
                <c:pt idx="2103">
                  <c:v>2016-06-16 15:40</c:v>
                </c:pt>
                <c:pt idx="2104">
                  <c:v>2016-06-16 15:40</c:v>
                </c:pt>
                <c:pt idx="2105">
                  <c:v>2016-06-16 15:40</c:v>
                </c:pt>
                <c:pt idx="2106">
                  <c:v>2016-06-16 15:40</c:v>
                </c:pt>
                <c:pt idx="2107">
                  <c:v>2016-06-16 15:40</c:v>
                </c:pt>
                <c:pt idx="2108">
                  <c:v>2016-06-16 15:40</c:v>
                </c:pt>
                <c:pt idx="2109">
                  <c:v>2016-06-16 15:40</c:v>
                </c:pt>
                <c:pt idx="2110">
                  <c:v>2016-06-16 15:40</c:v>
                </c:pt>
                <c:pt idx="2111">
                  <c:v>2016-06-16 15:40</c:v>
                </c:pt>
                <c:pt idx="2112">
                  <c:v>2016-06-16 15:40</c:v>
                </c:pt>
                <c:pt idx="2113">
                  <c:v>2016-06-16 15:40</c:v>
                </c:pt>
                <c:pt idx="2114">
                  <c:v>2016-06-16 15:40</c:v>
                </c:pt>
                <c:pt idx="2115">
                  <c:v>2016-06-16 15:40</c:v>
                </c:pt>
                <c:pt idx="2116">
                  <c:v>2016-06-16 15:40</c:v>
                </c:pt>
                <c:pt idx="2117">
                  <c:v>2016-06-16 15:40</c:v>
                </c:pt>
                <c:pt idx="2118">
                  <c:v>2016-06-16 15:40</c:v>
                </c:pt>
                <c:pt idx="2119">
                  <c:v>2016-06-16 15:40</c:v>
                </c:pt>
                <c:pt idx="2120">
                  <c:v>2016-06-16 15:40</c:v>
                </c:pt>
                <c:pt idx="2121">
                  <c:v>2016-06-16 15:40</c:v>
                </c:pt>
                <c:pt idx="2122">
                  <c:v>2016-06-16 15:40</c:v>
                </c:pt>
                <c:pt idx="2123">
                  <c:v>2016-06-16 15:40</c:v>
                </c:pt>
                <c:pt idx="2124">
                  <c:v>2016-06-16 15:40</c:v>
                </c:pt>
                <c:pt idx="2125">
                  <c:v>2016-06-16 15:40</c:v>
                </c:pt>
                <c:pt idx="2126">
                  <c:v>2016-06-16 15:40</c:v>
                </c:pt>
                <c:pt idx="2127">
                  <c:v>2016-06-16 15:40</c:v>
                </c:pt>
                <c:pt idx="2128">
                  <c:v>2016-06-16 15:40</c:v>
                </c:pt>
                <c:pt idx="2129">
                  <c:v>2016-06-16 15:40</c:v>
                </c:pt>
                <c:pt idx="2130">
                  <c:v>2016-06-16 15:40</c:v>
                </c:pt>
                <c:pt idx="2131">
                  <c:v>2016-06-16 15:40</c:v>
                </c:pt>
                <c:pt idx="2132">
                  <c:v>2016-06-16 15:40</c:v>
                </c:pt>
                <c:pt idx="2133">
                  <c:v>2016-06-16 15:40</c:v>
                </c:pt>
                <c:pt idx="2134">
                  <c:v>2016-06-16 15:40</c:v>
                </c:pt>
                <c:pt idx="2135">
                  <c:v>2016-06-16 15:40</c:v>
                </c:pt>
                <c:pt idx="2136">
                  <c:v>2016-06-16 15:40</c:v>
                </c:pt>
                <c:pt idx="2137">
                  <c:v>2016-06-16 15:40</c:v>
                </c:pt>
                <c:pt idx="2138">
                  <c:v>2016-06-16 15:40</c:v>
                </c:pt>
                <c:pt idx="2139">
                  <c:v>2016-06-16 15:40</c:v>
                </c:pt>
                <c:pt idx="2140">
                  <c:v>2016-06-16 15:40</c:v>
                </c:pt>
                <c:pt idx="2141">
                  <c:v>2016-06-16 15:40</c:v>
                </c:pt>
                <c:pt idx="2142">
                  <c:v>2016-06-16 15:40</c:v>
                </c:pt>
                <c:pt idx="2143">
                  <c:v>2016-06-16 15:40</c:v>
                </c:pt>
                <c:pt idx="2144">
                  <c:v>2016-06-16 15:40</c:v>
                </c:pt>
                <c:pt idx="2145">
                  <c:v>2016-06-16 15:40</c:v>
                </c:pt>
                <c:pt idx="2146">
                  <c:v>2016-06-16 15:40</c:v>
                </c:pt>
                <c:pt idx="2147">
                  <c:v>2016-06-16 15:40</c:v>
                </c:pt>
                <c:pt idx="2148">
                  <c:v>2016-06-16 15:40</c:v>
                </c:pt>
                <c:pt idx="2149">
                  <c:v>2016-06-16 15:40</c:v>
                </c:pt>
                <c:pt idx="2150">
                  <c:v>2016-06-16 15:40</c:v>
                </c:pt>
                <c:pt idx="2151">
                  <c:v>2016-06-16 15:41</c:v>
                </c:pt>
                <c:pt idx="2152">
                  <c:v>2016-06-16 15:41</c:v>
                </c:pt>
                <c:pt idx="2153">
                  <c:v>2016-06-16 15:41</c:v>
                </c:pt>
                <c:pt idx="2154">
                  <c:v>2016-06-16 15:41</c:v>
                </c:pt>
                <c:pt idx="2155">
                  <c:v>2016-06-16 15:41</c:v>
                </c:pt>
                <c:pt idx="2156">
                  <c:v>2016-06-16 15:41</c:v>
                </c:pt>
                <c:pt idx="2157">
                  <c:v>2016-06-16 15:41</c:v>
                </c:pt>
                <c:pt idx="2158">
                  <c:v>2016-06-16 15:41</c:v>
                </c:pt>
                <c:pt idx="2159">
                  <c:v>2016-06-16 15:41</c:v>
                </c:pt>
                <c:pt idx="2160">
                  <c:v>2016-06-16 15:41</c:v>
                </c:pt>
                <c:pt idx="2161">
                  <c:v>2016-06-16 15:41</c:v>
                </c:pt>
                <c:pt idx="2162">
                  <c:v>2016-06-16 15:41</c:v>
                </c:pt>
                <c:pt idx="2163">
                  <c:v>2016-06-16 15:41</c:v>
                </c:pt>
                <c:pt idx="2164">
                  <c:v>2016-06-16 15:41</c:v>
                </c:pt>
                <c:pt idx="2165">
                  <c:v>2016-06-16 15:41</c:v>
                </c:pt>
                <c:pt idx="2166">
                  <c:v>2016-06-16 15:41</c:v>
                </c:pt>
                <c:pt idx="2167">
                  <c:v>2016-06-16 15:41</c:v>
                </c:pt>
                <c:pt idx="2168">
                  <c:v>2016-06-16 15:41</c:v>
                </c:pt>
                <c:pt idx="2169">
                  <c:v>2016-06-16 15:41</c:v>
                </c:pt>
                <c:pt idx="2170">
                  <c:v>2016-06-16 15:41</c:v>
                </c:pt>
                <c:pt idx="2171">
                  <c:v>2016-06-16 15:41</c:v>
                </c:pt>
                <c:pt idx="2172">
                  <c:v>2016-06-16 15:41</c:v>
                </c:pt>
                <c:pt idx="2173">
                  <c:v>2016-06-16 15:41</c:v>
                </c:pt>
                <c:pt idx="2174">
                  <c:v>2016-06-16 15:41</c:v>
                </c:pt>
                <c:pt idx="2175">
                  <c:v>2016-06-16 15:41</c:v>
                </c:pt>
                <c:pt idx="2176">
                  <c:v>2016-06-16 15:41</c:v>
                </c:pt>
                <c:pt idx="2177">
                  <c:v>2016-06-16 15:41</c:v>
                </c:pt>
                <c:pt idx="2178">
                  <c:v>2016-06-16 15:41</c:v>
                </c:pt>
                <c:pt idx="2179">
                  <c:v>2016-06-16 15:41</c:v>
                </c:pt>
                <c:pt idx="2180">
                  <c:v>2016-06-16 15:41</c:v>
                </c:pt>
                <c:pt idx="2181">
                  <c:v>2016-06-16 15:41</c:v>
                </c:pt>
                <c:pt idx="2182">
                  <c:v>2016-06-16 15:41</c:v>
                </c:pt>
                <c:pt idx="2183">
                  <c:v>2016-06-16 15:41</c:v>
                </c:pt>
                <c:pt idx="2184">
                  <c:v>2016-06-16 15:41</c:v>
                </c:pt>
                <c:pt idx="2185">
                  <c:v>2016-06-16 15:41</c:v>
                </c:pt>
                <c:pt idx="2186">
                  <c:v>2016-06-16 15:41</c:v>
                </c:pt>
                <c:pt idx="2187">
                  <c:v>2016-06-16 15:41</c:v>
                </c:pt>
                <c:pt idx="2188">
                  <c:v>2016-06-16 15:41</c:v>
                </c:pt>
                <c:pt idx="2189">
                  <c:v>2016-06-16 15:41</c:v>
                </c:pt>
                <c:pt idx="2190">
                  <c:v>2016-06-16 15:41</c:v>
                </c:pt>
                <c:pt idx="2191">
                  <c:v>2016-06-16 15:41</c:v>
                </c:pt>
                <c:pt idx="2192">
                  <c:v>2016-06-16 15:41</c:v>
                </c:pt>
                <c:pt idx="2193">
                  <c:v>2016-06-16 15:41</c:v>
                </c:pt>
                <c:pt idx="2194">
                  <c:v>2016-06-16 15:41</c:v>
                </c:pt>
                <c:pt idx="2195">
                  <c:v>2016-06-16 15:41</c:v>
                </c:pt>
                <c:pt idx="2196">
                  <c:v>2016-06-16 15:41</c:v>
                </c:pt>
                <c:pt idx="2197">
                  <c:v>2016-06-16 15:41</c:v>
                </c:pt>
                <c:pt idx="2198">
                  <c:v>2016-06-16 15:41</c:v>
                </c:pt>
                <c:pt idx="2199">
                  <c:v>2016-06-16 15:41</c:v>
                </c:pt>
                <c:pt idx="2200">
                  <c:v>2016-06-16 15:41</c:v>
                </c:pt>
                <c:pt idx="2201">
                  <c:v>2016-06-16 15:41</c:v>
                </c:pt>
                <c:pt idx="2202">
                  <c:v>2016-06-16 15:41</c:v>
                </c:pt>
                <c:pt idx="2203">
                  <c:v>2016-06-16 15:41</c:v>
                </c:pt>
                <c:pt idx="2204">
                  <c:v>2016-06-16 15:41</c:v>
                </c:pt>
                <c:pt idx="2205">
                  <c:v>2016-06-16 15:41</c:v>
                </c:pt>
                <c:pt idx="2206">
                  <c:v>2016-06-16 15:41</c:v>
                </c:pt>
                <c:pt idx="2207">
                  <c:v>2016-06-16 15:41</c:v>
                </c:pt>
                <c:pt idx="2208">
                  <c:v>2016-06-16 15:42</c:v>
                </c:pt>
                <c:pt idx="2209">
                  <c:v>2016-06-16 15:42</c:v>
                </c:pt>
                <c:pt idx="2210">
                  <c:v>2016-06-16 15:42</c:v>
                </c:pt>
                <c:pt idx="2211">
                  <c:v>2016-06-16 15:42</c:v>
                </c:pt>
                <c:pt idx="2212">
                  <c:v>2016-06-16 15:42</c:v>
                </c:pt>
                <c:pt idx="2213">
                  <c:v>2016-06-16 15:42</c:v>
                </c:pt>
                <c:pt idx="2214">
                  <c:v>2016-06-16 15:42</c:v>
                </c:pt>
                <c:pt idx="2215">
                  <c:v>2016-06-16 15:42</c:v>
                </c:pt>
                <c:pt idx="2216">
                  <c:v>2016-06-16 15:42</c:v>
                </c:pt>
                <c:pt idx="2217">
                  <c:v>2016-06-16 15:42</c:v>
                </c:pt>
                <c:pt idx="2218">
                  <c:v>2016-06-16 15:42</c:v>
                </c:pt>
                <c:pt idx="2219">
                  <c:v>2016-06-16 15:42</c:v>
                </c:pt>
                <c:pt idx="2220">
                  <c:v>2016-06-16 15:42</c:v>
                </c:pt>
                <c:pt idx="2221">
                  <c:v>2016-06-16 15:42</c:v>
                </c:pt>
                <c:pt idx="2222">
                  <c:v>2016-06-16 15:42</c:v>
                </c:pt>
                <c:pt idx="2223">
                  <c:v>2016-06-16 15:42</c:v>
                </c:pt>
                <c:pt idx="2224">
                  <c:v>2016-06-16 15:42</c:v>
                </c:pt>
                <c:pt idx="2225">
                  <c:v>2016-06-16 15:42</c:v>
                </c:pt>
                <c:pt idx="2226">
                  <c:v>2016-06-16 15:42</c:v>
                </c:pt>
                <c:pt idx="2227">
                  <c:v>2016-06-16 15:42</c:v>
                </c:pt>
                <c:pt idx="2228">
                  <c:v>2016-06-16 15:42</c:v>
                </c:pt>
                <c:pt idx="2229">
                  <c:v>2016-06-16 15:42</c:v>
                </c:pt>
                <c:pt idx="2230">
                  <c:v>2016-06-16 15:42</c:v>
                </c:pt>
                <c:pt idx="2231">
                  <c:v>2016-06-16 15:42</c:v>
                </c:pt>
                <c:pt idx="2232">
                  <c:v>2016-06-16 15:42</c:v>
                </c:pt>
                <c:pt idx="2233">
                  <c:v>2016-06-16 15:42</c:v>
                </c:pt>
                <c:pt idx="2234">
                  <c:v>2016-06-16 15:42</c:v>
                </c:pt>
                <c:pt idx="2235">
                  <c:v>2016-06-16 15:42</c:v>
                </c:pt>
                <c:pt idx="2236">
                  <c:v>2016-06-16 15:42</c:v>
                </c:pt>
                <c:pt idx="2237">
                  <c:v>2016-06-16 15:42</c:v>
                </c:pt>
                <c:pt idx="2238">
                  <c:v>2016-06-16 15:42</c:v>
                </c:pt>
                <c:pt idx="2239">
                  <c:v>2016-06-16 15:42</c:v>
                </c:pt>
                <c:pt idx="2240">
                  <c:v>2016-06-16 15:42</c:v>
                </c:pt>
                <c:pt idx="2241">
                  <c:v>2016-06-16 15:42</c:v>
                </c:pt>
                <c:pt idx="2242">
                  <c:v>2016-06-16 15:42</c:v>
                </c:pt>
                <c:pt idx="2243">
                  <c:v>2016-06-16 15:42</c:v>
                </c:pt>
                <c:pt idx="2244">
                  <c:v>2016-06-16 15:42</c:v>
                </c:pt>
                <c:pt idx="2245">
                  <c:v>2016-06-16 15:42</c:v>
                </c:pt>
                <c:pt idx="2246">
                  <c:v>2016-06-16 15:42</c:v>
                </c:pt>
                <c:pt idx="2247">
                  <c:v>2016-06-16 15:42</c:v>
                </c:pt>
                <c:pt idx="2248">
                  <c:v>2016-06-16 15:42</c:v>
                </c:pt>
                <c:pt idx="2249">
                  <c:v>2016-06-16 15:42</c:v>
                </c:pt>
                <c:pt idx="2250">
                  <c:v>2016-06-16 15:42</c:v>
                </c:pt>
                <c:pt idx="2251">
                  <c:v>2016-06-16 15:42</c:v>
                </c:pt>
                <c:pt idx="2252">
                  <c:v>2016-06-16 15:42</c:v>
                </c:pt>
                <c:pt idx="2253">
                  <c:v>2016-06-16 15:42</c:v>
                </c:pt>
                <c:pt idx="2254">
                  <c:v>2016-06-16 15:42</c:v>
                </c:pt>
                <c:pt idx="2255">
                  <c:v>2016-06-16 15:42</c:v>
                </c:pt>
                <c:pt idx="2256">
                  <c:v>2016-06-16 15:42</c:v>
                </c:pt>
                <c:pt idx="2257">
                  <c:v>2016-06-16 15:42</c:v>
                </c:pt>
                <c:pt idx="2258">
                  <c:v>2016-06-16 15:42</c:v>
                </c:pt>
                <c:pt idx="2259">
                  <c:v>2016-06-16 15:42</c:v>
                </c:pt>
                <c:pt idx="2260">
                  <c:v>2016-06-16 15:42</c:v>
                </c:pt>
                <c:pt idx="2261">
                  <c:v>2016-06-16 15:42</c:v>
                </c:pt>
                <c:pt idx="2262">
                  <c:v>2016-06-16 15:42</c:v>
                </c:pt>
                <c:pt idx="2263">
                  <c:v>2016-06-16 15:42</c:v>
                </c:pt>
                <c:pt idx="2264">
                  <c:v>2016-06-16 15:42</c:v>
                </c:pt>
                <c:pt idx="2265">
                  <c:v>2016-06-16 15:43</c:v>
                </c:pt>
                <c:pt idx="2266">
                  <c:v>2016-06-16 15:43</c:v>
                </c:pt>
                <c:pt idx="2267">
                  <c:v>2016-06-16 15:43</c:v>
                </c:pt>
                <c:pt idx="2268">
                  <c:v>2016-06-16 15:43</c:v>
                </c:pt>
                <c:pt idx="2269">
                  <c:v>2016-06-16 15:43</c:v>
                </c:pt>
                <c:pt idx="2270">
                  <c:v>2016-06-16 15:43</c:v>
                </c:pt>
                <c:pt idx="2271">
                  <c:v>2016-06-16 15:43</c:v>
                </c:pt>
                <c:pt idx="2272">
                  <c:v>2016-06-16 15:43</c:v>
                </c:pt>
                <c:pt idx="2273">
                  <c:v>2016-06-16 15:43</c:v>
                </c:pt>
                <c:pt idx="2274">
                  <c:v>2016-06-16 15:43</c:v>
                </c:pt>
                <c:pt idx="2275">
                  <c:v>2016-06-16 15:43</c:v>
                </c:pt>
                <c:pt idx="2276">
                  <c:v>2016-06-16 15:43</c:v>
                </c:pt>
                <c:pt idx="2277">
                  <c:v>2016-06-16 15:43</c:v>
                </c:pt>
                <c:pt idx="2278">
                  <c:v>2016-06-16 15:43</c:v>
                </c:pt>
                <c:pt idx="2279">
                  <c:v>2016-06-16 15:43</c:v>
                </c:pt>
                <c:pt idx="2280">
                  <c:v>2016-06-16 15:43</c:v>
                </c:pt>
                <c:pt idx="2281">
                  <c:v>2016-06-16 15:43</c:v>
                </c:pt>
                <c:pt idx="2282">
                  <c:v>2016-06-16 15:43</c:v>
                </c:pt>
                <c:pt idx="2283">
                  <c:v>2016-06-16 15:43</c:v>
                </c:pt>
                <c:pt idx="2284">
                  <c:v>2016-06-16 15:43</c:v>
                </c:pt>
                <c:pt idx="2285">
                  <c:v>2016-06-16 15:43</c:v>
                </c:pt>
                <c:pt idx="2286">
                  <c:v>2016-06-16 15:43</c:v>
                </c:pt>
                <c:pt idx="2287">
                  <c:v>2016-06-16 15:43</c:v>
                </c:pt>
                <c:pt idx="2288">
                  <c:v>2016-06-16 15:43</c:v>
                </c:pt>
                <c:pt idx="2289">
                  <c:v>2016-06-16 15:43</c:v>
                </c:pt>
                <c:pt idx="2290">
                  <c:v>2016-06-16 15:43</c:v>
                </c:pt>
                <c:pt idx="2291">
                  <c:v>2016-06-16 15:43</c:v>
                </c:pt>
                <c:pt idx="2292">
                  <c:v>2016-06-16 15:43</c:v>
                </c:pt>
                <c:pt idx="2293">
                  <c:v>2016-06-16 15:43</c:v>
                </c:pt>
                <c:pt idx="2294">
                  <c:v>2016-06-16 15:43</c:v>
                </c:pt>
                <c:pt idx="2295">
                  <c:v>2016-06-16 15:43</c:v>
                </c:pt>
                <c:pt idx="2296">
                  <c:v>2016-06-16 15:43</c:v>
                </c:pt>
                <c:pt idx="2297">
                  <c:v>2016-06-16 15:43</c:v>
                </c:pt>
                <c:pt idx="2298">
                  <c:v>2016-06-16 15:43</c:v>
                </c:pt>
                <c:pt idx="2299">
                  <c:v>2016-06-16 15:43</c:v>
                </c:pt>
                <c:pt idx="2300">
                  <c:v>2016-06-16 15:43</c:v>
                </c:pt>
                <c:pt idx="2301">
                  <c:v>2016-06-16 15:43</c:v>
                </c:pt>
                <c:pt idx="2302">
                  <c:v>2016-06-16 15:43</c:v>
                </c:pt>
                <c:pt idx="2303">
                  <c:v>2016-06-16 15:43</c:v>
                </c:pt>
                <c:pt idx="2304">
                  <c:v>2016-06-16 15:43</c:v>
                </c:pt>
                <c:pt idx="2305">
                  <c:v>2016-06-16 15:43</c:v>
                </c:pt>
                <c:pt idx="2306">
                  <c:v>2016-06-16 15:43</c:v>
                </c:pt>
                <c:pt idx="2307">
                  <c:v>2016-06-16 15:43</c:v>
                </c:pt>
                <c:pt idx="2308">
                  <c:v>2016-06-16 15:43</c:v>
                </c:pt>
                <c:pt idx="2309">
                  <c:v>2016-06-16 15:43</c:v>
                </c:pt>
                <c:pt idx="2310">
                  <c:v>2016-06-16 15:43</c:v>
                </c:pt>
                <c:pt idx="2311">
                  <c:v>2016-06-16 15:43</c:v>
                </c:pt>
                <c:pt idx="2312">
                  <c:v>2016-06-16 15:43</c:v>
                </c:pt>
                <c:pt idx="2313">
                  <c:v>2016-06-16 15:43</c:v>
                </c:pt>
                <c:pt idx="2314">
                  <c:v>2016-06-16 15:43</c:v>
                </c:pt>
                <c:pt idx="2315">
                  <c:v>2016-06-16 15:43</c:v>
                </c:pt>
                <c:pt idx="2316">
                  <c:v>2016-06-16 15:43</c:v>
                </c:pt>
                <c:pt idx="2317">
                  <c:v>2016-06-16 15:43</c:v>
                </c:pt>
                <c:pt idx="2318">
                  <c:v>2016-06-16 15:43</c:v>
                </c:pt>
                <c:pt idx="2319">
                  <c:v>2016-06-16 15:43</c:v>
                </c:pt>
                <c:pt idx="2320">
                  <c:v>2016-06-16 15:43</c:v>
                </c:pt>
                <c:pt idx="2321">
                  <c:v>2016-06-16 15:43</c:v>
                </c:pt>
                <c:pt idx="2322">
                  <c:v>2016-06-16 15:44</c:v>
                </c:pt>
                <c:pt idx="2323">
                  <c:v>2016-06-16 15:44</c:v>
                </c:pt>
                <c:pt idx="2324">
                  <c:v>2016-06-16 15:44</c:v>
                </c:pt>
                <c:pt idx="2325">
                  <c:v>2016-06-16 15:44</c:v>
                </c:pt>
                <c:pt idx="2326">
                  <c:v>2016-06-16 15:44</c:v>
                </c:pt>
                <c:pt idx="2327">
                  <c:v>2016-06-16 15:44</c:v>
                </c:pt>
                <c:pt idx="2328">
                  <c:v>2016-06-16 15:44</c:v>
                </c:pt>
                <c:pt idx="2329">
                  <c:v>2016-06-16 15:44</c:v>
                </c:pt>
                <c:pt idx="2330">
                  <c:v>2016-06-16 15:44</c:v>
                </c:pt>
                <c:pt idx="2331">
                  <c:v>2016-06-16 15:44</c:v>
                </c:pt>
                <c:pt idx="2332">
                  <c:v>2016-06-16 15:44</c:v>
                </c:pt>
                <c:pt idx="2333">
                  <c:v>2016-06-16 15:44</c:v>
                </c:pt>
                <c:pt idx="2334">
                  <c:v>2016-06-16 15:44</c:v>
                </c:pt>
                <c:pt idx="2335">
                  <c:v>2016-06-16 15:44</c:v>
                </c:pt>
                <c:pt idx="2336">
                  <c:v>2016-06-16 15:44</c:v>
                </c:pt>
                <c:pt idx="2337">
                  <c:v>2016-06-16 15:44</c:v>
                </c:pt>
                <c:pt idx="2338">
                  <c:v>2016-06-16 15:44</c:v>
                </c:pt>
                <c:pt idx="2339">
                  <c:v>2016-06-16 15:44</c:v>
                </c:pt>
                <c:pt idx="2340">
                  <c:v>2016-06-16 15:44</c:v>
                </c:pt>
                <c:pt idx="2341">
                  <c:v>2016-06-16 15:44</c:v>
                </c:pt>
                <c:pt idx="2342">
                  <c:v>2016-06-16 15:44</c:v>
                </c:pt>
                <c:pt idx="2343">
                  <c:v>2016-06-16 15:44</c:v>
                </c:pt>
                <c:pt idx="2344">
                  <c:v>2016-06-16 15:44</c:v>
                </c:pt>
                <c:pt idx="2345">
                  <c:v>2016-06-16 15:44</c:v>
                </c:pt>
                <c:pt idx="2346">
                  <c:v>2016-06-16 15:44</c:v>
                </c:pt>
                <c:pt idx="2347">
                  <c:v>2016-06-16 15:44</c:v>
                </c:pt>
                <c:pt idx="2348">
                  <c:v>2016-06-16 15:44</c:v>
                </c:pt>
                <c:pt idx="2349">
                  <c:v>2016-06-16 15:44</c:v>
                </c:pt>
                <c:pt idx="2350">
                  <c:v>2016-06-16 15:44</c:v>
                </c:pt>
                <c:pt idx="2351">
                  <c:v>2016-06-16 15:44</c:v>
                </c:pt>
                <c:pt idx="2352">
                  <c:v>2016-06-16 15:44</c:v>
                </c:pt>
                <c:pt idx="2353">
                  <c:v>2016-06-16 15:44</c:v>
                </c:pt>
                <c:pt idx="2354">
                  <c:v>2016-06-16 15:44</c:v>
                </c:pt>
                <c:pt idx="2355">
                  <c:v>2016-06-16 15:44</c:v>
                </c:pt>
                <c:pt idx="2356">
                  <c:v>2016-06-16 15:44</c:v>
                </c:pt>
                <c:pt idx="2357">
                  <c:v>2016-06-16 15:44</c:v>
                </c:pt>
                <c:pt idx="2358">
                  <c:v>2016-06-16 15:44</c:v>
                </c:pt>
                <c:pt idx="2359">
                  <c:v>2016-06-16 15:44</c:v>
                </c:pt>
                <c:pt idx="2360">
                  <c:v>2016-06-16 15:44</c:v>
                </c:pt>
                <c:pt idx="2361">
                  <c:v>2016-06-16 15:44</c:v>
                </c:pt>
                <c:pt idx="2362">
                  <c:v>2016-06-16 15:44</c:v>
                </c:pt>
                <c:pt idx="2363">
                  <c:v>2016-06-16 15:44</c:v>
                </c:pt>
                <c:pt idx="2364">
                  <c:v>2016-06-16 15:44</c:v>
                </c:pt>
                <c:pt idx="2365">
                  <c:v>2016-06-16 15:44</c:v>
                </c:pt>
                <c:pt idx="2366">
                  <c:v>2016-06-16 15:44</c:v>
                </c:pt>
                <c:pt idx="2367">
                  <c:v>2016-06-16 15:44</c:v>
                </c:pt>
                <c:pt idx="2368">
                  <c:v>2016-06-16 15:44</c:v>
                </c:pt>
                <c:pt idx="2369">
                  <c:v>2016-06-16 15:44</c:v>
                </c:pt>
                <c:pt idx="2370">
                  <c:v>2016-06-16 15:44</c:v>
                </c:pt>
                <c:pt idx="2371">
                  <c:v>2016-06-16 15:44</c:v>
                </c:pt>
                <c:pt idx="2372">
                  <c:v>2016-06-16 15:44</c:v>
                </c:pt>
                <c:pt idx="2373">
                  <c:v>2016-06-16 15:44</c:v>
                </c:pt>
                <c:pt idx="2374">
                  <c:v>2016-06-16 15:44</c:v>
                </c:pt>
                <c:pt idx="2375">
                  <c:v>2016-06-16 15:44</c:v>
                </c:pt>
                <c:pt idx="2376">
                  <c:v>2016-06-16 15:44</c:v>
                </c:pt>
                <c:pt idx="2377">
                  <c:v>2016-06-16 15:44</c:v>
                </c:pt>
                <c:pt idx="2378">
                  <c:v>2016-06-16 15:44</c:v>
                </c:pt>
                <c:pt idx="2379">
                  <c:v>2016-06-16 15:45</c:v>
                </c:pt>
                <c:pt idx="2380">
                  <c:v>2016-06-16 15:45</c:v>
                </c:pt>
                <c:pt idx="2381">
                  <c:v>2016-06-16 15:45</c:v>
                </c:pt>
                <c:pt idx="2382">
                  <c:v>2016-06-16 15:45</c:v>
                </c:pt>
                <c:pt idx="2383">
                  <c:v>2016-06-16 15:45</c:v>
                </c:pt>
                <c:pt idx="2384">
                  <c:v>2016-06-16 15:45</c:v>
                </c:pt>
                <c:pt idx="2385">
                  <c:v>2016-06-16 15:45</c:v>
                </c:pt>
                <c:pt idx="2386">
                  <c:v>2016-06-16 15:45</c:v>
                </c:pt>
                <c:pt idx="2387">
                  <c:v>2016-06-16 15:45</c:v>
                </c:pt>
                <c:pt idx="2388">
                  <c:v>2016-06-16 15:45</c:v>
                </c:pt>
                <c:pt idx="2389">
                  <c:v>2016-06-16 15:45</c:v>
                </c:pt>
                <c:pt idx="2390">
                  <c:v>2016-06-16 15:45</c:v>
                </c:pt>
                <c:pt idx="2391">
                  <c:v>2016-06-16 15:45</c:v>
                </c:pt>
                <c:pt idx="2392">
                  <c:v>2016-06-16 15:45</c:v>
                </c:pt>
                <c:pt idx="2393">
                  <c:v>2016-06-16 15:45</c:v>
                </c:pt>
                <c:pt idx="2394">
                  <c:v>2016-06-16 15:45</c:v>
                </c:pt>
                <c:pt idx="2395">
                  <c:v>2016-06-16 15:45</c:v>
                </c:pt>
                <c:pt idx="2396">
                  <c:v>2016-06-16 15:45</c:v>
                </c:pt>
                <c:pt idx="2397">
                  <c:v>2016-06-16 15:45</c:v>
                </c:pt>
                <c:pt idx="2398">
                  <c:v>2016-06-16 15:45</c:v>
                </c:pt>
                <c:pt idx="2399">
                  <c:v>2016-06-16 15:45</c:v>
                </c:pt>
                <c:pt idx="2400">
                  <c:v>2016-06-16 15:45</c:v>
                </c:pt>
                <c:pt idx="2401">
                  <c:v>2016-06-16 15:45</c:v>
                </c:pt>
                <c:pt idx="2402">
                  <c:v>2016-06-16 15:45</c:v>
                </c:pt>
                <c:pt idx="2403">
                  <c:v>2016-06-16 15:45</c:v>
                </c:pt>
                <c:pt idx="2404">
                  <c:v>2016-06-16 15:45</c:v>
                </c:pt>
                <c:pt idx="2405">
                  <c:v>2016-06-16 15:45</c:v>
                </c:pt>
                <c:pt idx="2406">
                  <c:v>2016-06-16 15:45</c:v>
                </c:pt>
                <c:pt idx="2407">
                  <c:v>2016-06-16 15:45</c:v>
                </c:pt>
                <c:pt idx="2408">
                  <c:v>2016-06-16 15:45</c:v>
                </c:pt>
                <c:pt idx="2409">
                  <c:v>2016-06-16 15:45</c:v>
                </c:pt>
                <c:pt idx="2410">
                  <c:v>2016-06-16 15:45</c:v>
                </c:pt>
                <c:pt idx="2411">
                  <c:v>2016-06-16 15:45</c:v>
                </c:pt>
                <c:pt idx="2412">
                  <c:v>2016-06-16 15:45</c:v>
                </c:pt>
                <c:pt idx="2413">
                  <c:v>2016-06-16 15:45</c:v>
                </c:pt>
                <c:pt idx="2414">
                  <c:v>2016-06-16 15:45</c:v>
                </c:pt>
                <c:pt idx="2415">
                  <c:v>2016-06-16 15:45</c:v>
                </c:pt>
                <c:pt idx="2416">
                  <c:v>2016-06-16 15:45</c:v>
                </c:pt>
                <c:pt idx="2417">
                  <c:v>2016-06-16 15:45</c:v>
                </c:pt>
                <c:pt idx="2418">
                  <c:v>2016-06-16 15:45</c:v>
                </c:pt>
                <c:pt idx="2419">
                  <c:v>2016-06-16 15:45</c:v>
                </c:pt>
                <c:pt idx="2420">
                  <c:v>2016-06-16 15:45</c:v>
                </c:pt>
                <c:pt idx="2421">
                  <c:v>2016-06-16 15:45</c:v>
                </c:pt>
                <c:pt idx="2422">
                  <c:v>2016-06-16 15:45</c:v>
                </c:pt>
                <c:pt idx="2423">
                  <c:v>2016-06-16 15:45</c:v>
                </c:pt>
                <c:pt idx="2424">
                  <c:v>2016-06-16 15:45</c:v>
                </c:pt>
                <c:pt idx="2425">
                  <c:v>2016-06-16 15:45</c:v>
                </c:pt>
                <c:pt idx="2426">
                  <c:v>2016-06-16 15:45</c:v>
                </c:pt>
                <c:pt idx="2427">
                  <c:v>2016-06-16 15:45</c:v>
                </c:pt>
                <c:pt idx="2428">
                  <c:v>2016-06-16 15:45</c:v>
                </c:pt>
                <c:pt idx="2429">
                  <c:v>2016-06-16 15:45</c:v>
                </c:pt>
                <c:pt idx="2430">
                  <c:v>2016-06-16 15:45</c:v>
                </c:pt>
                <c:pt idx="2431">
                  <c:v>2016-06-16 15:45</c:v>
                </c:pt>
                <c:pt idx="2432">
                  <c:v>2016-06-16 15:45</c:v>
                </c:pt>
                <c:pt idx="2433">
                  <c:v>2016-06-16 15:45</c:v>
                </c:pt>
                <c:pt idx="2434">
                  <c:v>2016-06-16 15:45</c:v>
                </c:pt>
                <c:pt idx="2435">
                  <c:v>2016-06-16 15:46</c:v>
                </c:pt>
                <c:pt idx="2436">
                  <c:v>2016-06-16 15:46</c:v>
                </c:pt>
                <c:pt idx="2437">
                  <c:v>2016-06-16 15:46</c:v>
                </c:pt>
                <c:pt idx="2438">
                  <c:v>2016-06-16 15:46</c:v>
                </c:pt>
                <c:pt idx="2439">
                  <c:v>2016-06-16 15:46</c:v>
                </c:pt>
                <c:pt idx="2440">
                  <c:v>2016-06-16 15:46</c:v>
                </c:pt>
                <c:pt idx="2441">
                  <c:v>2016-06-16 15:46</c:v>
                </c:pt>
                <c:pt idx="2442">
                  <c:v>2016-06-16 15:46</c:v>
                </c:pt>
                <c:pt idx="2443">
                  <c:v>2016-06-16 15:46</c:v>
                </c:pt>
                <c:pt idx="2444">
                  <c:v>2016-06-16 15:46</c:v>
                </c:pt>
                <c:pt idx="2445">
                  <c:v>2016-06-16 15:46</c:v>
                </c:pt>
                <c:pt idx="2446">
                  <c:v>2016-06-16 15:46</c:v>
                </c:pt>
                <c:pt idx="2447">
                  <c:v>2016-06-16 15:46</c:v>
                </c:pt>
                <c:pt idx="2448">
                  <c:v>2016-06-16 15:46</c:v>
                </c:pt>
                <c:pt idx="2449">
                  <c:v>2016-06-16 15:46</c:v>
                </c:pt>
                <c:pt idx="2450">
                  <c:v>2016-06-16 15:46</c:v>
                </c:pt>
                <c:pt idx="2451">
                  <c:v>2016-06-16 15:46</c:v>
                </c:pt>
                <c:pt idx="2452">
                  <c:v>2016-06-16 15:46</c:v>
                </c:pt>
                <c:pt idx="2453">
                  <c:v>2016-06-16 15:46</c:v>
                </c:pt>
                <c:pt idx="2454">
                  <c:v>2016-06-16 15:46</c:v>
                </c:pt>
                <c:pt idx="2455">
                  <c:v>2016-06-16 15:46</c:v>
                </c:pt>
                <c:pt idx="2456">
                  <c:v>2016-06-16 15:46</c:v>
                </c:pt>
                <c:pt idx="2457">
                  <c:v>2016-06-16 15:46</c:v>
                </c:pt>
                <c:pt idx="2458">
                  <c:v>2016-06-16 15:46</c:v>
                </c:pt>
                <c:pt idx="2459">
                  <c:v>2016-06-16 15:46</c:v>
                </c:pt>
                <c:pt idx="2460">
                  <c:v>2016-06-16 15:46</c:v>
                </c:pt>
                <c:pt idx="2461">
                  <c:v>2016-06-16 15:46</c:v>
                </c:pt>
                <c:pt idx="2462">
                  <c:v>2016-06-16 15:46</c:v>
                </c:pt>
                <c:pt idx="2463">
                  <c:v>2016-06-16 15:46</c:v>
                </c:pt>
                <c:pt idx="2464">
                  <c:v>2016-06-16 15:46</c:v>
                </c:pt>
                <c:pt idx="2465">
                  <c:v>2016-06-16 15:46</c:v>
                </c:pt>
                <c:pt idx="2466">
                  <c:v>2016-06-16 15:46</c:v>
                </c:pt>
                <c:pt idx="2467">
                  <c:v>2016-06-16 15:46</c:v>
                </c:pt>
                <c:pt idx="2468">
                  <c:v>2016-06-16 15:46</c:v>
                </c:pt>
                <c:pt idx="2469">
                  <c:v>2016-06-16 15:46</c:v>
                </c:pt>
                <c:pt idx="2470">
                  <c:v>2016-06-16 15:46</c:v>
                </c:pt>
                <c:pt idx="2471">
                  <c:v>2016-06-16 15:46</c:v>
                </c:pt>
                <c:pt idx="2472">
                  <c:v>2016-06-16 15:46</c:v>
                </c:pt>
                <c:pt idx="2473">
                  <c:v>2016-06-16 15:46</c:v>
                </c:pt>
                <c:pt idx="2474">
                  <c:v>2016-06-16 15:46</c:v>
                </c:pt>
                <c:pt idx="2475">
                  <c:v>2016-06-16 15:46</c:v>
                </c:pt>
                <c:pt idx="2476">
                  <c:v>2016-06-16 15:46</c:v>
                </c:pt>
                <c:pt idx="2477">
                  <c:v>2016-06-16 15:46</c:v>
                </c:pt>
                <c:pt idx="2478">
                  <c:v>2016-06-16 15:46</c:v>
                </c:pt>
                <c:pt idx="2479">
                  <c:v>2016-06-16 15:46</c:v>
                </c:pt>
                <c:pt idx="2480">
                  <c:v>2016-06-16 15:46</c:v>
                </c:pt>
                <c:pt idx="2481">
                  <c:v>2016-06-16 15:46</c:v>
                </c:pt>
                <c:pt idx="2482">
                  <c:v>2016-06-16 15:46</c:v>
                </c:pt>
                <c:pt idx="2483">
                  <c:v>2016-06-16 15:46</c:v>
                </c:pt>
                <c:pt idx="2484">
                  <c:v>2016-06-16 15:46</c:v>
                </c:pt>
                <c:pt idx="2485">
                  <c:v>2016-06-16 15:46</c:v>
                </c:pt>
                <c:pt idx="2486">
                  <c:v>2016-06-16 15:46</c:v>
                </c:pt>
                <c:pt idx="2487">
                  <c:v>2016-06-16 15:46</c:v>
                </c:pt>
                <c:pt idx="2488">
                  <c:v>2016-06-16 15:46</c:v>
                </c:pt>
                <c:pt idx="2489">
                  <c:v>2016-06-16 15:46</c:v>
                </c:pt>
                <c:pt idx="2490">
                  <c:v>2016-06-16 15:47</c:v>
                </c:pt>
                <c:pt idx="2491">
                  <c:v>2016-06-16 15:47</c:v>
                </c:pt>
                <c:pt idx="2492">
                  <c:v>2016-06-16 15:47</c:v>
                </c:pt>
                <c:pt idx="2493">
                  <c:v>2016-06-16 15:47</c:v>
                </c:pt>
                <c:pt idx="2494">
                  <c:v>2016-06-16 15:47</c:v>
                </c:pt>
                <c:pt idx="2495">
                  <c:v>2016-06-16 15:47</c:v>
                </c:pt>
                <c:pt idx="2496">
                  <c:v>2016-06-16 15:47</c:v>
                </c:pt>
                <c:pt idx="2497">
                  <c:v>2016-06-16 15:47</c:v>
                </c:pt>
                <c:pt idx="2498">
                  <c:v>2016-06-16 15:47</c:v>
                </c:pt>
                <c:pt idx="2499">
                  <c:v>2016-06-16 15:47</c:v>
                </c:pt>
                <c:pt idx="2500">
                  <c:v>2016-06-16 15:47</c:v>
                </c:pt>
                <c:pt idx="2501">
                  <c:v>2016-06-16 15:47</c:v>
                </c:pt>
                <c:pt idx="2502">
                  <c:v>2016-06-16 15:47</c:v>
                </c:pt>
                <c:pt idx="2503">
                  <c:v>2016-06-16 15:47</c:v>
                </c:pt>
                <c:pt idx="2504">
                  <c:v>2016-06-16 15:47</c:v>
                </c:pt>
                <c:pt idx="2505">
                  <c:v>2016-06-16 15:47</c:v>
                </c:pt>
                <c:pt idx="2506">
                  <c:v>2016-06-16 15:47</c:v>
                </c:pt>
                <c:pt idx="2507">
                  <c:v>2016-06-16 15:47</c:v>
                </c:pt>
                <c:pt idx="2508">
                  <c:v>2016-06-16 15:47</c:v>
                </c:pt>
                <c:pt idx="2509">
                  <c:v>2016-06-16 15:47</c:v>
                </c:pt>
                <c:pt idx="2510">
                  <c:v>2016-06-16 15:47</c:v>
                </c:pt>
                <c:pt idx="2511">
                  <c:v>2016-06-16 15:47</c:v>
                </c:pt>
                <c:pt idx="2512">
                  <c:v>2016-06-16 15:47</c:v>
                </c:pt>
                <c:pt idx="2513">
                  <c:v>2016-06-16 15:47</c:v>
                </c:pt>
                <c:pt idx="2514">
                  <c:v>2016-06-16 15:47</c:v>
                </c:pt>
                <c:pt idx="2515">
                  <c:v>2016-06-16 15:47</c:v>
                </c:pt>
                <c:pt idx="2516">
                  <c:v>2016-06-16 15:47</c:v>
                </c:pt>
                <c:pt idx="2517">
                  <c:v>2016-06-16 15:47</c:v>
                </c:pt>
                <c:pt idx="2518">
                  <c:v>2016-06-16 15:47</c:v>
                </c:pt>
                <c:pt idx="2519">
                  <c:v>2016-06-16 15:47</c:v>
                </c:pt>
                <c:pt idx="2520">
                  <c:v>2016-06-16 15:47</c:v>
                </c:pt>
                <c:pt idx="2521">
                  <c:v>2016-06-16 15:47</c:v>
                </c:pt>
                <c:pt idx="2522">
                  <c:v>2016-06-16 15:47</c:v>
                </c:pt>
                <c:pt idx="2523">
                  <c:v>2016-06-16 15:47</c:v>
                </c:pt>
                <c:pt idx="2524">
                  <c:v>2016-06-16 15:47</c:v>
                </c:pt>
                <c:pt idx="2525">
                  <c:v>2016-06-16 15:47</c:v>
                </c:pt>
                <c:pt idx="2526">
                  <c:v>2016-06-16 15:47</c:v>
                </c:pt>
                <c:pt idx="2527">
                  <c:v>2016-06-16 15:47</c:v>
                </c:pt>
                <c:pt idx="2528">
                  <c:v>2016-06-16 15:47</c:v>
                </c:pt>
                <c:pt idx="2529">
                  <c:v>2016-06-16 15:47</c:v>
                </c:pt>
                <c:pt idx="2530">
                  <c:v>2016-06-16 15:47</c:v>
                </c:pt>
                <c:pt idx="2531">
                  <c:v>2016-06-16 15:47</c:v>
                </c:pt>
                <c:pt idx="2532">
                  <c:v>2016-06-16 15:47</c:v>
                </c:pt>
                <c:pt idx="2533">
                  <c:v>2016-06-16 15:47</c:v>
                </c:pt>
                <c:pt idx="2534">
                  <c:v>2016-06-16 15:47</c:v>
                </c:pt>
                <c:pt idx="2535">
                  <c:v>2016-06-16 15:47</c:v>
                </c:pt>
                <c:pt idx="2536">
                  <c:v>2016-06-16 15:47</c:v>
                </c:pt>
                <c:pt idx="2537">
                  <c:v>2016-06-16 15:47</c:v>
                </c:pt>
                <c:pt idx="2538">
                  <c:v>2016-06-16 15:47</c:v>
                </c:pt>
                <c:pt idx="2539">
                  <c:v>2016-06-16 15:47</c:v>
                </c:pt>
                <c:pt idx="2540">
                  <c:v>2016-06-16 15:47</c:v>
                </c:pt>
                <c:pt idx="2541">
                  <c:v>2016-06-16 15:47</c:v>
                </c:pt>
                <c:pt idx="2542">
                  <c:v>2016-06-16 15:47</c:v>
                </c:pt>
                <c:pt idx="2543">
                  <c:v>2016-06-16 15:47</c:v>
                </c:pt>
                <c:pt idx="2544">
                  <c:v>2016-06-16 15:47</c:v>
                </c:pt>
                <c:pt idx="2545">
                  <c:v>2016-06-16 15:47</c:v>
                </c:pt>
                <c:pt idx="2546">
                  <c:v>2016-06-16 15:47</c:v>
                </c:pt>
                <c:pt idx="2547">
                  <c:v>2016-06-16 15:48</c:v>
                </c:pt>
                <c:pt idx="2548">
                  <c:v>2016-06-16 15:48</c:v>
                </c:pt>
                <c:pt idx="2549">
                  <c:v>2016-06-16 15:48</c:v>
                </c:pt>
                <c:pt idx="2550">
                  <c:v>2016-06-16 15:48</c:v>
                </c:pt>
                <c:pt idx="2551">
                  <c:v>2016-06-16 15:48</c:v>
                </c:pt>
                <c:pt idx="2552">
                  <c:v>2016-06-16 15:48</c:v>
                </c:pt>
                <c:pt idx="2553">
                  <c:v>2016-06-16 15:48</c:v>
                </c:pt>
                <c:pt idx="2554">
                  <c:v>2016-06-16 15:48</c:v>
                </c:pt>
                <c:pt idx="2555">
                  <c:v>2016-06-16 15:48</c:v>
                </c:pt>
                <c:pt idx="2556">
                  <c:v>2016-06-16 15:48</c:v>
                </c:pt>
                <c:pt idx="2557">
                  <c:v>2016-06-16 15:48</c:v>
                </c:pt>
                <c:pt idx="2558">
                  <c:v>2016-06-16 15:48</c:v>
                </c:pt>
                <c:pt idx="2559">
                  <c:v>2016-06-16 15:48</c:v>
                </c:pt>
                <c:pt idx="2560">
                  <c:v>2016-06-16 15:48</c:v>
                </c:pt>
                <c:pt idx="2561">
                  <c:v>2016-06-16 15:48</c:v>
                </c:pt>
                <c:pt idx="2562">
                  <c:v>2016-06-16 15:48</c:v>
                </c:pt>
                <c:pt idx="2563">
                  <c:v>2016-06-16 15:48</c:v>
                </c:pt>
                <c:pt idx="2564">
                  <c:v>2016-06-16 15:48</c:v>
                </c:pt>
                <c:pt idx="2565">
                  <c:v>2016-06-16 15:48</c:v>
                </c:pt>
                <c:pt idx="2566">
                  <c:v>2016-06-16 15:48</c:v>
                </c:pt>
                <c:pt idx="2567">
                  <c:v>2016-06-16 15:48</c:v>
                </c:pt>
                <c:pt idx="2568">
                  <c:v>2016-06-16 15:48</c:v>
                </c:pt>
                <c:pt idx="2569">
                  <c:v>2016-06-16 15:48</c:v>
                </c:pt>
                <c:pt idx="2570">
                  <c:v>2016-06-16 15:48</c:v>
                </c:pt>
                <c:pt idx="2571">
                  <c:v>2016-06-16 15:48</c:v>
                </c:pt>
                <c:pt idx="2572">
                  <c:v>2016-06-16 15:48</c:v>
                </c:pt>
                <c:pt idx="2573">
                  <c:v>2016-06-16 15:48</c:v>
                </c:pt>
                <c:pt idx="2574">
                  <c:v>2016-06-16 15:48</c:v>
                </c:pt>
                <c:pt idx="2575">
                  <c:v>2016-06-16 15:48</c:v>
                </c:pt>
                <c:pt idx="2576">
                  <c:v>2016-06-16 15:48</c:v>
                </c:pt>
                <c:pt idx="2577">
                  <c:v>2016-06-16 15:48</c:v>
                </c:pt>
                <c:pt idx="2578">
                  <c:v>2016-06-16 15:48</c:v>
                </c:pt>
                <c:pt idx="2579">
                  <c:v>2016-06-16 15:48</c:v>
                </c:pt>
                <c:pt idx="2580">
                  <c:v>2016-06-16 15:48</c:v>
                </c:pt>
                <c:pt idx="2581">
                  <c:v>2016-06-16 15:48</c:v>
                </c:pt>
                <c:pt idx="2582">
                  <c:v>2016-06-16 15:48</c:v>
                </c:pt>
                <c:pt idx="2583">
                  <c:v>2016-06-16 15:48</c:v>
                </c:pt>
                <c:pt idx="2584">
                  <c:v>2016-06-16 15:48</c:v>
                </c:pt>
                <c:pt idx="2585">
                  <c:v>2016-06-16 15:48</c:v>
                </c:pt>
                <c:pt idx="2586">
                  <c:v>2016-06-16 15:48</c:v>
                </c:pt>
                <c:pt idx="2587">
                  <c:v>2016-06-16 15:48</c:v>
                </c:pt>
                <c:pt idx="2588">
                  <c:v>2016-06-16 15:48</c:v>
                </c:pt>
                <c:pt idx="2589">
                  <c:v>2016-06-16 15:48</c:v>
                </c:pt>
                <c:pt idx="2590">
                  <c:v>2016-06-16 15:48</c:v>
                </c:pt>
                <c:pt idx="2591">
                  <c:v>2016-06-16 15:48</c:v>
                </c:pt>
                <c:pt idx="2592">
                  <c:v>2016-06-16 15:48</c:v>
                </c:pt>
                <c:pt idx="2593">
                  <c:v>2016-06-16 15:48</c:v>
                </c:pt>
                <c:pt idx="2594">
                  <c:v>2016-06-16 15:48</c:v>
                </c:pt>
                <c:pt idx="2595">
                  <c:v>2016-06-16 15:48</c:v>
                </c:pt>
                <c:pt idx="2596">
                  <c:v>2016-06-16 15:48</c:v>
                </c:pt>
                <c:pt idx="2597">
                  <c:v>2016-06-16 15:48</c:v>
                </c:pt>
                <c:pt idx="2598">
                  <c:v>2016-06-16 15:48</c:v>
                </c:pt>
                <c:pt idx="2599">
                  <c:v>2016-06-16 15:48</c:v>
                </c:pt>
                <c:pt idx="2600">
                  <c:v>2016-06-16 15:48</c:v>
                </c:pt>
                <c:pt idx="2601">
                  <c:v>2016-06-16 15:48</c:v>
                </c:pt>
                <c:pt idx="2602">
                  <c:v>2016-06-16 15:48</c:v>
                </c:pt>
                <c:pt idx="2603">
                  <c:v>2016-06-16 15:48</c:v>
                </c:pt>
                <c:pt idx="2604">
                  <c:v>2016-06-16 15:49</c:v>
                </c:pt>
                <c:pt idx="2605">
                  <c:v>2016-06-16 15:49</c:v>
                </c:pt>
                <c:pt idx="2606">
                  <c:v>2016-06-16 15:49</c:v>
                </c:pt>
                <c:pt idx="2607">
                  <c:v>2016-06-16 15:49</c:v>
                </c:pt>
                <c:pt idx="2608">
                  <c:v>2016-06-16 15:49</c:v>
                </c:pt>
                <c:pt idx="2609">
                  <c:v>2016-06-16 15:49</c:v>
                </c:pt>
                <c:pt idx="2610">
                  <c:v>2016-06-16 15:49</c:v>
                </c:pt>
                <c:pt idx="2611">
                  <c:v>2016-06-16 15:49</c:v>
                </c:pt>
                <c:pt idx="2612">
                  <c:v>2016-06-16 15:49</c:v>
                </c:pt>
                <c:pt idx="2613">
                  <c:v>2016-06-16 15:49</c:v>
                </c:pt>
                <c:pt idx="2614">
                  <c:v>2016-06-16 15:49</c:v>
                </c:pt>
                <c:pt idx="2615">
                  <c:v>2016-06-16 15:49</c:v>
                </c:pt>
                <c:pt idx="2616">
                  <c:v>2016-06-16 15:49</c:v>
                </c:pt>
                <c:pt idx="2617">
                  <c:v>2016-06-16 15:49</c:v>
                </c:pt>
                <c:pt idx="2618">
                  <c:v>2016-06-16 15:49</c:v>
                </c:pt>
                <c:pt idx="2619">
                  <c:v>2016-06-16 15:49</c:v>
                </c:pt>
                <c:pt idx="2620">
                  <c:v>2016-06-16 15:49</c:v>
                </c:pt>
                <c:pt idx="2621">
                  <c:v>2016-06-16 15:49</c:v>
                </c:pt>
                <c:pt idx="2622">
                  <c:v>2016-06-16 15:49</c:v>
                </c:pt>
                <c:pt idx="2623">
                  <c:v>2016-06-16 15:49</c:v>
                </c:pt>
                <c:pt idx="2624">
                  <c:v>2016-06-16 15:49</c:v>
                </c:pt>
                <c:pt idx="2625">
                  <c:v>2016-06-16 15:49</c:v>
                </c:pt>
                <c:pt idx="2626">
                  <c:v>2016-06-16 15:49</c:v>
                </c:pt>
                <c:pt idx="2627">
                  <c:v>2016-06-16 15:49</c:v>
                </c:pt>
                <c:pt idx="2628">
                  <c:v>2016-06-16 15:49</c:v>
                </c:pt>
                <c:pt idx="2629">
                  <c:v>2016-06-16 15:49</c:v>
                </c:pt>
                <c:pt idx="2630">
                  <c:v>2016-06-16 15:49</c:v>
                </c:pt>
                <c:pt idx="2631">
                  <c:v>2016-06-16 15:49</c:v>
                </c:pt>
                <c:pt idx="2632">
                  <c:v>2016-06-16 15:49</c:v>
                </c:pt>
                <c:pt idx="2633">
                  <c:v>2016-06-16 15:49</c:v>
                </c:pt>
                <c:pt idx="2634">
                  <c:v>2016-06-16 15:49</c:v>
                </c:pt>
                <c:pt idx="2635">
                  <c:v>2016-06-16 15:49</c:v>
                </c:pt>
                <c:pt idx="2636">
                  <c:v>2016-06-16 15:49</c:v>
                </c:pt>
                <c:pt idx="2637">
                  <c:v>2016-06-16 15:49</c:v>
                </c:pt>
                <c:pt idx="2638">
                  <c:v>2016-06-16 15:49</c:v>
                </c:pt>
                <c:pt idx="2639">
                  <c:v>2016-06-16 15:49</c:v>
                </c:pt>
                <c:pt idx="2640">
                  <c:v>2016-06-16 15:49</c:v>
                </c:pt>
                <c:pt idx="2641">
                  <c:v>2016-06-16 15:49</c:v>
                </c:pt>
                <c:pt idx="2642">
                  <c:v>2016-06-16 15:49</c:v>
                </c:pt>
                <c:pt idx="2643">
                  <c:v>2016-06-16 15:49</c:v>
                </c:pt>
                <c:pt idx="2644">
                  <c:v>2016-06-16 15:49</c:v>
                </c:pt>
                <c:pt idx="2645">
                  <c:v>2016-06-16 15:49</c:v>
                </c:pt>
                <c:pt idx="2646">
                  <c:v>2016-06-16 15:49</c:v>
                </c:pt>
                <c:pt idx="2647">
                  <c:v>2016-06-16 15:49</c:v>
                </c:pt>
                <c:pt idx="2648">
                  <c:v>2016-06-16 15:49</c:v>
                </c:pt>
                <c:pt idx="2649">
                  <c:v>2016-06-16 15:49</c:v>
                </c:pt>
                <c:pt idx="2650">
                  <c:v>2016-06-16 15:49</c:v>
                </c:pt>
                <c:pt idx="2651">
                  <c:v>2016-06-16 15:49</c:v>
                </c:pt>
                <c:pt idx="2652">
                  <c:v>2016-06-16 15:49</c:v>
                </c:pt>
                <c:pt idx="2653">
                  <c:v>2016-06-16 15:49</c:v>
                </c:pt>
                <c:pt idx="2654">
                  <c:v>2016-06-16 15:49</c:v>
                </c:pt>
                <c:pt idx="2655">
                  <c:v>2016-06-16 15:49</c:v>
                </c:pt>
                <c:pt idx="2656">
                  <c:v>2016-06-16 15:49</c:v>
                </c:pt>
                <c:pt idx="2657">
                  <c:v>2016-06-16 15:49</c:v>
                </c:pt>
                <c:pt idx="2658">
                  <c:v>2016-06-16 15:49</c:v>
                </c:pt>
                <c:pt idx="2659">
                  <c:v>2016-06-16 15:49</c:v>
                </c:pt>
                <c:pt idx="2660">
                  <c:v>2016-06-16 15:49</c:v>
                </c:pt>
                <c:pt idx="2661">
                  <c:v>2016-06-16 15:49</c:v>
                </c:pt>
                <c:pt idx="2662">
                  <c:v>2016-06-16 15:50</c:v>
                </c:pt>
                <c:pt idx="2663">
                  <c:v>2016-06-16 15:50</c:v>
                </c:pt>
                <c:pt idx="2664">
                  <c:v>2016-06-16 15:50</c:v>
                </c:pt>
                <c:pt idx="2665">
                  <c:v>2016-06-16 15:50</c:v>
                </c:pt>
                <c:pt idx="2666">
                  <c:v>2016-06-16 15:50</c:v>
                </c:pt>
                <c:pt idx="2667">
                  <c:v>2016-06-16 15:50</c:v>
                </c:pt>
                <c:pt idx="2668">
                  <c:v>2016-06-16 15:50</c:v>
                </c:pt>
                <c:pt idx="2669">
                  <c:v>2016-06-16 15:50</c:v>
                </c:pt>
                <c:pt idx="2670">
                  <c:v>2016-06-16 15:50</c:v>
                </c:pt>
                <c:pt idx="2671">
                  <c:v>2016-06-16 15:50</c:v>
                </c:pt>
                <c:pt idx="2672">
                  <c:v>2016-06-16 15:50</c:v>
                </c:pt>
                <c:pt idx="2673">
                  <c:v>2016-06-16 15:50</c:v>
                </c:pt>
                <c:pt idx="2674">
                  <c:v>2016-06-16 15:50</c:v>
                </c:pt>
                <c:pt idx="2675">
                  <c:v>2016-06-16 15:50</c:v>
                </c:pt>
                <c:pt idx="2676">
                  <c:v>2016-06-16 15:50</c:v>
                </c:pt>
                <c:pt idx="2677">
                  <c:v>2016-06-16 15:50</c:v>
                </c:pt>
                <c:pt idx="2678">
                  <c:v>2016-06-16 15:50</c:v>
                </c:pt>
                <c:pt idx="2679">
                  <c:v>2016-06-16 15:50</c:v>
                </c:pt>
                <c:pt idx="2680">
                  <c:v>2016-06-16 15:50</c:v>
                </c:pt>
                <c:pt idx="2681">
                  <c:v>2016-06-16 15:50</c:v>
                </c:pt>
                <c:pt idx="2682">
                  <c:v>2016-06-16 15:50</c:v>
                </c:pt>
                <c:pt idx="2683">
                  <c:v>2016-06-16 15:50</c:v>
                </c:pt>
                <c:pt idx="2684">
                  <c:v>2016-06-16 15:50</c:v>
                </c:pt>
                <c:pt idx="2685">
                  <c:v>2016-06-16 15:50</c:v>
                </c:pt>
                <c:pt idx="2686">
                  <c:v>2016-06-16 15:50</c:v>
                </c:pt>
                <c:pt idx="2687">
                  <c:v>2016-06-16 15:50</c:v>
                </c:pt>
                <c:pt idx="2688">
                  <c:v>2016-06-16 15:50</c:v>
                </c:pt>
                <c:pt idx="2689">
                  <c:v>2016-06-16 15:50</c:v>
                </c:pt>
                <c:pt idx="2690">
                  <c:v>2016-06-16 15:50</c:v>
                </c:pt>
                <c:pt idx="2691">
                  <c:v>2016-06-16 15:50</c:v>
                </c:pt>
                <c:pt idx="2692">
                  <c:v>2016-06-16 15:50</c:v>
                </c:pt>
                <c:pt idx="2693">
                  <c:v>2016-06-16 15:50</c:v>
                </c:pt>
                <c:pt idx="2694">
                  <c:v>2016-06-16 15:50</c:v>
                </c:pt>
                <c:pt idx="2695">
                  <c:v>2016-06-16 15:50</c:v>
                </c:pt>
                <c:pt idx="2696">
                  <c:v>2016-06-16 15:50</c:v>
                </c:pt>
                <c:pt idx="2697">
                  <c:v>2016-06-16 15:50</c:v>
                </c:pt>
                <c:pt idx="2698">
                  <c:v>2016-06-16 15:50</c:v>
                </c:pt>
                <c:pt idx="2699">
                  <c:v>2016-06-16 15:50</c:v>
                </c:pt>
                <c:pt idx="2700">
                  <c:v>2016-06-16 15:50</c:v>
                </c:pt>
                <c:pt idx="2701">
                  <c:v>2016-06-16 15:50</c:v>
                </c:pt>
                <c:pt idx="2702">
                  <c:v>2016-06-16 15:50</c:v>
                </c:pt>
                <c:pt idx="2703">
                  <c:v>2016-06-16 15:50</c:v>
                </c:pt>
                <c:pt idx="2704">
                  <c:v>2016-06-16 15:50</c:v>
                </c:pt>
                <c:pt idx="2705">
                  <c:v>2016-06-16 15:50</c:v>
                </c:pt>
                <c:pt idx="2706">
                  <c:v>2016-06-16 15:50</c:v>
                </c:pt>
                <c:pt idx="2707">
                  <c:v>2016-06-16 15:50</c:v>
                </c:pt>
                <c:pt idx="2708">
                  <c:v>2016-06-16 15:50</c:v>
                </c:pt>
                <c:pt idx="2709">
                  <c:v>2016-06-16 15:50</c:v>
                </c:pt>
                <c:pt idx="2710">
                  <c:v>2016-06-16 15:50</c:v>
                </c:pt>
                <c:pt idx="2711">
                  <c:v>2016-06-16 15:50</c:v>
                </c:pt>
                <c:pt idx="2712">
                  <c:v>2016-06-16 15:50</c:v>
                </c:pt>
                <c:pt idx="2713">
                  <c:v>2016-06-16 15:50</c:v>
                </c:pt>
                <c:pt idx="2714">
                  <c:v>2016-06-16 15:50</c:v>
                </c:pt>
                <c:pt idx="2715">
                  <c:v>2016-06-16 15:50</c:v>
                </c:pt>
                <c:pt idx="2716">
                  <c:v>2016-06-16 15:50</c:v>
                </c:pt>
                <c:pt idx="2717">
                  <c:v>2016-06-16 15:50</c:v>
                </c:pt>
                <c:pt idx="2718">
                  <c:v>2016-06-16 15:50</c:v>
                </c:pt>
                <c:pt idx="2719">
                  <c:v>2016-06-16 15:50</c:v>
                </c:pt>
                <c:pt idx="2720">
                  <c:v>2016-06-16 15:50</c:v>
                </c:pt>
                <c:pt idx="2721">
                  <c:v>2016-06-16 15:50</c:v>
                </c:pt>
                <c:pt idx="2722">
                  <c:v>2016-06-16 15:51</c:v>
                </c:pt>
                <c:pt idx="2723">
                  <c:v>2016-06-16 15:51</c:v>
                </c:pt>
                <c:pt idx="2724">
                  <c:v>2016-06-16 15:51</c:v>
                </c:pt>
                <c:pt idx="2725">
                  <c:v>2016-06-16 15:51</c:v>
                </c:pt>
                <c:pt idx="2726">
                  <c:v>2016-06-16 15:51</c:v>
                </c:pt>
                <c:pt idx="2727">
                  <c:v>2016-06-16 15:51</c:v>
                </c:pt>
                <c:pt idx="2728">
                  <c:v>2016-06-16 15:51</c:v>
                </c:pt>
                <c:pt idx="2729">
                  <c:v>2016-06-16 15:51</c:v>
                </c:pt>
                <c:pt idx="2730">
                  <c:v>2016-06-16 15:51</c:v>
                </c:pt>
                <c:pt idx="2731">
                  <c:v>2016-06-16 15:51</c:v>
                </c:pt>
                <c:pt idx="2732">
                  <c:v>2016-06-16 15:51</c:v>
                </c:pt>
                <c:pt idx="2733">
                  <c:v>2016-06-16 15:51</c:v>
                </c:pt>
                <c:pt idx="2734">
                  <c:v>2016-06-16 15:51</c:v>
                </c:pt>
                <c:pt idx="2735">
                  <c:v>2016-06-16 15:51</c:v>
                </c:pt>
                <c:pt idx="2736">
                  <c:v>2016-06-16 15:51</c:v>
                </c:pt>
                <c:pt idx="2737">
                  <c:v>2016-06-16 15:51</c:v>
                </c:pt>
                <c:pt idx="2738">
                  <c:v>2016-06-16 15:51</c:v>
                </c:pt>
                <c:pt idx="2739">
                  <c:v>2016-06-16 15:51</c:v>
                </c:pt>
                <c:pt idx="2740">
                  <c:v>2016-06-16 15:51</c:v>
                </c:pt>
                <c:pt idx="2741">
                  <c:v>2016-06-16 15:51</c:v>
                </c:pt>
                <c:pt idx="2742">
                  <c:v>2016-06-16 15:51</c:v>
                </c:pt>
                <c:pt idx="2743">
                  <c:v>2016-06-16 15:51</c:v>
                </c:pt>
                <c:pt idx="2744">
                  <c:v>2016-06-16 15:51</c:v>
                </c:pt>
                <c:pt idx="2745">
                  <c:v>2016-06-16 15:51</c:v>
                </c:pt>
                <c:pt idx="2746">
                  <c:v>2016-06-16 15:51</c:v>
                </c:pt>
                <c:pt idx="2747">
                  <c:v>2016-06-16 15:51</c:v>
                </c:pt>
                <c:pt idx="2748">
                  <c:v>2016-06-16 15:51</c:v>
                </c:pt>
                <c:pt idx="2749">
                  <c:v>2016-06-16 15:51</c:v>
                </c:pt>
                <c:pt idx="2750">
                  <c:v>2016-06-16 15:51</c:v>
                </c:pt>
                <c:pt idx="2751">
                  <c:v>2016-06-16 15:51</c:v>
                </c:pt>
                <c:pt idx="2752">
                  <c:v>2016-06-16 15:51</c:v>
                </c:pt>
                <c:pt idx="2753">
                  <c:v>2016-06-16 15:51</c:v>
                </c:pt>
                <c:pt idx="2754">
                  <c:v>2016-06-16 15:51</c:v>
                </c:pt>
                <c:pt idx="2755">
                  <c:v>2016-06-16 15:51</c:v>
                </c:pt>
                <c:pt idx="2756">
                  <c:v>2016-06-16 15:51</c:v>
                </c:pt>
                <c:pt idx="2757">
                  <c:v>2016-06-16 15:51</c:v>
                </c:pt>
                <c:pt idx="2758">
                  <c:v>2016-06-16 15:51</c:v>
                </c:pt>
                <c:pt idx="2759">
                  <c:v>2016-06-16 15:51</c:v>
                </c:pt>
                <c:pt idx="2760">
                  <c:v>2016-06-16 15:51</c:v>
                </c:pt>
                <c:pt idx="2761">
                  <c:v>2016-06-16 15:51</c:v>
                </c:pt>
                <c:pt idx="2762">
                  <c:v>2016-06-16 15:51</c:v>
                </c:pt>
                <c:pt idx="2763">
                  <c:v>2016-06-16 15:51</c:v>
                </c:pt>
                <c:pt idx="2764">
                  <c:v>2016-06-16 15:51</c:v>
                </c:pt>
                <c:pt idx="2765">
                  <c:v>2016-06-16 15:51</c:v>
                </c:pt>
                <c:pt idx="2766">
                  <c:v>2016-06-16 15:51</c:v>
                </c:pt>
                <c:pt idx="2767">
                  <c:v>2016-06-16 15:51</c:v>
                </c:pt>
                <c:pt idx="2768">
                  <c:v>2016-06-16 15:51</c:v>
                </c:pt>
                <c:pt idx="2769">
                  <c:v>2016-06-16 15:51</c:v>
                </c:pt>
                <c:pt idx="2770">
                  <c:v>2016-06-16 15:51</c:v>
                </c:pt>
                <c:pt idx="2771">
                  <c:v>2016-06-16 15:51</c:v>
                </c:pt>
                <c:pt idx="2772">
                  <c:v>2016-06-16 15:51</c:v>
                </c:pt>
                <c:pt idx="2773">
                  <c:v>2016-06-16 15:51</c:v>
                </c:pt>
                <c:pt idx="2774">
                  <c:v>2016-06-16 15:51</c:v>
                </c:pt>
                <c:pt idx="2775">
                  <c:v>2016-06-16 15:51</c:v>
                </c:pt>
                <c:pt idx="2776">
                  <c:v>2016-06-16 15:51</c:v>
                </c:pt>
                <c:pt idx="2777">
                  <c:v>2016-06-16 15:51</c:v>
                </c:pt>
                <c:pt idx="2778">
                  <c:v>2016-06-16 15:51</c:v>
                </c:pt>
                <c:pt idx="2779">
                  <c:v>2016-06-16 15:51</c:v>
                </c:pt>
                <c:pt idx="2780">
                  <c:v>2016-06-16 15:52</c:v>
                </c:pt>
                <c:pt idx="2781">
                  <c:v>2016-06-16 15:52</c:v>
                </c:pt>
                <c:pt idx="2782">
                  <c:v>2016-06-16 15:52</c:v>
                </c:pt>
                <c:pt idx="2783">
                  <c:v>2016-06-16 15:52</c:v>
                </c:pt>
                <c:pt idx="2784">
                  <c:v>2016-06-16 15:52</c:v>
                </c:pt>
                <c:pt idx="2785">
                  <c:v>2016-06-16 15:52</c:v>
                </c:pt>
                <c:pt idx="2786">
                  <c:v>2016-06-16 15:52</c:v>
                </c:pt>
                <c:pt idx="2787">
                  <c:v>2016-06-16 15:52</c:v>
                </c:pt>
                <c:pt idx="2788">
                  <c:v>2016-06-16 15:52</c:v>
                </c:pt>
                <c:pt idx="2789">
                  <c:v>2016-06-16 15:52</c:v>
                </c:pt>
                <c:pt idx="2790">
                  <c:v>2016-06-16 15:52</c:v>
                </c:pt>
                <c:pt idx="2791">
                  <c:v>2016-06-16 15:52</c:v>
                </c:pt>
                <c:pt idx="2792">
                  <c:v>2016-06-16 15:52</c:v>
                </c:pt>
                <c:pt idx="2793">
                  <c:v>2016-06-16 15:52</c:v>
                </c:pt>
                <c:pt idx="2794">
                  <c:v>2016-06-16 15:52</c:v>
                </c:pt>
                <c:pt idx="2795">
                  <c:v>2016-06-16 15:52</c:v>
                </c:pt>
                <c:pt idx="2796">
                  <c:v>2016-06-16 15:52</c:v>
                </c:pt>
                <c:pt idx="2797">
                  <c:v>2016-06-16 15:52</c:v>
                </c:pt>
                <c:pt idx="2798">
                  <c:v>2016-06-16 15:52</c:v>
                </c:pt>
                <c:pt idx="2799">
                  <c:v>2016-06-16 15:52</c:v>
                </c:pt>
                <c:pt idx="2800">
                  <c:v>2016-06-16 15:52</c:v>
                </c:pt>
                <c:pt idx="2801">
                  <c:v>2016-06-16 15:52</c:v>
                </c:pt>
                <c:pt idx="2802">
                  <c:v>2016-06-16 15:52</c:v>
                </c:pt>
                <c:pt idx="2803">
                  <c:v>2016-06-16 15:52</c:v>
                </c:pt>
                <c:pt idx="2804">
                  <c:v>2016-06-16 15:52</c:v>
                </c:pt>
                <c:pt idx="2805">
                  <c:v>2016-06-16 15:52</c:v>
                </c:pt>
                <c:pt idx="2806">
                  <c:v>2016-06-16 15:52</c:v>
                </c:pt>
                <c:pt idx="2807">
                  <c:v>2016-06-16 15:52</c:v>
                </c:pt>
                <c:pt idx="2808">
                  <c:v>2016-06-16 15:52</c:v>
                </c:pt>
                <c:pt idx="2809">
                  <c:v>2016-06-16 15:52</c:v>
                </c:pt>
                <c:pt idx="2810">
                  <c:v>2016-06-16 15:52</c:v>
                </c:pt>
                <c:pt idx="2811">
                  <c:v>2016-06-16 15:52</c:v>
                </c:pt>
                <c:pt idx="2812">
                  <c:v>2016-06-16 15:52</c:v>
                </c:pt>
                <c:pt idx="2813">
                  <c:v>2016-06-16 15:52</c:v>
                </c:pt>
                <c:pt idx="2814">
                  <c:v>2016-06-16 15:52</c:v>
                </c:pt>
                <c:pt idx="2815">
                  <c:v>2016-06-16 15:52</c:v>
                </c:pt>
                <c:pt idx="2816">
                  <c:v>2016-06-16 15:52</c:v>
                </c:pt>
                <c:pt idx="2817">
                  <c:v>2016-06-16 15:52</c:v>
                </c:pt>
                <c:pt idx="2818">
                  <c:v>2016-06-16 15:52</c:v>
                </c:pt>
                <c:pt idx="2819">
                  <c:v>2016-06-16 15:52</c:v>
                </c:pt>
                <c:pt idx="2820">
                  <c:v>2016-06-16 15:52</c:v>
                </c:pt>
                <c:pt idx="2821">
                  <c:v>2016-06-16 15:52</c:v>
                </c:pt>
                <c:pt idx="2822">
                  <c:v>2016-06-16 15:52</c:v>
                </c:pt>
                <c:pt idx="2823">
                  <c:v>2016-06-16 15:52</c:v>
                </c:pt>
                <c:pt idx="2824">
                  <c:v>2016-06-16 15:52</c:v>
                </c:pt>
                <c:pt idx="2825">
                  <c:v>2016-06-16 15:52</c:v>
                </c:pt>
                <c:pt idx="2826">
                  <c:v>2016-06-16 15:52</c:v>
                </c:pt>
                <c:pt idx="2827">
                  <c:v>2016-06-16 15:52</c:v>
                </c:pt>
                <c:pt idx="2828">
                  <c:v>2016-06-16 15:52</c:v>
                </c:pt>
                <c:pt idx="2829">
                  <c:v>2016-06-16 15:52</c:v>
                </c:pt>
                <c:pt idx="2830">
                  <c:v>2016-06-16 15:52</c:v>
                </c:pt>
                <c:pt idx="2831">
                  <c:v>2016-06-16 15:52</c:v>
                </c:pt>
                <c:pt idx="2832">
                  <c:v>2016-06-16 15:52</c:v>
                </c:pt>
                <c:pt idx="2833">
                  <c:v>2016-06-16 15:52</c:v>
                </c:pt>
                <c:pt idx="2834">
                  <c:v>2016-06-16 15:52</c:v>
                </c:pt>
                <c:pt idx="2835">
                  <c:v>2016-06-16 15:52</c:v>
                </c:pt>
                <c:pt idx="2836">
                  <c:v>2016-06-16 15:52</c:v>
                </c:pt>
                <c:pt idx="2837">
                  <c:v>2016-06-16 15:52</c:v>
                </c:pt>
                <c:pt idx="2838">
                  <c:v>2016-06-16 15:53</c:v>
                </c:pt>
                <c:pt idx="2839">
                  <c:v>2016-06-16 15:53</c:v>
                </c:pt>
                <c:pt idx="2840">
                  <c:v>2016-06-16 15:53</c:v>
                </c:pt>
                <c:pt idx="2841">
                  <c:v>2016-06-16 15:53</c:v>
                </c:pt>
                <c:pt idx="2842">
                  <c:v>2016-06-16 15:53</c:v>
                </c:pt>
                <c:pt idx="2843">
                  <c:v>2016-06-16 15:53</c:v>
                </c:pt>
                <c:pt idx="2844">
                  <c:v>2016-06-16 15:53</c:v>
                </c:pt>
                <c:pt idx="2845">
                  <c:v>2016-06-16 15:53</c:v>
                </c:pt>
                <c:pt idx="2846">
                  <c:v>2016-06-16 15:53</c:v>
                </c:pt>
                <c:pt idx="2847">
                  <c:v>2016-06-16 15:53</c:v>
                </c:pt>
                <c:pt idx="2848">
                  <c:v>2016-06-16 15:53</c:v>
                </c:pt>
                <c:pt idx="2849">
                  <c:v>2016-06-16 15:53</c:v>
                </c:pt>
                <c:pt idx="2850">
                  <c:v>2016-06-16 15:53</c:v>
                </c:pt>
                <c:pt idx="2851">
                  <c:v>2016-06-16 15:53</c:v>
                </c:pt>
                <c:pt idx="2852">
                  <c:v>2016-06-16 15:53</c:v>
                </c:pt>
                <c:pt idx="2853">
                  <c:v>2016-06-16 15:53</c:v>
                </c:pt>
                <c:pt idx="2854">
                  <c:v>2016-06-16 15:53</c:v>
                </c:pt>
                <c:pt idx="2855">
                  <c:v>2016-06-16 15:53</c:v>
                </c:pt>
                <c:pt idx="2856">
                  <c:v>2016-06-16 15:53</c:v>
                </c:pt>
                <c:pt idx="2857">
                  <c:v>2016-06-16 15:53</c:v>
                </c:pt>
                <c:pt idx="2858">
                  <c:v>2016-06-16 15:53</c:v>
                </c:pt>
                <c:pt idx="2859">
                  <c:v>2016-06-16 15:53</c:v>
                </c:pt>
                <c:pt idx="2860">
                  <c:v>2016-06-16 15:53</c:v>
                </c:pt>
                <c:pt idx="2861">
                  <c:v>2016-06-16 15:53</c:v>
                </c:pt>
                <c:pt idx="2862">
                  <c:v>2016-06-16 15:53</c:v>
                </c:pt>
                <c:pt idx="2863">
                  <c:v>2016-06-16 15:53</c:v>
                </c:pt>
                <c:pt idx="2864">
                  <c:v>2016-06-16 15:53</c:v>
                </c:pt>
                <c:pt idx="2865">
                  <c:v>2016-06-16 15:53</c:v>
                </c:pt>
                <c:pt idx="2866">
                  <c:v>2016-06-16 15:53</c:v>
                </c:pt>
                <c:pt idx="2867">
                  <c:v>2016-06-16 15:53</c:v>
                </c:pt>
                <c:pt idx="2868">
                  <c:v>2016-06-16 15:53</c:v>
                </c:pt>
                <c:pt idx="2869">
                  <c:v>2016-06-16 15:53</c:v>
                </c:pt>
                <c:pt idx="2870">
                  <c:v>2016-06-16 15:53</c:v>
                </c:pt>
                <c:pt idx="2871">
                  <c:v>2016-06-16 15:53</c:v>
                </c:pt>
                <c:pt idx="2872">
                  <c:v>2016-06-16 15:53</c:v>
                </c:pt>
                <c:pt idx="2873">
                  <c:v>2016-06-16 15:53</c:v>
                </c:pt>
                <c:pt idx="2874">
                  <c:v>2016-06-16 15:53</c:v>
                </c:pt>
                <c:pt idx="2875">
                  <c:v>2016-06-16 15:53</c:v>
                </c:pt>
                <c:pt idx="2876">
                  <c:v>2016-06-16 15:53</c:v>
                </c:pt>
                <c:pt idx="2877">
                  <c:v>2016-06-16 15:53</c:v>
                </c:pt>
                <c:pt idx="2878">
                  <c:v>2016-06-16 15:53</c:v>
                </c:pt>
                <c:pt idx="2879">
                  <c:v>2016-06-16 15:53</c:v>
                </c:pt>
                <c:pt idx="2880">
                  <c:v>2016-06-16 15:53</c:v>
                </c:pt>
                <c:pt idx="2881">
                  <c:v>2016-06-16 15:53</c:v>
                </c:pt>
                <c:pt idx="2882">
                  <c:v>2016-06-16 15:53</c:v>
                </c:pt>
                <c:pt idx="2883">
                  <c:v>2016-06-16 15:53</c:v>
                </c:pt>
                <c:pt idx="2884">
                  <c:v>2016-06-16 15:53</c:v>
                </c:pt>
                <c:pt idx="2885">
                  <c:v>2016-06-16 15:53</c:v>
                </c:pt>
                <c:pt idx="2886">
                  <c:v>2016-06-16 15:53</c:v>
                </c:pt>
                <c:pt idx="2887">
                  <c:v>2016-06-16 15:53</c:v>
                </c:pt>
                <c:pt idx="2888">
                  <c:v>2016-06-16 15:53</c:v>
                </c:pt>
                <c:pt idx="2889">
                  <c:v>2016-06-16 15:53</c:v>
                </c:pt>
                <c:pt idx="2890">
                  <c:v>2016-06-16 15:53</c:v>
                </c:pt>
                <c:pt idx="2891">
                  <c:v>2016-06-16 15:53</c:v>
                </c:pt>
                <c:pt idx="2892">
                  <c:v>2016-06-16 15:53</c:v>
                </c:pt>
                <c:pt idx="2893">
                  <c:v>2016-06-16 15:53</c:v>
                </c:pt>
                <c:pt idx="2894">
                  <c:v>2016-06-16 15:53</c:v>
                </c:pt>
                <c:pt idx="2895">
                  <c:v>2016-06-16 15:54</c:v>
                </c:pt>
                <c:pt idx="2896">
                  <c:v>2016-06-16 15:54</c:v>
                </c:pt>
                <c:pt idx="2897">
                  <c:v>2016-06-16 15:54</c:v>
                </c:pt>
                <c:pt idx="2898">
                  <c:v>2016-06-16 15:54</c:v>
                </c:pt>
                <c:pt idx="2899">
                  <c:v>2016-06-16 15:54</c:v>
                </c:pt>
                <c:pt idx="2900">
                  <c:v>2016-06-16 15:54</c:v>
                </c:pt>
                <c:pt idx="2901">
                  <c:v>2016-06-16 15:54</c:v>
                </c:pt>
                <c:pt idx="2902">
                  <c:v>2016-06-16 15:54</c:v>
                </c:pt>
                <c:pt idx="2903">
                  <c:v>2016-06-16 15:54</c:v>
                </c:pt>
                <c:pt idx="2904">
                  <c:v>2016-06-16 15:54</c:v>
                </c:pt>
                <c:pt idx="2905">
                  <c:v>2016-06-16 15:54</c:v>
                </c:pt>
                <c:pt idx="2906">
                  <c:v>2016-06-16 15:54</c:v>
                </c:pt>
                <c:pt idx="2907">
                  <c:v>2016-06-16 15:54</c:v>
                </c:pt>
                <c:pt idx="2908">
                  <c:v>2016-06-16 15:54</c:v>
                </c:pt>
                <c:pt idx="2909">
                  <c:v>2016-06-16 15:54</c:v>
                </c:pt>
                <c:pt idx="2910">
                  <c:v>2016-06-16 15:54</c:v>
                </c:pt>
                <c:pt idx="2911">
                  <c:v>2016-06-16 15:54</c:v>
                </c:pt>
                <c:pt idx="2912">
                  <c:v>2016-06-16 15:54</c:v>
                </c:pt>
                <c:pt idx="2913">
                  <c:v>2016-06-16 15:54</c:v>
                </c:pt>
                <c:pt idx="2914">
                  <c:v>2016-06-16 15:54</c:v>
                </c:pt>
                <c:pt idx="2915">
                  <c:v>2016-06-16 15:54</c:v>
                </c:pt>
                <c:pt idx="2916">
                  <c:v>2016-06-16 15:54</c:v>
                </c:pt>
                <c:pt idx="2917">
                  <c:v>2016-06-16 15:54</c:v>
                </c:pt>
                <c:pt idx="2918">
                  <c:v>2016-06-16 15:54</c:v>
                </c:pt>
                <c:pt idx="2919">
                  <c:v>2016-06-16 15:54</c:v>
                </c:pt>
                <c:pt idx="2920">
                  <c:v>2016-06-16 15:54</c:v>
                </c:pt>
                <c:pt idx="2921">
                  <c:v>2016-06-16 15:54</c:v>
                </c:pt>
                <c:pt idx="2922">
                  <c:v>2016-06-16 15:54</c:v>
                </c:pt>
                <c:pt idx="2923">
                  <c:v>2016-06-16 15:54</c:v>
                </c:pt>
                <c:pt idx="2924">
                  <c:v>2016-06-16 15:54</c:v>
                </c:pt>
                <c:pt idx="2925">
                  <c:v>2016-06-16 15:54</c:v>
                </c:pt>
                <c:pt idx="2926">
                  <c:v>2016-06-16 15:54</c:v>
                </c:pt>
                <c:pt idx="2927">
                  <c:v>2016-06-16 15:54</c:v>
                </c:pt>
                <c:pt idx="2928">
                  <c:v>2016-06-16 15:54</c:v>
                </c:pt>
                <c:pt idx="2929">
                  <c:v>2016-06-16 15:54</c:v>
                </c:pt>
                <c:pt idx="2930">
                  <c:v>2016-06-16 15:54</c:v>
                </c:pt>
                <c:pt idx="2931">
                  <c:v>2016-06-16 15:54</c:v>
                </c:pt>
                <c:pt idx="2932">
                  <c:v>2016-06-16 15:54</c:v>
                </c:pt>
                <c:pt idx="2933">
                  <c:v>2016-06-16 15:54</c:v>
                </c:pt>
                <c:pt idx="2934">
                  <c:v>2016-06-16 15:54</c:v>
                </c:pt>
                <c:pt idx="2935">
                  <c:v>2016-06-16 15:54</c:v>
                </c:pt>
                <c:pt idx="2936">
                  <c:v>2016-06-16 15:54</c:v>
                </c:pt>
                <c:pt idx="2937">
                  <c:v>2016-06-16 15:54</c:v>
                </c:pt>
                <c:pt idx="2938">
                  <c:v>2016-06-16 15:54</c:v>
                </c:pt>
                <c:pt idx="2939">
                  <c:v>2016-06-16 15:54</c:v>
                </c:pt>
                <c:pt idx="2940">
                  <c:v>2016-06-16 15:54</c:v>
                </c:pt>
                <c:pt idx="2941">
                  <c:v>2016-06-16 15:54</c:v>
                </c:pt>
                <c:pt idx="2942">
                  <c:v>2016-06-16 15:54</c:v>
                </c:pt>
                <c:pt idx="2943">
                  <c:v>2016-06-16 15:54</c:v>
                </c:pt>
                <c:pt idx="2944">
                  <c:v>2016-06-16 15:54</c:v>
                </c:pt>
                <c:pt idx="2945">
                  <c:v>2016-06-16 15:54</c:v>
                </c:pt>
                <c:pt idx="2946">
                  <c:v>2016-06-16 15:54</c:v>
                </c:pt>
                <c:pt idx="2947">
                  <c:v>2016-06-16 15:54</c:v>
                </c:pt>
                <c:pt idx="2948">
                  <c:v>2016-06-16 15:54</c:v>
                </c:pt>
                <c:pt idx="2949">
                  <c:v>2016-06-16 15:54</c:v>
                </c:pt>
                <c:pt idx="2950">
                  <c:v>2016-06-16 15:54</c:v>
                </c:pt>
                <c:pt idx="2951">
                  <c:v>2016-06-16 15:54</c:v>
                </c:pt>
                <c:pt idx="2952">
                  <c:v>2016-06-16 15:54</c:v>
                </c:pt>
                <c:pt idx="2953">
                  <c:v>2016-06-16 15:54</c:v>
                </c:pt>
                <c:pt idx="2954">
                  <c:v>2016-06-16 15:54</c:v>
                </c:pt>
                <c:pt idx="2955">
                  <c:v>2016-06-16 15:55</c:v>
                </c:pt>
                <c:pt idx="2956">
                  <c:v>2016-06-16 15:55</c:v>
                </c:pt>
                <c:pt idx="2957">
                  <c:v>2016-06-16 15:55</c:v>
                </c:pt>
                <c:pt idx="2958">
                  <c:v>2016-06-16 15:55</c:v>
                </c:pt>
                <c:pt idx="2959">
                  <c:v>2016-06-16 15:55</c:v>
                </c:pt>
                <c:pt idx="2960">
                  <c:v>2016-06-16 15:55</c:v>
                </c:pt>
                <c:pt idx="2961">
                  <c:v>2016-06-16 15:55</c:v>
                </c:pt>
                <c:pt idx="2962">
                  <c:v>2016-06-16 15:55</c:v>
                </c:pt>
                <c:pt idx="2963">
                  <c:v>2016-06-16 15:55</c:v>
                </c:pt>
                <c:pt idx="2964">
                  <c:v>2016-06-16 15:55</c:v>
                </c:pt>
                <c:pt idx="2965">
                  <c:v>2016-06-16 15:55</c:v>
                </c:pt>
                <c:pt idx="2966">
                  <c:v>2016-06-16 15:55</c:v>
                </c:pt>
                <c:pt idx="2967">
                  <c:v>2016-06-16 15:55</c:v>
                </c:pt>
                <c:pt idx="2968">
                  <c:v>2016-06-16 15:55</c:v>
                </c:pt>
                <c:pt idx="2969">
                  <c:v>2016-06-16 15:55</c:v>
                </c:pt>
                <c:pt idx="2970">
                  <c:v>2016-06-16 15:55</c:v>
                </c:pt>
                <c:pt idx="2971">
                  <c:v>2016-06-16 15:55</c:v>
                </c:pt>
                <c:pt idx="2972">
                  <c:v>2016-06-16 15:55</c:v>
                </c:pt>
                <c:pt idx="2973">
                  <c:v>2016-06-16 15:55</c:v>
                </c:pt>
                <c:pt idx="2974">
                  <c:v>2016-06-16 15:55</c:v>
                </c:pt>
                <c:pt idx="2975">
                  <c:v>2016-06-16 15:55</c:v>
                </c:pt>
                <c:pt idx="2976">
                  <c:v>2016-06-16 15:55</c:v>
                </c:pt>
                <c:pt idx="2977">
                  <c:v>2016-06-16 15:55</c:v>
                </c:pt>
                <c:pt idx="2978">
                  <c:v>2016-06-16 15:55</c:v>
                </c:pt>
                <c:pt idx="2979">
                  <c:v>2016-06-16 15:55</c:v>
                </c:pt>
                <c:pt idx="2980">
                  <c:v>2016-06-16 15:55</c:v>
                </c:pt>
                <c:pt idx="2981">
                  <c:v>2016-06-16 15:55</c:v>
                </c:pt>
                <c:pt idx="2982">
                  <c:v>2016-06-16 15:55</c:v>
                </c:pt>
                <c:pt idx="2983">
                  <c:v>2016-06-16 15:55</c:v>
                </c:pt>
                <c:pt idx="2984">
                  <c:v>2016-06-16 15:55</c:v>
                </c:pt>
                <c:pt idx="2985">
                  <c:v>2016-06-16 15:55</c:v>
                </c:pt>
                <c:pt idx="2986">
                  <c:v>2016-06-16 15:55</c:v>
                </c:pt>
                <c:pt idx="2987">
                  <c:v>2016-06-16 15:55</c:v>
                </c:pt>
                <c:pt idx="2988">
                  <c:v>2016-06-16 15:55</c:v>
                </c:pt>
                <c:pt idx="2989">
                  <c:v>2016-06-16 15:55</c:v>
                </c:pt>
                <c:pt idx="2990">
                  <c:v>2016-06-16 15:55</c:v>
                </c:pt>
                <c:pt idx="2991">
                  <c:v>2016-06-16 15:55</c:v>
                </c:pt>
                <c:pt idx="2992">
                  <c:v>2016-06-16 15:55</c:v>
                </c:pt>
                <c:pt idx="2993">
                  <c:v>2016-06-16 15:55</c:v>
                </c:pt>
                <c:pt idx="2994">
                  <c:v>2016-06-16 15:55</c:v>
                </c:pt>
                <c:pt idx="2995">
                  <c:v>2016-06-16 15:55</c:v>
                </c:pt>
                <c:pt idx="2996">
                  <c:v>2016-06-16 15:55</c:v>
                </c:pt>
                <c:pt idx="2997">
                  <c:v>2016-06-16 15:55</c:v>
                </c:pt>
                <c:pt idx="2998">
                  <c:v>2016-06-16 15:55</c:v>
                </c:pt>
                <c:pt idx="2999">
                  <c:v>2016-06-16 15:55</c:v>
                </c:pt>
                <c:pt idx="3000">
                  <c:v>2016-06-16 15:55</c:v>
                </c:pt>
                <c:pt idx="3001">
                  <c:v>2016-06-16 15:55</c:v>
                </c:pt>
                <c:pt idx="3002">
                  <c:v>2016-06-16 15:55</c:v>
                </c:pt>
                <c:pt idx="3003">
                  <c:v>2016-06-16 15:55</c:v>
                </c:pt>
                <c:pt idx="3004">
                  <c:v>2016-06-16 15:55</c:v>
                </c:pt>
                <c:pt idx="3005">
                  <c:v>2016-06-16 15:55</c:v>
                </c:pt>
                <c:pt idx="3006">
                  <c:v>2016-06-16 15:55</c:v>
                </c:pt>
                <c:pt idx="3007">
                  <c:v>2016-06-16 15:55</c:v>
                </c:pt>
                <c:pt idx="3008">
                  <c:v>2016-06-16 15:55</c:v>
                </c:pt>
                <c:pt idx="3009">
                  <c:v>2016-06-16 15:55</c:v>
                </c:pt>
                <c:pt idx="3010">
                  <c:v>2016-06-16 15:55</c:v>
                </c:pt>
                <c:pt idx="3011">
                  <c:v>2016-06-16 15:55</c:v>
                </c:pt>
                <c:pt idx="3012">
                  <c:v>2016-06-16 15:55</c:v>
                </c:pt>
                <c:pt idx="3013">
                  <c:v>2016-06-16 15:56</c:v>
                </c:pt>
                <c:pt idx="3014">
                  <c:v>2016-06-16 15:56</c:v>
                </c:pt>
                <c:pt idx="3015">
                  <c:v>2016-06-16 15:56</c:v>
                </c:pt>
                <c:pt idx="3016">
                  <c:v>2016-06-16 15:56</c:v>
                </c:pt>
                <c:pt idx="3017">
                  <c:v>2016-06-16 15:56</c:v>
                </c:pt>
                <c:pt idx="3018">
                  <c:v>2016-06-16 15:56</c:v>
                </c:pt>
                <c:pt idx="3019">
                  <c:v>2016-06-16 15:56</c:v>
                </c:pt>
                <c:pt idx="3020">
                  <c:v>2016-06-16 15:56</c:v>
                </c:pt>
                <c:pt idx="3021">
                  <c:v>2016-06-16 15:56</c:v>
                </c:pt>
                <c:pt idx="3022">
                  <c:v>2016-06-16 15:56</c:v>
                </c:pt>
                <c:pt idx="3023">
                  <c:v>2016-06-16 15:56</c:v>
                </c:pt>
                <c:pt idx="3024">
                  <c:v>2016-06-16 15:56</c:v>
                </c:pt>
                <c:pt idx="3025">
                  <c:v>2016-06-16 15:56</c:v>
                </c:pt>
                <c:pt idx="3026">
                  <c:v>2016-06-16 15:56</c:v>
                </c:pt>
                <c:pt idx="3027">
                  <c:v>2016-06-16 15:56</c:v>
                </c:pt>
                <c:pt idx="3028">
                  <c:v>2016-06-16 15:56</c:v>
                </c:pt>
                <c:pt idx="3029">
                  <c:v>2016-06-16 15:56</c:v>
                </c:pt>
                <c:pt idx="3030">
                  <c:v>2016-06-16 15:56</c:v>
                </c:pt>
                <c:pt idx="3031">
                  <c:v>2016-06-16 15:56</c:v>
                </c:pt>
                <c:pt idx="3032">
                  <c:v>2016-06-16 15:56</c:v>
                </c:pt>
                <c:pt idx="3033">
                  <c:v>2016-06-16 15:56</c:v>
                </c:pt>
                <c:pt idx="3034">
                  <c:v>2016-06-16 15:56</c:v>
                </c:pt>
                <c:pt idx="3035">
                  <c:v>2016-06-16 15:56</c:v>
                </c:pt>
                <c:pt idx="3036">
                  <c:v>2016-06-16 15:56</c:v>
                </c:pt>
                <c:pt idx="3037">
                  <c:v>2016-06-16 15:56</c:v>
                </c:pt>
                <c:pt idx="3038">
                  <c:v>2016-06-16 15:56</c:v>
                </c:pt>
                <c:pt idx="3039">
                  <c:v>2016-06-16 15:56</c:v>
                </c:pt>
                <c:pt idx="3040">
                  <c:v>2016-06-16 15:56</c:v>
                </c:pt>
                <c:pt idx="3041">
                  <c:v>2016-06-16 15:56</c:v>
                </c:pt>
                <c:pt idx="3042">
                  <c:v>2016-06-16 15:56</c:v>
                </c:pt>
                <c:pt idx="3043">
                  <c:v>2016-06-16 15:56</c:v>
                </c:pt>
                <c:pt idx="3044">
                  <c:v>2016-06-16 15:56</c:v>
                </c:pt>
                <c:pt idx="3045">
                  <c:v>2016-06-16 15:56</c:v>
                </c:pt>
                <c:pt idx="3046">
                  <c:v>2016-06-16 15:56</c:v>
                </c:pt>
                <c:pt idx="3047">
                  <c:v>2016-06-16 15:56</c:v>
                </c:pt>
                <c:pt idx="3048">
                  <c:v>2016-06-16 15:56</c:v>
                </c:pt>
                <c:pt idx="3049">
                  <c:v>2016-06-16 15:56</c:v>
                </c:pt>
                <c:pt idx="3050">
                  <c:v>2016-06-16 15:56</c:v>
                </c:pt>
                <c:pt idx="3051">
                  <c:v>2016-06-16 15:56</c:v>
                </c:pt>
                <c:pt idx="3052">
                  <c:v>2016-06-16 15:56</c:v>
                </c:pt>
                <c:pt idx="3053">
                  <c:v>2016-06-16 15:56</c:v>
                </c:pt>
                <c:pt idx="3054">
                  <c:v>2016-06-16 15:56</c:v>
                </c:pt>
                <c:pt idx="3055">
                  <c:v>2016-06-16 15:56</c:v>
                </c:pt>
                <c:pt idx="3056">
                  <c:v>2016-06-16 15:56</c:v>
                </c:pt>
                <c:pt idx="3057">
                  <c:v>2016-06-16 15:56</c:v>
                </c:pt>
                <c:pt idx="3058">
                  <c:v>2016-06-16 15:56</c:v>
                </c:pt>
                <c:pt idx="3059">
                  <c:v>2016-06-16 15:56</c:v>
                </c:pt>
                <c:pt idx="3060">
                  <c:v>2016-06-16 15:56</c:v>
                </c:pt>
                <c:pt idx="3061">
                  <c:v>2016-06-16 15:56</c:v>
                </c:pt>
                <c:pt idx="3062">
                  <c:v>2016-06-16 15:56</c:v>
                </c:pt>
                <c:pt idx="3063">
                  <c:v>2016-06-16 15:56</c:v>
                </c:pt>
                <c:pt idx="3064">
                  <c:v>2016-06-16 15:56</c:v>
                </c:pt>
                <c:pt idx="3065">
                  <c:v>2016-06-16 15:56</c:v>
                </c:pt>
                <c:pt idx="3066">
                  <c:v>2016-06-16 15:56</c:v>
                </c:pt>
                <c:pt idx="3067">
                  <c:v>2016-06-16 15:56</c:v>
                </c:pt>
                <c:pt idx="3068">
                  <c:v>2016-06-16 15:56</c:v>
                </c:pt>
                <c:pt idx="3069">
                  <c:v>2016-06-16 15:56</c:v>
                </c:pt>
                <c:pt idx="3070">
                  <c:v>2016-06-16 15:56</c:v>
                </c:pt>
                <c:pt idx="3071">
                  <c:v>2016-06-16 15:56</c:v>
                </c:pt>
                <c:pt idx="3072">
                  <c:v>2016-06-16 15:56</c:v>
                </c:pt>
                <c:pt idx="3073">
                  <c:v>2016-06-16 15:57</c:v>
                </c:pt>
                <c:pt idx="3074">
                  <c:v>2016-06-16 15:57</c:v>
                </c:pt>
                <c:pt idx="3075">
                  <c:v>2016-06-16 15:57</c:v>
                </c:pt>
                <c:pt idx="3076">
                  <c:v>2016-06-16 15:57</c:v>
                </c:pt>
                <c:pt idx="3077">
                  <c:v>2016-06-16 15:57</c:v>
                </c:pt>
                <c:pt idx="3078">
                  <c:v>2016-06-16 15:57</c:v>
                </c:pt>
                <c:pt idx="3079">
                  <c:v>2016-06-16 15:57</c:v>
                </c:pt>
                <c:pt idx="3080">
                  <c:v>2016-06-16 15:57</c:v>
                </c:pt>
                <c:pt idx="3081">
                  <c:v>2016-06-16 15:57</c:v>
                </c:pt>
                <c:pt idx="3082">
                  <c:v>2016-06-16 15:57</c:v>
                </c:pt>
                <c:pt idx="3083">
                  <c:v>2016-06-16 15:57</c:v>
                </c:pt>
                <c:pt idx="3084">
                  <c:v>2016-06-16 15:57</c:v>
                </c:pt>
                <c:pt idx="3085">
                  <c:v>2016-06-16 15:57</c:v>
                </c:pt>
                <c:pt idx="3086">
                  <c:v>2016-06-16 15:57</c:v>
                </c:pt>
                <c:pt idx="3087">
                  <c:v>2016-06-16 15:57</c:v>
                </c:pt>
                <c:pt idx="3088">
                  <c:v>2016-06-16 15:57</c:v>
                </c:pt>
                <c:pt idx="3089">
                  <c:v>2016-06-16 15:57</c:v>
                </c:pt>
                <c:pt idx="3090">
                  <c:v>2016-06-16 15:57</c:v>
                </c:pt>
                <c:pt idx="3091">
                  <c:v>2016-06-16 15:57</c:v>
                </c:pt>
                <c:pt idx="3092">
                  <c:v>2016-06-16 15:57</c:v>
                </c:pt>
                <c:pt idx="3093">
                  <c:v>2016-06-16 15:57</c:v>
                </c:pt>
                <c:pt idx="3094">
                  <c:v>2016-06-16 15:57</c:v>
                </c:pt>
                <c:pt idx="3095">
                  <c:v>2016-06-16 15:57</c:v>
                </c:pt>
                <c:pt idx="3096">
                  <c:v>2016-06-16 15:57</c:v>
                </c:pt>
                <c:pt idx="3097">
                  <c:v>2016-06-16 15:57</c:v>
                </c:pt>
                <c:pt idx="3098">
                  <c:v>2016-06-16 15:57</c:v>
                </c:pt>
                <c:pt idx="3099">
                  <c:v>2016-06-16 15:57</c:v>
                </c:pt>
                <c:pt idx="3100">
                  <c:v>2016-06-16 15:57</c:v>
                </c:pt>
                <c:pt idx="3101">
                  <c:v>2016-06-16 15:57</c:v>
                </c:pt>
                <c:pt idx="3102">
                  <c:v>2016-06-16 15:57</c:v>
                </c:pt>
                <c:pt idx="3103">
                  <c:v>2016-06-16 15:57</c:v>
                </c:pt>
                <c:pt idx="3104">
                  <c:v>2016-06-16 15:57</c:v>
                </c:pt>
                <c:pt idx="3105">
                  <c:v>2016-06-16 15:57</c:v>
                </c:pt>
                <c:pt idx="3106">
                  <c:v>2016-06-16 15:57</c:v>
                </c:pt>
                <c:pt idx="3107">
                  <c:v>2016-06-16 15:57</c:v>
                </c:pt>
                <c:pt idx="3108">
                  <c:v>2016-06-16 15:57</c:v>
                </c:pt>
                <c:pt idx="3109">
                  <c:v>2016-06-16 15:57</c:v>
                </c:pt>
                <c:pt idx="3110">
                  <c:v>2016-06-16 15:57</c:v>
                </c:pt>
                <c:pt idx="3111">
                  <c:v>2016-06-16 15:57</c:v>
                </c:pt>
                <c:pt idx="3112">
                  <c:v>2016-06-16 15:57</c:v>
                </c:pt>
                <c:pt idx="3113">
                  <c:v>2016-06-16 15:57</c:v>
                </c:pt>
                <c:pt idx="3114">
                  <c:v>2016-06-16 15:57</c:v>
                </c:pt>
                <c:pt idx="3115">
                  <c:v>2016-06-16 15:57</c:v>
                </c:pt>
                <c:pt idx="3116">
                  <c:v>2016-06-16 15:57</c:v>
                </c:pt>
                <c:pt idx="3117">
                  <c:v>2016-06-16 15:57</c:v>
                </c:pt>
                <c:pt idx="3118">
                  <c:v>2016-06-16 15:57</c:v>
                </c:pt>
                <c:pt idx="3119">
                  <c:v>2016-06-16 15:57</c:v>
                </c:pt>
                <c:pt idx="3120">
                  <c:v>2016-06-16 15:57</c:v>
                </c:pt>
                <c:pt idx="3121">
                  <c:v>2016-06-16 15:57</c:v>
                </c:pt>
                <c:pt idx="3122">
                  <c:v>2016-06-16 15:57</c:v>
                </c:pt>
                <c:pt idx="3123">
                  <c:v>2016-06-16 15:57</c:v>
                </c:pt>
                <c:pt idx="3124">
                  <c:v>2016-06-16 15:57</c:v>
                </c:pt>
                <c:pt idx="3125">
                  <c:v>2016-06-16 15:57</c:v>
                </c:pt>
                <c:pt idx="3126">
                  <c:v>2016-06-16 15:57</c:v>
                </c:pt>
                <c:pt idx="3127">
                  <c:v>2016-06-16 15:57</c:v>
                </c:pt>
                <c:pt idx="3128">
                  <c:v>2016-06-16 15:57</c:v>
                </c:pt>
                <c:pt idx="3129">
                  <c:v>2016-06-16 15:57</c:v>
                </c:pt>
                <c:pt idx="3130">
                  <c:v>2016-06-16 15:57</c:v>
                </c:pt>
                <c:pt idx="3131">
                  <c:v>2016-06-16 15:57</c:v>
                </c:pt>
                <c:pt idx="3132">
                  <c:v>2016-06-16 15:58</c:v>
                </c:pt>
                <c:pt idx="3133">
                  <c:v>2016-06-16 15:58</c:v>
                </c:pt>
                <c:pt idx="3134">
                  <c:v>2016-06-16 15:58</c:v>
                </c:pt>
                <c:pt idx="3135">
                  <c:v>2016-06-16 15:58</c:v>
                </c:pt>
                <c:pt idx="3136">
                  <c:v>2016-06-16 15:58</c:v>
                </c:pt>
                <c:pt idx="3137">
                  <c:v>2016-06-16 15:58</c:v>
                </c:pt>
                <c:pt idx="3138">
                  <c:v>2016-06-16 15:58</c:v>
                </c:pt>
                <c:pt idx="3139">
                  <c:v>2016-06-16 15:58</c:v>
                </c:pt>
                <c:pt idx="3140">
                  <c:v>2016-06-16 15:58</c:v>
                </c:pt>
                <c:pt idx="3141">
                  <c:v>2016-06-16 15:58</c:v>
                </c:pt>
                <c:pt idx="3142">
                  <c:v>2016-06-16 15:58</c:v>
                </c:pt>
                <c:pt idx="3143">
                  <c:v>2016-06-16 15:58</c:v>
                </c:pt>
                <c:pt idx="3144">
                  <c:v>2016-06-16 15:58</c:v>
                </c:pt>
                <c:pt idx="3145">
                  <c:v>2016-06-16 15:58</c:v>
                </c:pt>
                <c:pt idx="3146">
                  <c:v>2016-06-16 15:58</c:v>
                </c:pt>
                <c:pt idx="3147">
                  <c:v>2016-06-16 15:58</c:v>
                </c:pt>
                <c:pt idx="3148">
                  <c:v>2016-06-16 15:58</c:v>
                </c:pt>
                <c:pt idx="3149">
                  <c:v>2016-06-16 15:58</c:v>
                </c:pt>
                <c:pt idx="3150">
                  <c:v>2016-06-16 15:58</c:v>
                </c:pt>
                <c:pt idx="3151">
                  <c:v>2016-06-16 15:58</c:v>
                </c:pt>
                <c:pt idx="3152">
                  <c:v>2016-06-16 15:58</c:v>
                </c:pt>
                <c:pt idx="3153">
                  <c:v>2016-06-16 15:58</c:v>
                </c:pt>
                <c:pt idx="3154">
                  <c:v>2016-06-16 15:58</c:v>
                </c:pt>
                <c:pt idx="3155">
                  <c:v>2016-06-16 15:58</c:v>
                </c:pt>
                <c:pt idx="3156">
                  <c:v>2016-06-16 15:58</c:v>
                </c:pt>
                <c:pt idx="3157">
                  <c:v>2016-06-16 15:58</c:v>
                </c:pt>
                <c:pt idx="3158">
                  <c:v>2016-06-16 15:58</c:v>
                </c:pt>
                <c:pt idx="3159">
                  <c:v>2016-06-16 15:58</c:v>
                </c:pt>
                <c:pt idx="3160">
                  <c:v>2016-06-16 15:58</c:v>
                </c:pt>
                <c:pt idx="3161">
                  <c:v>2016-06-16 15:58</c:v>
                </c:pt>
                <c:pt idx="3162">
                  <c:v>2016-06-16 15:58</c:v>
                </c:pt>
                <c:pt idx="3163">
                  <c:v>2016-06-16 15:58</c:v>
                </c:pt>
                <c:pt idx="3164">
                  <c:v>2016-06-16 15:58</c:v>
                </c:pt>
                <c:pt idx="3165">
                  <c:v>2016-06-16 15:58</c:v>
                </c:pt>
                <c:pt idx="3166">
                  <c:v>2016-06-16 15:58</c:v>
                </c:pt>
                <c:pt idx="3167">
                  <c:v>2016-06-16 15:58</c:v>
                </c:pt>
                <c:pt idx="3168">
                  <c:v>2016-06-16 15:58</c:v>
                </c:pt>
                <c:pt idx="3169">
                  <c:v>2016-06-16 15:58</c:v>
                </c:pt>
                <c:pt idx="3170">
                  <c:v>2016-06-16 15:58</c:v>
                </c:pt>
                <c:pt idx="3171">
                  <c:v>2016-06-16 15:58</c:v>
                </c:pt>
                <c:pt idx="3172">
                  <c:v>2016-06-16 15:58</c:v>
                </c:pt>
                <c:pt idx="3173">
                  <c:v>2016-06-16 15:58</c:v>
                </c:pt>
                <c:pt idx="3174">
                  <c:v>2016-06-16 15:58</c:v>
                </c:pt>
                <c:pt idx="3175">
                  <c:v>2016-06-16 15:58</c:v>
                </c:pt>
                <c:pt idx="3176">
                  <c:v>2016-06-16 15:58</c:v>
                </c:pt>
                <c:pt idx="3177">
                  <c:v>2016-06-16 15:58</c:v>
                </c:pt>
                <c:pt idx="3178">
                  <c:v>2016-06-16 15:58</c:v>
                </c:pt>
                <c:pt idx="3179">
                  <c:v>2016-06-16 15:58</c:v>
                </c:pt>
                <c:pt idx="3180">
                  <c:v>2016-06-16 15:58</c:v>
                </c:pt>
                <c:pt idx="3181">
                  <c:v>2016-06-16 15:58</c:v>
                </c:pt>
                <c:pt idx="3182">
                  <c:v>2016-06-16 15:58</c:v>
                </c:pt>
                <c:pt idx="3183">
                  <c:v>2016-06-16 15:58</c:v>
                </c:pt>
                <c:pt idx="3184">
                  <c:v>2016-06-16 15:58</c:v>
                </c:pt>
                <c:pt idx="3185">
                  <c:v>2016-06-16 15:58</c:v>
                </c:pt>
                <c:pt idx="3186">
                  <c:v>2016-06-16 15:58</c:v>
                </c:pt>
                <c:pt idx="3187">
                  <c:v>2016-06-16 15:58</c:v>
                </c:pt>
                <c:pt idx="3188">
                  <c:v>2016-06-16 15:59</c:v>
                </c:pt>
                <c:pt idx="3189">
                  <c:v>2016-06-16 15:59</c:v>
                </c:pt>
                <c:pt idx="3190">
                  <c:v>2016-06-16 15:59</c:v>
                </c:pt>
                <c:pt idx="3191">
                  <c:v>2016-06-16 15:59</c:v>
                </c:pt>
                <c:pt idx="3192">
                  <c:v>2016-06-16 15:59</c:v>
                </c:pt>
                <c:pt idx="3193">
                  <c:v>2016-06-16 15:59</c:v>
                </c:pt>
                <c:pt idx="3194">
                  <c:v>2016-06-16 15:59</c:v>
                </c:pt>
                <c:pt idx="3195">
                  <c:v>2016-06-16 15:59</c:v>
                </c:pt>
                <c:pt idx="3196">
                  <c:v>2016-06-16 15:59</c:v>
                </c:pt>
                <c:pt idx="3197">
                  <c:v>2016-06-16 15:59</c:v>
                </c:pt>
                <c:pt idx="3198">
                  <c:v>2016-06-16 15:59</c:v>
                </c:pt>
                <c:pt idx="3199">
                  <c:v>2016-06-16 15:59</c:v>
                </c:pt>
                <c:pt idx="3200">
                  <c:v>2016-06-16 15:59</c:v>
                </c:pt>
                <c:pt idx="3201">
                  <c:v>2016-06-16 15:59</c:v>
                </c:pt>
                <c:pt idx="3202">
                  <c:v>2016-06-16 15:59</c:v>
                </c:pt>
                <c:pt idx="3203">
                  <c:v>2016-06-16 15:59</c:v>
                </c:pt>
                <c:pt idx="3204">
                  <c:v>2016-06-16 15:59</c:v>
                </c:pt>
                <c:pt idx="3205">
                  <c:v>2016-06-16 15:59</c:v>
                </c:pt>
                <c:pt idx="3206">
                  <c:v>2016-06-16 15:59</c:v>
                </c:pt>
                <c:pt idx="3207">
                  <c:v>2016-06-16 15:59</c:v>
                </c:pt>
                <c:pt idx="3208">
                  <c:v>2016-06-16 15:59</c:v>
                </c:pt>
                <c:pt idx="3209">
                  <c:v>2016-06-16 15:59</c:v>
                </c:pt>
                <c:pt idx="3210">
                  <c:v>2016-06-16 15:59</c:v>
                </c:pt>
                <c:pt idx="3211">
                  <c:v>2016-06-16 15:59</c:v>
                </c:pt>
                <c:pt idx="3212">
                  <c:v>2016-06-16 15:59</c:v>
                </c:pt>
                <c:pt idx="3213">
                  <c:v>2016-06-16 15:59</c:v>
                </c:pt>
                <c:pt idx="3214">
                  <c:v>2016-06-16 15:59</c:v>
                </c:pt>
                <c:pt idx="3215">
                  <c:v>2016-06-16 15:59</c:v>
                </c:pt>
                <c:pt idx="3216">
                  <c:v>2016-06-16 15:59</c:v>
                </c:pt>
                <c:pt idx="3217">
                  <c:v>2016-06-16 15:59</c:v>
                </c:pt>
                <c:pt idx="3218">
                  <c:v>2016-06-16 15:59</c:v>
                </c:pt>
                <c:pt idx="3219">
                  <c:v>2016-06-16 15:59</c:v>
                </c:pt>
                <c:pt idx="3220">
                  <c:v>2016-06-16 15:59</c:v>
                </c:pt>
                <c:pt idx="3221">
                  <c:v>2016-06-16 15:59</c:v>
                </c:pt>
                <c:pt idx="3222">
                  <c:v>2016-06-16 15:59</c:v>
                </c:pt>
                <c:pt idx="3223">
                  <c:v>2016-06-16 15:59</c:v>
                </c:pt>
                <c:pt idx="3224">
                  <c:v>2016-06-16 15:59</c:v>
                </c:pt>
                <c:pt idx="3225">
                  <c:v>2016-06-16 15:59</c:v>
                </c:pt>
                <c:pt idx="3226">
                  <c:v>2016-06-16 15:59</c:v>
                </c:pt>
                <c:pt idx="3227">
                  <c:v>2016-06-16 15:59</c:v>
                </c:pt>
                <c:pt idx="3228">
                  <c:v>2016-06-16 15:59</c:v>
                </c:pt>
                <c:pt idx="3229">
                  <c:v>2016-06-16 15:59</c:v>
                </c:pt>
                <c:pt idx="3230">
                  <c:v>2016-06-16 15:59</c:v>
                </c:pt>
                <c:pt idx="3231">
                  <c:v>2016-06-16 15:59</c:v>
                </c:pt>
                <c:pt idx="3232">
                  <c:v>2016-06-16 15:59</c:v>
                </c:pt>
                <c:pt idx="3233">
                  <c:v>2016-06-16 15:59</c:v>
                </c:pt>
                <c:pt idx="3234">
                  <c:v>2016-06-16 15:59</c:v>
                </c:pt>
                <c:pt idx="3235">
                  <c:v>2016-06-16 15:59</c:v>
                </c:pt>
                <c:pt idx="3236">
                  <c:v>2016-06-16 15:59</c:v>
                </c:pt>
                <c:pt idx="3237">
                  <c:v>2016-06-16 15:59</c:v>
                </c:pt>
                <c:pt idx="3238">
                  <c:v>2016-06-16 15:59</c:v>
                </c:pt>
                <c:pt idx="3239">
                  <c:v>2016-06-16 15:59</c:v>
                </c:pt>
                <c:pt idx="3240">
                  <c:v>2016-06-16 15:59</c:v>
                </c:pt>
                <c:pt idx="3241">
                  <c:v>2016-06-16 15:59</c:v>
                </c:pt>
                <c:pt idx="3242">
                  <c:v>2016-06-16 15:59</c:v>
                </c:pt>
                <c:pt idx="3243">
                  <c:v>2016-06-16 15:59</c:v>
                </c:pt>
                <c:pt idx="3244">
                  <c:v>2016-06-16 15:59</c:v>
                </c:pt>
                <c:pt idx="3245">
                  <c:v>2016-06-16 16:00</c:v>
                </c:pt>
                <c:pt idx="3246">
                  <c:v>2016-06-16 16:00</c:v>
                </c:pt>
                <c:pt idx="3247">
                  <c:v>2016-06-16 16:00</c:v>
                </c:pt>
                <c:pt idx="3248">
                  <c:v>2016-06-16 16:00</c:v>
                </c:pt>
                <c:pt idx="3249">
                  <c:v>2016-06-16 16:00</c:v>
                </c:pt>
                <c:pt idx="3250">
                  <c:v>2016-06-16 16:00</c:v>
                </c:pt>
                <c:pt idx="3251">
                  <c:v>2016-06-16 16:00</c:v>
                </c:pt>
                <c:pt idx="3252">
                  <c:v>2016-06-16 16:00</c:v>
                </c:pt>
                <c:pt idx="3253">
                  <c:v>2016-06-16 16:00</c:v>
                </c:pt>
                <c:pt idx="3254">
                  <c:v>2016-06-16 16:00</c:v>
                </c:pt>
                <c:pt idx="3255">
                  <c:v>2016-06-16 16:00</c:v>
                </c:pt>
                <c:pt idx="3256">
                  <c:v>2016-06-16 16:00</c:v>
                </c:pt>
                <c:pt idx="3257">
                  <c:v>2016-06-16 16:00</c:v>
                </c:pt>
                <c:pt idx="3258">
                  <c:v>2016-06-16 16:00</c:v>
                </c:pt>
                <c:pt idx="3259">
                  <c:v>2016-06-16 16:00</c:v>
                </c:pt>
                <c:pt idx="3260">
                  <c:v>2016-06-16 16:00</c:v>
                </c:pt>
                <c:pt idx="3261">
                  <c:v>2016-06-16 16:00</c:v>
                </c:pt>
                <c:pt idx="3262">
                  <c:v>2016-06-16 16:00</c:v>
                </c:pt>
                <c:pt idx="3263">
                  <c:v>2016-06-16 16:00</c:v>
                </c:pt>
                <c:pt idx="3264">
                  <c:v>2016-06-16 16:00</c:v>
                </c:pt>
                <c:pt idx="3265">
                  <c:v>2016-06-16 16:00</c:v>
                </c:pt>
                <c:pt idx="3266">
                  <c:v>2016-06-16 16:00</c:v>
                </c:pt>
                <c:pt idx="3267">
                  <c:v>2016-06-16 16:00</c:v>
                </c:pt>
                <c:pt idx="3268">
                  <c:v>2016-06-16 16:00</c:v>
                </c:pt>
                <c:pt idx="3269">
                  <c:v>2016-06-16 16:00</c:v>
                </c:pt>
                <c:pt idx="3270">
                  <c:v>2016-06-16 16:00</c:v>
                </c:pt>
                <c:pt idx="3271">
                  <c:v>2016-06-16 16:00</c:v>
                </c:pt>
                <c:pt idx="3272">
                  <c:v>2016-06-16 16:00</c:v>
                </c:pt>
                <c:pt idx="3273">
                  <c:v>2016-06-16 16:00</c:v>
                </c:pt>
                <c:pt idx="3274">
                  <c:v>2016-06-16 16:00</c:v>
                </c:pt>
                <c:pt idx="3275">
                  <c:v>2016-06-16 16:00</c:v>
                </c:pt>
                <c:pt idx="3276">
                  <c:v>2016-06-16 16:00</c:v>
                </c:pt>
                <c:pt idx="3277">
                  <c:v>2016-06-16 16:00</c:v>
                </c:pt>
                <c:pt idx="3278">
                  <c:v>2016-06-16 16:00</c:v>
                </c:pt>
                <c:pt idx="3279">
                  <c:v>2016-06-16 16:00</c:v>
                </c:pt>
                <c:pt idx="3280">
                  <c:v>2016-06-16 16:00</c:v>
                </c:pt>
                <c:pt idx="3281">
                  <c:v>2016-06-16 16:00</c:v>
                </c:pt>
                <c:pt idx="3282">
                  <c:v>2016-06-16 16:00</c:v>
                </c:pt>
                <c:pt idx="3283">
                  <c:v>2016-06-16 16:00</c:v>
                </c:pt>
                <c:pt idx="3284">
                  <c:v>2016-06-16 16:00</c:v>
                </c:pt>
                <c:pt idx="3285">
                  <c:v>2016-06-16 16:00</c:v>
                </c:pt>
                <c:pt idx="3286">
                  <c:v>2016-06-16 16:00</c:v>
                </c:pt>
                <c:pt idx="3287">
                  <c:v>2016-06-16 16:00</c:v>
                </c:pt>
                <c:pt idx="3288">
                  <c:v>2016-06-16 16:00</c:v>
                </c:pt>
                <c:pt idx="3289">
                  <c:v>2016-06-16 16:00</c:v>
                </c:pt>
                <c:pt idx="3290">
                  <c:v>2016-06-16 16:00</c:v>
                </c:pt>
                <c:pt idx="3291">
                  <c:v>2016-06-16 16:00</c:v>
                </c:pt>
                <c:pt idx="3292">
                  <c:v>2016-06-16 16:00</c:v>
                </c:pt>
                <c:pt idx="3293">
                  <c:v>2016-06-16 16:00</c:v>
                </c:pt>
                <c:pt idx="3294">
                  <c:v>2016-06-16 16:00</c:v>
                </c:pt>
                <c:pt idx="3295">
                  <c:v>2016-06-16 16:00</c:v>
                </c:pt>
                <c:pt idx="3296">
                  <c:v>2016-06-16 16:00</c:v>
                </c:pt>
                <c:pt idx="3297">
                  <c:v>2016-06-16 16:00</c:v>
                </c:pt>
                <c:pt idx="3298">
                  <c:v>2016-06-16 16:00</c:v>
                </c:pt>
                <c:pt idx="3299">
                  <c:v>2016-06-16 16:00</c:v>
                </c:pt>
                <c:pt idx="3300">
                  <c:v>2016-06-16 16:00</c:v>
                </c:pt>
                <c:pt idx="3301">
                  <c:v>2016-06-16 16:01</c:v>
                </c:pt>
                <c:pt idx="3302">
                  <c:v>2016-06-16 16:01</c:v>
                </c:pt>
                <c:pt idx="3303">
                  <c:v>2016-06-16 16:01</c:v>
                </c:pt>
                <c:pt idx="3304">
                  <c:v>2016-06-16 16:01</c:v>
                </c:pt>
                <c:pt idx="3305">
                  <c:v>2016-06-16 16:01</c:v>
                </c:pt>
                <c:pt idx="3306">
                  <c:v>2016-06-16 16:01</c:v>
                </c:pt>
                <c:pt idx="3307">
                  <c:v>2016-06-16 16:01</c:v>
                </c:pt>
                <c:pt idx="3308">
                  <c:v>2016-06-16 16:01</c:v>
                </c:pt>
                <c:pt idx="3309">
                  <c:v>2016-06-16 16:01</c:v>
                </c:pt>
                <c:pt idx="3310">
                  <c:v>2016-06-16 16:01</c:v>
                </c:pt>
                <c:pt idx="3311">
                  <c:v>2016-06-16 16:01</c:v>
                </c:pt>
                <c:pt idx="3312">
                  <c:v>2016-06-16 16:01</c:v>
                </c:pt>
                <c:pt idx="3313">
                  <c:v>2016-06-16 16:01</c:v>
                </c:pt>
                <c:pt idx="3314">
                  <c:v>2016-06-16 16:01</c:v>
                </c:pt>
                <c:pt idx="3315">
                  <c:v>2016-06-16 16:01</c:v>
                </c:pt>
                <c:pt idx="3316">
                  <c:v>2016-06-16 16:01</c:v>
                </c:pt>
                <c:pt idx="3317">
                  <c:v>2016-06-16 16:01</c:v>
                </c:pt>
                <c:pt idx="3318">
                  <c:v>2016-06-16 16:01</c:v>
                </c:pt>
                <c:pt idx="3319">
                  <c:v>2016-06-16 16:01</c:v>
                </c:pt>
                <c:pt idx="3320">
                  <c:v>2016-06-16 16:01</c:v>
                </c:pt>
                <c:pt idx="3321">
                  <c:v>2016-06-16 16:01</c:v>
                </c:pt>
                <c:pt idx="3322">
                  <c:v>2016-06-16 16:01</c:v>
                </c:pt>
                <c:pt idx="3323">
                  <c:v>2016-06-16 16:01</c:v>
                </c:pt>
                <c:pt idx="3324">
                  <c:v>2016-06-16 16:01</c:v>
                </c:pt>
                <c:pt idx="3325">
                  <c:v>2016-06-16 16:01</c:v>
                </c:pt>
                <c:pt idx="3326">
                  <c:v>2016-06-16 16:01</c:v>
                </c:pt>
                <c:pt idx="3327">
                  <c:v>2016-06-16 16:01</c:v>
                </c:pt>
                <c:pt idx="3328">
                  <c:v>2016-06-16 16:01</c:v>
                </c:pt>
                <c:pt idx="3329">
                  <c:v>2016-06-16 16:01</c:v>
                </c:pt>
                <c:pt idx="3330">
                  <c:v>2016-06-16 16:01</c:v>
                </c:pt>
                <c:pt idx="3331">
                  <c:v>2016-06-16 16:01</c:v>
                </c:pt>
                <c:pt idx="3332">
                  <c:v>2016-06-16 16:01</c:v>
                </c:pt>
                <c:pt idx="3333">
                  <c:v>2016-06-16 16:01</c:v>
                </c:pt>
                <c:pt idx="3334">
                  <c:v>2016-06-16 16:01</c:v>
                </c:pt>
                <c:pt idx="3335">
                  <c:v>2016-06-16 16:01</c:v>
                </c:pt>
                <c:pt idx="3336">
                  <c:v>2016-06-16 16:01</c:v>
                </c:pt>
                <c:pt idx="3337">
                  <c:v>2016-06-16 16:01</c:v>
                </c:pt>
                <c:pt idx="3338">
                  <c:v>2016-06-16 16:01</c:v>
                </c:pt>
                <c:pt idx="3339">
                  <c:v>2016-06-16 16:01</c:v>
                </c:pt>
                <c:pt idx="3340">
                  <c:v>2016-06-16 16:01</c:v>
                </c:pt>
                <c:pt idx="3341">
                  <c:v>2016-06-16 16:01</c:v>
                </c:pt>
                <c:pt idx="3342">
                  <c:v>2016-06-16 16:01</c:v>
                </c:pt>
                <c:pt idx="3343">
                  <c:v>2016-06-16 16:01</c:v>
                </c:pt>
                <c:pt idx="3344">
                  <c:v>2016-06-16 16:01</c:v>
                </c:pt>
                <c:pt idx="3345">
                  <c:v>2016-06-16 16:01</c:v>
                </c:pt>
                <c:pt idx="3346">
                  <c:v>2016-06-16 16:01</c:v>
                </c:pt>
                <c:pt idx="3347">
                  <c:v>2016-06-16 16:01</c:v>
                </c:pt>
                <c:pt idx="3348">
                  <c:v>2016-06-16 16:01</c:v>
                </c:pt>
                <c:pt idx="3349">
                  <c:v>2016-06-16 16:01</c:v>
                </c:pt>
                <c:pt idx="3350">
                  <c:v>2016-06-16 16:01</c:v>
                </c:pt>
                <c:pt idx="3351">
                  <c:v>2016-06-16 16:01</c:v>
                </c:pt>
                <c:pt idx="3352">
                  <c:v>2016-06-16 16:01</c:v>
                </c:pt>
                <c:pt idx="3353">
                  <c:v>2016-06-16 16:01</c:v>
                </c:pt>
                <c:pt idx="3354">
                  <c:v>2016-06-16 16:01</c:v>
                </c:pt>
                <c:pt idx="3355">
                  <c:v>2016-06-16 16:01</c:v>
                </c:pt>
                <c:pt idx="3356">
                  <c:v>2016-06-16 16:02</c:v>
                </c:pt>
                <c:pt idx="3357">
                  <c:v>2016-06-16 16:02</c:v>
                </c:pt>
                <c:pt idx="3358">
                  <c:v>2016-06-16 16:02</c:v>
                </c:pt>
                <c:pt idx="3359">
                  <c:v>2016-06-16 16:02</c:v>
                </c:pt>
                <c:pt idx="3360">
                  <c:v>2016-06-16 16:02</c:v>
                </c:pt>
                <c:pt idx="3361">
                  <c:v>2016-06-16 16:02</c:v>
                </c:pt>
                <c:pt idx="3362">
                  <c:v>2016-06-16 16:02</c:v>
                </c:pt>
                <c:pt idx="3363">
                  <c:v>2016-06-16 16:02</c:v>
                </c:pt>
                <c:pt idx="3364">
                  <c:v>2016-06-16 16:02</c:v>
                </c:pt>
                <c:pt idx="3365">
                  <c:v>2016-06-16 16:02</c:v>
                </c:pt>
                <c:pt idx="3366">
                  <c:v>2016-06-16 16:02</c:v>
                </c:pt>
                <c:pt idx="3367">
                  <c:v>2016-06-16 16:02</c:v>
                </c:pt>
                <c:pt idx="3368">
                  <c:v>2016-06-16 16:02</c:v>
                </c:pt>
                <c:pt idx="3369">
                  <c:v>2016-06-16 16:02</c:v>
                </c:pt>
                <c:pt idx="3370">
                  <c:v>2016-06-16 16:02</c:v>
                </c:pt>
                <c:pt idx="3371">
                  <c:v>2016-06-16 16:02</c:v>
                </c:pt>
                <c:pt idx="3372">
                  <c:v>2016-06-16 16:02</c:v>
                </c:pt>
                <c:pt idx="3373">
                  <c:v>2016-06-16 16:02</c:v>
                </c:pt>
                <c:pt idx="3374">
                  <c:v>2016-06-16 16:02</c:v>
                </c:pt>
                <c:pt idx="3375">
                  <c:v>2016-06-16 16:02</c:v>
                </c:pt>
                <c:pt idx="3376">
                  <c:v>2016-06-16 16:02</c:v>
                </c:pt>
                <c:pt idx="3377">
                  <c:v>2016-06-16 16:02</c:v>
                </c:pt>
                <c:pt idx="3378">
                  <c:v>2016-06-16 16:02</c:v>
                </c:pt>
                <c:pt idx="3379">
                  <c:v>2016-06-16 16:02</c:v>
                </c:pt>
                <c:pt idx="3380">
                  <c:v>2016-06-16 16:02</c:v>
                </c:pt>
                <c:pt idx="3381">
                  <c:v>2016-06-16 16:02</c:v>
                </c:pt>
                <c:pt idx="3382">
                  <c:v>2016-06-16 16:02</c:v>
                </c:pt>
                <c:pt idx="3383">
                  <c:v>2016-06-16 16:02</c:v>
                </c:pt>
                <c:pt idx="3384">
                  <c:v>2016-06-16 16:02</c:v>
                </c:pt>
                <c:pt idx="3385">
                  <c:v>2016-06-16 16:02</c:v>
                </c:pt>
                <c:pt idx="3386">
                  <c:v>2016-06-16 16:02</c:v>
                </c:pt>
                <c:pt idx="3387">
                  <c:v>2016-06-16 16:02</c:v>
                </c:pt>
                <c:pt idx="3388">
                  <c:v>2016-06-16 16:02</c:v>
                </c:pt>
                <c:pt idx="3389">
                  <c:v>2016-06-16 16:02</c:v>
                </c:pt>
                <c:pt idx="3390">
                  <c:v>2016-06-16 16:02</c:v>
                </c:pt>
                <c:pt idx="3391">
                  <c:v>2016-06-16 16:02</c:v>
                </c:pt>
                <c:pt idx="3392">
                  <c:v>2016-06-16 16:02</c:v>
                </c:pt>
                <c:pt idx="3393">
                  <c:v>2016-06-16 16:02</c:v>
                </c:pt>
                <c:pt idx="3394">
                  <c:v>2016-06-16 16:02</c:v>
                </c:pt>
                <c:pt idx="3395">
                  <c:v>2016-06-16 16:02</c:v>
                </c:pt>
                <c:pt idx="3396">
                  <c:v>2016-06-16 16:02</c:v>
                </c:pt>
                <c:pt idx="3397">
                  <c:v>2016-06-16 16:02</c:v>
                </c:pt>
                <c:pt idx="3398">
                  <c:v>2016-06-16 16:02</c:v>
                </c:pt>
                <c:pt idx="3399">
                  <c:v>2016-06-16 16:02</c:v>
                </c:pt>
                <c:pt idx="3400">
                  <c:v>2016-06-16 16:02</c:v>
                </c:pt>
                <c:pt idx="3401">
                  <c:v>2016-06-16 16:02</c:v>
                </c:pt>
                <c:pt idx="3402">
                  <c:v>2016-06-16 16:02</c:v>
                </c:pt>
                <c:pt idx="3403">
                  <c:v>2016-06-16 16:02</c:v>
                </c:pt>
                <c:pt idx="3404">
                  <c:v>2016-06-16 16:02</c:v>
                </c:pt>
                <c:pt idx="3405">
                  <c:v>2016-06-16 16:02</c:v>
                </c:pt>
                <c:pt idx="3406">
                  <c:v>2016-06-16 16:02</c:v>
                </c:pt>
                <c:pt idx="3407">
                  <c:v>2016-06-16 16:02</c:v>
                </c:pt>
                <c:pt idx="3408">
                  <c:v>2016-06-16 16:02</c:v>
                </c:pt>
                <c:pt idx="3409">
                  <c:v>2016-06-16 16:02</c:v>
                </c:pt>
                <c:pt idx="3410">
                  <c:v>2016-06-16 16:02</c:v>
                </c:pt>
                <c:pt idx="3411">
                  <c:v>2016-06-16 16:02</c:v>
                </c:pt>
                <c:pt idx="3412">
                  <c:v>2016-06-16 16:03</c:v>
                </c:pt>
                <c:pt idx="3413">
                  <c:v>2016-06-16 16:03</c:v>
                </c:pt>
                <c:pt idx="3414">
                  <c:v>2016-06-16 16:03</c:v>
                </c:pt>
                <c:pt idx="3415">
                  <c:v>2016-06-16 16:03</c:v>
                </c:pt>
                <c:pt idx="3416">
                  <c:v>2016-06-16 16:03</c:v>
                </c:pt>
                <c:pt idx="3417">
                  <c:v>2016-06-16 16:03</c:v>
                </c:pt>
                <c:pt idx="3418">
                  <c:v>2016-06-16 16:03</c:v>
                </c:pt>
                <c:pt idx="3419">
                  <c:v>2016-06-16 16:03</c:v>
                </c:pt>
                <c:pt idx="3420">
                  <c:v>2016-06-16 16:03</c:v>
                </c:pt>
                <c:pt idx="3421">
                  <c:v>2016-06-16 16:03</c:v>
                </c:pt>
                <c:pt idx="3422">
                  <c:v>2016-06-16 16:03</c:v>
                </c:pt>
                <c:pt idx="3423">
                  <c:v>2016-06-16 16:03</c:v>
                </c:pt>
                <c:pt idx="3424">
                  <c:v>2016-06-16 16:03</c:v>
                </c:pt>
                <c:pt idx="3425">
                  <c:v>2016-06-16 16:03</c:v>
                </c:pt>
                <c:pt idx="3426">
                  <c:v>2016-06-16 16:03</c:v>
                </c:pt>
                <c:pt idx="3427">
                  <c:v>2016-06-16 16:03</c:v>
                </c:pt>
                <c:pt idx="3428">
                  <c:v>2016-06-16 16:03</c:v>
                </c:pt>
                <c:pt idx="3429">
                  <c:v>2016-06-16 16:03</c:v>
                </c:pt>
                <c:pt idx="3430">
                  <c:v>2016-06-16 16:03</c:v>
                </c:pt>
                <c:pt idx="3431">
                  <c:v>2016-06-16 16:03</c:v>
                </c:pt>
                <c:pt idx="3432">
                  <c:v>2016-06-16 16:03</c:v>
                </c:pt>
                <c:pt idx="3433">
                  <c:v>2016-06-16 16:03</c:v>
                </c:pt>
                <c:pt idx="3434">
                  <c:v>2016-06-16 16:03</c:v>
                </c:pt>
                <c:pt idx="3435">
                  <c:v>2016-06-16 16:03</c:v>
                </c:pt>
                <c:pt idx="3436">
                  <c:v>2016-06-16 16:03</c:v>
                </c:pt>
                <c:pt idx="3437">
                  <c:v>2016-06-16 16:03</c:v>
                </c:pt>
                <c:pt idx="3438">
                  <c:v>2016-06-16 16:03</c:v>
                </c:pt>
                <c:pt idx="3439">
                  <c:v>2016-06-16 16:03</c:v>
                </c:pt>
                <c:pt idx="3440">
                  <c:v>2016-06-16 16:03</c:v>
                </c:pt>
                <c:pt idx="3441">
                  <c:v>2016-06-16 16:03</c:v>
                </c:pt>
                <c:pt idx="3442">
                  <c:v>2016-06-16 16:03</c:v>
                </c:pt>
                <c:pt idx="3443">
                  <c:v>2016-06-16 16:03</c:v>
                </c:pt>
                <c:pt idx="3444">
                  <c:v>2016-06-16 16:03</c:v>
                </c:pt>
                <c:pt idx="3445">
                  <c:v>2016-06-16 16:03</c:v>
                </c:pt>
                <c:pt idx="3446">
                  <c:v>2016-06-16 16:03</c:v>
                </c:pt>
                <c:pt idx="3447">
                  <c:v>2016-06-16 16:03</c:v>
                </c:pt>
                <c:pt idx="3448">
                  <c:v>2016-06-16 16:03</c:v>
                </c:pt>
                <c:pt idx="3449">
                  <c:v>2016-06-16 16:03</c:v>
                </c:pt>
                <c:pt idx="3450">
                  <c:v>2016-06-16 16:03</c:v>
                </c:pt>
                <c:pt idx="3451">
                  <c:v>2016-06-16 16:03</c:v>
                </c:pt>
                <c:pt idx="3452">
                  <c:v>2016-06-16 16:03</c:v>
                </c:pt>
                <c:pt idx="3453">
                  <c:v>2016-06-16 16:03</c:v>
                </c:pt>
                <c:pt idx="3454">
                  <c:v>2016-06-16 16:03</c:v>
                </c:pt>
                <c:pt idx="3455">
                  <c:v>2016-06-16 16:03</c:v>
                </c:pt>
                <c:pt idx="3456">
                  <c:v>2016-06-16 16:03</c:v>
                </c:pt>
                <c:pt idx="3457">
                  <c:v>2016-06-16 16:03</c:v>
                </c:pt>
                <c:pt idx="3458">
                  <c:v>2016-06-16 16:03</c:v>
                </c:pt>
                <c:pt idx="3459">
                  <c:v>2016-06-16 16:03</c:v>
                </c:pt>
                <c:pt idx="3460">
                  <c:v>2016-06-16 16:03</c:v>
                </c:pt>
                <c:pt idx="3461">
                  <c:v>2016-06-16 16:03</c:v>
                </c:pt>
                <c:pt idx="3462">
                  <c:v>2016-06-16 16:03</c:v>
                </c:pt>
                <c:pt idx="3463">
                  <c:v>2016-06-16 16:03</c:v>
                </c:pt>
                <c:pt idx="3464">
                  <c:v>2016-06-16 16:03</c:v>
                </c:pt>
                <c:pt idx="3465">
                  <c:v>2016-06-16 16:03</c:v>
                </c:pt>
                <c:pt idx="3466">
                  <c:v>2016-06-16 16:03</c:v>
                </c:pt>
                <c:pt idx="3467">
                  <c:v>2016-06-16 16:03</c:v>
                </c:pt>
                <c:pt idx="3468">
                  <c:v>2016-06-16 16:03</c:v>
                </c:pt>
                <c:pt idx="3469">
                  <c:v>2016-06-16 16:04</c:v>
                </c:pt>
                <c:pt idx="3470">
                  <c:v>2016-06-16 16:04</c:v>
                </c:pt>
                <c:pt idx="3471">
                  <c:v>2016-06-16 16:04</c:v>
                </c:pt>
                <c:pt idx="3472">
                  <c:v>2016-06-16 16:04</c:v>
                </c:pt>
                <c:pt idx="3473">
                  <c:v>2016-06-16 16:04</c:v>
                </c:pt>
                <c:pt idx="3474">
                  <c:v>2016-06-16 16:04</c:v>
                </c:pt>
                <c:pt idx="3475">
                  <c:v>2016-06-16 16:04</c:v>
                </c:pt>
                <c:pt idx="3476">
                  <c:v>2016-06-16 16:04</c:v>
                </c:pt>
                <c:pt idx="3477">
                  <c:v>2016-06-16 16:04</c:v>
                </c:pt>
                <c:pt idx="3478">
                  <c:v>2016-06-16 16:04</c:v>
                </c:pt>
                <c:pt idx="3479">
                  <c:v>2016-06-16 16:04</c:v>
                </c:pt>
                <c:pt idx="3480">
                  <c:v>2016-06-16 16:04</c:v>
                </c:pt>
                <c:pt idx="3481">
                  <c:v>2016-06-16 16:04</c:v>
                </c:pt>
                <c:pt idx="3482">
                  <c:v>2016-06-16 16:04</c:v>
                </c:pt>
                <c:pt idx="3483">
                  <c:v>2016-06-16 16:04</c:v>
                </c:pt>
                <c:pt idx="3484">
                  <c:v>2016-06-16 16:04</c:v>
                </c:pt>
                <c:pt idx="3485">
                  <c:v>2016-06-16 16:04</c:v>
                </c:pt>
                <c:pt idx="3486">
                  <c:v>2016-06-16 16:04</c:v>
                </c:pt>
                <c:pt idx="3487">
                  <c:v>2016-06-16 16:04</c:v>
                </c:pt>
                <c:pt idx="3488">
                  <c:v>2016-06-16 16:04</c:v>
                </c:pt>
                <c:pt idx="3489">
                  <c:v>2016-06-16 16:04</c:v>
                </c:pt>
                <c:pt idx="3490">
                  <c:v>2016-06-16 16:04</c:v>
                </c:pt>
                <c:pt idx="3491">
                  <c:v>2016-06-16 16:04</c:v>
                </c:pt>
                <c:pt idx="3492">
                  <c:v>2016-06-16 16:04</c:v>
                </c:pt>
                <c:pt idx="3493">
                  <c:v>2016-06-16 16:04</c:v>
                </c:pt>
                <c:pt idx="3494">
                  <c:v>2016-06-16 16:04</c:v>
                </c:pt>
                <c:pt idx="3495">
                  <c:v>2016-06-16 16:04</c:v>
                </c:pt>
                <c:pt idx="3496">
                  <c:v>2016-06-16 16:04</c:v>
                </c:pt>
                <c:pt idx="3497">
                  <c:v>2016-06-16 16:04</c:v>
                </c:pt>
                <c:pt idx="3498">
                  <c:v>2016-06-16 16:04</c:v>
                </c:pt>
                <c:pt idx="3499">
                  <c:v>2016-06-16 16:04</c:v>
                </c:pt>
                <c:pt idx="3500">
                  <c:v>2016-06-16 16:04</c:v>
                </c:pt>
                <c:pt idx="3501">
                  <c:v>2016-06-16 16:04</c:v>
                </c:pt>
                <c:pt idx="3502">
                  <c:v>2016-06-16 16:04</c:v>
                </c:pt>
                <c:pt idx="3503">
                  <c:v>2016-06-16 16:04</c:v>
                </c:pt>
                <c:pt idx="3504">
                  <c:v>2016-06-16 16:04</c:v>
                </c:pt>
                <c:pt idx="3505">
                  <c:v>2016-06-16 16:04</c:v>
                </c:pt>
                <c:pt idx="3506">
                  <c:v>2016-06-16 16:04</c:v>
                </c:pt>
                <c:pt idx="3507">
                  <c:v>2016-06-16 16:04</c:v>
                </c:pt>
                <c:pt idx="3508">
                  <c:v>2016-06-16 16:04</c:v>
                </c:pt>
                <c:pt idx="3509">
                  <c:v>2016-06-16 16:04</c:v>
                </c:pt>
                <c:pt idx="3510">
                  <c:v>2016-06-16 16:04</c:v>
                </c:pt>
                <c:pt idx="3511">
                  <c:v>2016-06-16 16:04</c:v>
                </c:pt>
                <c:pt idx="3512">
                  <c:v>2016-06-16 16:04</c:v>
                </c:pt>
                <c:pt idx="3513">
                  <c:v>2016-06-16 16:04</c:v>
                </c:pt>
                <c:pt idx="3514">
                  <c:v>2016-06-16 16:04</c:v>
                </c:pt>
                <c:pt idx="3515">
                  <c:v>2016-06-16 16:04</c:v>
                </c:pt>
                <c:pt idx="3516">
                  <c:v>2016-06-16 16:04</c:v>
                </c:pt>
                <c:pt idx="3517">
                  <c:v>2016-06-16 16:04</c:v>
                </c:pt>
                <c:pt idx="3518">
                  <c:v>2016-06-16 16:04</c:v>
                </c:pt>
                <c:pt idx="3519">
                  <c:v>2016-06-16 16:04</c:v>
                </c:pt>
                <c:pt idx="3520">
                  <c:v>2016-06-16 16:04</c:v>
                </c:pt>
                <c:pt idx="3521">
                  <c:v>2016-06-16 16:04</c:v>
                </c:pt>
                <c:pt idx="3522">
                  <c:v>2016-06-16 16:04</c:v>
                </c:pt>
                <c:pt idx="3523">
                  <c:v>2016-06-16 16:04</c:v>
                </c:pt>
                <c:pt idx="3524">
                  <c:v>2016-06-16 16:04</c:v>
                </c:pt>
                <c:pt idx="3525">
                  <c:v>2016-06-16 16:05</c:v>
                </c:pt>
                <c:pt idx="3526">
                  <c:v>2016-06-16 16:05</c:v>
                </c:pt>
                <c:pt idx="3527">
                  <c:v>2016-06-16 16:05</c:v>
                </c:pt>
                <c:pt idx="3528">
                  <c:v>2016-06-16 16:05</c:v>
                </c:pt>
                <c:pt idx="3529">
                  <c:v>2016-06-16 16:05</c:v>
                </c:pt>
                <c:pt idx="3530">
                  <c:v>2016-06-16 16:05</c:v>
                </c:pt>
                <c:pt idx="3531">
                  <c:v>2016-06-16 16:05</c:v>
                </c:pt>
                <c:pt idx="3532">
                  <c:v>2016-06-16 16:05</c:v>
                </c:pt>
                <c:pt idx="3533">
                  <c:v>2016-06-16 16:05</c:v>
                </c:pt>
                <c:pt idx="3534">
                  <c:v>2016-06-16 16:05</c:v>
                </c:pt>
                <c:pt idx="3535">
                  <c:v>2016-06-16 16:05</c:v>
                </c:pt>
                <c:pt idx="3536">
                  <c:v>2016-06-16 16:05</c:v>
                </c:pt>
                <c:pt idx="3537">
                  <c:v>2016-06-16 16:05</c:v>
                </c:pt>
                <c:pt idx="3538">
                  <c:v>2016-06-16 16:05</c:v>
                </c:pt>
                <c:pt idx="3539">
                  <c:v>2016-06-16 16:05</c:v>
                </c:pt>
                <c:pt idx="3540">
                  <c:v>2016-06-16 16:05</c:v>
                </c:pt>
                <c:pt idx="3541">
                  <c:v>2016-06-16 16:05</c:v>
                </c:pt>
                <c:pt idx="3542">
                  <c:v>2016-06-16 16:05</c:v>
                </c:pt>
                <c:pt idx="3543">
                  <c:v>2016-06-16 16:05</c:v>
                </c:pt>
                <c:pt idx="3544">
                  <c:v>2016-06-16 16:05</c:v>
                </c:pt>
                <c:pt idx="3545">
                  <c:v>2016-06-16 16:05</c:v>
                </c:pt>
                <c:pt idx="3546">
                  <c:v>2016-06-16 16:05</c:v>
                </c:pt>
                <c:pt idx="3547">
                  <c:v>2016-06-16 16:05</c:v>
                </c:pt>
                <c:pt idx="3548">
                  <c:v>2016-06-16 16:05</c:v>
                </c:pt>
                <c:pt idx="3549">
                  <c:v>2016-06-16 16:05</c:v>
                </c:pt>
                <c:pt idx="3550">
                  <c:v>2016-06-16 16:05</c:v>
                </c:pt>
                <c:pt idx="3551">
                  <c:v>2016-06-16 16:05</c:v>
                </c:pt>
                <c:pt idx="3552">
                  <c:v>2016-06-16 16:05</c:v>
                </c:pt>
                <c:pt idx="3553">
                  <c:v>2016-06-16 16:05</c:v>
                </c:pt>
                <c:pt idx="3554">
                  <c:v>2016-06-16 16:05</c:v>
                </c:pt>
                <c:pt idx="3555">
                  <c:v>2016-06-16 16:05</c:v>
                </c:pt>
                <c:pt idx="3556">
                  <c:v>2016-06-16 16:05</c:v>
                </c:pt>
                <c:pt idx="3557">
                  <c:v>2016-06-16 16:05</c:v>
                </c:pt>
                <c:pt idx="3558">
                  <c:v>2016-06-16 16:05</c:v>
                </c:pt>
                <c:pt idx="3559">
                  <c:v>2016-06-16 16:05</c:v>
                </c:pt>
                <c:pt idx="3560">
                  <c:v>2016-06-16 16:05</c:v>
                </c:pt>
                <c:pt idx="3561">
                  <c:v>2016-06-16 16:05</c:v>
                </c:pt>
                <c:pt idx="3562">
                  <c:v>2016-06-16 16:05</c:v>
                </c:pt>
                <c:pt idx="3563">
                  <c:v>2016-06-16 16:05</c:v>
                </c:pt>
                <c:pt idx="3564">
                  <c:v>2016-06-16 16:05</c:v>
                </c:pt>
                <c:pt idx="3565">
                  <c:v>2016-06-16 16:05</c:v>
                </c:pt>
                <c:pt idx="3566">
                  <c:v>2016-06-16 16:05</c:v>
                </c:pt>
                <c:pt idx="3567">
                  <c:v>2016-06-16 16:05</c:v>
                </c:pt>
                <c:pt idx="3568">
                  <c:v>2016-06-16 16:05</c:v>
                </c:pt>
                <c:pt idx="3569">
                  <c:v>2016-06-16 16:05</c:v>
                </c:pt>
                <c:pt idx="3570">
                  <c:v>2016-06-16 16:05</c:v>
                </c:pt>
                <c:pt idx="3571">
                  <c:v>2016-06-16 16:05</c:v>
                </c:pt>
                <c:pt idx="3572">
                  <c:v>2016-06-16 16:05</c:v>
                </c:pt>
                <c:pt idx="3573">
                  <c:v>2016-06-16 16:05</c:v>
                </c:pt>
                <c:pt idx="3574">
                  <c:v>2016-06-16 16:05</c:v>
                </c:pt>
                <c:pt idx="3575">
                  <c:v>2016-06-16 16:05</c:v>
                </c:pt>
                <c:pt idx="3576">
                  <c:v>2016-06-16 16:05</c:v>
                </c:pt>
                <c:pt idx="3577">
                  <c:v>2016-06-16 16:05</c:v>
                </c:pt>
                <c:pt idx="3578">
                  <c:v>2016-06-16 16:05</c:v>
                </c:pt>
                <c:pt idx="3579">
                  <c:v>2016-06-16 16:05</c:v>
                </c:pt>
                <c:pt idx="3580">
                  <c:v>2016-06-16 16:05</c:v>
                </c:pt>
                <c:pt idx="3581">
                  <c:v>2016-06-16 16:05</c:v>
                </c:pt>
                <c:pt idx="3582">
                  <c:v>2016-06-16 16:06</c:v>
                </c:pt>
                <c:pt idx="3583">
                  <c:v>2016-06-16 16:06</c:v>
                </c:pt>
                <c:pt idx="3584">
                  <c:v>2016-06-16 16:06</c:v>
                </c:pt>
                <c:pt idx="3585">
                  <c:v>2016-06-16 16:06</c:v>
                </c:pt>
                <c:pt idx="3586">
                  <c:v>2016-06-16 16:06</c:v>
                </c:pt>
                <c:pt idx="3587">
                  <c:v>2016-06-16 16:06</c:v>
                </c:pt>
                <c:pt idx="3588">
                  <c:v>2016-06-16 16:06</c:v>
                </c:pt>
                <c:pt idx="3589">
                  <c:v>2016-06-16 16:06</c:v>
                </c:pt>
                <c:pt idx="3590">
                  <c:v>2016-06-16 16:06</c:v>
                </c:pt>
                <c:pt idx="3591">
                  <c:v>2016-06-16 16:06</c:v>
                </c:pt>
                <c:pt idx="3592">
                  <c:v>2016-06-16 16:06</c:v>
                </c:pt>
                <c:pt idx="3593">
                  <c:v>2016-06-16 16:06</c:v>
                </c:pt>
                <c:pt idx="3594">
                  <c:v>2016-06-16 16:06</c:v>
                </c:pt>
                <c:pt idx="3595">
                  <c:v>2016-06-16 16:06</c:v>
                </c:pt>
                <c:pt idx="3596">
                  <c:v>2016-06-16 16:06</c:v>
                </c:pt>
                <c:pt idx="3597">
                  <c:v>2016-06-16 16:06</c:v>
                </c:pt>
                <c:pt idx="3598">
                  <c:v>2016-06-16 16:06</c:v>
                </c:pt>
                <c:pt idx="3599">
                  <c:v>2016-06-16 16:06</c:v>
                </c:pt>
                <c:pt idx="3600">
                  <c:v>2016-06-16 16:06</c:v>
                </c:pt>
                <c:pt idx="3601">
                  <c:v>2016-06-16 16:06</c:v>
                </c:pt>
                <c:pt idx="3602">
                  <c:v>2016-06-16 16:06</c:v>
                </c:pt>
                <c:pt idx="3603">
                  <c:v>2016-06-16 16:06</c:v>
                </c:pt>
                <c:pt idx="3604">
                  <c:v>2016-06-16 16:06</c:v>
                </c:pt>
                <c:pt idx="3605">
                  <c:v>2016-06-16 16:06</c:v>
                </c:pt>
                <c:pt idx="3606">
                  <c:v>2016-06-16 16:06</c:v>
                </c:pt>
                <c:pt idx="3607">
                  <c:v>2016-06-16 16:06</c:v>
                </c:pt>
                <c:pt idx="3608">
                  <c:v>2016-06-16 16:06</c:v>
                </c:pt>
                <c:pt idx="3609">
                  <c:v>2016-06-16 16:06</c:v>
                </c:pt>
                <c:pt idx="3610">
                  <c:v>2016-06-16 16:06</c:v>
                </c:pt>
                <c:pt idx="3611">
                  <c:v>2016-06-16 16:06</c:v>
                </c:pt>
                <c:pt idx="3612">
                  <c:v>2016-06-16 16:06</c:v>
                </c:pt>
                <c:pt idx="3613">
                  <c:v>2016-06-16 16:06</c:v>
                </c:pt>
                <c:pt idx="3614">
                  <c:v>2016-06-16 16:06</c:v>
                </c:pt>
                <c:pt idx="3615">
                  <c:v>2016-06-16 16:06</c:v>
                </c:pt>
                <c:pt idx="3616">
                  <c:v>2016-06-16 16:06</c:v>
                </c:pt>
                <c:pt idx="3617">
                  <c:v>2016-06-16 16:06</c:v>
                </c:pt>
                <c:pt idx="3618">
                  <c:v>2016-06-16 16:06</c:v>
                </c:pt>
                <c:pt idx="3619">
                  <c:v>2016-06-16 16:06</c:v>
                </c:pt>
                <c:pt idx="3620">
                  <c:v>2016-06-16 16:06</c:v>
                </c:pt>
                <c:pt idx="3621">
                  <c:v>2016-06-16 16:06</c:v>
                </c:pt>
                <c:pt idx="3622">
                  <c:v>2016-06-16 16:06</c:v>
                </c:pt>
                <c:pt idx="3623">
                  <c:v>2016-06-16 16:06</c:v>
                </c:pt>
                <c:pt idx="3624">
                  <c:v>2016-06-16 16:06</c:v>
                </c:pt>
                <c:pt idx="3625">
                  <c:v>2016-06-16 16:06</c:v>
                </c:pt>
                <c:pt idx="3626">
                  <c:v>2016-06-16 16:06</c:v>
                </c:pt>
                <c:pt idx="3627">
                  <c:v>2016-06-16 16:06</c:v>
                </c:pt>
                <c:pt idx="3628">
                  <c:v>2016-06-16 16:06</c:v>
                </c:pt>
                <c:pt idx="3629">
                  <c:v>2016-06-16 16:06</c:v>
                </c:pt>
                <c:pt idx="3630">
                  <c:v>2016-06-16 16:06</c:v>
                </c:pt>
                <c:pt idx="3631">
                  <c:v>2016-06-16 16:06</c:v>
                </c:pt>
                <c:pt idx="3632">
                  <c:v>2016-06-16 16:06</c:v>
                </c:pt>
                <c:pt idx="3633">
                  <c:v>2016-06-16 16:06</c:v>
                </c:pt>
                <c:pt idx="3634">
                  <c:v>2016-06-16 16:06</c:v>
                </c:pt>
                <c:pt idx="3635">
                  <c:v>2016-06-16 16:06</c:v>
                </c:pt>
                <c:pt idx="3636">
                  <c:v>2016-06-16 16:06</c:v>
                </c:pt>
                <c:pt idx="3637">
                  <c:v>2016-06-16 16:06</c:v>
                </c:pt>
                <c:pt idx="3638">
                  <c:v>2016-06-16 16:06</c:v>
                </c:pt>
                <c:pt idx="3639">
                  <c:v>2016-06-16 16:06</c:v>
                </c:pt>
                <c:pt idx="3640">
                  <c:v>2016-06-16 16:07</c:v>
                </c:pt>
                <c:pt idx="3641">
                  <c:v>2016-06-16 16:07</c:v>
                </c:pt>
                <c:pt idx="3642">
                  <c:v>2016-06-16 16:07</c:v>
                </c:pt>
                <c:pt idx="3643">
                  <c:v>2016-06-16 16:07</c:v>
                </c:pt>
                <c:pt idx="3644">
                  <c:v>2016-06-16 16:07</c:v>
                </c:pt>
                <c:pt idx="3645">
                  <c:v>2016-06-16 16:07</c:v>
                </c:pt>
                <c:pt idx="3646">
                  <c:v>2016-06-16 16:07</c:v>
                </c:pt>
                <c:pt idx="3647">
                  <c:v>2016-06-16 16:07</c:v>
                </c:pt>
                <c:pt idx="3648">
                  <c:v>2016-06-16 16:07</c:v>
                </c:pt>
                <c:pt idx="3649">
                  <c:v>2016-06-16 16:07</c:v>
                </c:pt>
                <c:pt idx="3650">
                  <c:v>2016-06-16 16:07</c:v>
                </c:pt>
                <c:pt idx="3651">
                  <c:v>2016-06-16 16:07</c:v>
                </c:pt>
                <c:pt idx="3652">
                  <c:v>2016-06-16 16:07</c:v>
                </c:pt>
                <c:pt idx="3653">
                  <c:v>2016-06-16 16:07</c:v>
                </c:pt>
                <c:pt idx="3654">
                  <c:v>2016-06-16 16:07</c:v>
                </c:pt>
                <c:pt idx="3655">
                  <c:v>2016-06-16 16:07</c:v>
                </c:pt>
                <c:pt idx="3656">
                  <c:v>2016-06-16 16:07</c:v>
                </c:pt>
                <c:pt idx="3657">
                  <c:v>2016-06-16 16:07</c:v>
                </c:pt>
                <c:pt idx="3658">
                  <c:v>2016-06-16 16:07</c:v>
                </c:pt>
                <c:pt idx="3659">
                  <c:v>2016-06-16 16:07</c:v>
                </c:pt>
                <c:pt idx="3660">
                  <c:v>2016-06-16 16:07</c:v>
                </c:pt>
                <c:pt idx="3661">
                  <c:v>2016-06-16 16:07</c:v>
                </c:pt>
                <c:pt idx="3662">
                  <c:v>2016-06-16 16:07</c:v>
                </c:pt>
                <c:pt idx="3663">
                  <c:v>2016-06-16 16:07</c:v>
                </c:pt>
                <c:pt idx="3664">
                  <c:v>2016-06-16 16:07</c:v>
                </c:pt>
                <c:pt idx="3665">
                  <c:v>2016-06-16 16:07</c:v>
                </c:pt>
                <c:pt idx="3666">
                  <c:v>2016-06-16 16:07</c:v>
                </c:pt>
                <c:pt idx="3667">
                  <c:v>2016-06-16 16:07</c:v>
                </c:pt>
                <c:pt idx="3668">
                  <c:v>2016-06-16 16:07</c:v>
                </c:pt>
                <c:pt idx="3669">
                  <c:v>2016-06-16 16:07</c:v>
                </c:pt>
                <c:pt idx="3670">
                  <c:v>2016-06-16 16:07</c:v>
                </c:pt>
                <c:pt idx="3671">
                  <c:v>2016-06-16 16:07</c:v>
                </c:pt>
                <c:pt idx="3672">
                  <c:v>2016-06-16 16:07</c:v>
                </c:pt>
                <c:pt idx="3673">
                  <c:v>2016-06-16 16:07</c:v>
                </c:pt>
                <c:pt idx="3674">
                  <c:v>2016-06-16 16:07</c:v>
                </c:pt>
                <c:pt idx="3675">
                  <c:v>2016-06-16 16:07</c:v>
                </c:pt>
                <c:pt idx="3676">
                  <c:v>2016-06-16 16:07</c:v>
                </c:pt>
                <c:pt idx="3677">
                  <c:v>2016-06-16 16:07</c:v>
                </c:pt>
                <c:pt idx="3678">
                  <c:v>2016-06-16 16:07</c:v>
                </c:pt>
                <c:pt idx="3679">
                  <c:v>2016-06-16 16:07</c:v>
                </c:pt>
                <c:pt idx="3680">
                  <c:v>2016-06-16 16:07</c:v>
                </c:pt>
                <c:pt idx="3681">
                  <c:v>2016-06-16 16:07</c:v>
                </c:pt>
                <c:pt idx="3682">
                  <c:v>2016-06-16 16:07</c:v>
                </c:pt>
                <c:pt idx="3683">
                  <c:v>2016-06-16 16:07</c:v>
                </c:pt>
                <c:pt idx="3684">
                  <c:v>2016-06-16 16:07</c:v>
                </c:pt>
                <c:pt idx="3685">
                  <c:v>2016-06-16 16:07</c:v>
                </c:pt>
                <c:pt idx="3686">
                  <c:v>2016-06-16 16:07</c:v>
                </c:pt>
                <c:pt idx="3687">
                  <c:v>2016-06-16 16:07</c:v>
                </c:pt>
                <c:pt idx="3688">
                  <c:v>2016-06-16 16:07</c:v>
                </c:pt>
                <c:pt idx="3689">
                  <c:v>2016-06-16 16:07</c:v>
                </c:pt>
                <c:pt idx="3690">
                  <c:v>2016-06-16 16:07</c:v>
                </c:pt>
                <c:pt idx="3691">
                  <c:v>2016-06-16 16:07</c:v>
                </c:pt>
                <c:pt idx="3692">
                  <c:v>2016-06-16 16:07</c:v>
                </c:pt>
                <c:pt idx="3693">
                  <c:v>2016-06-16 16:07</c:v>
                </c:pt>
                <c:pt idx="3694">
                  <c:v>2016-06-16 16:07</c:v>
                </c:pt>
                <c:pt idx="3695">
                  <c:v>2016-06-16 16:07</c:v>
                </c:pt>
                <c:pt idx="3696">
                  <c:v>2016-06-16 16:08</c:v>
                </c:pt>
                <c:pt idx="3697">
                  <c:v>2016-06-16 16:08</c:v>
                </c:pt>
                <c:pt idx="3698">
                  <c:v>2016-06-16 16:08</c:v>
                </c:pt>
                <c:pt idx="3699">
                  <c:v>2016-06-16 16:08</c:v>
                </c:pt>
                <c:pt idx="3700">
                  <c:v>2016-06-16 16:08</c:v>
                </c:pt>
                <c:pt idx="3701">
                  <c:v>2016-06-16 16:08</c:v>
                </c:pt>
                <c:pt idx="3702">
                  <c:v>2016-06-16 16:08</c:v>
                </c:pt>
                <c:pt idx="3703">
                  <c:v>2016-06-16 16:08</c:v>
                </c:pt>
                <c:pt idx="3704">
                  <c:v>2016-06-16 16:08</c:v>
                </c:pt>
                <c:pt idx="3705">
                  <c:v>2016-06-16 16:08</c:v>
                </c:pt>
                <c:pt idx="3706">
                  <c:v>2016-06-16 16:08</c:v>
                </c:pt>
                <c:pt idx="3707">
                  <c:v>2016-06-16 16:08</c:v>
                </c:pt>
                <c:pt idx="3708">
                  <c:v>2016-06-16 16:08</c:v>
                </c:pt>
                <c:pt idx="3709">
                  <c:v>2016-06-16 16:08</c:v>
                </c:pt>
                <c:pt idx="3710">
                  <c:v>2016-06-16 16:08</c:v>
                </c:pt>
                <c:pt idx="3711">
                  <c:v>2016-06-16 16:08</c:v>
                </c:pt>
                <c:pt idx="3712">
                  <c:v>2016-06-16 16:08</c:v>
                </c:pt>
                <c:pt idx="3713">
                  <c:v>2016-06-16 16:08</c:v>
                </c:pt>
                <c:pt idx="3714">
                  <c:v>2016-06-16 16:08</c:v>
                </c:pt>
                <c:pt idx="3715">
                  <c:v>2016-06-16 16:08</c:v>
                </c:pt>
                <c:pt idx="3716">
                  <c:v>2016-06-16 16:08</c:v>
                </c:pt>
                <c:pt idx="3717">
                  <c:v>2016-06-16 16:08</c:v>
                </c:pt>
                <c:pt idx="3718">
                  <c:v>2016-06-16 16:08</c:v>
                </c:pt>
                <c:pt idx="3719">
                  <c:v>2016-06-16 16:08</c:v>
                </c:pt>
                <c:pt idx="3720">
                  <c:v>2016-06-16 16:08</c:v>
                </c:pt>
                <c:pt idx="3721">
                  <c:v>2016-06-16 16:08</c:v>
                </c:pt>
                <c:pt idx="3722">
                  <c:v>2016-06-16 16:08</c:v>
                </c:pt>
                <c:pt idx="3723">
                  <c:v>2016-06-16 16:08</c:v>
                </c:pt>
                <c:pt idx="3724">
                  <c:v>2016-06-16 16:08</c:v>
                </c:pt>
                <c:pt idx="3725">
                  <c:v>2016-06-16 16:08</c:v>
                </c:pt>
                <c:pt idx="3726">
                  <c:v>2016-06-16 16:08</c:v>
                </c:pt>
                <c:pt idx="3727">
                  <c:v>2016-06-16 16:08</c:v>
                </c:pt>
                <c:pt idx="3728">
                  <c:v>2016-06-16 16:08</c:v>
                </c:pt>
                <c:pt idx="3729">
                  <c:v>2016-06-16 16:08</c:v>
                </c:pt>
                <c:pt idx="3730">
                  <c:v>2016-06-16 16:08</c:v>
                </c:pt>
                <c:pt idx="3731">
                  <c:v>2016-06-16 16:08</c:v>
                </c:pt>
                <c:pt idx="3732">
                  <c:v>2016-06-16 16:08</c:v>
                </c:pt>
                <c:pt idx="3733">
                  <c:v>2016-06-16 16:08</c:v>
                </c:pt>
                <c:pt idx="3734">
                  <c:v>2016-06-16 16:08</c:v>
                </c:pt>
                <c:pt idx="3735">
                  <c:v>2016-06-16 16:08</c:v>
                </c:pt>
                <c:pt idx="3736">
                  <c:v>2016-06-16 16:08</c:v>
                </c:pt>
                <c:pt idx="3737">
                  <c:v>2016-06-16 16:08</c:v>
                </c:pt>
                <c:pt idx="3738">
                  <c:v>2016-06-16 16:08</c:v>
                </c:pt>
                <c:pt idx="3739">
                  <c:v>2016-06-16 16:08</c:v>
                </c:pt>
                <c:pt idx="3740">
                  <c:v>2016-06-16 16:08</c:v>
                </c:pt>
                <c:pt idx="3741">
                  <c:v>2016-06-16 16:08</c:v>
                </c:pt>
                <c:pt idx="3742">
                  <c:v>2016-06-16 16:08</c:v>
                </c:pt>
                <c:pt idx="3743">
                  <c:v>2016-06-16 16:08</c:v>
                </c:pt>
                <c:pt idx="3744">
                  <c:v>2016-06-16 16:08</c:v>
                </c:pt>
                <c:pt idx="3745">
                  <c:v>2016-06-16 16:08</c:v>
                </c:pt>
                <c:pt idx="3746">
                  <c:v>2016-06-16 16:08</c:v>
                </c:pt>
                <c:pt idx="3747">
                  <c:v>2016-06-16 16:08</c:v>
                </c:pt>
                <c:pt idx="3748">
                  <c:v>2016-06-16 16:08</c:v>
                </c:pt>
                <c:pt idx="3749">
                  <c:v>2016-06-16 16:08</c:v>
                </c:pt>
                <c:pt idx="3750">
                  <c:v>2016-06-16 16:08</c:v>
                </c:pt>
                <c:pt idx="3751">
                  <c:v>2016-06-16 16:08</c:v>
                </c:pt>
                <c:pt idx="3752">
                  <c:v>2016-06-16 16:09</c:v>
                </c:pt>
                <c:pt idx="3753">
                  <c:v>2016-06-16 16:09</c:v>
                </c:pt>
                <c:pt idx="3754">
                  <c:v>2016-06-16 16:09</c:v>
                </c:pt>
                <c:pt idx="3755">
                  <c:v>2016-06-16 16:09</c:v>
                </c:pt>
                <c:pt idx="3756">
                  <c:v>2016-06-16 16:09</c:v>
                </c:pt>
                <c:pt idx="3757">
                  <c:v>2016-06-16 16:09</c:v>
                </c:pt>
                <c:pt idx="3758">
                  <c:v>2016-06-16 16:09</c:v>
                </c:pt>
                <c:pt idx="3759">
                  <c:v>2016-06-16 16:09</c:v>
                </c:pt>
                <c:pt idx="3760">
                  <c:v>2016-06-16 16:09</c:v>
                </c:pt>
                <c:pt idx="3761">
                  <c:v>2016-06-16 16:09</c:v>
                </c:pt>
                <c:pt idx="3762">
                  <c:v>2016-06-16 16:09</c:v>
                </c:pt>
                <c:pt idx="3763">
                  <c:v>2016-06-16 16:09</c:v>
                </c:pt>
                <c:pt idx="3764">
                  <c:v>2016-06-16 16:09</c:v>
                </c:pt>
                <c:pt idx="3765">
                  <c:v>2016-06-16 16:09</c:v>
                </c:pt>
                <c:pt idx="3766">
                  <c:v>2016-06-16 16:09</c:v>
                </c:pt>
                <c:pt idx="3767">
                  <c:v>2016-06-16 16:09</c:v>
                </c:pt>
                <c:pt idx="3768">
                  <c:v>2016-06-16 16:09</c:v>
                </c:pt>
                <c:pt idx="3769">
                  <c:v>2016-06-16 16:09</c:v>
                </c:pt>
                <c:pt idx="3770">
                  <c:v>2016-06-16 16:09</c:v>
                </c:pt>
                <c:pt idx="3771">
                  <c:v>2016-06-16 16:09</c:v>
                </c:pt>
                <c:pt idx="3772">
                  <c:v>2016-06-16 16:09</c:v>
                </c:pt>
                <c:pt idx="3773">
                  <c:v>2016-06-16 16:09</c:v>
                </c:pt>
                <c:pt idx="3774">
                  <c:v>2016-06-16 16:09</c:v>
                </c:pt>
                <c:pt idx="3775">
                  <c:v>2016-06-16 16:09</c:v>
                </c:pt>
                <c:pt idx="3776">
                  <c:v>2016-06-16 16:09</c:v>
                </c:pt>
                <c:pt idx="3777">
                  <c:v>2016-06-16 16:09</c:v>
                </c:pt>
                <c:pt idx="3778">
                  <c:v>2016-06-16 16:09</c:v>
                </c:pt>
                <c:pt idx="3779">
                  <c:v>2016-06-16 16:09</c:v>
                </c:pt>
                <c:pt idx="3780">
                  <c:v>2016-06-16 16:09</c:v>
                </c:pt>
                <c:pt idx="3781">
                  <c:v>2016-06-16 16:09</c:v>
                </c:pt>
                <c:pt idx="3782">
                  <c:v>2016-06-16 16:09</c:v>
                </c:pt>
                <c:pt idx="3783">
                  <c:v>2016-06-16 16:09</c:v>
                </c:pt>
                <c:pt idx="3784">
                  <c:v>2016-06-16 16:09</c:v>
                </c:pt>
                <c:pt idx="3785">
                  <c:v>2016-06-16 16:09</c:v>
                </c:pt>
                <c:pt idx="3786">
                  <c:v>2016-06-16 16:09</c:v>
                </c:pt>
                <c:pt idx="3787">
                  <c:v>2016-06-16 16:09</c:v>
                </c:pt>
                <c:pt idx="3788">
                  <c:v>2016-06-16 16:09</c:v>
                </c:pt>
                <c:pt idx="3789">
                  <c:v>2016-06-16 16:09</c:v>
                </c:pt>
                <c:pt idx="3790">
                  <c:v>2016-06-16 16:09</c:v>
                </c:pt>
                <c:pt idx="3791">
                  <c:v>2016-06-16 16:09</c:v>
                </c:pt>
                <c:pt idx="3792">
                  <c:v>2016-06-16 16:09</c:v>
                </c:pt>
                <c:pt idx="3793">
                  <c:v>2016-06-16 16:09</c:v>
                </c:pt>
                <c:pt idx="3794">
                  <c:v>2016-06-16 16:09</c:v>
                </c:pt>
                <c:pt idx="3795">
                  <c:v>2016-06-16 16:09</c:v>
                </c:pt>
                <c:pt idx="3796">
                  <c:v>2016-06-16 16:09</c:v>
                </c:pt>
                <c:pt idx="3797">
                  <c:v>2016-06-16 16:09</c:v>
                </c:pt>
                <c:pt idx="3798">
                  <c:v>2016-06-16 16:09</c:v>
                </c:pt>
                <c:pt idx="3799">
                  <c:v>2016-06-16 16:09</c:v>
                </c:pt>
                <c:pt idx="3800">
                  <c:v>2016-06-16 16:09</c:v>
                </c:pt>
                <c:pt idx="3801">
                  <c:v>2016-06-16 16:09</c:v>
                </c:pt>
                <c:pt idx="3802">
                  <c:v>2016-06-16 16:09</c:v>
                </c:pt>
                <c:pt idx="3803">
                  <c:v>2016-06-16 16:09</c:v>
                </c:pt>
                <c:pt idx="3804">
                  <c:v>2016-06-16 16:09</c:v>
                </c:pt>
                <c:pt idx="3805">
                  <c:v>2016-06-16 16:09</c:v>
                </c:pt>
                <c:pt idx="3806">
                  <c:v>2016-06-16 16:09</c:v>
                </c:pt>
                <c:pt idx="3807">
                  <c:v>2016-06-16 16:09</c:v>
                </c:pt>
                <c:pt idx="3808">
                  <c:v>2016-06-16 16:09</c:v>
                </c:pt>
                <c:pt idx="3809">
                  <c:v>2016-06-16 16:10</c:v>
                </c:pt>
                <c:pt idx="3810">
                  <c:v>2016-06-16 16:10</c:v>
                </c:pt>
                <c:pt idx="3811">
                  <c:v>2016-06-16 16:10</c:v>
                </c:pt>
                <c:pt idx="3812">
                  <c:v>2016-06-16 16:10</c:v>
                </c:pt>
                <c:pt idx="3813">
                  <c:v>2016-06-16 16:10</c:v>
                </c:pt>
                <c:pt idx="3814">
                  <c:v>2016-06-16 16:10</c:v>
                </c:pt>
                <c:pt idx="3815">
                  <c:v>2016-06-16 16:10</c:v>
                </c:pt>
                <c:pt idx="3816">
                  <c:v>2016-06-16 16:10</c:v>
                </c:pt>
                <c:pt idx="3817">
                  <c:v>2016-06-16 16:10</c:v>
                </c:pt>
                <c:pt idx="3818">
                  <c:v>2016-06-16 16:10</c:v>
                </c:pt>
                <c:pt idx="3819">
                  <c:v>2016-06-16 16:10</c:v>
                </c:pt>
                <c:pt idx="3820">
                  <c:v>2016-06-16 16:10</c:v>
                </c:pt>
                <c:pt idx="3821">
                  <c:v>2016-06-16 16:10</c:v>
                </c:pt>
                <c:pt idx="3822">
                  <c:v>2016-06-16 16:10</c:v>
                </c:pt>
                <c:pt idx="3823">
                  <c:v>2016-06-16 16:10</c:v>
                </c:pt>
                <c:pt idx="3824">
                  <c:v>2016-06-16 16:10</c:v>
                </c:pt>
                <c:pt idx="3825">
                  <c:v>2016-06-16 16:10</c:v>
                </c:pt>
                <c:pt idx="3826">
                  <c:v>2016-06-16 16:10</c:v>
                </c:pt>
                <c:pt idx="3827">
                  <c:v>2016-06-16 16:10</c:v>
                </c:pt>
                <c:pt idx="3828">
                  <c:v>2016-06-16 16:10</c:v>
                </c:pt>
                <c:pt idx="3829">
                  <c:v>2016-06-16 16:10</c:v>
                </c:pt>
                <c:pt idx="3830">
                  <c:v>2016-06-16 16:10</c:v>
                </c:pt>
                <c:pt idx="3831">
                  <c:v>2016-06-16 16:10</c:v>
                </c:pt>
                <c:pt idx="3832">
                  <c:v>2016-06-16 16:10</c:v>
                </c:pt>
                <c:pt idx="3833">
                  <c:v>2016-06-16 16:10</c:v>
                </c:pt>
                <c:pt idx="3834">
                  <c:v>2016-06-16 16:10</c:v>
                </c:pt>
                <c:pt idx="3835">
                  <c:v>2016-06-16 16:10</c:v>
                </c:pt>
                <c:pt idx="3836">
                  <c:v>2016-06-16 16:10</c:v>
                </c:pt>
                <c:pt idx="3837">
                  <c:v>2016-06-16 16:10</c:v>
                </c:pt>
                <c:pt idx="3838">
                  <c:v>2016-06-16 16:10</c:v>
                </c:pt>
                <c:pt idx="3839">
                  <c:v>2016-06-16 16:10</c:v>
                </c:pt>
                <c:pt idx="3840">
                  <c:v>2016-06-16 16:10</c:v>
                </c:pt>
                <c:pt idx="3841">
                  <c:v>2016-06-16 16:10</c:v>
                </c:pt>
                <c:pt idx="3842">
                  <c:v>2016-06-16 16:10</c:v>
                </c:pt>
                <c:pt idx="3843">
                  <c:v>2016-06-16 16:10</c:v>
                </c:pt>
                <c:pt idx="3844">
                  <c:v>2016-06-16 16:10</c:v>
                </c:pt>
                <c:pt idx="3845">
                  <c:v>2016-06-16 16:10</c:v>
                </c:pt>
                <c:pt idx="3846">
                  <c:v>2016-06-16 16:10</c:v>
                </c:pt>
                <c:pt idx="3847">
                  <c:v>2016-06-16 16:10</c:v>
                </c:pt>
                <c:pt idx="3848">
                  <c:v>2016-06-16 16:10</c:v>
                </c:pt>
                <c:pt idx="3849">
                  <c:v>2016-06-16 16:10</c:v>
                </c:pt>
                <c:pt idx="3850">
                  <c:v>2016-06-16 16:10</c:v>
                </c:pt>
                <c:pt idx="3851">
                  <c:v>2016-06-16 16:10</c:v>
                </c:pt>
                <c:pt idx="3852">
                  <c:v>2016-06-16 16:10</c:v>
                </c:pt>
                <c:pt idx="3853">
                  <c:v>2016-06-16 16:10</c:v>
                </c:pt>
                <c:pt idx="3854">
                  <c:v>2016-06-16 16:10</c:v>
                </c:pt>
                <c:pt idx="3855">
                  <c:v>2016-06-16 16:10</c:v>
                </c:pt>
                <c:pt idx="3856">
                  <c:v>2016-06-16 16:10</c:v>
                </c:pt>
                <c:pt idx="3857">
                  <c:v>2016-06-16 16:10</c:v>
                </c:pt>
                <c:pt idx="3858">
                  <c:v>2016-06-16 16:10</c:v>
                </c:pt>
                <c:pt idx="3859">
                  <c:v>2016-06-16 16:10</c:v>
                </c:pt>
                <c:pt idx="3860">
                  <c:v>2016-06-16 16:10</c:v>
                </c:pt>
                <c:pt idx="3861">
                  <c:v>2016-06-16 16:10</c:v>
                </c:pt>
                <c:pt idx="3862">
                  <c:v>2016-06-16 16:10</c:v>
                </c:pt>
                <c:pt idx="3863">
                  <c:v>2016-06-16 16:10</c:v>
                </c:pt>
                <c:pt idx="3864">
                  <c:v>2016-06-16 16:10</c:v>
                </c:pt>
                <c:pt idx="3865">
                  <c:v>2016-06-16 16:10</c:v>
                </c:pt>
                <c:pt idx="3866">
                  <c:v>2016-06-16 16:10</c:v>
                </c:pt>
                <c:pt idx="3867">
                  <c:v>2016-06-16 16:10</c:v>
                </c:pt>
                <c:pt idx="3868">
                  <c:v>2016-06-16 16:11</c:v>
                </c:pt>
                <c:pt idx="3869">
                  <c:v>2016-06-16 16:11</c:v>
                </c:pt>
                <c:pt idx="3870">
                  <c:v>2016-06-16 16:11</c:v>
                </c:pt>
                <c:pt idx="3871">
                  <c:v>2016-06-16 16:11</c:v>
                </c:pt>
                <c:pt idx="3872">
                  <c:v>2016-06-16 16:11</c:v>
                </c:pt>
                <c:pt idx="3873">
                  <c:v>2016-06-16 16:11</c:v>
                </c:pt>
                <c:pt idx="3874">
                  <c:v>2016-06-16 16:11</c:v>
                </c:pt>
                <c:pt idx="3875">
                  <c:v>2016-06-16 16:11</c:v>
                </c:pt>
                <c:pt idx="3876">
                  <c:v>2016-06-16 16:11</c:v>
                </c:pt>
                <c:pt idx="3877">
                  <c:v>2016-06-16 16:11</c:v>
                </c:pt>
                <c:pt idx="3878">
                  <c:v>2016-06-16 16:11</c:v>
                </c:pt>
                <c:pt idx="3879">
                  <c:v>2016-06-16 16:11</c:v>
                </c:pt>
                <c:pt idx="3880">
                  <c:v>2016-06-16 16:11</c:v>
                </c:pt>
                <c:pt idx="3881">
                  <c:v>2016-06-16 16:11</c:v>
                </c:pt>
                <c:pt idx="3882">
                  <c:v>2016-06-16 16:11</c:v>
                </c:pt>
                <c:pt idx="3883">
                  <c:v>2016-06-16 16:11</c:v>
                </c:pt>
                <c:pt idx="3884">
                  <c:v>2016-06-16 16:11</c:v>
                </c:pt>
                <c:pt idx="3885">
                  <c:v>2016-06-16 16:11</c:v>
                </c:pt>
                <c:pt idx="3886">
                  <c:v>2016-06-16 16:11</c:v>
                </c:pt>
                <c:pt idx="3887">
                  <c:v>2016-06-16 16:11</c:v>
                </c:pt>
                <c:pt idx="3888">
                  <c:v>2016-06-16 16:11</c:v>
                </c:pt>
                <c:pt idx="3889">
                  <c:v>2016-06-16 16:11</c:v>
                </c:pt>
                <c:pt idx="3890">
                  <c:v>2016-06-16 16:11</c:v>
                </c:pt>
                <c:pt idx="3891">
                  <c:v>2016-06-16 16:11</c:v>
                </c:pt>
                <c:pt idx="3892">
                  <c:v>2016-06-16 16:11</c:v>
                </c:pt>
                <c:pt idx="3893">
                  <c:v>2016-06-16 16:11</c:v>
                </c:pt>
                <c:pt idx="3894">
                  <c:v>2016-06-16 16:11</c:v>
                </c:pt>
                <c:pt idx="3895">
                  <c:v>2016-06-16 16:11</c:v>
                </c:pt>
                <c:pt idx="3896">
                  <c:v>2016-06-16 16:11</c:v>
                </c:pt>
                <c:pt idx="3897">
                  <c:v>2016-06-16 16:11</c:v>
                </c:pt>
                <c:pt idx="3898">
                  <c:v>2016-06-16 16:11</c:v>
                </c:pt>
                <c:pt idx="3899">
                  <c:v>2016-06-16 16:11</c:v>
                </c:pt>
                <c:pt idx="3900">
                  <c:v>2016-06-16 16:11</c:v>
                </c:pt>
                <c:pt idx="3901">
                  <c:v>2016-06-16 16:11</c:v>
                </c:pt>
                <c:pt idx="3902">
                  <c:v>2016-06-16 16:11</c:v>
                </c:pt>
                <c:pt idx="3903">
                  <c:v>2016-06-16 16:11</c:v>
                </c:pt>
                <c:pt idx="3904">
                  <c:v>2016-06-16 16:11</c:v>
                </c:pt>
                <c:pt idx="3905">
                  <c:v>2016-06-16 16:11</c:v>
                </c:pt>
                <c:pt idx="3906">
                  <c:v>2016-06-16 16:11</c:v>
                </c:pt>
                <c:pt idx="3907">
                  <c:v>2016-06-16 16:11</c:v>
                </c:pt>
                <c:pt idx="3908">
                  <c:v>2016-06-16 16:11</c:v>
                </c:pt>
                <c:pt idx="3909">
                  <c:v>2016-06-16 16:11</c:v>
                </c:pt>
                <c:pt idx="3910">
                  <c:v>2016-06-16 16:11</c:v>
                </c:pt>
                <c:pt idx="3911">
                  <c:v>2016-06-16 16:11</c:v>
                </c:pt>
                <c:pt idx="3912">
                  <c:v>2016-06-16 16:11</c:v>
                </c:pt>
                <c:pt idx="3913">
                  <c:v>2016-06-16 16:11</c:v>
                </c:pt>
                <c:pt idx="3914">
                  <c:v>2016-06-16 16:11</c:v>
                </c:pt>
                <c:pt idx="3915">
                  <c:v>2016-06-16 16:11</c:v>
                </c:pt>
                <c:pt idx="3916">
                  <c:v>2016-06-16 16:11</c:v>
                </c:pt>
                <c:pt idx="3917">
                  <c:v>2016-06-16 16:11</c:v>
                </c:pt>
                <c:pt idx="3918">
                  <c:v>2016-06-16 16:11</c:v>
                </c:pt>
                <c:pt idx="3919">
                  <c:v>2016-06-16 16:11</c:v>
                </c:pt>
                <c:pt idx="3920">
                  <c:v>2016-06-16 16:11</c:v>
                </c:pt>
                <c:pt idx="3921">
                  <c:v>2016-06-16 16:11</c:v>
                </c:pt>
                <c:pt idx="3922">
                  <c:v>2016-06-16 16:12</c:v>
                </c:pt>
                <c:pt idx="3923">
                  <c:v>2016-06-16 16:12</c:v>
                </c:pt>
                <c:pt idx="3924">
                  <c:v>2016-06-16 16:12</c:v>
                </c:pt>
                <c:pt idx="3925">
                  <c:v>2016-06-16 16:12</c:v>
                </c:pt>
                <c:pt idx="3926">
                  <c:v>2016-06-16 16:12</c:v>
                </c:pt>
                <c:pt idx="3927">
                  <c:v>2016-06-16 16:12</c:v>
                </c:pt>
                <c:pt idx="3928">
                  <c:v>2016-06-16 16:12</c:v>
                </c:pt>
                <c:pt idx="3929">
                  <c:v>2016-06-16 16:12</c:v>
                </c:pt>
                <c:pt idx="3930">
                  <c:v>2016-06-16 16:12</c:v>
                </c:pt>
                <c:pt idx="3931">
                  <c:v>2016-06-16 16:12</c:v>
                </c:pt>
                <c:pt idx="3932">
                  <c:v>2016-06-16 16:12</c:v>
                </c:pt>
                <c:pt idx="3933">
                  <c:v>2016-06-16 16:12</c:v>
                </c:pt>
                <c:pt idx="3934">
                  <c:v>2016-06-16 16:12</c:v>
                </c:pt>
                <c:pt idx="3935">
                  <c:v>2016-06-16 16:12</c:v>
                </c:pt>
                <c:pt idx="3936">
                  <c:v>2016-06-16 16:12</c:v>
                </c:pt>
                <c:pt idx="3937">
                  <c:v>2016-06-16 16:12</c:v>
                </c:pt>
                <c:pt idx="3938">
                  <c:v>2016-06-16 16:12</c:v>
                </c:pt>
                <c:pt idx="3939">
                  <c:v>2016-06-16 16:12</c:v>
                </c:pt>
                <c:pt idx="3940">
                  <c:v>2016-06-16 16:12</c:v>
                </c:pt>
                <c:pt idx="3941">
                  <c:v>2016-06-16 16:12</c:v>
                </c:pt>
                <c:pt idx="3942">
                  <c:v>2016-06-16 16:12</c:v>
                </c:pt>
                <c:pt idx="3943">
                  <c:v>2016-06-16 16:12</c:v>
                </c:pt>
                <c:pt idx="3944">
                  <c:v>2016-06-16 16:12</c:v>
                </c:pt>
                <c:pt idx="3945">
                  <c:v>2016-06-16 16:12</c:v>
                </c:pt>
                <c:pt idx="3946">
                  <c:v>2016-06-16 16:12</c:v>
                </c:pt>
                <c:pt idx="3947">
                  <c:v>2016-06-16 16:12</c:v>
                </c:pt>
                <c:pt idx="3948">
                  <c:v>2016-06-16 16:12</c:v>
                </c:pt>
                <c:pt idx="3949">
                  <c:v>2016-06-16 16:12</c:v>
                </c:pt>
                <c:pt idx="3950">
                  <c:v>2016-06-16 16:12</c:v>
                </c:pt>
                <c:pt idx="3951">
                  <c:v>2016-06-16 16:12</c:v>
                </c:pt>
                <c:pt idx="3952">
                  <c:v>2016-06-16 16:12</c:v>
                </c:pt>
                <c:pt idx="3953">
                  <c:v>2016-06-16 16:12</c:v>
                </c:pt>
                <c:pt idx="3954">
                  <c:v>2016-06-16 16:12</c:v>
                </c:pt>
                <c:pt idx="3955">
                  <c:v>2016-06-16 16:12</c:v>
                </c:pt>
                <c:pt idx="3956">
                  <c:v>2016-06-16 16:12</c:v>
                </c:pt>
                <c:pt idx="3957">
                  <c:v>2016-06-16 16:12</c:v>
                </c:pt>
                <c:pt idx="3958">
                  <c:v>2016-06-16 16:12</c:v>
                </c:pt>
                <c:pt idx="3959">
                  <c:v>2016-06-16 16:12</c:v>
                </c:pt>
                <c:pt idx="3960">
                  <c:v>2016-06-16 16:12</c:v>
                </c:pt>
                <c:pt idx="3961">
                  <c:v>2016-06-16 16:12</c:v>
                </c:pt>
                <c:pt idx="3962">
                  <c:v>2016-06-16 16:12</c:v>
                </c:pt>
                <c:pt idx="3963">
                  <c:v>2016-06-16 16:12</c:v>
                </c:pt>
                <c:pt idx="3964">
                  <c:v>2016-06-16 16:12</c:v>
                </c:pt>
                <c:pt idx="3965">
                  <c:v>2016-06-16 16:12</c:v>
                </c:pt>
                <c:pt idx="3966">
                  <c:v>2016-06-16 16:12</c:v>
                </c:pt>
                <c:pt idx="3967">
                  <c:v>2016-06-16 16:12</c:v>
                </c:pt>
                <c:pt idx="3968">
                  <c:v>2016-06-16 16:12</c:v>
                </c:pt>
                <c:pt idx="3969">
                  <c:v>2016-06-16 16:12</c:v>
                </c:pt>
                <c:pt idx="3970">
                  <c:v>2016-06-16 16:12</c:v>
                </c:pt>
                <c:pt idx="3971">
                  <c:v>2016-06-16 16:12</c:v>
                </c:pt>
                <c:pt idx="3972">
                  <c:v>2016-06-16 16:12</c:v>
                </c:pt>
                <c:pt idx="3973">
                  <c:v>2016-06-16 16:12</c:v>
                </c:pt>
                <c:pt idx="3974">
                  <c:v>2016-06-16 16:12</c:v>
                </c:pt>
                <c:pt idx="3975">
                  <c:v>2016-06-16 16:12</c:v>
                </c:pt>
                <c:pt idx="3976">
                  <c:v>2016-06-16 16:12</c:v>
                </c:pt>
                <c:pt idx="3977">
                  <c:v>2016-06-16 16:12</c:v>
                </c:pt>
                <c:pt idx="3978">
                  <c:v>2016-06-16 16:13</c:v>
                </c:pt>
                <c:pt idx="3979">
                  <c:v>2016-06-16 16:13</c:v>
                </c:pt>
                <c:pt idx="3980">
                  <c:v>2016-06-16 16:13</c:v>
                </c:pt>
                <c:pt idx="3981">
                  <c:v>2016-06-16 16:13</c:v>
                </c:pt>
                <c:pt idx="3982">
                  <c:v>2016-06-16 16:13</c:v>
                </c:pt>
                <c:pt idx="3983">
                  <c:v>2016-06-16 16:13</c:v>
                </c:pt>
                <c:pt idx="3984">
                  <c:v>2016-06-16 16:13</c:v>
                </c:pt>
                <c:pt idx="3985">
                  <c:v>2016-06-16 16:13</c:v>
                </c:pt>
                <c:pt idx="3986">
                  <c:v>2016-06-16 16:13</c:v>
                </c:pt>
                <c:pt idx="3987">
                  <c:v>2016-06-16 16:13</c:v>
                </c:pt>
                <c:pt idx="3988">
                  <c:v>2016-06-16 16:13</c:v>
                </c:pt>
                <c:pt idx="3989">
                  <c:v>2016-06-16 16:13</c:v>
                </c:pt>
                <c:pt idx="3990">
                  <c:v>2016-06-16 16:13</c:v>
                </c:pt>
                <c:pt idx="3991">
                  <c:v>2016-06-16 16:13</c:v>
                </c:pt>
                <c:pt idx="3992">
                  <c:v>2016-06-16 16:13</c:v>
                </c:pt>
                <c:pt idx="3993">
                  <c:v>2016-06-16 16:13</c:v>
                </c:pt>
                <c:pt idx="3994">
                  <c:v>2016-06-16 16:13</c:v>
                </c:pt>
                <c:pt idx="3995">
                  <c:v>2016-06-16 16:13</c:v>
                </c:pt>
                <c:pt idx="3996">
                  <c:v>2016-06-16 16:13</c:v>
                </c:pt>
                <c:pt idx="3997">
                  <c:v>2016-06-16 16:13</c:v>
                </c:pt>
                <c:pt idx="3998">
                  <c:v>2016-06-16 16:13</c:v>
                </c:pt>
                <c:pt idx="3999">
                  <c:v>2016-06-16 16:13</c:v>
                </c:pt>
                <c:pt idx="4000">
                  <c:v>2016-06-16 16:13</c:v>
                </c:pt>
                <c:pt idx="4001">
                  <c:v>2016-06-16 16:13</c:v>
                </c:pt>
                <c:pt idx="4002">
                  <c:v>2016-06-16 16:13</c:v>
                </c:pt>
                <c:pt idx="4003">
                  <c:v>2016-06-16 16:13</c:v>
                </c:pt>
                <c:pt idx="4004">
                  <c:v>2016-06-16 16:13</c:v>
                </c:pt>
                <c:pt idx="4005">
                  <c:v>2016-06-16 16:13</c:v>
                </c:pt>
                <c:pt idx="4006">
                  <c:v>2016-06-16 16:13</c:v>
                </c:pt>
                <c:pt idx="4007">
                  <c:v>2016-06-16 16:13</c:v>
                </c:pt>
                <c:pt idx="4008">
                  <c:v>2016-06-16 16:13</c:v>
                </c:pt>
                <c:pt idx="4009">
                  <c:v>2016-06-16 16:13</c:v>
                </c:pt>
                <c:pt idx="4010">
                  <c:v>2016-06-16 16:13</c:v>
                </c:pt>
                <c:pt idx="4011">
                  <c:v>2016-06-16 16:13</c:v>
                </c:pt>
                <c:pt idx="4012">
                  <c:v>2016-06-16 16:13</c:v>
                </c:pt>
                <c:pt idx="4013">
                  <c:v>2016-06-16 16:13</c:v>
                </c:pt>
                <c:pt idx="4014">
                  <c:v>2016-06-16 16:13</c:v>
                </c:pt>
                <c:pt idx="4015">
                  <c:v>2016-06-16 16:13</c:v>
                </c:pt>
                <c:pt idx="4016">
                  <c:v>2016-06-16 16:13</c:v>
                </c:pt>
                <c:pt idx="4017">
                  <c:v>2016-06-16 16:13</c:v>
                </c:pt>
                <c:pt idx="4018">
                  <c:v>2016-06-16 16:13</c:v>
                </c:pt>
                <c:pt idx="4019">
                  <c:v>2016-06-16 16:13</c:v>
                </c:pt>
                <c:pt idx="4020">
                  <c:v>2016-06-16 16:13</c:v>
                </c:pt>
                <c:pt idx="4021">
                  <c:v>2016-06-16 16:13</c:v>
                </c:pt>
                <c:pt idx="4022">
                  <c:v>2016-06-16 16:13</c:v>
                </c:pt>
                <c:pt idx="4023">
                  <c:v>2016-06-16 16:13</c:v>
                </c:pt>
                <c:pt idx="4024">
                  <c:v>2016-06-16 16:13</c:v>
                </c:pt>
                <c:pt idx="4025">
                  <c:v>2016-06-16 16:13</c:v>
                </c:pt>
                <c:pt idx="4026">
                  <c:v>2016-06-16 16:13</c:v>
                </c:pt>
                <c:pt idx="4027">
                  <c:v>2016-06-16 16:13</c:v>
                </c:pt>
                <c:pt idx="4028">
                  <c:v>2016-06-16 16:13</c:v>
                </c:pt>
                <c:pt idx="4029">
                  <c:v>2016-06-16 16:13</c:v>
                </c:pt>
                <c:pt idx="4030">
                  <c:v>2016-06-16 16:13</c:v>
                </c:pt>
                <c:pt idx="4031">
                  <c:v>2016-06-16 16:13</c:v>
                </c:pt>
                <c:pt idx="4032">
                  <c:v>2016-06-16 16:13</c:v>
                </c:pt>
                <c:pt idx="4033">
                  <c:v>2016-06-16 16:13</c:v>
                </c:pt>
                <c:pt idx="4034">
                  <c:v>2016-06-16 16:13</c:v>
                </c:pt>
                <c:pt idx="4035">
                  <c:v>2016-06-16 16:13</c:v>
                </c:pt>
                <c:pt idx="4036">
                  <c:v>2016-06-16 16:13</c:v>
                </c:pt>
                <c:pt idx="4037">
                  <c:v>2016-06-16 16:14</c:v>
                </c:pt>
                <c:pt idx="4038">
                  <c:v>2016-06-16 16:14</c:v>
                </c:pt>
                <c:pt idx="4039">
                  <c:v>2016-06-16 16:14</c:v>
                </c:pt>
                <c:pt idx="4040">
                  <c:v>2016-06-16 16:14</c:v>
                </c:pt>
                <c:pt idx="4041">
                  <c:v>2016-06-16 16:14</c:v>
                </c:pt>
                <c:pt idx="4042">
                  <c:v>2016-06-16 16:14</c:v>
                </c:pt>
                <c:pt idx="4043">
                  <c:v>2016-06-16 16:14</c:v>
                </c:pt>
                <c:pt idx="4044">
                  <c:v>2016-06-16 16:14</c:v>
                </c:pt>
                <c:pt idx="4045">
                  <c:v>2016-06-16 16:14</c:v>
                </c:pt>
                <c:pt idx="4046">
                  <c:v>2016-06-16 16:14</c:v>
                </c:pt>
                <c:pt idx="4047">
                  <c:v>2016-06-16 16:14</c:v>
                </c:pt>
                <c:pt idx="4048">
                  <c:v>2016-06-16 16:14</c:v>
                </c:pt>
                <c:pt idx="4049">
                  <c:v>2016-06-16 16:14</c:v>
                </c:pt>
                <c:pt idx="4050">
                  <c:v>2016-06-16 16:14</c:v>
                </c:pt>
                <c:pt idx="4051">
                  <c:v>2016-06-16 16:14</c:v>
                </c:pt>
                <c:pt idx="4052">
                  <c:v>2016-06-16 16:14</c:v>
                </c:pt>
                <c:pt idx="4053">
                  <c:v>2016-06-16 16:14</c:v>
                </c:pt>
                <c:pt idx="4054">
                  <c:v>2016-06-16 16:14</c:v>
                </c:pt>
                <c:pt idx="4055">
                  <c:v>2016-06-16 16:14</c:v>
                </c:pt>
                <c:pt idx="4056">
                  <c:v>2016-06-16 16:14</c:v>
                </c:pt>
                <c:pt idx="4057">
                  <c:v>2016-06-16 16:14</c:v>
                </c:pt>
                <c:pt idx="4058">
                  <c:v>2016-06-16 16:14</c:v>
                </c:pt>
                <c:pt idx="4059">
                  <c:v>2016-06-16 16:14</c:v>
                </c:pt>
                <c:pt idx="4060">
                  <c:v>2016-06-16 16:14</c:v>
                </c:pt>
                <c:pt idx="4061">
                  <c:v>2016-06-16 16:14</c:v>
                </c:pt>
                <c:pt idx="4062">
                  <c:v>2016-06-16 16:14</c:v>
                </c:pt>
                <c:pt idx="4063">
                  <c:v>2016-06-16 16:14</c:v>
                </c:pt>
                <c:pt idx="4064">
                  <c:v>2016-06-16 16:14</c:v>
                </c:pt>
                <c:pt idx="4065">
                  <c:v>2016-06-16 16:14</c:v>
                </c:pt>
                <c:pt idx="4066">
                  <c:v>2016-06-16 16:14</c:v>
                </c:pt>
                <c:pt idx="4067">
                  <c:v>2016-06-16 16:14</c:v>
                </c:pt>
                <c:pt idx="4068">
                  <c:v>2016-06-16 16:14</c:v>
                </c:pt>
                <c:pt idx="4069">
                  <c:v>2016-06-16 16:14</c:v>
                </c:pt>
                <c:pt idx="4070">
                  <c:v>2016-06-16 16:14</c:v>
                </c:pt>
                <c:pt idx="4071">
                  <c:v>2016-06-16 16:14</c:v>
                </c:pt>
                <c:pt idx="4072">
                  <c:v>2016-06-16 16:14</c:v>
                </c:pt>
                <c:pt idx="4073">
                  <c:v>2016-06-16 16:14</c:v>
                </c:pt>
                <c:pt idx="4074">
                  <c:v>2016-06-16 16:14</c:v>
                </c:pt>
                <c:pt idx="4075">
                  <c:v>2016-06-16 16:14</c:v>
                </c:pt>
                <c:pt idx="4076">
                  <c:v>2016-06-16 16:14</c:v>
                </c:pt>
                <c:pt idx="4077">
                  <c:v>2016-06-16 16:14</c:v>
                </c:pt>
                <c:pt idx="4078">
                  <c:v>2016-06-16 16:14</c:v>
                </c:pt>
                <c:pt idx="4079">
                  <c:v>2016-06-16 16:14</c:v>
                </c:pt>
                <c:pt idx="4080">
                  <c:v>2016-06-16 16:14</c:v>
                </c:pt>
                <c:pt idx="4081">
                  <c:v>2016-06-16 16:14</c:v>
                </c:pt>
                <c:pt idx="4082">
                  <c:v>2016-06-16 16:14</c:v>
                </c:pt>
                <c:pt idx="4083">
                  <c:v>2016-06-16 16:14</c:v>
                </c:pt>
                <c:pt idx="4084">
                  <c:v>2016-06-16 16:14</c:v>
                </c:pt>
                <c:pt idx="4085">
                  <c:v>2016-06-16 16:14</c:v>
                </c:pt>
                <c:pt idx="4086">
                  <c:v>2016-06-16 16:14</c:v>
                </c:pt>
                <c:pt idx="4087">
                  <c:v>2016-06-16 16:14</c:v>
                </c:pt>
                <c:pt idx="4088">
                  <c:v>2016-06-16 16:14</c:v>
                </c:pt>
                <c:pt idx="4089">
                  <c:v>2016-06-16 16:14</c:v>
                </c:pt>
                <c:pt idx="4090">
                  <c:v>2016-06-16 16:14</c:v>
                </c:pt>
                <c:pt idx="4091">
                  <c:v>2016-06-16 16:14</c:v>
                </c:pt>
                <c:pt idx="4092">
                  <c:v>2016-06-16 16:14</c:v>
                </c:pt>
                <c:pt idx="4093">
                  <c:v>2016-06-16 16:14</c:v>
                </c:pt>
                <c:pt idx="4094">
                  <c:v>2016-06-16 16:14</c:v>
                </c:pt>
                <c:pt idx="4095">
                  <c:v>2016-06-16 16:14</c:v>
                </c:pt>
                <c:pt idx="4096">
                  <c:v>2016-06-16 16:15</c:v>
                </c:pt>
                <c:pt idx="4097">
                  <c:v>2016-06-16 16:15</c:v>
                </c:pt>
                <c:pt idx="4098">
                  <c:v>2016-06-16 16:15</c:v>
                </c:pt>
                <c:pt idx="4099">
                  <c:v>2016-06-16 16:15</c:v>
                </c:pt>
                <c:pt idx="4100">
                  <c:v>2016-06-16 16:15</c:v>
                </c:pt>
                <c:pt idx="4101">
                  <c:v>2016-06-16 16:15</c:v>
                </c:pt>
                <c:pt idx="4102">
                  <c:v>2016-06-16 16:15</c:v>
                </c:pt>
                <c:pt idx="4103">
                  <c:v>2016-06-16 16:15</c:v>
                </c:pt>
                <c:pt idx="4104">
                  <c:v>2016-06-16 16:15</c:v>
                </c:pt>
                <c:pt idx="4105">
                  <c:v>2016-06-16 16:15</c:v>
                </c:pt>
                <c:pt idx="4106">
                  <c:v>2016-06-16 16:15</c:v>
                </c:pt>
                <c:pt idx="4107">
                  <c:v>2016-06-16 16:15</c:v>
                </c:pt>
                <c:pt idx="4108">
                  <c:v>2016-06-16 16:15</c:v>
                </c:pt>
                <c:pt idx="4109">
                  <c:v>2016-06-16 16:15</c:v>
                </c:pt>
                <c:pt idx="4110">
                  <c:v>2016-06-16 16:15</c:v>
                </c:pt>
                <c:pt idx="4111">
                  <c:v>2016-06-16 16:15</c:v>
                </c:pt>
                <c:pt idx="4112">
                  <c:v>2016-06-16 16:15</c:v>
                </c:pt>
                <c:pt idx="4113">
                  <c:v>2016-06-16 16:15</c:v>
                </c:pt>
                <c:pt idx="4114">
                  <c:v>2016-06-16 16:15</c:v>
                </c:pt>
                <c:pt idx="4115">
                  <c:v>2016-06-16 16:15</c:v>
                </c:pt>
                <c:pt idx="4116">
                  <c:v>2016-06-16 16:15</c:v>
                </c:pt>
                <c:pt idx="4117">
                  <c:v>2016-06-16 16:15</c:v>
                </c:pt>
                <c:pt idx="4118">
                  <c:v>2016-06-16 16:15</c:v>
                </c:pt>
                <c:pt idx="4119">
                  <c:v>2016-06-16 16:15</c:v>
                </c:pt>
                <c:pt idx="4120">
                  <c:v>2016-06-16 16:15</c:v>
                </c:pt>
                <c:pt idx="4121">
                  <c:v>2016-06-16 16:15</c:v>
                </c:pt>
                <c:pt idx="4122">
                  <c:v>2016-06-16 16:15</c:v>
                </c:pt>
                <c:pt idx="4123">
                  <c:v>2016-06-16 16:15</c:v>
                </c:pt>
                <c:pt idx="4124">
                  <c:v>2016-06-16 16:15</c:v>
                </c:pt>
                <c:pt idx="4125">
                  <c:v>2016-06-16 16:15</c:v>
                </c:pt>
                <c:pt idx="4126">
                  <c:v>2016-06-16 16:15</c:v>
                </c:pt>
                <c:pt idx="4127">
                  <c:v>2016-06-16 16:15</c:v>
                </c:pt>
                <c:pt idx="4128">
                  <c:v>2016-06-16 16:15</c:v>
                </c:pt>
                <c:pt idx="4129">
                  <c:v>2016-06-16 16:15</c:v>
                </c:pt>
                <c:pt idx="4130">
                  <c:v>2016-06-16 16:15</c:v>
                </c:pt>
                <c:pt idx="4131">
                  <c:v>2016-06-16 16:15</c:v>
                </c:pt>
                <c:pt idx="4132">
                  <c:v>2016-06-16 16:15</c:v>
                </c:pt>
                <c:pt idx="4133">
                  <c:v>2016-06-16 16:15</c:v>
                </c:pt>
                <c:pt idx="4134">
                  <c:v>2016-06-16 16:15</c:v>
                </c:pt>
                <c:pt idx="4135">
                  <c:v>2016-06-16 16:15</c:v>
                </c:pt>
                <c:pt idx="4136">
                  <c:v>2016-06-16 16:15</c:v>
                </c:pt>
                <c:pt idx="4137">
                  <c:v>2016-06-16 16:15</c:v>
                </c:pt>
                <c:pt idx="4138">
                  <c:v>2016-06-16 16:15</c:v>
                </c:pt>
                <c:pt idx="4139">
                  <c:v>2016-06-16 16:15</c:v>
                </c:pt>
                <c:pt idx="4140">
                  <c:v>2016-06-16 16:15</c:v>
                </c:pt>
                <c:pt idx="4141">
                  <c:v>2016-06-16 16:15</c:v>
                </c:pt>
                <c:pt idx="4142">
                  <c:v>2016-06-16 16:15</c:v>
                </c:pt>
                <c:pt idx="4143">
                  <c:v>2016-06-16 16:15</c:v>
                </c:pt>
                <c:pt idx="4144">
                  <c:v>2016-06-16 16:15</c:v>
                </c:pt>
                <c:pt idx="4145">
                  <c:v>2016-06-16 16:15</c:v>
                </c:pt>
                <c:pt idx="4146">
                  <c:v>2016-06-16 16:15</c:v>
                </c:pt>
                <c:pt idx="4147">
                  <c:v>2016-06-16 16:15</c:v>
                </c:pt>
                <c:pt idx="4148">
                  <c:v>2016-06-16 16:15</c:v>
                </c:pt>
                <c:pt idx="4149">
                  <c:v>2016-06-16 16:15</c:v>
                </c:pt>
                <c:pt idx="4150">
                  <c:v>2016-06-16 16:15</c:v>
                </c:pt>
                <c:pt idx="4151">
                  <c:v>2016-06-16 16:15</c:v>
                </c:pt>
                <c:pt idx="4152">
                  <c:v>2016-06-16 16:15</c:v>
                </c:pt>
                <c:pt idx="4153">
                  <c:v>2016-06-16 16:15</c:v>
                </c:pt>
                <c:pt idx="4154">
                  <c:v>2016-06-16 16:15</c:v>
                </c:pt>
                <c:pt idx="4155">
                  <c:v>2016-06-16 16:16</c:v>
                </c:pt>
                <c:pt idx="4156">
                  <c:v>2016-06-16 16:16</c:v>
                </c:pt>
                <c:pt idx="4157">
                  <c:v>2016-06-16 16:16</c:v>
                </c:pt>
                <c:pt idx="4158">
                  <c:v>2016-06-16 16:16</c:v>
                </c:pt>
                <c:pt idx="4159">
                  <c:v>2016-06-16 16:16</c:v>
                </c:pt>
                <c:pt idx="4160">
                  <c:v>2016-06-16 16:16</c:v>
                </c:pt>
                <c:pt idx="4161">
                  <c:v>2016-06-16 16:16</c:v>
                </c:pt>
                <c:pt idx="4162">
                  <c:v>2016-06-16 16:16</c:v>
                </c:pt>
                <c:pt idx="4163">
                  <c:v>2016-06-16 16:16</c:v>
                </c:pt>
                <c:pt idx="4164">
                  <c:v>2016-06-16 16:16</c:v>
                </c:pt>
                <c:pt idx="4165">
                  <c:v>2016-06-16 16:16</c:v>
                </c:pt>
                <c:pt idx="4166">
                  <c:v>2016-06-16 16:16</c:v>
                </c:pt>
                <c:pt idx="4167">
                  <c:v>2016-06-16 16:16</c:v>
                </c:pt>
                <c:pt idx="4168">
                  <c:v>2016-06-16 16:16</c:v>
                </c:pt>
                <c:pt idx="4169">
                  <c:v>2016-06-16 16:16</c:v>
                </c:pt>
                <c:pt idx="4170">
                  <c:v>2016-06-16 16:16</c:v>
                </c:pt>
                <c:pt idx="4171">
                  <c:v>2016-06-16 16:16</c:v>
                </c:pt>
                <c:pt idx="4172">
                  <c:v>2016-06-16 16:16</c:v>
                </c:pt>
                <c:pt idx="4173">
                  <c:v>2016-06-16 16:16</c:v>
                </c:pt>
                <c:pt idx="4174">
                  <c:v>2016-06-16 16:16</c:v>
                </c:pt>
                <c:pt idx="4175">
                  <c:v>2016-06-16 16:16</c:v>
                </c:pt>
                <c:pt idx="4176">
                  <c:v>2016-06-16 16:16</c:v>
                </c:pt>
                <c:pt idx="4177">
                  <c:v>2016-06-16 16:16</c:v>
                </c:pt>
                <c:pt idx="4178">
                  <c:v>2016-06-16 16:16</c:v>
                </c:pt>
                <c:pt idx="4179">
                  <c:v>2016-06-16 16:16</c:v>
                </c:pt>
                <c:pt idx="4180">
                  <c:v>2016-06-16 16:16</c:v>
                </c:pt>
                <c:pt idx="4181">
                  <c:v>2016-06-16 16:16</c:v>
                </c:pt>
                <c:pt idx="4182">
                  <c:v>2016-06-16 16:16</c:v>
                </c:pt>
                <c:pt idx="4183">
                  <c:v>2016-06-16 16:16</c:v>
                </c:pt>
                <c:pt idx="4184">
                  <c:v>2016-06-16 16:16</c:v>
                </c:pt>
                <c:pt idx="4185">
                  <c:v>2016-06-16 16:16</c:v>
                </c:pt>
                <c:pt idx="4186">
                  <c:v>2016-06-16 16:16</c:v>
                </c:pt>
                <c:pt idx="4187">
                  <c:v>2016-06-16 16:16</c:v>
                </c:pt>
                <c:pt idx="4188">
                  <c:v>2016-06-16 16:16</c:v>
                </c:pt>
                <c:pt idx="4189">
                  <c:v>2016-06-16 16:16</c:v>
                </c:pt>
                <c:pt idx="4190">
                  <c:v>2016-06-16 16:16</c:v>
                </c:pt>
                <c:pt idx="4191">
                  <c:v>2016-06-16 16:16</c:v>
                </c:pt>
                <c:pt idx="4192">
                  <c:v>2016-06-16 16:16</c:v>
                </c:pt>
                <c:pt idx="4193">
                  <c:v>2016-06-16 16:16</c:v>
                </c:pt>
                <c:pt idx="4194">
                  <c:v>2016-06-16 16:16</c:v>
                </c:pt>
                <c:pt idx="4195">
                  <c:v>2016-06-16 16:16</c:v>
                </c:pt>
                <c:pt idx="4196">
                  <c:v>2016-06-16 16:16</c:v>
                </c:pt>
                <c:pt idx="4197">
                  <c:v>2016-06-16 16:16</c:v>
                </c:pt>
                <c:pt idx="4198">
                  <c:v>2016-06-16 16:16</c:v>
                </c:pt>
                <c:pt idx="4199">
                  <c:v>2016-06-16 16:16</c:v>
                </c:pt>
                <c:pt idx="4200">
                  <c:v>2016-06-16 16:16</c:v>
                </c:pt>
                <c:pt idx="4201">
                  <c:v>2016-06-16 16:16</c:v>
                </c:pt>
                <c:pt idx="4202">
                  <c:v>2016-06-16 16:16</c:v>
                </c:pt>
                <c:pt idx="4203">
                  <c:v>2016-06-16 16:16</c:v>
                </c:pt>
                <c:pt idx="4204">
                  <c:v>2016-06-16 16:16</c:v>
                </c:pt>
                <c:pt idx="4205">
                  <c:v>2016-06-16 16:16</c:v>
                </c:pt>
                <c:pt idx="4206">
                  <c:v>2016-06-16 16:16</c:v>
                </c:pt>
                <c:pt idx="4207">
                  <c:v>2016-06-16 16:16</c:v>
                </c:pt>
                <c:pt idx="4208">
                  <c:v>2016-06-16 16:16</c:v>
                </c:pt>
                <c:pt idx="4209">
                  <c:v>2016-06-16 16:16</c:v>
                </c:pt>
                <c:pt idx="4210">
                  <c:v>2016-06-16 16:16</c:v>
                </c:pt>
                <c:pt idx="4211">
                  <c:v>2016-06-16 16:16</c:v>
                </c:pt>
                <c:pt idx="4212">
                  <c:v>2016-06-16 16:17</c:v>
                </c:pt>
                <c:pt idx="4213">
                  <c:v>2016-06-16 16:17</c:v>
                </c:pt>
                <c:pt idx="4214">
                  <c:v>2016-06-16 16:17</c:v>
                </c:pt>
                <c:pt idx="4215">
                  <c:v>2016-06-16 16:17</c:v>
                </c:pt>
                <c:pt idx="4216">
                  <c:v>2016-06-16 16:17</c:v>
                </c:pt>
                <c:pt idx="4217">
                  <c:v>2016-06-16 16:17</c:v>
                </c:pt>
                <c:pt idx="4218">
                  <c:v>2016-06-16 16:17</c:v>
                </c:pt>
                <c:pt idx="4219">
                  <c:v>2016-06-16 16:17</c:v>
                </c:pt>
                <c:pt idx="4220">
                  <c:v>2016-06-16 16:17</c:v>
                </c:pt>
                <c:pt idx="4221">
                  <c:v>2016-06-16 16:17</c:v>
                </c:pt>
                <c:pt idx="4222">
                  <c:v>2016-06-16 16:17</c:v>
                </c:pt>
                <c:pt idx="4223">
                  <c:v>2016-06-16 16:17</c:v>
                </c:pt>
                <c:pt idx="4224">
                  <c:v>2016-06-16 16:17</c:v>
                </c:pt>
                <c:pt idx="4225">
                  <c:v>2016-06-16 16:17</c:v>
                </c:pt>
                <c:pt idx="4226">
                  <c:v>2016-06-16 16:17</c:v>
                </c:pt>
                <c:pt idx="4227">
                  <c:v>2016-06-16 16:17</c:v>
                </c:pt>
                <c:pt idx="4228">
                  <c:v>2016-06-16 16:17</c:v>
                </c:pt>
                <c:pt idx="4229">
                  <c:v>2016-06-16 16:17</c:v>
                </c:pt>
                <c:pt idx="4230">
                  <c:v>2016-06-16 16:17</c:v>
                </c:pt>
                <c:pt idx="4231">
                  <c:v>2016-06-16 16:17</c:v>
                </c:pt>
                <c:pt idx="4232">
                  <c:v>2016-06-16 16:17</c:v>
                </c:pt>
                <c:pt idx="4233">
                  <c:v>2016-06-16 16:17</c:v>
                </c:pt>
                <c:pt idx="4234">
                  <c:v>2016-06-16 16:17</c:v>
                </c:pt>
                <c:pt idx="4235">
                  <c:v>2016-06-16 16:17</c:v>
                </c:pt>
                <c:pt idx="4236">
                  <c:v>2016-06-16 16:17</c:v>
                </c:pt>
                <c:pt idx="4237">
                  <c:v>2016-06-16 16:17</c:v>
                </c:pt>
                <c:pt idx="4238">
                  <c:v>2016-06-16 16:17</c:v>
                </c:pt>
                <c:pt idx="4239">
                  <c:v>2016-06-16 16:17</c:v>
                </c:pt>
                <c:pt idx="4240">
                  <c:v>2016-06-16 16:17</c:v>
                </c:pt>
                <c:pt idx="4241">
                  <c:v>2016-06-16 16:17</c:v>
                </c:pt>
                <c:pt idx="4242">
                  <c:v>2016-06-16 16:17</c:v>
                </c:pt>
                <c:pt idx="4243">
                  <c:v>2016-06-16 16:17</c:v>
                </c:pt>
                <c:pt idx="4244">
                  <c:v>2016-06-16 16:17</c:v>
                </c:pt>
                <c:pt idx="4245">
                  <c:v>2016-06-16 16:17</c:v>
                </c:pt>
                <c:pt idx="4246">
                  <c:v>2016-06-16 16:17</c:v>
                </c:pt>
                <c:pt idx="4247">
                  <c:v>2016-06-16 16:17</c:v>
                </c:pt>
                <c:pt idx="4248">
                  <c:v>2016-06-16 16:17</c:v>
                </c:pt>
                <c:pt idx="4249">
                  <c:v>2016-06-16 16:17</c:v>
                </c:pt>
                <c:pt idx="4250">
                  <c:v>2016-06-16 16:17</c:v>
                </c:pt>
                <c:pt idx="4251">
                  <c:v>2016-06-16 16:17</c:v>
                </c:pt>
                <c:pt idx="4252">
                  <c:v>2016-06-16 16:17</c:v>
                </c:pt>
                <c:pt idx="4253">
                  <c:v>2016-06-16 16:17</c:v>
                </c:pt>
                <c:pt idx="4254">
                  <c:v>2016-06-16 16:17</c:v>
                </c:pt>
                <c:pt idx="4255">
                  <c:v>2016-06-16 16:17</c:v>
                </c:pt>
                <c:pt idx="4256">
                  <c:v>2016-06-16 16:17</c:v>
                </c:pt>
                <c:pt idx="4257">
                  <c:v>2016-06-16 16:17</c:v>
                </c:pt>
                <c:pt idx="4258">
                  <c:v>2016-06-16 16:17</c:v>
                </c:pt>
                <c:pt idx="4259">
                  <c:v>2016-06-16 16:17</c:v>
                </c:pt>
                <c:pt idx="4260">
                  <c:v>2016-06-16 16:17</c:v>
                </c:pt>
                <c:pt idx="4261">
                  <c:v>2016-06-16 16:17</c:v>
                </c:pt>
                <c:pt idx="4262">
                  <c:v>2016-06-16 16:17</c:v>
                </c:pt>
                <c:pt idx="4263">
                  <c:v>2016-06-16 16:17</c:v>
                </c:pt>
                <c:pt idx="4264">
                  <c:v>2016-06-16 16:17</c:v>
                </c:pt>
                <c:pt idx="4265">
                  <c:v>2016-06-16 16:17</c:v>
                </c:pt>
                <c:pt idx="4266">
                  <c:v>2016-06-16 16:17</c:v>
                </c:pt>
                <c:pt idx="4267">
                  <c:v>2016-06-16 16:17</c:v>
                </c:pt>
                <c:pt idx="4268">
                  <c:v>2016-06-16 16:17</c:v>
                </c:pt>
                <c:pt idx="4269">
                  <c:v>2016-06-16 16:17</c:v>
                </c:pt>
                <c:pt idx="4270">
                  <c:v>2016-06-16 16:17</c:v>
                </c:pt>
                <c:pt idx="4271">
                  <c:v>2016-06-16 16:18</c:v>
                </c:pt>
                <c:pt idx="4272">
                  <c:v>2016-06-16 16:18</c:v>
                </c:pt>
                <c:pt idx="4273">
                  <c:v>2016-06-16 16:18</c:v>
                </c:pt>
                <c:pt idx="4274">
                  <c:v>2016-06-16 16:18</c:v>
                </c:pt>
                <c:pt idx="4275">
                  <c:v>2016-06-16 16:18</c:v>
                </c:pt>
                <c:pt idx="4276">
                  <c:v>2016-06-16 16:18</c:v>
                </c:pt>
                <c:pt idx="4277">
                  <c:v>2016-06-16 16:18</c:v>
                </c:pt>
                <c:pt idx="4278">
                  <c:v>2016-06-16 16:18</c:v>
                </c:pt>
                <c:pt idx="4279">
                  <c:v>2016-06-16 16:18</c:v>
                </c:pt>
                <c:pt idx="4280">
                  <c:v>2016-06-16 16:18</c:v>
                </c:pt>
                <c:pt idx="4281">
                  <c:v>2016-06-16 16:18</c:v>
                </c:pt>
                <c:pt idx="4282">
                  <c:v>2016-06-16 16:18</c:v>
                </c:pt>
                <c:pt idx="4283">
                  <c:v>2016-06-16 16:18</c:v>
                </c:pt>
                <c:pt idx="4284">
                  <c:v>2016-06-16 16:18</c:v>
                </c:pt>
                <c:pt idx="4285">
                  <c:v>2016-06-16 16:18</c:v>
                </c:pt>
                <c:pt idx="4286">
                  <c:v>2016-06-16 16:18</c:v>
                </c:pt>
                <c:pt idx="4287">
                  <c:v>2016-06-16 16:18</c:v>
                </c:pt>
                <c:pt idx="4288">
                  <c:v>2016-06-16 16:18</c:v>
                </c:pt>
                <c:pt idx="4289">
                  <c:v>2016-06-16 16:18</c:v>
                </c:pt>
                <c:pt idx="4290">
                  <c:v>2016-06-16 16:18</c:v>
                </c:pt>
                <c:pt idx="4291">
                  <c:v>2016-06-16 16:18</c:v>
                </c:pt>
                <c:pt idx="4292">
                  <c:v>2016-06-16 16:18</c:v>
                </c:pt>
                <c:pt idx="4293">
                  <c:v>2016-06-16 16:18</c:v>
                </c:pt>
                <c:pt idx="4294">
                  <c:v>2016-06-16 16:18</c:v>
                </c:pt>
                <c:pt idx="4295">
                  <c:v>2016-06-16 16:18</c:v>
                </c:pt>
                <c:pt idx="4296">
                  <c:v>2016-06-16 16:18</c:v>
                </c:pt>
                <c:pt idx="4297">
                  <c:v>2016-06-16 16:18</c:v>
                </c:pt>
                <c:pt idx="4298">
                  <c:v>2016-06-16 16:18</c:v>
                </c:pt>
                <c:pt idx="4299">
                  <c:v>2016-06-16 16:18</c:v>
                </c:pt>
                <c:pt idx="4300">
                  <c:v>2016-06-16 16:18</c:v>
                </c:pt>
                <c:pt idx="4301">
                  <c:v>2016-06-16 16:18</c:v>
                </c:pt>
                <c:pt idx="4302">
                  <c:v>2016-06-16 16:18</c:v>
                </c:pt>
                <c:pt idx="4303">
                  <c:v>2016-06-16 16:18</c:v>
                </c:pt>
                <c:pt idx="4304">
                  <c:v>2016-06-16 16:18</c:v>
                </c:pt>
                <c:pt idx="4305">
                  <c:v>2016-06-16 16:18</c:v>
                </c:pt>
                <c:pt idx="4306">
                  <c:v>2016-06-16 16:18</c:v>
                </c:pt>
                <c:pt idx="4307">
                  <c:v>2016-06-16 16:18</c:v>
                </c:pt>
                <c:pt idx="4308">
                  <c:v>2016-06-16 16:18</c:v>
                </c:pt>
                <c:pt idx="4309">
                  <c:v>2016-06-16 16:18</c:v>
                </c:pt>
                <c:pt idx="4310">
                  <c:v>2016-06-16 16:18</c:v>
                </c:pt>
                <c:pt idx="4311">
                  <c:v>2016-06-16 16:18</c:v>
                </c:pt>
                <c:pt idx="4312">
                  <c:v>2016-06-16 16:18</c:v>
                </c:pt>
                <c:pt idx="4313">
                  <c:v>2016-06-16 16:18</c:v>
                </c:pt>
                <c:pt idx="4314">
                  <c:v>2016-06-16 16:18</c:v>
                </c:pt>
                <c:pt idx="4315">
                  <c:v>2016-06-16 16:18</c:v>
                </c:pt>
                <c:pt idx="4316">
                  <c:v>2016-06-16 16:18</c:v>
                </c:pt>
                <c:pt idx="4317">
                  <c:v>2016-06-16 16:18</c:v>
                </c:pt>
                <c:pt idx="4318">
                  <c:v>2016-06-16 16:18</c:v>
                </c:pt>
                <c:pt idx="4319">
                  <c:v>2016-06-16 16:18</c:v>
                </c:pt>
                <c:pt idx="4320">
                  <c:v>2016-06-16 16:18</c:v>
                </c:pt>
                <c:pt idx="4321">
                  <c:v>2016-06-16 16:18</c:v>
                </c:pt>
                <c:pt idx="4322">
                  <c:v>2016-06-16 16:18</c:v>
                </c:pt>
                <c:pt idx="4323">
                  <c:v>2016-06-16 16:18</c:v>
                </c:pt>
                <c:pt idx="4324">
                  <c:v>2016-06-16 16:18</c:v>
                </c:pt>
                <c:pt idx="4325">
                  <c:v>2016-06-16 16:19</c:v>
                </c:pt>
                <c:pt idx="4326">
                  <c:v>2016-06-16 16:19</c:v>
                </c:pt>
                <c:pt idx="4327">
                  <c:v>2016-06-16 16:19</c:v>
                </c:pt>
                <c:pt idx="4328">
                  <c:v>2016-06-16 16:19</c:v>
                </c:pt>
                <c:pt idx="4329">
                  <c:v>2016-06-16 16:19</c:v>
                </c:pt>
                <c:pt idx="4330">
                  <c:v>2016-06-16 16:19</c:v>
                </c:pt>
                <c:pt idx="4331">
                  <c:v>2016-06-16 16:19</c:v>
                </c:pt>
                <c:pt idx="4332">
                  <c:v>2016-06-16 16:19</c:v>
                </c:pt>
                <c:pt idx="4333">
                  <c:v>2016-06-16 16:19</c:v>
                </c:pt>
                <c:pt idx="4334">
                  <c:v>2016-06-16 16:19</c:v>
                </c:pt>
                <c:pt idx="4335">
                  <c:v>2016-06-16 16:19</c:v>
                </c:pt>
                <c:pt idx="4336">
                  <c:v>2016-06-16 16:19</c:v>
                </c:pt>
                <c:pt idx="4337">
                  <c:v>2016-06-16 16:19</c:v>
                </c:pt>
                <c:pt idx="4338">
                  <c:v>2016-06-16 16:19</c:v>
                </c:pt>
                <c:pt idx="4339">
                  <c:v>2016-06-16 16:19</c:v>
                </c:pt>
                <c:pt idx="4340">
                  <c:v>2016-06-16 16:19</c:v>
                </c:pt>
                <c:pt idx="4341">
                  <c:v>2016-06-16 16:19</c:v>
                </c:pt>
                <c:pt idx="4342">
                  <c:v>2016-06-16 16:19</c:v>
                </c:pt>
                <c:pt idx="4343">
                  <c:v>2016-06-16 16:19</c:v>
                </c:pt>
                <c:pt idx="4344">
                  <c:v>2016-06-16 16:19</c:v>
                </c:pt>
                <c:pt idx="4345">
                  <c:v>2016-06-16 16:19</c:v>
                </c:pt>
                <c:pt idx="4346">
                  <c:v>2016-06-16 16:19</c:v>
                </c:pt>
                <c:pt idx="4347">
                  <c:v>2016-06-16 16:19</c:v>
                </c:pt>
                <c:pt idx="4348">
                  <c:v>2016-06-16 16:19</c:v>
                </c:pt>
                <c:pt idx="4349">
                  <c:v>2016-06-16 16:19</c:v>
                </c:pt>
                <c:pt idx="4350">
                  <c:v>2016-06-16 16:19</c:v>
                </c:pt>
                <c:pt idx="4351">
                  <c:v>2016-06-16 16:19</c:v>
                </c:pt>
                <c:pt idx="4352">
                  <c:v>2016-06-16 16:19</c:v>
                </c:pt>
                <c:pt idx="4353">
                  <c:v>2016-06-16 16:19</c:v>
                </c:pt>
                <c:pt idx="4354">
                  <c:v>2016-06-16 16:19</c:v>
                </c:pt>
                <c:pt idx="4355">
                  <c:v>2016-06-16 16:19</c:v>
                </c:pt>
                <c:pt idx="4356">
                  <c:v>2016-06-16 16:19</c:v>
                </c:pt>
                <c:pt idx="4357">
                  <c:v>2016-06-16 16:19</c:v>
                </c:pt>
                <c:pt idx="4358">
                  <c:v>2016-06-16 16:19</c:v>
                </c:pt>
                <c:pt idx="4359">
                  <c:v>2016-06-16 16:19</c:v>
                </c:pt>
                <c:pt idx="4360">
                  <c:v>2016-06-16 16:19</c:v>
                </c:pt>
                <c:pt idx="4361">
                  <c:v>2016-06-16 16:19</c:v>
                </c:pt>
                <c:pt idx="4362">
                  <c:v>2016-06-16 16:19</c:v>
                </c:pt>
                <c:pt idx="4363">
                  <c:v>2016-06-16 16:19</c:v>
                </c:pt>
                <c:pt idx="4364">
                  <c:v>2016-06-16 16:19</c:v>
                </c:pt>
                <c:pt idx="4365">
                  <c:v>2016-06-16 16:19</c:v>
                </c:pt>
                <c:pt idx="4366">
                  <c:v>2016-06-16 16:19</c:v>
                </c:pt>
                <c:pt idx="4367">
                  <c:v>2016-06-16 16:19</c:v>
                </c:pt>
                <c:pt idx="4368">
                  <c:v>2016-06-16 16:19</c:v>
                </c:pt>
                <c:pt idx="4369">
                  <c:v>2016-06-16 16:19</c:v>
                </c:pt>
                <c:pt idx="4370">
                  <c:v>2016-06-16 16:19</c:v>
                </c:pt>
                <c:pt idx="4371">
                  <c:v>2016-06-16 16:19</c:v>
                </c:pt>
                <c:pt idx="4372">
                  <c:v>2016-06-16 16:19</c:v>
                </c:pt>
                <c:pt idx="4373">
                  <c:v>2016-06-16 16:19</c:v>
                </c:pt>
                <c:pt idx="4374">
                  <c:v>2016-06-16 16:19</c:v>
                </c:pt>
                <c:pt idx="4375">
                  <c:v>2016-06-16 16:19</c:v>
                </c:pt>
                <c:pt idx="4376">
                  <c:v>2016-06-16 16:19</c:v>
                </c:pt>
                <c:pt idx="4377">
                  <c:v>2016-06-16 16:19</c:v>
                </c:pt>
                <c:pt idx="4378">
                  <c:v>2016-06-16 16:19</c:v>
                </c:pt>
                <c:pt idx="4379">
                  <c:v>2016-06-16 16:19</c:v>
                </c:pt>
                <c:pt idx="4380">
                  <c:v>2016-06-16 16:19</c:v>
                </c:pt>
                <c:pt idx="4381">
                  <c:v>2016-06-16 16:19</c:v>
                </c:pt>
                <c:pt idx="4382">
                  <c:v>2016-06-16 16:19</c:v>
                </c:pt>
                <c:pt idx="4383">
                  <c:v>2016-06-16 16:19</c:v>
                </c:pt>
                <c:pt idx="4384">
                  <c:v>2016-06-16 16:19</c:v>
                </c:pt>
                <c:pt idx="4385">
                  <c:v>2016-06-16 16:20</c:v>
                </c:pt>
                <c:pt idx="4386">
                  <c:v>2016-06-16 16:20</c:v>
                </c:pt>
                <c:pt idx="4387">
                  <c:v>2016-06-16 16:20</c:v>
                </c:pt>
                <c:pt idx="4388">
                  <c:v>2016-06-16 16:20</c:v>
                </c:pt>
                <c:pt idx="4389">
                  <c:v>2016-06-16 16:20</c:v>
                </c:pt>
                <c:pt idx="4390">
                  <c:v>2016-06-16 16:20</c:v>
                </c:pt>
                <c:pt idx="4391">
                  <c:v>2016-06-16 16:20</c:v>
                </c:pt>
                <c:pt idx="4392">
                  <c:v>2016-06-16 16:20</c:v>
                </c:pt>
                <c:pt idx="4393">
                  <c:v>2016-06-16 16:20</c:v>
                </c:pt>
                <c:pt idx="4394">
                  <c:v>2016-06-16 16:20</c:v>
                </c:pt>
                <c:pt idx="4395">
                  <c:v>2016-06-16 16:20</c:v>
                </c:pt>
                <c:pt idx="4396">
                  <c:v>2016-06-16 16:20</c:v>
                </c:pt>
                <c:pt idx="4397">
                  <c:v>2016-06-16 16:20</c:v>
                </c:pt>
                <c:pt idx="4398">
                  <c:v>2016-06-16 16:20</c:v>
                </c:pt>
                <c:pt idx="4399">
                  <c:v>2016-06-16 16:20</c:v>
                </c:pt>
                <c:pt idx="4400">
                  <c:v>2016-06-16 16:20</c:v>
                </c:pt>
                <c:pt idx="4401">
                  <c:v>2016-06-16 16:20</c:v>
                </c:pt>
                <c:pt idx="4402">
                  <c:v>2016-06-16 16:20</c:v>
                </c:pt>
                <c:pt idx="4403">
                  <c:v>2016-06-16 16:20</c:v>
                </c:pt>
                <c:pt idx="4404">
                  <c:v>2016-06-16 16:20</c:v>
                </c:pt>
                <c:pt idx="4405">
                  <c:v>2016-06-16 16:20</c:v>
                </c:pt>
                <c:pt idx="4406">
                  <c:v>2016-06-16 16:20</c:v>
                </c:pt>
                <c:pt idx="4407">
                  <c:v>2016-06-16 16:20</c:v>
                </c:pt>
                <c:pt idx="4408">
                  <c:v>2016-06-16 16:20</c:v>
                </c:pt>
                <c:pt idx="4409">
                  <c:v>2016-06-16 16:20</c:v>
                </c:pt>
                <c:pt idx="4410">
                  <c:v>2016-06-16 16:20</c:v>
                </c:pt>
                <c:pt idx="4411">
                  <c:v>2016-06-16 16:20</c:v>
                </c:pt>
                <c:pt idx="4412">
                  <c:v>2016-06-16 16:20</c:v>
                </c:pt>
                <c:pt idx="4413">
                  <c:v>2016-06-16 16:20</c:v>
                </c:pt>
                <c:pt idx="4414">
                  <c:v>2016-06-16 16:20</c:v>
                </c:pt>
                <c:pt idx="4415">
                  <c:v>2016-06-16 16:20</c:v>
                </c:pt>
                <c:pt idx="4416">
                  <c:v>2016-06-16 16:20</c:v>
                </c:pt>
                <c:pt idx="4417">
                  <c:v>2016-06-16 16:20</c:v>
                </c:pt>
                <c:pt idx="4418">
                  <c:v>2016-06-16 16:20</c:v>
                </c:pt>
                <c:pt idx="4419">
                  <c:v>2016-06-16 16:20</c:v>
                </c:pt>
                <c:pt idx="4420">
                  <c:v>2016-06-16 16:20</c:v>
                </c:pt>
                <c:pt idx="4421">
                  <c:v>2016-06-16 16:20</c:v>
                </c:pt>
                <c:pt idx="4422">
                  <c:v>2016-06-16 16:20</c:v>
                </c:pt>
                <c:pt idx="4423">
                  <c:v>2016-06-16 16:20</c:v>
                </c:pt>
                <c:pt idx="4424">
                  <c:v>2016-06-16 16:20</c:v>
                </c:pt>
                <c:pt idx="4425">
                  <c:v>2016-06-16 16:20</c:v>
                </c:pt>
                <c:pt idx="4426">
                  <c:v>2016-06-16 16:20</c:v>
                </c:pt>
                <c:pt idx="4427">
                  <c:v>2016-06-16 16:20</c:v>
                </c:pt>
                <c:pt idx="4428">
                  <c:v>2016-06-16 16:20</c:v>
                </c:pt>
                <c:pt idx="4429">
                  <c:v>2016-06-16 16:20</c:v>
                </c:pt>
                <c:pt idx="4430">
                  <c:v>2016-06-16 16:20</c:v>
                </c:pt>
                <c:pt idx="4431">
                  <c:v>2016-06-16 16:20</c:v>
                </c:pt>
                <c:pt idx="4432">
                  <c:v>2016-06-16 16:20</c:v>
                </c:pt>
                <c:pt idx="4433">
                  <c:v>2016-06-16 16:20</c:v>
                </c:pt>
                <c:pt idx="4434">
                  <c:v>2016-06-16 16:20</c:v>
                </c:pt>
                <c:pt idx="4435">
                  <c:v>2016-06-16 16:20</c:v>
                </c:pt>
                <c:pt idx="4436">
                  <c:v>2016-06-16 16:20</c:v>
                </c:pt>
                <c:pt idx="4437">
                  <c:v>2016-06-16 16:20</c:v>
                </c:pt>
                <c:pt idx="4438">
                  <c:v>2016-06-16 16:20</c:v>
                </c:pt>
                <c:pt idx="4439">
                  <c:v>2016-06-16 16:20</c:v>
                </c:pt>
                <c:pt idx="4440">
                  <c:v>2016-06-16 16:20</c:v>
                </c:pt>
                <c:pt idx="4441">
                  <c:v>2016-06-16 16:20</c:v>
                </c:pt>
                <c:pt idx="4442">
                  <c:v>2016-06-16 16:20</c:v>
                </c:pt>
                <c:pt idx="4443">
                  <c:v>2016-06-16 16:21</c:v>
                </c:pt>
                <c:pt idx="4444">
                  <c:v>2016-06-16 16:21</c:v>
                </c:pt>
                <c:pt idx="4445">
                  <c:v>2016-06-16 16:21</c:v>
                </c:pt>
                <c:pt idx="4446">
                  <c:v>2016-06-16 16:21</c:v>
                </c:pt>
                <c:pt idx="4447">
                  <c:v>2016-06-16 16:21</c:v>
                </c:pt>
                <c:pt idx="4448">
                  <c:v>2016-06-16 16:21</c:v>
                </c:pt>
                <c:pt idx="4449">
                  <c:v>2016-06-16 16:21</c:v>
                </c:pt>
                <c:pt idx="4450">
                  <c:v>2016-06-16 16:21</c:v>
                </c:pt>
                <c:pt idx="4451">
                  <c:v>2016-06-16 16:21</c:v>
                </c:pt>
                <c:pt idx="4452">
                  <c:v>2016-06-16 16:21</c:v>
                </c:pt>
                <c:pt idx="4453">
                  <c:v>2016-06-16 16:21</c:v>
                </c:pt>
                <c:pt idx="4454">
                  <c:v>2016-06-16 16:21</c:v>
                </c:pt>
                <c:pt idx="4455">
                  <c:v>2016-06-16 16:21</c:v>
                </c:pt>
                <c:pt idx="4456">
                  <c:v>2016-06-16 16:21</c:v>
                </c:pt>
                <c:pt idx="4457">
                  <c:v>2016-06-16 16:21</c:v>
                </c:pt>
                <c:pt idx="4458">
                  <c:v>2016-06-16 16:21</c:v>
                </c:pt>
                <c:pt idx="4459">
                  <c:v>2016-06-16 16:21</c:v>
                </c:pt>
                <c:pt idx="4460">
                  <c:v>2016-06-16 16:21</c:v>
                </c:pt>
                <c:pt idx="4461">
                  <c:v>2016-06-16 16:21</c:v>
                </c:pt>
                <c:pt idx="4462">
                  <c:v>2016-06-16 16:21</c:v>
                </c:pt>
                <c:pt idx="4463">
                  <c:v>2016-06-16 16:21</c:v>
                </c:pt>
                <c:pt idx="4464">
                  <c:v>2016-06-16 16:21</c:v>
                </c:pt>
                <c:pt idx="4465">
                  <c:v>2016-06-16 16:21</c:v>
                </c:pt>
                <c:pt idx="4466">
                  <c:v>2016-06-16 16:21</c:v>
                </c:pt>
                <c:pt idx="4467">
                  <c:v>2016-06-16 16:21</c:v>
                </c:pt>
                <c:pt idx="4468">
                  <c:v>2016-06-16 16:21</c:v>
                </c:pt>
                <c:pt idx="4469">
                  <c:v>2016-06-16 16:21</c:v>
                </c:pt>
                <c:pt idx="4470">
                  <c:v>2016-06-16 16:21</c:v>
                </c:pt>
                <c:pt idx="4471">
                  <c:v>2016-06-16 16:21</c:v>
                </c:pt>
                <c:pt idx="4472">
                  <c:v>2016-06-16 16:21</c:v>
                </c:pt>
                <c:pt idx="4473">
                  <c:v>2016-06-16 16:21</c:v>
                </c:pt>
                <c:pt idx="4474">
                  <c:v>2016-06-16 16:21</c:v>
                </c:pt>
                <c:pt idx="4475">
                  <c:v>2016-06-16 16:21</c:v>
                </c:pt>
                <c:pt idx="4476">
                  <c:v>2016-06-16 16:21</c:v>
                </c:pt>
                <c:pt idx="4477">
                  <c:v>2016-06-16 16:21</c:v>
                </c:pt>
                <c:pt idx="4478">
                  <c:v>2016-06-16 16:21</c:v>
                </c:pt>
                <c:pt idx="4479">
                  <c:v>2016-06-16 16:21</c:v>
                </c:pt>
                <c:pt idx="4480">
                  <c:v>2016-06-16 16:21</c:v>
                </c:pt>
                <c:pt idx="4481">
                  <c:v>2016-06-16 16:21</c:v>
                </c:pt>
                <c:pt idx="4482">
                  <c:v>2016-06-16 16:21</c:v>
                </c:pt>
                <c:pt idx="4483">
                  <c:v>2016-06-16 16:21</c:v>
                </c:pt>
                <c:pt idx="4484">
                  <c:v>2016-06-16 16:21</c:v>
                </c:pt>
                <c:pt idx="4485">
                  <c:v>2016-06-16 16:21</c:v>
                </c:pt>
                <c:pt idx="4486">
                  <c:v>2016-06-16 16:21</c:v>
                </c:pt>
                <c:pt idx="4487">
                  <c:v>2016-06-16 16:21</c:v>
                </c:pt>
                <c:pt idx="4488">
                  <c:v>2016-06-16 16:21</c:v>
                </c:pt>
                <c:pt idx="4489">
                  <c:v>2016-06-16 16:21</c:v>
                </c:pt>
                <c:pt idx="4490">
                  <c:v>2016-06-16 16:21</c:v>
                </c:pt>
                <c:pt idx="4491">
                  <c:v>2016-06-16 16:21</c:v>
                </c:pt>
                <c:pt idx="4492">
                  <c:v>2016-06-16 16:21</c:v>
                </c:pt>
                <c:pt idx="4493">
                  <c:v>2016-06-16 16:21</c:v>
                </c:pt>
                <c:pt idx="4494">
                  <c:v>2016-06-16 16:21</c:v>
                </c:pt>
                <c:pt idx="4495">
                  <c:v>2016-06-16 16:21</c:v>
                </c:pt>
                <c:pt idx="4496">
                  <c:v>2016-06-16 16:21</c:v>
                </c:pt>
                <c:pt idx="4497">
                  <c:v>2016-06-16 16:21</c:v>
                </c:pt>
                <c:pt idx="4498">
                  <c:v>2016-06-16 16:22</c:v>
                </c:pt>
                <c:pt idx="4499">
                  <c:v>2016-06-16 16:22</c:v>
                </c:pt>
                <c:pt idx="4500">
                  <c:v>2016-06-16 16:22</c:v>
                </c:pt>
                <c:pt idx="4501">
                  <c:v>2016-06-16 16:22</c:v>
                </c:pt>
                <c:pt idx="4502">
                  <c:v>2016-06-16 16:22</c:v>
                </c:pt>
                <c:pt idx="4503">
                  <c:v>2016-06-16 16:22</c:v>
                </c:pt>
                <c:pt idx="4504">
                  <c:v>2016-06-16 16:22</c:v>
                </c:pt>
                <c:pt idx="4505">
                  <c:v>2016-06-16 16:22</c:v>
                </c:pt>
                <c:pt idx="4506">
                  <c:v>2016-06-16 16:22</c:v>
                </c:pt>
                <c:pt idx="4507">
                  <c:v>2016-06-16 16:22</c:v>
                </c:pt>
                <c:pt idx="4508">
                  <c:v>2016-06-16 16:22</c:v>
                </c:pt>
                <c:pt idx="4509">
                  <c:v>2016-06-16 16:22</c:v>
                </c:pt>
                <c:pt idx="4510">
                  <c:v>2016-06-16 16:22</c:v>
                </c:pt>
                <c:pt idx="4511">
                  <c:v>2016-06-16 16:22</c:v>
                </c:pt>
                <c:pt idx="4512">
                  <c:v>2016-06-16 16:22</c:v>
                </c:pt>
                <c:pt idx="4513">
                  <c:v>2016-06-16 16:22</c:v>
                </c:pt>
                <c:pt idx="4514">
                  <c:v>2016-06-16 16:22</c:v>
                </c:pt>
                <c:pt idx="4515">
                  <c:v>2016-06-16 16:22</c:v>
                </c:pt>
                <c:pt idx="4516">
                  <c:v>2016-06-16 16:22</c:v>
                </c:pt>
                <c:pt idx="4517">
                  <c:v>2016-06-16 16:22</c:v>
                </c:pt>
                <c:pt idx="4518">
                  <c:v>2016-06-16 16:22</c:v>
                </c:pt>
                <c:pt idx="4519">
                  <c:v>2016-06-16 16:22</c:v>
                </c:pt>
                <c:pt idx="4520">
                  <c:v>2016-06-16 16:22</c:v>
                </c:pt>
                <c:pt idx="4521">
                  <c:v>2016-06-16 16:22</c:v>
                </c:pt>
                <c:pt idx="4522">
                  <c:v>2016-06-16 16:22</c:v>
                </c:pt>
                <c:pt idx="4523">
                  <c:v>2016-06-16 16:22</c:v>
                </c:pt>
                <c:pt idx="4524">
                  <c:v>2016-06-16 16:22</c:v>
                </c:pt>
                <c:pt idx="4525">
                  <c:v>2016-06-16 16:22</c:v>
                </c:pt>
                <c:pt idx="4526">
                  <c:v>2016-06-16 16:22</c:v>
                </c:pt>
                <c:pt idx="4527">
                  <c:v>2016-06-16 16:22</c:v>
                </c:pt>
                <c:pt idx="4528">
                  <c:v>2016-06-16 16:22</c:v>
                </c:pt>
                <c:pt idx="4529">
                  <c:v>2016-06-16 16:22</c:v>
                </c:pt>
                <c:pt idx="4530">
                  <c:v>2016-06-16 16:22</c:v>
                </c:pt>
                <c:pt idx="4531">
                  <c:v>2016-06-16 16:22</c:v>
                </c:pt>
                <c:pt idx="4532">
                  <c:v>2016-06-16 16:22</c:v>
                </c:pt>
                <c:pt idx="4533">
                  <c:v>2016-06-16 16:22</c:v>
                </c:pt>
                <c:pt idx="4534">
                  <c:v>2016-06-16 16:22</c:v>
                </c:pt>
                <c:pt idx="4535">
                  <c:v>2016-06-16 16:22</c:v>
                </c:pt>
                <c:pt idx="4536">
                  <c:v>2016-06-16 16:22</c:v>
                </c:pt>
                <c:pt idx="4537">
                  <c:v>2016-06-16 16:22</c:v>
                </c:pt>
                <c:pt idx="4538">
                  <c:v>2016-06-16 16:22</c:v>
                </c:pt>
                <c:pt idx="4539">
                  <c:v>2016-06-16 16:22</c:v>
                </c:pt>
                <c:pt idx="4540">
                  <c:v>2016-06-16 16:22</c:v>
                </c:pt>
                <c:pt idx="4541">
                  <c:v>2016-06-16 16:22</c:v>
                </c:pt>
                <c:pt idx="4542">
                  <c:v>2016-06-16 16:22</c:v>
                </c:pt>
                <c:pt idx="4543">
                  <c:v>2016-06-16 16:22</c:v>
                </c:pt>
                <c:pt idx="4544">
                  <c:v>2016-06-16 16:22</c:v>
                </c:pt>
                <c:pt idx="4545">
                  <c:v>2016-06-16 16:22</c:v>
                </c:pt>
                <c:pt idx="4546">
                  <c:v>2016-06-16 16:22</c:v>
                </c:pt>
                <c:pt idx="4547">
                  <c:v>2016-06-16 16:22</c:v>
                </c:pt>
                <c:pt idx="4548">
                  <c:v>2016-06-16 16:22</c:v>
                </c:pt>
                <c:pt idx="4549">
                  <c:v>2016-06-16 16:22</c:v>
                </c:pt>
                <c:pt idx="4550">
                  <c:v>2016-06-16 16:22</c:v>
                </c:pt>
                <c:pt idx="4551">
                  <c:v>2016-06-16 16:22</c:v>
                </c:pt>
                <c:pt idx="4552">
                  <c:v>2016-06-16 16:22</c:v>
                </c:pt>
                <c:pt idx="4553">
                  <c:v>2016-06-16 16:22</c:v>
                </c:pt>
                <c:pt idx="4554">
                  <c:v>2016-06-16 16:22</c:v>
                </c:pt>
                <c:pt idx="4555">
                  <c:v>2016-06-16 16:22</c:v>
                </c:pt>
                <c:pt idx="4556">
                  <c:v>2016-06-16 16:22</c:v>
                </c:pt>
                <c:pt idx="4557">
                  <c:v>2016-06-16 16:23</c:v>
                </c:pt>
                <c:pt idx="4558">
                  <c:v>2016-06-16 16:23</c:v>
                </c:pt>
                <c:pt idx="4559">
                  <c:v>2016-06-16 16:23</c:v>
                </c:pt>
                <c:pt idx="4560">
                  <c:v>2016-06-16 16:23</c:v>
                </c:pt>
                <c:pt idx="4561">
                  <c:v>2016-06-16 16:23</c:v>
                </c:pt>
                <c:pt idx="4562">
                  <c:v>2016-06-16 16:23</c:v>
                </c:pt>
                <c:pt idx="4563">
                  <c:v>2016-06-16 16:23</c:v>
                </c:pt>
                <c:pt idx="4564">
                  <c:v>2016-06-16 16:23</c:v>
                </c:pt>
                <c:pt idx="4565">
                  <c:v>2016-06-16 16:23</c:v>
                </c:pt>
                <c:pt idx="4566">
                  <c:v>2016-06-16 16:23</c:v>
                </c:pt>
                <c:pt idx="4567">
                  <c:v>2016-06-16 16:23</c:v>
                </c:pt>
                <c:pt idx="4568">
                  <c:v>2016-06-16 16:23</c:v>
                </c:pt>
                <c:pt idx="4569">
                  <c:v>2016-06-16 16:23</c:v>
                </c:pt>
                <c:pt idx="4570">
                  <c:v>2016-06-16 16:23</c:v>
                </c:pt>
                <c:pt idx="4571">
                  <c:v>2016-06-16 16:23</c:v>
                </c:pt>
                <c:pt idx="4572">
                  <c:v>2016-06-16 16:23</c:v>
                </c:pt>
                <c:pt idx="4573">
                  <c:v>2016-06-16 16:23</c:v>
                </c:pt>
                <c:pt idx="4574">
                  <c:v>2016-06-16 16:23</c:v>
                </c:pt>
                <c:pt idx="4575">
                  <c:v>2016-06-16 16:23</c:v>
                </c:pt>
                <c:pt idx="4576">
                  <c:v>2016-06-16 16:23</c:v>
                </c:pt>
                <c:pt idx="4577">
                  <c:v>2016-06-16 16:23</c:v>
                </c:pt>
                <c:pt idx="4578">
                  <c:v>2016-06-16 16:23</c:v>
                </c:pt>
                <c:pt idx="4579">
                  <c:v>2016-06-16 16:23</c:v>
                </c:pt>
                <c:pt idx="4580">
                  <c:v>2016-06-16 16:23</c:v>
                </c:pt>
                <c:pt idx="4581">
                  <c:v>2016-06-16 16:23</c:v>
                </c:pt>
                <c:pt idx="4582">
                  <c:v>2016-06-16 16:23</c:v>
                </c:pt>
                <c:pt idx="4583">
                  <c:v>2016-06-16 16:23</c:v>
                </c:pt>
                <c:pt idx="4584">
                  <c:v>2016-06-16 16:23</c:v>
                </c:pt>
                <c:pt idx="4585">
                  <c:v>2016-06-16 16:23</c:v>
                </c:pt>
                <c:pt idx="4586">
                  <c:v>2016-06-16 16:23</c:v>
                </c:pt>
                <c:pt idx="4587">
                  <c:v>2016-06-16 16:23</c:v>
                </c:pt>
                <c:pt idx="4588">
                  <c:v>2016-06-16 16:23</c:v>
                </c:pt>
                <c:pt idx="4589">
                  <c:v>2016-06-16 16:23</c:v>
                </c:pt>
                <c:pt idx="4590">
                  <c:v>2016-06-16 16:23</c:v>
                </c:pt>
                <c:pt idx="4591">
                  <c:v>2016-06-16 16:23</c:v>
                </c:pt>
                <c:pt idx="4592">
                  <c:v>2016-06-16 16:23</c:v>
                </c:pt>
                <c:pt idx="4593">
                  <c:v>2016-06-16 16:23</c:v>
                </c:pt>
                <c:pt idx="4594">
                  <c:v>2016-06-16 16:23</c:v>
                </c:pt>
                <c:pt idx="4595">
                  <c:v>2016-06-16 16:23</c:v>
                </c:pt>
                <c:pt idx="4596">
                  <c:v>2016-06-16 16:23</c:v>
                </c:pt>
                <c:pt idx="4597">
                  <c:v>2016-06-16 16:23</c:v>
                </c:pt>
                <c:pt idx="4598">
                  <c:v>2016-06-16 16:23</c:v>
                </c:pt>
                <c:pt idx="4599">
                  <c:v>2016-06-16 16:23</c:v>
                </c:pt>
                <c:pt idx="4600">
                  <c:v>2016-06-16 16:23</c:v>
                </c:pt>
                <c:pt idx="4601">
                  <c:v>2016-06-16 16:23</c:v>
                </c:pt>
                <c:pt idx="4602">
                  <c:v>2016-06-16 16:23</c:v>
                </c:pt>
                <c:pt idx="4603">
                  <c:v>2016-06-16 16:23</c:v>
                </c:pt>
                <c:pt idx="4604">
                  <c:v>2016-06-16 16:23</c:v>
                </c:pt>
                <c:pt idx="4605">
                  <c:v>2016-06-16 16:23</c:v>
                </c:pt>
                <c:pt idx="4606">
                  <c:v>2016-06-16 16:23</c:v>
                </c:pt>
                <c:pt idx="4607">
                  <c:v>2016-06-16 16:23</c:v>
                </c:pt>
                <c:pt idx="4608">
                  <c:v>2016-06-16 16:23</c:v>
                </c:pt>
                <c:pt idx="4609">
                  <c:v>2016-06-16 16:23</c:v>
                </c:pt>
                <c:pt idx="4610">
                  <c:v>2016-06-16 16:23</c:v>
                </c:pt>
                <c:pt idx="4611">
                  <c:v>2016-06-16 16:23</c:v>
                </c:pt>
                <c:pt idx="4612">
                  <c:v>2016-06-16 16:24</c:v>
                </c:pt>
                <c:pt idx="4613">
                  <c:v>2016-06-16 16:24</c:v>
                </c:pt>
                <c:pt idx="4614">
                  <c:v>2016-06-16 16:24</c:v>
                </c:pt>
                <c:pt idx="4615">
                  <c:v>2016-06-16 16:24</c:v>
                </c:pt>
                <c:pt idx="4616">
                  <c:v>2016-06-16 16:24</c:v>
                </c:pt>
                <c:pt idx="4617">
                  <c:v>2016-06-16 16:24</c:v>
                </c:pt>
                <c:pt idx="4618">
                  <c:v>2016-06-16 16:24</c:v>
                </c:pt>
                <c:pt idx="4619">
                  <c:v>2016-06-16 16:24</c:v>
                </c:pt>
                <c:pt idx="4620">
                  <c:v>2016-06-16 16:24</c:v>
                </c:pt>
                <c:pt idx="4621">
                  <c:v>2016-06-16 16:24</c:v>
                </c:pt>
                <c:pt idx="4622">
                  <c:v>2016-06-16 16:24</c:v>
                </c:pt>
                <c:pt idx="4623">
                  <c:v>2016-06-16 16:24</c:v>
                </c:pt>
                <c:pt idx="4624">
                  <c:v>2016-06-16 16:24</c:v>
                </c:pt>
                <c:pt idx="4625">
                  <c:v>2016-06-16 16:24</c:v>
                </c:pt>
                <c:pt idx="4626">
                  <c:v>2016-06-16 16:24</c:v>
                </c:pt>
                <c:pt idx="4627">
                  <c:v>2016-06-16 16:24</c:v>
                </c:pt>
                <c:pt idx="4628">
                  <c:v>2016-06-16 16:24</c:v>
                </c:pt>
                <c:pt idx="4629">
                  <c:v>2016-06-16 16:24</c:v>
                </c:pt>
                <c:pt idx="4630">
                  <c:v>2016-06-16 16:24</c:v>
                </c:pt>
                <c:pt idx="4631">
                  <c:v>2016-06-16 16:24</c:v>
                </c:pt>
                <c:pt idx="4632">
                  <c:v>2016-06-16 16:24</c:v>
                </c:pt>
                <c:pt idx="4633">
                  <c:v>2016-06-16 16:24</c:v>
                </c:pt>
                <c:pt idx="4634">
                  <c:v>2016-06-16 16:24</c:v>
                </c:pt>
                <c:pt idx="4635">
                  <c:v>2016-06-16 16:24</c:v>
                </c:pt>
                <c:pt idx="4636">
                  <c:v>2016-06-16 16:24</c:v>
                </c:pt>
                <c:pt idx="4637">
                  <c:v>2016-06-16 16:24</c:v>
                </c:pt>
                <c:pt idx="4638">
                  <c:v>2016-06-16 16:24</c:v>
                </c:pt>
                <c:pt idx="4639">
                  <c:v>2016-06-16 16:24</c:v>
                </c:pt>
                <c:pt idx="4640">
                  <c:v>2016-06-16 16:24</c:v>
                </c:pt>
                <c:pt idx="4641">
                  <c:v>2016-06-16 16:24</c:v>
                </c:pt>
                <c:pt idx="4642">
                  <c:v>2016-06-16 16:24</c:v>
                </c:pt>
                <c:pt idx="4643">
                  <c:v>2016-06-16 16:24</c:v>
                </c:pt>
                <c:pt idx="4644">
                  <c:v>2016-06-16 16:24</c:v>
                </c:pt>
                <c:pt idx="4645">
                  <c:v>2016-06-16 16:24</c:v>
                </c:pt>
                <c:pt idx="4646">
                  <c:v>2016-06-16 16:24</c:v>
                </c:pt>
                <c:pt idx="4647">
                  <c:v>2016-06-16 16:24</c:v>
                </c:pt>
                <c:pt idx="4648">
                  <c:v>2016-06-16 16:24</c:v>
                </c:pt>
                <c:pt idx="4649">
                  <c:v>2016-06-16 16:24</c:v>
                </c:pt>
                <c:pt idx="4650">
                  <c:v>2016-06-16 16:24</c:v>
                </c:pt>
                <c:pt idx="4651">
                  <c:v>2016-06-16 16:24</c:v>
                </c:pt>
                <c:pt idx="4652">
                  <c:v>2016-06-16 16:24</c:v>
                </c:pt>
                <c:pt idx="4653">
                  <c:v>2016-06-16 16:24</c:v>
                </c:pt>
                <c:pt idx="4654">
                  <c:v>2016-06-16 16:24</c:v>
                </c:pt>
                <c:pt idx="4655">
                  <c:v>2016-06-16 16:24</c:v>
                </c:pt>
                <c:pt idx="4656">
                  <c:v>2016-06-16 16:24</c:v>
                </c:pt>
                <c:pt idx="4657">
                  <c:v>2016-06-16 16:24</c:v>
                </c:pt>
                <c:pt idx="4658">
                  <c:v>2016-06-16 16:24</c:v>
                </c:pt>
                <c:pt idx="4659">
                  <c:v>2016-06-16 16:24</c:v>
                </c:pt>
                <c:pt idx="4660">
                  <c:v>2016-06-16 16:24</c:v>
                </c:pt>
                <c:pt idx="4661">
                  <c:v>2016-06-16 16:24</c:v>
                </c:pt>
                <c:pt idx="4662">
                  <c:v>2016-06-16 16:24</c:v>
                </c:pt>
                <c:pt idx="4663">
                  <c:v>2016-06-16 16:24</c:v>
                </c:pt>
                <c:pt idx="4664">
                  <c:v>2016-06-16 16:24</c:v>
                </c:pt>
                <c:pt idx="4665">
                  <c:v>2016-06-16 16:24</c:v>
                </c:pt>
                <c:pt idx="4666">
                  <c:v>2016-06-16 16:24</c:v>
                </c:pt>
                <c:pt idx="4667">
                  <c:v>2016-06-16 16:24</c:v>
                </c:pt>
                <c:pt idx="4668">
                  <c:v>2016-06-16 16:25</c:v>
                </c:pt>
                <c:pt idx="4669">
                  <c:v>2016-06-16 16:25</c:v>
                </c:pt>
                <c:pt idx="4670">
                  <c:v>2016-06-16 16:25</c:v>
                </c:pt>
                <c:pt idx="4671">
                  <c:v>2016-06-16 16:25</c:v>
                </c:pt>
                <c:pt idx="4672">
                  <c:v>2016-06-16 16:25</c:v>
                </c:pt>
                <c:pt idx="4673">
                  <c:v>2016-06-16 16:25</c:v>
                </c:pt>
                <c:pt idx="4674">
                  <c:v>2016-06-16 16:25</c:v>
                </c:pt>
                <c:pt idx="4675">
                  <c:v>2016-06-16 16:25</c:v>
                </c:pt>
                <c:pt idx="4676">
                  <c:v>2016-06-16 16:25</c:v>
                </c:pt>
                <c:pt idx="4677">
                  <c:v>2016-06-16 16:25</c:v>
                </c:pt>
                <c:pt idx="4678">
                  <c:v>2016-06-16 16:25</c:v>
                </c:pt>
                <c:pt idx="4679">
                  <c:v>2016-06-16 16:25</c:v>
                </c:pt>
                <c:pt idx="4680">
                  <c:v>2016-06-16 16:25</c:v>
                </c:pt>
                <c:pt idx="4681">
                  <c:v>2016-06-16 16:25</c:v>
                </c:pt>
                <c:pt idx="4682">
                  <c:v>2016-06-16 16:25</c:v>
                </c:pt>
                <c:pt idx="4683">
                  <c:v>2016-06-16 16:25</c:v>
                </c:pt>
                <c:pt idx="4684">
                  <c:v>2016-06-16 16:25</c:v>
                </c:pt>
                <c:pt idx="4685">
                  <c:v>2016-06-16 16:25</c:v>
                </c:pt>
                <c:pt idx="4686">
                  <c:v>2016-06-16 16:25</c:v>
                </c:pt>
                <c:pt idx="4687">
                  <c:v>2016-06-16 16:25</c:v>
                </c:pt>
                <c:pt idx="4688">
                  <c:v>2016-06-16 16:25</c:v>
                </c:pt>
                <c:pt idx="4689">
                  <c:v>2016-06-16 16:25</c:v>
                </c:pt>
                <c:pt idx="4690">
                  <c:v>2016-06-16 16:25</c:v>
                </c:pt>
                <c:pt idx="4691">
                  <c:v>2016-06-16 16:25</c:v>
                </c:pt>
                <c:pt idx="4692">
                  <c:v>2016-06-16 16:25</c:v>
                </c:pt>
                <c:pt idx="4693">
                  <c:v>2016-06-16 16:25</c:v>
                </c:pt>
                <c:pt idx="4694">
                  <c:v>2016-06-16 16:25</c:v>
                </c:pt>
                <c:pt idx="4695">
                  <c:v>2016-06-16 16:25</c:v>
                </c:pt>
                <c:pt idx="4696">
                  <c:v>2016-06-16 16:25</c:v>
                </c:pt>
                <c:pt idx="4697">
                  <c:v>2016-06-16 16:25</c:v>
                </c:pt>
                <c:pt idx="4698">
                  <c:v>2016-06-16 16:25</c:v>
                </c:pt>
                <c:pt idx="4699">
                  <c:v>2016-06-16 16:25</c:v>
                </c:pt>
                <c:pt idx="4700">
                  <c:v>2016-06-16 16:25</c:v>
                </c:pt>
                <c:pt idx="4701">
                  <c:v>2016-06-16 16:25</c:v>
                </c:pt>
                <c:pt idx="4702">
                  <c:v>2016-06-16 16:25</c:v>
                </c:pt>
                <c:pt idx="4703">
                  <c:v>2016-06-16 16:25</c:v>
                </c:pt>
                <c:pt idx="4704">
                  <c:v>2016-06-16 16:25</c:v>
                </c:pt>
                <c:pt idx="4705">
                  <c:v>2016-06-16 16:25</c:v>
                </c:pt>
                <c:pt idx="4706">
                  <c:v>2016-06-16 16:25</c:v>
                </c:pt>
                <c:pt idx="4707">
                  <c:v>2016-06-16 16:25</c:v>
                </c:pt>
                <c:pt idx="4708">
                  <c:v>2016-06-16 16:25</c:v>
                </c:pt>
                <c:pt idx="4709">
                  <c:v>2016-06-16 16:25</c:v>
                </c:pt>
                <c:pt idx="4710">
                  <c:v>2016-06-16 16:25</c:v>
                </c:pt>
                <c:pt idx="4711">
                  <c:v>2016-06-16 16:25</c:v>
                </c:pt>
                <c:pt idx="4712">
                  <c:v>2016-06-16 16:25</c:v>
                </c:pt>
                <c:pt idx="4713">
                  <c:v>2016-06-16 16:25</c:v>
                </c:pt>
                <c:pt idx="4714">
                  <c:v>2016-06-16 16:25</c:v>
                </c:pt>
                <c:pt idx="4715">
                  <c:v>2016-06-16 16:25</c:v>
                </c:pt>
                <c:pt idx="4716">
                  <c:v>2016-06-16 16:25</c:v>
                </c:pt>
                <c:pt idx="4717">
                  <c:v>2016-06-16 16:25</c:v>
                </c:pt>
                <c:pt idx="4718">
                  <c:v>2016-06-16 16:25</c:v>
                </c:pt>
                <c:pt idx="4719">
                  <c:v>2016-06-16 16:25</c:v>
                </c:pt>
                <c:pt idx="4720">
                  <c:v>2016-06-16 16:25</c:v>
                </c:pt>
                <c:pt idx="4721">
                  <c:v>2016-06-16 16:25</c:v>
                </c:pt>
                <c:pt idx="4722">
                  <c:v>2016-06-16 16:25</c:v>
                </c:pt>
                <c:pt idx="4723">
                  <c:v>2016-06-16 16:25</c:v>
                </c:pt>
                <c:pt idx="4724">
                  <c:v>2016-06-16 16:25</c:v>
                </c:pt>
                <c:pt idx="4725">
                  <c:v>2016-06-16 16:25</c:v>
                </c:pt>
                <c:pt idx="4726">
                  <c:v>2016-06-16 16:26</c:v>
                </c:pt>
                <c:pt idx="4727">
                  <c:v>2016-06-16 16:26</c:v>
                </c:pt>
                <c:pt idx="4728">
                  <c:v>2016-06-16 16:26</c:v>
                </c:pt>
                <c:pt idx="4729">
                  <c:v>2016-06-16 16:26</c:v>
                </c:pt>
                <c:pt idx="4730">
                  <c:v>2016-06-16 16:26</c:v>
                </c:pt>
                <c:pt idx="4731">
                  <c:v>2016-06-16 16:26</c:v>
                </c:pt>
                <c:pt idx="4732">
                  <c:v>2016-06-16 16:26</c:v>
                </c:pt>
                <c:pt idx="4733">
                  <c:v>2016-06-16 16:26</c:v>
                </c:pt>
                <c:pt idx="4734">
                  <c:v>2016-06-16 16:26</c:v>
                </c:pt>
                <c:pt idx="4735">
                  <c:v>2016-06-16 16:26</c:v>
                </c:pt>
                <c:pt idx="4736">
                  <c:v>2016-06-16 16:26</c:v>
                </c:pt>
                <c:pt idx="4737">
                  <c:v>2016-06-16 16:26</c:v>
                </c:pt>
                <c:pt idx="4738">
                  <c:v>2016-06-16 16:26</c:v>
                </c:pt>
                <c:pt idx="4739">
                  <c:v>2016-06-16 16:26</c:v>
                </c:pt>
                <c:pt idx="4740">
                  <c:v>2016-06-16 16:26</c:v>
                </c:pt>
                <c:pt idx="4741">
                  <c:v>2016-06-16 16:26</c:v>
                </c:pt>
                <c:pt idx="4742">
                  <c:v>2016-06-16 16:26</c:v>
                </c:pt>
                <c:pt idx="4743">
                  <c:v>2016-06-16 16:26</c:v>
                </c:pt>
                <c:pt idx="4744">
                  <c:v>2016-06-16 16:26</c:v>
                </c:pt>
                <c:pt idx="4745">
                  <c:v>2016-06-16 16:26</c:v>
                </c:pt>
                <c:pt idx="4746">
                  <c:v>2016-06-16 16:26</c:v>
                </c:pt>
                <c:pt idx="4747">
                  <c:v>2016-06-16 16:26</c:v>
                </c:pt>
                <c:pt idx="4748">
                  <c:v>2016-06-16 16:26</c:v>
                </c:pt>
                <c:pt idx="4749">
                  <c:v>2016-06-16 16:26</c:v>
                </c:pt>
                <c:pt idx="4750">
                  <c:v>2016-06-16 16:26</c:v>
                </c:pt>
                <c:pt idx="4751">
                  <c:v>2016-06-16 16:26</c:v>
                </c:pt>
                <c:pt idx="4752">
                  <c:v>2016-06-16 16:26</c:v>
                </c:pt>
                <c:pt idx="4753">
                  <c:v>2016-06-16 16:26</c:v>
                </c:pt>
                <c:pt idx="4754">
                  <c:v>2016-06-16 16:26</c:v>
                </c:pt>
                <c:pt idx="4755">
                  <c:v>2016-06-16 16:26</c:v>
                </c:pt>
                <c:pt idx="4756">
                  <c:v>2016-06-16 16:26</c:v>
                </c:pt>
                <c:pt idx="4757">
                  <c:v>2016-06-16 16:26</c:v>
                </c:pt>
                <c:pt idx="4758">
                  <c:v>2016-06-16 16:26</c:v>
                </c:pt>
                <c:pt idx="4759">
                  <c:v>2016-06-16 16:26</c:v>
                </c:pt>
                <c:pt idx="4760">
                  <c:v>2016-06-16 16:26</c:v>
                </c:pt>
                <c:pt idx="4761">
                  <c:v>2016-06-16 16:26</c:v>
                </c:pt>
                <c:pt idx="4762">
                  <c:v>2016-06-16 16:26</c:v>
                </c:pt>
                <c:pt idx="4763">
                  <c:v>2016-06-16 16:26</c:v>
                </c:pt>
                <c:pt idx="4764">
                  <c:v>2016-06-16 16:26</c:v>
                </c:pt>
                <c:pt idx="4765">
                  <c:v>2016-06-16 16:26</c:v>
                </c:pt>
                <c:pt idx="4766">
                  <c:v>2016-06-16 16:26</c:v>
                </c:pt>
                <c:pt idx="4767">
                  <c:v>2016-06-16 16:26</c:v>
                </c:pt>
                <c:pt idx="4768">
                  <c:v>2016-06-16 16:26</c:v>
                </c:pt>
                <c:pt idx="4769">
                  <c:v>2016-06-16 16:26</c:v>
                </c:pt>
                <c:pt idx="4770">
                  <c:v>2016-06-16 16:26</c:v>
                </c:pt>
                <c:pt idx="4771">
                  <c:v>2016-06-16 16:26</c:v>
                </c:pt>
                <c:pt idx="4772">
                  <c:v>2016-06-16 16:26</c:v>
                </c:pt>
                <c:pt idx="4773">
                  <c:v>2016-06-16 16:26</c:v>
                </c:pt>
                <c:pt idx="4774">
                  <c:v>2016-06-16 16:26</c:v>
                </c:pt>
                <c:pt idx="4775">
                  <c:v>2016-06-16 16:26</c:v>
                </c:pt>
                <c:pt idx="4776">
                  <c:v>2016-06-16 16:26</c:v>
                </c:pt>
                <c:pt idx="4777">
                  <c:v>2016-06-16 16:26</c:v>
                </c:pt>
                <c:pt idx="4778">
                  <c:v>2016-06-16 16:26</c:v>
                </c:pt>
                <c:pt idx="4779">
                  <c:v>2016-06-16 16:26</c:v>
                </c:pt>
                <c:pt idx="4780">
                  <c:v>2016-06-16 16:26</c:v>
                </c:pt>
                <c:pt idx="4781">
                  <c:v>2016-06-16 16:26</c:v>
                </c:pt>
                <c:pt idx="4782">
                  <c:v>2016-06-16 16:26</c:v>
                </c:pt>
                <c:pt idx="4783">
                  <c:v>2016-06-16 16:26</c:v>
                </c:pt>
                <c:pt idx="4784">
                  <c:v>2016-06-16 16:27</c:v>
                </c:pt>
                <c:pt idx="4785">
                  <c:v>2016-06-16 16:27</c:v>
                </c:pt>
                <c:pt idx="4786">
                  <c:v>2016-06-16 16:27</c:v>
                </c:pt>
                <c:pt idx="4787">
                  <c:v>2016-06-16 16:27</c:v>
                </c:pt>
                <c:pt idx="4788">
                  <c:v>2016-06-16 16:27</c:v>
                </c:pt>
                <c:pt idx="4789">
                  <c:v>2016-06-16 16:27</c:v>
                </c:pt>
                <c:pt idx="4790">
                  <c:v>2016-06-16 16:27</c:v>
                </c:pt>
                <c:pt idx="4791">
                  <c:v>2016-06-16 16:27</c:v>
                </c:pt>
                <c:pt idx="4792">
                  <c:v>2016-06-16 16:27</c:v>
                </c:pt>
                <c:pt idx="4793">
                  <c:v>2016-06-16 16:27</c:v>
                </c:pt>
                <c:pt idx="4794">
                  <c:v>2016-06-16 16:27</c:v>
                </c:pt>
                <c:pt idx="4795">
                  <c:v>2016-06-16 16:27</c:v>
                </c:pt>
                <c:pt idx="4796">
                  <c:v>2016-06-16 16:27</c:v>
                </c:pt>
                <c:pt idx="4797">
                  <c:v>2016-06-16 16:27</c:v>
                </c:pt>
                <c:pt idx="4798">
                  <c:v>2016-06-16 16:27</c:v>
                </c:pt>
                <c:pt idx="4799">
                  <c:v>2016-06-16 16:27</c:v>
                </c:pt>
                <c:pt idx="4800">
                  <c:v>2016-06-16 16:27</c:v>
                </c:pt>
                <c:pt idx="4801">
                  <c:v>2016-06-16 16:27</c:v>
                </c:pt>
                <c:pt idx="4802">
                  <c:v>2016-06-16 16:27</c:v>
                </c:pt>
                <c:pt idx="4803">
                  <c:v>2016-06-16 16:27</c:v>
                </c:pt>
                <c:pt idx="4804">
                  <c:v>2016-06-16 16:27</c:v>
                </c:pt>
                <c:pt idx="4805">
                  <c:v>2016-06-16 16:27</c:v>
                </c:pt>
                <c:pt idx="4806">
                  <c:v>2016-06-16 16:27</c:v>
                </c:pt>
                <c:pt idx="4807">
                  <c:v>2016-06-16 16:27</c:v>
                </c:pt>
                <c:pt idx="4808">
                  <c:v>2016-06-16 16:27</c:v>
                </c:pt>
                <c:pt idx="4809">
                  <c:v>2016-06-16 16:27</c:v>
                </c:pt>
                <c:pt idx="4810">
                  <c:v>2016-06-16 16:27</c:v>
                </c:pt>
                <c:pt idx="4811">
                  <c:v>2016-06-16 16:27</c:v>
                </c:pt>
                <c:pt idx="4812">
                  <c:v>2016-06-16 16:27</c:v>
                </c:pt>
                <c:pt idx="4813">
                  <c:v>2016-06-16 16:27</c:v>
                </c:pt>
                <c:pt idx="4814">
                  <c:v>2016-06-16 16:27</c:v>
                </c:pt>
                <c:pt idx="4815">
                  <c:v>2016-06-16 16:27</c:v>
                </c:pt>
                <c:pt idx="4816">
                  <c:v>2016-06-16 16:27</c:v>
                </c:pt>
                <c:pt idx="4817">
                  <c:v>2016-06-16 16:27</c:v>
                </c:pt>
                <c:pt idx="4818">
                  <c:v>2016-06-16 16:27</c:v>
                </c:pt>
                <c:pt idx="4819">
                  <c:v>2016-06-16 16:27</c:v>
                </c:pt>
                <c:pt idx="4820">
                  <c:v>2016-06-16 16:27</c:v>
                </c:pt>
                <c:pt idx="4821">
                  <c:v>2016-06-16 16:27</c:v>
                </c:pt>
                <c:pt idx="4822">
                  <c:v>2016-06-16 16:27</c:v>
                </c:pt>
                <c:pt idx="4823">
                  <c:v>2016-06-16 16:27</c:v>
                </c:pt>
                <c:pt idx="4824">
                  <c:v>2016-06-16 16:27</c:v>
                </c:pt>
                <c:pt idx="4825">
                  <c:v>2016-06-16 16:27</c:v>
                </c:pt>
                <c:pt idx="4826">
                  <c:v>2016-06-16 16:27</c:v>
                </c:pt>
                <c:pt idx="4827">
                  <c:v>2016-06-16 16:27</c:v>
                </c:pt>
                <c:pt idx="4828">
                  <c:v>2016-06-16 16:27</c:v>
                </c:pt>
                <c:pt idx="4829">
                  <c:v>2016-06-16 16:27</c:v>
                </c:pt>
                <c:pt idx="4830">
                  <c:v>2016-06-16 16:27</c:v>
                </c:pt>
                <c:pt idx="4831">
                  <c:v>2016-06-16 16:27</c:v>
                </c:pt>
                <c:pt idx="4832">
                  <c:v>2016-06-16 16:27</c:v>
                </c:pt>
                <c:pt idx="4833">
                  <c:v>2016-06-16 16:27</c:v>
                </c:pt>
                <c:pt idx="4834">
                  <c:v>2016-06-16 16:27</c:v>
                </c:pt>
                <c:pt idx="4835">
                  <c:v>2016-06-16 16:27</c:v>
                </c:pt>
                <c:pt idx="4836">
                  <c:v>2016-06-16 16:27</c:v>
                </c:pt>
                <c:pt idx="4837">
                  <c:v>2016-06-16 16:27</c:v>
                </c:pt>
                <c:pt idx="4838">
                  <c:v>2016-06-16 16:27</c:v>
                </c:pt>
                <c:pt idx="4839">
                  <c:v>2016-06-16 16:28</c:v>
                </c:pt>
                <c:pt idx="4840">
                  <c:v>2016-06-16 16:28</c:v>
                </c:pt>
                <c:pt idx="4841">
                  <c:v>2016-06-16 16:28</c:v>
                </c:pt>
                <c:pt idx="4842">
                  <c:v>2016-06-16 16:28</c:v>
                </c:pt>
                <c:pt idx="4843">
                  <c:v>2016-06-16 16:28</c:v>
                </c:pt>
                <c:pt idx="4844">
                  <c:v>2016-06-16 16:28</c:v>
                </c:pt>
                <c:pt idx="4845">
                  <c:v>2016-06-16 16:28</c:v>
                </c:pt>
                <c:pt idx="4846">
                  <c:v>2016-06-16 16:28</c:v>
                </c:pt>
                <c:pt idx="4847">
                  <c:v>2016-06-16 16:28</c:v>
                </c:pt>
                <c:pt idx="4848">
                  <c:v>2016-06-16 16:28</c:v>
                </c:pt>
                <c:pt idx="4849">
                  <c:v>2016-06-16 16:28</c:v>
                </c:pt>
                <c:pt idx="4850">
                  <c:v>2016-06-16 16:28</c:v>
                </c:pt>
                <c:pt idx="4851">
                  <c:v>2016-06-16 16:28</c:v>
                </c:pt>
                <c:pt idx="4852">
                  <c:v>2016-06-16 16:28</c:v>
                </c:pt>
                <c:pt idx="4853">
                  <c:v>2016-06-16 16:28</c:v>
                </c:pt>
                <c:pt idx="4854">
                  <c:v>2016-06-16 16:28</c:v>
                </c:pt>
                <c:pt idx="4855">
                  <c:v>2016-06-16 16:28</c:v>
                </c:pt>
                <c:pt idx="4856">
                  <c:v>2016-06-16 16:28</c:v>
                </c:pt>
                <c:pt idx="4857">
                  <c:v>2016-06-16 16:28</c:v>
                </c:pt>
                <c:pt idx="4858">
                  <c:v>2016-06-16 16:28</c:v>
                </c:pt>
                <c:pt idx="4859">
                  <c:v>2016-06-16 16:28</c:v>
                </c:pt>
                <c:pt idx="4860">
                  <c:v>2016-06-16 16:28</c:v>
                </c:pt>
                <c:pt idx="4861">
                  <c:v>2016-06-16 16:28</c:v>
                </c:pt>
                <c:pt idx="4862">
                  <c:v>2016-06-16 16:28</c:v>
                </c:pt>
                <c:pt idx="4863">
                  <c:v>2016-06-16 16:28</c:v>
                </c:pt>
                <c:pt idx="4864">
                  <c:v>2016-06-16 16:28</c:v>
                </c:pt>
                <c:pt idx="4865">
                  <c:v>2016-06-16 16:28</c:v>
                </c:pt>
                <c:pt idx="4866">
                  <c:v>2016-06-16 16:28</c:v>
                </c:pt>
                <c:pt idx="4867">
                  <c:v>2016-06-16 16:28</c:v>
                </c:pt>
                <c:pt idx="4868">
                  <c:v>2016-06-16 16:28</c:v>
                </c:pt>
                <c:pt idx="4869">
                  <c:v>2016-06-16 16:28</c:v>
                </c:pt>
                <c:pt idx="4870">
                  <c:v>2016-06-16 16:28</c:v>
                </c:pt>
                <c:pt idx="4871">
                  <c:v>2016-06-16 16:28</c:v>
                </c:pt>
                <c:pt idx="4872">
                  <c:v>2016-06-16 16:28</c:v>
                </c:pt>
                <c:pt idx="4873">
                  <c:v>2016-06-16 16:28</c:v>
                </c:pt>
                <c:pt idx="4874">
                  <c:v>2016-06-16 16:28</c:v>
                </c:pt>
                <c:pt idx="4875">
                  <c:v>2016-06-16 16:28</c:v>
                </c:pt>
                <c:pt idx="4876">
                  <c:v>2016-06-16 16:28</c:v>
                </c:pt>
                <c:pt idx="4877">
                  <c:v>2016-06-16 16:28</c:v>
                </c:pt>
                <c:pt idx="4878">
                  <c:v>2016-06-16 16:28</c:v>
                </c:pt>
                <c:pt idx="4879">
                  <c:v>2016-06-16 16:28</c:v>
                </c:pt>
                <c:pt idx="4880">
                  <c:v>2016-06-16 16:28</c:v>
                </c:pt>
                <c:pt idx="4881">
                  <c:v>2016-06-16 16:28</c:v>
                </c:pt>
                <c:pt idx="4882">
                  <c:v>2016-06-16 16:28</c:v>
                </c:pt>
                <c:pt idx="4883">
                  <c:v>2016-06-16 16:28</c:v>
                </c:pt>
                <c:pt idx="4884">
                  <c:v>2016-06-16 16:28</c:v>
                </c:pt>
                <c:pt idx="4885">
                  <c:v>2016-06-16 16:28</c:v>
                </c:pt>
                <c:pt idx="4886">
                  <c:v>2016-06-16 16:28</c:v>
                </c:pt>
                <c:pt idx="4887">
                  <c:v>2016-06-16 16:28</c:v>
                </c:pt>
                <c:pt idx="4888">
                  <c:v>2016-06-16 16:28</c:v>
                </c:pt>
                <c:pt idx="4889">
                  <c:v>2016-06-16 16:28</c:v>
                </c:pt>
                <c:pt idx="4890">
                  <c:v>2016-06-16 16:28</c:v>
                </c:pt>
                <c:pt idx="4891">
                  <c:v>2016-06-16 16:28</c:v>
                </c:pt>
                <c:pt idx="4892">
                  <c:v>2016-06-16 16:28</c:v>
                </c:pt>
                <c:pt idx="4893">
                  <c:v>2016-06-16 16:28</c:v>
                </c:pt>
                <c:pt idx="4894">
                  <c:v>2016-06-16 16:28</c:v>
                </c:pt>
                <c:pt idx="4895">
                  <c:v>2016-06-16 16:29</c:v>
                </c:pt>
                <c:pt idx="4896">
                  <c:v>2016-06-16 16:29</c:v>
                </c:pt>
                <c:pt idx="4897">
                  <c:v>2016-06-16 16:29</c:v>
                </c:pt>
                <c:pt idx="4898">
                  <c:v>2016-06-16 16:29</c:v>
                </c:pt>
                <c:pt idx="4899">
                  <c:v>2016-06-16 16:29</c:v>
                </c:pt>
                <c:pt idx="4900">
                  <c:v>2016-06-16 16:29</c:v>
                </c:pt>
                <c:pt idx="4901">
                  <c:v>2016-06-16 16:29</c:v>
                </c:pt>
                <c:pt idx="4902">
                  <c:v>2016-06-16 16:29</c:v>
                </c:pt>
                <c:pt idx="4903">
                  <c:v>2016-06-16 16:29</c:v>
                </c:pt>
                <c:pt idx="4904">
                  <c:v>2016-06-16 16:29</c:v>
                </c:pt>
                <c:pt idx="4905">
                  <c:v>2016-06-16 16:29</c:v>
                </c:pt>
                <c:pt idx="4906">
                  <c:v>2016-06-16 16:29</c:v>
                </c:pt>
                <c:pt idx="4907">
                  <c:v>2016-06-16 16:29</c:v>
                </c:pt>
                <c:pt idx="4908">
                  <c:v>2016-06-16 16:29</c:v>
                </c:pt>
                <c:pt idx="4909">
                  <c:v>2016-06-16 16:29</c:v>
                </c:pt>
                <c:pt idx="4910">
                  <c:v>2016-06-16 16:29</c:v>
                </c:pt>
                <c:pt idx="4911">
                  <c:v>2016-06-16 16:29</c:v>
                </c:pt>
                <c:pt idx="4912">
                  <c:v>2016-06-16 16:29</c:v>
                </c:pt>
                <c:pt idx="4913">
                  <c:v>2016-06-16 16:29</c:v>
                </c:pt>
                <c:pt idx="4914">
                  <c:v>2016-06-16 16:29</c:v>
                </c:pt>
                <c:pt idx="4915">
                  <c:v>2016-06-16 16:29</c:v>
                </c:pt>
                <c:pt idx="4916">
                  <c:v>2016-06-16 16:29</c:v>
                </c:pt>
                <c:pt idx="4917">
                  <c:v>2016-06-16 16:29</c:v>
                </c:pt>
                <c:pt idx="4918">
                  <c:v>2016-06-16 16:29</c:v>
                </c:pt>
                <c:pt idx="4919">
                  <c:v>2016-06-16 16:29</c:v>
                </c:pt>
                <c:pt idx="4920">
                  <c:v>2016-06-16 16:29</c:v>
                </c:pt>
                <c:pt idx="4921">
                  <c:v>2016-06-16 16:29</c:v>
                </c:pt>
                <c:pt idx="4922">
                  <c:v>2016-06-16 16:29</c:v>
                </c:pt>
                <c:pt idx="4923">
                  <c:v>2016-06-16 16:29</c:v>
                </c:pt>
                <c:pt idx="4924">
                  <c:v>2016-06-16 16:29</c:v>
                </c:pt>
                <c:pt idx="4925">
                  <c:v>2016-06-16 16:29</c:v>
                </c:pt>
                <c:pt idx="4926">
                  <c:v>2016-06-16 16:29</c:v>
                </c:pt>
                <c:pt idx="4927">
                  <c:v>2016-06-16 16:29</c:v>
                </c:pt>
                <c:pt idx="4928">
                  <c:v>2016-06-16 16:29</c:v>
                </c:pt>
                <c:pt idx="4929">
                  <c:v>2016-06-16 16:29</c:v>
                </c:pt>
                <c:pt idx="4930">
                  <c:v>2016-06-16 16:29</c:v>
                </c:pt>
                <c:pt idx="4931">
                  <c:v>2016-06-16 16:29</c:v>
                </c:pt>
                <c:pt idx="4932">
                  <c:v>2016-06-16 16:29</c:v>
                </c:pt>
                <c:pt idx="4933">
                  <c:v>2016-06-16 16:29</c:v>
                </c:pt>
                <c:pt idx="4934">
                  <c:v>2016-06-16 16:29</c:v>
                </c:pt>
                <c:pt idx="4935">
                  <c:v>2016-06-16 16:29</c:v>
                </c:pt>
                <c:pt idx="4936">
                  <c:v>2016-06-16 16:29</c:v>
                </c:pt>
                <c:pt idx="4937">
                  <c:v>2016-06-16 16:29</c:v>
                </c:pt>
                <c:pt idx="4938">
                  <c:v>2016-06-16 16:29</c:v>
                </c:pt>
                <c:pt idx="4939">
                  <c:v>2016-06-16 16:29</c:v>
                </c:pt>
                <c:pt idx="4940">
                  <c:v>2016-06-16 16:29</c:v>
                </c:pt>
                <c:pt idx="4941">
                  <c:v>2016-06-16 16:29</c:v>
                </c:pt>
                <c:pt idx="4942">
                  <c:v>2016-06-16 16:29</c:v>
                </c:pt>
                <c:pt idx="4943">
                  <c:v>2016-06-16 16:29</c:v>
                </c:pt>
                <c:pt idx="4944">
                  <c:v>2016-06-16 16:29</c:v>
                </c:pt>
                <c:pt idx="4945">
                  <c:v>2016-06-16 16:29</c:v>
                </c:pt>
                <c:pt idx="4946">
                  <c:v>2016-06-16 16:29</c:v>
                </c:pt>
                <c:pt idx="4947">
                  <c:v>2016-06-16 16:29</c:v>
                </c:pt>
                <c:pt idx="4948">
                  <c:v>2016-06-16 16:29</c:v>
                </c:pt>
                <c:pt idx="4949">
                  <c:v>2016-06-16 16:29</c:v>
                </c:pt>
                <c:pt idx="4950">
                  <c:v>2016-06-16 16:29</c:v>
                </c:pt>
                <c:pt idx="4951">
                  <c:v>2016-06-16 16:29</c:v>
                </c:pt>
                <c:pt idx="4952">
                  <c:v>2016-06-16 16:29</c:v>
                </c:pt>
                <c:pt idx="4953">
                  <c:v>2016-06-16 16:29</c:v>
                </c:pt>
                <c:pt idx="4954">
                  <c:v>2016-06-16 16:29</c:v>
                </c:pt>
                <c:pt idx="4955">
                  <c:v>2016-06-16 16:30</c:v>
                </c:pt>
                <c:pt idx="4956">
                  <c:v>2016-06-16 16:30</c:v>
                </c:pt>
                <c:pt idx="4957">
                  <c:v>2016-06-16 16:30</c:v>
                </c:pt>
                <c:pt idx="4958">
                  <c:v>2016-06-16 16:30</c:v>
                </c:pt>
                <c:pt idx="4959">
                  <c:v>2016-06-16 16:30</c:v>
                </c:pt>
                <c:pt idx="4960">
                  <c:v>2016-06-16 16:30</c:v>
                </c:pt>
                <c:pt idx="4961">
                  <c:v>2016-06-16 16:30</c:v>
                </c:pt>
                <c:pt idx="4962">
                  <c:v>2016-06-16 16:30</c:v>
                </c:pt>
                <c:pt idx="4963">
                  <c:v>2016-06-16 16:30</c:v>
                </c:pt>
                <c:pt idx="4964">
                  <c:v>2016-06-16 16:30</c:v>
                </c:pt>
                <c:pt idx="4965">
                  <c:v>2016-06-16 16:30</c:v>
                </c:pt>
                <c:pt idx="4966">
                  <c:v>2016-06-16 16:30</c:v>
                </c:pt>
                <c:pt idx="4967">
                  <c:v>2016-06-16 16:30</c:v>
                </c:pt>
                <c:pt idx="4968">
                  <c:v>2016-06-16 16:30</c:v>
                </c:pt>
                <c:pt idx="4969">
                  <c:v>2016-06-16 16:30</c:v>
                </c:pt>
                <c:pt idx="4970">
                  <c:v>2016-06-16 16:30</c:v>
                </c:pt>
                <c:pt idx="4971">
                  <c:v>2016-06-16 16:30</c:v>
                </c:pt>
                <c:pt idx="4972">
                  <c:v>2016-06-16 16:30</c:v>
                </c:pt>
                <c:pt idx="4973">
                  <c:v>2016-06-16 16:30</c:v>
                </c:pt>
                <c:pt idx="4974">
                  <c:v>2016-06-16 16:30</c:v>
                </c:pt>
                <c:pt idx="4975">
                  <c:v>2016-06-16 16:30</c:v>
                </c:pt>
                <c:pt idx="4976">
                  <c:v>2016-06-16 16:30</c:v>
                </c:pt>
                <c:pt idx="4977">
                  <c:v>2016-06-16 16:30</c:v>
                </c:pt>
                <c:pt idx="4978">
                  <c:v>2016-06-16 16:30</c:v>
                </c:pt>
                <c:pt idx="4979">
                  <c:v>2016-06-16 16:30</c:v>
                </c:pt>
                <c:pt idx="4980">
                  <c:v>2016-06-16 16:30</c:v>
                </c:pt>
                <c:pt idx="4981">
                  <c:v>2016-06-16 16:30</c:v>
                </c:pt>
                <c:pt idx="4982">
                  <c:v>2016-06-16 16:30</c:v>
                </c:pt>
                <c:pt idx="4983">
                  <c:v>2016-06-16 16:30</c:v>
                </c:pt>
                <c:pt idx="4984">
                  <c:v>2016-06-16 16:30</c:v>
                </c:pt>
                <c:pt idx="4985">
                  <c:v>2016-06-16 16:30</c:v>
                </c:pt>
                <c:pt idx="4986">
                  <c:v>2016-06-16 16:30</c:v>
                </c:pt>
                <c:pt idx="4987">
                  <c:v>2016-06-16 16:30</c:v>
                </c:pt>
                <c:pt idx="4988">
                  <c:v>2016-06-16 16:30</c:v>
                </c:pt>
                <c:pt idx="4989">
                  <c:v>2016-06-16 16:30</c:v>
                </c:pt>
                <c:pt idx="4990">
                  <c:v>2016-06-16 16:30</c:v>
                </c:pt>
                <c:pt idx="4991">
                  <c:v>2016-06-16 16:30</c:v>
                </c:pt>
                <c:pt idx="4992">
                  <c:v>2016-06-16 16:30</c:v>
                </c:pt>
                <c:pt idx="4993">
                  <c:v>2016-06-16 16:30</c:v>
                </c:pt>
                <c:pt idx="4994">
                  <c:v>2016-06-16 16:30</c:v>
                </c:pt>
                <c:pt idx="4995">
                  <c:v>2016-06-16 16:30</c:v>
                </c:pt>
                <c:pt idx="4996">
                  <c:v>2016-06-16 16:30</c:v>
                </c:pt>
                <c:pt idx="4997">
                  <c:v>2016-06-16 16:30</c:v>
                </c:pt>
                <c:pt idx="4998">
                  <c:v>2016-06-16 16:30</c:v>
                </c:pt>
                <c:pt idx="4999">
                  <c:v>2016-06-16 16:30</c:v>
                </c:pt>
                <c:pt idx="5000">
                  <c:v>2016-06-16 16:30</c:v>
                </c:pt>
                <c:pt idx="5001">
                  <c:v>2016-06-16 16:30</c:v>
                </c:pt>
                <c:pt idx="5002">
                  <c:v>2016-06-16 16:30</c:v>
                </c:pt>
                <c:pt idx="5003">
                  <c:v>2016-06-16 16:30</c:v>
                </c:pt>
                <c:pt idx="5004">
                  <c:v>2016-06-16 16:30</c:v>
                </c:pt>
                <c:pt idx="5005">
                  <c:v>2016-06-16 16:30</c:v>
                </c:pt>
                <c:pt idx="5006">
                  <c:v>2016-06-16 16:30</c:v>
                </c:pt>
                <c:pt idx="5007">
                  <c:v>2016-06-16 16:30</c:v>
                </c:pt>
                <c:pt idx="5008">
                  <c:v>2016-06-16 16:30</c:v>
                </c:pt>
                <c:pt idx="5009">
                  <c:v>2016-06-16 16:30</c:v>
                </c:pt>
                <c:pt idx="5010">
                  <c:v>2016-06-16 16:30</c:v>
                </c:pt>
                <c:pt idx="5011">
                  <c:v>2016-06-16 16:30</c:v>
                </c:pt>
                <c:pt idx="5012">
                  <c:v>2016-06-16 16:31</c:v>
                </c:pt>
                <c:pt idx="5013">
                  <c:v>2016-06-16 16:31</c:v>
                </c:pt>
                <c:pt idx="5014">
                  <c:v>2016-06-16 16:31</c:v>
                </c:pt>
                <c:pt idx="5015">
                  <c:v>2016-06-16 16:31</c:v>
                </c:pt>
                <c:pt idx="5016">
                  <c:v>2016-06-16 16:31</c:v>
                </c:pt>
                <c:pt idx="5017">
                  <c:v>2016-06-16 16:31</c:v>
                </c:pt>
                <c:pt idx="5018">
                  <c:v>2016-06-16 16:31</c:v>
                </c:pt>
                <c:pt idx="5019">
                  <c:v>2016-06-16 16:31</c:v>
                </c:pt>
                <c:pt idx="5020">
                  <c:v>2016-06-16 16:31</c:v>
                </c:pt>
                <c:pt idx="5021">
                  <c:v>2016-06-16 16:31</c:v>
                </c:pt>
                <c:pt idx="5022">
                  <c:v>2016-06-16 16:31</c:v>
                </c:pt>
                <c:pt idx="5023">
                  <c:v>2016-06-16 16:31</c:v>
                </c:pt>
                <c:pt idx="5024">
                  <c:v>2016-06-16 16:31</c:v>
                </c:pt>
                <c:pt idx="5025">
                  <c:v>2016-06-16 16:31</c:v>
                </c:pt>
                <c:pt idx="5026">
                  <c:v>2016-06-16 16:31</c:v>
                </c:pt>
                <c:pt idx="5027">
                  <c:v>2016-06-16 16:31</c:v>
                </c:pt>
                <c:pt idx="5028">
                  <c:v>2016-06-16 16:31</c:v>
                </c:pt>
                <c:pt idx="5029">
                  <c:v>2016-06-16 16:31</c:v>
                </c:pt>
                <c:pt idx="5030">
                  <c:v>2016-06-16 16:31</c:v>
                </c:pt>
                <c:pt idx="5031">
                  <c:v>2016-06-16 16:31</c:v>
                </c:pt>
                <c:pt idx="5032">
                  <c:v>2016-06-16 16:31</c:v>
                </c:pt>
                <c:pt idx="5033">
                  <c:v>2016-06-16 16:31</c:v>
                </c:pt>
                <c:pt idx="5034">
                  <c:v>2016-06-16 16:31</c:v>
                </c:pt>
                <c:pt idx="5035">
                  <c:v>2016-06-16 16:31</c:v>
                </c:pt>
                <c:pt idx="5036">
                  <c:v>2016-06-16 16:31</c:v>
                </c:pt>
                <c:pt idx="5037">
                  <c:v>2016-06-16 16:31</c:v>
                </c:pt>
                <c:pt idx="5038">
                  <c:v>2016-06-16 16:31</c:v>
                </c:pt>
                <c:pt idx="5039">
                  <c:v>2016-06-16 16:31</c:v>
                </c:pt>
                <c:pt idx="5040">
                  <c:v>2016-06-16 16:31</c:v>
                </c:pt>
                <c:pt idx="5041">
                  <c:v>2016-06-16 16:31</c:v>
                </c:pt>
                <c:pt idx="5042">
                  <c:v>2016-06-16 16:31</c:v>
                </c:pt>
                <c:pt idx="5043">
                  <c:v>2016-06-16 16:31</c:v>
                </c:pt>
                <c:pt idx="5044">
                  <c:v>2016-06-16 16:31</c:v>
                </c:pt>
                <c:pt idx="5045">
                  <c:v>2016-06-16 16:31</c:v>
                </c:pt>
                <c:pt idx="5046">
                  <c:v>2016-06-16 16:31</c:v>
                </c:pt>
                <c:pt idx="5047">
                  <c:v>2016-06-16 16:31</c:v>
                </c:pt>
                <c:pt idx="5048">
                  <c:v>2016-06-16 16:31</c:v>
                </c:pt>
                <c:pt idx="5049">
                  <c:v>2016-06-16 16:31</c:v>
                </c:pt>
                <c:pt idx="5050">
                  <c:v>2016-06-16 16:31</c:v>
                </c:pt>
                <c:pt idx="5051">
                  <c:v>2016-06-16 16:31</c:v>
                </c:pt>
                <c:pt idx="5052">
                  <c:v>2016-06-16 16:31</c:v>
                </c:pt>
                <c:pt idx="5053">
                  <c:v>2016-06-16 16:31</c:v>
                </c:pt>
                <c:pt idx="5054">
                  <c:v>2016-06-16 16:31</c:v>
                </c:pt>
                <c:pt idx="5055">
                  <c:v>2016-06-16 16:31</c:v>
                </c:pt>
                <c:pt idx="5056">
                  <c:v>2016-06-16 16:31</c:v>
                </c:pt>
                <c:pt idx="5057">
                  <c:v>2016-06-16 16:31</c:v>
                </c:pt>
                <c:pt idx="5058">
                  <c:v>2016-06-16 16:31</c:v>
                </c:pt>
                <c:pt idx="5059">
                  <c:v>2016-06-16 16:31</c:v>
                </c:pt>
                <c:pt idx="5060">
                  <c:v>2016-06-16 16:31</c:v>
                </c:pt>
                <c:pt idx="5061">
                  <c:v>2016-06-16 16:31</c:v>
                </c:pt>
                <c:pt idx="5062">
                  <c:v>2016-06-16 16:31</c:v>
                </c:pt>
                <c:pt idx="5063">
                  <c:v>2016-06-16 16:31</c:v>
                </c:pt>
                <c:pt idx="5064">
                  <c:v>2016-06-16 16:31</c:v>
                </c:pt>
                <c:pt idx="5065">
                  <c:v>2016-06-16 16:31</c:v>
                </c:pt>
                <c:pt idx="5066">
                  <c:v>2016-06-16 16:31</c:v>
                </c:pt>
                <c:pt idx="5067">
                  <c:v>2016-06-16 16:31</c:v>
                </c:pt>
                <c:pt idx="5068">
                  <c:v>2016-06-16 16:31</c:v>
                </c:pt>
                <c:pt idx="5069">
                  <c:v>2016-06-16 16:31</c:v>
                </c:pt>
                <c:pt idx="5070">
                  <c:v>2016-06-16 16:31</c:v>
                </c:pt>
                <c:pt idx="5071">
                  <c:v>2016-06-16 16:31</c:v>
                </c:pt>
                <c:pt idx="5072">
                  <c:v>2016-06-16 16:32</c:v>
                </c:pt>
                <c:pt idx="5073">
                  <c:v>2016-06-16 16:32</c:v>
                </c:pt>
                <c:pt idx="5074">
                  <c:v>2016-06-16 16:32</c:v>
                </c:pt>
                <c:pt idx="5075">
                  <c:v>2016-06-16 16:32</c:v>
                </c:pt>
                <c:pt idx="5076">
                  <c:v>2016-06-16 16:32</c:v>
                </c:pt>
                <c:pt idx="5077">
                  <c:v>2016-06-16 16:32</c:v>
                </c:pt>
                <c:pt idx="5078">
                  <c:v>2016-06-16 16:32</c:v>
                </c:pt>
                <c:pt idx="5079">
                  <c:v>2016-06-16 16:32</c:v>
                </c:pt>
                <c:pt idx="5080">
                  <c:v>2016-06-16 16:32</c:v>
                </c:pt>
                <c:pt idx="5081">
                  <c:v>2016-06-16 16:32</c:v>
                </c:pt>
                <c:pt idx="5082">
                  <c:v>2016-06-16 16:32</c:v>
                </c:pt>
                <c:pt idx="5083">
                  <c:v>2016-06-16 16:32</c:v>
                </c:pt>
                <c:pt idx="5084">
                  <c:v>2016-06-16 16:32</c:v>
                </c:pt>
                <c:pt idx="5085">
                  <c:v>2016-06-16 16:32</c:v>
                </c:pt>
                <c:pt idx="5086">
                  <c:v>2016-06-16 16:32</c:v>
                </c:pt>
                <c:pt idx="5087">
                  <c:v>2016-06-16 16:32</c:v>
                </c:pt>
                <c:pt idx="5088">
                  <c:v>2016-06-16 16:32</c:v>
                </c:pt>
                <c:pt idx="5089">
                  <c:v>2016-06-16 16:32</c:v>
                </c:pt>
                <c:pt idx="5090">
                  <c:v>2016-06-16 16:32</c:v>
                </c:pt>
                <c:pt idx="5091">
                  <c:v>2016-06-16 16:32</c:v>
                </c:pt>
                <c:pt idx="5092">
                  <c:v>2016-06-16 16:32</c:v>
                </c:pt>
                <c:pt idx="5093">
                  <c:v>2016-06-16 16:32</c:v>
                </c:pt>
                <c:pt idx="5094">
                  <c:v>2016-06-16 16:32</c:v>
                </c:pt>
                <c:pt idx="5095">
                  <c:v>2016-06-16 16:32</c:v>
                </c:pt>
                <c:pt idx="5096">
                  <c:v>2016-06-16 16:32</c:v>
                </c:pt>
                <c:pt idx="5097">
                  <c:v>2016-06-16 16:32</c:v>
                </c:pt>
                <c:pt idx="5098">
                  <c:v>2016-06-16 16:32</c:v>
                </c:pt>
                <c:pt idx="5099">
                  <c:v>2016-06-16 16:32</c:v>
                </c:pt>
                <c:pt idx="5100">
                  <c:v>2016-06-16 16:32</c:v>
                </c:pt>
                <c:pt idx="5101">
                  <c:v>2016-06-16 16:32</c:v>
                </c:pt>
                <c:pt idx="5102">
                  <c:v>2016-06-16 16:32</c:v>
                </c:pt>
                <c:pt idx="5103">
                  <c:v>2016-06-16 16:32</c:v>
                </c:pt>
                <c:pt idx="5104">
                  <c:v>2016-06-16 16:32</c:v>
                </c:pt>
                <c:pt idx="5105">
                  <c:v>2016-06-16 16:32</c:v>
                </c:pt>
                <c:pt idx="5106">
                  <c:v>2016-06-16 16:32</c:v>
                </c:pt>
                <c:pt idx="5107">
                  <c:v>2016-06-16 16:32</c:v>
                </c:pt>
                <c:pt idx="5108">
                  <c:v>2016-06-16 16:32</c:v>
                </c:pt>
                <c:pt idx="5109">
                  <c:v>2016-06-16 16:32</c:v>
                </c:pt>
                <c:pt idx="5110">
                  <c:v>2016-06-16 16:32</c:v>
                </c:pt>
                <c:pt idx="5111">
                  <c:v>2016-06-16 16:32</c:v>
                </c:pt>
                <c:pt idx="5112">
                  <c:v>2016-06-16 16:32</c:v>
                </c:pt>
                <c:pt idx="5113">
                  <c:v>2016-06-16 16:32</c:v>
                </c:pt>
                <c:pt idx="5114">
                  <c:v>2016-06-16 16:32</c:v>
                </c:pt>
                <c:pt idx="5115">
                  <c:v>2016-06-16 16:32</c:v>
                </c:pt>
                <c:pt idx="5116">
                  <c:v>2016-06-16 16:32</c:v>
                </c:pt>
                <c:pt idx="5117">
                  <c:v>2016-06-16 16:32</c:v>
                </c:pt>
                <c:pt idx="5118">
                  <c:v>2016-06-16 16:32</c:v>
                </c:pt>
                <c:pt idx="5119">
                  <c:v>2016-06-16 16:32</c:v>
                </c:pt>
                <c:pt idx="5120">
                  <c:v>2016-06-16 16:32</c:v>
                </c:pt>
                <c:pt idx="5121">
                  <c:v>2016-06-16 16:32</c:v>
                </c:pt>
                <c:pt idx="5122">
                  <c:v>2016-06-16 16:32</c:v>
                </c:pt>
                <c:pt idx="5123">
                  <c:v>2016-06-16 16:32</c:v>
                </c:pt>
                <c:pt idx="5124">
                  <c:v>2016-06-16 16:32</c:v>
                </c:pt>
                <c:pt idx="5125">
                  <c:v>2016-06-16 16:32</c:v>
                </c:pt>
                <c:pt idx="5126">
                  <c:v>2016-06-16 16:32</c:v>
                </c:pt>
                <c:pt idx="5127">
                  <c:v>2016-06-16 16:32</c:v>
                </c:pt>
                <c:pt idx="5128">
                  <c:v>2016-06-16 16:32</c:v>
                </c:pt>
                <c:pt idx="5129">
                  <c:v>2016-06-16 16:32</c:v>
                </c:pt>
                <c:pt idx="5130">
                  <c:v>2016-06-16 16:33</c:v>
                </c:pt>
                <c:pt idx="5131">
                  <c:v>2016-06-16 16:33</c:v>
                </c:pt>
                <c:pt idx="5132">
                  <c:v>2016-06-16 16:33</c:v>
                </c:pt>
                <c:pt idx="5133">
                  <c:v>2016-06-16 16:33</c:v>
                </c:pt>
                <c:pt idx="5134">
                  <c:v>2016-06-16 16:33</c:v>
                </c:pt>
                <c:pt idx="5135">
                  <c:v>2016-06-16 16:33</c:v>
                </c:pt>
                <c:pt idx="5136">
                  <c:v>2016-06-16 16:33</c:v>
                </c:pt>
                <c:pt idx="5137">
                  <c:v>2016-06-16 16:33</c:v>
                </c:pt>
                <c:pt idx="5138">
                  <c:v>2016-06-16 16:33</c:v>
                </c:pt>
                <c:pt idx="5139">
                  <c:v>2016-06-16 16:33</c:v>
                </c:pt>
                <c:pt idx="5140">
                  <c:v>2016-06-16 16:33</c:v>
                </c:pt>
                <c:pt idx="5141">
                  <c:v>2016-06-16 16:33</c:v>
                </c:pt>
                <c:pt idx="5142">
                  <c:v>2016-06-16 16:33</c:v>
                </c:pt>
                <c:pt idx="5143">
                  <c:v>2016-06-16 16:33</c:v>
                </c:pt>
                <c:pt idx="5144">
                  <c:v>2016-06-16 16:33</c:v>
                </c:pt>
                <c:pt idx="5145">
                  <c:v>2016-06-16 16:33</c:v>
                </c:pt>
                <c:pt idx="5146">
                  <c:v>2016-06-16 16:33</c:v>
                </c:pt>
                <c:pt idx="5147">
                  <c:v>2016-06-16 16:33</c:v>
                </c:pt>
                <c:pt idx="5148">
                  <c:v>2016-06-16 16:33</c:v>
                </c:pt>
                <c:pt idx="5149">
                  <c:v>2016-06-16 16:33</c:v>
                </c:pt>
                <c:pt idx="5150">
                  <c:v>2016-06-16 16:33</c:v>
                </c:pt>
                <c:pt idx="5151">
                  <c:v>2016-06-16 16:33</c:v>
                </c:pt>
                <c:pt idx="5152">
                  <c:v>2016-06-16 16:33</c:v>
                </c:pt>
                <c:pt idx="5153">
                  <c:v>2016-06-16 16:33</c:v>
                </c:pt>
                <c:pt idx="5154">
                  <c:v>2016-06-16 16:33</c:v>
                </c:pt>
                <c:pt idx="5155">
                  <c:v>2016-06-16 16:33</c:v>
                </c:pt>
                <c:pt idx="5156">
                  <c:v>2016-06-16 16:33</c:v>
                </c:pt>
                <c:pt idx="5157">
                  <c:v>2016-06-16 16:33</c:v>
                </c:pt>
                <c:pt idx="5158">
                  <c:v>2016-06-16 16:33</c:v>
                </c:pt>
                <c:pt idx="5159">
                  <c:v>2016-06-16 16:33</c:v>
                </c:pt>
                <c:pt idx="5160">
                  <c:v>2016-06-16 16:33</c:v>
                </c:pt>
                <c:pt idx="5161">
                  <c:v>2016-06-16 16:33</c:v>
                </c:pt>
                <c:pt idx="5162">
                  <c:v>2016-06-16 16:33</c:v>
                </c:pt>
                <c:pt idx="5163">
                  <c:v>2016-06-16 16:33</c:v>
                </c:pt>
                <c:pt idx="5164">
                  <c:v>2016-06-16 16:33</c:v>
                </c:pt>
                <c:pt idx="5165">
                  <c:v>2016-06-16 16:33</c:v>
                </c:pt>
                <c:pt idx="5166">
                  <c:v>2016-06-16 16:33</c:v>
                </c:pt>
                <c:pt idx="5167">
                  <c:v>2016-06-16 16:33</c:v>
                </c:pt>
                <c:pt idx="5168">
                  <c:v>2016-06-16 16:33</c:v>
                </c:pt>
                <c:pt idx="5169">
                  <c:v>2016-06-16 16:33</c:v>
                </c:pt>
                <c:pt idx="5170">
                  <c:v>2016-06-16 16:33</c:v>
                </c:pt>
                <c:pt idx="5171">
                  <c:v>2016-06-16 16:33</c:v>
                </c:pt>
                <c:pt idx="5172">
                  <c:v>2016-06-16 16:33</c:v>
                </c:pt>
                <c:pt idx="5173">
                  <c:v>2016-06-16 16:33</c:v>
                </c:pt>
                <c:pt idx="5174">
                  <c:v>2016-06-16 16:33</c:v>
                </c:pt>
                <c:pt idx="5175">
                  <c:v>2016-06-16 16:33</c:v>
                </c:pt>
                <c:pt idx="5176">
                  <c:v>2016-06-16 16:33</c:v>
                </c:pt>
                <c:pt idx="5177">
                  <c:v>2016-06-16 16:33</c:v>
                </c:pt>
                <c:pt idx="5178">
                  <c:v>2016-06-16 16:33</c:v>
                </c:pt>
                <c:pt idx="5179">
                  <c:v>2016-06-16 16:33</c:v>
                </c:pt>
                <c:pt idx="5180">
                  <c:v>2016-06-16 16:33</c:v>
                </c:pt>
                <c:pt idx="5181">
                  <c:v>2016-06-16 16:33</c:v>
                </c:pt>
                <c:pt idx="5182">
                  <c:v>2016-06-16 16:33</c:v>
                </c:pt>
                <c:pt idx="5183">
                  <c:v>2016-06-16 16:33</c:v>
                </c:pt>
                <c:pt idx="5184">
                  <c:v>2016-06-16 16:33</c:v>
                </c:pt>
                <c:pt idx="5185">
                  <c:v>2016-06-16 16:33</c:v>
                </c:pt>
                <c:pt idx="5186">
                  <c:v>2016-06-16 16:33</c:v>
                </c:pt>
                <c:pt idx="5187">
                  <c:v>2016-06-16 16:33</c:v>
                </c:pt>
                <c:pt idx="5188">
                  <c:v>2016-06-16 16:34</c:v>
                </c:pt>
                <c:pt idx="5189">
                  <c:v>2016-06-16 16:34</c:v>
                </c:pt>
                <c:pt idx="5190">
                  <c:v>2016-06-16 16:34</c:v>
                </c:pt>
                <c:pt idx="5191">
                  <c:v>2016-06-16 16:34</c:v>
                </c:pt>
                <c:pt idx="5192">
                  <c:v>2016-06-16 16:34</c:v>
                </c:pt>
                <c:pt idx="5193">
                  <c:v>2016-06-16 16:34</c:v>
                </c:pt>
                <c:pt idx="5194">
                  <c:v>2016-06-16 16:34</c:v>
                </c:pt>
                <c:pt idx="5195">
                  <c:v>2016-06-16 16:34</c:v>
                </c:pt>
                <c:pt idx="5196">
                  <c:v>2016-06-16 16:34</c:v>
                </c:pt>
                <c:pt idx="5197">
                  <c:v>2016-06-16 16:34</c:v>
                </c:pt>
                <c:pt idx="5198">
                  <c:v>2016-06-16 16:34</c:v>
                </c:pt>
                <c:pt idx="5199">
                  <c:v>2016-06-16 16:34</c:v>
                </c:pt>
                <c:pt idx="5200">
                  <c:v>2016-06-16 16:34</c:v>
                </c:pt>
                <c:pt idx="5201">
                  <c:v>2016-06-16 16:34</c:v>
                </c:pt>
                <c:pt idx="5202">
                  <c:v>2016-06-16 16:34</c:v>
                </c:pt>
                <c:pt idx="5203">
                  <c:v>2016-06-16 16:34</c:v>
                </c:pt>
                <c:pt idx="5204">
                  <c:v>2016-06-16 16:34</c:v>
                </c:pt>
                <c:pt idx="5205">
                  <c:v>2016-06-16 16:34</c:v>
                </c:pt>
                <c:pt idx="5206">
                  <c:v>2016-06-16 16:34</c:v>
                </c:pt>
                <c:pt idx="5207">
                  <c:v>2016-06-16 16:34</c:v>
                </c:pt>
                <c:pt idx="5208">
                  <c:v>2016-06-16 16:34</c:v>
                </c:pt>
                <c:pt idx="5209">
                  <c:v>2016-06-16 16:34</c:v>
                </c:pt>
                <c:pt idx="5210">
                  <c:v>2016-06-16 16:34</c:v>
                </c:pt>
                <c:pt idx="5211">
                  <c:v>2016-06-16 16:34</c:v>
                </c:pt>
                <c:pt idx="5212">
                  <c:v>2016-06-16 16:34</c:v>
                </c:pt>
                <c:pt idx="5213">
                  <c:v>2016-06-16 16:34</c:v>
                </c:pt>
                <c:pt idx="5214">
                  <c:v>2016-06-16 16:34</c:v>
                </c:pt>
                <c:pt idx="5215">
                  <c:v>2016-06-16 16:34</c:v>
                </c:pt>
                <c:pt idx="5216">
                  <c:v>2016-06-16 16:34</c:v>
                </c:pt>
                <c:pt idx="5217">
                  <c:v>2016-06-16 16:34</c:v>
                </c:pt>
                <c:pt idx="5218">
                  <c:v>2016-06-16 16:34</c:v>
                </c:pt>
                <c:pt idx="5219">
                  <c:v>2016-06-16 16:34</c:v>
                </c:pt>
                <c:pt idx="5220">
                  <c:v>2016-06-16 16:34</c:v>
                </c:pt>
                <c:pt idx="5221">
                  <c:v>2016-06-16 16:34</c:v>
                </c:pt>
                <c:pt idx="5222">
                  <c:v>2016-06-16 16:34</c:v>
                </c:pt>
                <c:pt idx="5223">
                  <c:v>2016-06-16 16:34</c:v>
                </c:pt>
                <c:pt idx="5224">
                  <c:v>2016-06-16 16:34</c:v>
                </c:pt>
                <c:pt idx="5225">
                  <c:v>2016-06-16 16:34</c:v>
                </c:pt>
                <c:pt idx="5226">
                  <c:v>2016-06-16 16:34</c:v>
                </c:pt>
                <c:pt idx="5227">
                  <c:v>2016-06-16 16:34</c:v>
                </c:pt>
                <c:pt idx="5228">
                  <c:v>2016-06-16 16:34</c:v>
                </c:pt>
                <c:pt idx="5229">
                  <c:v>2016-06-16 16:34</c:v>
                </c:pt>
                <c:pt idx="5230">
                  <c:v>2016-06-16 16:34</c:v>
                </c:pt>
                <c:pt idx="5231">
                  <c:v>2016-06-16 16:34</c:v>
                </c:pt>
                <c:pt idx="5232">
                  <c:v>2016-06-16 16:34</c:v>
                </c:pt>
                <c:pt idx="5233">
                  <c:v>2016-06-16 16:34</c:v>
                </c:pt>
                <c:pt idx="5234">
                  <c:v>2016-06-16 16:34</c:v>
                </c:pt>
                <c:pt idx="5235">
                  <c:v>2016-06-16 16:34</c:v>
                </c:pt>
                <c:pt idx="5236">
                  <c:v>2016-06-16 16:34</c:v>
                </c:pt>
                <c:pt idx="5237">
                  <c:v>2016-06-16 16:34</c:v>
                </c:pt>
                <c:pt idx="5238">
                  <c:v>2016-06-16 16:34</c:v>
                </c:pt>
                <c:pt idx="5239">
                  <c:v>2016-06-16 16:34</c:v>
                </c:pt>
                <c:pt idx="5240">
                  <c:v>2016-06-16 16:34</c:v>
                </c:pt>
                <c:pt idx="5241">
                  <c:v>2016-06-16 16:34</c:v>
                </c:pt>
                <c:pt idx="5242">
                  <c:v>2016-06-16 16:34</c:v>
                </c:pt>
                <c:pt idx="5243">
                  <c:v>2016-06-16 16:34</c:v>
                </c:pt>
                <c:pt idx="5244">
                  <c:v>2016-06-16 16:34</c:v>
                </c:pt>
                <c:pt idx="5245">
                  <c:v>2016-06-16 16:35</c:v>
                </c:pt>
                <c:pt idx="5246">
                  <c:v>2016-06-16 16:35</c:v>
                </c:pt>
                <c:pt idx="5247">
                  <c:v>2016-06-16 16:35</c:v>
                </c:pt>
                <c:pt idx="5248">
                  <c:v>2016-06-16 16:35</c:v>
                </c:pt>
                <c:pt idx="5249">
                  <c:v>2016-06-16 16:35</c:v>
                </c:pt>
                <c:pt idx="5250">
                  <c:v>2016-06-16 16:35</c:v>
                </c:pt>
                <c:pt idx="5251">
                  <c:v>2016-06-16 16:35</c:v>
                </c:pt>
                <c:pt idx="5252">
                  <c:v>2016-06-16 16:35</c:v>
                </c:pt>
                <c:pt idx="5253">
                  <c:v>2016-06-16 16:35</c:v>
                </c:pt>
                <c:pt idx="5254">
                  <c:v>2016-06-16 16:35</c:v>
                </c:pt>
                <c:pt idx="5255">
                  <c:v>2016-06-16 16:35</c:v>
                </c:pt>
                <c:pt idx="5256">
                  <c:v>2016-06-16 16:35</c:v>
                </c:pt>
                <c:pt idx="5257">
                  <c:v>2016-06-16 16:35</c:v>
                </c:pt>
                <c:pt idx="5258">
                  <c:v>2016-06-16 16:35</c:v>
                </c:pt>
                <c:pt idx="5259">
                  <c:v>2016-06-16 16:35</c:v>
                </c:pt>
                <c:pt idx="5260">
                  <c:v>2016-06-16 16:35</c:v>
                </c:pt>
                <c:pt idx="5261">
                  <c:v>2016-06-16 16:35</c:v>
                </c:pt>
                <c:pt idx="5262">
                  <c:v>2016-06-16 16:35</c:v>
                </c:pt>
                <c:pt idx="5263">
                  <c:v>2016-06-16 16:35</c:v>
                </c:pt>
                <c:pt idx="5264">
                  <c:v>2016-06-16 16:35</c:v>
                </c:pt>
                <c:pt idx="5265">
                  <c:v>2016-06-16 16:35</c:v>
                </c:pt>
                <c:pt idx="5266">
                  <c:v>2016-06-16 16:35</c:v>
                </c:pt>
                <c:pt idx="5267">
                  <c:v>2016-06-16 16:35</c:v>
                </c:pt>
                <c:pt idx="5268">
                  <c:v>2016-06-16 16:35</c:v>
                </c:pt>
                <c:pt idx="5269">
                  <c:v>2016-06-16 16:35</c:v>
                </c:pt>
                <c:pt idx="5270">
                  <c:v>2016-06-16 16:35</c:v>
                </c:pt>
                <c:pt idx="5271">
                  <c:v>2016-06-16 16:35</c:v>
                </c:pt>
                <c:pt idx="5272">
                  <c:v>2016-06-16 16:35</c:v>
                </c:pt>
                <c:pt idx="5273">
                  <c:v>2016-06-16 16:35</c:v>
                </c:pt>
                <c:pt idx="5274">
                  <c:v>2016-06-16 16:35</c:v>
                </c:pt>
                <c:pt idx="5275">
                  <c:v>2016-06-16 16:35</c:v>
                </c:pt>
                <c:pt idx="5276">
                  <c:v>2016-06-16 16:35</c:v>
                </c:pt>
                <c:pt idx="5277">
                  <c:v>2016-06-16 16:35</c:v>
                </c:pt>
                <c:pt idx="5278">
                  <c:v>2016-06-16 16:35</c:v>
                </c:pt>
                <c:pt idx="5279">
                  <c:v>2016-06-16 16:35</c:v>
                </c:pt>
                <c:pt idx="5280">
                  <c:v>2016-06-16 16:35</c:v>
                </c:pt>
                <c:pt idx="5281">
                  <c:v>2016-06-16 16:35</c:v>
                </c:pt>
                <c:pt idx="5282">
                  <c:v>2016-06-16 16:35</c:v>
                </c:pt>
                <c:pt idx="5283">
                  <c:v>2016-06-16 16:35</c:v>
                </c:pt>
                <c:pt idx="5284">
                  <c:v>2016-06-16 16:35</c:v>
                </c:pt>
                <c:pt idx="5285">
                  <c:v>2016-06-16 16:35</c:v>
                </c:pt>
                <c:pt idx="5286">
                  <c:v>2016-06-16 16:35</c:v>
                </c:pt>
                <c:pt idx="5287">
                  <c:v>2016-06-16 16:35</c:v>
                </c:pt>
                <c:pt idx="5288">
                  <c:v>2016-06-16 16:35</c:v>
                </c:pt>
                <c:pt idx="5289">
                  <c:v>2016-06-16 16:35</c:v>
                </c:pt>
                <c:pt idx="5290">
                  <c:v>2016-06-16 16:35</c:v>
                </c:pt>
                <c:pt idx="5291">
                  <c:v>2016-06-16 16:35</c:v>
                </c:pt>
                <c:pt idx="5292">
                  <c:v>2016-06-16 16:35</c:v>
                </c:pt>
                <c:pt idx="5293">
                  <c:v>2016-06-16 16:35</c:v>
                </c:pt>
                <c:pt idx="5294">
                  <c:v>2016-06-16 16:35</c:v>
                </c:pt>
                <c:pt idx="5295">
                  <c:v>2016-06-16 16:35</c:v>
                </c:pt>
                <c:pt idx="5296">
                  <c:v>2016-06-16 16:35</c:v>
                </c:pt>
                <c:pt idx="5297">
                  <c:v>2016-06-16 16:35</c:v>
                </c:pt>
                <c:pt idx="5298">
                  <c:v>2016-06-16 16:35</c:v>
                </c:pt>
                <c:pt idx="5299">
                  <c:v>2016-06-16 16:35</c:v>
                </c:pt>
                <c:pt idx="5300">
                  <c:v>2016-06-16 16:35</c:v>
                </c:pt>
                <c:pt idx="5301">
                  <c:v>2016-06-16 16:35</c:v>
                </c:pt>
                <c:pt idx="5302">
                  <c:v>2016-06-16 16:35</c:v>
                </c:pt>
                <c:pt idx="5303">
                  <c:v>2016-06-16 16:36</c:v>
                </c:pt>
                <c:pt idx="5304">
                  <c:v>2016-06-16 16:36</c:v>
                </c:pt>
                <c:pt idx="5305">
                  <c:v>2016-06-16 16:36</c:v>
                </c:pt>
                <c:pt idx="5306">
                  <c:v>2016-06-16 16:36</c:v>
                </c:pt>
                <c:pt idx="5307">
                  <c:v>2016-06-16 16:36</c:v>
                </c:pt>
                <c:pt idx="5308">
                  <c:v>2016-06-16 16:36</c:v>
                </c:pt>
                <c:pt idx="5309">
                  <c:v>2016-06-16 16:36</c:v>
                </c:pt>
                <c:pt idx="5310">
                  <c:v>2016-06-16 16:36</c:v>
                </c:pt>
                <c:pt idx="5311">
                  <c:v>2016-06-16 16:36</c:v>
                </c:pt>
                <c:pt idx="5312">
                  <c:v>2016-06-16 16:36</c:v>
                </c:pt>
                <c:pt idx="5313">
                  <c:v>2016-06-16 16:36</c:v>
                </c:pt>
                <c:pt idx="5314">
                  <c:v>2016-06-16 16:36</c:v>
                </c:pt>
                <c:pt idx="5315">
                  <c:v>2016-06-16 16:36</c:v>
                </c:pt>
                <c:pt idx="5316">
                  <c:v>2016-06-16 16:36</c:v>
                </c:pt>
                <c:pt idx="5317">
                  <c:v>2016-06-16 16:36</c:v>
                </c:pt>
                <c:pt idx="5318">
                  <c:v>2016-06-16 16:36</c:v>
                </c:pt>
                <c:pt idx="5319">
                  <c:v>2016-06-16 16:36</c:v>
                </c:pt>
                <c:pt idx="5320">
                  <c:v>2016-06-16 16:36</c:v>
                </c:pt>
                <c:pt idx="5321">
                  <c:v>2016-06-16 16:36</c:v>
                </c:pt>
                <c:pt idx="5322">
                  <c:v>2016-06-16 16:36</c:v>
                </c:pt>
                <c:pt idx="5323">
                  <c:v>2016-06-16 16:36</c:v>
                </c:pt>
                <c:pt idx="5324">
                  <c:v>2016-06-16 16:36</c:v>
                </c:pt>
                <c:pt idx="5325">
                  <c:v>2016-06-16 16:36</c:v>
                </c:pt>
                <c:pt idx="5326">
                  <c:v>2016-06-16 16:36</c:v>
                </c:pt>
                <c:pt idx="5327">
                  <c:v>2016-06-16 16:36</c:v>
                </c:pt>
                <c:pt idx="5328">
                  <c:v>2016-06-16 16:36</c:v>
                </c:pt>
                <c:pt idx="5329">
                  <c:v>2016-06-16 16:36</c:v>
                </c:pt>
                <c:pt idx="5330">
                  <c:v>2016-06-16 16:36</c:v>
                </c:pt>
                <c:pt idx="5331">
                  <c:v>2016-06-16 16:36</c:v>
                </c:pt>
                <c:pt idx="5332">
                  <c:v>2016-06-16 16:36</c:v>
                </c:pt>
                <c:pt idx="5333">
                  <c:v>2016-06-16 16:36</c:v>
                </c:pt>
                <c:pt idx="5334">
                  <c:v>2016-06-16 16:36</c:v>
                </c:pt>
                <c:pt idx="5335">
                  <c:v>2016-06-16 16:36</c:v>
                </c:pt>
                <c:pt idx="5336">
                  <c:v>2016-06-16 16:36</c:v>
                </c:pt>
                <c:pt idx="5337">
                  <c:v>2016-06-16 16:36</c:v>
                </c:pt>
                <c:pt idx="5338">
                  <c:v>2016-06-16 16:36</c:v>
                </c:pt>
                <c:pt idx="5339">
                  <c:v>2016-06-16 16:36</c:v>
                </c:pt>
                <c:pt idx="5340">
                  <c:v>2016-06-16 16:36</c:v>
                </c:pt>
                <c:pt idx="5341">
                  <c:v>2016-06-16 16:36</c:v>
                </c:pt>
                <c:pt idx="5342">
                  <c:v>2016-06-16 16:36</c:v>
                </c:pt>
                <c:pt idx="5343">
                  <c:v>2016-06-16 16:36</c:v>
                </c:pt>
                <c:pt idx="5344">
                  <c:v>2016-06-16 16:36</c:v>
                </c:pt>
                <c:pt idx="5345">
                  <c:v>2016-06-16 16:36</c:v>
                </c:pt>
                <c:pt idx="5346">
                  <c:v>2016-06-16 16:36</c:v>
                </c:pt>
                <c:pt idx="5347">
                  <c:v>2016-06-16 16:36</c:v>
                </c:pt>
                <c:pt idx="5348">
                  <c:v>2016-06-16 16:36</c:v>
                </c:pt>
                <c:pt idx="5349">
                  <c:v>2016-06-16 16:36</c:v>
                </c:pt>
                <c:pt idx="5350">
                  <c:v>2016-06-16 16:36</c:v>
                </c:pt>
                <c:pt idx="5351">
                  <c:v>2016-06-16 16:36</c:v>
                </c:pt>
                <c:pt idx="5352">
                  <c:v>2016-06-16 16:36</c:v>
                </c:pt>
                <c:pt idx="5353">
                  <c:v>2016-06-16 16:36</c:v>
                </c:pt>
                <c:pt idx="5354">
                  <c:v>2016-06-16 16:36</c:v>
                </c:pt>
                <c:pt idx="5355">
                  <c:v>2016-06-16 16:36</c:v>
                </c:pt>
                <c:pt idx="5356">
                  <c:v>2016-06-16 16:36</c:v>
                </c:pt>
                <c:pt idx="5357">
                  <c:v>2016-06-16 16:36</c:v>
                </c:pt>
                <c:pt idx="5358">
                  <c:v>2016-06-16 16:36</c:v>
                </c:pt>
                <c:pt idx="5359">
                  <c:v>2016-06-16 16:36</c:v>
                </c:pt>
                <c:pt idx="5360">
                  <c:v>2016-06-16 16:36</c:v>
                </c:pt>
                <c:pt idx="5361">
                  <c:v>2016-06-16 16:36</c:v>
                </c:pt>
                <c:pt idx="5362">
                  <c:v>2016-06-16 16:36</c:v>
                </c:pt>
                <c:pt idx="5363">
                  <c:v>2016-06-16 16:37</c:v>
                </c:pt>
                <c:pt idx="5364">
                  <c:v>2016-06-16 16:37</c:v>
                </c:pt>
                <c:pt idx="5365">
                  <c:v>2016-06-16 16:37</c:v>
                </c:pt>
                <c:pt idx="5366">
                  <c:v>2016-06-16 16:37</c:v>
                </c:pt>
                <c:pt idx="5367">
                  <c:v>2016-06-16 16:37</c:v>
                </c:pt>
                <c:pt idx="5368">
                  <c:v>2016-06-16 16:37</c:v>
                </c:pt>
                <c:pt idx="5369">
                  <c:v>2016-06-16 16:37</c:v>
                </c:pt>
                <c:pt idx="5370">
                  <c:v>2016-06-16 16:37</c:v>
                </c:pt>
                <c:pt idx="5371">
                  <c:v>2016-06-16 16:37</c:v>
                </c:pt>
                <c:pt idx="5372">
                  <c:v>2016-06-16 16:37</c:v>
                </c:pt>
                <c:pt idx="5373">
                  <c:v>2016-06-16 16:37</c:v>
                </c:pt>
                <c:pt idx="5374">
                  <c:v>2016-06-16 16:37</c:v>
                </c:pt>
                <c:pt idx="5375">
                  <c:v>2016-06-16 16:37</c:v>
                </c:pt>
                <c:pt idx="5376">
                  <c:v>2016-06-16 16:37</c:v>
                </c:pt>
                <c:pt idx="5377">
                  <c:v>2016-06-16 16:37</c:v>
                </c:pt>
                <c:pt idx="5378">
                  <c:v>2016-06-16 16:37</c:v>
                </c:pt>
                <c:pt idx="5379">
                  <c:v>2016-06-16 16:37</c:v>
                </c:pt>
                <c:pt idx="5380">
                  <c:v>2016-06-16 16:37</c:v>
                </c:pt>
                <c:pt idx="5381">
                  <c:v>2016-06-16 16:37</c:v>
                </c:pt>
                <c:pt idx="5382">
                  <c:v>2016-06-16 16:37</c:v>
                </c:pt>
                <c:pt idx="5383">
                  <c:v>2016-06-16 16:37</c:v>
                </c:pt>
                <c:pt idx="5384">
                  <c:v>2016-06-16 16:37</c:v>
                </c:pt>
                <c:pt idx="5385">
                  <c:v>2016-06-16 16:37</c:v>
                </c:pt>
                <c:pt idx="5386">
                  <c:v>2016-06-16 16:37</c:v>
                </c:pt>
                <c:pt idx="5387">
                  <c:v>2016-06-16 16:37</c:v>
                </c:pt>
                <c:pt idx="5388">
                  <c:v>2016-06-16 16:37</c:v>
                </c:pt>
                <c:pt idx="5389">
                  <c:v>2016-06-16 16:37</c:v>
                </c:pt>
                <c:pt idx="5390">
                  <c:v>2016-06-16 16:37</c:v>
                </c:pt>
                <c:pt idx="5391">
                  <c:v>2016-06-16 16:37</c:v>
                </c:pt>
                <c:pt idx="5392">
                  <c:v>2016-06-16 16:37</c:v>
                </c:pt>
                <c:pt idx="5393">
                  <c:v>2016-06-16 16:37</c:v>
                </c:pt>
                <c:pt idx="5394">
                  <c:v>2016-06-16 16:37</c:v>
                </c:pt>
                <c:pt idx="5395">
                  <c:v>2016-06-16 16:37</c:v>
                </c:pt>
                <c:pt idx="5396">
                  <c:v>2016-06-16 16:37</c:v>
                </c:pt>
                <c:pt idx="5397">
                  <c:v>2016-06-16 16:37</c:v>
                </c:pt>
                <c:pt idx="5398">
                  <c:v>2016-06-16 16:37</c:v>
                </c:pt>
                <c:pt idx="5399">
                  <c:v>2016-06-16 16:37</c:v>
                </c:pt>
                <c:pt idx="5400">
                  <c:v>2016-06-16 16:37</c:v>
                </c:pt>
                <c:pt idx="5401">
                  <c:v>2016-06-16 16:37</c:v>
                </c:pt>
                <c:pt idx="5402">
                  <c:v>2016-06-16 16:37</c:v>
                </c:pt>
                <c:pt idx="5403">
                  <c:v>2016-06-16 16:37</c:v>
                </c:pt>
                <c:pt idx="5404">
                  <c:v>2016-06-16 16:37</c:v>
                </c:pt>
                <c:pt idx="5405">
                  <c:v>2016-06-16 16:37</c:v>
                </c:pt>
                <c:pt idx="5406">
                  <c:v>2016-06-16 16:37</c:v>
                </c:pt>
                <c:pt idx="5407">
                  <c:v>2016-06-16 16:37</c:v>
                </c:pt>
                <c:pt idx="5408">
                  <c:v>2016-06-16 16:37</c:v>
                </c:pt>
                <c:pt idx="5409">
                  <c:v>2016-06-16 16:37</c:v>
                </c:pt>
                <c:pt idx="5410">
                  <c:v>2016-06-16 16:37</c:v>
                </c:pt>
                <c:pt idx="5411">
                  <c:v>2016-06-16 16:37</c:v>
                </c:pt>
                <c:pt idx="5412">
                  <c:v>2016-06-16 16:37</c:v>
                </c:pt>
                <c:pt idx="5413">
                  <c:v>2016-06-16 16:37</c:v>
                </c:pt>
                <c:pt idx="5414">
                  <c:v>2016-06-16 16:37</c:v>
                </c:pt>
                <c:pt idx="5415">
                  <c:v>2016-06-16 16:37</c:v>
                </c:pt>
                <c:pt idx="5416">
                  <c:v>2016-06-16 16:37</c:v>
                </c:pt>
                <c:pt idx="5417">
                  <c:v>2016-06-16 16:37</c:v>
                </c:pt>
                <c:pt idx="5418">
                  <c:v>2016-06-16 16:37</c:v>
                </c:pt>
                <c:pt idx="5419">
                  <c:v>2016-06-16 16:37</c:v>
                </c:pt>
                <c:pt idx="5420">
                  <c:v>2016-06-16 16:37</c:v>
                </c:pt>
                <c:pt idx="5421">
                  <c:v>2016-06-16 16:37</c:v>
                </c:pt>
                <c:pt idx="5422">
                  <c:v>2016-06-16 16:37</c:v>
                </c:pt>
                <c:pt idx="5423">
                  <c:v>2016-06-16 16:38</c:v>
                </c:pt>
                <c:pt idx="5424">
                  <c:v>2016-06-16 16:38</c:v>
                </c:pt>
                <c:pt idx="5425">
                  <c:v>2016-06-16 16:38</c:v>
                </c:pt>
                <c:pt idx="5426">
                  <c:v>2016-06-16 16:38</c:v>
                </c:pt>
                <c:pt idx="5427">
                  <c:v>2016-06-16 16:38</c:v>
                </c:pt>
                <c:pt idx="5428">
                  <c:v>2016-06-16 16:38</c:v>
                </c:pt>
                <c:pt idx="5429">
                  <c:v>2016-06-16 16:38</c:v>
                </c:pt>
                <c:pt idx="5430">
                  <c:v>2016-06-16 16:38</c:v>
                </c:pt>
                <c:pt idx="5431">
                  <c:v>2016-06-16 16:38</c:v>
                </c:pt>
                <c:pt idx="5432">
                  <c:v>2016-06-16 16:38</c:v>
                </c:pt>
                <c:pt idx="5433">
                  <c:v>2016-06-16 16:38</c:v>
                </c:pt>
                <c:pt idx="5434">
                  <c:v>2016-06-16 16:38</c:v>
                </c:pt>
                <c:pt idx="5435">
                  <c:v>2016-06-16 16:38</c:v>
                </c:pt>
                <c:pt idx="5436">
                  <c:v>2016-06-16 16:38</c:v>
                </c:pt>
                <c:pt idx="5437">
                  <c:v>2016-06-16 16:38</c:v>
                </c:pt>
                <c:pt idx="5438">
                  <c:v>2016-06-16 16:38</c:v>
                </c:pt>
                <c:pt idx="5439">
                  <c:v>2016-06-16 16:38</c:v>
                </c:pt>
                <c:pt idx="5440">
                  <c:v>2016-06-16 16:38</c:v>
                </c:pt>
                <c:pt idx="5441">
                  <c:v>2016-06-16 16:38</c:v>
                </c:pt>
                <c:pt idx="5442">
                  <c:v>2016-06-16 16:38</c:v>
                </c:pt>
                <c:pt idx="5443">
                  <c:v>2016-06-16 16:38</c:v>
                </c:pt>
                <c:pt idx="5444">
                  <c:v>2016-06-16 16:38</c:v>
                </c:pt>
                <c:pt idx="5445">
                  <c:v>2016-06-16 16:38</c:v>
                </c:pt>
                <c:pt idx="5446">
                  <c:v>2016-06-16 16:38</c:v>
                </c:pt>
                <c:pt idx="5447">
                  <c:v>2016-06-16 16:38</c:v>
                </c:pt>
                <c:pt idx="5448">
                  <c:v>2016-06-16 16:38</c:v>
                </c:pt>
                <c:pt idx="5449">
                  <c:v>2016-06-16 16:38</c:v>
                </c:pt>
                <c:pt idx="5450">
                  <c:v>2016-06-16 16:38</c:v>
                </c:pt>
                <c:pt idx="5451">
                  <c:v>2016-06-16 16:38</c:v>
                </c:pt>
                <c:pt idx="5452">
                  <c:v>2016-06-16 16:38</c:v>
                </c:pt>
                <c:pt idx="5453">
                  <c:v>2016-06-16 16:38</c:v>
                </c:pt>
                <c:pt idx="5454">
                  <c:v>2016-06-16 16:38</c:v>
                </c:pt>
                <c:pt idx="5455">
                  <c:v>2016-06-16 16:38</c:v>
                </c:pt>
                <c:pt idx="5456">
                  <c:v>2016-06-16 16:38</c:v>
                </c:pt>
                <c:pt idx="5457">
                  <c:v>2016-06-16 16:38</c:v>
                </c:pt>
                <c:pt idx="5458">
                  <c:v>2016-06-16 16:38</c:v>
                </c:pt>
                <c:pt idx="5459">
                  <c:v>2016-06-16 16:38</c:v>
                </c:pt>
                <c:pt idx="5460">
                  <c:v>2016-06-16 16:38</c:v>
                </c:pt>
                <c:pt idx="5461">
                  <c:v>2016-06-16 16:38</c:v>
                </c:pt>
                <c:pt idx="5462">
                  <c:v>2016-06-16 16:38</c:v>
                </c:pt>
                <c:pt idx="5463">
                  <c:v>2016-06-16 16:38</c:v>
                </c:pt>
                <c:pt idx="5464">
                  <c:v>2016-06-16 16:38</c:v>
                </c:pt>
                <c:pt idx="5465">
                  <c:v>2016-06-16 16:38</c:v>
                </c:pt>
                <c:pt idx="5466">
                  <c:v>2016-06-16 16:38</c:v>
                </c:pt>
                <c:pt idx="5467">
                  <c:v>2016-06-16 16:38</c:v>
                </c:pt>
                <c:pt idx="5468">
                  <c:v>2016-06-16 16:38</c:v>
                </c:pt>
                <c:pt idx="5469">
                  <c:v>2016-06-16 16:38</c:v>
                </c:pt>
                <c:pt idx="5470">
                  <c:v>2016-06-16 16:38</c:v>
                </c:pt>
                <c:pt idx="5471">
                  <c:v>2016-06-16 16:38</c:v>
                </c:pt>
                <c:pt idx="5472">
                  <c:v>2016-06-16 16:38</c:v>
                </c:pt>
                <c:pt idx="5473">
                  <c:v>2016-06-16 16:38</c:v>
                </c:pt>
                <c:pt idx="5474">
                  <c:v>2016-06-16 16:38</c:v>
                </c:pt>
                <c:pt idx="5475">
                  <c:v>2016-06-16 16:38</c:v>
                </c:pt>
                <c:pt idx="5476">
                  <c:v>2016-06-16 16:38</c:v>
                </c:pt>
                <c:pt idx="5477">
                  <c:v>2016-06-16 16:38</c:v>
                </c:pt>
                <c:pt idx="5478">
                  <c:v>2016-06-16 16:38</c:v>
                </c:pt>
                <c:pt idx="5479">
                  <c:v>2016-06-16 16:38</c:v>
                </c:pt>
                <c:pt idx="5480">
                  <c:v>2016-06-16 16:38</c:v>
                </c:pt>
                <c:pt idx="5481">
                  <c:v>2016-06-16 16:39</c:v>
                </c:pt>
                <c:pt idx="5482">
                  <c:v>2016-06-16 16:39</c:v>
                </c:pt>
                <c:pt idx="5483">
                  <c:v>2016-06-16 16:39</c:v>
                </c:pt>
                <c:pt idx="5484">
                  <c:v>2016-06-16 16:39</c:v>
                </c:pt>
                <c:pt idx="5485">
                  <c:v>2016-06-16 16:39</c:v>
                </c:pt>
                <c:pt idx="5486">
                  <c:v>2016-06-16 16:39</c:v>
                </c:pt>
                <c:pt idx="5487">
                  <c:v>2016-06-16 16:39</c:v>
                </c:pt>
                <c:pt idx="5488">
                  <c:v>2016-06-16 16:39</c:v>
                </c:pt>
                <c:pt idx="5489">
                  <c:v>2016-06-16 16:39</c:v>
                </c:pt>
                <c:pt idx="5490">
                  <c:v>2016-06-16 16:39</c:v>
                </c:pt>
                <c:pt idx="5491">
                  <c:v>2016-06-16 16:39</c:v>
                </c:pt>
                <c:pt idx="5492">
                  <c:v>2016-06-16 16:39</c:v>
                </c:pt>
                <c:pt idx="5493">
                  <c:v>2016-06-16 16:39</c:v>
                </c:pt>
                <c:pt idx="5494">
                  <c:v>2016-06-16 16:39</c:v>
                </c:pt>
                <c:pt idx="5495">
                  <c:v>2016-06-16 16:39</c:v>
                </c:pt>
                <c:pt idx="5496">
                  <c:v>2016-06-16 16:39</c:v>
                </c:pt>
                <c:pt idx="5497">
                  <c:v>2016-06-16 16:39</c:v>
                </c:pt>
                <c:pt idx="5498">
                  <c:v>2016-06-16 16:39</c:v>
                </c:pt>
                <c:pt idx="5499">
                  <c:v>2016-06-16 16:39</c:v>
                </c:pt>
                <c:pt idx="5500">
                  <c:v>2016-06-16 16:39</c:v>
                </c:pt>
                <c:pt idx="5501">
                  <c:v>2016-06-16 16:39</c:v>
                </c:pt>
                <c:pt idx="5502">
                  <c:v>2016-06-16 16:39</c:v>
                </c:pt>
                <c:pt idx="5503">
                  <c:v>2016-06-16 16:39</c:v>
                </c:pt>
                <c:pt idx="5504">
                  <c:v>2016-06-16 16:39</c:v>
                </c:pt>
                <c:pt idx="5505">
                  <c:v>2016-06-16 16:39</c:v>
                </c:pt>
                <c:pt idx="5506">
                  <c:v>2016-06-16 16:39</c:v>
                </c:pt>
                <c:pt idx="5507">
                  <c:v>2016-06-16 16:39</c:v>
                </c:pt>
                <c:pt idx="5508">
                  <c:v>2016-06-16 16:39</c:v>
                </c:pt>
                <c:pt idx="5509">
                  <c:v>2016-06-16 16:39</c:v>
                </c:pt>
                <c:pt idx="5510">
                  <c:v>2016-06-16 16:39</c:v>
                </c:pt>
                <c:pt idx="5511">
                  <c:v>2016-06-16 16:39</c:v>
                </c:pt>
                <c:pt idx="5512">
                  <c:v>2016-06-16 16:39</c:v>
                </c:pt>
                <c:pt idx="5513">
                  <c:v>2016-06-16 16:39</c:v>
                </c:pt>
                <c:pt idx="5514">
                  <c:v>2016-06-16 16:39</c:v>
                </c:pt>
                <c:pt idx="5515">
                  <c:v>2016-06-16 16:39</c:v>
                </c:pt>
                <c:pt idx="5516">
                  <c:v>2016-06-16 16:39</c:v>
                </c:pt>
                <c:pt idx="5517">
                  <c:v>2016-06-16 16:39</c:v>
                </c:pt>
                <c:pt idx="5518">
                  <c:v>2016-06-16 16:39</c:v>
                </c:pt>
                <c:pt idx="5519">
                  <c:v>2016-06-16 16:39</c:v>
                </c:pt>
                <c:pt idx="5520">
                  <c:v>2016-06-16 16:39</c:v>
                </c:pt>
                <c:pt idx="5521">
                  <c:v>2016-06-16 16:39</c:v>
                </c:pt>
                <c:pt idx="5522">
                  <c:v>2016-06-16 16:39</c:v>
                </c:pt>
                <c:pt idx="5523">
                  <c:v>2016-06-16 16:39</c:v>
                </c:pt>
                <c:pt idx="5524">
                  <c:v>2016-06-16 16:39</c:v>
                </c:pt>
                <c:pt idx="5525">
                  <c:v>2016-06-16 16:39</c:v>
                </c:pt>
                <c:pt idx="5526">
                  <c:v>2016-06-16 16:39</c:v>
                </c:pt>
                <c:pt idx="5527">
                  <c:v>2016-06-16 16:39</c:v>
                </c:pt>
                <c:pt idx="5528">
                  <c:v>2016-06-16 16:39</c:v>
                </c:pt>
                <c:pt idx="5529">
                  <c:v>2016-06-16 16:39</c:v>
                </c:pt>
                <c:pt idx="5530">
                  <c:v>2016-06-16 16:39</c:v>
                </c:pt>
                <c:pt idx="5531">
                  <c:v>2016-06-16 16:39</c:v>
                </c:pt>
                <c:pt idx="5532">
                  <c:v>2016-06-16 16:39</c:v>
                </c:pt>
                <c:pt idx="5533">
                  <c:v>2016-06-16 16:39</c:v>
                </c:pt>
                <c:pt idx="5534">
                  <c:v>2016-06-16 16:39</c:v>
                </c:pt>
                <c:pt idx="5535">
                  <c:v>2016-06-16 16:39</c:v>
                </c:pt>
                <c:pt idx="5536">
                  <c:v>2016-06-16 16:39</c:v>
                </c:pt>
                <c:pt idx="5537">
                  <c:v>2016-06-16 16:39</c:v>
                </c:pt>
                <c:pt idx="5538">
                  <c:v>2016-06-16 16:39</c:v>
                </c:pt>
                <c:pt idx="5539">
                  <c:v>2016-06-16 16:40</c:v>
                </c:pt>
                <c:pt idx="5540">
                  <c:v>2016-06-16 16:40</c:v>
                </c:pt>
                <c:pt idx="5541">
                  <c:v>2016-06-16 16:40</c:v>
                </c:pt>
                <c:pt idx="5542">
                  <c:v>2016-06-16 16:40</c:v>
                </c:pt>
                <c:pt idx="5543">
                  <c:v>2016-06-16 16:40</c:v>
                </c:pt>
                <c:pt idx="5544">
                  <c:v>2016-06-16 16:40</c:v>
                </c:pt>
                <c:pt idx="5545">
                  <c:v>2016-06-16 16:40</c:v>
                </c:pt>
                <c:pt idx="5546">
                  <c:v>2016-06-16 16:40</c:v>
                </c:pt>
                <c:pt idx="5547">
                  <c:v>2016-06-16 16:40</c:v>
                </c:pt>
                <c:pt idx="5548">
                  <c:v>2016-06-16 16:40</c:v>
                </c:pt>
                <c:pt idx="5549">
                  <c:v>2016-06-16 16:40</c:v>
                </c:pt>
                <c:pt idx="5550">
                  <c:v>2016-06-16 16:40</c:v>
                </c:pt>
                <c:pt idx="5551">
                  <c:v>2016-06-16 16:40</c:v>
                </c:pt>
                <c:pt idx="5552">
                  <c:v>2016-06-16 16:40</c:v>
                </c:pt>
                <c:pt idx="5553">
                  <c:v>2016-06-16 16:40</c:v>
                </c:pt>
                <c:pt idx="5554">
                  <c:v>2016-06-16 16:40</c:v>
                </c:pt>
                <c:pt idx="5555">
                  <c:v>2016-06-16 16:40</c:v>
                </c:pt>
                <c:pt idx="5556">
                  <c:v>2016-06-16 16:40</c:v>
                </c:pt>
                <c:pt idx="5557">
                  <c:v>2016-06-16 16:40</c:v>
                </c:pt>
                <c:pt idx="5558">
                  <c:v>2016-06-16 16:40</c:v>
                </c:pt>
                <c:pt idx="5559">
                  <c:v>2016-06-16 16:40</c:v>
                </c:pt>
                <c:pt idx="5560">
                  <c:v>2016-06-16 16:40</c:v>
                </c:pt>
                <c:pt idx="5561">
                  <c:v>2016-06-16 16:40</c:v>
                </c:pt>
                <c:pt idx="5562">
                  <c:v>2016-06-16 16:40</c:v>
                </c:pt>
                <c:pt idx="5563">
                  <c:v>2016-06-16 16:40</c:v>
                </c:pt>
                <c:pt idx="5564">
                  <c:v>2016-06-16 16:40</c:v>
                </c:pt>
                <c:pt idx="5565">
                  <c:v>2016-06-16 16:40</c:v>
                </c:pt>
                <c:pt idx="5566">
                  <c:v>2016-06-16 16:40</c:v>
                </c:pt>
                <c:pt idx="5567">
                  <c:v>2016-06-16 16:40</c:v>
                </c:pt>
                <c:pt idx="5568">
                  <c:v>2016-06-16 16:40</c:v>
                </c:pt>
                <c:pt idx="5569">
                  <c:v>2016-06-16 16:40</c:v>
                </c:pt>
                <c:pt idx="5570">
                  <c:v>2016-06-16 16:40</c:v>
                </c:pt>
                <c:pt idx="5571">
                  <c:v>2016-06-16 16:40</c:v>
                </c:pt>
                <c:pt idx="5572">
                  <c:v>2016-06-16 16:40</c:v>
                </c:pt>
                <c:pt idx="5573">
                  <c:v>2016-06-16 16:40</c:v>
                </c:pt>
                <c:pt idx="5574">
                  <c:v>2016-06-16 16:40</c:v>
                </c:pt>
                <c:pt idx="5575">
                  <c:v>2016-06-16 16:40</c:v>
                </c:pt>
                <c:pt idx="5576">
                  <c:v>2016-06-16 16:40</c:v>
                </c:pt>
                <c:pt idx="5577">
                  <c:v>2016-06-16 16:40</c:v>
                </c:pt>
                <c:pt idx="5578">
                  <c:v>2016-06-16 16:40</c:v>
                </c:pt>
                <c:pt idx="5579">
                  <c:v>2016-06-16 16:40</c:v>
                </c:pt>
                <c:pt idx="5580">
                  <c:v>2016-06-16 16:40</c:v>
                </c:pt>
                <c:pt idx="5581">
                  <c:v>2016-06-16 16:40</c:v>
                </c:pt>
                <c:pt idx="5582">
                  <c:v>2016-06-16 16:40</c:v>
                </c:pt>
                <c:pt idx="5583">
                  <c:v>2016-06-16 16:40</c:v>
                </c:pt>
                <c:pt idx="5584">
                  <c:v>2016-06-16 16:40</c:v>
                </c:pt>
                <c:pt idx="5585">
                  <c:v>2016-06-16 16:40</c:v>
                </c:pt>
                <c:pt idx="5586">
                  <c:v>2016-06-16 16:40</c:v>
                </c:pt>
                <c:pt idx="5587">
                  <c:v>2016-06-16 16:40</c:v>
                </c:pt>
                <c:pt idx="5588">
                  <c:v>2016-06-16 16:40</c:v>
                </c:pt>
                <c:pt idx="5589">
                  <c:v>2016-06-16 16:40</c:v>
                </c:pt>
                <c:pt idx="5590">
                  <c:v>2016-06-16 16:40</c:v>
                </c:pt>
                <c:pt idx="5591">
                  <c:v>2016-06-16 16:40</c:v>
                </c:pt>
                <c:pt idx="5592">
                  <c:v>2016-06-16 16:40</c:v>
                </c:pt>
                <c:pt idx="5593">
                  <c:v>2016-06-16 16:40</c:v>
                </c:pt>
                <c:pt idx="5594">
                  <c:v>2016-06-16 16:41</c:v>
                </c:pt>
                <c:pt idx="5595">
                  <c:v>2016-06-16 16:41</c:v>
                </c:pt>
                <c:pt idx="5596">
                  <c:v>2016-06-16 16:41</c:v>
                </c:pt>
                <c:pt idx="5597">
                  <c:v>2016-06-16 16:41</c:v>
                </c:pt>
                <c:pt idx="5598">
                  <c:v>2016-06-16 16:41</c:v>
                </c:pt>
                <c:pt idx="5599">
                  <c:v>2016-06-16 16:41</c:v>
                </c:pt>
                <c:pt idx="5600">
                  <c:v>2016-06-16 16:41</c:v>
                </c:pt>
                <c:pt idx="5601">
                  <c:v>2016-06-16 16:41</c:v>
                </c:pt>
                <c:pt idx="5602">
                  <c:v>2016-06-16 16:41</c:v>
                </c:pt>
                <c:pt idx="5603">
                  <c:v>2016-06-16 16:41</c:v>
                </c:pt>
                <c:pt idx="5604">
                  <c:v>2016-06-16 16:41</c:v>
                </c:pt>
                <c:pt idx="5605">
                  <c:v>2016-06-16 16:41</c:v>
                </c:pt>
                <c:pt idx="5606">
                  <c:v>2016-06-16 16:41</c:v>
                </c:pt>
                <c:pt idx="5607">
                  <c:v>2016-06-16 16:41</c:v>
                </c:pt>
                <c:pt idx="5608">
                  <c:v>2016-06-16 16:41</c:v>
                </c:pt>
                <c:pt idx="5609">
                  <c:v>2016-06-16 16:41</c:v>
                </c:pt>
                <c:pt idx="5610">
                  <c:v>2016-06-16 16:41</c:v>
                </c:pt>
                <c:pt idx="5611">
                  <c:v>2016-06-16 16:41</c:v>
                </c:pt>
                <c:pt idx="5612">
                  <c:v>2016-06-16 16:41</c:v>
                </c:pt>
                <c:pt idx="5613">
                  <c:v>2016-06-16 16:41</c:v>
                </c:pt>
                <c:pt idx="5614">
                  <c:v>2016-06-16 16:41</c:v>
                </c:pt>
                <c:pt idx="5615">
                  <c:v>2016-06-16 16:41</c:v>
                </c:pt>
                <c:pt idx="5616">
                  <c:v>2016-06-16 16:41</c:v>
                </c:pt>
                <c:pt idx="5617">
                  <c:v>2016-06-16 16:41</c:v>
                </c:pt>
                <c:pt idx="5618">
                  <c:v>2016-06-16 16:41</c:v>
                </c:pt>
                <c:pt idx="5619">
                  <c:v>2016-06-16 16:41</c:v>
                </c:pt>
                <c:pt idx="5620">
                  <c:v>2016-06-16 16:41</c:v>
                </c:pt>
                <c:pt idx="5621">
                  <c:v>2016-06-16 16:41</c:v>
                </c:pt>
                <c:pt idx="5622">
                  <c:v>2016-06-16 16:41</c:v>
                </c:pt>
                <c:pt idx="5623">
                  <c:v>2016-06-16 16:41</c:v>
                </c:pt>
                <c:pt idx="5624">
                  <c:v>2016-06-16 16:41</c:v>
                </c:pt>
                <c:pt idx="5625">
                  <c:v>2016-06-16 16:41</c:v>
                </c:pt>
                <c:pt idx="5626">
                  <c:v>2016-06-16 16:41</c:v>
                </c:pt>
                <c:pt idx="5627">
                  <c:v>2016-06-16 16:41</c:v>
                </c:pt>
                <c:pt idx="5628">
                  <c:v>2016-06-16 16:41</c:v>
                </c:pt>
                <c:pt idx="5629">
                  <c:v>2016-06-16 16:41</c:v>
                </c:pt>
                <c:pt idx="5630">
                  <c:v>2016-06-16 16:41</c:v>
                </c:pt>
                <c:pt idx="5631">
                  <c:v>2016-06-16 16:41</c:v>
                </c:pt>
                <c:pt idx="5632">
                  <c:v>2016-06-16 16:41</c:v>
                </c:pt>
                <c:pt idx="5633">
                  <c:v>2016-06-16 16:41</c:v>
                </c:pt>
                <c:pt idx="5634">
                  <c:v>2016-06-16 16:41</c:v>
                </c:pt>
                <c:pt idx="5635">
                  <c:v>2016-06-16 16:41</c:v>
                </c:pt>
                <c:pt idx="5636">
                  <c:v>2016-06-16 16:41</c:v>
                </c:pt>
                <c:pt idx="5637">
                  <c:v>2016-06-16 16:41</c:v>
                </c:pt>
                <c:pt idx="5638">
                  <c:v>2016-06-16 16:41</c:v>
                </c:pt>
                <c:pt idx="5639">
                  <c:v>2016-06-16 16:41</c:v>
                </c:pt>
                <c:pt idx="5640">
                  <c:v>2016-06-16 16:41</c:v>
                </c:pt>
                <c:pt idx="5641">
                  <c:v>2016-06-16 16:41</c:v>
                </c:pt>
                <c:pt idx="5642">
                  <c:v>2016-06-16 16:41</c:v>
                </c:pt>
                <c:pt idx="5643">
                  <c:v>2016-06-16 16:41</c:v>
                </c:pt>
                <c:pt idx="5644">
                  <c:v>2016-06-16 16:41</c:v>
                </c:pt>
                <c:pt idx="5645">
                  <c:v>2016-06-16 16:41</c:v>
                </c:pt>
                <c:pt idx="5646">
                  <c:v>2016-06-16 16:41</c:v>
                </c:pt>
                <c:pt idx="5647">
                  <c:v>2016-06-16 16:41</c:v>
                </c:pt>
                <c:pt idx="5648">
                  <c:v>2016-06-16 16:41</c:v>
                </c:pt>
                <c:pt idx="5649">
                  <c:v>2016-06-16 16:41</c:v>
                </c:pt>
                <c:pt idx="5650">
                  <c:v>2016-06-16 16:41</c:v>
                </c:pt>
                <c:pt idx="5651">
                  <c:v>2016-06-16 16:42</c:v>
                </c:pt>
                <c:pt idx="5652">
                  <c:v>2016-06-16 16:42</c:v>
                </c:pt>
                <c:pt idx="5653">
                  <c:v>2016-06-16 16:42</c:v>
                </c:pt>
                <c:pt idx="5654">
                  <c:v>2016-06-16 16:42</c:v>
                </c:pt>
                <c:pt idx="5655">
                  <c:v>2016-06-16 16:42</c:v>
                </c:pt>
                <c:pt idx="5656">
                  <c:v>2016-06-16 16:42</c:v>
                </c:pt>
                <c:pt idx="5657">
                  <c:v>2016-06-16 16:42</c:v>
                </c:pt>
                <c:pt idx="5658">
                  <c:v>2016-06-16 16:42</c:v>
                </c:pt>
                <c:pt idx="5659">
                  <c:v>2016-06-16 16:42</c:v>
                </c:pt>
                <c:pt idx="5660">
                  <c:v>2016-06-16 16:42</c:v>
                </c:pt>
                <c:pt idx="5661">
                  <c:v>2016-06-16 16:42</c:v>
                </c:pt>
                <c:pt idx="5662">
                  <c:v>2016-06-16 16:42</c:v>
                </c:pt>
                <c:pt idx="5663">
                  <c:v>2016-06-16 16:42</c:v>
                </c:pt>
                <c:pt idx="5664">
                  <c:v>2016-06-16 16:42</c:v>
                </c:pt>
                <c:pt idx="5665">
                  <c:v>2016-06-16 16:42</c:v>
                </c:pt>
                <c:pt idx="5666">
                  <c:v>2016-06-16 16:42</c:v>
                </c:pt>
                <c:pt idx="5667">
                  <c:v>2016-06-16 16:42</c:v>
                </c:pt>
                <c:pt idx="5668">
                  <c:v>2016-06-16 16:42</c:v>
                </c:pt>
                <c:pt idx="5669">
                  <c:v>2016-06-16 16:42</c:v>
                </c:pt>
                <c:pt idx="5670">
                  <c:v>2016-06-16 16:42</c:v>
                </c:pt>
                <c:pt idx="5671">
                  <c:v>2016-06-16 16:42</c:v>
                </c:pt>
                <c:pt idx="5672">
                  <c:v>2016-06-16 16:42</c:v>
                </c:pt>
                <c:pt idx="5673">
                  <c:v>2016-06-16 16:42</c:v>
                </c:pt>
                <c:pt idx="5674">
                  <c:v>2016-06-16 16:42</c:v>
                </c:pt>
                <c:pt idx="5675">
                  <c:v>2016-06-16 16:42</c:v>
                </c:pt>
                <c:pt idx="5676">
                  <c:v>2016-06-16 16:42</c:v>
                </c:pt>
                <c:pt idx="5677">
                  <c:v>2016-06-16 16:42</c:v>
                </c:pt>
                <c:pt idx="5678">
                  <c:v>2016-06-16 16:42</c:v>
                </c:pt>
                <c:pt idx="5679">
                  <c:v>2016-06-16 16:42</c:v>
                </c:pt>
                <c:pt idx="5680">
                  <c:v>2016-06-16 16:42</c:v>
                </c:pt>
                <c:pt idx="5681">
                  <c:v>2016-06-16 16:42</c:v>
                </c:pt>
                <c:pt idx="5682">
                  <c:v>2016-06-16 16:42</c:v>
                </c:pt>
                <c:pt idx="5683">
                  <c:v>2016-06-16 16:42</c:v>
                </c:pt>
                <c:pt idx="5684">
                  <c:v>2016-06-16 16:42</c:v>
                </c:pt>
                <c:pt idx="5685">
                  <c:v>2016-06-16 16:42</c:v>
                </c:pt>
                <c:pt idx="5686">
                  <c:v>2016-06-16 16:42</c:v>
                </c:pt>
                <c:pt idx="5687">
                  <c:v>2016-06-16 16:42</c:v>
                </c:pt>
                <c:pt idx="5688">
                  <c:v>2016-06-16 16:42</c:v>
                </c:pt>
                <c:pt idx="5689">
                  <c:v>2016-06-16 16:42</c:v>
                </c:pt>
                <c:pt idx="5690">
                  <c:v>2016-06-16 16:42</c:v>
                </c:pt>
                <c:pt idx="5691">
                  <c:v>2016-06-16 16:42</c:v>
                </c:pt>
                <c:pt idx="5692">
                  <c:v>2016-06-16 16:42</c:v>
                </c:pt>
                <c:pt idx="5693">
                  <c:v>2016-06-16 16:42</c:v>
                </c:pt>
                <c:pt idx="5694">
                  <c:v>2016-06-16 16:42</c:v>
                </c:pt>
                <c:pt idx="5695">
                  <c:v>2016-06-16 16:42</c:v>
                </c:pt>
                <c:pt idx="5696">
                  <c:v>2016-06-16 16:42</c:v>
                </c:pt>
                <c:pt idx="5697">
                  <c:v>2016-06-16 16:42</c:v>
                </c:pt>
                <c:pt idx="5698">
                  <c:v>2016-06-16 16:42</c:v>
                </c:pt>
                <c:pt idx="5699">
                  <c:v>2016-06-16 16:42</c:v>
                </c:pt>
                <c:pt idx="5700">
                  <c:v>2016-06-16 16:42</c:v>
                </c:pt>
                <c:pt idx="5701">
                  <c:v>2016-06-16 16:42</c:v>
                </c:pt>
                <c:pt idx="5702">
                  <c:v>2016-06-16 16:42</c:v>
                </c:pt>
                <c:pt idx="5703">
                  <c:v>2016-06-16 16:42</c:v>
                </c:pt>
                <c:pt idx="5704">
                  <c:v>2016-06-16 16:42</c:v>
                </c:pt>
              </c:strCache>
            </c:strRef>
          </c:cat>
          <c:val>
            <c:numRef>
              <c:f>usr2_1!$A$2:$A$5705</c:f>
              <c:numCache>
                <c:formatCode>General</c:formatCode>
                <c:ptCount val="5704"/>
                <c:pt idx="0">
                  <c:v>97</c:v>
                </c:pt>
                <c:pt idx="1">
                  <c:v>97</c:v>
                </c:pt>
                <c:pt idx="2">
                  <c:v>97</c:v>
                </c:pt>
                <c:pt idx="3">
                  <c:v>97</c:v>
                </c:pt>
                <c:pt idx="4">
                  <c:v>97</c:v>
                </c:pt>
                <c:pt idx="5">
                  <c:v>97</c:v>
                </c:pt>
                <c:pt idx="6">
                  <c:v>97</c:v>
                </c:pt>
                <c:pt idx="7">
                  <c:v>97</c:v>
                </c:pt>
                <c:pt idx="8">
                  <c:v>97</c:v>
                </c:pt>
                <c:pt idx="9">
                  <c:v>97</c:v>
                </c:pt>
                <c:pt idx="10">
                  <c:v>97</c:v>
                </c:pt>
                <c:pt idx="11">
                  <c:v>97</c:v>
                </c:pt>
                <c:pt idx="12">
                  <c:v>97</c:v>
                </c:pt>
                <c:pt idx="13">
                  <c:v>97</c:v>
                </c:pt>
                <c:pt idx="14">
                  <c:v>97</c:v>
                </c:pt>
                <c:pt idx="15">
                  <c:v>97</c:v>
                </c:pt>
                <c:pt idx="16">
                  <c:v>97</c:v>
                </c:pt>
                <c:pt idx="17">
                  <c:v>97</c:v>
                </c:pt>
                <c:pt idx="18">
                  <c:v>97</c:v>
                </c:pt>
                <c:pt idx="19">
                  <c:v>97</c:v>
                </c:pt>
                <c:pt idx="20">
                  <c:v>97</c:v>
                </c:pt>
                <c:pt idx="21">
                  <c:v>97</c:v>
                </c:pt>
                <c:pt idx="22">
                  <c:v>97</c:v>
                </c:pt>
                <c:pt idx="23">
                  <c:v>97</c:v>
                </c:pt>
                <c:pt idx="24">
                  <c:v>97</c:v>
                </c:pt>
                <c:pt idx="25">
                  <c:v>97</c:v>
                </c:pt>
                <c:pt idx="26">
                  <c:v>97</c:v>
                </c:pt>
                <c:pt idx="27">
                  <c:v>97</c:v>
                </c:pt>
                <c:pt idx="28">
                  <c:v>97</c:v>
                </c:pt>
                <c:pt idx="29">
                  <c:v>97</c:v>
                </c:pt>
                <c:pt idx="30">
                  <c:v>97</c:v>
                </c:pt>
                <c:pt idx="31">
                  <c:v>97</c:v>
                </c:pt>
                <c:pt idx="32">
                  <c:v>97</c:v>
                </c:pt>
                <c:pt idx="33">
                  <c:v>97</c:v>
                </c:pt>
                <c:pt idx="34">
                  <c:v>97</c:v>
                </c:pt>
                <c:pt idx="35">
                  <c:v>97</c:v>
                </c:pt>
                <c:pt idx="36">
                  <c:v>97</c:v>
                </c:pt>
                <c:pt idx="37">
                  <c:v>97</c:v>
                </c:pt>
                <c:pt idx="38">
                  <c:v>97</c:v>
                </c:pt>
                <c:pt idx="39">
                  <c:v>97</c:v>
                </c:pt>
                <c:pt idx="40">
                  <c:v>97</c:v>
                </c:pt>
                <c:pt idx="41">
                  <c:v>97</c:v>
                </c:pt>
                <c:pt idx="42">
                  <c:v>97</c:v>
                </c:pt>
                <c:pt idx="43">
                  <c:v>97</c:v>
                </c:pt>
                <c:pt idx="44">
                  <c:v>97</c:v>
                </c:pt>
                <c:pt idx="45">
                  <c:v>97</c:v>
                </c:pt>
                <c:pt idx="46">
                  <c:v>97</c:v>
                </c:pt>
                <c:pt idx="47">
                  <c:v>97</c:v>
                </c:pt>
                <c:pt idx="48">
                  <c:v>97</c:v>
                </c:pt>
                <c:pt idx="49">
                  <c:v>97</c:v>
                </c:pt>
                <c:pt idx="50">
                  <c:v>97</c:v>
                </c:pt>
                <c:pt idx="51">
                  <c:v>97</c:v>
                </c:pt>
                <c:pt idx="52">
                  <c:v>97</c:v>
                </c:pt>
                <c:pt idx="53">
                  <c:v>97</c:v>
                </c:pt>
                <c:pt idx="54">
                  <c:v>97</c:v>
                </c:pt>
                <c:pt idx="55">
                  <c:v>97</c:v>
                </c:pt>
                <c:pt idx="56">
                  <c:v>97</c:v>
                </c:pt>
                <c:pt idx="57">
                  <c:v>97</c:v>
                </c:pt>
                <c:pt idx="58">
                  <c:v>97</c:v>
                </c:pt>
                <c:pt idx="59">
                  <c:v>97</c:v>
                </c:pt>
                <c:pt idx="60">
                  <c:v>97</c:v>
                </c:pt>
                <c:pt idx="61">
                  <c:v>97</c:v>
                </c:pt>
                <c:pt idx="62">
                  <c:v>97</c:v>
                </c:pt>
                <c:pt idx="63">
                  <c:v>97</c:v>
                </c:pt>
                <c:pt idx="64">
                  <c:v>97</c:v>
                </c:pt>
                <c:pt idx="65">
                  <c:v>97</c:v>
                </c:pt>
                <c:pt idx="66">
                  <c:v>97</c:v>
                </c:pt>
                <c:pt idx="67">
                  <c:v>97</c:v>
                </c:pt>
                <c:pt idx="68">
                  <c:v>97</c:v>
                </c:pt>
                <c:pt idx="69">
                  <c:v>97</c:v>
                </c:pt>
                <c:pt idx="70">
                  <c:v>97</c:v>
                </c:pt>
                <c:pt idx="71">
                  <c:v>97</c:v>
                </c:pt>
                <c:pt idx="72">
                  <c:v>97</c:v>
                </c:pt>
                <c:pt idx="73">
                  <c:v>97</c:v>
                </c:pt>
                <c:pt idx="74">
                  <c:v>97</c:v>
                </c:pt>
                <c:pt idx="75">
                  <c:v>97</c:v>
                </c:pt>
                <c:pt idx="76">
                  <c:v>97</c:v>
                </c:pt>
                <c:pt idx="77">
                  <c:v>97</c:v>
                </c:pt>
                <c:pt idx="78">
                  <c:v>97</c:v>
                </c:pt>
                <c:pt idx="79">
                  <c:v>97</c:v>
                </c:pt>
                <c:pt idx="80">
                  <c:v>97</c:v>
                </c:pt>
                <c:pt idx="81">
                  <c:v>97</c:v>
                </c:pt>
                <c:pt idx="82">
                  <c:v>97</c:v>
                </c:pt>
                <c:pt idx="83">
                  <c:v>97</c:v>
                </c:pt>
                <c:pt idx="84">
                  <c:v>97</c:v>
                </c:pt>
                <c:pt idx="85">
                  <c:v>97</c:v>
                </c:pt>
                <c:pt idx="86">
                  <c:v>97</c:v>
                </c:pt>
                <c:pt idx="87">
                  <c:v>97</c:v>
                </c:pt>
                <c:pt idx="88">
                  <c:v>97</c:v>
                </c:pt>
                <c:pt idx="89">
                  <c:v>97</c:v>
                </c:pt>
                <c:pt idx="90">
                  <c:v>97</c:v>
                </c:pt>
                <c:pt idx="91">
                  <c:v>97</c:v>
                </c:pt>
                <c:pt idx="92">
                  <c:v>97</c:v>
                </c:pt>
                <c:pt idx="93">
                  <c:v>97</c:v>
                </c:pt>
                <c:pt idx="94">
                  <c:v>97</c:v>
                </c:pt>
                <c:pt idx="95">
                  <c:v>97</c:v>
                </c:pt>
                <c:pt idx="96">
                  <c:v>97</c:v>
                </c:pt>
                <c:pt idx="97">
                  <c:v>97</c:v>
                </c:pt>
                <c:pt idx="98">
                  <c:v>97</c:v>
                </c:pt>
                <c:pt idx="99">
                  <c:v>97</c:v>
                </c:pt>
                <c:pt idx="100">
                  <c:v>97</c:v>
                </c:pt>
                <c:pt idx="101">
                  <c:v>97</c:v>
                </c:pt>
                <c:pt idx="102">
                  <c:v>97</c:v>
                </c:pt>
                <c:pt idx="103">
                  <c:v>97</c:v>
                </c:pt>
                <c:pt idx="104">
                  <c:v>97</c:v>
                </c:pt>
                <c:pt idx="105">
                  <c:v>97</c:v>
                </c:pt>
                <c:pt idx="106">
                  <c:v>97</c:v>
                </c:pt>
                <c:pt idx="107">
                  <c:v>97</c:v>
                </c:pt>
                <c:pt idx="108">
                  <c:v>97</c:v>
                </c:pt>
                <c:pt idx="109">
                  <c:v>97</c:v>
                </c:pt>
                <c:pt idx="110">
                  <c:v>97</c:v>
                </c:pt>
                <c:pt idx="111">
                  <c:v>97</c:v>
                </c:pt>
                <c:pt idx="112">
                  <c:v>97</c:v>
                </c:pt>
                <c:pt idx="113">
                  <c:v>97</c:v>
                </c:pt>
                <c:pt idx="114">
                  <c:v>97</c:v>
                </c:pt>
                <c:pt idx="115">
                  <c:v>97</c:v>
                </c:pt>
                <c:pt idx="116">
                  <c:v>97</c:v>
                </c:pt>
                <c:pt idx="117">
                  <c:v>97</c:v>
                </c:pt>
                <c:pt idx="118">
                  <c:v>97</c:v>
                </c:pt>
                <c:pt idx="119">
                  <c:v>97</c:v>
                </c:pt>
                <c:pt idx="120">
                  <c:v>97</c:v>
                </c:pt>
                <c:pt idx="121">
                  <c:v>97</c:v>
                </c:pt>
                <c:pt idx="122">
                  <c:v>97</c:v>
                </c:pt>
                <c:pt idx="123">
                  <c:v>97</c:v>
                </c:pt>
                <c:pt idx="124">
                  <c:v>97</c:v>
                </c:pt>
                <c:pt idx="125">
                  <c:v>97</c:v>
                </c:pt>
                <c:pt idx="126">
                  <c:v>97</c:v>
                </c:pt>
                <c:pt idx="127">
                  <c:v>97</c:v>
                </c:pt>
                <c:pt idx="128">
                  <c:v>97</c:v>
                </c:pt>
                <c:pt idx="129">
                  <c:v>97</c:v>
                </c:pt>
                <c:pt idx="130">
                  <c:v>97</c:v>
                </c:pt>
                <c:pt idx="131">
                  <c:v>97</c:v>
                </c:pt>
                <c:pt idx="132">
                  <c:v>97</c:v>
                </c:pt>
                <c:pt idx="133">
                  <c:v>97</c:v>
                </c:pt>
                <c:pt idx="134">
                  <c:v>97</c:v>
                </c:pt>
                <c:pt idx="135">
                  <c:v>97</c:v>
                </c:pt>
                <c:pt idx="136">
                  <c:v>97</c:v>
                </c:pt>
                <c:pt idx="137">
                  <c:v>97</c:v>
                </c:pt>
                <c:pt idx="138">
                  <c:v>97</c:v>
                </c:pt>
                <c:pt idx="139">
                  <c:v>97</c:v>
                </c:pt>
                <c:pt idx="140">
                  <c:v>97</c:v>
                </c:pt>
                <c:pt idx="141">
                  <c:v>97</c:v>
                </c:pt>
                <c:pt idx="142">
                  <c:v>97</c:v>
                </c:pt>
                <c:pt idx="143">
                  <c:v>97</c:v>
                </c:pt>
                <c:pt idx="144">
                  <c:v>97</c:v>
                </c:pt>
                <c:pt idx="145">
                  <c:v>97</c:v>
                </c:pt>
                <c:pt idx="146">
                  <c:v>97</c:v>
                </c:pt>
                <c:pt idx="147">
                  <c:v>97</c:v>
                </c:pt>
                <c:pt idx="148">
                  <c:v>97</c:v>
                </c:pt>
                <c:pt idx="149">
                  <c:v>97</c:v>
                </c:pt>
                <c:pt idx="150">
                  <c:v>97</c:v>
                </c:pt>
                <c:pt idx="151">
                  <c:v>97</c:v>
                </c:pt>
                <c:pt idx="152">
                  <c:v>97</c:v>
                </c:pt>
                <c:pt idx="153">
                  <c:v>97</c:v>
                </c:pt>
                <c:pt idx="154">
                  <c:v>97</c:v>
                </c:pt>
                <c:pt idx="155">
                  <c:v>97</c:v>
                </c:pt>
                <c:pt idx="156">
                  <c:v>97</c:v>
                </c:pt>
                <c:pt idx="157">
                  <c:v>97</c:v>
                </c:pt>
                <c:pt idx="158">
                  <c:v>97</c:v>
                </c:pt>
                <c:pt idx="159">
                  <c:v>97</c:v>
                </c:pt>
                <c:pt idx="160">
                  <c:v>97</c:v>
                </c:pt>
                <c:pt idx="161">
                  <c:v>97</c:v>
                </c:pt>
                <c:pt idx="162">
                  <c:v>97</c:v>
                </c:pt>
                <c:pt idx="163">
                  <c:v>97</c:v>
                </c:pt>
                <c:pt idx="164">
                  <c:v>97</c:v>
                </c:pt>
                <c:pt idx="165">
                  <c:v>97</c:v>
                </c:pt>
                <c:pt idx="166">
                  <c:v>97</c:v>
                </c:pt>
                <c:pt idx="167">
                  <c:v>97</c:v>
                </c:pt>
                <c:pt idx="168">
                  <c:v>97</c:v>
                </c:pt>
                <c:pt idx="169">
                  <c:v>97</c:v>
                </c:pt>
                <c:pt idx="170">
                  <c:v>97</c:v>
                </c:pt>
                <c:pt idx="171">
                  <c:v>97</c:v>
                </c:pt>
                <c:pt idx="172">
                  <c:v>97</c:v>
                </c:pt>
                <c:pt idx="173">
                  <c:v>97</c:v>
                </c:pt>
                <c:pt idx="174">
                  <c:v>97</c:v>
                </c:pt>
                <c:pt idx="175">
                  <c:v>97</c:v>
                </c:pt>
                <c:pt idx="176">
                  <c:v>97</c:v>
                </c:pt>
                <c:pt idx="177">
                  <c:v>97</c:v>
                </c:pt>
                <c:pt idx="178">
                  <c:v>97</c:v>
                </c:pt>
                <c:pt idx="179">
                  <c:v>97</c:v>
                </c:pt>
                <c:pt idx="180">
                  <c:v>97</c:v>
                </c:pt>
                <c:pt idx="181">
                  <c:v>97</c:v>
                </c:pt>
                <c:pt idx="182">
                  <c:v>97</c:v>
                </c:pt>
                <c:pt idx="183">
                  <c:v>97</c:v>
                </c:pt>
                <c:pt idx="184">
                  <c:v>97</c:v>
                </c:pt>
                <c:pt idx="185">
                  <c:v>97</c:v>
                </c:pt>
                <c:pt idx="186">
                  <c:v>97</c:v>
                </c:pt>
                <c:pt idx="187">
                  <c:v>97</c:v>
                </c:pt>
                <c:pt idx="188">
                  <c:v>97</c:v>
                </c:pt>
                <c:pt idx="189">
                  <c:v>97</c:v>
                </c:pt>
                <c:pt idx="190">
                  <c:v>97</c:v>
                </c:pt>
                <c:pt idx="191">
                  <c:v>97</c:v>
                </c:pt>
                <c:pt idx="192">
                  <c:v>97</c:v>
                </c:pt>
                <c:pt idx="193">
                  <c:v>97</c:v>
                </c:pt>
                <c:pt idx="194">
                  <c:v>97</c:v>
                </c:pt>
                <c:pt idx="195">
                  <c:v>97</c:v>
                </c:pt>
                <c:pt idx="196">
                  <c:v>97</c:v>
                </c:pt>
                <c:pt idx="197">
                  <c:v>97</c:v>
                </c:pt>
                <c:pt idx="198">
                  <c:v>97</c:v>
                </c:pt>
                <c:pt idx="199">
                  <c:v>97</c:v>
                </c:pt>
                <c:pt idx="200">
                  <c:v>97</c:v>
                </c:pt>
                <c:pt idx="201">
                  <c:v>97</c:v>
                </c:pt>
                <c:pt idx="202">
                  <c:v>97</c:v>
                </c:pt>
                <c:pt idx="203">
                  <c:v>97</c:v>
                </c:pt>
                <c:pt idx="204">
                  <c:v>97</c:v>
                </c:pt>
                <c:pt idx="205">
                  <c:v>97</c:v>
                </c:pt>
                <c:pt idx="206">
                  <c:v>97</c:v>
                </c:pt>
                <c:pt idx="207">
                  <c:v>97</c:v>
                </c:pt>
                <c:pt idx="208">
                  <c:v>97</c:v>
                </c:pt>
                <c:pt idx="209">
                  <c:v>97</c:v>
                </c:pt>
                <c:pt idx="210">
                  <c:v>97</c:v>
                </c:pt>
                <c:pt idx="211">
                  <c:v>97</c:v>
                </c:pt>
                <c:pt idx="212">
                  <c:v>97</c:v>
                </c:pt>
                <c:pt idx="213">
                  <c:v>97</c:v>
                </c:pt>
                <c:pt idx="214">
                  <c:v>97</c:v>
                </c:pt>
                <c:pt idx="215">
                  <c:v>97</c:v>
                </c:pt>
                <c:pt idx="216">
                  <c:v>97</c:v>
                </c:pt>
                <c:pt idx="217">
                  <c:v>97</c:v>
                </c:pt>
                <c:pt idx="218">
                  <c:v>97</c:v>
                </c:pt>
                <c:pt idx="219">
                  <c:v>97</c:v>
                </c:pt>
                <c:pt idx="220">
                  <c:v>97</c:v>
                </c:pt>
                <c:pt idx="221">
                  <c:v>97</c:v>
                </c:pt>
                <c:pt idx="222">
                  <c:v>97</c:v>
                </c:pt>
                <c:pt idx="223">
                  <c:v>97</c:v>
                </c:pt>
                <c:pt idx="224">
                  <c:v>97</c:v>
                </c:pt>
                <c:pt idx="225">
                  <c:v>97</c:v>
                </c:pt>
                <c:pt idx="226">
                  <c:v>97</c:v>
                </c:pt>
                <c:pt idx="227">
                  <c:v>97</c:v>
                </c:pt>
                <c:pt idx="228">
                  <c:v>97</c:v>
                </c:pt>
                <c:pt idx="229">
                  <c:v>97</c:v>
                </c:pt>
                <c:pt idx="230">
                  <c:v>97</c:v>
                </c:pt>
                <c:pt idx="231">
                  <c:v>97</c:v>
                </c:pt>
                <c:pt idx="232">
                  <c:v>97</c:v>
                </c:pt>
                <c:pt idx="233">
                  <c:v>97</c:v>
                </c:pt>
                <c:pt idx="234">
                  <c:v>97</c:v>
                </c:pt>
                <c:pt idx="235">
                  <c:v>97</c:v>
                </c:pt>
                <c:pt idx="236">
                  <c:v>97</c:v>
                </c:pt>
                <c:pt idx="237">
                  <c:v>97</c:v>
                </c:pt>
                <c:pt idx="238">
                  <c:v>97</c:v>
                </c:pt>
                <c:pt idx="239">
                  <c:v>97</c:v>
                </c:pt>
                <c:pt idx="240">
                  <c:v>97</c:v>
                </c:pt>
                <c:pt idx="241">
                  <c:v>97</c:v>
                </c:pt>
                <c:pt idx="242">
                  <c:v>97</c:v>
                </c:pt>
                <c:pt idx="243">
                  <c:v>97</c:v>
                </c:pt>
                <c:pt idx="244">
                  <c:v>97</c:v>
                </c:pt>
                <c:pt idx="245">
                  <c:v>97</c:v>
                </c:pt>
                <c:pt idx="246">
                  <c:v>97</c:v>
                </c:pt>
                <c:pt idx="247">
                  <c:v>97</c:v>
                </c:pt>
                <c:pt idx="248">
                  <c:v>97</c:v>
                </c:pt>
                <c:pt idx="249">
                  <c:v>97</c:v>
                </c:pt>
                <c:pt idx="250">
                  <c:v>97</c:v>
                </c:pt>
                <c:pt idx="251">
                  <c:v>97</c:v>
                </c:pt>
                <c:pt idx="252">
                  <c:v>97</c:v>
                </c:pt>
                <c:pt idx="253">
                  <c:v>97</c:v>
                </c:pt>
                <c:pt idx="254">
                  <c:v>97</c:v>
                </c:pt>
                <c:pt idx="255">
                  <c:v>97</c:v>
                </c:pt>
                <c:pt idx="256">
                  <c:v>97</c:v>
                </c:pt>
                <c:pt idx="257">
                  <c:v>97</c:v>
                </c:pt>
                <c:pt idx="258">
                  <c:v>97</c:v>
                </c:pt>
                <c:pt idx="259">
                  <c:v>97</c:v>
                </c:pt>
                <c:pt idx="260">
                  <c:v>97</c:v>
                </c:pt>
                <c:pt idx="261">
                  <c:v>97</c:v>
                </c:pt>
                <c:pt idx="262">
                  <c:v>97</c:v>
                </c:pt>
                <c:pt idx="263">
                  <c:v>97</c:v>
                </c:pt>
                <c:pt idx="264">
                  <c:v>97</c:v>
                </c:pt>
                <c:pt idx="265">
                  <c:v>97</c:v>
                </c:pt>
                <c:pt idx="266">
                  <c:v>97</c:v>
                </c:pt>
                <c:pt idx="267">
                  <c:v>97</c:v>
                </c:pt>
                <c:pt idx="268">
                  <c:v>97</c:v>
                </c:pt>
                <c:pt idx="269">
                  <c:v>97</c:v>
                </c:pt>
                <c:pt idx="270">
                  <c:v>97</c:v>
                </c:pt>
                <c:pt idx="271">
                  <c:v>97</c:v>
                </c:pt>
                <c:pt idx="272">
                  <c:v>97</c:v>
                </c:pt>
                <c:pt idx="273">
                  <c:v>97</c:v>
                </c:pt>
                <c:pt idx="274">
                  <c:v>97</c:v>
                </c:pt>
                <c:pt idx="275">
                  <c:v>97</c:v>
                </c:pt>
                <c:pt idx="276">
                  <c:v>97</c:v>
                </c:pt>
                <c:pt idx="277">
                  <c:v>97</c:v>
                </c:pt>
                <c:pt idx="278">
                  <c:v>97</c:v>
                </c:pt>
                <c:pt idx="279">
                  <c:v>97</c:v>
                </c:pt>
                <c:pt idx="280">
                  <c:v>97</c:v>
                </c:pt>
                <c:pt idx="281">
                  <c:v>97</c:v>
                </c:pt>
                <c:pt idx="282">
                  <c:v>97</c:v>
                </c:pt>
                <c:pt idx="283">
                  <c:v>97</c:v>
                </c:pt>
                <c:pt idx="284">
                  <c:v>97</c:v>
                </c:pt>
                <c:pt idx="285">
                  <c:v>97</c:v>
                </c:pt>
                <c:pt idx="286">
                  <c:v>97</c:v>
                </c:pt>
                <c:pt idx="287">
                  <c:v>97</c:v>
                </c:pt>
                <c:pt idx="288">
                  <c:v>97</c:v>
                </c:pt>
                <c:pt idx="289">
                  <c:v>97</c:v>
                </c:pt>
                <c:pt idx="290">
                  <c:v>97</c:v>
                </c:pt>
                <c:pt idx="291">
                  <c:v>97</c:v>
                </c:pt>
                <c:pt idx="292">
                  <c:v>97</c:v>
                </c:pt>
                <c:pt idx="293">
                  <c:v>97</c:v>
                </c:pt>
                <c:pt idx="294">
                  <c:v>97</c:v>
                </c:pt>
                <c:pt idx="295">
                  <c:v>97</c:v>
                </c:pt>
                <c:pt idx="296">
                  <c:v>97</c:v>
                </c:pt>
                <c:pt idx="297">
                  <c:v>97</c:v>
                </c:pt>
                <c:pt idx="298">
                  <c:v>97</c:v>
                </c:pt>
                <c:pt idx="299">
                  <c:v>97</c:v>
                </c:pt>
                <c:pt idx="300">
                  <c:v>97</c:v>
                </c:pt>
                <c:pt idx="301">
                  <c:v>97</c:v>
                </c:pt>
                <c:pt idx="302">
                  <c:v>97</c:v>
                </c:pt>
                <c:pt idx="303">
                  <c:v>97</c:v>
                </c:pt>
                <c:pt idx="304">
                  <c:v>97</c:v>
                </c:pt>
                <c:pt idx="305">
                  <c:v>97</c:v>
                </c:pt>
                <c:pt idx="306">
                  <c:v>97</c:v>
                </c:pt>
                <c:pt idx="307">
                  <c:v>97</c:v>
                </c:pt>
                <c:pt idx="308">
                  <c:v>97</c:v>
                </c:pt>
                <c:pt idx="309">
                  <c:v>97</c:v>
                </c:pt>
                <c:pt idx="310">
                  <c:v>97</c:v>
                </c:pt>
                <c:pt idx="311">
                  <c:v>97</c:v>
                </c:pt>
                <c:pt idx="312">
                  <c:v>97</c:v>
                </c:pt>
                <c:pt idx="313">
                  <c:v>97</c:v>
                </c:pt>
                <c:pt idx="314">
                  <c:v>97</c:v>
                </c:pt>
                <c:pt idx="315">
                  <c:v>97</c:v>
                </c:pt>
                <c:pt idx="316">
                  <c:v>97</c:v>
                </c:pt>
                <c:pt idx="317">
                  <c:v>97</c:v>
                </c:pt>
                <c:pt idx="318">
                  <c:v>97</c:v>
                </c:pt>
                <c:pt idx="319">
                  <c:v>97</c:v>
                </c:pt>
                <c:pt idx="320">
                  <c:v>97</c:v>
                </c:pt>
                <c:pt idx="321">
                  <c:v>97</c:v>
                </c:pt>
                <c:pt idx="322">
                  <c:v>97</c:v>
                </c:pt>
                <c:pt idx="323">
                  <c:v>97</c:v>
                </c:pt>
                <c:pt idx="324">
                  <c:v>97</c:v>
                </c:pt>
                <c:pt idx="325">
                  <c:v>97</c:v>
                </c:pt>
                <c:pt idx="326">
                  <c:v>97</c:v>
                </c:pt>
                <c:pt idx="327">
                  <c:v>97</c:v>
                </c:pt>
                <c:pt idx="328">
                  <c:v>97</c:v>
                </c:pt>
                <c:pt idx="329">
                  <c:v>97</c:v>
                </c:pt>
                <c:pt idx="330">
                  <c:v>97</c:v>
                </c:pt>
                <c:pt idx="331">
                  <c:v>97</c:v>
                </c:pt>
                <c:pt idx="332">
                  <c:v>97</c:v>
                </c:pt>
                <c:pt idx="333">
                  <c:v>97</c:v>
                </c:pt>
                <c:pt idx="334">
                  <c:v>97</c:v>
                </c:pt>
                <c:pt idx="335">
                  <c:v>97</c:v>
                </c:pt>
                <c:pt idx="336">
                  <c:v>97</c:v>
                </c:pt>
                <c:pt idx="337">
                  <c:v>97</c:v>
                </c:pt>
                <c:pt idx="338">
                  <c:v>97</c:v>
                </c:pt>
                <c:pt idx="339">
                  <c:v>97</c:v>
                </c:pt>
                <c:pt idx="340">
                  <c:v>97</c:v>
                </c:pt>
                <c:pt idx="341">
                  <c:v>97</c:v>
                </c:pt>
                <c:pt idx="342">
                  <c:v>97</c:v>
                </c:pt>
                <c:pt idx="343">
                  <c:v>97</c:v>
                </c:pt>
                <c:pt idx="344">
                  <c:v>97</c:v>
                </c:pt>
                <c:pt idx="345">
                  <c:v>97</c:v>
                </c:pt>
                <c:pt idx="346">
                  <c:v>97</c:v>
                </c:pt>
                <c:pt idx="347">
                  <c:v>97</c:v>
                </c:pt>
                <c:pt idx="348">
                  <c:v>97</c:v>
                </c:pt>
                <c:pt idx="349">
                  <c:v>97</c:v>
                </c:pt>
                <c:pt idx="350">
                  <c:v>97</c:v>
                </c:pt>
                <c:pt idx="351">
                  <c:v>97</c:v>
                </c:pt>
                <c:pt idx="352">
                  <c:v>97</c:v>
                </c:pt>
                <c:pt idx="353">
                  <c:v>97</c:v>
                </c:pt>
                <c:pt idx="354">
                  <c:v>97</c:v>
                </c:pt>
                <c:pt idx="355">
                  <c:v>97</c:v>
                </c:pt>
                <c:pt idx="356">
                  <c:v>97</c:v>
                </c:pt>
                <c:pt idx="357">
                  <c:v>97</c:v>
                </c:pt>
                <c:pt idx="358">
                  <c:v>97</c:v>
                </c:pt>
                <c:pt idx="359">
                  <c:v>97</c:v>
                </c:pt>
                <c:pt idx="360">
                  <c:v>97</c:v>
                </c:pt>
                <c:pt idx="361">
                  <c:v>97</c:v>
                </c:pt>
                <c:pt idx="362">
                  <c:v>97</c:v>
                </c:pt>
                <c:pt idx="363">
                  <c:v>97</c:v>
                </c:pt>
                <c:pt idx="364">
                  <c:v>97</c:v>
                </c:pt>
                <c:pt idx="365">
                  <c:v>97</c:v>
                </c:pt>
                <c:pt idx="366">
                  <c:v>97</c:v>
                </c:pt>
                <c:pt idx="367">
                  <c:v>97</c:v>
                </c:pt>
                <c:pt idx="368">
                  <c:v>97</c:v>
                </c:pt>
                <c:pt idx="369">
                  <c:v>97</c:v>
                </c:pt>
                <c:pt idx="370">
                  <c:v>97</c:v>
                </c:pt>
                <c:pt idx="371">
                  <c:v>97</c:v>
                </c:pt>
                <c:pt idx="372">
                  <c:v>97</c:v>
                </c:pt>
                <c:pt idx="373">
                  <c:v>97</c:v>
                </c:pt>
                <c:pt idx="374">
                  <c:v>97</c:v>
                </c:pt>
                <c:pt idx="375">
                  <c:v>97</c:v>
                </c:pt>
                <c:pt idx="376">
                  <c:v>97</c:v>
                </c:pt>
                <c:pt idx="377">
                  <c:v>97</c:v>
                </c:pt>
                <c:pt idx="378">
                  <c:v>97</c:v>
                </c:pt>
                <c:pt idx="379">
                  <c:v>97</c:v>
                </c:pt>
                <c:pt idx="380">
                  <c:v>97</c:v>
                </c:pt>
                <c:pt idx="381">
                  <c:v>97</c:v>
                </c:pt>
                <c:pt idx="382">
                  <c:v>97</c:v>
                </c:pt>
                <c:pt idx="383">
                  <c:v>97</c:v>
                </c:pt>
                <c:pt idx="384">
                  <c:v>97</c:v>
                </c:pt>
                <c:pt idx="385">
                  <c:v>97</c:v>
                </c:pt>
                <c:pt idx="386">
                  <c:v>97</c:v>
                </c:pt>
                <c:pt idx="387">
                  <c:v>97</c:v>
                </c:pt>
                <c:pt idx="388">
                  <c:v>97</c:v>
                </c:pt>
                <c:pt idx="389">
                  <c:v>97</c:v>
                </c:pt>
                <c:pt idx="390">
                  <c:v>97</c:v>
                </c:pt>
                <c:pt idx="391">
                  <c:v>97</c:v>
                </c:pt>
                <c:pt idx="392">
                  <c:v>97</c:v>
                </c:pt>
                <c:pt idx="393">
                  <c:v>97</c:v>
                </c:pt>
                <c:pt idx="394">
                  <c:v>97</c:v>
                </c:pt>
                <c:pt idx="395">
                  <c:v>97</c:v>
                </c:pt>
                <c:pt idx="396">
                  <c:v>97</c:v>
                </c:pt>
                <c:pt idx="397">
                  <c:v>97</c:v>
                </c:pt>
                <c:pt idx="398">
                  <c:v>97</c:v>
                </c:pt>
                <c:pt idx="399">
                  <c:v>97</c:v>
                </c:pt>
                <c:pt idx="400">
                  <c:v>97</c:v>
                </c:pt>
                <c:pt idx="401">
                  <c:v>97</c:v>
                </c:pt>
                <c:pt idx="402">
                  <c:v>97</c:v>
                </c:pt>
                <c:pt idx="403">
                  <c:v>97</c:v>
                </c:pt>
                <c:pt idx="404">
                  <c:v>97</c:v>
                </c:pt>
                <c:pt idx="405">
                  <c:v>97</c:v>
                </c:pt>
                <c:pt idx="406">
                  <c:v>97</c:v>
                </c:pt>
                <c:pt idx="407">
                  <c:v>97</c:v>
                </c:pt>
                <c:pt idx="408">
                  <c:v>97</c:v>
                </c:pt>
                <c:pt idx="409">
                  <c:v>97</c:v>
                </c:pt>
                <c:pt idx="410">
                  <c:v>97</c:v>
                </c:pt>
                <c:pt idx="411">
                  <c:v>97</c:v>
                </c:pt>
                <c:pt idx="412">
                  <c:v>97</c:v>
                </c:pt>
                <c:pt idx="413">
                  <c:v>97</c:v>
                </c:pt>
                <c:pt idx="414">
                  <c:v>97</c:v>
                </c:pt>
                <c:pt idx="415">
                  <c:v>97</c:v>
                </c:pt>
                <c:pt idx="416">
                  <c:v>97</c:v>
                </c:pt>
                <c:pt idx="417">
                  <c:v>97</c:v>
                </c:pt>
                <c:pt idx="418">
                  <c:v>97</c:v>
                </c:pt>
                <c:pt idx="419">
                  <c:v>97</c:v>
                </c:pt>
                <c:pt idx="420">
                  <c:v>97</c:v>
                </c:pt>
                <c:pt idx="421">
                  <c:v>97</c:v>
                </c:pt>
                <c:pt idx="422">
                  <c:v>97</c:v>
                </c:pt>
                <c:pt idx="423">
                  <c:v>97</c:v>
                </c:pt>
                <c:pt idx="424">
                  <c:v>97</c:v>
                </c:pt>
                <c:pt idx="425">
                  <c:v>97</c:v>
                </c:pt>
                <c:pt idx="426">
                  <c:v>97</c:v>
                </c:pt>
                <c:pt idx="427">
                  <c:v>97</c:v>
                </c:pt>
                <c:pt idx="428">
                  <c:v>97</c:v>
                </c:pt>
                <c:pt idx="429">
                  <c:v>97</c:v>
                </c:pt>
                <c:pt idx="430">
                  <c:v>97</c:v>
                </c:pt>
                <c:pt idx="431">
                  <c:v>97</c:v>
                </c:pt>
                <c:pt idx="432">
                  <c:v>97</c:v>
                </c:pt>
                <c:pt idx="433">
                  <c:v>97</c:v>
                </c:pt>
                <c:pt idx="434">
                  <c:v>97</c:v>
                </c:pt>
                <c:pt idx="435">
                  <c:v>97</c:v>
                </c:pt>
                <c:pt idx="436">
                  <c:v>97</c:v>
                </c:pt>
                <c:pt idx="437">
                  <c:v>97</c:v>
                </c:pt>
                <c:pt idx="438">
                  <c:v>97</c:v>
                </c:pt>
                <c:pt idx="439">
                  <c:v>97</c:v>
                </c:pt>
                <c:pt idx="440">
                  <c:v>97</c:v>
                </c:pt>
                <c:pt idx="441">
                  <c:v>97</c:v>
                </c:pt>
                <c:pt idx="442">
                  <c:v>97</c:v>
                </c:pt>
                <c:pt idx="443">
                  <c:v>97</c:v>
                </c:pt>
                <c:pt idx="444">
                  <c:v>97</c:v>
                </c:pt>
                <c:pt idx="445">
                  <c:v>97</c:v>
                </c:pt>
                <c:pt idx="446">
                  <c:v>97</c:v>
                </c:pt>
                <c:pt idx="447">
                  <c:v>97</c:v>
                </c:pt>
                <c:pt idx="448">
                  <c:v>97</c:v>
                </c:pt>
                <c:pt idx="449">
                  <c:v>97</c:v>
                </c:pt>
                <c:pt idx="450">
                  <c:v>97</c:v>
                </c:pt>
                <c:pt idx="451">
                  <c:v>97</c:v>
                </c:pt>
                <c:pt idx="452">
                  <c:v>97</c:v>
                </c:pt>
                <c:pt idx="453">
                  <c:v>97</c:v>
                </c:pt>
                <c:pt idx="454">
                  <c:v>97</c:v>
                </c:pt>
                <c:pt idx="455">
                  <c:v>97</c:v>
                </c:pt>
                <c:pt idx="456">
                  <c:v>97</c:v>
                </c:pt>
                <c:pt idx="457">
                  <c:v>97</c:v>
                </c:pt>
                <c:pt idx="458">
                  <c:v>97</c:v>
                </c:pt>
                <c:pt idx="459">
                  <c:v>97</c:v>
                </c:pt>
                <c:pt idx="460">
                  <c:v>97</c:v>
                </c:pt>
                <c:pt idx="461">
                  <c:v>97</c:v>
                </c:pt>
                <c:pt idx="462">
                  <c:v>97</c:v>
                </c:pt>
                <c:pt idx="463">
                  <c:v>97</c:v>
                </c:pt>
                <c:pt idx="464">
                  <c:v>97</c:v>
                </c:pt>
                <c:pt idx="465">
                  <c:v>97</c:v>
                </c:pt>
                <c:pt idx="466">
                  <c:v>97</c:v>
                </c:pt>
                <c:pt idx="467">
                  <c:v>97</c:v>
                </c:pt>
                <c:pt idx="468">
                  <c:v>97</c:v>
                </c:pt>
                <c:pt idx="469">
                  <c:v>97</c:v>
                </c:pt>
                <c:pt idx="470">
                  <c:v>97</c:v>
                </c:pt>
                <c:pt idx="471">
                  <c:v>97</c:v>
                </c:pt>
                <c:pt idx="472">
                  <c:v>97</c:v>
                </c:pt>
                <c:pt idx="473">
                  <c:v>97</c:v>
                </c:pt>
                <c:pt idx="474">
                  <c:v>97</c:v>
                </c:pt>
                <c:pt idx="475">
                  <c:v>97</c:v>
                </c:pt>
                <c:pt idx="476">
                  <c:v>97</c:v>
                </c:pt>
                <c:pt idx="477">
                  <c:v>97</c:v>
                </c:pt>
                <c:pt idx="478">
                  <c:v>97</c:v>
                </c:pt>
                <c:pt idx="479">
                  <c:v>97</c:v>
                </c:pt>
                <c:pt idx="480">
                  <c:v>97</c:v>
                </c:pt>
                <c:pt idx="481">
                  <c:v>97</c:v>
                </c:pt>
                <c:pt idx="482">
                  <c:v>97</c:v>
                </c:pt>
                <c:pt idx="483">
                  <c:v>97</c:v>
                </c:pt>
                <c:pt idx="484">
                  <c:v>97</c:v>
                </c:pt>
                <c:pt idx="485">
                  <c:v>97</c:v>
                </c:pt>
                <c:pt idx="486">
                  <c:v>97</c:v>
                </c:pt>
                <c:pt idx="487">
                  <c:v>97</c:v>
                </c:pt>
                <c:pt idx="488">
                  <c:v>97</c:v>
                </c:pt>
                <c:pt idx="489">
                  <c:v>97</c:v>
                </c:pt>
                <c:pt idx="490">
                  <c:v>97</c:v>
                </c:pt>
                <c:pt idx="491">
                  <c:v>97</c:v>
                </c:pt>
                <c:pt idx="492">
                  <c:v>97</c:v>
                </c:pt>
                <c:pt idx="493">
                  <c:v>97</c:v>
                </c:pt>
                <c:pt idx="494">
                  <c:v>97</c:v>
                </c:pt>
                <c:pt idx="495">
                  <c:v>97</c:v>
                </c:pt>
                <c:pt idx="496">
                  <c:v>97</c:v>
                </c:pt>
                <c:pt idx="497">
                  <c:v>97</c:v>
                </c:pt>
                <c:pt idx="498">
                  <c:v>97</c:v>
                </c:pt>
                <c:pt idx="499">
                  <c:v>97</c:v>
                </c:pt>
                <c:pt idx="500">
                  <c:v>97</c:v>
                </c:pt>
                <c:pt idx="501">
                  <c:v>97</c:v>
                </c:pt>
                <c:pt idx="502">
                  <c:v>97</c:v>
                </c:pt>
                <c:pt idx="503">
                  <c:v>97</c:v>
                </c:pt>
                <c:pt idx="504">
                  <c:v>97</c:v>
                </c:pt>
                <c:pt idx="505">
                  <c:v>97</c:v>
                </c:pt>
                <c:pt idx="506">
                  <c:v>97</c:v>
                </c:pt>
                <c:pt idx="507">
                  <c:v>97</c:v>
                </c:pt>
                <c:pt idx="508">
                  <c:v>97</c:v>
                </c:pt>
                <c:pt idx="509">
                  <c:v>97</c:v>
                </c:pt>
                <c:pt idx="510">
                  <c:v>97</c:v>
                </c:pt>
                <c:pt idx="511">
                  <c:v>97</c:v>
                </c:pt>
                <c:pt idx="512">
                  <c:v>97</c:v>
                </c:pt>
                <c:pt idx="513">
                  <c:v>97</c:v>
                </c:pt>
                <c:pt idx="514">
                  <c:v>97</c:v>
                </c:pt>
                <c:pt idx="515">
                  <c:v>97</c:v>
                </c:pt>
                <c:pt idx="516">
                  <c:v>97</c:v>
                </c:pt>
                <c:pt idx="517">
                  <c:v>97</c:v>
                </c:pt>
                <c:pt idx="518">
                  <c:v>97</c:v>
                </c:pt>
                <c:pt idx="519">
                  <c:v>97</c:v>
                </c:pt>
                <c:pt idx="520">
                  <c:v>97</c:v>
                </c:pt>
                <c:pt idx="521">
                  <c:v>97</c:v>
                </c:pt>
                <c:pt idx="522">
                  <c:v>97</c:v>
                </c:pt>
                <c:pt idx="523">
                  <c:v>97</c:v>
                </c:pt>
                <c:pt idx="524">
                  <c:v>97</c:v>
                </c:pt>
                <c:pt idx="525">
                  <c:v>97</c:v>
                </c:pt>
                <c:pt idx="526">
                  <c:v>97</c:v>
                </c:pt>
                <c:pt idx="527">
                  <c:v>97</c:v>
                </c:pt>
                <c:pt idx="528">
                  <c:v>97</c:v>
                </c:pt>
                <c:pt idx="529">
                  <c:v>97</c:v>
                </c:pt>
                <c:pt idx="530">
                  <c:v>97</c:v>
                </c:pt>
                <c:pt idx="531">
                  <c:v>97</c:v>
                </c:pt>
                <c:pt idx="532">
                  <c:v>97</c:v>
                </c:pt>
                <c:pt idx="533">
                  <c:v>97</c:v>
                </c:pt>
                <c:pt idx="534">
                  <c:v>97</c:v>
                </c:pt>
                <c:pt idx="535">
                  <c:v>97</c:v>
                </c:pt>
                <c:pt idx="536">
                  <c:v>97</c:v>
                </c:pt>
                <c:pt idx="537">
                  <c:v>97</c:v>
                </c:pt>
                <c:pt idx="538">
                  <c:v>97</c:v>
                </c:pt>
                <c:pt idx="539">
                  <c:v>97</c:v>
                </c:pt>
                <c:pt idx="540">
                  <c:v>97</c:v>
                </c:pt>
                <c:pt idx="541">
                  <c:v>97</c:v>
                </c:pt>
                <c:pt idx="542">
                  <c:v>97</c:v>
                </c:pt>
                <c:pt idx="543">
                  <c:v>97</c:v>
                </c:pt>
                <c:pt idx="544">
                  <c:v>97</c:v>
                </c:pt>
                <c:pt idx="545">
                  <c:v>97</c:v>
                </c:pt>
                <c:pt idx="546">
                  <c:v>97</c:v>
                </c:pt>
                <c:pt idx="547">
                  <c:v>97</c:v>
                </c:pt>
                <c:pt idx="548">
                  <c:v>97</c:v>
                </c:pt>
                <c:pt idx="549">
                  <c:v>97</c:v>
                </c:pt>
                <c:pt idx="550">
                  <c:v>97</c:v>
                </c:pt>
                <c:pt idx="551">
                  <c:v>97</c:v>
                </c:pt>
                <c:pt idx="552">
                  <c:v>97</c:v>
                </c:pt>
                <c:pt idx="553">
                  <c:v>97</c:v>
                </c:pt>
                <c:pt idx="554">
                  <c:v>97</c:v>
                </c:pt>
                <c:pt idx="555">
                  <c:v>97</c:v>
                </c:pt>
                <c:pt idx="556">
                  <c:v>97</c:v>
                </c:pt>
                <c:pt idx="557">
                  <c:v>97</c:v>
                </c:pt>
                <c:pt idx="558">
                  <c:v>97</c:v>
                </c:pt>
                <c:pt idx="559">
                  <c:v>97</c:v>
                </c:pt>
                <c:pt idx="560">
                  <c:v>97</c:v>
                </c:pt>
                <c:pt idx="561">
                  <c:v>97</c:v>
                </c:pt>
                <c:pt idx="562">
                  <c:v>97</c:v>
                </c:pt>
                <c:pt idx="563">
                  <c:v>97</c:v>
                </c:pt>
                <c:pt idx="564">
                  <c:v>97</c:v>
                </c:pt>
                <c:pt idx="565">
                  <c:v>97</c:v>
                </c:pt>
                <c:pt idx="566">
                  <c:v>97</c:v>
                </c:pt>
                <c:pt idx="567">
                  <c:v>97</c:v>
                </c:pt>
                <c:pt idx="568">
                  <c:v>97</c:v>
                </c:pt>
                <c:pt idx="569">
                  <c:v>97</c:v>
                </c:pt>
                <c:pt idx="570">
                  <c:v>97</c:v>
                </c:pt>
                <c:pt idx="571">
                  <c:v>97</c:v>
                </c:pt>
                <c:pt idx="572">
                  <c:v>97</c:v>
                </c:pt>
                <c:pt idx="573">
                  <c:v>97</c:v>
                </c:pt>
                <c:pt idx="574">
                  <c:v>97</c:v>
                </c:pt>
                <c:pt idx="575">
                  <c:v>97</c:v>
                </c:pt>
                <c:pt idx="576">
                  <c:v>97</c:v>
                </c:pt>
                <c:pt idx="577">
                  <c:v>97</c:v>
                </c:pt>
                <c:pt idx="578">
                  <c:v>97</c:v>
                </c:pt>
                <c:pt idx="579">
                  <c:v>97</c:v>
                </c:pt>
                <c:pt idx="580">
                  <c:v>97</c:v>
                </c:pt>
                <c:pt idx="581">
                  <c:v>97</c:v>
                </c:pt>
                <c:pt idx="582">
                  <c:v>97</c:v>
                </c:pt>
                <c:pt idx="583">
                  <c:v>97</c:v>
                </c:pt>
                <c:pt idx="584">
                  <c:v>97</c:v>
                </c:pt>
                <c:pt idx="585">
                  <c:v>97</c:v>
                </c:pt>
                <c:pt idx="586">
                  <c:v>97</c:v>
                </c:pt>
                <c:pt idx="587">
                  <c:v>97</c:v>
                </c:pt>
                <c:pt idx="588">
                  <c:v>97</c:v>
                </c:pt>
                <c:pt idx="589">
                  <c:v>97</c:v>
                </c:pt>
                <c:pt idx="590">
                  <c:v>97</c:v>
                </c:pt>
                <c:pt idx="591">
                  <c:v>97</c:v>
                </c:pt>
                <c:pt idx="592">
                  <c:v>97</c:v>
                </c:pt>
                <c:pt idx="593">
                  <c:v>97</c:v>
                </c:pt>
                <c:pt idx="594">
                  <c:v>97</c:v>
                </c:pt>
                <c:pt idx="595">
                  <c:v>97</c:v>
                </c:pt>
                <c:pt idx="596">
                  <c:v>97</c:v>
                </c:pt>
                <c:pt idx="597">
                  <c:v>97</c:v>
                </c:pt>
                <c:pt idx="598">
                  <c:v>97</c:v>
                </c:pt>
                <c:pt idx="599">
                  <c:v>97</c:v>
                </c:pt>
                <c:pt idx="600">
                  <c:v>97</c:v>
                </c:pt>
                <c:pt idx="601">
                  <c:v>97</c:v>
                </c:pt>
                <c:pt idx="602">
                  <c:v>97</c:v>
                </c:pt>
                <c:pt idx="603">
                  <c:v>97</c:v>
                </c:pt>
                <c:pt idx="604">
                  <c:v>97</c:v>
                </c:pt>
                <c:pt idx="605">
                  <c:v>97</c:v>
                </c:pt>
                <c:pt idx="606">
                  <c:v>97</c:v>
                </c:pt>
                <c:pt idx="607">
                  <c:v>97</c:v>
                </c:pt>
                <c:pt idx="608">
                  <c:v>97</c:v>
                </c:pt>
                <c:pt idx="609">
                  <c:v>97</c:v>
                </c:pt>
                <c:pt idx="610">
                  <c:v>97</c:v>
                </c:pt>
                <c:pt idx="611">
                  <c:v>97</c:v>
                </c:pt>
                <c:pt idx="612">
                  <c:v>97</c:v>
                </c:pt>
                <c:pt idx="613">
                  <c:v>97</c:v>
                </c:pt>
                <c:pt idx="614">
                  <c:v>97</c:v>
                </c:pt>
                <c:pt idx="615">
                  <c:v>97</c:v>
                </c:pt>
                <c:pt idx="616">
                  <c:v>97</c:v>
                </c:pt>
                <c:pt idx="617">
                  <c:v>97</c:v>
                </c:pt>
                <c:pt idx="618">
                  <c:v>97</c:v>
                </c:pt>
                <c:pt idx="619">
                  <c:v>97</c:v>
                </c:pt>
                <c:pt idx="620">
                  <c:v>97</c:v>
                </c:pt>
                <c:pt idx="621">
                  <c:v>97</c:v>
                </c:pt>
                <c:pt idx="622">
                  <c:v>97</c:v>
                </c:pt>
                <c:pt idx="623">
                  <c:v>97</c:v>
                </c:pt>
                <c:pt idx="624">
                  <c:v>97</c:v>
                </c:pt>
                <c:pt idx="625">
                  <c:v>97</c:v>
                </c:pt>
                <c:pt idx="626">
                  <c:v>97</c:v>
                </c:pt>
                <c:pt idx="627">
                  <c:v>97</c:v>
                </c:pt>
                <c:pt idx="628">
                  <c:v>97</c:v>
                </c:pt>
                <c:pt idx="629">
                  <c:v>97</c:v>
                </c:pt>
                <c:pt idx="630">
                  <c:v>97</c:v>
                </c:pt>
                <c:pt idx="631">
                  <c:v>97</c:v>
                </c:pt>
                <c:pt idx="632">
                  <c:v>97</c:v>
                </c:pt>
                <c:pt idx="633">
                  <c:v>97</c:v>
                </c:pt>
                <c:pt idx="634">
                  <c:v>97</c:v>
                </c:pt>
                <c:pt idx="635">
                  <c:v>97</c:v>
                </c:pt>
                <c:pt idx="636">
                  <c:v>97</c:v>
                </c:pt>
                <c:pt idx="637">
                  <c:v>97</c:v>
                </c:pt>
                <c:pt idx="638">
                  <c:v>97</c:v>
                </c:pt>
                <c:pt idx="639">
                  <c:v>97</c:v>
                </c:pt>
                <c:pt idx="640">
                  <c:v>97</c:v>
                </c:pt>
                <c:pt idx="641">
                  <c:v>97</c:v>
                </c:pt>
                <c:pt idx="642">
                  <c:v>97</c:v>
                </c:pt>
                <c:pt idx="643">
                  <c:v>97</c:v>
                </c:pt>
                <c:pt idx="644">
                  <c:v>97</c:v>
                </c:pt>
                <c:pt idx="645">
                  <c:v>97</c:v>
                </c:pt>
                <c:pt idx="646">
                  <c:v>97</c:v>
                </c:pt>
                <c:pt idx="647">
                  <c:v>97</c:v>
                </c:pt>
                <c:pt idx="648">
                  <c:v>97</c:v>
                </c:pt>
                <c:pt idx="649">
                  <c:v>97</c:v>
                </c:pt>
                <c:pt idx="650">
                  <c:v>97</c:v>
                </c:pt>
                <c:pt idx="651">
                  <c:v>97</c:v>
                </c:pt>
                <c:pt idx="652">
                  <c:v>97</c:v>
                </c:pt>
                <c:pt idx="653">
                  <c:v>97</c:v>
                </c:pt>
                <c:pt idx="654">
                  <c:v>97</c:v>
                </c:pt>
                <c:pt idx="655">
                  <c:v>97</c:v>
                </c:pt>
                <c:pt idx="656">
                  <c:v>97</c:v>
                </c:pt>
                <c:pt idx="657">
                  <c:v>97</c:v>
                </c:pt>
                <c:pt idx="658">
                  <c:v>97</c:v>
                </c:pt>
                <c:pt idx="659">
                  <c:v>97</c:v>
                </c:pt>
                <c:pt idx="660">
                  <c:v>97</c:v>
                </c:pt>
                <c:pt idx="661">
                  <c:v>97</c:v>
                </c:pt>
                <c:pt idx="662">
                  <c:v>97</c:v>
                </c:pt>
                <c:pt idx="663">
                  <c:v>97</c:v>
                </c:pt>
                <c:pt idx="664">
                  <c:v>97</c:v>
                </c:pt>
                <c:pt idx="665">
                  <c:v>97</c:v>
                </c:pt>
                <c:pt idx="666">
                  <c:v>97</c:v>
                </c:pt>
                <c:pt idx="667">
                  <c:v>97</c:v>
                </c:pt>
                <c:pt idx="668">
                  <c:v>97</c:v>
                </c:pt>
                <c:pt idx="669">
                  <c:v>97</c:v>
                </c:pt>
                <c:pt idx="670">
                  <c:v>97</c:v>
                </c:pt>
                <c:pt idx="671">
                  <c:v>97</c:v>
                </c:pt>
                <c:pt idx="672">
                  <c:v>97</c:v>
                </c:pt>
                <c:pt idx="673">
                  <c:v>97</c:v>
                </c:pt>
                <c:pt idx="674">
                  <c:v>97</c:v>
                </c:pt>
                <c:pt idx="675">
                  <c:v>97</c:v>
                </c:pt>
                <c:pt idx="676">
                  <c:v>97</c:v>
                </c:pt>
                <c:pt idx="677">
                  <c:v>97</c:v>
                </c:pt>
                <c:pt idx="678">
                  <c:v>97</c:v>
                </c:pt>
                <c:pt idx="679">
                  <c:v>97</c:v>
                </c:pt>
                <c:pt idx="680">
                  <c:v>97</c:v>
                </c:pt>
                <c:pt idx="681">
                  <c:v>97</c:v>
                </c:pt>
                <c:pt idx="682">
                  <c:v>97</c:v>
                </c:pt>
                <c:pt idx="683">
                  <c:v>97</c:v>
                </c:pt>
                <c:pt idx="684">
                  <c:v>97</c:v>
                </c:pt>
                <c:pt idx="685">
                  <c:v>97</c:v>
                </c:pt>
                <c:pt idx="686">
                  <c:v>97</c:v>
                </c:pt>
                <c:pt idx="687">
                  <c:v>97</c:v>
                </c:pt>
                <c:pt idx="688">
                  <c:v>97</c:v>
                </c:pt>
                <c:pt idx="689">
                  <c:v>97</c:v>
                </c:pt>
                <c:pt idx="690">
                  <c:v>97</c:v>
                </c:pt>
                <c:pt idx="691">
                  <c:v>97</c:v>
                </c:pt>
                <c:pt idx="692">
                  <c:v>97</c:v>
                </c:pt>
                <c:pt idx="693">
                  <c:v>97</c:v>
                </c:pt>
                <c:pt idx="694">
                  <c:v>97</c:v>
                </c:pt>
                <c:pt idx="695">
                  <c:v>97</c:v>
                </c:pt>
                <c:pt idx="696">
                  <c:v>97</c:v>
                </c:pt>
                <c:pt idx="697">
                  <c:v>97</c:v>
                </c:pt>
                <c:pt idx="698">
                  <c:v>97</c:v>
                </c:pt>
                <c:pt idx="699">
                  <c:v>97</c:v>
                </c:pt>
                <c:pt idx="700">
                  <c:v>97</c:v>
                </c:pt>
                <c:pt idx="701">
                  <c:v>97</c:v>
                </c:pt>
                <c:pt idx="702">
                  <c:v>97</c:v>
                </c:pt>
                <c:pt idx="703">
                  <c:v>97</c:v>
                </c:pt>
                <c:pt idx="704">
                  <c:v>97</c:v>
                </c:pt>
                <c:pt idx="705">
                  <c:v>97</c:v>
                </c:pt>
                <c:pt idx="706">
                  <c:v>97</c:v>
                </c:pt>
                <c:pt idx="707">
                  <c:v>97</c:v>
                </c:pt>
                <c:pt idx="708">
                  <c:v>97</c:v>
                </c:pt>
                <c:pt idx="709">
                  <c:v>97</c:v>
                </c:pt>
                <c:pt idx="710">
                  <c:v>97</c:v>
                </c:pt>
                <c:pt idx="711">
                  <c:v>97</c:v>
                </c:pt>
                <c:pt idx="712">
                  <c:v>97</c:v>
                </c:pt>
                <c:pt idx="713">
                  <c:v>97</c:v>
                </c:pt>
                <c:pt idx="714">
                  <c:v>97</c:v>
                </c:pt>
                <c:pt idx="715">
                  <c:v>97</c:v>
                </c:pt>
                <c:pt idx="716">
                  <c:v>97</c:v>
                </c:pt>
                <c:pt idx="717">
                  <c:v>97</c:v>
                </c:pt>
                <c:pt idx="718">
                  <c:v>97</c:v>
                </c:pt>
                <c:pt idx="719">
                  <c:v>97</c:v>
                </c:pt>
                <c:pt idx="720">
                  <c:v>97</c:v>
                </c:pt>
                <c:pt idx="721">
                  <c:v>97</c:v>
                </c:pt>
                <c:pt idx="722">
                  <c:v>97</c:v>
                </c:pt>
                <c:pt idx="723">
                  <c:v>97</c:v>
                </c:pt>
                <c:pt idx="724">
                  <c:v>97</c:v>
                </c:pt>
                <c:pt idx="725">
                  <c:v>97</c:v>
                </c:pt>
                <c:pt idx="726">
                  <c:v>97</c:v>
                </c:pt>
                <c:pt idx="727">
                  <c:v>97</c:v>
                </c:pt>
                <c:pt idx="728">
                  <c:v>97</c:v>
                </c:pt>
                <c:pt idx="729">
                  <c:v>97</c:v>
                </c:pt>
                <c:pt idx="730">
                  <c:v>97</c:v>
                </c:pt>
                <c:pt idx="731">
                  <c:v>97</c:v>
                </c:pt>
                <c:pt idx="732">
                  <c:v>97</c:v>
                </c:pt>
                <c:pt idx="733">
                  <c:v>97</c:v>
                </c:pt>
                <c:pt idx="734">
                  <c:v>97</c:v>
                </c:pt>
                <c:pt idx="735">
                  <c:v>97</c:v>
                </c:pt>
                <c:pt idx="736">
                  <c:v>97</c:v>
                </c:pt>
                <c:pt idx="737">
                  <c:v>97</c:v>
                </c:pt>
                <c:pt idx="738">
                  <c:v>97</c:v>
                </c:pt>
                <c:pt idx="739">
                  <c:v>97</c:v>
                </c:pt>
                <c:pt idx="740">
                  <c:v>97</c:v>
                </c:pt>
                <c:pt idx="741">
                  <c:v>97</c:v>
                </c:pt>
                <c:pt idx="742">
                  <c:v>97</c:v>
                </c:pt>
                <c:pt idx="743">
                  <c:v>97</c:v>
                </c:pt>
                <c:pt idx="744">
                  <c:v>97</c:v>
                </c:pt>
                <c:pt idx="745">
                  <c:v>97</c:v>
                </c:pt>
                <c:pt idx="746">
                  <c:v>97</c:v>
                </c:pt>
                <c:pt idx="747">
                  <c:v>97</c:v>
                </c:pt>
                <c:pt idx="748">
                  <c:v>97</c:v>
                </c:pt>
                <c:pt idx="749">
                  <c:v>97</c:v>
                </c:pt>
                <c:pt idx="750">
                  <c:v>97</c:v>
                </c:pt>
                <c:pt idx="751">
                  <c:v>97</c:v>
                </c:pt>
                <c:pt idx="752">
                  <c:v>97</c:v>
                </c:pt>
                <c:pt idx="753">
                  <c:v>97</c:v>
                </c:pt>
                <c:pt idx="754">
                  <c:v>97</c:v>
                </c:pt>
                <c:pt idx="755">
                  <c:v>97</c:v>
                </c:pt>
                <c:pt idx="756">
                  <c:v>97</c:v>
                </c:pt>
                <c:pt idx="757">
                  <c:v>97</c:v>
                </c:pt>
                <c:pt idx="758">
                  <c:v>97</c:v>
                </c:pt>
                <c:pt idx="759">
                  <c:v>97</c:v>
                </c:pt>
                <c:pt idx="760">
                  <c:v>97</c:v>
                </c:pt>
                <c:pt idx="761">
                  <c:v>97</c:v>
                </c:pt>
                <c:pt idx="762">
                  <c:v>97</c:v>
                </c:pt>
                <c:pt idx="763">
                  <c:v>97</c:v>
                </c:pt>
                <c:pt idx="764">
                  <c:v>97</c:v>
                </c:pt>
                <c:pt idx="765">
                  <c:v>97</c:v>
                </c:pt>
                <c:pt idx="766">
                  <c:v>97</c:v>
                </c:pt>
                <c:pt idx="767">
                  <c:v>97</c:v>
                </c:pt>
                <c:pt idx="768">
                  <c:v>97</c:v>
                </c:pt>
                <c:pt idx="769">
                  <c:v>97</c:v>
                </c:pt>
                <c:pt idx="770">
                  <c:v>97</c:v>
                </c:pt>
                <c:pt idx="771">
                  <c:v>97</c:v>
                </c:pt>
                <c:pt idx="772">
                  <c:v>97</c:v>
                </c:pt>
                <c:pt idx="773">
                  <c:v>97</c:v>
                </c:pt>
                <c:pt idx="774">
                  <c:v>97</c:v>
                </c:pt>
                <c:pt idx="775">
                  <c:v>97</c:v>
                </c:pt>
                <c:pt idx="776">
                  <c:v>97</c:v>
                </c:pt>
                <c:pt idx="777">
                  <c:v>97</c:v>
                </c:pt>
                <c:pt idx="778">
                  <c:v>97</c:v>
                </c:pt>
                <c:pt idx="779">
                  <c:v>97</c:v>
                </c:pt>
                <c:pt idx="780">
                  <c:v>97</c:v>
                </c:pt>
                <c:pt idx="781">
                  <c:v>97</c:v>
                </c:pt>
                <c:pt idx="782">
                  <c:v>97</c:v>
                </c:pt>
                <c:pt idx="783">
                  <c:v>97</c:v>
                </c:pt>
                <c:pt idx="784">
                  <c:v>97</c:v>
                </c:pt>
                <c:pt idx="785">
                  <c:v>97</c:v>
                </c:pt>
                <c:pt idx="786">
                  <c:v>97</c:v>
                </c:pt>
                <c:pt idx="787">
                  <c:v>97</c:v>
                </c:pt>
                <c:pt idx="788">
                  <c:v>97</c:v>
                </c:pt>
                <c:pt idx="789">
                  <c:v>97</c:v>
                </c:pt>
                <c:pt idx="790">
                  <c:v>97</c:v>
                </c:pt>
                <c:pt idx="791">
                  <c:v>97</c:v>
                </c:pt>
                <c:pt idx="792">
                  <c:v>97</c:v>
                </c:pt>
                <c:pt idx="793">
                  <c:v>97</c:v>
                </c:pt>
                <c:pt idx="794">
                  <c:v>97</c:v>
                </c:pt>
                <c:pt idx="795">
                  <c:v>97</c:v>
                </c:pt>
                <c:pt idx="796">
                  <c:v>97</c:v>
                </c:pt>
                <c:pt idx="797">
                  <c:v>97</c:v>
                </c:pt>
                <c:pt idx="798">
                  <c:v>97</c:v>
                </c:pt>
                <c:pt idx="799">
                  <c:v>97</c:v>
                </c:pt>
                <c:pt idx="800">
                  <c:v>97</c:v>
                </c:pt>
                <c:pt idx="801">
                  <c:v>97</c:v>
                </c:pt>
                <c:pt idx="802">
                  <c:v>97</c:v>
                </c:pt>
                <c:pt idx="803">
                  <c:v>97</c:v>
                </c:pt>
                <c:pt idx="804">
                  <c:v>97</c:v>
                </c:pt>
                <c:pt idx="805">
                  <c:v>97</c:v>
                </c:pt>
                <c:pt idx="806">
                  <c:v>97</c:v>
                </c:pt>
                <c:pt idx="807">
                  <c:v>97</c:v>
                </c:pt>
                <c:pt idx="808">
                  <c:v>97</c:v>
                </c:pt>
                <c:pt idx="809">
                  <c:v>97</c:v>
                </c:pt>
                <c:pt idx="810">
                  <c:v>97</c:v>
                </c:pt>
                <c:pt idx="811">
                  <c:v>97</c:v>
                </c:pt>
                <c:pt idx="812">
                  <c:v>97</c:v>
                </c:pt>
                <c:pt idx="813">
                  <c:v>97</c:v>
                </c:pt>
                <c:pt idx="814">
                  <c:v>97</c:v>
                </c:pt>
                <c:pt idx="815">
                  <c:v>97</c:v>
                </c:pt>
                <c:pt idx="816">
                  <c:v>97</c:v>
                </c:pt>
                <c:pt idx="817">
                  <c:v>97</c:v>
                </c:pt>
                <c:pt idx="818">
                  <c:v>97</c:v>
                </c:pt>
                <c:pt idx="819">
                  <c:v>97</c:v>
                </c:pt>
                <c:pt idx="820">
                  <c:v>97</c:v>
                </c:pt>
                <c:pt idx="821">
                  <c:v>97</c:v>
                </c:pt>
                <c:pt idx="822">
                  <c:v>97</c:v>
                </c:pt>
                <c:pt idx="823">
                  <c:v>97</c:v>
                </c:pt>
                <c:pt idx="824">
                  <c:v>97</c:v>
                </c:pt>
                <c:pt idx="825">
                  <c:v>97</c:v>
                </c:pt>
                <c:pt idx="826">
                  <c:v>97</c:v>
                </c:pt>
                <c:pt idx="827">
                  <c:v>97</c:v>
                </c:pt>
                <c:pt idx="828">
                  <c:v>97</c:v>
                </c:pt>
                <c:pt idx="829">
                  <c:v>97</c:v>
                </c:pt>
                <c:pt idx="830">
                  <c:v>97</c:v>
                </c:pt>
                <c:pt idx="831">
                  <c:v>97</c:v>
                </c:pt>
                <c:pt idx="832">
                  <c:v>97</c:v>
                </c:pt>
                <c:pt idx="833">
                  <c:v>97</c:v>
                </c:pt>
                <c:pt idx="834">
                  <c:v>97</c:v>
                </c:pt>
                <c:pt idx="835">
                  <c:v>97</c:v>
                </c:pt>
                <c:pt idx="836">
                  <c:v>97</c:v>
                </c:pt>
                <c:pt idx="837">
                  <c:v>97</c:v>
                </c:pt>
                <c:pt idx="838">
                  <c:v>97</c:v>
                </c:pt>
                <c:pt idx="839">
                  <c:v>97</c:v>
                </c:pt>
                <c:pt idx="840">
                  <c:v>97</c:v>
                </c:pt>
                <c:pt idx="841">
                  <c:v>97</c:v>
                </c:pt>
                <c:pt idx="842">
                  <c:v>97</c:v>
                </c:pt>
                <c:pt idx="843">
                  <c:v>97</c:v>
                </c:pt>
                <c:pt idx="844">
                  <c:v>97</c:v>
                </c:pt>
                <c:pt idx="845">
                  <c:v>97</c:v>
                </c:pt>
                <c:pt idx="846">
                  <c:v>97</c:v>
                </c:pt>
                <c:pt idx="847">
                  <c:v>97</c:v>
                </c:pt>
                <c:pt idx="848">
                  <c:v>97</c:v>
                </c:pt>
                <c:pt idx="849">
                  <c:v>97</c:v>
                </c:pt>
                <c:pt idx="850">
                  <c:v>97</c:v>
                </c:pt>
                <c:pt idx="851">
                  <c:v>97</c:v>
                </c:pt>
                <c:pt idx="852">
                  <c:v>97</c:v>
                </c:pt>
                <c:pt idx="853">
                  <c:v>97</c:v>
                </c:pt>
                <c:pt idx="854">
                  <c:v>97</c:v>
                </c:pt>
                <c:pt idx="855">
                  <c:v>97</c:v>
                </c:pt>
                <c:pt idx="856">
                  <c:v>97</c:v>
                </c:pt>
                <c:pt idx="857">
                  <c:v>97</c:v>
                </c:pt>
                <c:pt idx="858">
                  <c:v>97</c:v>
                </c:pt>
                <c:pt idx="859">
                  <c:v>97</c:v>
                </c:pt>
                <c:pt idx="860">
                  <c:v>97</c:v>
                </c:pt>
                <c:pt idx="861">
                  <c:v>97</c:v>
                </c:pt>
                <c:pt idx="862">
                  <c:v>97</c:v>
                </c:pt>
                <c:pt idx="863">
                  <c:v>97</c:v>
                </c:pt>
                <c:pt idx="864">
                  <c:v>97</c:v>
                </c:pt>
                <c:pt idx="865">
                  <c:v>97</c:v>
                </c:pt>
                <c:pt idx="866">
                  <c:v>97</c:v>
                </c:pt>
                <c:pt idx="867">
                  <c:v>97</c:v>
                </c:pt>
                <c:pt idx="868">
                  <c:v>97</c:v>
                </c:pt>
                <c:pt idx="869">
                  <c:v>97</c:v>
                </c:pt>
                <c:pt idx="870">
                  <c:v>97</c:v>
                </c:pt>
                <c:pt idx="871">
                  <c:v>97</c:v>
                </c:pt>
                <c:pt idx="872">
                  <c:v>97</c:v>
                </c:pt>
                <c:pt idx="873">
                  <c:v>97</c:v>
                </c:pt>
                <c:pt idx="874">
                  <c:v>97</c:v>
                </c:pt>
                <c:pt idx="875">
                  <c:v>97</c:v>
                </c:pt>
                <c:pt idx="876">
                  <c:v>97</c:v>
                </c:pt>
                <c:pt idx="877">
                  <c:v>97</c:v>
                </c:pt>
                <c:pt idx="878">
                  <c:v>97</c:v>
                </c:pt>
                <c:pt idx="879">
                  <c:v>97</c:v>
                </c:pt>
                <c:pt idx="880">
                  <c:v>97</c:v>
                </c:pt>
                <c:pt idx="881">
                  <c:v>97</c:v>
                </c:pt>
                <c:pt idx="882">
                  <c:v>97</c:v>
                </c:pt>
                <c:pt idx="883">
                  <c:v>97</c:v>
                </c:pt>
                <c:pt idx="884">
                  <c:v>97</c:v>
                </c:pt>
                <c:pt idx="885">
                  <c:v>97</c:v>
                </c:pt>
                <c:pt idx="886">
                  <c:v>97</c:v>
                </c:pt>
                <c:pt idx="887">
                  <c:v>97</c:v>
                </c:pt>
                <c:pt idx="888">
                  <c:v>97</c:v>
                </c:pt>
                <c:pt idx="889">
                  <c:v>97</c:v>
                </c:pt>
                <c:pt idx="890">
                  <c:v>97</c:v>
                </c:pt>
                <c:pt idx="891">
                  <c:v>97</c:v>
                </c:pt>
                <c:pt idx="892">
                  <c:v>97</c:v>
                </c:pt>
                <c:pt idx="893">
                  <c:v>97</c:v>
                </c:pt>
                <c:pt idx="894">
                  <c:v>97</c:v>
                </c:pt>
                <c:pt idx="895">
                  <c:v>97</c:v>
                </c:pt>
                <c:pt idx="896">
                  <c:v>97</c:v>
                </c:pt>
                <c:pt idx="897">
                  <c:v>97</c:v>
                </c:pt>
                <c:pt idx="898">
                  <c:v>97</c:v>
                </c:pt>
                <c:pt idx="899">
                  <c:v>97</c:v>
                </c:pt>
                <c:pt idx="900">
                  <c:v>97</c:v>
                </c:pt>
                <c:pt idx="901">
                  <c:v>97</c:v>
                </c:pt>
                <c:pt idx="902">
                  <c:v>97</c:v>
                </c:pt>
                <c:pt idx="903">
                  <c:v>97</c:v>
                </c:pt>
                <c:pt idx="904">
                  <c:v>97</c:v>
                </c:pt>
                <c:pt idx="905">
                  <c:v>97</c:v>
                </c:pt>
                <c:pt idx="906">
                  <c:v>97</c:v>
                </c:pt>
                <c:pt idx="907">
                  <c:v>97</c:v>
                </c:pt>
                <c:pt idx="908">
                  <c:v>97</c:v>
                </c:pt>
                <c:pt idx="909">
                  <c:v>97</c:v>
                </c:pt>
                <c:pt idx="910">
                  <c:v>97</c:v>
                </c:pt>
                <c:pt idx="911">
                  <c:v>97</c:v>
                </c:pt>
                <c:pt idx="912">
                  <c:v>97</c:v>
                </c:pt>
                <c:pt idx="913">
                  <c:v>97</c:v>
                </c:pt>
                <c:pt idx="914">
                  <c:v>97</c:v>
                </c:pt>
                <c:pt idx="915">
                  <c:v>97</c:v>
                </c:pt>
                <c:pt idx="916">
                  <c:v>97</c:v>
                </c:pt>
                <c:pt idx="917">
                  <c:v>97</c:v>
                </c:pt>
                <c:pt idx="918">
                  <c:v>97</c:v>
                </c:pt>
                <c:pt idx="919">
                  <c:v>97</c:v>
                </c:pt>
                <c:pt idx="920">
                  <c:v>97</c:v>
                </c:pt>
                <c:pt idx="921">
                  <c:v>97</c:v>
                </c:pt>
                <c:pt idx="922">
                  <c:v>97</c:v>
                </c:pt>
                <c:pt idx="923">
                  <c:v>97</c:v>
                </c:pt>
                <c:pt idx="924">
                  <c:v>97</c:v>
                </c:pt>
                <c:pt idx="925">
                  <c:v>97</c:v>
                </c:pt>
                <c:pt idx="926">
                  <c:v>97</c:v>
                </c:pt>
                <c:pt idx="927">
                  <c:v>97</c:v>
                </c:pt>
                <c:pt idx="928">
                  <c:v>97</c:v>
                </c:pt>
                <c:pt idx="929">
                  <c:v>97</c:v>
                </c:pt>
                <c:pt idx="930">
                  <c:v>97</c:v>
                </c:pt>
                <c:pt idx="931">
                  <c:v>97</c:v>
                </c:pt>
                <c:pt idx="932">
                  <c:v>97</c:v>
                </c:pt>
                <c:pt idx="933">
                  <c:v>97</c:v>
                </c:pt>
                <c:pt idx="934">
                  <c:v>97</c:v>
                </c:pt>
                <c:pt idx="935">
                  <c:v>97</c:v>
                </c:pt>
                <c:pt idx="936">
                  <c:v>97</c:v>
                </c:pt>
                <c:pt idx="937">
                  <c:v>97</c:v>
                </c:pt>
                <c:pt idx="938">
                  <c:v>97</c:v>
                </c:pt>
                <c:pt idx="939">
                  <c:v>97</c:v>
                </c:pt>
                <c:pt idx="940">
                  <c:v>97</c:v>
                </c:pt>
                <c:pt idx="941">
                  <c:v>97</c:v>
                </c:pt>
                <c:pt idx="942">
                  <c:v>97</c:v>
                </c:pt>
                <c:pt idx="943">
                  <c:v>97</c:v>
                </c:pt>
                <c:pt idx="944">
                  <c:v>97</c:v>
                </c:pt>
                <c:pt idx="945">
                  <c:v>97</c:v>
                </c:pt>
                <c:pt idx="946">
                  <c:v>97</c:v>
                </c:pt>
                <c:pt idx="947">
                  <c:v>97</c:v>
                </c:pt>
                <c:pt idx="948">
                  <c:v>97</c:v>
                </c:pt>
                <c:pt idx="949">
                  <c:v>97</c:v>
                </c:pt>
                <c:pt idx="950">
                  <c:v>97</c:v>
                </c:pt>
                <c:pt idx="951">
                  <c:v>97</c:v>
                </c:pt>
                <c:pt idx="952">
                  <c:v>97</c:v>
                </c:pt>
                <c:pt idx="953">
                  <c:v>97</c:v>
                </c:pt>
                <c:pt idx="954">
                  <c:v>97</c:v>
                </c:pt>
                <c:pt idx="955">
                  <c:v>97</c:v>
                </c:pt>
                <c:pt idx="956">
                  <c:v>97</c:v>
                </c:pt>
                <c:pt idx="957">
                  <c:v>97</c:v>
                </c:pt>
                <c:pt idx="958">
                  <c:v>97</c:v>
                </c:pt>
                <c:pt idx="959">
                  <c:v>97</c:v>
                </c:pt>
                <c:pt idx="960">
                  <c:v>97</c:v>
                </c:pt>
                <c:pt idx="961">
                  <c:v>97</c:v>
                </c:pt>
                <c:pt idx="962">
                  <c:v>97</c:v>
                </c:pt>
                <c:pt idx="963">
                  <c:v>97</c:v>
                </c:pt>
                <c:pt idx="964">
                  <c:v>97</c:v>
                </c:pt>
                <c:pt idx="965">
                  <c:v>97</c:v>
                </c:pt>
                <c:pt idx="966">
                  <c:v>97</c:v>
                </c:pt>
                <c:pt idx="967">
                  <c:v>97</c:v>
                </c:pt>
                <c:pt idx="968">
                  <c:v>97</c:v>
                </c:pt>
                <c:pt idx="969">
                  <c:v>97</c:v>
                </c:pt>
                <c:pt idx="970">
                  <c:v>97</c:v>
                </c:pt>
                <c:pt idx="971">
                  <c:v>97</c:v>
                </c:pt>
                <c:pt idx="972">
                  <c:v>97</c:v>
                </c:pt>
                <c:pt idx="973">
                  <c:v>97</c:v>
                </c:pt>
                <c:pt idx="974">
                  <c:v>97</c:v>
                </c:pt>
                <c:pt idx="975">
                  <c:v>97</c:v>
                </c:pt>
                <c:pt idx="976">
                  <c:v>97</c:v>
                </c:pt>
                <c:pt idx="977">
                  <c:v>97</c:v>
                </c:pt>
                <c:pt idx="978">
                  <c:v>97</c:v>
                </c:pt>
                <c:pt idx="979">
                  <c:v>97</c:v>
                </c:pt>
                <c:pt idx="980">
                  <c:v>97</c:v>
                </c:pt>
                <c:pt idx="981">
                  <c:v>97</c:v>
                </c:pt>
                <c:pt idx="982">
                  <c:v>97</c:v>
                </c:pt>
                <c:pt idx="983">
                  <c:v>97</c:v>
                </c:pt>
                <c:pt idx="984">
                  <c:v>97</c:v>
                </c:pt>
                <c:pt idx="985">
                  <c:v>97</c:v>
                </c:pt>
                <c:pt idx="986">
                  <c:v>97</c:v>
                </c:pt>
                <c:pt idx="987">
                  <c:v>97</c:v>
                </c:pt>
                <c:pt idx="988">
                  <c:v>97</c:v>
                </c:pt>
                <c:pt idx="989">
                  <c:v>97</c:v>
                </c:pt>
                <c:pt idx="990">
                  <c:v>97</c:v>
                </c:pt>
                <c:pt idx="991">
                  <c:v>97</c:v>
                </c:pt>
                <c:pt idx="992">
                  <c:v>97</c:v>
                </c:pt>
                <c:pt idx="993">
                  <c:v>97</c:v>
                </c:pt>
                <c:pt idx="994">
                  <c:v>97</c:v>
                </c:pt>
                <c:pt idx="995">
                  <c:v>97</c:v>
                </c:pt>
                <c:pt idx="996">
                  <c:v>97</c:v>
                </c:pt>
                <c:pt idx="997">
                  <c:v>97</c:v>
                </c:pt>
                <c:pt idx="998">
                  <c:v>97</c:v>
                </c:pt>
                <c:pt idx="999">
                  <c:v>97</c:v>
                </c:pt>
                <c:pt idx="1000">
                  <c:v>97</c:v>
                </c:pt>
                <c:pt idx="1001">
                  <c:v>97</c:v>
                </c:pt>
                <c:pt idx="1002">
                  <c:v>97</c:v>
                </c:pt>
                <c:pt idx="1003">
                  <c:v>97</c:v>
                </c:pt>
                <c:pt idx="1004">
                  <c:v>97</c:v>
                </c:pt>
                <c:pt idx="1005">
                  <c:v>97</c:v>
                </c:pt>
                <c:pt idx="1006">
                  <c:v>97</c:v>
                </c:pt>
                <c:pt idx="1007">
                  <c:v>97</c:v>
                </c:pt>
                <c:pt idx="1008">
                  <c:v>97</c:v>
                </c:pt>
                <c:pt idx="1009">
                  <c:v>97</c:v>
                </c:pt>
                <c:pt idx="1010">
                  <c:v>97</c:v>
                </c:pt>
                <c:pt idx="1011">
                  <c:v>97</c:v>
                </c:pt>
                <c:pt idx="1012">
                  <c:v>97</c:v>
                </c:pt>
                <c:pt idx="1013">
                  <c:v>97</c:v>
                </c:pt>
                <c:pt idx="1014">
                  <c:v>97</c:v>
                </c:pt>
                <c:pt idx="1015">
                  <c:v>97</c:v>
                </c:pt>
                <c:pt idx="1016">
                  <c:v>97</c:v>
                </c:pt>
                <c:pt idx="1017">
                  <c:v>97</c:v>
                </c:pt>
                <c:pt idx="1018">
                  <c:v>97</c:v>
                </c:pt>
                <c:pt idx="1019">
                  <c:v>97</c:v>
                </c:pt>
                <c:pt idx="1020">
                  <c:v>97</c:v>
                </c:pt>
                <c:pt idx="1021">
                  <c:v>97</c:v>
                </c:pt>
                <c:pt idx="1022">
                  <c:v>97</c:v>
                </c:pt>
                <c:pt idx="1023">
                  <c:v>97</c:v>
                </c:pt>
                <c:pt idx="1024">
                  <c:v>97</c:v>
                </c:pt>
                <c:pt idx="1025">
                  <c:v>97</c:v>
                </c:pt>
                <c:pt idx="1026">
                  <c:v>97</c:v>
                </c:pt>
                <c:pt idx="1027">
                  <c:v>97</c:v>
                </c:pt>
                <c:pt idx="1028">
                  <c:v>97</c:v>
                </c:pt>
                <c:pt idx="1029">
                  <c:v>97</c:v>
                </c:pt>
                <c:pt idx="1030">
                  <c:v>97</c:v>
                </c:pt>
                <c:pt idx="1031">
                  <c:v>97</c:v>
                </c:pt>
                <c:pt idx="1032">
                  <c:v>97</c:v>
                </c:pt>
                <c:pt idx="1033">
                  <c:v>97</c:v>
                </c:pt>
                <c:pt idx="1034">
                  <c:v>97</c:v>
                </c:pt>
                <c:pt idx="1035">
                  <c:v>97</c:v>
                </c:pt>
                <c:pt idx="1036">
                  <c:v>97</c:v>
                </c:pt>
                <c:pt idx="1037">
                  <c:v>97</c:v>
                </c:pt>
                <c:pt idx="1038">
                  <c:v>97</c:v>
                </c:pt>
                <c:pt idx="1039">
                  <c:v>97</c:v>
                </c:pt>
                <c:pt idx="1040">
                  <c:v>97</c:v>
                </c:pt>
                <c:pt idx="1041">
                  <c:v>97</c:v>
                </c:pt>
                <c:pt idx="1042">
                  <c:v>97</c:v>
                </c:pt>
                <c:pt idx="1043">
                  <c:v>97</c:v>
                </c:pt>
                <c:pt idx="1044">
                  <c:v>97</c:v>
                </c:pt>
                <c:pt idx="1045">
                  <c:v>97</c:v>
                </c:pt>
                <c:pt idx="1046">
                  <c:v>97</c:v>
                </c:pt>
                <c:pt idx="1047">
                  <c:v>97</c:v>
                </c:pt>
                <c:pt idx="1048">
                  <c:v>97</c:v>
                </c:pt>
                <c:pt idx="1049">
                  <c:v>97</c:v>
                </c:pt>
                <c:pt idx="1050">
                  <c:v>97</c:v>
                </c:pt>
                <c:pt idx="1051">
                  <c:v>97</c:v>
                </c:pt>
                <c:pt idx="1052">
                  <c:v>97</c:v>
                </c:pt>
                <c:pt idx="1053">
                  <c:v>97</c:v>
                </c:pt>
                <c:pt idx="1054">
                  <c:v>97</c:v>
                </c:pt>
                <c:pt idx="1055">
                  <c:v>97</c:v>
                </c:pt>
                <c:pt idx="1056">
                  <c:v>97</c:v>
                </c:pt>
                <c:pt idx="1057">
                  <c:v>97</c:v>
                </c:pt>
                <c:pt idx="1058">
                  <c:v>97</c:v>
                </c:pt>
                <c:pt idx="1059">
                  <c:v>97</c:v>
                </c:pt>
                <c:pt idx="1060">
                  <c:v>97</c:v>
                </c:pt>
                <c:pt idx="1061">
                  <c:v>97</c:v>
                </c:pt>
                <c:pt idx="1062">
                  <c:v>97</c:v>
                </c:pt>
                <c:pt idx="1063">
                  <c:v>97</c:v>
                </c:pt>
                <c:pt idx="1064">
                  <c:v>97</c:v>
                </c:pt>
                <c:pt idx="1065">
                  <c:v>97</c:v>
                </c:pt>
                <c:pt idx="1066">
                  <c:v>97</c:v>
                </c:pt>
                <c:pt idx="1067">
                  <c:v>97</c:v>
                </c:pt>
                <c:pt idx="1068">
                  <c:v>97</c:v>
                </c:pt>
                <c:pt idx="1069">
                  <c:v>97</c:v>
                </c:pt>
                <c:pt idx="1070">
                  <c:v>97</c:v>
                </c:pt>
                <c:pt idx="1071">
                  <c:v>97</c:v>
                </c:pt>
                <c:pt idx="1072">
                  <c:v>97</c:v>
                </c:pt>
                <c:pt idx="1073">
                  <c:v>97</c:v>
                </c:pt>
                <c:pt idx="1074">
                  <c:v>97</c:v>
                </c:pt>
                <c:pt idx="1075">
                  <c:v>97</c:v>
                </c:pt>
                <c:pt idx="1076">
                  <c:v>97</c:v>
                </c:pt>
                <c:pt idx="1077">
                  <c:v>97</c:v>
                </c:pt>
                <c:pt idx="1078">
                  <c:v>97</c:v>
                </c:pt>
                <c:pt idx="1079">
                  <c:v>97</c:v>
                </c:pt>
                <c:pt idx="1080">
                  <c:v>97</c:v>
                </c:pt>
                <c:pt idx="1081">
                  <c:v>97</c:v>
                </c:pt>
                <c:pt idx="1082">
                  <c:v>97</c:v>
                </c:pt>
                <c:pt idx="1083">
                  <c:v>97</c:v>
                </c:pt>
                <c:pt idx="1084">
                  <c:v>97</c:v>
                </c:pt>
                <c:pt idx="1085">
                  <c:v>97</c:v>
                </c:pt>
                <c:pt idx="1086">
                  <c:v>97</c:v>
                </c:pt>
                <c:pt idx="1087">
                  <c:v>97</c:v>
                </c:pt>
                <c:pt idx="1088">
                  <c:v>97</c:v>
                </c:pt>
                <c:pt idx="1089">
                  <c:v>97</c:v>
                </c:pt>
                <c:pt idx="1090">
                  <c:v>97</c:v>
                </c:pt>
                <c:pt idx="1091">
                  <c:v>97</c:v>
                </c:pt>
                <c:pt idx="1092">
                  <c:v>97</c:v>
                </c:pt>
                <c:pt idx="1093">
                  <c:v>97</c:v>
                </c:pt>
                <c:pt idx="1094">
                  <c:v>98</c:v>
                </c:pt>
                <c:pt idx="1095">
                  <c:v>98</c:v>
                </c:pt>
                <c:pt idx="1096">
                  <c:v>98</c:v>
                </c:pt>
                <c:pt idx="1097">
                  <c:v>98</c:v>
                </c:pt>
                <c:pt idx="1098">
                  <c:v>98</c:v>
                </c:pt>
                <c:pt idx="1099">
                  <c:v>98</c:v>
                </c:pt>
                <c:pt idx="1100">
                  <c:v>98</c:v>
                </c:pt>
                <c:pt idx="1101">
                  <c:v>98</c:v>
                </c:pt>
                <c:pt idx="1102">
                  <c:v>98</c:v>
                </c:pt>
                <c:pt idx="1103">
                  <c:v>98</c:v>
                </c:pt>
                <c:pt idx="1104">
                  <c:v>98</c:v>
                </c:pt>
                <c:pt idx="1105">
                  <c:v>98</c:v>
                </c:pt>
                <c:pt idx="1106">
                  <c:v>98</c:v>
                </c:pt>
                <c:pt idx="1107">
                  <c:v>98</c:v>
                </c:pt>
                <c:pt idx="1108">
                  <c:v>98</c:v>
                </c:pt>
                <c:pt idx="1109">
                  <c:v>98</c:v>
                </c:pt>
                <c:pt idx="1110">
                  <c:v>98</c:v>
                </c:pt>
                <c:pt idx="1111">
                  <c:v>98</c:v>
                </c:pt>
                <c:pt idx="1112">
                  <c:v>98</c:v>
                </c:pt>
                <c:pt idx="1113">
                  <c:v>98</c:v>
                </c:pt>
                <c:pt idx="1114">
                  <c:v>98</c:v>
                </c:pt>
                <c:pt idx="1115">
                  <c:v>98</c:v>
                </c:pt>
                <c:pt idx="1116">
                  <c:v>98</c:v>
                </c:pt>
                <c:pt idx="1117">
                  <c:v>98</c:v>
                </c:pt>
                <c:pt idx="1118">
                  <c:v>98</c:v>
                </c:pt>
                <c:pt idx="1119">
                  <c:v>98</c:v>
                </c:pt>
                <c:pt idx="1120">
                  <c:v>98</c:v>
                </c:pt>
                <c:pt idx="1121">
                  <c:v>98</c:v>
                </c:pt>
                <c:pt idx="1122">
                  <c:v>98</c:v>
                </c:pt>
                <c:pt idx="1123">
                  <c:v>98</c:v>
                </c:pt>
                <c:pt idx="1124">
                  <c:v>98</c:v>
                </c:pt>
                <c:pt idx="1125">
                  <c:v>98</c:v>
                </c:pt>
                <c:pt idx="1126">
                  <c:v>98</c:v>
                </c:pt>
                <c:pt idx="1127">
                  <c:v>98</c:v>
                </c:pt>
                <c:pt idx="1128">
                  <c:v>98</c:v>
                </c:pt>
                <c:pt idx="1129">
                  <c:v>98</c:v>
                </c:pt>
                <c:pt idx="1130">
                  <c:v>98</c:v>
                </c:pt>
                <c:pt idx="1131">
                  <c:v>98</c:v>
                </c:pt>
                <c:pt idx="1132">
                  <c:v>98</c:v>
                </c:pt>
                <c:pt idx="1133">
                  <c:v>98</c:v>
                </c:pt>
                <c:pt idx="1134">
                  <c:v>98</c:v>
                </c:pt>
                <c:pt idx="1135">
                  <c:v>98</c:v>
                </c:pt>
                <c:pt idx="1136">
                  <c:v>98</c:v>
                </c:pt>
                <c:pt idx="1137">
                  <c:v>98</c:v>
                </c:pt>
                <c:pt idx="1138">
                  <c:v>98</c:v>
                </c:pt>
                <c:pt idx="1139">
                  <c:v>98</c:v>
                </c:pt>
                <c:pt idx="1140">
                  <c:v>98</c:v>
                </c:pt>
                <c:pt idx="1141">
                  <c:v>98</c:v>
                </c:pt>
                <c:pt idx="1142">
                  <c:v>98</c:v>
                </c:pt>
                <c:pt idx="1143">
                  <c:v>98</c:v>
                </c:pt>
                <c:pt idx="1144">
                  <c:v>98</c:v>
                </c:pt>
                <c:pt idx="1145">
                  <c:v>98</c:v>
                </c:pt>
                <c:pt idx="1146">
                  <c:v>98</c:v>
                </c:pt>
                <c:pt idx="1147">
                  <c:v>98</c:v>
                </c:pt>
                <c:pt idx="1148">
                  <c:v>98</c:v>
                </c:pt>
                <c:pt idx="1149">
                  <c:v>98</c:v>
                </c:pt>
                <c:pt idx="1150">
                  <c:v>98</c:v>
                </c:pt>
                <c:pt idx="1151">
                  <c:v>98</c:v>
                </c:pt>
                <c:pt idx="1152">
                  <c:v>98</c:v>
                </c:pt>
                <c:pt idx="1153">
                  <c:v>98</c:v>
                </c:pt>
                <c:pt idx="1154">
                  <c:v>98</c:v>
                </c:pt>
                <c:pt idx="1155">
                  <c:v>98</c:v>
                </c:pt>
                <c:pt idx="1156">
                  <c:v>98</c:v>
                </c:pt>
                <c:pt idx="1157">
                  <c:v>98</c:v>
                </c:pt>
                <c:pt idx="1158">
                  <c:v>98</c:v>
                </c:pt>
                <c:pt idx="1159">
                  <c:v>98</c:v>
                </c:pt>
                <c:pt idx="1160">
                  <c:v>98</c:v>
                </c:pt>
                <c:pt idx="1161">
                  <c:v>98</c:v>
                </c:pt>
                <c:pt idx="1162">
                  <c:v>98</c:v>
                </c:pt>
                <c:pt idx="1163">
                  <c:v>98</c:v>
                </c:pt>
                <c:pt idx="1164">
                  <c:v>98</c:v>
                </c:pt>
                <c:pt idx="1165">
                  <c:v>98</c:v>
                </c:pt>
                <c:pt idx="1166">
                  <c:v>98</c:v>
                </c:pt>
                <c:pt idx="1167">
                  <c:v>98</c:v>
                </c:pt>
                <c:pt idx="1168">
                  <c:v>98</c:v>
                </c:pt>
                <c:pt idx="1169">
                  <c:v>98</c:v>
                </c:pt>
                <c:pt idx="1170">
                  <c:v>98</c:v>
                </c:pt>
                <c:pt idx="1171">
                  <c:v>98</c:v>
                </c:pt>
                <c:pt idx="1172">
                  <c:v>98</c:v>
                </c:pt>
                <c:pt idx="1173">
                  <c:v>98</c:v>
                </c:pt>
                <c:pt idx="1174">
                  <c:v>98</c:v>
                </c:pt>
                <c:pt idx="1175">
                  <c:v>98</c:v>
                </c:pt>
                <c:pt idx="1176">
                  <c:v>98</c:v>
                </c:pt>
                <c:pt idx="1177">
                  <c:v>98</c:v>
                </c:pt>
                <c:pt idx="1178">
                  <c:v>98</c:v>
                </c:pt>
                <c:pt idx="1179">
                  <c:v>98</c:v>
                </c:pt>
                <c:pt idx="1180">
                  <c:v>98</c:v>
                </c:pt>
                <c:pt idx="1181">
                  <c:v>98</c:v>
                </c:pt>
                <c:pt idx="1182">
                  <c:v>98</c:v>
                </c:pt>
                <c:pt idx="1183">
                  <c:v>98</c:v>
                </c:pt>
                <c:pt idx="1184">
                  <c:v>98</c:v>
                </c:pt>
                <c:pt idx="1185">
                  <c:v>98</c:v>
                </c:pt>
                <c:pt idx="1186">
                  <c:v>98</c:v>
                </c:pt>
                <c:pt idx="1187">
                  <c:v>98</c:v>
                </c:pt>
                <c:pt idx="1188">
                  <c:v>98</c:v>
                </c:pt>
                <c:pt idx="1189">
                  <c:v>98</c:v>
                </c:pt>
                <c:pt idx="1190">
                  <c:v>98</c:v>
                </c:pt>
                <c:pt idx="1191">
                  <c:v>98</c:v>
                </c:pt>
                <c:pt idx="1192">
                  <c:v>98</c:v>
                </c:pt>
                <c:pt idx="1193">
                  <c:v>98</c:v>
                </c:pt>
                <c:pt idx="1194">
                  <c:v>98</c:v>
                </c:pt>
                <c:pt idx="1195">
                  <c:v>98</c:v>
                </c:pt>
                <c:pt idx="1196">
                  <c:v>98</c:v>
                </c:pt>
                <c:pt idx="1197">
                  <c:v>98</c:v>
                </c:pt>
                <c:pt idx="1198">
                  <c:v>98</c:v>
                </c:pt>
                <c:pt idx="1199">
                  <c:v>98</c:v>
                </c:pt>
                <c:pt idx="1200">
                  <c:v>98</c:v>
                </c:pt>
                <c:pt idx="1201">
                  <c:v>98</c:v>
                </c:pt>
                <c:pt idx="1202">
                  <c:v>98</c:v>
                </c:pt>
                <c:pt idx="1203">
                  <c:v>98</c:v>
                </c:pt>
                <c:pt idx="1204">
                  <c:v>98</c:v>
                </c:pt>
                <c:pt idx="1205">
                  <c:v>98</c:v>
                </c:pt>
                <c:pt idx="1206">
                  <c:v>98</c:v>
                </c:pt>
                <c:pt idx="1207">
                  <c:v>98</c:v>
                </c:pt>
                <c:pt idx="1208">
                  <c:v>98</c:v>
                </c:pt>
                <c:pt idx="1209">
                  <c:v>98</c:v>
                </c:pt>
                <c:pt idx="1210">
                  <c:v>98</c:v>
                </c:pt>
                <c:pt idx="1211">
                  <c:v>98</c:v>
                </c:pt>
                <c:pt idx="1212">
                  <c:v>98</c:v>
                </c:pt>
                <c:pt idx="1213">
                  <c:v>98</c:v>
                </c:pt>
                <c:pt idx="1214">
                  <c:v>98</c:v>
                </c:pt>
                <c:pt idx="1215">
                  <c:v>98</c:v>
                </c:pt>
                <c:pt idx="1216">
                  <c:v>98</c:v>
                </c:pt>
                <c:pt idx="1217">
                  <c:v>98</c:v>
                </c:pt>
                <c:pt idx="1218">
                  <c:v>98</c:v>
                </c:pt>
                <c:pt idx="1219">
                  <c:v>98</c:v>
                </c:pt>
                <c:pt idx="1220">
                  <c:v>98</c:v>
                </c:pt>
                <c:pt idx="1221">
                  <c:v>98</c:v>
                </c:pt>
                <c:pt idx="1222">
                  <c:v>98</c:v>
                </c:pt>
                <c:pt idx="1223">
                  <c:v>98</c:v>
                </c:pt>
                <c:pt idx="1224">
                  <c:v>98</c:v>
                </c:pt>
                <c:pt idx="1225">
                  <c:v>98</c:v>
                </c:pt>
                <c:pt idx="1226">
                  <c:v>98</c:v>
                </c:pt>
                <c:pt idx="1227">
                  <c:v>98</c:v>
                </c:pt>
                <c:pt idx="1228">
                  <c:v>98</c:v>
                </c:pt>
                <c:pt idx="1229">
                  <c:v>98</c:v>
                </c:pt>
                <c:pt idx="1230">
                  <c:v>98</c:v>
                </c:pt>
                <c:pt idx="1231">
                  <c:v>98</c:v>
                </c:pt>
                <c:pt idx="1232">
                  <c:v>98</c:v>
                </c:pt>
                <c:pt idx="1233">
                  <c:v>98</c:v>
                </c:pt>
                <c:pt idx="1234">
                  <c:v>98</c:v>
                </c:pt>
                <c:pt idx="1235">
                  <c:v>98</c:v>
                </c:pt>
                <c:pt idx="1236">
                  <c:v>98</c:v>
                </c:pt>
                <c:pt idx="1237">
                  <c:v>98</c:v>
                </c:pt>
                <c:pt idx="1238">
                  <c:v>98</c:v>
                </c:pt>
                <c:pt idx="1239">
                  <c:v>98</c:v>
                </c:pt>
                <c:pt idx="1240">
                  <c:v>98</c:v>
                </c:pt>
                <c:pt idx="1241">
                  <c:v>98</c:v>
                </c:pt>
                <c:pt idx="1242">
                  <c:v>98</c:v>
                </c:pt>
                <c:pt idx="1243">
                  <c:v>98</c:v>
                </c:pt>
                <c:pt idx="1244">
                  <c:v>98</c:v>
                </c:pt>
                <c:pt idx="1245">
                  <c:v>98</c:v>
                </c:pt>
                <c:pt idx="1246">
                  <c:v>98</c:v>
                </c:pt>
                <c:pt idx="1247">
                  <c:v>98</c:v>
                </c:pt>
                <c:pt idx="1248">
                  <c:v>98</c:v>
                </c:pt>
                <c:pt idx="1249">
                  <c:v>98</c:v>
                </c:pt>
                <c:pt idx="1250">
                  <c:v>98</c:v>
                </c:pt>
                <c:pt idx="1251">
                  <c:v>98</c:v>
                </c:pt>
                <c:pt idx="1252">
                  <c:v>98</c:v>
                </c:pt>
                <c:pt idx="1253">
                  <c:v>98</c:v>
                </c:pt>
                <c:pt idx="1254">
                  <c:v>98</c:v>
                </c:pt>
                <c:pt idx="1255">
                  <c:v>98</c:v>
                </c:pt>
                <c:pt idx="1256">
                  <c:v>98</c:v>
                </c:pt>
                <c:pt idx="1257">
                  <c:v>98</c:v>
                </c:pt>
                <c:pt idx="1258">
                  <c:v>98</c:v>
                </c:pt>
                <c:pt idx="1259">
                  <c:v>98</c:v>
                </c:pt>
                <c:pt idx="1260">
                  <c:v>98</c:v>
                </c:pt>
                <c:pt idx="1261">
                  <c:v>98</c:v>
                </c:pt>
                <c:pt idx="1262">
                  <c:v>98</c:v>
                </c:pt>
                <c:pt idx="1263">
                  <c:v>98</c:v>
                </c:pt>
                <c:pt idx="1264">
                  <c:v>98</c:v>
                </c:pt>
                <c:pt idx="1265">
                  <c:v>98</c:v>
                </c:pt>
                <c:pt idx="1266">
                  <c:v>98</c:v>
                </c:pt>
                <c:pt idx="1267">
                  <c:v>98</c:v>
                </c:pt>
                <c:pt idx="1268">
                  <c:v>98</c:v>
                </c:pt>
                <c:pt idx="1269">
                  <c:v>98</c:v>
                </c:pt>
                <c:pt idx="1270">
                  <c:v>98</c:v>
                </c:pt>
                <c:pt idx="1271">
                  <c:v>98</c:v>
                </c:pt>
                <c:pt idx="1272">
                  <c:v>98</c:v>
                </c:pt>
                <c:pt idx="1273">
                  <c:v>98</c:v>
                </c:pt>
                <c:pt idx="1274">
                  <c:v>98</c:v>
                </c:pt>
                <c:pt idx="1275">
                  <c:v>98</c:v>
                </c:pt>
                <c:pt idx="1276">
                  <c:v>98</c:v>
                </c:pt>
                <c:pt idx="1277">
                  <c:v>98</c:v>
                </c:pt>
                <c:pt idx="1278">
                  <c:v>98</c:v>
                </c:pt>
                <c:pt idx="1279">
                  <c:v>98</c:v>
                </c:pt>
                <c:pt idx="1280">
                  <c:v>98</c:v>
                </c:pt>
                <c:pt idx="1281">
                  <c:v>98</c:v>
                </c:pt>
                <c:pt idx="1282">
                  <c:v>98</c:v>
                </c:pt>
                <c:pt idx="1283">
                  <c:v>98</c:v>
                </c:pt>
                <c:pt idx="1284">
                  <c:v>98</c:v>
                </c:pt>
                <c:pt idx="1285">
                  <c:v>98</c:v>
                </c:pt>
                <c:pt idx="1286">
                  <c:v>98</c:v>
                </c:pt>
                <c:pt idx="1287">
                  <c:v>98</c:v>
                </c:pt>
                <c:pt idx="1288">
                  <c:v>98</c:v>
                </c:pt>
                <c:pt idx="1289">
                  <c:v>98</c:v>
                </c:pt>
                <c:pt idx="1290">
                  <c:v>98</c:v>
                </c:pt>
                <c:pt idx="1291">
                  <c:v>98</c:v>
                </c:pt>
                <c:pt idx="1292">
                  <c:v>98</c:v>
                </c:pt>
                <c:pt idx="1293">
                  <c:v>98</c:v>
                </c:pt>
                <c:pt idx="1294">
                  <c:v>98</c:v>
                </c:pt>
                <c:pt idx="1295">
                  <c:v>98</c:v>
                </c:pt>
                <c:pt idx="1296">
                  <c:v>98</c:v>
                </c:pt>
                <c:pt idx="1297">
                  <c:v>98</c:v>
                </c:pt>
                <c:pt idx="1298">
                  <c:v>98</c:v>
                </c:pt>
                <c:pt idx="1299">
                  <c:v>98</c:v>
                </c:pt>
                <c:pt idx="1300">
                  <c:v>98</c:v>
                </c:pt>
                <c:pt idx="1301">
                  <c:v>98</c:v>
                </c:pt>
                <c:pt idx="1302">
                  <c:v>98</c:v>
                </c:pt>
                <c:pt idx="1303">
                  <c:v>98</c:v>
                </c:pt>
                <c:pt idx="1304">
                  <c:v>98</c:v>
                </c:pt>
                <c:pt idx="1305">
                  <c:v>98</c:v>
                </c:pt>
                <c:pt idx="1306">
                  <c:v>98</c:v>
                </c:pt>
                <c:pt idx="1307">
                  <c:v>98</c:v>
                </c:pt>
                <c:pt idx="1308">
                  <c:v>98</c:v>
                </c:pt>
                <c:pt idx="1309">
                  <c:v>98</c:v>
                </c:pt>
                <c:pt idx="1310">
                  <c:v>98</c:v>
                </c:pt>
                <c:pt idx="1311">
                  <c:v>98</c:v>
                </c:pt>
                <c:pt idx="1312">
                  <c:v>98</c:v>
                </c:pt>
                <c:pt idx="1313">
                  <c:v>98</c:v>
                </c:pt>
                <c:pt idx="1314">
                  <c:v>98</c:v>
                </c:pt>
                <c:pt idx="1315">
                  <c:v>98</c:v>
                </c:pt>
                <c:pt idx="1316">
                  <c:v>98</c:v>
                </c:pt>
                <c:pt idx="1317">
                  <c:v>98</c:v>
                </c:pt>
                <c:pt idx="1318">
                  <c:v>98</c:v>
                </c:pt>
                <c:pt idx="1319">
                  <c:v>98</c:v>
                </c:pt>
                <c:pt idx="1320">
                  <c:v>98</c:v>
                </c:pt>
                <c:pt idx="1321">
                  <c:v>98</c:v>
                </c:pt>
                <c:pt idx="1322">
                  <c:v>98</c:v>
                </c:pt>
                <c:pt idx="1323">
                  <c:v>98</c:v>
                </c:pt>
                <c:pt idx="1324">
                  <c:v>98</c:v>
                </c:pt>
                <c:pt idx="1325">
                  <c:v>98</c:v>
                </c:pt>
                <c:pt idx="1326">
                  <c:v>98</c:v>
                </c:pt>
                <c:pt idx="1327">
                  <c:v>98</c:v>
                </c:pt>
                <c:pt idx="1328">
                  <c:v>98</c:v>
                </c:pt>
                <c:pt idx="1329">
                  <c:v>98</c:v>
                </c:pt>
                <c:pt idx="1330">
                  <c:v>98</c:v>
                </c:pt>
                <c:pt idx="1331">
                  <c:v>98</c:v>
                </c:pt>
                <c:pt idx="1332">
                  <c:v>98</c:v>
                </c:pt>
                <c:pt idx="1333">
                  <c:v>98</c:v>
                </c:pt>
                <c:pt idx="1334">
                  <c:v>98</c:v>
                </c:pt>
                <c:pt idx="1335">
                  <c:v>98</c:v>
                </c:pt>
                <c:pt idx="1336">
                  <c:v>98</c:v>
                </c:pt>
                <c:pt idx="1337">
                  <c:v>98</c:v>
                </c:pt>
                <c:pt idx="1338">
                  <c:v>98</c:v>
                </c:pt>
                <c:pt idx="1339">
                  <c:v>98</c:v>
                </c:pt>
                <c:pt idx="1340">
                  <c:v>98</c:v>
                </c:pt>
                <c:pt idx="1341">
                  <c:v>98</c:v>
                </c:pt>
                <c:pt idx="1342">
                  <c:v>98</c:v>
                </c:pt>
                <c:pt idx="1343">
                  <c:v>98</c:v>
                </c:pt>
                <c:pt idx="1344">
                  <c:v>98</c:v>
                </c:pt>
                <c:pt idx="1345">
                  <c:v>98</c:v>
                </c:pt>
                <c:pt idx="1346">
                  <c:v>98</c:v>
                </c:pt>
                <c:pt idx="1347">
                  <c:v>98</c:v>
                </c:pt>
                <c:pt idx="1348">
                  <c:v>98</c:v>
                </c:pt>
                <c:pt idx="1349">
                  <c:v>98</c:v>
                </c:pt>
                <c:pt idx="1350">
                  <c:v>98</c:v>
                </c:pt>
                <c:pt idx="1351">
                  <c:v>98</c:v>
                </c:pt>
                <c:pt idx="1352">
                  <c:v>98</c:v>
                </c:pt>
                <c:pt idx="1353">
                  <c:v>98</c:v>
                </c:pt>
                <c:pt idx="1354">
                  <c:v>98</c:v>
                </c:pt>
                <c:pt idx="1355">
                  <c:v>98</c:v>
                </c:pt>
                <c:pt idx="1356">
                  <c:v>98</c:v>
                </c:pt>
                <c:pt idx="1357">
                  <c:v>98</c:v>
                </c:pt>
                <c:pt idx="1358">
                  <c:v>98</c:v>
                </c:pt>
                <c:pt idx="1359">
                  <c:v>98</c:v>
                </c:pt>
                <c:pt idx="1360">
                  <c:v>98</c:v>
                </c:pt>
                <c:pt idx="1361">
                  <c:v>98</c:v>
                </c:pt>
                <c:pt idx="1362">
                  <c:v>98</c:v>
                </c:pt>
                <c:pt idx="1363">
                  <c:v>98</c:v>
                </c:pt>
                <c:pt idx="1364">
                  <c:v>98</c:v>
                </c:pt>
                <c:pt idx="1365">
                  <c:v>98</c:v>
                </c:pt>
                <c:pt idx="1366">
                  <c:v>98</c:v>
                </c:pt>
                <c:pt idx="1367">
                  <c:v>98</c:v>
                </c:pt>
                <c:pt idx="1368">
                  <c:v>97</c:v>
                </c:pt>
                <c:pt idx="1369">
                  <c:v>97</c:v>
                </c:pt>
                <c:pt idx="1370">
                  <c:v>97</c:v>
                </c:pt>
                <c:pt idx="1371">
                  <c:v>97</c:v>
                </c:pt>
                <c:pt idx="1372">
                  <c:v>97</c:v>
                </c:pt>
                <c:pt idx="1373">
                  <c:v>97</c:v>
                </c:pt>
                <c:pt idx="1374">
                  <c:v>97</c:v>
                </c:pt>
                <c:pt idx="1375">
                  <c:v>97</c:v>
                </c:pt>
                <c:pt idx="1376">
                  <c:v>97</c:v>
                </c:pt>
                <c:pt idx="1377">
                  <c:v>97</c:v>
                </c:pt>
                <c:pt idx="1378">
                  <c:v>97</c:v>
                </c:pt>
                <c:pt idx="1379">
                  <c:v>97</c:v>
                </c:pt>
                <c:pt idx="1380">
                  <c:v>97</c:v>
                </c:pt>
                <c:pt idx="1381">
                  <c:v>97</c:v>
                </c:pt>
                <c:pt idx="1382">
                  <c:v>97</c:v>
                </c:pt>
                <c:pt idx="1383">
                  <c:v>97</c:v>
                </c:pt>
                <c:pt idx="1384">
                  <c:v>97</c:v>
                </c:pt>
                <c:pt idx="1385">
                  <c:v>97</c:v>
                </c:pt>
                <c:pt idx="1386">
                  <c:v>97</c:v>
                </c:pt>
                <c:pt idx="1387">
                  <c:v>97</c:v>
                </c:pt>
                <c:pt idx="1388">
                  <c:v>97</c:v>
                </c:pt>
                <c:pt idx="1389">
                  <c:v>97</c:v>
                </c:pt>
                <c:pt idx="1390">
                  <c:v>97</c:v>
                </c:pt>
                <c:pt idx="1391">
                  <c:v>97</c:v>
                </c:pt>
                <c:pt idx="1392">
                  <c:v>97</c:v>
                </c:pt>
                <c:pt idx="1393">
                  <c:v>97</c:v>
                </c:pt>
                <c:pt idx="1394">
                  <c:v>97</c:v>
                </c:pt>
                <c:pt idx="1395">
                  <c:v>97</c:v>
                </c:pt>
                <c:pt idx="1396">
                  <c:v>97</c:v>
                </c:pt>
                <c:pt idx="1397">
                  <c:v>97</c:v>
                </c:pt>
                <c:pt idx="1398">
                  <c:v>97</c:v>
                </c:pt>
                <c:pt idx="1399">
                  <c:v>97</c:v>
                </c:pt>
                <c:pt idx="1400">
                  <c:v>97</c:v>
                </c:pt>
                <c:pt idx="1401">
                  <c:v>97</c:v>
                </c:pt>
                <c:pt idx="1402">
                  <c:v>97</c:v>
                </c:pt>
                <c:pt idx="1403">
                  <c:v>97</c:v>
                </c:pt>
                <c:pt idx="1404">
                  <c:v>97</c:v>
                </c:pt>
                <c:pt idx="1405">
                  <c:v>97</c:v>
                </c:pt>
                <c:pt idx="1406">
                  <c:v>97</c:v>
                </c:pt>
                <c:pt idx="1407">
                  <c:v>97</c:v>
                </c:pt>
                <c:pt idx="1408">
                  <c:v>97</c:v>
                </c:pt>
                <c:pt idx="1409">
                  <c:v>97</c:v>
                </c:pt>
                <c:pt idx="1410">
                  <c:v>97</c:v>
                </c:pt>
                <c:pt idx="1411">
                  <c:v>97</c:v>
                </c:pt>
                <c:pt idx="1412">
                  <c:v>97</c:v>
                </c:pt>
                <c:pt idx="1413">
                  <c:v>97</c:v>
                </c:pt>
                <c:pt idx="1414">
                  <c:v>97</c:v>
                </c:pt>
                <c:pt idx="1415">
                  <c:v>97</c:v>
                </c:pt>
                <c:pt idx="1416">
                  <c:v>97</c:v>
                </c:pt>
                <c:pt idx="1417">
                  <c:v>97</c:v>
                </c:pt>
                <c:pt idx="1418">
                  <c:v>97</c:v>
                </c:pt>
                <c:pt idx="1419">
                  <c:v>97</c:v>
                </c:pt>
                <c:pt idx="1420">
                  <c:v>97</c:v>
                </c:pt>
                <c:pt idx="1421">
                  <c:v>97</c:v>
                </c:pt>
                <c:pt idx="1422">
                  <c:v>97</c:v>
                </c:pt>
                <c:pt idx="1423">
                  <c:v>97</c:v>
                </c:pt>
                <c:pt idx="1424">
                  <c:v>97</c:v>
                </c:pt>
                <c:pt idx="1425">
                  <c:v>97</c:v>
                </c:pt>
                <c:pt idx="1426">
                  <c:v>97</c:v>
                </c:pt>
                <c:pt idx="1427">
                  <c:v>97</c:v>
                </c:pt>
                <c:pt idx="1428">
                  <c:v>97</c:v>
                </c:pt>
                <c:pt idx="1429">
                  <c:v>97</c:v>
                </c:pt>
                <c:pt idx="1430">
                  <c:v>97</c:v>
                </c:pt>
                <c:pt idx="1431">
                  <c:v>97</c:v>
                </c:pt>
                <c:pt idx="1432">
                  <c:v>97</c:v>
                </c:pt>
                <c:pt idx="1433">
                  <c:v>97</c:v>
                </c:pt>
                <c:pt idx="1434">
                  <c:v>97</c:v>
                </c:pt>
                <c:pt idx="1435">
                  <c:v>97</c:v>
                </c:pt>
                <c:pt idx="1436">
                  <c:v>97</c:v>
                </c:pt>
                <c:pt idx="1437">
                  <c:v>97</c:v>
                </c:pt>
                <c:pt idx="1438">
                  <c:v>97</c:v>
                </c:pt>
                <c:pt idx="1439">
                  <c:v>97</c:v>
                </c:pt>
                <c:pt idx="1440">
                  <c:v>97</c:v>
                </c:pt>
                <c:pt idx="1441">
                  <c:v>97</c:v>
                </c:pt>
                <c:pt idx="1442">
                  <c:v>97</c:v>
                </c:pt>
                <c:pt idx="1443">
                  <c:v>97</c:v>
                </c:pt>
                <c:pt idx="1444">
                  <c:v>97</c:v>
                </c:pt>
                <c:pt idx="1445">
                  <c:v>97</c:v>
                </c:pt>
                <c:pt idx="1446">
                  <c:v>97</c:v>
                </c:pt>
                <c:pt idx="1447">
                  <c:v>97</c:v>
                </c:pt>
                <c:pt idx="1448">
                  <c:v>97</c:v>
                </c:pt>
                <c:pt idx="1449">
                  <c:v>97</c:v>
                </c:pt>
                <c:pt idx="1450">
                  <c:v>97</c:v>
                </c:pt>
                <c:pt idx="1451">
                  <c:v>97</c:v>
                </c:pt>
                <c:pt idx="1452">
                  <c:v>97</c:v>
                </c:pt>
                <c:pt idx="1453">
                  <c:v>97</c:v>
                </c:pt>
                <c:pt idx="1454">
                  <c:v>97</c:v>
                </c:pt>
                <c:pt idx="1455">
                  <c:v>97</c:v>
                </c:pt>
                <c:pt idx="1456">
                  <c:v>97</c:v>
                </c:pt>
                <c:pt idx="1457">
                  <c:v>97</c:v>
                </c:pt>
                <c:pt idx="1458">
                  <c:v>97</c:v>
                </c:pt>
                <c:pt idx="1459">
                  <c:v>97</c:v>
                </c:pt>
                <c:pt idx="1460">
                  <c:v>97</c:v>
                </c:pt>
                <c:pt idx="1461">
                  <c:v>97</c:v>
                </c:pt>
                <c:pt idx="1462">
                  <c:v>97</c:v>
                </c:pt>
                <c:pt idx="1463">
                  <c:v>97</c:v>
                </c:pt>
                <c:pt idx="1464">
                  <c:v>97</c:v>
                </c:pt>
                <c:pt idx="1465">
                  <c:v>97</c:v>
                </c:pt>
                <c:pt idx="1466">
                  <c:v>97</c:v>
                </c:pt>
                <c:pt idx="1467">
                  <c:v>97</c:v>
                </c:pt>
                <c:pt idx="1468">
                  <c:v>97</c:v>
                </c:pt>
                <c:pt idx="1469">
                  <c:v>97</c:v>
                </c:pt>
                <c:pt idx="1470">
                  <c:v>97</c:v>
                </c:pt>
                <c:pt idx="1471">
                  <c:v>97</c:v>
                </c:pt>
                <c:pt idx="1472">
                  <c:v>97</c:v>
                </c:pt>
                <c:pt idx="1473">
                  <c:v>97</c:v>
                </c:pt>
                <c:pt idx="1474">
                  <c:v>97</c:v>
                </c:pt>
                <c:pt idx="1475">
                  <c:v>97</c:v>
                </c:pt>
                <c:pt idx="1476">
                  <c:v>97</c:v>
                </c:pt>
                <c:pt idx="1477">
                  <c:v>97</c:v>
                </c:pt>
                <c:pt idx="1478">
                  <c:v>97</c:v>
                </c:pt>
                <c:pt idx="1479">
                  <c:v>97</c:v>
                </c:pt>
                <c:pt idx="1480">
                  <c:v>97</c:v>
                </c:pt>
                <c:pt idx="1481">
                  <c:v>97</c:v>
                </c:pt>
                <c:pt idx="1482">
                  <c:v>97</c:v>
                </c:pt>
                <c:pt idx="1483">
                  <c:v>97</c:v>
                </c:pt>
                <c:pt idx="1484">
                  <c:v>97</c:v>
                </c:pt>
                <c:pt idx="1485">
                  <c:v>97</c:v>
                </c:pt>
                <c:pt idx="1486">
                  <c:v>97</c:v>
                </c:pt>
                <c:pt idx="1487">
                  <c:v>97</c:v>
                </c:pt>
                <c:pt idx="1488">
                  <c:v>97</c:v>
                </c:pt>
                <c:pt idx="1489">
                  <c:v>97</c:v>
                </c:pt>
                <c:pt idx="1490">
                  <c:v>97</c:v>
                </c:pt>
                <c:pt idx="1491">
                  <c:v>97</c:v>
                </c:pt>
                <c:pt idx="1492">
                  <c:v>97</c:v>
                </c:pt>
                <c:pt idx="1493">
                  <c:v>97</c:v>
                </c:pt>
                <c:pt idx="1494">
                  <c:v>97</c:v>
                </c:pt>
                <c:pt idx="1495">
                  <c:v>97</c:v>
                </c:pt>
                <c:pt idx="1496">
                  <c:v>97</c:v>
                </c:pt>
                <c:pt idx="1497">
                  <c:v>97</c:v>
                </c:pt>
                <c:pt idx="1498">
                  <c:v>97</c:v>
                </c:pt>
                <c:pt idx="1499">
                  <c:v>97</c:v>
                </c:pt>
                <c:pt idx="1500">
                  <c:v>97</c:v>
                </c:pt>
                <c:pt idx="1501">
                  <c:v>97</c:v>
                </c:pt>
                <c:pt idx="1502">
                  <c:v>97</c:v>
                </c:pt>
                <c:pt idx="1503">
                  <c:v>97</c:v>
                </c:pt>
                <c:pt idx="1504">
                  <c:v>97</c:v>
                </c:pt>
                <c:pt idx="1505">
                  <c:v>97</c:v>
                </c:pt>
                <c:pt idx="1506">
                  <c:v>97</c:v>
                </c:pt>
                <c:pt idx="1507">
                  <c:v>97</c:v>
                </c:pt>
                <c:pt idx="1508">
                  <c:v>97</c:v>
                </c:pt>
                <c:pt idx="1509">
                  <c:v>97</c:v>
                </c:pt>
                <c:pt idx="1510">
                  <c:v>97</c:v>
                </c:pt>
                <c:pt idx="1511">
                  <c:v>97</c:v>
                </c:pt>
                <c:pt idx="1512">
                  <c:v>97</c:v>
                </c:pt>
                <c:pt idx="1513">
                  <c:v>97</c:v>
                </c:pt>
                <c:pt idx="1514">
                  <c:v>97</c:v>
                </c:pt>
                <c:pt idx="1515">
                  <c:v>97</c:v>
                </c:pt>
                <c:pt idx="1516">
                  <c:v>97</c:v>
                </c:pt>
                <c:pt idx="1517">
                  <c:v>97</c:v>
                </c:pt>
                <c:pt idx="1518">
                  <c:v>97</c:v>
                </c:pt>
                <c:pt idx="1519">
                  <c:v>97</c:v>
                </c:pt>
                <c:pt idx="1520">
                  <c:v>97</c:v>
                </c:pt>
                <c:pt idx="1521">
                  <c:v>97</c:v>
                </c:pt>
                <c:pt idx="1522">
                  <c:v>97</c:v>
                </c:pt>
                <c:pt idx="1523">
                  <c:v>97</c:v>
                </c:pt>
                <c:pt idx="1524">
                  <c:v>97</c:v>
                </c:pt>
                <c:pt idx="1525">
                  <c:v>97</c:v>
                </c:pt>
                <c:pt idx="1526">
                  <c:v>97</c:v>
                </c:pt>
                <c:pt idx="1527">
                  <c:v>97</c:v>
                </c:pt>
                <c:pt idx="1528">
                  <c:v>97</c:v>
                </c:pt>
                <c:pt idx="1529">
                  <c:v>97</c:v>
                </c:pt>
                <c:pt idx="1530">
                  <c:v>97</c:v>
                </c:pt>
                <c:pt idx="1531">
                  <c:v>97</c:v>
                </c:pt>
                <c:pt idx="1532">
                  <c:v>97</c:v>
                </c:pt>
                <c:pt idx="1533">
                  <c:v>97</c:v>
                </c:pt>
                <c:pt idx="1534">
                  <c:v>97</c:v>
                </c:pt>
                <c:pt idx="1535">
                  <c:v>97</c:v>
                </c:pt>
                <c:pt idx="1536">
                  <c:v>97</c:v>
                </c:pt>
                <c:pt idx="1537">
                  <c:v>97</c:v>
                </c:pt>
                <c:pt idx="1538">
                  <c:v>97</c:v>
                </c:pt>
                <c:pt idx="1539">
                  <c:v>97</c:v>
                </c:pt>
                <c:pt idx="1540">
                  <c:v>97</c:v>
                </c:pt>
                <c:pt idx="1541">
                  <c:v>97</c:v>
                </c:pt>
                <c:pt idx="1542">
                  <c:v>97</c:v>
                </c:pt>
                <c:pt idx="1543">
                  <c:v>97</c:v>
                </c:pt>
                <c:pt idx="1544">
                  <c:v>97</c:v>
                </c:pt>
                <c:pt idx="1545">
                  <c:v>97</c:v>
                </c:pt>
                <c:pt idx="1546">
                  <c:v>97</c:v>
                </c:pt>
                <c:pt idx="1547">
                  <c:v>97</c:v>
                </c:pt>
                <c:pt idx="1548">
                  <c:v>97</c:v>
                </c:pt>
                <c:pt idx="1549">
                  <c:v>97</c:v>
                </c:pt>
                <c:pt idx="1550">
                  <c:v>97</c:v>
                </c:pt>
                <c:pt idx="1551">
                  <c:v>97</c:v>
                </c:pt>
                <c:pt idx="1552">
                  <c:v>97</c:v>
                </c:pt>
                <c:pt idx="1553">
                  <c:v>97</c:v>
                </c:pt>
                <c:pt idx="1554">
                  <c:v>97</c:v>
                </c:pt>
                <c:pt idx="1555">
                  <c:v>97</c:v>
                </c:pt>
                <c:pt idx="1556">
                  <c:v>97</c:v>
                </c:pt>
                <c:pt idx="1557">
                  <c:v>97</c:v>
                </c:pt>
                <c:pt idx="1558">
                  <c:v>97</c:v>
                </c:pt>
                <c:pt idx="1559">
                  <c:v>97</c:v>
                </c:pt>
                <c:pt idx="1560">
                  <c:v>97</c:v>
                </c:pt>
                <c:pt idx="1561">
                  <c:v>97</c:v>
                </c:pt>
                <c:pt idx="1562">
                  <c:v>97</c:v>
                </c:pt>
                <c:pt idx="1563">
                  <c:v>97</c:v>
                </c:pt>
                <c:pt idx="1564">
                  <c:v>97</c:v>
                </c:pt>
                <c:pt idx="1565">
                  <c:v>97</c:v>
                </c:pt>
                <c:pt idx="1566">
                  <c:v>97</c:v>
                </c:pt>
                <c:pt idx="1567">
                  <c:v>97</c:v>
                </c:pt>
                <c:pt idx="1568">
                  <c:v>97</c:v>
                </c:pt>
                <c:pt idx="1569">
                  <c:v>97</c:v>
                </c:pt>
                <c:pt idx="1570">
                  <c:v>97</c:v>
                </c:pt>
                <c:pt idx="1571">
                  <c:v>97</c:v>
                </c:pt>
                <c:pt idx="1572">
                  <c:v>97</c:v>
                </c:pt>
                <c:pt idx="1573">
                  <c:v>97</c:v>
                </c:pt>
                <c:pt idx="1574">
                  <c:v>97</c:v>
                </c:pt>
                <c:pt idx="1575">
                  <c:v>97</c:v>
                </c:pt>
                <c:pt idx="1576">
                  <c:v>97</c:v>
                </c:pt>
                <c:pt idx="1577">
                  <c:v>97</c:v>
                </c:pt>
                <c:pt idx="1578">
                  <c:v>97</c:v>
                </c:pt>
                <c:pt idx="1579">
                  <c:v>97</c:v>
                </c:pt>
                <c:pt idx="1580">
                  <c:v>97</c:v>
                </c:pt>
                <c:pt idx="1581">
                  <c:v>97</c:v>
                </c:pt>
                <c:pt idx="1582">
                  <c:v>97</c:v>
                </c:pt>
                <c:pt idx="1583">
                  <c:v>97</c:v>
                </c:pt>
                <c:pt idx="1584">
                  <c:v>97</c:v>
                </c:pt>
                <c:pt idx="1585">
                  <c:v>97</c:v>
                </c:pt>
                <c:pt idx="1586">
                  <c:v>97</c:v>
                </c:pt>
                <c:pt idx="1587">
                  <c:v>97</c:v>
                </c:pt>
                <c:pt idx="1588">
                  <c:v>97</c:v>
                </c:pt>
                <c:pt idx="1589">
                  <c:v>97</c:v>
                </c:pt>
                <c:pt idx="1590">
                  <c:v>97</c:v>
                </c:pt>
                <c:pt idx="1591">
                  <c:v>97</c:v>
                </c:pt>
                <c:pt idx="1592">
                  <c:v>97</c:v>
                </c:pt>
                <c:pt idx="1593">
                  <c:v>97</c:v>
                </c:pt>
                <c:pt idx="1594">
                  <c:v>97</c:v>
                </c:pt>
                <c:pt idx="1595">
                  <c:v>97</c:v>
                </c:pt>
                <c:pt idx="1596">
                  <c:v>97</c:v>
                </c:pt>
                <c:pt idx="1597">
                  <c:v>97</c:v>
                </c:pt>
                <c:pt idx="1598">
                  <c:v>97</c:v>
                </c:pt>
                <c:pt idx="1599">
                  <c:v>97</c:v>
                </c:pt>
                <c:pt idx="1600">
                  <c:v>97</c:v>
                </c:pt>
                <c:pt idx="1601">
                  <c:v>97</c:v>
                </c:pt>
                <c:pt idx="1602">
                  <c:v>97</c:v>
                </c:pt>
                <c:pt idx="1603">
                  <c:v>97</c:v>
                </c:pt>
                <c:pt idx="1604">
                  <c:v>97</c:v>
                </c:pt>
                <c:pt idx="1605">
                  <c:v>97</c:v>
                </c:pt>
                <c:pt idx="1606">
                  <c:v>97</c:v>
                </c:pt>
                <c:pt idx="1607">
                  <c:v>97</c:v>
                </c:pt>
                <c:pt idx="1608">
                  <c:v>97</c:v>
                </c:pt>
                <c:pt idx="1609">
                  <c:v>97</c:v>
                </c:pt>
                <c:pt idx="1610">
                  <c:v>97</c:v>
                </c:pt>
                <c:pt idx="1611">
                  <c:v>97</c:v>
                </c:pt>
                <c:pt idx="1612">
                  <c:v>97</c:v>
                </c:pt>
                <c:pt idx="1613">
                  <c:v>97</c:v>
                </c:pt>
                <c:pt idx="1614">
                  <c:v>97</c:v>
                </c:pt>
                <c:pt idx="1615">
                  <c:v>97</c:v>
                </c:pt>
                <c:pt idx="1616">
                  <c:v>97</c:v>
                </c:pt>
                <c:pt idx="1617">
                  <c:v>97</c:v>
                </c:pt>
                <c:pt idx="1618">
                  <c:v>97</c:v>
                </c:pt>
                <c:pt idx="1619">
                  <c:v>97</c:v>
                </c:pt>
                <c:pt idx="1620">
                  <c:v>97</c:v>
                </c:pt>
                <c:pt idx="1621">
                  <c:v>97</c:v>
                </c:pt>
                <c:pt idx="1622">
                  <c:v>97</c:v>
                </c:pt>
                <c:pt idx="1623">
                  <c:v>97</c:v>
                </c:pt>
                <c:pt idx="1624">
                  <c:v>97</c:v>
                </c:pt>
                <c:pt idx="1625">
                  <c:v>97</c:v>
                </c:pt>
                <c:pt idx="1626">
                  <c:v>97</c:v>
                </c:pt>
                <c:pt idx="1627">
                  <c:v>97</c:v>
                </c:pt>
                <c:pt idx="1628">
                  <c:v>97</c:v>
                </c:pt>
                <c:pt idx="1629">
                  <c:v>97</c:v>
                </c:pt>
                <c:pt idx="1630">
                  <c:v>97</c:v>
                </c:pt>
                <c:pt idx="1631">
                  <c:v>97</c:v>
                </c:pt>
                <c:pt idx="1632">
                  <c:v>97</c:v>
                </c:pt>
                <c:pt idx="1633">
                  <c:v>97</c:v>
                </c:pt>
                <c:pt idx="1634">
                  <c:v>97</c:v>
                </c:pt>
                <c:pt idx="1635">
                  <c:v>97</c:v>
                </c:pt>
                <c:pt idx="1636">
                  <c:v>97</c:v>
                </c:pt>
                <c:pt idx="1637">
                  <c:v>97</c:v>
                </c:pt>
                <c:pt idx="1638">
                  <c:v>97</c:v>
                </c:pt>
                <c:pt idx="1639">
                  <c:v>97</c:v>
                </c:pt>
                <c:pt idx="1640">
                  <c:v>97</c:v>
                </c:pt>
                <c:pt idx="1641">
                  <c:v>97</c:v>
                </c:pt>
                <c:pt idx="1642">
                  <c:v>97</c:v>
                </c:pt>
                <c:pt idx="1643">
                  <c:v>97</c:v>
                </c:pt>
                <c:pt idx="1644">
                  <c:v>97</c:v>
                </c:pt>
                <c:pt idx="1645">
                  <c:v>97</c:v>
                </c:pt>
                <c:pt idx="1646">
                  <c:v>97</c:v>
                </c:pt>
                <c:pt idx="1647">
                  <c:v>97</c:v>
                </c:pt>
                <c:pt idx="1648">
                  <c:v>97</c:v>
                </c:pt>
                <c:pt idx="1649">
                  <c:v>97</c:v>
                </c:pt>
                <c:pt idx="1650">
                  <c:v>97</c:v>
                </c:pt>
                <c:pt idx="1651">
                  <c:v>97</c:v>
                </c:pt>
                <c:pt idx="1652">
                  <c:v>97</c:v>
                </c:pt>
                <c:pt idx="1653">
                  <c:v>97</c:v>
                </c:pt>
                <c:pt idx="1654">
                  <c:v>97</c:v>
                </c:pt>
                <c:pt idx="1655">
                  <c:v>97</c:v>
                </c:pt>
                <c:pt idx="1656">
                  <c:v>97</c:v>
                </c:pt>
                <c:pt idx="1657">
                  <c:v>97</c:v>
                </c:pt>
                <c:pt idx="1658">
                  <c:v>97</c:v>
                </c:pt>
                <c:pt idx="1659">
                  <c:v>97</c:v>
                </c:pt>
                <c:pt idx="1660">
                  <c:v>97</c:v>
                </c:pt>
                <c:pt idx="1661">
                  <c:v>97</c:v>
                </c:pt>
                <c:pt idx="1662">
                  <c:v>97</c:v>
                </c:pt>
                <c:pt idx="1663">
                  <c:v>97</c:v>
                </c:pt>
                <c:pt idx="1664">
                  <c:v>97</c:v>
                </c:pt>
                <c:pt idx="1665">
                  <c:v>97</c:v>
                </c:pt>
                <c:pt idx="1666">
                  <c:v>97</c:v>
                </c:pt>
                <c:pt idx="1667">
                  <c:v>97</c:v>
                </c:pt>
                <c:pt idx="1668">
                  <c:v>97</c:v>
                </c:pt>
                <c:pt idx="1669">
                  <c:v>97</c:v>
                </c:pt>
                <c:pt idx="1670">
                  <c:v>97</c:v>
                </c:pt>
                <c:pt idx="1671">
                  <c:v>97</c:v>
                </c:pt>
                <c:pt idx="1672">
                  <c:v>97</c:v>
                </c:pt>
                <c:pt idx="1673">
                  <c:v>97</c:v>
                </c:pt>
                <c:pt idx="1674">
                  <c:v>97</c:v>
                </c:pt>
                <c:pt idx="1675">
                  <c:v>97</c:v>
                </c:pt>
                <c:pt idx="1676">
                  <c:v>97</c:v>
                </c:pt>
                <c:pt idx="1677">
                  <c:v>97</c:v>
                </c:pt>
                <c:pt idx="1678">
                  <c:v>97</c:v>
                </c:pt>
                <c:pt idx="1679">
                  <c:v>97</c:v>
                </c:pt>
                <c:pt idx="1680">
                  <c:v>97</c:v>
                </c:pt>
                <c:pt idx="1681">
                  <c:v>97</c:v>
                </c:pt>
                <c:pt idx="1682">
                  <c:v>97</c:v>
                </c:pt>
                <c:pt idx="1683">
                  <c:v>97</c:v>
                </c:pt>
                <c:pt idx="1684">
                  <c:v>97</c:v>
                </c:pt>
                <c:pt idx="1685">
                  <c:v>97</c:v>
                </c:pt>
                <c:pt idx="1686">
                  <c:v>97</c:v>
                </c:pt>
                <c:pt idx="1687">
                  <c:v>97</c:v>
                </c:pt>
                <c:pt idx="1688">
                  <c:v>97</c:v>
                </c:pt>
                <c:pt idx="1689">
                  <c:v>97</c:v>
                </c:pt>
                <c:pt idx="1690">
                  <c:v>97</c:v>
                </c:pt>
                <c:pt idx="1691">
                  <c:v>97</c:v>
                </c:pt>
                <c:pt idx="1692">
                  <c:v>97</c:v>
                </c:pt>
                <c:pt idx="1693">
                  <c:v>97</c:v>
                </c:pt>
                <c:pt idx="1694">
                  <c:v>97</c:v>
                </c:pt>
                <c:pt idx="1695">
                  <c:v>97</c:v>
                </c:pt>
                <c:pt idx="1696">
                  <c:v>97</c:v>
                </c:pt>
                <c:pt idx="1697">
                  <c:v>97</c:v>
                </c:pt>
                <c:pt idx="1698">
                  <c:v>97</c:v>
                </c:pt>
                <c:pt idx="1699">
                  <c:v>97</c:v>
                </c:pt>
                <c:pt idx="1700">
                  <c:v>97</c:v>
                </c:pt>
                <c:pt idx="1701">
                  <c:v>97</c:v>
                </c:pt>
                <c:pt idx="1702">
                  <c:v>97</c:v>
                </c:pt>
                <c:pt idx="1703">
                  <c:v>97</c:v>
                </c:pt>
                <c:pt idx="1704">
                  <c:v>97</c:v>
                </c:pt>
                <c:pt idx="1705">
                  <c:v>97</c:v>
                </c:pt>
                <c:pt idx="1706">
                  <c:v>97</c:v>
                </c:pt>
                <c:pt idx="1707">
                  <c:v>97</c:v>
                </c:pt>
                <c:pt idx="1708">
                  <c:v>97</c:v>
                </c:pt>
                <c:pt idx="1709">
                  <c:v>97</c:v>
                </c:pt>
                <c:pt idx="1710">
                  <c:v>97</c:v>
                </c:pt>
                <c:pt idx="1711">
                  <c:v>97</c:v>
                </c:pt>
                <c:pt idx="1712">
                  <c:v>97</c:v>
                </c:pt>
                <c:pt idx="1713">
                  <c:v>97</c:v>
                </c:pt>
                <c:pt idx="1714">
                  <c:v>97</c:v>
                </c:pt>
                <c:pt idx="1715">
                  <c:v>97</c:v>
                </c:pt>
                <c:pt idx="1716">
                  <c:v>97</c:v>
                </c:pt>
                <c:pt idx="1717">
                  <c:v>97</c:v>
                </c:pt>
                <c:pt idx="1718">
                  <c:v>97</c:v>
                </c:pt>
                <c:pt idx="1719">
                  <c:v>97</c:v>
                </c:pt>
                <c:pt idx="1720">
                  <c:v>97</c:v>
                </c:pt>
                <c:pt idx="1721">
                  <c:v>97</c:v>
                </c:pt>
                <c:pt idx="1722">
                  <c:v>97</c:v>
                </c:pt>
                <c:pt idx="1723">
                  <c:v>97</c:v>
                </c:pt>
                <c:pt idx="1724">
                  <c:v>97</c:v>
                </c:pt>
                <c:pt idx="1725">
                  <c:v>97</c:v>
                </c:pt>
                <c:pt idx="1726">
                  <c:v>97</c:v>
                </c:pt>
                <c:pt idx="1727">
                  <c:v>97</c:v>
                </c:pt>
                <c:pt idx="1728">
                  <c:v>97</c:v>
                </c:pt>
                <c:pt idx="1729">
                  <c:v>97</c:v>
                </c:pt>
                <c:pt idx="1730">
                  <c:v>97</c:v>
                </c:pt>
                <c:pt idx="1731">
                  <c:v>97</c:v>
                </c:pt>
                <c:pt idx="1732">
                  <c:v>97</c:v>
                </c:pt>
                <c:pt idx="1733">
                  <c:v>97</c:v>
                </c:pt>
                <c:pt idx="1734">
                  <c:v>97</c:v>
                </c:pt>
                <c:pt idx="1735">
                  <c:v>97</c:v>
                </c:pt>
                <c:pt idx="1736">
                  <c:v>97</c:v>
                </c:pt>
                <c:pt idx="1737">
                  <c:v>97</c:v>
                </c:pt>
                <c:pt idx="1738">
                  <c:v>97</c:v>
                </c:pt>
                <c:pt idx="1739">
                  <c:v>97</c:v>
                </c:pt>
                <c:pt idx="1740">
                  <c:v>97</c:v>
                </c:pt>
                <c:pt idx="1741">
                  <c:v>97</c:v>
                </c:pt>
                <c:pt idx="1742">
                  <c:v>97</c:v>
                </c:pt>
                <c:pt idx="1743">
                  <c:v>97</c:v>
                </c:pt>
                <c:pt idx="1744">
                  <c:v>97</c:v>
                </c:pt>
                <c:pt idx="1745">
                  <c:v>97</c:v>
                </c:pt>
                <c:pt idx="1746">
                  <c:v>97</c:v>
                </c:pt>
                <c:pt idx="1747">
                  <c:v>97</c:v>
                </c:pt>
                <c:pt idx="1748">
                  <c:v>97</c:v>
                </c:pt>
                <c:pt idx="1749">
                  <c:v>97</c:v>
                </c:pt>
                <c:pt idx="1750">
                  <c:v>97</c:v>
                </c:pt>
                <c:pt idx="1751">
                  <c:v>97</c:v>
                </c:pt>
                <c:pt idx="1752">
                  <c:v>97</c:v>
                </c:pt>
                <c:pt idx="1753">
                  <c:v>97</c:v>
                </c:pt>
                <c:pt idx="1754">
                  <c:v>97</c:v>
                </c:pt>
                <c:pt idx="1755">
                  <c:v>97</c:v>
                </c:pt>
                <c:pt idx="1756">
                  <c:v>97</c:v>
                </c:pt>
                <c:pt idx="1757">
                  <c:v>97</c:v>
                </c:pt>
                <c:pt idx="1758">
                  <c:v>97</c:v>
                </c:pt>
                <c:pt idx="1759">
                  <c:v>97</c:v>
                </c:pt>
                <c:pt idx="1760">
                  <c:v>97</c:v>
                </c:pt>
                <c:pt idx="1761">
                  <c:v>97</c:v>
                </c:pt>
                <c:pt idx="1762">
                  <c:v>97</c:v>
                </c:pt>
                <c:pt idx="1763">
                  <c:v>97</c:v>
                </c:pt>
                <c:pt idx="1764">
                  <c:v>97</c:v>
                </c:pt>
                <c:pt idx="1765">
                  <c:v>97</c:v>
                </c:pt>
                <c:pt idx="1766">
                  <c:v>97</c:v>
                </c:pt>
                <c:pt idx="1767">
                  <c:v>97</c:v>
                </c:pt>
                <c:pt idx="1768">
                  <c:v>97</c:v>
                </c:pt>
                <c:pt idx="1769">
                  <c:v>97</c:v>
                </c:pt>
                <c:pt idx="1770">
                  <c:v>97</c:v>
                </c:pt>
                <c:pt idx="1771">
                  <c:v>97</c:v>
                </c:pt>
                <c:pt idx="1772">
                  <c:v>97</c:v>
                </c:pt>
                <c:pt idx="1773">
                  <c:v>97</c:v>
                </c:pt>
                <c:pt idx="1774">
                  <c:v>97</c:v>
                </c:pt>
                <c:pt idx="1775">
                  <c:v>97</c:v>
                </c:pt>
                <c:pt idx="1776">
                  <c:v>97</c:v>
                </c:pt>
                <c:pt idx="1777">
                  <c:v>97</c:v>
                </c:pt>
                <c:pt idx="1778">
                  <c:v>97</c:v>
                </c:pt>
                <c:pt idx="1779">
                  <c:v>97</c:v>
                </c:pt>
                <c:pt idx="1780">
                  <c:v>97</c:v>
                </c:pt>
                <c:pt idx="1781">
                  <c:v>97</c:v>
                </c:pt>
                <c:pt idx="1782">
                  <c:v>97</c:v>
                </c:pt>
                <c:pt idx="1783">
                  <c:v>97</c:v>
                </c:pt>
                <c:pt idx="1784">
                  <c:v>97</c:v>
                </c:pt>
                <c:pt idx="1785">
                  <c:v>97</c:v>
                </c:pt>
                <c:pt idx="1786">
                  <c:v>97</c:v>
                </c:pt>
                <c:pt idx="1787">
                  <c:v>97</c:v>
                </c:pt>
                <c:pt idx="1788">
                  <c:v>97</c:v>
                </c:pt>
                <c:pt idx="1789">
                  <c:v>97</c:v>
                </c:pt>
                <c:pt idx="1790">
                  <c:v>97</c:v>
                </c:pt>
                <c:pt idx="1791">
                  <c:v>97</c:v>
                </c:pt>
                <c:pt idx="1792">
                  <c:v>97</c:v>
                </c:pt>
                <c:pt idx="1793">
                  <c:v>97</c:v>
                </c:pt>
                <c:pt idx="1794">
                  <c:v>97</c:v>
                </c:pt>
                <c:pt idx="1795">
                  <c:v>97</c:v>
                </c:pt>
                <c:pt idx="1796">
                  <c:v>97</c:v>
                </c:pt>
                <c:pt idx="1797">
                  <c:v>97</c:v>
                </c:pt>
                <c:pt idx="1798">
                  <c:v>97</c:v>
                </c:pt>
                <c:pt idx="1799">
                  <c:v>97</c:v>
                </c:pt>
                <c:pt idx="1800">
                  <c:v>97</c:v>
                </c:pt>
                <c:pt idx="1801">
                  <c:v>97</c:v>
                </c:pt>
                <c:pt idx="1802">
                  <c:v>97</c:v>
                </c:pt>
                <c:pt idx="1803">
                  <c:v>97</c:v>
                </c:pt>
                <c:pt idx="1804">
                  <c:v>97</c:v>
                </c:pt>
                <c:pt idx="1805">
                  <c:v>97</c:v>
                </c:pt>
                <c:pt idx="1806">
                  <c:v>97</c:v>
                </c:pt>
                <c:pt idx="1807">
                  <c:v>97</c:v>
                </c:pt>
                <c:pt idx="1808">
                  <c:v>97</c:v>
                </c:pt>
                <c:pt idx="1809">
                  <c:v>97</c:v>
                </c:pt>
                <c:pt idx="1810">
                  <c:v>97</c:v>
                </c:pt>
                <c:pt idx="1811">
                  <c:v>97</c:v>
                </c:pt>
                <c:pt idx="1812">
                  <c:v>97</c:v>
                </c:pt>
                <c:pt idx="1813">
                  <c:v>97</c:v>
                </c:pt>
                <c:pt idx="1814">
                  <c:v>97</c:v>
                </c:pt>
                <c:pt idx="1815">
                  <c:v>97</c:v>
                </c:pt>
                <c:pt idx="1816">
                  <c:v>97</c:v>
                </c:pt>
                <c:pt idx="1817">
                  <c:v>97</c:v>
                </c:pt>
                <c:pt idx="1818">
                  <c:v>97</c:v>
                </c:pt>
                <c:pt idx="1819">
                  <c:v>97</c:v>
                </c:pt>
                <c:pt idx="1820">
                  <c:v>97</c:v>
                </c:pt>
                <c:pt idx="1821">
                  <c:v>97</c:v>
                </c:pt>
                <c:pt idx="1822">
                  <c:v>97</c:v>
                </c:pt>
                <c:pt idx="1823">
                  <c:v>97</c:v>
                </c:pt>
                <c:pt idx="1824">
                  <c:v>97</c:v>
                </c:pt>
                <c:pt idx="1825">
                  <c:v>97</c:v>
                </c:pt>
                <c:pt idx="1826">
                  <c:v>97</c:v>
                </c:pt>
                <c:pt idx="1827">
                  <c:v>97</c:v>
                </c:pt>
                <c:pt idx="1828">
                  <c:v>97</c:v>
                </c:pt>
                <c:pt idx="1829">
                  <c:v>97</c:v>
                </c:pt>
                <c:pt idx="1830">
                  <c:v>97</c:v>
                </c:pt>
                <c:pt idx="1831">
                  <c:v>97</c:v>
                </c:pt>
                <c:pt idx="1832">
                  <c:v>97</c:v>
                </c:pt>
                <c:pt idx="1833">
                  <c:v>97</c:v>
                </c:pt>
                <c:pt idx="1834">
                  <c:v>97</c:v>
                </c:pt>
                <c:pt idx="1835">
                  <c:v>97</c:v>
                </c:pt>
                <c:pt idx="1836">
                  <c:v>97</c:v>
                </c:pt>
                <c:pt idx="1837">
                  <c:v>97</c:v>
                </c:pt>
                <c:pt idx="1838">
                  <c:v>97</c:v>
                </c:pt>
                <c:pt idx="1839">
                  <c:v>97</c:v>
                </c:pt>
                <c:pt idx="1840">
                  <c:v>97</c:v>
                </c:pt>
                <c:pt idx="1841">
                  <c:v>97</c:v>
                </c:pt>
                <c:pt idx="1842">
                  <c:v>97</c:v>
                </c:pt>
                <c:pt idx="1843">
                  <c:v>97</c:v>
                </c:pt>
                <c:pt idx="1844">
                  <c:v>97</c:v>
                </c:pt>
                <c:pt idx="1845">
                  <c:v>97</c:v>
                </c:pt>
                <c:pt idx="1846">
                  <c:v>97</c:v>
                </c:pt>
                <c:pt idx="1847">
                  <c:v>97</c:v>
                </c:pt>
                <c:pt idx="1848">
                  <c:v>97</c:v>
                </c:pt>
                <c:pt idx="1849">
                  <c:v>97</c:v>
                </c:pt>
                <c:pt idx="1850">
                  <c:v>97</c:v>
                </c:pt>
                <c:pt idx="1851">
                  <c:v>97</c:v>
                </c:pt>
                <c:pt idx="1852">
                  <c:v>97</c:v>
                </c:pt>
                <c:pt idx="1853">
                  <c:v>97</c:v>
                </c:pt>
                <c:pt idx="1854">
                  <c:v>97</c:v>
                </c:pt>
                <c:pt idx="1855">
                  <c:v>97</c:v>
                </c:pt>
                <c:pt idx="1856">
                  <c:v>97</c:v>
                </c:pt>
                <c:pt idx="1857">
                  <c:v>97</c:v>
                </c:pt>
                <c:pt idx="1858">
                  <c:v>97</c:v>
                </c:pt>
                <c:pt idx="1859">
                  <c:v>97</c:v>
                </c:pt>
                <c:pt idx="1860">
                  <c:v>97</c:v>
                </c:pt>
                <c:pt idx="1861">
                  <c:v>97</c:v>
                </c:pt>
                <c:pt idx="1862">
                  <c:v>97</c:v>
                </c:pt>
                <c:pt idx="1863">
                  <c:v>97</c:v>
                </c:pt>
                <c:pt idx="1864">
                  <c:v>97</c:v>
                </c:pt>
                <c:pt idx="1865">
                  <c:v>97</c:v>
                </c:pt>
                <c:pt idx="1866">
                  <c:v>97</c:v>
                </c:pt>
                <c:pt idx="1867">
                  <c:v>97</c:v>
                </c:pt>
                <c:pt idx="1868">
                  <c:v>97</c:v>
                </c:pt>
                <c:pt idx="1869">
                  <c:v>97</c:v>
                </c:pt>
                <c:pt idx="1870">
                  <c:v>97</c:v>
                </c:pt>
                <c:pt idx="1871">
                  <c:v>97</c:v>
                </c:pt>
                <c:pt idx="1872">
                  <c:v>97</c:v>
                </c:pt>
                <c:pt idx="1873">
                  <c:v>97</c:v>
                </c:pt>
                <c:pt idx="1874">
                  <c:v>97</c:v>
                </c:pt>
                <c:pt idx="1875">
                  <c:v>97</c:v>
                </c:pt>
                <c:pt idx="1876">
                  <c:v>97</c:v>
                </c:pt>
                <c:pt idx="1877">
                  <c:v>97</c:v>
                </c:pt>
                <c:pt idx="1878">
                  <c:v>97</c:v>
                </c:pt>
                <c:pt idx="1879">
                  <c:v>97</c:v>
                </c:pt>
                <c:pt idx="1880">
                  <c:v>97</c:v>
                </c:pt>
                <c:pt idx="1881">
                  <c:v>97</c:v>
                </c:pt>
                <c:pt idx="1882">
                  <c:v>97</c:v>
                </c:pt>
                <c:pt idx="1883">
                  <c:v>97</c:v>
                </c:pt>
                <c:pt idx="1884">
                  <c:v>97</c:v>
                </c:pt>
                <c:pt idx="1885">
                  <c:v>97</c:v>
                </c:pt>
                <c:pt idx="1886">
                  <c:v>97</c:v>
                </c:pt>
                <c:pt idx="1887">
                  <c:v>97</c:v>
                </c:pt>
                <c:pt idx="1888">
                  <c:v>97</c:v>
                </c:pt>
                <c:pt idx="1889">
                  <c:v>97</c:v>
                </c:pt>
                <c:pt idx="1890">
                  <c:v>97</c:v>
                </c:pt>
                <c:pt idx="1891">
                  <c:v>97</c:v>
                </c:pt>
                <c:pt idx="1892">
                  <c:v>97</c:v>
                </c:pt>
                <c:pt idx="1893">
                  <c:v>97</c:v>
                </c:pt>
                <c:pt idx="1894">
                  <c:v>97</c:v>
                </c:pt>
                <c:pt idx="1895">
                  <c:v>97</c:v>
                </c:pt>
                <c:pt idx="1896">
                  <c:v>97</c:v>
                </c:pt>
                <c:pt idx="1897">
                  <c:v>97</c:v>
                </c:pt>
                <c:pt idx="1898">
                  <c:v>97</c:v>
                </c:pt>
                <c:pt idx="1899">
                  <c:v>97</c:v>
                </c:pt>
                <c:pt idx="1900">
                  <c:v>97</c:v>
                </c:pt>
                <c:pt idx="1901">
                  <c:v>97</c:v>
                </c:pt>
                <c:pt idx="1902">
                  <c:v>97</c:v>
                </c:pt>
                <c:pt idx="1903">
                  <c:v>97</c:v>
                </c:pt>
                <c:pt idx="1904">
                  <c:v>97</c:v>
                </c:pt>
                <c:pt idx="1905">
                  <c:v>97</c:v>
                </c:pt>
                <c:pt idx="1906">
                  <c:v>97</c:v>
                </c:pt>
                <c:pt idx="1907">
                  <c:v>97</c:v>
                </c:pt>
                <c:pt idx="1908">
                  <c:v>97</c:v>
                </c:pt>
                <c:pt idx="1909">
                  <c:v>97</c:v>
                </c:pt>
                <c:pt idx="1910">
                  <c:v>97</c:v>
                </c:pt>
                <c:pt idx="1911">
                  <c:v>97</c:v>
                </c:pt>
                <c:pt idx="1912">
                  <c:v>98</c:v>
                </c:pt>
                <c:pt idx="1913">
                  <c:v>98</c:v>
                </c:pt>
                <c:pt idx="1914">
                  <c:v>98</c:v>
                </c:pt>
                <c:pt idx="1915">
                  <c:v>98</c:v>
                </c:pt>
                <c:pt idx="1916">
                  <c:v>98</c:v>
                </c:pt>
                <c:pt idx="1917">
                  <c:v>98</c:v>
                </c:pt>
                <c:pt idx="1918">
                  <c:v>98</c:v>
                </c:pt>
                <c:pt idx="1919">
                  <c:v>98</c:v>
                </c:pt>
                <c:pt idx="1920">
                  <c:v>98</c:v>
                </c:pt>
                <c:pt idx="1921">
                  <c:v>98</c:v>
                </c:pt>
                <c:pt idx="1922">
                  <c:v>98</c:v>
                </c:pt>
                <c:pt idx="1923">
                  <c:v>98</c:v>
                </c:pt>
                <c:pt idx="1924">
                  <c:v>98</c:v>
                </c:pt>
                <c:pt idx="1925">
                  <c:v>98</c:v>
                </c:pt>
                <c:pt idx="1926">
                  <c:v>98</c:v>
                </c:pt>
                <c:pt idx="1927">
                  <c:v>98</c:v>
                </c:pt>
                <c:pt idx="1928">
                  <c:v>98</c:v>
                </c:pt>
                <c:pt idx="1929">
                  <c:v>98</c:v>
                </c:pt>
                <c:pt idx="1930">
                  <c:v>98</c:v>
                </c:pt>
                <c:pt idx="1931">
                  <c:v>98</c:v>
                </c:pt>
                <c:pt idx="1932">
                  <c:v>98</c:v>
                </c:pt>
                <c:pt idx="1933">
                  <c:v>98</c:v>
                </c:pt>
                <c:pt idx="1934">
                  <c:v>98</c:v>
                </c:pt>
                <c:pt idx="1935">
                  <c:v>98</c:v>
                </c:pt>
                <c:pt idx="1936">
                  <c:v>98</c:v>
                </c:pt>
                <c:pt idx="1937">
                  <c:v>98</c:v>
                </c:pt>
                <c:pt idx="1938">
                  <c:v>98</c:v>
                </c:pt>
                <c:pt idx="1939">
                  <c:v>98</c:v>
                </c:pt>
                <c:pt idx="1940">
                  <c:v>98</c:v>
                </c:pt>
                <c:pt idx="1941">
                  <c:v>98</c:v>
                </c:pt>
                <c:pt idx="1942">
                  <c:v>98</c:v>
                </c:pt>
                <c:pt idx="1943">
                  <c:v>98</c:v>
                </c:pt>
                <c:pt idx="1944">
                  <c:v>98</c:v>
                </c:pt>
                <c:pt idx="1945">
                  <c:v>98</c:v>
                </c:pt>
                <c:pt idx="1946">
                  <c:v>98</c:v>
                </c:pt>
                <c:pt idx="1947">
                  <c:v>98</c:v>
                </c:pt>
                <c:pt idx="1948">
                  <c:v>98</c:v>
                </c:pt>
                <c:pt idx="1949">
                  <c:v>98</c:v>
                </c:pt>
                <c:pt idx="1950">
                  <c:v>98</c:v>
                </c:pt>
                <c:pt idx="1951">
                  <c:v>98</c:v>
                </c:pt>
                <c:pt idx="1952">
                  <c:v>98</c:v>
                </c:pt>
                <c:pt idx="1953">
                  <c:v>98</c:v>
                </c:pt>
                <c:pt idx="1954">
                  <c:v>98</c:v>
                </c:pt>
                <c:pt idx="1955">
                  <c:v>98</c:v>
                </c:pt>
                <c:pt idx="1956">
                  <c:v>98</c:v>
                </c:pt>
                <c:pt idx="1957">
                  <c:v>98</c:v>
                </c:pt>
                <c:pt idx="1958">
                  <c:v>98</c:v>
                </c:pt>
                <c:pt idx="1959">
                  <c:v>98</c:v>
                </c:pt>
                <c:pt idx="1960">
                  <c:v>98</c:v>
                </c:pt>
                <c:pt idx="1961">
                  <c:v>98</c:v>
                </c:pt>
                <c:pt idx="1962">
                  <c:v>98</c:v>
                </c:pt>
                <c:pt idx="1963">
                  <c:v>98</c:v>
                </c:pt>
                <c:pt idx="1964">
                  <c:v>98</c:v>
                </c:pt>
                <c:pt idx="1965">
                  <c:v>98</c:v>
                </c:pt>
                <c:pt idx="1966">
                  <c:v>98</c:v>
                </c:pt>
                <c:pt idx="1967">
                  <c:v>98</c:v>
                </c:pt>
                <c:pt idx="1968">
                  <c:v>98</c:v>
                </c:pt>
                <c:pt idx="1969">
                  <c:v>98</c:v>
                </c:pt>
                <c:pt idx="1970">
                  <c:v>98</c:v>
                </c:pt>
                <c:pt idx="1971">
                  <c:v>98</c:v>
                </c:pt>
                <c:pt idx="1972">
                  <c:v>98</c:v>
                </c:pt>
                <c:pt idx="1973">
                  <c:v>98</c:v>
                </c:pt>
                <c:pt idx="1974">
                  <c:v>98</c:v>
                </c:pt>
                <c:pt idx="1975">
                  <c:v>98</c:v>
                </c:pt>
                <c:pt idx="1976">
                  <c:v>98</c:v>
                </c:pt>
                <c:pt idx="1977">
                  <c:v>98</c:v>
                </c:pt>
                <c:pt idx="1978">
                  <c:v>98</c:v>
                </c:pt>
                <c:pt idx="1979">
                  <c:v>98</c:v>
                </c:pt>
                <c:pt idx="1980">
                  <c:v>98</c:v>
                </c:pt>
                <c:pt idx="1981">
                  <c:v>98</c:v>
                </c:pt>
                <c:pt idx="1982">
                  <c:v>98</c:v>
                </c:pt>
                <c:pt idx="1983">
                  <c:v>98</c:v>
                </c:pt>
                <c:pt idx="1984">
                  <c:v>98</c:v>
                </c:pt>
                <c:pt idx="1985">
                  <c:v>98</c:v>
                </c:pt>
                <c:pt idx="1986">
                  <c:v>98</c:v>
                </c:pt>
                <c:pt idx="1987">
                  <c:v>98</c:v>
                </c:pt>
                <c:pt idx="1988">
                  <c:v>98</c:v>
                </c:pt>
                <c:pt idx="1989">
                  <c:v>98</c:v>
                </c:pt>
                <c:pt idx="1990">
                  <c:v>98</c:v>
                </c:pt>
                <c:pt idx="1991">
                  <c:v>98</c:v>
                </c:pt>
                <c:pt idx="1992">
                  <c:v>98</c:v>
                </c:pt>
                <c:pt idx="1993">
                  <c:v>98</c:v>
                </c:pt>
                <c:pt idx="1994">
                  <c:v>98</c:v>
                </c:pt>
                <c:pt idx="1995">
                  <c:v>98</c:v>
                </c:pt>
                <c:pt idx="1996">
                  <c:v>98</c:v>
                </c:pt>
                <c:pt idx="1997">
                  <c:v>98</c:v>
                </c:pt>
                <c:pt idx="1998">
                  <c:v>98</c:v>
                </c:pt>
                <c:pt idx="1999">
                  <c:v>98</c:v>
                </c:pt>
                <c:pt idx="2000">
                  <c:v>98</c:v>
                </c:pt>
                <c:pt idx="2001">
                  <c:v>98</c:v>
                </c:pt>
                <c:pt idx="2002">
                  <c:v>98</c:v>
                </c:pt>
                <c:pt idx="2003">
                  <c:v>98</c:v>
                </c:pt>
                <c:pt idx="2004">
                  <c:v>98</c:v>
                </c:pt>
                <c:pt idx="2005">
                  <c:v>98</c:v>
                </c:pt>
                <c:pt idx="2006">
                  <c:v>98</c:v>
                </c:pt>
                <c:pt idx="2007">
                  <c:v>98</c:v>
                </c:pt>
                <c:pt idx="2008">
                  <c:v>98</c:v>
                </c:pt>
                <c:pt idx="2009">
                  <c:v>98</c:v>
                </c:pt>
                <c:pt idx="2010">
                  <c:v>98</c:v>
                </c:pt>
                <c:pt idx="2011">
                  <c:v>98</c:v>
                </c:pt>
                <c:pt idx="2012">
                  <c:v>98</c:v>
                </c:pt>
                <c:pt idx="2013">
                  <c:v>98</c:v>
                </c:pt>
                <c:pt idx="2014">
                  <c:v>98</c:v>
                </c:pt>
                <c:pt idx="2015">
                  <c:v>98</c:v>
                </c:pt>
                <c:pt idx="2016">
                  <c:v>98</c:v>
                </c:pt>
                <c:pt idx="2017">
                  <c:v>98</c:v>
                </c:pt>
                <c:pt idx="2018">
                  <c:v>98</c:v>
                </c:pt>
                <c:pt idx="2019">
                  <c:v>98</c:v>
                </c:pt>
                <c:pt idx="2020">
                  <c:v>98</c:v>
                </c:pt>
                <c:pt idx="2021">
                  <c:v>98</c:v>
                </c:pt>
                <c:pt idx="2022">
                  <c:v>98</c:v>
                </c:pt>
                <c:pt idx="2023">
                  <c:v>98</c:v>
                </c:pt>
                <c:pt idx="2024">
                  <c:v>98</c:v>
                </c:pt>
                <c:pt idx="2025">
                  <c:v>98</c:v>
                </c:pt>
                <c:pt idx="2026">
                  <c:v>98</c:v>
                </c:pt>
                <c:pt idx="2027">
                  <c:v>98</c:v>
                </c:pt>
                <c:pt idx="2028">
                  <c:v>98</c:v>
                </c:pt>
                <c:pt idx="2029">
                  <c:v>98</c:v>
                </c:pt>
                <c:pt idx="2030">
                  <c:v>98</c:v>
                </c:pt>
                <c:pt idx="2031">
                  <c:v>98</c:v>
                </c:pt>
                <c:pt idx="2032">
                  <c:v>98</c:v>
                </c:pt>
                <c:pt idx="2033">
                  <c:v>98</c:v>
                </c:pt>
                <c:pt idx="2034">
                  <c:v>98</c:v>
                </c:pt>
                <c:pt idx="2035">
                  <c:v>98</c:v>
                </c:pt>
                <c:pt idx="2036">
                  <c:v>98</c:v>
                </c:pt>
                <c:pt idx="2037">
                  <c:v>98</c:v>
                </c:pt>
                <c:pt idx="2038">
                  <c:v>98</c:v>
                </c:pt>
                <c:pt idx="2039">
                  <c:v>98</c:v>
                </c:pt>
                <c:pt idx="2040">
                  <c:v>98</c:v>
                </c:pt>
                <c:pt idx="2041">
                  <c:v>98</c:v>
                </c:pt>
                <c:pt idx="2042">
                  <c:v>98</c:v>
                </c:pt>
                <c:pt idx="2043">
                  <c:v>98</c:v>
                </c:pt>
                <c:pt idx="2044">
                  <c:v>98</c:v>
                </c:pt>
                <c:pt idx="2045">
                  <c:v>98</c:v>
                </c:pt>
                <c:pt idx="2046">
                  <c:v>98</c:v>
                </c:pt>
                <c:pt idx="2047">
                  <c:v>98</c:v>
                </c:pt>
                <c:pt idx="2048">
                  <c:v>98</c:v>
                </c:pt>
                <c:pt idx="2049">
                  <c:v>98</c:v>
                </c:pt>
                <c:pt idx="2050">
                  <c:v>98</c:v>
                </c:pt>
                <c:pt idx="2051">
                  <c:v>98</c:v>
                </c:pt>
                <c:pt idx="2052">
                  <c:v>98</c:v>
                </c:pt>
                <c:pt idx="2053">
                  <c:v>98</c:v>
                </c:pt>
                <c:pt idx="2054">
                  <c:v>98</c:v>
                </c:pt>
                <c:pt idx="2055">
                  <c:v>98</c:v>
                </c:pt>
                <c:pt idx="2056">
                  <c:v>98</c:v>
                </c:pt>
                <c:pt idx="2057">
                  <c:v>98</c:v>
                </c:pt>
                <c:pt idx="2058">
                  <c:v>98</c:v>
                </c:pt>
                <c:pt idx="2059">
                  <c:v>98</c:v>
                </c:pt>
                <c:pt idx="2060">
                  <c:v>98</c:v>
                </c:pt>
                <c:pt idx="2061">
                  <c:v>98</c:v>
                </c:pt>
                <c:pt idx="2062">
                  <c:v>98</c:v>
                </c:pt>
                <c:pt idx="2063">
                  <c:v>98</c:v>
                </c:pt>
                <c:pt idx="2064">
                  <c:v>98</c:v>
                </c:pt>
                <c:pt idx="2065">
                  <c:v>98</c:v>
                </c:pt>
                <c:pt idx="2066">
                  <c:v>98</c:v>
                </c:pt>
                <c:pt idx="2067">
                  <c:v>98</c:v>
                </c:pt>
                <c:pt idx="2068">
                  <c:v>98</c:v>
                </c:pt>
                <c:pt idx="2069">
                  <c:v>98</c:v>
                </c:pt>
                <c:pt idx="2070">
                  <c:v>98</c:v>
                </c:pt>
                <c:pt idx="2071">
                  <c:v>98</c:v>
                </c:pt>
                <c:pt idx="2072">
                  <c:v>98</c:v>
                </c:pt>
                <c:pt idx="2073">
                  <c:v>98</c:v>
                </c:pt>
                <c:pt idx="2074">
                  <c:v>98</c:v>
                </c:pt>
                <c:pt idx="2075">
                  <c:v>98</c:v>
                </c:pt>
                <c:pt idx="2076">
                  <c:v>98</c:v>
                </c:pt>
                <c:pt idx="2077">
                  <c:v>98</c:v>
                </c:pt>
                <c:pt idx="2078">
                  <c:v>98</c:v>
                </c:pt>
                <c:pt idx="2079">
                  <c:v>98</c:v>
                </c:pt>
                <c:pt idx="2080">
                  <c:v>98</c:v>
                </c:pt>
                <c:pt idx="2081">
                  <c:v>98</c:v>
                </c:pt>
                <c:pt idx="2082">
                  <c:v>98</c:v>
                </c:pt>
                <c:pt idx="2083">
                  <c:v>98</c:v>
                </c:pt>
                <c:pt idx="2084">
                  <c:v>98</c:v>
                </c:pt>
                <c:pt idx="2085">
                  <c:v>98</c:v>
                </c:pt>
                <c:pt idx="2086">
                  <c:v>98</c:v>
                </c:pt>
                <c:pt idx="2087">
                  <c:v>98</c:v>
                </c:pt>
                <c:pt idx="2088">
                  <c:v>98</c:v>
                </c:pt>
                <c:pt idx="2089">
                  <c:v>98</c:v>
                </c:pt>
                <c:pt idx="2090">
                  <c:v>98</c:v>
                </c:pt>
                <c:pt idx="2091">
                  <c:v>98</c:v>
                </c:pt>
                <c:pt idx="2092">
                  <c:v>98</c:v>
                </c:pt>
                <c:pt idx="2093">
                  <c:v>98</c:v>
                </c:pt>
                <c:pt idx="2094">
                  <c:v>98</c:v>
                </c:pt>
                <c:pt idx="2095">
                  <c:v>98</c:v>
                </c:pt>
                <c:pt idx="2096">
                  <c:v>98</c:v>
                </c:pt>
                <c:pt idx="2097">
                  <c:v>98</c:v>
                </c:pt>
                <c:pt idx="2098">
                  <c:v>98</c:v>
                </c:pt>
                <c:pt idx="2099">
                  <c:v>98</c:v>
                </c:pt>
                <c:pt idx="2100">
                  <c:v>98</c:v>
                </c:pt>
                <c:pt idx="2101">
                  <c:v>98</c:v>
                </c:pt>
                <c:pt idx="2102">
                  <c:v>98</c:v>
                </c:pt>
                <c:pt idx="2103">
                  <c:v>98</c:v>
                </c:pt>
                <c:pt idx="2104">
                  <c:v>98</c:v>
                </c:pt>
                <c:pt idx="2105">
                  <c:v>98</c:v>
                </c:pt>
                <c:pt idx="2106">
                  <c:v>98</c:v>
                </c:pt>
                <c:pt idx="2107">
                  <c:v>98</c:v>
                </c:pt>
                <c:pt idx="2108">
                  <c:v>98</c:v>
                </c:pt>
                <c:pt idx="2109">
                  <c:v>98</c:v>
                </c:pt>
                <c:pt idx="2110">
                  <c:v>98</c:v>
                </c:pt>
                <c:pt idx="2111">
                  <c:v>98</c:v>
                </c:pt>
                <c:pt idx="2112">
                  <c:v>98</c:v>
                </c:pt>
                <c:pt idx="2113">
                  <c:v>98</c:v>
                </c:pt>
                <c:pt idx="2114">
                  <c:v>98</c:v>
                </c:pt>
                <c:pt idx="2115">
                  <c:v>98</c:v>
                </c:pt>
                <c:pt idx="2116">
                  <c:v>98</c:v>
                </c:pt>
                <c:pt idx="2117">
                  <c:v>98</c:v>
                </c:pt>
                <c:pt idx="2118">
                  <c:v>98</c:v>
                </c:pt>
                <c:pt idx="2119">
                  <c:v>98</c:v>
                </c:pt>
                <c:pt idx="2120">
                  <c:v>98</c:v>
                </c:pt>
                <c:pt idx="2121">
                  <c:v>98</c:v>
                </c:pt>
                <c:pt idx="2122">
                  <c:v>98</c:v>
                </c:pt>
                <c:pt idx="2123">
                  <c:v>98</c:v>
                </c:pt>
                <c:pt idx="2124">
                  <c:v>98</c:v>
                </c:pt>
                <c:pt idx="2125">
                  <c:v>98</c:v>
                </c:pt>
                <c:pt idx="2126">
                  <c:v>98</c:v>
                </c:pt>
                <c:pt idx="2127">
                  <c:v>98</c:v>
                </c:pt>
                <c:pt idx="2128">
                  <c:v>98</c:v>
                </c:pt>
                <c:pt idx="2129">
                  <c:v>98</c:v>
                </c:pt>
                <c:pt idx="2130">
                  <c:v>98</c:v>
                </c:pt>
                <c:pt idx="2131">
                  <c:v>98</c:v>
                </c:pt>
                <c:pt idx="2132">
                  <c:v>98</c:v>
                </c:pt>
                <c:pt idx="2133">
                  <c:v>98</c:v>
                </c:pt>
                <c:pt idx="2134">
                  <c:v>98</c:v>
                </c:pt>
                <c:pt idx="2135">
                  <c:v>98</c:v>
                </c:pt>
                <c:pt idx="2136">
                  <c:v>98</c:v>
                </c:pt>
                <c:pt idx="2137">
                  <c:v>98</c:v>
                </c:pt>
                <c:pt idx="2138">
                  <c:v>98</c:v>
                </c:pt>
                <c:pt idx="2139">
                  <c:v>98</c:v>
                </c:pt>
                <c:pt idx="2140">
                  <c:v>98</c:v>
                </c:pt>
                <c:pt idx="2141">
                  <c:v>98</c:v>
                </c:pt>
                <c:pt idx="2142">
                  <c:v>98</c:v>
                </c:pt>
                <c:pt idx="2143">
                  <c:v>98</c:v>
                </c:pt>
                <c:pt idx="2144">
                  <c:v>98</c:v>
                </c:pt>
                <c:pt idx="2145">
                  <c:v>98</c:v>
                </c:pt>
                <c:pt idx="2146">
                  <c:v>98</c:v>
                </c:pt>
                <c:pt idx="2147">
                  <c:v>98</c:v>
                </c:pt>
                <c:pt idx="2148">
                  <c:v>98</c:v>
                </c:pt>
                <c:pt idx="2149">
                  <c:v>98</c:v>
                </c:pt>
                <c:pt idx="2150">
                  <c:v>98</c:v>
                </c:pt>
                <c:pt idx="2151">
                  <c:v>98</c:v>
                </c:pt>
                <c:pt idx="2152">
                  <c:v>98</c:v>
                </c:pt>
                <c:pt idx="2153">
                  <c:v>98</c:v>
                </c:pt>
                <c:pt idx="2154">
                  <c:v>98</c:v>
                </c:pt>
                <c:pt idx="2155">
                  <c:v>98</c:v>
                </c:pt>
                <c:pt idx="2156">
                  <c:v>98</c:v>
                </c:pt>
                <c:pt idx="2157">
                  <c:v>98</c:v>
                </c:pt>
                <c:pt idx="2158">
                  <c:v>98</c:v>
                </c:pt>
                <c:pt idx="2159">
                  <c:v>98</c:v>
                </c:pt>
                <c:pt idx="2160">
                  <c:v>98</c:v>
                </c:pt>
                <c:pt idx="2161">
                  <c:v>98</c:v>
                </c:pt>
                <c:pt idx="2162">
                  <c:v>98</c:v>
                </c:pt>
                <c:pt idx="2163">
                  <c:v>98</c:v>
                </c:pt>
                <c:pt idx="2164">
                  <c:v>98</c:v>
                </c:pt>
                <c:pt idx="2165">
                  <c:v>98</c:v>
                </c:pt>
                <c:pt idx="2166">
                  <c:v>98</c:v>
                </c:pt>
                <c:pt idx="2167">
                  <c:v>98</c:v>
                </c:pt>
                <c:pt idx="2168">
                  <c:v>98</c:v>
                </c:pt>
                <c:pt idx="2169">
                  <c:v>98</c:v>
                </c:pt>
                <c:pt idx="2170">
                  <c:v>98</c:v>
                </c:pt>
                <c:pt idx="2171">
                  <c:v>98</c:v>
                </c:pt>
                <c:pt idx="2172">
                  <c:v>98</c:v>
                </c:pt>
                <c:pt idx="2173">
                  <c:v>98</c:v>
                </c:pt>
                <c:pt idx="2174">
                  <c:v>98</c:v>
                </c:pt>
                <c:pt idx="2175">
                  <c:v>98</c:v>
                </c:pt>
                <c:pt idx="2176">
                  <c:v>98</c:v>
                </c:pt>
                <c:pt idx="2177">
                  <c:v>98</c:v>
                </c:pt>
                <c:pt idx="2178">
                  <c:v>98</c:v>
                </c:pt>
                <c:pt idx="2179">
                  <c:v>98</c:v>
                </c:pt>
                <c:pt idx="2180">
                  <c:v>98</c:v>
                </c:pt>
                <c:pt idx="2181">
                  <c:v>98</c:v>
                </c:pt>
                <c:pt idx="2182">
                  <c:v>98</c:v>
                </c:pt>
                <c:pt idx="2183">
                  <c:v>97</c:v>
                </c:pt>
                <c:pt idx="2184">
                  <c:v>97</c:v>
                </c:pt>
                <c:pt idx="2185">
                  <c:v>97</c:v>
                </c:pt>
                <c:pt idx="2186">
                  <c:v>97</c:v>
                </c:pt>
                <c:pt idx="2187">
                  <c:v>97</c:v>
                </c:pt>
                <c:pt idx="2188">
                  <c:v>97</c:v>
                </c:pt>
                <c:pt idx="2189">
                  <c:v>97</c:v>
                </c:pt>
                <c:pt idx="2190">
                  <c:v>97</c:v>
                </c:pt>
                <c:pt idx="2191">
                  <c:v>97</c:v>
                </c:pt>
                <c:pt idx="2192">
                  <c:v>97</c:v>
                </c:pt>
                <c:pt idx="2193">
                  <c:v>97</c:v>
                </c:pt>
                <c:pt idx="2194">
                  <c:v>97</c:v>
                </c:pt>
                <c:pt idx="2195">
                  <c:v>97</c:v>
                </c:pt>
                <c:pt idx="2196">
                  <c:v>97</c:v>
                </c:pt>
                <c:pt idx="2197">
                  <c:v>97</c:v>
                </c:pt>
                <c:pt idx="2198">
                  <c:v>97</c:v>
                </c:pt>
                <c:pt idx="2199">
                  <c:v>97</c:v>
                </c:pt>
                <c:pt idx="2200">
                  <c:v>97</c:v>
                </c:pt>
                <c:pt idx="2201">
                  <c:v>97</c:v>
                </c:pt>
                <c:pt idx="2202">
                  <c:v>97</c:v>
                </c:pt>
                <c:pt idx="2203">
                  <c:v>97</c:v>
                </c:pt>
                <c:pt idx="2204">
                  <c:v>97</c:v>
                </c:pt>
                <c:pt idx="2205">
                  <c:v>97</c:v>
                </c:pt>
                <c:pt idx="2206">
                  <c:v>97</c:v>
                </c:pt>
                <c:pt idx="2207">
                  <c:v>97</c:v>
                </c:pt>
                <c:pt idx="2208">
                  <c:v>97</c:v>
                </c:pt>
                <c:pt idx="2209">
                  <c:v>97</c:v>
                </c:pt>
                <c:pt idx="2210">
                  <c:v>97</c:v>
                </c:pt>
                <c:pt idx="2211">
                  <c:v>97</c:v>
                </c:pt>
                <c:pt idx="2212">
                  <c:v>97</c:v>
                </c:pt>
                <c:pt idx="2213">
                  <c:v>97</c:v>
                </c:pt>
                <c:pt idx="2214">
                  <c:v>97</c:v>
                </c:pt>
                <c:pt idx="2215">
                  <c:v>97</c:v>
                </c:pt>
                <c:pt idx="2216">
                  <c:v>97</c:v>
                </c:pt>
                <c:pt idx="2217">
                  <c:v>97</c:v>
                </c:pt>
                <c:pt idx="2218">
                  <c:v>97</c:v>
                </c:pt>
                <c:pt idx="2219">
                  <c:v>97</c:v>
                </c:pt>
                <c:pt idx="2220">
                  <c:v>97</c:v>
                </c:pt>
                <c:pt idx="2221">
                  <c:v>97</c:v>
                </c:pt>
                <c:pt idx="2222">
                  <c:v>97</c:v>
                </c:pt>
                <c:pt idx="2223">
                  <c:v>97</c:v>
                </c:pt>
                <c:pt idx="2224">
                  <c:v>97</c:v>
                </c:pt>
                <c:pt idx="2225">
                  <c:v>97</c:v>
                </c:pt>
                <c:pt idx="2226">
                  <c:v>97</c:v>
                </c:pt>
                <c:pt idx="2227">
                  <c:v>97</c:v>
                </c:pt>
                <c:pt idx="2228">
                  <c:v>97</c:v>
                </c:pt>
                <c:pt idx="2229">
                  <c:v>97</c:v>
                </c:pt>
                <c:pt idx="2230">
                  <c:v>97</c:v>
                </c:pt>
                <c:pt idx="2231">
                  <c:v>97</c:v>
                </c:pt>
                <c:pt idx="2232">
                  <c:v>97</c:v>
                </c:pt>
                <c:pt idx="2233">
                  <c:v>97</c:v>
                </c:pt>
                <c:pt idx="2234">
                  <c:v>97</c:v>
                </c:pt>
                <c:pt idx="2235">
                  <c:v>97</c:v>
                </c:pt>
                <c:pt idx="2236">
                  <c:v>97</c:v>
                </c:pt>
                <c:pt idx="2237">
                  <c:v>97</c:v>
                </c:pt>
                <c:pt idx="2238">
                  <c:v>97</c:v>
                </c:pt>
                <c:pt idx="2239">
                  <c:v>97</c:v>
                </c:pt>
                <c:pt idx="2240">
                  <c:v>97</c:v>
                </c:pt>
                <c:pt idx="2241">
                  <c:v>97</c:v>
                </c:pt>
                <c:pt idx="2242">
                  <c:v>97</c:v>
                </c:pt>
                <c:pt idx="2243">
                  <c:v>97</c:v>
                </c:pt>
                <c:pt idx="2244">
                  <c:v>97</c:v>
                </c:pt>
                <c:pt idx="2245">
                  <c:v>97</c:v>
                </c:pt>
                <c:pt idx="2246">
                  <c:v>97</c:v>
                </c:pt>
                <c:pt idx="2247">
                  <c:v>97</c:v>
                </c:pt>
                <c:pt idx="2248">
                  <c:v>97</c:v>
                </c:pt>
                <c:pt idx="2249">
                  <c:v>97</c:v>
                </c:pt>
                <c:pt idx="2250">
                  <c:v>97</c:v>
                </c:pt>
                <c:pt idx="2251">
                  <c:v>97</c:v>
                </c:pt>
                <c:pt idx="2252">
                  <c:v>97</c:v>
                </c:pt>
                <c:pt idx="2253">
                  <c:v>97</c:v>
                </c:pt>
                <c:pt idx="2254">
                  <c:v>97</c:v>
                </c:pt>
                <c:pt idx="2255">
                  <c:v>97</c:v>
                </c:pt>
                <c:pt idx="2256">
                  <c:v>97</c:v>
                </c:pt>
                <c:pt idx="2257">
                  <c:v>97</c:v>
                </c:pt>
                <c:pt idx="2258">
                  <c:v>97</c:v>
                </c:pt>
                <c:pt idx="2259">
                  <c:v>97</c:v>
                </c:pt>
                <c:pt idx="2260">
                  <c:v>97</c:v>
                </c:pt>
                <c:pt idx="2261">
                  <c:v>97</c:v>
                </c:pt>
                <c:pt idx="2262">
                  <c:v>97</c:v>
                </c:pt>
                <c:pt idx="2263">
                  <c:v>97</c:v>
                </c:pt>
                <c:pt idx="2264">
                  <c:v>97</c:v>
                </c:pt>
                <c:pt idx="2265">
                  <c:v>97</c:v>
                </c:pt>
                <c:pt idx="2266">
                  <c:v>97</c:v>
                </c:pt>
                <c:pt idx="2267">
                  <c:v>97</c:v>
                </c:pt>
                <c:pt idx="2268">
                  <c:v>97</c:v>
                </c:pt>
                <c:pt idx="2269">
                  <c:v>97</c:v>
                </c:pt>
                <c:pt idx="2270">
                  <c:v>97</c:v>
                </c:pt>
                <c:pt idx="2271">
                  <c:v>97</c:v>
                </c:pt>
                <c:pt idx="2272">
                  <c:v>97</c:v>
                </c:pt>
                <c:pt idx="2273">
                  <c:v>97</c:v>
                </c:pt>
                <c:pt idx="2274">
                  <c:v>97</c:v>
                </c:pt>
                <c:pt idx="2275">
                  <c:v>97</c:v>
                </c:pt>
                <c:pt idx="2276">
                  <c:v>97</c:v>
                </c:pt>
                <c:pt idx="2277">
                  <c:v>97</c:v>
                </c:pt>
                <c:pt idx="2278">
                  <c:v>97</c:v>
                </c:pt>
                <c:pt idx="2279">
                  <c:v>97</c:v>
                </c:pt>
                <c:pt idx="2280">
                  <c:v>97</c:v>
                </c:pt>
                <c:pt idx="2281">
                  <c:v>97</c:v>
                </c:pt>
                <c:pt idx="2282">
                  <c:v>97</c:v>
                </c:pt>
                <c:pt idx="2283">
                  <c:v>97</c:v>
                </c:pt>
                <c:pt idx="2284">
                  <c:v>97</c:v>
                </c:pt>
                <c:pt idx="2285">
                  <c:v>97</c:v>
                </c:pt>
                <c:pt idx="2286">
                  <c:v>97</c:v>
                </c:pt>
                <c:pt idx="2287">
                  <c:v>97</c:v>
                </c:pt>
                <c:pt idx="2288">
                  <c:v>97</c:v>
                </c:pt>
                <c:pt idx="2289">
                  <c:v>97</c:v>
                </c:pt>
                <c:pt idx="2290">
                  <c:v>97</c:v>
                </c:pt>
                <c:pt idx="2291">
                  <c:v>97</c:v>
                </c:pt>
                <c:pt idx="2292">
                  <c:v>97</c:v>
                </c:pt>
                <c:pt idx="2293">
                  <c:v>97</c:v>
                </c:pt>
                <c:pt idx="2294">
                  <c:v>97</c:v>
                </c:pt>
                <c:pt idx="2295">
                  <c:v>97</c:v>
                </c:pt>
                <c:pt idx="2296">
                  <c:v>97</c:v>
                </c:pt>
                <c:pt idx="2297">
                  <c:v>97</c:v>
                </c:pt>
                <c:pt idx="2298">
                  <c:v>97</c:v>
                </c:pt>
                <c:pt idx="2299">
                  <c:v>97</c:v>
                </c:pt>
                <c:pt idx="2300">
                  <c:v>97</c:v>
                </c:pt>
                <c:pt idx="2301">
                  <c:v>97</c:v>
                </c:pt>
                <c:pt idx="2302">
                  <c:v>97</c:v>
                </c:pt>
                <c:pt idx="2303">
                  <c:v>97</c:v>
                </c:pt>
                <c:pt idx="2304">
                  <c:v>97</c:v>
                </c:pt>
                <c:pt idx="2305">
                  <c:v>97</c:v>
                </c:pt>
                <c:pt idx="2306">
                  <c:v>97</c:v>
                </c:pt>
                <c:pt idx="2307">
                  <c:v>97</c:v>
                </c:pt>
                <c:pt idx="2308">
                  <c:v>97</c:v>
                </c:pt>
                <c:pt idx="2309">
                  <c:v>97</c:v>
                </c:pt>
                <c:pt idx="2310">
                  <c:v>97</c:v>
                </c:pt>
                <c:pt idx="2311">
                  <c:v>97</c:v>
                </c:pt>
                <c:pt idx="2312">
                  <c:v>97</c:v>
                </c:pt>
                <c:pt idx="2313">
                  <c:v>97</c:v>
                </c:pt>
                <c:pt idx="2314">
                  <c:v>97</c:v>
                </c:pt>
                <c:pt idx="2315">
                  <c:v>97</c:v>
                </c:pt>
                <c:pt idx="2316">
                  <c:v>97</c:v>
                </c:pt>
                <c:pt idx="2317">
                  <c:v>97</c:v>
                </c:pt>
                <c:pt idx="2318">
                  <c:v>97</c:v>
                </c:pt>
                <c:pt idx="2319">
                  <c:v>97</c:v>
                </c:pt>
                <c:pt idx="2320">
                  <c:v>97</c:v>
                </c:pt>
                <c:pt idx="2321">
                  <c:v>97</c:v>
                </c:pt>
                <c:pt idx="2322">
                  <c:v>97</c:v>
                </c:pt>
                <c:pt idx="2323">
                  <c:v>97</c:v>
                </c:pt>
                <c:pt idx="2324">
                  <c:v>97</c:v>
                </c:pt>
                <c:pt idx="2325">
                  <c:v>97</c:v>
                </c:pt>
                <c:pt idx="2326">
                  <c:v>97</c:v>
                </c:pt>
                <c:pt idx="2327">
                  <c:v>97</c:v>
                </c:pt>
                <c:pt idx="2328">
                  <c:v>97</c:v>
                </c:pt>
                <c:pt idx="2329">
                  <c:v>97</c:v>
                </c:pt>
                <c:pt idx="2330">
                  <c:v>97</c:v>
                </c:pt>
                <c:pt idx="2331">
                  <c:v>97</c:v>
                </c:pt>
                <c:pt idx="2332">
                  <c:v>97</c:v>
                </c:pt>
                <c:pt idx="2333">
                  <c:v>97</c:v>
                </c:pt>
                <c:pt idx="2334">
                  <c:v>97</c:v>
                </c:pt>
                <c:pt idx="2335">
                  <c:v>97</c:v>
                </c:pt>
                <c:pt idx="2336">
                  <c:v>97</c:v>
                </c:pt>
                <c:pt idx="2337">
                  <c:v>97</c:v>
                </c:pt>
                <c:pt idx="2338">
                  <c:v>97</c:v>
                </c:pt>
                <c:pt idx="2339">
                  <c:v>97</c:v>
                </c:pt>
                <c:pt idx="2340">
                  <c:v>97</c:v>
                </c:pt>
                <c:pt idx="2341">
                  <c:v>97</c:v>
                </c:pt>
                <c:pt idx="2342">
                  <c:v>97</c:v>
                </c:pt>
                <c:pt idx="2343">
                  <c:v>97</c:v>
                </c:pt>
                <c:pt idx="2344">
                  <c:v>97</c:v>
                </c:pt>
                <c:pt idx="2345">
                  <c:v>97</c:v>
                </c:pt>
                <c:pt idx="2346">
                  <c:v>97</c:v>
                </c:pt>
                <c:pt idx="2347">
                  <c:v>97</c:v>
                </c:pt>
                <c:pt idx="2348">
                  <c:v>97</c:v>
                </c:pt>
                <c:pt idx="2349">
                  <c:v>97</c:v>
                </c:pt>
                <c:pt idx="2350">
                  <c:v>97</c:v>
                </c:pt>
                <c:pt idx="2351">
                  <c:v>97</c:v>
                </c:pt>
                <c:pt idx="2352">
                  <c:v>97</c:v>
                </c:pt>
                <c:pt idx="2353">
                  <c:v>97</c:v>
                </c:pt>
                <c:pt idx="2354">
                  <c:v>97</c:v>
                </c:pt>
                <c:pt idx="2355">
                  <c:v>97</c:v>
                </c:pt>
                <c:pt idx="2356">
                  <c:v>97</c:v>
                </c:pt>
                <c:pt idx="2357">
                  <c:v>97</c:v>
                </c:pt>
                <c:pt idx="2358">
                  <c:v>97</c:v>
                </c:pt>
                <c:pt idx="2359">
                  <c:v>97</c:v>
                </c:pt>
                <c:pt idx="2360">
                  <c:v>97</c:v>
                </c:pt>
                <c:pt idx="2361">
                  <c:v>97</c:v>
                </c:pt>
                <c:pt idx="2362">
                  <c:v>97</c:v>
                </c:pt>
                <c:pt idx="2363">
                  <c:v>97</c:v>
                </c:pt>
                <c:pt idx="2364">
                  <c:v>97</c:v>
                </c:pt>
                <c:pt idx="2365">
                  <c:v>97</c:v>
                </c:pt>
                <c:pt idx="2366">
                  <c:v>97</c:v>
                </c:pt>
                <c:pt idx="2367">
                  <c:v>97</c:v>
                </c:pt>
                <c:pt idx="2368">
                  <c:v>97</c:v>
                </c:pt>
                <c:pt idx="2369">
                  <c:v>97</c:v>
                </c:pt>
                <c:pt idx="2370">
                  <c:v>97</c:v>
                </c:pt>
                <c:pt idx="2371">
                  <c:v>97</c:v>
                </c:pt>
                <c:pt idx="2372">
                  <c:v>97</c:v>
                </c:pt>
                <c:pt idx="2373">
                  <c:v>97</c:v>
                </c:pt>
                <c:pt idx="2374">
                  <c:v>97</c:v>
                </c:pt>
                <c:pt idx="2375">
                  <c:v>97</c:v>
                </c:pt>
                <c:pt idx="2376">
                  <c:v>97</c:v>
                </c:pt>
                <c:pt idx="2377">
                  <c:v>97</c:v>
                </c:pt>
                <c:pt idx="2378">
                  <c:v>97</c:v>
                </c:pt>
                <c:pt idx="2379">
                  <c:v>97</c:v>
                </c:pt>
                <c:pt idx="2380">
                  <c:v>97</c:v>
                </c:pt>
                <c:pt idx="2381">
                  <c:v>97</c:v>
                </c:pt>
                <c:pt idx="2382">
                  <c:v>97</c:v>
                </c:pt>
                <c:pt idx="2383">
                  <c:v>97</c:v>
                </c:pt>
                <c:pt idx="2384">
                  <c:v>97</c:v>
                </c:pt>
                <c:pt idx="2385">
                  <c:v>97</c:v>
                </c:pt>
                <c:pt idx="2386">
                  <c:v>97</c:v>
                </c:pt>
                <c:pt idx="2387">
                  <c:v>97</c:v>
                </c:pt>
                <c:pt idx="2388">
                  <c:v>97</c:v>
                </c:pt>
                <c:pt idx="2389">
                  <c:v>97</c:v>
                </c:pt>
                <c:pt idx="2390">
                  <c:v>97</c:v>
                </c:pt>
                <c:pt idx="2391">
                  <c:v>97</c:v>
                </c:pt>
                <c:pt idx="2392">
                  <c:v>97</c:v>
                </c:pt>
                <c:pt idx="2393">
                  <c:v>97</c:v>
                </c:pt>
                <c:pt idx="2394">
                  <c:v>97</c:v>
                </c:pt>
                <c:pt idx="2395">
                  <c:v>97</c:v>
                </c:pt>
                <c:pt idx="2396">
                  <c:v>97</c:v>
                </c:pt>
                <c:pt idx="2397">
                  <c:v>97</c:v>
                </c:pt>
                <c:pt idx="2398">
                  <c:v>97</c:v>
                </c:pt>
                <c:pt idx="2399">
                  <c:v>97</c:v>
                </c:pt>
                <c:pt idx="2400">
                  <c:v>97</c:v>
                </c:pt>
                <c:pt idx="2401">
                  <c:v>97</c:v>
                </c:pt>
                <c:pt idx="2402">
                  <c:v>97</c:v>
                </c:pt>
                <c:pt idx="2403">
                  <c:v>97</c:v>
                </c:pt>
                <c:pt idx="2404">
                  <c:v>97</c:v>
                </c:pt>
                <c:pt idx="2405">
                  <c:v>97</c:v>
                </c:pt>
                <c:pt idx="2406">
                  <c:v>97</c:v>
                </c:pt>
                <c:pt idx="2407">
                  <c:v>97</c:v>
                </c:pt>
                <c:pt idx="2408">
                  <c:v>97</c:v>
                </c:pt>
                <c:pt idx="2409">
                  <c:v>97</c:v>
                </c:pt>
                <c:pt idx="2410">
                  <c:v>97</c:v>
                </c:pt>
                <c:pt idx="2411">
                  <c:v>97</c:v>
                </c:pt>
                <c:pt idx="2412">
                  <c:v>97</c:v>
                </c:pt>
                <c:pt idx="2413">
                  <c:v>97</c:v>
                </c:pt>
                <c:pt idx="2414">
                  <c:v>97</c:v>
                </c:pt>
                <c:pt idx="2415">
                  <c:v>97</c:v>
                </c:pt>
                <c:pt idx="2416">
                  <c:v>97</c:v>
                </c:pt>
                <c:pt idx="2417">
                  <c:v>97</c:v>
                </c:pt>
                <c:pt idx="2418">
                  <c:v>97</c:v>
                </c:pt>
                <c:pt idx="2419">
                  <c:v>97</c:v>
                </c:pt>
                <c:pt idx="2420">
                  <c:v>97</c:v>
                </c:pt>
                <c:pt idx="2421">
                  <c:v>97</c:v>
                </c:pt>
                <c:pt idx="2422">
                  <c:v>97</c:v>
                </c:pt>
                <c:pt idx="2423">
                  <c:v>97</c:v>
                </c:pt>
                <c:pt idx="2424">
                  <c:v>97</c:v>
                </c:pt>
                <c:pt idx="2425">
                  <c:v>97</c:v>
                </c:pt>
                <c:pt idx="2426">
                  <c:v>97</c:v>
                </c:pt>
                <c:pt idx="2427">
                  <c:v>97</c:v>
                </c:pt>
                <c:pt idx="2428">
                  <c:v>97</c:v>
                </c:pt>
                <c:pt idx="2429">
                  <c:v>97</c:v>
                </c:pt>
                <c:pt idx="2430">
                  <c:v>97</c:v>
                </c:pt>
                <c:pt idx="2431">
                  <c:v>97</c:v>
                </c:pt>
                <c:pt idx="2432">
                  <c:v>97</c:v>
                </c:pt>
                <c:pt idx="2433">
                  <c:v>97</c:v>
                </c:pt>
                <c:pt idx="2434">
                  <c:v>97</c:v>
                </c:pt>
                <c:pt idx="2435">
                  <c:v>97</c:v>
                </c:pt>
                <c:pt idx="2436">
                  <c:v>97</c:v>
                </c:pt>
                <c:pt idx="2437">
                  <c:v>97</c:v>
                </c:pt>
                <c:pt idx="2438">
                  <c:v>97</c:v>
                </c:pt>
                <c:pt idx="2439">
                  <c:v>97</c:v>
                </c:pt>
                <c:pt idx="2440">
                  <c:v>97</c:v>
                </c:pt>
                <c:pt idx="2441">
                  <c:v>97</c:v>
                </c:pt>
                <c:pt idx="2442">
                  <c:v>97</c:v>
                </c:pt>
                <c:pt idx="2443">
                  <c:v>97</c:v>
                </c:pt>
                <c:pt idx="2444">
                  <c:v>97</c:v>
                </c:pt>
                <c:pt idx="2445">
                  <c:v>97</c:v>
                </c:pt>
                <c:pt idx="2446">
                  <c:v>97</c:v>
                </c:pt>
                <c:pt idx="2447">
                  <c:v>97</c:v>
                </c:pt>
                <c:pt idx="2448">
                  <c:v>97</c:v>
                </c:pt>
                <c:pt idx="2449">
                  <c:v>97</c:v>
                </c:pt>
                <c:pt idx="2450">
                  <c:v>97</c:v>
                </c:pt>
                <c:pt idx="2451">
                  <c:v>97</c:v>
                </c:pt>
                <c:pt idx="2452">
                  <c:v>97</c:v>
                </c:pt>
                <c:pt idx="2453">
                  <c:v>97</c:v>
                </c:pt>
                <c:pt idx="2454">
                  <c:v>97</c:v>
                </c:pt>
                <c:pt idx="2455">
                  <c:v>97</c:v>
                </c:pt>
                <c:pt idx="2456">
                  <c:v>97</c:v>
                </c:pt>
                <c:pt idx="2457">
                  <c:v>97</c:v>
                </c:pt>
                <c:pt idx="2458">
                  <c:v>97</c:v>
                </c:pt>
                <c:pt idx="2459">
                  <c:v>97</c:v>
                </c:pt>
                <c:pt idx="2460">
                  <c:v>97</c:v>
                </c:pt>
                <c:pt idx="2461">
                  <c:v>97</c:v>
                </c:pt>
                <c:pt idx="2462">
                  <c:v>97</c:v>
                </c:pt>
                <c:pt idx="2463">
                  <c:v>97</c:v>
                </c:pt>
                <c:pt idx="2464">
                  <c:v>97</c:v>
                </c:pt>
                <c:pt idx="2465">
                  <c:v>97</c:v>
                </c:pt>
                <c:pt idx="2466">
                  <c:v>97</c:v>
                </c:pt>
                <c:pt idx="2467">
                  <c:v>97</c:v>
                </c:pt>
                <c:pt idx="2468">
                  <c:v>97</c:v>
                </c:pt>
                <c:pt idx="2469">
                  <c:v>97</c:v>
                </c:pt>
                <c:pt idx="2470">
                  <c:v>97</c:v>
                </c:pt>
                <c:pt idx="2471">
                  <c:v>97</c:v>
                </c:pt>
                <c:pt idx="2472">
                  <c:v>97</c:v>
                </c:pt>
                <c:pt idx="2473">
                  <c:v>97</c:v>
                </c:pt>
                <c:pt idx="2474">
                  <c:v>97</c:v>
                </c:pt>
                <c:pt idx="2475">
                  <c:v>97</c:v>
                </c:pt>
                <c:pt idx="2476">
                  <c:v>97</c:v>
                </c:pt>
                <c:pt idx="2477">
                  <c:v>97</c:v>
                </c:pt>
                <c:pt idx="2478">
                  <c:v>97</c:v>
                </c:pt>
                <c:pt idx="2479">
                  <c:v>97</c:v>
                </c:pt>
                <c:pt idx="2480">
                  <c:v>97</c:v>
                </c:pt>
                <c:pt idx="2481">
                  <c:v>97</c:v>
                </c:pt>
                <c:pt idx="2482">
                  <c:v>97</c:v>
                </c:pt>
                <c:pt idx="2483">
                  <c:v>97</c:v>
                </c:pt>
                <c:pt idx="2484">
                  <c:v>97</c:v>
                </c:pt>
                <c:pt idx="2485">
                  <c:v>97</c:v>
                </c:pt>
                <c:pt idx="2486">
                  <c:v>97</c:v>
                </c:pt>
                <c:pt idx="2487">
                  <c:v>97</c:v>
                </c:pt>
                <c:pt idx="2488">
                  <c:v>97</c:v>
                </c:pt>
                <c:pt idx="2489">
                  <c:v>97</c:v>
                </c:pt>
                <c:pt idx="2490">
                  <c:v>97</c:v>
                </c:pt>
                <c:pt idx="2491">
                  <c:v>97</c:v>
                </c:pt>
                <c:pt idx="2492">
                  <c:v>97</c:v>
                </c:pt>
                <c:pt idx="2493">
                  <c:v>97</c:v>
                </c:pt>
                <c:pt idx="2494">
                  <c:v>97</c:v>
                </c:pt>
                <c:pt idx="2495">
                  <c:v>97</c:v>
                </c:pt>
                <c:pt idx="2496">
                  <c:v>97</c:v>
                </c:pt>
                <c:pt idx="2497">
                  <c:v>97</c:v>
                </c:pt>
                <c:pt idx="2498">
                  <c:v>97</c:v>
                </c:pt>
                <c:pt idx="2499">
                  <c:v>97</c:v>
                </c:pt>
                <c:pt idx="2500">
                  <c:v>97</c:v>
                </c:pt>
                <c:pt idx="2501">
                  <c:v>97</c:v>
                </c:pt>
                <c:pt idx="2502">
                  <c:v>97</c:v>
                </c:pt>
                <c:pt idx="2503">
                  <c:v>97</c:v>
                </c:pt>
                <c:pt idx="2504">
                  <c:v>97</c:v>
                </c:pt>
                <c:pt idx="2505">
                  <c:v>97</c:v>
                </c:pt>
                <c:pt idx="2506">
                  <c:v>97</c:v>
                </c:pt>
                <c:pt idx="2507">
                  <c:v>97</c:v>
                </c:pt>
                <c:pt idx="2508">
                  <c:v>97</c:v>
                </c:pt>
                <c:pt idx="2509">
                  <c:v>97</c:v>
                </c:pt>
                <c:pt idx="2510">
                  <c:v>97</c:v>
                </c:pt>
                <c:pt idx="2511">
                  <c:v>97</c:v>
                </c:pt>
                <c:pt idx="2512">
                  <c:v>97</c:v>
                </c:pt>
                <c:pt idx="2513">
                  <c:v>97</c:v>
                </c:pt>
                <c:pt idx="2514">
                  <c:v>97</c:v>
                </c:pt>
                <c:pt idx="2515">
                  <c:v>97</c:v>
                </c:pt>
                <c:pt idx="2516">
                  <c:v>97</c:v>
                </c:pt>
                <c:pt idx="2517">
                  <c:v>97</c:v>
                </c:pt>
                <c:pt idx="2518">
                  <c:v>97</c:v>
                </c:pt>
                <c:pt idx="2519">
                  <c:v>97</c:v>
                </c:pt>
                <c:pt idx="2520">
                  <c:v>97</c:v>
                </c:pt>
                <c:pt idx="2521">
                  <c:v>97</c:v>
                </c:pt>
                <c:pt idx="2522">
                  <c:v>97</c:v>
                </c:pt>
                <c:pt idx="2523">
                  <c:v>97</c:v>
                </c:pt>
                <c:pt idx="2524">
                  <c:v>97</c:v>
                </c:pt>
                <c:pt idx="2525">
                  <c:v>97</c:v>
                </c:pt>
                <c:pt idx="2526">
                  <c:v>97</c:v>
                </c:pt>
                <c:pt idx="2527">
                  <c:v>97</c:v>
                </c:pt>
                <c:pt idx="2528">
                  <c:v>97</c:v>
                </c:pt>
                <c:pt idx="2529">
                  <c:v>97</c:v>
                </c:pt>
                <c:pt idx="2530">
                  <c:v>97</c:v>
                </c:pt>
                <c:pt idx="2531">
                  <c:v>97</c:v>
                </c:pt>
                <c:pt idx="2532">
                  <c:v>97</c:v>
                </c:pt>
                <c:pt idx="2533">
                  <c:v>97</c:v>
                </c:pt>
                <c:pt idx="2534">
                  <c:v>97</c:v>
                </c:pt>
                <c:pt idx="2535">
                  <c:v>97</c:v>
                </c:pt>
                <c:pt idx="2536">
                  <c:v>97</c:v>
                </c:pt>
                <c:pt idx="2537">
                  <c:v>97</c:v>
                </c:pt>
                <c:pt idx="2538">
                  <c:v>97</c:v>
                </c:pt>
                <c:pt idx="2539">
                  <c:v>97</c:v>
                </c:pt>
                <c:pt idx="2540">
                  <c:v>97</c:v>
                </c:pt>
                <c:pt idx="2541">
                  <c:v>97</c:v>
                </c:pt>
                <c:pt idx="2542">
                  <c:v>97</c:v>
                </c:pt>
                <c:pt idx="2543">
                  <c:v>97</c:v>
                </c:pt>
                <c:pt idx="2544">
                  <c:v>97</c:v>
                </c:pt>
                <c:pt idx="2545">
                  <c:v>97</c:v>
                </c:pt>
                <c:pt idx="2546">
                  <c:v>97</c:v>
                </c:pt>
                <c:pt idx="2547">
                  <c:v>97</c:v>
                </c:pt>
                <c:pt idx="2548">
                  <c:v>97</c:v>
                </c:pt>
                <c:pt idx="2549">
                  <c:v>97</c:v>
                </c:pt>
                <c:pt idx="2550">
                  <c:v>97</c:v>
                </c:pt>
                <c:pt idx="2551">
                  <c:v>97</c:v>
                </c:pt>
                <c:pt idx="2552">
                  <c:v>97</c:v>
                </c:pt>
                <c:pt idx="2553">
                  <c:v>97</c:v>
                </c:pt>
                <c:pt idx="2554">
                  <c:v>97</c:v>
                </c:pt>
                <c:pt idx="2555">
                  <c:v>97</c:v>
                </c:pt>
                <c:pt idx="2556">
                  <c:v>97</c:v>
                </c:pt>
                <c:pt idx="2557">
                  <c:v>97</c:v>
                </c:pt>
                <c:pt idx="2558">
                  <c:v>97</c:v>
                </c:pt>
                <c:pt idx="2559">
                  <c:v>97</c:v>
                </c:pt>
                <c:pt idx="2560">
                  <c:v>97</c:v>
                </c:pt>
                <c:pt idx="2561">
                  <c:v>97</c:v>
                </c:pt>
                <c:pt idx="2562">
                  <c:v>97</c:v>
                </c:pt>
                <c:pt idx="2563">
                  <c:v>97</c:v>
                </c:pt>
                <c:pt idx="2564">
                  <c:v>97</c:v>
                </c:pt>
                <c:pt idx="2565">
                  <c:v>97</c:v>
                </c:pt>
                <c:pt idx="2566">
                  <c:v>97</c:v>
                </c:pt>
                <c:pt idx="2567">
                  <c:v>97</c:v>
                </c:pt>
                <c:pt idx="2568">
                  <c:v>97</c:v>
                </c:pt>
                <c:pt idx="2569">
                  <c:v>97</c:v>
                </c:pt>
                <c:pt idx="2570">
                  <c:v>97</c:v>
                </c:pt>
                <c:pt idx="2571">
                  <c:v>97</c:v>
                </c:pt>
                <c:pt idx="2572">
                  <c:v>97</c:v>
                </c:pt>
                <c:pt idx="2573">
                  <c:v>97</c:v>
                </c:pt>
                <c:pt idx="2574">
                  <c:v>97</c:v>
                </c:pt>
                <c:pt idx="2575">
                  <c:v>97</c:v>
                </c:pt>
                <c:pt idx="2576">
                  <c:v>97</c:v>
                </c:pt>
                <c:pt idx="2577">
                  <c:v>97</c:v>
                </c:pt>
                <c:pt idx="2578">
                  <c:v>97</c:v>
                </c:pt>
                <c:pt idx="2579">
                  <c:v>97</c:v>
                </c:pt>
                <c:pt idx="2580">
                  <c:v>97</c:v>
                </c:pt>
                <c:pt idx="2581">
                  <c:v>97</c:v>
                </c:pt>
                <c:pt idx="2582">
                  <c:v>97</c:v>
                </c:pt>
                <c:pt idx="2583">
                  <c:v>97</c:v>
                </c:pt>
                <c:pt idx="2584">
                  <c:v>97</c:v>
                </c:pt>
                <c:pt idx="2585">
                  <c:v>97</c:v>
                </c:pt>
                <c:pt idx="2586">
                  <c:v>97</c:v>
                </c:pt>
                <c:pt idx="2587">
                  <c:v>97</c:v>
                </c:pt>
                <c:pt idx="2588">
                  <c:v>97</c:v>
                </c:pt>
                <c:pt idx="2589">
                  <c:v>97</c:v>
                </c:pt>
                <c:pt idx="2590">
                  <c:v>97</c:v>
                </c:pt>
                <c:pt idx="2591">
                  <c:v>97</c:v>
                </c:pt>
                <c:pt idx="2592">
                  <c:v>97</c:v>
                </c:pt>
                <c:pt idx="2593">
                  <c:v>97</c:v>
                </c:pt>
                <c:pt idx="2594">
                  <c:v>97</c:v>
                </c:pt>
                <c:pt idx="2595">
                  <c:v>97</c:v>
                </c:pt>
                <c:pt idx="2596">
                  <c:v>97</c:v>
                </c:pt>
                <c:pt idx="2597">
                  <c:v>97</c:v>
                </c:pt>
                <c:pt idx="2598">
                  <c:v>97</c:v>
                </c:pt>
                <c:pt idx="2599">
                  <c:v>97</c:v>
                </c:pt>
                <c:pt idx="2600">
                  <c:v>97</c:v>
                </c:pt>
                <c:pt idx="2601">
                  <c:v>97</c:v>
                </c:pt>
                <c:pt idx="2602">
                  <c:v>97</c:v>
                </c:pt>
                <c:pt idx="2603">
                  <c:v>97</c:v>
                </c:pt>
                <c:pt idx="2604">
                  <c:v>97</c:v>
                </c:pt>
                <c:pt idx="2605">
                  <c:v>97</c:v>
                </c:pt>
                <c:pt idx="2606">
                  <c:v>97</c:v>
                </c:pt>
                <c:pt idx="2607">
                  <c:v>97</c:v>
                </c:pt>
                <c:pt idx="2608">
                  <c:v>97</c:v>
                </c:pt>
                <c:pt idx="2609">
                  <c:v>97</c:v>
                </c:pt>
                <c:pt idx="2610">
                  <c:v>97</c:v>
                </c:pt>
                <c:pt idx="2611">
                  <c:v>97</c:v>
                </c:pt>
                <c:pt idx="2612">
                  <c:v>97</c:v>
                </c:pt>
                <c:pt idx="2613">
                  <c:v>97</c:v>
                </c:pt>
                <c:pt idx="2614">
                  <c:v>97</c:v>
                </c:pt>
                <c:pt idx="2615">
                  <c:v>97</c:v>
                </c:pt>
                <c:pt idx="2616">
                  <c:v>97</c:v>
                </c:pt>
                <c:pt idx="2617">
                  <c:v>97</c:v>
                </c:pt>
                <c:pt idx="2618">
                  <c:v>97</c:v>
                </c:pt>
                <c:pt idx="2619">
                  <c:v>97</c:v>
                </c:pt>
                <c:pt idx="2620">
                  <c:v>97</c:v>
                </c:pt>
                <c:pt idx="2621">
                  <c:v>97</c:v>
                </c:pt>
                <c:pt idx="2622">
                  <c:v>97</c:v>
                </c:pt>
                <c:pt idx="2623">
                  <c:v>97</c:v>
                </c:pt>
                <c:pt idx="2624">
                  <c:v>97</c:v>
                </c:pt>
                <c:pt idx="2625">
                  <c:v>97</c:v>
                </c:pt>
                <c:pt idx="2626">
                  <c:v>97</c:v>
                </c:pt>
                <c:pt idx="2627">
                  <c:v>97</c:v>
                </c:pt>
                <c:pt idx="2628">
                  <c:v>97</c:v>
                </c:pt>
                <c:pt idx="2629">
                  <c:v>97</c:v>
                </c:pt>
                <c:pt idx="2630">
                  <c:v>97</c:v>
                </c:pt>
                <c:pt idx="2631">
                  <c:v>97</c:v>
                </c:pt>
                <c:pt idx="2632">
                  <c:v>97</c:v>
                </c:pt>
                <c:pt idx="2633">
                  <c:v>97</c:v>
                </c:pt>
                <c:pt idx="2634">
                  <c:v>97</c:v>
                </c:pt>
                <c:pt idx="2635">
                  <c:v>97</c:v>
                </c:pt>
                <c:pt idx="2636">
                  <c:v>97</c:v>
                </c:pt>
                <c:pt idx="2637">
                  <c:v>97</c:v>
                </c:pt>
                <c:pt idx="2638">
                  <c:v>97</c:v>
                </c:pt>
                <c:pt idx="2639">
                  <c:v>97</c:v>
                </c:pt>
                <c:pt idx="2640">
                  <c:v>97</c:v>
                </c:pt>
                <c:pt idx="2641">
                  <c:v>97</c:v>
                </c:pt>
                <c:pt idx="2642">
                  <c:v>97</c:v>
                </c:pt>
                <c:pt idx="2643">
                  <c:v>97</c:v>
                </c:pt>
                <c:pt idx="2644">
                  <c:v>97</c:v>
                </c:pt>
                <c:pt idx="2645">
                  <c:v>97</c:v>
                </c:pt>
                <c:pt idx="2646">
                  <c:v>97</c:v>
                </c:pt>
                <c:pt idx="2647">
                  <c:v>97</c:v>
                </c:pt>
                <c:pt idx="2648">
                  <c:v>97</c:v>
                </c:pt>
                <c:pt idx="2649">
                  <c:v>97</c:v>
                </c:pt>
                <c:pt idx="2650">
                  <c:v>97</c:v>
                </c:pt>
                <c:pt idx="2651">
                  <c:v>97</c:v>
                </c:pt>
                <c:pt idx="2652">
                  <c:v>97</c:v>
                </c:pt>
                <c:pt idx="2653">
                  <c:v>97</c:v>
                </c:pt>
                <c:pt idx="2654">
                  <c:v>97</c:v>
                </c:pt>
                <c:pt idx="2655">
                  <c:v>97</c:v>
                </c:pt>
                <c:pt idx="2656">
                  <c:v>97</c:v>
                </c:pt>
                <c:pt idx="2657">
                  <c:v>97</c:v>
                </c:pt>
                <c:pt idx="2658">
                  <c:v>97</c:v>
                </c:pt>
                <c:pt idx="2659">
                  <c:v>97</c:v>
                </c:pt>
                <c:pt idx="2660">
                  <c:v>97</c:v>
                </c:pt>
                <c:pt idx="2661">
                  <c:v>97</c:v>
                </c:pt>
                <c:pt idx="2662">
                  <c:v>97</c:v>
                </c:pt>
                <c:pt idx="2663">
                  <c:v>97</c:v>
                </c:pt>
                <c:pt idx="2664">
                  <c:v>97</c:v>
                </c:pt>
                <c:pt idx="2665">
                  <c:v>97</c:v>
                </c:pt>
                <c:pt idx="2666">
                  <c:v>97</c:v>
                </c:pt>
                <c:pt idx="2667">
                  <c:v>97</c:v>
                </c:pt>
                <c:pt idx="2668">
                  <c:v>97</c:v>
                </c:pt>
                <c:pt idx="2669">
                  <c:v>97</c:v>
                </c:pt>
                <c:pt idx="2670">
                  <c:v>97</c:v>
                </c:pt>
                <c:pt idx="2671">
                  <c:v>97</c:v>
                </c:pt>
                <c:pt idx="2672">
                  <c:v>97</c:v>
                </c:pt>
                <c:pt idx="2673">
                  <c:v>97</c:v>
                </c:pt>
                <c:pt idx="2674">
                  <c:v>97</c:v>
                </c:pt>
                <c:pt idx="2675">
                  <c:v>97</c:v>
                </c:pt>
                <c:pt idx="2676">
                  <c:v>97</c:v>
                </c:pt>
                <c:pt idx="2677">
                  <c:v>97</c:v>
                </c:pt>
                <c:pt idx="2678">
                  <c:v>97</c:v>
                </c:pt>
                <c:pt idx="2679">
                  <c:v>97</c:v>
                </c:pt>
                <c:pt idx="2680">
                  <c:v>97</c:v>
                </c:pt>
                <c:pt idx="2681">
                  <c:v>97</c:v>
                </c:pt>
                <c:pt idx="2682">
                  <c:v>97</c:v>
                </c:pt>
                <c:pt idx="2683">
                  <c:v>97</c:v>
                </c:pt>
                <c:pt idx="2684">
                  <c:v>97</c:v>
                </c:pt>
                <c:pt idx="2685">
                  <c:v>97</c:v>
                </c:pt>
                <c:pt idx="2686">
                  <c:v>97</c:v>
                </c:pt>
                <c:pt idx="2687">
                  <c:v>97</c:v>
                </c:pt>
                <c:pt idx="2688">
                  <c:v>97</c:v>
                </c:pt>
                <c:pt idx="2689">
                  <c:v>97</c:v>
                </c:pt>
                <c:pt idx="2690">
                  <c:v>97</c:v>
                </c:pt>
                <c:pt idx="2691">
                  <c:v>97</c:v>
                </c:pt>
                <c:pt idx="2692">
                  <c:v>97</c:v>
                </c:pt>
                <c:pt idx="2693">
                  <c:v>97</c:v>
                </c:pt>
                <c:pt idx="2694">
                  <c:v>97</c:v>
                </c:pt>
                <c:pt idx="2695">
                  <c:v>97</c:v>
                </c:pt>
                <c:pt idx="2696">
                  <c:v>97</c:v>
                </c:pt>
                <c:pt idx="2697">
                  <c:v>97</c:v>
                </c:pt>
                <c:pt idx="2698">
                  <c:v>97</c:v>
                </c:pt>
                <c:pt idx="2699">
                  <c:v>97</c:v>
                </c:pt>
                <c:pt idx="2700">
                  <c:v>97</c:v>
                </c:pt>
                <c:pt idx="2701">
                  <c:v>97</c:v>
                </c:pt>
                <c:pt idx="2702">
                  <c:v>97</c:v>
                </c:pt>
                <c:pt idx="2703">
                  <c:v>97</c:v>
                </c:pt>
                <c:pt idx="2704">
                  <c:v>97</c:v>
                </c:pt>
                <c:pt idx="2705">
                  <c:v>97</c:v>
                </c:pt>
                <c:pt idx="2706">
                  <c:v>97</c:v>
                </c:pt>
                <c:pt idx="2707">
                  <c:v>97</c:v>
                </c:pt>
                <c:pt idx="2708">
                  <c:v>97</c:v>
                </c:pt>
                <c:pt idx="2709">
                  <c:v>97</c:v>
                </c:pt>
                <c:pt idx="2710">
                  <c:v>97</c:v>
                </c:pt>
                <c:pt idx="2711">
                  <c:v>97</c:v>
                </c:pt>
                <c:pt idx="2712">
                  <c:v>97</c:v>
                </c:pt>
                <c:pt idx="2713">
                  <c:v>97</c:v>
                </c:pt>
                <c:pt idx="2714">
                  <c:v>97</c:v>
                </c:pt>
                <c:pt idx="2715">
                  <c:v>97</c:v>
                </c:pt>
                <c:pt idx="2716">
                  <c:v>97</c:v>
                </c:pt>
                <c:pt idx="2717">
                  <c:v>97</c:v>
                </c:pt>
                <c:pt idx="2718">
                  <c:v>97</c:v>
                </c:pt>
                <c:pt idx="2719">
                  <c:v>97</c:v>
                </c:pt>
                <c:pt idx="2720">
                  <c:v>97</c:v>
                </c:pt>
                <c:pt idx="2721">
                  <c:v>97</c:v>
                </c:pt>
                <c:pt idx="2722">
                  <c:v>97</c:v>
                </c:pt>
                <c:pt idx="2723">
                  <c:v>97</c:v>
                </c:pt>
                <c:pt idx="2724">
                  <c:v>97</c:v>
                </c:pt>
                <c:pt idx="2725">
                  <c:v>97</c:v>
                </c:pt>
                <c:pt idx="2726">
                  <c:v>97</c:v>
                </c:pt>
                <c:pt idx="2727">
                  <c:v>97</c:v>
                </c:pt>
                <c:pt idx="2728">
                  <c:v>97</c:v>
                </c:pt>
                <c:pt idx="2729">
                  <c:v>97</c:v>
                </c:pt>
                <c:pt idx="2730">
                  <c:v>97</c:v>
                </c:pt>
                <c:pt idx="2731">
                  <c:v>97</c:v>
                </c:pt>
                <c:pt idx="2732">
                  <c:v>97</c:v>
                </c:pt>
                <c:pt idx="2733">
                  <c:v>97</c:v>
                </c:pt>
                <c:pt idx="2734">
                  <c:v>97</c:v>
                </c:pt>
                <c:pt idx="2735">
                  <c:v>97</c:v>
                </c:pt>
                <c:pt idx="2736">
                  <c:v>97</c:v>
                </c:pt>
                <c:pt idx="2737">
                  <c:v>97</c:v>
                </c:pt>
                <c:pt idx="2738">
                  <c:v>97</c:v>
                </c:pt>
                <c:pt idx="2739">
                  <c:v>97</c:v>
                </c:pt>
                <c:pt idx="2740">
                  <c:v>97</c:v>
                </c:pt>
                <c:pt idx="2741">
                  <c:v>97</c:v>
                </c:pt>
                <c:pt idx="2742">
                  <c:v>97</c:v>
                </c:pt>
                <c:pt idx="2743">
                  <c:v>97</c:v>
                </c:pt>
                <c:pt idx="2744">
                  <c:v>97</c:v>
                </c:pt>
                <c:pt idx="2745">
                  <c:v>97</c:v>
                </c:pt>
                <c:pt idx="2746">
                  <c:v>97</c:v>
                </c:pt>
                <c:pt idx="2747">
                  <c:v>97</c:v>
                </c:pt>
                <c:pt idx="2748">
                  <c:v>97</c:v>
                </c:pt>
                <c:pt idx="2749">
                  <c:v>97</c:v>
                </c:pt>
                <c:pt idx="2750">
                  <c:v>97</c:v>
                </c:pt>
                <c:pt idx="2751">
                  <c:v>97</c:v>
                </c:pt>
                <c:pt idx="2752">
                  <c:v>97</c:v>
                </c:pt>
                <c:pt idx="2753">
                  <c:v>97</c:v>
                </c:pt>
                <c:pt idx="2754">
                  <c:v>97</c:v>
                </c:pt>
                <c:pt idx="2755">
                  <c:v>97</c:v>
                </c:pt>
                <c:pt idx="2756">
                  <c:v>97</c:v>
                </c:pt>
                <c:pt idx="2757">
                  <c:v>97</c:v>
                </c:pt>
                <c:pt idx="2758">
                  <c:v>97</c:v>
                </c:pt>
                <c:pt idx="2759">
                  <c:v>97</c:v>
                </c:pt>
                <c:pt idx="2760">
                  <c:v>97</c:v>
                </c:pt>
                <c:pt idx="2761">
                  <c:v>97</c:v>
                </c:pt>
                <c:pt idx="2762">
                  <c:v>97</c:v>
                </c:pt>
                <c:pt idx="2763">
                  <c:v>97</c:v>
                </c:pt>
                <c:pt idx="2764">
                  <c:v>97</c:v>
                </c:pt>
                <c:pt idx="2765">
                  <c:v>97</c:v>
                </c:pt>
                <c:pt idx="2766">
                  <c:v>97</c:v>
                </c:pt>
                <c:pt idx="2767">
                  <c:v>97</c:v>
                </c:pt>
                <c:pt idx="2768">
                  <c:v>97</c:v>
                </c:pt>
                <c:pt idx="2769">
                  <c:v>97</c:v>
                </c:pt>
                <c:pt idx="2770">
                  <c:v>97</c:v>
                </c:pt>
                <c:pt idx="2771">
                  <c:v>97</c:v>
                </c:pt>
                <c:pt idx="2772">
                  <c:v>97</c:v>
                </c:pt>
                <c:pt idx="2773">
                  <c:v>97</c:v>
                </c:pt>
                <c:pt idx="2774">
                  <c:v>97</c:v>
                </c:pt>
                <c:pt idx="2775">
                  <c:v>97</c:v>
                </c:pt>
                <c:pt idx="2776">
                  <c:v>97</c:v>
                </c:pt>
                <c:pt idx="2777">
                  <c:v>97</c:v>
                </c:pt>
                <c:pt idx="2778">
                  <c:v>97</c:v>
                </c:pt>
                <c:pt idx="2779">
                  <c:v>97</c:v>
                </c:pt>
                <c:pt idx="2780">
                  <c:v>97</c:v>
                </c:pt>
                <c:pt idx="2781">
                  <c:v>97</c:v>
                </c:pt>
                <c:pt idx="2782">
                  <c:v>97</c:v>
                </c:pt>
                <c:pt idx="2783">
                  <c:v>97</c:v>
                </c:pt>
                <c:pt idx="2784">
                  <c:v>97</c:v>
                </c:pt>
                <c:pt idx="2785">
                  <c:v>97</c:v>
                </c:pt>
                <c:pt idx="2786">
                  <c:v>97</c:v>
                </c:pt>
                <c:pt idx="2787">
                  <c:v>97</c:v>
                </c:pt>
                <c:pt idx="2788">
                  <c:v>97</c:v>
                </c:pt>
                <c:pt idx="2789">
                  <c:v>97</c:v>
                </c:pt>
                <c:pt idx="2790">
                  <c:v>97</c:v>
                </c:pt>
                <c:pt idx="2791">
                  <c:v>97</c:v>
                </c:pt>
                <c:pt idx="2792">
                  <c:v>97</c:v>
                </c:pt>
                <c:pt idx="2793">
                  <c:v>97</c:v>
                </c:pt>
                <c:pt idx="2794">
                  <c:v>97</c:v>
                </c:pt>
                <c:pt idx="2795">
                  <c:v>97</c:v>
                </c:pt>
                <c:pt idx="2796">
                  <c:v>97</c:v>
                </c:pt>
                <c:pt idx="2797">
                  <c:v>97</c:v>
                </c:pt>
                <c:pt idx="2798">
                  <c:v>97</c:v>
                </c:pt>
                <c:pt idx="2799">
                  <c:v>97</c:v>
                </c:pt>
                <c:pt idx="2800">
                  <c:v>97</c:v>
                </c:pt>
                <c:pt idx="2801">
                  <c:v>97</c:v>
                </c:pt>
                <c:pt idx="2802">
                  <c:v>97</c:v>
                </c:pt>
                <c:pt idx="2803">
                  <c:v>97</c:v>
                </c:pt>
                <c:pt idx="2804">
                  <c:v>97</c:v>
                </c:pt>
                <c:pt idx="2805">
                  <c:v>97</c:v>
                </c:pt>
                <c:pt idx="2806">
                  <c:v>97</c:v>
                </c:pt>
                <c:pt idx="2807">
                  <c:v>97</c:v>
                </c:pt>
                <c:pt idx="2808">
                  <c:v>97</c:v>
                </c:pt>
                <c:pt idx="2809">
                  <c:v>97</c:v>
                </c:pt>
                <c:pt idx="2810">
                  <c:v>97</c:v>
                </c:pt>
                <c:pt idx="2811">
                  <c:v>97</c:v>
                </c:pt>
                <c:pt idx="2812">
                  <c:v>97</c:v>
                </c:pt>
                <c:pt idx="2813">
                  <c:v>97</c:v>
                </c:pt>
                <c:pt idx="2814">
                  <c:v>97</c:v>
                </c:pt>
                <c:pt idx="2815">
                  <c:v>97</c:v>
                </c:pt>
                <c:pt idx="2816">
                  <c:v>97</c:v>
                </c:pt>
                <c:pt idx="2817">
                  <c:v>97</c:v>
                </c:pt>
                <c:pt idx="2818">
                  <c:v>97</c:v>
                </c:pt>
                <c:pt idx="2819">
                  <c:v>97</c:v>
                </c:pt>
                <c:pt idx="2820">
                  <c:v>97</c:v>
                </c:pt>
                <c:pt idx="2821">
                  <c:v>97</c:v>
                </c:pt>
                <c:pt idx="2822">
                  <c:v>97</c:v>
                </c:pt>
                <c:pt idx="2823">
                  <c:v>97</c:v>
                </c:pt>
                <c:pt idx="2824">
                  <c:v>97</c:v>
                </c:pt>
                <c:pt idx="2825">
                  <c:v>97</c:v>
                </c:pt>
                <c:pt idx="2826">
                  <c:v>97</c:v>
                </c:pt>
                <c:pt idx="2827">
                  <c:v>97</c:v>
                </c:pt>
                <c:pt idx="2828">
                  <c:v>97</c:v>
                </c:pt>
                <c:pt idx="2829">
                  <c:v>97</c:v>
                </c:pt>
                <c:pt idx="2830">
                  <c:v>97</c:v>
                </c:pt>
                <c:pt idx="2831">
                  <c:v>97</c:v>
                </c:pt>
                <c:pt idx="2832">
                  <c:v>97</c:v>
                </c:pt>
                <c:pt idx="2833">
                  <c:v>97</c:v>
                </c:pt>
                <c:pt idx="2834">
                  <c:v>97</c:v>
                </c:pt>
                <c:pt idx="2835">
                  <c:v>97</c:v>
                </c:pt>
                <c:pt idx="2836">
                  <c:v>97</c:v>
                </c:pt>
                <c:pt idx="2837">
                  <c:v>97</c:v>
                </c:pt>
                <c:pt idx="2838">
                  <c:v>97</c:v>
                </c:pt>
                <c:pt idx="2839">
                  <c:v>97</c:v>
                </c:pt>
                <c:pt idx="2840">
                  <c:v>97</c:v>
                </c:pt>
                <c:pt idx="2841">
                  <c:v>97</c:v>
                </c:pt>
                <c:pt idx="2842">
                  <c:v>97</c:v>
                </c:pt>
                <c:pt idx="2843">
                  <c:v>97</c:v>
                </c:pt>
                <c:pt idx="2844">
                  <c:v>97</c:v>
                </c:pt>
                <c:pt idx="2845">
                  <c:v>97</c:v>
                </c:pt>
                <c:pt idx="2846">
                  <c:v>97</c:v>
                </c:pt>
                <c:pt idx="2847">
                  <c:v>97</c:v>
                </c:pt>
                <c:pt idx="2848">
                  <c:v>97</c:v>
                </c:pt>
                <c:pt idx="2849">
                  <c:v>97</c:v>
                </c:pt>
                <c:pt idx="2850">
                  <c:v>97</c:v>
                </c:pt>
                <c:pt idx="2851">
                  <c:v>97</c:v>
                </c:pt>
                <c:pt idx="2852">
                  <c:v>97</c:v>
                </c:pt>
                <c:pt idx="2853">
                  <c:v>97</c:v>
                </c:pt>
                <c:pt idx="2854">
                  <c:v>97</c:v>
                </c:pt>
                <c:pt idx="2855">
                  <c:v>97</c:v>
                </c:pt>
                <c:pt idx="2856">
                  <c:v>97</c:v>
                </c:pt>
                <c:pt idx="2857">
                  <c:v>97</c:v>
                </c:pt>
                <c:pt idx="2858">
                  <c:v>97</c:v>
                </c:pt>
                <c:pt idx="2859">
                  <c:v>97</c:v>
                </c:pt>
                <c:pt idx="2860">
                  <c:v>97</c:v>
                </c:pt>
                <c:pt idx="2861">
                  <c:v>97</c:v>
                </c:pt>
                <c:pt idx="2862">
                  <c:v>97</c:v>
                </c:pt>
                <c:pt idx="2863">
                  <c:v>97</c:v>
                </c:pt>
                <c:pt idx="2864">
                  <c:v>97</c:v>
                </c:pt>
                <c:pt idx="2865">
                  <c:v>97</c:v>
                </c:pt>
                <c:pt idx="2866">
                  <c:v>97</c:v>
                </c:pt>
                <c:pt idx="2867">
                  <c:v>97</c:v>
                </c:pt>
                <c:pt idx="2868">
                  <c:v>97</c:v>
                </c:pt>
                <c:pt idx="2869">
                  <c:v>97</c:v>
                </c:pt>
                <c:pt idx="2870">
                  <c:v>97</c:v>
                </c:pt>
                <c:pt idx="2871">
                  <c:v>97</c:v>
                </c:pt>
                <c:pt idx="2872">
                  <c:v>97</c:v>
                </c:pt>
                <c:pt idx="2873">
                  <c:v>97</c:v>
                </c:pt>
                <c:pt idx="2874">
                  <c:v>97</c:v>
                </c:pt>
                <c:pt idx="2875">
                  <c:v>97</c:v>
                </c:pt>
                <c:pt idx="2876">
                  <c:v>97</c:v>
                </c:pt>
                <c:pt idx="2877">
                  <c:v>97</c:v>
                </c:pt>
                <c:pt idx="2878">
                  <c:v>97</c:v>
                </c:pt>
                <c:pt idx="2879">
                  <c:v>97</c:v>
                </c:pt>
                <c:pt idx="2880">
                  <c:v>97</c:v>
                </c:pt>
                <c:pt idx="2881">
                  <c:v>97</c:v>
                </c:pt>
                <c:pt idx="2882">
                  <c:v>97</c:v>
                </c:pt>
                <c:pt idx="2883">
                  <c:v>97</c:v>
                </c:pt>
                <c:pt idx="2884">
                  <c:v>97</c:v>
                </c:pt>
                <c:pt idx="2885">
                  <c:v>97</c:v>
                </c:pt>
                <c:pt idx="2886">
                  <c:v>97</c:v>
                </c:pt>
                <c:pt idx="2887">
                  <c:v>97</c:v>
                </c:pt>
                <c:pt idx="2888">
                  <c:v>97</c:v>
                </c:pt>
                <c:pt idx="2889">
                  <c:v>97</c:v>
                </c:pt>
                <c:pt idx="2890">
                  <c:v>97</c:v>
                </c:pt>
                <c:pt idx="2891">
                  <c:v>97</c:v>
                </c:pt>
                <c:pt idx="2892">
                  <c:v>97</c:v>
                </c:pt>
                <c:pt idx="2893">
                  <c:v>97</c:v>
                </c:pt>
                <c:pt idx="2894">
                  <c:v>97</c:v>
                </c:pt>
                <c:pt idx="2895">
                  <c:v>97</c:v>
                </c:pt>
                <c:pt idx="2896">
                  <c:v>97</c:v>
                </c:pt>
                <c:pt idx="2897">
                  <c:v>97</c:v>
                </c:pt>
                <c:pt idx="2898">
                  <c:v>97</c:v>
                </c:pt>
                <c:pt idx="2899">
                  <c:v>97</c:v>
                </c:pt>
                <c:pt idx="2900">
                  <c:v>97</c:v>
                </c:pt>
                <c:pt idx="2901">
                  <c:v>97</c:v>
                </c:pt>
                <c:pt idx="2902">
                  <c:v>97</c:v>
                </c:pt>
                <c:pt idx="2903">
                  <c:v>97</c:v>
                </c:pt>
                <c:pt idx="2904">
                  <c:v>97</c:v>
                </c:pt>
                <c:pt idx="2905">
                  <c:v>97</c:v>
                </c:pt>
                <c:pt idx="2906">
                  <c:v>97</c:v>
                </c:pt>
                <c:pt idx="2907">
                  <c:v>97</c:v>
                </c:pt>
                <c:pt idx="2908">
                  <c:v>97</c:v>
                </c:pt>
                <c:pt idx="2909">
                  <c:v>97</c:v>
                </c:pt>
                <c:pt idx="2910">
                  <c:v>97</c:v>
                </c:pt>
                <c:pt idx="2911">
                  <c:v>97</c:v>
                </c:pt>
                <c:pt idx="2912">
                  <c:v>97</c:v>
                </c:pt>
                <c:pt idx="2913">
                  <c:v>97</c:v>
                </c:pt>
                <c:pt idx="2914">
                  <c:v>97</c:v>
                </c:pt>
                <c:pt idx="2915">
                  <c:v>97</c:v>
                </c:pt>
                <c:pt idx="2916">
                  <c:v>97</c:v>
                </c:pt>
                <c:pt idx="2917">
                  <c:v>97</c:v>
                </c:pt>
                <c:pt idx="2918">
                  <c:v>97</c:v>
                </c:pt>
                <c:pt idx="2919">
                  <c:v>97</c:v>
                </c:pt>
                <c:pt idx="2920">
                  <c:v>97</c:v>
                </c:pt>
                <c:pt idx="2921">
                  <c:v>97</c:v>
                </c:pt>
                <c:pt idx="2922">
                  <c:v>97</c:v>
                </c:pt>
                <c:pt idx="2923">
                  <c:v>97</c:v>
                </c:pt>
                <c:pt idx="2924">
                  <c:v>97</c:v>
                </c:pt>
                <c:pt idx="2925">
                  <c:v>97</c:v>
                </c:pt>
                <c:pt idx="2926">
                  <c:v>97</c:v>
                </c:pt>
                <c:pt idx="2927">
                  <c:v>97</c:v>
                </c:pt>
                <c:pt idx="2928">
                  <c:v>97</c:v>
                </c:pt>
                <c:pt idx="2929">
                  <c:v>97</c:v>
                </c:pt>
                <c:pt idx="2930">
                  <c:v>97</c:v>
                </c:pt>
                <c:pt idx="2931">
                  <c:v>97</c:v>
                </c:pt>
                <c:pt idx="2932">
                  <c:v>97</c:v>
                </c:pt>
                <c:pt idx="2933">
                  <c:v>97</c:v>
                </c:pt>
                <c:pt idx="2934">
                  <c:v>97</c:v>
                </c:pt>
                <c:pt idx="2935">
                  <c:v>97</c:v>
                </c:pt>
                <c:pt idx="2936">
                  <c:v>97</c:v>
                </c:pt>
                <c:pt idx="2937">
                  <c:v>97</c:v>
                </c:pt>
                <c:pt idx="2938">
                  <c:v>97</c:v>
                </c:pt>
                <c:pt idx="2939">
                  <c:v>97</c:v>
                </c:pt>
                <c:pt idx="2940">
                  <c:v>97</c:v>
                </c:pt>
                <c:pt idx="2941">
                  <c:v>97</c:v>
                </c:pt>
                <c:pt idx="2942">
                  <c:v>97</c:v>
                </c:pt>
                <c:pt idx="2943">
                  <c:v>97</c:v>
                </c:pt>
                <c:pt idx="2944">
                  <c:v>97</c:v>
                </c:pt>
                <c:pt idx="2945">
                  <c:v>97</c:v>
                </c:pt>
                <c:pt idx="2946">
                  <c:v>97</c:v>
                </c:pt>
                <c:pt idx="2947">
                  <c:v>97</c:v>
                </c:pt>
                <c:pt idx="2948">
                  <c:v>97</c:v>
                </c:pt>
                <c:pt idx="2949">
                  <c:v>97</c:v>
                </c:pt>
                <c:pt idx="2950">
                  <c:v>97</c:v>
                </c:pt>
                <c:pt idx="2951">
                  <c:v>97</c:v>
                </c:pt>
                <c:pt idx="2952">
                  <c:v>97</c:v>
                </c:pt>
                <c:pt idx="2953">
                  <c:v>97</c:v>
                </c:pt>
                <c:pt idx="2954">
                  <c:v>97</c:v>
                </c:pt>
                <c:pt idx="2955">
                  <c:v>97</c:v>
                </c:pt>
                <c:pt idx="2956">
                  <c:v>97</c:v>
                </c:pt>
                <c:pt idx="2957">
                  <c:v>97</c:v>
                </c:pt>
                <c:pt idx="2958">
                  <c:v>97</c:v>
                </c:pt>
                <c:pt idx="2959">
                  <c:v>97</c:v>
                </c:pt>
                <c:pt idx="2960">
                  <c:v>97</c:v>
                </c:pt>
                <c:pt idx="2961">
                  <c:v>97</c:v>
                </c:pt>
                <c:pt idx="2962">
                  <c:v>97</c:v>
                </c:pt>
                <c:pt idx="2963">
                  <c:v>97</c:v>
                </c:pt>
                <c:pt idx="2964">
                  <c:v>97</c:v>
                </c:pt>
                <c:pt idx="2965">
                  <c:v>97</c:v>
                </c:pt>
                <c:pt idx="2966">
                  <c:v>97</c:v>
                </c:pt>
                <c:pt idx="2967">
                  <c:v>97</c:v>
                </c:pt>
                <c:pt idx="2968">
                  <c:v>97</c:v>
                </c:pt>
                <c:pt idx="2969">
                  <c:v>97</c:v>
                </c:pt>
                <c:pt idx="2970">
                  <c:v>97</c:v>
                </c:pt>
                <c:pt idx="2971">
                  <c:v>97</c:v>
                </c:pt>
                <c:pt idx="2972">
                  <c:v>97</c:v>
                </c:pt>
                <c:pt idx="2973">
                  <c:v>97</c:v>
                </c:pt>
                <c:pt idx="2974">
                  <c:v>97</c:v>
                </c:pt>
                <c:pt idx="2975">
                  <c:v>97</c:v>
                </c:pt>
                <c:pt idx="2976">
                  <c:v>97</c:v>
                </c:pt>
                <c:pt idx="2977">
                  <c:v>97</c:v>
                </c:pt>
                <c:pt idx="2978">
                  <c:v>97</c:v>
                </c:pt>
                <c:pt idx="2979">
                  <c:v>97</c:v>
                </c:pt>
                <c:pt idx="2980">
                  <c:v>97</c:v>
                </c:pt>
                <c:pt idx="2981">
                  <c:v>97</c:v>
                </c:pt>
                <c:pt idx="2982">
                  <c:v>97</c:v>
                </c:pt>
                <c:pt idx="2983">
                  <c:v>97</c:v>
                </c:pt>
                <c:pt idx="2984">
                  <c:v>97</c:v>
                </c:pt>
                <c:pt idx="2985">
                  <c:v>97</c:v>
                </c:pt>
                <c:pt idx="2986">
                  <c:v>97</c:v>
                </c:pt>
                <c:pt idx="2987">
                  <c:v>97</c:v>
                </c:pt>
                <c:pt idx="2988">
                  <c:v>97</c:v>
                </c:pt>
                <c:pt idx="2989">
                  <c:v>97</c:v>
                </c:pt>
                <c:pt idx="2990">
                  <c:v>97</c:v>
                </c:pt>
                <c:pt idx="2991">
                  <c:v>97</c:v>
                </c:pt>
                <c:pt idx="2992">
                  <c:v>97</c:v>
                </c:pt>
                <c:pt idx="2993">
                  <c:v>97</c:v>
                </c:pt>
                <c:pt idx="2994">
                  <c:v>97</c:v>
                </c:pt>
                <c:pt idx="2995">
                  <c:v>97</c:v>
                </c:pt>
                <c:pt idx="2996">
                  <c:v>97</c:v>
                </c:pt>
                <c:pt idx="2997">
                  <c:v>97</c:v>
                </c:pt>
                <c:pt idx="2998">
                  <c:v>97</c:v>
                </c:pt>
                <c:pt idx="2999">
                  <c:v>97</c:v>
                </c:pt>
                <c:pt idx="3000">
                  <c:v>97</c:v>
                </c:pt>
                <c:pt idx="3001">
                  <c:v>97</c:v>
                </c:pt>
                <c:pt idx="3002">
                  <c:v>97</c:v>
                </c:pt>
                <c:pt idx="3003">
                  <c:v>97</c:v>
                </c:pt>
                <c:pt idx="3004">
                  <c:v>97</c:v>
                </c:pt>
                <c:pt idx="3005">
                  <c:v>97</c:v>
                </c:pt>
                <c:pt idx="3006">
                  <c:v>97</c:v>
                </c:pt>
                <c:pt idx="3007">
                  <c:v>97</c:v>
                </c:pt>
                <c:pt idx="3008">
                  <c:v>97</c:v>
                </c:pt>
                <c:pt idx="3009">
                  <c:v>97</c:v>
                </c:pt>
                <c:pt idx="3010">
                  <c:v>97</c:v>
                </c:pt>
                <c:pt idx="3011">
                  <c:v>97</c:v>
                </c:pt>
                <c:pt idx="3012">
                  <c:v>97</c:v>
                </c:pt>
                <c:pt idx="3013">
                  <c:v>97</c:v>
                </c:pt>
                <c:pt idx="3014">
                  <c:v>97</c:v>
                </c:pt>
                <c:pt idx="3015">
                  <c:v>97</c:v>
                </c:pt>
                <c:pt idx="3016">
                  <c:v>97</c:v>
                </c:pt>
                <c:pt idx="3017">
                  <c:v>97</c:v>
                </c:pt>
                <c:pt idx="3018">
                  <c:v>97</c:v>
                </c:pt>
                <c:pt idx="3019">
                  <c:v>97</c:v>
                </c:pt>
                <c:pt idx="3020">
                  <c:v>97</c:v>
                </c:pt>
                <c:pt idx="3021">
                  <c:v>97</c:v>
                </c:pt>
                <c:pt idx="3022">
                  <c:v>97</c:v>
                </c:pt>
                <c:pt idx="3023">
                  <c:v>97</c:v>
                </c:pt>
                <c:pt idx="3024">
                  <c:v>97</c:v>
                </c:pt>
                <c:pt idx="3025">
                  <c:v>97</c:v>
                </c:pt>
                <c:pt idx="3026">
                  <c:v>97</c:v>
                </c:pt>
                <c:pt idx="3027">
                  <c:v>97</c:v>
                </c:pt>
                <c:pt idx="3028">
                  <c:v>97</c:v>
                </c:pt>
                <c:pt idx="3029">
                  <c:v>97</c:v>
                </c:pt>
                <c:pt idx="3030">
                  <c:v>97</c:v>
                </c:pt>
                <c:pt idx="3031">
                  <c:v>97</c:v>
                </c:pt>
                <c:pt idx="3032">
                  <c:v>97</c:v>
                </c:pt>
                <c:pt idx="3033">
                  <c:v>97</c:v>
                </c:pt>
                <c:pt idx="3034">
                  <c:v>97</c:v>
                </c:pt>
                <c:pt idx="3035">
                  <c:v>97</c:v>
                </c:pt>
                <c:pt idx="3036">
                  <c:v>97</c:v>
                </c:pt>
                <c:pt idx="3037">
                  <c:v>97</c:v>
                </c:pt>
                <c:pt idx="3038">
                  <c:v>97</c:v>
                </c:pt>
                <c:pt idx="3039">
                  <c:v>97</c:v>
                </c:pt>
                <c:pt idx="3040">
                  <c:v>97</c:v>
                </c:pt>
                <c:pt idx="3041">
                  <c:v>97</c:v>
                </c:pt>
                <c:pt idx="3042">
                  <c:v>97</c:v>
                </c:pt>
                <c:pt idx="3043">
                  <c:v>97</c:v>
                </c:pt>
                <c:pt idx="3044">
                  <c:v>97</c:v>
                </c:pt>
                <c:pt idx="3045">
                  <c:v>97</c:v>
                </c:pt>
                <c:pt idx="3046">
                  <c:v>97</c:v>
                </c:pt>
                <c:pt idx="3047">
                  <c:v>97</c:v>
                </c:pt>
                <c:pt idx="3048">
                  <c:v>97</c:v>
                </c:pt>
                <c:pt idx="3049">
                  <c:v>97</c:v>
                </c:pt>
                <c:pt idx="3050">
                  <c:v>97</c:v>
                </c:pt>
                <c:pt idx="3051">
                  <c:v>97</c:v>
                </c:pt>
                <c:pt idx="3052">
                  <c:v>97</c:v>
                </c:pt>
                <c:pt idx="3053">
                  <c:v>97</c:v>
                </c:pt>
                <c:pt idx="3054">
                  <c:v>97</c:v>
                </c:pt>
                <c:pt idx="3055">
                  <c:v>97</c:v>
                </c:pt>
                <c:pt idx="3056">
                  <c:v>97</c:v>
                </c:pt>
                <c:pt idx="3057">
                  <c:v>97</c:v>
                </c:pt>
                <c:pt idx="3058">
                  <c:v>97</c:v>
                </c:pt>
                <c:pt idx="3059">
                  <c:v>97</c:v>
                </c:pt>
                <c:pt idx="3060">
                  <c:v>97</c:v>
                </c:pt>
                <c:pt idx="3061">
                  <c:v>97</c:v>
                </c:pt>
                <c:pt idx="3062">
                  <c:v>97</c:v>
                </c:pt>
                <c:pt idx="3063">
                  <c:v>97</c:v>
                </c:pt>
                <c:pt idx="3064">
                  <c:v>97</c:v>
                </c:pt>
                <c:pt idx="3065">
                  <c:v>97</c:v>
                </c:pt>
                <c:pt idx="3066">
                  <c:v>97</c:v>
                </c:pt>
                <c:pt idx="3067">
                  <c:v>97</c:v>
                </c:pt>
                <c:pt idx="3068">
                  <c:v>97</c:v>
                </c:pt>
                <c:pt idx="3069">
                  <c:v>97</c:v>
                </c:pt>
                <c:pt idx="3070">
                  <c:v>97</c:v>
                </c:pt>
                <c:pt idx="3071">
                  <c:v>97</c:v>
                </c:pt>
                <c:pt idx="3072">
                  <c:v>97</c:v>
                </c:pt>
                <c:pt idx="3073">
                  <c:v>97</c:v>
                </c:pt>
                <c:pt idx="3074">
                  <c:v>97</c:v>
                </c:pt>
                <c:pt idx="3075">
                  <c:v>97</c:v>
                </c:pt>
                <c:pt idx="3076">
                  <c:v>97</c:v>
                </c:pt>
                <c:pt idx="3077">
                  <c:v>97</c:v>
                </c:pt>
                <c:pt idx="3078">
                  <c:v>97</c:v>
                </c:pt>
                <c:pt idx="3079">
                  <c:v>97</c:v>
                </c:pt>
                <c:pt idx="3080">
                  <c:v>97</c:v>
                </c:pt>
                <c:pt idx="3081">
                  <c:v>97</c:v>
                </c:pt>
                <c:pt idx="3082">
                  <c:v>97</c:v>
                </c:pt>
                <c:pt idx="3083">
                  <c:v>97</c:v>
                </c:pt>
                <c:pt idx="3084">
                  <c:v>97</c:v>
                </c:pt>
                <c:pt idx="3085">
                  <c:v>97</c:v>
                </c:pt>
                <c:pt idx="3086">
                  <c:v>97</c:v>
                </c:pt>
                <c:pt idx="3087">
                  <c:v>97</c:v>
                </c:pt>
                <c:pt idx="3088">
                  <c:v>97</c:v>
                </c:pt>
                <c:pt idx="3089">
                  <c:v>97</c:v>
                </c:pt>
                <c:pt idx="3090">
                  <c:v>97</c:v>
                </c:pt>
                <c:pt idx="3091">
                  <c:v>97</c:v>
                </c:pt>
                <c:pt idx="3092">
                  <c:v>97</c:v>
                </c:pt>
                <c:pt idx="3093">
                  <c:v>97</c:v>
                </c:pt>
                <c:pt idx="3094">
                  <c:v>97</c:v>
                </c:pt>
                <c:pt idx="3095">
                  <c:v>97</c:v>
                </c:pt>
                <c:pt idx="3096">
                  <c:v>97</c:v>
                </c:pt>
                <c:pt idx="3097">
                  <c:v>97</c:v>
                </c:pt>
                <c:pt idx="3098">
                  <c:v>97</c:v>
                </c:pt>
                <c:pt idx="3099">
                  <c:v>97</c:v>
                </c:pt>
                <c:pt idx="3100">
                  <c:v>97</c:v>
                </c:pt>
                <c:pt idx="3101">
                  <c:v>97</c:v>
                </c:pt>
                <c:pt idx="3102">
                  <c:v>97</c:v>
                </c:pt>
                <c:pt idx="3103">
                  <c:v>97</c:v>
                </c:pt>
                <c:pt idx="3104">
                  <c:v>97</c:v>
                </c:pt>
                <c:pt idx="3105">
                  <c:v>97</c:v>
                </c:pt>
                <c:pt idx="3106">
                  <c:v>97</c:v>
                </c:pt>
                <c:pt idx="3107">
                  <c:v>97</c:v>
                </c:pt>
                <c:pt idx="3108">
                  <c:v>97</c:v>
                </c:pt>
                <c:pt idx="3109">
                  <c:v>97</c:v>
                </c:pt>
                <c:pt idx="3110">
                  <c:v>97</c:v>
                </c:pt>
                <c:pt idx="3111">
                  <c:v>97</c:v>
                </c:pt>
                <c:pt idx="3112">
                  <c:v>97</c:v>
                </c:pt>
                <c:pt idx="3113">
                  <c:v>97</c:v>
                </c:pt>
                <c:pt idx="3114">
                  <c:v>97</c:v>
                </c:pt>
                <c:pt idx="3115">
                  <c:v>97</c:v>
                </c:pt>
                <c:pt idx="3116">
                  <c:v>97</c:v>
                </c:pt>
                <c:pt idx="3117">
                  <c:v>97</c:v>
                </c:pt>
                <c:pt idx="3118">
                  <c:v>97</c:v>
                </c:pt>
                <c:pt idx="3119">
                  <c:v>97</c:v>
                </c:pt>
                <c:pt idx="3120">
                  <c:v>97</c:v>
                </c:pt>
                <c:pt idx="3121">
                  <c:v>97</c:v>
                </c:pt>
                <c:pt idx="3122">
                  <c:v>97</c:v>
                </c:pt>
                <c:pt idx="3123">
                  <c:v>97</c:v>
                </c:pt>
                <c:pt idx="3124">
                  <c:v>97</c:v>
                </c:pt>
                <c:pt idx="3125">
                  <c:v>97</c:v>
                </c:pt>
                <c:pt idx="3126">
                  <c:v>97</c:v>
                </c:pt>
                <c:pt idx="3127">
                  <c:v>97</c:v>
                </c:pt>
                <c:pt idx="3128">
                  <c:v>97</c:v>
                </c:pt>
                <c:pt idx="3129">
                  <c:v>97</c:v>
                </c:pt>
                <c:pt idx="3130">
                  <c:v>97</c:v>
                </c:pt>
                <c:pt idx="3131">
                  <c:v>97</c:v>
                </c:pt>
                <c:pt idx="3132">
                  <c:v>97</c:v>
                </c:pt>
                <c:pt idx="3133">
                  <c:v>97</c:v>
                </c:pt>
                <c:pt idx="3134">
                  <c:v>97</c:v>
                </c:pt>
                <c:pt idx="3135">
                  <c:v>97</c:v>
                </c:pt>
                <c:pt idx="3136">
                  <c:v>97</c:v>
                </c:pt>
                <c:pt idx="3137">
                  <c:v>97</c:v>
                </c:pt>
                <c:pt idx="3138">
                  <c:v>97</c:v>
                </c:pt>
                <c:pt idx="3139">
                  <c:v>97</c:v>
                </c:pt>
                <c:pt idx="3140">
                  <c:v>97</c:v>
                </c:pt>
                <c:pt idx="3141">
                  <c:v>97</c:v>
                </c:pt>
                <c:pt idx="3142">
                  <c:v>97</c:v>
                </c:pt>
                <c:pt idx="3143">
                  <c:v>97</c:v>
                </c:pt>
                <c:pt idx="3144">
                  <c:v>97</c:v>
                </c:pt>
                <c:pt idx="3145">
                  <c:v>97</c:v>
                </c:pt>
                <c:pt idx="3146">
                  <c:v>97</c:v>
                </c:pt>
                <c:pt idx="3147">
                  <c:v>97</c:v>
                </c:pt>
                <c:pt idx="3148">
                  <c:v>97</c:v>
                </c:pt>
                <c:pt idx="3149">
                  <c:v>97</c:v>
                </c:pt>
                <c:pt idx="3150">
                  <c:v>97</c:v>
                </c:pt>
                <c:pt idx="3151">
                  <c:v>97</c:v>
                </c:pt>
                <c:pt idx="3152">
                  <c:v>97</c:v>
                </c:pt>
                <c:pt idx="3153">
                  <c:v>97</c:v>
                </c:pt>
                <c:pt idx="3154">
                  <c:v>97</c:v>
                </c:pt>
                <c:pt idx="3155">
                  <c:v>97</c:v>
                </c:pt>
                <c:pt idx="3156">
                  <c:v>97</c:v>
                </c:pt>
                <c:pt idx="3157">
                  <c:v>97</c:v>
                </c:pt>
                <c:pt idx="3158">
                  <c:v>97</c:v>
                </c:pt>
                <c:pt idx="3159">
                  <c:v>97</c:v>
                </c:pt>
                <c:pt idx="3160">
                  <c:v>97</c:v>
                </c:pt>
                <c:pt idx="3161">
                  <c:v>97</c:v>
                </c:pt>
                <c:pt idx="3162">
                  <c:v>97</c:v>
                </c:pt>
                <c:pt idx="3163">
                  <c:v>97</c:v>
                </c:pt>
                <c:pt idx="3164">
                  <c:v>97</c:v>
                </c:pt>
                <c:pt idx="3165">
                  <c:v>97</c:v>
                </c:pt>
                <c:pt idx="3166">
                  <c:v>97</c:v>
                </c:pt>
                <c:pt idx="3167">
                  <c:v>97</c:v>
                </c:pt>
                <c:pt idx="3168">
                  <c:v>97</c:v>
                </c:pt>
                <c:pt idx="3169">
                  <c:v>97</c:v>
                </c:pt>
                <c:pt idx="3170">
                  <c:v>97</c:v>
                </c:pt>
                <c:pt idx="3171">
                  <c:v>97</c:v>
                </c:pt>
                <c:pt idx="3172">
                  <c:v>97</c:v>
                </c:pt>
                <c:pt idx="3173">
                  <c:v>97</c:v>
                </c:pt>
                <c:pt idx="3174">
                  <c:v>97</c:v>
                </c:pt>
                <c:pt idx="3175">
                  <c:v>97</c:v>
                </c:pt>
                <c:pt idx="3176">
                  <c:v>97</c:v>
                </c:pt>
                <c:pt idx="3177">
                  <c:v>97</c:v>
                </c:pt>
                <c:pt idx="3178">
                  <c:v>97</c:v>
                </c:pt>
                <c:pt idx="3179">
                  <c:v>97</c:v>
                </c:pt>
                <c:pt idx="3180">
                  <c:v>97</c:v>
                </c:pt>
                <c:pt idx="3181">
                  <c:v>97</c:v>
                </c:pt>
                <c:pt idx="3182">
                  <c:v>97</c:v>
                </c:pt>
                <c:pt idx="3183">
                  <c:v>97</c:v>
                </c:pt>
                <c:pt idx="3184">
                  <c:v>97</c:v>
                </c:pt>
                <c:pt idx="3185">
                  <c:v>97</c:v>
                </c:pt>
                <c:pt idx="3186">
                  <c:v>97</c:v>
                </c:pt>
                <c:pt idx="3187">
                  <c:v>97</c:v>
                </c:pt>
                <c:pt idx="3188">
                  <c:v>97</c:v>
                </c:pt>
                <c:pt idx="3189">
                  <c:v>97</c:v>
                </c:pt>
                <c:pt idx="3190">
                  <c:v>97</c:v>
                </c:pt>
                <c:pt idx="3191">
                  <c:v>97</c:v>
                </c:pt>
                <c:pt idx="3192">
                  <c:v>97</c:v>
                </c:pt>
                <c:pt idx="3193">
                  <c:v>97</c:v>
                </c:pt>
                <c:pt idx="3194">
                  <c:v>97</c:v>
                </c:pt>
                <c:pt idx="3195">
                  <c:v>97</c:v>
                </c:pt>
                <c:pt idx="3196">
                  <c:v>97</c:v>
                </c:pt>
                <c:pt idx="3197">
                  <c:v>97</c:v>
                </c:pt>
                <c:pt idx="3198">
                  <c:v>97</c:v>
                </c:pt>
                <c:pt idx="3199">
                  <c:v>97</c:v>
                </c:pt>
                <c:pt idx="3200">
                  <c:v>97</c:v>
                </c:pt>
                <c:pt idx="3201">
                  <c:v>97</c:v>
                </c:pt>
                <c:pt idx="3202">
                  <c:v>97</c:v>
                </c:pt>
                <c:pt idx="3203">
                  <c:v>97</c:v>
                </c:pt>
                <c:pt idx="3204">
                  <c:v>97</c:v>
                </c:pt>
                <c:pt idx="3205">
                  <c:v>97</c:v>
                </c:pt>
                <c:pt idx="3206">
                  <c:v>97</c:v>
                </c:pt>
                <c:pt idx="3207">
                  <c:v>97</c:v>
                </c:pt>
                <c:pt idx="3208">
                  <c:v>97</c:v>
                </c:pt>
                <c:pt idx="3209">
                  <c:v>97</c:v>
                </c:pt>
                <c:pt idx="3210">
                  <c:v>97</c:v>
                </c:pt>
                <c:pt idx="3211">
                  <c:v>97</c:v>
                </c:pt>
                <c:pt idx="3212">
                  <c:v>97</c:v>
                </c:pt>
                <c:pt idx="3213">
                  <c:v>97</c:v>
                </c:pt>
                <c:pt idx="3214">
                  <c:v>97</c:v>
                </c:pt>
                <c:pt idx="3215">
                  <c:v>97</c:v>
                </c:pt>
                <c:pt idx="3216">
                  <c:v>97</c:v>
                </c:pt>
                <c:pt idx="3217">
                  <c:v>97</c:v>
                </c:pt>
                <c:pt idx="3218">
                  <c:v>97</c:v>
                </c:pt>
                <c:pt idx="3219">
                  <c:v>97</c:v>
                </c:pt>
                <c:pt idx="3220">
                  <c:v>97</c:v>
                </c:pt>
                <c:pt idx="3221">
                  <c:v>97</c:v>
                </c:pt>
                <c:pt idx="3222">
                  <c:v>97</c:v>
                </c:pt>
                <c:pt idx="3223">
                  <c:v>97</c:v>
                </c:pt>
                <c:pt idx="3224">
                  <c:v>97</c:v>
                </c:pt>
                <c:pt idx="3225">
                  <c:v>97</c:v>
                </c:pt>
                <c:pt idx="3226">
                  <c:v>97</c:v>
                </c:pt>
                <c:pt idx="3227">
                  <c:v>97</c:v>
                </c:pt>
                <c:pt idx="3228">
                  <c:v>97</c:v>
                </c:pt>
                <c:pt idx="3229">
                  <c:v>97</c:v>
                </c:pt>
                <c:pt idx="3230">
                  <c:v>97</c:v>
                </c:pt>
                <c:pt idx="3231">
                  <c:v>97</c:v>
                </c:pt>
                <c:pt idx="3232">
                  <c:v>97</c:v>
                </c:pt>
                <c:pt idx="3233">
                  <c:v>97</c:v>
                </c:pt>
                <c:pt idx="3234">
                  <c:v>97</c:v>
                </c:pt>
                <c:pt idx="3235">
                  <c:v>97</c:v>
                </c:pt>
                <c:pt idx="3236">
                  <c:v>97</c:v>
                </c:pt>
                <c:pt idx="3237">
                  <c:v>97</c:v>
                </c:pt>
                <c:pt idx="3238">
                  <c:v>97</c:v>
                </c:pt>
                <c:pt idx="3239">
                  <c:v>97</c:v>
                </c:pt>
                <c:pt idx="3240">
                  <c:v>97</c:v>
                </c:pt>
                <c:pt idx="3241">
                  <c:v>97</c:v>
                </c:pt>
                <c:pt idx="3242">
                  <c:v>97</c:v>
                </c:pt>
                <c:pt idx="3243">
                  <c:v>97</c:v>
                </c:pt>
                <c:pt idx="3244">
                  <c:v>97</c:v>
                </c:pt>
                <c:pt idx="3245">
                  <c:v>97</c:v>
                </c:pt>
                <c:pt idx="3246">
                  <c:v>97</c:v>
                </c:pt>
                <c:pt idx="3247">
                  <c:v>97</c:v>
                </c:pt>
                <c:pt idx="3248">
                  <c:v>97</c:v>
                </c:pt>
                <c:pt idx="3249">
                  <c:v>97</c:v>
                </c:pt>
                <c:pt idx="3250">
                  <c:v>97</c:v>
                </c:pt>
                <c:pt idx="3251">
                  <c:v>97</c:v>
                </c:pt>
                <c:pt idx="3252">
                  <c:v>97</c:v>
                </c:pt>
                <c:pt idx="3253">
                  <c:v>97</c:v>
                </c:pt>
                <c:pt idx="3254">
                  <c:v>97</c:v>
                </c:pt>
                <c:pt idx="3255">
                  <c:v>97</c:v>
                </c:pt>
                <c:pt idx="3256">
                  <c:v>97</c:v>
                </c:pt>
                <c:pt idx="3257">
                  <c:v>97</c:v>
                </c:pt>
                <c:pt idx="3258">
                  <c:v>97</c:v>
                </c:pt>
                <c:pt idx="3259">
                  <c:v>97</c:v>
                </c:pt>
                <c:pt idx="3260">
                  <c:v>97</c:v>
                </c:pt>
                <c:pt idx="3261">
                  <c:v>97</c:v>
                </c:pt>
                <c:pt idx="3262">
                  <c:v>97</c:v>
                </c:pt>
                <c:pt idx="3263">
                  <c:v>97</c:v>
                </c:pt>
                <c:pt idx="3264">
                  <c:v>97</c:v>
                </c:pt>
                <c:pt idx="3265">
                  <c:v>97</c:v>
                </c:pt>
                <c:pt idx="3266">
                  <c:v>97</c:v>
                </c:pt>
                <c:pt idx="3267">
                  <c:v>97</c:v>
                </c:pt>
                <c:pt idx="3268">
                  <c:v>97</c:v>
                </c:pt>
                <c:pt idx="3269">
                  <c:v>97</c:v>
                </c:pt>
                <c:pt idx="3270">
                  <c:v>97</c:v>
                </c:pt>
                <c:pt idx="3271">
                  <c:v>97</c:v>
                </c:pt>
                <c:pt idx="3272">
                  <c:v>97</c:v>
                </c:pt>
                <c:pt idx="3273">
                  <c:v>97</c:v>
                </c:pt>
                <c:pt idx="3274">
                  <c:v>97</c:v>
                </c:pt>
                <c:pt idx="3275">
                  <c:v>97</c:v>
                </c:pt>
                <c:pt idx="3276">
                  <c:v>97</c:v>
                </c:pt>
                <c:pt idx="3277">
                  <c:v>97</c:v>
                </c:pt>
                <c:pt idx="3278">
                  <c:v>97</c:v>
                </c:pt>
                <c:pt idx="3279">
                  <c:v>97</c:v>
                </c:pt>
                <c:pt idx="3280">
                  <c:v>97</c:v>
                </c:pt>
                <c:pt idx="3281">
                  <c:v>97</c:v>
                </c:pt>
                <c:pt idx="3282">
                  <c:v>97</c:v>
                </c:pt>
                <c:pt idx="3283">
                  <c:v>97</c:v>
                </c:pt>
                <c:pt idx="3284">
                  <c:v>97</c:v>
                </c:pt>
                <c:pt idx="3285">
                  <c:v>97</c:v>
                </c:pt>
                <c:pt idx="3286">
                  <c:v>97</c:v>
                </c:pt>
                <c:pt idx="3287">
                  <c:v>97</c:v>
                </c:pt>
                <c:pt idx="3288">
                  <c:v>97</c:v>
                </c:pt>
                <c:pt idx="3289">
                  <c:v>97</c:v>
                </c:pt>
                <c:pt idx="3290">
                  <c:v>97</c:v>
                </c:pt>
                <c:pt idx="3291">
                  <c:v>97</c:v>
                </c:pt>
                <c:pt idx="3292">
                  <c:v>97</c:v>
                </c:pt>
                <c:pt idx="3293">
                  <c:v>97</c:v>
                </c:pt>
                <c:pt idx="3294">
                  <c:v>97</c:v>
                </c:pt>
                <c:pt idx="3295">
                  <c:v>97</c:v>
                </c:pt>
                <c:pt idx="3296">
                  <c:v>97</c:v>
                </c:pt>
                <c:pt idx="3297">
                  <c:v>97</c:v>
                </c:pt>
                <c:pt idx="3298">
                  <c:v>97</c:v>
                </c:pt>
                <c:pt idx="3299">
                  <c:v>97</c:v>
                </c:pt>
                <c:pt idx="3300">
                  <c:v>97</c:v>
                </c:pt>
                <c:pt idx="3301">
                  <c:v>97</c:v>
                </c:pt>
                <c:pt idx="3302">
                  <c:v>97</c:v>
                </c:pt>
                <c:pt idx="3303">
                  <c:v>97</c:v>
                </c:pt>
                <c:pt idx="3304">
                  <c:v>97</c:v>
                </c:pt>
                <c:pt idx="3305">
                  <c:v>97</c:v>
                </c:pt>
                <c:pt idx="3306">
                  <c:v>97</c:v>
                </c:pt>
                <c:pt idx="3307">
                  <c:v>97</c:v>
                </c:pt>
                <c:pt idx="3308">
                  <c:v>97</c:v>
                </c:pt>
                <c:pt idx="3309">
                  <c:v>97</c:v>
                </c:pt>
                <c:pt idx="3310">
                  <c:v>97</c:v>
                </c:pt>
                <c:pt idx="3311">
                  <c:v>97</c:v>
                </c:pt>
                <c:pt idx="3312">
                  <c:v>97</c:v>
                </c:pt>
                <c:pt idx="3313">
                  <c:v>97</c:v>
                </c:pt>
                <c:pt idx="3314">
                  <c:v>97</c:v>
                </c:pt>
                <c:pt idx="3315">
                  <c:v>97</c:v>
                </c:pt>
                <c:pt idx="3316">
                  <c:v>97</c:v>
                </c:pt>
                <c:pt idx="3317">
                  <c:v>97</c:v>
                </c:pt>
                <c:pt idx="3318">
                  <c:v>97</c:v>
                </c:pt>
                <c:pt idx="3319">
                  <c:v>97</c:v>
                </c:pt>
                <c:pt idx="3320">
                  <c:v>97</c:v>
                </c:pt>
                <c:pt idx="3321">
                  <c:v>97</c:v>
                </c:pt>
                <c:pt idx="3322">
                  <c:v>97</c:v>
                </c:pt>
                <c:pt idx="3323">
                  <c:v>97</c:v>
                </c:pt>
                <c:pt idx="3324">
                  <c:v>97</c:v>
                </c:pt>
                <c:pt idx="3325">
                  <c:v>97</c:v>
                </c:pt>
                <c:pt idx="3326">
                  <c:v>97</c:v>
                </c:pt>
                <c:pt idx="3327">
                  <c:v>97</c:v>
                </c:pt>
                <c:pt idx="3328">
                  <c:v>97</c:v>
                </c:pt>
                <c:pt idx="3329">
                  <c:v>97</c:v>
                </c:pt>
                <c:pt idx="3330">
                  <c:v>97</c:v>
                </c:pt>
                <c:pt idx="3331">
                  <c:v>97</c:v>
                </c:pt>
                <c:pt idx="3332">
                  <c:v>97</c:v>
                </c:pt>
                <c:pt idx="3333">
                  <c:v>97</c:v>
                </c:pt>
                <c:pt idx="3334">
                  <c:v>97</c:v>
                </c:pt>
                <c:pt idx="3335">
                  <c:v>97</c:v>
                </c:pt>
                <c:pt idx="3336">
                  <c:v>97</c:v>
                </c:pt>
                <c:pt idx="3337">
                  <c:v>97</c:v>
                </c:pt>
                <c:pt idx="3338">
                  <c:v>97</c:v>
                </c:pt>
                <c:pt idx="3339">
                  <c:v>97</c:v>
                </c:pt>
                <c:pt idx="3340">
                  <c:v>97</c:v>
                </c:pt>
                <c:pt idx="3341">
                  <c:v>97</c:v>
                </c:pt>
                <c:pt idx="3342">
                  <c:v>97</c:v>
                </c:pt>
                <c:pt idx="3343">
                  <c:v>97</c:v>
                </c:pt>
                <c:pt idx="3344">
                  <c:v>97</c:v>
                </c:pt>
                <c:pt idx="3345">
                  <c:v>97</c:v>
                </c:pt>
                <c:pt idx="3346">
                  <c:v>97</c:v>
                </c:pt>
                <c:pt idx="3347">
                  <c:v>97</c:v>
                </c:pt>
                <c:pt idx="3348">
                  <c:v>97</c:v>
                </c:pt>
                <c:pt idx="3349">
                  <c:v>97</c:v>
                </c:pt>
                <c:pt idx="3350">
                  <c:v>97</c:v>
                </c:pt>
                <c:pt idx="3351">
                  <c:v>97</c:v>
                </c:pt>
                <c:pt idx="3352">
                  <c:v>97</c:v>
                </c:pt>
                <c:pt idx="3353">
                  <c:v>97</c:v>
                </c:pt>
                <c:pt idx="3354">
                  <c:v>97</c:v>
                </c:pt>
                <c:pt idx="3355">
                  <c:v>97</c:v>
                </c:pt>
                <c:pt idx="3356">
                  <c:v>97</c:v>
                </c:pt>
                <c:pt idx="3357">
                  <c:v>97</c:v>
                </c:pt>
                <c:pt idx="3358">
                  <c:v>97</c:v>
                </c:pt>
                <c:pt idx="3359">
                  <c:v>97</c:v>
                </c:pt>
                <c:pt idx="3360">
                  <c:v>97</c:v>
                </c:pt>
                <c:pt idx="3361">
                  <c:v>97</c:v>
                </c:pt>
                <c:pt idx="3362">
                  <c:v>97</c:v>
                </c:pt>
                <c:pt idx="3363">
                  <c:v>97</c:v>
                </c:pt>
                <c:pt idx="3364">
                  <c:v>97</c:v>
                </c:pt>
                <c:pt idx="3365">
                  <c:v>97</c:v>
                </c:pt>
                <c:pt idx="3366">
                  <c:v>97</c:v>
                </c:pt>
                <c:pt idx="3367">
                  <c:v>97</c:v>
                </c:pt>
                <c:pt idx="3368">
                  <c:v>97</c:v>
                </c:pt>
                <c:pt idx="3369">
                  <c:v>97</c:v>
                </c:pt>
                <c:pt idx="3370">
                  <c:v>97</c:v>
                </c:pt>
                <c:pt idx="3371">
                  <c:v>97</c:v>
                </c:pt>
                <c:pt idx="3372">
                  <c:v>97</c:v>
                </c:pt>
                <c:pt idx="3373">
                  <c:v>97</c:v>
                </c:pt>
                <c:pt idx="3374">
                  <c:v>97</c:v>
                </c:pt>
                <c:pt idx="3375">
                  <c:v>97</c:v>
                </c:pt>
                <c:pt idx="3376">
                  <c:v>97</c:v>
                </c:pt>
                <c:pt idx="3377">
                  <c:v>97</c:v>
                </c:pt>
                <c:pt idx="3378">
                  <c:v>97</c:v>
                </c:pt>
                <c:pt idx="3379">
                  <c:v>97</c:v>
                </c:pt>
                <c:pt idx="3380">
                  <c:v>97</c:v>
                </c:pt>
                <c:pt idx="3381">
                  <c:v>97</c:v>
                </c:pt>
                <c:pt idx="3382">
                  <c:v>97</c:v>
                </c:pt>
                <c:pt idx="3383">
                  <c:v>97</c:v>
                </c:pt>
                <c:pt idx="3384">
                  <c:v>97</c:v>
                </c:pt>
                <c:pt idx="3385">
                  <c:v>97</c:v>
                </c:pt>
                <c:pt idx="3386">
                  <c:v>97</c:v>
                </c:pt>
                <c:pt idx="3387">
                  <c:v>97</c:v>
                </c:pt>
                <c:pt idx="3388">
                  <c:v>97</c:v>
                </c:pt>
                <c:pt idx="3389">
                  <c:v>97</c:v>
                </c:pt>
                <c:pt idx="3390">
                  <c:v>97</c:v>
                </c:pt>
                <c:pt idx="3391">
                  <c:v>97</c:v>
                </c:pt>
                <c:pt idx="3392">
                  <c:v>97</c:v>
                </c:pt>
                <c:pt idx="3393">
                  <c:v>97</c:v>
                </c:pt>
                <c:pt idx="3394">
                  <c:v>97</c:v>
                </c:pt>
                <c:pt idx="3395">
                  <c:v>97</c:v>
                </c:pt>
                <c:pt idx="3396">
                  <c:v>97</c:v>
                </c:pt>
                <c:pt idx="3397">
                  <c:v>97</c:v>
                </c:pt>
                <c:pt idx="3398">
                  <c:v>97</c:v>
                </c:pt>
                <c:pt idx="3399">
                  <c:v>97</c:v>
                </c:pt>
                <c:pt idx="3400">
                  <c:v>97</c:v>
                </c:pt>
                <c:pt idx="3401">
                  <c:v>97</c:v>
                </c:pt>
                <c:pt idx="3402">
                  <c:v>97</c:v>
                </c:pt>
                <c:pt idx="3403">
                  <c:v>97</c:v>
                </c:pt>
                <c:pt idx="3404">
                  <c:v>97</c:v>
                </c:pt>
                <c:pt idx="3405">
                  <c:v>97</c:v>
                </c:pt>
                <c:pt idx="3406">
                  <c:v>97</c:v>
                </c:pt>
                <c:pt idx="3407">
                  <c:v>97</c:v>
                </c:pt>
                <c:pt idx="3408">
                  <c:v>97</c:v>
                </c:pt>
                <c:pt idx="3409">
                  <c:v>97</c:v>
                </c:pt>
                <c:pt idx="3410">
                  <c:v>97</c:v>
                </c:pt>
                <c:pt idx="3411">
                  <c:v>97</c:v>
                </c:pt>
                <c:pt idx="3412">
                  <c:v>97</c:v>
                </c:pt>
                <c:pt idx="3413">
                  <c:v>97</c:v>
                </c:pt>
                <c:pt idx="3414">
                  <c:v>97</c:v>
                </c:pt>
                <c:pt idx="3415">
                  <c:v>97</c:v>
                </c:pt>
                <c:pt idx="3416">
                  <c:v>97</c:v>
                </c:pt>
                <c:pt idx="3417">
                  <c:v>97</c:v>
                </c:pt>
                <c:pt idx="3418">
                  <c:v>97</c:v>
                </c:pt>
                <c:pt idx="3419">
                  <c:v>97</c:v>
                </c:pt>
                <c:pt idx="3420">
                  <c:v>97</c:v>
                </c:pt>
                <c:pt idx="3421">
                  <c:v>97</c:v>
                </c:pt>
                <c:pt idx="3422">
                  <c:v>97</c:v>
                </c:pt>
                <c:pt idx="3423">
                  <c:v>97</c:v>
                </c:pt>
                <c:pt idx="3424">
                  <c:v>97</c:v>
                </c:pt>
                <c:pt idx="3425">
                  <c:v>97</c:v>
                </c:pt>
                <c:pt idx="3426">
                  <c:v>97</c:v>
                </c:pt>
                <c:pt idx="3427">
                  <c:v>97</c:v>
                </c:pt>
                <c:pt idx="3428">
                  <c:v>97</c:v>
                </c:pt>
                <c:pt idx="3429">
                  <c:v>97</c:v>
                </c:pt>
                <c:pt idx="3430">
                  <c:v>97</c:v>
                </c:pt>
                <c:pt idx="3431">
                  <c:v>97</c:v>
                </c:pt>
                <c:pt idx="3432">
                  <c:v>97</c:v>
                </c:pt>
                <c:pt idx="3433">
                  <c:v>97</c:v>
                </c:pt>
                <c:pt idx="3434">
                  <c:v>97</c:v>
                </c:pt>
                <c:pt idx="3435">
                  <c:v>97</c:v>
                </c:pt>
                <c:pt idx="3436">
                  <c:v>97</c:v>
                </c:pt>
                <c:pt idx="3437">
                  <c:v>97</c:v>
                </c:pt>
                <c:pt idx="3438">
                  <c:v>97</c:v>
                </c:pt>
                <c:pt idx="3439">
                  <c:v>97</c:v>
                </c:pt>
                <c:pt idx="3440">
                  <c:v>97</c:v>
                </c:pt>
                <c:pt idx="3441">
                  <c:v>97</c:v>
                </c:pt>
                <c:pt idx="3442">
                  <c:v>97</c:v>
                </c:pt>
                <c:pt idx="3443">
                  <c:v>97</c:v>
                </c:pt>
                <c:pt idx="3444">
                  <c:v>97</c:v>
                </c:pt>
                <c:pt idx="3445">
                  <c:v>97</c:v>
                </c:pt>
                <c:pt idx="3446">
                  <c:v>97</c:v>
                </c:pt>
                <c:pt idx="3447">
                  <c:v>97</c:v>
                </c:pt>
                <c:pt idx="3448">
                  <c:v>97</c:v>
                </c:pt>
                <c:pt idx="3449">
                  <c:v>97</c:v>
                </c:pt>
                <c:pt idx="3450">
                  <c:v>97</c:v>
                </c:pt>
                <c:pt idx="3451">
                  <c:v>97</c:v>
                </c:pt>
                <c:pt idx="3452">
                  <c:v>97</c:v>
                </c:pt>
                <c:pt idx="3453">
                  <c:v>97</c:v>
                </c:pt>
                <c:pt idx="3454">
                  <c:v>97</c:v>
                </c:pt>
                <c:pt idx="3455">
                  <c:v>97</c:v>
                </c:pt>
                <c:pt idx="3456">
                  <c:v>97</c:v>
                </c:pt>
                <c:pt idx="3457">
                  <c:v>97</c:v>
                </c:pt>
                <c:pt idx="3458">
                  <c:v>97</c:v>
                </c:pt>
                <c:pt idx="3459">
                  <c:v>97</c:v>
                </c:pt>
                <c:pt idx="3460">
                  <c:v>97</c:v>
                </c:pt>
                <c:pt idx="3461">
                  <c:v>97</c:v>
                </c:pt>
                <c:pt idx="3462">
                  <c:v>97</c:v>
                </c:pt>
                <c:pt idx="3463">
                  <c:v>97</c:v>
                </c:pt>
                <c:pt idx="3464">
                  <c:v>97</c:v>
                </c:pt>
                <c:pt idx="3465">
                  <c:v>97</c:v>
                </c:pt>
                <c:pt idx="3466">
                  <c:v>97</c:v>
                </c:pt>
                <c:pt idx="3467">
                  <c:v>97</c:v>
                </c:pt>
                <c:pt idx="3468">
                  <c:v>97</c:v>
                </c:pt>
                <c:pt idx="3469">
                  <c:v>97</c:v>
                </c:pt>
                <c:pt idx="3470">
                  <c:v>97</c:v>
                </c:pt>
                <c:pt idx="3471">
                  <c:v>97</c:v>
                </c:pt>
                <c:pt idx="3472">
                  <c:v>97</c:v>
                </c:pt>
                <c:pt idx="3473">
                  <c:v>97</c:v>
                </c:pt>
                <c:pt idx="3474">
                  <c:v>97</c:v>
                </c:pt>
                <c:pt idx="3475">
                  <c:v>97</c:v>
                </c:pt>
                <c:pt idx="3476">
                  <c:v>97</c:v>
                </c:pt>
                <c:pt idx="3477">
                  <c:v>97</c:v>
                </c:pt>
                <c:pt idx="3478">
                  <c:v>97</c:v>
                </c:pt>
                <c:pt idx="3479">
                  <c:v>97</c:v>
                </c:pt>
                <c:pt idx="3480">
                  <c:v>97</c:v>
                </c:pt>
                <c:pt idx="3481">
                  <c:v>97</c:v>
                </c:pt>
                <c:pt idx="3482">
                  <c:v>97</c:v>
                </c:pt>
                <c:pt idx="3483">
                  <c:v>97</c:v>
                </c:pt>
                <c:pt idx="3484">
                  <c:v>97</c:v>
                </c:pt>
                <c:pt idx="3485">
                  <c:v>97</c:v>
                </c:pt>
                <c:pt idx="3486">
                  <c:v>97</c:v>
                </c:pt>
                <c:pt idx="3487">
                  <c:v>97</c:v>
                </c:pt>
                <c:pt idx="3488">
                  <c:v>97</c:v>
                </c:pt>
                <c:pt idx="3489">
                  <c:v>97</c:v>
                </c:pt>
                <c:pt idx="3490">
                  <c:v>97</c:v>
                </c:pt>
                <c:pt idx="3491">
                  <c:v>97</c:v>
                </c:pt>
                <c:pt idx="3492">
                  <c:v>97</c:v>
                </c:pt>
                <c:pt idx="3493">
                  <c:v>97</c:v>
                </c:pt>
                <c:pt idx="3494">
                  <c:v>97</c:v>
                </c:pt>
                <c:pt idx="3495">
                  <c:v>97</c:v>
                </c:pt>
                <c:pt idx="3496">
                  <c:v>97</c:v>
                </c:pt>
                <c:pt idx="3497">
                  <c:v>97</c:v>
                </c:pt>
                <c:pt idx="3498">
                  <c:v>97</c:v>
                </c:pt>
                <c:pt idx="3499">
                  <c:v>97</c:v>
                </c:pt>
                <c:pt idx="3500">
                  <c:v>97</c:v>
                </c:pt>
                <c:pt idx="3501">
                  <c:v>97</c:v>
                </c:pt>
                <c:pt idx="3502">
                  <c:v>97</c:v>
                </c:pt>
                <c:pt idx="3503">
                  <c:v>97</c:v>
                </c:pt>
                <c:pt idx="3504">
                  <c:v>97</c:v>
                </c:pt>
                <c:pt idx="3505">
                  <c:v>97</c:v>
                </c:pt>
                <c:pt idx="3506">
                  <c:v>97</c:v>
                </c:pt>
                <c:pt idx="3507">
                  <c:v>97</c:v>
                </c:pt>
                <c:pt idx="3508">
                  <c:v>97</c:v>
                </c:pt>
                <c:pt idx="3509">
                  <c:v>97</c:v>
                </c:pt>
                <c:pt idx="3510">
                  <c:v>97</c:v>
                </c:pt>
                <c:pt idx="3511">
                  <c:v>97</c:v>
                </c:pt>
                <c:pt idx="3512">
                  <c:v>97</c:v>
                </c:pt>
                <c:pt idx="3513">
                  <c:v>97</c:v>
                </c:pt>
                <c:pt idx="3514">
                  <c:v>97</c:v>
                </c:pt>
                <c:pt idx="3515">
                  <c:v>97</c:v>
                </c:pt>
                <c:pt idx="3516">
                  <c:v>97</c:v>
                </c:pt>
                <c:pt idx="3517">
                  <c:v>97</c:v>
                </c:pt>
                <c:pt idx="3518">
                  <c:v>97</c:v>
                </c:pt>
                <c:pt idx="3519">
                  <c:v>97</c:v>
                </c:pt>
                <c:pt idx="3520">
                  <c:v>97</c:v>
                </c:pt>
                <c:pt idx="3521">
                  <c:v>97</c:v>
                </c:pt>
                <c:pt idx="3522">
                  <c:v>97</c:v>
                </c:pt>
                <c:pt idx="3523">
                  <c:v>97</c:v>
                </c:pt>
                <c:pt idx="3524">
                  <c:v>97</c:v>
                </c:pt>
                <c:pt idx="3525">
                  <c:v>97</c:v>
                </c:pt>
                <c:pt idx="3526">
                  <c:v>97</c:v>
                </c:pt>
                <c:pt idx="3527">
                  <c:v>97</c:v>
                </c:pt>
                <c:pt idx="3528">
                  <c:v>97</c:v>
                </c:pt>
                <c:pt idx="3529">
                  <c:v>97</c:v>
                </c:pt>
                <c:pt idx="3530">
                  <c:v>97</c:v>
                </c:pt>
                <c:pt idx="3531">
                  <c:v>97</c:v>
                </c:pt>
                <c:pt idx="3532">
                  <c:v>97</c:v>
                </c:pt>
                <c:pt idx="3533">
                  <c:v>97</c:v>
                </c:pt>
                <c:pt idx="3534">
                  <c:v>97</c:v>
                </c:pt>
                <c:pt idx="3535">
                  <c:v>97</c:v>
                </c:pt>
                <c:pt idx="3536">
                  <c:v>97</c:v>
                </c:pt>
                <c:pt idx="3537">
                  <c:v>97</c:v>
                </c:pt>
                <c:pt idx="3538">
                  <c:v>97</c:v>
                </c:pt>
                <c:pt idx="3539">
                  <c:v>97</c:v>
                </c:pt>
                <c:pt idx="3540">
                  <c:v>97</c:v>
                </c:pt>
                <c:pt idx="3541">
                  <c:v>97</c:v>
                </c:pt>
                <c:pt idx="3542">
                  <c:v>97</c:v>
                </c:pt>
                <c:pt idx="3543">
                  <c:v>97</c:v>
                </c:pt>
                <c:pt idx="3544">
                  <c:v>97</c:v>
                </c:pt>
                <c:pt idx="3545">
                  <c:v>97</c:v>
                </c:pt>
                <c:pt idx="3546">
                  <c:v>97</c:v>
                </c:pt>
                <c:pt idx="3547">
                  <c:v>97</c:v>
                </c:pt>
                <c:pt idx="3548">
                  <c:v>97</c:v>
                </c:pt>
                <c:pt idx="3549">
                  <c:v>97</c:v>
                </c:pt>
                <c:pt idx="3550">
                  <c:v>97</c:v>
                </c:pt>
                <c:pt idx="3551">
                  <c:v>97</c:v>
                </c:pt>
                <c:pt idx="3552">
                  <c:v>97</c:v>
                </c:pt>
                <c:pt idx="3553">
                  <c:v>97</c:v>
                </c:pt>
                <c:pt idx="3554">
                  <c:v>97</c:v>
                </c:pt>
                <c:pt idx="3555">
                  <c:v>97</c:v>
                </c:pt>
                <c:pt idx="3556">
                  <c:v>97</c:v>
                </c:pt>
                <c:pt idx="3557">
                  <c:v>97</c:v>
                </c:pt>
                <c:pt idx="3558">
                  <c:v>97</c:v>
                </c:pt>
                <c:pt idx="3559">
                  <c:v>97</c:v>
                </c:pt>
                <c:pt idx="3560">
                  <c:v>97</c:v>
                </c:pt>
                <c:pt idx="3561">
                  <c:v>98</c:v>
                </c:pt>
                <c:pt idx="3562">
                  <c:v>98</c:v>
                </c:pt>
                <c:pt idx="3563">
                  <c:v>98</c:v>
                </c:pt>
                <c:pt idx="3564">
                  <c:v>98</c:v>
                </c:pt>
                <c:pt idx="3565">
                  <c:v>98</c:v>
                </c:pt>
                <c:pt idx="3566">
                  <c:v>98</c:v>
                </c:pt>
                <c:pt idx="3567">
                  <c:v>98</c:v>
                </c:pt>
                <c:pt idx="3568">
                  <c:v>98</c:v>
                </c:pt>
                <c:pt idx="3569">
                  <c:v>98</c:v>
                </c:pt>
                <c:pt idx="3570">
                  <c:v>98</c:v>
                </c:pt>
                <c:pt idx="3571">
                  <c:v>98</c:v>
                </c:pt>
                <c:pt idx="3572">
                  <c:v>98</c:v>
                </c:pt>
                <c:pt idx="3573">
                  <c:v>98</c:v>
                </c:pt>
                <c:pt idx="3574">
                  <c:v>98</c:v>
                </c:pt>
                <c:pt idx="3575">
                  <c:v>98</c:v>
                </c:pt>
                <c:pt idx="3576">
                  <c:v>98</c:v>
                </c:pt>
                <c:pt idx="3577">
                  <c:v>98</c:v>
                </c:pt>
                <c:pt idx="3578">
                  <c:v>98</c:v>
                </c:pt>
                <c:pt idx="3579">
                  <c:v>98</c:v>
                </c:pt>
                <c:pt idx="3580">
                  <c:v>98</c:v>
                </c:pt>
                <c:pt idx="3581">
                  <c:v>98</c:v>
                </c:pt>
                <c:pt idx="3582">
                  <c:v>98</c:v>
                </c:pt>
                <c:pt idx="3583">
                  <c:v>98</c:v>
                </c:pt>
                <c:pt idx="3584">
                  <c:v>98</c:v>
                </c:pt>
                <c:pt idx="3585">
                  <c:v>98</c:v>
                </c:pt>
                <c:pt idx="3586">
                  <c:v>98</c:v>
                </c:pt>
                <c:pt idx="3587">
                  <c:v>98</c:v>
                </c:pt>
                <c:pt idx="3588">
                  <c:v>98</c:v>
                </c:pt>
                <c:pt idx="3589">
                  <c:v>98</c:v>
                </c:pt>
                <c:pt idx="3590">
                  <c:v>98</c:v>
                </c:pt>
                <c:pt idx="3591">
                  <c:v>98</c:v>
                </c:pt>
                <c:pt idx="3592">
                  <c:v>98</c:v>
                </c:pt>
                <c:pt idx="3593">
                  <c:v>98</c:v>
                </c:pt>
                <c:pt idx="3594">
                  <c:v>98</c:v>
                </c:pt>
                <c:pt idx="3595">
                  <c:v>98</c:v>
                </c:pt>
                <c:pt idx="3596">
                  <c:v>98</c:v>
                </c:pt>
                <c:pt idx="3597">
                  <c:v>98</c:v>
                </c:pt>
                <c:pt idx="3598">
                  <c:v>98</c:v>
                </c:pt>
                <c:pt idx="3599">
                  <c:v>98</c:v>
                </c:pt>
                <c:pt idx="3600">
                  <c:v>98</c:v>
                </c:pt>
                <c:pt idx="3601">
                  <c:v>98</c:v>
                </c:pt>
                <c:pt idx="3602">
                  <c:v>98</c:v>
                </c:pt>
                <c:pt idx="3603">
                  <c:v>98</c:v>
                </c:pt>
                <c:pt idx="3604">
                  <c:v>98</c:v>
                </c:pt>
                <c:pt idx="3605">
                  <c:v>98</c:v>
                </c:pt>
                <c:pt idx="3606">
                  <c:v>98</c:v>
                </c:pt>
                <c:pt idx="3607">
                  <c:v>98</c:v>
                </c:pt>
                <c:pt idx="3608">
                  <c:v>98</c:v>
                </c:pt>
                <c:pt idx="3609">
                  <c:v>98</c:v>
                </c:pt>
                <c:pt idx="3610">
                  <c:v>98</c:v>
                </c:pt>
                <c:pt idx="3611">
                  <c:v>98</c:v>
                </c:pt>
                <c:pt idx="3612">
                  <c:v>98</c:v>
                </c:pt>
                <c:pt idx="3613">
                  <c:v>98</c:v>
                </c:pt>
                <c:pt idx="3614">
                  <c:v>98</c:v>
                </c:pt>
                <c:pt idx="3615">
                  <c:v>98</c:v>
                </c:pt>
                <c:pt idx="3616">
                  <c:v>98</c:v>
                </c:pt>
                <c:pt idx="3617">
                  <c:v>98</c:v>
                </c:pt>
                <c:pt idx="3618">
                  <c:v>98</c:v>
                </c:pt>
                <c:pt idx="3619">
                  <c:v>98</c:v>
                </c:pt>
                <c:pt idx="3620">
                  <c:v>98</c:v>
                </c:pt>
                <c:pt idx="3621">
                  <c:v>98</c:v>
                </c:pt>
                <c:pt idx="3622">
                  <c:v>98</c:v>
                </c:pt>
                <c:pt idx="3623">
                  <c:v>98</c:v>
                </c:pt>
                <c:pt idx="3624">
                  <c:v>98</c:v>
                </c:pt>
                <c:pt idx="3625">
                  <c:v>98</c:v>
                </c:pt>
                <c:pt idx="3626">
                  <c:v>98</c:v>
                </c:pt>
                <c:pt idx="3627">
                  <c:v>98</c:v>
                </c:pt>
                <c:pt idx="3628">
                  <c:v>98</c:v>
                </c:pt>
                <c:pt idx="3629">
                  <c:v>98</c:v>
                </c:pt>
                <c:pt idx="3630">
                  <c:v>98</c:v>
                </c:pt>
                <c:pt idx="3631">
                  <c:v>98</c:v>
                </c:pt>
                <c:pt idx="3632">
                  <c:v>98</c:v>
                </c:pt>
                <c:pt idx="3633">
                  <c:v>98</c:v>
                </c:pt>
                <c:pt idx="3634">
                  <c:v>98</c:v>
                </c:pt>
                <c:pt idx="3635">
                  <c:v>98</c:v>
                </c:pt>
                <c:pt idx="3636">
                  <c:v>98</c:v>
                </c:pt>
                <c:pt idx="3637">
                  <c:v>98</c:v>
                </c:pt>
                <c:pt idx="3638">
                  <c:v>98</c:v>
                </c:pt>
                <c:pt idx="3639">
                  <c:v>98</c:v>
                </c:pt>
                <c:pt idx="3640">
                  <c:v>98</c:v>
                </c:pt>
                <c:pt idx="3641">
                  <c:v>98</c:v>
                </c:pt>
                <c:pt idx="3642">
                  <c:v>98</c:v>
                </c:pt>
                <c:pt idx="3643">
                  <c:v>98</c:v>
                </c:pt>
                <c:pt idx="3644">
                  <c:v>98</c:v>
                </c:pt>
                <c:pt idx="3645">
                  <c:v>98</c:v>
                </c:pt>
                <c:pt idx="3646">
                  <c:v>98</c:v>
                </c:pt>
                <c:pt idx="3647">
                  <c:v>98</c:v>
                </c:pt>
                <c:pt idx="3648">
                  <c:v>98</c:v>
                </c:pt>
                <c:pt idx="3649">
                  <c:v>98</c:v>
                </c:pt>
                <c:pt idx="3650">
                  <c:v>98</c:v>
                </c:pt>
                <c:pt idx="3651">
                  <c:v>98</c:v>
                </c:pt>
                <c:pt idx="3652">
                  <c:v>98</c:v>
                </c:pt>
                <c:pt idx="3653">
                  <c:v>98</c:v>
                </c:pt>
                <c:pt idx="3654">
                  <c:v>98</c:v>
                </c:pt>
                <c:pt idx="3655">
                  <c:v>98</c:v>
                </c:pt>
                <c:pt idx="3656">
                  <c:v>98</c:v>
                </c:pt>
                <c:pt idx="3657">
                  <c:v>98</c:v>
                </c:pt>
                <c:pt idx="3658">
                  <c:v>98</c:v>
                </c:pt>
                <c:pt idx="3659">
                  <c:v>98</c:v>
                </c:pt>
                <c:pt idx="3660">
                  <c:v>98</c:v>
                </c:pt>
                <c:pt idx="3661">
                  <c:v>98</c:v>
                </c:pt>
                <c:pt idx="3662">
                  <c:v>98</c:v>
                </c:pt>
                <c:pt idx="3663">
                  <c:v>98</c:v>
                </c:pt>
                <c:pt idx="3664">
                  <c:v>98</c:v>
                </c:pt>
                <c:pt idx="3665">
                  <c:v>98</c:v>
                </c:pt>
                <c:pt idx="3666">
                  <c:v>98</c:v>
                </c:pt>
                <c:pt idx="3667">
                  <c:v>98</c:v>
                </c:pt>
                <c:pt idx="3668">
                  <c:v>98</c:v>
                </c:pt>
                <c:pt idx="3669">
                  <c:v>98</c:v>
                </c:pt>
                <c:pt idx="3670">
                  <c:v>98</c:v>
                </c:pt>
                <c:pt idx="3671">
                  <c:v>98</c:v>
                </c:pt>
                <c:pt idx="3672">
                  <c:v>98</c:v>
                </c:pt>
                <c:pt idx="3673">
                  <c:v>98</c:v>
                </c:pt>
                <c:pt idx="3674">
                  <c:v>98</c:v>
                </c:pt>
                <c:pt idx="3675">
                  <c:v>98</c:v>
                </c:pt>
                <c:pt idx="3676">
                  <c:v>98</c:v>
                </c:pt>
                <c:pt idx="3677">
                  <c:v>98</c:v>
                </c:pt>
                <c:pt idx="3678">
                  <c:v>98</c:v>
                </c:pt>
                <c:pt idx="3679">
                  <c:v>98</c:v>
                </c:pt>
                <c:pt idx="3680">
                  <c:v>98</c:v>
                </c:pt>
                <c:pt idx="3681">
                  <c:v>98</c:v>
                </c:pt>
                <c:pt idx="3682">
                  <c:v>98</c:v>
                </c:pt>
                <c:pt idx="3683">
                  <c:v>98</c:v>
                </c:pt>
                <c:pt idx="3684">
                  <c:v>98</c:v>
                </c:pt>
                <c:pt idx="3685">
                  <c:v>98</c:v>
                </c:pt>
                <c:pt idx="3686">
                  <c:v>98</c:v>
                </c:pt>
                <c:pt idx="3687">
                  <c:v>98</c:v>
                </c:pt>
                <c:pt idx="3688">
                  <c:v>98</c:v>
                </c:pt>
                <c:pt idx="3689">
                  <c:v>98</c:v>
                </c:pt>
                <c:pt idx="3690">
                  <c:v>98</c:v>
                </c:pt>
                <c:pt idx="3691">
                  <c:v>98</c:v>
                </c:pt>
                <c:pt idx="3692">
                  <c:v>98</c:v>
                </c:pt>
                <c:pt idx="3693">
                  <c:v>98</c:v>
                </c:pt>
                <c:pt idx="3694">
                  <c:v>98</c:v>
                </c:pt>
                <c:pt idx="3695">
                  <c:v>98</c:v>
                </c:pt>
                <c:pt idx="3696">
                  <c:v>98</c:v>
                </c:pt>
                <c:pt idx="3697">
                  <c:v>98</c:v>
                </c:pt>
                <c:pt idx="3698">
                  <c:v>98</c:v>
                </c:pt>
                <c:pt idx="3699">
                  <c:v>98</c:v>
                </c:pt>
                <c:pt idx="3700">
                  <c:v>98</c:v>
                </c:pt>
                <c:pt idx="3701">
                  <c:v>98</c:v>
                </c:pt>
                <c:pt idx="3702">
                  <c:v>98</c:v>
                </c:pt>
                <c:pt idx="3703">
                  <c:v>98</c:v>
                </c:pt>
                <c:pt idx="3704">
                  <c:v>98</c:v>
                </c:pt>
                <c:pt idx="3705">
                  <c:v>98</c:v>
                </c:pt>
                <c:pt idx="3706">
                  <c:v>98</c:v>
                </c:pt>
                <c:pt idx="3707">
                  <c:v>98</c:v>
                </c:pt>
                <c:pt idx="3708">
                  <c:v>98</c:v>
                </c:pt>
                <c:pt idx="3709">
                  <c:v>98</c:v>
                </c:pt>
                <c:pt idx="3710">
                  <c:v>98</c:v>
                </c:pt>
                <c:pt idx="3711">
                  <c:v>98</c:v>
                </c:pt>
                <c:pt idx="3712">
                  <c:v>98</c:v>
                </c:pt>
                <c:pt idx="3713">
                  <c:v>98</c:v>
                </c:pt>
                <c:pt idx="3714">
                  <c:v>98</c:v>
                </c:pt>
                <c:pt idx="3715">
                  <c:v>98</c:v>
                </c:pt>
                <c:pt idx="3716">
                  <c:v>98</c:v>
                </c:pt>
                <c:pt idx="3717">
                  <c:v>98</c:v>
                </c:pt>
                <c:pt idx="3718">
                  <c:v>98</c:v>
                </c:pt>
                <c:pt idx="3719">
                  <c:v>98</c:v>
                </c:pt>
                <c:pt idx="3720">
                  <c:v>98</c:v>
                </c:pt>
                <c:pt idx="3721">
                  <c:v>98</c:v>
                </c:pt>
                <c:pt idx="3722">
                  <c:v>98</c:v>
                </c:pt>
                <c:pt idx="3723">
                  <c:v>98</c:v>
                </c:pt>
                <c:pt idx="3724">
                  <c:v>98</c:v>
                </c:pt>
                <c:pt idx="3725">
                  <c:v>98</c:v>
                </c:pt>
                <c:pt idx="3726">
                  <c:v>98</c:v>
                </c:pt>
                <c:pt idx="3727">
                  <c:v>98</c:v>
                </c:pt>
                <c:pt idx="3728">
                  <c:v>98</c:v>
                </c:pt>
                <c:pt idx="3729">
                  <c:v>98</c:v>
                </c:pt>
                <c:pt idx="3730">
                  <c:v>98</c:v>
                </c:pt>
                <c:pt idx="3731">
                  <c:v>98</c:v>
                </c:pt>
                <c:pt idx="3732">
                  <c:v>98</c:v>
                </c:pt>
                <c:pt idx="3733">
                  <c:v>98</c:v>
                </c:pt>
                <c:pt idx="3734">
                  <c:v>98</c:v>
                </c:pt>
                <c:pt idx="3735">
                  <c:v>98</c:v>
                </c:pt>
                <c:pt idx="3736">
                  <c:v>98</c:v>
                </c:pt>
                <c:pt idx="3737">
                  <c:v>98</c:v>
                </c:pt>
                <c:pt idx="3738">
                  <c:v>98</c:v>
                </c:pt>
                <c:pt idx="3739">
                  <c:v>98</c:v>
                </c:pt>
                <c:pt idx="3740">
                  <c:v>98</c:v>
                </c:pt>
                <c:pt idx="3741">
                  <c:v>98</c:v>
                </c:pt>
                <c:pt idx="3742">
                  <c:v>98</c:v>
                </c:pt>
                <c:pt idx="3743">
                  <c:v>98</c:v>
                </c:pt>
                <c:pt idx="3744">
                  <c:v>98</c:v>
                </c:pt>
                <c:pt idx="3745">
                  <c:v>98</c:v>
                </c:pt>
                <c:pt idx="3746">
                  <c:v>98</c:v>
                </c:pt>
                <c:pt idx="3747">
                  <c:v>98</c:v>
                </c:pt>
                <c:pt idx="3748">
                  <c:v>98</c:v>
                </c:pt>
                <c:pt idx="3749">
                  <c:v>98</c:v>
                </c:pt>
                <c:pt idx="3750">
                  <c:v>98</c:v>
                </c:pt>
                <c:pt idx="3751">
                  <c:v>98</c:v>
                </c:pt>
                <c:pt idx="3752">
                  <c:v>98</c:v>
                </c:pt>
                <c:pt idx="3753">
                  <c:v>98</c:v>
                </c:pt>
                <c:pt idx="3754">
                  <c:v>98</c:v>
                </c:pt>
                <c:pt idx="3755">
                  <c:v>98</c:v>
                </c:pt>
                <c:pt idx="3756">
                  <c:v>98</c:v>
                </c:pt>
                <c:pt idx="3757">
                  <c:v>98</c:v>
                </c:pt>
                <c:pt idx="3758">
                  <c:v>98</c:v>
                </c:pt>
                <c:pt idx="3759">
                  <c:v>98</c:v>
                </c:pt>
                <c:pt idx="3760">
                  <c:v>98</c:v>
                </c:pt>
                <c:pt idx="3761">
                  <c:v>98</c:v>
                </c:pt>
                <c:pt idx="3762">
                  <c:v>98</c:v>
                </c:pt>
                <c:pt idx="3763">
                  <c:v>98</c:v>
                </c:pt>
                <c:pt idx="3764">
                  <c:v>98</c:v>
                </c:pt>
                <c:pt idx="3765">
                  <c:v>98</c:v>
                </c:pt>
                <c:pt idx="3766">
                  <c:v>98</c:v>
                </c:pt>
                <c:pt idx="3767">
                  <c:v>98</c:v>
                </c:pt>
                <c:pt idx="3768">
                  <c:v>98</c:v>
                </c:pt>
                <c:pt idx="3769">
                  <c:v>98</c:v>
                </c:pt>
                <c:pt idx="3770">
                  <c:v>98</c:v>
                </c:pt>
                <c:pt idx="3771">
                  <c:v>98</c:v>
                </c:pt>
                <c:pt idx="3772">
                  <c:v>98</c:v>
                </c:pt>
                <c:pt idx="3773">
                  <c:v>98</c:v>
                </c:pt>
                <c:pt idx="3774">
                  <c:v>98</c:v>
                </c:pt>
                <c:pt idx="3775">
                  <c:v>98</c:v>
                </c:pt>
                <c:pt idx="3776">
                  <c:v>98</c:v>
                </c:pt>
                <c:pt idx="3777">
                  <c:v>98</c:v>
                </c:pt>
                <c:pt idx="3778">
                  <c:v>98</c:v>
                </c:pt>
                <c:pt idx="3779">
                  <c:v>98</c:v>
                </c:pt>
                <c:pt idx="3780">
                  <c:v>98</c:v>
                </c:pt>
                <c:pt idx="3781">
                  <c:v>98</c:v>
                </c:pt>
                <c:pt idx="3782">
                  <c:v>98</c:v>
                </c:pt>
                <c:pt idx="3783">
                  <c:v>98</c:v>
                </c:pt>
                <c:pt idx="3784">
                  <c:v>98</c:v>
                </c:pt>
                <c:pt idx="3785">
                  <c:v>98</c:v>
                </c:pt>
                <c:pt idx="3786">
                  <c:v>98</c:v>
                </c:pt>
                <c:pt idx="3787">
                  <c:v>98</c:v>
                </c:pt>
                <c:pt idx="3788">
                  <c:v>98</c:v>
                </c:pt>
                <c:pt idx="3789">
                  <c:v>98</c:v>
                </c:pt>
                <c:pt idx="3790">
                  <c:v>98</c:v>
                </c:pt>
                <c:pt idx="3791">
                  <c:v>98</c:v>
                </c:pt>
                <c:pt idx="3792">
                  <c:v>98</c:v>
                </c:pt>
                <c:pt idx="3793">
                  <c:v>98</c:v>
                </c:pt>
                <c:pt idx="3794">
                  <c:v>98</c:v>
                </c:pt>
                <c:pt idx="3795">
                  <c:v>98</c:v>
                </c:pt>
                <c:pt idx="3796">
                  <c:v>98</c:v>
                </c:pt>
                <c:pt idx="3797">
                  <c:v>98</c:v>
                </c:pt>
                <c:pt idx="3798">
                  <c:v>98</c:v>
                </c:pt>
                <c:pt idx="3799">
                  <c:v>98</c:v>
                </c:pt>
                <c:pt idx="3800">
                  <c:v>98</c:v>
                </c:pt>
                <c:pt idx="3801">
                  <c:v>98</c:v>
                </c:pt>
                <c:pt idx="3802">
                  <c:v>98</c:v>
                </c:pt>
                <c:pt idx="3803">
                  <c:v>98</c:v>
                </c:pt>
                <c:pt idx="3804">
                  <c:v>98</c:v>
                </c:pt>
                <c:pt idx="3805">
                  <c:v>98</c:v>
                </c:pt>
                <c:pt idx="3806">
                  <c:v>98</c:v>
                </c:pt>
                <c:pt idx="3807">
                  <c:v>98</c:v>
                </c:pt>
                <c:pt idx="3808">
                  <c:v>98</c:v>
                </c:pt>
                <c:pt idx="3809">
                  <c:v>98</c:v>
                </c:pt>
                <c:pt idx="3810">
                  <c:v>98</c:v>
                </c:pt>
                <c:pt idx="3811">
                  <c:v>98</c:v>
                </c:pt>
                <c:pt idx="3812">
                  <c:v>98</c:v>
                </c:pt>
                <c:pt idx="3813">
                  <c:v>98</c:v>
                </c:pt>
                <c:pt idx="3814">
                  <c:v>98</c:v>
                </c:pt>
                <c:pt idx="3815">
                  <c:v>98</c:v>
                </c:pt>
                <c:pt idx="3816">
                  <c:v>98</c:v>
                </c:pt>
                <c:pt idx="3817">
                  <c:v>98</c:v>
                </c:pt>
                <c:pt idx="3818">
                  <c:v>98</c:v>
                </c:pt>
                <c:pt idx="3819">
                  <c:v>98</c:v>
                </c:pt>
                <c:pt idx="3820">
                  <c:v>98</c:v>
                </c:pt>
                <c:pt idx="3821">
                  <c:v>98</c:v>
                </c:pt>
                <c:pt idx="3822">
                  <c:v>98</c:v>
                </c:pt>
                <c:pt idx="3823">
                  <c:v>98</c:v>
                </c:pt>
                <c:pt idx="3824">
                  <c:v>98</c:v>
                </c:pt>
                <c:pt idx="3825">
                  <c:v>98</c:v>
                </c:pt>
                <c:pt idx="3826">
                  <c:v>98</c:v>
                </c:pt>
                <c:pt idx="3827">
                  <c:v>98</c:v>
                </c:pt>
                <c:pt idx="3828">
                  <c:v>98</c:v>
                </c:pt>
                <c:pt idx="3829">
                  <c:v>98</c:v>
                </c:pt>
                <c:pt idx="3830">
                  <c:v>98</c:v>
                </c:pt>
                <c:pt idx="3831">
                  <c:v>98</c:v>
                </c:pt>
                <c:pt idx="3832">
                  <c:v>98</c:v>
                </c:pt>
                <c:pt idx="3833">
                  <c:v>98</c:v>
                </c:pt>
                <c:pt idx="3834">
                  <c:v>98</c:v>
                </c:pt>
                <c:pt idx="3835">
                  <c:v>98</c:v>
                </c:pt>
                <c:pt idx="3836">
                  <c:v>99</c:v>
                </c:pt>
                <c:pt idx="3837">
                  <c:v>99</c:v>
                </c:pt>
                <c:pt idx="3838">
                  <c:v>99</c:v>
                </c:pt>
                <c:pt idx="3839">
                  <c:v>99</c:v>
                </c:pt>
                <c:pt idx="3840">
                  <c:v>99</c:v>
                </c:pt>
                <c:pt idx="3841">
                  <c:v>99</c:v>
                </c:pt>
                <c:pt idx="3842">
                  <c:v>99</c:v>
                </c:pt>
                <c:pt idx="3843">
                  <c:v>99</c:v>
                </c:pt>
                <c:pt idx="3844">
                  <c:v>99</c:v>
                </c:pt>
                <c:pt idx="3845">
                  <c:v>99</c:v>
                </c:pt>
                <c:pt idx="3846">
                  <c:v>99</c:v>
                </c:pt>
                <c:pt idx="3847">
                  <c:v>99</c:v>
                </c:pt>
                <c:pt idx="3848">
                  <c:v>99</c:v>
                </c:pt>
                <c:pt idx="3849">
                  <c:v>99</c:v>
                </c:pt>
                <c:pt idx="3850">
                  <c:v>99</c:v>
                </c:pt>
                <c:pt idx="3851">
                  <c:v>99</c:v>
                </c:pt>
                <c:pt idx="3852">
                  <c:v>99</c:v>
                </c:pt>
                <c:pt idx="3853">
                  <c:v>99</c:v>
                </c:pt>
                <c:pt idx="3854">
                  <c:v>99</c:v>
                </c:pt>
                <c:pt idx="3855">
                  <c:v>99</c:v>
                </c:pt>
                <c:pt idx="3856">
                  <c:v>99</c:v>
                </c:pt>
                <c:pt idx="3857">
                  <c:v>99</c:v>
                </c:pt>
                <c:pt idx="3858">
                  <c:v>99</c:v>
                </c:pt>
                <c:pt idx="3859">
                  <c:v>99</c:v>
                </c:pt>
                <c:pt idx="3860">
                  <c:v>99</c:v>
                </c:pt>
                <c:pt idx="3861">
                  <c:v>99</c:v>
                </c:pt>
                <c:pt idx="3862">
                  <c:v>99</c:v>
                </c:pt>
                <c:pt idx="3863">
                  <c:v>99</c:v>
                </c:pt>
                <c:pt idx="3864">
                  <c:v>99</c:v>
                </c:pt>
                <c:pt idx="3865">
                  <c:v>99</c:v>
                </c:pt>
                <c:pt idx="3866">
                  <c:v>99</c:v>
                </c:pt>
                <c:pt idx="3867">
                  <c:v>99</c:v>
                </c:pt>
                <c:pt idx="3868">
                  <c:v>99</c:v>
                </c:pt>
                <c:pt idx="3869">
                  <c:v>99</c:v>
                </c:pt>
                <c:pt idx="3870">
                  <c:v>99</c:v>
                </c:pt>
                <c:pt idx="3871">
                  <c:v>99</c:v>
                </c:pt>
                <c:pt idx="3872">
                  <c:v>99</c:v>
                </c:pt>
                <c:pt idx="3873">
                  <c:v>99</c:v>
                </c:pt>
                <c:pt idx="3874">
                  <c:v>99</c:v>
                </c:pt>
                <c:pt idx="3875">
                  <c:v>99</c:v>
                </c:pt>
                <c:pt idx="3876">
                  <c:v>99</c:v>
                </c:pt>
                <c:pt idx="3877">
                  <c:v>99</c:v>
                </c:pt>
                <c:pt idx="3878">
                  <c:v>99</c:v>
                </c:pt>
                <c:pt idx="3879">
                  <c:v>99</c:v>
                </c:pt>
                <c:pt idx="3880">
                  <c:v>99</c:v>
                </c:pt>
                <c:pt idx="3881">
                  <c:v>99</c:v>
                </c:pt>
                <c:pt idx="3882">
                  <c:v>99</c:v>
                </c:pt>
                <c:pt idx="3883">
                  <c:v>99</c:v>
                </c:pt>
                <c:pt idx="3884">
                  <c:v>99</c:v>
                </c:pt>
                <c:pt idx="3885">
                  <c:v>99</c:v>
                </c:pt>
                <c:pt idx="3886">
                  <c:v>99</c:v>
                </c:pt>
                <c:pt idx="3887">
                  <c:v>99</c:v>
                </c:pt>
                <c:pt idx="3888">
                  <c:v>99</c:v>
                </c:pt>
                <c:pt idx="3889">
                  <c:v>99</c:v>
                </c:pt>
                <c:pt idx="3890">
                  <c:v>99</c:v>
                </c:pt>
                <c:pt idx="3891">
                  <c:v>99</c:v>
                </c:pt>
                <c:pt idx="3892">
                  <c:v>99</c:v>
                </c:pt>
                <c:pt idx="3893">
                  <c:v>99</c:v>
                </c:pt>
                <c:pt idx="3894">
                  <c:v>99</c:v>
                </c:pt>
                <c:pt idx="3895">
                  <c:v>99</c:v>
                </c:pt>
                <c:pt idx="3896">
                  <c:v>99</c:v>
                </c:pt>
                <c:pt idx="3897">
                  <c:v>99</c:v>
                </c:pt>
                <c:pt idx="3898">
                  <c:v>99</c:v>
                </c:pt>
                <c:pt idx="3899">
                  <c:v>99</c:v>
                </c:pt>
                <c:pt idx="3900">
                  <c:v>99</c:v>
                </c:pt>
                <c:pt idx="3901">
                  <c:v>99</c:v>
                </c:pt>
                <c:pt idx="3902">
                  <c:v>99</c:v>
                </c:pt>
                <c:pt idx="3903">
                  <c:v>99</c:v>
                </c:pt>
                <c:pt idx="3904">
                  <c:v>99</c:v>
                </c:pt>
                <c:pt idx="3905">
                  <c:v>99</c:v>
                </c:pt>
                <c:pt idx="3906">
                  <c:v>99</c:v>
                </c:pt>
                <c:pt idx="3907">
                  <c:v>99</c:v>
                </c:pt>
                <c:pt idx="3908">
                  <c:v>99</c:v>
                </c:pt>
                <c:pt idx="3909">
                  <c:v>99</c:v>
                </c:pt>
                <c:pt idx="3910">
                  <c:v>99</c:v>
                </c:pt>
                <c:pt idx="3911">
                  <c:v>99</c:v>
                </c:pt>
                <c:pt idx="3912">
                  <c:v>99</c:v>
                </c:pt>
                <c:pt idx="3913">
                  <c:v>99</c:v>
                </c:pt>
                <c:pt idx="3914">
                  <c:v>99</c:v>
                </c:pt>
                <c:pt idx="3915">
                  <c:v>99</c:v>
                </c:pt>
                <c:pt idx="3916">
                  <c:v>99</c:v>
                </c:pt>
                <c:pt idx="3917">
                  <c:v>99</c:v>
                </c:pt>
                <c:pt idx="3918">
                  <c:v>99</c:v>
                </c:pt>
                <c:pt idx="3919">
                  <c:v>99</c:v>
                </c:pt>
                <c:pt idx="3920">
                  <c:v>99</c:v>
                </c:pt>
                <c:pt idx="3921">
                  <c:v>99</c:v>
                </c:pt>
                <c:pt idx="3922">
                  <c:v>99</c:v>
                </c:pt>
                <c:pt idx="3923">
                  <c:v>99</c:v>
                </c:pt>
                <c:pt idx="3924">
                  <c:v>99</c:v>
                </c:pt>
                <c:pt idx="3925">
                  <c:v>99</c:v>
                </c:pt>
                <c:pt idx="3926">
                  <c:v>99</c:v>
                </c:pt>
                <c:pt idx="3927">
                  <c:v>99</c:v>
                </c:pt>
                <c:pt idx="3928">
                  <c:v>99</c:v>
                </c:pt>
                <c:pt idx="3929">
                  <c:v>99</c:v>
                </c:pt>
                <c:pt idx="3930">
                  <c:v>99</c:v>
                </c:pt>
                <c:pt idx="3931">
                  <c:v>99</c:v>
                </c:pt>
                <c:pt idx="3932">
                  <c:v>99</c:v>
                </c:pt>
                <c:pt idx="3933">
                  <c:v>99</c:v>
                </c:pt>
                <c:pt idx="3934">
                  <c:v>99</c:v>
                </c:pt>
                <c:pt idx="3935">
                  <c:v>99</c:v>
                </c:pt>
                <c:pt idx="3936">
                  <c:v>99</c:v>
                </c:pt>
                <c:pt idx="3937">
                  <c:v>99</c:v>
                </c:pt>
                <c:pt idx="3938">
                  <c:v>99</c:v>
                </c:pt>
                <c:pt idx="3939">
                  <c:v>99</c:v>
                </c:pt>
                <c:pt idx="3940">
                  <c:v>99</c:v>
                </c:pt>
                <c:pt idx="3941">
                  <c:v>99</c:v>
                </c:pt>
                <c:pt idx="3942">
                  <c:v>99</c:v>
                </c:pt>
                <c:pt idx="3943">
                  <c:v>99</c:v>
                </c:pt>
                <c:pt idx="3944">
                  <c:v>99</c:v>
                </c:pt>
                <c:pt idx="3945">
                  <c:v>99</c:v>
                </c:pt>
                <c:pt idx="3946">
                  <c:v>99</c:v>
                </c:pt>
                <c:pt idx="3947">
                  <c:v>99</c:v>
                </c:pt>
                <c:pt idx="3948">
                  <c:v>99</c:v>
                </c:pt>
                <c:pt idx="3949">
                  <c:v>99</c:v>
                </c:pt>
                <c:pt idx="3950">
                  <c:v>99</c:v>
                </c:pt>
                <c:pt idx="3951">
                  <c:v>99</c:v>
                </c:pt>
                <c:pt idx="3952">
                  <c:v>99</c:v>
                </c:pt>
                <c:pt idx="3953">
                  <c:v>99</c:v>
                </c:pt>
                <c:pt idx="3954">
                  <c:v>99</c:v>
                </c:pt>
                <c:pt idx="3955">
                  <c:v>99</c:v>
                </c:pt>
                <c:pt idx="3956">
                  <c:v>99</c:v>
                </c:pt>
                <c:pt idx="3957">
                  <c:v>99</c:v>
                </c:pt>
                <c:pt idx="3958">
                  <c:v>99</c:v>
                </c:pt>
                <c:pt idx="3959">
                  <c:v>99</c:v>
                </c:pt>
                <c:pt idx="3960">
                  <c:v>99</c:v>
                </c:pt>
                <c:pt idx="3961">
                  <c:v>99</c:v>
                </c:pt>
                <c:pt idx="3962">
                  <c:v>99</c:v>
                </c:pt>
                <c:pt idx="3963">
                  <c:v>99</c:v>
                </c:pt>
                <c:pt idx="3964">
                  <c:v>99</c:v>
                </c:pt>
                <c:pt idx="3965">
                  <c:v>99</c:v>
                </c:pt>
                <c:pt idx="3966">
                  <c:v>99</c:v>
                </c:pt>
                <c:pt idx="3967">
                  <c:v>99</c:v>
                </c:pt>
                <c:pt idx="3968">
                  <c:v>99</c:v>
                </c:pt>
                <c:pt idx="3969">
                  <c:v>99</c:v>
                </c:pt>
                <c:pt idx="3970">
                  <c:v>99</c:v>
                </c:pt>
                <c:pt idx="3971">
                  <c:v>99</c:v>
                </c:pt>
                <c:pt idx="3972">
                  <c:v>99</c:v>
                </c:pt>
                <c:pt idx="3973">
                  <c:v>99</c:v>
                </c:pt>
                <c:pt idx="3974">
                  <c:v>99</c:v>
                </c:pt>
                <c:pt idx="3975">
                  <c:v>99</c:v>
                </c:pt>
                <c:pt idx="3976">
                  <c:v>99</c:v>
                </c:pt>
                <c:pt idx="3977">
                  <c:v>99</c:v>
                </c:pt>
                <c:pt idx="3978">
                  <c:v>99</c:v>
                </c:pt>
                <c:pt idx="3979">
                  <c:v>99</c:v>
                </c:pt>
                <c:pt idx="3980">
                  <c:v>99</c:v>
                </c:pt>
                <c:pt idx="3981">
                  <c:v>99</c:v>
                </c:pt>
                <c:pt idx="3982">
                  <c:v>99</c:v>
                </c:pt>
                <c:pt idx="3983">
                  <c:v>99</c:v>
                </c:pt>
                <c:pt idx="3984">
                  <c:v>99</c:v>
                </c:pt>
                <c:pt idx="3985">
                  <c:v>99</c:v>
                </c:pt>
                <c:pt idx="3986">
                  <c:v>99</c:v>
                </c:pt>
                <c:pt idx="3987">
                  <c:v>99</c:v>
                </c:pt>
                <c:pt idx="3988">
                  <c:v>99</c:v>
                </c:pt>
                <c:pt idx="3989">
                  <c:v>99</c:v>
                </c:pt>
                <c:pt idx="3990">
                  <c:v>99</c:v>
                </c:pt>
                <c:pt idx="3991">
                  <c:v>99</c:v>
                </c:pt>
                <c:pt idx="3992">
                  <c:v>99</c:v>
                </c:pt>
                <c:pt idx="3993">
                  <c:v>99</c:v>
                </c:pt>
                <c:pt idx="3994">
                  <c:v>99</c:v>
                </c:pt>
                <c:pt idx="3995">
                  <c:v>99</c:v>
                </c:pt>
                <c:pt idx="3996">
                  <c:v>99</c:v>
                </c:pt>
                <c:pt idx="3997">
                  <c:v>99</c:v>
                </c:pt>
                <c:pt idx="3998">
                  <c:v>99</c:v>
                </c:pt>
                <c:pt idx="3999">
                  <c:v>99</c:v>
                </c:pt>
                <c:pt idx="4000">
                  <c:v>99</c:v>
                </c:pt>
                <c:pt idx="4001">
                  <c:v>99</c:v>
                </c:pt>
                <c:pt idx="4002">
                  <c:v>99</c:v>
                </c:pt>
                <c:pt idx="4003">
                  <c:v>99</c:v>
                </c:pt>
                <c:pt idx="4004">
                  <c:v>99</c:v>
                </c:pt>
                <c:pt idx="4005">
                  <c:v>99</c:v>
                </c:pt>
                <c:pt idx="4006">
                  <c:v>99</c:v>
                </c:pt>
                <c:pt idx="4007">
                  <c:v>99</c:v>
                </c:pt>
                <c:pt idx="4008">
                  <c:v>99</c:v>
                </c:pt>
                <c:pt idx="4009">
                  <c:v>99</c:v>
                </c:pt>
                <c:pt idx="4010">
                  <c:v>99</c:v>
                </c:pt>
                <c:pt idx="4011">
                  <c:v>99</c:v>
                </c:pt>
                <c:pt idx="4012">
                  <c:v>99</c:v>
                </c:pt>
                <c:pt idx="4013">
                  <c:v>99</c:v>
                </c:pt>
                <c:pt idx="4014">
                  <c:v>99</c:v>
                </c:pt>
                <c:pt idx="4015">
                  <c:v>99</c:v>
                </c:pt>
                <c:pt idx="4016">
                  <c:v>99</c:v>
                </c:pt>
                <c:pt idx="4017">
                  <c:v>99</c:v>
                </c:pt>
                <c:pt idx="4018">
                  <c:v>99</c:v>
                </c:pt>
                <c:pt idx="4019">
                  <c:v>99</c:v>
                </c:pt>
                <c:pt idx="4020">
                  <c:v>99</c:v>
                </c:pt>
                <c:pt idx="4021">
                  <c:v>99</c:v>
                </c:pt>
                <c:pt idx="4022">
                  <c:v>99</c:v>
                </c:pt>
                <c:pt idx="4023">
                  <c:v>99</c:v>
                </c:pt>
                <c:pt idx="4024">
                  <c:v>99</c:v>
                </c:pt>
                <c:pt idx="4025">
                  <c:v>99</c:v>
                </c:pt>
                <c:pt idx="4026">
                  <c:v>99</c:v>
                </c:pt>
                <c:pt idx="4027">
                  <c:v>99</c:v>
                </c:pt>
                <c:pt idx="4028">
                  <c:v>99</c:v>
                </c:pt>
                <c:pt idx="4029">
                  <c:v>99</c:v>
                </c:pt>
                <c:pt idx="4030">
                  <c:v>99</c:v>
                </c:pt>
                <c:pt idx="4031">
                  <c:v>99</c:v>
                </c:pt>
                <c:pt idx="4032">
                  <c:v>99</c:v>
                </c:pt>
                <c:pt idx="4033">
                  <c:v>99</c:v>
                </c:pt>
                <c:pt idx="4034">
                  <c:v>99</c:v>
                </c:pt>
                <c:pt idx="4035">
                  <c:v>99</c:v>
                </c:pt>
                <c:pt idx="4036">
                  <c:v>99</c:v>
                </c:pt>
                <c:pt idx="4037">
                  <c:v>99</c:v>
                </c:pt>
                <c:pt idx="4038">
                  <c:v>99</c:v>
                </c:pt>
                <c:pt idx="4039">
                  <c:v>99</c:v>
                </c:pt>
                <c:pt idx="4040">
                  <c:v>99</c:v>
                </c:pt>
                <c:pt idx="4041">
                  <c:v>99</c:v>
                </c:pt>
                <c:pt idx="4042">
                  <c:v>99</c:v>
                </c:pt>
                <c:pt idx="4043">
                  <c:v>99</c:v>
                </c:pt>
                <c:pt idx="4044">
                  <c:v>99</c:v>
                </c:pt>
                <c:pt idx="4045">
                  <c:v>99</c:v>
                </c:pt>
                <c:pt idx="4046">
                  <c:v>99</c:v>
                </c:pt>
                <c:pt idx="4047">
                  <c:v>99</c:v>
                </c:pt>
                <c:pt idx="4048">
                  <c:v>99</c:v>
                </c:pt>
                <c:pt idx="4049">
                  <c:v>99</c:v>
                </c:pt>
                <c:pt idx="4050">
                  <c:v>99</c:v>
                </c:pt>
                <c:pt idx="4051">
                  <c:v>99</c:v>
                </c:pt>
                <c:pt idx="4052">
                  <c:v>99</c:v>
                </c:pt>
                <c:pt idx="4053">
                  <c:v>99</c:v>
                </c:pt>
                <c:pt idx="4054">
                  <c:v>99</c:v>
                </c:pt>
                <c:pt idx="4055">
                  <c:v>99</c:v>
                </c:pt>
                <c:pt idx="4056">
                  <c:v>99</c:v>
                </c:pt>
                <c:pt idx="4057">
                  <c:v>99</c:v>
                </c:pt>
                <c:pt idx="4058">
                  <c:v>99</c:v>
                </c:pt>
                <c:pt idx="4059">
                  <c:v>99</c:v>
                </c:pt>
                <c:pt idx="4060">
                  <c:v>99</c:v>
                </c:pt>
                <c:pt idx="4061">
                  <c:v>99</c:v>
                </c:pt>
                <c:pt idx="4062">
                  <c:v>99</c:v>
                </c:pt>
                <c:pt idx="4063">
                  <c:v>99</c:v>
                </c:pt>
                <c:pt idx="4064">
                  <c:v>99</c:v>
                </c:pt>
                <c:pt idx="4065">
                  <c:v>99</c:v>
                </c:pt>
                <c:pt idx="4066">
                  <c:v>99</c:v>
                </c:pt>
                <c:pt idx="4067">
                  <c:v>99</c:v>
                </c:pt>
                <c:pt idx="4068">
                  <c:v>99</c:v>
                </c:pt>
                <c:pt idx="4069">
                  <c:v>99</c:v>
                </c:pt>
                <c:pt idx="4070">
                  <c:v>99</c:v>
                </c:pt>
                <c:pt idx="4071">
                  <c:v>99</c:v>
                </c:pt>
                <c:pt idx="4072">
                  <c:v>99</c:v>
                </c:pt>
                <c:pt idx="4073">
                  <c:v>99</c:v>
                </c:pt>
                <c:pt idx="4074">
                  <c:v>99</c:v>
                </c:pt>
                <c:pt idx="4075">
                  <c:v>99</c:v>
                </c:pt>
                <c:pt idx="4076">
                  <c:v>99</c:v>
                </c:pt>
                <c:pt idx="4077">
                  <c:v>99</c:v>
                </c:pt>
                <c:pt idx="4078">
                  <c:v>99</c:v>
                </c:pt>
                <c:pt idx="4079">
                  <c:v>99</c:v>
                </c:pt>
                <c:pt idx="4080">
                  <c:v>99</c:v>
                </c:pt>
                <c:pt idx="4081">
                  <c:v>99</c:v>
                </c:pt>
                <c:pt idx="4082">
                  <c:v>99</c:v>
                </c:pt>
                <c:pt idx="4083">
                  <c:v>99</c:v>
                </c:pt>
                <c:pt idx="4084">
                  <c:v>99</c:v>
                </c:pt>
                <c:pt idx="4085">
                  <c:v>99</c:v>
                </c:pt>
                <c:pt idx="4086">
                  <c:v>99</c:v>
                </c:pt>
                <c:pt idx="4087">
                  <c:v>99</c:v>
                </c:pt>
                <c:pt idx="4088">
                  <c:v>99</c:v>
                </c:pt>
                <c:pt idx="4089">
                  <c:v>99</c:v>
                </c:pt>
                <c:pt idx="4090">
                  <c:v>99</c:v>
                </c:pt>
                <c:pt idx="4091">
                  <c:v>99</c:v>
                </c:pt>
                <c:pt idx="4092">
                  <c:v>99</c:v>
                </c:pt>
                <c:pt idx="4093">
                  <c:v>99</c:v>
                </c:pt>
                <c:pt idx="4094">
                  <c:v>99</c:v>
                </c:pt>
                <c:pt idx="4095">
                  <c:v>99</c:v>
                </c:pt>
                <c:pt idx="4096">
                  <c:v>99</c:v>
                </c:pt>
                <c:pt idx="4097">
                  <c:v>99</c:v>
                </c:pt>
                <c:pt idx="4098">
                  <c:v>99</c:v>
                </c:pt>
                <c:pt idx="4099">
                  <c:v>99</c:v>
                </c:pt>
                <c:pt idx="4100">
                  <c:v>99</c:v>
                </c:pt>
                <c:pt idx="4101">
                  <c:v>99</c:v>
                </c:pt>
                <c:pt idx="4102">
                  <c:v>99</c:v>
                </c:pt>
                <c:pt idx="4103">
                  <c:v>99</c:v>
                </c:pt>
                <c:pt idx="4104">
                  <c:v>99</c:v>
                </c:pt>
                <c:pt idx="4105">
                  <c:v>99</c:v>
                </c:pt>
                <c:pt idx="4106">
                  <c:v>99</c:v>
                </c:pt>
                <c:pt idx="4107">
                  <c:v>99</c:v>
                </c:pt>
                <c:pt idx="4108">
                  <c:v>99</c:v>
                </c:pt>
                <c:pt idx="4109">
                  <c:v>99</c:v>
                </c:pt>
                <c:pt idx="4110">
                  <c:v>99</c:v>
                </c:pt>
                <c:pt idx="4111">
                  <c:v>98</c:v>
                </c:pt>
                <c:pt idx="4112">
                  <c:v>98</c:v>
                </c:pt>
                <c:pt idx="4113">
                  <c:v>98</c:v>
                </c:pt>
                <c:pt idx="4114">
                  <c:v>98</c:v>
                </c:pt>
                <c:pt idx="4115">
                  <c:v>98</c:v>
                </c:pt>
                <c:pt idx="4116">
                  <c:v>98</c:v>
                </c:pt>
                <c:pt idx="4117">
                  <c:v>98</c:v>
                </c:pt>
                <c:pt idx="4118">
                  <c:v>98</c:v>
                </c:pt>
                <c:pt idx="4119">
                  <c:v>98</c:v>
                </c:pt>
                <c:pt idx="4120">
                  <c:v>98</c:v>
                </c:pt>
                <c:pt idx="4121">
                  <c:v>98</c:v>
                </c:pt>
                <c:pt idx="4122">
                  <c:v>98</c:v>
                </c:pt>
                <c:pt idx="4123">
                  <c:v>98</c:v>
                </c:pt>
                <c:pt idx="4124">
                  <c:v>98</c:v>
                </c:pt>
                <c:pt idx="4125">
                  <c:v>98</c:v>
                </c:pt>
                <c:pt idx="4126">
                  <c:v>98</c:v>
                </c:pt>
                <c:pt idx="4127">
                  <c:v>98</c:v>
                </c:pt>
                <c:pt idx="4128">
                  <c:v>98</c:v>
                </c:pt>
                <c:pt idx="4129">
                  <c:v>98</c:v>
                </c:pt>
                <c:pt idx="4130">
                  <c:v>98</c:v>
                </c:pt>
                <c:pt idx="4131">
                  <c:v>98</c:v>
                </c:pt>
                <c:pt idx="4132">
                  <c:v>98</c:v>
                </c:pt>
                <c:pt idx="4133">
                  <c:v>98</c:v>
                </c:pt>
                <c:pt idx="4134">
                  <c:v>98</c:v>
                </c:pt>
                <c:pt idx="4135">
                  <c:v>98</c:v>
                </c:pt>
                <c:pt idx="4136">
                  <c:v>98</c:v>
                </c:pt>
                <c:pt idx="4137">
                  <c:v>98</c:v>
                </c:pt>
                <c:pt idx="4138">
                  <c:v>98</c:v>
                </c:pt>
                <c:pt idx="4139">
                  <c:v>98</c:v>
                </c:pt>
                <c:pt idx="4140">
                  <c:v>98</c:v>
                </c:pt>
                <c:pt idx="4141">
                  <c:v>98</c:v>
                </c:pt>
                <c:pt idx="4142">
                  <c:v>98</c:v>
                </c:pt>
                <c:pt idx="4143">
                  <c:v>98</c:v>
                </c:pt>
                <c:pt idx="4144">
                  <c:v>98</c:v>
                </c:pt>
                <c:pt idx="4145">
                  <c:v>98</c:v>
                </c:pt>
                <c:pt idx="4146">
                  <c:v>98</c:v>
                </c:pt>
                <c:pt idx="4147">
                  <c:v>98</c:v>
                </c:pt>
                <c:pt idx="4148">
                  <c:v>98</c:v>
                </c:pt>
                <c:pt idx="4149">
                  <c:v>98</c:v>
                </c:pt>
                <c:pt idx="4150">
                  <c:v>98</c:v>
                </c:pt>
                <c:pt idx="4151">
                  <c:v>98</c:v>
                </c:pt>
                <c:pt idx="4152">
                  <c:v>98</c:v>
                </c:pt>
                <c:pt idx="4153">
                  <c:v>98</c:v>
                </c:pt>
                <c:pt idx="4154">
                  <c:v>98</c:v>
                </c:pt>
                <c:pt idx="4155">
                  <c:v>98</c:v>
                </c:pt>
                <c:pt idx="4156">
                  <c:v>98</c:v>
                </c:pt>
                <c:pt idx="4157">
                  <c:v>98</c:v>
                </c:pt>
                <c:pt idx="4158">
                  <c:v>98</c:v>
                </c:pt>
                <c:pt idx="4159">
                  <c:v>98</c:v>
                </c:pt>
                <c:pt idx="4160">
                  <c:v>98</c:v>
                </c:pt>
                <c:pt idx="4161">
                  <c:v>98</c:v>
                </c:pt>
                <c:pt idx="4162">
                  <c:v>98</c:v>
                </c:pt>
                <c:pt idx="4163">
                  <c:v>98</c:v>
                </c:pt>
                <c:pt idx="4164">
                  <c:v>98</c:v>
                </c:pt>
                <c:pt idx="4165">
                  <c:v>98</c:v>
                </c:pt>
                <c:pt idx="4166">
                  <c:v>98</c:v>
                </c:pt>
                <c:pt idx="4167">
                  <c:v>98</c:v>
                </c:pt>
                <c:pt idx="4168">
                  <c:v>98</c:v>
                </c:pt>
                <c:pt idx="4169">
                  <c:v>98</c:v>
                </c:pt>
                <c:pt idx="4170">
                  <c:v>98</c:v>
                </c:pt>
                <c:pt idx="4171">
                  <c:v>98</c:v>
                </c:pt>
                <c:pt idx="4172">
                  <c:v>98</c:v>
                </c:pt>
                <c:pt idx="4173">
                  <c:v>98</c:v>
                </c:pt>
                <c:pt idx="4174">
                  <c:v>98</c:v>
                </c:pt>
                <c:pt idx="4175">
                  <c:v>98</c:v>
                </c:pt>
                <c:pt idx="4176">
                  <c:v>98</c:v>
                </c:pt>
                <c:pt idx="4177">
                  <c:v>98</c:v>
                </c:pt>
                <c:pt idx="4178">
                  <c:v>98</c:v>
                </c:pt>
                <c:pt idx="4179">
                  <c:v>98</c:v>
                </c:pt>
                <c:pt idx="4180">
                  <c:v>98</c:v>
                </c:pt>
                <c:pt idx="4181">
                  <c:v>98</c:v>
                </c:pt>
                <c:pt idx="4182">
                  <c:v>98</c:v>
                </c:pt>
                <c:pt idx="4183">
                  <c:v>98</c:v>
                </c:pt>
                <c:pt idx="4184">
                  <c:v>98</c:v>
                </c:pt>
                <c:pt idx="4185">
                  <c:v>98</c:v>
                </c:pt>
                <c:pt idx="4186">
                  <c:v>98</c:v>
                </c:pt>
                <c:pt idx="4187">
                  <c:v>98</c:v>
                </c:pt>
                <c:pt idx="4188">
                  <c:v>98</c:v>
                </c:pt>
                <c:pt idx="4189">
                  <c:v>98</c:v>
                </c:pt>
                <c:pt idx="4190">
                  <c:v>98</c:v>
                </c:pt>
                <c:pt idx="4191">
                  <c:v>98</c:v>
                </c:pt>
                <c:pt idx="4192">
                  <c:v>98</c:v>
                </c:pt>
                <c:pt idx="4193">
                  <c:v>98</c:v>
                </c:pt>
                <c:pt idx="4194">
                  <c:v>98</c:v>
                </c:pt>
                <c:pt idx="4195">
                  <c:v>98</c:v>
                </c:pt>
                <c:pt idx="4196">
                  <c:v>98</c:v>
                </c:pt>
                <c:pt idx="4197">
                  <c:v>98</c:v>
                </c:pt>
                <c:pt idx="4198">
                  <c:v>98</c:v>
                </c:pt>
                <c:pt idx="4199">
                  <c:v>98</c:v>
                </c:pt>
                <c:pt idx="4200">
                  <c:v>98</c:v>
                </c:pt>
                <c:pt idx="4201">
                  <c:v>98</c:v>
                </c:pt>
                <c:pt idx="4202">
                  <c:v>98</c:v>
                </c:pt>
                <c:pt idx="4203">
                  <c:v>98</c:v>
                </c:pt>
                <c:pt idx="4204">
                  <c:v>98</c:v>
                </c:pt>
                <c:pt idx="4205">
                  <c:v>98</c:v>
                </c:pt>
                <c:pt idx="4206">
                  <c:v>98</c:v>
                </c:pt>
                <c:pt idx="4207">
                  <c:v>98</c:v>
                </c:pt>
                <c:pt idx="4208">
                  <c:v>98</c:v>
                </c:pt>
                <c:pt idx="4209">
                  <c:v>98</c:v>
                </c:pt>
                <c:pt idx="4210">
                  <c:v>98</c:v>
                </c:pt>
                <c:pt idx="4211">
                  <c:v>98</c:v>
                </c:pt>
                <c:pt idx="4212">
                  <c:v>98</c:v>
                </c:pt>
                <c:pt idx="4213">
                  <c:v>98</c:v>
                </c:pt>
                <c:pt idx="4214">
                  <c:v>98</c:v>
                </c:pt>
                <c:pt idx="4215">
                  <c:v>98</c:v>
                </c:pt>
                <c:pt idx="4216">
                  <c:v>98</c:v>
                </c:pt>
                <c:pt idx="4217">
                  <c:v>98</c:v>
                </c:pt>
                <c:pt idx="4218">
                  <c:v>98</c:v>
                </c:pt>
                <c:pt idx="4219">
                  <c:v>98</c:v>
                </c:pt>
                <c:pt idx="4220">
                  <c:v>98</c:v>
                </c:pt>
                <c:pt idx="4221">
                  <c:v>98</c:v>
                </c:pt>
                <c:pt idx="4222">
                  <c:v>98</c:v>
                </c:pt>
                <c:pt idx="4223">
                  <c:v>98</c:v>
                </c:pt>
                <c:pt idx="4224">
                  <c:v>98</c:v>
                </c:pt>
                <c:pt idx="4225">
                  <c:v>98</c:v>
                </c:pt>
                <c:pt idx="4226">
                  <c:v>98</c:v>
                </c:pt>
                <c:pt idx="4227">
                  <c:v>98</c:v>
                </c:pt>
                <c:pt idx="4228">
                  <c:v>98</c:v>
                </c:pt>
                <c:pt idx="4229">
                  <c:v>98</c:v>
                </c:pt>
                <c:pt idx="4230">
                  <c:v>98</c:v>
                </c:pt>
                <c:pt idx="4231">
                  <c:v>98</c:v>
                </c:pt>
                <c:pt idx="4232">
                  <c:v>98</c:v>
                </c:pt>
                <c:pt idx="4233">
                  <c:v>98</c:v>
                </c:pt>
                <c:pt idx="4234">
                  <c:v>98</c:v>
                </c:pt>
                <c:pt idx="4235">
                  <c:v>98</c:v>
                </c:pt>
                <c:pt idx="4236">
                  <c:v>98</c:v>
                </c:pt>
                <c:pt idx="4237">
                  <c:v>98</c:v>
                </c:pt>
                <c:pt idx="4238">
                  <c:v>98</c:v>
                </c:pt>
                <c:pt idx="4239">
                  <c:v>98</c:v>
                </c:pt>
                <c:pt idx="4240">
                  <c:v>98</c:v>
                </c:pt>
                <c:pt idx="4241">
                  <c:v>98</c:v>
                </c:pt>
                <c:pt idx="4242">
                  <c:v>98</c:v>
                </c:pt>
                <c:pt idx="4243">
                  <c:v>98</c:v>
                </c:pt>
                <c:pt idx="4244">
                  <c:v>98</c:v>
                </c:pt>
                <c:pt idx="4245">
                  <c:v>98</c:v>
                </c:pt>
                <c:pt idx="4246">
                  <c:v>98</c:v>
                </c:pt>
                <c:pt idx="4247">
                  <c:v>98</c:v>
                </c:pt>
                <c:pt idx="4248">
                  <c:v>98</c:v>
                </c:pt>
                <c:pt idx="4249">
                  <c:v>98</c:v>
                </c:pt>
                <c:pt idx="4250">
                  <c:v>98</c:v>
                </c:pt>
                <c:pt idx="4251">
                  <c:v>98</c:v>
                </c:pt>
                <c:pt idx="4252">
                  <c:v>98</c:v>
                </c:pt>
                <c:pt idx="4253">
                  <c:v>98</c:v>
                </c:pt>
                <c:pt idx="4254">
                  <c:v>98</c:v>
                </c:pt>
                <c:pt idx="4255">
                  <c:v>98</c:v>
                </c:pt>
                <c:pt idx="4256">
                  <c:v>98</c:v>
                </c:pt>
                <c:pt idx="4257">
                  <c:v>98</c:v>
                </c:pt>
                <c:pt idx="4258">
                  <c:v>98</c:v>
                </c:pt>
                <c:pt idx="4259">
                  <c:v>98</c:v>
                </c:pt>
                <c:pt idx="4260">
                  <c:v>98</c:v>
                </c:pt>
                <c:pt idx="4261">
                  <c:v>98</c:v>
                </c:pt>
                <c:pt idx="4262">
                  <c:v>98</c:v>
                </c:pt>
                <c:pt idx="4263">
                  <c:v>98</c:v>
                </c:pt>
                <c:pt idx="4264">
                  <c:v>98</c:v>
                </c:pt>
                <c:pt idx="4265">
                  <c:v>98</c:v>
                </c:pt>
                <c:pt idx="4266">
                  <c:v>98</c:v>
                </c:pt>
                <c:pt idx="4267">
                  <c:v>98</c:v>
                </c:pt>
                <c:pt idx="4268">
                  <c:v>98</c:v>
                </c:pt>
                <c:pt idx="4269">
                  <c:v>98</c:v>
                </c:pt>
                <c:pt idx="4270">
                  <c:v>98</c:v>
                </c:pt>
                <c:pt idx="4271">
                  <c:v>98</c:v>
                </c:pt>
                <c:pt idx="4272">
                  <c:v>98</c:v>
                </c:pt>
                <c:pt idx="4273">
                  <c:v>98</c:v>
                </c:pt>
                <c:pt idx="4274">
                  <c:v>98</c:v>
                </c:pt>
                <c:pt idx="4275">
                  <c:v>98</c:v>
                </c:pt>
                <c:pt idx="4276">
                  <c:v>98</c:v>
                </c:pt>
                <c:pt idx="4277">
                  <c:v>98</c:v>
                </c:pt>
                <c:pt idx="4278">
                  <c:v>98</c:v>
                </c:pt>
                <c:pt idx="4279">
                  <c:v>98</c:v>
                </c:pt>
                <c:pt idx="4280">
                  <c:v>98</c:v>
                </c:pt>
                <c:pt idx="4281">
                  <c:v>98</c:v>
                </c:pt>
                <c:pt idx="4282">
                  <c:v>98</c:v>
                </c:pt>
                <c:pt idx="4283">
                  <c:v>98</c:v>
                </c:pt>
                <c:pt idx="4284">
                  <c:v>98</c:v>
                </c:pt>
                <c:pt idx="4285">
                  <c:v>98</c:v>
                </c:pt>
                <c:pt idx="4286">
                  <c:v>98</c:v>
                </c:pt>
                <c:pt idx="4287">
                  <c:v>98</c:v>
                </c:pt>
                <c:pt idx="4288">
                  <c:v>98</c:v>
                </c:pt>
                <c:pt idx="4289">
                  <c:v>98</c:v>
                </c:pt>
                <c:pt idx="4290">
                  <c:v>98</c:v>
                </c:pt>
                <c:pt idx="4291">
                  <c:v>98</c:v>
                </c:pt>
                <c:pt idx="4292">
                  <c:v>98</c:v>
                </c:pt>
                <c:pt idx="4293">
                  <c:v>98</c:v>
                </c:pt>
                <c:pt idx="4294">
                  <c:v>98</c:v>
                </c:pt>
                <c:pt idx="4295">
                  <c:v>98</c:v>
                </c:pt>
                <c:pt idx="4296">
                  <c:v>98</c:v>
                </c:pt>
                <c:pt idx="4297">
                  <c:v>98</c:v>
                </c:pt>
                <c:pt idx="4298">
                  <c:v>98</c:v>
                </c:pt>
                <c:pt idx="4299">
                  <c:v>98</c:v>
                </c:pt>
                <c:pt idx="4300">
                  <c:v>98</c:v>
                </c:pt>
                <c:pt idx="4301">
                  <c:v>98</c:v>
                </c:pt>
                <c:pt idx="4302">
                  <c:v>98</c:v>
                </c:pt>
                <c:pt idx="4303">
                  <c:v>98</c:v>
                </c:pt>
                <c:pt idx="4304">
                  <c:v>98</c:v>
                </c:pt>
                <c:pt idx="4305">
                  <c:v>98</c:v>
                </c:pt>
                <c:pt idx="4306">
                  <c:v>98</c:v>
                </c:pt>
                <c:pt idx="4307">
                  <c:v>98</c:v>
                </c:pt>
                <c:pt idx="4308">
                  <c:v>98</c:v>
                </c:pt>
                <c:pt idx="4309">
                  <c:v>98</c:v>
                </c:pt>
                <c:pt idx="4310">
                  <c:v>98</c:v>
                </c:pt>
                <c:pt idx="4311">
                  <c:v>98</c:v>
                </c:pt>
                <c:pt idx="4312">
                  <c:v>98</c:v>
                </c:pt>
                <c:pt idx="4313">
                  <c:v>98</c:v>
                </c:pt>
                <c:pt idx="4314">
                  <c:v>98</c:v>
                </c:pt>
                <c:pt idx="4315">
                  <c:v>98</c:v>
                </c:pt>
                <c:pt idx="4316">
                  <c:v>98</c:v>
                </c:pt>
                <c:pt idx="4317">
                  <c:v>98</c:v>
                </c:pt>
                <c:pt idx="4318">
                  <c:v>98</c:v>
                </c:pt>
                <c:pt idx="4319">
                  <c:v>98</c:v>
                </c:pt>
                <c:pt idx="4320">
                  <c:v>98</c:v>
                </c:pt>
                <c:pt idx="4321">
                  <c:v>98</c:v>
                </c:pt>
                <c:pt idx="4322">
                  <c:v>98</c:v>
                </c:pt>
                <c:pt idx="4323">
                  <c:v>98</c:v>
                </c:pt>
                <c:pt idx="4324">
                  <c:v>98</c:v>
                </c:pt>
                <c:pt idx="4325">
                  <c:v>98</c:v>
                </c:pt>
                <c:pt idx="4326">
                  <c:v>98</c:v>
                </c:pt>
                <c:pt idx="4327">
                  <c:v>98</c:v>
                </c:pt>
                <c:pt idx="4328">
                  <c:v>98</c:v>
                </c:pt>
                <c:pt idx="4329">
                  <c:v>98</c:v>
                </c:pt>
                <c:pt idx="4330">
                  <c:v>98</c:v>
                </c:pt>
                <c:pt idx="4331">
                  <c:v>98</c:v>
                </c:pt>
                <c:pt idx="4332">
                  <c:v>98</c:v>
                </c:pt>
                <c:pt idx="4333">
                  <c:v>98</c:v>
                </c:pt>
                <c:pt idx="4334">
                  <c:v>98</c:v>
                </c:pt>
                <c:pt idx="4335">
                  <c:v>98</c:v>
                </c:pt>
                <c:pt idx="4336">
                  <c:v>98</c:v>
                </c:pt>
                <c:pt idx="4337">
                  <c:v>98</c:v>
                </c:pt>
                <c:pt idx="4338">
                  <c:v>98</c:v>
                </c:pt>
                <c:pt idx="4339">
                  <c:v>98</c:v>
                </c:pt>
                <c:pt idx="4340">
                  <c:v>98</c:v>
                </c:pt>
                <c:pt idx="4341">
                  <c:v>98</c:v>
                </c:pt>
                <c:pt idx="4342">
                  <c:v>98</c:v>
                </c:pt>
                <c:pt idx="4343">
                  <c:v>98</c:v>
                </c:pt>
                <c:pt idx="4344">
                  <c:v>98</c:v>
                </c:pt>
                <c:pt idx="4345">
                  <c:v>98</c:v>
                </c:pt>
                <c:pt idx="4346">
                  <c:v>98</c:v>
                </c:pt>
                <c:pt idx="4347">
                  <c:v>98</c:v>
                </c:pt>
                <c:pt idx="4348">
                  <c:v>98</c:v>
                </c:pt>
                <c:pt idx="4349">
                  <c:v>98</c:v>
                </c:pt>
                <c:pt idx="4350">
                  <c:v>98</c:v>
                </c:pt>
                <c:pt idx="4351">
                  <c:v>98</c:v>
                </c:pt>
                <c:pt idx="4352">
                  <c:v>98</c:v>
                </c:pt>
                <c:pt idx="4353">
                  <c:v>98</c:v>
                </c:pt>
                <c:pt idx="4354">
                  <c:v>98</c:v>
                </c:pt>
                <c:pt idx="4355">
                  <c:v>98</c:v>
                </c:pt>
                <c:pt idx="4356">
                  <c:v>98</c:v>
                </c:pt>
                <c:pt idx="4357">
                  <c:v>98</c:v>
                </c:pt>
                <c:pt idx="4358">
                  <c:v>98</c:v>
                </c:pt>
                <c:pt idx="4359">
                  <c:v>98</c:v>
                </c:pt>
                <c:pt idx="4360">
                  <c:v>98</c:v>
                </c:pt>
                <c:pt idx="4361">
                  <c:v>98</c:v>
                </c:pt>
                <c:pt idx="4362">
                  <c:v>98</c:v>
                </c:pt>
                <c:pt idx="4363">
                  <c:v>98</c:v>
                </c:pt>
                <c:pt idx="4364">
                  <c:v>98</c:v>
                </c:pt>
                <c:pt idx="4365">
                  <c:v>98</c:v>
                </c:pt>
                <c:pt idx="4366">
                  <c:v>98</c:v>
                </c:pt>
                <c:pt idx="4367">
                  <c:v>98</c:v>
                </c:pt>
                <c:pt idx="4368">
                  <c:v>98</c:v>
                </c:pt>
                <c:pt idx="4369">
                  <c:v>98</c:v>
                </c:pt>
                <c:pt idx="4370">
                  <c:v>98</c:v>
                </c:pt>
                <c:pt idx="4371">
                  <c:v>98</c:v>
                </c:pt>
                <c:pt idx="4372">
                  <c:v>98</c:v>
                </c:pt>
                <c:pt idx="4373">
                  <c:v>98</c:v>
                </c:pt>
                <c:pt idx="4374">
                  <c:v>98</c:v>
                </c:pt>
                <c:pt idx="4375">
                  <c:v>98</c:v>
                </c:pt>
                <c:pt idx="4376">
                  <c:v>98</c:v>
                </c:pt>
                <c:pt idx="4377">
                  <c:v>98</c:v>
                </c:pt>
                <c:pt idx="4378">
                  <c:v>98</c:v>
                </c:pt>
                <c:pt idx="4379">
                  <c:v>98</c:v>
                </c:pt>
                <c:pt idx="4380">
                  <c:v>98</c:v>
                </c:pt>
                <c:pt idx="4381">
                  <c:v>98</c:v>
                </c:pt>
                <c:pt idx="4382">
                  <c:v>98</c:v>
                </c:pt>
                <c:pt idx="4383">
                  <c:v>98</c:v>
                </c:pt>
                <c:pt idx="4384">
                  <c:v>98</c:v>
                </c:pt>
                <c:pt idx="4385">
                  <c:v>98</c:v>
                </c:pt>
                <c:pt idx="4386">
                  <c:v>98</c:v>
                </c:pt>
                <c:pt idx="4387">
                  <c:v>98</c:v>
                </c:pt>
                <c:pt idx="4388">
                  <c:v>98</c:v>
                </c:pt>
                <c:pt idx="4389">
                  <c:v>98</c:v>
                </c:pt>
                <c:pt idx="4390">
                  <c:v>97</c:v>
                </c:pt>
                <c:pt idx="4391">
                  <c:v>97</c:v>
                </c:pt>
                <c:pt idx="4392">
                  <c:v>97</c:v>
                </c:pt>
                <c:pt idx="4393">
                  <c:v>97</c:v>
                </c:pt>
                <c:pt idx="4394">
                  <c:v>97</c:v>
                </c:pt>
                <c:pt idx="4395">
                  <c:v>97</c:v>
                </c:pt>
                <c:pt idx="4396">
                  <c:v>97</c:v>
                </c:pt>
                <c:pt idx="4397">
                  <c:v>97</c:v>
                </c:pt>
                <c:pt idx="4398">
                  <c:v>97</c:v>
                </c:pt>
                <c:pt idx="4399">
                  <c:v>97</c:v>
                </c:pt>
                <c:pt idx="4400">
                  <c:v>97</c:v>
                </c:pt>
                <c:pt idx="4401">
                  <c:v>97</c:v>
                </c:pt>
                <c:pt idx="4402">
                  <c:v>97</c:v>
                </c:pt>
                <c:pt idx="4403">
                  <c:v>97</c:v>
                </c:pt>
                <c:pt idx="4404">
                  <c:v>97</c:v>
                </c:pt>
                <c:pt idx="4405">
                  <c:v>97</c:v>
                </c:pt>
                <c:pt idx="4406">
                  <c:v>97</c:v>
                </c:pt>
                <c:pt idx="4407">
                  <c:v>97</c:v>
                </c:pt>
                <c:pt idx="4408">
                  <c:v>97</c:v>
                </c:pt>
                <c:pt idx="4409">
                  <c:v>97</c:v>
                </c:pt>
                <c:pt idx="4410">
                  <c:v>97</c:v>
                </c:pt>
                <c:pt idx="4411">
                  <c:v>97</c:v>
                </c:pt>
                <c:pt idx="4412">
                  <c:v>97</c:v>
                </c:pt>
                <c:pt idx="4413">
                  <c:v>97</c:v>
                </c:pt>
                <c:pt idx="4414">
                  <c:v>97</c:v>
                </c:pt>
                <c:pt idx="4415">
                  <c:v>97</c:v>
                </c:pt>
                <c:pt idx="4416">
                  <c:v>97</c:v>
                </c:pt>
                <c:pt idx="4417">
                  <c:v>97</c:v>
                </c:pt>
                <c:pt idx="4418">
                  <c:v>97</c:v>
                </c:pt>
                <c:pt idx="4419">
                  <c:v>97</c:v>
                </c:pt>
                <c:pt idx="4420">
                  <c:v>97</c:v>
                </c:pt>
                <c:pt idx="4421">
                  <c:v>97</c:v>
                </c:pt>
                <c:pt idx="4422">
                  <c:v>97</c:v>
                </c:pt>
                <c:pt idx="4423">
                  <c:v>97</c:v>
                </c:pt>
                <c:pt idx="4424">
                  <c:v>97</c:v>
                </c:pt>
                <c:pt idx="4425">
                  <c:v>97</c:v>
                </c:pt>
                <c:pt idx="4426">
                  <c:v>97</c:v>
                </c:pt>
                <c:pt idx="4427">
                  <c:v>97</c:v>
                </c:pt>
                <c:pt idx="4428">
                  <c:v>97</c:v>
                </c:pt>
                <c:pt idx="4429">
                  <c:v>97</c:v>
                </c:pt>
                <c:pt idx="4430">
                  <c:v>97</c:v>
                </c:pt>
                <c:pt idx="4431">
                  <c:v>97</c:v>
                </c:pt>
                <c:pt idx="4432">
                  <c:v>97</c:v>
                </c:pt>
                <c:pt idx="4433">
                  <c:v>97</c:v>
                </c:pt>
                <c:pt idx="4434">
                  <c:v>97</c:v>
                </c:pt>
                <c:pt idx="4435">
                  <c:v>97</c:v>
                </c:pt>
                <c:pt idx="4436">
                  <c:v>97</c:v>
                </c:pt>
                <c:pt idx="4437">
                  <c:v>97</c:v>
                </c:pt>
                <c:pt idx="4438">
                  <c:v>97</c:v>
                </c:pt>
                <c:pt idx="4439">
                  <c:v>97</c:v>
                </c:pt>
                <c:pt idx="4440">
                  <c:v>97</c:v>
                </c:pt>
                <c:pt idx="4441">
                  <c:v>97</c:v>
                </c:pt>
                <c:pt idx="4442">
                  <c:v>97</c:v>
                </c:pt>
                <c:pt idx="4443">
                  <c:v>97</c:v>
                </c:pt>
                <c:pt idx="4444">
                  <c:v>97</c:v>
                </c:pt>
                <c:pt idx="4445">
                  <c:v>97</c:v>
                </c:pt>
                <c:pt idx="4446">
                  <c:v>97</c:v>
                </c:pt>
                <c:pt idx="4447">
                  <c:v>97</c:v>
                </c:pt>
                <c:pt idx="4448">
                  <c:v>97</c:v>
                </c:pt>
                <c:pt idx="4449">
                  <c:v>97</c:v>
                </c:pt>
                <c:pt idx="4450">
                  <c:v>97</c:v>
                </c:pt>
                <c:pt idx="4451">
                  <c:v>97</c:v>
                </c:pt>
                <c:pt idx="4452">
                  <c:v>97</c:v>
                </c:pt>
                <c:pt idx="4453">
                  <c:v>97</c:v>
                </c:pt>
                <c:pt idx="4454">
                  <c:v>97</c:v>
                </c:pt>
                <c:pt idx="4455">
                  <c:v>97</c:v>
                </c:pt>
                <c:pt idx="4456">
                  <c:v>97</c:v>
                </c:pt>
                <c:pt idx="4457">
                  <c:v>97</c:v>
                </c:pt>
                <c:pt idx="4458">
                  <c:v>97</c:v>
                </c:pt>
                <c:pt idx="4459">
                  <c:v>97</c:v>
                </c:pt>
                <c:pt idx="4460">
                  <c:v>97</c:v>
                </c:pt>
                <c:pt idx="4461">
                  <c:v>97</c:v>
                </c:pt>
                <c:pt idx="4462">
                  <c:v>97</c:v>
                </c:pt>
                <c:pt idx="4463">
                  <c:v>97</c:v>
                </c:pt>
                <c:pt idx="4464">
                  <c:v>97</c:v>
                </c:pt>
                <c:pt idx="4465">
                  <c:v>97</c:v>
                </c:pt>
                <c:pt idx="4466">
                  <c:v>97</c:v>
                </c:pt>
                <c:pt idx="4467">
                  <c:v>97</c:v>
                </c:pt>
                <c:pt idx="4468">
                  <c:v>97</c:v>
                </c:pt>
                <c:pt idx="4469">
                  <c:v>97</c:v>
                </c:pt>
                <c:pt idx="4470">
                  <c:v>97</c:v>
                </c:pt>
                <c:pt idx="4471">
                  <c:v>97</c:v>
                </c:pt>
                <c:pt idx="4472">
                  <c:v>97</c:v>
                </c:pt>
                <c:pt idx="4473">
                  <c:v>97</c:v>
                </c:pt>
                <c:pt idx="4474">
                  <c:v>97</c:v>
                </c:pt>
                <c:pt idx="4475">
                  <c:v>97</c:v>
                </c:pt>
                <c:pt idx="4476">
                  <c:v>97</c:v>
                </c:pt>
                <c:pt idx="4477">
                  <c:v>97</c:v>
                </c:pt>
                <c:pt idx="4478">
                  <c:v>97</c:v>
                </c:pt>
                <c:pt idx="4479">
                  <c:v>97</c:v>
                </c:pt>
                <c:pt idx="4480">
                  <c:v>97</c:v>
                </c:pt>
                <c:pt idx="4481">
                  <c:v>97</c:v>
                </c:pt>
                <c:pt idx="4482">
                  <c:v>97</c:v>
                </c:pt>
                <c:pt idx="4483">
                  <c:v>97</c:v>
                </c:pt>
                <c:pt idx="4484">
                  <c:v>97</c:v>
                </c:pt>
                <c:pt idx="4485">
                  <c:v>97</c:v>
                </c:pt>
                <c:pt idx="4486">
                  <c:v>97</c:v>
                </c:pt>
                <c:pt idx="4487">
                  <c:v>97</c:v>
                </c:pt>
                <c:pt idx="4488">
                  <c:v>97</c:v>
                </c:pt>
                <c:pt idx="4489">
                  <c:v>97</c:v>
                </c:pt>
                <c:pt idx="4490">
                  <c:v>97</c:v>
                </c:pt>
                <c:pt idx="4491">
                  <c:v>97</c:v>
                </c:pt>
                <c:pt idx="4492">
                  <c:v>97</c:v>
                </c:pt>
                <c:pt idx="4493">
                  <c:v>97</c:v>
                </c:pt>
                <c:pt idx="4494">
                  <c:v>97</c:v>
                </c:pt>
                <c:pt idx="4495">
                  <c:v>97</c:v>
                </c:pt>
                <c:pt idx="4496">
                  <c:v>97</c:v>
                </c:pt>
                <c:pt idx="4497">
                  <c:v>97</c:v>
                </c:pt>
                <c:pt idx="4498">
                  <c:v>97</c:v>
                </c:pt>
                <c:pt idx="4499">
                  <c:v>97</c:v>
                </c:pt>
                <c:pt idx="4500">
                  <c:v>97</c:v>
                </c:pt>
                <c:pt idx="4501">
                  <c:v>97</c:v>
                </c:pt>
                <c:pt idx="4502">
                  <c:v>97</c:v>
                </c:pt>
                <c:pt idx="4503">
                  <c:v>97</c:v>
                </c:pt>
                <c:pt idx="4504">
                  <c:v>97</c:v>
                </c:pt>
                <c:pt idx="4505">
                  <c:v>97</c:v>
                </c:pt>
                <c:pt idx="4506">
                  <c:v>97</c:v>
                </c:pt>
                <c:pt idx="4507">
                  <c:v>97</c:v>
                </c:pt>
                <c:pt idx="4508">
                  <c:v>97</c:v>
                </c:pt>
                <c:pt idx="4509">
                  <c:v>97</c:v>
                </c:pt>
                <c:pt idx="4510">
                  <c:v>97</c:v>
                </c:pt>
                <c:pt idx="4511">
                  <c:v>97</c:v>
                </c:pt>
                <c:pt idx="4512">
                  <c:v>97</c:v>
                </c:pt>
                <c:pt idx="4513">
                  <c:v>97</c:v>
                </c:pt>
                <c:pt idx="4514">
                  <c:v>97</c:v>
                </c:pt>
                <c:pt idx="4515">
                  <c:v>97</c:v>
                </c:pt>
                <c:pt idx="4516">
                  <c:v>97</c:v>
                </c:pt>
                <c:pt idx="4517">
                  <c:v>97</c:v>
                </c:pt>
                <c:pt idx="4518">
                  <c:v>97</c:v>
                </c:pt>
                <c:pt idx="4519">
                  <c:v>97</c:v>
                </c:pt>
                <c:pt idx="4520">
                  <c:v>97</c:v>
                </c:pt>
                <c:pt idx="4521">
                  <c:v>97</c:v>
                </c:pt>
                <c:pt idx="4522">
                  <c:v>97</c:v>
                </c:pt>
                <c:pt idx="4523">
                  <c:v>97</c:v>
                </c:pt>
                <c:pt idx="4524">
                  <c:v>97</c:v>
                </c:pt>
                <c:pt idx="4525">
                  <c:v>97</c:v>
                </c:pt>
                <c:pt idx="4526">
                  <c:v>97</c:v>
                </c:pt>
                <c:pt idx="4527">
                  <c:v>97</c:v>
                </c:pt>
                <c:pt idx="4528">
                  <c:v>97</c:v>
                </c:pt>
                <c:pt idx="4529">
                  <c:v>97</c:v>
                </c:pt>
                <c:pt idx="4530">
                  <c:v>97</c:v>
                </c:pt>
                <c:pt idx="4531">
                  <c:v>97</c:v>
                </c:pt>
                <c:pt idx="4532">
                  <c:v>97</c:v>
                </c:pt>
                <c:pt idx="4533">
                  <c:v>97</c:v>
                </c:pt>
                <c:pt idx="4534">
                  <c:v>97</c:v>
                </c:pt>
                <c:pt idx="4535">
                  <c:v>97</c:v>
                </c:pt>
                <c:pt idx="4536">
                  <c:v>97</c:v>
                </c:pt>
                <c:pt idx="4537">
                  <c:v>97</c:v>
                </c:pt>
                <c:pt idx="4538">
                  <c:v>97</c:v>
                </c:pt>
                <c:pt idx="4539">
                  <c:v>97</c:v>
                </c:pt>
                <c:pt idx="4540">
                  <c:v>97</c:v>
                </c:pt>
                <c:pt idx="4541">
                  <c:v>97</c:v>
                </c:pt>
                <c:pt idx="4542">
                  <c:v>97</c:v>
                </c:pt>
                <c:pt idx="4543">
                  <c:v>97</c:v>
                </c:pt>
                <c:pt idx="4544">
                  <c:v>97</c:v>
                </c:pt>
                <c:pt idx="4545">
                  <c:v>97</c:v>
                </c:pt>
                <c:pt idx="4546">
                  <c:v>97</c:v>
                </c:pt>
                <c:pt idx="4547">
                  <c:v>97</c:v>
                </c:pt>
                <c:pt idx="4548">
                  <c:v>97</c:v>
                </c:pt>
                <c:pt idx="4549">
                  <c:v>97</c:v>
                </c:pt>
                <c:pt idx="4550">
                  <c:v>97</c:v>
                </c:pt>
                <c:pt idx="4551">
                  <c:v>97</c:v>
                </c:pt>
                <c:pt idx="4552">
                  <c:v>97</c:v>
                </c:pt>
                <c:pt idx="4553">
                  <c:v>97</c:v>
                </c:pt>
                <c:pt idx="4554">
                  <c:v>97</c:v>
                </c:pt>
                <c:pt idx="4555">
                  <c:v>97</c:v>
                </c:pt>
                <c:pt idx="4556">
                  <c:v>97</c:v>
                </c:pt>
                <c:pt idx="4557">
                  <c:v>96</c:v>
                </c:pt>
                <c:pt idx="4558">
                  <c:v>96</c:v>
                </c:pt>
                <c:pt idx="4559">
                  <c:v>96</c:v>
                </c:pt>
                <c:pt idx="4560">
                  <c:v>96</c:v>
                </c:pt>
                <c:pt idx="4561">
                  <c:v>96</c:v>
                </c:pt>
                <c:pt idx="4562">
                  <c:v>96</c:v>
                </c:pt>
                <c:pt idx="4563">
                  <c:v>96</c:v>
                </c:pt>
                <c:pt idx="4564">
                  <c:v>96</c:v>
                </c:pt>
                <c:pt idx="4565">
                  <c:v>96</c:v>
                </c:pt>
                <c:pt idx="4566">
                  <c:v>96</c:v>
                </c:pt>
                <c:pt idx="4567">
                  <c:v>96</c:v>
                </c:pt>
                <c:pt idx="4568">
                  <c:v>96</c:v>
                </c:pt>
                <c:pt idx="4569">
                  <c:v>96</c:v>
                </c:pt>
                <c:pt idx="4570">
                  <c:v>96</c:v>
                </c:pt>
                <c:pt idx="4571">
                  <c:v>96</c:v>
                </c:pt>
                <c:pt idx="4572">
                  <c:v>96</c:v>
                </c:pt>
                <c:pt idx="4573">
                  <c:v>96</c:v>
                </c:pt>
                <c:pt idx="4574">
                  <c:v>96</c:v>
                </c:pt>
                <c:pt idx="4575">
                  <c:v>96</c:v>
                </c:pt>
                <c:pt idx="4576">
                  <c:v>96</c:v>
                </c:pt>
                <c:pt idx="4577">
                  <c:v>96</c:v>
                </c:pt>
                <c:pt idx="4578">
                  <c:v>96</c:v>
                </c:pt>
                <c:pt idx="4579">
                  <c:v>96</c:v>
                </c:pt>
                <c:pt idx="4580">
                  <c:v>96</c:v>
                </c:pt>
                <c:pt idx="4581">
                  <c:v>96</c:v>
                </c:pt>
                <c:pt idx="4582">
                  <c:v>96</c:v>
                </c:pt>
                <c:pt idx="4583">
                  <c:v>96</c:v>
                </c:pt>
                <c:pt idx="4584">
                  <c:v>96</c:v>
                </c:pt>
                <c:pt idx="4585">
                  <c:v>96</c:v>
                </c:pt>
                <c:pt idx="4586">
                  <c:v>96</c:v>
                </c:pt>
                <c:pt idx="4587">
                  <c:v>96</c:v>
                </c:pt>
                <c:pt idx="4588">
                  <c:v>96</c:v>
                </c:pt>
                <c:pt idx="4589">
                  <c:v>96</c:v>
                </c:pt>
                <c:pt idx="4590">
                  <c:v>96</c:v>
                </c:pt>
                <c:pt idx="4591">
                  <c:v>96</c:v>
                </c:pt>
                <c:pt idx="4592">
                  <c:v>96</c:v>
                </c:pt>
                <c:pt idx="4593">
                  <c:v>96</c:v>
                </c:pt>
                <c:pt idx="4594">
                  <c:v>96</c:v>
                </c:pt>
                <c:pt idx="4595">
                  <c:v>96</c:v>
                </c:pt>
                <c:pt idx="4596">
                  <c:v>96</c:v>
                </c:pt>
                <c:pt idx="4597">
                  <c:v>96</c:v>
                </c:pt>
                <c:pt idx="4598">
                  <c:v>96</c:v>
                </c:pt>
                <c:pt idx="4599">
                  <c:v>96</c:v>
                </c:pt>
                <c:pt idx="4600">
                  <c:v>96</c:v>
                </c:pt>
                <c:pt idx="4601">
                  <c:v>96</c:v>
                </c:pt>
                <c:pt idx="4602">
                  <c:v>96</c:v>
                </c:pt>
                <c:pt idx="4603">
                  <c:v>96</c:v>
                </c:pt>
                <c:pt idx="4604">
                  <c:v>96</c:v>
                </c:pt>
                <c:pt idx="4605">
                  <c:v>96</c:v>
                </c:pt>
                <c:pt idx="4606">
                  <c:v>96</c:v>
                </c:pt>
                <c:pt idx="4607">
                  <c:v>96</c:v>
                </c:pt>
                <c:pt idx="4608">
                  <c:v>96</c:v>
                </c:pt>
                <c:pt idx="4609">
                  <c:v>96</c:v>
                </c:pt>
                <c:pt idx="4610">
                  <c:v>96</c:v>
                </c:pt>
                <c:pt idx="4611">
                  <c:v>96</c:v>
                </c:pt>
                <c:pt idx="4612">
                  <c:v>96</c:v>
                </c:pt>
                <c:pt idx="4613">
                  <c:v>96</c:v>
                </c:pt>
                <c:pt idx="4614">
                  <c:v>96</c:v>
                </c:pt>
                <c:pt idx="4615">
                  <c:v>96</c:v>
                </c:pt>
                <c:pt idx="4616">
                  <c:v>96</c:v>
                </c:pt>
                <c:pt idx="4617">
                  <c:v>96</c:v>
                </c:pt>
                <c:pt idx="4618">
                  <c:v>96</c:v>
                </c:pt>
                <c:pt idx="4619">
                  <c:v>96</c:v>
                </c:pt>
                <c:pt idx="4620">
                  <c:v>96</c:v>
                </c:pt>
                <c:pt idx="4621">
                  <c:v>96</c:v>
                </c:pt>
                <c:pt idx="4622">
                  <c:v>96</c:v>
                </c:pt>
                <c:pt idx="4623">
                  <c:v>96</c:v>
                </c:pt>
                <c:pt idx="4624">
                  <c:v>96</c:v>
                </c:pt>
                <c:pt idx="4625">
                  <c:v>96</c:v>
                </c:pt>
                <c:pt idx="4626">
                  <c:v>96</c:v>
                </c:pt>
                <c:pt idx="4627">
                  <c:v>96</c:v>
                </c:pt>
                <c:pt idx="4628">
                  <c:v>96</c:v>
                </c:pt>
                <c:pt idx="4629">
                  <c:v>96</c:v>
                </c:pt>
                <c:pt idx="4630">
                  <c:v>96</c:v>
                </c:pt>
                <c:pt idx="4631">
                  <c:v>96</c:v>
                </c:pt>
                <c:pt idx="4632">
                  <c:v>96</c:v>
                </c:pt>
                <c:pt idx="4633">
                  <c:v>96</c:v>
                </c:pt>
                <c:pt idx="4634">
                  <c:v>96</c:v>
                </c:pt>
                <c:pt idx="4635">
                  <c:v>96</c:v>
                </c:pt>
                <c:pt idx="4636">
                  <c:v>96</c:v>
                </c:pt>
                <c:pt idx="4637">
                  <c:v>96</c:v>
                </c:pt>
                <c:pt idx="4638">
                  <c:v>96</c:v>
                </c:pt>
                <c:pt idx="4639">
                  <c:v>96</c:v>
                </c:pt>
                <c:pt idx="4640">
                  <c:v>96</c:v>
                </c:pt>
                <c:pt idx="4641">
                  <c:v>96</c:v>
                </c:pt>
                <c:pt idx="4642">
                  <c:v>96</c:v>
                </c:pt>
                <c:pt idx="4643">
                  <c:v>96</c:v>
                </c:pt>
                <c:pt idx="4644">
                  <c:v>96</c:v>
                </c:pt>
                <c:pt idx="4645">
                  <c:v>96</c:v>
                </c:pt>
                <c:pt idx="4646">
                  <c:v>96</c:v>
                </c:pt>
                <c:pt idx="4647">
                  <c:v>96</c:v>
                </c:pt>
                <c:pt idx="4648">
                  <c:v>96</c:v>
                </c:pt>
                <c:pt idx="4649">
                  <c:v>96</c:v>
                </c:pt>
                <c:pt idx="4650">
                  <c:v>96</c:v>
                </c:pt>
                <c:pt idx="4651">
                  <c:v>96</c:v>
                </c:pt>
                <c:pt idx="4652">
                  <c:v>96</c:v>
                </c:pt>
                <c:pt idx="4653">
                  <c:v>96</c:v>
                </c:pt>
                <c:pt idx="4654">
                  <c:v>96</c:v>
                </c:pt>
                <c:pt idx="4655">
                  <c:v>96</c:v>
                </c:pt>
                <c:pt idx="4656">
                  <c:v>96</c:v>
                </c:pt>
                <c:pt idx="4657">
                  <c:v>96</c:v>
                </c:pt>
                <c:pt idx="4658">
                  <c:v>96</c:v>
                </c:pt>
                <c:pt idx="4659">
                  <c:v>96</c:v>
                </c:pt>
                <c:pt idx="4660">
                  <c:v>96</c:v>
                </c:pt>
                <c:pt idx="4661">
                  <c:v>96</c:v>
                </c:pt>
                <c:pt idx="4662">
                  <c:v>96</c:v>
                </c:pt>
                <c:pt idx="4663">
                  <c:v>96</c:v>
                </c:pt>
                <c:pt idx="4664">
                  <c:v>96</c:v>
                </c:pt>
                <c:pt idx="4665">
                  <c:v>96</c:v>
                </c:pt>
                <c:pt idx="4666">
                  <c:v>96</c:v>
                </c:pt>
                <c:pt idx="4667">
                  <c:v>96</c:v>
                </c:pt>
                <c:pt idx="4668">
                  <c:v>96</c:v>
                </c:pt>
                <c:pt idx="4669">
                  <c:v>96</c:v>
                </c:pt>
                <c:pt idx="4670">
                  <c:v>96</c:v>
                </c:pt>
                <c:pt idx="4671">
                  <c:v>96</c:v>
                </c:pt>
                <c:pt idx="4672">
                  <c:v>96</c:v>
                </c:pt>
                <c:pt idx="4673">
                  <c:v>96</c:v>
                </c:pt>
                <c:pt idx="4674">
                  <c:v>96</c:v>
                </c:pt>
                <c:pt idx="4675">
                  <c:v>96</c:v>
                </c:pt>
                <c:pt idx="4676">
                  <c:v>96</c:v>
                </c:pt>
                <c:pt idx="4677">
                  <c:v>96</c:v>
                </c:pt>
                <c:pt idx="4678">
                  <c:v>96</c:v>
                </c:pt>
                <c:pt idx="4679">
                  <c:v>96</c:v>
                </c:pt>
                <c:pt idx="4680">
                  <c:v>96</c:v>
                </c:pt>
                <c:pt idx="4681">
                  <c:v>96</c:v>
                </c:pt>
                <c:pt idx="4682">
                  <c:v>96</c:v>
                </c:pt>
                <c:pt idx="4683">
                  <c:v>96</c:v>
                </c:pt>
                <c:pt idx="4684">
                  <c:v>96</c:v>
                </c:pt>
                <c:pt idx="4685">
                  <c:v>96</c:v>
                </c:pt>
                <c:pt idx="4686">
                  <c:v>96</c:v>
                </c:pt>
                <c:pt idx="4687">
                  <c:v>96</c:v>
                </c:pt>
                <c:pt idx="4688">
                  <c:v>96</c:v>
                </c:pt>
                <c:pt idx="4689">
                  <c:v>96</c:v>
                </c:pt>
                <c:pt idx="4690">
                  <c:v>96</c:v>
                </c:pt>
                <c:pt idx="4691">
                  <c:v>96</c:v>
                </c:pt>
                <c:pt idx="4692">
                  <c:v>96</c:v>
                </c:pt>
                <c:pt idx="4693">
                  <c:v>96</c:v>
                </c:pt>
                <c:pt idx="4694">
                  <c:v>96</c:v>
                </c:pt>
                <c:pt idx="4695">
                  <c:v>96</c:v>
                </c:pt>
                <c:pt idx="4696">
                  <c:v>96</c:v>
                </c:pt>
                <c:pt idx="4697">
                  <c:v>96</c:v>
                </c:pt>
                <c:pt idx="4698">
                  <c:v>96</c:v>
                </c:pt>
                <c:pt idx="4699">
                  <c:v>96</c:v>
                </c:pt>
                <c:pt idx="4700">
                  <c:v>96</c:v>
                </c:pt>
                <c:pt idx="4701">
                  <c:v>96</c:v>
                </c:pt>
                <c:pt idx="4702">
                  <c:v>96</c:v>
                </c:pt>
                <c:pt idx="4703">
                  <c:v>96</c:v>
                </c:pt>
                <c:pt idx="4704">
                  <c:v>96</c:v>
                </c:pt>
                <c:pt idx="4705">
                  <c:v>96</c:v>
                </c:pt>
                <c:pt idx="4706">
                  <c:v>96</c:v>
                </c:pt>
                <c:pt idx="4707">
                  <c:v>96</c:v>
                </c:pt>
                <c:pt idx="4708">
                  <c:v>96</c:v>
                </c:pt>
                <c:pt idx="4709">
                  <c:v>96</c:v>
                </c:pt>
                <c:pt idx="4710">
                  <c:v>96</c:v>
                </c:pt>
                <c:pt idx="4711">
                  <c:v>96</c:v>
                </c:pt>
                <c:pt idx="4712">
                  <c:v>96</c:v>
                </c:pt>
                <c:pt idx="4713">
                  <c:v>96</c:v>
                </c:pt>
                <c:pt idx="4714">
                  <c:v>96</c:v>
                </c:pt>
                <c:pt idx="4715">
                  <c:v>96</c:v>
                </c:pt>
                <c:pt idx="4716">
                  <c:v>96</c:v>
                </c:pt>
                <c:pt idx="4717">
                  <c:v>96</c:v>
                </c:pt>
                <c:pt idx="4718">
                  <c:v>96</c:v>
                </c:pt>
                <c:pt idx="4719">
                  <c:v>96</c:v>
                </c:pt>
                <c:pt idx="4720">
                  <c:v>96</c:v>
                </c:pt>
                <c:pt idx="4721">
                  <c:v>96</c:v>
                </c:pt>
                <c:pt idx="4722">
                  <c:v>96</c:v>
                </c:pt>
                <c:pt idx="4723">
                  <c:v>96</c:v>
                </c:pt>
                <c:pt idx="4724">
                  <c:v>96</c:v>
                </c:pt>
                <c:pt idx="4725">
                  <c:v>96</c:v>
                </c:pt>
                <c:pt idx="4726">
                  <c:v>96</c:v>
                </c:pt>
                <c:pt idx="4727">
                  <c:v>96</c:v>
                </c:pt>
                <c:pt idx="4728">
                  <c:v>96</c:v>
                </c:pt>
                <c:pt idx="4729">
                  <c:v>96</c:v>
                </c:pt>
                <c:pt idx="4730">
                  <c:v>96</c:v>
                </c:pt>
                <c:pt idx="4731">
                  <c:v>96</c:v>
                </c:pt>
                <c:pt idx="4732">
                  <c:v>96</c:v>
                </c:pt>
                <c:pt idx="4733">
                  <c:v>96</c:v>
                </c:pt>
                <c:pt idx="4734">
                  <c:v>96</c:v>
                </c:pt>
                <c:pt idx="4735">
                  <c:v>96</c:v>
                </c:pt>
                <c:pt idx="4736">
                  <c:v>96</c:v>
                </c:pt>
                <c:pt idx="4737">
                  <c:v>96</c:v>
                </c:pt>
                <c:pt idx="4738">
                  <c:v>96</c:v>
                </c:pt>
                <c:pt idx="4739">
                  <c:v>96</c:v>
                </c:pt>
                <c:pt idx="4740">
                  <c:v>96</c:v>
                </c:pt>
                <c:pt idx="4741">
                  <c:v>96</c:v>
                </c:pt>
                <c:pt idx="4742">
                  <c:v>96</c:v>
                </c:pt>
                <c:pt idx="4743">
                  <c:v>96</c:v>
                </c:pt>
                <c:pt idx="4744">
                  <c:v>96</c:v>
                </c:pt>
                <c:pt idx="4745">
                  <c:v>96</c:v>
                </c:pt>
                <c:pt idx="4746">
                  <c:v>96</c:v>
                </c:pt>
                <c:pt idx="4747">
                  <c:v>96</c:v>
                </c:pt>
                <c:pt idx="4748">
                  <c:v>96</c:v>
                </c:pt>
                <c:pt idx="4749">
                  <c:v>96</c:v>
                </c:pt>
                <c:pt idx="4750">
                  <c:v>96</c:v>
                </c:pt>
                <c:pt idx="4751">
                  <c:v>96</c:v>
                </c:pt>
                <c:pt idx="4752">
                  <c:v>96</c:v>
                </c:pt>
                <c:pt idx="4753">
                  <c:v>96</c:v>
                </c:pt>
                <c:pt idx="4754">
                  <c:v>96</c:v>
                </c:pt>
                <c:pt idx="4755">
                  <c:v>96</c:v>
                </c:pt>
                <c:pt idx="4756">
                  <c:v>96</c:v>
                </c:pt>
                <c:pt idx="4757">
                  <c:v>96</c:v>
                </c:pt>
                <c:pt idx="4758">
                  <c:v>96</c:v>
                </c:pt>
                <c:pt idx="4759">
                  <c:v>96</c:v>
                </c:pt>
                <c:pt idx="4760">
                  <c:v>96</c:v>
                </c:pt>
                <c:pt idx="4761">
                  <c:v>96</c:v>
                </c:pt>
                <c:pt idx="4762">
                  <c:v>96</c:v>
                </c:pt>
                <c:pt idx="4763">
                  <c:v>96</c:v>
                </c:pt>
                <c:pt idx="4764">
                  <c:v>96</c:v>
                </c:pt>
                <c:pt idx="4765">
                  <c:v>96</c:v>
                </c:pt>
                <c:pt idx="4766">
                  <c:v>96</c:v>
                </c:pt>
                <c:pt idx="4767">
                  <c:v>96</c:v>
                </c:pt>
                <c:pt idx="4768">
                  <c:v>96</c:v>
                </c:pt>
                <c:pt idx="4769">
                  <c:v>96</c:v>
                </c:pt>
                <c:pt idx="4770">
                  <c:v>96</c:v>
                </c:pt>
                <c:pt idx="4771">
                  <c:v>96</c:v>
                </c:pt>
                <c:pt idx="4772">
                  <c:v>96</c:v>
                </c:pt>
                <c:pt idx="4773">
                  <c:v>96</c:v>
                </c:pt>
                <c:pt idx="4774">
                  <c:v>96</c:v>
                </c:pt>
                <c:pt idx="4775">
                  <c:v>96</c:v>
                </c:pt>
                <c:pt idx="4776">
                  <c:v>96</c:v>
                </c:pt>
                <c:pt idx="4777">
                  <c:v>96</c:v>
                </c:pt>
                <c:pt idx="4778">
                  <c:v>96</c:v>
                </c:pt>
                <c:pt idx="4779">
                  <c:v>96</c:v>
                </c:pt>
                <c:pt idx="4780">
                  <c:v>96</c:v>
                </c:pt>
                <c:pt idx="4781">
                  <c:v>96</c:v>
                </c:pt>
                <c:pt idx="4782">
                  <c:v>96</c:v>
                </c:pt>
                <c:pt idx="4783">
                  <c:v>96</c:v>
                </c:pt>
                <c:pt idx="4784">
                  <c:v>96</c:v>
                </c:pt>
                <c:pt idx="4785">
                  <c:v>96</c:v>
                </c:pt>
                <c:pt idx="4786">
                  <c:v>96</c:v>
                </c:pt>
                <c:pt idx="4787">
                  <c:v>96</c:v>
                </c:pt>
                <c:pt idx="4788">
                  <c:v>96</c:v>
                </c:pt>
                <c:pt idx="4789">
                  <c:v>96</c:v>
                </c:pt>
                <c:pt idx="4790">
                  <c:v>96</c:v>
                </c:pt>
                <c:pt idx="4791">
                  <c:v>96</c:v>
                </c:pt>
                <c:pt idx="4792">
                  <c:v>96</c:v>
                </c:pt>
                <c:pt idx="4793">
                  <c:v>96</c:v>
                </c:pt>
                <c:pt idx="4794">
                  <c:v>96</c:v>
                </c:pt>
                <c:pt idx="4795">
                  <c:v>96</c:v>
                </c:pt>
                <c:pt idx="4796">
                  <c:v>96</c:v>
                </c:pt>
                <c:pt idx="4797">
                  <c:v>96</c:v>
                </c:pt>
                <c:pt idx="4798">
                  <c:v>96</c:v>
                </c:pt>
                <c:pt idx="4799">
                  <c:v>96</c:v>
                </c:pt>
                <c:pt idx="4800">
                  <c:v>96</c:v>
                </c:pt>
                <c:pt idx="4801">
                  <c:v>96</c:v>
                </c:pt>
                <c:pt idx="4802">
                  <c:v>96</c:v>
                </c:pt>
                <c:pt idx="4803">
                  <c:v>96</c:v>
                </c:pt>
                <c:pt idx="4804">
                  <c:v>96</c:v>
                </c:pt>
                <c:pt idx="4805">
                  <c:v>96</c:v>
                </c:pt>
                <c:pt idx="4806">
                  <c:v>96</c:v>
                </c:pt>
                <c:pt idx="4807">
                  <c:v>96</c:v>
                </c:pt>
                <c:pt idx="4808">
                  <c:v>96</c:v>
                </c:pt>
                <c:pt idx="4809">
                  <c:v>96</c:v>
                </c:pt>
                <c:pt idx="4810">
                  <c:v>96</c:v>
                </c:pt>
                <c:pt idx="4811">
                  <c:v>96</c:v>
                </c:pt>
                <c:pt idx="4812">
                  <c:v>96</c:v>
                </c:pt>
                <c:pt idx="4813">
                  <c:v>96</c:v>
                </c:pt>
                <c:pt idx="4814">
                  <c:v>96</c:v>
                </c:pt>
                <c:pt idx="4815">
                  <c:v>96</c:v>
                </c:pt>
                <c:pt idx="4816">
                  <c:v>96</c:v>
                </c:pt>
                <c:pt idx="4817">
                  <c:v>96</c:v>
                </c:pt>
                <c:pt idx="4818">
                  <c:v>96</c:v>
                </c:pt>
                <c:pt idx="4819">
                  <c:v>96</c:v>
                </c:pt>
                <c:pt idx="4820">
                  <c:v>96</c:v>
                </c:pt>
                <c:pt idx="4821">
                  <c:v>96</c:v>
                </c:pt>
                <c:pt idx="4822">
                  <c:v>96</c:v>
                </c:pt>
                <c:pt idx="4823">
                  <c:v>96</c:v>
                </c:pt>
                <c:pt idx="4824">
                  <c:v>96</c:v>
                </c:pt>
                <c:pt idx="4825">
                  <c:v>96</c:v>
                </c:pt>
                <c:pt idx="4826">
                  <c:v>96</c:v>
                </c:pt>
                <c:pt idx="4827">
                  <c:v>96</c:v>
                </c:pt>
                <c:pt idx="4828">
                  <c:v>96</c:v>
                </c:pt>
                <c:pt idx="4829">
                  <c:v>96</c:v>
                </c:pt>
                <c:pt idx="4830">
                  <c:v>96</c:v>
                </c:pt>
                <c:pt idx="4831">
                  <c:v>96</c:v>
                </c:pt>
                <c:pt idx="4832">
                  <c:v>96</c:v>
                </c:pt>
                <c:pt idx="4833">
                  <c:v>96</c:v>
                </c:pt>
                <c:pt idx="4834">
                  <c:v>96</c:v>
                </c:pt>
                <c:pt idx="4835">
                  <c:v>96</c:v>
                </c:pt>
                <c:pt idx="4836">
                  <c:v>96</c:v>
                </c:pt>
                <c:pt idx="4837">
                  <c:v>96</c:v>
                </c:pt>
                <c:pt idx="4838">
                  <c:v>96</c:v>
                </c:pt>
                <c:pt idx="4839">
                  <c:v>96</c:v>
                </c:pt>
                <c:pt idx="4840">
                  <c:v>96</c:v>
                </c:pt>
                <c:pt idx="4841">
                  <c:v>96</c:v>
                </c:pt>
                <c:pt idx="4842">
                  <c:v>96</c:v>
                </c:pt>
                <c:pt idx="4843">
                  <c:v>96</c:v>
                </c:pt>
                <c:pt idx="4844">
                  <c:v>96</c:v>
                </c:pt>
                <c:pt idx="4845">
                  <c:v>96</c:v>
                </c:pt>
                <c:pt idx="4846">
                  <c:v>96</c:v>
                </c:pt>
                <c:pt idx="4847">
                  <c:v>96</c:v>
                </c:pt>
                <c:pt idx="4848">
                  <c:v>96</c:v>
                </c:pt>
                <c:pt idx="4849">
                  <c:v>96</c:v>
                </c:pt>
                <c:pt idx="4850">
                  <c:v>96</c:v>
                </c:pt>
                <c:pt idx="4851">
                  <c:v>96</c:v>
                </c:pt>
                <c:pt idx="4852">
                  <c:v>96</c:v>
                </c:pt>
                <c:pt idx="4853">
                  <c:v>96</c:v>
                </c:pt>
                <c:pt idx="4854">
                  <c:v>96</c:v>
                </c:pt>
                <c:pt idx="4855">
                  <c:v>96</c:v>
                </c:pt>
                <c:pt idx="4856">
                  <c:v>96</c:v>
                </c:pt>
                <c:pt idx="4857">
                  <c:v>96</c:v>
                </c:pt>
                <c:pt idx="4858">
                  <c:v>96</c:v>
                </c:pt>
                <c:pt idx="4859">
                  <c:v>96</c:v>
                </c:pt>
                <c:pt idx="4860">
                  <c:v>96</c:v>
                </c:pt>
                <c:pt idx="4861">
                  <c:v>96</c:v>
                </c:pt>
                <c:pt idx="4862">
                  <c:v>96</c:v>
                </c:pt>
                <c:pt idx="4863">
                  <c:v>96</c:v>
                </c:pt>
                <c:pt idx="4864">
                  <c:v>96</c:v>
                </c:pt>
                <c:pt idx="4865">
                  <c:v>96</c:v>
                </c:pt>
                <c:pt idx="4866">
                  <c:v>96</c:v>
                </c:pt>
                <c:pt idx="4867">
                  <c:v>96</c:v>
                </c:pt>
                <c:pt idx="4868">
                  <c:v>96</c:v>
                </c:pt>
                <c:pt idx="4869">
                  <c:v>96</c:v>
                </c:pt>
                <c:pt idx="4870">
                  <c:v>96</c:v>
                </c:pt>
                <c:pt idx="4871">
                  <c:v>96</c:v>
                </c:pt>
                <c:pt idx="4872">
                  <c:v>96</c:v>
                </c:pt>
                <c:pt idx="4873">
                  <c:v>96</c:v>
                </c:pt>
                <c:pt idx="4874">
                  <c:v>96</c:v>
                </c:pt>
                <c:pt idx="4875">
                  <c:v>96</c:v>
                </c:pt>
                <c:pt idx="4876">
                  <c:v>96</c:v>
                </c:pt>
                <c:pt idx="4877">
                  <c:v>96</c:v>
                </c:pt>
                <c:pt idx="4878">
                  <c:v>96</c:v>
                </c:pt>
                <c:pt idx="4879">
                  <c:v>96</c:v>
                </c:pt>
                <c:pt idx="4880">
                  <c:v>96</c:v>
                </c:pt>
                <c:pt idx="4881">
                  <c:v>96</c:v>
                </c:pt>
                <c:pt idx="4882">
                  <c:v>96</c:v>
                </c:pt>
                <c:pt idx="4883">
                  <c:v>96</c:v>
                </c:pt>
                <c:pt idx="4884">
                  <c:v>96</c:v>
                </c:pt>
                <c:pt idx="4885">
                  <c:v>96</c:v>
                </c:pt>
                <c:pt idx="4886">
                  <c:v>96</c:v>
                </c:pt>
                <c:pt idx="4887">
                  <c:v>96</c:v>
                </c:pt>
                <c:pt idx="4888">
                  <c:v>96</c:v>
                </c:pt>
                <c:pt idx="4889">
                  <c:v>96</c:v>
                </c:pt>
                <c:pt idx="4890">
                  <c:v>96</c:v>
                </c:pt>
                <c:pt idx="4891">
                  <c:v>96</c:v>
                </c:pt>
                <c:pt idx="4892">
                  <c:v>96</c:v>
                </c:pt>
                <c:pt idx="4893">
                  <c:v>96</c:v>
                </c:pt>
                <c:pt idx="4894">
                  <c:v>96</c:v>
                </c:pt>
                <c:pt idx="4895">
                  <c:v>96</c:v>
                </c:pt>
                <c:pt idx="4896">
                  <c:v>96</c:v>
                </c:pt>
                <c:pt idx="4897">
                  <c:v>96</c:v>
                </c:pt>
                <c:pt idx="4898">
                  <c:v>96</c:v>
                </c:pt>
                <c:pt idx="4899">
                  <c:v>96</c:v>
                </c:pt>
                <c:pt idx="4900">
                  <c:v>96</c:v>
                </c:pt>
                <c:pt idx="4901">
                  <c:v>96</c:v>
                </c:pt>
                <c:pt idx="4902">
                  <c:v>96</c:v>
                </c:pt>
                <c:pt idx="4903">
                  <c:v>96</c:v>
                </c:pt>
                <c:pt idx="4904">
                  <c:v>96</c:v>
                </c:pt>
                <c:pt idx="4905">
                  <c:v>96</c:v>
                </c:pt>
                <c:pt idx="4906">
                  <c:v>96</c:v>
                </c:pt>
                <c:pt idx="4907">
                  <c:v>96</c:v>
                </c:pt>
                <c:pt idx="4908">
                  <c:v>96</c:v>
                </c:pt>
                <c:pt idx="4909">
                  <c:v>96</c:v>
                </c:pt>
                <c:pt idx="4910">
                  <c:v>96</c:v>
                </c:pt>
                <c:pt idx="4911">
                  <c:v>96</c:v>
                </c:pt>
                <c:pt idx="4912">
                  <c:v>96</c:v>
                </c:pt>
                <c:pt idx="4913">
                  <c:v>96</c:v>
                </c:pt>
                <c:pt idx="4914">
                  <c:v>96</c:v>
                </c:pt>
                <c:pt idx="4915">
                  <c:v>96</c:v>
                </c:pt>
                <c:pt idx="4916">
                  <c:v>96</c:v>
                </c:pt>
                <c:pt idx="4917">
                  <c:v>96</c:v>
                </c:pt>
                <c:pt idx="4918">
                  <c:v>96</c:v>
                </c:pt>
                <c:pt idx="4919">
                  <c:v>96</c:v>
                </c:pt>
                <c:pt idx="4920">
                  <c:v>96</c:v>
                </c:pt>
                <c:pt idx="4921">
                  <c:v>96</c:v>
                </c:pt>
                <c:pt idx="4922">
                  <c:v>96</c:v>
                </c:pt>
                <c:pt idx="4923">
                  <c:v>96</c:v>
                </c:pt>
                <c:pt idx="4924">
                  <c:v>96</c:v>
                </c:pt>
                <c:pt idx="4925">
                  <c:v>96</c:v>
                </c:pt>
                <c:pt idx="4926">
                  <c:v>96</c:v>
                </c:pt>
                <c:pt idx="4927">
                  <c:v>96</c:v>
                </c:pt>
                <c:pt idx="4928">
                  <c:v>96</c:v>
                </c:pt>
                <c:pt idx="4929">
                  <c:v>96</c:v>
                </c:pt>
                <c:pt idx="4930">
                  <c:v>96</c:v>
                </c:pt>
                <c:pt idx="4931">
                  <c:v>96</c:v>
                </c:pt>
                <c:pt idx="4932">
                  <c:v>96</c:v>
                </c:pt>
                <c:pt idx="4933">
                  <c:v>96</c:v>
                </c:pt>
                <c:pt idx="4934">
                  <c:v>96</c:v>
                </c:pt>
                <c:pt idx="4935">
                  <c:v>96</c:v>
                </c:pt>
                <c:pt idx="4936">
                  <c:v>96</c:v>
                </c:pt>
                <c:pt idx="4937">
                  <c:v>96</c:v>
                </c:pt>
                <c:pt idx="4938">
                  <c:v>96</c:v>
                </c:pt>
                <c:pt idx="4939">
                  <c:v>96</c:v>
                </c:pt>
                <c:pt idx="4940">
                  <c:v>96</c:v>
                </c:pt>
                <c:pt idx="4941">
                  <c:v>96</c:v>
                </c:pt>
                <c:pt idx="4942">
                  <c:v>96</c:v>
                </c:pt>
                <c:pt idx="4943">
                  <c:v>96</c:v>
                </c:pt>
                <c:pt idx="4944">
                  <c:v>96</c:v>
                </c:pt>
                <c:pt idx="4945">
                  <c:v>96</c:v>
                </c:pt>
                <c:pt idx="4946">
                  <c:v>96</c:v>
                </c:pt>
                <c:pt idx="4947">
                  <c:v>96</c:v>
                </c:pt>
                <c:pt idx="4948">
                  <c:v>96</c:v>
                </c:pt>
                <c:pt idx="4949">
                  <c:v>96</c:v>
                </c:pt>
                <c:pt idx="4950">
                  <c:v>96</c:v>
                </c:pt>
                <c:pt idx="4951">
                  <c:v>96</c:v>
                </c:pt>
                <c:pt idx="4952">
                  <c:v>96</c:v>
                </c:pt>
                <c:pt idx="4953">
                  <c:v>96</c:v>
                </c:pt>
                <c:pt idx="4954">
                  <c:v>96</c:v>
                </c:pt>
                <c:pt idx="4955">
                  <c:v>96</c:v>
                </c:pt>
                <c:pt idx="4956">
                  <c:v>96</c:v>
                </c:pt>
                <c:pt idx="4957">
                  <c:v>96</c:v>
                </c:pt>
                <c:pt idx="4958">
                  <c:v>96</c:v>
                </c:pt>
                <c:pt idx="4959">
                  <c:v>96</c:v>
                </c:pt>
                <c:pt idx="4960">
                  <c:v>96</c:v>
                </c:pt>
                <c:pt idx="4961">
                  <c:v>96</c:v>
                </c:pt>
                <c:pt idx="4962">
                  <c:v>96</c:v>
                </c:pt>
                <c:pt idx="4963">
                  <c:v>96</c:v>
                </c:pt>
                <c:pt idx="4964">
                  <c:v>96</c:v>
                </c:pt>
                <c:pt idx="4965">
                  <c:v>96</c:v>
                </c:pt>
                <c:pt idx="4966">
                  <c:v>96</c:v>
                </c:pt>
                <c:pt idx="4967">
                  <c:v>96</c:v>
                </c:pt>
                <c:pt idx="4968">
                  <c:v>96</c:v>
                </c:pt>
                <c:pt idx="4969">
                  <c:v>96</c:v>
                </c:pt>
                <c:pt idx="4970">
                  <c:v>96</c:v>
                </c:pt>
                <c:pt idx="4971">
                  <c:v>96</c:v>
                </c:pt>
                <c:pt idx="4972">
                  <c:v>96</c:v>
                </c:pt>
                <c:pt idx="4973">
                  <c:v>96</c:v>
                </c:pt>
                <c:pt idx="4974">
                  <c:v>96</c:v>
                </c:pt>
                <c:pt idx="4975">
                  <c:v>96</c:v>
                </c:pt>
                <c:pt idx="4976">
                  <c:v>96</c:v>
                </c:pt>
                <c:pt idx="4977">
                  <c:v>96</c:v>
                </c:pt>
                <c:pt idx="4978">
                  <c:v>96</c:v>
                </c:pt>
                <c:pt idx="4979">
                  <c:v>96</c:v>
                </c:pt>
                <c:pt idx="4980">
                  <c:v>96</c:v>
                </c:pt>
                <c:pt idx="4981">
                  <c:v>96</c:v>
                </c:pt>
                <c:pt idx="4982">
                  <c:v>96</c:v>
                </c:pt>
                <c:pt idx="4983">
                  <c:v>96</c:v>
                </c:pt>
                <c:pt idx="4984">
                  <c:v>96</c:v>
                </c:pt>
                <c:pt idx="4985">
                  <c:v>96</c:v>
                </c:pt>
                <c:pt idx="4986">
                  <c:v>96</c:v>
                </c:pt>
                <c:pt idx="4987">
                  <c:v>96</c:v>
                </c:pt>
                <c:pt idx="4988">
                  <c:v>96</c:v>
                </c:pt>
                <c:pt idx="4989">
                  <c:v>96</c:v>
                </c:pt>
                <c:pt idx="4990">
                  <c:v>96</c:v>
                </c:pt>
                <c:pt idx="4991">
                  <c:v>96</c:v>
                </c:pt>
                <c:pt idx="4992">
                  <c:v>96</c:v>
                </c:pt>
                <c:pt idx="4993">
                  <c:v>96</c:v>
                </c:pt>
                <c:pt idx="4994">
                  <c:v>96</c:v>
                </c:pt>
                <c:pt idx="4995">
                  <c:v>96</c:v>
                </c:pt>
                <c:pt idx="4996">
                  <c:v>96</c:v>
                </c:pt>
                <c:pt idx="4997">
                  <c:v>96</c:v>
                </c:pt>
                <c:pt idx="4998">
                  <c:v>96</c:v>
                </c:pt>
                <c:pt idx="4999">
                  <c:v>96</c:v>
                </c:pt>
                <c:pt idx="5000">
                  <c:v>96</c:v>
                </c:pt>
                <c:pt idx="5001">
                  <c:v>96</c:v>
                </c:pt>
                <c:pt idx="5002">
                  <c:v>96</c:v>
                </c:pt>
                <c:pt idx="5003">
                  <c:v>96</c:v>
                </c:pt>
                <c:pt idx="5004">
                  <c:v>96</c:v>
                </c:pt>
                <c:pt idx="5005">
                  <c:v>96</c:v>
                </c:pt>
                <c:pt idx="5006">
                  <c:v>96</c:v>
                </c:pt>
                <c:pt idx="5007">
                  <c:v>96</c:v>
                </c:pt>
                <c:pt idx="5008">
                  <c:v>96</c:v>
                </c:pt>
                <c:pt idx="5009">
                  <c:v>96</c:v>
                </c:pt>
                <c:pt idx="5010">
                  <c:v>96</c:v>
                </c:pt>
                <c:pt idx="5011">
                  <c:v>96</c:v>
                </c:pt>
                <c:pt idx="5012">
                  <c:v>96</c:v>
                </c:pt>
                <c:pt idx="5013">
                  <c:v>96</c:v>
                </c:pt>
                <c:pt idx="5014">
                  <c:v>96</c:v>
                </c:pt>
                <c:pt idx="5015">
                  <c:v>96</c:v>
                </c:pt>
                <c:pt idx="5016">
                  <c:v>96</c:v>
                </c:pt>
                <c:pt idx="5017">
                  <c:v>96</c:v>
                </c:pt>
                <c:pt idx="5018">
                  <c:v>96</c:v>
                </c:pt>
                <c:pt idx="5019">
                  <c:v>96</c:v>
                </c:pt>
                <c:pt idx="5020">
                  <c:v>96</c:v>
                </c:pt>
                <c:pt idx="5021">
                  <c:v>96</c:v>
                </c:pt>
                <c:pt idx="5022">
                  <c:v>96</c:v>
                </c:pt>
                <c:pt idx="5023">
                  <c:v>96</c:v>
                </c:pt>
                <c:pt idx="5024">
                  <c:v>96</c:v>
                </c:pt>
                <c:pt idx="5025">
                  <c:v>96</c:v>
                </c:pt>
                <c:pt idx="5026">
                  <c:v>96</c:v>
                </c:pt>
                <c:pt idx="5027">
                  <c:v>96</c:v>
                </c:pt>
                <c:pt idx="5028">
                  <c:v>96</c:v>
                </c:pt>
                <c:pt idx="5029">
                  <c:v>96</c:v>
                </c:pt>
                <c:pt idx="5030">
                  <c:v>96</c:v>
                </c:pt>
                <c:pt idx="5031">
                  <c:v>96</c:v>
                </c:pt>
                <c:pt idx="5032">
                  <c:v>96</c:v>
                </c:pt>
                <c:pt idx="5033">
                  <c:v>96</c:v>
                </c:pt>
                <c:pt idx="5034">
                  <c:v>96</c:v>
                </c:pt>
                <c:pt idx="5035">
                  <c:v>96</c:v>
                </c:pt>
                <c:pt idx="5036">
                  <c:v>96</c:v>
                </c:pt>
                <c:pt idx="5037">
                  <c:v>96</c:v>
                </c:pt>
                <c:pt idx="5038">
                  <c:v>96</c:v>
                </c:pt>
                <c:pt idx="5039">
                  <c:v>96</c:v>
                </c:pt>
                <c:pt idx="5040">
                  <c:v>96</c:v>
                </c:pt>
                <c:pt idx="5041">
                  <c:v>96</c:v>
                </c:pt>
                <c:pt idx="5042">
                  <c:v>96</c:v>
                </c:pt>
                <c:pt idx="5043">
                  <c:v>96</c:v>
                </c:pt>
                <c:pt idx="5044">
                  <c:v>96</c:v>
                </c:pt>
                <c:pt idx="5045">
                  <c:v>96</c:v>
                </c:pt>
                <c:pt idx="5046">
                  <c:v>96</c:v>
                </c:pt>
                <c:pt idx="5047">
                  <c:v>96</c:v>
                </c:pt>
                <c:pt idx="5048">
                  <c:v>96</c:v>
                </c:pt>
                <c:pt idx="5049">
                  <c:v>96</c:v>
                </c:pt>
                <c:pt idx="5050">
                  <c:v>96</c:v>
                </c:pt>
                <c:pt idx="5051">
                  <c:v>96</c:v>
                </c:pt>
                <c:pt idx="5052">
                  <c:v>96</c:v>
                </c:pt>
                <c:pt idx="5053">
                  <c:v>96</c:v>
                </c:pt>
                <c:pt idx="5054">
                  <c:v>96</c:v>
                </c:pt>
                <c:pt idx="5055">
                  <c:v>96</c:v>
                </c:pt>
                <c:pt idx="5056">
                  <c:v>96</c:v>
                </c:pt>
                <c:pt idx="5057">
                  <c:v>96</c:v>
                </c:pt>
                <c:pt idx="5058">
                  <c:v>96</c:v>
                </c:pt>
                <c:pt idx="5059">
                  <c:v>96</c:v>
                </c:pt>
                <c:pt idx="5060">
                  <c:v>96</c:v>
                </c:pt>
                <c:pt idx="5061">
                  <c:v>96</c:v>
                </c:pt>
                <c:pt idx="5062">
                  <c:v>96</c:v>
                </c:pt>
                <c:pt idx="5063">
                  <c:v>96</c:v>
                </c:pt>
                <c:pt idx="5064">
                  <c:v>96</c:v>
                </c:pt>
                <c:pt idx="5065">
                  <c:v>96</c:v>
                </c:pt>
                <c:pt idx="5066">
                  <c:v>96</c:v>
                </c:pt>
                <c:pt idx="5067">
                  <c:v>96</c:v>
                </c:pt>
                <c:pt idx="5068">
                  <c:v>96</c:v>
                </c:pt>
                <c:pt idx="5069">
                  <c:v>96</c:v>
                </c:pt>
                <c:pt idx="5070">
                  <c:v>96</c:v>
                </c:pt>
                <c:pt idx="5071">
                  <c:v>96</c:v>
                </c:pt>
                <c:pt idx="5072">
                  <c:v>96</c:v>
                </c:pt>
                <c:pt idx="5073">
                  <c:v>96</c:v>
                </c:pt>
                <c:pt idx="5074">
                  <c:v>95</c:v>
                </c:pt>
                <c:pt idx="5075">
                  <c:v>95</c:v>
                </c:pt>
                <c:pt idx="5076">
                  <c:v>95</c:v>
                </c:pt>
                <c:pt idx="5077">
                  <c:v>95</c:v>
                </c:pt>
                <c:pt idx="5078">
                  <c:v>95</c:v>
                </c:pt>
                <c:pt idx="5079">
                  <c:v>95</c:v>
                </c:pt>
                <c:pt idx="5080">
                  <c:v>95</c:v>
                </c:pt>
                <c:pt idx="5081">
                  <c:v>95</c:v>
                </c:pt>
                <c:pt idx="5082">
                  <c:v>95</c:v>
                </c:pt>
                <c:pt idx="5083">
                  <c:v>95</c:v>
                </c:pt>
                <c:pt idx="5084">
                  <c:v>95</c:v>
                </c:pt>
                <c:pt idx="5085">
                  <c:v>95</c:v>
                </c:pt>
                <c:pt idx="5086">
                  <c:v>95</c:v>
                </c:pt>
                <c:pt idx="5087">
                  <c:v>95</c:v>
                </c:pt>
                <c:pt idx="5088">
                  <c:v>95</c:v>
                </c:pt>
                <c:pt idx="5089">
                  <c:v>95</c:v>
                </c:pt>
                <c:pt idx="5090">
                  <c:v>95</c:v>
                </c:pt>
                <c:pt idx="5091">
                  <c:v>95</c:v>
                </c:pt>
                <c:pt idx="5092">
                  <c:v>95</c:v>
                </c:pt>
                <c:pt idx="5093">
                  <c:v>95</c:v>
                </c:pt>
                <c:pt idx="5094">
                  <c:v>95</c:v>
                </c:pt>
                <c:pt idx="5095">
                  <c:v>95</c:v>
                </c:pt>
                <c:pt idx="5096">
                  <c:v>95</c:v>
                </c:pt>
                <c:pt idx="5097">
                  <c:v>95</c:v>
                </c:pt>
                <c:pt idx="5098">
                  <c:v>95</c:v>
                </c:pt>
                <c:pt idx="5099">
                  <c:v>95</c:v>
                </c:pt>
                <c:pt idx="5100">
                  <c:v>95</c:v>
                </c:pt>
                <c:pt idx="5101">
                  <c:v>95</c:v>
                </c:pt>
                <c:pt idx="5102">
                  <c:v>95</c:v>
                </c:pt>
                <c:pt idx="5103">
                  <c:v>95</c:v>
                </c:pt>
                <c:pt idx="5104">
                  <c:v>95</c:v>
                </c:pt>
                <c:pt idx="5105">
                  <c:v>95</c:v>
                </c:pt>
                <c:pt idx="5106">
                  <c:v>95</c:v>
                </c:pt>
                <c:pt idx="5107">
                  <c:v>95</c:v>
                </c:pt>
                <c:pt idx="5108">
                  <c:v>95</c:v>
                </c:pt>
                <c:pt idx="5109">
                  <c:v>95</c:v>
                </c:pt>
                <c:pt idx="5110">
                  <c:v>95</c:v>
                </c:pt>
                <c:pt idx="5111">
                  <c:v>95</c:v>
                </c:pt>
                <c:pt idx="5112">
                  <c:v>95</c:v>
                </c:pt>
                <c:pt idx="5113">
                  <c:v>95</c:v>
                </c:pt>
                <c:pt idx="5114">
                  <c:v>95</c:v>
                </c:pt>
                <c:pt idx="5115">
                  <c:v>95</c:v>
                </c:pt>
                <c:pt idx="5116">
                  <c:v>95</c:v>
                </c:pt>
                <c:pt idx="5117">
                  <c:v>95</c:v>
                </c:pt>
                <c:pt idx="5118">
                  <c:v>95</c:v>
                </c:pt>
                <c:pt idx="5119">
                  <c:v>95</c:v>
                </c:pt>
                <c:pt idx="5120">
                  <c:v>95</c:v>
                </c:pt>
                <c:pt idx="5121">
                  <c:v>95</c:v>
                </c:pt>
                <c:pt idx="5122">
                  <c:v>95</c:v>
                </c:pt>
                <c:pt idx="5123">
                  <c:v>95</c:v>
                </c:pt>
                <c:pt idx="5124">
                  <c:v>95</c:v>
                </c:pt>
                <c:pt idx="5125">
                  <c:v>95</c:v>
                </c:pt>
                <c:pt idx="5126">
                  <c:v>95</c:v>
                </c:pt>
                <c:pt idx="5127">
                  <c:v>95</c:v>
                </c:pt>
                <c:pt idx="5128">
                  <c:v>95</c:v>
                </c:pt>
                <c:pt idx="5129">
                  <c:v>95</c:v>
                </c:pt>
                <c:pt idx="5130">
                  <c:v>95</c:v>
                </c:pt>
                <c:pt idx="5131">
                  <c:v>95</c:v>
                </c:pt>
                <c:pt idx="5132">
                  <c:v>95</c:v>
                </c:pt>
                <c:pt idx="5133">
                  <c:v>95</c:v>
                </c:pt>
                <c:pt idx="5134">
                  <c:v>95</c:v>
                </c:pt>
                <c:pt idx="5135">
                  <c:v>95</c:v>
                </c:pt>
                <c:pt idx="5136">
                  <c:v>95</c:v>
                </c:pt>
                <c:pt idx="5137">
                  <c:v>95</c:v>
                </c:pt>
                <c:pt idx="5138">
                  <c:v>95</c:v>
                </c:pt>
                <c:pt idx="5139">
                  <c:v>95</c:v>
                </c:pt>
                <c:pt idx="5140">
                  <c:v>95</c:v>
                </c:pt>
                <c:pt idx="5141">
                  <c:v>95</c:v>
                </c:pt>
                <c:pt idx="5142">
                  <c:v>95</c:v>
                </c:pt>
                <c:pt idx="5143">
                  <c:v>95</c:v>
                </c:pt>
                <c:pt idx="5144">
                  <c:v>95</c:v>
                </c:pt>
                <c:pt idx="5145">
                  <c:v>95</c:v>
                </c:pt>
                <c:pt idx="5146">
                  <c:v>95</c:v>
                </c:pt>
                <c:pt idx="5147">
                  <c:v>95</c:v>
                </c:pt>
                <c:pt idx="5148">
                  <c:v>95</c:v>
                </c:pt>
                <c:pt idx="5149">
                  <c:v>95</c:v>
                </c:pt>
                <c:pt idx="5150">
                  <c:v>95</c:v>
                </c:pt>
                <c:pt idx="5151">
                  <c:v>95</c:v>
                </c:pt>
                <c:pt idx="5152">
                  <c:v>95</c:v>
                </c:pt>
                <c:pt idx="5153">
                  <c:v>95</c:v>
                </c:pt>
                <c:pt idx="5154">
                  <c:v>95</c:v>
                </c:pt>
                <c:pt idx="5155">
                  <c:v>95</c:v>
                </c:pt>
                <c:pt idx="5156">
                  <c:v>95</c:v>
                </c:pt>
                <c:pt idx="5157">
                  <c:v>95</c:v>
                </c:pt>
                <c:pt idx="5158">
                  <c:v>95</c:v>
                </c:pt>
                <c:pt idx="5159">
                  <c:v>95</c:v>
                </c:pt>
                <c:pt idx="5160">
                  <c:v>95</c:v>
                </c:pt>
                <c:pt idx="5161">
                  <c:v>95</c:v>
                </c:pt>
                <c:pt idx="5162">
                  <c:v>95</c:v>
                </c:pt>
                <c:pt idx="5163">
                  <c:v>95</c:v>
                </c:pt>
                <c:pt idx="5164">
                  <c:v>95</c:v>
                </c:pt>
                <c:pt idx="5165">
                  <c:v>95</c:v>
                </c:pt>
                <c:pt idx="5166">
                  <c:v>95</c:v>
                </c:pt>
                <c:pt idx="5167">
                  <c:v>95</c:v>
                </c:pt>
                <c:pt idx="5168">
                  <c:v>95</c:v>
                </c:pt>
                <c:pt idx="5169">
                  <c:v>95</c:v>
                </c:pt>
                <c:pt idx="5170">
                  <c:v>95</c:v>
                </c:pt>
                <c:pt idx="5171">
                  <c:v>95</c:v>
                </c:pt>
                <c:pt idx="5172">
                  <c:v>95</c:v>
                </c:pt>
                <c:pt idx="5173">
                  <c:v>95</c:v>
                </c:pt>
                <c:pt idx="5174">
                  <c:v>95</c:v>
                </c:pt>
                <c:pt idx="5175">
                  <c:v>95</c:v>
                </c:pt>
                <c:pt idx="5176">
                  <c:v>95</c:v>
                </c:pt>
                <c:pt idx="5177">
                  <c:v>95</c:v>
                </c:pt>
                <c:pt idx="5178">
                  <c:v>95</c:v>
                </c:pt>
                <c:pt idx="5179">
                  <c:v>95</c:v>
                </c:pt>
                <c:pt idx="5180">
                  <c:v>95</c:v>
                </c:pt>
                <c:pt idx="5181">
                  <c:v>95</c:v>
                </c:pt>
                <c:pt idx="5182">
                  <c:v>95</c:v>
                </c:pt>
                <c:pt idx="5183">
                  <c:v>95</c:v>
                </c:pt>
                <c:pt idx="5184">
                  <c:v>95</c:v>
                </c:pt>
                <c:pt idx="5185">
                  <c:v>95</c:v>
                </c:pt>
                <c:pt idx="5186">
                  <c:v>95</c:v>
                </c:pt>
                <c:pt idx="5187">
                  <c:v>95</c:v>
                </c:pt>
                <c:pt idx="5188">
                  <c:v>95</c:v>
                </c:pt>
                <c:pt idx="5189">
                  <c:v>95</c:v>
                </c:pt>
                <c:pt idx="5190">
                  <c:v>95</c:v>
                </c:pt>
                <c:pt idx="5191">
                  <c:v>95</c:v>
                </c:pt>
                <c:pt idx="5192">
                  <c:v>95</c:v>
                </c:pt>
                <c:pt idx="5193">
                  <c:v>95</c:v>
                </c:pt>
                <c:pt idx="5194">
                  <c:v>95</c:v>
                </c:pt>
                <c:pt idx="5195">
                  <c:v>95</c:v>
                </c:pt>
                <c:pt idx="5196">
                  <c:v>95</c:v>
                </c:pt>
                <c:pt idx="5197">
                  <c:v>95</c:v>
                </c:pt>
                <c:pt idx="5198">
                  <c:v>95</c:v>
                </c:pt>
                <c:pt idx="5199">
                  <c:v>95</c:v>
                </c:pt>
                <c:pt idx="5200">
                  <c:v>95</c:v>
                </c:pt>
                <c:pt idx="5201">
                  <c:v>95</c:v>
                </c:pt>
                <c:pt idx="5202">
                  <c:v>95</c:v>
                </c:pt>
                <c:pt idx="5203">
                  <c:v>95</c:v>
                </c:pt>
                <c:pt idx="5204">
                  <c:v>95</c:v>
                </c:pt>
                <c:pt idx="5205">
                  <c:v>95</c:v>
                </c:pt>
                <c:pt idx="5206">
                  <c:v>95</c:v>
                </c:pt>
                <c:pt idx="5207">
                  <c:v>95</c:v>
                </c:pt>
                <c:pt idx="5208">
                  <c:v>95</c:v>
                </c:pt>
                <c:pt idx="5209">
                  <c:v>95</c:v>
                </c:pt>
                <c:pt idx="5210">
                  <c:v>95</c:v>
                </c:pt>
                <c:pt idx="5211">
                  <c:v>95</c:v>
                </c:pt>
                <c:pt idx="5212">
                  <c:v>95</c:v>
                </c:pt>
                <c:pt idx="5213">
                  <c:v>95</c:v>
                </c:pt>
                <c:pt idx="5214">
                  <c:v>95</c:v>
                </c:pt>
                <c:pt idx="5215">
                  <c:v>95</c:v>
                </c:pt>
                <c:pt idx="5216">
                  <c:v>95</c:v>
                </c:pt>
                <c:pt idx="5217">
                  <c:v>95</c:v>
                </c:pt>
                <c:pt idx="5218">
                  <c:v>95</c:v>
                </c:pt>
                <c:pt idx="5219">
                  <c:v>95</c:v>
                </c:pt>
                <c:pt idx="5220">
                  <c:v>95</c:v>
                </c:pt>
                <c:pt idx="5221">
                  <c:v>95</c:v>
                </c:pt>
                <c:pt idx="5222">
                  <c:v>95</c:v>
                </c:pt>
                <c:pt idx="5223">
                  <c:v>95</c:v>
                </c:pt>
                <c:pt idx="5224">
                  <c:v>95</c:v>
                </c:pt>
                <c:pt idx="5225">
                  <c:v>95</c:v>
                </c:pt>
                <c:pt idx="5226">
                  <c:v>95</c:v>
                </c:pt>
                <c:pt idx="5227">
                  <c:v>95</c:v>
                </c:pt>
                <c:pt idx="5228">
                  <c:v>95</c:v>
                </c:pt>
                <c:pt idx="5229">
                  <c:v>95</c:v>
                </c:pt>
                <c:pt idx="5230">
                  <c:v>95</c:v>
                </c:pt>
                <c:pt idx="5231">
                  <c:v>95</c:v>
                </c:pt>
                <c:pt idx="5232">
                  <c:v>95</c:v>
                </c:pt>
                <c:pt idx="5233">
                  <c:v>95</c:v>
                </c:pt>
                <c:pt idx="5234">
                  <c:v>95</c:v>
                </c:pt>
                <c:pt idx="5235">
                  <c:v>95</c:v>
                </c:pt>
                <c:pt idx="5236">
                  <c:v>95</c:v>
                </c:pt>
                <c:pt idx="5237">
                  <c:v>95</c:v>
                </c:pt>
                <c:pt idx="5238">
                  <c:v>95</c:v>
                </c:pt>
                <c:pt idx="5239">
                  <c:v>95</c:v>
                </c:pt>
                <c:pt idx="5240">
                  <c:v>95</c:v>
                </c:pt>
                <c:pt idx="5241">
                  <c:v>95</c:v>
                </c:pt>
                <c:pt idx="5242">
                  <c:v>95</c:v>
                </c:pt>
                <c:pt idx="5243">
                  <c:v>95</c:v>
                </c:pt>
                <c:pt idx="5244">
                  <c:v>95</c:v>
                </c:pt>
                <c:pt idx="5245">
                  <c:v>95</c:v>
                </c:pt>
                <c:pt idx="5246">
                  <c:v>95</c:v>
                </c:pt>
                <c:pt idx="5247">
                  <c:v>95</c:v>
                </c:pt>
                <c:pt idx="5248">
                  <c:v>95</c:v>
                </c:pt>
                <c:pt idx="5249">
                  <c:v>95</c:v>
                </c:pt>
                <c:pt idx="5250">
                  <c:v>95</c:v>
                </c:pt>
                <c:pt idx="5251">
                  <c:v>95</c:v>
                </c:pt>
                <c:pt idx="5252">
                  <c:v>95</c:v>
                </c:pt>
                <c:pt idx="5253">
                  <c:v>95</c:v>
                </c:pt>
                <c:pt idx="5254">
                  <c:v>95</c:v>
                </c:pt>
                <c:pt idx="5255">
                  <c:v>95</c:v>
                </c:pt>
                <c:pt idx="5256">
                  <c:v>95</c:v>
                </c:pt>
                <c:pt idx="5257">
                  <c:v>95</c:v>
                </c:pt>
                <c:pt idx="5258">
                  <c:v>95</c:v>
                </c:pt>
                <c:pt idx="5259">
                  <c:v>95</c:v>
                </c:pt>
                <c:pt idx="5260">
                  <c:v>95</c:v>
                </c:pt>
                <c:pt idx="5261">
                  <c:v>95</c:v>
                </c:pt>
                <c:pt idx="5262">
                  <c:v>95</c:v>
                </c:pt>
                <c:pt idx="5263">
                  <c:v>95</c:v>
                </c:pt>
                <c:pt idx="5264">
                  <c:v>95</c:v>
                </c:pt>
                <c:pt idx="5265">
                  <c:v>95</c:v>
                </c:pt>
                <c:pt idx="5266">
                  <c:v>95</c:v>
                </c:pt>
                <c:pt idx="5267">
                  <c:v>95</c:v>
                </c:pt>
                <c:pt idx="5268">
                  <c:v>95</c:v>
                </c:pt>
                <c:pt idx="5269">
                  <c:v>95</c:v>
                </c:pt>
                <c:pt idx="5270">
                  <c:v>95</c:v>
                </c:pt>
                <c:pt idx="5271">
                  <c:v>95</c:v>
                </c:pt>
                <c:pt idx="5272">
                  <c:v>95</c:v>
                </c:pt>
                <c:pt idx="5273">
                  <c:v>95</c:v>
                </c:pt>
                <c:pt idx="5274">
                  <c:v>95</c:v>
                </c:pt>
                <c:pt idx="5275">
                  <c:v>95</c:v>
                </c:pt>
                <c:pt idx="5276">
                  <c:v>95</c:v>
                </c:pt>
                <c:pt idx="5277">
                  <c:v>95</c:v>
                </c:pt>
                <c:pt idx="5278">
                  <c:v>95</c:v>
                </c:pt>
                <c:pt idx="5279">
                  <c:v>95</c:v>
                </c:pt>
                <c:pt idx="5280">
                  <c:v>95</c:v>
                </c:pt>
                <c:pt idx="5281">
                  <c:v>95</c:v>
                </c:pt>
                <c:pt idx="5282">
                  <c:v>95</c:v>
                </c:pt>
                <c:pt idx="5283">
                  <c:v>95</c:v>
                </c:pt>
                <c:pt idx="5284">
                  <c:v>95</c:v>
                </c:pt>
                <c:pt idx="5285">
                  <c:v>95</c:v>
                </c:pt>
                <c:pt idx="5286">
                  <c:v>95</c:v>
                </c:pt>
                <c:pt idx="5287">
                  <c:v>95</c:v>
                </c:pt>
                <c:pt idx="5288">
                  <c:v>95</c:v>
                </c:pt>
                <c:pt idx="5289">
                  <c:v>95</c:v>
                </c:pt>
                <c:pt idx="5290">
                  <c:v>95</c:v>
                </c:pt>
                <c:pt idx="5291">
                  <c:v>95</c:v>
                </c:pt>
                <c:pt idx="5292">
                  <c:v>95</c:v>
                </c:pt>
                <c:pt idx="5293">
                  <c:v>95</c:v>
                </c:pt>
                <c:pt idx="5294">
                  <c:v>95</c:v>
                </c:pt>
                <c:pt idx="5295">
                  <c:v>95</c:v>
                </c:pt>
                <c:pt idx="5296">
                  <c:v>95</c:v>
                </c:pt>
                <c:pt idx="5297">
                  <c:v>95</c:v>
                </c:pt>
                <c:pt idx="5298">
                  <c:v>95</c:v>
                </c:pt>
                <c:pt idx="5299">
                  <c:v>95</c:v>
                </c:pt>
                <c:pt idx="5300">
                  <c:v>95</c:v>
                </c:pt>
                <c:pt idx="5301">
                  <c:v>95</c:v>
                </c:pt>
                <c:pt idx="5302">
                  <c:v>95</c:v>
                </c:pt>
                <c:pt idx="5303">
                  <c:v>95</c:v>
                </c:pt>
                <c:pt idx="5304">
                  <c:v>95</c:v>
                </c:pt>
                <c:pt idx="5305">
                  <c:v>95</c:v>
                </c:pt>
                <c:pt idx="5306">
                  <c:v>95</c:v>
                </c:pt>
                <c:pt idx="5307">
                  <c:v>95</c:v>
                </c:pt>
                <c:pt idx="5308">
                  <c:v>95</c:v>
                </c:pt>
                <c:pt idx="5309">
                  <c:v>95</c:v>
                </c:pt>
                <c:pt idx="5310">
                  <c:v>95</c:v>
                </c:pt>
                <c:pt idx="5311">
                  <c:v>95</c:v>
                </c:pt>
                <c:pt idx="5312">
                  <c:v>95</c:v>
                </c:pt>
                <c:pt idx="5313">
                  <c:v>95</c:v>
                </c:pt>
                <c:pt idx="5314">
                  <c:v>95</c:v>
                </c:pt>
                <c:pt idx="5315">
                  <c:v>95</c:v>
                </c:pt>
                <c:pt idx="5316">
                  <c:v>95</c:v>
                </c:pt>
                <c:pt idx="5317">
                  <c:v>95</c:v>
                </c:pt>
                <c:pt idx="5318">
                  <c:v>95</c:v>
                </c:pt>
                <c:pt idx="5319">
                  <c:v>95</c:v>
                </c:pt>
                <c:pt idx="5320">
                  <c:v>95</c:v>
                </c:pt>
                <c:pt idx="5321">
                  <c:v>95</c:v>
                </c:pt>
                <c:pt idx="5322">
                  <c:v>95</c:v>
                </c:pt>
                <c:pt idx="5323">
                  <c:v>95</c:v>
                </c:pt>
                <c:pt idx="5324">
                  <c:v>95</c:v>
                </c:pt>
                <c:pt idx="5325">
                  <c:v>95</c:v>
                </c:pt>
                <c:pt idx="5326">
                  <c:v>95</c:v>
                </c:pt>
                <c:pt idx="5327">
                  <c:v>95</c:v>
                </c:pt>
                <c:pt idx="5328">
                  <c:v>95</c:v>
                </c:pt>
                <c:pt idx="5329">
                  <c:v>95</c:v>
                </c:pt>
                <c:pt idx="5330">
                  <c:v>95</c:v>
                </c:pt>
                <c:pt idx="5331">
                  <c:v>95</c:v>
                </c:pt>
                <c:pt idx="5332">
                  <c:v>95</c:v>
                </c:pt>
                <c:pt idx="5333">
                  <c:v>95</c:v>
                </c:pt>
                <c:pt idx="5334">
                  <c:v>95</c:v>
                </c:pt>
                <c:pt idx="5335">
                  <c:v>95</c:v>
                </c:pt>
                <c:pt idx="5336">
                  <c:v>95</c:v>
                </c:pt>
                <c:pt idx="5337">
                  <c:v>95</c:v>
                </c:pt>
                <c:pt idx="5338">
                  <c:v>95</c:v>
                </c:pt>
                <c:pt idx="5339">
                  <c:v>95</c:v>
                </c:pt>
                <c:pt idx="5340">
                  <c:v>95</c:v>
                </c:pt>
                <c:pt idx="5341">
                  <c:v>95</c:v>
                </c:pt>
                <c:pt idx="5342">
                  <c:v>95</c:v>
                </c:pt>
                <c:pt idx="5343">
                  <c:v>95</c:v>
                </c:pt>
                <c:pt idx="5344">
                  <c:v>95</c:v>
                </c:pt>
                <c:pt idx="5345">
                  <c:v>95</c:v>
                </c:pt>
                <c:pt idx="5346">
                  <c:v>95</c:v>
                </c:pt>
                <c:pt idx="5347">
                  <c:v>95</c:v>
                </c:pt>
                <c:pt idx="5348">
                  <c:v>95</c:v>
                </c:pt>
                <c:pt idx="5349">
                  <c:v>95</c:v>
                </c:pt>
                <c:pt idx="5350">
                  <c:v>95</c:v>
                </c:pt>
                <c:pt idx="5351">
                  <c:v>95</c:v>
                </c:pt>
                <c:pt idx="5352">
                  <c:v>95</c:v>
                </c:pt>
                <c:pt idx="5353">
                  <c:v>95</c:v>
                </c:pt>
                <c:pt idx="5354">
                  <c:v>95</c:v>
                </c:pt>
                <c:pt idx="5355">
                  <c:v>95</c:v>
                </c:pt>
                <c:pt idx="5356">
                  <c:v>95</c:v>
                </c:pt>
                <c:pt idx="5357">
                  <c:v>95</c:v>
                </c:pt>
                <c:pt idx="5358">
                  <c:v>95</c:v>
                </c:pt>
                <c:pt idx="5359">
                  <c:v>95</c:v>
                </c:pt>
                <c:pt idx="5360">
                  <c:v>95</c:v>
                </c:pt>
                <c:pt idx="5361">
                  <c:v>95</c:v>
                </c:pt>
                <c:pt idx="5362">
                  <c:v>95</c:v>
                </c:pt>
                <c:pt idx="5363">
                  <c:v>95</c:v>
                </c:pt>
                <c:pt idx="5364">
                  <c:v>95</c:v>
                </c:pt>
                <c:pt idx="5365">
                  <c:v>95</c:v>
                </c:pt>
                <c:pt idx="5366">
                  <c:v>95</c:v>
                </c:pt>
                <c:pt idx="5367">
                  <c:v>95</c:v>
                </c:pt>
                <c:pt idx="5368">
                  <c:v>95</c:v>
                </c:pt>
                <c:pt idx="5369">
                  <c:v>95</c:v>
                </c:pt>
                <c:pt idx="5370">
                  <c:v>95</c:v>
                </c:pt>
                <c:pt idx="5371">
                  <c:v>95</c:v>
                </c:pt>
                <c:pt idx="5372">
                  <c:v>95</c:v>
                </c:pt>
                <c:pt idx="5373">
                  <c:v>95</c:v>
                </c:pt>
                <c:pt idx="5374">
                  <c:v>95</c:v>
                </c:pt>
                <c:pt idx="5375">
                  <c:v>95</c:v>
                </c:pt>
                <c:pt idx="5376">
                  <c:v>95</c:v>
                </c:pt>
                <c:pt idx="5377">
                  <c:v>95</c:v>
                </c:pt>
                <c:pt idx="5378">
                  <c:v>95</c:v>
                </c:pt>
                <c:pt idx="5379">
                  <c:v>95</c:v>
                </c:pt>
                <c:pt idx="5380">
                  <c:v>95</c:v>
                </c:pt>
                <c:pt idx="5381">
                  <c:v>95</c:v>
                </c:pt>
                <c:pt idx="5382">
                  <c:v>95</c:v>
                </c:pt>
                <c:pt idx="5383">
                  <c:v>95</c:v>
                </c:pt>
                <c:pt idx="5384">
                  <c:v>95</c:v>
                </c:pt>
                <c:pt idx="5385">
                  <c:v>95</c:v>
                </c:pt>
                <c:pt idx="5386">
                  <c:v>95</c:v>
                </c:pt>
                <c:pt idx="5387">
                  <c:v>95</c:v>
                </c:pt>
                <c:pt idx="5388">
                  <c:v>95</c:v>
                </c:pt>
                <c:pt idx="5389">
                  <c:v>95</c:v>
                </c:pt>
                <c:pt idx="5390">
                  <c:v>95</c:v>
                </c:pt>
                <c:pt idx="5391">
                  <c:v>95</c:v>
                </c:pt>
                <c:pt idx="5392">
                  <c:v>95</c:v>
                </c:pt>
                <c:pt idx="5393">
                  <c:v>95</c:v>
                </c:pt>
                <c:pt idx="5394">
                  <c:v>95</c:v>
                </c:pt>
                <c:pt idx="5395">
                  <c:v>95</c:v>
                </c:pt>
                <c:pt idx="5396">
                  <c:v>95</c:v>
                </c:pt>
                <c:pt idx="5397">
                  <c:v>95</c:v>
                </c:pt>
                <c:pt idx="5398">
                  <c:v>95</c:v>
                </c:pt>
                <c:pt idx="5399">
                  <c:v>95</c:v>
                </c:pt>
                <c:pt idx="5400">
                  <c:v>95</c:v>
                </c:pt>
                <c:pt idx="5401">
                  <c:v>95</c:v>
                </c:pt>
                <c:pt idx="5402">
                  <c:v>95</c:v>
                </c:pt>
                <c:pt idx="5403">
                  <c:v>95</c:v>
                </c:pt>
                <c:pt idx="5404">
                  <c:v>95</c:v>
                </c:pt>
                <c:pt idx="5405">
                  <c:v>95</c:v>
                </c:pt>
                <c:pt idx="5406">
                  <c:v>95</c:v>
                </c:pt>
                <c:pt idx="5407">
                  <c:v>95</c:v>
                </c:pt>
                <c:pt idx="5408">
                  <c:v>95</c:v>
                </c:pt>
                <c:pt idx="5409">
                  <c:v>95</c:v>
                </c:pt>
                <c:pt idx="5410">
                  <c:v>95</c:v>
                </c:pt>
                <c:pt idx="5411">
                  <c:v>95</c:v>
                </c:pt>
                <c:pt idx="5412">
                  <c:v>95</c:v>
                </c:pt>
                <c:pt idx="5413">
                  <c:v>95</c:v>
                </c:pt>
                <c:pt idx="5414">
                  <c:v>95</c:v>
                </c:pt>
                <c:pt idx="5415">
                  <c:v>95</c:v>
                </c:pt>
                <c:pt idx="5416">
                  <c:v>95</c:v>
                </c:pt>
                <c:pt idx="5417">
                  <c:v>95</c:v>
                </c:pt>
                <c:pt idx="5418">
                  <c:v>95</c:v>
                </c:pt>
                <c:pt idx="5419">
                  <c:v>95</c:v>
                </c:pt>
                <c:pt idx="5420">
                  <c:v>95</c:v>
                </c:pt>
                <c:pt idx="5421">
                  <c:v>95</c:v>
                </c:pt>
                <c:pt idx="5422">
                  <c:v>95</c:v>
                </c:pt>
                <c:pt idx="5423">
                  <c:v>95</c:v>
                </c:pt>
                <c:pt idx="5424">
                  <c:v>95</c:v>
                </c:pt>
                <c:pt idx="5425">
                  <c:v>95</c:v>
                </c:pt>
                <c:pt idx="5426">
                  <c:v>95</c:v>
                </c:pt>
                <c:pt idx="5427">
                  <c:v>95</c:v>
                </c:pt>
                <c:pt idx="5428">
                  <c:v>95</c:v>
                </c:pt>
                <c:pt idx="5429">
                  <c:v>95</c:v>
                </c:pt>
                <c:pt idx="5430">
                  <c:v>95</c:v>
                </c:pt>
                <c:pt idx="5431">
                  <c:v>95</c:v>
                </c:pt>
                <c:pt idx="5432">
                  <c:v>95</c:v>
                </c:pt>
                <c:pt idx="5433">
                  <c:v>95</c:v>
                </c:pt>
                <c:pt idx="5434">
                  <c:v>95</c:v>
                </c:pt>
                <c:pt idx="5435">
                  <c:v>95</c:v>
                </c:pt>
                <c:pt idx="5436">
                  <c:v>95</c:v>
                </c:pt>
                <c:pt idx="5437">
                  <c:v>95</c:v>
                </c:pt>
                <c:pt idx="5438">
                  <c:v>95</c:v>
                </c:pt>
                <c:pt idx="5439">
                  <c:v>95</c:v>
                </c:pt>
                <c:pt idx="5440">
                  <c:v>95</c:v>
                </c:pt>
                <c:pt idx="5441">
                  <c:v>95</c:v>
                </c:pt>
                <c:pt idx="5442">
                  <c:v>95</c:v>
                </c:pt>
                <c:pt idx="5443">
                  <c:v>95</c:v>
                </c:pt>
                <c:pt idx="5444">
                  <c:v>95</c:v>
                </c:pt>
                <c:pt idx="5445">
                  <c:v>95</c:v>
                </c:pt>
                <c:pt idx="5446">
                  <c:v>95</c:v>
                </c:pt>
                <c:pt idx="5447">
                  <c:v>95</c:v>
                </c:pt>
                <c:pt idx="5448">
                  <c:v>95</c:v>
                </c:pt>
                <c:pt idx="5449">
                  <c:v>95</c:v>
                </c:pt>
                <c:pt idx="5450">
                  <c:v>95</c:v>
                </c:pt>
                <c:pt idx="5451">
                  <c:v>95</c:v>
                </c:pt>
                <c:pt idx="5452">
                  <c:v>95</c:v>
                </c:pt>
                <c:pt idx="5453">
                  <c:v>95</c:v>
                </c:pt>
                <c:pt idx="5454">
                  <c:v>95</c:v>
                </c:pt>
                <c:pt idx="5455">
                  <c:v>95</c:v>
                </c:pt>
                <c:pt idx="5456">
                  <c:v>95</c:v>
                </c:pt>
                <c:pt idx="5457">
                  <c:v>95</c:v>
                </c:pt>
                <c:pt idx="5458">
                  <c:v>95</c:v>
                </c:pt>
                <c:pt idx="5459">
                  <c:v>95</c:v>
                </c:pt>
                <c:pt idx="5460">
                  <c:v>95</c:v>
                </c:pt>
                <c:pt idx="5461">
                  <c:v>95</c:v>
                </c:pt>
                <c:pt idx="5462">
                  <c:v>95</c:v>
                </c:pt>
                <c:pt idx="5463">
                  <c:v>95</c:v>
                </c:pt>
                <c:pt idx="5464">
                  <c:v>95</c:v>
                </c:pt>
                <c:pt idx="5465">
                  <c:v>95</c:v>
                </c:pt>
                <c:pt idx="5466">
                  <c:v>95</c:v>
                </c:pt>
                <c:pt idx="5467">
                  <c:v>95</c:v>
                </c:pt>
                <c:pt idx="5468">
                  <c:v>95</c:v>
                </c:pt>
                <c:pt idx="5469">
                  <c:v>95</c:v>
                </c:pt>
                <c:pt idx="5470">
                  <c:v>95</c:v>
                </c:pt>
                <c:pt idx="5471">
                  <c:v>95</c:v>
                </c:pt>
                <c:pt idx="5472">
                  <c:v>95</c:v>
                </c:pt>
                <c:pt idx="5473">
                  <c:v>97</c:v>
                </c:pt>
                <c:pt idx="5474">
                  <c:v>97</c:v>
                </c:pt>
                <c:pt idx="5475">
                  <c:v>97</c:v>
                </c:pt>
                <c:pt idx="5476">
                  <c:v>97</c:v>
                </c:pt>
                <c:pt idx="5477">
                  <c:v>97</c:v>
                </c:pt>
                <c:pt idx="5478">
                  <c:v>97</c:v>
                </c:pt>
                <c:pt idx="5479">
                  <c:v>97</c:v>
                </c:pt>
                <c:pt idx="5480">
                  <c:v>97</c:v>
                </c:pt>
                <c:pt idx="5481">
                  <c:v>97</c:v>
                </c:pt>
                <c:pt idx="5482">
                  <c:v>97</c:v>
                </c:pt>
                <c:pt idx="5483">
                  <c:v>97</c:v>
                </c:pt>
                <c:pt idx="5484">
                  <c:v>97</c:v>
                </c:pt>
                <c:pt idx="5485">
                  <c:v>97</c:v>
                </c:pt>
                <c:pt idx="5486">
                  <c:v>97</c:v>
                </c:pt>
                <c:pt idx="5487">
                  <c:v>97</c:v>
                </c:pt>
                <c:pt idx="5488">
                  <c:v>97</c:v>
                </c:pt>
                <c:pt idx="5489">
                  <c:v>97</c:v>
                </c:pt>
                <c:pt idx="5490">
                  <c:v>97</c:v>
                </c:pt>
                <c:pt idx="5491">
                  <c:v>97</c:v>
                </c:pt>
                <c:pt idx="5492">
                  <c:v>97</c:v>
                </c:pt>
                <c:pt idx="5493">
                  <c:v>97</c:v>
                </c:pt>
                <c:pt idx="5494">
                  <c:v>97</c:v>
                </c:pt>
                <c:pt idx="5495">
                  <c:v>97</c:v>
                </c:pt>
                <c:pt idx="5496">
                  <c:v>97</c:v>
                </c:pt>
                <c:pt idx="5497">
                  <c:v>97</c:v>
                </c:pt>
                <c:pt idx="5498">
                  <c:v>97</c:v>
                </c:pt>
                <c:pt idx="5499">
                  <c:v>97</c:v>
                </c:pt>
                <c:pt idx="5500">
                  <c:v>97</c:v>
                </c:pt>
                <c:pt idx="5501">
                  <c:v>97</c:v>
                </c:pt>
                <c:pt idx="5502">
                  <c:v>97</c:v>
                </c:pt>
                <c:pt idx="5503">
                  <c:v>97</c:v>
                </c:pt>
                <c:pt idx="5504">
                  <c:v>97</c:v>
                </c:pt>
                <c:pt idx="5505">
                  <c:v>97</c:v>
                </c:pt>
                <c:pt idx="5506">
                  <c:v>97</c:v>
                </c:pt>
                <c:pt idx="5507">
                  <c:v>97</c:v>
                </c:pt>
                <c:pt idx="5508">
                  <c:v>97</c:v>
                </c:pt>
                <c:pt idx="5509">
                  <c:v>97</c:v>
                </c:pt>
                <c:pt idx="5510">
                  <c:v>97</c:v>
                </c:pt>
                <c:pt idx="5511">
                  <c:v>97</c:v>
                </c:pt>
                <c:pt idx="5512">
                  <c:v>97</c:v>
                </c:pt>
                <c:pt idx="5513">
                  <c:v>97</c:v>
                </c:pt>
                <c:pt idx="5514">
                  <c:v>97</c:v>
                </c:pt>
                <c:pt idx="5515">
                  <c:v>97</c:v>
                </c:pt>
                <c:pt idx="5516">
                  <c:v>97</c:v>
                </c:pt>
                <c:pt idx="5517">
                  <c:v>97</c:v>
                </c:pt>
                <c:pt idx="5518">
                  <c:v>97</c:v>
                </c:pt>
                <c:pt idx="5519">
                  <c:v>97</c:v>
                </c:pt>
                <c:pt idx="5520">
                  <c:v>97</c:v>
                </c:pt>
                <c:pt idx="5521">
                  <c:v>97</c:v>
                </c:pt>
                <c:pt idx="5522">
                  <c:v>97</c:v>
                </c:pt>
                <c:pt idx="5523">
                  <c:v>97</c:v>
                </c:pt>
                <c:pt idx="5524">
                  <c:v>97</c:v>
                </c:pt>
                <c:pt idx="5525">
                  <c:v>97</c:v>
                </c:pt>
                <c:pt idx="5526">
                  <c:v>97</c:v>
                </c:pt>
                <c:pt idx="5527">
                  <c:v>97</c:v>
                </c:pt>
                <c:pt idx="5528">
                  <c:v>97</c:v>
                </c:pt>
                <c:pt idx="5529">
                  <c:v>97</c:v>
                </c:pt>
                <c:pt idx="5530">
                  <c:v>97</c:v>
                </c:pt>
                <c:pt idx="5531">
                  <c:v>97</c:v>
                </c:pt>
                <c:pt idx="5532">
                  <c:v>97</c:v>
                </c:pt>
                <c:pt idx="5533">
                  <c:v>97</c:v>
                </c:pt>
                <c:pt idx="5534">
                  <c:v>97</c:v>
                </c:pt>
                <c:pt idx="5535">
                  <c:v>97</c:v>
                </c:pt>
                <c:pt idx="5536">
                  <c:v>97</c:v>
                </c:pt>
                <c:pt idx="5537">
                  <c:v>97</c:v>
                </c:pt>
                <c:pt idx="5538">
                  <c:v>97</c:v>
                </c:pt>
                <c:pt idx="5539">
                  <c:v>97</c:v>
                </c:pt>
                <c:pt idx="5540">
                  <c:v>97</c:v>
                </c:pt>
                <c:pt idx="5541">
                  <c:v>97</c:v>
                </c:pt>
                <c:pt idx="5542">
                  <c:v>97</c:v>
                </c:pt>
                <c:pt idx="5543">
                  <c:v>97</c:v>
                </c:pt>
                <c:pt idx="5544">
                  <c:v>97</c:v>
                </c:pt>
                <c:pt idx="5545">
                  <c:v>97</c:v>
                </c:pt>
                <c:pt idx="5546">
                  <c:v>97</c:v>
                </c:pt>
                <c:pt idx="5547">
                  <c:v>97</c:v>
                </c:pt>
                <c:pt idx="5548">
                  <c:v>97</c:v>
                </c:pt>
                <c:pt idx="5549">
                  <c:v>97</c:v>
                </c:pt>
                <c:pt idx="5550">
                  <c:v>97</c:v>
                </c:pt>
                <c:pt idx="5551">
                  <c:v>97</c:v>
                </c:pt>
                <c:pt idx="5552">
                  <c:v>97</c:v>
                </c:pt>
                <c:pt idx="5553">
                  <c:v>97</c:v>
                </c:pt>
                <c:pt idx="5554">
                  <c:v>97</c:v>
                </c:pt>
                <c:pt idx="5555">
                  <c:v>97</c:v>
                </c:pt>
                <c:pt idx="5556">
                  <c:v>97</c:v>
                </c:pt>
                <c:pt idx="5557">
                  <c:v>97</c:v>
                </c:pt>
                <c:pt idx="5558">
                  <c:v>97</c:v>
                </c:pt>
                <c:pt idx="5559">
                  <c:v>97</c:v>
                </c:pt>
                <c:pt idx="5560">
                  <c:v>97</c:v>
                </c:pt>
                <c:pt idx="5561">
                  <c:v>97</c:v>
                </c:pt>
                <c:pt idx="5562">
                  <c:v>97</c:v>
                </c:pt>
                <c:pt idx="5563">
                  <c:v>97</c:v>
                </c:pt>
                <c:pt idx="5564">
                  <c:v>97</c:v>
                </c:pt>
                <c:pt idx="5565">
                  <c:v>97</c:v>
                </c:pt>
                <c:pt idx="5566">
                  <c:v>97</c:v>
                </c:pt>
                <c:pt idx="5567">
                  <c:v>97</c:v>
                </c:pt>
                <c:pt idx="5568">
                  <c:v>97</c:v>
                </c:pt>
                <c:pt idx="5569">
                  <c:v>97</c:v>
                </c:pt>
                <c:pt idx="5570">
                  <c:v>97</c:v>
                </c:pt>
                <c:pt idx="5571">
                  <c:v>97</c:v>
                </c:pt>
                <c:pt idx="5572">
                  <c:v>97</c:v>
                </c:pt>
                <c:pt idx="5573">
                  <c:v>97</c:v>
                </c:pt>
                <c:pt idx="5574">
                  <c:v>97</c:v>
                </c:pt>
                <c:pt idx="5575">
                  <c:v>97</c:v>
                </c:pt>
                <c:pt idx="5576">
                  <c:v>97</c:v>
                </c:pt>
                <c:pt idx="5577">
                  <c:v>97</c:v>
                </c:pt>
                <c:pt idx="5578">
                  <c:v>97</c:v>
                </c:pt>
                <c:pt idx="5579">
                  <c:v>97</c:v>
                </c:pt>
                <c:pt idx="5580">
                  <c:v>97</c:v>
                </c:pt>
                <c:pt idx="5581">
                  <c:v>97</c:v>
                </c:pt>
                <c:pt idx="5582">
                  <c:v>97</c:v>
                </c:pt>
                <c:pt idx="5583">
                  <c:v>97</c:v>
                </c:pt>
                <c:pt idx="5584">
                  <c:v>97</c:v>
                </c:pt>
                <c:pt idx="5585">
                  <c:v>97</c:v>
                </c:pt>
                <c:pt idx="5586">
                  <c:v>97</c:v>
                </c:pt>
                <c:pt idx="5587">
                  <c:v>97</c:v>
                </c:pt>
                <c:pt idx="5588">
                  <c:v>97</c:v>
                </c:pt>
                <c:pt idx="5589">
                  <c:v>97</c:v>
                </c:pt>
                <c:pt idx="5590">
                  <c:v>97</c:v>
                </c:pt>
                <c:pt idx="5591">
                  <c:v>97</c:v>
                </c:pt>
                <c:pt idx="5592">
                  <c:v>97</c:v>
                </c:pt>
                <c:pt idx="5593">
                  <c:v>97</c:v>
                </c:pt>
                <c:pt idx="5594">
                  <c:v>97</c:v>
                </c:pt>
                <c:pt idx="5595">
                  <c:v>97</c:v>
                </c:pt>
                <c:pt idx="5596">
                  <c:v>97</c:v>
                </c:pt>
                <c:pt idx="5597">
                  <c:v>97</c:v>
                </c:pt>
                <c:pt idx="5598">
                  <c:v>97</c:v>
                </c:pt>
                <c:pt idx="5599">
                  <c:v>97</c:v>
                </c:pt>
                <c:pt idx="5600">
                  <c:v>97</c:v>
                </c:pt>
                <c:pt idx="5601">
                  <c:v>97</c:v>
                </c:pt>
                <c:pt idx="5602">
                  <c:v>97</c:v>
                </c:pt>
                <c:pt idx="5603">
                  <c:v>97</c:v>
                </c:pt>
                <c:pt idx="5604">
                  <c:v>97</c:v>
                </c:pt>
                <c:pt idx="5605">
                  <c:v>97</c:v>
                </c:pt>
                <c:pt idx="5606">
                  <c:v>97</c:v>
                </c:pt>
                <c:pt idx="5607">
                  <c:v>97</c:v>
                </c:pt>
                <c:pt idx="5608">
                  <c:v>97</c:v>
                </c:pt>
                <c:pt idx="5609">
                  <c:v>97</c:v>
                </c:pt>
                <c:pt idx="5610">
                  <c:v>97</c:v>
                </c:pt>
                <c:pt idx="5611">
                  <c:v>97</c:v>
                </c:pt>
                <c:pt idx="5612">
                  <c:v>97</c:v>
                </c:pt>
                <c:pt idx="5613">
                  <c:v>97</c:v>
                </c:pt>
                <c:pt idx="5614">
                  <c:v>97</c:v>
                </c:pt>
                <c:pt idx="5615">
                  <c:v>97</c:v>
                </c:pt>
                <c:pt idx="5616">
                  <c:v>97</c:v>
                </c:pt>
                <c:pt idx="5617">
                  <c:v>97</c:v>
                </c:pt>
                <c:pt idx="5618">
                  <c:v>97</c:v>
                </c:pt>
                <c:pt idx="5619">
                  <c:v>97</c:v>
                </c:pt>
                <c:pt idx="5620">
                  <c:v>97</c:v>
                </c:pt>
                <c:pt idx="5621">
                  <c:v>97</c:v>
                </c:pt>
                <c:pt idx="5622">
                  <c:v>97</c:v>
                </c:pt>
                <c:pt idx="5623">
                  <c:v>97</c:v>
                </c:pt>
                <c:pt idx="5624">
                  <c:v>97</c:v>
                </c:pt>
                <c:pt idx="5625">
                  <c:v>97</c:v>
                </c:pt>
                <c:pt idx="5626">
                  <c:v>97</c:v>
                </c:pt>
                <c:pt idx="5627">
                  <c:v>97</c:v>
                </c:pt>
                <c:pt idx="5628">
                  <c:v>97</c:v>
                </c:pt>
                <c:pt idx="5629">
                  <c:v>97</c:v>
                </c:pt>
                <c:pt idx="5630">
                  <c:v>97</c:v>
                </c:pt>
                <c:pt idx="5631">
                  <c:v>97</c:v>
                </c:pt>
                <c:pt idx="5632">
                  <c:v>97</c:v>
                </c:pt>
                <c:pt idx="5633">
                  <c:v>97</c:v>
                </c:pt>
                <c:pt idx="5634">
                  <c:v>97</c:v>
                </c:pt>
                <c:pt idx="5635">
                  <c:v>97</c:v>
                </c:pt>
                <c:pt idx="5636">
                  <c:v>97</c:v>
                </c:pt>
                <c:pt idx="5637">
                  <c:v>97</c:v>
                </c:pt>
                <c:pt idx="5638">
                  <c:v>97</c:v>
                </c:pt>
                <c:pt idx="5639">
                  <c:v>97</c:v>
                </c:pt>
                <c:pt idx="5640">
                  <c:v>97</c:v>
                </c:pt>
                <c:pt idx="5641">
                  <c:v>97</c:v>
                </c:pt>
                <c:pt idx="5642">
                  <c:v>97</c:v>
                </c:pt>
                <c:pt idx="5643">
                  <c:v>97</c:v>
                </c:pt>
                <c:pt idx="5644">
                  <c:v>97</c:v>
                </c:pt>
                <c:pt idx="5645">
                  <c:v>97</c:v>
                </c:pt>
                <c:pt idx="5646">
                  <c:v>97</c:v>
                </c:pt>
                <c:pt idx="5647">
                  <c:v>97</c:v>
                </c:pt>
                <c:pt idx="5648">
                  <c:v>97</c:v>
                </c:pt>
                <c:pt idx="5649">
                  <c:v>97</c:v>
                </c:pt>
                <c:pt idx="5650">
                  <c:v>97</c:v>
                </c:pt>
                <c:pt idx="5651">
                  <c:v>97</c:v>
                </c:pt>
                <c:pt idx="5652">
                  <c:v>97</c:v>
                </c:pt>
                <c:pt idx="5653">
                  <c:v>97</c:v>
                </c:pt>
                <c:pt idx="5654">
                  <c:v>97</c:v>
                </c:pt>
                <c:pt idx="5655">
                  <c:v>97</c:v>
                </c:pt>
                <c:pt idx="5656">
                  <c:v>97</c:v>
                </c:pt>
                <c:pt idx="5657">
                  <c:v>97</c:v>
                </c:pt>
                <c:pt idx="5658">
                  <c:v>97</c:v>
                </c:pt>
                <c:pt idx="5659">
                  <c:v>97</c:v>
                </c:pt>
                <c:pt idx="5660">
                  <c:v>97</c:v>
                </c:pt>
                <c:pt idx="5661">
                  <c:v>97</c:v>
                </c:pt>
                <c:pt idx="5662">
                  <c:v>97</c:v>
                </c:pt>
                <c:pt idx="5663">
                  <c:v>97</c:v>
                </c:pt>
                <c:pt idx="5664">
                  <c:v>97</c:v>
                </c:pt>
                <c:pt idx="5665">
                  <c:v>97</c:v>
                </c:pt>
                <c:pt idx="5666">
                  <c:v>97</c:v>
                </c:pt>
                <c:pt idx="5667">
                  <c:v>97</c:v>
                </c:pt>
                <c:pt idx="5668">
                  <c:v>97</c:v>
                </c:pt>
                <c:pt idx="5669">
                  <c:v>97</c:v>
                </c:pt>
                <c:pt idx="5670">
                  <c:v>97</c:v>
                </c:pt>
                <c:pt idx="5671">
                  <c:v>97</c:v>
                </c:pt>
                <c:pt idx="5672">
                  <c:v>97</c:v>
                </c:pt>
                <c:pt idx="5673">
                  <c:v>97</c:v>
                </c:pt>
                <c:pt idx="5674">
                  <c:v>97</c:v>
                </c:pt>
                <c:pt idx="5675">
                  <c:v>97</c:v>
                </c:pt>
                <c:pt idx="5676">
                  <c:v>97</c:v>
                </c:pt>
                <c:pt idx="5677">
                  <c:v>97</c:v>
                </c:pt>
                <c:pt idx="5678">
                  <c:v>97</c:v>
                </c:pt>
                <c:pt idx="5679">
                  <c:v>97</c:v>
                </c:pt>
                <c:pt idx="5680">
                  <c:v>97</c:v>
                </c:pt>
                <c:pt idx="5681">
                  <c:v>97</c:v>
                </c:pt>
                <c:pt idx="5682">
                  <c:v>97</c:v>
                </c:pt>
                <c:pt idx="5683">
                  <c:v>97</c:v>
                </c:pt>
                <c:pt idx="5684">
                  <c:v>97</c:v>
                </c:pt>
                <c:pt idx="5685">
                  <c:v>97</c:v>
                </c:pt>
                <c:pt idx="5686">
                  <c:v>97</c:v>
                </c:pt>
                <c:pt idx="5687">
                  <c:v>97</c:v>
                </c:pt>
                <c:pt idx="5688">
                  <c:v>97</c:v>
                </c:pt>
                <c:pt idx="5689">
                  <c:v>97</c:v>
                </c:pt>
                <c:pt idx="5690">
                  <c:v>97</c:v>
                </c:pt>
                <c:pt idx="5691">
                  <c:v>97</c:v>
                </c:pt>
                <c:pt idx="5692">
                  <c:v>97</c:v>
                </c:pt>
                <c:pt idx="5693">
                  <c:v>97</c:v>
                </c:pt>
                <c:pt idx="5694">
                  <c:v>97</c:v>
                </c:pt>
                <c:pt idx="5695">
                  <c:v>97</c:v>
                </c:pt>
                <c:pt idx="5696">
                  <c:v>97</c:v>
                </c:pt>
                <c:pt idx="5697">
                  <c:v>97</c:v>
                </c:pt>
                <c:pt idx="5698">
                  <c:v>97</c:v>
                </c:pt>
                <c:pt idx="5699">
                  <c:v>97</c:v>
                </c:pt>
                <c:pt idx="5700">
                  <c:v>97</c:v>
                </c:pt>
                <c:pt idx="5701">
                  <c:v>97</c:v>
                </c:pt>
                <c:pt idx="5702">
                  <c:v>97</c:v>
                </c:pt>
                <c:pt idx="5703">
                  <c:v>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CE-4708-9383-6DBBC147B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575104"/>
        <c:axId val="98576640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usr2_1!$B$1</c15:sqref>
                        </c15:formulaRef>
                      </c:ext>
                    </c:extLst>
                    <c:strCache>
                      <c:ptCount val="1"/>
                      <c:pt idx="0">
                        <c:v>시간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usr2_1!$B:$B</c15:sqref>
                        </c15:formulaRef>
                      </c:ext>
                    </c:extLst>
                    <c:strCache>
                      <c:ptCount val="5705"/>
                      <c:pt idx="0">
                        <c:v>시간</c:v>
                      </c:pt>
                      <c:pt idx="1">
                        <c:v>2016-06-16 15:03</c:v>
                      </c:pt>
                      <c:pt idx="2">
                        <c:v>2016-06-16 15:03</c:v>
                      </c:pt>
                      <c:pt idx="3">
                        <c:v>2016-06-16 15:03</c:v>
                      </c:pt>
                      <c:pt idx="4">
                        <c:v>2016-06-16 15:03</c:v>
                      </c:pt>
                      <c:pt idx="5">
                        <c:v>2016-06-16 15:03</c:v>
                      </c:pt>
                      <c:pt idx="6">
                        <c:v>2016-06-16 15:03</c:v>
                      </c:pt>
                      <c:pt idx="7">
                        <c:v>2016-06-16 15:03</c:v>
                      </c:pt>
                      <c:pt idx="8">
                        <c:v>2016-06-16 15:03</c:v>
                      </c:pt>
                      <c:pt idx="9">
                        <c:v>2016-06-16 15:03</c:v>
                      </c:pt>
                      <c:pt idx="10">
                        <c:v>2016-06-16 15:03</c:v>
                      </c:pt>
                      <c:pt idx="11">
                        <c:v>2016-06-16 15:03</c:v>
                      </c:pt>
                      <c:pt idx="12">
                        <c:v>2016-06-16 15:03</c:v>
                      </c:pt>
                      <c:pt idx="13">
                        <c:v>2016-06-16 15:03</c:v>
                      </c:pt>
                      <c:pt idx="14">
                        <c:v>2016-06-16 15:03</c:v>
                      </c:pt>
                      <c:pt idx="15">
                        <c:v>2016-06-16 15:03</c:v>
                      </c:pt>
                      <c:pt idx="16">
                        <c:v>2016-06-16 15:03</c:v>
                      </c:pt>
                      <c:pt idx="17">
                        <c:v>2016-06-16 15:03</c:v>
                      </c:pt>
                      <c:pt idx="18">
                        <c:v>2016-06-16 15:03</c:v>
                      </c:pt>
                      <c:pt idx="19">
                        <c:v>2016-06-16 15:03</c:v>
                      </c:pt>
                      <c:pt idx="20">
                        <c:v>2016-06-16 15:03</c:v>
                      </c:pt>
                      <c:pt idx="21">
                        <c:v>2016-06-16 15:03</c:v>
                      </c:pt>
                      <c:pt idx="22">
                        <c:v>2016-06-16 15:03</c:v>
                      </c:pt>
                      <c:pt idx="23">
                        <c:v>2016-06-16 15:03</c:v>
                      </c:pt>
                      <c:pt idx="24">
                        <c:v>2016-06-16 15:03</c:v>
                      </c:pt>
                      <c:pt idx="25">
                        <c:v>2016-06-16 15:03</c:v>
                      </c:pt>
                      <c:pt idx="26">
                        <c:v>2016-06-16 15:03</c:v>
                      </c:pt>
                      <c:pt idx="27">
                        <c:v>2016-06-16 15:03</c:v>
                      </c:pt>
                      <c:pt idx="28">
                        <c:v>2016-06-16 15:03</c:v>
                      </c:pt>
                      <c:pt idx="29">
                        <c:v>2016-06-16 15:03</c:v>
                      </c:pt>
                      <c:pt idx="30">
                        <c:v>2016-06-16 15:03</c:v>
                      </c:pt>
                      <c:pt idx="31">
                        <c:v>2016-06-16 15:03</c:v>
                      </c:pt>
                      <c:pt idx="32">
                        <c:v>2016-06-16 15:03</c:v>
                      </c:pt>
                      <c:pt idx="33">
                        <c:v>2016-06-16 15:03</c:v>
                      </c:pt>
                      <c:pt idx="34">
                        <c:v>2016-06-16 15:03</c:v>
                      </c:pt>
                      <c:pt idx="35">
                        <c:v>2016-06-16 15:03</c:v>
                      </c:pt>
                      <c:pt idx="36">
                        <c:v>2016-06-16 15:03</c:v>
                      </c:pt>
                      <c:pt idx="37">
                        <c:v>2016-06-16 15:03</c:v>
                      </c:pt>
                      <c:pt idx="38">
                        <c:v>2016-06-16 15:03</c:v>
                      </c:pt>
                      <c:pt idx="39">
                        <c:v>2016-06-16 15:03</c:v>
                      </c:pt>
                      <c:pt idx="40">
                        <c:v>2016-06-16 15:03</c:v>
                      </c:pt>
                      <c:pt idx="41">
                        <c:v>2016-06-16 15:03</c:v>
                      </c:pt>
                      <c:pt idx="42">
                        <c:v>2016-06-16 15:03</c:v>
                      </c:pt>
                      <c:pt idx="43">
                        <c:v>2016-06-16 15:03</c:v>
                      </c:pt>
                      <c:pt idx="44">
                        <c:v>2016-06-16 15:03</c:v>
                      </c:pt>
                      <c:pt idx="45">
                        <c:v>2016-06-16 15:03</c:v>
                      </c:pt>
                      <c:pt idx="46">
                        <c:v>2016-06-16 15:03</c:v>
                      </c:pt>
                      <c:pt idx="47">
                        <c:v>2016-06-16 15:03</c:v>
                      </c:pt>
                      <c:pt idx="48">
                        <c:v>2016-06-16 15:03</c:v>
                      </c:pt>
                      <c:pt idx="49">
                        <c:v>2016-06-16 15:03</c:v>
                      </c:pt>
                      <c:pt idx="50">
                        <c:v>2016-06-16 15:03</c:v>
                      </c:pt>
                      <c:pt idx="51">
                        <c:v>2016-06-16 15:03</c:v>
                      </c:pt>
                      <c:pt idx="52">
                        <c:v>2016-06-16 15:03</c:v>
                      </c:pt>
                      <c:pt idx="53">
                        <c:v>2016-06-16 15:03</c:v>
                      </c:pt>
                      <c:pt idx="54">
                        <c:v>2016-06-16 15:03</c:v>
                      </c:pt>
                      <c:pt idx="55">
                        <c:v>2016-06-16 15:03</c:v>
                      </c:pt>
                      <c:pt idx="56">
                        <c:v>2016-06-16 15:03</c:v>
                      </c:pt>
                      <c:pt idx="57">
                        <c:v>2016-06-16 15:04</c:v>
                      </c:pt>
                      <c:pt idx="58">
                        <c:v>2016-06-16 15:04</c:v>
                      </c:pt>
                      <c:pt idx="59">
                        <c:v>2016-06-16 15:04</c:v>
                      </c:pt>
                      <c:pt idx="60">
                        <c:v>2016-06-16 15:04</c:v>
                      </c:pt>
                      <c:pt idx="61">
                        <c:v>2016-06-16 15:04</c:v>
                      </c:pt>
                      <c:pt idx="62">
                        <c:v>2016-06-16 15:04</c:v>
                      </c:pt>
                      <c:pt idx="63">
                        <c:v>2016-06-16 15:04</c:v>
                      </c:pt>
                      <c:pt idx="64">
                        <c:v>2016-06-16 15:04</c:v>
                      </c:pt>
                      <c:pt idx="65">
                        <c:v>2016-06-16 15:04</c:v>
                      </c:pt>
                      <c:pt idx="66">
                        <c:v>2016-06-16 15:04</c:v>
                      </c:pt>
                      <c:pt idx="67">
                        <c:v>2016-06-16 15:04</c:v>
                      </c:pt>
                      <c:pt idx="68">
                        <c:v>2016-06-16 15:04</c:v>
                      </c:pt>
                      <c:pt idx="69">
                        <c:v>2016-06-16 15:04</c:v>
                      </c:pt>
                      <c:pt idx="70">
                        <c:v>2016-06-16 15:04</c:v>
                      </c:pt>
                      <c:pt idx="71">
                        <c:v>2016-06-16 15:04</c:v>
                      </c:pt>
                      <c:pt idx="72">
                        <c:v>2016-06-16 15:04</c:v>
                      </c:pt>
                      <c:pt idx="73">
                        <c:v>2016-06-16 15:04</c:v>
                      </c:pt>
                      <c:pt idx="74">
                        <c:v>2016-06-16 15:04</c:v>
                      </c:pt>
                      <c:pt idx="75">
                        <c:v>2016-06-16 15:04</c:v>
                      </c:pt>
                      <c:pt idx="76">
                        <c:v>2016-06-16 15:04</c:v>
                      </c:pt>
                      <c:pt idx="77">
                        <c:v>2016-06-16 15:04</c:v>
                      </c:pt>
                      <c:pt idx="78">
                        <c:v>2016-06-16 15:04</c:v>
                      </c:pt>
                      <c:pt idx="79">
                        <c:v>2016-06-16 15:04</c:v>
                      </c:pt>
                      <c:pt idx="80">
                        <c:v>2016-06-16 15:04</c:v>
                      </c:pt>
                      <c:pt idx="81">
                        <c:v>2016-06-16 15:04</c:v>
                      </c:pt>
                      <c:pt idx="82">
                        <c:v>2016-06-16 15:04</c:v>
                      </c:pt>
                      <c:pt idx="83">
                        <c:v>2016-06-16 15:04</c:v>
                      </c:pt>
                      <c:pt idx="84">
                        <c:v>2016-06-16 15:04</c:v>
                      </c:pt>
                      <c:pt idx="85">
                        <c:v>2016-06-16 15:04</c:v>
                      </c:pt>
                      <c:pt idx="86">
                        <c:v>2016-06-16 15:04</c:v>
                      </c:pt>
                      <c:pt idx="87">
                        <c:v>2016-06-16 15:04</c:v>
                      </c:pt>
                      <c:pt idx="88">
                        <c:v>2016-06-16 15:04</c:v>
                      </c:pt>
                      <c:pt idx="89">
                        <c:v>2016-06-16 15:04</c:v>
                      </c:pt>
                      <c:pt idx="90">
                        <c:v>2016-06-16 15:04</c:v>
                      </c:pt>
                      <c:pt idx="91">
                        <c:v>2016-06-16 15:04</c:v>
                      </c:pt>
                      <c:pt idx="92">
                        <c:v>2016-06-16 15:04</c:v>
                      </c:pt>
                      <c:pt idx="93">
                        <c:v>2016-06-16 15:04</c:v>
                      </c:pt>
                      <c:pt idx="94">
                        <c:v>2016-06-16 15:04</c:v>
                      </c:pt>
                      <c:pt idx="95">
                        <c:v>2016-06-16 15:04</c:v>
                      </c:pt>
                      <c:pt idx="96">
                        <c:v>2016-06-16 15:04</c:v>
                      </c:pt>
                      <c:pt idx="97">
                        <c:v>2016-06-16 15:04</c:v>
                      </c:pt>
                      <c:pt idx="98">
                        <c:v>2016-06-16 15:04</c:v>
                      </c:pt>
                      <c:pt idx="99">
                        <c:v>2016-06-16 15:04</c:v>
                      </c:pt>
                      <c:pt idx="100">
                        <c:v>2016-06-16 15:04</c:v>
                      </c:pt>
                      <c:pt idx="101">
                        <c:v>2016-06-16 15:04</c:v>
                      </c:pt>
                      <c:pt idx="102">
                        <c:v>2016-06-16 15:04</c:v>
                      </c:pt>
                      <c:pt idx="103">
                        <c:v>2016-06-16 15:04</c:v>
                      </c:pt>
                      <c:pt idx="104">
                        <c:v>2016-06-16 15:04</c:v>
                      </c:pt>
                      <c:pt idx="105">
                        <c:v>2016-06-16 15:04</c:v>
                      </c:pt>
                      <c:pt idx="106">
                        <c:v>2016-06-16 15:04</c:v>
                      </c:pt>
                      <c:pt idx="107">
                        <c:v>2016-06-16 15:04</c:v>
                      </c:pt>
                      <c:pt idx="108">
                        <c:v>2016-06-16 15:04</c:v>
                      </c:pt>
                      <c:pt idx="109">
                        <c:v>2016-06-16 15:04</c:v>
                      </c:pt>
                      <c:pt idx="110">
                        <c:v>2016-06-16 15:04</c:v>
                      </c:pt>
                      <c:pt idx="111">
                        <c:v>2016-06-16 15:04</c:v>
                      </c:pt>
                      <c:pt idx="112">
                        <c:v>2016-06-16 15:04</c:v>
                      </c:pt>
                      <c:pt idx="113">
                        <c:v>2016-06-16 15:05</c:v>
                      </c:pt>
                      <c:pt idx="114">
                        <c:v>2016-06-16 15:05</c:v>
                      </c:pt>
                      <c:pt idx="115">
                        <c:v>2016-06-16 15:05</c:v>
                      </c:pt>
                      <c:pt idx="116">
                        <c:v>2016-06-16 15:05</c:v>
                      </c:pt>
                      <c:pt idx="117">
                        <c:v>2016-06-16 15:05</c:v>
                      </c:pt>
                      <c:pt idx="118">
                        <c:v>2016-06-16 15:05</c:v>
                      </c:pt>
                      <c:pt idx="119">
                        <c:v>2016-06-16 15:05</c:v>
                      </c:pt>
                      <c:pt idx="120">
                        <c:v>2016-06-16 15:05</c:v>
                      </c:pt>
                      <c:pt idx="121">
                        <c:v>2016-06-16 15:05</c:v>
                      </c:pt>
                      <c:pt idx="122">
                        <c:v>2016-06-16 15:05</c:v>
                      </c:pt>
                      <c:pt idx="123">
                        <c:v>2016-06-16 15:05</c:v>
                      </c:pt>
                      <c:pt idx="124">
                        <c:v>2016-06-16 15:05</c:v>
                      </c:pt>
                      <c:pt idx="125">
                        <c:v>2016-06-16 15:05</c:v>
                      </c:pt>
                      <c:pt idx="126">
                        <c:v>2016-06-16 15:05</c:v>
                      </c:pt>
                      <c:pt idx="127">
                        <c:v>2016-06-16 15:05</c:v>
                      </c:pt>
                      <c:pt idx="128">
                        <c:v>2016-06-16 15:05</c:v>
                      </c:pt>
                      <c:pt idx="129">
                        <c:v>2016-06-16 15:05</c:v>
                      </c:pt>
                      <c:pt idx="130">
                        <c:v>2016-06-16 15:05</c:v>
                      </c:pt>
                      <c:pt idx="131">
                        <c:v>2016-06-16 15:05</c:v>
                      </c:pt>
                      <c:pt idx="132">
                        <c:v>2016-06-16 15:05</c:v>
                      </c:pt>
                      <c:pt idx="133">
                        <c:v>2016-06-16 15:05</c:v>
                      </c:pt>
                      <c:pt idx="134">
                        <c:v>2016-06-16 15:05</c:v>
                      </c:pt>
                      <c:pt idx="135">
                        <c:v>2016-06-16 15:05</c:v>
                      </c:pt>
                      <c:pt idx="136">
                        <c:v>2016-06-16 15:05</c:v>
                      </c:pt>
                      <c:pt idx="137">
                        <c:v>2016-06-16 15:05</c:v>
                      </c:pt>
                      <c:pt idx="138">
                        <c:v>2016-06-16 15:05</c:v>
                      </c:pt>
                      <c:pt idx="139">
                        <c:v>2016-06-16 15:05</c:v>
                      </c:pt>
                      <c:pt idx="140">
                        <c:v>2016-06-16 15:05</c:v>
                      </c:pt>
                      <c:pt idx="141">
                        <c:v>2016-06-16 15:05</c:v>
                      </c:pt>
                      <c:pt idx="142">
                        <c:v>2016-06-16 15:05</c:v>
                      </c:pt>
                      <c:pt idx="143">
                        <c:v>2016-06-16 15:05</c:v>
                      </c:pt>
                      <c:pt idx="144">
                        <c:v>2016-06-16 15:05</c:v>
                      </c:pt>
                      <c:pt idx="145">
                        <c:v>2016-06-16 15:05</c:v>
                      </c:pt>
                      <c:pt idx="146">
                        <c:v>2016-06-16 15:05</c:v>
                      </c:pt>
                      <c:pt idx="147">
                        <c:v>2016-06-16 15:05</c:v>
                      </c:pt>
                      <c:pt idx="148">
                        <c:v>2016-06-16 15:05</c:v>
                      </c:pt>
                      <c:pt idx="149">
                        <c:v>2016-06-16 15:05</c:v>
                      </c:pt>
                      <c:pt idx="150">
                        <c:v>2016-06-16 15:05</c:v>
                      </c:pt>
                      <c:pt idx="151">
                        <c:v>2016-06-16 15:05</c:v>
                      </c:pt>
                      <c:pt idx="152">
                        <c:v>2016-06-16 15:05</c:v>
                      </c:pt>
                      <c:pt idx="153">
                        <c:v>2016-06-16 15:05</c:v>
                      </c:pt>
                      <c:pt idx="154">
                        <c:v>2016-06-16 15:05</c:v>
                      </c:pt>
                      <c:pt idx="155">
                        <c:v>2016-06-16 15:05</c:v>
                      </c:pt>
                      <c:pt idx="156">
                        <c:v>2016-06-16 15:05</c:v>
                      </c:pt>
                      <c:pt idx="157">
                        <c:v>2016-06-16 15:05</c:v>
                      </c:pt>
                      <c:pt idx="158">
                        <c:v>2016-06-16 15:05</c:v>
                      </c:pt>
                      <c:pt idx="159">
                        <c:v>2016-06-16 15:05</c:v>
                      </c:pt>
                      <c:pt idx="160">
                        <c:v>2016-06-16 15:05</c:v>
                      </c:pt>
                      <c:pt idx="161">
                        <c:v>2016-06-16 15:05</c:v>
                      </c:pt>
                      <c:pt idx="162">
                        <c:v>2016-06-16 15:05</c:v>
                      </c:pt>
                      <c:pt idx="163">
                        <c:v>2016-06-16 15:05</c:v>
                      </c:pt>
                      <c:pt idx="164">
                        <c:v>2016-06-16 15:05</c:v>
                      </c:pt>
                      <c:pt idx="165">
                        <c:v>2016-06-16 15:05</c:v>
                      </c:pt>
                      <c:pt idx="166">
                        <c:v>2016-06-16 15:05</c:v>
                      </c:pt>
                      <c:pt idx="167">
                        <c:v>2016-06-16 15:06</c:v>
                      </c:pt>
                      <c:pt idx="168">
                        <c:v>2016-06-16 15:06</c:v>
                      </c:pt>
                      <c:pt idx="169">
                        <c:v>2016-06-16 15:06</c:v>
                      </c:pt>
                      <c:pt idx="170">
                        <c:v>2016-06-16 15:06</c:v>
                      </c:pt>
                      <c:pt idx="171">
                        <c:v>2016-06-16 15:06</c:v>
                      </c:pt>
                      <c:pt idx="172">
                        <c:v>2016-06-16 15:06</c:v>
                      </c:pt>
                      <c:pt idx="173">
                        <c:v>2016-06-16 15:06</c:v>
                      </c:pt>
                      <c:pt idx="174">
                        <c:v>2016-06-16 15:06</c:v>
                      </c:pt>
                      <c:pt idx="175">
                        <c:v>2016-06-16 15:06</c:v>
                      </c:pt>
                      <c:pt idx="176">
                        <c:v>2016-06-16 15:06</c:v>
                      </c:pt>
                      <c:pt idx="177">
                        <c:v>2016-06-16 15:06</c:v>
                      </c:pt>
                      <c:pt idx="178">
                        <c:v>2016-06-16 15:06</c:v>
                      </c:pt>
                      <c:pt idx="179">
                        <c:v>2016-06-16 15:06</c:v>
                      </c:pt>
                      <c:pt idx="180">
                        <c:v>2016-06-16 15:06</c:v>
                      </c:pt>
                      <c:pt idx="181">
                        <c:v>2016-06-16 15:06</c:v>
                      </c:pt>
                      <c:pt idx="182">
                        <c:v>2016-06-16 15:06</c:v>
                      </c:pt>
                      <c:pt idx="183">
                        <c:v>2016-06-16 15:06</c:v>
                      </c:pt>
                      <c:pt idx="184">
                        <c:v>2016-06-16 15:06</c:v>
                      </c:pt>
                      <c:pt idx="185">
                        <c:v>2016-06-16 15:06</c:v>
                      </c:pt>
                      <c:pt idx="186">
                        <c:v>2016-06-16 15:06</c:v>
                      </c:pt>
                      <c:pt idx="187">
                        <c:v>2016-06-16 15:06</c:v>
                      </c:pt>
                      <c:pt idx="188">
                        <c:v>2016-06-16 15:06</c:v>
                      </c:pt>
                      <c:pt idx="189">
                        <c:v>2016-06-16 15:06</c:v>
                      </c:pt>
                      <c:pt idx="190">
                        <c:v>2016-06-16 15:06</c:v>
                      </c:pt>
                      <c:pt idx="191">
                        <c:v>2016-06-16 15:06</c:v>
                      </c:pt>
                      <c:pt idx="192">
                        <c:v>2016-06-16 15:06</c:v>
                      </c:pt>
                      <c:pt idx="193">
                        <c:v>2016-06-16 15:06</c:v>
                      </c:pt>
                      <c:pt idx="194">
                        <c:v>2016-06-16 15:06</c:v>
                      </c:pt>
                      <c:pt idx="195">
                        <c:v>2016-06-16 15:06</c:v>
                      </c:pt>
                      <c:pt idx="196">
                        <c:v>2016-06-16 15:06</c:v>
                      </c:pt>
                      <c:pt idx="197">
                        <c:v>2016-06-16 15:06</c:v>
                      </c:pt>
                      <c:pt idx="198">
                        <c:v>2016-06-16 15:06</c:v>
                      </c:pt>
                      <c:pt idx="199">
                        <c:v>2016-06-16 15:06</c:v>
                      </c:pt>
                      <c:pt idx="200">
                        <c:v>2016-06-16 15:06</c:v>
                      </c:pt>
                      <c:pt idx="201">
                        <c:v>2016-06-16 15:06</c:v>
                      </c:pt>
                      <c:pt idx="202">
                        <c:v>2016-06-16 15:06</c:v>
                      </c:pt>
                      <c:pt idx="203">
                        <c:v>2016-06-16 15:06</c:v>
                      </c:pt>
                      <c:pt idx="204">
                        <c:v>2016-06-16 15:06</c:v>
                      </c:pt>
                      <c:pt idx="205">
                        <c:v>2016-06-16 15:06</c:v>
                      </c:pt>
                      <c:pt idx="206">
                        <c:v>2016-06-16 15:06</c:v>
                      </c:pt>
                      <c:pt idx="207">
                        <c:v>2016-06-16 15:06</c:v>
                      </c:pt>
                      <c:pt idx="208">
                        <c:v>2016-06-16 15:06</c:v>
                      </c:pt>
                      <c:pt idx="209">
                        <c:v>2016-06-16 15:06</c:v>
                      </c:pt>
                      <c:pt idx="210">
                        <c:v>2016-06-16 15:06</c:v>
                      </c:pt>
                      <c:pt idx="211">
                        <c:v>2016-06-16 15:06</c:v>
                      </c:pt>
                      <c:pt idx="212">
                        <c:v>2016-06-16 15:06</c:v>
                      </c:pt>
                      <c:pt idx="213">
                        <c:v>2016-06-16 15:06</c:v>
                      </c:pt>
                      <c:pt idx="214">
                        <c:v>2016-06-16 15:06</c:v>
                      </c:pt>
                      <c:pt idx="215">
                        <c:v>2016-06-16 15:06</c:v>
                      </c:pt>
                      <c:pt idx="216">
                        <c:v>2016-06-16 15:06</c:v>
                      </c:pt>
                      <c:pt idx="217">
                        <c:v>2016-06-16 15:06</c:v>
                      </c:pt>
                      <c:pt idx="218">
                        <c:v>2016-06-16 15:06</c:v>
                      </c:pt>
                      <c:pt idx="219">
                        <c:v>2016-06-16 15:06</c:v>
                      </c:pt>
                      <c:pt idx="220">
                        <c:v>2016-06-16 15:06</c:v>
                      </c:pt>
                      <c:pt idx="221">
                        <c:v>2016-06-16 15:06</c:v>
                      </c:pt>
                      <c:pt idx="222">
                        <c:v>2016-06-16 15:06</c:v>
                      </c:pt>
                      <c:pt idx="223">
                        <c:v>2016-06-16 15:06</c:v>
                      </c:pt>
                      <c:pt idx="224">
                        <c:v>2016-06-16 15:07</c:v>
                      </c:pt>
                      <c:pt idx="225">
                        <c:v>2016-06-16 15:07</c:v>
                      </c:pt>
                      <c:pt idx="226">
                        <c:v>2016-06-16 15:07</c:v>
                      </c:pt>
                      <c:pt idx="227">
                        <c:v>2016-06-16 15:07</c:v>
                      </c:pt>
                      <c:pt idx="228">
                        <c:v>2016-06-16 15:07</c:v>
                      </c:pt>
                      <c:pt idx="229">
                        <c:v>2016-06-16 15:07</c:v>
                      </c:pt>
                      <c:pt idx="230">
                        <c:v>2016-06-16 15:07</c:v>
                      </c:pt>
                      <c:pt idx="231">
                        <c:v>2016-06-16 15:07</c:v>
                      </c:pt>
                      <c:pt idx="232">
                        <c:v>2016-06-16 15:07</c:v>
                      </c:pt>
                      <c:pt idx="233">
                        <c:v>2016-06-16 15:07</c:v>
                      </c:pt>
                      <c:pt idx="234">
                        <c:v>2016-06-16 15:07</c:v>
                      </c:pt>
                      <c:pt idx="235">
                        <c:v>2016-06-16 15:07</c:v>
                      </c:pt>
                      <c:pt idx="236">
                        <c:v>2016-06-16 15:07</c:v>
                      </c:pt>
                      <c:pt idx="237">
                        <c:v>2016-06-16 15:07</c:v>
                      </c:pt>
                      <c:pt idx="238">
                        <c:v>2016-06-16 15:07</c:v>
                      </c:pt>
                      <c:pt idx="239">
                        <c:v>2016-06-16 15:07</c:v>
                      </c:pt>
                      <c:pt idx="240">
                        <c:v>2016-06-16 15:07</c:v>
                      </c:pt>
                      <c:pt idx="241">
                        <c:v>2016-06-16 15:07</c:v>
                      </c:pt>
                      <c:pt idx="242">
                        <c:v>2016-06-16 15:07</c:v>
                      </c:pt>
                      <c:pt idx="243">
                        <c:v>2016-06-16 15:07</c:v>
                      </c:pt>
                      <c:pt idx="244">
                        <c:v>2016-06-16 15:07</c:v>
                      </c:pt>
                      <c:pt idx="245">
                        <c:v>2016-06-16 15:07</c:v>
                      </c:pt>
                      <c:pt idx="246">
                        <c:v>2016-06-16 15:07</c:v>
                      </c:pt>
                      <c:pt idx="247">
                        <c:v>2016-06-16 15:07</c:v>
                      </c:pt>
                      <c:pt idx="248">
                        <c:v>2016-06-16 15:07</c:v>
                      </c:pt>
                      <c:pt idx="249">
                        <c:v>2016-06-16 15:07</c:v>
                      </c:pt>
                      <c:pt idx="250">
                        <c:v>2016-06-16 15:07</c:v>
                      </c:pt>
                      <c:pt idx="251">
                        <c:v>2016-06-16 15:07</c:v>
                      </c:pt>
                      <c:pt idx="252">
                        <c:v>2016-06-16 15:07</c:v>
                      </c:pt>
                      <c:pt idx="253">
                        <c:v>2016-06-16 15:07</c:v>
                      </c:pt>
                      <c:pt idx="254">
                        <c:v>2016-06-16 15:07</c:v>
                      </c:pt>
                      <c:pt idx="255">
                        <c:v>2016-06-16 15:07</c:v>
                      </c:pt>
                      <c:pt idx="256">
                        <c:v>2016-06-16 15:07</c:v>
                      </c:pt>
                      <c:pt idx="257">
                        <c:v>2016-06-16 15:07</c:v>
                      </c:pt>
                      <c:pt idx="258">
                        <c:v>2016-06-16 15:07</c:v>
                      </c:pt>
                      <c:pt idx="259">
                        <c:v>2016-06-16 15:07</c:v>
                      </c:pt>
                      <c:pt idx="260">
                        <c:v>2016-06-16 15:07</c:v>
                      </c:pt>
                      <c:pt idx="261">
                        <c:v>2016-06-16 15:07</c:v>
                      </c:pt>
                      <c:pt idx="262">
                        <c:v>2016-06-16 15:07</c:v>
                      </c:pt>
                      <c:pt idx="263">
                        <c:v>2016-06-16 15:07</c:v>
                      </c:pt>
                      <c:pt idx="264">
                        <c:v>2016-06-16 15:07</c:v>
                      </c:pt>
                      <c:pt idx="265">
                        <c:v>2016-06-16 15:07</c:v>
                      </c:pt>
                      <c:pt idx="266">
                        <c:v>2016-06-16 15:07</c:v>
                      </c:pt>
                      <c:pt idx="267">
                        <c:v>2016-06-16 15:07</c:v>
                      </c:pt>
                      <c:pt idx="268">
                        <c:v>2016-06-16 15:07</c:v>
                      </c:pt>
                      <c:pt idx="269">
                        <c:v>2016-06-16 15:07</c:v>
                      </c:pt>
                      <c:pt idx="270">
                        <c:v>2016-06-16 15:07</c:v>
                      </c:pt>
                      <c:pt idx="271">
                        <c:v>2016-06-16 15:07</c:v>
                      </c:pt>
                      <c:pt idx="272">
                        <c:v>2016-06-16 15:07</c:v>
                      </c:pt>
                      <c:pt idx="273">
                        <c:v>2016-06-16 15:07</c:v>
                      </c:pt>
                      <c:pt idx="274">
                        <c:v>2016-06-16 15:07</c:v>
                      </c:pt>
                      <c:pt idx="275">
                        <c:v>2016-06-16 15:07</c:v>
                      </c:pt>
                      <c:pt idx="276">
                        <c:v>2016-06-16 15:07</c:v>
                      </c:pt>
                      <c:pt idx="277">
                        <c:v>2016-06-16 15:07</c:v>
                      </c:pt>
                      <c:pt idx="278">
                        <c:v>2016-06-16 15:07</c:v>
                      </c:pt>
                      <c:pt idx="279">
                        <c:v>2016-06-16 15:07</c:v>
                      </c:pt>
                      <c:pt idx="280">
                        <c:v>2016-06-16 15:08</c:v>
                      </c:pt>
                      <c:pt idx="281">
                        <c:v>2016-06-16 15:08</c:v>
                      </c:pt>
                      <c:pt idx="282">
                        <c:v>2016-06-16 15:08</c:v>
                      </c:pt>
                      <c:pt idx="283">
                        <c:v>2016-06-16 15:08</c:v>
                      </c:pt>
                      <c:pt idx="284">
                        <c:v>2016-06-16 15:08</c:v>
                      </c:pt>
                      <c:pt idx="285">
                        <c:v>2016-06-16 15:08</c:v>
                      </c:pt>
                      <c:pt idx="286">
                        <c:v>2016-06-16 15:08</c:v>
                      </c:pt>
                      <c:pt idx="287">
                        <c:v>2016-06-16 15:08</c:v>
                      </c:pt>
                      <c:pt idx="288">
                        <c:v>2016-06-16 15:08</c:v>
                      </c:pt>
                      <c:pt idx="289">
                        <c:v>2016-06-16 15:08</c:v>
                      </c:pt>
                      <c:pt idx="290">
                        <c:v>2016-06-16 15:08</c:v>
                      </c:pt>
                      <c:pt idx="291">
                        <c:v>2016-06-16 15:08</c:v>
                      </c:pt>
                      <c:pt idx="292">
                        <c:v>2016-06-16 15:08</c:v>
                      </c:pt>
                      <c:pt idx="293">
                        <c:v>2016-06-16 15:08</c:v>
                      </c:pt>
                      <c:pt idx="294">
                        <c:v>2016-06-16 15:08</c:v>
                      </c:pt>
                      <c:pt idx="295">
                        <c:v>2016-06-16 15:08</c:v>
                      </c:pt>
                      <c:pt idx="296">
                        <c:v>2016-06-16 15:08</c:v>
                      </c:pt>
                      <c:pt idx="297">
                        <c:v>2016-06-16 15:08</c:v>
                      </c:pt>
                      <c:pt idx="298">
                        <c:v>2016-06-16 15:08</c:v>
                      </c:pt>
                      <c:pt idx="299">
                        <c:v>2016-06-16 15:08</c:v>
                      </c:pt>
                      <c:pt idx="300">
                        <c:v>2016-06-16 15:08</c:v>
                      </c:pt>
                      <c:pt idx="301">
                        <c:v>2016-06-16 15:08</c:v>
                      </c:pt>
                      <c:pt idx="302">
                        <c:v>2016-06-16 15:08</c:v>
                      </c:pt>
                      <c:pt idx="303">
                        <c:v>2016-06-16 15:08</c:v>
                      </c:pt>
                      <c:pt idx="304">
                        <c:v>2016-06-16 15:08</c:v>
                      </c:pt>
                      <c:pt idx="305">
                        <c:v>2016-06-16 15:08</c:v>
                      </c:pt>
                      <c:pt idx="306">
                        <c:v>2016-06-16 15:08</c:v>
                      </c:pt>
                      <c:pt idx="307">
                        <c:v>2016-06-16 15:08</c:v>
                      </c:pt>
                      <c:pt idx="308">
                        <c:v>2016-06-16 15:08</c:v>
                      </c:pt>
                      <c:pt idx="309">
                        <c:v>2016-06-16 15:08</c:v>
                      </c:pt>
                      <c:pt idx="310">
                        <c:v>2016-06-16 15:08</c:v>
                      </c:pt>
                      <c:pt idx="311">
                        <c:v>2016-06-16 15:08</c:v>
                      </c:pt>
                      <c:pt idx="312">
                        <c:v>2016-06-16 15:08</c:v>
                      </c:pt>
                      <c:pt idx="313">
                        <c:v>2016-06-16 15:08</c:v>
                      </c:pt>
                      <c:pt idx="314">
                        <c:v>2016-06-16 15:08</c:v>
                      </c:pt>
                      <c:pt idx="315">
                        <c:v>2016-06-16 15:08</c:v>
                      </c:pt>
                      <c:pt idx="316">
                        <c:v>2016-06-16 15:08</c:v>
                      </c:pt>
                      <c:pt idx="317">
                        <c:v>2016-06-16 15:08</c:v>
                      </c:pt>
                      <c:pt idx="318">
                        <c:v>2016-06-16 15:08</c:v>
                      </c:pt>
                      <c:pt idx="319">
                        <c:v>2016-06-16 15:08</c:v>
                      </c:pt>
                      <c:pt idx="320">
                        <c:v>2016-06-16 15:08</c:v>
                      </c:pt>
                      <c:pt idx="321">
                        <c:v>2016-06-16 15:08</c:v>
                      </c:pt>
                      <c:pt idx="322">
                        <c:v>2016-06-16 15:08</c:v>
                      </c:pt>
                      <c:pt idx="323">
                        <c:v>2016-06-16 15:08</c:v>
                      </c:pt>
                      <c:pt idx="324">
                        <c:v>2016-06-16 15:08</c:v>
                      </c:pt>
                      <c:pt idx="325">
                        <c:v>2016-06-16 15:08</c:v>
                      </c:pt>
                      <c:pt idx="326">
                        <c:v>2016-06-16 15:08</c:v>
                      </c:pt>
                      <c:pt idx="327">
                        <c:v>2016-06-16 15:08</c:v>
                      </c:pt>
                      <c:pt idx="328">
                        <c:v>2016-06-16 15:08</c:v>
                      </c:pt>
                      <c:pt idx="329">
                        <c:v>2016-06-16 15:08</c:v>
                      </c:pt>
                      <c:pt idx="330">
                        <c:v>2016-06-16 15:08</c:v>
                      </c:pt>
                      <c:pt idx="331">
                        <c:v>2016-06-16 15:08</c:v>
                      </c:pt>
                      <c:pt idx="332">
                        <c:v>2016-06-16 15:08</c:v>
                      </c:pt>
                      <c:pt idx="333">
                        <c:v>2016-06-16 15:08</c:v>
                      </c:pt>
                      <c:pt idx="334">
                        <c:v>2016-06-16 15:08</c:v>
                      </c:pt>
                      <c:pt idx="335">
                        <c:v>2016-06-16 15:08</c:v>
                      </c:pt>
                      <c:pt idx="336">
                        <c:v>2016-06-16 15:08</c:v>
                      </c:pt>
                      <c:pt idx="337">
                        <c:v>2016-06-16 15:08</c:v>
                      </c:pt>
                      <c:pt idx="338">
                        <c:v>2016-06-16 15:08</c:v>
                      </c:pt>
                      <c:pt idx="339">
                        <c:v>2016-06-16 15:08</c:v>
                      </c:pt>
                      <c:pt idx="340">
                        <c:v>2016-06-16 15:09</c:v>
                      </c:pt>
                      <c:pt idx="341">
                        <c:v>2016-06-16 15:09</c:v>
                      </c:pt>
                      <c:pt idx="342">
                        <c:v>2016-06-16 15:09</c:v>
                      </c:pt>
                      <c:pt idx="343">
                        <c:v>2016-06-16 15:09</c:v>
                      </c:pt>
                      <c:pt idx="344">
                        <c:v>2016-06-16 15:09</c:v>
                      </c:pt>
                      <c:pt idx="345">
                        <c:v>2016-06-16 15:09</c:v>
                      </c:pt>
                      <c:pt idx="346">
                        <c:v>2016-06-16 15:09</c:v>
                      </c:pt>
                      <c:pt idx="347">
                        <c:v>2016-06-16 15:09</c:v>
                      </c:pt>
                      <c:pt idx="348">
                        <c:v>2016-06-16 15:09</c:v>
                      </c:pt>
                      <c:pt idx="349">
                        <c:v>2016-06-16 15:09</c:v>
                      </c:pt>
                      <c:pt idx="350">
                        <c:v>2016-06-16 15:09</c:v>
                      </c:pt>
                      <c:pt idx="351">
                        <c:v>2016-06-16 15:09</c:v>
                      </c:pt>
                      <c:pt idx="352">
                        <c:v>2016-06-16 15:09</c:v>
                      </c:pt>
                      <c:pt idx="353">
                        <c:v>2016-06-16 15:09</c:v>
                      </c:pt>
                      <c:pt idx="354">
                        <c:v>2016-06-16 15:09</c:v>
                      </c:pt>
                      <c:pt idx="355">
                        <c:v>2016-06-16 15:09</c:v>
                      </c:pt>
                      <c:pt idx="356">
                        <c:v>2016-06-16 15:09</c:v>
                      </c:pt>
                      <c:pt idx="357">
                        <c:v>2016-06-16 15:09</c:v>
                      </c:pt>
                      <c:pt idx="358">
                        <c:v>2016-06-16 15:09</c:v>
                      </c:pt>
                      <c:pt idx="359">
                        <c:v>2016-06-16 15:09</c:v>
                      </c:pt>
                      <c:pt idx="360">
                        <c:v>2016-06-16 15:09</c:v>
                      </c:pt>
                      <c:pt idx="361">
                        <c:v>2016-06-16 15:09</c:v>
                      </c:pt>
                      <c:pt idx="362">
                        <c:v>2016-06-16 15:09</c:v>
                      </c:pt>
                      <c:pt idx="363">
                        <c:v>2016-06-16 15:09</c:v>
                      </c:pt>
                      <c:pt idx="364">
                        <c:v>2016-06-16 15:09</c:v>
                      </c:pt>
                      <c:pt idx="365">
                        <c:v>2016-06-16 15:09</c:v>
                      </c:pt>
                      <c:pt idx="366">
                        <c:v>2016-06-16 15:09</c:v>
                      </c:pt>
                      <c:pt idx="367">
                        <c:v>2016-06-16 15:09</c:v>
                      </c:pt>
                      <c:pt idx="368">
                        <c:v>2016-06-16 15:09</c:v>
                      </c:pt>
                      <c:pt idx="369">
                        <c:v>2016-06-16 15:09</c:v>
                      </c:pt>
                      <c:pt idx="370">
                        <c:v>2016-06-16 15:09</c:v>
                      </c:pt>
                      <c:pt idx="371">
                        <c:v>2016-06-16 15:09</c:v>
                      </c:pt>
                      <c:pt idx="372">
                        <c:v>2016-06-16 15:09</c:v>
                      </c:pt>
                      <c:pt idx="373">
                        <c:v>2016-06-16 15:09</c:v>
                      </c:pt>
                      <c:pt idx="374">
                        <c:v>2016-06-16 15:09</c:v>
                      </c:pt>
                      <c:pt idx="375">
                        <c:v>2016-06-16 15:09</c:v>
                      </c:pt>
                      <c:pt idx="376">
                        <c:v>2016-06-16 15:09</c:v>
                      </c:pt>
                      <c:pt idx="377">
                        <c:v>2016-06-16 15:09</c:v>
                      </c:pt>
                      <c:pt idx="378">
                        <c:v>2016-06-16 15:09</c:v>
                      </c:pt>
                      <c:pt idx="379">
                        <c:v>2016-06-16 15:09</c:v>
                      </c:pt>
                      <c:pt idx="380">
                        <c:v>2016-06-16 15:09</c:v>
                      </c:pt>
                      <c:pt idx="381">
                        <c:v>2016-06-16 15:09</c:v>
                      </c:pt>
                      <c:pt idx="382">
                        <c:v>2016-06-16 15:09</c:v>
                      </c:pt>
                      <c:pt idx="383">
                        <c:v>2016-06-16 15:09</c:v>
                      </c:pt>
                      <c:pt idx="384">
                        <c:v>2016-06-16 15:09</c:v>
                      </c:pt>
                      <c:pt idx="385">
                        <c:v>2016-06-16 15:09</c:v>
                      </c:pt>
                      <c:pt idx="386">
                        <c:v>2016-06-16 15:09</c:v>
                      </c:pt>
                      <c:pt idx="387">
                        <c:v>2016-06-16 15:09</c:v>
                      </c:pt>
                      <c:pt idx="388">
                        <c:v>2016-06-16 15:09</c:v>
                      </c:pt>
                      <c:pt idx="389">
                        <c:v>2016-06-16 15:09</c:v>
                      </c:pt>
                      <c:pt idx="390">
                        <c:v>2016-06-16 15:09</c:v>
                      </c:pt>
                      <c:pt idx="391">
                        <c:v>2016-06-16 15:09</c:v>
                      </c:pt>
                      <c:pt idx="392">
                        <c:v>2016-06-16 15:10</c:v>
                      </c:pt>
                      <c:pt idx="393">
                        <c:v>2016-06-16 15:10</c:v>
                      </c:pt>
                      <c:pt idx="394">
                        <c:v>2016-06-16 15:10</c:v>
                      </c:pt>
                      <c:pt idx="395">
                        <c:v>2016-06-16 15:10</c:v>
                      </c:pt>
                      <c:pt idx="396">
                        <c:v>2016-06-16 15:10</c:v>
                      </c:pt>
                      <c:pt idx="397">
                        <c:v>2016-06-16 15:10</c:v>
                      </c:pt>
                      <c:pt idx="398">
                        <c:v>2016-06-16 15:10</c:v>
                      </c:pt>
                      <c:pt idx="399">
                        <c:v>2016-06-16 15:10</c:v>
                      </c:pt>
                      <c:pt idx="400">
                        <c:v>2016-06-16 15:10</c:v>
                      </c:pt>
                      <c:pt idx="401">
                        <c:v>2016-06-16 15:10</c:v>
                      </c:pt>
                      <c:pt idx="402">
                        <c:v>2016-06-16 15:10</c:v>
                      </c:pt>
                      <c:pt idx="403">
                        <c:v>2016-06-16 15:10</c:v>
                      </c:pt>
                      <c:pt idx="404">
                        <c:v>2016-06-16 15:10</c:v>
                      </c:pt>
                      <c:pt idx="405">
                        <c:v>2016-06-16 15:10</c:v>
                      </c:pt>
                      <c:pt idx="406">
                        <c:v>2016-06-16 15:10</c:v>
                      </c:pt>
                      <c:pt idx="407">
                        <c:v>2016-06-16 15:10</c:v>
                      </c:pt>
                      <c:pt idx="408">
                        <c:v>2016-06-16 15:10</c:v>
                      </c:pt>
                      <c:pt idx="409">
                        <c:v>2016-06-16 15:10</c:v>
                      </c:pt>
                      <c:pt idx="410">
                        <c:v>2016-06-16 15:10</c:v>
                      </c:pt>
                      <c:pt idx="411">
                        <c:v>2016-06-16 15:10</c:v>
                      </c:pt>
                      <c:pt idx="412">
                        <c:v>2016-06-16 15:10</c:v>
                      </c:pt>
                      <c:pt idx="413">
                        <c:v>2016-06-16 15:10</c:v>
                      </c:pt>
                      <c:pt idx="414">
                        <c:v>2016-06-16 15:10</c:v>
                      </c:pt>
                      <c:pt idx="415">
                        <c:v>2016-06-16 15:10</c:v>
                      </c:pt>
                      <c:pt idx="416">
                        <c:v>2016-06-16 15:10</c:v>
                      </c:pt>
                      <c:pt idx="417">
                        <c:v>2016-06-16 15:10</c:v>
                      </c:pt>
                      <c:pt idx="418">
                        <c:v>2016-06-16 15:10</c:v>
                      </c:pt>
                      <c:pt idx="419">
                        <c:v>2016-06-16 15:10</c:v>
                      </c:pt>
                      <c:pt idx="420">
                        <c:v>2016-06-16 15:10</c:v>
                      </c:pt>
                      <c:pt idx="421">
                        <c:v>2016-06-16 15:10</c:v>
                      </c:pt>
                      <c:pt idx="422">
                        <c:v>2016-06-16 15:10</c:v>
                      </c:pt>
                      <c:pt idx="423">
                        <c:v>2016-06-16 15:10</c:v>
                      </c:pt>
                      <c:pt idx="424">
                        <c:v>2016-06-16 15:10</c:v>
                      </c:pt>
                      <c:pt idx="425">
                        <c:v>2016-06-16 15:10</c:v>
                      </c:pt>
                      <c:pt idx="426">
                        <c:v>2016-06-16 15:10</c:v>
                      </c:pt>
                      <c:pt idx="427">
                        <c:v>2016-06-16 15:10</c:v>
                      </c:pt>
                      <c:pt idx="428">
                        <c:v>2016-06-16 15:10</c:v>
                      </c:pt>
                      <c:pt idx="429">
                        <c:v>2016-06-16 15:10</c:v>
                      </c:pt>
                      <c:pt idx="430">
                        <c:v>2016-06-16 15:10</c:v>
                      </c:pt>
                      <c:pt idx="431">
                        <c:v>2016-06-16 15:10</c:v>
                      </c:pt>
                      <c:pt idx="432">
                        <c:v>2016-06-16 15:10</c:v>
                      </c:pt>
                      <c:pt idx="433">
                        <c:v>2016-06-16 15:10</c:v>
                      </c:pt>
                      <c:pt idx="434">
                        <c:v>2016-06-16 15:10</c:v>
                      </c:pt>
                      <c:pt idx="435">
                        <c:v>2016-06-16 15:10</c:v>
                      </c:pt>
                      <c:pt idx="436">
                        <c:v>2016-06-16 15:10</c:v>
                      </c:pt>
                      <c:pt idx="437">
                        <c:v>2016-06-16 15:10</c:v>
                      </c:pt>
                      <c:pt idx="438">
                        <c:v>2016-06-16 15:10</c:v>
                      </c:pt>
                      <c:pt idx="439">
                        <c:v>2016-06-16 15:10</c:v>
                      </c:pt>
                      <c:pt idx="440">
                        <c:v>2016-06-16 15:10</c:v>
                      </c:pt>
                      <c:pt idx="441">
                        <c:v>2016-06-16 15:10</c:v>
                      </c:pt>
                      <c:pt idx="442">
                        <c:v>2016-06-16 15:10</c:v>
                      </c:pt>
                      <c:pt idx="443">
                        <c:v>2016-06-16 15:10</c:v>
                      </c:pt>
                      <c:pt idx="444">
                        <c:v>2016-06-16 15:10</c:v>
                      </c:pt>
                      <c:pt idx="445">
                        <c:v>2016-06-16 15:10</c:v>
                      </c:pt>
                      <c:pt idx="446">
                        <c:v>2016-06-16 15:10</c:v>
                      </c:pt>
                      <c:pt idx="447">
                        <c:v>2016-06-16 15:10</c:v>
                      </c:pt>
                      <c:pt idx="448">
                        <c:v>2016-06-16 15:11</c:v>
                      </c:pt>
                      <c:pt idx="449">
                        <c:v>2016-06-16 15:11</c:v>
                      </c:pt>
                      <c:pt idx="450">
                        <c:v>2016-06-16 15:11</c:v>
                      </c:pt>
                      <c:pt idx="451">
                        <c:v>2016-06-16 15:11</c:v>
                      </c:pt>
                      <c:pt idx="452">
                        <c:v>2016-06-16 15:11</c:v>
                      </c:pt>
                      <c:pt idx="453">
                        <c:v>2016-06-16 15:11</c:v>
                      </c:pt>
                      <c:pt idx="454">
                        <c:v>2016-06-16 15:11</c:v>
                      </c:pt>
                      <c:pt idx="455">
                        <c:v>2016-06-16 15:11</c:v>
                      </c:pt>
                      <c:pt idx="456">
                        <c:v>2016-06-16 15:11</c:v>
                      </c:pt>
                      <c:pt idx="457">
                        <c:v>2016-06-16 15:11</c:v>
                      </c:pt>
                      <c:pt idx="458">
                        <c:v>2016-06-16 15:11</c:v>
                      </c:pt>
                      <c:pt idx="459">
                        <c:v>2016-06-16 15:11</c:v>
                      </c:pt>
                      <c:pt idx="460">
                        <c:v>2016-06-16 15:11</c:v>
                      </c:pt>
                      <c:pt idx="461">
                        <c:v>2016-06-16 15:11</c:v>
                      </c:pt>
                      <c:pt idx="462">
                        <c:v>2016-06-16 15:11</c:v>
                      </c:pt>
                      <c:pt idx="463">
                        <c:v>2016-06-16 15:11</c:v>
                      </c:pt>
                      <c:pt idx="464">
                        <c:v>2016-06-16 15:11</c:v>
                      </c:pt>
                      <c:pt idx="465">
                        <c:v>2016-06-16 15:11</c:v>
                      </c:pt>
                      <c:pt idx="466">
                        <c:v>2016-06-16 15:11</c:v>
                      </c:pt>
                      <c:pt idx="467">
                        <c:v>2016-06-16 15:11</c:v>
                      </c:pt>
                      <c:pt idx="468">
                        <c:v>2016-06-16 15:11</c:v>
                      </c:pt>
                      <c:pt idx="469">
                        <c:v>2016-06-16 15:11</c:v>
                      </c:pt>
                      <c:pt idx="470">
                        <c:v>2016-06-16 15:11</c:v>
                      </c:pt>
                      <c:pt idx="471">
                        <c:v>2016-06-16 15:11</c:v>
                      </c:pt>
                      <c:pt idx="472">
                        <c:v>2016-06-16 15:11</c:v>
                      </c:pt>
                      <c:pt idx="473">
                        <c:v>2016-06-16 15:11</c:v>
                      </c:pt>
                      <c:pt idx="474">
                        <c:v>2016-06-16 15:11</c:v>
                      </c:pt>
                      <c:pt idx="475">
                        <c:v>2016-06-16 15:11</c:v>
                      </c:pt>
                      <c:pt idx="476">
                        <c:v>2016-06-16 15:11</c:v>
                      </c:pt>
                      <c:pt idx="477">
                        <c:v>2016-06-16 15:11</c:v>
                      </c:pt>
                      <c:pt idx="478">
                        <c:v>2016-06-16 15:11</c:v>
                      </c:pt>
                      <c:pt idx="479">
                        <c:v>2016-06-16 15:11</c:v>
                      </c:pt>
                      <c:pt idx="480">
                        <c:v>2016-06-16 15:11</c:v>
                      </c:pt>
                      <c:pt idx="481">
                        <c:v>2016-06-16 15:11</c:v>
                      </c:pt>
                      <c:pt idx="482">
                        <c:v>2016-06-16 15:11</c:v>
                      </c:pt>
                      <c:pt idx="483">
                        <c:v>2016-06-16 15:11</c:v>
                      </c:pt>
                      <c:pt idx="484">
                        <c:v>2016-06-16 15:11</c:v>
                      </c:pt>
                      <c:pt idx="485">
                        <c:v>2016-06-16 15:11</c:v>
                      </c:pt>
                      <c:pt idx="486">
                        <c:v>2016-06-16 15:11</c:v>
                      </c:pt>
                      <c:pt idx="487">
                        <c:v>2016-06-16 15:11</c:v>
                      </c:pt>
                      <c:pt idx="488">
                        <c:v>2016-06-16 15:11</c:v>
                      </c:pt>
                      <c:pt idx="489">
                        <c:v>2016-06-16 15:11</c:v>
                      </c:pt>
                      <c:pt idx="490">
                        <c:v>2016-06-16 15:11</c:v>
                      </c:pt>
                      <c:pt idx="491">
                        <c:v>2016-06-16 15:11</c:v>
                      </c:pt>
                      <c:pt idx="492">
                        <c:v>2016-06-16 15:11</c:v>
                      </c:pt>
                      <c:pt idx="493">
                        <c:v>2016-06-16 15:11</c:v>
                      </c:pt>
                      <c:pt idx="494">
                        <c:v>2016-06-16 15:11</c:v>
                      </c:pt>
                      <c:pt idx="495">
                        <c:v>2016-06-16 15:11</c:v>
                      </c:pt>
                      <c:pt idx="496">
                        <c:v>2016-06-16 15:11</c:v>
                      </c:pt>
                      <c:pt idx="497">
                        <c:v>2016-06-16 15:11</c:v>
                      </c:pt>
                      <c:pt idx="498">
                        <c:v>2016-06-16 15:11</c:v>
                      </c:pt>
                      <c:pt idx="499">
                        <c:v>2016-06-16 15:11</c:v>
                      </c:pt>
                      <c:pt idx="500">
                        <c:v>2016-06-16 15:11</c:v>
                      </c:pt>
                      <c:pt idx="501">
                        <c:v>2016-06-16 15:11</c:v>
                      </c:pt>
                      <c:pt idx="502">
                        <c:v>2016-06-16 15:11</c:v>
                      </c:pt>
                      <c:pt idx="503">
                        <c:v>2016-06-16 15:12</c:v>
                      </c:pt>
                      <c:pt idx="504">
                        <c:v>2016-06-16 15:12</c:v>
                      </c:pt>
                      <c:pt idx="505">
                        <c:v>2016-06-16 15:12</c:v>
                      </c:pt>
                      <c:pt idx="506">
                        <c:v>2016-06-16 15:12</c:v>
                      </c:pt>
                      <c:pt idx="507">
                        <c:v>2016-06-16 15:12</c:v>
                      </c:pt>
                      <c:pt idx="508">
                        <c:v>2016-06-16 15:12</c:v>
                      </c:pt>
                      <c:pt idx="509">
                        <c:v>2016-06-16 15:12</c:v>
                      </c:pt>
                      <c:pt idx="510">
                        <c:v>2016-06-16 15:12</c:v>
                      </c:pt>
                      <c:pt idx="511">
                        <c:v>2016-06-16 15:12</c:v>
                      </c:pt>
                      <c:pt idx="512">
                        <c:v>2016-06-16 15:12</c:v>
                      </c:pt>
                      <c:pt idx="513">
                        <c:v>2016-06-16 15:12</c:v>
                      </c:pt>
                      <c:pt idx="514">
                        <c:v>2016-06-16 15:12</c:v>
                      </c:pt>
                      <c:pt idx="515">
                        <c:v>2016-06-16 15:12</c:v>
                      </c:pt>
                      <c:pt idx="516">
                        <c:v>2016-06-16 15:12</c:v>
                      </c:pt>
                      <c:pt idx="517">
                        <c:v>2016-06-16 15:12</c:v>
                      </c:pt>
                      <c:pt idx="518">
                        <c:v>2016-06-16 15:12</c:v>
                      </c:pt>
                      <c:pt idx="519">
                        <c:v>2016-06-16 15:12</c:v>
                      </c:pt>
                      <c:pt idx="520">
                        <c:v>2016-06-16 15:12</c:v>
                      </c:pt>
                      <c:pt idx="521">
                        <c:v>2016-06-16 15:12</c:v>
                      </c:pt>
                      <c:pt idx="522">
                        <c:v>2016-06-16 15:12</c:v>
                      </c:pt>
                      <c:pt idx="523">
                        <c:v>2016-06-16 15:12</c:v>
                      </c:pt>
                      <c:pt idx="524">
                        <c:v>2016-06-16 15:12</c:v>
                      </c:pt>
                      <c:pt idx="525">
                        <c:v>2016-06-16 15:12</c:v>
                      </c:pt>
                      <c:pt idx="526">
                        <c:v>2016-06-16 15:12</c:v>
                      </c:pt>
                      <c:pt idx="527">
                        <c:v>2016-06-16 15:12</c:v>
                      </c:pt>
                      <c:pt idx="528">
                        <c:v>2016-06-16 15:12</c:v>
                      </c:pt>
                      <c:pt idx="529">
                        <c:v>2016-06-16 15:12</c:v>
                      </c:pt>
                      <c:pt idx="530">
                        <c:v>2016-06-16 15:12</c:v>
                      </c:pt>
                      <c:pt idx="531">
                        <c:v>2016-06-16 15:12</c:v>
                      </c:pt>
                      <c:pt idx="532">
                        <c:v>2016-06-16 15:12</c:v>
                      </c:pt>
                      <c:pt idx="533">
                        <c:v>2016-06-16 15:12</c:v>
                      </c:pt>
                      <c:pt idx="534">
                        <c:v>2016-06-16 15:12</c:v>
                      </c:pt>
                      <c:pt idx="535">
                        <c:v>2016-06-16 15:12</c:v>
                      </c:pt>
                      <c:pt idx="536">
                        <c:v>2016-06-16 15:12</c:v>
                      </c:pt>
                      <c:pt idx="537">
                        <c:v>2016-06-16 15:12</c:v>
                      </c:pt>
                      <c:pt idx="538">
                        <c:v>2016-06-16 15:12</c:v>
                      </c:pt>
                      <c:pt idx="539">
                        <c:v>2016-06-16 15:12</c:v>
                      </c:pt>
                      <c:pt idx="540">
                        <c:v>2016-06-16 15:12</c:v>
                      </c:pt>
                      <c:pt idx="541">
                        <c:v>2016-06-16 15:12</c:v>
                      </c:pt>
                      <c:pt idx="542">
                        <c:v>2016-06-16 15:12</c:v>
                      </c:pt>
                      <c:pt idx="543">
                        <c:v>2016-06-16 15:12</c:v>
                      </c:pt>
                      <c:pt idx="544">
                        <c:v>2016-06-16 15:12</c:v>
                      </c:pt>
                      <c:pt idx="545">
                        <c:v>2016-06-16 15:12</c:v>
                      </c:pt>
                      <c:pt idx="546">
                        <c:v>2016-06-16 15:12</c:v>
                      </c:pt>
                      <c:pt idx="547">
                        <c:v>2016-06-16 15:12</c:v>
                      </c:pt>
                      <c:pt idx="548">
                        <c:v>2016-06-16 15:12</c:v>
                      </c:pt>
                      <c:pt idx="549">
                        <c:v>2016-06-16 15:12</c:v>
                      </c:pt>
                      <c:pt idx="550">
                        <c:v>2016-06-16 15:12</c:v>
                      </c:pt>
                      <c:pt idx="551">
                        <c:v>2016-06-16 15:12</c:v>
                      </c:pt>
                      <c:pt idx="552">
                        <c:v>2016-06-16 15:12</c:v>
                      </c:pt>
                      <c:pt idx="553">
                        <c:v>2016-06-16 15:12</c:v>
                      </c:pt>
                      <c:pt idx="554">
                        <c:v>2016-06-16 15:12</c:v>
                      </c:pt>
                      <c:pt idx="555">
                        <c:v>2016-06-16 15:12</c:v>
                      </c:pt>
                      <c:pt idx="556">
                        <c:v>2016-06-16 15:12</c:v>
                      </c:pt>
                      <c:pt idx="557">
                        <c:v>2016-06-16 15:12</c:v>
                      </c:pt>
                      <c:pt idx="558">
                        <c:v>2016-06-16 15:12</c:v>
                      </c:pt>
                      <c:pt idx="559">
                        <c:v>2016-06-16 15:12</c:v>
                      </c:pt>
                      <c:pt idx="560">
                        <c:v>2016-06-16 15:12</c:v>
                      </c:pt>
                      <c:pt idx="561">
                        <c:v>2016-06-16 15:13</c:v>
                      </c:pt>
                      <c:pt idx="562">
                        <c:v>2016-06-16 15:13</c:v>
                      </c:pt>
                      <c:pt idx="563">
                        <c:v>2016-06-16 15:13</c:v>
                      </c:pt>
                      <c:pt idx="564">
                        <c:v>2016-06-16 15:13</c:v>
                      </c:pt>
                      <c:pt idx="565">
                        <c:v>2016-06-16 15:13</c:v>
                      </c:pt>
                      <c:pt idx="566">
                        <c:v>2016-06-16 15:13</c:v>
                      </c:pt>
                      <c:pt idx="567">
                        <c:v>2016-06-16 15:13</c:v>
                      </c:pt>
                      <c:pt idx="568">
                        <c:v>2016-06-16 15:13</c:v>
                      </c:pt>
                      <c:pt idx="569">
                        <c:v>2016-06-16 15:13</c:v>
                      </c:pt>
                      <c:pt idx="570">
                        <c:v>2016-06-16 15:13</c:v>
                      </c:pt>
                      <c:pt idx="571">
                        <c:v>2016-06-16 15:13</c:v>
                      </c:pt>
                      <c:pt idx="572">
                        <c:v>2016-06-16 15:13</c:v>
                      </c:pt>
                      <c:pt idx="573">
                        <c:v>2016-06-16 15:13</c:v>
                      </c:pt>
                      <c:pt idx="574">
                        <c:v>2016-06-16 15:13</c:v>
                      </c:pt>
                      <c:pt idx="575">
                        <c:v>2016-06-16 15:13</c:v>
                      </c:pt>
                      <c:pt idx="576">
                        <c:v>2016-06-16 15:13</c:v>
                      </c:pt>
                      <c:pt idx="577">
                        <c:v>2016-06-16 15:13</c:v>
                      </c:pt>
                      <c:pt idx="578">
                        <c:v>2016-06-16 15:13</c:v>
                      </c:pt>
                      <c:pt idx="579">
                        <c:v>2016-06-16 15:13</c:v>
                      </c:pt>
                      <c:pt idx="580">
                        <c:v>2016-06-16 15:13</c:v>
                      </c:pt>
                      <c:pt idx="581">
                        <c:v>2016-06-16 15:13</c:v>
                      </c:pt>
                      <c:pt idx="582">
                        <c:v>2016-06-16 15:13</c:v>
                      </c:pt>
                      <c:pt idx="583">
                        <c:v>2016-06-16 15:13</c:v>
                      </c:pt>
                      <c:pt idx="584">
                        <c:v>2016-06-16 15:13</c:v>
                      </c:pt>
                      <c:pt idx="585">
                        <c:v>2016-06-16 15:13</c:v>
                      </c:pt>
                      <c:pt idx="586">
                        <c:v>2016-06-16 15:13</c:v>
                      </c:pt>
                      <c:pt idx="587">
                        <c:v>2016-06-16 15:13</c:v>
                      </c:pt>
                      <c:pt idx="588">
                        <c:v>2016-06-16 15:13</c:v>
                      </c:pt>
                      <c:pt idx="589">
                        <c:v>2016-06-16 15:13</c:v>
                      </c:pt>
                      <c:pt idx="590">
                        <c:v>2016-06-16 15:13</c:v>
                      </c:pt>
                      <c:pt idx="591">
                        <c:v>2016-06-16 15:13</c:v>
                      </c:pt>
                      <c:pt idx="592">
                        <c:v>2016-06-16 15:13</c:v>
                      </c:pt>
                      <c:pt idx="593">
                        <c:v>2016-06-16 15:13</c:v>
                      </c:pt>
                      <c:pt idx="594">
                        <c:v>2016-06-16 15:13</c:v>
                      </c:pt>
                      <c:pt idx="595">
                        <c:v>2016-06-16 15:13</c:v>
                      </c:pt>
                      <c:pt idx="596">
                        <c:v>2016-06-16 15:13</c:v>
                      </c:pt>
                      <c:pt idx="597">
                        <c:v>2016-06-16 15:13</c:v>
                      </c:pt>
                      <c:pt idx="598">
                        <c:v>2016-06-16 15:13</c:v>
                      </c:pt>
                      <c:pt idx="599">
                        <c:v>2016-06-16 15:13</c:v>
                      </c:pt>
                      <c:pt idx="600">
                        <c:v>2016-06-16 15:13</c:v>
                      </c:pt>
                      <c:pt idx="601">
                        <c:v>2016-06-16 15:13</c:v>
                      </c:pt>
                      <c:pt idx="602">
                        <c:v>2016-06-16 15:13</c:v>
                      </c:pt>
                      <c:pt idx="603">
                        <c:v>2016-06-16 15:13</c:v>
                      </c:pt>
                      <c:pt idx="604">
                        <c:v>2016-06-16 15:13</c:v>
                      </c:pt>
                      <c:pt idx="605">
                        <c:v>2016-06-16 15:13</c:v>
                      </c:pt>
                      <c:pt idx="606">
                        <c:v>2016-06-16 15:13</c:v>
                      </c:pt>
                      <c:pt idx="607">
                        <c:v>2016-06-16 15:13</c:v>
                      </c:pt>
                      <c:pt idx="608">
                        <c:v>2016-06-16 15:13</c:v>
                      </c:pt>
                      <c:pt idx="609">
                        <c:v>2016-06-16 15:13</c:v>
                      </c:pt>
                      <c:pt idx="610">
                        <c:v>2016-06-16 15:13</c:v>
                      </c:pt>
                      <c:pt idx="611">
                        <c:v>2016-06-16 15:13</c:v>
                      </c:pt>
                      <c:pt idx="612">
                        <c:v>2016-06-16 15:13</c:v>
                      </c:pt>
                      <c:pt idx="613">
                        <c:v>2016-06-16 15:13</c:v>
                      </c:pt>
                      <c:pt idx="614">
                        <c:v>2016-06-16 15:13</c:v>
                      </c:pt>
                      <c:pt idx="615">
                        <c:v>2016-06-16 15:13</c:v>
                      </c:pt>
                      <c:pt idx="616">
                        <c:v>2016-06-16 15:13</c:v>
                      </c:pt>
                      <c:pt idx="617">
                        <c:v>2016-06-16 15:13</c:v>
                      </c:pt>
                      <c:pt idx="618">
                        <c:v>2016-06-16 15:13</c:v>
                      </c:pt>
                      <c:pt idx="619">
                        <c:v>2016-06-16 15:14</c:v>
                      </c:pt>
                      <c:pt idx="620">
                        <c:v>2016-06-16 15:14</c:v>
                      </c:pt>
                      <c:pt idx="621">
                        <c:v>2016-06-16 15:14</c:v>
                      </c:pt>
                      <c:pt idx="622">
                        <c:v>2016-06-16 15:14</c:v>
                      </c:pt>
                      <c:pt idx="623">
                        <c:v>2016-06-16 15:14</c:v>
                      </c:pt>
                      <c:pt idx="624">
                        <c:v>2016-06-16 15:14</c:v>
                      </c:pt>
                      <c:pt idx="625">
                        <c:v>2016-06-16 15:14</c:v>
                      </c:pt>
                      <c:pt idx="626">
                        <c:v>2016-06-16 15:14</c:v>
                      </c:pt>
                      <c:pt idx="627">
                        <c:v>2016-06-16 15:14</c:v>
                      </c:pt>
                      <c:pt idx="628">
                        <c:v>2016-06-16 15:14</c:v>
                      </c:pt>
                      <c:pt idx="629">
                        <c:v>2016-06-16 15:14</c:v>
                      </c:pt>
                      <c:pt idx="630">
                        <c:v>2016-06-16 15:14</c:v>
                      </c:pt>
                      <c:pt idx="631">
                        <c:v>2016-06-16 15:14</c:v>
                      </c:pt>
                      <c:pt idx="632">
                        <c:v>2016-06-16 15:14</c:v>
                      </c:pt>
                      <c:pt idx="633">
                        <c:v>2016-06-16 15:14</c:v>
                      </c:pt>
                      <c:pt idx="634">
                        <c:v>2016-06-16 15:14</c:v>
                      </c:pt>
                      <c:pt idx="635">
                        <c:v>2016-06-16 15:14</c:v>
                      </c:pt>
                      <c:pt idx="636">
                        <c:v>2016-06-16 15:14</c:v>
                      </c:pt>
                      <c:pt idx="637">
                        <c:v>2016-06-16 15:14</c:v>
                      </c:pt>
                      <c:pt idx="638">
                        <c:v>2016-06-16 15:14</c:v>
                      </c:pt>
                      <c:pt idx="639">
                        <c:v>2016-06-16 15:14</c:v>
                      </c:pt>
                      <c:pt idx="640">
                        <c:v>2016-06-16 15:14</c:v>
                      </c:pt>
                      <c:pt idx="641">
                        <c:v>2016-06-16 15:14</c:v>
                      </c:pt>
                      <c:pt idx="642">
                        <c:v>2016-06-16 15:14</c:v>
                      </c:pt>
                      <c:pt idx="643">
                        <c:v>2016-06-16 15:14</c:v>
                      </c:pt>
                      <c:pt idx="644">
                        <c:v>2016-06-16 15:14</c:v>
                      </c:pt>
                      <c:pt idx="645">
                        <c:v>2016-06-16 15:14</c:v>
                      </c:pt>
                      <c:pt idx="646">
                        <c:v>2016-06-16 15:14</c:v>
                      </c:pt>
                      <c:pt idx="647">
                        <c:v>2016-06-16 15:14</c:v>
                      </c:pt>
                      <c:pt idx="648">
                        <c:v>2016-06-16 15:14</c:v>
                      </c:pt>
                      <c:pt idx="649">
                        <c:v>2016-06-16 15:14</c:v>
                      </c:pt>
                      <c:pt idx="650">
                        <c:v>2016-06-16 15:14</c:v>
                      </c:pt>
                      <c:pt idx="651">
                        <c:v>2016-06-16 15:14</c:v>
                      </c:pt>
                      <c:pt idx="652">
                        <c:v>2016-06-16 15:14</c:v>
                      </c:pt>
                      <c:pt idx="653">
                        <c:v>2016-06-16 15:14</c:v>
                      </c:pt>
                      <c:pt idx="654">
                        <c:v>2016-06-16 15:14</c:v>
                      </c:pt>
                      <c:pt idx="655">
                        <c:v>2016-06-16 15:14</c:v>
                      </c:pt>
                      <c:pt idx="656">
                        <c:v>2016-06-16 15:14</c:v>
                      </c:pt>
                      <c:pt idx="657">
                        <c:v>2016-06-16 15:14</c:v>
                      </c:pt>
                      <c:pt idx="658">
                        <c:v>2016-06-16 15:14</c:v>
                      </c:pt>
                      <c:pt idx="659">
                        <c:v>2016-06-16 15:14</c:v>
                      </c:pt>
                      <c:pt idx="660">
                        <c:v>2016-06-16 15:14</c:v>
                      </c:pt>
                      <c:pt idx="661">
                        <c:v>2016-06-16 15:14</c:v>
                      </c:pt>
                      <c:pt idx="662">
                        <c:v>2016-06-16 15:14</c:v>
                      </c:pt>
                      <c:pt idx="663">
                        <c:v>2016-06-16 15:14</c:v>
                      </c:pt>
                      <c:pt idx="664">
                        <c:v>2016-06-16 15:14</c:v>
                      </c:pt>
                      <c:pt idx="665">
                        <c:v>2016-06-16 15:14</c:v>
                      </c:pt>
                      <c:pt idx="666">
                        <c:v>2016-06-16 15:14</c:v>
                      </c:pt>
                      <c:pt idx="667">
                        <c:v>2016-06-16 15:14</c:v>
                      </c:pt>
                      <c:pt idx="668">
                        <c:v>2016-06-16 15:14</c:v>
                      </c:pt>
                      <c:pt idx="669">
                        <c:v>2016-06-16 15:14</c:v>
                      </c:pt>
                      <c:pt idx="670">
                        <c:v>2016-06-16 15:14</c:v>
                      </c:pt>
                      <c:pt idx="671">
                        <c:v>2016-06-16 15:14</c:v>
                      </c:pt>
                      <c:pt idx="672">
                        <c:v>2016-06-16 15:14</c:v>
                      </c:pt>
                      <c:pt idx="673">
                        <c:v>2016-06-16 15:14</c:v>
                      </c:pt>
                      <c:pt idx="674">
                        <c:v>2016-06-16 15:14</c:v>
                      </c:pt>
                      <c:pt idx="675">
                        <c:v>2016-06-16 15:15</c:v>
                      </c:pt>
                      <c:pt idx="676">
                        <c:v>2016-06-16 15:15</c:v>
                      </c:pt>
                      <c:pt idx="677">
                        <c:v>2016-06-16 15:15</c:v>
                      </c:pt>
                      <c:pt idx="678">
                        <c:v>2016-06-16 15:15</c:v>
                      </c:pt>
                      <c:pt idx="679">
                        <c:v>2016-06-16 15:15</c:v>
                      </c:pt>
                      <c:pt idx="680">
                        <c:v>2016-06-16 15:15</c:v>
                      </c:pt>
                      <c:pt idx="681">
                        <c:v>2016-06-16 15:15</c:v>
                      </c:pt>
                      <c:pt idx="682">
                        <c:v>2016-06-16 15:15</c:v>
                      </c:pt>
                      <c:pt idx="683">
                        <c:v>2016-06-16 15:15</c:v>
                      </c:pt>
                      <c:pt idx="684">
                        <c:v>2016-06-16 15:15</c:v>
                      </c:pt>
                      <c:pt idx="685">
                        <c:v>2016-06-16 15:15</c:v>
                      </c:pt>
                      <c:pt idx="686">
                        <c:v>2016-06-16 15:15</c:v>
                      </c:pt>
                      <c:pt idx="687">
                        <c:v>2016-06-16 15:15</c:v>
                      </c:pt>
                      <c:pt idx="688">
                        <c:v>2016-06-16 15:15</c:v>
                      </c:pt>
                      <c:pt idx="689">
                        <c:v>2016-06-16 15:15</c:v>
                      </c:pt>
                      <c:pt idx="690">
                        <c:v>2016-06-16 15:15</c:v>
                      </c:pt>
                      <c:pt idx="691">
                        <c:v>2016-06-16 15:15</c:v>
                      </c:pt>
                      <c:pt idx="692">
                        <c:v>2016-06-16 15:15</c:v>
                      </c:pt>
                      <c:pt idx="693">
                        <c:v>2016-06-16 15:15</c:v>
                      </c:pt>
                      <c:pt idx="694">
                        <c:v>2016-06-16 15:15</c:v>
                      </c:pt>
                      <c:pt idx="695">
                        <c:v>2016-06-16 15:15</c:v>
                      </c:pt>
                      <c:pt idx="696">
                        <c:v>2016-06-16 15:15</c:v>
                      </c:pt>
                      <c:pt idx="697">
                        <c:v>2016-06-16 15:15</c:v>
                      </c:pt>
                      <c:pt idx="698">
                        <c:v>2016-06-16 15:15</c:v>
                      </c:pt>
                      <c:pt idx="699">
                        <c:v>2016-06-16 15:15</c:v>
                      </c:pt>
                      <c:pt idx="700">
                        <c:v>2016-06-16 15:15</c:v>
                      </c:pt>
                      <c:pt idx="701">
                        <c:v>2016-06-16 15:15</c:v>
                      </c:pt>
                      <c:pt idx="702">
                        <c:v>2016-06-16 15:15</c:v>
                      </c:pt>
                      <c:pt idx="703">
                        <c:v>2016-06-16 15:15</c:v>
                      </c:pt>
                      <c:pt idx="704">
                        <c:v>2016-06-16 15:15</c:v>
                      </c:pt>
                      <c:pt idx="705">
                        <c:v>2016-06-16 15:15</c:v>
                      </c:pt>
                      <c:pt idx="706">
                        <c:v>2016-06-16 15:15</c:v>
                      </c:pt>
                      <c:pt idx="707">
                        <c:v>2016-06-16 15:15</c:v>
                      </c:pt>
                      <c:pt idx="708">
                        <c:v>2016-06-16 15:15</c:v>
                      </c:pt>
                      <c:pt idx="709">
                        <c:v>2016-06-16 15:15</c:v>
                      </c:pt>
                      <c:pt idx="710">
                        <c:v>2016-06-16 15:15</c:v>
                      </c:pt>
                      <c:pt idx="711">
                        <c:v>2016-06-16 15:15</c:v>
                      </c:pt>
                      <c:pt idx="712">
                        <c:v>2016-06-16 15:15</c:v>
                      </c:pt>
                      <c:pt idx="713">
                        <c:v>2016-06-16 15:15</c:v>
                      </c:pt>
                      <c:pt idx="714">
                        <c:v>2016-06-16 15:15</c:v>
                      </c:pt>
                      <c:pt idx="715">
                        <c:v>2016-06-16 15:15</c:v>
                      </c:pt>
                      <c:pt idx="716">
                        <c:v>2016-06-16 15:15</c:v>
                      </c:pt>
                      <c:pt idx="717">
                        <c:v>2016-06-16 15:15</c:v>
                      </c:pt>
                      <c:pt idx="718">
                        <c:v>2016-06-16 15:15</c:v>
                      </c:pt>
                      <c:pt idx="719">
                        <c:v>2016-06-16 15:15</c:v>
                      </c:pt>
                      <c:pt idx="720">
                        <c:v>2016-06-16 15:15</c:v>
                      </c:pt>
                      <c:pt idx="721">
                        <c:v>2016-06-16 15:15</c:v>
                      </c:pt>
                      <c:pt idx="722">
                        <c:v>2016-06-16 15:15</c:v>
                      </c:pt>
                      <c:pt idx="723">
                        <c:v>2016-06-16 15:15</c:v>
                      </c:pt>
                      <c:pt idx="724">
                        <c:v>2016-06-16 15:15</c:v>
                      </c:pt>
                      <c:pt idx="725">
                        <c:v>2016-06-16 15:15</c:v>
                      </c:pt>
                      <c:pt idx="726">
                        <c:v>2016-06-16 15:15</c:v>
                      </c:pt>
                      <c:pt idx="727">
                        <c:v>2016-06-16 15:15</c:v>
                      </c:pt>
                      <c:pt idx="728">
                        <c:v>2016-06-16 15:15</c:v>
                      </c:pt>
                      <c:pt idx="729">
                        <c:v>2016-06-16 15:16</c:v>
                      </c:pt>
                      <c:pt idx="730">
                        <c:v>2016-06-16 15:16</c:v>
                      </c:pt>
                      <c:pt idx="731">
                        <c:v>2016-06-16 15:16</c:v>
                      </c:pt>
                      <c:pt idx="732">
                        <c:v>2016-06-16 15:16</c:v>
                      </c:pt>
                      <c:pt idx="733">
                        <c:v>2016-06-16 15:16</c:v>
                      </c:pt>
                      <c:pt idx="734">
                        <c:v>2016-06-16 15:16</c:v>
                      </c:pt>
                      <c:pt idx="735">
                        <c:v>2016-06-16 15:16</c:v>
                      </c:pt>
                      <c:pt idx="736">
                        <c:v>2016-06-16 15:16</c:v>
                      </c:pt>
                      <c:pt idx="737">
                        <c:v>2016-06-16 15:16</c:v>
                      </c:pt>
                      <c:pt idx="738">
                        <c:v>2016-06-16 15:16</c:v>
                      </c:pt>
                      <c:pt idx="739">
                        <c:v>2016-06-16 15:16</c:v>
                      </c:pt>
                      <c:pt idx="740">
                        <c:v>2016-06-16 15:16</c:v>
                      </c:pt>
                      <c:pt idx="741">
                        <c:v>2016-06-16 15:16</c:v>
                      </c:pt>
                      <c:pt idx="742">
                        <c:v>2016-06-16 15:16</c:v>
                      </c:pt>
                      <c:pt idx="743">
                        <c:v>2016-06-16 15:16</c:v>
                      </c:pt>
                      <c:pt idx="744">
                        <c:v>2016-06-16 15:16</c:v>
                      </c:pt>
                      <c:pt idx="745">
                        <c:v>2016-06-16 15:16</c:v>
                      </c:pt>
                      <c:pt idx="746">
                        <c:v>2016-06-16 15:16</c:v>
                      </c:pt>
                      <c:pt idx="747">
                        <c:v>2016-06-16 15:16</c:v>
                      </c:pt>
                      <c:pt idx="748">
                        <c:v>2016-06-16 15:16</c:v>
                      </c:pt>
                      <c:pt idx="749">
                        <c:v>2016-06-16 15:16</c:v>
                      </c:pt>
                      <c:pt idx="750">
                        <c:v>2016-06-16 15:16</c:v>
                      </c:pt>
                      <c:pt idx="751">
                        <c:v>2016-06-16 15:16</c:v>
                      </c:pt>
                      <c:pt idx="752">
                        <c:v>2016-06-16 15:16</c:v>
                      </c:pt>
                      <c:pt idx="753">
                        <c:v>2016-06-16 15:16</c:v>
                      </c:pt>
                      <c:pt idx="754">
                        <c:v>2016-06-16 15:16</c:v>
                      </c:pt>
                      <c:pt idx="755">
                        <c:v>2016-06-16 15:16</c:v>
                      </c:pt>
                      <c:pt idx="756">
                        <c:v>2016-06-16 15:16</c:v>
                      </c:pt>
                      <c:pt idx="757">
                        <c:v>2016-06-16 15:16</c:v>
                      </c:pt>
                      <c:pt idx="758">
                        <c:v>2016-06-16 15:16</c:v>
                      </c:pt>
                      <c:pt idx="759">
                        <c:v>2016-06-16 15:16</c:v>
                      </c:pt>
                      <c:pt idx="760">
                        <c:v>2016-06-16 15:16</c:v>
                      </c:pt>
                      <c:pt idx="761">
                        <c:v>2016-06-16 15:16</c:v>
                      </c:pt>
                      <c:pt idx="762">
                        <c:v>2016-06-16 15:16</c:v>
                      </c:pt>
                      <c:pt idx="763">
                        <c:v>2016-06-16 15:16</c:v>
                      </c:pt>
                      <c:pt idx="764">
                        <c:v>2016-06-16 15:16</c:v>
                      </c:pt>
                      <c:pt idx="765">
                        <c:v>2016-06-16 15:16</c:v>
                      </c:pt>
                      <c:pt idx="766">
                        <c:v>2016-06-16 15:16</c:v>
                      </c:pt>
                      <c:pt idx="767">
                        <c:v>2016-06-16 15:16</c:v>
                      </c:pt>
                      <c:pt idx="768">
                        <c:v>2016-06-16 15:16</c:v>
                      </c:pt>
                      <c:pt idx="769">
                        <c:v>2016-06-16 15:16</c:v>
                      </c:pt>
                      <c:pt idx="770">
                        <c:v>2016-06-16 15:16</c:v>
                      </c:pt>
                      <c:pt idx="771">
                        <c:v>2016-06-16 15:16</c:v>
                      </c:pt>
                      <c:pt idx="772">
                        <c:v>2016-06-16 15:16</c:v>
                      </c:pt>
                      <c:pt idx="773">
                        <c:v>2016-06-16 15:16</c:v>
                      </c:pt>
                      <c:pt idx="774">
                        <c:v>2016-06-16 15:16</c:v>
                      </c:pt>
                      <c:pt idx="775">
                        <c:v>2016-06-16 15:16</c:v>
                      </c:pt>
                      <c:pt idx="776">
                        <c:v>2016-06-16 15:16</c:v>
                      </c:pt>
                      <c:pt idx="777">
                        <c:v>2016-06-16 15:16</c:v>
                      </c:pt>
                      <c:pt idx="778">
                        <c:v>2016-06-16 15:16</c:v>
                      </c:pt>
                      <c:pt idx="779">
                        <c:v>2016-06-16 15:16</c:v>
                      </c:pt>
                      <c:pt idx="780">
                        <c:v>2016-06-16 15:16</c:v>
                      </c:pt>
                      <c:pt idx="781">
                        <c:v>2016-06-16 15:16</c:v>
                      </c:pt>
                      <c:pt idx="782">
                        <c:v>2016-06-16 15:16</c:v>
                      </c:pt>
                      <c:pt idx="783">
                        <c:v>2016-06-16 15:16</c:v>
                      </c:pt>
                      <c:pt idx="784">
                        <c:v>2016-06-16 15:16</c:v>
                      </c:pt>
                      <c:pt idx="785">
                        <c:v>2016-06-16 15:16</c:v>
                      </c:pt>
                      <c:pt idx="786">
                        <c:v>2016-06-16 15:16</c:v>
                      </c:pt>
                      <c:pt idx="787">
                        <c:v>2016-06-16 15:16</c:v>
                      </c:pt>
                      <c:pt idx="788">
                        <c:v>2016-06-16 15:17</c:v>
                      </c:pt>
                      <c:pt idx="789">
                        <c:v>2016-06-16 15:17</c:v>
                      </c:pt>
                      <c:pt idx="790">
                        <c:v>2016-06-16 15:17</c:v>
                      </c:pt>
                      <c:pt idx="791">
                        <c:v>2016-06-16 15:17</c:v>
                      </c:pt>
                      <c:pt idx="792">
                        <c:v>2016-06-16 15:17</c:v>
                      </c:pt>
                      <c:pt idx="793">
                        <c:v>2016-06-16 15:17</c:v>
                      </c:pt>
                      <c:pt idx="794">
                        <c:v>2016-06-16 15:17</c:v>
                      </c:pt>
                      <c:pt idx="795">
                        <c:v>2016-06-16 15:17</c:v>
                      </c:pt>
                      <c:pt idx="796">
                        <c:v>2016-06-16 15:17</c:v>
                      </c:pt>
                      <c:pt idx="797">
                        <c:v>2016-06-16 15:17</c:v>
                      </c:pt>
                      <c:pt idx="798">
                        <c:v>2016-06-16 15:17</c:v>
                      </c:pt>
                      <c:pt idx="799">
                        <c:v>2016-06-16 15:17</c:v>
                      </c:pt>
                      <c:pt idx="800">
                        <c:v>2016-06-16 15:17</c:v>
                      </c:pt>
                      <c:pt idx="801">
                        <c:v>2016-06-16 15:17</c:v>
                      </c:pt>
                      <c:pt idx="802">
                        <c:v>2016-06-16 15:17</c:v>
                      </c:pt>
                      <c:pt idx="803">
                        <c:v>2016-06-16 15:17</c:v>
                      </c:pt>
                      <c:pt idx="804">
                        <c:v>2016-06-16 15:17</c:v>
                      </c:pt>
                      <c:pt idx="805">
                        <c:v>2016-06-16 15:17</c:v>
                      </c:pt>
                      <c:pt idx="806">
                        <c:v>2016-06-16 15:17</c:v>
                      </c:pt>
                      <c:pt idx="807">
                        <c:v>2016-06-16 15:17</c:v>
                      </c:pt>
                      <c:pt idx="808">
                        <c:v>2016-06-16 15:17</c:v>
                      </c:pt>
                      <c:pt idx="809">
                        <c:v>2016-06-16 15:17</c:v>
                      </c:pt>
                      <c:pt idx="810">
                        <c:v>2016-06-16 15:17</c:v>
                      </c:pt>
                      <c:pt idx="811">
                        <c:v>2016-06-16 15:17</c:v>
                      </c:pt>
                      <c:pt idx="812">
                        <c:v>2016-06-16 15:17</c:v>
                      </c:pt>
                      <c:pt idx="813">
                        <c:v>2016-06-16 15:17</c:v>
                      </c:pt>
                      <c:pt idx="814">
                        <c:v>2016-06-16 15:17</c:v>
                      </c:pt>
                      <c:pt idx="815">
                        <c:v>2016-06-16 15:17</c:v>
                      </c:pt>
                      <c:pt idx="816">
                        <c:v>2016-06-16 15:17</c:v>
                      </c:pt>
                      <c:pt idx="817">
                        <c:v>2016-06-16 15:17</c:v>
                      </c:pt>
                      <c:pt idx="818">
                        <c:v>2016-06-16 15:17</c:v>
                      </c:pt>
                      <c:pt idx="819">
                        <c:v>2016-06-16 15:17</c:v>
                      </c:pt>
                      <c:pt idx="820">
                        <c:v>2016-06-16 15:17</c:v>
                      </c:pt>
                      <c:pt idx="821">
                        <c:v>2016-06-16 15:17</c:v>
                      </c:pt>
                      <c:pt idx="822">
                        <c:v>2016-06-16 15:17</c:v>
                      </c:pt>
                      <c:pt idx="823">
                        <c:v>2016-06-16 15:17</c:v>
                      </c:pt>
                      <c:pt idx="824">
                        <c:v>2016-06-16 15:17</c:v>
                      </c:pt>
                      <c:pt idx="825">
                        <c:v>2016-06-16 15:17</c:v>
                      </c:pt>
                      <c:pt idx="826">
                        <c:v>2016-06-16 15:17</c:v>
                      </c:pt>
                      <c:pt idx="827">
                        <c:v>2016-06-16 15:17</c:v>
                      </c:pt>
                      <c:pt idx="828">
                        <c:v>2016-06-16 15:17</c:v>
                      </c:pt>
                      <c:pt idx="829">
                        <c:v>2016-06-16 15:17</c:v>
                      </c:pt>
                      <c:pt idx="830">
                        <c:v>2016-06-16 15:17</c:v>
                      </c:pt>
                      <c:pt idx="831">
                        <c:v>2016-06-16 15:17</c:v>
                      </c:pt>
                      <c:pt idx="832">
                        <c:v>2016-06-16 15:17</c:v>
                      </c:pt>
                      <c:pt idx="833">
                        <c:v>2016-06-16 15:17</c:v>
                      </c:pt>
                      <c:pt idx="834">
                        <c:v>2016-06-16 15:17</c:v>
                      </c:pt>
                      <c:pt idx="835">
                        <c:v>2016-06-16 15:17</c:v>
                      </c:pt>
                      <c:pt idx="836">
                        <c:v>2016-06-16 15:17</c:v>
                      </c:pt>
                      <c:pt idx="837">
                        <c:v>2016-06-16 15:17</c:v>
                      </c:pt>
                      <c:pt idx="838">
                        <c:v>2016-06-16 15:17</c:v>
                      </c:pt>
                      <c:pt idx="839">
                        <c:v>2016-06-16 15:17</c:v>
                      </c:pt>
                      <c:pt idx="840">
                        <c:v>2016-06-16 15:17</c:v>
                      </c:pt>
                      <c:pt idx="841">
                        <c:v>2016-06-16 15:17</c:v>
                      </c:pt>
                      <c:pt idx="842">
                        <c:v>2016-06-16 15:17</c:v>
                      </c:pt>
                      <c:pt idx="843">
                        <c:v>2016-06-16 15:17</c:v>
                      </c:pt>
                      <c:pt idx="844">
                        <c:v>2016-06-16 15:17</c:v>
                      </c:pt>
                      <c:pt idx="845">
                        <c:v>2016-06-16 15:18</c:v>
                      </c:pt>
                      <c:pt idx="846">
                        <c:v>2016-06-16 15:18</c:v>
                      </c:pt>
                      <c:pt idx="847">
                        <c:v>2016-06-16 15:18</c:v>
                      </c:pt>
                      <c:pt idx="848">
                        <c:v>2016-06-16 15:18</c:v>
                      </c:pt>
                      <c:pt idx="849">
                        <c:v>2016-06-16 15:18</c:v>
                      </c:pt>
                      <c:pt idx="850">
                        <c:v>2016-06-16 15:18</c:v>
                      </c:pt>
                      <c:pt idx="851">
                        <c:v>2016-06-16 15:18</c:v>
                      </c:pt>
                      <c:pt idx="852">
                        <c:v>2016-06-16 15:18</c:v>
                      </c:pt>
                      <c:pt idx="853">
                        <c:v>2016-06-16 15:18</c:v>
                      </c:pt>
                      <c:pt idx="854">
                        <c:v>2016-06-16 15:18</c:v>
                      </c:pt>
                      <c:pt idx="855">
                        <c:v>2016-06-16 15:18</c:v>
                      </c:pt>
                      <c:pt idx="856">
                        <c:v>2016-06-16 15:18</c:v>
                      </c:pt>
                      <c:pt idx="857">
                        <c:v>2016-06-16 15:18</c:v>
                      </c:pt>
                      <c:pt idx="858">
                        <c:v>2016-06-16 15:18</c:v>
                      </c:pt>
                      <c:pt idx="859">
                        <c:v>2016-06-16 15:18</c:v>
                      </c:pt>
                      <c:pt idx="860">
                        <c:v>2016-06-16 15:18</c:v>
                      </c:pt>
                      <c:pt idx="861">
                        <c:v>2016-06-16 15:18</c:v>
                      </c:pt>
                      <c:pt idx="862">
                        <c:v>2016-06-16 15:18</c:v>
                      </c:pt>
                      <c:pt idx="863">
                        <c:v>2016-06-16 15:18</c:v>
                      </c:pt>
                      <c:pt idx="864">
                        <c:v>2016-06-16 15:18</c:v>
                      </c:pt>
                      <c:pt idx="865">
                        <c:v>2016-06-16 15:18</c:v>
                      </c:pt>
                      <c:pt idx="866">
                        <c:v>2016-06-16 15:18</c:v>
                      </c:pt>
                      <c:pt idx="867">
                        <c:v>2016-06-16 15:18</c:v>
                      </c:pt>
                      <c:pt idx="868">
                        <c:v>2016-06-16 15:18</c:v>
                      </c:pt>
                      <c:pt idx="869">
                        <c:v>2016-06-16 15:18</c:v>
                      </c:pt>
                      <c:pt idx="870">
                        <c:v>2016-06-16 15:18</c:v>
                      </c:pt>
                      <c:pt idx="871">
                        <c:v>2016-06-16 15:18</c:v>
                      </c:pt>
                      <c:pt idx="872">
                        <c:v>2016-06-16 15:18</c:v>
                      </c:pt>
                      <c:pt idx="873">
                        <c:v>2016-06-16 15:18</c:v>
                      </c:pt>
                      <c:pt idx="874">
                        <c:v>2016-06-16 15:18</c:v>
                      </c:pt>
                      <c:pt idx="875">
                        <c:v>2016-06-16 15:18</c:v>
                      </c:pt>
                      <c:pt idx="876">
                        <c:v>2016-06-16 15:18</c:v>
                      </c:pt>
                      <c:pt idx="877">
                        <c:v>2016-06-16 15:18</c:v>
                      </c:pt>
                      <c:pt idx="878">
                        <c:v>2016-06-16 15:18</c:v>
                      </c:pt>
                      <c:pt idx="879">
                        <c:v>2016-06-16 15:18</c:v>
                      </c:pt>
                      <c:pt idx="880">
                        <c:v>2016-06-16 15:18</c:v>
                      </c:pt>
                      <c:pt idx="881">
                        <c:v>2016-06-16 15:18</c:v>
                      </c:pt>
                      <c:pt idx="882">
                        <c:v>2016-06-16 15:18</c:v>
                      </c:pt>
                      <c:pt idx="883">
                        <c:v>2016-06-16 15:18</c:v>
                      </c:pt>
                      <c:pt idx="884">
                        <c:v>2016-06-16 15:18</c:v>
                      </c:pt>
                      <c:pt idx="885">
                        <c:v>2016-06-16 15:18</c:v>
                      </c:pt>
                      <c:pt idx="886">
                        <c:v>2016-06-16 15:18</c:v>
                      </c:pt>
                      <c:pt idx="887">
                        <c:v>2016-06-16 15:18</c:v>
                      </c:pt>
                      <c:pt idx="888">
                        <c:v>2016-06-16 15:18</c:v>
                      </c:pt>
                      <c:pt idx="889">
                        <c:v>2016-06-16 15:18</c:v>
                      </c:pt>
                      <c:pt idx="890">
                        <c:v>2016-06-16 15:18</c:v>
                      </c:pt>
                      <c:pt idx="891">
                        <c:v>2016-06-16 15:18</c:v>
                      </c:pt>
                      <c:pt idx="892">
                        <c:v>2016-06-16 15:18</c:v>
                      </c:pt>
                      <c:pt idx="893">
                        <c:v>2016-06-16 15:18</c:v>
                      </c:pt>
                      <c:pt idx="894">
                        <c:v>2016-06-16 15:18</c:v>
                      </c:pt>
                      <c:pt idx="895">
                        <c:v>2016-06-16 15:18</c:v>
                      </c:pt>
                      <c:pt idx="896">
                        <c:v>2016-06-16 15:18</c:v>
                      </c:pt>
                      <c:pt idx="897">
                        <c:v>2016-06-16 15:18</c:v>
                      </c:pt>
                      <c:pt idx="898">
                        <c:v>2016-06-16 15:18</c:v>
                      </c:pt>
                      <c:pt idx="899">
                        <c:v>2016-06-16 15:18</c:v>
                      </c:pt>
                      <c:pt idx="900">
                        <c:v>2016-06-16 15:18</c:v>
                      </c:pt>
                      <c:pt idx="901">
                        <c:v>2016-06-16 15:18</c:v>
                      </c:pt>
                      <c:pt idx="902">
                        <c:v>2016-06-16 15:18</c:v>
                      </c:pt>
                      <c:pt idx="903">
                        <c:v>2016-06-16 15:19</c:v>
                      </c:pt>
                      <c:pt idx="904">
                        <c:v>2016-06-16 15:19</c:v>
                      </c:pt>
                      <c:pt idx="905">
                        <c:v>2016-06-16 15:19</c:v>
                      </c:pt>
                      <c:pt idx="906">
                        <c:v>2016-06-16 15:19</c:v>
                      </c:pt>
                      <c:pt idx="907">
                        <c:v>2016-06-16 15:19</c:v>
                      </c:pt>
                      <c:pt idx="908">
                        <c:v>2016-06-16 15:19</c:v>
                      </c:pt>
                      <c:pt idx="909">
                        <c:v>2016-06-16 15:19</c:v>
                      </c:pt>
                      <c:pt idx="910">
                        <c:v>2016-06-16 15:19</c:v>
                      </c:pt>
                      <c:pt idx="911">
                        <c:v>2016-06-16 15:19</c:v>
                      </c:pt>
                      <c:pt idx="912">
                        <c:v>2016-06-16 15:19</c:v>
                      </c:pt>
                      <c:pt idx="913">
                        <c:v>2016-06-16 15:19</c:v>
                      </c:pt>
                      <c:pt idx="914">
                        <c:v>2016-06-16 15:19</c:v>
                      </c:pt>
                      <c:pt idx="915">
                        <c:v>2016-06-16 15:19</c:v>
                      </c:pt>
                      <c:pt idx="916">
                        <c:v>2016-06-16 15:19</c:v>
                      </c:pt>
                      <c:pt idx="917">
                        <c:v>2016-06-16 15:19</c:v>
                      </c:pt>
                      <c:pt idx="918">
                        <c:v>2016-06-16 15:19</c:v>
                      </c:pt>
                      <c:pt idx="919">
                        <c:v>2016-06-16 15:19</c:v>
                      </c:pt>
                      <c:pt idx="920">
                        <c:v>2016-06-16 15:19</c:v>
                      </c:pt>
                      <c:pt idx="921">
                        <c:v>2016-06-16 15:19</c:v>
                      </c:pt>
                      <c:pt idx="922">
                        <c:v>2016-06-16 15:19</c:v>
                      </c:pt>
                      <c:pt idx="923">
                        <c:v>2016-06-16 15:19</c:v>
                      </c:pt>
                      <c:pt idx="924">
                        <c:v>2016-06-16 15:19</c:v>
                      </c:pt>
                      <c:pt idx="925">
                        <c:v>2016-06-16 15:19</c:v>
                      </c:pt>
                      <c:pt idx="926">
                        <c:v>2016-06-16 15:19</c:v>
                      </c:pt>
                      <c:pt idx="927">
                        <c:v>2016-06-16 15:19</c:v>
                      </c:pt>
                      <c:pt idx="928">
                        <c:v>2016-06-16 15:19</c:v>
                      </c:pt>
                      <c:pt idx="929">
                        <c:v>2016-06-16 15:19</c:v>
                      </c:pt>
                      <c:pt idx="930">
                        <c:v>2016-06-16 15:19</c:v>
                      </c:pt>
                      <c:pt idx="931">
                        <c:v>2016-06-16 15:19</c:v>
                      </c:pt>
                      <c:pt idx="932">
                        <c:v>2016-06-16 15:19</c:v>
                      </c:pt>
                      <c:pt idx="933">
                        <c:v>2016-06-16 15:19</c:v>
                      </c:pt>
                      <c:pt idx="934">
                        <c:v>2016-06-16 15:19</c:v>
                      </c:pt>
                      <c:pt idx="935">
                        <c:v>2016-06-16 15:19</c:v>
                      </c:pt>
                      <c:pt idx="936">
                        <c:v>2016-06-16 15:19</c:v>
                      </c:pt>
                      <c:pt idx="937">
                        <c:v>2016-06-16 15:19</c:v>
                      </c:pt>
                      <c:pt idx="938">
                        <c:v>2016-06-16 15:19</c:v>
                      </c:pt>
                      <c:pt idx="939">
                        <c:v>2016-06-16 15:19</c:v>
                      </c:pt>
                      <c:pt idx="940">
                        <c:v>2016-06-16 15:19</c:v>
                      </c:pt>
                      <c:pt idx="941">
                        <c:v>2016-06-16 15:19</c:v>
                      </c:pt>
                      <c:pt idx="942">
                        <c:v>2016-06-16 15:19</c:v>
                      </c:pt>
                      <c:pt idx="943">
                        <c:v>2016-06-16 15:19</c:v>
                      </c:pt>
                      <c:pt idx="944">
                        <c:v>2016-06-16 15:19</c:v>
                      </c:pt>
                      <c:pt idx="945">
                        <c:v>2016-06-16 15:19</c:v>
                      </c:pt>
                      <c:pt idx="946">
                        <c:v>2016-06-16 15:19</c:v>
                      </c:pt>
                      <c:pt idx="947">
                        <c:v>2016-06-16 15:19</c:v>
                      </c:pt>
                      <c:pt idx="948">
                        <c:v>2016-06-16 15:19</c:v>
                      </c:pt>
                      <c:pt idx="949">
                        <c:v>2016-06-16 15:19</c:v>
                      </c:pt>
                      <c:pt idx="950">
                        <c:v>2016-06-16 15:19</c:v>
                      </c:pt>
                      <c:pt idx="951">
                        <c:v>2016-06-16 15:19</c:v>
                      </c:pt>
                      <c:pt idx="952">
                        <c:v>2016-06-16 15:19</c:v>
                      </c:pt>
                      <c:pt idx="953">
                        <c:v>2016-06-16 15:19</c:v>
                      </c:pt>
                      <c:pt idx="954">
                        <c:v>2016-06-16 15:19</c:v>
                      </c:pt>
                      <c:pt idx="955">
                        <c:v>2016-06-16 15:19</c:v>
                      </c:pt>
                      <c:pt idx="956">
                        <c:v>2016-06-16 15:19</c:v>
                      </c:pt>
                      <c:pt idx="957">
                        <c:v>2016-06-16 15:19</c:v>
                      </c:pt>
                      <c:pt idx="958">
                        <c:v>2016-06-16 15:19</c:v>
                      </c:pt>
                      <c:pt idx="959">
                        <c:v>2016-06-16 15:19</c:v>
                      </c:pt>
                      <c:pt idx="960">
                        <c:v>2016-06-16 15:19</c:v>
                      </c:pt>
                      <c:pt idx="961">
                        <c:v>2016-06-16 15:20</c:v>
                      </c:pt>
                      <c:pt idx="962">
                        <c:v>2016-06-16 15:20</c:v>
                      </c:pt>
                      <c:pt idx="963">
                        <c:v>2016-06-16 15:20</c:v>
                      </c:pt>
                      <c:pt idx="964">
                        <c:v>2016-06-16 15:20</c:v>
                      </c:pt>
                      <c:pt idx="965">
                        <c:v>2016-06-16 15:20</c:v>
                      </c:pt>
                      <c:pt idx="966">
                        <c:v>2016-06-16 15:20</c:v>
                      </c:pt>
                      <c:pt idx="967">
                        <c:v>2016-06-16 15:20</c:v>
                      </c:pt>
                      <c:pt idx="968">
                        <c:v>2016-06-16 15:20</c:v>
                      </c:pt>
                      <c:pt idx="969">
                        <c:v>2016-06-16 15:20</c:v>
                      </c:pt>
                      <c:pt idx="970">
                        <c:v>2016-06-16 15:20</c:v>
                      </c:pt>
                      <c:pt idx="971">
                        <c:v>2016-06-16 15:20</c:v>
                      </c:pt>
                      <c:pt idx="972">
                        <c:v>2016-06-16 15:20</c:v>
                      </c:pt>
                      <c:pt idx="973">
                        <c:v>2016-06-16 15:20</c:v>
                      </c:pt>
                      <c:pt idx="974">
                        <c:v>2016-06-16 15:20</c:v>
                      </c:pt>
                      <c:pt idx="975">
                        <c:v>2016-06-16 15:20</c:v>
                      </c:pt>
                      <c:pt idx="976">
                        <c:v>2016-06-16 15:20</c:v>
                      </c:pt>
                      <c:pt idx="977">
                        <c:v>2016-06-16 15:20</c:v>
                      </c:pt>
                      <c:pt idx="978">
                        <c:v>2016-06-16 15:20</c:v>
                      </c:pt>
                      <c:pt idx="979">
                        <c:v>2016-06-16 15:20</c:v>
                      </c:pt>
                      <c:pt idx="980">
                        <c:v>2016-06-16 15:20</c:v>
                      </c:pt>
                      <c:pt idx="981">
                        <c:v>2016-06-16 15:20</c:v>
                      </c:pt>
                      <c:pt idx="982">
                        <c:v>2016-06-16 15:20</c:v>
                      </c:pt>
                      <c:pt idx="983">
                        <c:v>2016-06-16 15:20</c:v>
                      </c:pt>
                      <c:pt idx="984">
                        <c:v>2016-06-16 15:20</c:v>
                      </c:pt>
                      <c:pt idx="985">
                        <c:v>2016-06-16 15:20</c:v>
                      </c:pt>
                      <c:pt idx="986">
                        <c:v>2016-06-16 15:20</c:v>
                      </c:pt>
                      <c:pt idx="987">
                        <c:v>2016-06-16 15:20</c:v>
                      </c:pt>
                      <c:pt idx="988">
                        <c:v>2016-06-16 15:20</c:v>
                      </c:pt>
                      <c:pt idx="989">
                        <c:v>2016-06-16 15:20</c:v>
                      </c:pt>
                      <c:pt idx="990">
                        <c:v>2016-06-16 15:20</c:v>
                      </c:pt>
                      <c:pt idx="991">
                        <c:v>2016-06-16 15:20</c:v>
                      </c:pt>
                      <c:pt idx="992">
                        <c:v>2016-06-16 15:20</c:v>
                      </c:pt>
                      <c:pt idx="993">
                        <c:v>2016-06-16 15:20</c:v>
                      </c:pt>
                      <c:pt idx="994">
                        <c:v>2016-06-16 15:20</c:v>
                      </c:pt>
                      <c:pt idx="995">
                        <c:v>2016-06-16 15:20</c:v>
                      </c:pt>
                      <c:pt idx="996">
                        <c:v>2016-06-16 15:20</c:v>
                      </c:pt>
                      <c:pt idx="997">
                        <c:v>2016-06-16 15:20</c:v>
                      </c:pt>
                      <c:pt idx="998">
                        <c:v>2016-06-16 15:20</c:v>
                      </c:pt>
                      <c:pt idx="999">
                        <c:v>2016-06-16 15:20</c:v>
                      </c:pt>
                      <c:pt idx="1000">
                        <c:v>2016-06-16 15:20</c:v>
                      </c:pt>
                      <c:pt idx="1001">
                        <c:v>2016-06-16 15:20</c:v>
                      </c:pt>
                      <c:pt idx="1002">
                        <c:v>2016-06-16 15:20</c:v>
                      </c:pt>
                      <c:pt idx="1003">
                        <c:v>2016-06-16 15:20</c:v>
                      </c:pt>
                      <c:pt idx="1004">
                        <c:v>2016-06-16 15:20</c:v>
                      </c:pt>
                      <c:pt idx="1005">
                        <c:v>2016-06-16 15:20</c:v>
                      </c:pt>
                      <c:pt idx="1006">
                        <c:v>2016-06-16 15:20</c:v>
                      </c:pt>
                      <c:pt idx="1007">
                        <c:v>2016-06-16 15:20</c:v>
                      </c:pt>
                      <c:pt idx="1008">
                        <c:v>2016-06-16 15:20</c:v>
                      </c:pt>
                      <c:pt idx="1009">
                        <c:v>2016-06-16 15:20</c:v>
                      </c:pt>
                      <c:pt idx="1010">
                        <c:v>2016-06-16 15:20</c:v>
                      </c:pt>
                      <c:pt idx="1011">
                        <c:v>2016-06-16 15:20</c:v>
                      </c:pt>
                      <c:pt idx="1012">
                        <c:v>2016-06-16 15:20</c:v>
                      </c:pt>
                      <c:pt idx="1013">
                        <c:v>2016-06-16 15:20</c:v>
                      </c:pt>
                      <c:pt idx="1014">
                        <c:v>2016-06-16 15:20</c:v>
                      </c:pt>
                      <c:pt idx="1015">
                        <c:v>2016-06-16 15:20</c:v>
                      </c:pt>
                      <c:pt idx="1016">
                        <c:v>2016-06-16 15:20</c:v>
                      </c:pt>
                      <c:pt idx="1017">
                        <c:v>2016-06-16 15:20</c:v>
                      </c:pt>
                      <c:pt idx="1018">
                        <c:v>2016-06-16 15:20</c:v>
                      </c:pt>
                      <c:pt idx="1019">
                        <c:v>2016-06-16 15:21</c:v>
                      </c:pt>
                      <c:pt idx="1020">
                        <c:v>2016-06-16 15:21</c:v>
                      </c:pt>
                      <c:pt idx="1021">
                        <c:v>2016-06-16 15:21</c:v>
                      </c:pt>
                      <c:pt idx="1022">
                        <c:v>2016-06-16 15:21</c:v>
                      </c:pt>
                      <c:pt idx="1023">
                        <c:v>2016-06-16 15:21</c:v>
                      </c:pt>
                      <c:pt idx="1024">
                        <c:v>2016-06-16 15:21</c:v>
                      </c:pt>
                      <c:pt idx="1025">
                        <c:v>2016-06-16 15:21</c:v>
                      </c:pt>
                      <c:pt idx="1026">
                        <c:v>2016-06-16 15:21</c:v>
                      </c:pt>
                      <c:pt idx="1027">
                        <c:v>2016-06-16 15:21</c:v>
                      </c:pt>
                      <c:pt idx="1028">
                        <c:v>2016-06-16 15:21</c:v>
                      </c:pt>
                      <c:pt idx="1029">
                        <c:v>2016-06-16 15:21</c:v>
                      </c:pt>
                      <c:pt idx="1030">
                        <c:v>2016-06-16 15:21</c:v>
                      </c:pt>
                      <c:pt idx="1031">
                        <c:v>2016-06-16 15:21</c:v>
                      </c:pt>
                      <c:pt idx="1032">
                        <c:v>2016-06-16 15:21</c:v>
                      </c:pt>
                      <c:pt idx="1033">
                        <c:v>2016-06-16 15:21</c:v>
                      </c:pt>
                      <c:pt idx="1034">
                        <c:v>2016-06-16 15:21</c:v>
                      </c:pt>
                      <c:pt idx="1035">
                        <c:v>2016-06-16 15:21</c:v>
                      </c:pt>
                      <c:pt idx="1036">
                        <c:v>2016-06-16 15:21</c:v>
                      </c:pt>
                      <c:pt idx="1037">
                        <c:v>2016-06-16 15:21</c:v>
                      </c:pt>
                      <c:pt idx="1038">
                        <c:v>2016-06-16 15:21</c:v>
                      </c:pt>
                      <c:pt idx="1039">
                        <c:v>2016-06-16 15:21</c:v>
                      </c:pt>
                      <c:pt idx="1040">
                        <c:v>2016-06-16 15:21</c:v>
                      </c:pt>
                      <c:pt idx="1041">
                        <c:v>2016-06-16 15:21</c:v>
                      </c:pt>
                      <c:pt idx="1042">
                        <c:v>2016-06-16 15:21</c:v>
                      </c:pt>
                      <c:pt idx="1043">
                        <c:v>2016-06-16 15:21</c:v>
                      </c:pt>
                      <c:pt idx="1044">
                        <c:v>2016-06-16 15:21</c:v>
                      </c:pt>
                      <c:pt idx="1045">
                        <c:v>2016-06-16 15:21</c:v>
                      </c:pt>
                      <c:pt idx="1046">
                        <c:v>2016-06-16 15:21</c:v>
                      </c:pt>
                      <c:pt idx="1047">
                        <c:v>2016-06-16 15:21</c:v>
                      </c:pt>
                      <c:pt idx="1048">
                        <c:v>2016-06-16 15:21</c:v>
                      </c:pt>
                      <c:pt idx="1049">
                        <c:v>2016-06-16 15:21</c:v>
                      </c:pt>
                      <c:pt idx="1050">
                        <c:v>2016-06-16 15:21</c:v>
                      </c:pt>
                      <c:pt idx="1051">
                        <c:v>2016-06-16 15:21</c:v>
                      </c:pt>
                      <c:pt idx="1052">
                        <c:v>2016-06-16 15:21</c:v>
                      </c:pt>
                      <c:pt idx="1053">
                        <c:v>2016-06-16 15:21</c:v>
                      </c:pt>
                      <c:pt idx="1054">
                        <c:v>2016-06-16 15:21</c:v>
                      </c:pt>
                      <c:pt idx="1055">
                        <c:v>2016-06-16 15:21</c:v>
                      </c:pt>
                      <c:pt idx="1056">
                        <c:v>2016-06-16 15:21</c:v>
                      </c:pt>
                      <c:pt idx="1057">
                        <c:v>2016-06-16 15:21</c:v>
                      </c:pt>
                      <c:pt idx="1058">
                        <c:v>2016-06-16 15:21</c:v>
                      </c:pt>
                      <c:pt idx="1059">
                        <c:v>2016-06-16 15:21</c:v>
                      </c:pt>
                      <c:pt idx="1060">
                        <c:v>2016-06-16 15:21</c:v>
                      </c:pt>
                      <c:pt idx="1061">
                        <c:v>2016-06-16 15:21</c:v>
                      </c:pt>
                      <c:pt idx="1062">
                        <c:v>2016-06-16 15:21</c:v>
                      </c:pt>
                      <c:pt idx="1063">
                        <c:v>2016-06-16 15:21</c:v>
                      </c:pt>
                      <c:pt idx="1064">
                        <c:v>2016-06-16 15:21</c:v>
                      </c:pt>
                      <c:pt idx="1065">
                        <c:v>2016-06-16 15:21</c:v>
                      </c:pt>
                      <c:pt idx="1066">
                        <c:v>2016-06-16 15:21</c:v>
                      </c:pt>
                      <c:pt idx="1067">
                        <c:v>2016-06-16 15:21</c:v>
                      </c:pt>
                      <c:pt idx="1068">
                        <c:v>2016-06-16 15:21</c:v>
                      </c:pt>
                      <c:pt idx="1069">
                        <c:v>2016-06-16 15:21</c:v>
                      </c:pt>
                      <c:pt idx="1070">
                        <c:v>2016-06-16 15:21</c:v>
                      </c:pt>
                      <c:pt idx="1071">
                        <c:v>2016-06-16 15:21</c:v>
                      </c:pt>
                      <c:pt idx="1072">
                        <c:v>2016-06-16 15:21</c:v>
                      </c:pt>
                      <c:pt idx="1073">
                        <c:v>2016-06-16 15:21</c:v>
                      </c:pt>
                      <c:pt idx="1074">
                        <c:v>2016-06-16 15:21</c:v>
                      </c:pt>
                      <c:pt idx="1075">
                        <c:v>2016-06-16 15:21</c:v>
                      </c:pt>
                      <c:pt idx="1076">
                        <c:v>2016-06-16 15:21</c:v>
                      </c:pt>
                      <c:pt idx="1077">
                        <c:v>2016-06-16 15:21</c:v>
                      </c:pt>
                      <c:pt idx="1078">
                        <c:v>2016-06-16 15:22</c:v>
                      </c:pt>
                      <c:pt idx="1079">
                        <c:v>2016-06-16 15:22</c:v>
                      </c:pt>
                      <c:pt idx="1080">
                        <c:v>2016-06-16 15:22</c:v>
                      </c:pt>
                      <c:pt idx="1081">
                        <c:v>2016-06-16 15:22</c:v>
                      </c:pt>
                      <c:pt idx="1082">
                        <c:v>2016-06-16 15:22</c:v>
                      </c:pt>
                      <c:pt idx="1083">
                        <c:v>2016-06-16 15:22</c:v>
                      </c:pt>
                      <c:pt idx="1084">
                        <c:v>2016-06-16 15:22</c:v>
                      </c:pt>
                      <c:pt idx="1085">
                        <c:v>2016-06-16 15:22</c:v>
                      </c:pt>
                      <c:pt idx="1086">
                        <c:v>2016-06-16 15:22</c:v>
                      </c:pt>
                      <c:pt idx="1087">
                        <c:v>2016-06-16 15:22</c:v>
                      </c:pt>
                      <c:pt idx="1088">
                        <c:v>2016-06-16 15:22</c:v>
                      </c:pt>
                      <c:pt idx="1089">
                        <c:v>2016-06-16 15:22</c:v>
                      </c:pt>
                      <c:pt idx="1090">
                        <c:v>2016-06-16 15:22</c:v>
                      </c:pt>
                      <c:pt idx="1091">
                        <c:v>2016-06-16 15:22</c:v>
                      </c:pt>
                      <c:pt idx="1092">
                        <c:v>2016-06-16 15:22</c:v>
                      </c:pt>
                      <c:pt idx="1093">
                        <c:v>2016-06-16 15:22</c:v>
                      </c:pt>
                      <c:pt idx="1094">
                        <c:v>2016-06-16 15:22</c:v>
                      </c:pt>
                      <c:pt idx="1095">
                        <c:v>2016-06-16 15:22</c:v>
                      </c:pt>
                      <c:pt idx="1096">
                        <c:v>2016-06-16 15:22</c:v>
                      </c:pt>
                      <c:pt idx="1097">
                        <c:v>2016-06-16 15:22</c:v>
                      </c:pt>
                      <c:pt idx="1098">
                        <c:v>2016-06-16 15:22</c:v>
                      </c:pt>
                      <c:pt idx="1099">
                        <c:v>2016-06-16 15:22</c:v>
                      </c:pt>
                      <c:pt idx="1100">
                        <c:v>2016-06-16 15:22</c:v>
                      </c:pt>
                      <c:pt idx="1101">
                        <c:v>2016-06-16 15:22</c:v>
                      </c:pt>
                      <c:pt idx="1102">
                        <c:v>2016-06-16 15:22</c:v>
                      </c:pt>
                      <c:pt idx="1103">
                        <c:v>2016-06-16 15:22</c:v>
                      </c:pt>
                      <c:pt idx="1104">
                        <c:v>2016-06-16 15:22</c:v>
                      </c:pt>
                      <c:pt idx="1105">
                        <c:v>2016-06-16 15:22</c:v>
                      </c:pt>
                      <c:pt idx="1106">
                        <c:v>2016-06-16 15:22</c:v>
                      </c:pt>
                      <c:pt idx="1107">
                        <c:v>2016-06-16 15:22</c:v>
                      </c:pt>
                      <c:pt idx="1108">
                        <c:v>2016-06-16 15:22</c:v>
                      </c:pt>
                      <c:pt idx="1109">
                        <c:v>2016-06-16 15:22</c:v>
                      </c:pt>
                      <c:pt idx="1110">
                        <c:v>2016-06-16 15:22</c:v>
                      </c:pt>
                      <c:pt idx="1111">
                        <c:v>2016-06-16 15:22</c:v>
                      </c:pt>
                      <c:pt idx="1112">
                        <c:v>2016-06-16 15:22</c:v>
                      </c:pt>
                      <c:pt idx="1113">
                        <c:v>2016-06-16 15:22</c:v>
                      </c:pt>
                      <c:pt idx="1114">
                        <c:v>2016-06-16 15:22</c:v>
                      </c:pt>
                      <c:pt idx="1115">
                        <c:v>2016-06-16 15:22</c:v>
                      </c:pt>
                      <c:pt idx="1116">
                        <c:v>2016-06-16 15:22</c:v>
                      </c:pt>
                      <c:pt idx="1117">
                        <c:v>2016-06-16 15:22</c:v>
                      </c:pt>
                      <c:pt idx="1118">
                        <c:v>2016-06-16 15:22</c:v>
                      </c:pt>
                      <c:pt idx="1119">
                        <c:v>2016-06-16 15:22</c:v>
                      </c:pt>
                      <c:pt idx="1120">
                        <c:v>2016-06-16 15:22</c:v>
                      </c:pt>
                      <c:pt idx="1121">
                        <c:v>2016-06-16 15:22</c:v>
                      </c:pt>
                      <c:pt idx="1122">
                        <c:v>2016-06-16 15:22</c:v>
                      </c:pt>
                      <c:pt idx="1123">
                        <c:v>2016-06-16 15:22</c:v>
                      </c:pt>
                      <c:pt idx="1124">
                        <c:v>2016-06-16 15:22</c:v>
                      </c:pt>
                      <c:pt idx="1125">
                        <c:v>2016-06-16 15:22</c:v>
                      </c:pt>
                      <c:pt idx="1126">
                        <c:v>2016-06-16 15:22</c:v>
                      </c:pt>
                      <c:pt idx="1127">
                        <c:v>2016-06-16 15:22</c:v>
                      </c:pt>
                      <c:pt idx="1128">
                        <c:v>2016-06-16 15:22</c:v>
                      </c:pt>
                      <c:pt idx="1129">
                        <c:v>2016-06-16 15:22</c:v>
                      </c:pt>
                      <c:pt idx="1130">
                        <c:v>2016-06-16 15:22</c:v>
                      </c:pt>
                      <c:pt idx="1131">
                        <c:v>2016-06-16 15:22</c:v>
                      </c:pt>
                      <c:pt idx="1132">
                        <c:v>2016-06-16 15:22</c:v>
                      </c:pt>
                      <c:pt idx="1133">
                        <c:v>2016-06-16 15:22</c:v>
                      </c:pt>
                      <c:pt idx="1134">
                        <c:v>2016-06-16 15:23</c:v>
                      </c:pt>
                      <c:pt idx="1135">
                        <c:v>2016-06-16 15:23</c:v>
                      </c:pt>
                      <c:pt idx="1136">
                        <c:v>2016-06-16 15:23</c:v>
                      </c:pt>
                      <c:pt idx="1137">
                        <c:v>2016-06-16 15:23</c:v>
                      </c:pt>
                      <c:pt idx="1138">
                        <c:v>2016-06-16 15:23</c:v>
                      </c:pt>
                      <c:pt idx="1139">
                        <c:v>2016-06-16 15:23</c:v>
                      </c:pt>
                      <c:pt idx="1140">
                        <c:v>2016-06-16 15:23</c:v>
                      </c:pt>
                      <c:pt idx="1141">
                        <c:v>2016-06-16 15:23</c:v>
                      </c:pt>
                      <c:pt idx="1142">
                        <c:v>2016-06-16 15:23</c:v>
                      </c:pt>
                      <c:pt idx="1143">
                        <c:v>2016-06-16 15:23</c:v>
                      </c:pt>
                      <c:pt idx="1144">
                        <c:v>2016-06-16 15:23</c:v>
                      </c:pt>
                      <c:pt idx="1145">
                        <c:v>2016-06-16 15:23</c:v>
                      </c:pt>
                      <c:pt idx="1146">
                        <c:v>2016-06-16 15:23</c:v>
                      </c:pt>
                      <c:pt idx="1147">
                        <c:v>2016-06-16 15:23</c:v>
                      </c:pt>
                      <c:pt idx="1148">
                        <c:v>2016-06-16 15:23</c:v>
                      </c:pt>
                      <c:pt idx="1149">
                        <c:v>2016-06-16 15:23</c:v>
                      </c:pt>
                      <c:pt idx="1150">
                        <c:v>2016-06-16 15:23</c:v>
                      </c:pt>
                      <c:pt idx="1151">
                        <c:v>2016-06-16 15:23</c:v>
                      </c:pt>
                      <c:pt idx="1152">
                        <c:v>2016-06-16 15:23</c:v>
                      </c:pt>
                      <c:pt idx="1153">
                        <c:v>2016-06-16 15:23</c:v>
                      </c:pt>
                      <c:pt idx="1154">
                        <c:v>2016-06-16 15:23</c:v>
                      </c:pt>
                      <c:pt idx="1155">
                        <c:v>2016-06-16 15:23</c:v>
                      </c:pt>
                      <c:pt idx="1156">
                        <c:v>2016-06-16 15:23</c:v>
                      </c:pt>
                      <c:pt idx="1157">
                        <c:v>2016-06-16 15:23</c:v>
                      </c:pt>
                      <c:pt idx="1158">
                        <c:v>2016-06-16 15:23</c:v>
                      </c:pt>
                      <c:pt idx="1159">
                        <c:v>2016-06-16 15:23</c:v>
                      </c:pt>
                      <c:pt idx="1160">
                        <c:v>2016-06-16 15:23</c:v>
                      </c:pt>
                      <c:pt idx="1161">
                        <c:v>2016-06-16 15:23</c:v>
                      </c:pt>
                      <c:pt idx="1162">
                        <c:v>2016-06-16 15:23</c:v>
                      </c:pt>
                      <c:pt idx="1163">
                        <c:v>2016-06-16 15:23</c:v>
                      </c:pt>
                      <c:pt idx="1164">
                        <c:v>2016-06-16 15:23</c:v>
                      </c:pt>
                      <c:pt idx="1165">
                        <c:v>2016-06-16 15:23</c:v>
                      </c:pt>
                      <c:pt idx="1166">
                        <c:v>2016-06-16 15:23</c:v>
                      </c:pt>
                      <c:pt idx="1167">
                        <c:v>2016-06-16 15:23</c:v>
                      </c:pt>
                      <c:pt idx="1168">
                        <c:v>2016-06-16 15:23</c:v>
                      </c:pt>
                      <c:pt idx="1169">
                        <c:v>2016-06-16 15:23</c:v>
                      </c:pt>
                      <c:pt idx="1170">
                        <c:v>2016-06-16 15:23</c:v>
                      </c:pt>
                      <c:pt idx="1171">
                        <c:v>2016-06-16 15:23</c:v>
                      </c:pt>
                      <c:pt idx="1172">
                        <c:v>2016-06-16 15:23</c:v>
                      </c:pt>
                      <c:pt idx="1173">
                        <c:v>2016-06-16 15:23</c:v>
                      </c:pt>
                      <c:pt idx="1174">
                        <c:v>2016-06-16 15:23</c:v>
                      </c:pt>
                      <c:pt idx="1175">
                        <c:v>2016-06-16 15:23</c:v>
                      </c:pt>
                      <c:pt idx="1176">
                        <c:v>2016-06-16 15:23</c:v>
                      </c:pt>
                      <c:pt idx="1177">
                        <c:v>2016-06-16 15:23</c:v>
                      </c:pt>
                      <c:pt idx="1178">
                        <c:v>2016-06-16 15:23</c:v>
                      </c:pt>
                      <c:pt idx="1179">
                        <c:v>2016-06-16 15:23</c:v>
                      </c:pt>
                      <c:pt idx="1180">
                        <c:v>2016-06-16 15:23</c:v>
                      </c:pt>
                      <c:pt idx="1181">
                        <c:v>2016-06-16 15:23</c:v>
                      </c:pt>
                      <c:pt idx="1182">
                        <c:v>2016-06-16 15:23</c:v>
                      </c:pt>
                      <c:pt idx="1183">
                        <c:v>2016-06-16 15:23</c:v>
                      </c:pt>
                      <c:pt idx="1184">
                        <c:v>2016-06-16 15:23</c:v>
                      </c:pt>
                      <c:pt idx="1185">
                        <c:v>2016-06-16 15:23</c:v>
                      </c:pt>
                      <c:pt idx="1186">
                        <c:v>2016-06-16 15:23</c:v>
                      </c:pt>
                      <c:pt idx="1187">
                        <c:v>2016-06-16 15:23</c:v>
                      </c:pt>
                      <c:pt idx="1188">
                        <c:v>2016-06-16 15:23</c:v>
                      </c:pt>
                      <c:pt idx="1189">
                        <c:v>2016-06-16 15:23</c:v>
                      </c:pt>
                      <c:pt idx="1190">
                        <c:v>2016-06-16 15:23</c:v>
                      </c:pt>
                      <c:pt idx="1191">
                        <c:v>2016-06-16 15:23</c:v>
                      </c:pt>
                      <c:pt idx="1192">
                        <c:v>2016-06-16 15:24</c:v>
                      </c:pt>
                      <c:pt idx="1193">
                        <c:v>2016-06-16 15:24</c:v>
                      </c:pt>
                      <c:pt idx="1194">
                        <c:v>2016-06-16 15:24</c:v>
                      </c:pt>
                      <c:pt idx="1195">
                        <c:v>2016-06-16 15:24</c:v>
                      </c:pt>
                      <c:pt idx="1196">
                        <c:v>2016-06-16 15:24</c:v>
                      </c:pt>
                      <c:pt idx="1197">
                        <c:v>2016-06-16 15:24</c:v>
                      </c:pt>
                      <c:pt idx="1198">
                        <c:v>2016-06-16 15:24</c:v>
                      </c:pt>
                      <c:pt idx="1199">
                        <c:v>2016-06-16 15:24</c:v>
                      </c:pt>
                      <c:pt idx="1200">
                        <c:v>2016-06-16 15:24</c:v>
                      </c:pt>
                      <c:pt idx="1201">
                        <c:v>2016-06-16 15:24</c:v>
                      </c:pt>
                      <c:pt idx="1202">
                        <c:v>2016-06-16 15:24</c:v>
                      </c:pt>
                      <c:pt idx="1203">
                        <c:v>2016-06-16 15:24</c:v>
                      </c:pt>
                      <c:pt idx="1204">
                        <c:v>2016-06-16 15:24</c:v>
                      </c:pt>
                      <c:pt idx="1205">
                        <c:v>2016-06-16 15:24</c:v>
                      </c:pt>
                      <c:pt idx="1206">
                        <c:v>2016-06-16 15:24</c:v>
                      </c:pt>
                      <c:pt idx="1207">
                        <c:v>2016-06-16 15:24</c:v>
                      </c:pt>
                      <c:pt idx="1208">
                        <c:v>2016-06-16 15:24</c:v>
                      </c:pt>
                      <c:pt idx="1209">
                        <c:v>2016-06-16 15:24</c:v>
                      </c:pt>
                      <c:pt idx="1210">
                        <c:v>2016-06-16 15:24</c:v>
                      </c:pt>
                      <c:pt idx="1211">
                        <c:v>2016-06-16 15:24</c:v>
                      </c:pt>
                      <c:pt idx="1212">
                        <c:v>2016-06-16 15:24</c:v>
                      </c:pt>
                      <c:pt idx="1213">
                        <c:v>2016-06-16 15:24</c:v>
                      </c:pt>
                      <c:pt idx="1214">
                        <c:v>2016-06-16 15:24</c:v>
                      </c:pt>
                      <c:pt idx="1215">
                        <c:v>2016-06-16 15:24</c:v>
                      </c:pt>
                      <c:pt idx="1216">
                        <c:v>2016-06-16 15:24</c:v>
                      </c:pt>
                      <c:pt idx="1217">
                        <c:v>2016-06-16 15:24</c:v>
                      </c:pt>
                      <c:pt idx="1218">
                        <c:v>2016-06-16 15:24</c:v>
                      </c:pt>
                      <c:pt idx="1219">
                        <c:v>2016-06-16 15:24</c:v>
                      </c:pt>
                      <c:pt idx="1220">
                        <c:v>2016-06-16 15:24</c:v>
                      </c:pt>
                      <c:pt idx="1221">
                        <c:v>2016-06-16 15:24</c:v>
                      </c:pt>
                      <c:pt idx="1222">
                        <c:v>2016-06-16 15:24</c:v>
                      </c:pt>
                      <c:pt idx="1223">
                        <c:v>2016-06-16 15:24</c:v>
                      </c:pt>
                      <c:pt idx="1224">
                        <c:v>2016-06-16 15:24</c:v>
                      </c:pt>
                      <c:pt idx="1225">
                        <c:v>2016-06-16 15:24</c:v>
                      </c:pt>
                      <c:pt idx="1226">
                        <c:v>2016-06-16 15:24</c:v>
                      </c:pt>
                      <c:pt idx="1227">
                        <c:v>2016-06-16 15:24</c:v>
                      </c:pt>
                      <c:pt idx="1228">
                        <c:v>2016-06-16 15:24</c:v>
                      </c:pt>
                      <c:pt idx="1229">
                        <c:v>2016-06-16 15:24</c:v>
                      </c:pt>
                      <c:pt idx="1230">
                        <c:v>2016-06-16 15:24</c:v>
                      </c:pt>
                      <c:pt idx="1231">
                        <c:v>2016-06-16 15:24</c:v>
                      </c:pt>
                      <c:pt idx="1232">
                        <c:v>2016-06-16 15:24</c:v>
                      </c:pt>
                      <c:pt idx="1233">
                        <c:v>2016-06-16 15:24</c:v>
                      </c:pt>
                      <c:pt idx="1234">
                        <c:v>2016-06-16 15:24</c:v>
                      </c:pt>
                      <c:pt idx="1235">
                        <c:v>2016-06-16 15:24</c:v>
                      </c:pt>
                      <c:pt idx="1236">
                        <c:v>2016-06-16 15:24</c:v>
                      </c:pt>
                      <c:pt idx="1237">
                        <c:v>2016-06-16 15:24</c:v>
                      </c:pt>
                      <c:pt idx="1238">
                        <c:v>2016-06-16 15:24</c:v>
                      </c:pt>
                      <c:pt idx="1239">
                        <c:v>2016-06-16 15:24</c:v>
                      </c:pt>
                      <c:pt idx="1240">
                        <c:v>2016-06-16 15:24</c:v>
                      </c:pt>
                      <c:pt idx="1241">
                        <c:v>2016-06-16 15:24</c:v>
                      </c:pt>
                      <c:pt idx="1242">
                        <c:v>2016-06-16 15:24</c:v>
                      </c:pt>
                      <c:pt idx="1243">
                        <c:v>2016-06-16 15:24</c:v>
                      </c:pt>
                      <c:pt idx="1244">
                        <c:v>2016-06-16 15:24</c:v>
                      </c:pt>
                      <c:pt idx="1245">
                        <c:v>2016-06-16 15:24</c:v>
                      </c:pt>
                      <c:pt idx="1246">
                        <c:v>2016-06-16 15:24</c:v>
                      </c:pt>
                      <c:pt idx="1247">
                        <c:v>2016-06-16 15:24</c:v>
                      </c:pt>
                      <c:pt idx="1248">
                        <c:v>2016-06-16 15:25</c:v>
                      </c:pt>
                      <c:pt idx="1249">
                        <c:v>2016-06-16 15:25</c:v>
                      </c:pt>
                      <c:pt idx="1250">
                        <c:v>2016-06-16 15:25</c:v>
                      </c:pt>
                      <c:pt idx="1251">
                        <c:v>2016-06-16 15:25</c:v>
                      </c:pt>
                      <c:pt idx="1252">
                        <c:v>2016-06-16 15:25</c:v>
                      </c:pt>
                      <c:pt idx="1253">
                        <c:v>2016-06-16 15:25</c:v>
                      </c:pt>
                      <c:pt idx="1254">
                        <c:v>2016-06-16 15:25</c:v>
                      </c:pt>
                      <c:pt idx="1255">
                        <c:v>2016-06-16 15:25</c:v>
                      </c:pt>
                      <c:pt idx="1256">
                        <c:v>2016-06-16 15:25</c:v>
                      </c:pt>
                      <c:pt idx="1257">
                        <c:v>2016-06-16 15:25</c:v>
                      </c:pt>
                      <c:pt idx="1258">
                        <c:v>2016-06-16 15:25</c:v>
                      </c:pt>
                      <c:pt idx="1259">
                        <c:v>2016-06-16 15:25</c:v>
                      </c:pt>
                      <c:pt idx="1260">
                        <c:v>2016-06-16 15:25</c:v>
                      </c:pt>
                      <c:pt idx="1261">
                        <c:v>2016-06-16 15:25</c:v>
                      </c:pt>
                      <c:pt idx="1262">
                        <c:v>2016-06-16 15:25</c:v>
                      </c:pt>
                      <c:pt idx="1263">
                        <c:v>2016-06-16 15:25</c:v>
                      </c:pt>
                      <c:pt idx="1264">
                        <c:v>2016-06-16 15:25</c:v>
                      </c:pt>
                      <c:pt idx="1265">
                        <c:v>2016-06-16 15:25</c:v>
                      </c:pt>
                      <c:pt idx="1266">
                        <c:v>2016-06-16 15:25</c:v>
                      </c:pt>
                      <c:pt idx="1267">
                        <c:v>2016-06-16 15:25</c:v>
                      </c:pt>
                      <c:pt idx="1268">
                        <c:v>2016-06-16 15:25</c:v>
                      </c:pt>
                      <c:pt idx="1269">
                        <c:v>2016-06-16 15:25</c:v>
                      </c:pt>
                      <c:pt idx="1270">
                        <c:v>2016-06-16 15:25</c:v>
                      </c:pt>
                      <c:pt idx="1271">
                        <c:v>2016-06-16 15:25</c:v>
                      </c:pt>
                      <c:pt idx="1272">
                        <c:v>2016-06-16 15:25</c:v>
                      </c:pt>
                      <c:pt idx="1273">
                        <c:v>2016-06-16 15:25</c:v>
                      </c:pt>
                      <c:pt idx="1274">
                        <c:v>2016-06-16 15:25</c:v>
                      </c:pt>
                      <c:pt idx="1275">
                        <c:v>2016-06-16 15:25</c:v>
                      </c:pt>
                      <c:pt idx="1276">
                        <c:v>2016-06-16 15:25</c:v>
                      </c:pt>
                      <c:pt idx="1277">
                        <c:v>2016-06-16 15:25</c:v>
                      </c:pt>
                      <c:pt idx="1278">
                        <c:v>2016-06-16 15:25</c:v>
                      </c:pt>
                      <c:pt idx="1279">
                        <c:v>2016-06-16 15:25</c:v>
                      </c:pt>
                      <c:pt idx="1280">
                        <c:v>2016-06-16 15:25</c:v>
                      </c:pt>
                      <c:pt idx="1281">
                        <c:v>2016-06-16 15:25</c:v>
                      </c:pt>
                      <c:pt idx="1282">
                        <c:v>2016-06-16 15:25</c:v>
                      </c:pt>
                      <c:pt idx="1283">
                        <c:v>2016-06-16 15:25</c:v>
                      </c:pt>
                      <c:pt idx="1284">
                        <c:v>2016-06-16 15:25</c:v>
                      </c:pt>
                      <c:pt idx="1285">
                        <c:v>2016-06-16 15:25</c:v>
                      </c:pt>
                      <c:pt idx="1286">
                        <c:v>2016-06-16 15:25</c:v>
                      </c:pt>
                      <c:pt idx="1287">
                        <c:v>2016-06-16 15:25</c:v>
                      </c:pt>
                      <c:pt idx="1288">
                        <c:v>2016-06-16 15:25</c:v>
                      </c:pt>
                      <c:pt idx="1289">
                        <c:v>2016-06-16 15:25</c:v>
                      </c:pt>
                      <c:pt idx="1290">
                        <c:v>2016-06-16 15:25</c:v>
                      </c:pt>
                      <c:pt idx="1291">
                        <c:v>2016-06-16 15:25</c:v>
                      </c:pt>
                      <c:pt idx="1292">
                        <c:v>2016-06-16 15:25</c:v>
                      </c:pt>
                      <c:pt idx="1293">
                        <c:v>2016-06-16 15:25</c:v>
                      </c:pt>
                      <c:pt idx="1294">
                        <c:v>2016-06-16 15:25</c:v>
                      </c:pt>
                      <c:pt idx="1295">
                        <c:v>2016-06-16 15:25</c:v>
                      </c:pt>
                      <c:pt idx="1296">
                        <c:v>2016-06-16 15:25</c:v>
                      </c:pt>
                      <c:pt idx="1297">
                        <c:v>2016-06-16 15:25</c:v>
                      </c:pt>
                      <c:pt idx="1298">
                        <c:v>2016-06-16 15:25</c:v>
                      </c:pt>
                      <c:pt idx="1299">
                        <c:v>2016-06-16 15:25</c:v>
                      </c:pt>
                      <c:pt idx="1300">
                        <c:v>2016-06-16 15:25</c:v>
                      </c:pt>
                      <c:pt idx="1301">
                        <c:v>2016-06-16 15:25</c:v>
                      </c:pt>
                      <c:pt idx="1302">
                        <c:v>2016-06-16 15:25</c:v>
                      </c:pt>
                      <c:pt idx="1303">
                        <c:v>2016-06-16 15:25</c:v>
                      </c:pt>
                      <c:pt idx="1304">
                        <c:v>2016-06-16 15:25</c:v>
                      </c:pt>
                      <c:pt idx="1305">
                        <c:v>2016-06-16 15:26</c:v>
                      </c:pt>
                      <c:pt idx="1306">
                        <c:v>2016-06-16 15:26</c:v>
                      </c:pt>
                      <c:pt idx="1307">
                        <c:v>2016-06-16 15:26</c:v>
                      </c:pt>
                      <c:pt idx="1308">
                        <c:v>2016-06-16 15:26</c:v>
                      </c:pt>
                      <c:pt idx="1309">
                        <c:v>2016-06-16 15:26</c:v>
                      </c:pt>
                      <c:pt idx="1310">
                        <c:v>2016-06-16 15:26</c:v>
                      </c:pt>
                      <c:pt idx="1311">
                        <c:v>2016-06-16 15:26</c:v>
                      </c:pt>
                      <c:pt idx="1312">
                        <c:v>2016-06-16 15:26</c:v>
                      </c:pt>
                      <c:pt idx="1313">
                        <c:v>2016-06-16 15:26</c:v>
                      </c:pt>
                      <c:pt idx="1314">
                        <c:v>2016-06-16 15:26</c:v>
                      </c:pt>
                      <c:pt idx="1315">
                        <c:v>2016-06-16 15:26</c:v>
                      </c:pt>
                      <c:pt idx="1316">
                        <c:v>2016-06-16 15:26</c:v>
                      </c:pt>
                      <c:pt idx="1317">
                        <c:v>2016-06-16 15:26</c:v>
                      </c:pt>
                      <c:pt idx="1318">
                        <c:v>2016-06-16 15:26</c:v>
                      </c:pt>
                      <c:pt idx="1319">
                        <c:v>2016-06-16 15:26</c:v>
                      </c:pt>
                      <c:pt idx="1320">
                        <c:v>2016-06-16 15:26</c:v>
                      </c:pt>
                      <c:pt idx="1321">
                        <c:v>2016-06-16 15:26</c:v>
                      </c:pt>
                      <c:pt idx="1322">
                        <c:v>2016-06-16 15:26</c:v>
                      </c:pt>
                      <c:pt idx="1323">
                        <c:v>2016-06-16 15:26</c:v>
                      </c:pt>
                      <c:pt idx="1324">
                        <c:v>2016-06-16 15:26</c:v>
                      </c:pt>
                      <c:pt idx="1325">
                        <c:v>2016-06-16 15:26</c:v>
                      </c:pt>
                      <c:pt idx="1326">
                        <c:v>2016-06-16 15:26</c:v>
                      </c:pt>
                      <c:pt idx="1327">
                        <c:v>2016-06-16 15:26</c:v>
                      </c:pt>
                      <c:pt idx="1328">
                        <c:v>2016-06-16 15:26</c:v>
                      </c:pt>
                      <c:pt idx="1329">
                        <c:v>2016-06-16 15:26</c:v>
                      </c:pt>
                      <c:pt idx="1330">
                        <c:v>2016-06-16 15:26</c:v>
                      </c:pt>
                      <c:pt idx="1331">
                        <c:v>2016-06-16 15:26</c:v>
                      </c:pt>
                      <c:pt idx="1332">
                        <c:v>2016-06-16 15:26</c:v>
                      </c:pt>
                      <c:pt idx="1333">
                        <c:v>2016-06-16 15:26</c:v>
                      </c:pt>
                      <c:pt idx="1334">
                        <c:v>2016-06-16 15:26</c:v>
                      </c:pt>
                      <c:pt idx="1335">
                        <c:v>2016-06-16 15:26</c:v>
                      </c:pt>
                      <c:pt idx="1336">
                        <c:v>2016-06-16 15:26</c:v>
                      </c:pt>
                      <c:pt idx="1337">
                        <c:v>2016-06-16 15:26</c:v>
                      </c:pt>
                      <c:pt idx="1338">
                        <c:v>2016-06-16 15:26</c:v>
                      </c:pt>
                      <c:pt idx="1339">
                        <c:v>2016-06-16 15:26</c:v>
                      </c:pt>
                      <c:pt idx="1340">
                        <c:v>2016-06-16 15:26</c:v>
                      </c:pt>
                      <c:pt idx="1341">
                        <c:v>2016-06-16 15:26</c:v>
                      </c:pt>
                      <c:pt idx="1342">
                        <c:v>2016-06-16 15:26</c:v>
                      </c:pt>
                      <c:pt idx="1343">
                        <c:v>2016-06-16 15:26</c:v>
                      </c:pt>
                      <c:pt idx="1344">
                        <c:v>2016-06-16 15:26</c:v>
                      </c:pt>
                      <c:pt idx="1345">
                        <c:v>2016-06-16 15:26</c:v>
                      </c:pt>
                      <c:pt idx="1346">
                        <c:v>2016-06-16 15:26</c:v>
                      </c:pt>
                      <c:pt idx="1347">
                        <c:v>2016-06-16 15:26</c:v>
                      </c:pt>
                      <c:pt idx="1348">
                        <c:v>2016-06-16 15:26</c:v>
                      </c:pt>
                      <c:pt idx="1349">
                        <c:v>2016-06-16 15:26</c:v>
                      </c:pt>
                      <c:pt idx="1350">
                        <c:v>2016-06-16 15:26</c:v>
                      </c:pt>
                      <c:pt idx="1351">
                        <c:v>2016-06-16 15:26</c:v>
                      </c:pt>
                      <c:pt idx="1352">
                        <c:v>2016-06-16 15:26</c:v>
                      </c:pt>
                      <c:pt idx="1353">
                        <c:v>2016-06-16 15:26</c:v>
                      </c:pt>
                      <c:pt idx="1354">
                        <c:v>2016-06-16 15:26</c:v>
                      </c:pt>
                      <c:pt idx="1355">
                        <c:v>2016-06-16 15:26</c:v>
                      </c:pt>
                      <c:pt idx="1356">
                        <c:v>2016-06-16 15:26</c:v>
                      </c:pt>
                      <c:pt idx="1357">
                        <c:v>2016-06-16 15:26</c:v>
                      </c:pt>
                      <c:pt idx="1358">
                        <c:v>2016-06-16 15:26</c:v>
                      </c:pt>
                      <c:pt idx="1359">
                        <c:v>2016-06-16 15:26</c:v>
                      </c:pt>
                      <c:pt idx="1360">
                        <c:v>2016-06-16 15:26</c:v>
                      </c:pt>
                      <c:pt idx="1361">
                        <c:v>2016-06-16 15:26</c:v>
                      </c:pt>
                      <c:pt idx="1362">
                        <c:v>2016-06-16 15:27</c:v>
                      </c:pt>
                      <c:pt idx="1363">
                        <c:v>2016-06-16 15:27</c:v>
                      </c:pt>
                      <c:pt idx="1364">
                        <c:v>2016-06-16 15:27</c:v>
                      </c:pt>
                      <c:pt idx="1365">
                        <c:v>2016-06-16 15:27</c:v>
                      </c:pt>
                      <c:pt idx="1366">
                        <c:v>2016-06-16 15:27</c:v>
                      </c:pt>
                      <c:pt idx="1367">
                        <c:v>2016-06-16 15:27</c:v>
                      </c:pt>
                      <c:pt idx="1368">
                        <c:v>2016-06-16 15:27</c:v>
                      </c:pt>
                      <c:pt idx="1369">
                        <c:v>2016-06-16 15:27</c:v>
                      </c:pt>
                      <c:pt idx="1370">
                        <c:v>2016-06-16 15:27</c:v>
                      </c:pt>
                      <c:pt idx="1371">
                        <c:v>2016-06-16 15:27</c:v>
                      </c:pt>
                      <c:pt idx="1372">
                        <c:v>2016-06-16 15:27</c:v>
                      </c:pt>
                      <c:pt idx="1373">
                        <c:v>2016-06-16 15:27</c:v>
                      </c:pt>
                      <c:pt idx="1374">
                        <c:v>2016-06-16 15:27</c:v>
                      </c:pt>
                      <c:pt idx="1375">
                        <c:v>2016-06-16 15:27</c:v>
                      </c:pt>
                      <c:pt idx="1376">
                        <c:v>2016-06-16 15:27</c:v>
                      </c:pt>
                      <c:pt idx="1377">
                        <c:v>2016-06-16 15:27</c:v>
                      </c:pt>
                      <c:pt idx="1378">
                        <c:v>2016-06-16 15:27</c:v>
                      </c:pt>
                      <c:pt idx="1379">
                        <c:v>2016-06-16 15:27</c:v>
                      </c:pt>
                      <c:pt idx="1380">
                        <c:v>2016-06-16 15:27</c:v>
                      </c:pt>
                      <c:pt idx="1381">
                        <c:v>2016-06-16 15:27</c:v>
                      </c:pt>
                      <c:pt idx="1382">
                        <c:v>2016-06-16 15:27</c:v>
                      </c:pt>
                      <c:pt idx="1383">
                        <c:v>2016-06-16 15:27</c:v>
                      </c:pt>
                      <c:pt idx="1384">
                        <c:v>2016-06-16 15:27</c:v>
                      </c:pt>
                      <c:pt idx="1385">
                        <c:v>2016-06-16 15:27</c:v>
                      </c:pt>
                      <c:pt idx="1386">
                        <c:v>2016-06-16 15:27</c:v>
                      </c:pt>
                      <c:pt idx="1387">
                        <c:v>2016-06-16 15:27</c:v>
                      </c:pt>
                      <c:pt idx="1388">
                        <c:v>2016-06-16 15:27</c:v>
                      </c:pt>
                      <c:pt idx="1389">
                        <c:v>2016-06-16 15:27</c:v>
                      </c:pt>
                      <c:pt idx="1390">
                        <c:v>2016-06-16 15:27</c:v>
                      </c:pt>
                      <c:pt idx="1391">
                        <c:v>2016-06-16 15:27</c:v>
                      </c:pt>
                      <c:pt idx="1392">
                        <c:v>2016-06-16 15:27</c:v>
                      </c:pt>
                      <c:pt idx="1393">
                        <c:v>2016-06-16 15:27</c:v>
                      </c:pt>
                      <c:pt idx="1394">
                        <c:v>2016-06-16 15:27</c:v>
                      </c:pt>
                      <c:pt idx="1395">
                        <c:v>2016-06-16 15:27</c:v>
                      </c:pt>
                      <c:pt idx="1396">
                        <c:v>2016-06-16 15:27</c:v>
                      </c:pt>
                      <c:pt idx="1397">
                        <c:v>2016-06-16 15:27</c:v>
                      </c:pt>
                      <c:pt idx="1398">
                        <c:v>2016-06-16 15:27</c:v>
                      </c:pt>
                      <c:pt idx="1399">
                        <c:v>2016-06-16 15:27</c:v>
                      </c:pt>
                      <c:pt idx="1400">
                        <c:v>2016-06-16 15:27</c:v>
                      </c:pt>
                      <c:pt idx="1401">
                        <c:v>2016-06-16 15:27</c:v>
                      </c:pt>
                      <c:pt idx="1402">
                        <c:v>2016-06-16 15:27</c:v>
                      </c:pt>
                      <c:pt idx="1403">
                        <c:v>2016-06-16 15:27</c:v>
                      </c:pt>
                      <c:pt idx="1404">
                        <c:v>2016-06-16 15:27</c:v>
                      </c:pt>
                      <c:pt idx="1405">
                        <c:v>2016-06-16 15:27</c:v>
                      </c:pt>
                      <c:pt idx="1406">
                        <c:v>2016-06-16 15:27</c:v>
                      </c:pt>
                      <c:pt idx="1407">
                        <c:v>2016-06-16 15:27</c:v>
                      </c:pt>
                      <c:pt idx="1408">
                        <c:v>2016-06-16 15:27</c:v>
                      </c:pt>
                      <c:pt idx="1409">
                        <c:v>2016-06-16 15:27</c:v>
                      </c:pt>
                      <c:pt idx="1410">
                        <c:v>2016-06-16 15:27</c:v>
                      </c:pt>
                      <c:pt idx="1411">
                        <c:v>2016-06-16 15:27</c:v>
                      </c:pt>
                      <c:pt idx="1412">
                        <c:v>2016-06-16 15:27</c:v>
                      </c:pt>
                      <c:pt idx="1413">
                        <c:v>2016-06-16 15:27</c:v>
                      </c:pt>
                      <c:pt idx="1414">
                        <c:v>2016-06-16 15:27</c:v>
                      </c:pt>
                      <c:pt idx="1415">
                        <c:v>2016-06-16 15:27</c:v>
                      </c:pt>
                      <c:pt idx="1416">
                        <c:v>2016-06-16 15:27</c:v>
                      </c:pt>
                      <c:pt idx="1417">
                        <c:v>2016-06-16 15:28</c:v>
                      </c:pt>
                      <c:pt idx="1418">
                        <c:v>2016-06-16 15:28</c:v>
                      </c:pt>
                      <c:pt idx="1419">
                        <c:v>2016-06-16 15:28</c:v>
                      </c:pt>
                      <c:pt idx="1420">
                        <c:v>2016-06-16 15:28</c:v>
                      </c:pt>
                      <c:pt idx="1421">
                        <c:v>2016-06-16 15:28</c:v>
                      </c:pt>
                      <c:pt idx="1422">
                        <c:v>2016-06-16 15:28</c:v>
                      </c:pt>
                      <c:pt idx="1423">
                        <c:v>2016-06-16 15:28</c:v>
                      </c:pt>
                      <c:pt idx="1424">
                        <c:v>2016-06-16 15:28</c:v>
                      </c:pt>
                      <c:pt idx="1425">
                        <c:v>2016-06-16 15:28</c:v>
                      </c:pt>
                      <c:pt idx="1426">
                        <c:v>2016-06-16 15:28</c:v>
                      </c:pt>
                      <c:pt idx="1427">
                        <c:v>2016-06-16 15:28</c:v>
                      </c:pt>
                      <c:pt idx="1428">
                        <c:v>2016-06-16 15:28</c:v>
                      </c:pt>
                      <c:pt idx="1429">
                        <c:v>2016-06-16 15:28</c:v>
                      </c:pt>
                      <c:pt idx="1430">
                        <c:v>2016-06-16 15:28</c:v>
                      </c:pt>
                      <c:pt idx="1431">
                        <c:v>2016-06-16 15:28</c:v>
                      </c:pt>
                      <c:pt idx="1432">
                        <c:v>2016-06-16 15:28</c:v>
                      </c:pt>
                      <c:pt idx="1433">
                        <c:v>2016-06-16 15:28</c:v>
                      </c:pt>
                      <c:pt idx="1434">
                        <c:v>2016-06-16 15:28</c:v>
                      </c:pt>
                      <c:pt idx="1435">
                        <c:v>2016-06-16 15:28</c:v>
                      </c:pt>
                      <c:pt idx="1436">
                        <c:v>2016-06-16 15:28</c:v>
                      </c:pt>
                      <c:pt idx="1437">
                        <c:v>2016-06-16 15:28</c:v>
                      </c:pt>
                      <c:pt idx="1438">
                        <c:v>2016-06-16 15:28</c:v>
                      </c:pt>
                      <c:pt idx="1439">
                        <c:v>2016-06-16 15:28</c:v>
                      </c:pt>
                      <c:pt idx="1440">
                        <c:v>2016-06-16 15:28</c:v>
                      </c:pt>
                      <c:pt idx="1441">
                        <c:v>2016-06-16 15:28</c:v>
                      </c:pt>
                      <c:pt idx="1442">
                        <c:v>2016-06-16 15:28</c:v>
                      </c:pt>
                      <c:pt idx="1443">
                        <c:v>2016-06-16 15:28</c:v>
                      </c:pt>
                      <c:pt idx="1444">
                        <c:v>2016-06-16 15:28</c:v>
                      </c:pt>
                      <c:pt idx="1445">
                        <c:v>2016-06-16 15:28</c:v>
                      </c:pt>
                      <c:pt idx="1446">
                        <c:v>2016-06-16 15:28</c:v>
                      </c:pt>
                      <c:pt idx="1447">
                        <c:v>2016-06-16 15:28</c:v>
                      </c:pt>
                      <c:pt idx="1448">
                        <c:v>2016-06-16 15:28</c:v>
                      </c:pt>
                      <c:pt idx="1449">
                        <c:v>2016-06-16 15:28</c:v>
                      </c:pt>
                      <c:pt idx="1450">
                        <c:v>2016-06-16 15:28</c:v>
                      </c:pt>
                      <c:pt idx="1451">
                        <c:v>2016-06-16 15:28</c:v>
                      </c:pt>
                      <c:pt idx="1452">
                        <c:v>2016-06-16 15:28</c:v>
                      </c:pt>
                      <c:pt idx="1453">
                        <c:v>2016-06-16 15:28</c:v>
                      </c:pt>
                      <c:pt idx="1454">
                        <c:v>2016-06-16 15:28</c:v>
                      </c:pt>
                      <c:pt idx="1455">
                        <c:v>2016-06-16 15:28</c:v>
                      </c:pt>
                      <c:pt idx="1456">
                        <c:v>2016-06-16 15:28</c:v>
                      </c:pt>
                      <c:pt idx="1457">
                        <c:v>2016-06-16 15:28</c:v>
                      </c:pt>
                      <c:pt idx="1458">
                        <c:v>2016-06-16 15:28</c:v>
                      </c:pt>
                      <c:pt idx="1459">
                        <c:v>2016-06-16 15:28</c:v>
                      </c:pt>
                      <c:pt idx="1460">
                        <c:v>2016-06-16 15:28</c:v>
                      </c:pt>
                      <c:pt idx="1461">
                        <c:v>2016-06-16 15:28</c:v>
                      </c:pt>
                      <c:pt idx="1462">
                        <c:v>2016-06-16 15:28</c:v>
                      </c:pt>
                      <c:pt idx="1463">
                        <c:v>2016-06-16 15:28</c:v>
                      </c:pt>
                      <c:pt idx="1464">
                        <c:v>2016-06-16 15:28</c:v>
                      </c:pt>
                      <c:pt idx="1465">
                        <c:v>2016-06-16 15:28</c:v>
                      </c:pt>
                      <c:pt idx="1466">
                        <c:v>2016-06-16 15:28</c:v>
                      </c:pt>
                      <c:pt idx="1467">
                        <c:v>2016-06-16 15:28</c:v>
                      </c:pt>
                      <c:pt idx="1468">
                        <c:v>2016-06-16 15:28</c:v>
                      </c:pt>
                      <c:pt idx="1469">
                        <c:v>2016-06-16 15:28</c:v>
                      </c:pt>
                      <c:pt idx="1470">
                        <c:v>2016-06-16 15:28</c:v>
                      </c:pt>
                      <c:pt idx="1471">
                        <c:v>2016-06-16 15:28</c:v>
                      </c:pt>
                      <c:pt idx="1472">
                        <c:v>2016-06-16 15:28</c:v>
                      </c:pt>
                      <c:pt idx="1473">
                        <c:v>2016-06-16 15:28</c:v>
                      </c:pt>
                      <c:pt idx="1474">
                        <c:v>2016-06-16 15:29</c:v>
                      </c:pt>
                      <c:pt idx="1475">
                        <c:v>2016-06-16 15:29</c:v>
                      </c:pt>
                      <c:pt idx="1476">
                        <c:v>2016-06-16 15:29</c:v>
                      </c:pt>
                      <c:pt idx="1477">
                        <c:v>2016-06-16 15:29</c:v>
                      </c:pt>
                      <c:pt idx="1478">
                        <c:v>2016-06-16 15:29</c:v>
                      </c:pt>
                      <c:pt idx="1479">
                        <c:v>2016-06-16 15:29</c:v>
                      </c:pt>
                      <c:pt idx="1480">
                        <c:v>2016-06-16 15:29</c:v>
                      </c:pt>
                      <c:pt idx="1481">
                        <c:v>2016-06-16 15:29</c:v>
                      </c:pt>
                      <c:pt idx="1482">
                        <c:v>2016-06-16 15:29</c:v>
                      </c:pt>
                      <c:pt idx="1483">
                        <c:v>2016-06-16 15:29</c:v>
                      </c:pt>
                      <c:pt idx="1484">
                        <c:v>2016-06-16 15:29</c:v>
                      </c:pt>
                      <c:pt idx="1485">
                        <c:v>2016-06-16 15:29</c:v>
                      </c:pt>
                      <c:pt idx="1486">
                        <c:v>2016-06-16 15:29</c:v>
                      </c:pt>
                      <c:pt idx="1487">
                        <c:v>2016-06-16 15:29</c:v>
                      </c:pt>
                      <c:pt idx="1488">
                        <c:v>2016-06-16 15:29</c:v>
                      </c:pt>
                      <c:pt idx="1489">
                        <c:v>2016-06-16 15:29</c:v>
                      </c:pt>
                      <c:pt idx="1490">
                        <c:v>2016-06-16 15:29</c:v>
                      </c:pt>
                      <c:pt idx="1491">
                        <c:v>2016-06-16 15:29</c:v>
                      </c:pt>
                      <c:pt idx="1492">
                        <c:v>2016-06-16 15:29</c:v>
                      </c:pt>
                      <c:pt idx="1493">
                        <c:v>2016-06-16 15:29</c:v>
                      </c:pt>
                      <c:pt idx="1494">
                        <c:v>2016-06-16 15:29</c:v>
                      </c:pt>
                      <c:pt idx="1495">
                        <c:v>2016-06-16 15:29</c:v>
                      </c:pt>
                      <c:pt idx="1496">
                        <c:v>2016-06-16 15:29</c:v>
                      </c:pt>
                      <c:pt idx="1497">
                        <c:v>2016-06-16 15:29</c:v>
                      </c:pt>
                      <c:pt idx="1498">
                        <c:v>2016-06-16 15:29</c:v>
                      </c:pt>
                      <c:pt idx="1499">
                        <c:v>2016-06-16 15:29</c:v>
                      </c:pt>
                      <c:pt idx="1500">
                        <c:v>2016-06-16 15:29</c:v>
                      </c:pt>
                      <c:pt idx="1501">
                        <c:v>2016-06-16 15:29</c:v>
                      </c:pt>
                      <c:pt idx="1502">
                        <c:v>2016-06-16 15:29</c:v>
                      </c:pt>
                      <c:pt idx="1503">
                        <c:v>2016-06-16 15:29</c:v>
                      </c:pt>
                      <c:pt idx="1504">
                        <c:v>2016-06-16 15:29</c:v>
                      </c:pt>
                      <c:pt idx="1505">
                        <c:v>2016-06-16 15:29</c:v>
                      </c:pt>
                      <c:pt idx="1506">
                        <c:v>2016-06-16 15:29</c:v>
                      </c:pt>
                      <c:pt idx="1507">
                        <c:v>2016-06-16 15:29</c:v>
                      </c:pt>
                      <c:pt idx="1508">
                        <c:v>2016-06-16 15:29</c:v>
                      </c:pt>
                      <c:pt idx="1509">
                        <c:v>2016-06-16 15:29</c:v>
                      </c:pt>
                      <c:pt idx="1510">
                        <c:v>2016-06-16 15:29</c:v>
                      </c:pt>
                      <c:pt idx="1511">
                        <c:v>2016-06-16 15:29</c:v>
                      </c:pt>
                      <c:pt idx="1512">
                        <c:v>2016-06-16 15:29</c:v>
                      </c:pt>
                      <c:pt idx="1513">
                        <c:v>2016-06-16 15:29</c:v>
                      </c:pt>
                      <c:pt idx="1514">
                        <c:v>2016-06-16 15:29</c:v>
                      </c:pt>
                      <c:pt idx="1515">
                        <c:v>2016-06-16 15:29</c:v>
                      </c:pt>
                      <c:pt idx="1516">
                        <c:v>2016-06-16 15:29</c:v>
                      </c:pt>
                      <c:pt idx="1517">
                        <c:v>2016-06-16 15:29</c:v>
                      </c:pt>
                      <c:pt idx="1518">
                        <c:v>2016-06-16 15:29</c:v>
                      </c:pt>
                      <c:pt idx="1519">
                        <c:v>2016-06-16 15:29</c:v>
                      </c:pt>
                      <c:pt idx="1520">
                        <c:v>2016-06-16 15:29</c:v>
                      </c:pt>
                      <c:pt idx="1521">
                        <c:v>2016-06-16 15:29</c:v>
                      </c:pt>
                      <c:pt idx="1522">
                        <c:v>2016-06-16 15:29</c:v>
                      </c:pt>
                      <c:pt idx="1523">
                        <c:v>2016-06-16 15:29</c:v>
                      </c:pt>
                      <c:pt idx="1524">
                        <c:v>2016-06-16 15:29</c:v>
                      </c:pt>
                      <c:pt idx="1525">
                        <c:v>2016-06-16 15:29</c:v>
                      </c:pt>
                      <c:pt idx="1526">
                        <c:v>2016-06-16 15:29</c:v>
                      </c:pt>
                      <c:pt idx="1527">
                        <c:v>2016-06-16 15:29</c:v>
                      </c:pt>
                      <c:pt idx="1528">
                        <c:v>2016-06-16 15:29</c:v>
                      </c:pt>
                      <c:pt idx="1529">
                        <c:v>2016-06-16 15:29</c:v>
                      </c:pt>
                      <c:pt idx="1530">
                        <c:v>2016-06-16 15:29</c:v>
                      </c:pt>
                      <c:pt idx="1531">
                        <c:v>2016-06-16 15:29</c:v>
                      </c:pt>
                      <c:pt idx="1532">
                        <c:v>2016-06-16 15:29</c:v>
                      </c:pt>
                      <c:pt idx="1533">
                        <c:v>2016-06-16 15:30</c:v>
                      </c:pt>
                      <c:pt idx="1534">
                        <c:v>2016-06-16 15:30</c:v>
                      </c:pt>
                      <c:pt idx="1535">
                        <c:v>2016-06-16 15:30</c:v>
                      </c:pt>
                      <c:pt idx="1536">
                        <c:v>2016-06-16 15:30</c:v>
                      </c:pt>
                      <c:pt idx="1537">
                        <c:v>2016-06-16 15:30</c:v>
                      </c:pt>
                      <c:pt idx="1538">
                        <c:v>2016-06-16 15:30</c:v>
                      </c:pt>
                      <c:pt idx="1539">
                        <c:v>2016-06-16 15:30</c:v>
                      </c:pt>
                      <c:pt idx="1540">
                        <c:v>2016-06-16 15:30</c:v>
                      </c:pt>
                      <c:pt idx="1541">
                        <c:v>2016-06-16 15:30</c:v>
                      </c:pt>
                      <c:pt idx="1542">
                        <c:v>2016-06-16 15:30</c:v>
                      </c:pt>
                      <c:pt idx="1543">
                        <c:v>2016-06-16 15:30</c:v>
                      </c:pt>
                      <c:pt idx="1544">
                        <c:v>2016-06-16 15:30</c:v>
                      </c:pt>
                      <c:pt idx="1545">
                        <c:v>2016-06-16 15:30</c:v>
                      </c:pt>
                      <c:pt idx="1546">
                        <c:v>2016-06-16 15:30</c:v>
                      </c:pt>
                      <c:pt idx="1547">
                        <c:v>2016-06-16 15:30</c:v>
                      </c:pt>
                      <c:pt idx="1548">
                        <c:v>2016-06-16 15:30</c:v>
                      </c:pt>
                      <c:pt idx="1549">
                        <c:v>2016-06-16 15:30</c:v>
                      </c:pt>
                      <c:pt idx="1550">
                        <c:v>2016-06-16 15:30</c:v>
                      </c:pt>
                      <c:pt idx="1551">
                        <c:v>2016-06-16 15:30</c:v>
                      </c:pt>
                      <c:pt idx="1552">
                        <c:v>2016-06-16 15:30</c:v>
                      </c:pt>
                      <c:pt idx="1553">
                        <c:v>2016-06-16 15:30</c:v>
                      </c:pt>
                      <c:pt idx="1554">
                        <c:v>2016-06-16 15:30</c:v>
                      </c:pt>
                      <c:pt idx="1555">
                        <c:v>2016-06-16 15:30</c:v>
                      </c:pt>
                      <c:pt idx="1556">
                        <c:v>2016-06-16 15:30</c:v>
                      </c:pt>
                      <c:pt idx="1557">
                        <c:v>2016-06-16 15:30</c:v>
                      </c:pt>
                      <c:pt idx="1558">
                        <c:v>2016-06-16 15:30</c:v>
                      </c:pt>
                      <c:pt idx="1559">
                        <c:v>2016-06-16 15:30</c:v>
                      </c:pt>
                      <c:pt idx="1560">
                        <c:v>2016-06-16 15:30</c:v>
                      </c:pt>
                      <c:pt idx="1561">
                        <c:v>2016-06-16 15:30</c:v>
                      </c:pt>
                      <c:pt idx="1562">
                        <c:v>2016-06-16 15:30</c:v>
                      </c:pt>
                      <c:pt idx="1563">
                        <c:v>2016-06-16 15:30</c:v>
                      </c:pt>
                      <c:pt idx="1564">
                        <c:v>2016-06-16 15:30</c:v>
                      </c:pt>
                      <c:pt idx="1565">
                        <c:v>2016-06-16 15:30</c:v>
                      </c:pt>
                      <c:pt idx="1566">
                        <c:v>2016-06-16 15:30</c:v>
                      </c:pt>
                      <c:pt idx="1567">
                        <c:v>2016-06-16 15:30</c:v>
                      </c:pt>
                      <c:pt idx="1568">
                        <c:v>2016-06-16 15:30</c:v>
                      </c:pt>
                      <c:pt idx="1569">
                        <c:v>2016-06-16 15:30</c:v>
                      </c:pt>
                      <c:pt idx="1570">
                        <c:v>2016-06-16 15:30</c:v>
                      </c:pt>
                      <c:pt idx="1571">
                        <c:v>2016-06-16 15:30</c:v>
                      </c:pt>
                      <c:pt idx="1572">
                        <c:v>2016-06-16 15:30</c:v>
                      </c:pt>
                      <c:pt idx="1573">
                        <c:v>2016-06-16 15:30</c:v>
                      </c:pt>
                      <c:pt idx="1574">
                        <c:v>2016-06-16 15:30</c:v>
                      </c:pt>
                      <c:pt idx="1575">
                        <c:v>2016-06-16 15:30</c:v>
                      </c:pt>
                      <c:pt idx="1576">
                        <c:v>2016-06-16 15:30</c:v>
                      </c:pt>
                      <c:pt idx="1577">
                        <c:v>2016-06-16 15:30</c:v>
                      </c:pt>
                      <c:pt idx="1578">
                        <c:v>2016-06-16 15:30</c:v>
                      </c:pt>
                      <c:pt idx="1579">
                        <c:v>2016-06-16 15:30</c:v>
                      </c:pt>
                      <c:pt idx="1580">
                        <c:v>2016-06-16 15:30</c:v>
                      </c:pt>
                      <c:pt idx="1581">
                        <c:v>2016-06-16 15:30</c:v>
                      </c:pt>
                      <c:pt idx="1582">
                        <c:v>2016-06-16 15:30</c:v>
                      </c:pt>
                      <c:pt idx="1583">
                        <c:v>2016-06-16 15:30</c:v>
                      </c:pt>
                      <c:pt idx="1584">
                        <c:v>2016-06-16 15:30</c:v>
                      </c:pt>
                      <c:pt idx="1585">
                        <c:v>2016-06-16 15:30</c:v>
                      </c:pt>
                      <c:pt idx="1586">
                        <c:v>2016-06-16 15:30</c:v>
                      </c:pt>
                      <c:pt idx="1587">
                        <c:v>2016-06-16 15:30</c:v>
                      </c:pt>
                      <c:pt idx="1588">
                        <c:v>2016-06-16 15:30</c:v>
                      </c:pt>
                      <c:pt idx="1589">
                        <c:v>2016-06-16 15:30</c:v>
                      </c:pt>
                      <c:pt idx="1590">
                        <c:v>2016-06-16 15:30</c:v>
                      </c:pt>
                      <c:pt idx="1591">
                        <c:v>2016-06-16 15:30</c:v>
                      </c:pt>
                      <c:pt idx="1592">
                        <c:v>2016-06-16 15:31</c:v>
                      </c:pt>
                      <c:pt idx="1593">
                        <c:v>2016-06-16 15:31</c:v>
                      </c:pt>
                      <c:pt idx="1594">
                        <c:v>2016-06-16 15:31</c:v>
                      </c:pt>
                      <c:pt idx="1595">
                        <c:v>2016-06-16 15:31</c:v>
                      </c:pt>
                      <c:pt idx="1596">
                        <c:v>2016-06-16 15:31</c:v>
                      </c:pt>
                      <c:pt idx="1597">
                        <c:v>2016-06-16 15:31</c:v>
                      </c:pt>
                      <c:pt idx="1598">
                        <c:v>2016-06-16 15:31</c:v>
                      </c:pt>
                      <c:pt idx="1599">
                        <c:v>2016-06-16 15:31</c:v>
                      </c:pt>
                      <c:pt idx="1600">
                        <c:v>2016-06-16 15:31</c:v>
                      </c:pt>
                      <c:pt idx="1601">
                        <c:v>2016-06-16 15:31</c:v>
                      </c:pt>
                      <c:pt idx="1602">
                        <c:v>2016-06-16 15:31</c:v>
                      </c:pt>
                      <c:pt idx="1603">
                        <c:v>2016-06-16 15:31</c:v>
                      </c:pt>
                      <c:pt idx="1604">
                        <c:v>2016-06-16 15:31</c:v>
                      </c:pt>
                      <c:pt idx="1605">
                        <c:v>2016-06-16 15:31</c:v>
                      </c:pt>
                      <c:pt idx="1606">
                        <c:v>2016-06-16 15:31</c:v>
                      </c:pt>
                      <c:pt idx="1607">
                        <c:v>2016-06-16 15:31</c:v>
                      </c:pt>
                      <c:pt idx="1608">
                        <c:v>2016-06-16 15:31</c:v>
                      </c:pt>
                      <c:pt idx="1609">
                        <c:v>2016-06-16 15:31</c:v>
                      </c:pt>
                      <c:pt idx="1610">
                        <c:v>2016-06-16 15:31</c:v>
                      </c:pt>
                      <c:pt idx="1611">
                        <c:v>2016-06-16 15:31</c:v>
                      </c:pt>
                      <c:pt idx="1612">
                        <c:v>2016-06-16 15:31</c:v>
                      </c:pt>
                      <c:pt idx="1613">
                        <c:v>2016-06-16 15:31</c:v>
                      </c:pt>
                      <c:pt idx="1614">
                        <c:v>2016-06-16 15:31</c:v>
                      </c:pt>
                      <c:pt idx="1615">
                        <c:v>2016-06-16 15:31</c:v>
                      </c:pt>
                      <c:pt idx="1616">
                        <c:v>2016-06-16 15:31</c:v>
                      </c:pt>
                      <c:pt idx="1617">
                        <c:v>2016-06-16 15:31</c:v>
                      </c:pt>
                      <c:pt idx="1618">
                        <c:v>2016-06-16 15:31</c:v>
                      </c:pt>
                      <c:pt idx="1619">
                        <c:v>2016-06-16 15:31</c:v>
                      </c:pt>
                      <c:pt idx="1620">
                        <c:v>2016-06-16 15:31</c:v>
                      </c:pt>
                      <c:pt idx="1621">
                        <c:v>2016-06-16 15:31</c:v>
                      </c:pt>
                      <c:pt idx="1622">
                        <c:v>2016-06-16 15:31</c:v>
                      </c:pt>
                      <c:pt idx="1623">
                        <c:v>2016-06-16 15:31</c:v>
                      </c:pt>
                      <c:pt idx="1624">
                        <c:v>2016-06-16 15:31</c:v>
                      </c:pt>
                      <c:pt idx="1625">
                        <c:v>2016-06-16 15:31</c:v>
                      </c:pt>
                      <c:pt idx="1626">
                        <c:v>2016-06-16 15:31</c:v>
                      </c:pt>
                      <c:pt idx="1627">
                        <c:v>2016-06-16 15:31</c:v>
                      </c:pt>
                      <c:pt idx="1628">
                        <c:v>2016-06-16 15:31</c:v>
                      </c:pt>
                      <c:pt idx="1629">
                        <c:v>2016-06-16 15:31</c:v>
                      </c:pt>
                      <c:pt idx="1630">
                        <c:v>2016-06-16 15:31</c:v>
                      </c:pt>
                      <c:pt idx="1631">
                        <c:v>2016-06-16 15:31</c:v>
                      </c:pt>
                      <c:pt idx="1632">
                        <c:v>2016-06-16 15:31</c:v>
                      </c:pt>
                      <c:pt idx="1633">
                        <c:v>2016-06-16 15:31</c:v>
                      </c:pt>
                      <c:pt idx="1634">
                        <c:v>2016-06-16 15:31</c:v>
                      </c:pt>
                      <c:pt idx="1635">
                        <c:v>2016-06-16 15:31</c:v>
                      </c:pt>
                      <c:pt idx="1636">
                        <c:v>2016-06-16 15:31</c:v>
                      </c:pt>
                      <c:pt idx="1637">
                        <c:v>2016-06-16 15:31</c:v>
                      </c:pt>
                      <c:pt idx="1638">
                        <c:v>2016-06-16 15:31</c:v>
                      </c:pt>
                      <c:pt idx="1639">
                        <c:v>2016-06-16 15:31</c:v>
                      </c:pt>
                      <c:pt idx="1640">
                        <c:v>2016-06-16 15:31</c:v>
                      </c:pt>
                      <c:pt idx="1641">
                        <c:v>2016-06-16 15:31</c:v>
                      </c:pt>
                      <c:pt idx="1642">
                        <c:v>2016-06-16 15:31</c:v>
                      </c:pt>
                      <c:pt idx="1643">
                        <c:v>2016-06-16 15:31</c:v>
                      </c:pt>
                      <c:pt idx="1644">
                        <c:v>2016-06-16 15:31</c:v>
                      </c:pt>
                      <c:pt idx="1645">
                        <c:v>2016-06-16 15:31</c:v>
                      </c:pt>
                      <c:pt idx="1646">
                        <c:v>2016-06-16 15:31</c:v>
                      </c:pt>
                      <c:pt idx="1647">
                        <c:v>2016-06-16 15:31</c:v>
                      </c:pt>
                      <c:pt idx="1648">
                        <c:v>2016-06-16 15:31</c:v>
                      </c:pt>
                      <c:pt idx="1649">
                        <c:v>2016-06-16 15:31</c:v>
                      </c:pt>
                      <c:pt idx="1650">
                        <c:v>2016-06-16 15:32</c:v>
                      </c:pt>
                      <c:pt idx="1651">
                        <c:v>2016-06-16 15:32</c:v>
                      </c:pt>
                      <c:pt idx="1652">
                        <c:v>2016-06-16 15:32</c:v>
                      </c:pt>
                      <c:pt idx="1653">
                        <c:v>2016-06-16 15:32</c:v>
                      </c:pt>
                      <c:pt idx="1654">
                        <c:v>2016-06-16 15:32</c:v>
                      </c:pt>
                      <c:pt idx="1655">
                        <c:v>2016-06-16 15:32</c:v>
                      </c:pt>
                      <c:pt idx="1656">
                        <c:v>2016-06-16 15:32</c:v>
                      </c:pt>
                      <c:pt idx="1657">
                        <c:v>2016-06-16 15:32</c:v>
                      </c:pt>
                      <c:pt idx="1658">
                        <c:v>2016-06-16 15:32</c:v>
                      </c:pt>
                      <c:pt idx="1659">
                        <c:v>2016-06-16 15:32</c:v>
                      </c:pt>
                      <c:pt idx="1660">
                        <c:v>2016-06-16 15:32</c:v>
                      </c:pt>
                      <c:pt idx="1661">
                        <c:v>2016-06-16 15:32</c:v>
                      </c:pt>
                      <c:pt idx="1662">
                        <c:v>2016-06-16 15:32</c:v>
                      </c:pt>
                      <c:pt idx="1663">
                        <c:v>2016-06-16 15:32</c:v>
                      </c:pt>
                      <c:pt idx="1664">
                        <c:v>2016-06-16 15:32</c:v>
                      </c:pt>
                      <c:pt idx="1665">
                        <c:v>2016-06-16 15:32</c:v>
                      </c:pt>
                      <c:pt idx="1666">
                        <c:v>2016-06-16 15:32</c:v>
                      </c:pt>
                      <c:pt idx="1667">
                        <c:v>2016-06-16 15:32</c:v>
                      </c:pt>
                      <c:pt idx="1668">
                        <c:v>2016-06-16 15:32</c:v>
                      </c:pt>
                      <c:pt idx="1669">
                        <c:v>2016-06-16 15:32</c:v>
                      </c:pt>
                      <c:pt idx="1670">
                        <c:v>2016-06-16 15:32</c:v>
                      </c:pt>
                      <c:pt idx="1671">
                        <c:v>2016-06-16 15:32</c:v>
                      </c:pt>
                      <c:pt idx="1672">
                        <c:v>2016-06-16 15:32</c:v>
                      </c:pt>
                      <c:pt idx="1673">
                        <c:v>2016-06-16 15:32</c:v>
                      </c:pt>
                      <c:pt idx="1674">
                        <c:v>2016-06-16 15:32</c:v>
                      </c:pt>
                      <c:pt idx="1675">
                        <c:v>2016-06-16 15:32</c:v>
                      </c:pt>
                      <c:pt idx="1676">
                        <c:v>2016-06-16 15:32</c:v>
                      </c:pt>
                      <c:pt idx="1677">
                        <c:v>2016-06-16 15:32</c:v>
                      </c:pt>
                      <c:pt idx="1678">
                        <c:v>2016-06-16 15:32</c:v>
                      </c:pt>
                      <c:pt idx="1679">
                        <c:v>2016-06-16 15:32</c:v>
                      </c:pt>
                      <c:pt idx="1680">
                        <c:v>2016-06-16 15:32</c:v>
                      </c:pt>
                      <c:pt idx="1681">
                        <c:v>2016-06-16 15:32</c:v>
                      </c:pt>
                      <c:pt idx="1682">
                        <c:v>2016-06-16 15:32</c:v>
                      </c:pt>
                      <c:pt idx="1683">
                        <c:v>2016-06-16 15:32</c:v>
                      </c:pt>
                      <c:pt idx="1684">
                        <c:v>2016-06-16 15:32</c:v>
                      </c:pt>
                      <c:pt idx="1685">
                        <c:v>2016-06-16 15:32</c:v>
                      </c:pt>
                      <c:pt idx="1686">
                        <c:v>2016-06-16 15:32</c:v>
                      </c:pt>
                      <c:pt idx="1687">
                        <c:v>2016-06-16 15:32</c:v>
                      </c:pt>
                      <c:pt idx="1688">
                        <c:v>2016-06-16 15:32</c:v>
                      </c:pt>
                      <c:pt idx="1689">
                        <c:v>2016-06-16 15:32</c:v>
                      </c:pt>
                      <c:pt idx="1690">
                        <c:v>2016-06-16 15:32</c:v>
                      </c:pt>
                      <c:pt idx="1691">
                        <c:v>2016-06-16 15:32</c:v>
                      </c:pt>
                      <c:pt idx="1692">
                        <c:v>2016-06-16 15:32</c:v>
                      </c:pt>
                      <c:pt idx="1693">
                        <c:v>2016-06-16 15:32</c:v>
                      </c:pt>
                      <c:pt idx="1694">
                        <c:v>2016-06-16 15:32</c:v>
                      </c:pt>
                      <c:pt idx="1695">
                        <c:v>2016-06-16 15:32</c:v>
                      </c:pt>
                      <c:pt idx="1696">
                        <c:v>2016-06-16 15:32</c:v>
                      </c:pt>
                      <c:pt idx="1697">
                        <c:v>2016-06-16 15:32</c:v>
                      </c:pt>
                      <c:pt idx="1698">
                        <c:v>2016-06-16 15:32</c:v>
                      </c:pt>
                      <c:pt idx="1699">
                        <c:v>2016-06-16 15:32</c:v>
                      </c:pt>
                      <c:pt idx="1700">
                        <c:v>2016-06-16 15:32</c:v>
                      </c:pt>
                      <c:pt idx="1701">
                        <c:v>2016-06-16 15:32</c:v>
                      </c:pt>
                      <c:pt idx="1702">
                        <c:v>2016-06-16 15:32</c:v>
                      </c:pt>
                      <c:pt idx="1703">
                        <c:v>2016-06-16 15:32</c:v>
                      </c:pt>
                      <c:pt idx="1704">
                        <c:v>2016-06-16 15:32</c:v>
                      </c:pt>
                      <c:pt idx="1705">
                        <c:v>2016-06-16 15:33</c:v>
                      </c:pt>
                      <c:pt idx="1706">
                        <c:v>2016-06-16 15:33</c:v>
                      </c:pt>
                      <c:pt idx="1707">
                        <c:v>2016-06-16 15:33</c:v>
                      </c:pt>
                      <c:pt idx="1708">
                        <c:v>2016-06-16 15:33</c:v>
                      </c:pt>
                      <c:pt idx="1709">
                        <c:v>2016-06-16 15:33</c:v>
                      </c:pt>
                      <c:pt idx="1710">
                        <c:v>2016-06-16 15:33</c:v>
                      </c:pt>
                      <c:pt idx="1711">
                        <c:v>2016-06-16 15:33</c:v>
                      </c:pt>
                      <c:pt idx="1712">
                        <c:v>2016-06-16 15:33</c:v>
                      </c:pt>
                      <c:pt idx="1713">
                        <c:v>2016-06-16 15:33</c:v>
                      </c:pt>
                      <c:pt idx="1714">
                        <c:v>2016-06-16 15:33</c:v>
                      </c:pt>
                      <c:pt idx="1715">
                        <c:v>2016-06-16 15:33</c:v>
                      </c:pt>
                      <c:pt idx="1716">
                        <c:v>2016-06-16 15:33</c:v>
                      </c:pt>
                      <c:pt idx="1717">
                        <c:v>2016-06-16 15:33</c:v>
                      </c:pt>
                      <c:pt idx="1718">
                        <c:v>2016-06-16 15:33</c:v>
                      </c:pt>
                      <c:pt idx="1719">
                        <c:v>2016-06-16 15:33</c:v>
                      </c:pt>
                      <c:pt idx="1720">
                        <c:v>2016-06-16 15:33</c:v>
                      </c:pt>
                      <c:pt idx="1721">
                        <c:v>2016-06-16 15:33</c:v>
                      </c:pt>
                      <c:pt idx="1722">
                        <c:v>2016-06-16 15:33</c:v>
                      </c:pt>
                      <c:pt idx="1723">
                        <c:v>2016-06-16 15:33</c:v>
                      </c:pt>
                      <c:pt idx="1724">
                        <c:v>2016-06-16 15:33</c:v>
                      </c:pt>
                      <c:pt idx="1725">
                        <c:v>2016-06-16 15:33</c:v>
                      </c:pt>
                      <c:pt idx="1726">
                        <c:v>2016-06-16 15:33</c:v>
                      </c:pt>
                      <c:pt idx="1727">
                        <c:v>2016-06-16 15:33</c:v>
                      </c:pt>
                      <c:pt idx="1728">
                        <c:v>2016-06-16 15:33</c:v>
                      </c:pt>
                      <c:pt idx="1729">
                        <c:v>2016-06-16 15:33</c:v>
                      </c:pt>
                      <c:pt idx="1730">
                        <c:v>2016-06-16 15:33</c:v>
                      </c:pt>
                      <c:pt idx="1731">
                        <c:v>2016-06-16 15:33</c:v>
                      </c:pt>
                      <c:pt idx="1732">
                        <c:v>2016-06-16 15:33</c:v>
                      </c:pt>
                      <c:pt idx="1733">
                        <c:v>2016-06-16 15:33</c:v>
                      </c:pt>
                      <c:pt idx="1734">
                        <c:v>2016-06-16 15:33</c:v>
                      </c:pt>
                      <c:pt idx="1735">
                        <c:v>2016-06-16 15:33</c:v>
                      </c:pt>
                      <c:pt idx="1736">
                        <c:v>2016-06-16 15:33</c:v>
                      </c:pt>
                      <c:pt idx="1737">
                        <c:v>2016-06-16 15:33</c:v>
                      </c:pt>
                      <c:pt idx="1738">
                        <c:v>2016-06-16 15:33</c:v>
                      </c:pt>
                      <c:pt idx="1739">
                        <c:v>2016-06-16 15:33</c:v>
                      </c:pt>
                      <c:pt idx="1740">
                        <c:v>2016-06-16 15:33</c:v>
                      </c:pt>
                      <c:pt idx="1741">
                        <c:v>2016-06-16 15:33</c:v>
                      </c:pt>
                      <c:pt idx="1742">
                        <c:v>2016-06-16 15:33</c:v>
                      </c:pt>
                      <c:pt idx="1743">
                        <c:v>2016-06-16 15:33</c:v>
                      </c:pt>
                      <c:pt idx="1744">
                        <c:v>2016-06-16 15:33</c:v>
                      </c:pt>
                      <c:pt idx="1745">
                        <c:v>2016-06-16 15:33</c:v>
                      </c:pt>
                      <c:pt idx="1746">
                        <c:v>2016-06-16 15:33</c:v>
                      </c:pt>
                      <c:pt idx="1747">
                        <c:v>2016-06-16 15:33</c:v>
                      </c:pt>
                      <c:pt idx="1748">
                        <c:v>2016-06-16 15:33</c:v>
                      </c:pt>
                      <c:pt idx="1749">
                        <c:v>2016-06-16 15:33</c:v>
                      </c:pt>
                      <c:pt idx="1750">
                        <c:v>2016-06-16 15:33</c:v>
                      </c:pt>
                      <c:pt idx="1751">
                        <c:v>2016-06-16 15:33</c:v>
                      </c:pt>
                      <c:pt idx="1752">
                        <c:v>2016-06-16 15:33</c:v>
                      </c:pt>
                      <c:pt idx="1753">
                        <c:v>2016-06-16 15:33</c:v>
                      </c:pt>
                      <c:pt idx="1754">
                        <c:v>2016-06-16 15:33</c:v>
                      </c:pt>
                      <c:pt idx="1755">
                        <c:v>2016-06-16 15:33</c:v>
                      </c:pt>
                      <c:pt idx="1756">
                        <c:v>2016-06-16 15:33</c:v>
                      </c:pt>
                      <c:pt idx="1757">
                        <c:v>2016-06-16 15:33</c:v>
                      </c:pt>
                      <c:pt idx="1758">
                        <c:v>2016-06-16 15:33</c:v>
                      </c:pt>
                      <c:pt idx="1759">
                        <c:v>2016-06-16 15:33</c:v>
                      </c:pt>
                      <c:pt idx="1760">
                        <c:v>2016-06-16 15:34</c:v>
                      </c:pt>
                      <c:pt idx="1761">
                        <c:v>2016-06-16 15:34</c:v>
                      </c:pt>
                      <c:pt idx="1762">
                        <c:v>2016-06-16 15:34</c:v>
                      </c:pt>
                      <c:pt idx="1763">
                        <c:v>2016-06-16 15:34</c:v>
                      </c:pt>
                      <c:pt idx="1764">
                        <c:v>2016-06-16 15:34</c:v>
                      </c:pt>
                      <c:pt idx="1765">
                        <c:v>2016-06-16 15:34</c:v>
                      </c:pt>
                      <c:pt idx="1766">
                        <c:v>2016-06-16 15:34</c:v>
                      </c:pt>
                      <c:pt idx="1767">
                        <c:v>2016-06-16 15:34</c:v>
                      </c:pt>
                      <c:pt idx="1768">
                        <c:v>2016-06-16 15:34</c:v>
                      </c:pt>
                      <c:pt idx="1769">
                        <c:v>2016-06-16 15:34</c:v>
                      </c:pt>
                      <c:pt idx="1770">
                        <c:v>2016-06-16 15:34</c:v>
                      </c:pt>
                      <c:pt idx="1771">
                        <c:v>2016-06-16 15:34</c:v>
                      </c:pt>
                      <c:pt idx="1772">
                        <c:v>2016-06-16 15:34</c:v>
                      </c:pt>
                      <c:pt idx="1773">
                        <c:v>2016-06-16 15:34</c:v>
                      </c:pt>
                      <c:pt idx="1774">
                        <c:v>2016-06-16 15:34</c:v>
                      </c:pt>
                      <c:pt idx="1775">
                        <c:v>2016-06-16 15:34</c:v>
                      </c:pt>
                      <c:pt idx="1776">
                        <c:v>2016-06-16 15:34</c:v>
                      </c:pt>
                      <c:pt idx="1777">
                        <c:v>2016-06-16 15:34</c:v>
                      </c:pt>
                      <c:pt idx="1778">
                        <c:v>2016-06-16 15:34</c:v>
                      </c:pt>
                      <c:pt idx="1779">
                        <c:v>2016-06-16 15:34</c:v>
                      </c:pt>
                      <c:pt idx="1780">
                        <c:v>2016-06-16 15:34</c:v>
                      </c:pt>
                      <c:pt idx="1781">
                        <c:v>2016-06-16 15:34</c:v>
                      </c:pt>
                      <c:pt idx="1782">
                        <c:v>2016-06-16 15:34</c:v>
                      </c:pt>
                      <c:pt idx="1783">
                        <c:v>2016-06-16 15:34</c:v>
                      </c:pt>
                      <c:pt idx="1784">
                        <c:v>2016-06-16 15:34</c:v>
                      </c:pt>
                      <c:pt idx="1785">
                        <c:v>2016-06-16 15:34</c:v>
                      </c:pt>
                      <c:pt idx="1786">
                        <c:v>2016-06-16 15:34</c:v>
                      </c:pt>
                      <c:pt idx="1787">
                        <c:v>2016-06-16 15:34</c:v>
                      </c:pt>
                      <c:pt idx="1788">
                        <c:v>2016-06-16 15:34</c:v>
                      </c:pt>
                      <c:pt idx="1789">
                        <c:v>2016-06-16 15:34</c:v>
                      </c:pt>
                      <c:pt idx="1790">
                        <c:v>2016-06-16 15:34</c:v>
                      </c:pt>
                      <c:pt idx="1791">
                        <c:v>2016-06-16 15:34</c:v>
                      </c:pt>
                      <c:pt idx="1792">
                        <c:v>2016-06-16 15:34</c:v>
                      </c:pt>
                      <c:pt idx="1793">
                        <c:v>2016-06-16 15:34</c:v>
                      </c:pt>
                      <c:pt idx="1794">
                        <c:v>2016-06-16 15:34</c:v>
                      </c:pt>
                      <c:pt idx="1795">
                        <c:v>2016-06-16 15:34</c:v>
                      </c:pt>
                      <c:pt idx="1796">
                        <c:v>2016-06-16 15:34</c:v>
                      </c:pt>
                      <c:pt idx="1797">
                        <c:v>2016-06-16 15:34</c:v>
                      </c:pt>
                      <c:pt idx="1798">
                        <c:v>2016-06-16 15:34</c:v>
                      </c:pt>
                      <c:pt idx="1799">
                        <c:v>2016-06-16 15:34</c:v>
                      </c:pt>
                      <c:pt idx="1800">
                        <c:v>2016-06-16 15:34</c:v>
                      </c:pt>
                      <c:pt idx="1801">
                        <c:v>2016-06-16 15:34</c:v>
                      </c:pt>
                      <c:pt idx="1802">
                        <c:v>2016-06-16 15:34</c:v>
                      </c:pt>
                      <c:pt idx="1803">
                        <c:v>2016-06-16 15:34</c:v>
                      </c:pt>
                      <c:pt idx="1804">
                        <c:v>2016-06-16 15:34</c:v>
                      </c:pt>
                      <c:pt idx="1805">
                        <c:v>2016-06-16 15:34</c:v>
                      </c:pt>
                      <c:pt idx="1806">
                        <c:v>2016-06-16 15:34</c:v>
                      </c:pt>
                      <c:pt idx="1807">
                        <c:v>2016-06-16 15:34</c:v>
                      </c:pt>
                      <c:pt idx="1808">
                        <c:v>2016-06-16 15:34</c:v>
                      </c:pt>
                      <c:pt idx="1809">
                        <c:v>2016-06-16 15:34</c:v>
                      </c:pt>
                      <c:pt idx="1810">
                        <c:v>2016-06-16 15:34</c:v>
                      </c:pt>
                      <c:pt idx="1811">
                        <c:v>2016-06-16 15:34</c:v>
                      </c:pt>
                      <c:pt idx="1812">
                        <c:v>2016-06-16 15:34</c:v>
                      </c:pt>
                      <c:pt idx="1813">
                        <c:v>2016-06-16 15:34</c:v>
                      </c:pt>
                      <c:pt idx="1814">
                        <c:v>2016-06-16 15:34</c:v>
                      </c:pt>
                      <c:pt idx="1815">
                        <c:v>2016-06-16 15:34</c:v>
                      </c:pt>
                      <c:pt idx="1816">
                        <c:v>2016-06-16 15:34</c:v>
                      </c:pt>
                      <c:pt idx="1817">
                        <c:v>2016-06-16 15:34</c:v>
                      </c:pt>
                      <c:pt idx="1818">
                        <c:v>2016-06-16 15:35</c:v>
                      </c:pt>
                      <c:pt idx="1819">
                        <c:v>2016-06-16 15:35</c:v>
                      </c:pt>
                      <c:pt idx="1820">
                        <c:v>2016-06-16 15:35</c:v>
                      </c:pt>
                      <c:pt idx="1821">
                        <c:v>2016-06-16 15:35</c:v>
                      </c:pt>
                      <c:pt idx="1822">
                        <c:v>2016-06-16 15:35</c:v>
                      </c:pt>
                      <c:pt idx="1823">
                        <c:v>2016-06-16 15:35</c:v>
                      </c:pt>
                      <c:pt idx="1824">
                        <c:v>2016-06-16 15:35</c:v>
                      </c:pt>
                      <c:pt idx="1825">
                        <c:v>2016-06-16 15:35</c:v>
                      </c:pt>
                      <c:pt idx="1826">
                        <c:v>2016-06-16 15:35</c:v>
                      </c:pt>
                      <c:pt idx="1827">
                        <c:v>2016-06-16 15:35</c:v>
                      </c:pt>
                      <c:pt idx="1828">
                        <c:v>2016-06-16 15:35</c:v>
                      </c:pt>
                      <c:pt idx="1829">
                        <c:v>2016-06-16 15:35</c:v>
                      </c:pt>
                      <c:pt idx="1830">
                        <c:v>2016-06-16 15:35</c:v>
                      </c:pt>
                      <c:pt idx="1831">
                        <c:v>2016-06-16 15:35</c:v>
                      </c:pt>
                      <c:pt idx="1832">
                        <c:v>2016-06-16 15:35</c:v>
                      </c:pt>
                      <c:pt idx="1833">
                        <c:v>2016-06-16 15:35</c:v>
                      </c:pt>
                      <c:pt idx="1834">
                        <c:v>2016-06-16 15:35</c:v>
                      </c:pt>
                      <c:pt idx="1835">
                        <c:v>2016-06-16 15:35</c:v>
                      </c:pt>
                      <c:pt idx="1836">
                        <c:v>2016-06-16 15:35</c:v>
                      </c:pt>
                      <c:pt idx="1837">
                        <c:v>2016-06-16 15:35</c:v>
                      </c:pt>
                      <c:pt idx="1838">
                        <c:v>2016-06-16 15:35</c:v>
                      </c:pt>
                      <c:pt idx="1839">
                        <c:v>2016-06-16 15:35</c:v>
                      </c:pt>
                      <c:pt idx="1840">
                        <c:v>2016-06-16 15:35</c:v>
                      </c:pt>
                      <c:pt idx="1841">
                        <c:v>2016-06-16 15:35</c:v>
                      </c:pt>
                      <c:pt idx="1842">
                        <c:v>2016-06-16 15:35</c:v>
                      </c:pt>
                      <c:pt idx="1843">
                        <c:v>2016-06-16 15:35</c:v>
                      </c:pt>
                      <c:pt idx="1844">
                        <c:v>2016-06-16 15:35</c:v>
                      </c:pt>
                      <c:pt idx="1845">
                        <c:v>2016-06-16 15:35</c:v>
                      </c:pt>
                      <c:pt idx="1846">
                        <c:v>2016-06-16 15:35</c:v>
                      </c:pt>
                      <c:pt idx="1847">
                        <c:v>2016-06-16 15:35</c:v>
                      </c:pt>
                      <c:pt idx="1848">
                        <c:v>2016-06-16 15:35</c:v>
                      </c:pt>
                      <c:pt idx="1849">
                        <c:v>2016-06-16 15:35</c:v>
                      </c:pt>
                      <c:pt idx="1850">
                        <c:v>2016-06-16 15:35</c:v>
                      </c:pt>
                      <c:pt idx="1851">
                        <c:v>2016-06-16 15:35</c:v>
                      </c:pt>
                      <c:pt idx="1852">
                        <c:v>2016-06-16 15:35</c:v>
                      </c:pt>
                      <c:pt idx="1853">
                        <c:v>2016-06-16 15:35</c:v>
                      </c:pt>
                      <c:pt idx="1854">
                        <c:v>2016-06-16 15:35</c:v>
                      </c:pt>
                      <c:pt idx="1855">
                        <c:v>2016-06-16 15:35</c:v>
                      </c:pt>
                      <c:pt idx="1856">
                        <c:v>2016-06-16 15:35</c:v>
                      </c:pt>
                      <c:pt idx="1857">
                        <c:v>2016-06-16 15:35</c:v>
                      </c:pt>
                      <c:pt idx="1858">
                        <c:v>2016-06-16 15:35</c:v>
                      </c:pt>
                      <c:pt idx="1859">
                        <c:v>2016-06-16 15:35</c:v>
                      </c:pt>
                      <c:pt idx="1860">
                        <c:v>2016-06-16 15:35</c:v>
                      </c:pt>
                      <c:pt idx="1861">
                        <c:v>2016-06-16 15:35</c:v>
                      </c:pt>
                      <c:pt idx="1862">
                        <c:v>2016-06-16 15:35</c:v>
                      </c:pt>
                      <c:pt idx="1863">
                        <c:v>2016-06-16 15:35</c:v>
                      </c:pt>
                      <c:pt idx="1864">
                        <c:v>2016-06-16 15:35</c:v>
                      </c:pt>
                      <c:pt idx="1865">
                        <c:v>2016-06-16 15:35</c:v>
                      </c:pt>
                      <c:pt idx="1866">
                        <c:v>2016-06-16 15:35</c:v>
                      </c:pt>
                      <c:pt idx="1867">
                        <c:v>2016-06-16 15:35</c:v>
                      </c:pt>
                      <c:pt idx="1868">
                        <c:v>2016-06-16 15:35</c:v>
                      </c:pt>
                      <c:pt idx="1869">
                        <c:v>2016-06-16 15:35</c:v>
                      </c:pt>
                      <c:pt idx="1870">
                        <c:v>2016-06-16 15:35</c:v>
                      </c:pt>
                      <c:pt idx="1871">
                        <c:v>2016-06-16 15:35</c:v>
                      </c:pt>
                      <c:pt idx="1872">
                        <c:v>2016-06-16 15:35</c:v>
                      </c:pt>
                      <c:pt idx="1873">
                        <c:v>2016-06-16 15:35</c:v>
                      </c:pt>
                      <c:pt idx="1874">
                        <c:v>2016-06-16 15:36</c:v>
                      </c:pt>
                      <c:pt idx="1875">
                        <c:v>2016-06-16 15:36</c:v>
                      </c:pt>
                      <c:pt idx="1876">
                        <c:v>2016-06-16 15:36</c:v>
                      </c:pt>
                      <c:pt idx="1877">
                        <c:v>2016-06-16 15:36</c:v>
                      </c:pt>
                      <c:pt idx="1878">
                        <c:v>2016-06-16 15:36</c:v>
                      </c:pt>
                      <c:pt idx="1879">
                        <c:v>2016-06-16 15:36</c:v>
                      </c:pt>
                      <c:pt idx="1880">
                        <c:v>2016-06-16 15:36</c:v>
                      </c:pt>
                      <c:pt idx="1881">
                        <c:v>2016-06-16 15:36</c:v>
                      </c:pt>
                      <c:pt idx="1882">
                        <c:v>2016-06-16 15:36</c:v>
                      </c:pt>
                      <c:pt idx="1883">
                        <c:v>2016-06-16 15:36</c:v>
                      </c:pt>
                      <c:pt idx="1884">
                        <c:v>2016-06-16 15:36</c:v>
                      </c:pt>
                      <c:pt idx="1885">
                        <c:v>2016-06-16 15:36</c:v>
                      </c:pt>
                      <c:pt idx="1886">
                        <c:v>2016-06-16 15:36</c:v>
                      </c:pt>
                      <c:pt idx="1887">
                        <c:v>2016-06-16 15:36</c:v>
                      </c:pt>
                      <c:pt idx="1888">
                        <c:v>2016-06-16 15:36</c:v>
                      </c:pt>
                      <c:pt idx="1889">
                        <c:v>2016-06-16 15:36</c:v>
                      </c:pt>
                      <c:pt idx="1890">
                        <c:v>2016-06-16 15:36</c:v>
                      </c:pt>
                      <c:pt idx="1891">
                        <c:v>2016-06-16 15:36</c:v>
                      </c:pt>
                      <c:pt idx="1892">
                        <c:v>2016-06-16 15:36</c:v>
                      </c:pt>
                      <c:pt idx="1893">
                        <c:v>2016-06-16 15:36</c:v>
                      </c:pt>
                      <c:pt idx="1894">
                        <c:v>2016-06-16 15:36</c:v>
                      </c:pt>
                      <c:pt idx="1895">
                        <c:v>2016-06-16 15:36</c:v>
                      </c:pt>
                      <c:pt idx="1896">
                        <c:v>2016-06-16 15:36</c:v>
                      </c:pt>
                      <c:pt idx="1897">
                        <c:v>2016-06-16 15:36</c:v>
                      </c:pt>
                      <c:pt idx="1898">
                        <c:v>2016-06-16 15:36</c:v>
                      </c:pt>
                      <c:pt idx="1899">
                        <c:v>2016-06-16 15:36</c:v>
                      </c:pt>
                      <c:pt idx="1900">
                        <c:v>2016-06-16 15:36</c:v>
                      </c:pt>
                      <c:pt idx="1901">
                        <c:v>2016-06-16 15:36</c:v>
                      </c:pt>
                      <c:pt idx="1902">
                        <c:v>2016-06-16 15:36</c:v>
                      </c:pt>
                      <c:pt idx="1903">
                        <c:v>2016-06-16 15:36</c:v>
                      </c:pt>
                      <c:pt idx="1904">
                        <c:v>2016-06-16 15:36</c:v>
                      </c:pt>
                      <c:pt idx="1905">
                        <c:v>2016-06-16 15:36</c:v>
                      </c:pt>
                      <c:pt idx="1906">
                        <c:v>2016-06-16 15:36</c:v>
                      </c:pt>
                      <c:pt idx="1907">
                        <c:v>2016-06-16 15:36</c:v>
                      </c:pt>
                      <c:pt idx="1908">
                        <c:v>2016-06-16 15:36</c:v>
                      </c:pt>
                      <c:pt idx="1909">
                        <c:v>2016-06-16 15:36</c:v>
                      </c:pt>
                      <c:pt idx="1910">
                        <c:v>2016-06-16 15:36</c:v>
                      </c:pt>
                      <c:pt idx="1911">
                        <c:v>2016-06-16 15:36</c:v>
                      </c:pt>
                      <c:pt idx="1912">
                        <c:v>2016-06-16 15:36</c:v>
                      </c:pt>
                      <c:pt idx="1913">
                        <c:v>2016-06-16 15:36</c:v>
                      </c:pt>
                      <c:pt idx="1914">
                        <c:v>2016-06-16 15:36</c:v>
                      </c:pt>
                      <c:pt idx="1915">
                        <c:v>2016-06-16 15:36</c:v>
                      </c:pt>
                      <c:pt idx="1916">
                        <c:v>2016-06-16 15:36</c:v>
                      </c:pt>
                      <c:pt idx="1917">
                        <c:v>2016-06-16 15:36</c:v>
                      </c:pt>
                      <c:pt idx="1918">
                        <c:v>2016-06-16 15:36</c:v>
                      </c:pt>
                      <c:pt idx="1919">
                        <c:v>2016-06-16 15:36</c:v>
                      </c:pt>
                      <c:pt idx="1920">
                        <c:v>2016-06-16 15:36</c:v>
                      </c:pt>
                      <c:pt idx="1921">
                        <c:v>2016-06-16 15:36</c:v>
                      </c:pt>
                      <c:pt idx="1922">
                        <c:v>2016-06-16 15:36</c:v>
                      </c:pt>
                      <c:pt idx="1923">
                        <c:v>2016-06-16 15:36</c:v>
                      </c:pt>
                      <c:pt idx="1924">
                        <c:v>2016-06-16 15:36</c:v>
                      </c:pt>
                      <c:pt idx="1925">
                        <c:v>2016-06-16 15:36</c:v>
                      </c:pt>
                      <c:pt idx="1926">
                        <c:v>2016-06-16 15:36</c:v>
                      </c:pt>
                      <c:pt idx="1927">
                        <c:v>2016-06-16 15:37</c:v>
                      </c:pt>
                      <c:pt idx="1928">
                        <c:v>2016-06-16 15:37</c:v>
                      </c:pt>
                      <c:pt idx="1929">
                        <c:v>2016-06-16 15:37</c:v>
                      </c:pt>
                      <c:pt idx="1930">
                        <c:v>2016-06-16 15:37</c:v>
                      </c:pt>
                      <c:pt idx="1931">
                        <c:v>2016-06-16 15:37</c:v>
                      </c:pt>
                      <c:pt idx="1932">
                        <c:v>2016-06-16 15:37</c:v>
                      </c:pt>
                      <c:pt idx="1933">
                        <c:v>2016-06-16 15:37</c:v>
                      </c:pt>
                      <c:pt idx="1934">
                        <c:v>2016-06-16 15:37</c:v>
                      </c:pt>
                      <c:pt idx="1935">
                        <c:v>2016-06-16 15:37</c:v>
                      </c:pt>
                      <c:pt idx="1936">
                        <c:v>2016-06-16 15:37</c:v>
                      </c:pt>
                      <c:pt idx="1937">
                        <c:v>2016-06-16 15:37</c:v>
                      </c:pt>
                      <c:pt idx="1938">
                        <c:v>2016-06-16 15:37</c:v>
                      </c:pt>
                      <c:pt idx="1939">
                        <c:v>2016-06-16 15:37</c:v>
                      </c:pt>
                      <c:pt idx="1940">
                        <c:v>2016-06-16 15:37</c:v>
                      </c:pt>
                      <c:pt idx="1941">
                        <c:v>2016-06-16 15:37</c:v>
                      </c:pt>
                      <c:pt idx="1942">
                        <c:v>2016-06-16 15:37</c:v>
                      </c:pt>
                      <c:pt idx="1943">
                        <c:v>2016-06-16 15:37</c:v>
                      </c:pt>
                      <c:pt idx="1944">
                        <c:v>2016-06-16 15:37</c:v>
                      </c:pt>
                      <c:pt idx="1945">
                        <c:v>2016-06-16 15:37</c:v>
                      </c:pt>
                      <c:pt idx="1946">
                        <c:v>2016-06-16 15:37</c:v>
                      </c:pt>
                      <c:pt idx="1947">
                        <c:v>2016-06-16 15:37</c:v>
                      </c:pt>
                      <c:pt idx="1948">
                        <c:v>2016-06-16 15:37</c:v>
                      </c:pt>
                      <c:pt idx="1949">
                        <c:v>2016-06-16 15:37</c:v>
                      </c:pt>
                      <c:pt idx="1950">
                        <c:v>2016-06-16 15:37</c:v>
                      </c:pt>
                      <c:pt idx="1951">
                        <c:v>2016-06-16 15:37</c:v>
                      </c:pt>
                      <c:pt idx="1952">
                        <c:v>2016-06-16 15:37</c:v>
                      </c:pt>
                      <c:pt idx="1953">
                        <c:v>2016-06-16 15:37</c:v>
                      </c:pt>
                      <c:pt idx="1954">
                        <c:v>2016-06-16 15:37</c:v>
                      </c:pt>
                      <c:pt idx="1955">
                        <c:v>2016-06-16 15:37</c:v>
                      </c:pt>
                      <c:pt idx="1956">
                        <c:v>2016-06-16 15:37</c:v>
                      </c:pt>
                      <c:pt idx="1957">
                        <c:v>2016-06-16 15:37</c:v>
                      </c:pt>
                      <c:pt idx="1958">
                        <c:v>2016-06-16 15:37</c:v>
                      </c:pt>
                      <c:pt idx="1959">
                        <c:v>2016-06-16 15:37</c:v>
                      </c:pt>
                      <c:pt idx="1960">
                        <c:v>2016-06-16 15:37</c:v>
                      </c:pt>
                      <c:pt idx="1961">
                        <c:v>2016-06-16 15:37</c:v>
                      </c:pt>
                      <c:pt idx="1962">
                        <c:v>2016-06-16 15:37</c:v>
                      </c:pt>
                      <c:pt idx="1963">
                        <c:v>2016-06-16 15:37</c:v>
                      </c:pt>
                      <c:pt idx="1964">
                        <c:v>2016-06-16 15:37</c:v>
                      </c:pt>
                      <c:pt idx="1965">
                        <c:v>2016-06-16 15:37</c:v>
                      </c:pt>
                      <c:pt idx="1966">
                        <c:v>2016-06-16 15:37</c:v>
                      </c:pt>
                      <c:pt idx="1967">
                        <c:v>2016-06-16 15:37</c:v>
                      </c:pt>
                      <c:pt idx="1968">
                        <c:v>2016-06-16 15:37</c:v>
                      </c:pt>
                      <c:pt idx="1969">
                        <c:v>2016-06-16 15:37</c:v>
                      </c:pt>
                      <c:pt idx="1970">
                        <c:v>2016-06-16 15:37</c:v>
                      </c:pt>
                      <c:pt idx="1971">
                        <c:v>2016-06-16 15:37</c:v>
                      </c:pt>
                      <c:pt idx="1972">
                        <c:v>2016-06-16 15:37</c:v>
                      </c:pt>
                      <c:pt idx="1973">
                        <c:v>2016-06-16 15:37</c:v>
                      </c:pt>
                      <c:pt idx="1974">
                        <c:v>2016-06-16 15:37</c:v>
                      </c:pt>
                      <c:pt idx="1975">
                        <c:v>2016-06-16 15:37</c:v>
                      </c:pt>
                      <c:pt idx="1976">
                        <c:v>2016-06-16 15:37</c:v>
                      </c:pt>
                      <c:pt idx="1977">
                        <c:v>2016-06-16 15:37</c:v>
                      </c:pt>
                      <c:pt idx="1978">
                        <c:v>2016-06-16 15:37</c:v>
                      </c:pt>
                      <c:pt idx="1979">
                        <c:v>2016-06-16 15:37</c:v>
                      </c:pt>
                      <c:pt idx="1980">
                        <c:v>2016-06-16 15:37</c:v>
                      </c:pt>
                      <c:pt idx="1981">
                        <c:v>2016-06-16 15:37</c:v>
                      </c:pt>
                      <c:pt idx="1982">
                        <c:v>2016-06-16 15:37</c:v>
                      </c:pt>
                      <c:pt idx="1983">
                        <c:v>2016-06-16 15:38</c:v>
                      </c:pt>
                      <c:pt idx="1984">
                        <c:v>2016-06-16 15:38</c:v>
                      </c:pt>
                      <c:pt idx="1985">
                        <c:v>2016-06-16 15:38</c:v>
                      </c:pt>
                      <c:pt idx="1986">
                        <c:v>2016-06-16 15:38</c:v>
                      </c:pt>
                      <c:pt idx="1987">
                        <c:v>2016-06-16 15:38</c:v>
                      </c:pt>
                      <c:pt idx="1988">
                        <c:v>2016-06-16 15:38</c:v>
                      </c:pt>
                      <c:pt idx="1989">
                        <c:v>2016-06-16 15:38</c:v>
                      </c:pt>
                      <c:pt idx="1990">
                        <c:v>2016-06-16 15:38</c:v>
                      </c:pt>
                      <c:pt idx="1991">
                        <c:v>2016-06-16 15:38</c:v>
                      </c:pt>
                      <c:pt idx="1992">
                        <c:v>2016-06-16 15:38</c:v>
                      </c:pt>
                      <c:pt idx="1993">
                        <c:v>2016-06-16 15:38</c:v>
                      </c:pt>
                      <c:pt idx="1994">
                        <c:v>2016-06-16 15:38</c:v>
                      </c:pt>
                      <c:pt idx="1995">
                        <c:v>2016-06-16 15:38</c:v>
                      </c:pt>
                      <c:pt idx="1996">
                        <c:v>2016-06-16 15:38</c:v>
                      </c:pt>
                      <c:pt idx="1997">
                        <c:v>2016-06-16 15:38</c:v>
                      </c:pt>
                      <c:pt idx="1998">
                        <c:v>2016-06-16 15:38</c:v>
                      </c:pt>
                      <c:pt idx="1999">
                        <c:v>2016-06-16 15:38</c:v>
                      </c:pt>
                      <c:pt idx="2000">
                        <c:v>2016-06-16 15:38</c:v>
                      </c:pt>
                      <c:pt idx="2001">
                        <c:v>2016-06-16 15:38</c:v>
                      </c:pt>
                      <c:pt idx="2002">
                        <c:v>2016-06-16 15:38</c:v>
                      </c:pt>
                      <c:pt idx="2003">
                        <c:v>2016-06-16 15:38</c:v>
                      </c:pt>
                      <c:pt idx="2004">
                        <c:v>2016-06-16 15:38</c:v>
                      </c:pt>
                      <c:pt idx="2005">
                        <c:v>2016-06-16 15:38</c:v>
                      </c:pt>
                      <c:pt idx="2006">
                        <c:v>2016-06-16 15:38</c:v>
                      </c:pt>
                      <c:pt idx="2007">
                        <c:v>2016-06-16 15:38</c:v>
                      </c:pt>
                      <c:pt idx="2008">
                        <c:v>2016-06-16 15:38</c:v>
                      </c:pt>
                      <c:pt idx="2009">
                        <c:v>2016-06-16 15:38</c:v>
                      </c:pt>
                      <c:pt idx="2010">
                        <c:v>2016-06-16 15:38</c:v>
                      </c:pt>
                      <c:pt idx="2011">
                        <c:v>2016-06-16 15:38</c:v>
                      </c:pt>
                      <c:pt idx="2012">
                        <c:v>2016-06-16 15:38</c:v>
                      </c:pt>
                      <c:pt idx="2013">
                        <c:v>2016-06-16 15:38</c:v>
                      </c:pt>
                      <c:pt idx="2014">
                        <c:v>2016-06-16 15:38</c:v>
                      </c:pt>
                      <c:pt idx="2015">
                        <c:v>2016-06-16 15:38</c:v>
                      </c:pt>
                      <c:pt idx="2016">
                        <c:v>2016-06-16 15:38</c:v>
                      </c:pt>
                      <c:pt idx="2017">
                        <c:v>2016-06-16 15:38</c:v>
                      </c:pt>
                      <c:pt idx="2018">
                        <c:v>2016-06-16 15:38</c:v>
                      </c:pt>
                      <c:pt idx="2019">
                        <c:v>2016-06-16 15:38</c:v>
                      </c:pt>
                      <c:pt idx="2020">
                        <c:v>2016-06-16 15:38</c:v>
                      </c:pt>
                      <c:pt idx="2021">
                        <c:v>2016-06-16 15:38</c:v>
                      </c:pt>
                      <c:pt idx="2022">
                        <c:v>2016-06-16 15:38</c:v>
                      </c:pt>
                      <c:pt idx="2023">
                        <c:v>2016-06-16 15:38</c:v>
                      </c:pt>
                      <c:pt idx="2024">
                        <c:v>2016-06-16 15:38</c:v>
                      </c:pt>
                      <c:pt idx="2025">
                        <c:v>2016-06-16 15:38</c:v>
                      </c:pt>
                      <c:pt idx="2026">
                        <c:v>2016-06-16 15:38</c:v>
                      </c:pt>
                      <c:pt idx="2027">
                        <c:v>2016-06-16 15:38</c:v>
                      </c:pt>
                      <c:pt idx="2028">
                        <c:v>2016-06-16 15:38</c:v>
                      </c:pt>
                      <c:pt idx="2029">
                        <c:v>2016-06-16 15:38</c:v>
                      </c:pt>
                      <c:pt idx="2030">
                        <c:v>2016-06-16 15:38</c:v>
                      </c:pt>
                      <c:pt idx="2031">
                        <c:v>2016-06-16 15:38</c:v>
                      </c:pt>
                      <c:pt idx="2032">
                        <c:v>2016-06-16 15:38</c:v>
                      </c:pt>
                      <c:pt idx="2033">
                        <c:v>2016-06-16 15:38</c:v>
                      </c:pt>
                      <c:pt idx="2034">
                        <c:v>2016-06-16 15:38</c:v>
                      </c:pt>
                      <c:pt idx="2035">
                        <c:v>2016-06-16 15:38</c:v>
                      </c:pt>
                      <c:pt idx="2036">
                        <c:v>2016-06-16 15:38</c:v>
                      </c:pt>
                      <c:pt idx="2037">
                        <c:v>2016-06-16 15:38</c:v>
                      </c:pt>
                      <c:pt idx="2038">
                        <c:v>2016-06-16 15:39</c:v>
                      </c:pt>
                      <c:pt idx="2039">
                        <c:v>2016-06-16 15:39</c:v>
                      </c:pt>
                      <c:pt idx="2040">
                        <c:v>2016-06-16 15:39</c:v>
                      </c:pt>
                      <c:pt idx="2041">
                        <c:v>2016-06-16 15:39</c:v>
                      </c:pt>
                      <c:pt idx="2042">
                        <c:v>2016-06-16 15:39</c:v>
                      </c:pt>
                      <c:pt idx="2043">
                        <c:v>2016-06-16 15:39</c:v>
                      </c:pt>
                      <c:pt idx="2044">
                        <c:v>2016-06-16 15:39</c:v>
                      </c:pt>
                      <c:pt idx="2045">
                        <c:v>2016-06-16 15:39</c:v>
                      </c:pt>
                      <c:pt idx="2046">
                        <c:v>2016-06-16 15:39</c:v>
                      </c:pt>
                      <c:pt idx="2047">
                        <c:v>2016-06-16 15:39</c:v>
                      </c:pt>
                      <c:pt idx="2048">
                        <c:v>2016-06-16 15:39</c:v>
                      </c:pt>
                      <c:pt idx="2049">
                        <c:v>2016-06-16 15:39</c:v>
                      </c:pt>
                      <c:pt idx="2050">
                        <c:v>2016-06-16 15:39</c:v>
                      </c:pt>
                      <c:pt idx="2051">
                        <c:v>2016-06-16 15:39</c:v>
                      </c:pt>
                      <c:pt idx="2052">
                        <c:v>2016-06-16 15:39</c:v>
                      </c:pt>
                      <c:pt idx="2053">
                        <c:v>2016-06-16 15:39</c:v>
                      </c:pt>
                      <c:pt idx="2054">
                        <c:v>2016-06-16 15:39</c:v>
                      </c:pt>
                      <c:pt idx="2055">
                        <c:v>2016-06-16 15:39</c:v>
                      </c:pt>
                      <c:pt idx="2056">
                        <c:v>2016-06-16 15:39</c:v>
                      </c:pt>
                      <c:pt idx="2057">
                        <c:v>2016-06-16 15:39</c:v>
                      </c:pt>
                      <c:pt idx="2058">
                        <c:v>2016-06-16 15:39</c:v>
                      </c:pt>
                      <c:pt idx="2059">
                        <c:v>2016-06-16 15:39</c:v>
                      </c:pt>
                      <c:pt idx="2060">
                        <c:v>2016-06-16 15:39</c:v>
                      </c:pt>
                      <c:pt idx="2061">
                        <c:v>2016-06-16 15:39</c:v>
                      </c:pt>
                      <c:pt idx="2062">
                        <c:v>2016-06-16 15:39</c:v>
                      </c:pt>
                      <c:pt idx="2063">
                        <c:v>2016-06-16 15:39</c:v>
                      </c:pt>
                      <c:pt idx="2064">
                        <c:v>2016-06-16 15:39</c:v>
                      </c:pt>
                      <c:pt idx="2065">
                        <c:v>2016-06-16 15:39</c:v>
                      </c:pt>
                      <c:pt idx="2066">
                        <c:v>2016-06-16 15:39</c:v>
                      </c:pt>
                      <c:pt idx="2067">
                        <c:v>2016-06-16 15:39</c:v>
                      </c:pt>
                      <c:pt idx="2068">
                        <c:v>2016-06-16 15:39</c:v>
                      </c:pt>
                      <c:pt idx="2069">
                        <c:v>2016-06-16 15:39</c:v>
                      </c:pt>
                      <c:pt idx="2070">
                        <c:v>2016-06-16 15:39</c:v>
                      </c:pt>
                      <c:pt idx="2071">
                        <c:v>2016-06-16 15:39</c:v>
                      </c:pt>
                      <c:pt idx="2072">
                        <c:v>2016-06-16 15:39</c:v>
                      </c:pt>
                      <c:pt idx="2073">
                        <c:v>2016-06-16 15:39</c:v>
                      </c:pt>
                      <c:pt idx="2074">
                        <c:v>2016-06-16 15:39</c:v>
                      </c:pt>
                      <c:pt idx="2075">
                        <c:v>2016-06-16 15:39</c:v>
                      </c:pt>
                      <c:pt idx="2076">
                        <c:v>2016-06-16 15:39</c:v>
                      </c:pt>
                      <c:pt idx="2077">
                        <c:v>2016-06-16 15:39</c:v>
                      </c:pt>
                      <c:pt idx="2078">
                        <c:v>2016-06-16 15:39</c:v>
                      </c:pt>
                      <c:pt idx="2079">
                        <c:v>2016-06-16 15:39</c:v>
                      </c:pt>
                      <c:pt idx="2080">
                        <c:v>2016-06-16 15:39</c:v>
                      </c:pt>
                      <c:pt idx="2081">
                        <c:v>2016-06-16 15:39</c:v>
                      </c:pt>
                      <c:pt idx="2082">
                        <c:v>2016-06-16 15:39</c:v>
                      </c:pt>
                      <c:pt idx="2083">
                        <c:v>2016-06-16 15:39</c:v>
                      </c:pt>
                      <c:pt idx="2084">
                        <c:v>2016-06-16 15:39</c:v>
                      </c:pt>
                      <c:pt idx="2085">
                        <c:v>2016-06-16 15:39</c:v>
                      </c:pt>
                      <c:pt idx="2086">
                        <c:v>2016-06-16 15:39</c:v>
                      </c:pt>
                      <c:pt idx="2087">
                        <c:v>2016-06-16 15:39</c:v>
                      </c:pt>
                      <c:pt idx="2088">
                        <c:v>2016-06-16 15:39</c:v>
                      </c:pt>
                      <c:pt idx="2089">
                        <c:v>2016-06-16 15:39</c:v>
                      </c:pt>
                      <c:pt idx="2090">
                        <c:v>2016-06-16 15:39</c:v>
                      </c:pt>
                      <c:pt idx="2091">
                        <c:v>2016-06-16 15:39</c:v>
                      </c:pt>
                      <c:pt idx="2092">
                        <c:v>2016-06-16 15:39</c:v>
                      </c:pt>
                      <c:pt idx="2093">
                        <c:v>2016-06-16 15:39</c:v>
                      </c:pt>
                      <c:pt idx="2094">
                        <c:v>2016-06-16 15:39</c:v>
                      </c:pt>
                      <c:pt idx="2095">
                        <c:v>2016-06-16 15:40</c:v>
                      </c:pt>
                      <c:pt idx="2096">
                        <c:v>2016-06-16 15:40</c:v>
                      </c:pt>
                      <c:pt idx="2097">
                        <c:v>2016-06-16 15:40</c:v>
                      </c:pt>
                      <c:pt idx="2098">
                        <c:v>2016-06-16 15:40</c:v>
                      </c:pt>
                      <c:pt idx="2099">
                        <c:v>2016-06-16 15:40</c:v>
                      </c:pt>
                      <c:pt idx="2100">
                        <c:v>2016-06-16 15:40</c:v>
                      </c:pt>
                      <c:pt idx="2101">
                        <c:v>2016-06-16 15:40</c:v>
                      </c:pt>
                      <c:pt idx="2102">
                        <c:v>2016-06-16 15:40</c:v>
                      </c:pt>
                      <c:pt idx="2103">
                        <c:v>2016-06-16 15:40</c:v>
                      </c:pt>
                      <c:pt idx="2104">
                        <c:v>2016-06-16 15:40</c:v>
                      </c:pt>
                      <c:pt idx="2105">
                        <c:v>2016-06-16 15:40</c:v>
                      </c:pt>
                      <c:pt idx="2106">
                        <c:v>2016-06-16 15:40</c:v>
                      </c:pt>
                      <c:pt idx="2107">
                        <c:v>2016-06-16 15:40</c:v>
                      </c:pt>
                      <c:pt idx="2108">
                        <c:v>2016-06-16 15:40</c:v>
                      </c:pt>
                      <c:pt idx="2109">
                        <c:v>2016-06-16 15:40</c:v>
                      </c:pt>
                      <c:pt idx="2110">
                        <c:v>2016-06-16 15:40</c:v>
                      </c:pt>
                      <c:pt idx="2111">
                        <c:v>2016-06-16 15:40</c:v>
                      </c:pt>
                      <c:pt idx="2112">
                        <c:v>2016-06-16 15:40</c:v>
                      </c:pt>
                      <c:pt idx="2113">
                        <c:v>2016-06-16 15:40</c:v>
                      </c:pt>
                      <c:pt idx="2114">
                        <c:v>2016-06-16 15:40</c:v>
                      </c:pt>
                      <c:pt idx="2115">
                        <c:v>2016-06-16 15:40</c:v>
                      </c:pt>
                      <c:pt idx="2116">
                        <c:v>2016-06-16 15:40</c:v>
                      </c:pt>
                      <c:pt idx="2117">
                        <c:v>2016-06-16 15:40</c:v>
                      </c:pt>
                      <c:pt idx="2118">
                        <c:v>2016-06-16 15:40</c:v>
                      </c:pt>
                      <c:pt idx="2119">
                        <c:v>2016-06-16 15:40</c:v>
                      </c:pt>
                      <c:pt idx="2120">
                        <c:v>2016-06-16 15:40</c:v>
                      </c:pt>
                      <c:pt idx="2121">
                        <c:v>2016-06-16 15:40</c:v>
                      </c:pt>
                      <c:pt idx="2122">
                        <c:v>2016-06-16 15:40</c:v>
                      </c:pt>
                      <c:pt idx="2123">
                        <c:v>2016-06-16 15:40</c:v>
                      </c:pt>
                      <c:pt idx="2124">
                        <c:v>2016-06-16 15:40</c:v>
                      </c:pt>
                      <c:pt idx="2125">
                        <c:v>2016-06-16 15:40</c:v>
                      </c:pt>
                      <c:pt idx="2126">
                        <c:v>2016-06-16 15:40</c:v>
                      </c:pt>
                      <c:pt idx="2127">
                        <c:v>2016-06-16 15:40</c:v>
                      </c:pt>
                      <c:pt idx="2128">
                        <c:v>2016-06-16 15:40</c:v>
                      </c:pt>
                      <c:pt idx="2129">
                        <c:v>2016-06-16 15:40</c:v>
                      </c:pt>
                      <c:pt idx="2130">
                        <c:v>2016-06-16 15:40</c:v>
                      </c:pt>
                      <c:pt idx="2131">
                        <c:v>2016-06-16 15:40</c:v>
                      </c:pt>
                      <c:pt idx="2132">
                        <c:v>2016-06-16 15:40</c:v>
                      </c:pt>
                      <c:pt idx="2133">
                        <c:v>2016-06-16 15:40</c:v>
                      </c:pt>
                      <c:pt idx="2134">
                        <c:v>2016-06-16 15:40</c:v>
                      </c:pt>
                      <c:pt idx="2135">
                        <c:v>2016-06-16 15:40</c:v>
                      </c:pt>
                      <c:pt idx="2136">
                        <c:v>2016-06-16 15:40</c:v>
                      </c:pt>
                      <c:pt idx="2137">
                        <c:v>2016-06-16 15:40</c:v>
                      </c:pt>
                      <c:pt idx="2138">
                        <c:v>2016-06-16 15:40</c:v>
                      </c:pt>
                      <c:pt idx="2139">
                        <c:v>2016-06-16 15:40</c:v>
                      </c:pt>
                      <c:pt idx="2140">
                        <c:v>2016-06-16 15:40</c:v>
                      </c:pt>
                      <c:pt idx="2141">
                        <c:v>2016-06-16 15:40</c:v>
                      </c:pt>
                      <c:pt idx="2142">
                        <c:v>2016-06-16 15:40</c:v>
                      </c:pt>
                      <c:pt idx="2143">
                        <c:v>2016-06-16 15:40</c:v>
                      </c:pt>
                      <c:pt idx="2144">
                        <c:v>2016-06-16 15:40</c:v>
                      </c:pt>
                      <c:pt idx="2145">
                        <c:v>2016-06-16 15:40</c:v>
                      </c:pt>
                      <c:pt idx="2146">
                        <c:v>2016-06-16 15:40</c:v>
                      </c:pt>
                      <c:pt idx="2147">
                        <c:v>2016-06-16 15:40</c:v>
                      </c:pt>
                      <c:pt idx="2148">
                        <c:v>2016-06-16 15:40</c:v>
                      </c:pt>
                      <c:pt idx="2149">
                        <c:v>2016-06-16 15:40</c:v>
                      </c:pt>
                      <c:pt idx="2150">
                        <c:v>2016-06-16 15:40</c:v>
                      </c:pt>
                      <c:pt idx="2151">
                        <c:v>2016-06-16 15:41</c:v>
                      </c:pt>
                      <c:pt idx="2152">
                        <c:v>2016-06-16 15:41</c:v>
                      </c:pt>
                      <c:pt idx="2153">
                        <c:v>2016-06-16 15:41</c:v>
                      </c:pt>
                      <c:pt idx="2154">
                        <c:v>2016-06-16 15:41</c:v>
                      </c:pt>
                      <c:pt idx="2155">
                        <c:v>2016-06-16 15:41</c:v>
                      </c:pt>
                      <c:pt idx="2156">
                        <c:v>2016-06-16 15:41</c:v>
                      </c:pt>
                      <c:pt idx="2157">
                        <c:v>2016-06-16 15:41</c:v>
                      </c:pt>
                      <c:pt idx="2158">
                        <c:v>2016-06-16 15:41</c:v>
                      </c:pt>
                      <c:pt idx="2159">
                        <c:v>2016-06-16 15:41</c:v>
                      </c:pt>
                      <c:pt idx="2160">
                        <c:v>2016-06-16 15:41</c:v>
                      </c:pt>
                      <c:pt idx="2161">
                        <c:v>2016-06-16 15:41</c:v>
                      </c:pt>
                      <c:pt idx="2162">
                        <c:v>2016-06-16 15:41</c:v>
                      </c:pt>
                      <c:pt idx="2163">
                        <c:v>2016-06-16 15:41</c:v>
                      </c:pt>
                      <c:pt idx="2164">
                        <c:v>2016-06-16 15:41</c:v>
                      </c:pt>
                      <c:pt idx="2165">
                        <c:v>2016-06-16 15:41</c:v>
                      </c:pt>
                      <c:pt idx="2166">
                        <c:v>2016-06-16 15:41</c:v>
                      </c:pt>
                      <c:pt idx="2167">
                        <c:v>2016-06-16 15:41</c:v>
                      </c:pt>
                      <c:pt idx="2168">
                        <c:v>2016-06-16 15:41</c:v>
                      </c:pt>
                      <c:pt idx="2169">
                        <c:v>2016-06-16 15:41</c:v>
                      </c:pt>
                      <c:pt idx="2170">
                        <c:v>2016-06-16 15:41</c:v>
                      </c:pt>
                      <c:pt idx="2171">
                        <c:v>2016-06-16 15:41</c:v>
                      </c:pt>
                      <c:pt idx="2172">
                        <c:v>2016-06-16 15:41</c:v>
                      </c:pt>
                      <c:pt idx="2173">
                        <c:v>2016-06-16 15:41</c:v>
                      </c:pt>
                      <c:pt idx="2174">
                        <c:v>2016-06-16 15:41</c:v>
                      </c:pt>
                      <c:pt idx="2175">
                        <c:v>2016-06-16 15:41</c:v>
                      </c:pt>
                      <c:pt idx="2176">
                        <c:v>2016-06-16 15:41</c:v>
                      </c:pt>
                      <c:pt idx="2177">
                        <c:v>2016-06-16 15:41</c:v>
                      </c:pt>
                      <c:pt idx="2178">
                        <c:v>2016-06-16 15:41</c:v>
                      </c:pt>
                      <c:pt idx="2179">
                        <c:v>2016-06-16 15:41</c:v>
                      </c:pt>
                      <c:pt idx="2180">
                        <c:v>2016-06-16 15:41</c:v>
                      </c:pt>
                      <c:pt idx="2181">
                        <c:v>2016-06-16 15:41</c:v>
                      </c:pt>
                      <c:pt idx="2182">
                        <c:v>2016-06-16 15:41</c:v>
                      </c:pt>
                      <c:pt idx="2183">
                        <c:v>2016-06-16 15:41</c:v>
                      </c:pt>
                      <c:pt idx="2184">
                        <c:v>2016-06-16 15:41</c:v>
                      </c:pt>
                      <c:pt idx="2185">
                        <c:v>2016-06-16 15:41</c:v>
                      </c:pt>
                      <c:pt idx="2186">
                        <c:v>2016-06-16 15:41</c:v>
                      </c:pt>
                      <c:pt idx="2187">
                        <c:v>2016-06-16 15:41</c:v>
                      </c:pt>
                      <c:pt idx="2188">
                        <c:v>2016-06-16 15:41</c:v>
                      </c:pt>
                      <c:pt idx="2189">
                        <c:v>2016-06-16 15:41</c:v>
                      </c:pt>
                      <c:pt idx="2190">
                        <c:v>2016-06-16 15:41</c:v>
                      </c:pt>
                      <c:pt idx="2191">
                        <c:v>2016-06-16 15:41</c:v>
                      </c:pt>
                      <c:pt idx="2192">
                        <c:v>2016-06-16 15:41</c:v>
                      </c:pt>
                      <c:pt idx="2193">
                        <c:v>2016-06-16 15:41</c:v>
                      </c:pt>
                      <c:pt idx="2194">
                        <c:v>2016-06-16 15:41</c:v>
                      </c:pt>
                      <c:pt idx="2195">
                        <c:v>2016-06-16 15:41</c:v>
                      </c:pt>
                      <c:pt idx="2196">
                        <c:v>2016-06-16 15:41</c:v>
                      </c:pt>
                      <c:pt idx="2197">
                        <c:v>2016-06-16 15:41</c:v>
                      </c:pt>
                      <c:pt idx="2198">
                        <c:v>2016-06-16 15:41</c:v>
                      </c:pt>
                      <c:pt idx="2199">
                        <c:v>2016-06-16 15:41</c:v>
                      </c:pt>
                      <c:pt idx="2200">
                        <c:v>2016-06-16 15:41</c:v>
                      </c:pt>
                      <c:pt idx="2201">
                        <c:v>2016-06-16 15:41</c:v>
                      </c:pt>
                      <c:pt idx="2202">
                        <c:v>2016-06-16 15:41</c:v>
                      </c:pt>
                      <c:pt idx="2203">
                        <c:v>2016-06-16 15:41</c:v>
                      </c:pt>
                      <c:pt idx="2204">
                        <c:v>2016-06-16 15:41</c:v>
                      </c:pt>
                      <c:pt idx="2205">
                        <c:v>2016-06-16 15:41</c:v>
                      </c:pt>
                      <c:pt idx="2206">
                        <c:v>2016-06-16 15:41</c:v>
                      </c:pt>
                      <c:pt idx="2207">
                        <c:v>2016-06-16 15:41</c:v>
                      </c:pt>
                      <c:pt idx="2208">
                        <c:v>2016-06-16 15:42</c:v>
                      </c:pt>
                      <c:pt idx="2209">
                        <c:v>2016-06-16 15:42</c:v>
                      </c:pt>
                      <c:pt idx="2210">
                        <c:v>2016-06-16 15:42</c:v>
                      </c:pt>
                      <c:pt idx="2211">
                        <c:v>2016-06-16 15:42</c:v>
                      </c:pt>
                      <c:pt idx="2212">
                        <c:v>2016-06-16 15:42</c:v>
                      </c:pt>
                      <c:pt idx="2213">
                        <c:v>2016-06-16 15:42</c:v>
                      </c:pt>
                      <c:pt idx="2214">
                        <c:v>2016-06-16 15:42</c:v>
                      </c:pt>
                      <c:pt idx="2215">
                        <c:v>2016-06-16 15:42</c:v>
                      </c:pt>
                      <c:pt idx="2216">
                        <c:v>2016-06-16 15:42</c:v>
                      </c:pt>
                      <c:pt idx="2217">
                        <c:v>2016-06-16 15:42</c:v>
                      </c:pt>
                      <c:pt idx="2218">
                        <c:v>2016-06-16 15:42</c:v>
                      </c:pt>
                      <c:pt idx="2219">
                        <c:v>2016-06-16 15:42</c:v>
                      </c:pt>
                      <c:pt idx="2220">
                        <c:v>2016-06-16 15:42</c:v>
                      </c:pt>
                      <c:pt idx="2221">
                        <c:v>2016-06-16 15:42</c:v>
                      </c:pt>
                      <c:pt idx="2222">
                        <c:v>2016-06-16 15:42</c:v>
                      </c:pt>
                      <c:pt idx="2223">
                        <c:v>2016-06-16 15:42</c:v>
                      </c:pt>
                      <c:pt idx="2224">
                        <c:v>2016-06-16 15:42</c:v>
                      </c:pt>
                      <c:pt idx="2225">
                        <c:v>2016-06-16 15:42</c:v>
                      </c:pt>
                      <c:pt idx="2226">
                        <c:v>2016-06-16 15:42</c:v>
                      </c:pt>
                      <c:pt idx="2227">
                        <c:v>2016-06-16 15:42</c:v>
                      </c:pt>
                      <c:pt idx="2228">
                        <c:v>2016-06-16 15:42</c:v>
                      </c:pt>
                      <c:pt idx="2229">
                        <c:v>2016-06-16 15:42</c:v>
                      </c:pt>
                      <c:pt idx="2230">
                        <c:v>2016-06-16 15:42</c:v>
                      </c:pt>
                      <c:pt idx="2231">
                        <c:v>2016-06-16 15:42</c:v>
                      </c:pt>
                      <c:pt idx="2232">
                        <c:v>2016-06-16 15:42</c:v>
                      </c:pt>
                      <c:pt idx="2233">
                        <c:v>2016-06-16 15:42</c:v>
                      </c:pt>
                      <c:pt idx="2234">
                        <c:v>2016-06-16 15:42</c:v>
                      </c:pt>
                      <c:pt idx="2235">
                        <c:v>2016-06-16 15:42</c:v>
                      </c:pt>
                      <c:pt idx="2236">
                        <c:v>2016-06-16 15:42</c:v>
                      </c:pt>
                      <c:pt idx="2237">
                        <c:v>2016-06-16 15:42</c:v>
                      </c:pt>
                      <c:pt idx="2238">
                        <c:v>2016-06-16 15:42</c:v>
                      </c:pt>
                      <c:pt idx="2239">
                        <c:v>2016-06-16 15:42</c:v>
                      </c:pt>
                      <c:pt idx="2240">
                        <c:v>2016-06-16 15:42</c:v>
                      </c:pt>
                      <c:pt idx="2241">
                        <c:v>2016-06-16 15:42</c:v>
                      </c:pt>
                      <c:pt idx="2242">
                        <c:v>2016-06-16 15:42</c:v>
                      </c:pt>
                      <c:pt idx="2243">
                        <c:v>2016-06-16 15:42</c:v>
                      </c:pt>
                      <c:pt idx="2244">
                        <c:v>2016-06-16 15:42</c:v>
                      </c:pt>
                      <c:pt idx="2245">
                        <c:v>2016-06-16 15:42</c:v>
                      </c:pt>
                      <c:pt idx="2246">
                        <c:v>2016-06-16 15:42</c:v>
                      </c:pt>
                      <c:pt idx="2247">
                        <c:v>2016-06-16 15:42</c:v>
                      </c:pt>
                      <c:pt idx="2248">
                        <c:v>2016-06-16 15:42</c:v>
                      </c:pt>
                      <c:pt idx="2249">
                        <c:v>2016-06-16 15:42</c:v>
                      </c:pt>
                      <c:pt idx="2250">
                        <c:v>2016-06-16 15:42</c:v>
                      </c:pt>
                      <c:pt idx="2251">
                        <c:v>2016-06-16 15:42</c:v>
                      </c:pt>
                      <c:pt idx="2252">
                        <c:v>2016-06-16 15:42</c:v>
                      </c:pt>
                      <c:pt idx="2253">
                        <c:v>2016-06-16 15:42</c:v>
                      </c:pt>
                      <c:pt idx="2254">
                        <c:v>2016-06-16 15:42</c:v>
                      </c:pt>
                      <c:pt idx="2255">
                        <c:v>2016-06-16 15:42</c:v>
                      </c:pt>
                      <c:pt idx="2256">
                        <c:v>2016-06-16 15:42</c:v>
                      </c:pt>
                      <c:pt idx="2257">
                        <c:v>2016-06-16 15:42</c:v>
                      </c:pt>
                      <c:pt idx="2258">
                        <c:v>2016-06-16 15:42</c:v>
                      </c:pt>
                      <c:pt idx="2259">
                        <c:v>2016-06-16 15:42</c:v>
                      </c:pt>
                      <c:pt idx="2260">
                        <c:v>2016-06-16 15:42</c:v>
                      </c:pt>
                      <c:pt idx="2261">
                        <c:v>2016-06-16 15:42</c:v>
                      </c:pt>
                      <c:pt idx="2262">
                        <c:v>2016-06-16 15:42</c:v>
                      </c:pt>
                      <c:pt idx="2263">
                        <c:v>2016-06-16 15:42</c:v>
                      </c:pt>
                      <c:pt idx="2264">
                        <c:v>2016-06-16 15:42</c:v>
                      </c:pt>
                      <c:pt idx="2265">
                        <c:v>2016-06-16 15:43</c:v>
                      </c:pt>
                      <c:pt idx="2266">
                        <c:v>2016-06-16 15:43</c:v>
                      </c:pt>
                      <c:pt idx="2267">
                        <c:v>2016-06-16 15:43</c:v>
                      </c:pt>
                      <c:pt idx="2268">
                        <c:v>2016-06-16 15:43</c:v>
                      </c:pt>
                      <c:pt idx="2269">
                        <c:v>2016-06-16 15:43</c:v>
                      </c:pt>
                      <c:pt idx="2270">
                        <c:v>2016-06-16 15:43</c:v>
                      </c:pt>
                      <c:pt idx="2271">
                        <c:v>2016-06-16 15:43</c:v>
                      </c:pt>
                      <c:pt idx="2272">
                        <c:v>2016-06-16 15:43</c:v>
                      </c:pt>
                      <c:pt idx="2273">
                        <c:v>2016-06-16 15:43</c:v>
                      </c:pt>
                      <c:pt idx="2274">
                        <c:v>2016-06-16 15:43</c:v>
                      </c:pt>
                      <c:pt idx="2275">
                        <c:v>2016-06-16 15:43</c:v>
                      </c:pt>
                      <c:pt idx="2276">
                        <c:v>2016-06-16 15:43</c:v>
                      </c:pt>
                      <c:pt idx="2277">
                        <c:v>2016-06-16 15:43</c:v>
                      </c:pt>
                      <c:pt idx="2278">
                        <c:v>2016-06-16 15:43</c:v>
                      </c:pt>
                      <c:pt idx="2279">
                        <c:v>2016-06-16 15:43</c:v>
                      </c:pt>
                      <c:pt idx="2280">
                        <c:v>2016-06-16 15:43</c:v>
                      </c:pt>
                      <c:pt idx="2281">
                        <c:v>2016-06-16 15:43</c:v>
                      </c:pt>
                      <c:pt idx="2282">
                        <c:v>2016-06-16 15:43</c:v>
                      </c:pt>
                      <c:pt idx="2283">
                        <c:v>2016-06-16 15:43</c:v>
                      </c:pt>
                      <c:pt idx="2284">
                        <c:v>2016-06-16 15:43</c:v>
                      </c:pt>
                      <c:pt idx="2285">
                        <c:v>2016-06-16 15:43</c:v>
                      </c:pt>
                      <c:pt idx="2286">
                        <c:v>2016-06-16 15:43</c:v>
                      </c:pt>
                      <c:pt idx="2287">
                        <c:v>2016-06-16 15:43</c:v>
                      </c:pt>
                      <c:pt idx="2288">
                        <c:v>2016-06-16 15:43</c:v>
                      </c:pt>
                      <c:pt idx="2289">
                        <c:v>2016-06-16 15:43</c:v>
                      </c:pt>
                      <c:pt idx="2290">
                        <c:v>2016-06-16 15:43</c:v>
                      </c:pt>
                      <c:pt idx="2291">
                        <c:v>2016-06-16 15:43</c:v>
                      </c:pt>
                      <c:pt idx="2292">
                        <c:v>2016-06-16 15:43</c:v>
                      </c:pt>
                      <c:pt idx="2293">
                        <c:v>2016-06-16 15:43</c:v>
                      </c:pt>
                      <c:pt idx="2294">
                        <c:v>2016-06-16 15:43</c:v>
                      </c:pt>
                      <c:pt idx="2295">
                        <c:v>2016-06-16 15:43</c:v>
                      </c:pt>
                      <c:pt idx="2296">
                        <c:v>2016-06-16 15:43</c:v>
                      </c:pt>
                      <c:pt idx="2297">
                        <c:v>2016-06-16 15:43</c:v>
                      </c:pt>
                      <c:pt idx="2298">
                        <c:v>2016-06-16 15:43</c:v>
                      </c:pt>
                      <c:pt idx="2299">
                        <c:v>2016-06-16 15:43</c:v>
                      </c:pt>
                      <c:pt idx="2300">
                        <c:v>2016-06-16 15:43</c:v>
                      </c:pt>
                      <c:pt idx="2301">
                        <c:v>2016-06-16 15:43</c:v>
                      </c:pt>
                      <c:pt idx="2302">
                        <c:v>2016-06-16 15:43</c:v>
                      </c:pt>
                      <c:pt idx="2303">
                        <c:v>2016-06-16 15:43</c:v>
                      </c:pt>
                      <c:pt idx="2304">
                        <c:v>2016-06-16 15:43</c:v>
                      </c:pt>
                      <c:pt idx="2305">
                        <c:v>2016-06-16 15:43</c:v>
                      </c:pt>
                      <c:pt idx="2306">
                        <c:v>2016-06-16 15:43</c:v>
                      </c:pt>
                      <c:pt idx="2307">
                        <c:v>2016-06-16 15:43</c:v>
                      </c:pt>
                      <c:pt idx="2308">
                        <c:v>2016-06-16 15:43</c:v>
                      </c:pt>
                      <c:pt idx="2309">
                        <c:v>2016-06-16 15:43</c:v>
                      </c:pt>
                      <c:pt idx="2310">
                        <c:v>2016-06-16 15:43</c:v>
                      </c:pt>
                      <c:pt idx="2311">
                        <c:v>2016-06-16 15:43</c:v>
                      </c:pt>
                      <c:pt idx="2312">
                        <c:v>2016-06-16 15:43</c:v>
                      </c:pt>
                      <c:pt idx="2313">
                        <c:v>2016-06-16 15:43</c:v>
                      </c:pt>
                      <c:pt idx="2314">
                        <c:v>2016-06-16 15:43</c:v>
                      </c:pt>
                      <c:pt idx="2315">
                        <c:v>2016-06-16 15:43</c:v>
                      </c:pt>
                      <c:pt idx="2316">
                        <c:v>2016-06-16 15:43</c:v>
                      </c:pt>
                      <c:pt idx="2317">
                        <c:v>2016-06-16 15:43</c:v>
                      </c:pt>
                      <c:pt idx="2318">
                        <c:v>2016-06-16 15:43</c:v>
                      </c:pt>
                      <c:pt idx="2319">
                        <c:v>2016-06-16 15:43</c:v>
                      </c:pt>
                      <c:pt idx="2320">
                        <c:v>2016-06-16 15:43</c:v>
                      </c:pt>
                      <c:pt idx="2321">
                        <c:v>2016-06-16 15:43</c:v>
                      </c:pt>
                      <c:pt idx="2322">
                        <c:v>2016-06-16 15:44</c:v>
                      </c:pt>
                      <c:pt idx="2323">
                        <c:v>2016-06-16 15:44</c:v>
                      </c:pt>
                      <c:pt idx="2324">
                        <c:v>2016-06-16 15:44</c:v>
                      </c:pt>
                      <c:pt idx="2325">
                        <c:v>2016-06-16 15:44</c:v>
                      </c:pt>
                      <c:pt idx="2326">
                        <c:v>2016-06-16 15:44</c:v>
                      </c:pt>
                      <c:pt idx="2327">
                        <c:v>2016-06-16 15:44</c:v>
                      </c:pt>
                      <c:pt idx="2328">
                        <c:v>2016-06-16 15:44</c:v>
                      </c:pt>
                      <c:pt idx="2329">
                        <c:v>2016-06-16 15:44</c:v>
                      </c:pt>
                      <c:pt idx="2330">
                        <c:v>2016-06-16 15:44</c:v>
                      </c:pt>
                      <c:pt idx="2331">
                        <c:v>2016-06-16 15:44</c:v>
                      </c:pt>
                      <c:pt idx="2332">
                        <c:v>2016-06-16 15:44</c:v>
                      </c:pt>
                      <c:pt idx="2333">
                        <c:v>2016-06-16 15:44</c:v>
                      </c:pt>
                      <c:pt idx="2334">
                        <c:v>2016-06-16 15:44</c:v>
                      </c:pt>
                      <c:pt idx="2335">
                        <c:v>2016-06-16 15:44</c:v>
                      </c:pt>
                      <c:pt idx="2336">
                        <c:v>2016-06-16 15:44</c:v>
                      </c:pt>
                      <c:pt idx="2337">
                        <c:v>2016-06-16 15:44</c:v>
                      </c:pt>
                      <c:pt idx="2338">
                        <c:v>2016-06-16 15:44</c:v>
                      </c:pt>
                      <c:pt idx="2339">
                        <c:v>2016-06-16 15:44</c:v>
                      </c:pt>
                      <c:pt idx="2340">
                        <c:v>2016-06-16 15:44</c:v>
                      </c:pt>
                      <c:pt idx="2341">
                        <c:v>2016-06-16 15:44</c:v>
                      </c:pt>
                      <c:pt idx="2342">
                        <c:v>2016-06-16 15:44</c:v>
                      </c:pt>
                      <c:pt idx="2343">
                        <c:v>2016-06-16 15:44</c:v>
                      </c:pt>
                      <c:pt idx="2344">
                        <c:v>2016-06-16 15:44</c:v>
                      </c:pt>
                      <c:pt idx="2345">
                        <c:v>2016-06-16 15:44</c:v>
                      </c:pt>
                      <c:pt idx="2346">
                        <c:v>2016-06-16 15:44</c:v>
                      </c:pt>
                      <c:pt idx="2347">
                        <c:v>2016-06-16 15:44</c:v>
                      </c:pt>
                      <c:pt idx="2348">
                        <c:v>2016-06-16 15:44</c:v>
                      </c:pt>
                      <c:pt idx="2349">
                        <c:v>2016-06-16 15:44</c:v>
                      </c:pt>
                      <c:pt idx="2350">
                        <c:v>2016-06-16 15:44</c:v>
                      </c:pt>
                      <c:pt idx="2351">
                        <c:v>2016-06-16 15:44</c:v>
                      </c:pt>
                      <c:pt idx="2352">
                        <c:v>2016-06-16 15:44</c:v>
                      </c:pt>
                      <c:pt idx="2353">
                        <c:v>2016-06-16 15:44</c:v>
                      </c:pt>
                      <c:pt idx="2354">
                        <c:v>2016-06-16 15:44</c:v>
                      </c:pt>
                      <c:pt idx="2355">
                        <c:v>2016-06-16 15:44</c:v>
                      </c:pt>
                      <c:pt idx="2356">
                        <c:v>2016-06-16 15:44</c:v>
                      </c:pt>
                      <c:pt idx="2357">
                        <c:v>2016-06-16 15:44</c:v>
                      </c:pt>
                      <c:pt idx="2358">
                        <c:v>2016-06-16 15:44</c:v>
                      </c:pt>
                      <c:pt idx="2359">
                        <c:v>2016-06-16 15:44</c:v>
                      </c:pt>
                      <c:pt idx="2360">
                        <c:v>2016-06-16 15:44</c:v>
                      </c:pt>
                      <c:pt idx="2361">
                        <c:v>2016-06-16 15:44</c:v>
                      </c:pt>
                      <c:pt idx="2362">
                        <c:v>2016-06-16 15:44</c:v>
                      </c:pt>
                      <c:pt idx="2363">
                        <c:v>2016-06-16 15:44</c:v>
                      </c:pt>
                      <c:pt idx="2364">
                        <c:v>2016-06-16 15:44</c:v>
                      </c:pt>
                      <c:pt idx="2365">
                        <c:v>2016-06-16 15:44</c:v>
                      </c:pt>
                      <c:pt idx="2366">
                        <c:v>2016-06-16 15:44</c:v>
                      </c:pt>
                      <c:pt idx="2367">
                        <c:v>2016-06-16 15:44</c:v>
                      </c:pt>
                      <c:pt idx="2368">
                        <c:v>2016-06-16 15:44</c:v>
                      </c:pt>
                      <c:pt idx="2369">
                        <c:v>2016-06-16 15:44</c:v>
                      </c:pt>
                      <c:pt idx="2370">
                        <c:v>2016-06-16 15:44</c:v>
                      </c:pt>
                      <c:pt idx="2371">
                        <c:v>2016-06-16 15:44</c:v>
                      </c:pt>
                      <c:pt idx="2372">
                        <c:v>2016-06-16 15:44</c:v>
                      </c:pt>
                      <c:pt idx="2373">
                        <c:v>2016-06-16 15:44</c:v>
                      </c:pt>
                      <c:pt idx="2374">
                        <c:v>2016-06-16 15:44</c:v>
                      </c:pt>
                      <c:pt idx="2375">
                        <c:v>2016-06-16 15:44</c:v>
                      </c:pt>
                      <c:pt idx="2376">
                        <c:v>2016-06-16 15:44</c:v>
                      </c:pt>
                      <c:pt idx="2377">
                        <c:v>2016-06-16 15:44</c:v>
                      </c:pt>
                      <c:pt idx="2378">
                        <c:v>2016-06-16 15:44</c:v>
                      </c:pt>
                      <c:pt idx="2379">
                        <c:v>2016-06-16 15:45</c:v>
                      </c:pt>
                      <c:pt idx="2380">
                        <c:v>2016-06-16 15:45</c:v>
                      </c:pt>
                      <c:pt idx="2381">
                        <c:v>2016-06-16 15:45</c:v>
                      </c:pt>
                      <c:pt idx="2382">
                        <c:v>2016-06-16 15:45</c:v>
                      </c:pt>
                      <c:pt idx="2383">
                        <c:v>2016-06-16 15:45</c:v>
                      </c:pt>
                      <c:pt idx="2384">
                        <c:v>2016-06-16 15:45</c:v>
                      </c:pt>
                      <c:pt idx="2385">
                        <c:v>2016-06-16 15:45</c:v>
                      </c:pt>
                      <c:pt idx="2386">
                        <c:v>2016-06-16 15:45</c:v>
                      </c:pt>
                      <c:pt idx="2387">
                        <c:v>2016-06-16 15:45</c:v>
                      </c:pt>
                      <c:pt idx="2388">
                        <c:v>2016-06-16 15:45</c:v>
                      </c:pt>
                      <c:pt idx="2389">
                        <c:v>2016-06-16 15:45</c:v>
                      </c:pt>
                      <c:pt idx="2390">
                        <c:v>2016-06-16 15:45</c:v>
                      </c:pt>
                      <c:pt idx="2391">
                        <c:v>2016-06-16 15:45</c:v>
                      </c:pt>
                      <c:pt idx="2392">
                        <c:v>2016-06-16 15:45</c:v>
                      </c:pt>
                      <c:pt idx="2393">
                        <c:v>2016-06-16 15:45</c:v>
                      </c:pt>
                      <c:pt idx="2394">
                        <c:v>2016-06-16 15:45</c:v>
                      </c:pt>
                      <c:pt idx="2395">
                        <c:v>2016-06-16 15:45</c:v>
                      </c:pt>
                      <c:pt idx="2396">
                        <c:v>2016-06-16 15:45</c:v>
                      </c:pt>
                      <c:pt idx="2397">
                        <c:v>2016-06-16 15:45</c:v>
                      </c:pt>
                      <c:pt idx="2398">
                        <c:v>2016-06-16 15:45</c:v>
                      </c:pt>
                      <c:pt idx="2399">
                        <c:v>2016-06-16 15:45</c:v>
                      </c:pt>
                      <c:pt idx="2400">
                        <c:v>2016-06-16 15:45</c:v>
                      </c:pt>
                      <c:pt idx="2401">
                        <c:v>2016-06-16 15:45</c:v>
                      </c:pt>
                      <c:pt idx="2402">
                        <c:v>2016-06-16 15:45</c:v>
                      </c:pt>
                      <c:pt idx="2403">
                        <c:v>2016-06-16 15:45</c:v>
                      </c:pt>
                      <c:pt idx="2404">
                        <c:v>2016-06-16 15:45</c:v>
                      </c:pt>
                      <c:pt idx="2405">
                        <c:v>2016-06-16 15:45</c:v>
                      </c:pt>
                      <c:pt idx="2406">
                        <c:v>2016-06-16 15:45</c:v>
                      </c:pt>
                      <c:pt idx="2407">
                        <c:v>2016-06-16 15:45</c:v>
                      </c:pt>
                      <c:pt idx="2408">
                        <c:v>2016-06-16 15:45</c:v>
                      </c:pt>
                      <c:pt idx="2409">
                        <c:v>2016-06-16 15:45</c:v>
                      </c:pt>
                      <c:pt idx="2410">
                        <c:v>2016-06-16 15:45</c:v>
                      </c:pt>
                      <c:pt idx="2411">
                        <c:v>2016-06-16 15:45</c:v>
                      </c:pt>
                      <c:pt idx="2412">
                        <c:v>2016-06-16 15:45</c:v>
                      </c:pt>
                      <c:pt idx="2413">
                        <c:v>2016-06-16 15:45</c:v>
                      </c:pt>
                      <c:pt idx="2414">
                        <c:v>2016-06-16 15:45</c:v>
                      </c:pt>
                      <c:pt idx="2415">
                        <c:v>2016-06-16 15:45</c:v>
                      </c:pt>
                      <c:pt idx="2416">
                        <c:v>2016-06-16 15:45</c:v>
                      </c:pt>
                      <c:pt idx="2417">
                        <c:v>2016-06-16 15:45</c:v>
                      </c:pt>
                      <c:pt idx="2418">
                        <c:v>2016-06-16 15:45</c:v>
                      </c:pt>
                      <c:pt idx="2419">
                        <c:v>2016-06-16 15:45</c:v>
                      </c:pt>
                      <c:pt idx="2420">
                        <c:v>2016-06-16 15:45</c:v>
                      </c:pt>
                      <c:pt idx="2421">
                        <c:v>2016-06-16 15:45</c:v>
                      </c:pt>
                      <c:pt idx="2422">
                        <c:v>2016-06-16 15:45</c:v>
                      </c:pt>
                      <c:pt idx="2423">
                        <c:v>2016-06-16 15:45</c:v>
                      </c:pt>
                      <c:pt idx="2424">
                        <c:v>2016-06-16 15:45</c:v>
                      </c:pt>
                      <c:pt idx="2425">
                        <c:v>2016-06-16 15:45</c:v>
                      </c:pt>
                      <c:pt idx="2426">
                        <c:v>2016-06-16 15:45</c:v>
                      </c:pt>
                      <c:pt idx="2427">
                        <c:v>2016-06-16 15:45</c:v>
                      </c:pt>
                      <c:pt idx="2428">
                        <c:v>2016-06-16 15:45</c:v>
                      </c:pt>
                      <c:pt idx="2429">
                        <c:v>2016-06-16 15:45</c:v>
                      </c:pt>
                      <c:pt idx="2430">
                        <c:v>2016-06-16 15:45</c:v>
                      </c:pt>
                      <c:pt idx="2431">
                        <c:v>2016-06-16 15:45</c:v>
                      </c:pt>
                      <c:pt idx="2432">
                        <c:v>2016-06-16 15:45</c:v>
                      </c:pt>
                      <c:pt idx="2433">
                        <c:v>2016-06-16 15:45</c:v>
                      </c:pt>
                      <c:pt idx="2434">
                        <c:v>2016-06-16 15:45</c:v>
                      </c:pt>
                      <c:pt idx="2435">
                        <c:v>2016-06-16 15:46</c:v>
                      </c:pt>
                      <c:pt idx="2436">
                        <c:v>2016-06-16 15:46</c:v>
                      </c:pt>
                      <c:pt idx="2437">
                        <c:v>2016-06-16 15:46</c:v>
                      </c:pt>
                      <c:pt idx="2438">
                        <c:v>2016-06-16 15:46</c:v>
                      </c:pt>
                      <c:pt idx="2439">
                        <c:v>2016-06-16 15:46</c:v>
                      </c:pt>
                      <c:pt idx="2440">
                        <c:v>2016-06-16 15:46</c:v>
                      </c:pt>
                      <c:pt idx="2441">
                        <c:v>2016-06-16 15:46</c:v>
                      </c:pt>
                      <c:pt idx="2442">
                        <c:v>2016-06-16 15:46</c:v>
                      </c:pt>
                      <c:pt idx="2443">
                        <c:v>2016-06-16 15:46</c:v>
                      </c:pt>
                      <c:pt idx="2444">
                        <c:v>2016-06-16 15:46</c:v>
                      </c:pt>
                      <c:pt idx="2445">
                        <c:v>2016-06-16 15:46</c:v>
                      </c:pt>
                      <c:pt idx="2446">
                        <c:v>2016-06-16 15:46</c:v>
                      </c:pt>
                      <c:pt idx="2447">
                        <c:v>2016-06-16 15:46</c:v>
                      </c:pt>
                      <c:pt idx="2448">
                        <c:v>2016-06-16 15:46</c:v>
                      </c:pt>
                      <c:pt idx="2449">
                        <c:v>2016-06-16 15:46</c:v>
                      </c:pt>
                      <c:pt idx="2450">
                        <c:v>2016-06-16 15:46</c:v>
                      </c:pt>
                      <c:pt idx="2451">
                        <c:v>2016-06-16 15:46</c:v>
                      </c:pt>
                      <c:pt idx="2452">
                        <c:v>2016-06-16 15:46</c:v>
                      </c:pt>
                      <c:pt idx="2453">
                        <c:v>2016-06-16 15:46</c:v>
                      </c:pt>
                      <c:pt idx="2454">
                        <c:v>2016-06-16 15:46</c:v>
                      </c:pt>
                      <c:pt idx="2455">
                        <c:v>2016-06-16 15:46</c:v>
                      </c:pt>
                      <c:pt idx="2456">
                        <c:v>2016-06-16 15:46</c:v>
                      </c:pt>
                      <c:pt idx="2457">
                        <c:v>2016-06-16 15:46</c:v>
                      </c:pt>
                      <c:pt idx="2458">
                        <c:v>2016-06-16 15:46</c:v>
                      </c:pt>
                      <c:pt idx="2459">
                        <c:v>2016-06-16 15:46</c:v>
                      </c:pt>
                      <c:pt idx="2460">
                        <c:v>2016-06-16 15:46</c:v>
                      </c:pt>
                      <c:pt idx="2461">
                        <c:v>2016-06-16 15:46</c:v>
                      </c:pt>
                      <c:pt idx="2462">
                        <c:v>2016-06-16 15:46</c:v>
                      </c:pt>
                      <c:pt idx="2463">
                        <c:v>2016-06-16 15:46</c:v>
                      </c:pt>
                      <c:pt idx="2464">
                        <c:v>2016-06-16 15:46</c:v>
                      </c:pt>
                      <c:pt idx="2465">
                        <c:v>2016-06-16 15:46</c:v>
                      </c:pt>
                      <c:pt idx="2466">
                        <c:v>2016-06-16 15:46</c:v>
                      </c:pt>
                      <c:pt idx="2467">
                        <c:v>2016-06-16 15:46</c:v>
                      </c:pt>
                      <c:pt idx="2468">
                        <c:v>2016-06-16 15:46</c:v>
                      </c:pt>
                      <c:pt idx="2469">
                        <c:v>2016-06-16 15:46</c:v>
                      </c:pt>
                      <c:pt idx="2470">
                        <c:v>2016-06-16 15:46</c:v>
                      </c:pt>
                      <c:pt idx="2471">
                        <c:v>2016-06-16 15:46</c:v>
                      </c:pt>
                      <c:pt idx="2472">
                        <c:v>2016-06-16 15:46</c:v>
                      </c:pt>
                      <c:pt idx="2473">
                        <c:v>2016-06-16 15:46</c:v>
                      </c:pt>
                      <c:pt idx="2474">
                        <c:v>2016-06-16 15:46</c:v>
                      </c:pt>
                      <c:pt idx="2475">
                        <c:v>2016-06-16 15:46</c:v>
                      </c:pt>
                      <c:pt idx="2476">
                        <c:v>2016-06-16 15:46</c:v>
                      </c:pt>
                      <c:pt idx="2477">
                        <c:v>2016-06-16 15:46</c:v>
                      </c:pt>
                      <c:pt idx="2478">
                        <c:v>2016-06-16 15:46</c:v>
                      </c:pt>
                      <c:pt idx="2479">
                        <c:v>2016-06-16 15:46</c:v>
                      </c:pt>
                      <c:pt idx="2480">
                        <c:v>2016-06-16 15:46</c:v>
                      </c:pt>
                      <c:pt idx="2481">
                        <c:v>2016-06-16 15:46</c:v>
                      </c:pt>
                      <c:pt idx="2482">
                        <c:v>2016-06-16 15:46</c:v>
                      </c:pt>
                      <c:pt idx="2483">
                        <c:v>2016-06-16 15:46</c:v>
                      </c:pt>
                      <c:pt idx="2484">
                        <c:v>2016-06-16 15:46</c:v>
                      </c:pt>
                      <c:pt idx="2485">
                        <c:v>2016-06-16 15:46</c:v>
                      </c:pt>
                      <c:pt idx="2486">
                        <c:v>2016-06-16 15:46</c:v>
                      </c:pt>
                      <c:pt idx="2487">
                        <c:v>2016-06-16 15:46</c:v>
                      </c:pt>
                      <c:pt idx="2488">
                        <c:v>2016-06-16 15:46</c:v>
                      </c:pt>
                      <c:pt idx="2489">
                        <c:v>2016-06-16 15:46</c:v>
                      </c:pt>
                      <c:pt idx="2490">
                        <c:v>2016-06-16 15:47</c:v>
                      </c:pt>
                      <c:pt idx="2491">
                        <c:v>2016-06-16 15:47</c:v>
                      </c:pt>
                      <c:pt idx="2492">
                        <c:v>2016-06-16 15:47</c:v>
                      </c:pt>
                      <c:pt idx="2493">
                        <c:v>2016-06-16 15:47</c:v>
                      </c:pt>
                      <c:pt idx="2494">
                        <c:v>2016-06-16 15:47</c:v>
                      </c:pt>
                      <c:pt idx="2495">
                        <c:v>2016-06-16 15:47</c:v>
                      </c:pt>
                      <c:pt idx="2496">
                        <c:v>2016-06-16 15:47</c:v>
                      </c:pt>
                      <c:pt idx="2497">
                        <c:v>2016-06-16 15:47</c:v>
                      </c:pt>
                      <c:pt idx="2498">
                        <c:v>2016-06-16 15:47</c:v>
                      </c:pt>
                      <c:pt idx="2499">
                        <c:v>2016-06-16 15:47</c:v>
                      </c:pt>
                      <c:pt idx="2500">
                        <c:v>2016-06-16 15:47</c:v>
                      </c:pt>
                      <c:pt idx="2501">
                        <c:v>2016-06-16 15:47</c:v>
                      </c:pt>
                      <c:pt idx="2502">
                        <c:v>2016-06-16 15:47</c:v>
                      </c:pt>
                      <c:pt idx="2503">
                        <c:v>2016-06-16 15:47</c:v>
                      </c:pt>
                      <c:pt idx="2504">
                        <c:v>2016-06-16 15:47</c:v>
                      </c:pt>
                      <c:pt idx="2505">
                        <c:v>2016-06-16 15:47</c:v>
                      </c:pt>
                      <c:pt idx="2506">
                        <c:v>2016-06-16 15:47</c:v>
                      </c:pt>
                      <c:pt idx="2507">
                        <c:v>2016-06-16 15:47</c:v>
                      </c:pt>
                      <c:pt idx="2508">
                        <c:v>2016-06-16 15:47</c:v>
                      </c:pt>
                      <c:pt idx="2509">
                        <c:v>2016-06-16 15:47</c:v>
                      </c:pt>
                      <c:pt idx="2510">
                        <c:v>2016-06-16 15:47</c:v>
                      </c:pt>
                      <c:pt idx="2511">
                        <c:v>2016-06-16 15:47</c:v>
                      </c:pt>
                      <c:pt idx="2512">
                        <c:v>2016-06-16 15:47</c:v>
                      </c:pt>
                      <c:pt idx="2513">
                        <c:v>2016-06-16 15:47</c:v>
                      </c:pt>
                      <c:pt idx="2514">
                        <c:v>2016-06-16 15:47</c:v>
                      </c:pt>
                      <c:pt idx="2515">
                        <c:v>2016-06-16 15:47</c:v>
                      </c:pt>
                      <c:pt idx="2516">
                        <c:v>2016-06-16 15:47</c:v>
                      </c:pt>
                      <c:pt idx="2517">
                        <c:v>2016-06-16 15:47</c:v>
                      </c:pt>
                      <c:pt idx="2518">
                        <c:v>2016-06-16 15:47</c:v>
                      </c:pt>
                      <c:pt idx="2519">
                        <c:v>2016-06-16 15:47</c:v>
                      </c:pt>
                      <c:pt idx="2520">
                        <c:v>2016-06-16 15:47</c:v>
                      </c:pt>
                      <c:pt idx="2521">
                        <c:v>2016-06-16 15:47</c:v>
                      </c:pt>
                      <c:pt idx="2522">
                        <c:v>2016-06-16 15:47</c:v>
                      </c:pt>
                      <c:pt idx="2523">
                        <c:v>2016-06-16 15:47</c:v>
                      </c:pt>
                      <c:pt idx="2524">
                        <c:v>2016-06-16 15:47</c:v>
                      </c:pt>
                      <c:pt idx="2525">
                        <c:v>2016-06-16 15:47</c:v>
                      </c:pt>
                      <c:pt idx="2526">
                        <c:v>2016-06-16 15:47</c:v>
                      </c:pt>
                      <c:pt idx="2527">
                        <c:v>2016-06-16 15:47</c:v>
                      </c:pt>
                      <c:pt idx="2528">
                        <c:v>2016-06-16 15:47</c:v>
                      </c:pt>
                      <c:pt idx="2529">
                        <c:v>2016-06-16 15:47</c:v>
                      </c:pt>
                      <c:pt idx="2530">
                        <c:v>2016-06-16 15:47</c:v>
                      </c:pt>
                      <c:pt idx="2531">
                        <c:v>2016-06-16 15:47</c:v>
                      </c:pt>
                      <c:pt idx="2532">
                        <c:v>2016-06-16 15:47</c:v>
                      </c:pt>
                      <c:pt idx="2533">
                        <c:v>2016-06-16 15:47</c:v>
                      </c:pt>
                      <c:pt idx="2534">
                        <c:v>2016-06-16 15:47</c:v>
                      </c:pt>
                      <c:pt idx="2535">
                        <c:v>2016-06-16 15:47</c:v>
                      </c:pt>
                      <c:pt idx="2536">
                        <c:v>2016-06-16 15:47</c:v>
                      </c:pt>
                      <c:pt idx="2537">
                        <c:v>2016-06-16 15:47</c:v>
                      </c:pt>
                      <c:pt idx="2538">
                        <c:v>2016-06-16 15:47</c:v>
                      </c:pt>
                      <c:pt idx="2539">
                        <c:v>2016-06-16 15:47</c:v>
                      </c:pt>
                      <c:pt idx="2540">
                        <c:v>2016-06-16 15:47</c:v>
                      </c:pt>
                      <c:pt idx="2541">
                        <c:v>2016-06-16 15:47</c:v>
                      </c:pt>
                      <c:pt idx="2542">
                        <c:v>2016-06-16 15:47</c:v>
                      </c:pt>
                      <c:pt idx="2543">
                        <c:v>2016-06-16 15:47</c:v>
                      </c:pt>
                      <c:pt idx="2544">
                        <c:v>2016-06-16 15:47</c:v>
                      </c:pt>
                      <c:pt idx="2545">
                        <c:v>2016-06-16 15:47</c:v>
                      </c:pt>
                      <c:pt idx="2546">
                        <c:v>2016-06-16 15:47</c:v>
                      </c:pt>
                      <c:pt idx="2547">
                        <c:v>2016-06-16 15:48</c:v>
                      </c:pt>
                      <c:pt idx="2548">
                        <c:v>2016-06-16 15:48</c:v>
                      </c:pt>
                      <c:pt idx="2549">
                        <c:v>2016-06-16 15:48</c:v>
                      </c:pt>
                      <c:pt idx="2550">
                        <c:v>2016-06-16 15:48</c:v>
                      </c:pt>
                      <c:pt idx="2551">
                        <c:v>2016-06-16 15:48</c:v>
                      </c:pt>
                      <c:pt idx="2552">
                        <c:v>2016-06-16 15:48</c:v>
                      </c:pt>
                      <c:pt idx="2553">
                        <c:v>2016-06-16 15:48</c:v>
                      </c:pt>
                      <c:pt idx="2554">
                        <c:v>2016-06-16 15:48</c:v>
                      </c:pt>
                      <c:pt idx="2555">
                        <c:v>2016-06-16 15:48</c:v>
                      </c:pt>
                      <c:pt idx="2556">
                        <c:v>2016-06-16 15:48</c:v>
                      </c:pt>
                      <c:pt idx="2557">
                        <c:v>2016-06-16 15:48</c:v>
                      </c:pt>
                      <c:pt idx="2558">
                        <c:v>2016-06-16 15:48</c:v>
                      </c:pt>
                      <c:pt idx="2559">
                        <c:v>2016-06-16 15:48</c:v>
                      </c:pt>
                      <c:pt idx="2560">
                        <c:v>2016-06-16 15:48</c:v>
                      </c:pt>
                      <c:pt idx="2561">
                        <c:v>2016-06-16 15:48</c:v>
                      </c:pt>
                      <c:pt idx="2562">
                        <c:v>2016-06-16 15:48</c:v>
                      </c:pt>
                      <c:pt idx="2563">
                        <c:v>2016-06-16 15:48</c:v>
                      </c:pt>
                      <c:pt idx="2564">
                        <c:v>2016-06-16 15:48</c:v>
                      </c:pt>
                      <c:pt idx="2565">
                        <c:v>2016-06-16 15:48</c:v>
                      </c:pt>
                      <c:pt idx="2566">
                        <c:v>2016-06-16 15:48</c:v>
                      </c:pt>
                      <c:pt idx="2567">
                        <c:v>2016-06-16 15:48</c:v>
                      </c:pt>
                      <c:pt idx="2568">
                        <c:v>2016-06-16 15:48</c:v>
                      </c:pt>
                      <c:pt idx="2569">
                        <c:v>2016-06-16 15:48</c:v>
                      </c:pt>
                      <c:pt idx="2570">
                        <c:v>2016-06-16 15:48</c:v>
                      </c:pt>
                      <c:pt idx="2571">
                        <c:v>2016-06-16 15:48</c:v>
                      </c:pt>
                      <c:pt idx="2572">
                        <c:v>2016-06-16 15:48</c:v>
                      </c:pt>
                      <c:pt idx="2573">
                        <c:v>2016-06-16 15:48</c:v>
                      </c:pt>
                      <c:pt idx="2574">
                        <c:v>2016-06-16 15:48</c:v>
                      </c:pt>
                      <c:pt idx="2575">
                        <c:v>2016-06-16 15:48</c:v>
                      </c:pt>
                      <c:pt idx="2576">
                        <c:v>2016-06-16 15:48</c:v>
                      </c:pt>
                      <c:pt idx="2577">
                        <c:v>2016-06-16 15:48</c:v>
                      </c:pt>
                      <c:pt idx="2578">
                        <c:v>2016-06-16 15:48</c:v>
                      </c:pt>
                      <c:pt idx="2579">
                        <c:v>2016-06-16 15:48</c:v>
                      </c:pt>
                      <c:pt idx="2580">
                        <c:v>2016-06-16 15:48</c:v>
                      </c:pt>
                      <c:pt idx="2581">
                        <c:v>2016-06-16 15:48</c:v>
                      </c:pt>
                      <c:pt idx="2582">
                        <c:v>2016-06-16 15:48</c:v>
                      </c:pt>
                      <c:pt idx="2583">
                        <c:v>2016-06-16 15:48</c:v>
                      </c:pt>
                      <c:pt idx="2584">
                        <c:v>2016-06-16 15:48</c:v>
                      </c:pt>
                      <c:pt idx="2585">
                        <c:v>2016-06-16 15:48</c:v>
                      </c:pt>
                      <c:pt idx="2586">
                        <c:v>2016-06-16 15:48</c:v>
                      </c:pt>
                      <c:pt idx="2587">
                        <c:v>2016-06-16 15:48</c:v>
                      </c:pt>
                      <c:pt idx="2588">
                        <c:v>2016-06-16 15:48</c:v>
                      </c:pt>
                      <c:pt idx="2589">
                        <c:v>2016-06-16 15:48</c:v>
                      </c:pt>
                      <c:pt idx="2590">
                        <c:v>2016-06-16 15:48</c:v>
                      </c:pt>
                      <c:pt idx="2591">
                        <c:v>2016-06-16 15:48</c:v>
                      </c:pt>
                      <c:pt idx="2592">
                        <c:v>2016-06-16 15:48</c:v>
                      </c:pt>
                      <c:pt idx="2593">
                        <c:v>2016-06-16 15:48</c:v>
                      </c:pt>
                      <c:pt idx="2594">
                        <c:v>2016-06-16 15:48</c:v>
                      </c:pt>
                      <c:pt idx="2595">
                        <c:v>2016-06-16 15:48</c:v>
                      </c:pt>
                      <c:pt idx="2596">
                        <c:v>2016-06-16 15:48</c:v>
                      </c:pt>
                      <c:pt idx="2597">
                        <c:v>2016-06-16 15:48</c:v>
                      </c:pt>
                      <c:pt idx="2598">
                        <c:v>2016-06-16 15:48</c:v>
                      </c:pt>
                      <c:pt idx="2599">
                        <c:v>2016-06-16 15:48</c:v>
                      </c:pt>
                      <c:pt idx="2600">
                        <c:v>2016-06-16 15:48</c:v>
                      </c:pt>
                      <c:pt idx="2601">
                        <c:v>2016-06-16 15:48</c:v>
                      </c:pt>
                      <c:pt idx="2602">
                        <c:v>2016-06-16 15:48</c:v>
                      </c:pt>
                      <c:pt idx="2603">
                        <c:v>2016-06-16 15:48</c:v>
                      </c:pt>
                      <c:pt idx="2604">
                        <c:v>2016-06-16 15:49</c:v>
                      </c:pt>
                      <c:pt idx="2605">
                        <c:v>2016-06-16 15:49</c:v>
                      </c:pt>
                      <c:pt idx="2606">
                        <c:v>2016-06-16 15:49</c:v>
                      </c:pt>
                      <c:pt idx="2607">
                        <c:v>2016-06-16 15:49</c:v>
                      </c:pt>
                      <c:pt idx="2608">
                        <c:v>2016-06-16 15:49</c:v>
                      </c:pt>
                      <c:pt idx="2609">
                        <c:v>2016-06-16 15:49</c:v>
                      </c:pt>
                      <c:pt idx="2610">
                        <c:v>2016-06-16 15:49</c:v>
                      </c:pt>
                      <c:pt idx="2611">
                        <c:v>2016-06-16 15:49</c:v>
                      </c:pt>
                      <c:pt idx="2612">
                        <c:v>2016-06-16 15:49</c:v>
                      </c:pt>
                      <c:pt idx="2613">
                        <c:v>2016-06-16 15:49</c:v>
                      </c:pt>
                      <c:pt idx="2614">
                        <c:v>2016-06-16 15:49</c:v>
                      </c:pt>
                      <c:pt idx="2615">
                        <c:v>2016-06-16 15:49</c:v>
                      </c:pt>
                      <c:pt idx="2616">
                        <c:v>2016-06-16 15:49</c:v>
                      </c:pt>
                      <c:pt idx="2617">
                        <c:v>2016-06-16 15:49</c:v>
                      </c:pt>
                      <c:pt idx="2618">
                        <c:v>2016-06-16 15:49</c:v>
                      </c:pt>
                      <c:pt idx="2619">
                        <c:v>2016-06-16 15:49</c:v>
                      </c:pt>
                      <c:pt idx="2620">
                        <c:v>2016-06-16 15:49</c:v>
                      </c:pt>
                      <c:pt idx="2621">
                        <c:v>2016-06-16 15:49</c:v>
                      </c:pt>
                      <c:pt idx="2622">
                        <c:v>2016-06-16 15:49</c:v>
                      </c:pt>
                      <c:pt idx="2623">
                        <c:v>2016-06-16 15:49</c:v>
                      </c:pt>
                      <c:pt idx="2624">
                        <c:v>2016-06-16 15:49</c:v>
                      </c:pt>
                      <c:pt idx="2625">
                        <c:v>2016-06-16 15:49</c:v>
                      </c:pt>
                      <c:pt idx="2626">
                        <c:v>2016-06-16 15:49</c:v>
                      </c:pt>
                      <c:pt idx="2627">
                        <c:v>2016-06-16 15:49</c:v>
                      </c:pt>
                      <c:pt idx="2628">
                        <c:v>2016-06-16 15:49</c:v>
                      </c:pt>
                      <c:pt idx="2629">
                        <c:v>2016-06-16 15:49</c:v>
                      </c:pt>
                      <c:pt idx="2630">
                        <c:v>2016-06-16 15:49</c:v>
                      </c:pt>
                      <c:pt idx="2631">
                        <c:v>2016-06-16 15:49</c:v>
                      </c:pt>
                      <c:pt idx="2632">
                        <c:v>2016-06-16 15:49</c:v>
                      </c:pt>
                      <c:pt idx="2633">
                        <c:v>2016-06-16 15:49</c:v>
                      </c:pt>
                      <c:pt idx="2634">
                        <c:v>2016-06-16 15:49</c:v>
                      </c:pt>
                      <c:pt idx="2635">
                        <c:v>2016-06-16 15:49</c:v>
                      </c:pt>
                      <c:pt idx="2636">
                        <c:v>2016-06-16 15:49</c:v>
                      </c:pt>
                      <c:pt idx="2637">
                        <c:v>2016-06-16 15:49</c:v>
                      </c:pt>
                      <c:pt idx="2638">
                        <c:v>2016-06-16 15:49</c:v>
                      </c:pt>
                      <c:pt idx="2639">
                        <c:v>2016-06-16 15:49</c:v>
                      </c:pt>
                      <c:pt idx="2640">
                        <c:v>2016-06-16 15:49</c:v>
                      </c:pt>
                      <c:pt idx="2641">
                        <c:v>2016-06-16 15:49</c:v>
                      </c:pt>
                      <c:pt idx="2642">
                        <c:v>2016-06-16 15:49</c:v>
                      </c:pt>
                      <c:pt idx="2643">
                        <c:v>2016-06-16 15:49</c:v>
                      </c:pt>
                      <c:pt idx="2644">
                        <c:v>2016-06-16 15:49</c:v>
                      </c:pt>
                      <c:pt idx="2645">
                        <c:v>2016-06-16 15:49</c:v>
                      </c:pt>
                      <c:pt idx="2646">
                        <c:v>2016-06-16 15:49</c:v>
                      </c:pt>
                      <c:pt idx="2647">
                        <c:v>2016-06-16 15:49</c:v>
                      </c:pt>
                      <c:pt idx="2648">
                        <c:v>2016-06-16 15:49</c:v>
                      </c:pt>
                      <c:pt idx="2649">
                        <c:v>2016-06-16 15:49</c:v>
                      </c:pt>
                      <c:pt idx="2650">
                        <c:v>2016-06-16 15:49</c:v>
                      </c:pt>
                      <c:pt idx="2651">
                        <c:v>2016-06-16 15:49</c:v>
                      </c:pt>
                      <c:pt idx="2652">
                        <c:v>2016-06-16 15:49</c:v>
                      </c:pt>
                      <c:pt idx="2653">
                        <c:v>2016-06-16 15:49</c:v>
                      </c:pt>
                      <c:pt idx="2654">
                        <c:v>2016-06-16 15:49</c:v>
                      </c:pt>
                      <c:pt idx="2655">
                        <c:v>2016-06-16 15:49</c:v>
                      </c:pt>
                      <c:pt idx="2656">
                        <c:v>2016-06-16 15:49</c:v>
                      </c:pt>
                      <c:pt idx="2657">
                        <c:v>2016-06-16 15:49</c:v>
                      </c:pt>
                      <c:pt idx="2658">
                        <c:v>2016-06-16 15:49</c:v>
                      </c:pt>
                      <c:pt idx="2659">
                        <c:v>2016-06-16 15:49</c:v>
                      </c:pt>
                      <c:pt idx="2660">
                        <c:v>2016-06-16 15:49</c:v>
                      </c:pt>
                      <c:pt idx="2661">
                        <c:v>2016-06-16 15:49</c:v>
                      </c:pt>
                      <c:pt idx="2662">
                        <c:v>2016-06-16 15:50</c:v>
                      </c:pt>
                      <c:pt idx="2663">
                        <c:v>2016-06-16 15:50</c:v>
                      </c:pt>
                      <c:pt idx="2664">
                        <c:v>2016-06-16 15:50</c:v>
                      </c:pt>
                      <c:pt idx="2665">
                        <c:v>2016-06-16 15:50</c:v>
                      </c:pt>
                      <c:pt idx="2666">
                        <c:v>2016-06-16 15:50</c:v>
                      </c:pt>
                      <c:pt idx="2667">
                        <c:v>2016-06-16 15:50</c:v>
                      </c:pt>
                      <c:pt idx="2668">
                        <c:v>2016-06-16 15:50</c:v>
                      </c:pt>
                      <c:pt idx="2669">
                        <c:v>2016-06-16 15:50</c:v>
                      </c:pt>
                      <c:pt idx="2670">
                        <c:v>2016-06-16 15:50</c:v>
                      </c:pt>
                      <c:pt idx="2671">
                        <c:v>2016-06-16 15:50</c:v>
                      </c:pt>
                      <c:pt idx="2672">
                        <c:v>2016-06-16 15:50</c:v>
                      </c:pt>
                      <c:pt idx="2673">
                        <c:v>2016-06-16 15:50</c:v>
                      </c:pt>
                      <c:pt idx="2674">
                        <c:v>2016-06-16 15:50</c:v>
                      </c:pt>
                      <c:pt idx="2675">
                        <c:v>2016-06-16 15:50</c:v>
                      </c:pt>
                      <c:pt idx="2676">
                        <c:v>2016-06-16 15:50</c:v>
                      </c:pt>
                      <c:pt idx="2677">
                        <c:v>2016-06-16 15:50</c:v>
                      </c:pt>
                      <c:pt idx="2678">
                        <c:v>2016-06-16 15:50</c:v>
                      </c:pt>
                      <c:pt idx="2679">
                        <c:v>2016-06-16 15:50</c:v>
                      </c:pt>
                      <c:pt idx="2680">
                        <c:v>2016-06-16 15:50</c:v>
                      </c:pt>
                      <c:pt idx="2681">
                        <c:v>2016-06-16 15:50</c:v>
                      </c:pt>
                      <c:pt idx="2682">
                        <c:v>2016-06-16 15:50</c:v>
                      </c:pt>
                      <c:pt idx="2683">
                        <c:v>2016-06-16 15:50</c:v>
                      </c:pt>
                      <c:pt idx="2684">
                        <c:v>2016-06-16 15:50</c:v>
                      </c:pt>
                      <c:pt idx="2685">
                        <c:v>2016-06-16 15:50</c:v>
                      </c:pt>
                      <c:pt idx="2686">
                        <c:v>2016-06-16 15:50</c:v>
                      </c:pt>
                      <c:pt idx="2687">
                        <c:v>2016-06-16 15:50</c:v>
                      </c:pt>
                      <c:pt idx="2688">
                        <c:v>2016-06-16 15:50</c:v>
                      </c:pt>
                      <c:pt idx="2689">
                        <c:v>2016-06-16 15:50</c:v>
                      </c:pt>
                      <c:pt idx="2690">
                        <c:v>2016-06-16 15:50</c:v>
                      </c:pt>
                      <c:pt idx="2691">
                        <c:v>2016-06-16 15:50</c:v>
                      </c:pt>
                      <c:pt idx="2692">
                        <c:v>2016-06-16 15:50</c:v>
                      </c:pt>
                      <c:pt idx="2693">
                        <c:v>2016-06-16 15:50</c:v>
                      </c:pt>
                      <c:pt idx="2694">
                        <c:v>2016-06-16 15:50</c:v>
                      </c:pt>
                      <c:pt idx="2695">
                        <c:v>2016-06-16 15:50</c:v>
                      </c:pt>
                      <c:pt idx="2696">
                        <c:v>2016-06-16 15:50</c:v>
                      </c:pt>
                      <c:pt idx="2697">
                        <c:v>2016-06-16 15:50</c:v>
                      </c:pt>
                      <c:pt idx="2698">
                        <c:v>2016-06-16 15:50</c:v>
                      </c:pt>
                      <c:pt idx="2699">
                        <c:v>2016-06-16 15:50</c:v>
                      </c:pt>
                      <c:pt idx="2700">
                        <c:v>2016-06-16 15:50</c:v>
                      </c:pt>
                      <c:pt idx="2701">
                        <c:v>2016-06-16 15:50</c:v>
                      </c:pt>
                      <c:pt idx="2702">
                        <c:v>2016-06-16 15:50</c:v>
                      </c:pt>
                      <c:pt idx="2703">
                        <c:v>2016-06-16 15:50</c:v>
                      </c:pt>
                      <c:pt idx="2704">
                        <c:v>2016-06-16 15:50</c:v>
                      </c:pt>
                      <c:pt idx="2705">
                        <c:v>2016-06-16 15:50</c:v>
                      </c:pt>
                      <c:pt idx="2706">
                        <c:v>2016-06-16 15:50</c:v>
                      </c:pt>
                      <c:pt idx="2707">
                        <c:v>2016-06-16 15:50</c:v>
                      </c:pt>
                      <c:pt idx="2708">
                        <c:v>2016-06-16 15:50</c:v>
                      </c:pt>
                      <c:pt idx="2709">
                        <c:v>2016-06-16 15:50</c:v>
                      </c:pt>
                      <c:pt idx="2710">
                        <c:v>2016-06-16 15:50</c:v>
                      </c:pt>
                      <c:pt idx="2711">
                        <c:v>2016-06-16 15:50</c:v>
                      </c:pt>
                      <c:pt idx="2712">
                        <c:v>2016-06-16 15:50</c:v>
                      </c:pt>
                      <c:pt idx="2713">
                        <c:v>2016-06-16 15:50</c:v>
                      </c:pt>
                      <c:pt idx="2714">
                        <c:v>2016-06-16 15:50</c:v>
                      </c:pt>
                      <c:pt idx="2715">
                        <c:v>2016-06-16 15:50</c:v>
                      </c:pt>
                      <c:pt idx="2716">
                        <c:v>2016-06-16 15:50</c:v>
                      </c:pt>
                      <c:pt idx="2717">
                        <c:v>2016-06-16 15:50</c:v>
                      </c:pt>
                      <c:pt idx="2718">
                        <c:v>2016-06-16 15:50</c:v>
                      </c:pt>
                      <c:pt idx="2719">
                        <c:v>2016-06-16 15:50</c:v>
                      </c:pt>
                      <c:pt idx="2720">
                        <c:v>2016-06-16 15:50</c:v>
                      </c:pt>
                      <c:pt idx="2721">
                        <c:v>2016-06-16 15:50</c:v>
                      </c:pt>
                      <c:pt idx="2722">
                        <c:v>2016-06-16 15:51</c:v>
                      </c:pt>
                      <c:pt idx="2723">
                        <c:v>2016-06-16 15:51</c:v>
                      </c:pt>
                      <c:pt idx="2724">
                        <c:v>2016-06-16 15:51</c:v>
                      </c:pt>
                      <c:pt idx="2725">
                        <c:v>2016-06-16 15:51</c:v>
                      </c:pt>
                      <c:pt idx="2726">
                        <c:v>2016-06-16 15:51</c:v>
                      </c:pt>
                      <c:pt idx="2727">
                        <c:v>2016-06-16 15:51</c:v>
                      </c:pt>
                      <c:pt idx="2728">
                        <c:v>2016-06-16 15:51</c:v>
                      </c:pt>
                      <c:pt idx="2729">
                        <c:v>2016-06-16 15:51</c:v>
                      </c:pt>
                      <c:pt idx="2730">
                        <c:v>2016-06-16 15:51</c:v>
                      </c:pt>
                      <c:pt idx="2731">
                        <c:v>2016-06-16 15:51</c:v>
                      </c:pt>
                      <c:pt idx="2732">
                        <c:v>2016-06-16 15:51</c:v>
                      </c:pt>
                      <c:pt idx="2733">
                        <c:v>2016-06-16 15:51</c:v>
                      </c:pt>
                      <c:pt idx="2734">
                        <c:v>2016-06-16 15:51</c:v>
                      </c:pt>
                      <c:pt idx="2735">
                        <c:v>2016-06-16 15:51</c:v>
                      </c:pt>
                      <c:pt idx="2736">
                        <c:v>2016-06-16 15:51</c:v>
                      </c:pt>
                      <c:pt idx="2737">
                        <c:v>2016-06-16 15:51</c:v>
                      </c:pt>
                      <c:pt idx="2738">
                        <c:v>2016-06-16 15:51</c:v>
                      </c:pt>
                      <c:pt idx="2739">
                        <c:v>2016-06-16 15:51</c:v>
                      </c:pt>
                      <c:pt idx="2740">
                        <c:v>2016-06-16 15:51</c:v>
                      </c:pt>
                      <c:pt idx="2741">
                        <c:v>2016-06-16 15:51</c:v>
                      </c:pt>
                      <c:pt idx="2742">
                        <c:v>2016-06-16 15:51</c:v>
                      </c:pt>
                      <c:pt idx="2743">
                        <c:v>2016-06-16 15:51</c:v>
                      </c:pt>
                      <c:pt idx="2744">
                        <c:v>2016-06-16 15:51</c:v>
                      </c:pt>
                      <c:pt idx="2745">
                        <c:v>2016-06-16 15:51</c:v>
                      </c:pt>
                      <c:pt idx="2746">
                        <c:v>2016-06-16 15:51</c:v>
                      </c:pt>
                      <c:pt idx="2747">
                        <c:v>2016-06-16 15:51</c:v>
                      </c:pt>
                      <c:pt idx="2748">
                        <c:v>2016-06-16 15:51</c:v>
                      </c:pt>
                      <c:pt idx="2749">
                        <c:v>2016-06-16 15:51</c:v>
                      </c:pt>
                      <c:pt idx="2750">
                        <c:v>2016-06-16 15:51</c:v>
                      </c:pt>
                      <c:pt idx="2751">
                        <c:v>2016-06-16 15:51</c:v>
                      </c:pt>
                      <c:pt idx="2752">
                        <c:v>2016-06-16 15:51</c:v>
                      </c:pt>
                      <c:pt idx="2753">
                        <c:v>2016-06-16 15:51</c:v>
                      </c:pt>
                      <c:pt idx="2754">
                        <c:v>2016-06-16 15:51</c:v>
                      </c:pt>
                      <c:pt idx="2755">
                        <c:v>2016-06-16 15:51</c:v>
                      </c:pt>
                      <c:pt idx="2756">
                        <c:v>2016-06-16 15:51</c:v>
                      </c:pt>
                      <c:pt idx="2757">
                        <c:v>2016-06-16 15:51</c:v>
                      </c:pt>
                      <c:pt idx="2758">
                        <c:v>2016-06-16 15:51</c:v>
                      </c:pt>
                      <c:pt idx="2759">
                        <c:v>2016-06-16 15:51</c:v>
                      </c:pt>
                      <c:pt idx="2760">
                        <c:v>2016-06-16 15:51</c:v>
                      </c:pt>
                      <c:pt idx="2761">
                        <c:v>2016-06-16 15:51</c:v>
                      </c:pt>
                      <c:pt idx="2762">
                        <c:v>2016-06-16 15:51</c:v>
                      </c:pt>
                      <c:pt idx="2763">
                        <c:v>2016-06-16 15:51</c:v>
                      </c:pt>
                      <c:pt idx="2764">
                        <c:v>2016-06-16 15:51</c:v>
                      </c:pt>
                      <c:pt idx="2765">
                        <c:v>2016-06-16 15:51</c:v>
                      </c:pt>
                      <c:pt idx="2766">
                        <c:v>2016-06-16 15:51</c:v>
                      </c:pt>
                      <c:pt idx="2767">
                        <c:v>2016-06-16 15:51</c:v>
                      </c:pt>
                      <c:pt idx="2768">
                        <c:v>2016-06-16 15:51</c:v>
                      </c:pt>
                      <c:pt idx="2769">
                        <c:v>2016-06-16 15:51</c:v>
                      </c:pt>
                      <c:pt idx="2770">
                        <c:v>2016-06-16 15:51</c:v>
                      </c:pt>
                      <c:pt idx="2771">
                        <c:v>2016-06-16 15:51</c:v>
                      </c:pt>
                      <c:pt idx="2772">
                        <c:v>2016-06-16 15:51</c:v>
                      </c:pt>
                      <c:pt idx="2773">
                        <c:v>2016-06-16 15:51</c:v>
                      </c:pt>
                      <c:pt idx="2774">
                        <c:v>2016-06-16 15:51</c:v>
                      </c:pt>
                      <c:pt idx="2775">
                        <c:v>2016-06-16 15:51</c:v>
                      </c:pt>
                      <c:pt idx="2776">
                        <c:v>2016-06-16 15:51</c:v>
                      </c:pt>
                      <c:pt idx="2777">
                        <c:v>2016-06-16 15:51</c:v>
                      </c:pt>
                      <c:pt idx="2778">
                        <c:v>2016-06-16 15:51</c:v>
                      </c:pt>
                      <c:pt idx="2779">
                        <c:v>2016-06-16 15:51</c:v>
                      </c:pt>
                      <c:pt idx="2780">
                        <c:v>2016-06-16 15:52</c:v>
                      </c:pt>
                      <c:pt idx="2781">
                        <c:v>2016-06-16 15:52</c:v>
                      </c:pt>
                      <c:pt idx="2782">
                        <c:v>2016-06-16 15:52</c:v>
                      </c:pt>
                      <c:pt idx="2783">
                        <c:v>2016-06-16 15:52</c:v>
                      </c:pt>
                      <c:pt idx="2784">
                        <c:v>2016-06-16 15:52</c:v>
                      </c:pt>
                      <c:pt idx="2785">
                        <c:v>2016-06-16 15:52</c:v>
                      </c:pt>
                      <c:pt idx="2786">
                        <c:v>2016-06-16 15:52</c:v>
                      </c:pt>
                      <c:pt idx="2787">
                        <c:v>2016-06-16 15:52</c:v>
                      </c:pt>
                      <c:pt idx="2788">
                        <c:v>2016-06-16 15:52</c:v>
                      </c:pt>
                      <c:pt idx="2789">
                        <c:v>2016-06-16 15:52</c:v>
                      </c:pt>
                      <c:pt idx="2790">
                        <c:v>2016-06-16 15:52</c:v>
                      </c:pt>
                      <c:pt idx="2791">
                        <c:v>2016-06-16 15:52</c:v>
                      </c:pt>
                      <c:pt idx="2792">
                        <c:v>2016-06-16 15:52</c:v>
                      </c:pt>
                      <c:pt idx="2793">
                        <c:v>2016-06-16 15:52</c:v>
                      </c:pt>
                      <c:pt idx="2794">
                        <c:v>2016-06-16 15:52</c:v>
                      </c:pt>
                      <c:pt idx="2795">
                        <c:v>2016-06-16 15:52</c:v>
                      </c:pt>
                      <c:pt idx="2796">
                        <c:v>2016-06-16 15:52</c:v>
                      </c:pt>
                      <c:pt idx="2797">
                        <c:v>2016-06-16 15:52</c:v>
                      </c:pt>
                      <c:pt idx="2798">
                        <c:v>2016-06-16 15:52</c:v>
                      </c:pt>
                      <c:pt idx="2799">
                        <c:v>2016-06-16 15:52</c:v>
                      </c:pt>
                      <c:pt idx="2800">
                        <c:v>2016-06-16 15:52</c:v>
                      </c:pt>
                      <c:pt idx="2801">
                        <c:v>2016-06-16 15:52</c:v>
                      </c:pt>
                      <c:pt idx="2802">
                        <c:v>2016-06-16 15:52</c:v>
                      </c:pt>
                      <c:pt idx="2803">
                        <c:v>2016-06-16 15:52</c:v>
                      </c:pt>
                      <c:pt idx="2804">
                        <c:v>2016-06-16 15:52</c:v>
                      </c:pt>
                      <c:pt idx="2805">
                        <c:v>2016-06-16 15:52</c:v>
                      </c:pt>
                      <c:pt idx="2806">
                        <c:v>2016-06-16 15:52</c:v>
                      </c:pt>
                      <c:pt idx="2807">
                        <c:v>2016-06-16 15:52</c:v>
                      </c:pt>
                      <c:pt idx="2808">
                        <c:v>2016-06-16 15:52</c:v>
                      </c:pt>
                      <c:pt idx="2809">
                        <c:v>2016-06-16 15:52</c:v>
                      </c:pt>
                      <c:pt idx="2810">
                        <c:v>2016-06-16 15:52</c:v>
                      </c:pt>
                      <c:pt idx="2811">
                        <c:v>2016-06-16 15:52</c:v>
                      </c:pt>
                      <c:pt idx="2812">
                        <c:v>2016-06-16 15:52</c:v>
                      </c:pt>
                      <c:pt idx="2813">
                        <c:v>2016-06-16 15:52</c:v>
                      </c:pt>
                      <c:pt idx="2814">
                        <c:v>2016-06-16 15:52</c:v>
                      </c:pt>
                      <c:pt idx="2815">
                        <c:v>2016-06-16 15:52</c:v>
                      </c:pt>
                      <c:pt idx="2816">
                        <c:v>2016-06-16 15:52</c:v>
                      </c:pt>
                      <c:pt idx="2817">
                        <c:v>2016-06-16 15:52</c:v>
                      </c:pt>
                      <c:pt idx="2818">
                        <c:v>2016-06-16 15:52</c:v>
                      </c:pt>
                      <c:pt idx="2819">
                        <c:v>2016-06-16 15:52</c:v>
                      </c:pt>
                      <c:pt idx="2820">
                        <c:v>2016-06-16 15:52</c:v>
                      </c:pt>
                      <c:pt idx="2821">
                        <c:v>2016-06-16 15:52</c:v>
                      </c:pt>
                      <c:pt idx="2822">
                        <c:v>2016-06-16 15:52</c:v>
                      </c:pt>
                      <c:pt idx="2823">
                        <c:v>2016-06-16 15:52</c:v>
                      </c:pt>
                      <c:pt idx="2824">
                        <c:v>2016-06-16 15:52</c:v>
                      </c:pt>
                      <c:pt idx="2825">
                        <c:v>2016-06-16 15:52</c:v>
                      </c:pt>
                      <c:pt idx="2826">
                        <c:v>2016-06-16 15:52</c:v>
                      </c:pt>
                      <c:pt idx="2827">
                        <c:v>2016-06-16 15:52</c:v>
                      </c:pt>
                      <c:pt idx="2828">
                        <c:v>2016-06-16 15:52</c:v>
                      </c:pt>
                      <c:pt idx="2829">
                        <c:v>2016-06-16 15:52</c:v>
                      </c:pt>
                      <c:pt idx="2830">
                        <c:v>2016-06-16 15:52</c:v>
                      </c:pt>
                      <c:pt idx="2831">
                        <c:v>2016-06-16 15:52</c:v>
                      </c:pt>
                      <c:pt idx="2832">
                        <c:v>2016-06-16 15:52</c:v>
                      </c:pt>
                      <c:pt idx="2833">
                        <c:v>2016-06-16 15:52</c:v>
                      </c:pt>
                      <c:pt idx="2834">
                        <c:v>2016-06-16 15:52</c:v>
                      </c:pt>
                      <c:pt idx="2835">
                        <c:v>2016-06-16 15:52</c:v>
                      </c:pt>
                      <c:pt idx="2836">
                        <c:v>2016-06-16 15:52</c:v>
                      </c:pt>
                      <c:pt idx="2837">
                        <c:v>2016-06-16 15:52</c:v>
                      </c:pt>
                      <c:pt idx="2838">
                        <c:v>2016-06-16 15:53</c:v>
                      </c:pt>
                      <c:pt idx="2839">
                        <c:v>2016-06-16 15:53</c:v>
                      </c:pt>
                      <c:pt idx="2840">
                        <c:v>2016-06-16 15:53</c:v>
                      </c:pt>
                      <c:pt idx="2841">
                        <c:v>2016-06-16 15:53</c:v>
                      </c:pt>
                      <c:pt idx="2842">
                        <c:v>2016-06-16 15:53</c:v>
                      </c:pt>
                      <c:pt idx="2843">
                        <c:v>2016-06-16 15:53</c:v>
                      </c:pt>
                      <c:pt idx="2844">
                        <c:v>2016-06-16 15:53</c:v>
                      </c:pt>
                      <c:pt idx="2845">
                        <c:v>2016-06-16 15:53</c:v>
                      </c:pt>
                      <c:pt idx="2846">
                        <c:v>2016-06-16 15:53</c:v>
                      </c:pt>
                      <c:pt idx="2847">
                        <c:v>2016-06-16 15:53</c:v>
                      </c:pt>
                      <c:pt idx="2848">
                        <c:v>2016-06-16 15:53</c:v>
                      </c:pt>
                      <c:pt idx="2849">
                        <c:v>2016-06-16 15:53</c:v>
                      </c:pt>
                      <c:pt idx="2850">
                        <c:v>2016-06-16 15:53</c:v>
                      </c:pt>
                      <c:pt idx="2851">
                        <c:v>2016-06-16 15:53</c:v>
                      </c:pt>
                      <c:pt idx="2852">
                        <c:v>2016-06-16 15:53</c:v>
                      </c:pt>
                      <c:pt idx="2853">
                        <c:v>2016-06-16 15:53</c:v>
                      </c:pt>
                      <c:pt idx="2854">
                        <c:v>2016-06-16 15:53</c:v>
                      </c:pt>
                      <c:pt idx="2855">
                        <c:v>2016-06-16 15:53</c:v>
                      </c:pt>
                      <c:pt idx="2856">
                        <c:v>2016-06-16 15:53</c:v>
                      </c:pt>
                      <c:pt idx="2857">
                        <c:v>2016-06-16 15:53</c:v>
                      </c:pt>
                      <c:pt idx="2858">
                        <c:v>2016-06-16 15:53</c:v>
                      </c:pt>
                      <c:pt idx="2859">
                        <c:v>2016-06-16 15:53</c:v>
                      </c:pt>
                      <c:pt idx="2860">
                        <c:v>2016-06-16 15:53</c:v>
                      </c:pt>
                      <c:pt idx="2861">
                        <c:v>2016-06-16 15:53</c:v>
                      </c:pt>
                      <c:pt idx="2862">
                        <c:v>2016-06-16 15:53</c:v>
                      </c:pt>
                      <c:pt idx="2863">
                        <c:v>2016-06-16 15:53</c:v>
                      </c:pt>
                      <c:pt idx="2864">
                        <c:v>2016-06-16 15:53</c:v>
                      </c:pt>
                      <c:pt idx="2865">
                        <c:v>2016-06-16 15:53</c:v>
                      </c:pt>
                      <c:pt idx="2866">
                        <c:v>2016-06-16 15:53</c:v>
                      </c:pt>
                      <c:pt idx="2867">
                        <c:v>2016-06-16 15:53</c:v>
                      </c:pt>
                      <c:pt idx="2868">
                        <c:v>2016-06-16 15:53</c:v>
                      </c:pt>
                      <c:pt idx="2869">
                        <c:v>2016-06-16 15:53</c:v>
                      </c:pt>
                      <c:pt idx="2870">
                        <c:v>2016-06-16 15:53</c:v>
                      </c:pt>
                      <c:pt idx="2871">
                        <c:v>2016-06-16 15:53</c:v>
                      </c:pt>
                      <c:pt idx="2872">
                        <c:v>2016-06-16 15:53</c:v>
                      </c:pt>
                      <c:pt idx="2873">
                        <c:v>2016-06-16 15:53</c:v>
                      </c:pt>
                      <c:pt idx="2874">
                        <c:v>2016-06-16 15:53</c:v>
                      </c:pt>
                      <c:pt idx="2875">
                        <c:v>2016-06-16 15:53</c:v>
                      </c:pt>
                      <c:pt idx="2876">
                        <c:v>2016-06-16 15:53</c:v>
                      </c:pt>
                      <c:pt idx="2877">
                        <c:v>2016-06-16 15:53</c:v>
                      </c:pt>
                      <c:pt idx="2878">
                        <c:v>2016-06-16 15:53</c:v>
                      </c:pt>
                      <c:pt idx="2879">
                        <c:v>2016-06-16 15:53</c:v>
                      </c:pt>
                      <c:pt idx="2880">
                        <c:v>2016-06-16 15:53</c:v>
                      </c:pt>
                      <c:pt idx="2881">
                        <c:v>2016-06-16 15:53</c:v>
                      </c:pt>
                      <c:pt idx="2882">
                        <c:v>2016-06-16 15:53</c:v>
                      </c:pt>
                      <c:pt idx="2883">
                        <c:v>2016-06-16 15:53</c:v>
                      </c:pt>
                      <c:pt idx="2884">
                        <c:v>2016-06-16 15:53</c:v>
                      </c:pt>
                      <c:pt idx="2885">
                        <c:v>2016-06-16 15:53</c:v>
                      </c:pt>
                      <c:pt idx="2886">
                        <c:v>2016-06-16 15:53</c:v>
                      </c:pt>
                      <c:pt idx="2887">
                        <c:v>2016-06-16 15:53</c:v>
                      </c:pt>
                      <c:pt idx="2888">
                        <c:v>2016-06-16 15:53</c:v>
                      </c:pt>
                      <c:pt idx="2889">
                        <c:v>2016-06-16 15:53</c:v>
                      </c:pt>
                      <c:pt idx="2890">
                        <c:v>2016-06-16 15:53</c:v>
                      </c:pt>
                      <c:pt idx="2891">
                        <c:v>2016-06-16 15:53</c:v>
                      </c:pt>
                      <c:pt idx="2892">
                        <c:v>2016-06-16 15:53</c:v>
                      </c:pt>
                      <c:pt idx="2893">
                        <c:v>2016-06-16 15:53</c:v>
                      </c:pt>
                      <c:pt idx="2894">
                        <c:v>2016-06-16 15:53</c:v>
                      </c:pt>
                      <c:pt idx="2895">
                        <c:v>2016-06-16 15:54</c:v>
                      </c:pt>
                      <c:pt idx="2896">
                        <c:v>2016-06-16 15:54</c:v>
                      </c:pt>
                      <c:pt idx="2897">
                        <c:v>2016-06-16 15:54</c:v>
                      </c:pt>
                      <c:pt idx="2898">
                        <c:v>2016-06-16 15:54</c:v>
                      </c:pt>
                      <c:pt idx="2899">
                        <c:v>2016-06-16 15:54</c:v>
                      </c:pt>
                      <c:pt idx="2900">
                        <c:v>2016-06-16 15:54</c:v>
                      </c:pt>
                      <c:pt idx="2901">
                        <c:v>2016-06-16 15:54</c:v>
                      </c:pt>
                      <c:pt idx="2902">
                        <c:v>2016-06-16 15:54</c:v>
                      </c:pt>
                      <c:pt idx="2903">
                        <c:v>2016-06-16 15:54</c:v>
                      </c:pt>
                      <c:pt idx="2904">
                        <c:v>2016-06-16 15:54</c:v>
                      </c:pt>
                      <c:pt idx="2905">
                        <c:v>2016-06-16 15:54</c:v>
                      </c:pt>
                      <c:pt idx="2906">
                        <c:v>2016-06-16 15:54</c:v>
                      </c:pt>
                      <c:pt idx="2907">
                        <c:v>2016-06-16 15:54</c:v>
                      </c:pt>
                      <c:pt idx="2908">
                        <c:v>2016-06-16 15:54</c:v>
                      </c:pt>
                      <c:pt idx="2909">
                        <c:v>2016-06-16 15:54</c:v>
                      </c:pt>
                      <c:pt idx="2910">
                        <c:v>2016-06-16 15:54</c:v>
                      </c:pt>
                      <c:pt idx="2911">
                        <c:v>2016-06-16 15:54</c:v>
                      </c:pt>
                      <c:pt idx="2912">
                        <c:v>2016-06-16 15:54</c:v>
                      </c:pt>
                      <c:pt idx="2913">
                        <c:v>2016-06-16 15:54</c:v>
                      </c:pt>
                      <c:pt idx="2914">
                        <c:v>2016-06-16 15:54</c:v>
                      </c:pt>
                      <c:pt idx="2915">
                        <c:v>2016-06-16 15:54</c:v>
                      </c:pt>
                      <c:pt idx="2916">
                        <c:v>2016-06-16 15:54</c:v>
                      </c:pt>
                      <c:pt idx="2917">
                        <c:v>2016-06-16 15:54</c:v>
                      </c:pt>
                      <c:pt idx="2918">
                        <c:v>2016-06-16 15:54</c:v>
                      </c:pt>
                      <c:pt idx="2919">
                        <c:v>2016-06-16 15:54</c:v>
                      </c:pt>
                      <c:pt idx="2920">
                        <c:v>2016-06-16 15:54</c:v>
                      </c:pt>
                      <c:pt idx="2921">
                        <c:v>2016-06-16 15:54</c:v>
                      </c:pt>
                      <c:pt idx="2922">
                        <c:v>2016-06-16 15:54</c:v>
                      </c:pt>
                      <c:pt idx="2923">
                        <c:v>2016-06-16 15:54</c:v>
                      </c:pt>
                      <c:pt idx="2924">
                        <c:v>2016-06-16 15:54</c:v>
                      </c:pt>
                      <c:pt idx="2925">
                        <c:v>2016-06-16 15:54</c:v>
                      </c:pt>
                      <c:pt idx="2926">
                        <c:v>2016-06-16 15:54</c:v>
                      </c:pt>
                      <c:pt idx="2927">
                        <c:v>2016-06-16 15:54</c:v>
                      </c:pt>
                      <c:pt idx="2928">
                        <c:v>2016-06-16 15:54</c:v>
                      </c:pt>
                      <c:pt idx="2929">
                        <c:v>2016-06-16 15:54</c:v>
                      </c:pt>
                      <c:pt idx="2930">
                        <c:v>2016-06-16 15:54</c:v>
                      </c:pt>
                      <c:pt idx="2931">
                        <c:v>2016-06-16 15:54</c:v>
                      </c:pt>
                      <c:pt idx="2932">
                        <c:v>2016-06-16 15:54</c:v>
                      </c:pt>
                      <c:pt idx="2933">
                        <c:v>2016-06-16 15:54</c:v>
                      </c:pt>
                      <c:pt idx="2934">
                        <c:v>2016-06-16 15:54</c:v>
                      </c:pt>
                      <c:pt idx="2935">
                        <c:v>2016-06-16 15:54</c:v>
                      </c:pt>
                      <c:pt idx="2936">
                        <c:v>2016-06-16 15:54</c:v>
                      </c:pt>
                      <c:pt idx="2937">
                        <c:v>2016-06-16 15:54</c:v>
                      </c:pt>
                      <c:pt idx="2938">
                        <c:v>2016-06-16 15:54</c:v>
                      </c:pt>
                      <c:pt idx="2939">
                        <c:v>2016-06-16 15:54</c:v>
                      </c:pt>
                      <c:pt idx="2940">
                        <c:v>2016-06-16 15:54</c:v>
                      </c:pt>
                      <c:pt idx="2941">
                        <c:v>2016-06-16 15:54</c:v>
                      </c:pt>
                      <c:pt idx="2942">
                        <c:v>2016-06-16 15:54</c:v>
                      </c:pt>
                      <c:pt idx="2943">
                        <c:v>2016-06-16 15:54</c:v>
                      </c:pt>
                      <c:pt idx="2944">
                        <c:v>2016-06-16 15:54</c:v>
                      </c:pt>
                      <c:pt idx="2945">
                        <c:v>2016-06-16 15:54</c:v>
                      </c:pt>
                      <c:pt idx="2946">
                        <c:v>2016-06-16 15:54</c:v>
                      </c:pt>
                      <c:pt idx="2947">
                        <c:v>2016-06-16 15:54</c:v>
                      </c:pt>
                      <c:pt idx="2948">
                        <c:v>2016-06-16 15:54</c:v>
                      </c:pt>
                      <c:pt idx="2949">
                        <c:v>2016-06-16 15:54</c:v>
                      </c:pt>
                      <c:pt idx="2950">
                        <c:v>2016-06-16 15:54</c:v>
                      </c:pt>
                      <c:pt idx="2951">
                        <c:v>2016-06-16 15:54</c:v>
                      </c:pt>
                      <c:pt idx="2952">
                        <c:v>2016-06-16 15:54</c:v>
                      </c:pt>
                      <c:pt idx="2953">
                        <c:v>2016-06-16 15:54</c:v>
                      </c:pt>
                      <c:pt idx="2954">
                        <c:v>2016-06-16 15:54</c:v>
                      </c:pt>
                      <c:pt idx="2955">
                        <c:v>2016-06-16 15:55</c:v>
                      </c:pt>
                      <c:pt idx="2956">
                        <c:v>2016-06-16 15:55</c:v>
                      </c:pt>
                      <c:pt idx="2957">
                        <c:v>2016-06-16 15:55</c:v>
                      </c:pt>
                      <c:pt idx="2958">
                        <c:v>2016-06-16 15:55</c:v>
                      </c:pt>
                      <c:pt idx="2959">
                        <c:v>2016-06-16 15:55</c:v>
                      </c:pt>
                      <c:pt idx="2960">
                        <c:v>2016-06-16 15:55</c:v>
                      </c:pt>
                      <c:pt idx="2961">
                        <c:v>2016-06-16 15:55</c:v>
                      </c:pt>
                      <c:pt idx="2962">
                        <c:v>2016-06-16 15:55</c:v>
                      </c:pt>
                      <c:pt idx="2963">
                        <c:v>2016-06-16 15:55</c:v>
                      </c:pt>
                      <c:pt idx="2964">
                        <c:v>2016-06-16 15:55</c:v>
                      </c:pt>
                      <c:pt idx="2965">
                        <c:v>2016-06-16 15:55</c:v>
                      </c:pt>
                      <c:pt idx="2966">
                        <c:v>2016-06-16 15:55</c:v>
                      </c:pt>
                      <c:pt idx="2967">
                        <c:v>2016-06-16 15:55</c:v>
                      </c:pt>
                      <c:pt idx="2968">
                        <c:v>2016-06-16 15:55</c:v>
                      </c:pt>
                      <c:pt idx="2969">
                        <c:v>2016-06-16 15:55</c:v>
                      </c:pt>
                      <c:pt idx="2970">
                        <c:v>2016-06-16 15:55</c:v>
                      </c:pt>
                      <c:pt idx="2971">
                        <c:v>2016-06-16 15:55</c:v>
                      </c:pt>
                      <c:pt idx="2972">
                        <c:v>2016-06-16 15:55</c:v>
                      </c:pt>
                      <c:pt idx="2973">
                        <c:v>2016-06-16 15:55</c:v>
                      </c:pt>
                      <c:pt idx="2974">
                        <c:v>2016-06-16 15:55</c:v>
                      </c:pt>
                      <c:pt idx="2975">
                        <c:v>2016-06-16 15:55</c:v>
                      </c:pt>
                      <c:pt idx="2976">
                        <c:v>2016-06-16 15:55</c:v>
                      </c:pt>
                      <c:pt idx="2977">
                        <c:v>2016-06-16 15:55</c:v>
                      </c:pt>
                      <c:pt idx="2978">
                        <c:v>2016-06-16 15:55</c:v>
                      </c:pt>
                      <c:pt idx="2979">
                        <c:v>2016-06-16 15:55</c:v>
                      </c:pt>
                      <c:pt idx="2980">
                        <c:v>2016-06-16 15:55</c:v>
                      </c:pt>
                      <c:pt idx="2981">
                        <c:v>2016-06-16 15:55</c:v>
                      </c:pt>
                      <c:pt idx="2982">
                        <c:v>2016-06-16 15:55</c:v>
                      </c:pt>
                      <c:pt idx="2983">
                        <c:v>2016-06-16 15:55</c:v>
                      </c:pt>
                      <c:pt idx="2984">
                        <c:v>2016-06-16 15:55</c:v>
                      </c:pt>
                      <c:pt idx="2985">
                        <c:v>2016-06-16 15:55</c:v>
                      </c:pt>
                      <c:pt idx="2986">
                        <c:v>2016-06-16 15:55</c:v>
                      </c:pt>
                      <c:pt idx="2987">
                        <c:v>2016-06-16 15:55</c:v>
                      </c:pt>
                      <c:pt idx="2988">
                        <c:v>2016-06-16 15:55</c:v>
                      </c:pt>
                      <c:pt idx="2989">
                        <c:v>2016-06-16 15:55</c:v>
                      </c:pt>
                      <c:pt idx="2990">
                        <c:v>2016-06-16 15:55</c:v>
                      </c:pt>
                      <c:pt idx="2991">
                        <c:v>2016-06-16 15:55</c:v>
                      </c:pt>
                      <c:pt idx="2992">
                        <c:v>2016-06-16 15:55</c:v>
                      </c:pt>
                      <c:pt idx="2993">
                        <c:v>2016-06-16 15:55</c:v>
                      </c:pt>
                      <c:pt idx="2994">
                        <c:v>2016-06-16 15:55</c:v>
                      </c:pt>
                      <c:pt idx="2995">
                        <c:v>2016-06-16 15:55</c:v>
                      </c:pt>
                      <c:pt idx="2996">
                        <c:v>2016-06-16 15:55</c:v>
                      </c:pt>
                      <c:pt idx="2997">
                        <c:v>2016-06-16 15:55</c:v>
                      </c:pt>
                      <c:pt idx="2998">
                        <c:v>2016-06-16 15:55</c:v>
                      </c:pt>
                      <c:pt idx="2999">
                        <c:v>2016-06-16 15:55</c:v>
                      </c:pt>
                      <c:pt idx="3000">
                        <c:v>2016-06-16 15:55</c:v>
                      </c:pt>
                      <c:pt idx="3001">
                        <c:v>2016-06-16 15:55</c:v>
                      </c:pt>
                      <c:pt idx="3002">
                        <c:v>2016-06-16 15:55</c:v>
                      </c:pt>
                      <c:pt idx="3003">
                        <c:v>2016-06-16 15:55</c:v>
                      </c:pt>
                      <c:pt idx="3004">
                        <c:v>2016-06-16 15:55</c:v>
                      </c:pt>
                      <c:pt idx="3005">
                        <c:v>2016-06-16 15:55</c:v>
                      </c:pt>
                      <c:pt idx="3006">
                        <c:v>2016-06-16 15:55</c:v>
                      </c:pt>
                      <c:pt idx="3007">
                        <c:v>2016-06-16 15:55</c:v>
                      </c:pt>
                      <c:pt idx="3008">
                        <c:v>2016-06-16 15:55</c:v>
                      </c:pt>
                      <c:pt idx="3009">
                        <c:v>2016-06-16 15:55</c:v>
                      </c:pt>
                      <c:pt idx="3010">
                        <c:v>2016-06-16 15:55</c:v>
                      </c:pt>
                      <c:pt idx="3011">
                        <c:v>2016-06-16 15:55</c:v>
                      </c:pt>
                      <c:pt idx="3012">
                        <c:v>2016-06-16 15:55</c:v>
                      </c:pt>
                      <c:pt idx="3013">
                        <c:v>2016-06-16 15:56</c:v>
                      </c:pt>
                      <c:pt idx="3014">
                        <c:v>2016-06-16 15:56</c:v>
                      </c:pt>
                      <c:pt idx="3015">
                        <c:v>2016-06-16 15:56</c:v>
                      </c:pt>
                      <c:pt idx="3016">
                        <c:v>2016-06-16 15:56</c:v>
                      </c:pt>
                      <c:pt idx="3017">
                        <c:v>2016-06-16 15:56</c:v>
                      </c:pt>
                      <c:pt idx="3018">
                        <c:v>2016-06-16 15:56</c:v>
                      </c:pt>
                      <c:pt idx="3019">
                        <c:v>2016-06-16 15:56</c:v>
                      </c:pt>
                      <c:pt idx="3020">
                        <c:v>2016-06-16 15:56</c:v>
                      </c:pt>
                      <c:pt idx="3021">
                        <c:v>2016-06-16 15:56</c:v>
                      </c:pt>
                      <c:pt idx="3022">
                        <c:v>2016-06-16 15:56</c:v>
                      </c:pt>
                      <c:pt idx="3023">
                        <c:v>2016-06-16 15:56</c:v>
                      </c:pt>
                      <c:pt idx="3024">
                        <c:v>2016-06-16 15:56</c:v>
                      </c:pt>
                      <c:pt idx="3025">
                        <c:v>2016-06-16 15:56</c:v>
                      </c:pt>
                      <c:pt idx="3026">
                        <c:v>2016-06-16 15:56</c:v>
                      </c:pt>
                      <c:pt idx="3027">
                        <c:v>2016-06-16 15:56</c:v>
                      </c:pt>
                      <c:pt idx="3028">
                        <c:v>2016-06-16 15:56</c:v>
                      </c:pt>
                      <c:pt idx="3029">
                        <c:v>2016-06-16 15:56</c:v>
                      </c:pt>
                      <c:pt idx="3030">
                        <c:v>2016-06-16 15:56</c:v>
                      </c:pt>
                      <c:pt idx="3031">
                        <c:v>2016-06-16 15:56</c:v>
                      </c:pt>
                      <c:pt idx="3032">
                        <c:v>2016-06-16 15:56</c:v>
                      </c:pt>
                      <c:pt idx="3033">
                        <c:v>2016-06-16 15:56</c:v>
                      </c:pt>
                      <c:pt idx="3034">
                        <c:v>2016-06-16 15:56</c:v>
                      </c:pt>
                      <c:pt idx="3035">
                        <c:v>2016-06-16 15:56</c:v>
                      </c:pt>
                      <c:pt idx="3036">
                        <c:v>2016-06-16 15:56</c:v>
                      </c:pt>
                      <c:pt idx="3037">
                        <c:v>2016-06-16 15:56</c:v>
                      </c:pt>
                      <c:pt idx="3038">
                        <c:v>2016-06-16 15:56</c:v>
                      </c:pt>
                      <c:pt idx="3039">
                        <c:v>2016-06-16 15:56</c:v>
                      </c:pt>
                      <c:pt idx="3040">
                        <c:v>2016-06-16 15:56</c:v>
                      </c:pt>
                      <c:pt idx="3041">
                        <c:v>2016-06-16 15:56</c:v>
                      </c:pt>
                      <c:pt idx="3042">
                        <c:v>2016-06-16 15:56</c:v>
                      </c:pt>
                      <c:pt idx="3043">
                        <c:v>2016-06-16 15:56</c:v>
                      </c:pt>
                      <c:pt idx="3044">
                        <c:v>2016-06-16 15:56</c:v>
                      </c:pt>
                      <c:pt idx="3045">
                        <c:v>2016-06-16 15:56</c:v>
                      </c:pt>
                      <c:pt idx="3046">
                        <c:v>2016-06-16 15:56</c:v>
                      </c:pt>
                      <c:pt idx="3047">
                        <c:v>2016-06-16 15:56</c:v>
                      </c:pt>
                      <c:pt idx="3048">
                        <c:v>2016-06-16 15:56</c:v>
                      </c:pt>
                      <c:pt idx="3049">
                        <c:v>2016-06-16 15:56</c:v>
                      </c:pt>
                      <c:pt idx="3050">
                        <c:v>2016-06-16 15:56</c:v>
                      </c:pt>
                      <c:pt idx="3051">
                        <c:v>2016-06-16 15:56</c:v>
                      </c:pt>
                      <c:pt idx="3052">
                        <c:v>2016-06-16 15:56</c:v>
                      </c:pt>
                      <c:pt idx="3053">
                        <c:v>2016-06-16 15:56</c:v>
                      </c:pt>
                      <c:pt idx="3054">
                        <c:v>2016-06-16 15:56</c:v>
                      </c:pt>
                      <c:pt idx="3055">
                        <c:v>2016-06-16 15:56</c:v>
                      </c:pt>
                      <c:pt idx="3056">
                        <c:v>2016-06-16 15:56</c:v>
                      </c:pt>
                      <c:pt idx="3057">
                        <c:v>2016-06-16 15:56</c:v>
                      </c:pt>
                      <c:pt idx="3058">
                        <c:v>2016-06-16 15:56</c:v>
                      </c:pt>
                      <c:pt idx="3059">
                        <c:v>2016-06-16 15:56</c:v>
                      </c:pt>
                      <c:pt idx="3060">
                        <c:v>2016-06-16 15:56</c:v>
                      </c:pt>
                      <c:pt idx="3061">
                        <c:v>2016-06-16 15:56</c:v>
                      </c:pt>
                      <c:pt idx="3062">
                        <c:v>2016-06-16 15:56</c:v>
                      </c:pt>
                      <c:pt idx="3063">
                        <c:v>2016-06-16 15:56</c:v>
                      </c:pt>
                      <c:pt idx="3064">
                        <c:v>2016-06-16 15:56</c:v>
                      </c:pt>
                      <c:pt idx="3065">
                        <c:v>2016-06-16 15:56</c:v>
                      </c:pt>
                      <c:pt idx="3066">
                        <c:v>2016-06-16 15:56</c:v>
                      </c:pt>
                      <c:pt idx="3067">
                        <c:v>2016-06-16 15:56</c:v>
                      </c:pt>
                      <c:pt idx="3068">
                        <c:v>2016-06-16 15:56</c:v>
                      </c:pt>
                      <c:pt idx="3069">
                        <c:v>2016-06-16 15:56</c:v>
                      </c:pt>
                      <c:pt idx="3070">
                        <c:v>2016-06-16 15:56</c:v>
                      </c:pt>
                      <c:pt idx="3071">
                        <c:v>2016-06-16 15:56</c:v>
                      </c:pt>
                      <c:pt idx="3072">
                        <c:v>2016-06-16 15:56</c:v>
                      </c:pt>
                      <c:pt idx="3073">
                        <c:v>2016-06-16 15:57</c:v>
                      </c:pt>
                      <c:pt idx="3074">
                        <c:v>2016-06-16 15:57</c:v>
                      </c:pt>
                      <c:pt idx="3075">
                        <c:v>2016-06-16 15:57</c:v>
                      </c:pt>
                      <c:pt idx="3076">
                        <c:v>2016-06-16 15:57</c:v>
                      </c:pt>
                      <c:pt idx="3077">
                        <c:v>2016-06-16 15:57</c:v>
                      </c:pt>
                      <c:pt idx="3078">
                        <c:v>2016-06-16 15:57</c:v>
                      </c:pt>
                      <c:pt idx="3079">
                        <c:v>2016-06-16 15:57</c:v>
                      </c:pt>
                      <c:pt idx="3080">
                        <c:v>2016-06-16 15:57</c:v>
                      </c:pt>
                      <c:pt idx="3081">
                        <c:v>2016-06-16 15:57</c:v>
                      </c:pt>
                      <c:pt idx="3082">
                        <c:v>2016-06-16 15:57</c:v>
                      </c:pt>
                      <c:pt idx="3083">
                        <c:v>2016-06-16 15:57</c:v>
                      </c:pt>
                      <c:pt idx="3084">
                        <c:v>2016-06-16 15:57</c:v>
                      </c:pt>
                      <c:pt idx="3085">
                        <c:v>2016-06-16 15:57</c:v>
                      </c:pt>
                      <c:pt idx="3086">
                        <c:v>2016-06-16 15:57</c:v>
                      </c:pt>
                      <c:pt idx="3087">
                        <c:v>2016-06-16 15:57</c:v>
                      </c:pt>
                      <c:pt idx="3088">
                        <c:v>2016-06-16 15:57</c:v>
                      </c:pt>
                      <c:pt idx="3089">
                        <c:v>2016-06-16 15:57</c:v>
                      </c:pt>
                      <c:pt idx="3090">
                        <c:v>2016-06-16 15:57</c:v>
                      </c:pt>
                      <c:pt idx="3091">
                        <c:v>2016-06-16 15:57</c:v>
                      </c:pt>
                      <c:pt idx="3092">
                        <c:v>2016-06-16 15:57</c:v>
                      </c:pt>
                      <c:pt idx="3093">
                        <c:v>2016-06-16 15:57</c:v>
                      </c:pt>
                      <c:pt idx="3094">
                        <c:v>2016-06-16 15:57</c:v>
                      </c:pt>
                      <c:pt idx="3095">
                        <c:v>2016-06-16 15:57</c:v>
                      </c:pt>
                      <c:pt idx="3096">
                        <c:v>2016-06-16 15:57</c:v>
                      </c:pt>
                      <c:pt idx="3097">
                        <c:v>2016-06-16 15:57</c:v>
                      </c:pt>
                      <c:pt idx="3098">
                        <c:v>2016-06-16 15:57</c:v>
                      </c:pt>
                      <c:pt idx="3099">
                        <c:v>2016-06-16 15:57</c:v>
                      </c:pt>
                      <c:pt idx="3100">
                        <c:v>2016-06-16 15:57</c:v>
                      </c:pt>
                      <c:pt idx="3101">
                        <c:v>2016-06-16 15:57</c:v>
                      </c:pt>
                      <c:pt idx="3102">
                        <c:v>2016-06-16 15:57</c:v>
                      </c:pt>
                      <c:pt idx="3103">
                        <c:v>2016-06-16 15:57</c:v>
                      </c:pt>
                      <c:pt idx="3104">
                        <c:v>2016-06-16 15:57</c:v>
                      </c:pt>
                      <c:pt idx="3105">
                        <c:v>2016-06-16 15:57</c:v>
                      </c:pt>
                      <c:pt idx="3106">
                        <c:v>2016-06-16 15:57</c:v>
                      </c:pt>
                      <c:pt idx="3107">
                        <c:v>2016-06-16 15:57</c:v>
                      </c:pt>
                      <c:pt idx="3108">
                        <c:v>2016-06-16 15:57</c:v>
                      </c:pt>
                      <c:pt idx="3109">
                        <c:v>2016-06-16 15:57</c:v>
                      </c:pt>
                      <c:pt idx="3110">
                        <c:v>2016-06-16 15:57</c:v>
                      </c:pt>
                      <c:pt idx="3111">
                        <c:v>2016-06-16 15:57</c:v>
                      </c:pt>
                      <c:pt idx="3112">
                        <c:v>2016-06-16 15:57</c:v>
                      </c:pt>
                      <c:pt idx="3113">
                        <c:v>2016-06-16 15:57</c:v>
                      </c:pt>
                      <c:pt idx="3114">
                        <c:v>2016-06-16 15:57</c:v>
                      </c:pt>
                      <c:pt idx="3115">
                        <c:v>2016-06-16 15:57</c:v>
                      </c:pt>
                      <c:pt idx="3116">
                        <c:v>2016-06-16 15:57</c:v>
                      </c:pt>
                      <c:pt idx="3117">
                        <c:v>2016-06-16 15:57</c:v>
                      </c:pt>
                      <c:pt idx="3118">
                        <c:v>2016-06-16 15:57</c:v>
                      </c:pt>
                      <c:pt idx="3119">
                        <c:v>2016-06-16 15:57</c:v>
                      </c:pt>
                      <c:pt idx="3120">
                        <c:v>2016-06-16 15:57</c:v>
                      </c:pt>
                      <c:pt idx="3121">
                        <c:v>2016-06-16 15:57</c:v>
                      </c:pt>
                      <c:pt idx="3122">
                        <c:v>2016-06-16 15:57</c:v>
                      </c:pt>
                      <c:pt idx="3123">
                        <c:v>2016-06-16 15:57</c:v>
                      </c:pt>
                      <c:pt idx="3124">
                        <c:v>2016-06-16 15:57</c:v>
                      </c:pt>
                      <c:pt idx="3125">
                        <c:v>2016-06-16 15:57</c:v>
                      </c:pt>
                      <c:pt idx="3126">
                        <c:v>2016-06-16 15:57</c:v>
                      </c:pt>
                      <c:pt idx="3127">
                        <c:v>2016-06-16 15:57</c:v>
                      </c:pt>
                      <c:pt idx="3128">
                        <c:v>2016-06-16 15:57</c:v>
                      </c:pt>
                      <c:pt idx="3129">
                        <c:v>2016-06-16 15:57</c:v>
                      </c:pt>
                      <c:pt idx="3130">
                        <c:v>2016-06-16 15:57</c:v>
                      </c:pt>
                      <c:pt idx="3131">
                        <c:v>2016-06-16 15:57</c:v>
                      </c:pt>
                      <c:pt idx="3132">
                        <c:v>2016-06-16 15:58</c:v>
                      </c:pt>
                      <c:pt idx="3133">
                        <c:v>2016-06-16 15:58</c:v>
                      </c:pt>
                      <c:pt idx="3134">
                        <c:v>2016-06-16 15:58</c:v>
                      </c:pt>
                      <c:pt idx="3135">
                        <c:v>2016-06-16 15:58</c:v>
                      </c:pt>
                      <c:pt idx="3136">
                        <c:v>2016-06-16 15:58</c:v>
                      </c:pt>
                      <c:pt idx="3137">
                        <c:v>2016-06-16 15:58</c:v>
                      </c:pt>
                      <c:pt idx="3138">
                        <c:v>2016-06-16 15:58</c:v>
                      </c:pt>
                      <c:pt idx="3139">
                        <c:v>2016-06-16 15:58</c:v>
                      </c:pt>
                      <c:pt idx="3140">
                        <c:v>2016-06-16 15:58</c:v>
                      </c:pt>
                      <c:pt idx="3141">
                        <c:v>2016-06-16 15:58</c:v>
                      </c:pt>
                      <c:pt idx="3142">
                        <c:v>2016-06-16 15:58</c:v>
                      </c:pt>
                      <c:pt idx="3143">
                        <c:v>2016-06-16 15:58</c:v>
                      </c:pt>
                      <c:pt idx="3144">
                        <c:v>2016-06-16 15:58</c:v>
                      </c:pt>
                      <c:pt idx="3145">
                        <c:v>2016-06-16 15:58</c:v>
                      </c:pt>
                      <c:pt idx="3146">
                        <c:v>2016-06-16 15:58</c:v>
                      </c:pt>
                      <c:pt idx="3147">
                        <c:v>2016-06-16 15:58</c:v>
                      </c:pt>
                      <c:pt idx="3148">
                        <c:v>2016-06-16 15:58</c:v>
                      </c:pt>
                      <c:pt idx="3149">
                        <c:v>2016-06-16 15:58</c:v>
                      </c:pt>
                      <c:pt idx="3150">
                        <c:v>2016-06-16 15:58</c:v>
                      </c:pt>
                      <c:pt idx="3151">
                        <c:v>2016-06-16 15:58</c:v>
                      </c:pt>
                      <c:pt idx="3152">
                        <c:v>2016-06-16 15:58</c:v>
                      </c:pt>
                      <c:pt idx="3153">
                        <c:v>2016-06-16 15:58</c:v>
                      </c:pt>
                      <c:pt idx="3154">
                        <c:v>2016-06-16 15:58</c:v>
                      </c:pt>
                      <c:pt idx="3155">
                        <c:v>2016-06-16 15:58</c:v>
                      </c:pt>
                      <c:pt idx="3156">
                        <c:v>2016-06-16 15:58</c:v>
                      </c:pt>
                      <c:pt idx="3157">
                        <c:v>2016-06-16 15:58</c:v>
                      </c:pt>
                      <c:pt idx="3158">
                        <c:v>2016-06-16 15:58</c:v>
                      </c:pt>
                      <c:pt idx="3159">
                        <c:v>2016-06-16 15:58</c:v>
                      </c:pt>
                      <c:pt idx="3160">
                        <c:v>2016-06-16 15:58</c:v>
                      </c:pt>
                      <c:pt idx="3161">
                        <c:v>2016-06-16 15:58</c:v>
                      </c:pt>
                      <c:pt idx="3162">
                        <c:v>2016-06-16 15:58</c:v>
                      </c:pt>
                      <c:pt idx="3163">
                        <c:v>2016-06-16 15:58</c:v>
                      </c:pt>
                      <c:pt idx="3164">
                        <c:v>2016-06-16 15:58</c:v>
                      </c:pt>
                      <c:pt idx="3165">
                        <c:v>2016-06-16 15:58</c:v>
                      </c:pt>
                      <c:pt idx="3166">
                        <c:v>2016-06-16 15:58</c:v>
                      </c:pt>
                      <c:pt idx="3167">
                        <c:v>2016-06-16 15:58</c:v>
                      </c:pt>
                      <c:pt idx="3168">
                        <c:v>2016-06-16 15:58</c:v>
                      </c:pt>
                      <c:pt idx="3169">
                        <c:v>2016-06-16 15:58</c:v>
                      </c:pt>
                      <c:pt idx="3170">
                        <c:v>2016-06-16 15:58</c:v>
                      </c:pt>
                      <c:pt idx="3171">
                        <c:v>2016-06-16 15:58</c:v>
                      </c:pt>
                      <c:pt idx="3172">
                        <c:v>2016-06-16 15:58</c:v>
                      </c:pt>
                      <c:pt idx="3173">
                        <c:v>2016-06-16 15:58</c:v>
                      </c:pt>
                      <c:pt idx="3174">
                        <c:v>2016-06-16 15:58</c:v>
                      </c:pt>
                      <c:pt idx="3175">
                        <c:v>2016-06-16 15:58</c:v>
                      </c:pt>
                      <c:pt idx="3176">
                        <c:v>2016-06-16 15:58</c:v>
                      </c:pt>
                      <c:pt idx="3177">
                        <c:v>2016-06-16 15:58</c:v>
                      </c:pt>
                      <c:pt idx="3178">
                        <c:v>2016-06-16 15:58</c:v>
                      </c:pt>
                      <c:pt idx="3179">
                        <c:v>2016-06-16 15:58</c:v>
                      </c:pt>
                      <c:pt idx="3180">
                        <c:v>2016-06-16 15:58</c:v>
                      </c:pt>
                      <c:pt idx="3181">
                        <c:v>2016-06-16 15:58</c:v>
                      </c:pt>
                      <c:pt idx="3182">
                        <c:v>2016-06-16 15:58</c:v>
                      </c:pt>
                      <c:pt idx="3183">
                        <c:v>2016-06-16 15:58</c:v>
                      </c:pt>
                      <c:pt idx="3184">
                        <c:v>2016-06-16 15:58</c:v>
                      </c:pt>
                      <c:pt idx="3185">
                        <c:v>2016-06-16 15:58</c:v>
                      </c:pt>
                      <c:pt idx="3186">
                        <c:v>2016-06-16 15:58</c:v>
                      </c:pt>
                      <c:pt idx="3187">
                        <c:v>2016-06-16 15:58</c:v>
                      </c:pt>
                      <c:pt idx="3188">
                        <c:v>2016-06-16 15:59</c:v>
                      </c:pt>
                      <c:pt idx="3189">
                        <c:v>2016-06-16 15:59</c:v>
                      </c:pt>
                      <c:pt idx="3190">
                        <c:v>2016-06-16 15:59</c:v>
                      </c:pt>
                      <c:pt idx="3191">
                        <c:v>2016-06-16 15:59</c:v>
                      </c:pt>
                      <c:pt idx="3192">
                        <c:v>2016-06-16 15:59</c:v>
                      </c:pt>
                      <c:pt idx="3193">
                        <c:v>2016-06-16 15:59</c:v>
                      </c:pt>
                      <c:pt idx="3194">
                        <c:v>2016-06-16 15:59</c:v>
                      </c:pt>
                      <c:pt idx="3195">
                        <c:v>2016-06-16 15:59</c:v>
                      </c:pt>
                      <c:pt idx="3196">
                        <c:v>2016-06-16 15:59</c:v>
                      </c:pt>
                      <c:pt idx="3197">
                        <c:v>2016-06-16 15:59</c:v>
                      </c:pt>
                      <c:pt idx="3198">
                        <c:v>2016-06-16 15:59</c:v>
                      </c:pt>
                      <c:pt idx="3199">
                        <c:v>2016-06-16 15:59</c:v>
                      </c:pt>
                      <c:pt idx="3200">
                        <c:v>2016-06-16 15:59</c:v>
                      </c:pt>
                      <c:pt idx="3201">
                        <c:v>2016-06-16 15:59</c:v>
                      </c:pt>
                      <c:pt idx="3202">
                        <c:v>2016-06-16 15:59</c:v>
                      </c:pt>
                      <c:pt idx="3203">
                        <c:v>2016-06-16 15:59</c:v>
                      </c:pt>
                      <c:pt idx="3204">
                        <c:v>2016-06-16 15:59</c:v>
                      </c:pt>
                      <c:pt idx="3205">
                        <c:v>2016-06-16 15:59</c:v>
                      </c:pt>
                      <c:pt idx="3206">
                        <c:v>2016-06-16 15:59</c:v>
                      </c:pt>
                      <c:pt idx="3207">
                        <c:v>2016-06-16 15:59</c:v>
                      </c:pt>
                      <c:pt idx="3208">
                        <c:v>2016-06-16 15:59</c:v>
                      </c:pt>
                      <c:pt idx="3209">
                        <c:v>2016-06-16 15:59</c:v>
                      </c:pt>
                      <c:pt idx="3210">
                        <c:v>2016-06-16 15:59</c:v>
                      </c:pt>
                      <c:pt idx="3211">
                        <c:v>2016-06-16 15:59</c:v>
                      </c:pt>
                      <c:pt idx="3212">
                        <c:v>2016-06-16 15:59</c:v>
                      </c:pt>
                      <c:pt idx="3213">
                        <c:v>2016-06-16 15:59</c:v>
                      </c:pt>
                      <c:pt idx="3214">
                        <c:v>2016-06-16 15:59</c:v>
                      </c:pt>
                      <c:pt idx="3215">
                        <c:v>2016-06-16 15:59</c:v>
                      </c:pt>
                      <c:pt idx="3216">
                        <c:v>2016-06-16 15:59</c:v>
                      </c:pt>
                      <c:pt idx="3217">
                        <c:v>2016-06-16 15:59</c:v>
                      </c:pt>
                      <c:pt idx="3218">
                        <c:v>2016-06-16 15:59</c:v>
                      </c:pt>
                      <c:pt idx="3219">
                        <c:v>2016-06-16 15:59</c:v>
                      </c:pt>
                      <c:pt idx="3220">
                        <c:v>2016-06-16 15:59</c:v>
                      </c:pt>
                      <c:pt idx="3221">
                        <c:v>2016-06-16 15:59</c:v>
                      </c:pt>
                      <c:pt idx="3222">
                        <c:v>2016-06-16 15:59</c:v>
                      </c:pt>
                      <c:pt idx="3223">
                        <c:v>2016-06-16 15:59</c:v>
                      </c:pt>
                      <c:pt idx="3224">
                        <c:v>2016-06-16 15:59</c:v>
                      </c:pt>
                      <c:pt idx="3225">
                        <c:v>2016-06-16 15:59</c:v>
                      </c:pt>
                      <c:pt idx="3226">
                        <c:v>2016-06-16 15:59</c:v>
                      </c:pt>
                      <c:pt idx="3227">
                        <c:v>2016-06-16 15:59</c:v>
                      </c:pt>
                      <c:pt idx="3228">
                        <c:v>2016-06-16 15:59</c:v>
                      </c:pt>
                      <c:pt idx="3229">
                        <c:v>2016-06-16 15:59</c:v>
                      </c:pt>
                      <c:pt idx="3230">
                        <c:v>2016-06-16 15:59</c:v>
                      </c:pt>
                      <c:pt idx="3231">
                        <c:v>2016-06-16 15:59</c:v>
                      </c:pt>
                      <c:pt idx="3232">
                        <c:v>2016-06-16 15:59</c:v>
                      </c:pt>
                      <c:pt idx="3233">
                        <c:v>2016-06-16 15:59</c:v>
                      </c:pt>
                      <c:pt idx="3234">
                        <c:v>2016-06-16 15:59</c:v>
                      </c:pt>
                      <c:pt idx="3235">
                        <c:v>2016-06-16 15:59</c:v>
                      </c:pt>
                      <c:pt idx="3236">
                        <c:v>2016-06-16 15:59</c:v>
                      </c:pt>
                      <c:pt idx="3237">
                        <c:v>2016-06-16 15:59</c:v>
                      </c:pt>
                      <c:pt idx="3238">
                        <c:v>2016-06-16 15:59</c:v>
                      </c:pt>
                      <c:pt idx="3239">
                        <c:v>2016-06-16 15:59</c:v>
                      </c:pt>
                      <c:pt idx="3240">
                        <c:v>2016-06-16 15:59</c:v>
                      </c:pt>
                      <c:pt idx="3241">
                        <c:v>2016-06-16 15:59</c:v>
                      </c:pt>
                      <c:pt idx="3242">
                        <c:v>2016-06-16 15:59</c:v>
                      </c:pt>
                      <c:pt idx="3243">
                        <c:v>2016-06-16 15:59</c:v>
                      </c:pt>
                      <c:pt idx="3244">
                        <c:v>2016-06-16 15:59</c:v>
                      </c:pt>
                      <c:pt idx="3245">
                        <c:v>2016-06-16 16:00</c:v>
                      </c:pt>
                      <c:pt idx="3246">
                        <c:v>2016-06-16 16:00</c:v>
                      </c:pt>
                      <c:pt idx="3247">
                        <c:v>2016-06-16 16:00</c:v>
                      </c:pt>
                      <c:pt idx="3248">
                        <c:v>2016-06-16 16:00</c:v>
                      </c:pt>
                      <c:pt idx="3249">
                        <c:v>2016-06-16 16:00</c:v>
                      </c:pt>
                      <c:pt idx="3250">
                        <c:v>2016-06-16 16:00</c:v>
                      </c:pt>
                      <c:pt idx="3251">
                        <c:v>2016-06-16 16:00</c:v>
                      </c:pt>
                      <c:pt idx="3252">
                        <c:v>2016-06-16 16:00</c:v>
                      </c:pt>
                      <c:pt idx="3253">
                        <c:v>2016-06-16 16:00</c:v>
                      </c:pt>
                      <c:pt idx="3254">
                        <c:v>2016-06-16 16:00</c:v>
                      </c:pt>
                      <c:pt idx="3255">
                        <c:v>2016-06-16 16:00</c:v>
                      </c:pt>
                      <c:pt idx="3256">
                        <c:v>2016-06-16 16:00</c:v>
                      </c:pt>
                      <c:pt idx="3257">
                        <c:v>2016-06-16 16:00</c:v>
                      </c:pt>
                      <c:pt idx="3258">
                        <c:v>2016-06-16 16:00</c:v>
                      </c:pt>
                      <c:pt idx="3259">
                        <c:v>2016-06-16 16:00</c:v>
                      </c:pt>
                      <c:pt idx="3260">
                        <c:v>2016-06-16 16:00</c:v>
                      </c:pt>
                      <c:pt idx="3261">
                        <c:v>2016-06-16 16:00</c:v>
                      </c:pt>
                      <c:pt idx="3262">
                        <c:v>2016-06-16 16:00</c:v>
                      </c:pt>
                      <c:pt idx="3263">
                        <c:v>2016-06-16 16:00</c:v>
                      </c:pt>
                      <c:pt idx="3264">
                        <c:v>2016-06-16 16:00</c:v>
                      </c:pt>
                      <c:pt idx="3265">
                        <c:v>2016-06-16 16:00</c:v>
                      </c:pt>
                      <c:pt idx="3266">
                        <c:v>2016-06-16 16:00</c:v>
                      </c:pt>
                      <c:pt idx="3267">
                        <c:v>2016-06-16 16:00</c:v>
                      </c:pt>
                      <c:pt idx="3268">
                        <c:v>2016-06-16 16:00</c:v>
                      </c:pt>
                      <c:pt idx="3269">
                        <c:v>2016-06-16 16:00</c:v>
                      </c:pt>
                      <c:pt idx="3270">
                        <c:v>2016-06-16 16:00</c:v>
                      </c:pt>
                      <c:pt idx="3271">
                        <c:v>2016-06-16 16:00</c:v>
                      </c:pt>
                      <c:pt idx="3272">
                        <c:v>2016-06-16 16:00</c:v>
                      </c:pt>
                      <c:pt idx="3273">
                        <c:v>2016-06-16 16:00</c:v>
                      </c:pt>
                      <c:pt idx="3274">
                        <c:v>2016-06-16 16:00</c:v>
                      </c:pt>
                      <c:pt idx="3275">
                        <c:v>2016-06-16 16:00</c:v>
                      </c:pt>
                      <c:pt idx="3276">
                        <c:v>2016-06-16 16:00</c:v>
                      </c:pt>
                      <c:pt idx="3277">
                        <c:v>2016-06-16 16:00</c:v>
                      </c:pt>
                      <c:pt idx="3278">
                        <c:v>2016-06-16 16:00</c:v>
                      </c:pt>
                      <c:pt idx="3279">
                        <c:v>2016-06-16 16:00</c:v>
                      </c:pt>
                      <c:pt idx="3280">
                        <c:v>2016-06-16 16:00</c:v>
                      </c:pt>
                      <c:pt idx="3281">
                        <c:v>2016-06-16 16:00</c:v>
                      </c:pt>
                      <c:pt idx="3282">
                        <c:v>2016-06-16 16:00</c:v>
                      </c:pt>
                      <c:pt idx="3283">
                        <c:v>2016-06-16 16:00</c:v>
                      </c:pt>
                      <c:pt idx="3284">
                        <c:v>2016-06-16 16:00</c:v>
                      </c:pt>
                      <c:pt idx="3285">
                        <c:v>2016-06-16 16:00</c:v>
                      </c:pt>
                      <c:pt idx="3286">
                        <c:v>2016-06-16 16:00</c:v>
                      </c:pt>
                      <c:pt idx="3287">
                        <c:v>2016-06-16 16:00</c:v>
                      </c:pt>
                      <c:pt idx="3288">
                        <c:v>2016-06-16 16:00</c:v>
                      </c:pt>
                      <c:pt idx="3289">
                        <c:v>2016-06-16 16:00</c:v>
                      </c:pt>
                      <c:pt idx="3290">
                        <c:v>2016-06-16 16:00</c:v>
                      </c:pt>
                      <c:pt idx="3291">
                        <c:v>2016-06-16 16:00</c:v>
                      </c:pt>
                      <c:pt idx="3292">
                        <c:v>2016-06-16 16:00</c:v>
                      </c:pt>
                      <c:pt idx="3293">
                        <c:v>2016-06-16 16:00</c:v>
                      </c:pt>
                      <c:pt idx="3294">
                        <c:v>2016-06-16 16:00</c:v>
                      </c:pt>
                      <c:pt idx="3295">
                        <c:v>2016-06-16 16:00</c:v>
                      </c:pt>
                      <c:pt idx="3296">
                        <c:v>2016-06-16 16:00</c:v>
                      </c:pt>
                      <c:pt idx="3297">
                        <c:v>2016-06-16 16:00</c:v>
                      </c:pt>
                      <c:pt idx="3298">
                        <c:v>2016-06-16 16:00</c:v>
                      </c:pt>
                      <c:pt idx="3299">
                        <c:v>2016-06-16 16:00</c:v>
                      </c:pt>
                      <c:pt idx="3300">
                        <c:v>2016-06-16 16:00</c:v>
                      </c:pt>
                      <c:pt idx="3301">
                        <c:v>2016-06-16 16:01</c:v>
                      </c:pt>
                      <c:pt idx="3302">
                        <c:v>2016-06-16 16:01</c:v>
                      </c:pt>
                      <c:pt idx="3303">
                        <c:v>2016-06-16 16:01</c:v>
                      </c:pt>
                      <c:pt idx="3304">
                        <c:v>2016-06-16 16:01</c:v>
                      </c:pt>
                      <c:pt idx="3305">
                        <c:v>2016-06-16 16:01</c:v>
                      </c:pt>
                      <c:pt idx="3306">
                        <c:v>2016-06-16 16:01</c:v>
                      </c:pt>
                      <c:pt idx="3307">
                        <c:v>2016-06-16 16:01</c:v>
                      </c:pt>
                      <c:pt idx="3308">
                        <c:v>2016-06-16 16:01</c:v>
                      </c:pt>
                      <c:pt idx="3309">
                        <c:v>2016-06-16 16:01</c:v>
                      </c:pt>
                      <c:pt idx="3310">
                        <c:v>2016-06-16 16:01</c:v>
                      </c:pt>
                      <c:pt idx="3311">
                        <c:v>2016-06-16 16:01</c:v>
                      </c:pt>
                      <c:pt idx="3312">
                        <c:v>2016-06-16 16:01</c:v>
                      </c:pt>
                      <c:pt idx="3313">
                        <c:v>2016-06-16 16:01</c:v>
                      </c:pt>
                      <c:pt idx="3314">
                        <c:v>2016-06-16 16:01</c:v>
                      </c:pt>
                      <c:pt idx="3315">
                        <c:v>2016-06-16 16:01</c:v>
                      </c:pt>
                      <c:pt idx="3316">
                        <c:v>2016-06-16 16:01</c:v>
                      </c:pt>
                      <c:pt idx="3317">
                        <c:v>2016-06-16 16:01</c:v>
                      </c:pt>
                      <c:pt idx="3318">
                        <c:v>2016-06-16 16:01</c:v>
                      </c:pt>
                      <c:pt idx="3319">
                        <c:v>2016-06-16 16:01</c:v>
                      </c:pt>
                      <c:pt idx="3320">
                        <c:v>2016-06-16 16:01</c:v>
                      </c:pt>
                      <c:pt idx="3321">
                        <c:v>2016-06-16 16:01</c:v>
                      </c:pt>
                      <c:pt idx="3322">
                        <c:v>2016-06-16 16:01</c:v>
                      </c:pt>
                      <c:pt idx="3323">
                        <c:v>2016-06-16 16:01</c:v>
                      </c:pt>
                      <c:pt idx="3324">
                        <c:v>2016-06-16 16:01</c:v>
                      </c:pt>
                      <c:pt idx="3325">
                        <c:v>2016-06-16 16:01</c:v>
                      </c:pt>
                      <c:pt idx="3326">
                        <c:v>2016-06-16 16:01</c:v>
                      </c:pt>
                      <c:pt idx="3327">
                        <c:v>2016-06-16 16:01</c:v>
                      </c:pt>
                      <c:pt idx="3328">
                        <c:v>2016-06-16 16:01</c:v>
                      </c:pt>
                      <c:pt idx="3329">
                        <c:v>2016-06-16 16:01</c:v>
                      </c:pt>
                      <c:pt idx="3330">
                        <c:v>2016-06-16 16:01</c:v>
                      </c:pt>
                      <c:pt idx="3331">
                        <c:v>2016-06-16 16:01</c:v>
                      </c:pt>
                      <c:pt idx="3332">
                        <c:v>2016-06-16 16:01</c:v>
                      </c:pt>
                      <c:pt idx="3333">
                        <c:v>2016-06-16 16:01</c:v>
                      </c:pt>
                      <c:pt idx="3334">
                        <c:v>2016-06-16 16:01</c:v>
                      </c:pt>
                      <c:pt idx="3335">
                        <c:v>2016-06-16 16:01</c:v>
                      </c:pt>
                      <c:pt idx="3336">
                        <c:v>2016-06-16 16:01</c:v>
                      </c:pt>
                      <c:pt idx="3337">
                        <c:v>2016-06-16 16:01</c:v>
                      </c:pt>
                      <c:pt idx="3338">
                        <c:v>2016-06-16 16:01</c:v>
                      </c:pt>
                      <c:pt idx="3339">
                        <c:v>2016-06-16 16:01</c:v>
                      </c:pt>
                      <c:pt idx="3340">
                        <c:v>2016-06-16 16:01</c:v>
                      </c:pt>
                      <c:pt idx="3341">
                        <c:v>2016-06-16 16:01</c:v>
                      </c:pt>
                      <c:pt idx="3342">
                        <c:v>2016-06-16 16:01</c:v>
                      </c:pt>
                      <c:pt idx="3343">
                        <c:v>2016-06-16 16:01</c:v>
                      </c:pt>
                      <c:pt idx="3344">
                        <c:v>2016-06-16 16:01</c:v>
                      </c:pt>
                      <c:pt idx="3345">
                        <c:v>2016-06-16 16:01</c:v>
                      </c:pt>
                      <c:pt idx="3346">
                        <c:v>2016-06-16 16:01</c:v>
                      </c:pt>
                      <c:pt idx="3347">
                        <c:v>2016-06-16 16:01</c:v>
                      </c:pt>
                      <c:pt idx="3348">
                        <c:v>2016-06-16 16:01</c:v>
                      </c:pt>
                      <c:pt idx="3349">
                        <c:v>2016-06-16 16:01</c:v>
                      </c:pt>
                      <c:pt idx="3350">
                        <c:v>2016-06-16 16:01</c:v>
                      </c:pt>
                      <c:pt idx="3351">
                        <c:v>2016-06-16 16:01</c:v>
                      </c:pt>
                      <c:pt idx="3352">
                        <c:v>2016-06-16 16:01</c:v>
                      </c:pt>
                      <c:pt idx="3353">
                        <c:v>2016-06-16 16:01</c:v>
                      </c:pt>
                      <c:pt idx="3354">
                        <c:v>2016-06-16 16:01</c:v>
                      </c:pt>
                      <c:pt idx="3355">
                        <c:v>2016-06-16 16:01</c:v>
                      </c:pt>
                      <c:pt idx="3356">
                        <c:v>2016-06-16 16:02</c:v>
                      </c:pt>
                      <c:pt idx="3357">
                        <c:v>2016-06-16 16:02</c:v>
                      </c:pt>
                      <c:pt idx="3358">
                        <c:v>2016-06-16 16:02</c:v>
                      </c:pt>
                      <c:pt idx="3359">
                        <c:v>2016-06-16 16:02</c:v>
                      </c:pt>
                      <c:pt idx="3360">
                        <c:v>2016-06-16 16:02</c:v>
                      </c:pt>
                      <c:pt idx="3361">
                        <c:v>2016-06-16 16:02</c:v>
                      </c:pt>
                      <c:pt idx="3362">
                        <c:v>2016-06-16 16:02</c:v>
                      </c:pt>
                      <c:pt idx="3363">
                        <c:v>2016-06-16 16:02</c:v>
                      </c:pt>
                      <c:pt idx="3364">
                        <c:v>2016-06-16 16:02</c:v>
                      </c:pt>
                      <c:pt idx="3365">
                        <c:v>2016-06-16 16:02</c:v>
                      </c:pt>
                      <c:pt idx="3366">
                        <c:v>2016-06-16 16:02</c:v>
                      </c:pt>
                      <c:pt idx="3367">
                        <c:v>2016-06-16 16:02</c:v>
                      </c:pt>
                      <c:pt idx="3368">
                        <c:v>2016-06-16 16:02</c:v>
                      </c:pt>
                      <c:pt idx="3369">
                        <c:v>2016-06-16 16:02</c:v>
                      </c:pt>
                      <c:pt idx="3370">
                        <c:v>2016-06-16 16:02</c:v>
                      </c:pt>
                      <c:pt idx="3371">
                        <c:v>2016-06-16 16:02</c:v>
                      </c:pt>
                      <c:pt idx="3372">
                        <c:v>2016-06-16 16:02</c:v>
                      </c:pt>
                      <c:pt idx="3373">
                        <c:v>2016-06-16 16:02</c:v>
                      </c:pt>
                      <c:pt idx="3374">
                        <c:v>2016-06-16 16:02</c:v>
                      </c:pt>
                      <c:pt idx="3375">
                        <c:v>2016-06-16 16:02</c:v>
                      </c:pt>
                      <c:pt idx="3376">
                        <c:v>2016-06-16 16:02</c:v>
                      </c:pt>
                      <c:pt idx="3377">
                        <c:v>2016-06-16 16:02</c:v>
                      </c:pt>
                      <c:pt idx="3378">
                        <c:v>2016-06-16 16:02</c:v>
                      </c:pt>
                      <c:pt idx="3379">
                        <c:v>2016-06-16 16:02</c:v>
                      </c:pt>
                      <c:pt idx="3380">
                        <c:v>2016-06-16 16:02</c:v>
                      </c:pt>
                      <c:pt idx="3381">
                        <c:v>2016-06-16 16:02</c:v>
                      </c:pt>
                      <c:pt idx="3382">
                        <c:v>2016-06-16 16:02</c:v>
                      </c:pt>
                      <c:pt idx="3383">
                        <c:v>2016-06-16 16:02</c:v>
                      </c:pt>
                      <c:pt idx="3384">
                        <c:v>2016-06-16 16:02</c:v>
                      </c:pt>
                      <c:pt idx="3385">
                        <c:v>2016-06-16 16:02</c:v>
                      </c:pt>
                      <c:pt idx="3386">
                        <c:v>2016-06-16 16:02</c:v>
                      </c:pt>
                      <c:pt idx="3387">
                        <c:v>2016-06-16 16:02</c:v>
                      </c:pt>
                      <c:pt idx="3388">
                        <c:v>2016-06-16 16:02</c:v>
                      </c:pt>
                      <c:pt idx="3389">
                        <c:v>2016-06-16 16:02</c:v>
                      </c:pt>
                      <c:pt idx="3390">
                        <c:v>2016-06-16 16:02</c:v>
                      </c:pt>
                      <c:pt idx="3391">
                        <c:v>2016-06-16 16:02</c:v>
                      </c:pt>
                      <c:pt idx="3392">
                        <c:v>2016-06-16 16:02</c:v>
                      </c:pt>
                      <c:pt idx="3393">
                        <c:v>2016-06-16 16:02</c:v>
                      </c:pt>
                      <c:pt idx="3394">
                        <c:v>2016-06-16 16:02</c:v>
                      </c:pt>
                      <c:pt idx="3395">
                        <c:v>2016-06-16 16:02</c:v>
                      </c:pt>
                      <c:pt idx="3396">
                        <c:v>2016-06-16 16:02</c:v>
                      </c:pt>
                      <c:pt idx="3397">
                        <c:v>2016-06-16 16:02</c:v>
                      </c:pt>
                      <c:pt idx="3398">
                        <c:v>2016-06-16 16:02</c:v>
                      </c:pt>
                      <c:pt idx="3399">
                        <c:v>2016-06-16 16:02</c:v>
                      </c:pt>
                      <c:pt idx="3400">
                        <c:v>2016-06-16 16:02</c:v>
                      </c:pt>
                      <c:pt idx="3401">
                        <c:v>2016-06-16 16:02</c:v>
                      </c:pt>
                      <c:pt idx="3402">
                        <c:v>2016-06-16 16:02</c:v>
                      </c:pt>
                      <c:pt idx="3403">
                        <c:v>2016-06-16 16:02</c:v>
                      </c:pt>
                      <c:pt idx="3404">
                        <c:v>2016-06-16 16:02</c:v>
                      </c:pt>
                      <c:pt idx="3405">
                        <c:v>2016-06-16 16:02</c:v>
                      </c:pt>
                      <c:pt idx="3406">
                        <c:v>2016-06-16 16:02</c:v>
                      </c:pt>
                      <c:pt idx="3407">
                        <c:v>2016-06-16 16:02</c:v>
                      </c:pt>
                      <c:pt idx="3408">
                        <c:v>2016-06-16 16:02</c:v>
                      </c:pt>
                      <c:pt idx="3409">
                        <c:v>2016-06-16 16:02</c:v>
                      </c:pt>
                      <c:pt idx="3410">
                        <c:v>2016-06-16 16:02</c:v>
                      </c:pt>
                      <c:pt idx="3411">
                        <c:v>2016-06-16 16:02</c:v>
                      </c:pt>
                      <c:pt idx="3412">
                        <c:v>2016-06-16 16:03</c:v>
                      </c:pt>
                      <c:pt idx="3413">
                        <c:v>2016-06-16 16:03</c:v>
                      </c:pt>
                      <c:pt idx="3414">
                        <c:v>2016-06-16 16:03</c:v>
                      </c:pt>
                      <c:pt idx="3415">
                        <c:v>2016-06-16 16:03</c:v>
                      </c:pt>
                      <c:pt idx="3416">
                        <c:v>2016-06-16 16:03</c:v>
                      </c:pt>
                      <c:pt idx="3417">
                        <c:v>2016-06-16 16:03</c:v>
                      </c:pt>
                      <c:pt idx="3418">
                        <c:v>2016-06-16 16:03</c:v>
                      </c:pt>
                      <c:pt idx="3419">
                        <c:v>2016-06-16 16:03</c:v>
                      </c:pt>
                      <c:pt idx="3420">
                        <c:v>2016-06-16 16:03</c:v>
                      </c:pt>
                      <c:pt idx="3421">
                        <c:v>2016-06-16 16:03</c:v>
                      </c:pt>
                      <c:pt idx="3422">
                        <c:v>2016-06-16 16:03</c:v>
                      </c:pt>
                      <c:pt idx="3423">
                        <c:v>2016-06-16 16:03</c:v>
                      </c:pt>
                      <c:pt idx="3424">
                        <c:v>2016-06-16 16:03</c:v>
                      </c:pt>
                      <c:pt idx="3425">
                        <c:v>2016-06-16 16:03</c:v>
                      </c:pt>
                      <c:pt idx="3426">
                        <c:v>2016-06-16 16:03</c:v>
                      </c:pt>
                      <c:pt idx="3427">
                        <c:v>2016-06-16 16:03</c:v>
                      </c:pt>
                      <c:pt idx="3428">
                        <c:v>2016-06-16 16:03</c:v>
                      </c:pt>
                      <c:pt idx="3429">
                        <c:v>2016-06-16 16:03</c:v>
                      </c:pt>
                      <c:pt idx="3430">
                        <c:v>2016-06-16 16:03</c:v>
                      </c:pt>
                      <c:pt idx="3431">
                        <c:v>2016-06-16 16:03</c:v>
                      </c:pt>
                      <c:pt idx="3432">
                        <c:v>2016-06-16 16:03</c:v>
                      </c:pt>
                      <c:pt idx="3433">
                        <c:v>2016-06-16 16:03</c:v>
                      </c:pt>
                      <c:pt idx="3434">
                        <c:v>2016-06-16 16:03</c:v>
                      </c:pt>
                      <c:pt idx="3435">
                        <c:v>2016-06-16 16:03</c:v>
                      </c:pt>
                      <c:pt idx="3436">
                        <c:v>2016-06-16 16:03</c:v>
                      </c:pt>
                      <c:pt idx="3437">
                        <c:v>2016-06-16 16:03</c:v>
                      </c:pt>
                      <c:pt idx="3438">
                        <c:v>2016-06-16 16:03</c:v>
                      </c:pt>
                      <c:pt idx="3439">
                        <c:v>2016-06-16 16:03</c:v>
                      </c:pt>
                      <c:pt idx="3440">
                        <c:v>2016-06-16 16:03</c:v>
                      </c:pt>
                      <c:pt idx="3441">
                        <c:v>2016-06-16 16:03</c:v>
                      </c:pt>
                      <c:pt idx="3442">
                        <c:v>2016-06-16 16:03</c:v>
                      </c:pt>
                      <c:pt idx="3443">
                        <c:v>2016-06-16 16:03</c:v>
                      </c:pt>
                      <c:pt idx="3444">
                        <c:v>2016-06-16 16:03</c:v>
                      </c:pt>
                      <c:pt idx="3445">
                        <c:v>2016-06-16 16:03</c:v>
                      </c:pt>
                      <c:pt idx="3446">
                        <c:v>2016-06-16 16:03</c:v>
                      </c:pt>
                      <c:pt idx="3447">
                        <c:v>2016-06-16 16:03</c:v>
                      </c:pt>
                      <c:pt idx="3448">
                        <c:v>2016-06-16 16:03</c:v>
                      </c:pt>
                      <c:pt idx="3449">
                        <c:v>2016-06-16 16:03</c:v>
                      </c:pt>
                      <c:pt idx="3450">
                        <c:v>2016-06-16 16:03</c:v>
                      </c:pt>
                      <c:pt idx="3451">
                        <c:v>2016-06-16 16:03</c:v>
                      </c:pt>
                      <c:pt idx="3452">
                        <c:v>2016-06-16 16:03</c:v>
                      </c:pt>
                      <c:pt idx="3453">
                        <c:v>2016-06-16 16:03</c:v>
                      </c:pt>
                      <c:pt idx="3454">
                        <c:v>2016-06-16 16:03</c:v>
                      </c:pt>
                      <c:pt idx="3455">
                        <c:v>2016-06-16 16:03</c:v>
                      </c:pt>
                      <c:pt idx="3456">
                        <c:v>2016-06-16 16:03</c:v>
                      </c:pt>
                      <c:pt idx="3457">
                        <c:v>2016-06-16 16:03</c:v>
                      </c:pt>
                      <c:pt idx="3458">
                        <c:v>2016-06-16 16:03</c:v>
                      </c:pt>
                      <c:pt idx="3459">
                        <c:v>2016-06-16 16:03</c:v>
                      </c:pt>
                      <c:pt idx="3460">
                        <c:v>2016-06-16 16:03</c:v>
                      </c:pt>
                      <c:pt idx="3461">
                        <c:v>2016-06-16 16:03</c:v>
                      </c:pt>
                      <c:pt idx="3462">
                        <c:v>2016-06-16 16:03</c:v>
                      </c:pt>
                      <c:pt idx="3463">
                        <c:v>2016-06-16 16:03</c:v>
                      </c:pt>
                      <c:pt idx="3464">
                        <c:v>2016-06-16 16:03</c:v>
                      </c:pt>
                      <c:pt idx="3465">
                        <c:v>2016-06-16 16:03</c:v>
                      </c:pt>
                      <c:pt idx="3466">
                        <c:v>2016-06-16 16:03</c:v>
                      </c:pt>
                      <c:pt idx="3467">
                        <c:v>2016-06-16 16:03</c:v>
                      </c:pt>
                      <c:pt idx="3468">
                        <c:v>2016-06-16 16:03</c:v>
                      </c:pt>
                      <c:pt idx="3469">
                        <c:v>2016-06-16 16:04</c:v>
                      </c:pt>
                      <c:pt idx="3470">
                        <c:v>2016-06-16 16:04</c:v>
                      </c:pt>
                      <c:pt idx="3471">
                        <c:v>2016-06-16 16:04</c:v>
                      </c:pt>
                      <c:pt idx="3472">
                        <c:v>2016-06-16 16:04</c:v>
                      </c:pt>
                      <c:pt idx="3473">
                        <c:v>2016-06-16 16:04</c:v>
                      </c:pt>
                      <c:pt idx="3474">
                        <c:v>2016-06-16 16:04</c:v>
                      </c:pt>
                      <c:pt idx="3475">
                        <c:v>2016-06-16 16:04</c:v>
                      </c:pt>
                      <c:pt idx="3476">
                        <c:v>2016-06-16 16:04</c:v>
                      </c:pt>
                      <c:pt idx="3477">
                        <c:v>2016-06-16 16:04</c:v>
                      </c:pt>
                      <c:pt idx="3478">
                        <c:v>2016-06-16 16:04</c:v>
                      </c:pt>
                      <c:pt idx="3479">
                        <c:v>2016-06-16 16:04</c:v>
                      </c:pt>
                      <c:pt idx="3480">
                        <c:v>2016-06-16 16:04</c:v>
                      </c:pt>
                      <c:pt idx="3481">
                        <c:v>2016-06-16 16:04</c:v>
                      </c:pt>
                      <c:pt idx="3482">
                        <c:v>2016-06-16 16:04</c:v>
                      </c:pt>
                      <c:pt idx="3483">
                        <c:v>2016-06-16 16:04</c:v>
                      </c:pt>
                      <c:pt idx="3484">
                        <c:v>2016-06-16 16:04</c:v>
                      </c:pt>
                      <c:pt idx="3485">
                        <c:v>2016-06-16 16:04</c:v>
                      </c:pt>
                      <c:pt idx="3486">
                        <c:v>2016-06-16 16:04</c:v>
                      </c:pt>
                      <c:pt idx="3487">
                        <c:v>2016-06-16 16:04</c:v>
                      </c:pt>
                      <c:pt idx="3488">
                        <c:v>2016-06-16 16:04</c:v>
                      </c:pt>
                      <c:pt idx="3489">
                        <c:v>2016-06-16 16:04</c:v>
                      </c:pt>
                      <c:pt idx="3490">
                        <c:v>2016-06-16 16:04</c:v>
                      </c:pt>
                      <c:pt idx="3491">
                        <c:v>2016-06-16 16:04</c:v>
                      </c:pt>
                      <c:pt idx="3492">
                        <c:v>2016-06-16 16:04</c:v>
                      </c:pt>
                      <c:pt idx="3493">
                        <c:v>2016-06-16 16:04</c:v>
                      </c:pt>
                      <c:pt idx="3494">
                        <c:v>2016-06-16 16:04</c:v>
                      </c:pt>
                      <c:pt idx="3495">
                        <c:v>2016-06-16 16:04</c:v>
                      </c:pt>
                      <c:pt idx="3496">
                        <c:v>2016-06-16 16:04</c:v>
                      </c:pt>
                      <c:pt idx="3497">
                        <c:v>2016-06-16 16:04</c:v>
                      </c:pt>
                      <c:pt idx="3498">
                        <c:v>2016-06-16 16:04</c:v>
                      </c:pt>
                      <c:pt idx="3499">
                        <c:v>2016-06-16 16:04</c:v>
                      </c:pt>
                      <c:pt idx="3500">
                        <c:v>2016-06-16 16:04</c:v>
                      </c:pt>
                      <c:pt idx="3501">
                        <c:v>2016-06-16 16:04</c:v>
                      </c:pt>
                      <c:pt idx="3502">
                        <c:v>2016-06-16 16:04</c:v>
                      </c:pt>
                      <c:pt idx="3503">
                        <c:v>2016-06-16 16:04</c:v>
                      </c:pt>
                      <c:pt idx="3504">
                        <c:v>2016-06-16 16:04</c:v>
                      </c:pt>
                      <c:pt idx="3505">
                        <c:v>2016-06-16 16:04</c:v>
                      </c:pt>
                      <c:pt idx="3506">
                        <c:v>2016-06-16 16:04</c:v>
                      </c:pt>
                      <c:pt idx="3507">
                        <c:v>2016-06-16 16:04</c:v>
                      </c:pt>
                      <c:pt idx="3508">
                        <c:v>2016-06-16 16:04</c:v>
                      </c:pt>
                      <c:pt idx="3509">
                        <c:v>2016-06-16 16:04</c:v>
                      </c:pt>
                      <c:pt idx="3510">
                        <c:v>2016-06-16 16:04</c:v>
                      </c:pt>
                      <c:pt idx="3511">
                        <c:v>2016-06-16 16:04</c:v>
                      </c:pt>
                      <c:pt idx="3512">
                        <c:v>2016-06-16 16:04</c:v>
                      </c:pt>
                      <c:pt idx="3513">
                        <c:v>2016-06-16 16:04</c:v>
                      </c:pt>
                      <c:pt idx="3514">
                        <c:v>2016-06-16 16:04</c:v>
                      </c:pt>
                      <c:pt idx="3515">
                        <c:v>2016-06-16 16:04</c:v>
                      </c:pt>
                      <c:pt idx="3516">
                        <c:v>2016-06-16 16:04</c:v>
                      </c:pt>
                      <c:pt idx="3517">
                        <c:v>2016-06-16 16:04</c:v>
                      </c:pt>
                      <c:pt idx="3518">
                        <c:v>2016-06-16 16:04</c:v>
                      </c:pt>
                      <c:pt idx="3519">
                        <c:v>2016-06-16 16:04</c:v>
                      </c:pt>
                      <c:pt idx="3520">
                        <c:v>2016-06-16 16:04</c:v>
                      </c:pt>
                      <c:pt idx="3521">
                        <c:v>2016-06-16 16:04</c:v>
                      </c:pt>
                      <c:pt idx="3522">
                        <c:v>2016-06-16 16:04</c:v>
                      </c:pt>
                      <c:pt idx="3523">
                        <c:v>2016-06-16 16:04</c:v>
                      </c:pt>
                      <c:pt idx="3524">
                        <c:v>2016-06-16 16:04</c:v>
                      </c:pt>
                      <c:pt idx="3525">
                        <c:v>2016-06-16 16:05</c:v>
                      </c:pt>
                      <c:pt idx="3526">
                        <c:v>2016-06-16 16:05</c:v>
                      </c:pt>
                      <c:pt idx="3527">
                        <c:v>2016-06-16 16:05</c:v>
                      </c:pt>
                      <c:pt idx="3528">
                        <c:v>2016-06-16 16:05</c:v>
                      </c:pt>
                      <c:pt idx="3529">
                        <c:v>2016-06-16 16:05</c:v>
                      </c:pt>
                      <c:pt idx="3530">
                        <c:v>2016-06-16 16:05</c:v>
                      </c:pt>
                      <c:pt idx="3531">
                        <c:v>2016-06-16 16:05</c:v>
                      </c:pt>
                      <c:pt idx="3532">
                        <c:v>2016-06-16 16:05</c:v>
                      </c:pt>
                      <c:pt idx="3533">
                        <c:v>2016-06-16 16:05</c:v>
                      </c:pt>
                      <c:pt idx="3534">
                        <c:v>2016-06-16 16:05</c:v>
                      </c:pt>
                      <c:pt idx="3535">
                        <c:v>2016-06-16 16:05</c:v>
                      </c:pt>
                      <c:pt idx="3536">
                        <c:v>2016-06-16 16:05</c:v>
                      </c:pt>
                      <c:pt idx="3537">
                        <c:v>2016-06-16 16:05</c:v>
                      </c:pt>
                      <c:pt idx="3538">
                        <c:v>2016-06-16 16:05</c:v>
                      </c:pt>
                      <c:pt idx="3539">
                        <c:v>2016-06-16 16:05</c:v>
                      </c:pt>
                      <c:pt idx="3540">
                        <c:v>2016-06-16 16:05</c:v>
                      </c:pt>
                      <c:pt idx="3541">
                        <c:v>2016-06-16 16:05</c:v>
                      </c:pt>
                      <c:pt idx="3542">
                        <c:v>2016-06-16 16:05</c:v>
                      </c:pt>
                      <c:pt idx="3543">
                        <c:v>2016-06-16 16:05</c:v>
                      </c:pt>
                      <c:pt idx="3544">
                        <c:v>2016-06-16 16:05</c:v>
                      </c:pt>
                      <c:pt idx="3545">
                        <c:v>2016-06-16 16:05</c:v>
                      </c:pt>
                      <c:pt idx="3546">
                        <c:v>2016-06-16 16:05</c:v>
                      </c:pt>
                      <c:pt idx="3547">
                        <c:v>2016-06-16 16:05</c:v>
                      </c:pt>
                      <c:pt idx="3548">
                        <c:v>2016-06-16 16:05</c:v>
                      </c:pt>
                      <c:pt idx="3549">
                        <c:v>2016-06-16 16:05</c:v>
                      </c:pt>
                      <c:pt idx="3550">
                        <c:v>2016-06-16 16:05</c:v>
                      </c:pt>
                      <c:pt idx="3551">
                        <c:v>2016-06-16 16:05</c:v>
                      </c:pt>
                      <c:pt idx="3552">
                        <c:v>2016-06-16 16:05</c:v>
                      </c:pt>
                      <c:pt idx="3553">
                        <c:v>2016-06-16 16:05</c:v>
                      </c:pt>
                      <c:pt idx="3554">
                        <c:v>2016-06-16 16:05</c:v>
                      </c:pt>
                      <c:pt idx="3555">
                        <c:v>2016-06-16 16:05</c:v>
                      </c:pt>
                      <c:pt idx="3556">
                        <c:v>2016-06-16 16:05</c:v>
                      </c:pt>
                      <c:pt idx="3557">
                        <c:v>2016-06-16 16:05</c:v>
                      </c:pt>
                      <c:pt idx="3558">
                        <c:v>2016-06-16 16:05</c:v>
                      </c:pt>
                      <c:pt idx="3559">
                        <c:v>2016-06-16 16:05</c:v>
                      </c:pt>
                      <c:pt idx="3560">
                        <c:v>2016-06-16 16:05</c:v>
                      </c:pt>
                      <c:pt idx="3561">
                        <c:v>2016-06-16 16:05</c:v>
                      </c:pt>
                      <c:pt idx="3562">
                        <c:v>2016-06-16 16:05</c:v>
                      </c:pt>
                      <c:pt idx="3563">
                        <c:v>2016-06-16 16:05</c:v>
                      </c:pt>
                      <c:pt idx="3564">
                        <c:v>2016-06-16 16:05</c:v>
                      </c:pt>
                      <c:pt idx="3565">
                        <c:v>2016-06-16 16:05</c:v>
                      </c:pt>
                      <c:pt idx="3566">
                        <c:v>2016-06-16 16:05</c:v>
                      </c:pt>
                      <c:pt idx="3567">
                        <c:v>2016-06-16 16:05</c:v>
                      </c:pt>
                      <c:pt idx="3568">
                        <c:v>2016-06-16 16:05</c:v>
                      </c:pt>
                      <c:pt idx="3569">
                        <c:v>2016-06-16 16:05</c:v>
                      </c:pt>
                      <c:pt idx="3570">
                        <c:v>2016-06-16 16:05</c:v>
                      </c:pt>
                      <c:pt idx="3571">
                        <c:v>2016-06-16 16:05</c:v>
                      </c:pt>
                      <c:pt idx="3572">
                        <c:v>2016-06-16 16:05</c:v>
                      </c:pt>
                      <c:pt idx="3573">
                        <c:v>2016-06-16 16:05</c:v>
                      </c:pt>
                      <c:pt idx="3574">
                        <c:v>2016-06-16 16:05</c:v>
                      </c:pt>
                      <c:pt idx="3575">
                        <c:v>2016-06-16 16:05</c:v>
                      </c:pt>
                      <c:pt idx="3576">
                        <c:v>2016-06-16 16:05</c:v>
                      </c:pt>
                      <c:pt idx="3577">
                        <c:v>2016-06-16 16:05</c:v>
                      </c:pt>
                      <c:pt idx="3578">
                        <c:v>2016-06-16 16:05</c:v>
                      </c:pt>
                      <c:pt idx="3579">
                        <c:v>2016-06-16 16:05</c:v>
                      </c:pt>
                      <c:pt idx="3580">
                        <c:v>2016-06-16 16:05</c:v>
                      </c:pt>
                      <c:pt idx="3581">
                        <c:v>2016-06-16 16:05</c:v>
                      </c:pt>
                      <c:pt idx="3582">
                        <c:v>2016-06-16 16:06</c:v>
                      </c:pt>
                      <c:pt idx="3583">
                        <c:v>2016-06-16 16:06</c:v>
                      </c:pt>
                      <c:pt idx="3584">
                        <c:v>2016-06-16 16:06</c:v>
                      </c:pt>
                      <c:pt idx="3585">
                        <c:v>2016-06-16 16:06</c:v>
                      </c:pt>
                      <c:pt idx="3586">
                        <c:v>2016-06-16 16:06</c:v>
                      </c:pt>
                      <c:pt idx="3587">
                        <c:v>2016-06-16 16:06</c:v>
                      </c:pt>
                      <c:pt idx="3588">
                        <c:v>2016-06-16 16:06</c:v>
                      </c:pt>
                      <c:pt idx="3589">
                        <c:v>2016-06-16 16:06</c:v>
                      </c:pt>
                      <c:pt idx="3590">
                        <c:v>2016-06-16 16:06</c:v>
                      </c:pt>
                      <c:pt idx="3591">
                        <c:v>2016-06-16 16:06</c:v>
                      </c:pt>
                      <c:pt idx="3592">
                        <c:v>2016-06-16 16:06</c:v>
                      </c:pt>
                      <c:pt idx="3593">
                        <c:v>2016-06-16 16:06</c:v>
                      </c:pt>
                      <c:pt idx="3594">
                        <c:v>2016-06-16 16:06</c:v>
                      </c:pt>
                      <c:pt idx="3595">
                        <c:v>2016-06-16 16:06</c:v>
                      </c:pt>
                      <c:pt idx="3596">
                        <c:v>2016-06-16 16:06</c:v>
                      </c:pt>
                      <c:pt idx="3597">
                        <c:v>2016-06-16 16:06</c:v>
                      </c:pt>
                      <c:pt idx="3598">
                        <c:v>2016-06-16 16:06</c:v>
                      </c:pt>
                      <c:pt idx="3599">
                        <c:v>2016-06-16 16:06</c:v>
                      </c:pt>
                      <c:pt idx="3600">
                        <c:v>2016-06-16 16:06</c:v>
                      </c:pt>
                      <c:pt idx="3601">
                        <c:v>2016-06-16 16:06</c:v>
                      </c:pt>
                      <c:pt idx="3602">
                        <c:v>2016-06-16 16:06</c:v>
                      </c:pt>
                      <c:pt idx="3603">
                        <c:v>2016-06-16 16:06</c:v>
                      </c:pt>
                      <c:pt idx="3604">
                        <c:v>2016-06-16 16:06</c:v>
                      </c:pt>
                      <c:pt idx="3605">
                        <c:v>2016-06-16 16:06</c:v>
                      </c:pt>
                      <c:pt idx="3606">
                        <c:v>2016-06-16 16:06</c:v>
                      </c:pt>
                      <c:pt idx="3607">
                        <c:v>2016-06-16 16:06</c:v>
                      </c:pt>
                      <c:pt idx="3608">
                        <c:v>2016-06-16 16:06</c:v>
                      </c:pt>
                      <c:pt idx="3609">
                        <c:v>2016-06-16 16:06</c:v>
                      </c:pt>
                      <c:pt idx="3610">
                        <c:v>2016-06-16 16:06</c:v>
                      </c:pt>
                      <c:pt idx="3611">
                        <c:v>2016-06-16 16:06</c:v>
                      </c:pt>
                      <c:pt idx="3612">
                        <c:v>2016-06-16 16:06</c:v>
                      </c:pt>
                      <c:pt idx="3613">
                        <c:v>2016-06-16 16:06</c:v>
                      </c:pt>
                      <c:pt idx="3614">
                        <c:v>2016-06-16 16:06</c:v>
                      </c:pt>
                      <c:pt idx="3615">
                        <c:v>2016-06-16 16:06</c:v>
                      </c:pt>
                      <c:pt idx="3616">
                        <c:v>2016-06-16 16:06</c:v>
                      </c:pt>
                      <c:pt idx="3617">
                        <c:v>2016-06-16 16:06</c:v>
                      </c:pt>
                      <c:pt idx="3618">
                        <c:v>2016-06-16 16:06</c:v>
                      </c:pt>
                      <c:pt idx="3619">
                        <c:v>2016-06-16 16:06</c:v>
                      </c:pt>
                      <c:pt idx="3620">
                        <c:v>2016-06-16 16:06</c:v>
                      </c:pt>
                      <c:pt idx="3621">
                        <c:v>2016-06-16 16:06</c:v>
                      </c:pt>
                      <c:pt idx="3622">
                        <c:v>2016-06-16 16:06</c:v>
                      </c:pt>
                      <c:pt idx="3623">
                        <c:v>2016-06-16 16:06</c:v>
                      </c:pt>
                      <c:pt idx="3624">
                        <c:v>2016-06-16 16:06</c:v>
                      </c:pt>
                      <c:pt idx="3625">
                        <c:v>2016-06-16 16:06</c:v>
                      </c:pt>
                      <c:pt idx="3626">
                        <c:v>2016-06-16 16:06</c:v>
                      </c:pt>
                      <c:pt idx="3627">
                        <c:v>2016-06-16 16:06</c:v>
                      </c:pt>
                      <c:pt idx="3628">
                        <c:v>2016-06-16 16:06</c:v>
                      </c:pt>
                      <c:pt idx="3629">
                        <c:v>2016-06-16 16:06</c:v>
                      </c:pt>
                      <c:pt idx="3630">
                        <c:v>2016-06-16 16:06</c:v>
                      </c:pt>
                      <c:pt idx="3631">
                        <c:v>2016-06-16 16:06</c:v>
                      </c:pt>
                      <c:pt idx="3632">
                        <c:v>2016-06-16 16:06</c:v>
                      </c:pt>
                      <c:pt idx="3633">
                        <c:v>2016-06-16 16:06</c:v>
                      </c:pt>
                      <c:pt idx="3634">
                        <c:v>2016-06-16 16:06</c:v>
                      </c:pt>
                      <c:pt idx="3635">
                        <c:v>2016-06-16 16:06</c:v>
                      </c:pt>
                      <c:pt idx="3636">
                        <c:v>2016-06-16 16:06</c:v>
                      </c:pt>
                      <c:pt idx="3637">
                        <c:v>2016-06-16 16:06</c:v>
                      </c:pt>
                      <c:pt idx="3638">
                        <c:v>2016-06-16 16:06</c:v>
                      </c:pt>
                      <c:pt idx="3639">
                        <c:v>2016-06-16 16:06</c:v>
                      </c:pt>
                      <c:pt idx="3640">
                        <c:v>2016-06-16 16:07</c:v>
                      </c:pt>
                      <c:pt idx="3641">
                        <c:v>2016-06-16 16:07</c:v>
                      </c:pt>
                      <c:pt idx="3642">
                        <c:v>2016-06-16 16:07</c:v>
                      </c:pt>
                      <c:pt idx="3643">
                        <c:v>2016-06-16 16:07</c:v>
                      </c:pt>
                      <c:pt idx="3644">
                        <c:v>2016-06-16 16:07</c:v>
                      </c:pt>
                      <c:pt idx="3645">
                        <c:v>2016-06-16 16:07</c:v>
                      </c:pt>
                      <c:pt idx="3646">
                        <c:v>2016-06-16 16:07</c:v>
                      </c:pt>
                      <c:pt idx="3647">
                        <c:v>2016-06-16 16:07</c:v>
                      </c:pt>
                      <c:pt idx="3648">
                        <c:v>2016-06-16 16:07</c:v>
                      </c:pt>
                      <c:pt idx="3649">
                        <c:v>2016-06-16 16:07</c:v>
                      </c:pt>
                      <c:pt idx="3650">
                        <c:v>2016-06-16 16:07</c:v>
                      </c:pt>
                      <c:pt idx="3651">
                        <c:v>2016-06-16 16:07</c:v>
                      </c:pt>
                      <c:pt idx="3652">
                        <c:v>2016-06-16 16:07</c:v>
                      </c:pt>
                      <c:pt idx="3653">
                        <c:v>2016-06-16 16:07</c:v>
                      </c:pt>
                      <c:pt idx="3654">
                        <c:v>2016-06-16 16:07</c:v>
                      </c:pt>
                      <c:pt idx="3655">
                        <c:v>2016-06-16 16:07</c:v>
                      </c:pt>
                      <c:pt idx="3656">
                        <c:v>2016-06-16 16:07</c:v>
                      </c:pt>
                      <c:pt idx="3657">
                        <c:v>2016-06-16 16:07</c:v>
                      </c:pt>
                      <c:pt idx="3658">
                        <c:v>2016-06-16 16:07</c:v>
                      </c:pt>
                      <c:pt idx="3659">
                        <c:v>2016-06-16 16:07</c:v>
                      </c:pt>
                      <c:pt idx="3660">
                        <c:v>2016-06-16 16:07</c:v>
                      </c:pt>
                      <c:pt idx="3661">
                        <c:v>2016-06-16 16:07</c:v>
                      </c:pt>
                      <c:pt idx="3662">
                        <c:v>2016-06-16 16:07</c:v>
                      </c:pt>
                      <c:pt idx="3663">
                        <c:v>2016-06-16 16:07</c:v>
                      </c:pt>
                      <c:pt idx="3664">
                        <c:v>2016-06-16 16:07</c:v>
                      </c:pt>
                      <c:pt idx="3665">
                        <c:v>2016-06-16 16:07</c:v>
                      </c:pt>
                      <c:pt idx="3666">
                        <c:v>2016-06-16 16:07</c:v>
                      </c:pt>
                      <c:pt idx="3667">
                        <c:v>2016-06-16 16:07</c:v>
                      </c:pt>
                      <c:pt idx="3668">
                        <c:v>2016-06-16 16:07</c:v>
                      </c:pt>
                      <c:pt idx="3669">
                        <c:v>2016-06-16 16:07</c:v>
                      </c:pt>
                      <c:pt idx="3670">
                        <c:v>2016-06-16 16:07</c:v>
                      </c:pt>
                      <c:pt idx="3671">
                        <c:v>2016-06-16 16:07</c:v>
                      </c:pt>
                      <c:pt idx="3672">
                        <c:v>2016-06-16 16:07</c:v>
                      </c:pt>
                      <c:pt idx="3673">
                        <c:v>2016-06-16 16:07</c:v>
                      </c:pt>
                      <c:pt idx="3674">
                        <c:v>2016-06-16 16:07</c:v>
                      </c:pt>
                      <c:pt idx="3675">
                        <c:v>2016-06-16 16:07</c:v>
                      </c:pt>
                      <c:pt idx="3676">
                        <c:v>2016-06-16 16:07</c:v>
                      </c:pt>
                      <c:pt idx="3677">
                        <c:v>2016-06-16 16:07</c:v>
                      </c:pt>
                      <c:pt idx="3678">
                        <c:v>2016-06-16 16:07</c:v>
                      </c:pt>
                      <c:pt idx="3679">
                        <c:v>2016-06-16 16:07</c:v>
                      </c:pt>
                      <c:pt idx="3680">
                        <c:v>2016-06-16 16:07</c:v>
                      </c:pt>
                      <c:pt idx="3681">
                        <c:v>2016-06-16 16:07</c:v>
                      </c:pt>
                      <c:pt idx="3682">
                        <c:v>2016-06-16 16:07</c:v>
                      </c:pt>
                      <c:pt idx="3683">
                        <c:v>2016-06-16 16:07</c:v>
                      </c:pt>
                      <c:pt idx="3684">
                        <c:v>2016-06-16 16:07</c:v>
                      </c:pt>
                      <c:pt idx="3685">
                        <c:v>2016-06-16 16:07</c:v>
                      </c:pt>
                      <c:pt idx="3686">
                        <c:v>2016-06-16 16:07</c:v>
                      </c:pt>
                      <c:pt idx="3687">
                        <c:v>2016-06-16 16:07</c:v>
                      </c:pt>
                      <c:pt idx="3688">
                        <c:v>2016-06-16 16:07</c:v>
                      </c:pt>
                      <c:pt idx="3689">
                        <c:v>2016-06-16 16:07</c:v>
                      </c:pt>
                      <c:pt idx="3690">
                        <c:v>2016-06-16 16:07</c:v>
                      </c:pt>
                      <c:pt idx="3691">
                        <c:v>2016-06-16 16:07</c:v>
                      </c:pt>
                      <c:pt idx="3692">
                        <c:v>2016-06-16 16:07</c:v>
                      </c:pt>
                      <c:pt idx="3693">
                        <c:v>2016-06-16 16:07</c:v>
                      </c:pt>
                      <c:pt idx="3694">
                        <c:v>2016-06-16 16:07</c:v>
                      </c:pt>
                      <c:pt idx="3695">
                        <c:v>2016-06-16 16:07</c:v>
                      </c:pt>
                      <c:pt idx="3696">
                        <c:v>2016-06-16 16:08</c:v>
                      </c:pt>
                      <c:pt idx="3697">
                        <c:v>2016-06-16 16:08</c:v>
                      </c:pt>
                      <c:pt idx="3698">
                        <c:v>2016-06-16 16:08</c:v>
                      </c:pt>
                      <c:pt idx="3699">
                        <c:v>2016-06-16 16:08</c:v>
                      </c:pt>
                      <c:pt idx="3700">
                        <c:v>2016-06-16 16:08</c:v>
                      </c:pt>
                      <c:pt idx="3701">
                        <c:v>2016-06-16 16:08</c:v>
                      </c:pt>
                      <c:pt idx="3702">
                        <c:v>2016-06-16 16:08</c:v>
                      </c:pt>
                      <c:pt idx="3703">
                        <c:v>2016-06-16 16:08</c:v>
                      </c:pt>
                      <c:pt idx="3704">
                        <c:v>2016-06-16 16:08</c:v>
                      </c:pt>
                      <c:pt idx="3705">
                        <c:v>2016-06-16 16:08</c:v>
                      </c:pt>
                      <c:pt idx="3706">
                        <c:v>2016-06-16 16:08</c:v>
                      </c:pt>
                      <c:pt idx="3707">
                        <c:v>2016-06-16 16:08</c:v>
                      </c:pt>
                      <c:pt idx="3708">
                        <c:v>2016-06-16 16:08</c:v>
                      </c:pt>
                      <c:pt idx="3709">
                        <c:v>2016-06-16 16:08</c:v>
                      </c:pt>
                      <c:pt idx="3710">
                        <c:v>2016-06-16 16:08</c:v>
                      </c:pt>
                      <c:pt idx="3711">
                        <c:v>2016-06-16 16:08</c:v>
                      </c:pt>
                      <c:pt idx="3712">
                        <c:v>2016-06-16 16:08</c:v>
                      </c:pt>
                      <c:pt idx="3713">
                        <c:v>2016-06-16 16:08</c:v>
                      </c:pt>
                      <c:pt idx="3714">
                        <c:v>2016-06-16 16:08</c:v>
                      </c:pt>
                      <c:pt idx="3715">
                        <c:v>2016-06-16 16:08</c:v>
                      </c:pt>
                      <c:pt idx="3716">
                        <c:v>2016-06-16 16:08</c:v>
                      </c:pt>
                      <c:pt idx="3717">
                        <c:v>2016-06-16 16:08</c:v>
                      </c:pt>
                      <c:pt idx="3718">
                        <c:v>2016-06-16 16:08</c:v>
                      </c:pt>
                      <c:pt idx="3719">
                        <c:v>2016-06-16 16:08</c:v>
                      </c:pt>
                      <c:pt idx="3720">
                        <c:v>2016-06-16 16:08</c:v>
                      </c:pt>
                      <c:pt idx="3721">
                        <c:v>2016-06-16 16:08</c:v>
                      </c:pt>
                      <c:pt idx="3722">
                        <c:v>2016-06-16 16:08</c:v>
                      </c:pt>
                      <c:pt idx="3723">
                        <c:v>2016-06-16 16:08</c:v>
                      </c:pt>
                      <c:pt idx="3724">
                        <c:v>2016-06-16 16:08</c:v>
                      </c:pt>
                      <c:pt idx="3725">
                        <c:v>2016-06-16 16:08</c:v>
                      </c:pt>
                      <c:pt idx="3726">
                        <c:v>2016-06-16 16:08</c:v>
                      </c:pt>
                      <c:pt idx="3727">
                        <c:v>2016-06-16 16:08</c:v>
                      </c:pt>
                      <c:pt idx="3728">
                        <c:v>2016-06-16 16:08</c:v>
                      </c:pt>
                      <c:pt idx="3729">
                        <c:v>2016-06-16 16:08</c:v>
                      </c:pt>
                      <c:pt idx="3730">
                        <c:v>2016-06-16 16:08</c:v>
                      </c:pt>
                      <c:pt idx="3731">
                        <c:v>2016-06-16 16:08</c:v>
                      </c:pt>
                      <c:pt idx="3732">
                        <c:v>2016-06-16 16:08</c:v>
                      </c:pt>
                      <c:pt idx="3733">
                        <c:v>2016-06-16 16:08</c:v>
                      </c:pt>
                      <c:pt idx="3734">
                        <c:v>2016-06-16 16:08</c:v>
                      </c:pt>
                      <c:pt idx="3735">
                        <c:v>2016-06-16 16:08</c:v>
                      </c:pt>
                      <c:pt idx="3736">
                        <c:v>2016-06-16 16:08</c:v>
                      </c:pt>
                      <c:pt idx="3737">
                        <c:v>2016-06-16 16:08</c:v>
                      </c:pt>
                      <c:pt idx="3738">
                        <c:v>2016-06-16 16:08</c:v>
                      </c:pt>
                      <c:pt idx="3739">
                        <c:v>2016-06-16 16:08</c:v>
                      </c:pt>
                      <c:pt idx="3740">
                        <c:v>2016-06-16 16:08</c:v>
                      </c:pt>
                      <c:pt idx="3741">
                        <c:v>2016-06-16 16:08</c:v>
                      </c:pt>
                      <c:pt idx="3742">
                        <c:v>2016-06-16 16:08</c:v>
                      </c:pt>
                      <c:pt idx="3743">
                        <c:v>2016-06-16 16:08</c:v>
                      </c:pt>
                      <c:pt idx="3744">
                        <c:v>2016-06-16 16:08</c:v>
                      </c:pt>
                      <c:pt idx="3745">
                        <c:v>2016-06-16 16:08</c:v>
                      </c:pt>
                      <c:pt idx="3746">
                        <c:v>2016-06-16 16:08</c:v>
                      </c:pt>
                      <c:pt idx="3747">
                        <c:v>2016-06-16 16:08</c:v>
                      </c:pt>
                      <c:pt idx="3748">
                        <c:v>2016-06-16 16:08</c:v>
                      </c:pt>
                      <c:pt idx="3749">
                        <c:v>2016-06-16 16:08</c:v>
                      </c:pt>
                      <c:pt idx="3750">
                        <c:v>2016-06-16 16:08</c:v>
                      </c:pt>
                      <c:pt idx="3751">
                        <c:v>2016-06-16 16:08</c:v>
                      </c:pt>
                      <c:pt idx="3752">
                        <c:v>2016-06-16 16:09</c:v>
                      </c:pt>
                      <c:pt idx="3753">
                        <c:v>2016-06-16 16:09</c:v>
                      </c:pt>
                      <c:pt idx="3754">
                        <c:v>2016-06-16 16:09</c:v>
                      </c:pt>
                      <c:pt idx="3755">
                        <c:v>2016-06-16 16:09</c:v>
                      </c:pt>
                      <c:pt idx="3756">
                        <c:v>2016-06-16 16:09</c:v>
                      </c:pt>
                      <c:pt idx="3757">
                        <c:v>2016-06-16 16:09</c:v>
                      </c:pt>
                      <c:pt idx="3758">
                        <c:v>2016-06-16 16:09</c:v>
                      </c:pt>
                      <c:pt idx="3759">
                        <c:v>2016-06-16 16:09</c:v>
                      </c:pt>
                      <c:pt idx="3760">
                        <c:v>2016-06-16 16:09</c:v>
                      </c:pt>
                      <c:pt idx="3761">
                        <c:v>2016-06-16 16:09</c:v>
                      </c:pt>
                      <c:pt idx="3762">
                        <c:v>2016-06-16 16:09</c:v>
                      </c:pt>
                      <c:pt idx="3763">
                        <c:v>2016-06-16 16:09</c:v>
                      </c:pt>
                      <c:pt idx="3764">
                        <c:v>2016-06-16 16:09</c:v>
                      </c:pt>
                      <c:pt idx="3765">
                        <c:v>2016-06-16 16:09</c:v>
                      </c:pt>
                      <c:pt idx="3766">
                        <c:v>2016-06-16 16:09</c:v>
                      </c:pt>
                      <c:pt idx="3767">
                        <c:v>2016-06-16 16:09</c:v>
                      </c:pt>
                      <c:pt idx="3768">
                        <c:v>2016-06-16 16:09</c:v>
                      </c:pt>
                      <c:pt idx="3769">
                        <c:v>2016-06-16 16:09</c:v>
                      </c:pt>
                      <c:pt idx="3770">
                        <c:v>2016-06-16 16:09</c:v>
                      </c:pt>
                      <c:pt idx="3771">
                        <c:v>2016-06-16 16:09</c:v>
                      </c:pt>
                      <c:pt idx="3772">
                        <c:v>2016-06-16 16:09</c:v>
                      </c:pt>
                      <c:pt idx="3773">
                        <c:v>2016-06-16 16:09</c:v>
                      </c:pt>
                      <c:pt idx="3774">
                        <c:v>2016-06-16 16:09</c:v>
                      </c:pt>
                      <c:pt idx="3775">
                        <c:v>2016-06-16 16:09</c:v>
                      </c:pt>
                      <c:pt idx="3776">
                        <c:v>2016-06-16 16:09</c:v>
                      </c:pt>
                      <c:pt idx="3777">
                        <c:v>2016-06-16 16:09</c:v>
                      </c:pt>
                      <c:pt idx="3778">
                        <c:v>2016-06-16 16:09</c:v>
                      </c:pt>
                      <c:pt idx="3779">
                        <c:v>2016-06-16 16:09</c:v>
                      </c:pt>
                      <c:pt idx="3780">
                        <c:v>2016-06-16 16:09</c:v>
                      </c:pt>
                      <c:pt idx="3781">
                        <c:v>2016-06-16 16:09</c:v>
                      </c:pt>
                      <c:pt idx="3782">
                        <c:v>2016-06-16 16:09</c:v>
                      </c:pt>
                      <c:pt idx="3783">
                        <c:v>2016-06-16 16:09</c:v>
                      </c:pt>
                      <c:pt idx="3784">
                        <c:v>2016-06-16 16:09</c:v>
                      </c:pt>
                      <c:pt idx="3785">
                        <c:v>2016-06-16 16:09</c:v>
                      </c:pt>
                      <c:pt idx="3786">
                        <c:v>2016-06-16 16:09</c:v>
                      </c:pt>
                      <c:pt idx="3787">
                        <c:v>2016-06-16 16:09</c:v>
                      </c:pt>
                      <c:pt idx="3788">
                        <c:v>2016-06-16 16:09</c:v>
                      </c:pt>
                      <c:pt idx="3789">
                        <c:v>2016-06-16 16:09</c:v>
                      </c:pt>
                      <c:pt idx="3790">
                        <c:v>2016-06-16 16:09</c:v>
                      </c:pt>
                      <c:pt idx="3791">
                        <c:v>2016-06-16 16:09</c:v>
                      </c:pt>
                      <c:pt idx="3792">
                        <c:v>2016-06-16 16:09</c:v>
                      </c:pt>
                      <c:pt idx="3793">
                        <c:v>2016-06-16 16:09</c:v>
                      </c:pt>
                      <c:pt idx="3794">
                        <c:v>2016-06-16 16:09</c:v>
                      </c:pt>
                      <c:pt idx="3795">
                        <c:v>2016-06-16 16:09</c:v>
                      </c:pt>
                      <c:pt idx="3796">
                        <c:v>2016-06-16 16:09</c:v>
                      </c:pt>
                      <c:pt idx="3797">
                        <c:v>2016-06-16 16:09</c:v>
                      </c:pt>
                      <c:pt idx="3798">
                        <c:v>2016-06-16 16:09</c:v>
                      </c:pt>
                      <c:pt idx="3799">
                        <c:v>2016-06-16 16:09</c:v>
                      </c:pt>
                      <c:pt idx="3800">
                        <c:v>2016-06-16 16:09</c:v>
                      </c:pt>
                      <c:pt idx="3801">
                        <c:v>2016-06-16 16:09</c:v>
                      </c:pt>
                      <c:pt idx="3802">
                        <c:v>2016-06-16 16:09</c:v>
                      </c:pt>
                      <c:pt idx="3803">
                        <c:v>2016-06-16 16:09</c:v>
                      </c:pt>
                      <c:pt idx="3804">
                        <c:v>2016-06-16 16:09</c:v>
                      </c:pt>
                      <c:pt idx="3805">
                        <c:v>2016-06-16 16:09</c:v>
                      </c:pt>
                      <c:pt idx="3806">
                        <c:v>2016-06-16 16:09</c:v>
                      </c:pt>
                      <c:pt idx="3807">
                        <c:v>2016-06-16 16:09</c:v>
                      </c:pt>
                      <c:pt idx="3808">
                        <c:v>2016-06-16 16:09</c:v>
                      </c:pt>
                      <c:pt idx="3809">
                        <c:v>2016-06-16 16:10</c:v>
                      </c:pt>
                      <c:pt idx="3810">
                        <c:v>2016-06-16 16:10</c:v>
                      </c:pt>
                      <c:pt idx="3811">
                        <c:v>2016-06-16 16:10</c:v>
                      </c:pt>
                      <c:pt idx="3812">
                        <c:v>2016-06-16 16:10</c:v>
                      </c:pt>
                      <c:pt idx="3813">
                        <c:v>2016-06-16 16:10</c:v>
                      </c:pt>
                      <c:pt idx="3814">
                        <c:v>2016-06-16 16:10</c:v>
                      </c:pt>
                      <c:pt idx="3815">
                        <c:v>2016-06-16 16:10</c:v>
                      </c:pt>
                      <c:pt idx="3816">
                        <c:v>2016-06-16 16:10</c:v>
                      </c:pt>
                      <c:pt idx="3817">
                        <c:v>2016-06-16 16:10</c:v>
                      </c:pt>
                      <c:pt idx="3818">
                        <c:v>2016-06-16 16:10</c:v>
                      </c:pt>
                      <c:pt idx="3819">
                        <c:v>2016-06-16 16:10</c:v>
                      </c:pt>
                      <c:pt idx="3820">
                        <c:v>2016-06-16 16:10</c:v>
                      </c:pt>
                      <c:pt idx="3821">
                        <c:v>2016-06-16 16:10</c:v>
                      </c:pt>
                      <c:pt idx="3822">
                        <c:v>2016-06-16 16:10</c:v>
                      </c:pt>
                      <c:pt idx="3823">
                        <c:v>2016-06-16 16:10</c:v>
                      </c:pt>
                      <c:pt idx="3824">
                        <c:v>2016-06-16 16:10</c:v>
                      </c:pt>
                      <c:pt idx="3825">
                        <c:v>2016-06-16 16:10</c:v>
                      </c:pt>
                      <c:pt idx="3826">
                        <c:v>2016-06-16 16:10</c:v>
                      </c:pt>
                      <c:pt idx="3827">
                        <c:v>2016-06-16 16:10</c:v>
                      </c:pt>
                      <c:pt idx="3828">
                        <c:v>2016-06-16 16:10</c:v>
                      </c:pt>
                      <c:pt idx="3829">
                        <c:v>2016-06-16 16:10</c:v>
                      </c:pt>
                      <c:pt idx="3830">
                        <c:v>2016-06-16 16:10</c:v>
                      </c:pt>
                      <c:pt idx="3831">
                        <c:v>2016-06-16 16:10</c:v>
                      </c:pt>
                      <c:pt idx="3832">
                        <c:v>2016-06-16 16:10</c:v>
                      </c:pt>
                      <c:pt idx="3833">
                        <c:v>2016-06-16 16:10</c:v>
                      </c:pt>
                      <c:pt idx="3834">
                        <c:v>2016-06-16 16:10</c:v>
                      </c:pt>
                      <c:pt idx="3835">
                        <c:v>2016-06-16 16:10</c:v>
                      </c:pt>
                      <c:pt idx="3836">
                        <c:v>2016-06-16 16:10</c:v>
                      </c:pt>
                      <c:pt idx="3837">
                        <c:v>2016-06-16 16:10</c:v>
                      </c:pt>
                      <c:pt idx="3838">
                        <c:v>2016-06-16 16:10</c:v>
                      </c:pt>
                      <c:pt idx="3839">
                        <c:v>2016-06-16 16:10</c:v>
                      </c:pt>
                      <c:pt idx="3840">
                        <c:v>2016-06-16 16:10</c:v>
                      </c:pt>
                      <c:pt idx="3841">
                        <c:v>2016-06-16 16:10</c:v>
                      </c:pt>
                      <c:pt idx="3842">
                        <c:v>2016-06-16 16:10</c:v>
                      </c:pt>
                      <c:pt idx="3843">
                        <c:v>2016-06-16 16:10</c:v>
                      </c:pt>
                      <c:pt idx="3844">
                        <c:v>2016-06-16 16:10</c:v>
                      </c:pt>
                      <c:pt idx="3845">
                        <c:v>2016-06-16 16:10</c:v>
                      </c:pt>
                      <c:pt idx="3846">
                        <c:v>2016-06-16 16:10</c:v>
                      </c:pt>
                      <c:pt idx="3847">
                        <c:v>2016-06-16 16:10</c:v>
                      </c:pt>
                      <c:pt idx="3848">
                        <c:v>2016-06-16 16:10</c:v>
                      </c:pt>
                      <c:pt idx="3849">
                        <c:v>2016-06-16 16:10</c:v>
                      </c:pt>
                      <c:pt idx="3850">
                        <c:v>2016-06-16 16:10</c:v>
                      </c:pt>
                      <c:pt idx="3851">
                        <c:v>2016-06-16 16:10</c:v>
                      </c:pt>
                      <c:pt idx="3852">
                        <c:v>2016-06-16 16:10</c:v>
                      </c:pt>
                      <c:pt idx="3853">
                        <c:v>2016-06-16 16:10</c:v>
                      </c:pt>
                      <c:pt idx="3854">
                        <c:v>2016-06-16 16:10</c:v>
                      </c:pt>
                      <c:pt idx="3855">
                        <c:v>2016-06-16 16:10</c:v>
                      </c:pt>
                      <c:pt idx="3856">
                        <c:v>2016-06-16 16:10</c:v>
                      </c:pt>
                      <c:pt idx="3857">
                        <c:v>2016-06-16 16:10</c:v>
                      </c:pt>
                      <c:pt idx="3858">
                        <c:v>2016-06-16 16:10</c:v>
                      </c:pt>
                      <c:pt idx="3859">
                        <c:v>2016-06-16 16:10</c:v>
                      </c:pt>
                      <c:pt idx="3860">
                        <c:v>2016-06-16 16:10</c:v>
                      </c:pt>
                      <c:pt idx="3861">
                        <c:v>2016-06-16 16:10</c:v>
                      </c:pt>
                      <c:pt idx="3862">
                        <c:v>2016-06-16 16:10</c:v>
                      </c:pt>
                      <c:pt idx="3863">
                        <c:v>2016-06-16 16:10</c:v>
                      </c:pt>
                      <c:pt idx="3864">
                        <c:v>2016-06-16 16:10</c:v>
                      </c:pt>
                      <c:pt idx="3865">
                        <c:v>2016-06-16 16:10</c:v>
                      </c:pt>
                      <c:pt idx="3866">
                        <c:v>2016-06-16 16:10</c:v>
                      </c:pt>
                      <c:pt idx="3867">
                        <c:v>2016-06-16 16:10</c:v>
                      </c:pt>
                      <c:pt idx="3868">
                        <c:v>2016-06-16 16:11</c:v>
                      </c:pt>
                      <c:pt idx="3869">
                        <c:v>2016-06-16 16:11</c:v>
                      </c:pt>
                      <c:pt idx="3870">
                        <c:v>2016-06-16 16:11</c:v>
                      </c:pt>
                      <c:pt idx="3871">
                        <c:v>2016-06-16 16:11</c:v>
                      </c:pt>
                      <c:pt idx="3872">
                        <c:v>2016-06-16 16:11</c:v>
                      </c:pt>
                      <c:pt idx="3873">
                        <c:v>2016-06-16 16:11</c:v>
                      </c:pt>
                      <c:pt idx="3874">
                        <c:v>2016-06-16 16:11</c:v>
                      </c:pt>
                      <c:pt idx="3875">
                        <c:v>2016-06-16 16:11</c:v>
                      </c:pt>
                      <c:pt idx="3876">
                        <c:v>2016-06-16 16:11</c:v>
                      </c:pt>
                      <c:pt idx="3877">
                        <c:v>2016-06-16 16:11</c:v>
                      </c:pt>
                      <c:pt idx="3878">
                        <c:v>2016-06-16 16:11</c:v>
                      </c:pt>
                      <c:pt idx="3879">
                        <c:v>2016-06-16 16:11</c:v>
                      </c:pt>
                      <c:pt idx="3880">
                        <c:v>2016-06-16 16:11</c:v>
                      </c:pt>
                      <c:pt idx="3881">
                        <c:v>2016-06-16 16:11</c:v>
                      </c:pt>
                      <c:pt idx="3882">
                        <c:v>2016-06-16 16:11</c:v>
                      </c:pt>
                      <c:pt idx="3883">
                        <c:v>2016-06-16 16:11</c:v>
                      </c:pt>
                      <c:pt idx="3884">
                        <c:v>2016-06-16 16:11</c:v>
                      </c:pt>
                      <c:pt idx="3885">
                        <c:v>2016-06-16 16:11</c:v>
                      </c:pt>
                      <c:pt idx="3886">
                        <c:v>2016-06-16 16:11</c:v>
                      </c:pt>
                      <c:pt idx="3887">
                        <c:v>2016-06-16 16:11</c:v>
                      </c:pt>
                      <c:pt idx="3888">
                        <c:v>2016-06-16 16:11</c:v>
                      </c:pt>
                      <c:pt idx="3889">
                        <c:v>2016-06-16 16:11</c:v>
                      </c:pt>
                      <c:pt idx="3890">
                        <c:v>2016-06-16 16:11</c:v>
                      </c:pt>
                      <c:pt idx="3891">
                        <c:v>2016-06-16 16:11</c:v>
                      </c:pt>
                      <c:pt idx="3892">
                        <c:v>2016-06-16 16:11</c:v>
                      </c:pt>
                      <c:pt idx="3893">
                        <c:v>2016-06-16 16:11</c:v>
                      </c:pt>
                      <c:pt idx="3894">
                        <c:v>2016-06-16 16:11</c:v>
                      </c:pt>
                      <c:pt idx="3895">
                        <c:v>2016-06-16 16:11</c:v>
                      </c:pt>
                      <c:pt idx="3896">
                        <c:v>2016-06-16 16:11</c:v>
                      </c:pt>
                      <c:pt idx="3897">
                        <c:v>2016-06-16 16:11</c:v>
                      </c:pt>
                      <c:pt idx="3898">
                        <c:v>2016-06-16 16:11</c:v>
                      </c:pt>
                      <c:pt idx="3899">
                        <c:v>2016-06-16 16:11</c:v>
                      </c:pt>
                      <c:pt idx="3900">
                        <c:v>2016-06-16 16:11</c:v>
                      </c:pt>
                      <c:pt idx="3901">
                        <c:v>2016-06-16 16:11</c:v>
                      </c:pt>
                      <c:pt idx="3902">
                        <c:v>2016-06-16 16:11</c:v>
                      </c:pt>
                      <c:pt idx="3903">
                        <c:v>2016-06-16 16:11</c:v>
                      </c:pt>
                      <c:pt idx="3904">
                        <c:v>2016-06-16 16:11</c:v>
                      </c:pt>
                      <c:pt idx="3905">
                        <c:v>2016-06-16 16:11</c:v>
                      </c:pt>
                      <c:pt idx="3906">
                        <c:v>2016-06-16 16:11</c:v>
                      </c:pt>
                      <c:pt idx="3907">
                        <c:v>2016-06-16 16:11</c:v>
                      </c:pt>
                      <c:pt idx="3908">
                        <c:v>2016-06-16 16:11</c:v>
                      </c:pt>
                      <c:pt idx="3909">
                        <c:v>2016-06-16 16:11</c:v>
                      </c:pt>
                      <c:pt idx="3910">
                        <c:v>2016-06-16 16:11</c:v>
                      </c:pt>
                      <c:pt idx="3911">
                        <c:v>2016-06-16 16:11</c:v>
                      </c:pt>
                      <c:pt idx="3912">
                        <c:v>2016-06-16 16:11</c:v>
                      </c:pt>
                      <c:pt idx="3913">
                        <c:v>2016-06-16 16:11</c:v>
                      </c:pt>
                      <c:pt idx="3914">
                        <c:v>2016-06-16 16:11</c:v>
                      </c:pt>
                      <c:pt idx="3915">
                        <c:v>2016-06-16 16:11</c:v>
                      </c:pt>
                      <c:pt idx="3916">
                        <c:v>2016-06-16 16:11</c:v>
                      </c:pt>
                      <c:pt idx="3917">
                        <c:v>2016-06-16 16:11</c:v>
                      </c:pt>
                      <c:pt idx="3918">
                        <c:v>2016-06-16 16:11</c:v>
                      </c:pt>
                      <c:pt idx="3919">
                        <c:v>2016-06-16 16:11</c:v>
                      </c:pt>
                      <c:pt idx="3920">
                        <c:v>2016-06-16 16:11</c:v>
                      </c:pt>
                      <c:pt idx="3921">
                        <c:v>2016-06-16 16:11</c:v>
                      </c:pt>
                      <c:pt idx="3922">
                        <c:v>2016-06-16 16:12</c:v>
                      </c:pt>
                      <c:pt idx="3923">
                        <c:v>2016-06-16 16:12</c:v>
                      </c:pt>
                      <c:pt idx="3924">
                        <c:v>2016-06-16 16:12</c:v>
                      </c:pt>
                      <c:pt idx="3925">
                        <c:v>2016-06-16 16:12</c:v>
                      </c:pt>
                      <c:pt idx="3926">
                        <c:v>2016-06-16 16:12</c:v>
                      </c:pt>
                      <c:pt idx="3927">
                        <c:v>2016-06-16 16:12</c:v>
                      </c:pt>
                      <c:pt idx="3928">
                        <c:v>2016-06-16 16:12</c:v>
                      </c:pt>
                      <c:pt idx="3929">
                        <c:v>2016-06-16 16:12</c:v>
                      </c:pt>
                      <c:pt idx="3930">
                        <c:v>2016-06-16 16:12</c:v>
                      </c:pt>
                      <c:pt idx="3931">
                        <c:v>2016-06-16 16:12</c:v>
                      </c:pt>
                      <c:pt idx="3932">
                        <c:v>2016-06-16 16:12</c:v>
                      </c:pt>
                      <c:pt idx="3933">
                        <c:v>2016-06-16 16:12</c:v>
                      </c:pt>
                      <c:pt idx="3934">
                        <c:v>2016-06-16 16:12</c:v>
                      </c:pt>
                      <c:pt idx="3935">
                        <c:v>2016-06-16 16:12</c:v>
                      </c:pt>
                      <c:pt idx="3936">
                        <c:v>2016-06-16 16:12</c:v>
                      </c:pt>
                      <c:pt idx="3937">
                        <c:v>2016-06-16 16:12</c:v>
                      </c:pt>
                      <c:pt idx="3938">
                        <c:v>2016-06-16 16:12</c:v>
                      </c:pt>
                      <c:pt idx="3939">
                        <c:v>2016-06-16 16:12</c:v>
                      </c:pt>
                      <c:pt idx="3940">
                        <c:v>2016-06-16 16:12</c:v>
                      </c:pt>
                      <c:pt idx="3941">
                        <c:v>2016-06-16 16:12</c:v>
                      </c:pt>
                      <c:pt idx="3942">
                        <c:v>2016-06-16 16:12</c:v>
                      </c:pt>
                      <c:pt idx="3943">
                        <c:v>2016-06-16 16:12</c:v>
                      </c:pt>
                      <c:pt idx="3944">
                        <c:v>2016-06-16 16:12</c:v>
                      </c:pt>
                      <c:pt idx="3945">
                        <c:v>2016-06-16 16:12</c:v>
                      </c:pt>
                      <c:pt idx="3946">
                        <c:v>2016-06-16 16:12</c:v>
                      </c:pt>
                      <c:pt idx="3947">
                        <c:v>2016-06-16 16:12</c:v>
                      </c:pt>
                      <c:pt idx="3948">
                        <c:v>2016-06-16 16:12</c:v>
                      </c:pt>
                      <c:pt idx="3949">
                        <c:v>2016-06-16 16:12</c:v>
                      </c:pt>
                      <c:pt idx="3950">
                        <c:v>2016-06-16 16:12</c:v>
                      </c:pt>
                      <c:pt idx="3951">
                        <c:v>2016-06-16 16:12</c:v>
                      </c:pt>
                      <c:pt idx="3952">
                        <c:v>2016-06-16 16:12</c:v>
                      </c:pt>
                      <c:pt idx="3953">
                        <c:v>2016-06-16 16:12</c:v>
                      </c:pt>
                      <c:pt idx="3954">
                        <c:v>2016-06-16 16:12</c:v>
                      </c:pt>
                      <c:pt idx="3955">
                        <c:v>2016-06-16 16:12</c:v>
                      </c:pt>
                      <c:pt idx="3956">
                        <c:v>2016-06-16 16:12</c:v>
                      </c:pt>
                      <c:pt idx="3957">
                        <c:v>2016-06-16 16:12</c:v>
                      </c:pt>
                      <c:pt idx="3958">
                        <c:v>2016-06-16 16:12</c:v>
                      </c:pt>
                      <c:pt idx="3959">
                        <c:v>2016-06-16 16:12</c:v>
                      </c:pt>
                      <c:pt idx="3960">
                        <c:v>2016-06-16 16:12</c:v>
                      </c:pt>
                      <c:pt idx="3961">
                        <c:v>2016-06-16 16:12</c:v>
                      </c:pt>
                      <c:pt idx="3962">
                        <c:v>2016-06-16 16:12</c:v>
                      </c:pt>
                      <c:pt idx="3963">
                        <c:v>2016-06-16 16:12</c:v>
                      </c:pt>
                      <c:pt idx="3964">
                        <c:v>2016-06-16 16:12</c:v>
                      </c:pt>
                      <c:pt idx="3965">
                        <c:v>2016-06-16 16:12</c:v>
                      </c:pt>
                      <c:pt idx="3966">
                        <c:v>2016-06-16 16:12</c:v>
                      </c:pt>
                      <c:pt idx="3967">
                        <c:v>2016-06-16 16:12</c:v>
                      </c:pt>
                      <c:pt idx="3968">
                        <c:v>2016-06-16 16:12</c:v>
                      </c:pt>
                      <c:pt idx="3969">
                        <c:v>2016-06-16 16:12</c:v>
                      </c:pt>
                      <c:pt idx="3970">
                        <c:v>2016-06-16 16:12</c:v>
                      </c:pt>
                      <c:pt idx="3971">
                        <c:v>2016-06-16 16:12</c:v>
                      </c:pt>
                      <c:pt idx="3972">
                        <c:v>2016-06-16 16:12</c:v>
                      </c:pt>
                      <c:pt idx="3973">
                        <c:v>2016-06-16 16:12</c:v>
                      </c:pt>
                      <c:pt idx="3974">
                        <c:v>2016-06-16 16:12</c:v>
                      </c:pt>
                      <c:pt idx="3975">
                        <c:v>2016-06-16 16:12</c:v>
                      </c:pt>
                      <c:pt idx="3976">
                        <c:v>2016-06-16 16:12</c:v>
                      </c:pt>
                      <c:pt idx="3977">
                        <c:v>2016-06-16 16:12</c:v>
                      </c:pt>
                      <c:pt idx="3978">
                        <c:v>2016-06-16 16:13</c:v>
                      </c:pt>
                      <c:pt idx="3979">
                        <c:v>2016-06-16 16:13</c:v>
                      </c:pt>
                      <c:pt idx="3980">
                        <c:v>2016-06-16 16:13</c:v>
                      </c:pt>
                      <c:pt idx="3981">
                        <c:v>2016-06-16 16:13</c:v>
                      </c:pt>
                      <c:pt idx="3982">
                        <c:v>2016-06-16 16:13</c:v>
                      </c:pt>
                      <c:pt idx="3983">
                        <c:v>2016-06-16 16:13</c:v>
                      </c:pt>
                      <c:pt idx="3984">
                        <c:v>2016-06-16 16:13</c:v>
                      </c:pt>
                      <c:pt idx="3985">
                        <c:v>2016-06-16 16:13</c:v>
                      </c:pt>
                      <c:pt idx="3986">
                        <c:v>2016-06-16 16:13</c:v>
                      </c:pt>
                      <c:pt idx="3987">
                        <c:v>2016-06-16 16:13</c:v>
                      </c:pt>
                      <c:pt idx="3988">
                        <c:v>2016-06-16 16:13</c:v>
                      </c:pt>
                      <c:pt idx="3989">
                        <c:v>2016-06-16 16:13</c:v>
                      </c:pt>
                      <c:pt idx="3990">
                        <c:v>2016-06-16 16:13</c:v>
                      </c:pt>
                      <c:pt idx="3991">
                        <c:v>2016-06-16 16:13</c:v>
                      </c:pt>
                      <c:pt idx="3992">
                        <c:v>2016-06-16 16:13</c:v>
                      </c:pt>
                      <c:pt idx="3993">
                        <c:v>2016-06-16 16:13</c:v>
                      </c:pt>
                      <c:pt idx="3994">
                        <c:v>2016-06-16 16:13</c:v>
                      </c:pt>
                      <c:pt idx="3995">
                        <c:v>2016-06-16 16:13</c:v>
                      </c:pt>
                      <c:pt idx="3996">
                        <c:v>2016-06-16 16:13</c:v>
                      </c:pt>
                      <c:pt idx="3997">
                        <c:v>2016-06-16 16:13</c:v>
                      </c:pt>
                      <c:pt idx="3998">
                        <c:v>2016-06-16 16:13</c:v>
                      </c:pt>
                      <c:pt idx="3999">
                        <c:v>2016-06-16 16:13</c:v>
                      </c:pt>
                      <c:pt idx="4000">
                        <c:v>2016-06-16 16:13</c:v>
                      </c:pt>
                      <c:pt idx="4001">
                        <c:v>2016-06-16 16:13</c:v>
                      </c:pt>
                      <c:pt idx="4002">
                        <c:v>2016-06-16 16:13</c:v>
                      </c:pt>
                      <c:pt idx="4003">
                        <c:v>2016-06-16 16:13</c:v>
                      </c:pt>
                      <c:pt idx="4004">
                        <c:v>2016-06-16 16:13</c:v>
                      </c:pt>
                      <c:pt idx="4005">
                        <c:v>2016-06-16 16:13</c:v>
                      </c:pt>
                      <c:pt idx="4006">
                        <c:v>2016-06-16 16:13</c:v>
                      </c:pt>
                      <c:pt idx="4007">
                        <c:v>2016-06-16 16:13</c:v>
                      </c:pt>
                      <c:pt idx="4008">
                        <c:v>2016-06-16 16:13</c:v>
                      </c:pt>
                      <c:pt idx="4009">
                        <c:v>2016-06-16 16:13</c:v>
                      </c:pt>
                      <c:pt idx="4010">
                        <c:v>2016-06-16 16:13</c:v>
                      </c:pt>
                      <c:pt idx="4011">
                        <c:v>2016-06-16 16:13</c:v>
                      </c:pt>
                      <c:pt idx="4012">
                        <c:v>2016-06-16 16:13</c:v>
                      </c:pt>
                      <c:pt idx="4013">
                        <c:v>2016-06-16 16:13</c:v>
                      </c:pt>
                      <c:pt idx="4014">
                        <c:v>2016-06-16 16:13</c:v>
                      </c:pt>
                      <c:pt idx="4015">
                        <c:v>2016-06-16 16:13</c:v>
                      </c:pt>
                      <c:pt idx="4016">
                        <c:v>2016-06-16 16:13</c:v>
                      </c:pt>
                      <c:pt idx="4017">
                        <c:v>2016-06-16 16:13</c:v>
                      </c:pt>
                      <c:pt idx="4018">
                        <c:v>2016-06-16 16:13</c:v>
                      </c:pt>
                      <c:pt idx="4019">
                        <c:v>2016-06-16 16:13</c:v>
                      </c:pt>
                      <c:pt idx="4020">
                        <c:v>2016-06-16 16:13</c:v>
                      </c:pt>
                      <c:pt idx="4021">
                        <c:v>2016-06-16 16:13</c:v>
                      </c:pt>
                      <c:pt idx="4022">
                        <c:v>2016-06-16 16:13</c:v>
                      </c:pt>
                      <c:pt idx="4023">
                        <c:v>2016-06-16 16:13</c:v>
                      </c:pt>
                      <c:pt idx="4024">
                        <c:v>2016-06-16 16:13</c:v>
                      </c:pt>
                      <c:pt idx="4025">
                        <c:v>2016-06-16 16:13</c:v>
                      </c:pt>
                      <c:pt idx="4026">
                        <c:v>2016-06-16 16:13</c:v>
                      </c:pt>
                      <c:pt idx="4027">
                        <c:v>2016-06-16 16:13</c:v>
                      </c:pt>
                      <c:pt idx="4028">
                        <c:v>2016-06-16 16:13</c:v>
                      </c:pt>
                      <c:pt idx="4029">
                        <c:v>2016-06-16 16:13</c:v>
                      </c:pt>
                      <c:pt idx="4030">
                        <c:v>2016-06-16 16:13</c:v>
                      </c:pt>
                      <c:pt idx="4031">
                        <c:v>2016-06-16 16:13</c:v>
                      </c:pt>
                      <c:pt idx="4032">
                        <c:v>2016-06-16 16:13</c:v>
                      </c:pt>
                      <c:pt idx="4033">
                        <c:v>2016-06-16 16:13</c:v>
                      </c:pt>
                      <c:pt idx="4034">
                        <c:v>2016-06-16 16:13</c:v>
                      </c:pt>
                      <c:pt idx="4035">
                        <c:v>2016-06-16 16:13</c:v>
                      </c:pt>
                      <c:pt idx="4036">
                        <c:v>2016-06-16 16:13</c:v>
                      </c:pt>
                      <c:pt idx="4037">
                        <c:v>2016-06-16 16:14</c:v>
                      </c:pt>
                      <c:pt idx="4038">
                        <c:v>2016-06-16 16:14</c:v>
                      </c:pt>
                      <c:pt idx="4039">
                        <c:v>2016-06-16 16:14</c:v>
                      </c:pt>
                      <c:pt idx="4040">
                        <c:v>2016-06-16 16:14</c:v>
                      </c:pt>
                      <c:pt idx="4041">
                        <c:v>2016-06-16 16:14</c:v>
                      </c:pt>
                      <c:pt idx="4042">
                        <c:v>2016-06-16 16:14</c:v>
                      </c:pt>
                      <c:pt idx="4043">
                        <c:v>2016-06-16 16:14</c:v>
                      </c:pt>
                      <c:pt idx="4044">
                        <c:v>2016-06-16 16:14</c:v>
                      </c:pt>
                      <c:pt idx="4045">
                        <c:v>2016-06-16 16:14</c:v>
                      </c:pt>
                      <c:pt idx="4046">
                        <c:v>2016-06-16 16:14</c:v>
                      </c:pt>
                      <c:pt idx="4047">
                        <c:v>2016-06-16 16:14</c:v>
                      </c:pt>
                      <c:pt idx="4048">
                        <c:v>2016-06-16 16:14</c:v>
                      </c:pt>
                      <c:pt idx="4049">
                        <c:v>2016-06-16 16:14</c:v>
                      </c:pt>
                      <c:pt idx="4050">
                        <c:v>2016-06-16 16:14</c:v>
                      </c:pt>
                      <c:pt idx="4051">
                        <c:v>2016-06-16 16:14</c:v>
                      </c:pt>
                      <c:pt idx="4052">
                        <c:v>2016-06-16 16:14</c:v>
                      </c:pt>
                      <c:pt idx="4053">
                        <c:v>2016-06-16 16:14</c:v>
                      </c:pt>
                      <c:pt idx="4054">
                        <c:v>2016-06-16 16:14</c:v>
                      </c:pt>
                      <c:pt idx="4055">
                        <c:v>2016-06-16 16:14</c:v>
                      </c:pt>
                      <c:pt idx="4056">
                        <c:v>2016-06-16 16:14</c:v>
                      </c:pt>
                      <c:pt idx="4057">
                        <c:v>2016-06-16 16:14</c:v>
                      </c:pt>
                      <c:pt idx="4058">
                        <c:v>2016-06-16 16:14</c:v>
                      </c:pt>
                      <c:pt idx="4059">
                        <c:v>2016-06-16 16:14</c:v>
                      </c:pt>
                      <c:pt idx="4060">
                        <c:v>2016-06-16 16:14</c:v>
                      </c:pt>
                      <c:pt idx="4061">
                        <c:v>2016-06-16 16:14</c:v>
                      </c:pt>
                      <c:pt idx="4062">
                        <c:v>2016-06-16 16:14</c:v>
                      </c:pt>
                      <c:pt idx="4063">
                        <c:v>2016-06-16 16:14</c:v>
                      </c:pt>
                      <c:pt idx="4064">
                        <c:v>2016-06-16 16:14</c:v>
                      </c:pt>
                      <c:pt idx="4065">
                        <c:v>2016-06-16 16:14</c:v>
                      </c:pt>
                      <c:pt idx="4066">
                        <c:v>2016-06-16 16:14</c:v>
                      </c:pt>
                      <c:pt idx="4067">
                        <c:v>2016-06-16 16:14</c:v>
                      </c:pt>
                      <c:pt idx="4068">
                        <c:v>2016-06-16 16:14</c:v>
                      </c:pt>
                      <c:pt idx="4069">
                        <c:v>2016-06-16 16:14</c:v>
                      </c:pt>
                      <c:pt idx="4070">
                        <c:v>2016-06-16 16:14</c:v>
                      </c:pt>
                      <c:pt idx="4071">
                        <c:v>2016-06-16 16:14</c:v>
                      </c:pt>
                      <c:pt idx="4072">
                        <c:v>2016-06-16 16:14</c:v>
                      </c:pt>
                      <c:pt idx="4073">
                        <c:v>2016-06-16 16:14</c:v>
                      </c:pt>
                      <c:pt idx="4074">
                        <c:v>2016-06-16 16:14</c:v>
                      </c:pt>
                      <c:pt idx="4075">
                        <c:v>2016-06-16 16:14</c:v>
                      </c:pt>
                      <c:pt idx="4076">
                        <c:v>2016-06-16 16:14</c:v>
                      </c:pt>
                      <c:pt idx="4077">
                        <c:v>2016-06-16 16:14</c:v>
                      </c:pt>
                      <c:pt idx="4078">
                        <c:v>2016-06-16 16:14</c:v>
                      </c:pt>
                      <c:pt idx="4079">
                        <c:v>2016-06-16 16:14</c:v>
                      </c:pt>
                      <c:pt idx="4080">
                        <c:v>2016-06-16 16:14</c:v>
                      </c:pt>
                      <c:pt idx="4081">
                        <c:v>2016-06-16 16:14</c:v>
                      </c:pt>
                      <c:pt idx="4082">
                        <c:v>2016-06-16 16:14</c:v>
                      </c:pt>
                      <c:pt idx="4083">
                        <c:v>2016-06-16 16:14</c:v>
                      </c:pt>
                      <c:pt idx="4084">
                        <c:v>2016-06-16 16:14</c:v>
                      </c:pt>
                      <c:pt idx="4085">
                        <c:v>2016-06-16 16:14</c:v>
                      </c:pt>
                      <c:pt idx="4086">
                        <c:v>2016-06-16 16:14</c:v>
                      </c:pt>
                      <c:pt idx="4087">
                        <c:v>2016-06-16 16:14</c:v>
                      </c:pt>
                      <c:pt idx="4088">
                        <c:v>2016-06-16 16:14</c:v>
                      </c:pt>
                      <c:pt idx="4089">
                        <c:v>2016-06-16 16:14</c:v>
                      </c:pt>
                      <c:pt idx="4090">
                        <c:v>2016-06-16 16:14</c:v>
                      </c:pt>
                      <c:pt idx="4091">
                        <c:v>2016-06-16 16:14</c:v>
                      </c:pt>
                      <c:pt idx="4092">
                        <c:v>2016-06-16 16:14</c:v>
                      </c:pt>
                      <c:pt idx="4093">
                        <c:v>2016-06-16 16:14</c:v>
                      </c:pt>
                      <c:pt idx="4094">
                        <c:v>2016-06-16 16:14</c:v>
                      </c:pt>
                      <c:pt idx="4095">
                        <c:v>2016-06-16 16:14</c:v>
                      </c:pt>
                      <c:pt idx="4096">
                        <c:v>2016-06-16 16:15</c:v>
                      </c:pt>
                      <c:pt idx="4097">
                        <c:v>2016-06-16 16:15</c:v>
                      </c:pt>
                      <c:pt idx="4098">
                        <c:v>2016-06-16 16:15</c:v>
                      </c:pt>
                      <c:pt idx="4099">
                        <c:v>2016-06-16 16:15</c:v>
                      </c:pt>
                      <c:pt idx="4100">
                        <c:v>2016-06-16 16:15</c:v>
                      </c:pt>
                      <c:pt idx="4101">
                        <c:v>2016-06-16 16:15</c:v>
                      </c:pt>
                      <c:pt idx="4102">
                        <c:v>2016-06-16 16:15</c:v>
                      </c:pt>
                      <c:pt idx="4103">
                        <c:v>2016-06-16 16:15</c:v>
                      </c:pt>
                      <c:pt idx="4104">
                        <c:v>2016-06-16 16:15</c:v>
                      </c:pt>
                      <c:pt idx="4105">
                        <c:v>2016-06-16 16:15</c:v>
                      </c:pt>
                      <c:pt idx="4106">
                        <c:v>2016-06-16 16:15</c:v>
                      </c:pt>
                      <c:pt idx="4107">
                        <c:v>2016-06-16 16:15</c:v>
                      </c:pt>
                      <c:pt idx="4108">
                        <c:v>2016-06-16 16:15</c:v>
                      </c:pt>
                      <c:pt idx="4109">
                        <c:v>2016-06-16 16:15</c:v>
                      </c:pt>
                      <c:pt idx="4110">
                        <c:v>2016-06-16 16:15</c:v>
                      </c:pt>
                      <c:pt idx="4111">
                        <c:v>2016-06-16 16:15</c:v>
                      </c:pt>
                      <c:pt idx="4112">
                        <c:v>2016-06-16 16:15</c:v>
                      </c:pt>
                      <c:pt idx="4113">
                        <c:v>2016-06-16 16:15</c:v>
                      </c:pt>
                      <c:pt idx="4114">
                        <c:v>2016-06-16 16:15</c:v>
                      </c:pt>
                      <c:pt idx="4115">
                        <c:v>2016-06-16 16:15</c:v>
                      </c:pt>
                      <c:pt idx="4116">
                        <c:v>2016-06-16 16:15</c:v>
                      </c:pt>
                      <c:pt idx="4117">
                        <c:v>2016-06-16 16:15</c:v>
                      </c:pt>
                      <c:pt idx="4118">
                        <c:v>2016-06-16 16:15</c:v>
                      </c:pt>
                      <c:pt idx="4119">
                        <c:v>2016-06-16 16:15</c:v>
                      </c:pt>
                      <c:pt idx="4120">
                        <c:v>2016-06-16 16:15</c:v>
                      </c:pt>
                      <c:pt idx="4121">
                        <c:v>2016-06-16 16:15</c:v>
                      </c:pt>
                      <c:pt idx="4122">
                        <c:v>2016-06-16 16:15</c:v>
                      </c:pt>
                      <c:pt idx="4123">
                        <c:v>2016-06-16 16:15</c:v>
                      </c:pt>
                      <c:pt idx="4124">
                        <c:v>2016-06-16 16:15</c:v>
                      </c:pt>
                      <c:pt idx="4125">
                        <c:v>2016-06-16 16:15</c:v>
                      </c:pt>
                      <c:pt idx="4126">
                        <c:v>2016-06-16 16:15</c:v>
                      </c:pt>
                      <c:pt idx="4127">
                        <c:v>2016-06-16 16:15</c:v>
                      </c:pt>
                      <c:pt idx="4128">
                        <c:v>2016-06-16 16:15</c:v>
                      </c:pt>
                      <c:pt idx="4129">
                        <c:v>2016-06-16 16:15</c:v>
                      </c:pt>
                      <c:pt idx="4130">
                        <c:v>2016-06-16 16:15</c:v>
                      </c:pt>
                      <c:pt idx="4131">
                        <c:v>2016-06-16 16:15</c:v>
                      </c:pt>
                      <c:pt idx="4132">
                        <c:v>2016-06-16 16:15</c:v>
                      </c:pt>
                      <c:pt idx="4133">
                        <c:v>2016-06-16 16:15</c:v>
                      </c:pt>
                      <c:pt idx="4134">
                        <c:v>2016-06-16 16:15</c:v>
                      </c:pt>
                      <c:pt idx="4135">
                        <c:v>2016-06-16 16:15</c:v>
                      </c:pt>
                      <c:pt idx="4136">
                        <c:v>2016-06-16 16:15</c:v>
                      </c:pt>
                      <c:pt idx="4137">
                        <c:v>2016-06-16 16:15</c:v>
                      </c:pt>
                      <c:pt idx="4138">
                        <c:v>2016-06-16 16:15</c:v>
                      </c:pt>
                      <c:pt idx="4139">
                        <c:v>2016-06-16 16:15</c:v>
                      </c:pt>
                      <c:pt idx="4140">
                        <c:v>2016-06-16 16:15</c:v>
                      </c:pt>
                      <c:pt idx="4141">
                        <c:v>2016-06-16 16:15</c:v>
                      </c:pt>
                      <c:pt idx="4142">
                        <c:v>2016-06-16 16:15</c:v>
                      </c:pt>
                      <c:pt idx="4143">
                        <c:v>2016-06-16 16:15</c:v>
                      </c:pt>
                      <c:pt idx="4144">
                        <c:v>2016-06-16 16:15</c:v>
                      </c:pt>
                      <c:pt idx="4145">
                        <c:v>2016-06-16 16:15</c:v>
                      </c:pt>
                      <c:pt idx="4146">
                        <c:v>2016-06-16 16:15</c:v>
                      </c:pt>
                      <c:pt idx="4147">
                        <c:v>2016-06-16 16:15</c:v>
                      </c:pt>
                      <c:pt idx="4148">
                        <c:v>2016-06-16 16:15</c:v>
                      </c:pt>
                      <c:pt idx="4149">
                        <c:v>2016-06-16 16:15</c:v>
                      </c:pt>
                      <c:pt idx="4150">
                        <c:v>2016-06-16 16:15</c:v>
                      </c:pt>
                      <c:pt idx="4151">
                        <c:v>2016-06-16 16:15</c:v>
                      </c:pt>
                      <c:pt idx="4152">
                        <c:v>2016-06-16 16:15</c:v>
                      </c:pt>
                      <c:pt idx="4153">
                        <c:v>2016-06-16 16:15</c:v>
                      </c:pt>
                      <c:pt idx="4154">
                        <c:v>2016-06-16 16:15</c:v>
                      </c:pt>
                      <c:pt idx="4155">
                        <c:v>2016-06-16 16:16</c:v>
                      </c:pt>
                      <c:pt idx="4156">
                        <c:v>2016-06-16 16:16</c:v>
                      </c:pt>
                      <c:pt idx="4157">
                        <c:v>2016-06-16 16:16</c:v>
                      </c:pt>
                      <c:pt idx="4158">
                        <c:v>2016-06-16 16:16</c:v>
                      </c:pt>
                      <c:pt idx="4159">
                        <c:v>2016-06-16 16:16</c:v>
                      </c:pt>
                      <c:pt idx="4160">
                        <c:v>2016-06-16 16:16</c:v>
                      </c:pt>
                      <c:pt idx="4161">
                        <c:v>2016-06-16 16:16</c:v>
                      </c:pt>
                      <c:pt idx="4162">
                        <c:v>2016-06-16 16:16</c:v>
                      </c:pt>
                      <c:pt idx="4163">
                        <c:v>2016-06-16 16:16</c:v>
                      </c:pt>
                      <c:pt idx="4164">
                        <c:v>2016-06-16 16:16</c:v>
                      </c:pt>
                      <c:pt idx="4165">
                        <c:v>2016-06-16 16:16</c:v>
                      </c:pt>
                      <c:pt idx="4166">
                        <c:v>2016-06-16 16:16</c:v>
                      </c:pt>
                      <c:pt idx="4167">
                        <c:v>2016-06-16 16:16</c:v>
                      </c:pt>
                      <c:pt idx="4168">
                        <c:v>2016-06-16 16:16</c:v>
                      </c:pt>
                      <c:pt idx="4169">
                        <c:v>2016-06-16 16:16</c:v>
                      </c:pt>
                      <c:pt idx="4170">
                        <c:v>2016-06-16 16:16</c:v>
                      </c:pt>
                      <c:pt idx="4171">
                        <c:v>2016-06-16 16:16</c:v>
                      </c:pt>
                      <c:pt idx="4172">
                        <c:v>2016-06-16 16:16</c:v>
                      </c:pt>
                      <c:pt idx="4173">
                        <c:v>2016-06-16 16:16</c:v>
                      </c:pt>
                      <c:pt idx="4174">
                        <c:v>2016-06-16 16:16</c:v>
                      </c:pt>
                      <c:pt idx="4175">
                        <c:v>2016-06-16 16:16</c:v>
                      </c:pt>
                      <c:pt idx="4176">
                        <c:v>2016-06-16 16:16</c:v>
                      </c:pt>
                      <c:pt idx="4177">
                        <c:v>2016-06-16 16:16</c:v>
                      </c:pt>
                      <c:pt idx="4178">
                        <c:v>2016-06-16 16:16</c:v>
                      </c:pt>
                      <c:pt idx="4179">
                        <c:v>2016-06-16 16:16</c:v>
                      </c:pt>
                      <c:pt idx="4180">
                        <c:v>2016-06-16 16:16</c:v>
                      </c:pt>
                      <c:pt idx="4181">
                        <c:v>2016-06-16 16:16</c:v>
                      </c:pt>
                      <c:pt idx="4182">
                        <c:v>2016-06-16 16:16</c:v>
                      </c:pt>
                      <c:pt idx="4183">
                        <c:v>2016-06-16 16:16</c:v>
                      </c:pt>
                      <c:pt idx="4184">
                        <c:v>2016-06-16 16:16</c:v>
                      </c:pt>
                      <c:pt idx="4185">
                        <c:v>2016-06-16 16:16</c:v>
                      </c:pt>
                      <c:pt idx="4186">
                        <c:v>2016-06-16 16:16</c:v>
                      </c:pt>
                      <c:pt idx="4187">
                        <c:v>2016-06-16 16:16</c:v>
                      </c:pt>
                      <c:pt idx="4188">
                        <c:v>2016-06-16 16:16</c:v>
                      </c:pt>
                      <c:pt idx="4189">
                        <c:v>2016-06-16 16:16</c:v>
                      </c:pt>
                      <c:pt idx="4190">
                        <c:v>2016-06-16 16:16</c:v>
                      </c:pt>
                      <c:pt idx="4191">
                        <c:v>2016-06-16 16:16</c:v>
                      </c:pt>
                      <c:pt idx="4192">
                        <c:v>2016-06-16 16:16</c:v>
                      </c:pt>
                      <c:pt idx="4193">
                        <c:v>2016-06-16 16:16</c:v>
                      </c:pt>
                      <c:pt idx="4194">
                        <c:v>2016-06-16 16:16</c:v>
                      </c:pt>
                      <c:pt idx="4195">
                        <c:v>2016-06-16 16:16</c:v>
                      </c:pt>
                      <c:pt idx="4196">
                        <c:v>2016-06-16 16:16</c:v>
                      </c:pt>
                      <c:pt idx="4197">
                        <c:v>2016-06-16 16:16</c:v>
                      </c:pt>
                      <c:pt idx="4198">
                        <c:v>2016-06-16 16:16</c:v>
                      </c:pt>
                      <c:pt idx="4199">
                        <c:v>2016-06-16 16:16</c:v>
                      </c:pt>
                      <c:pt idx="4200">
                        <c:v>2016-06-16 16:16</c:v>
                      </c:pt>
                      <c:pt idx="4201">
                        <c:v>2016-06-16 16:16</c:v>
                      </c:pt>
                      <c:pt idx="4202">
                        <c:v>2016-06-16 16:16</c:v>
                      </c:pt>
                      <c:pt idx="4203">
                        <c:v>2016-06-16 16:16</c:v>
                      </c:pt>
                      <c:pt idx="4204">
                        <c:v>2016-06-16 16:16</c:v>
                      </c:pt>
                      <c:pt idx="4205">
                        <c:v>2016-06-16 16:16</c:v>
                      </c:pt>
                      <c:pt idx="4206">
                        <c:v>2016-06-16 16:16</c:v>
                      </c:pt>
                      <c:pt idx="4207">
                        <c:v>2016-06-16 16:16</c:v>
                      </c:pt>
                      <c:pt idx="4208">
                        <c:v>2016-06-16 16:16</c:v>
                      </c:pt>
                      <c:pt idx="4209">
                        <c:v>2016-06-16 16:16</c:v>
                      </c:pt>
                      <c:pt idx="4210">
                        <c:v>2016-06-16 16:16</c:v>
                      </c:pt>
                      <c:pt idx="4211">
                        <c:v>2016-06-16 16:16</c:v>
                      </c:pt>
                      <c:pt idx="4212">
                        <c:v>2016-06-16 16:17</c:v>
                      </c:pt>
                      <c:pt idx="4213">
                        <c:v>2016-06-16 16:17</c:v>
                      </c:pt>
                      <c:pt idx="4214">
                        <c:v>2016-06-16 16:17</c:v>
                      </c:pt>
                      <c:pt idx="4215">
                        <c:v>2016-06-16 16:17</c:v>
                      </c:pt>
                      <c:pt idx="4216">
                        <c:v>2016-06-16 16:17</c:v>
                      </c:pt>
                      <c:pt idx="4217">
                        <c:v>2016-06-16 16:17</c:v>
                      </c:pt>
                      <c:pt idx="4218">
                        <c:v>2016-06-16 16:17</c:v>
                      </c:pt>
                      <c:pt idx="4219">
                        <c:v>2016-06-16 16:17</c:v>
                      </c:pt>
                      <c:pt idx="4220">
                        <c:v>2016-06-16 16:17</c:v>
                      </c:pt>
                      <c:pt idx="4221">
                        <c:v>2016-06-16 16:17</c:v>
                      </c:pt>
                      <c:pt idx="4222">
                        <c:v>2016-06-16 16:17</c:v>
                      </c:pt>
                      <c:pt idx="4223">
                        <c:v>2016-06-16 16:17</c:v>
                      </c:pt>
                      <c:pt idx="4224">
                        <c:v>2016-06-16 16:17</c:v>
                      </c:pt>
                      <c:pt idx="4225">
                        <c:v>2016-06-16 16:17</c:v>
                      </c:pt>
                      <c:pt idx="4226">
                        <c:v>2016-06-16 16:17</c:v>
                      </c:pt>
                      <c:pt idx="4227">
                        <c:v>2016-06-16 16:17</c:v>
                      </c:pt>
                      <c:pt idx="4228">
                        <c:v>2016-06-16 16:17</c:v>
                      </c:pt>
                      <c:pt idx="4229">
                        <c:v>2016-06-16 16:17</c:v>
                      </c:pt>
                      <c:pt idx="4230">
                        <c:v>2016-06-16 16:17</c:v>
                      </c:pt>
                      <c:pt idx="4231">
                        <c:v>2016-06-16 16:17</c:v>
                      </c:pt>
                      <c:pt idx="4232">
                        <c:v>2016-06-16 16:17</c:v>
                      </c:pt>
                      <c:pt idx="4233">
                        <c:v>2016-06-16 16:17</c:v>
                      </c:pt>
                      <c:pt idx="4234">
                        <c:v>2016-06-16 16:17</c:v>
                      </c:pt>
                      <c:pt idx="4235">
                        <c:v>2016-06-16 16:17</c:v>
                      </c:pt>
                      <c:pt idx="4236">
                        <c:v>2016-06-16 16:17</c:v>
                      </c:pt>
                      <c:pt idx="4237">
                        <c:v>2016-06-16 16:17</c:v>
                      </c:pt>
                      <c:pt idx="4238">
                        <c:v>2016-06-16 16:17</c:v>
                      </c:pt>
                      <c:pt idx="4239">
                        <c:v>2016-06-16 16:17</c:v>
                      </c:pt>
                      <c:pt idx="4240">
                        <c:v>2016-06-16 16:17</c:v>
                      </c:pt>
                      <c:pt idx="4241">
                        <c:v>2016-06-16 16:17</c:v>
                      </c:pt>
                      <c:pt idx="4242">
                        <c:v>2016-06-16 16:17</c:v>
                      </c:pt>
                      <c:pt idx="4243">
                        <c:v>2016-06-16 16:17</c:v>
                      </c:pt>
                      <c:pt idx="4244">
                        <c:v>2016-06-16 16:17</c:v>
                      </c:pt>
                      <c:pt idx="4245">
                        <c:v>2016-06-16 16:17</c:v>
                      </c:pt>
                      <c:pt idx="4246">
                        <c:v>2016-06-16 16:17</c:v>
                      </c:pt>
                      <c:pt idx="4247">
                        <c:v>2016-06-16 16:17</c:v>
                      </c:pt>
                      <c:pt idx="4248">
                        <c:v>2016-06-16 16:17</c:v>
                      </c:pt>
                      <c:pt idx="4249">
                        <c:v>2016-06-16 16:17</c:v>
                      </c:pt>
                      <c:pt idx="4250">
                        <c:v>2016-06-16 16:17</c:v>
                      </c:pt>
                      <c:pt idx="4251">
                        <c:v>2016-06-16 16:17</c:v>
                      </c:pt>
                      <c:pt idx="4252">
                        <c:v>2016-06-16 16:17</c:v>
                      </c:pt>
                      <c:pt idx="4253">
                        <c:v>2016-06-16 16:17</c:v>
                      </c:pt>
                      <c:pt idx="4254">
                        <c:v>2016-06-16 16:17</c:v>
                      </c:pt>
                      <c:pt idx="4255">
                        <c:v>2016-06-16 16:17</c:v>
                      </c:pt>
                      <c:pt idx="4256">
                        <c:v>2016-06-16 16:17</c:v>
                      </c:pt>
                      <c:pt idx="4257">
                        <c:v>2016-06-16 16:17</c:v>
                      </c:pt>
                      <c:pt idx="4258">
                        <c:v>2016-06-16 16:17</c:v>
                      </c:pt>
                      <c:pt idx="4259">
                        <c:v>2016-06-16 16:17</c:v>
                      </c:pt>
                      <c:pt idx="4260">
                        <c:v>2016-06-16 16:17</c:v>
                      </c:pt>
                      <c:pt idx="4261">
                        <c:v>2016-06-16 16:17</c:v>
                      </c:pt>
                      <c:pt idx="4262">
                        <c:v>2016-06-16 16:17</c:v>
                      </c:pt>
                      <c:pt idx="4263">
                        <c:v>2016-06-16 16:17</c:v>
                      </c:pt>
                      <c:pt idx="4264">
                        <c:v>2016-06-16 16:17</c:v>
                      </c:pt>
                      <c:pt idx="4265">
                        <c:v>2016-06-16 16:17</c:v>
                      </c:pt>
                      <c:pt idx="4266">
                        <c:v>2016-06-16 16:17</c:v>
                      </c:pt>
                      <c:pt idx="4267">
                        <c:v>2016-06-16 16:17</c:v>
                      </c:pt>
                      <c:pt idx="4268">
                        <c:v>2016-06-16 16:17</c:v>
                      </c:pt>
                      <c:pt idx="4269">
                        <c:v>2016-06-16 16:17</c:v>
                      </c:pt>
                      <c:pt idx="4270">
                        <c:v>2016-06-16 16:17</c:v>
                      </c:pt>
                      <c:pt idx="4271">
                        <c:v>2016-06-16 16:18</c:v>
                      </c:pt>
                      <c:pt idx="4272">
                        <c:v>2016-06-16 16:18</c:v>
                      </c:pt>
                      <c:pt idx="4273">
                        <c:v>2016-06-16 16:18</c:v>
                      </c:pt>
                      <c:pt idx="4274">
                        <c:v>2016-06-16 16:18</c:v>
                      </c:pt>
                      <c:pt idx="4275">
                        <c:v>2016-06-16 16:18</c:v>
                      </c:pt>
                      <c:pt idx="4276">
                        <c:v>2016-06-16 16:18</c:v>
                      </c:pt>
                      <c:pt idx="4277">
                        <c:v>2016-06-16 16:18</c:v>
                      </c:pt>
                      <c:pt idx="4278">
                        <c:v>2016-06-16 16:18</c:v>
                      </c:pt>
                      <c:pt idx="4279">
                        <c:v>2016-06-16 16:18</c:v>
                      </c:pt>
                      <c:pt idx="4280">
                        <c:v>2016-06-16 16:18</c:v>
                      </c:pt>
                      <c:pt idx="4281">
                        <c:v>2016-06-16 16:18</c:v>
                      </c:pt>
                      <c:pt idx="4282">
                        <c:v>2016-06-16 16:18</c:v>
                      </c:pt>
                      <c:pt idx="4283">
                        <c:v>2016-06-16 16:18</c:v>
                      </c:pt>
                      <c:pt idx="4284">
                        <c:v>2016-06-16 16:18</c:v>
                      </c:pt>
                      <c:pt idx="4285">
                        <c:v>2016-06-16 16:18</c:v>
                      </c:pt>
                      <c:pt idx="4286">
                        <c:v>2016-06-16 16:18</c:v>
                      </c:pt>
                      <c:pt idx="4287">
                        <c:v>2016-06-16 16:18</c:v>
                      </c:pt>
                      <c:pt idx="4288">
                        <c:v>2016-06-16 16:18</c:v>
                      </c:pt>
                      <c:pt idx="4289">
                        <c:v>2016-06-16 16:18</c:v>
                      </c:pt>
                      <c:pt idx="4290">
                        <c:v>2016-06-16 16:18</c:v>
                      </c:pt>
                      <c:pt idx="4291">
                        <c:v>2016-06-16 16:18</c:v>
                      </c:pt>
                      <c:pt idx="4292">
                        <c:v>2016-06-16 16:18</c:v>
                      </c:pt>
                      <c:pt idx="4293">
                        <c:v>2016-06-16 16:18</c:v>
                      </c:pt>
                      <c:pt idx="4294">
                        <c:v>2016-06-16 16:18</c:v>
                      </c:pt>
                      <c:pt idx="4295">
                        <c:v>2016-06-16 16:18</c:v>
                      </c:pt>
                      <c:pt idx="4296">
                        <c:v>2016-06-16 16:18</c:v>
                      </c:pt>
                      <c:pt idx="4297">
                        <c:v>2016-06-16 16:18</c:v>
                      </c:pt>
                      <c:pt idx="4298">
                        <c:v>2016-06-16 16:18</c:v>
                      </c:pt>
                      <c:pt idx="4299">
                        <c:v>2016-06-16 16:18</c:v>
                      </c:pt>
                      <c:pt idx="4300">
                        <c:v>2016-06-16 16:18</c:v>
                      </c:pt>
                      <c:pt idx="4301">
                        <c:v>2016-06-16 16:18</c:v>
                      </c:pt>
                      <c:pt idx="4302">
                        <c:v>2016-06-16 16:18</c:v>
                      </c:pt>
                      <c:pt idx="4303">
                        <c:v>2016-06-16 16:18</c:v>
                      </c:pt>
                      <c:pt idx="4304">
                        <c:v>2016-06-16 16:18</c:v>
                      </c:pt>
                      <c:pt idx="4305">
                        <c:v>2016-06-16 16:18</c:v>
                      </c:pt>
                      <c:pt idx="4306">
                        <c:v>2016-06-16 16:18</c:v>
                      </c:pt>
                      <c:pt idx="4307">
                        <c:v>2016-06-16 16:18</c:v>
                      </c:pt>
                      <c:pt idx="4308">
                        <c:v>2016-06-16 16:18</c:v>
                      </c:pt>
                      <c:pt idx="4309">
                        <c:v>2016-06-16 16:18</c:v>
                      </c:pt>
                      <c:pt idx="4310">
                        <c:v>2016-06-16 16:18</c:v>
                      </c:pt>
                      <c:pt idx="4311">
                        <c:v>2016-06-16 16:18</c:v>
                      </c:pt>
                      <c:pt idx="4312">
                        <c:v>2016-06-16 16:18</c:v>
                      </c:pt>
                      <c:pt idx="4313">
                        <c:v>2016-06-16 16:18</c:v>
                      </c:pt>
                      <c:pt idx="4314">
                        <c:v>2016-06-16 16:18</c:v>
                      </c:pt>
                      <c:pt idx="4315">
                        <c:v>2016-06-16 16:18</c:v>
                      </c:pt>
                      <c:pt idx="4316">
                        <c:v>2016-06-16 16:18</c:v>
                      </c:pt>
                      <c:pt idx="4317">
                        <c:v>2016-06-16 16:18</c:v>
                      </c:pt>
                      <c:pt idx="4318">
                        <c:v>2016-06-16 16:18</c:v>
                      </c:pt>
                      <c:pt idx="4319">
                        <c:v>2016-06-16 16:18</c:v>
                      </c:pt>
                      <c:pt idx="4320">
                        <c:v>2016-06-16 16:18</c:v>
                      </c:pt>
                      <c:pt idx="4321">
                        <c:v>2016-06-16 16:18</c:v>
                      </c:pt>
                      <c:pt idx="4322">
                        <c:v>2016-06-16 16:18</c:v>
                      </c:pt>
                      <c:pt idx="4323">
                        <c:v>2016-06-16 16:18</c:v>
                      </c:pt>
                      <c:pt idx="4324">
                        <c:v>2016-06-16 16:18</c:v>
                      </c:pt>
                      <c:pt idx="4325">
                        <c:v>2016-06-16 16:19</c:v>
                      </c:pt>
                      <c:pt idx="4326">
                        <c:v>2016-06-16 16:19</c:v>
                      </c:pt>
                      <c:pt idx="4327">
                        <c:v>2016-06-16 16:19</c:v>
                      </c:pt>
                      <c:pt idx="4328">
                        <c:v>2016-06-16 16:19</c:v>
                      </c:pt>
                      <c:pt idx="4329">
                        <c:v>2016-06-16 16:19</c:v>
                      </c:pt>
                      <c:pt idx="4330">
                        <c:v>2016-06-16 16:19</c:v>
                      </c:pt>
                      <c:pt idx="4331">
                        <c:v>2016-06-16 16:19</c:v>
                      </c:pt>
                      <c:pt idx="4332">
                        <c:v>2016-06-16 16:19</c:v>
                      </c:pt>
                      <c:pt idx="4333">
                        <c:v>2016-06-16 16:19</c:v>
                      </c:pt>
                      <c:pt idx="4334">
                        <c:v>2016-06-16 16:19</c:v>
                      </c:pt>
                      <c:pt idx="4335">
                        <c:v>2016-06-16 16:19</c:v>
                      </c:pt>
                      <c:pt idx="4336">
                        <c:v>2016-06-16 16:19</c:v>
                      </c:pt>
                      <c:pt idx="4337">
                        <c:v>2016-06-16 16:19</c:v>
                      </c:pt>
                      <c:pt idx="4338">
                        <c:v>2016-06-16 16:19</c:v>
                      </c:pt>
                      <c:pt idx="4339">
                        <c:v>2016-06-16 16:19</c:v>
                      </c:pt>
                      <c:pt idx="4340">
                        <c:v>2016-06-16 16:19</c:v>
                      </c:pt>
                      <c:pt idx="4341">
                        <c:v>2016-06-16 16:19</c:v>
                      </c:pt>
                      <c:pt idx="4342">
                        <c:v>2016-06-16 16:19</c:v>
                      </c:pt>
                      <c:pt idx="4343">
                        <c:v>2016-06-16 16:19</c:v>
                      </c:pt>
                      <c:pt idx="4344">
                        <c:v>2016-06-16 16:19</c:v>
                      </c:pt>
                      <c:pt idx="4345">
                        <c:v>2016-06-16 16:19</c:v>
                      </c:pt>
                      <c:pt idx="4346">
                        <c:v>2016-06-16 16:19</c:v>
                      </c:pt>
                      <c:pt idx="4347">
                        <c:v>2016-06-16 16:19</c:v>
                      </c:pt>
                      <c:pt idx="4348">
                        <c:v>2016-06-16 16:19</c:v>
                      </c:pt>
                      <c:pt idx="4349">
                        <c:v>2016-06-16 16:19</c:v>
                      </c:pt>
                      <c:pt idx="4350">
                        <c:v>2016-06-16 16:19</c:v>
                      </c:pt>
                      <c:pt idx="4351">
                        <c:v>2016-06-16 16:19</c:v>
                      </c:pt>
                      <c:pt idx="4352">
                        <c:v>2016-06-16 16:19</c:v>
                      </c:pt>
                      <c:pt idx="4353">
                        <c:v>2016-06-16 16:19</c:v>
                      </c:pt>
                      <c:pt idx="4354">
                        <c:v>2016-06-16 16:19</c:v>
                      </c:pt>
                      <c:pt idx="4355">
                        <c:v>2016-06-16 16:19</c:v>
                      </c:pt>
                      <c:pt idx="4356">
                        <c:v>2016-06-16 16:19</c:v>
                      </c:pt>
                      <c:pt idx="4357">
                        <c:v>2016-06-16 16:19</c:v>
                      </c:pt>
                      <c:pt idx="4358">
                        <c:v>2016-06-16 16:19</c:v>
                      </c:pt>
                      <c:pt idx="4359">
                        <c:v>2016-06-16 16:19</c:v>
                      </c:pt>
                      <c:pt idx="4360">
                        <c:v>2016-06-16 16:19</c:v>
                      </c:pt>
                      <c:pt idx="4361">
                        <c:v>2016-06-16 16:19</c:v>
                      </c:pt>
                      <c:pt idx="4362">
                        <c:v>2016-06-16 16:19</c:v>
                      </c:pt>
                      <c:pt idx="4363">
                        <c:v>2016-06-16 16:19</c:v>
                      </c:pt>
                      <c:pt idx="4364">
                        <c:v>2016-06-16 16:19</c:v>
                      </c:pt>
                      <c:pt idx="4365">
                        <c:v>2016-06-16 16:19</c:v>
                      </c:pt>
                      <c:pt idx="4366">
                        <c:v>2016-06-16 16:19</c:v>
                      </c:pt>
                      <c:pt idx="4367">
                        <c:v>2016-06-16 16:19</c:v>
                      </c:pt>
                      <c:pt idx="4368">
                        <c:v>2016-06-16 16:19</c:v>
                      </c:pt>
                      <c:pt idx="4369">
                        <c:v>2016-06-16 16:19</c:v>
                      </c:pt>
                      <c:pt idx="4370">
                        <c:v>2016-06-16 16:19</c:v>
                      </c:pt>
                      <c:pt idx="4371">
                        <c:v>2016-06-16 16:19</c:v>
                      </c:pt>
                      <c:pt idx="4372">
                        <c:v>2016-06-16 16:19</c:v>
                      </c:pt>
                      <c:pt idx="4373">
                        <c:v>2016-06-16 16:19</c:v>
                      </c:pt>
                      <c:pt idx="4374">
                        <c:v>2016-06-16 16:19</c:v>
                      </c:pt>
                      <c:pt idx="4375">
                        <c:v>2016-06-16 16:19</c:v>
                      </c:pt>
                      <c:pt idx="4376">
                        <c:v>2016-06-16 16:19</c:v>
                      </c:pt>
                      <c:pt idx="4377">
                        <c:v>2016-06-16 16:19</c:v>
                      </c:pt>
                      <c:pt idx="4378">
                        <c:v>2016-06-16 16:19</c:v>
                      </c:pt>
                      <c:pt idx="4379">
                        <c:v>2016-06-16 16:19</c:v>
                      </c:pt>
                      <c:pt idx="4380">
                        <c:v>2016-06-16 16:19</c:v>
                      </c:pt>
                      <c:pt idx="4381">
                        <c:v>2016-06-16 16:19</c:v>
                      </c:pt>
                      <c:pt idx="4382">
                        <c:v>2016-06-16 16:19</c:v>
                      </c:pt>
                      <c:pt idx="4383">
                        <c:v>2016-06-16 16:19</c:v>
                      </c:pt>
                      <c:pt idx="4384">
                        <c:v>2016-06-16 16:19</c:v>
                      </c:pt>
                      <c:pt idx="4385">
                        <c:v>2016-06-16 16:20</c:v>
                      </c:pt>
                      <c:pt idx="4386">
                        <c:v>2016-06-16 16:20</c:v>
                      </c:pt>
                      <c:pt idx="4387">
                        <c:v>2016-06-16 16:20</c:v>
                      </c:pt>
                      <c:pt idx="4388">
                        <c:v>2016-06-16 16:20</c:v>
                      </c:pt>
                      <c:pt idx="4389">
                        <c:v>2016-06-16 16:20</c:v>
                      </c:pt>
                      <c:pt idx="4390">
                        <c:v>2016-06-16 16:20</c:v>
                      </c:pt>
                      <c:pt idx="4391">
                        <c:v>2016-06-16 16:20</c:v>
                      </c:pt>
                      <c:pt idx="4392">
                        <c:v>2016-06-16 16:20</c:v>
                      </c:pt>
                      <c:pt idx="4393">
                        <c:v>2016-06-16 16:20</c:v>
                      </c:pt>
                      <c:pt idx="4394">
                        <c:v>2016-06-16 16:20</c:v>
                      </c:pt>
                      <c:pt idx="4395">
                        <c:v>2016-06-16 16:20</c:v>
                      </c:pt>
                      <c:pt idx="4396">
                        <c:v>2016-06-16 16:20</c:v>
                      </c:pt>
                      <c:pt idx="4397">
                        <c:v>2016-06-16 16:20</c:v>
                      </c:pt>
                      <c:pt idx="4398">
                        <c:v>2016-06-16 16:20</c:v>
                      </c:pt>
                      <c:pt idx="4399">
                        <c:v>2016-06-16 16:20</c:v>
                      </c:pt>
                      <c:pt idx="4400">
                        <c:v>2016-06-16 16:20</c:v>
                      </c:pt>
                      <c:pt idx="4401">
                        <c:v>2016-06-16 16:20</c:v>
                      </c:pt>
                      <c:pt idx="4402">
                        <c:v>2016-06-16 16:20</c:v>
                      </c:pt>
                      <c:pt idx="4403">
                        <c:v>2016-06-16 16:20</c:v>
                      </c:pt>
                      <c:pt idx="4404">
                        <c:v>2016-06-16 16:20</c:v>
                      </c:pt>
                      <c:pt idx="4405">
                        <c:v>2016-06-16 16:20</c:v>
                      </c:pt>
                      <c:pt idx="4406">
                        <c:v>2016-06-16 16:20</c:v>
                      </c:pt>
                      <c:pt idx="4407">
                        <c:v>2016-06-16 16:20</c:v>
                      </c:pt>
                      <c:pt idx="4408">
                        <c:v>2016-06-16 16:20</c:v>
                      </c:pt>
                      <c:pt idx="4409">
                        <c:v>2016-06-16 16:20</c:v>
                      </c:pt>
                      <c:pt idx="4410">
                        <c:v>2016-06-16 16:20</c:v>
                      </c:pt>
                      <c:pt idx="4411">
                        <c:v>2016-06-16 16:20</c:v>
                      </c:pt>
                      <c:pt idx="4412">
                        <c:v>2016-06-16 16:20</c:v>
                      </c:pt>
                      <c:pt idx="4413">
                        <c:v>2016-06-16 16:20</c:v>
                      </c:pt>
                      <c:pt idx="4414">
                        <c:v>2016-06-16 16:20</c:v>
                      </c:pt>
                      <c:pt idx="4415">
                        <c:v>2016-06-16 16:20</c:v>
                      </c:pt>
                      <c:pt idx="4416">
                        <c:v>2016-06-16 16:20</c:v>
                      </c:pt>
                      <c:pt idx="4417">
                        <c:v>2016-06-16 16:20</c:v>
                      </c:pt>
                      <c:pt idx="4418">
                        <c:v>2016-06-16 16:20</c:v>
                      </c:pt>
                      <c:pt idx="4419">
                        <c:v>2016-06-16 16:20</c:v>
                      </c:pt>
                      <c:pt idx="4420">
                        <c:v>2016-06-16 16:20</c:v>
                      </c:pt>
                      <c:pt idx="4421">
                        <c:v>2016-06-16 16:20</c:v>
                      </c:pt>
                      <c:pt idx="4422">
                        <c:v>2016-06-16 16:20</c:v>
                      </c:pt>
                      <c:pt idx="4423">
                        <c:v>2016-06-16 16:20</c:v>
                      </c:pt>
                      <c:pt idx="4424">
                        <c:v>2016-06-16 16:20</c:v>
                      </c:pt>
                      <c:pt idx="4425">
                        <c:v>2016-06-16 16:20</c:v>
                      </c:pt>
                      <c:pt idx="4426">
                        <c:v>2016-06-16 16:20</c:v>
                      </c:pt>
                      <c:pt idx="4427">
                        <c:v>2016-06-16 16:20</c:v>
                      </c:pt>
                      <c:pt idx="4428">
                        <c:v>2016-06-16 16:20</c:v>
                      </c:pt>
                      <c:pt idx="4429">
                        <c:v>2016-06-16 16:20</c:v>
                      </c:pt>
                      <c:pt idx="4430">
                        <c:v>2016-06-16 16:20</c:v>
                      </c:pt>
                      <c:pt idx="4431">
                        <c:v>2016-06-16 16:20</c:v>
                      </c:pt>
                      <c:pt idx="4432">
                        <c:v>2016-06-16 16:20</c:v>
                      </c:pt>
                      <c:pt idx="4433">
                        <c:v>2016-06-16 16:20</c:v>
                      </c:pt>
                      <c:pt idx="4434">
                        <c:v>2016-06-16 16:20</c:v>
                      </c:pt>
                      <c:pt idx="4435">
                        <c:v>2016-06-16 16:20</c:v>
                      </c:pt>
                      <c:pt idx="4436">
                        <c:v>2016-06-16 16:20</c:v>
                      </c:pt>
                      <c:pt idx="4437">
                        <c:v>2016-06-16 16:20</c:v>
                      </c:pt>
                      <c:pt idx="4438">
                        <c:v>2016-06-16 16:20</c:v>
                      </c:pt>
                      <c:pt idx="4439">
                        <c:v>2016-06-16 16:20</c:v>
                      </c:pt>
                      <c:pt idx="4440">
                        <c:v>2016-06-16 16:20</c:v>
                      </c:pt>
                      <c:pt idx="4441">
                        <c:v>2016-06-16 16:20</c:v>
                      </c:pt>
                      <c:pt idx="4442">
                        <c:v>2016-06-16 16:20</c:v>
                      </c:pt>
                      <c:pt idx="4443">
                        <c:v>2016-06-16 16:21</c:v>
                      </c:pt>
                      <c:pt idx="4444">
                        <c:v>2016-06-16 16:21</c:v>
                      </c:pt>
                      <c:pt idx="4445">
                        <c:v>2016-06-16 16:21</c:v>
                      </c:pt>
                      <c:pt idx="4446">
                        <c:v>2016-06-16 16:21</c:v>
                      </c:pt>
                      <c:pt idx="4447">
                        <c:v>2016-06-16 16:21</c:v>
                      </c:pt>
                      <c:pt idx="4448">
                        <c:v>2016-06-16 16:21</c:v>
                      </c:pt>
                      <c:pt idx="4449">
                        <c:v>2016-06-16 16:21</c:v>
                      </c:pt>
                      <c:pt idx="4450">
                        <c:v>2016-06-16 16:21</c:v>
                      </c:pt>
                      <c:pt idx="4451">
                        <c:v>2016-06-16 16:21</c:v>
                      </c:pt>
                      <c:pt idx="4452">
                        <c:v>2016-06-16 16:21</c:v>
                      </c:pt>
                      <c:pt idx="4453">
                        <c:v>2016-06-16 16:21</c:v>
                      </c:pt>
                      <c:pt idx="4454">
                        <c:v>2016-06-16 16:21</c:v>
                      </c:pt>
                      <c:pt idx="4455">
                        <c:v>2016-06-16 16:21</c:v>
                      </c:pt>
                      <c:pt idx="4456">
                        <c:v>2016-06-16 16:21</c:v>
                      </c:pt>
                      <c:pt idx="4457">
                        <c:v>2016-06-16 16:21</c:v>
                      </c:pt>
                      <c:pt idx="4458">
                        <c:v>2016-06-16 16:21</c:v>
                      </c:pt>
                      <c:pt idx="4459">
                        <c:v>2016-06-16 16:21</c:v>
                      </c:pt>
                      <c:pt idx="4460">
                        <c:v>2016-06-16 16:21</c:v>
                      </c:pt>
                      <c:pt idx="4461">
                        <c:v>2016-06-16 16:21</c:v>
                      </c:pt>
                      <c:pt idx="4462">
                        <c:v>2016-06-16 16:21</c:v>
                      </c:pt>
                      <c:pt idx="4463">
                        <c:v>2016-06-16 16:21</c:v>
                      </c:pt>
                      <c:pt idx="4464">
                        <c:v>2016-06-16 16:21</c:v>
                      </c:pt>
                      <c:pt idx="4465">
                        <c:v>2016-06-16 16:21</c:v>
                      </c:pt>
                      <c:pt idx="4466">
                        <c:v>2016-06-16 16:21</c:v>
                      </c:pt>
                      <c:pt idx="4467">
                        <c:v>2016-06-16 16:21</c:v>
                      </c:pt>
                      <c:pt idx="4468">
                        <c:v>2016-06-16 16:21</c:v>
                      </c:pt>
                      <c:pt idx="4469">
                        <c:v>2016-06-16 16:21</c:v>
                      </c:pt>
                      <c:pt idx="4470">
                        <c:v>2016-06-16 16:21</c:v>
                      </c:pt>
                      <c:pt idx="4471">
                        <c:v>2016-06-16 16:21</c:v>
                      </c:pt>
                      <c:pt idx="4472">
                        <c:v>2016-06-16 16:21</c:v>
                      </c:pt>
                      <c:pt idx="4473">
                        <c:v>2016-06-16 16:21</c:v>
                      </c:pt>
                      <c:pt idx="4474">
                        <c:v>2016-06-16 16:21</c:v>
                      </c:pt>
                      <c:pt idx="4475">
                        <c:v>2016-06-16 16:21</c:v>
                      </c:pt>
                      <c:pt idx="4476">
                        <c:v>2016-06-16 16:21</c:v>
                      </c:pt>
                      <c:pt idx="4477">
                        <c:v>2016-06-16 16:21</c:v>
                      </c:pt>
                      <c:pt idx="4478">
                        <c:v>2016-06-16 16:21</c:v>
                      </c:pt>
                      <c:pt idx="4479">
                        <c:v>2016-06-16 16:21</c:v>
                      </c:pt>
                      <c:pt idx="4480">
                        <c:v>2016-06-16 16:21</c:v>
                      </c:pt>
                      <c:pt idx="4481">
                        <c:v>2016-06-16 16:21</c:v>
                      </c:pt>
                      <c:pt idx="4482">
                        <c:v>2016-06-16 16:21</c:v>
                      </c:pt>
                      <c:pt idx="4483">
                        <c:v>2016-06-16 16:21</c:v>
                      </c:pt>
                      <c:pt idx="4484">
                        <c:v>2016-06-16 16:21</c:v>
                      </c:pt>
                      <c:pt idx="4485">
                        <c:v>2016-06-16 16:21</c:v>
                      </c:pt>
                      <c:pt idx="4486">
                        <c:v>2016-06-16 16:21</c:v>
                      </c:pt>
                      <c:pt idx="4487">
                        <c:v>2016-06-16 16:21</c:v>
                      </c:pt>
                      <c:pt idx="4488">
                        <c:v>2016-06-16 16:21</c:v>
                      </c:pt>
                      <c:pt idx="4489">
                        <c:v>2016-06-16 16:21</c:v>
                      </c:pt>
                      <c:pt idx="4490">
                        <c:v>2016-06-16 16:21</c:v>
                      </c:pt>
                      <c:pt idx="4491">
                        <c:v>2016-06-16 16:21</c:v>
                      </c:pt>
                      <c:pt idx="4492">
                        <c:v>2016-06-16 16:21</c:v>
                      </c:pt>
                      <c:pt idx="4493">
                        <c:v>2016-06-16 16:21</c:v>
                      </c:pt>
                      <c:pt idx="4494">
                        <c:v>2016-06-16 16:21</c:v>
                      </c:pt>
                      <c:pt idx="4495">
                        <c:v>2016-06-16 16:21</c:v>
                      </c:pt>
                      <c:pt idx="4496">
                        <c:v>2016-06-16 16:21</c:v>
                      </c:pt>
                      <c:pt idx="4497">
                        <c:v>2016-06-16 16:21</c:v>
                      </c:pt>
                      <c:pt idx="4498">
                        <c:v>2016-06-16 16:22</c:v>
                      </c:pt>
                      <c:pt idx="4499">
                        <c:v>2016-06-16 16:22</c:v>
                      </c:pt>
                      <c:pt idx="4500">
                        <c:v>2016-06-16 16:22</c:v>
                      </c:pt>
                      <c:pt idx="4501">
                        <c:v>2016-06-16 16:22</c:v>
                      </c:pt>
                      <c:pt idx="4502">
                        <c:v>2016-06-16 16:22</c:v>
                      </c:pt>
                      <c:pt idx="4503">
                        <c:v>2016-06-16 16:22</c:v>
                      </c:pt>
                      <c:pt idx="4504">
                        <c:v>2016-06-16 16:22</c:v>
                      </c:pt>
                      <c:pt idx="4505">
                        <c:v>2016-06-16 16:22</c:v>
                      </c:pt>
                      <c:pt idx="4506">
                        <c:v>2016-06-16 16:22</c:v>
                      </c:pt>
                      <c:pt idx="4507">
                        <c:v>2016-06-16 16:22</c:v>
                      </c:pt>
                      <c:pt idx="4508">
                        <c:v>2016-06-16 16:22</c:v>
                      </c:pt>
                      <c:pt idx="4509">
                        <c:v>2016-06-16 16:22</c:v>
                      </c:pt>
                      <c:pt idx="4510">
                        <c:v>2016-06-16 16:22</c:v>
                      </c:pt>
                      <c:pt idx="4511">
                        <c:v>2016-06-16 16:22</c:v>
                      </c:pt>
                      <c:pt idx="4512">
                        <c:v>2016-06-16 16:22</c:v>
                      </c:pt>
                      <c:pt idx="4513">
                        <c:v>2016-06-16 16:22</c:v>
                      </c:pt>
                      <c:pt idx="4514">
                        <c:v>2016-06-16 16:22</c:v>
                      </c:pt>
                      <c:pt idx="4515">
                        <c:v>2016-06-16 16:22</c:v>
                      </c:pt>
                      <c:pt idx="4516">
                        <c:v>2016-06-16 16:22</c:v>
                      </c:pt>
                      <c:pt idx="4517">
                        <c:v>2016-06-16 16:22</c:v>
                      </c:pt>
                      <c:pt idx="4518">
                        <c:v>2016-06-16 16:22</c:v>
                      </c:pt>
                      <c:pt idx="4519">
                        <c:v>2016-06-16 16:22</c:v>
                      </c:pt>
                      <c:pt idx="4520">
                        <c:v>2016-06-16 16:22</c:v>
                      </c:pt>
                      <c:pt idx="4521">
                        <c:v>2016-06-16 16:22</c:v>
                      </c:pt>
                      <c:pt idx="4522">
                        <c:v>2016-06-16 16:22</c:v>
                      </c:pt>
                      <c:pt idx="4523">
                        <c:v>2016-06-16 16:22</c:v>
                      </c:pt>
                      <c:pt idx="4524">
                        <c:v>2016-06-16 16:22</c:v>
                      </c:pt>
                      <c:pt idx="4525">
                        <c:v>2016-06-16 16:22</c:v>
                      </c:pt>
                      <c:pt idx="4526">
                        <c:v>2016-06-16 16:22</c:v>
                      </c:pt>
                      <c:pt idx="4527">
                        <c:v>2016-06-16 16:22</c:v>
                      </c:pt>
                      <c:pt idx="4528">
                        <c:v>2016-06-16 16:22</c:v>
                      </c:pt>
                      <c:pt idx="4529">
                        <c:v>2016-06-16 16:22</c:v>
                      </c:pt>
                      <c:pt idx="4530">
                        <c:v>2016-06-16 16:22</c:v>
                      </c:pt>
                      <c:pt idx="4531">
                        <c:v>2016-06-16 16:22</c:v>
                      </c:pt>
                      <c:pt idx="4532">
                        <c:v>2016-06-16 16:22</c:v>
                      </c:pt>
                      <c:pt idx="4533">
                        <c:v>2016-06-16 16:22</c:v>
                      </c:pt>
                      <c:pt idx="4534">
                        <c:v>2016-06-16 16:22</c:v>
                      </c:pt>
                      <c:pt idx="4535">
                        <c:v>2016-06-16 16:22</c:v>
                      </c:pt>
                      <c:pt idx="4536">
                        <c:v>2016-06-16 16:22</c:v>
                      </c:pt>
                      <c:pt idx="4537">
                        <c:v>2016-06-16 16:22</c:v>
                      </c:pt>
                      <c:pt idx="4538">
                        <c:v>2016-06-16 16:22</c:v>
                      </c:pt>
                      <c:pt idx="4539">
                        <c:v>2016-06-16 16:22</c:v>
                      </c:pt>
                      <c:pt idx="4540">
                        <c:v>2016-06-16 16:22</c:v>
                      </c:pt>
                      <c:pt idx="4541">
                        <c:v>2016-06-16 16:22</c:v>
                      </c:pt>
                      <c:pt idx="4542">
                        <c:v>2016-06-16 16:22</c:v>
                      </c:pt>
                      <c:pt idx="4543">
                        <c:v>2016-06-16 16:22</c:v>
                      </c:pt>
                      <c:pt idx="4544">
                        <c:v>2016-06-16 16:22</c:v>
                      </c:pt>
                      <c:pt idx="4545">
                        <c:v>2016-06-16 16:22</c:v>
                      </c:pt>
                      <c:pt idx="4546">
                        <c:v>2016-06-16 16:22</c:v>
                      </c:pt>
                      <c:pt idx="4547">
                        <c:v>2016-06-16 16:22</c:v>
                      </c:pt>
                      <c:pt idx="4548">
                        <c:v>2016-06-16 16:22</c:v>
                      </c:pt>
                      <c:pt idx="4549">
                        <c:v>2016-06-16 16:22</c:v>
                      </c:pt>
                      <c:pt idx="4550">
                        <c:v>2016-06-16 16:22</c:v>
                      </c:pt>
                      <c:pt idx="4551">
                        <c:v>2016-06-16 16:22</c:v>
                      </c:pt>
                      <c:pt idx="4552">
                        <c:v>2016-06-16 16:22</c:v>
                      </c:pt>
                      <c:pt idx="4553">
                        <c:v>2016-06-16 16:22</c:v>
                      </c:pt>
                      <c:pt idx="4554">
                        <c:v>2016-06-16 16:22</c:v>
                      </c:pt>
                      <c:pt idx="4555">
                        <c:v>2016-06-16 16:22</c:v>
                      </c:pt>
                      <c:pt idx="4556">
                        <c:v>2016-06-16 16:22</c:v>
                      </c:pt>
                      <c:pt idx="4557">
                        <c:v>2016-06-16 16:23</c:v>
                      </c:pt>
                      <c:pt idx="4558">
                        <c:v>2016-06-16 16:23</c:v>
                      </c:pt>
                      <c:pt idx="4559">
                        <c:v>2016-06-16 16:23</c:v>
                      </c:pt>
                      <c:pt idx="4560">
                        <c:v>2016-06-16 16:23</c:v>
                      </c:pt>
                      <c:pt idx="4561">
                        <c:v>2016-06-16 16:23</c:v>
                      </c:pt>
                      <c:pt idx="4562">
                        <c:v>2016-06-16 16:23</c:v>
                      </c:pt>
                      <c:pt idx="4563">
                        <c:v>2016-06-16 16:23</c:v>
                      </c:pt>
                      <c:pt idx="4564">
                        <c:v>2016-06-16 16:23</c:v>
                      </c:pt>
                      <c:pt idx="4565">
                        <c:v>2016-06-16 16:23</c:v>
                      </c:pt>
                      <c:pt idx="4566">
                        <c:v>2016-06-16 16:23</c:v>
                      </c:pt>
                      <c:pt idx="4567">
                        <c:v>2016-06-16 16:23</c:v>
                      </c:pt>
                      <c:pt idx="4568">
                        <c:v>2016-06-16 16:23</c:v>
                      </c:pt>
                      <c:pt idx="4569">
                        <c:v>2016-06-16 16:23</c:v>
                      </c:pt>
                      <c:pt idx="4570">
                        <c:v>2016-06-16 16:23</c:v>
                      </c:pt>
                      <c:pt idx="4571">
                        <c:v>2016-06-16 16:23</c:v>
                      </c:pt>
                      <c:pt idx="4572">
                        <c:v>2016-06-16 16:23</c:v>
                      </c:pt>
                      <c:pt idx="4573">
                        <c:v>2016-06-16 16:23</c:v>
                      </c:pt>
                      <c:pt idx="4574">
                        <c:v>2016-06-16 16:23</c:v>
                      </c:pt>
                      <c:pt idx="4575">
                        <c:v>2016-06-16 16:23</c:v>
                      </c:pt>
                      <c:pt idx="4576">
                        <c:v>2016-06-16 16:23</c:v>
                      </c:pt>
                      <c:pt idx="4577">
                        <c:v>2016-06-16 16:23</c:v>
                      </c:pt>
                      <c:pt idx="4578">
                        <c:v>2016-06-16 16:23</c:v>
                      </c:pt>
                      <c:pt idx="4579">
                        <c:v>2016-06-16 16:23</c:v>
                      </c:pt>
                      <c:pt idx="4580">
                        <c:v>2016-06-16 16:23</c:v>
                      </c:pt>
                      <c:pt idx="4581">
                        <c:v>2016-06-16 16:23</c:v>
                      </c:pt>
                      <c:pt idx="4582">
                        <c:v>2016-06-16 16:23</c:v>
                      </c:pt>
                      <c:pt idx="4583">
                        <c:v>2016-06-16 16:23</c:v>
                      </c:pt>
                      <c:pt idx="4584">
                        <c:v>2016-06-16 16:23</c:v>
                      </c:pt>
                      <c:pt idx="4585">
                        <c:v>2016-06-16 16:23</c:v>
                      </c:pt>
                      <c:pt idx="4586">
                        <c:v>2016-06-16 16:23</c:v>
                      </c:pt>
                      <c:pt idx="4587">
                        <c:v>2016-06-16 16:23</c:v>
                      </c:pt>
                      <c:pt idx="4588">
                        <c:v>2016-06-16 16:23</c:v>
                      </c:pt>
                      <c:pt idx="4589">
                        <c:v>2016-06-16 16:23</c:v>
                      </c:pt>
                      <c:pt idx="4590">
                        <c:v>2016-06-16 16:23</c:v>
                      </c:pt>
                      <c:pt idx="4591">
                        <c:v>2016-06-16 16:23</c:v>
                      </c:pt>
                      <c:pt idx="4592">
                        <c:v>2016-06-16 16:23</c:v>
                      </c:pt>
                      <c:pt idx="4593">
                        <c:v>2016-06-16 16:23</c:v>
                      </c:pt>
                      <c:pt idx="4594">
                        <c:v>2016-06-16 16:23</c:v>
                      </c:pt>
                      <c:pt idx="4595">
                        <c:v>2016-06-16 16:23</c:v>
                      </c:pt>
                      <c:pt idx="4596">
                        <c:v>2016-06-16 16:23</c:v>
                      </c:pt>
                      <c:pt idx="4597">
                        <c:v>2016-06-16 16:23</c:v>
                      </c:pt>
                      <c:pt idx="4598">
                        <c:v>2016-06-16 16:23</c:v>
                      </c:pt>
                      <c:pt idx="4599">
                        <c:v>2016-06-16 16:23</c:v>
                      </c:pt>
                      <c:pt idx="4600">
                        <c:v>2016-06-16 16:23</c:v>
                      </c:pt>
                      <c:pt idx="4601">
                        <c:v>2016-06-16 16:23</c:v>
                      </c:pt>
                      <c:pt idx="4602">
                        <c:v>2016-06-16 16:23</c:v>
                      </c:pt>
                      <c:pt idx="4603">
                        <c:v>2016-06-16 16:23</c:v>
                      </c:pt>
                      <c:pt idx="4604">
                        <c:v>2016-06-16 16:23</c:v>
                      </c:pt>
                      <c:pt idx="4605">
                        <c:v>2016-06-16 16:23</c:v>
                      </c:pt>
                      <c:pt idx="4606">
                        <c:v>2016-06-16 16:23</c:v>
                      </c:pt>
                      <c:pt idx="4607">
                        <c:v>2016-06-16 16:23</c:v>
                      </c:pt>
                      <c:pt idx="4608">
                        <c:v>2016-06-16 16:23</c:v>
                      </c:pt>
                      <c:pt idx="4609">
                        <c:v>2016-06-16 16:23</c:v>
                      </c:pt>
                      <c:pt idx="4610">
                        <c:v>2016-06-16 16:23</c:v>
                      </c:pt>
                      <c:pt idx="4611">
                        <c:v>2016-06-16 16:23</c:v>
                      </c:pt>
                      <c:pt idx="4612">
                        <c:v>2016-06-16 16:24</c:v>
                      </c:pt>
                      <c:pt idx="4613">
                        <c:v>2016-06-16 16:24</c:v>
                      </c:pt>
                      <c:pt idx="4614">
                        <c:v>2016-06-16 16:24</c:v>
                      </c:pt>
                      <c:pt idx="4615">
                        <c:v>2016-06-16 16:24</c:v>
                      </c:pt>
                      <c:pt idx="4616">
                        <c:v>2016-06-16 16:24</c:v>
                      </c:pt>
                      <c:pt idx="4617">
                        <c:v>2016-06-16 16:24</c:v>
                      </c:pt>
                      <c:pt idx="4618">
                        <c:v>2016-06-16 16:24</c:v>
                      </c:pt>
                      <c:pt idx="4619">
                        <c:v>2016-06-16 16:24</c:v>
                      </c:pt>
                      <c:pt idx="4620">
                        <c:v>2016-06-16 16:24</c:v>
                      </c:pt>
                      <c:pt idx="4621">
                        <c:v>2016-06-16 16:24</c:v>
                      </c:pt>
                      <c:pt idx="4622">
                        <c:v>2016-06-16 16:24</c:v>
                      </c:pt>
                      <c:pt idx="4623">
                        <c:v>2016-06-16 16:24</c:v>
                      </c:pt>
                      <c:pt idx="4624">
                        <c:v>2016-06-16 16:24</c:v>
                      </c:pt>
                      <c:pt idx="4625">
                        <c:v>2016-06-16 16:24</c:v>
                      </c:pt>
                      <c:pt idx="4626">
                        <c:v>2016-06-16 16:24</c:v>
                      </c:pt>
                      <c:pt idx="4627">
                        <c:v>2016-06-16 16:24</c:v>
                      </c:pt>
                      <c:pt idx="4628">
                        <c:v>2016-06-16 16:24</c:v>
                      </c:pt>
                      <c:pt idx="4629">
                        <c:v>2016-06-16 16:24</c:v>
                      </c:pt>
                      <c:pt idx="4630">
                        <c:v>2016-06-16 16:24</c:v>
                      </c:pt>
                      <c:pt idx="4631">
                        <c:v>2016-06-16 16:24</c:v>
                      </c:pt>
                      <c:pt idx="4632">
                        <c:v>2016-06-16 16:24</c:v>
                      </c:pt>
                      <c:pt idx="4633">
                        <c:v>2016-06-16 16:24</c:v>
                      </c:pt>
                      <c:pt idx="4634">
                        <c:v>2016-06-16 16:24</c:v>
                      </c:pt>
                      <c:pt idx="4635">
                        <c:v>2016-06-16 16:24</c:v>
                      </c:pt>
                      <c:pt idx="4636">
                        <c:v>2016-06-16 16:24</c:v>
                      </c:pt>
                      <c:pt idx="4637">
                        <c:v>2016-06-16 16:24</c:v>
                      </c:pt>
                      <c:pt idx="4638">
                        <c:v>2016-06-16 16:24</c:v>
                      </c:pt>
                      <c:pt idx="4639">
                        <c:v>2016-06-16 16:24</c:v>
                      </c:pt>
                      <c:pt idx="4640">
                        <c:v>2016-06-16 16:24</c:v>
                      </c:pt>
                      <c:pt idx="4641">
                        <c:v>2016-06-16 16:24</c:v>
                      </c:pt>
                      <c:pt idx="4642">
                        <c:v>2016-06-16 16:24</c:v>
                      </c:pt>
                      <c:pt idx="4643">
                        <c:v>2016-06-16 16:24</c:v>
                      </c:pt>
                      <c:pt idx="4644">
                        <c:v>2016-06-16 16:24</c:v>
                      </c:pt>
                      <c:pt idx="4645">
                        <c:v>2016-06-16 16:24</c:v>
                      </c:pt>
                      <c:pt idx="4646">
                        <c:v>2016-06-16 16:24</c:v>
                      </c:pt>
                      <c:pt idx="4647">
                        <c:v>2016-06-16 16:24</c:v>
                      </c:pt>
                      <c:pt idx="4648">
                        <c:v>2016-06-16 16:24</c:v>
                      </c:pt>
                      <c:pt idx="4649">
                        <c:v>2016-06-16 16:24</c:v>
                      </c:pt>
                      <c:pt idx="4650">
                        <c:v>2016-06-16 16:24</c:v>
                      </c:pt>
                      <c:pt idx="4651">
                        <c:v>2016-06-16 16:24</c:v>
                      </c:pt>
                      <c:pt idx="4652">
                        <c:v>2016-06-16 16:24</c:v>
                      </c:pt>
                      <c:pt idx="4653">
                        <c:v>2016-06-16 16:24</c:v>
                      </c:pt>
                      <c:pt idx="4654">
                        <c:v>2016-06-16 16:24</c:v>
                      </c:pt>
                      <c:pt idx="4655">
                        <c:v>2016-06-16 16:24</c:v>
                      </c:pt>
                      <c:pt idx="4656">
                        <c:v>2016-06-16 16:24</c:v>
                      </c:pt>
                      <c:pt idx="4657">
                        <c:v>2016-06-16 16:24</c:v>
                      </c:pt>
                      <c:pt idx="4658">
                        <c:v>2016-06-16 16:24</c:v>
                      </c:pt>
                      <c:pt idx="4659">
                        <c:v>2016-06-16 16:24</c:v>
                      </c:pt>
                      <c:pt idx="4660">
                        <c:v>2016-06-16 16:24</c:v>
                      </c:pt>
                      <c:pt idx="4661">
                        <c:v>2016-06-16 16:24</c:v>
                      </c:pt>
                      <c:pt idx="4662">
                        <c:v>2016-06-16 16:24</c:v>
                      </c:pt>
                      <c:pt idx="4663">
                        <c:v>2016-06-16 16:24</c:v>
                      </c:pt>
                      <c:pt idx="4664">
                        <c:v>2016-06-16 16:24</c:v>
                      </c:pt>
                      <c:pt idx="4665">
                        <c:v>2016-06-16 16:24</c:v>
                      </c:pt>
                      <c:pt idx="4666">
                        <c:v>2016-06-16 16:24</c:v>
                      </c:pt>
                      <c:pt idx="4667">
                        <c:v>2016-06-16 16:24</c:v>
                      </c:pt>
                      <c:pt idx="4668">
                        <c:v>2016-06-16 16:25</c:v>
                      </c:pt>
                      <c:pt idx="4669">
                        <c:v>2016-06-16 16:25</c:v>
                      </c:pt>
                      <c:pt idx="4670">
                        <c:v>2016-06-16 16:25</c:v>
                      </c:pt>
                      <c:pt idx="4671">
                        <c:v>2016-06-16 16:25</c:v>
                      </c:pt>
                      <c:pt idx="4672">
                        <c:v>2016-06-16 16:25</c:v>
                      </c:pt>
                      <c:pt idx="4673">
                        <c:v>2016-06-16 16:25</c:v>
                      </c:pt>
                      <c:pt idx="4674">
                        <c:v>2016-06-16 16:25</c:v>
                      </c:pt>
                      <c:pt idx="4675">
                        <c:v>2016-06-16 16:25</c:v>
                      </c:pt>
                      <c:pt idx="4676">
                        <c:v>2016-06-16 16:25</c:v>
                      </c:pt>
                      <c:pt idx="4677">
                        <c:v>2016-06-16 16:25</c:v>
                      </c:pt>
                      <c:pt idx="4678">
                        <c:v>2016-06-16 16:25</c:v>
                      </c:pt>
                      <c:pt idx="4679">
                        <c:v>2016-06-16 16:25</c:v>
                      </c:pt>
                      <c:pt idx="4680">
                        <c:v>2016-06-16 16:25</c:v>
                      </c:pt>
                      <c:pt idx="4681">
                        <c:v>2016-06-16 16:25</c:v>
                      </c:pt>
                      <c:pt idx="4682">
                        <c:v>2016-06-16 16:25</c:v>
                      </c:pt>
                      <c:pt idx="4683">
                        <c:v>2016-06-16 16:25</c:v>
                      </c:pt>
                      <c:pt idx="4684">
                        <c:v>2016-06-16 16:25</c:v>
                      </c:pt>
                      <c:pt idx="4685">
                        <c:v>2016-06-16 16:25</c:v>
                      </c:pt>
                      <c:pt idx="4686">
                        <c:v>2016-06-16 16:25</c:v>
                      </c:pt>
                      <c:pt idx="4687">
                        <c:v>2016-06-16 16:25</c:v>
                      </c:pt>
                      <c:pt idx="4688">
                        <c:v>2016-06-16 16:25</c:v>
                      </c:pt>
                      <c:pt idx="4689">
                        <c:v>2016-06-16 16:25</c:v>
                      </c:pt>
                      <c:pt idx="4690">
                        <c:v>2016-06-16 16:25</c:v>
                      </c:pt>
                      <c:pt idx="4691">
                        <c:v>2016-06-16 16:25</c:v>
                      </c:pt>
                      <c:pt idx="4692">
                        <c:v>2016-06-16 16:25</c:v>
                      </c:pt>
                      <c:pt idx="4693">
                        <c:v>2016-06-16 16:25</c:v>
                      </c:pt>
                      <c:pt idx="4694">
                        <c:v>2016-06-16 16:25</c:v>
                      </c:pt>
                      <c:pt idx="4695">
                        <c:v>2016-06-16 16:25</c:v>
                      </c:pt>
                      <c:pt idx="4696">
                        <c:v>2016-06-16 16:25</c:v>
                      </c:pt>
                      <c:pt idx="4697">
                        <c:v>2016-06-16 16:25</c:v>
                      </c:pt>
                      <c:pt idx="4698">
                        <c:v>2016-06-16 16:25</c:v>
                      </c:pt>
                      <c:pt idx="4699">
                        <c:v>2016-06-16 16:25</c:v>
                      </c:pt>
                      <c:pt idx="4700">
                        <c:v>2016-06-16 16:25</c:v>
                      </c:pt>
                      <c:pt idx="4701">
                        <c:v>2016-06-16 16:25</c:v>
                      </c:pt>
                      <c:pt idx="4702">
                        <c:v>2016-06-16 16:25</c:v>
                      </c:pt>
                      <c:pt idx="4703">
                        <c:v>2016-06-16 16:25</c:v>
                      </c:pt>
                      <c:pt idx="4704">
                        <c:v>2016-06-16 16:25</c:v>
                      </c:pt>
                      <c:pt idx="4705">
                        <c:v>2016-06-16 16:25</c:v>
                      </c:pt>
                      <c:pt idx="4706">
                        <c:v>2016-06-16 16:25</c:v>
                      </c:pt>
                      <c:pt idx="4707">
                        <c:v>2016-06-16 16:25</c:v>
                      </c:pt>
                      <c:pt idx="4708">
                        <c:v>2016-06-16 16:25</c:v>
                      </c:pt>
                      <c:pt idx="4709">
                        <c:v>2016-06-16 16:25</c:v>
                      </c:pt>
                      <c:pt idx="4710">
                        <c:v>2016-06-16 16:25</c:v>
                      </c:pt>
                      <c:pt idx="4711">
                        <c:v>2016-06-16 16:25</c:v>
                      </c:pt>
                      <c:pt idx="4712">
                        <c:v>2016-06-16 16:25</c:v>
                      </c:pt>
                      <c:pt idx="4713">
                        <c:v>2016-06-16 16:25</c:v>
                      </c:pt>
                      <c:pt idx="4714">
                        <c:v>2016-06-16 16:25</c:v>
                      </c:pt>
                      <c:pt idx="4715">
                        <c:v>2016-06-16 16:25</c:v>
                      </c:pt>
                      <c:pt idx="4716">
                        <c:v>2016-06-16 16:25</c:v>
                      </c:pt>
                      <c:pt idx="4717">
                        <c:v>2016-06-16 16:25</c:v>
                      </c:pt>
                      <c:pt idx="4718">
                        <c:v>2016-06-16 16:25</c:v>
                      </c:pt>
                      <c:pt idx="4719">
                        <c:v>2016-06-16 16:25</c:v>
                      </c:pt>
                      <c:pt idx="4720">
                        <c:v>2016-06-16 16:25</c:v>
                      </c:pt>
                      <c:pt idx="4721">
                        <c:v>2016-06-16 16:25</c:v>
                      </c:pt>
                      <c:pt idx="4722">
                        <c:v>2016-06-16 16:25</c:v>
                      </c:pt>
                      <c:pt idx="4723">
                        <c:v>2016-06-16 16:25</c:v>
                      </c:pt>
                      <c:pt idx="4724">
                        <c:v>2016-06-16 16:25</c:v>
                      </c:pt>
                      <c:pt idx="4725">
                        <c:v>2016-06-16 16:25</c:v>
                      </c:pt>
                      <c:pt idx="4726">
                        <c:v>2016-06-16 16:26</c:v>
                      </c:pt>
                      <c:pt idx="4727">
                        <c:v>2016-06-16 16:26</c:v>
                      </c:pt>
                      <c:pt idx="4728">
                        <c:v>2016-06-16 16:26</c:v>
                      </c:pt>
                      <c:pt idx="4729">
                        <c:v>2016-06-16 16:26</c:v>
                      </c:pt>
                      <c:pt idx="4730">
                        <c:v>2016-06-16 16:26</c:v>
                      </c:pt>
                      <c:pt idx="4731">
                        <c:v>2016-06-16 16:26</c:v>
                      </c:pt>
                      <c:pt idx="4732">
                        <c:v>2016-06-16 16:26</c:v>
                      </c:pt>
                      <c:pt idx="4733">
                        <c:v>2016-06-16 16:26</c:v>
                      </c:pt>
                      <c:pt idx="4734">
                        <c:v>2016-06-16 16:26</c:v>
                      </c:pt>
                      <c:pt idx="4735">
                        <c:v>2016-06-16 16:26</c:v>
                      </c:pt>
                      <c:pt idx="4736">
                        <c:v>2016-06-16 16:26</c:v>
                      </c:pt>
                      <c:pt idx="4737">
                        <c:v>2016-06-16 16:26</c:v>
                      </c:pt>
                      <c:pt idx="4738">
                        <c:v>2016-06-16 16:26</c:v>
                      </c:pt>
                      <c:pt idx="4739">
                        <c:v>2016-06-16 16:26</c:v>
                      </c:pt>
                      <c:pt idx="4740">
                        <c:v>2016-06-16 16:26</c:v>
                      </c:pt>
                      <c:pt idx="4741">
                        <c:v>2016-06-16 16:26</c:v>
                      </c:pt>
                      <c:pt idx="4742">
                        <c:v>2016-06-16 16:26</c:v>
                      </c:pt>
                      <c:pt idx="4743">
                        <c:v>2016-06-16 16:26</c:v>
                      </c:pt>
                      <c:pt idx="4744">
                        <c:v>2016-06-16 16:26</c:v>
                      </c:pt>
                      <c:pt idx="4745">
                        <c:v>2016-06-16 16:26</c:v>
                      </c:pt>
                      <c:pt idx="4746">
                        <c:v>2016-06-16 16:26</c:v>
                      </c:pt>
                      <c:pt idx="4747">
                        <c:v>2016-06-16 16:26</c:v>
                      </c:pt>
                      <c:pt idx="4748">
                        <c:v>2016-06-16 16:26</c:v>
                      </c:pt>
                      <c:pt idx="4749">
                        <c:v>2016-06-16 16:26</c:v>
                      </c:pt>
                      <c:pt idx="4750">
                        <c:v>2016-06-16 16:26</c:v>
                      </c:pt>
                      <c:pt idx="4751">
                        <c:v>2016-06-16 16:26</c:v>
                      </c:pt>
                      <c:pt idx="4752">
                        <c:v>2016-06-16 16:26</c:v>
                      </c:pt>
                      <c:pt idx="4753">
                        <c:v>2016-06-16 16:26</c:v>
                      </c:pt>
                      <c:pt idx="4754">
                        <c:v>2016-06-16 16:26</c:v>
                      </c:pt>
                      <c:pt idx="4755">
                        <c:v>2016-06-16 16:26</c:v>
                      </c:pt>
                      <c:pt idx="4756">
                        <c:v>2016-06-16 16:26</c:v>
                      </c:pt>
                      <c:pt idx="4757">
                        <c:v>2016-06-16 16:26</c:v>
                      </c:pt>
                      <c:pt idx="4758">
                        <c:v>2016-06-16 16:26</c:v>
                      </c:pt>
                      <c:pt idx="4759">
                        <c:v>2016-06-16 16:26</c:v>
                      </c:pt>
                      <c:pt idx="4760">
                        <c:v>2016-06-16 16:26</c:v>
                      </c:pt>
                      <c:pt idx="4761">
                        <c:v>2016-06-16 16:26</c:v>
                      </c:pt>
                      <c:pt idx="4762">
                        <c:v>2016-06-16 16:26</c:v>
                      </c:pt>
                      <c:pt idx="4763">
                        <c:v>2016-06-16 16:26</c:v>
                      </c:pt>
                      <c:pt idx="4764">
                        <c:v>2016-06-16 16:26</c:v>
                      </c:pt>
                      <c:pt idx="4765">
                        <c:v>2016-06-16 16:26</c:v>
                      </c:pt>
                      <c:pt idx="4766">
                        <c:v>2016-06-16 16:26</c:v>
                      </c:pt>
                      <c:pt idx="4767">
                        <c:v>2016-06-16 16:26</c:v>
                      </c:pt>
                      <c:pt idx="4768">
                        <c:v>2016-06-16 16:26</c:v>
                      </c:pt>
                      <c:pt idx="4769">
                        <c:v>2016-06-16 16:26</c:v>
                      </c:pt>
                      <c:pt idx="4770">
                        <c:v>2016-06-16 16:26</c:v>
                      </c:pt>
                      <c:pt idx="4771">
                        <c:v>2016-06-16 16:26</c:v>
                      </c:pt>
                      <c:pt idx="4772">
                        <c:v>2016-06-16 16:26</c:v>
                      </c:pt>
                      <c:pt idx="4773">
                        <c:v>2016-06-16 16:26</c:v>
                      </c:pt>
                      <c:pt idx="4774">
                        <c:v>2016-06-16 16:26</c:v>
                      </c:pt>
                      <c:pt idx="4775">
                        <c:v>2016-06-16 16:26</c:v>
                      </c:pt>
                      <c:pt idx="4776">
                        <c:v>2016-06-16 16:26</c:v>
                      </c:pt>
                      <c:pt idx="4777">
                        <c:v>2016-06-16 16:26</c:v>
                      </c:pt>
                      <c:pt idx="4778">
                        <c:v>2016-06-16 16:26</c:v>
                      </c:pt>
                      <c:pt idx="4779">
                        <c:v>2016-06-16 16:26</c:v>
                      </c:pt>
                      <c:pt idx="4780">
                        <c:v>2016-06-16 16:26</c:v>
                      </c:pt>
                      <c:pt idx="4781">
                        <c:v>2016-06-16 16:26</c:v>
                      </c:pt>
                      <c:pt idx="4782">
                        <c:v>2016-06-16 16:26</c:v>
                      </c:pt>
                      <c:pt idx="4783">
                        <c:v>2016-06-16 16:26</c:v>
                      </c:pt>
                      <c:pt idx="4784">
                        <c:v>2016-06-16 16:27</c:v>
                      </c:pt>
                      <c:pt idx="4785">
                        <c:v>2016-06-16 16:27</c:v>
                      </c:pt>
                      <c:pt idx="4786">
                        <c:v>2016-06-16 16:27</c:v>
                      </c:pt>
                      <c:pt idx="4787">
                        <c:v>2016-06-16 16:27</c:v>
                      </c:pt>
                      <c:pt idx="4788">
                        <c:v>2016-06-16 16:27</c:v>
                      </c:pt>
                      <c:pt idx="4789">
                        <c:v>2016-06-16 16:27</c:v>
                      </c:pt>
                      <c:pt idx="4790">
                        <c:v>2016-06-16 16:27</c:v>
                      </c:pt>
                      <c:pt idx="4791">
                        <c:v>2016-06-16 16:27</c:v>
                      </c:pt>
                      <c:pt idx="4792">
                        <c:v>2016-06-16 16:27</c:v>
                      </c:pt>
                      <c:pt idx="4793">
                        <c:v>2016-06-16 16:27</c:v>
                      </c:pt>
                      <c:pt idx="4794">
                        <c:v>2016-06-16 16:27</c:v>
                      </c:pt>
                      <c:pt idx="4795">
                        <c:v>2016-06-16 16:27</c:v>
                      </c:pt>
                      <c:pt idx="4796">
                        <c:v>2016-06-16 16:27</c:v>
                      </c:pt>
                      <c:pt idx="4797">
                        <c:v>2016-06-16 16:27</c:v>
                      </c:pt>
                      <c:pt idx="4798">
                        <c:v>2016-06-16 16:27</c:v>
                      </c:pt>
                      <c:pt idx="4799">
                        <c:v>2016-06-16 16:27</c:v>
                      </c:pt>
                      <c:pt idx="4800">
                        <c:v>2016-06-16 16:27</c:v>
                      </c:pt>
                      <c:pt idx="4801">
                        <c:v>2016-06-16 16:27</c:v>
                      </c:pt>
                      <c:pt idx="4802">
                        <c:v>2016-06-16 16:27</c:v>
                      </c:pt>
                      <c:pt idx="4803">
                        <c:v>2016-06-16 16:27</c:v>
                      </c:pt>
                      <c:pt idx="4804">
                        <c:v>2016-06-16 16:27</c:v>
                      </c:pt>
                      <c:pt idx="4805">
                        <c:v>2016-06-16 16:27</c:v>
                      </c:pt>
                      <c:pt idx="4806">
                        <c:v>2016-06-16 16:27</c:v>
                      </c:pt>
                      <c:pt idx="4807">
                        <c:v>2016-06-16 16:27</c:v>
                      </c:pt>
                      <c:pt idx="4808">
                        <c:v>2016-06-16 16:27</c:v>
                      </c:pt>
                      <c:pt idx="4809">
                        <c:v>2016-06-16 16:27</c:v>
                      </c:pt>
                      <c:pt idx="4810">
                        <c:v>2016-06-16 16:27</c:v>
                      </c:pt>
                      <c:pt idx="4811">
                        <c:v>2016-06-16 16:27</c:v>
                      </c:pt>
                      <c:pt idx="4812">
                        <c:v>2016-06-16 16:27</c:v>
                      </c:pt>
                      <c:pt idx="4813">
                        <c:v>2016-06-16 16:27</c:v>
                      </c:pt>
                      <c:pt idx="4814">
                        <c:v>2016-06-16 16:27</c:v>
                      </c:pt>
                      <c:pt idx="4815">
                        <c:v>2016-06-16 16:27</c:v>
                      </c:pt>
                      <c:pt idx="4816">
                        <c:v>2016-06-16 16:27</c:v>
                      </c:pt>
                      <c:pt idx="4817">
                        <c:v>2016-06-16 16:27</c:v>
                      </c:pt>
                      <c:pt idx="4818">
                        <c:v>2016-06-16 16:27</c:v>
                      </c:pt>
                      <c:pt idx="4819">
                        <c:v>2016-06-16 16:27</c:v>
                      </c:pt>
                      <c:pt idx="4820">
                        <c:v>2016-06-16 16:27</c:v>
                      </c:pt>
                      <c:pt idx="4821">
                        <c:v>2016-06-16 16:27</c:v>
                      </c:pt>
                      <c:pt idx="4822">
                        <c:v>2016-06-16 16:27</c:v>
                      </c:pt>
                      <c:pt idx="4823">
                        <c:v>2016-06-16 16:27</c:v>
                      </c:pt>
                      <c:pt idx="4824">
                        <c:v>2016-06-16 16:27</c:v>
                      </c:pt>
                      <c:pt idx="4825">
                        <c:v>2016-06-16 16:27</c:v>
                      </c:pt>
                      <c:pt idx="4826">
                        <c:v>2016-06-16 16:27</c:v>
                      </c:pt>
                      <c:pt idx="4827">
                        <c:v>2016-06-16 16:27</c:v>
                      </c:pt>
                      <c:pt idx="4828">
                        <c:v>2016-06-16 16:27</c:v>
                      </c:pt>
                      <c:pt idx="4829">
                        <c:v>2016-06-16 16:27</c:v>
                      </c:pt>
                      <c:pt idx="4830">
                        <c:v>2016-06-16 16:27</c:v>
                      </c:pt>
                      <c:pt idx="4831">
                        <c:v>2016-06-16 16:27</c:v>
                      </c:pt>
                      <c:pt idx="4832">
                        <c:v>2016-06-16 16:27</c:v>
                      </c:pt>
                      <c:pt idx="4833">
                        <c:v>2016-06-16 16:27</c:v>
                      </c:pt>
                      <c:pt idx="4834">
                        <c:v>2016-06-16 16:27</c:v>
                      </c:pt>
                      <c:pt idx="4835">
                        <c:v>2016-06-16 16:27</c:v>
                      </c:pt>
                      <c:pt idx="4836">
                        <c:v>2016-06-16 16:27</c:v>
                      </c:pt>
                      <c:pt idx="4837">
                        <c:v>2016-06-16 16:27</c:v>
                      </c:pt>
                      <c:pt idx="4838">
                        <c:v>2016-06-16 16:27</c:v>
                      </c:pt>
                      <c:pt idx="4839">
                        <c:v>2016-06-16 16:28</c:v>
                      </c:pt>
                      <c:pt idx="4840">
                        <c:v>2016-06-16 16:28</c:v>
                      </c:pt>
                      <c:pt idx="4841">
                        <c:v>2016-06-16 16:28</c:v>
                      </c:pt>
                      <c:pt idx="4842">
                        <c:v>2016-06-16 16:28</c:v>
                      </c:pt>
                      <c:pt idx="4843">
                        <c:v>2016-06-16 16:28</c:v>
                      </c:pt>
                      <c:pt idx="4844">
                        <c:v>2016-06-16 16:28</c:v>
                      </c:pt>
                      <c:pt idx="4845">
                        <c:v>2016-06-16 16:28</c:v>
                      </c:pt>
                      <c:pt idx="4846">
                        <c:v>2016-06-16 16:28</c:v>
                      </c:pt>
                      <c:pt idx="4847">
                        <c:v>2016-06-16 16:28</c:v>
                      </c:pt>
                      <c:pt idx="4848">
                        <c:v>2016-06-16 16:28</c:v>
                      </c:pt>
                      <c:pt idx="4849">
                        <c:v>2016-06-16 16:28</c:v>
                      </c:pt>
                      <c:pt idx="4850">
                        <c:v>2016-06-16 16:28</c:v>
                      </c:pt>
                      <c:pt idx="4851">
                        <c:v>2016-06-16 16:28</c:v>
                      </c:pt>
                      <c:pt idx="4852">
                        <c:v>2016-06-16 16:28</c:v>
                      </c:pt>
                      <c:pt idx="4853">
                        <c:v>2016-06-16 16:28</c:v>
                      </c:pt>
                      <c:pt idx="4854">
                        <c:v>2016-06-16 16:28</c:v>
                      </c:pt>
                      <c:pt idx="4855">
                        <c:v>2016-06-16 16:28</c:v>
                      </c:pt>
                      <c:pt idx="4856">
                        <c:v>2016-06-16 16:28</c:v>
                      </c:pt>
                      <c:pt idx="4857">
                        <c:v>2016-06-16 16:28</c:v>
                      </c:pt>
                      <c:pt idx="4858">
                        <c:v>2016-06-16 16:28</c:v>
                      </c:pt>
                      <c:pt idx="4859">
                        <c:v>2016-06-16 16:28</c:v>
                      </c:pt>
                      <c:pt idx="4860">
                        <c:v>2016-06-16 16:28</c:v>
                      </c:pt>
                      <c:pt idx="4861">
                        <c:v>2016-06-16 16:28</c:v>
                      </c:pt>
                      <c:pt idx="4862">
                        <c:v>2016-06-16 16:28</c:v>
                      </c:pt>
                      <c:pt idx="4863">
                        <c:v>2016-06-16 16:28</c:v>
                      </c:pt>
                      <c:pt idx="4864">
                        <c:v>2016-06-16 16:28</c:v>
                      </c:pt>
                      <c:pt idx="4865">
                        <c:v>2016-06-16 16:28</c:v>
                      </c:pt>
                      <c:pt idx="4866">
                        <c:v>2016-06-16 16:28</c:v>
                      </c:pt>
                      <c:pt idx="4867">
                        <c:v>2016-06-16 16:28</c:v>
                      </c:pt>
                      <c:pt idx="4868">
                        <c:v>2016-06-16 16:28</c:v>
                      </c:pt>
                      <c:pt idx="4869">
                        <c:v>2016-06-16 16:28</c:v>
                      </c:pt>
                      <c:pt idx="4870">
                        <c:v>2016-06-16 16:28</c:v>
                      </c:pt>
                      <c:pt idx="4871">
                        <c:v>2016-06-16 16:28</c:v>
                      </c:pt>
                      <c:pt idx="4872">
                        <c:v>2016-06-16 16:28</c:v>
                      </c:pt>
                      <c:pt idx="4873">
                        <c:v>2016-06-16 16:28</c:v>
                      </c:pt>
                      <c:pt idx="4874">
                        <c:v>2016-06-16 16:28</c:v>
                      </c:pt>
                      <c:pt idx="4875">
                        <c:v>2016-06-16 16:28</c:v>
                      </c:pt>
                      <c:pt idx="4876">
                        <c:v>2016-06-16 16:28</c:v>
                      </c:pt>
                      <c:pt idx="4877">
                        <c:v>2016-06-16 16:28</c:v>
                      </c:pt>
                      <c:pt idx="4878">
                        <c:v>2016-06-16 16:28</c:v>
                      </c:pt>
                      <c:pt idx="4879">
                        <c:v>2016-06-16 16:28</c:v>
                      </c:pt>
                      <c:pt idx="4880">
                        <c:v>2016-06-16 16:28</c:v>
                      </c:pt>
                      <c:pt idx="4881">
                        <c:v>2016-06-16 16:28</c:v>
                      </c:pt>
                      <c:pt idx="4882">
                        <c:v>2016-06-16 16:28</c:v>
                      </c:pt>
                      <c:pt idx="4883">
                        <c:v>2016-06-16 16:28</c:v>
                      </c:pt>
                      <c:pt idx="4884">
                        <c:v>2016-06-16 16:28</c:v>
                      </c:pt>
                      <c:pt idx="4885">
                        <c:v>2016-06-16 16:28</c:v>
                      </c:pt>
                      <c:pt idx="4886">
                        <c:v>2016-06-16 16:28</c:v>
                      </c:pt>
                      <c:pt idx="4887">
                        <c:v>2016-06-16 16:28</c:v>
                      </c:pt>
                      <c:pt idx="4888">
                        <c:v>2016-06-16 16:28</c:v>
                      </c:pt>
                      <c:pt idx="4889">
                        <c:v>2016-06-16 16:28</c:v>
                      </c:pt>
                      <c:pt idx="4890">
                        <c:v>2016-06-16 16:28</c:v>
                      </c:pt>
                      <c:pt idx="4891">
                        <c:v>2016-06-16 16:28</c:v>
                      </c:pt>
                      <c:pt idx="4892">
                        <c:v>2016-06-16 16:28</c:v>
                      </c:pt>
                      <c:pt idx="4893">
                        <c:v>2016-06-16 16:28</c:v>
                      </c:pt>
                      <c:pt idx="4894">
                        <c:v>2016-06-16 16:28</c:v>
                      </c:pt>
                      <c:pt idx="4895">
                        <c:v>2016-06-16 16:29</c:v>
                      </c:pt>
                      <c:pt idx="4896">
                        <c:v>2016-06-16 16:29</c:v>
                      </c:pt>
                      <c:pt idx="4897">
                        <c:v>2016-06-16 16:29</c:v>
                      </c:pt>
                      <c:pt idx="4898">
                        <c:v>2016-06-16 16:29</c:v>
                      </c:pt>
                      <c:pt idx="4899">
                        <c:v>2016-06-16 16:29</c:v>
                      </c:pt>
                      <c:pt idx="4900">
                        <c:v>2016-06-16 16:29</c:v>
                      </c:pt>
                      <c:pt idx="4901">
                        <c:v>2016-06-16 16:29</c:v>
                      </c:pt>
                      <c:pt idx="4902">
                        <c:v>2016-06-16 16:29</c:v>
                      </c:pt>
                      <c:pt idx="4903">
                        <c:v>2016-06-16 16:29</c:v>
                      </c:pt>
                      <c:pt idx="4904">
                        <c:v>2016-06-16 16:29</c:v>
                      </c:pt>
                      <c:pt idx="4905">
                        <c:v>2016-06-16 16:29</c:v>
                      </c:pt>
                      <c:pt idx="4906">
                        <c:v>2016-06-16 16:29</c:v>
                      </c:pt>
                      <c:pt idx="4907">
                        <c:v>2016-06-16 16:29</c:v>
                      </c:pt>
                      <c:pt idx="4908">
                        <c:v>2016-06-16 16:29</c:v>
                      </c:pt>
                      <c:pt idx="4909">
                        <c:v>2016-06-16 16:29</c:v>
                      </c:pt>
                      <c:pt idx="4910">
                        <c:v>2016-06-16 16:29</c:v>
                      </c:pt>
                      <c:pt idx="4911">
                        <c:v>2016-06-16 16:29</c:v>
                      </c:pt>
                      <c:pt idx="4912">
                        <c:v>2016-06-16 16:29</c:v>
                      </c:pt>
                      <c:pt idx="4913">
                        <c:v>2016-06-16 16:29</c:v>
                      </c:pt>
                      <c:pt idx="4914">
                        <c:v>2016-06-16 16:29</c:v>
                      </c:pt>
                      <c:pt idx="4915">
                        <c:v>2016-06-16 16:29</c:v>
                      </c:pt>
                      <c:pt idx="4916">
                        <c:v>2016-06-16 16:29</c:v>
                      </c:pt>
                      <c:pt idx="4917">
                        <c:v>2016-06-16 16:29</c:v>
                      </c:pt>
                      <c:pt idx="4918">
                        <c:v>2016-06-16 16:29</c:v>
                      </c:pt>
                      <c:pt idx="4919">
                        <c:v>2016-06-16 16:29</c:v>
                      </c:pt>
                      <c:pt idx="4920">
                        <c:v>2016-06-16 16:29</c:v>
                      </c:pt>
                      <c:pt idx="4921">
                        <c:v>2016-06-16 16:29</c:v>
                      </c:pt>
                      <c:pt idx="4922">
                        <c:v>2016-06-16 16:29</c:v>
                      </c:pt>
                      <c:pt idx="4923">
                        <c:v>2016-06-16 16:29</c:v>
                      </c:pt>
                      <c:pt idx="4924">
                        <c:v>2016-06-16 16:29</c:v>
                      </c:pt>
                      <c:pt idx="4925">
                        <c:v>2016-06-16 16:29</c:v>
                      </c:pt>
                      <c:pt idx="4926">
                        <c:v>2016-06-16 16:29</c:v>
                      </c:pt>
                      <c:pt idx="4927">
                        <c:v>2016-06-16 16:29</c:v>
                      </c:pt>
                      <c:pt idx="4928">
                        <c:v>2016-06-16 16:29</c:v>
                      </c:pt>
                      <c:pt idx="4929">
                        <c:v>2016-06-16 16:29</c:v>
                      </c:pt>
                      <c:pt idx="4930">
                        <c:v>2016-06-16 16:29</c:v>
                      </c:pt>
                      <c:pt idx="4931">
                        <c:v>2016-06-16 16:29</c:v>
                      </c:pt>
                      <c:pt idx="4932">
                        <c:v>2016-06-16 16:29</c:v>
                      </c:pt>
                      <c:pt idx="4933">
                        <c:v>2016-06-16 16:29</c:v>
                      </c:pt>
                      <c:pt idx="4934">
                        <c:v>2016-06-16 16:29</c:v>
                      </c:pt>
                      <c:pt idx="4935">
                        <c:v>2016-06-16 16:29</c:v>
                      </c:pt>
                      <c:pt idx="4936">
                        <c:v>2016-06-16 16:29</c:v>
                      </c:pt>
                      <c:pt idx="4937">
                        <c:v>2016-06-16 16:29</c:v>
                      </c:pt>
                      <c:pt idx="4938">
                        <c:v>2016-06-16 16:29</c:v>
                      </c:pt>
                      <c:pt idx="4939">
                        <c:v>2016-06-16 16:29</c:v>
                      </c:pt>
                      <c:pt idx="4940">
                        <c:v>2016-06-16 16:29</c:v>
                      </c:pt>
                      <c:pt idx="4941">
                        <c:v>2016-06-16 16:29</c:v>
                      </c:pt>
                      <c:pt idx="4942">
                        <c:v>2016-06-16 16:29</c:v>
                      </c:pt>
                      <c:pt idx="4943">
                        <c:v>2016-06-16 16:29</c:v>
                      </c:pt>
                      <c:pt idx="4944">
                        <c:v>2016-06-16 16:29</c:v>
                      </c:pt>
                      <c:pt idx="4945">
                        <c:v>2016-06-16 16:29</c:v>
                      </c:pt>
                      <c:pt idx="4946">
                        <c:v>2016-06-16 16:29</c:v>
                      </c:pt>
                      <c:pt idx="4947">
                        <c:v>2016-06-16 16:29</c:v>
                      </c:pt>
                      <c:pt idx="4948">
                        <c:v>2016-06-16 16:29</c:v>
                      </c:pt>
                      <c:pt idx="4949">
                        <c:v>2016-06-16 16:29</c:v>
                      </c:pt>
                      <c:pt idx="4950">
                        <c:v>2016-06-16 16:29</c:v>
                      </c:pt>
                      <c:pt idx="4951">
                        <c:v>2016-06-16 16:29</c:v>
                      </c:pt>
                      <c:pt idx="4952">
                        <c:v>2016-06-16 16:29</c:v>
                      </c:pt>
                      <c:pt idx="4953">
                        <c:v>2016-06-16 16:29</c:v>
                      </c:pt>
                      <c:pt idx="4954">
                        <c:v>2016-06-16 16:29</c:v>
                      </c:pt>
                      <c:pt idx="4955">
                        <c:v>2016-06-16 16:30</c:v>
                      </c:pt>
                      <c:pt idx="4956">
                        <c:v>2016-06-16 16:30</c:v>
                      </c:pt>
                      <c:pt idx="4957">
                        <c:v>2016-06-16 16:30</c:v>
                      </c:pt>
                      <c:pt idx="4958">
                        <c:v>2016-06-16 16:30</c:v>
                      </c:pt>
                      <c:pt idx="4959">
                        <c:v>2016-06-16 16:30</c:v>
                      </c:pt>
                      <c:pt idx="4960">
                        <c:v>2016-06-16 16:30</c:v>
                      </c:pt>
                      <c:pt idx="4961">
                        <c:v>2016-06-16 16:30</c:v>
                      </c:pt>
                      <c:pt idx="4962">
                        <c:v>2016-06-16 16:30</c:v>
                      </c:pt>
                      <c:pt idx="4963">
                        <c:v>2016-06-16 16:30</c:v>
                      </c:pt>
                      <c:pt idx="4964">
                        <c:v>2016-06-16 16:30</c:v>
                      </c:pt>
                      <c:pt idx="4965">
                        <c:v>2016-06-16 16:30</c:v>
                      </c:pt>
                      <c:pt idx="4966">
                        <c:v>2016-06-16 16:30</c:v>
                      </c:pt>
                      <c:pt idx="4967">
                        <c:v>2016-06-16 16:30</c:v>
                      </c:pt>
                      <c:pt idx="4968">
                        <c:v>2016-06-16 16:30</c:v>
                      </c:pt>
                      <c:pt idx="4969">
                        <c:v>2016-06-16 16:30</c:v>
                      </c:pt>
                      <c:pt idx="4970">
                        <c:v>2016-06-16 16:30</c:v>
                      </c:pt>
                      <c:pt idx="4971">
                        <c:v>2016-06-16 16:30</c:v>
                      </c:pt>
                      <c:pt idx="4972">
                        <c:v>2016-06-16 16:30</c:v>
                      </c:pt>
                      <c:pt idx="4973">
                        <c:v>2016-06-16 16:30</c:v>
                      </c:pt>
                      <c:pt idx="4974">
                        <c:v>2016-06-16 16:30</c:v>
                      </c:pt>
                      <c:pt idx="4975">
                        <c:v>2016-06-16 16:30</c:v>
                      </c:pt>
                      <c:pt idx="4976">
                        <c:v>2016-06-16 16:30</c:v>
                      </c:pt>
                      <c:pt idx="4977">
                        <c:v>2016-06-16 16:30</c:v>
                      </c:pt>
                      <c:pt idx="4978">
                        <c:v>2016-06-16 16:30</c:v>
                      </c:pt>
                      <c:pt idx="4979">
                        <c:v>2016-06-16 16:30</c:v>
                      </c:pt>
                      <c:pt idx="4980">
                        <c:v>2016-06-16 16:30</c:v>
                      </c:pt>
                      <c:pt idx="4981">
                        <c:v>2016-06-16 16:30</c:v>
                      </c:pt>
                      <c:pt idx="4982">
                        <c:v>2016-06-16 16:30</c:v>
                      </c:pt>
                      <c:pt idx="4983">
                        <c:v>2016-06-16 16:30</c:v>
                      </c:pt>
                      <c:pt idx="4984">
                        <c:v>2016-06-16 16:30</c:v>
                      </c:pt>
                      <c:pt idx="4985">
                        <c:v>2016-06-16 16:30</c:v>
                      </c:pt>
                      <c:pt idx="4986">
                        <c:v>2016-06-16 16:30</c:v>
                      </c:pt>
                      <c:pt idx="4987">
                        <c:v>2016-06-16 16:30</c:v>
                      </c:pt>
                      <c:pt idx="4988">
                        <c:v>2016-06-16 16:30</c:v>
                      </c:pt>
                      <c:pt idx="4989">
                        <c:v>2016-06-16 16:30</c:v>
                      </c:pt>
                      <c:pt idx="4990">
                        <c:v>2016-06-16 16:30</c:v>
                      </c:pt>
                      <c:pt idx="4991">
                        <c:v>2016-06-16 16:30</c:v>
                      </c:pt>
                      <c:pt idx="4992">
                        <c:v>2016-06-16 16:30</c:v>
                      </c:pt>
                      <c:pt idx="4993">
                        <c:v>2016-06-16 16:30</c:v>
                      </c:pt>
                      <c:pt idx="4994">
                        <c:v>2016-06-16 16:30</c:v>
                      </c:pt>
                      <c:pt idx="4995">
                        <c:v>2016-06-16 16:30</c:v>
                      </c:pt>
                      <c:pt idx="4996">
                        <c:v>2016-06-16 16:30</c:v>
                      </c:pt>
                      <c:pt idx="4997">
                        <c:v>2016-06-16 16:30</c:v>
                      </c:pt>
                      <c:pt idx="4998">
                        <c:v>2016-06-16 16:30</c:v>
                      </c:pt>
                      <c:pt idx="4999">
                        <c:v>2016-06-16 16:30</c:v>
                      </c:pt>
                      <c:pt idx="5000">
                        <c:v>2016-06-16 16:30</c:v>
                      </c:pt>
                      <c:pt idx="5001">
                        <c:v>2016-06-16 16:30</c:v>
                      </c:pt>
                      <c:pt idx="5002">
                        <c:v>2016-06-16 16:30</c:v>
                      </c:pt>
                      <c:pt idx="5003">
                        <c:v>2016-06-16 16:30</c:v>
                      </c:pt>
                      <c:pt idx="5004">
                        <c:v>2016-06-16 16:30</c:v>
                      </c:pt>
                      <c:pt idx="5005">
                        <c:v>2016-06-16 16:30</c:v>
                      </c:pt>
                      <c:pt idx="5006">
                        <c:v>2016-06-16 16:30</c:v>
                      </c:pt>
                      <c:pt idx="5007">
                        <c:v>2016-06-16 16:30</c:v>
                      </c:pt>
                      <c:pt idx="5008">
                        <c:v>2016-06-16 16:30</c:v>
                      </c:pt>
                      <c:pt idx="5009">
                        <c:v>2016-06-16 16:30</c:v>
                      </c:pt>
                      <c:pt idx="5010">
                        <c:v>2016-06-16 16:30</c:v>
                      </c:pt>
                      <c:pt idx="5011">
                        <c:v>2016-06-16 16:30</c:v>
                      </c:pt>
                      <c:pt idx="5012">
                        <c:v>2016-06-16 16:31</c:v>
                      </c:pt>
                      <c:pt idx="5013">
                        <c:v>2016-06-16 16:31</c:v>
                      </c:pt>
                      <c:pt idx="5014">
                        <c:v>2016-06-16 16:31</c:v>
                      </c:pt>
                      <c:pt idx="5015">
                        <c:v>2016-06-16 16:31</c:v>
                      </c:pt>
                      <c:pt idx="5016">
                        <c:v>2016-06-16 16:31</c:v>
                      </c:pt>
                      <c:pt idx="5017">
                        <c:v>2016-06-16 16:31</c:v>
                      </c:pt>
                      <c:pt idx="5018">
                        <c:v>2016-06-16 16:31</c:v>
                      </c:pt>
                      <c:pt idx="5019">
                        <c:v>2016-06-16 16:31</c:v>
                      </c:pt>
                      <c:pt idx="5020">
                        <c:v>2016-06-16 16:31</c:v>
                      </c:pt>
                      <c:pt idx="5021">
                        <c:v>2016-06-16 16:31</c:v>
                      </c:pt>
                      <c:pt idx="5022">
                        <c:v>2016-06-16 16:31</c:v>
                      </c:pt>
                      <c:pt idx="5023">
                        <c:v>2016-06-16 16:31</c:v>
                      </c:pt>
                      <c:pt idx="5024">
                        <c:v>2016-06-16 16:31</c:v>
                      </c:pt>
                      <c:pt idx="5025">
                        <c:v>2016-06-16 16:31</c:v>
                      </c:pt>
                      <c:pt idx="5026">
                        <c:v>2016-06-16 16:31</c:v>
                      </c:pt>
                      <c:pt idx="5027">
                        <c:v>2016-06-16 16:31</c:v>
                      </c:pt>
                      <c:pt idx="5028">
                        <c:v>2016-06-16 16:31</c:v>
                      </c:pt>
                      <c:pt idx="5029">
                        <c:v>2016-06-16 16:31</c:v>
                      </c:pt>
                      <c:pt idx="5030">
                        <c:v>2016-06-16 16:31</c:v>
                      </c:pt>
                      <c:pt idx="5031">
                        <c:v>2016-06-16 16:31</c:v>
                      </c:pt>
                      <c:pt idx="5032">
                        <c:v>2016-06-16 16:31</c:v>
                      </c:pt>
                      <c:pt idx="5033">
                        <c:v>2016-06-16 16:31</c:v>
                      </c:pt>
                      <c:pt idx="5034">
                        <c:v>2016-06-16 16:31</c:v>
                      </c:pt>
                      <c:pt idx="5035">
                        <c:v>2016-06-16 16:31</c:v>
                      </c:pt>
                      <c:pt idx="5036">
                        <c:v>2016-06-16 16:31</c:v>
                      </c:pt>
                      <c:pt idx="5037">
                        <c:v>2016-06-16 16:31</c:v>
                      </c:pt>
                      <c:pt idx="5038">
                        <c:v>2016-06-16 16:31</c:v>
                      </c:pt>
                      <c:pt idx="5039">
                        <c:v>2016-06-16 16:31</c:v>
                      </c:pt>
                      <c:pt idx="5040">
                        <c:v>2016-06-16 16:31</c:v>
                      </c:pt>
                      <c:pt idx="5041">
                        <c:v>2016-06-16 16:31</c:v>
                      </c:pt>
                      <c:pt idx="5042">
                        <c:v>2016-06-16 16:31</c:v>
                      </c:pt>
                      <c:pt idx="5043">
                        <c:v>2016-06-16 16:31</c:v>
                      </c:pt>
                      <c:pt idx="5044">
                        <c:v>2016-06-16 16:31</c:v>
                      </c:pt>
                      <c:pt idx="5045">
                        <c:v>2016-06-16 16:31</c:v>
                      </c:pt>
                      <c:pt idx="5046">
                        <c:v>2016-06-16 16:31</c:v>
                      </c:pt>
                      <c:pt idx="5047">
                        <c:v>2016-06-16 16:31</c:v>
                      </c:pt>
                      <c:pt idx="5048">
                        <c:v>2016-06-16 16:31</c:v>
                      </c:pt>
                      <c:pt idx="5049">
                        <c:v>2016-06-16 16:31</c:v>
                      </c:pt>
                      <c:pt idx="5050">
                        <c:v>2016-06-16 16:31</c:v>
                      </c:pt>
                      <c:pt idx="5051">
                        <c:v>2016-06-16 16:31</c:v>
                      </c:pt>
                      <c:pt idx="5052">
                        <c:v>2016-06-16 16:31</c:v>
                      </c:pt>
                      <c:pt idx="5053">
                        <c:v>2016-06-16 16:31</c:v>
                      </c:pt>
                      <c:pt idx="5054">
                        <c:v>2016-06-16 16:31</c:v>
                      </c:pt>
                      <c:pt idx="5055">
                        <c:v>2016-06-16 16:31</c:v>
                      </c:pt>
                      <c:pt idx="5056">
                        <c:v>2016-06-16 16:31</c:v>
                      </c:pt>
                      <c:pt idx="5057">
                        <c:v>2016-06-16 16:31</c:v>
                      </c:pt>
                      <c:pt idx="5058">
                        <c:v>2016-06-16 16:31</c:v>
                      </c:pt>
                      <c:pt idx="5059">
                        <c:v>2016-06-16 16:31</c:v>
                      </c:pt>
                      <c:pt idx="5060">
                        <c:v>2016-06-16 16:31</c:v>
                      </c:pt>
                      <c:pt idx="5061">
                        <c:v>2016-06-16 16:31</c:v>
                      </c:pt>
                      <c:pt idx="5062">
                        <c:v>2016-06-16 16:31</c:v>
                      </c:pt>
                      <c:pt idx="5063">
                        <c:v>2016-06-16 16:31</c:v>
                      </c:pt>
                      <c:pt idx="5064">
                        <c:v>2016-06-16 16:31</c:v>
                      </c:pt>
                      <c:pt idx="5065">
                        <c:v>2016-06-16 16:31</c:v>
                      </c:pt>
                      <c:pt idx="5066">
                        <c:v>2016-06-16 16:31</c:v>
                      </c:pt>
                      <c:pt idx="5067">
                        <c:v>2016-06-16 16:31</c:v>
                      </c:pt>
                      <c:pt idx="5068">
                        <c:v>2016-06-16 16:31</c:v>
                      </c:pt>
                      <c:pt idx="5069">
                        <c:v>2016-06-16 16:31</c:v>
                      </c:pt>
                      <c:pt idx="5070">
                        <c:v>2016-06-16 16:31</c:v>
                      </c:pt>
                      <c:pt idx="5071">
                        <c:v>2016-06-16 16:31</c:v>
                      </c:pt>
                      <c:pt idx="5072">
                        <c:v>2016-06-16 16:32</c:v>
                      </c:pt>
                      <c:pt idx="5073">
                        <c:v>2016-06-16 16:32</c:v>
                      </c:pt>
                      <c:pt idx="5074">
                        <c:v>2016-06-16 16:32</c:v>
                      </c:pt>
                      <c:pt idx="5075">
                        <c:v>2016-06-16 16:32</c:v>
                      </c:pt>
                      <c:pt idx="5076">
                        <c:v>2016-06-16 16:32</c:v>
                      </c:pt>
                      <c:pt idx="5077">
                        <c:v>2016-06-16 16:32</c:v>
                      </c:pt>
                      <c:pt idx="5078">
                        <c:v>2016-06-16 16:32</c:v>
                      </c:pt>
                      <c:pt idx="5079">
                        <c:v>2016-06-16 16:32</c:v>
                      </c:pt>
                      <c:pt idx="5080">
                        <c:v>2016-06-16 16:32</c:v>
                      </c:pt>
                      <c:pt idx="5081">
                        <c:v>2016-06-16 16:32</c:v>
                      </c:pt>
                      <c:pt idx="5082">
                        <c:v>2016-06-16 16:32</c:v>
                      </c:pt>
                      <c:pt idx="5083">
                        <c:v>2016-06-16 16:32</c:v>
                      </c:pt>
                      <c:pt idx="5084">
                        <c:v>2016-06-16 16:32</c:v>
                      </c:pt>
                      <c:pt idx="5085">
                        <c:v>2016-06-16 16:32</c:v>
                      </c:pt>
                      <c:pt idx="5086">
                        <c:v>2016-06-16 16:32</c:v>
                      </c:pt>
                      <c:pt idx="5087">
                        <c:v>2016-06-16 16:32</c:v>
                      </c:pt>
                      <c:pt idx="5088">
                        <c:v>2016-06-16 16:32</c:v>
                      </c:pt>
                      <c:pt idx="5089">
                        <c:v>2016-06-16 16:32</c:v>
                      </c:pt>
                      <c:pt idx="5090">
                        <c:v>2016-06-16 16:32</c:v>
                      </c:pt>
                      <c:pt idx="5091">
                        <c:v>2016-06-16 16:32</c:v>
                      </c:pt>
                      <c:pt idx="5092">
                        <c:v>2016-06-16 16:32</c:v>
                      </c:pt>
                      <c:pt idx="5093">
                        <c:v>2016-06-16 16:32</c:v>
                      </c:pt>
                      <c:pt idx="5094">
                        <c:v>2016-06-16 16:32</c:v>
                      </c:pt>
                      <c:pt idx="5095">
                        <c:v>2016-06-16 16:32</c:v>
                      </c:pt>
                      <c:pt idx="5096">
                        <c:v>2016-06-16 16:32</c:v>
                      </c:pt>
                      <c:pt idx="5097">
                        <c:v>2016-06-16 16:32</c:v>
                      </c:pt>
                      <c:pt idx="5098">
                        <c:v>2016-06-16 16:32</c:v>
                      </c:pt>
                      <c:pt idx="5099">
                        <c:v>2016-06-16 16:32</c:v>
                      </c:pt>
                      <c:pt idx="5100">
                        <c:v>2016-06-16 16:32</c:v>
                      </c:pt>
                      <c:pt idx="5101">
                        <c:v>2016-06-16 16:32</c:v>
                      </c:pt>
                      <c:pt idx="5102">
                        <c:v>2016-06-16 16:32</c:v>
                      </c:pt>
                      <c:pt idx="5103">
                        <c:v>2016-06-16 16:32</c:v>
                      </c:pt>
                      <c:pt idx="5104">
                        <c:v>2016-06-16 16:32</c:v>
                      </c:pt>
                      <c:pt idx="5105">
                        <c:v>2016-06-16 16:32</c:v>
                      </c:pt>
                      <c:pt idx="5106">
                        <c:v>2016-06-16 16:32</c:v>
                      </c:pt>
                      <c:pt idx="5107">
                        <c:v>2016-06-16 16:32</c:v>
                      </c:pt>
                      <c:pt idx="5108">
                        <c:v>2016-06-16 16:32</c:v>
                      </c:pt>
                      <c:pt idx="5109">
                        <c:v>2016-06-16 16:32</c:v>
                      </c:pt>
                      <c:pt idx="5110">
                        <c:v>2016-06-16 16:32</c:v>
                      </c:pt>
                      <c:pt idx="5111">
                        <c:v>2016-06-16 16:32</c:v>
                      </c:pt>
                      <c:pt idx="5112">
                        <c:v>2016-06-16 16:32</c:v>
                      </c:pt>
                      <c:pt idx="5113">
                        <c:v>2016-06-16 16:32</c:v>
                      </c:pt>
                      <c:pt idx="5114">
                        <c:v>2016-06-16 16:32</c:v>
                      </c:pt>
                      <c:pt idx="5115">
                        <c:v>2016-06-16 16:32</c:v>
                      </c:pt>
                      <c:pt idx="5116">
                        <c:v>2016-06-16 16:32</c:v>
                      </c:pt>
                      <c:pt idx="5117">
                        <c:v>2016-06-16 16:32</c:v>
                      </c:pt>
                      <c:pt idx="5118">
                        <c:v>2016-06-16 16:32</c:v>
                      </c:pt>
                      <c:pt idx="5119">
                        <c:v>2016-06-16 16:32</c:v>
                      </c:pt>
                      <c:pt idx="5120">
                        <c:v>2016-06-16 16:32</c:v>
                      </c:pt>
                      <c:pt idx="5121">
                        <c:v>2016-06-16 16:32</c:v>
                      </c:pt>
                      <c:pt idx="5122">
                        <c:v>2016-06-16 16:32</c:v>
                      </c:pt>
                      <c:pt idx="5123">
                        <c:v>2016-06-16 16:32</c:v>
                      </c:pt>
                      <c:pt idx="5124">
                        <c:v>2016-06-16 16:32</c:v>
                      </c:pt>
                      <c:pt idx="5125">
                        <c:v>2016-06-16 16:32</c:v>
                      </c:pt>
                      <c:pt idx="5126">
                        <c:v>2016-06-16 16:32</c:v>
                      </c:pt>
                      <c:pt idx="5127">
                        <c:v>2016-06-16 16:32</c:v>
                      </c:pt>
                      <c:pt idx="5128">
                        <c:v>2016-06-16 16:32</c:v>
                      </c:pt>
                      <c:pt idx="5129">
                        <c:v>2016-06-16 16:32</c:v>
                      </c:pt>
                      <c:pt idx="5130">
                        <c:v>2016-06-16 16:33</c:v>
                      </c:pt>
                      <c:pt idx="5131">
                        <c:v>2016-06-16 16:33</c:v>
                      </c:pt>
                      <c:pt idx="5132">
                        <c:v>2016-06-16 16:33</c:v>
                      </c:pt>
                      <c:pt idx="5133">
                        <c:v>2016-06-16 16:33</c:v>
                      </c:pt>
                      <c:pt idx="5134">
                        <c:v>2016-06-16 16:33</c:v>
                      </c:pt>
                      <c:pt idx="5135">
                        <c:v>2016-06-16 16:33</c:v>
                      </c:pt>
                      <c:pt idx="5136">
                        <c:v>2016-06-16 16:33</c:v>
                      </c:pt>
                      <c:pt idx="5137">
                        <c:v>2016-06-16 16:33</c:v>
                      </c:pt>
                      <c:pt idx="5138">
                        <c:v>2016-06-16 16:33</c:v>
                      </c:pt>
                      <c:pt idx="5139">
                        <c:v>2016-06-16 16:33</c:v>
                      </c:pt>
                      <c:pt idx="5140">
                        <c:v>2016-06-16 16:33</c:v>
                      </c:pt>
                      <c:pt idx="5141">
                        <c:v>2016-06-16 16:33</c:v>
                      </c:pt>
                      <c:pt idx="5142">
                        <c:v>2016-06-16 16:33</c:v>
                      </c:pt>
                      <c:pt idx="5143">
                        <c:v>2016-06-16 16:33</c:v>
                      </c:pt>
                      <c:pt idx="5144">
                        <c:v>2016-06-16 16:33</c:v>
                      </c:pt>
                      <c:pt idx="5145">
                        <c:v>2016-06-16 16:33</c:v>
                      </c:pt>
                      <c:pt idx="5146">
                        <c:v>2016-06-16 16:33</c:v>
                      </c:pt>
                      <c:pt idx="5147">
                        <c:v>2016-06-16 16:33</c:v>
                      </c:pt>
                      <c:pt idx="5148">
                        <c:v>2016-06-16 16:33</c:v>
                      </c:pt>
                      <c:pt idx="5149">
                        <c:v>2016-06-16 16:33</c:v>
                      </c:pt>
                      <c:pt idx="5150">
                        <c:v>2016-06-16 16:33</c:v>
                      </c:pt>
                      <c:pt idx="5151">
                        <c:v>2016-06-16 16:33</c:v>
                      </c:pt>
                      <c:pt idx="5152">
                        <c:v>2016-06-16 16:33</c:v>
                      </c:pt>
                      <c:pt idx="5153">
                        <c:v>2016-06-16 16:33</c:v>
                      </c:pt>
                      <c:pt idx="5154">
                        <c:v>2016-06-16 16:33</c:v>
                      </c:pt>
                      <c:pt idx="5155">
                        <c:v>2016-06-16 16:33</c:v>
                      </c:pt>
                      <c:pt idx="5156">
                        <c:v>2016-06-16 16:33</c:v>
                      </c:pt>
                      <c:pt idx="5157">
                        <c:v>2016-06-16 16:33</c:v>
                      </c:pt>
                      <c:pt idx="5158">
                        <c:v>2016-06-16 16:33</c:v>
                      </c:pt>
                      <c:pt idx="5159">
                        <c:v>2016-06-16 16:33</c:v>
                      </c:pt>
                      <c:pt idx="5160">
                        <c:v>2016-06-16 16:33</c:v>
                      </c:pt>
                      <c:pt idx="5161">
                        <c:v>2016-06-16 16:33</c:v>
                      </c:pt>
                      <c:pt idx="5162">
                        <c:v>2016-06-16 16:33</c:v>
                      </c:pt>
                      <c:pt idx="5163">
                        <c:v>2016-06-16 16:33</c:v>
                      </c:pt>
                      <c:pt idx="5164">
                        <c:v>2016-06-16 16:33</c:v>
                      </c:pt>
                      <c:pt idx="5165">
                        <c:v>2016-06-16 16:33</c:v>
                      </c:pt>
                      <c:pt idx="5166">
                        <c:v>2016-06-16 16:33</c:v>
                      </c:pt>
                      <c:pt idx="5167">
                        <c:v>2016-06-16 16:33</c:v>
                      </c:pt>
                      <c:pt idx="5168">
                        <c:v>2016-06-16 16:33</c:v>
                      </c:pt>
                      <c:pt idx="5169">
                        <c:v>2016-06-16 16:33</c:v>
                      </c:pt>
                      <c:pt idx="5170">
                        <c:v>2016-06-16 16:33</c:v>
                      </c:pt>
                      <c:pt idx="5171">
                        <c:v>2016-06-16 16:33</c:v>
                      </c:pt>
                      <c:pt idx="5172">
                        <c:v>2016-06-16 16:33</c:v>
                      </c:pt>
                      <c:pt idx="5173">
                        <c:v>2016-06-16 16:33</c:v>
                      </c:pt>
                      <c:pt idx="5174">
                        <c:v>2016-06-16 16:33</c:v>
                      </c:pt>
                      <c:pt idx="5175">
                        <c:v>2016-06-16 16:33</c:v>
                      </c:pt>
                      <c:pt idx="5176">
                        <c:v>2016-06-16 16:33</c:v>
                      </c:pt>
                      <c:pt idx="5177">
                        <c:v>2016-06-16 16:33</c:v>
                      </c:pt>
                      <c:pt idx="5178">
                        <c:v>2016-06-16 16:33</c:v>
                      </c:pt>
                      <c:pt idx="5179">
                        <c:v>2016-06-16 16:33</c:v>
                      </c:pt>
                      <c:pt idx="5180">
                        <c:v>2016-06-16 16:33</c:v>
                      </c:pt>
                      <c:pt idx="5181">
                        <c:v>2016-06-16 16:33</c:v>
                      </c:pt>
                      <c:pt idx="5182">
                        <c:v>2016-06-16 16:33</c:v>
                      </c:pt>
                      <c:pt idx="5183">
                        <c:v>2016-06-16 16:33</c:v>
                      </c:pt>
                      <c:pt idx="5184">
                        <c:v>2016-06-16 16:33</c:v>
                      </c:pt>
                      <c:pt idx="5185">
                        <c:v>2016-06-16 16:33</c:v>
                      </c:pt>
                      <c:pt idx="5186">
                        <c:v>2016-06-16 16:33</c:v>
                      </c:pt>
                      <c:pt idx="5187">
                        <c:v>2016-06-16 16:33</c:v>
                      </c:pt>
                      <c:pt idx="5188">
                        <c:v>2016-06-16 16:34</c:v>
                      </c:pt>
                      <c:pt idx="5189">
                        <c:v>2016-06-16 16:34</c:v>
                      </c:pt>
                      <c:pt idx="5190">
                        <c:v>2016-06-16 16:34</c:v>
                      </c:pt>
                      <c:pt idx="5191">
                        <c:v>2016-06-16 16:34</c:v>
                      </c:pt>
                      <c:pt idx="5192">
                        <c:v>2016-06-16 16:34</c:v>
                      </c:pt>
                      <c:pt idx="5193">
                        <c:v>2016-06-16 16:34</c:v>
                      </c:pt>
                      <c:pt idx="5194">
                        <c:v>2016-06-16 16:34</c:v>
                      </c:pt>
                      <c:pt idx="5195">
                        <c:v>2016-06-16 16:34</c:v>
                      </c:pt>
                      <c:pt idx="5196">
                        <c:v>2016-06-16 16:34</c:v>
                      </c:pt>
                      <c:pt idx="5197">
                        <c:v>2016-06-16 16:34</c:v>
                      </c:pt>
                      <c:pt idx="5198">
                        <c:v>2016-06-16 16:34</c:v>
                      </c:pt>
                      <c:pt idx="5199">
                        <c:v>2016-06-16 16:34</c:v>
                      </c:pt>
                      <c:pt idx="5200">
                        <c:v>2016-06-16 16:34</c:v>
                      </c:pt>
                      <c:pt idx="5201">
                        <c:v>2016-06-16 16:34</c:v>
                      </c:pt>
                      <c:pt idx="5202">
                        <c:v>2016-06-16 16:34</c:v>
                      </c:pt>
                      <c:pt idx="5203">
                        <c:v>2016-06-16 16:34</c:v>
                      </c:pt>
                      <c:pt idx="5204">
                        <c:v>2016-06-16 16:34</c:v>
                      </c:pt>
                      <c:pt idx="5205">
                        <c:v>2016-06-16 16:34</c:v>
                      </c:pt>
                      <c:pt idx="5206">
                        <c:v>2016-06-16 16:34</c:v>
                      </c:pt>
                      <c:pt idx="5207">
                        <c:v>2016-06-16 16:34</c:v>
                      </c:pt>
                      <c:pt idx="5208">
                        <c:v>2016-06-16 16:34</c:v>
                      </c:pt>
                      <c:pt idx="5209">
                        <c:v>2016-06-16 16:34</c:v>
                      </c:pt>
                      <c:pt idx="5210">
                        <c:v>2016-06-16 16:34</c:v>
                      </c:pt>
                      <c:pt idx="5211">
                        <c:v>2016-06-16 16:34</c:v>
                      </c:pt>
                      <c:pt idx="5212">
                        <c:v>2016-06-16 16:34</c:v>
                      </c:pt>
                      <c:pt idx="5213">
                        <c:v>2016-06-16 16:34</c:v>
                      </c:pt>
                      <c:pt idx="5214">
                        <c:v>2016-06-16 16:34</c:v>
                      </c:pt>
                      <c:pt idx="5215">
                        <c:v>2016-06-16 16:34</c:v>
                      </c:pt>
                      <c:pt idx="5216">
                        <c:v>2016-06-16 16:34</c:v>
                      </c:pt>
                      <c:pt idx="5217">
                        <c:v>2016-06-16 16:34</c:v>
                      </c:pt>
                      <c:pt idx="5218">
                        <c:v>2016-06-16 16:34</c:v>
                      </c:pt>
                      <c:pt idx="5219">
                        <c:v>2016-06-16 16:34</c:v>
                      </c:pt>
                      <c:pt idx="5220">
                        <c:v>2016-06-16 16:34</c:v>
                      </c:pt>
                      <c:pt idx="5221">
                        <c:v>2016-06-16 16:34</c:v>
                      </c:pt>
                      <c:pt idx="5222">
                        <c:v>2016-06-16 16:34</c:v>
                      </c:pt>
                      <c:pt idx="5223">
                        <c:v>2016-06-16 16:34</c:v>
                      </c:pt>
                      <c:pt idx="5224">
                        <c:v>2016-06-16 16:34</c:v>
                      </c:pt>
                      <c:pt idx="5225">
                        <c:v>2016-06-16 16:34</c:v>
                      </c:pt>
                      <c:pt idx="5226">
                        <c:v>2016-06-16 16:34</c:v>
                      </c:pt>
                      <c:pt idx="5227">
                        <c:v>2016-06-16 16:34</c:v>
                      </c:pt>
                      <c:pt idx="5228">
                        <c:v>2016-06-16 16:34</c:v>
                      </c:pt>
                      <c:pt idx="5229">
                        <c:v>2016-06-16 16:34</c:v>
                      </c:pt>
                      <c:pt idx="5230">
                        <c:v>2016-06-16 16:34</c:v>
                      </c:pt>
                      <c:pt idx="5231">
                        <c:v>2016-06-16 16:34</c:v>
                      </c:pt>
                      <c:pt idx="5232">
                        <c:v>2016-06-16 16:34</c:v>
                      </c:pt>
                      <c:pt idx="5233">
                        <c:v>2016-06-16 16:34</c:v>
                      </c:pt>
                      <c:pt idx="5234">
                        <c:v>2016-06-16 16:34</c:v>
                      </c:pt>
                      <c:pt idx="5235">
                        <c:v>2016-06-16 16:34</c:v>
                      </c:pt>
                      <c:pt idx="5236">
                        <c:v>2016-06-16 16:34</c:v>
                      </c:pt>
                      <c:pt idx="5237">
                        <c:v>2016-06-16 16:34</c:v>
                      </c:pt>
                      <c:pt idx="5238">
                        <c:v>2016-06-16 16:34</c:v>
                      </c:pt>
                      <c:pt idx="5239">
                        <c:v>2016-06-16 16:34</c:v>
                      </c:pt>
                      <c:pt idx="5240">
                        <c:v>2016-06-16 16:34</c:v>
                      </c:pt>
                      <c:pt idx="5241">
                        <c:v>2016-06-16 16:34</c:v>
                      </c:pt>
                      <c:pt idx="5242">
                        <c:v>2016-06-16 16:34</c:v>
                      </c:pt>
                      <c:pt idx="5243">
                        <c:v>2016-06-16 16:34</c:v>
                      </c:pt>
                      <c:pt idx="5244">
                        <c:v>2016-06-16 16:34</c:v>
                      </c:pt>
                      <c:pt idx="5245">
                        <c:v>2016-06-16 16:35</c:v>
                      </c:pt>
                      <c:pt idx="5246">
                        <c:v>2016-06-16 16:35</c:v>
                      </c:pt>
                      <c:pt idx="5247">
                        <c:v>2016-06-16 16:35</c:v>
                      </c:pt>
                      <c:pt idx="5248">
                        <c:v>2016-06-16 16:35</c:v>
                      </c:pt>
                      <c:pt idx="5249">
                        <c:v>2016-06-16 16:35</c:v>
                      </c:pt>
                      <c:pt idx="5250">
                        <c:v>2016-06-16 16:35</c:v>
                      </c:pt>
                      <c:pt idx="5251">
                        <c:v>2016-06-16 16:35</c:v>
                      </c:pt>
                      <c:pt idx="5252">
                        <c:v>2016-06-16 16:35</c:v>
                      </c:pt>
                      <c:pt idx="5253">
                        <c:v>2016-06-16 16:35</c:v>
                      </c:pt>
                      <c:pt idx="5254">
                        <c:v>2016-06-16 16:35</c:v>
                      </c:pt>
                      <c:pt idx="5255">
                        <c:v>2016-06-16 16:35</c:v>
                      </c:pt>
                      <c:pt idx="5256">
                        <c:v>2016-06-16 16:35</c:v>
                      </c:pt>
                      <c:pt idx="5257">
                        <c:v>2016-06-16 16:35</c:v>
                      </c:pt>
                      <c:pt idx="5258">
                        <c:v>2016-06-16 16:35</c:v>
                      </c:pt>
                      <c:pt idx="5259">
                        <c:v>2016-06-16 16:35</c:v>
                      </c:pt>
                      <c:pt idx="5260">
                        <c:v>2016-06-16 16:35</c:v>
                      </c:pt>
                      <c:pt idx="5261">
                        <c:v>2016-06-16 16:35</c:v>
                      </c:pt>
                      <c:pt idx="5262">
                        <c:v>2016-06-16 16:35</c:v>
                      </c:pt>
                      <c:pt idx="5263">
                        <c:v>2016-06-16 16:35</c:v>
                      </c:pt>
                      <c:pt idx="5264">
                        <c:v>2016-06-16 16:35</c:v>
                      </c:pt>
                      <c:pt idx="5265">
                        <c:v>2016-06-16 16:35</c:v>
                      </c:pt>
                      <c:pt idx="5266">
                        <c:v>2016-06-16 16:35</c:v>
                      </c:pt>
                      <c:pt idx="5267">
                        <c:v>2016-06-16 16:35</c:v>
                      </c:pt>
                      <c:pt idx="5268">
                        <c:v>2016-06-16 16:35</c:v>
                      </c:pt>
                      <c:pt idx="5269">
                        <c:v>2016-06-16 16:35</c:v>
                      </c:pt>
                      <c:pt idx="5270">
                        <c:v>2016-06-16 16:35</c:v>
                      </c:pt>
                      <c:pt idx="5271">
                        <c:v>2016-06-16 16:35</c:v>
                      </c:pt>
                      <c:pt idx="5272">
                        <c:v>2016-06-16 16:35</c:v>
                      </c:pt>
                      <c:pt idx="5273">
                        <c:v>2016-06-16 16:35</c:v>
                      </c:pt>
                      <c:pt idx="5274">
                        <c:v>2016-06-16 16:35</c:v>
                      </c:pt>
                      <c:pt idx="5275">
                        <c:v>2016-06-16 16:35</c:v>
                      </c:pt>
                      <c:pt idx="5276">
                        <c:v>2016-06-16 16:35</c:v>
                      </c:pt>
                      <c:pt idx="5277">
                        <c:v>2016-06-16 16:35</c:v>
                      </c:pt>
                      <c:pt idx="5278">
                        <c:v>2016-06-16 16:35</c:v>
                      </c:pt>
                      <c:pt idx="5279">
                        <c:v>2016-06-16 16:35</c:v>
                      </c:pt>
                      <c:pt idx="5280">
                        <c:v>2016-06-16 16:35</c:v>
                      </c:pt>
                      <c:pt idx="5281">
                        <c:v>2016-06-16 16:35</c:v>
                      </c:pt>
                      <c:pt idx="5282">
                        <c:v>2016-06-16 16:35</c:v>
                      </c:pt>
                      <c:pt idx="5283">
                        <c:v>2016-06-16 16:35</c:v>
                      </c:pt>
                      <c:pt idx="5284">
                        <c:v>2016-06-16 16:35</c:v>
                      </c:pt>
                      <c:pt idx="5285">
                        <c:v>2016-06-16 16:35</c:v>
                      </c:pt>
                      <c:pt idx="5286">
                        <c:v>2016-06-16 16:35</c:v>
                      </c:pt>
                      <c:pt idx="5287">
                        <c:v>2016-06-16 16:35</c:v>
                      </c:pt>
                      <c:pt idx="5288">
                        <c:v>2016-06-16 16:35</c:v>
                      </c:pt>
                      <c:pt idx="5289">
                        <c:v>2016-06-16 16:35</c:v>
                      </c:pt>
                      <c:pt idx="5290">
                        <c:v>2016-06-16 16:35</c:v>
                      </c:pt>
                      <c:pt idx="5291">
                        <c:v>2016-06-16 16:35</c:v>
                      </c:pt>
                      <c:pt idx="5292">
                        <c:v>2016-06-16 16:35</c:v>
                      </c:pt>
                      <c:pt idx="5293">
                        <c:v>2016-06-16 16:35</c:v>
                      </c:pt>
                      <c:pt idx="5294">
                        <c:v>2016-06-16 16:35</c:v>
                      </c:pt>
                      <c:pt idx="5295">
                        <c:v>2016-06-16 16:35</c:v>
                      </c:pt>
                      <c:pt idx="5296">
                        <c:v>2016-06-16 16:35</c:v>
                      </c:pt>
                      <c:pt idx="5297">
                        <c:v>2016-06-16 16:35</c:v>
                      </c:pt>
                      <c:pt idx="5298">
                        <c:v>2016-06-16 16:35</c:v>
                      </c:pt>
                      <c:pt idx="5299">
                        <c:v>2016-06-16 16:35</c:v>
                      </c:pt>
                      <c:pt idx="5300">
                        <c:v>2016-06-16 16:35</c:v>
                      </c:pt>
                      <c:pt idx="5301">
                        <c:v>2016-06-16 16:35</c:v>
                      </c:pt>
                      <c:pt idx="5302">
                        <c:v>2016-06-16 16:35</c:v>
                      </c:pt>
                      <c:pt idx="5303">
                        <c:v>2016-06-16 16:36</c:v>
                      </c:pt>
                      <c:pt idx="5304">
                        <c:v>2016-06-16 16:36</c:v>
                      </c:pt>
                      <c:pt idx="5305">
                        <c:v>2016-06-16 16:36</c:v>
                      </c:pt>
                      <c:pt idx="5306">
                        <c:v>2016-06-16 16:36</c:v>
                      </c:pt>
                      <c:pt idx="5307">
                        <c:v>2016-06-16 16:36</c:v>
                      </c:pt>
                      <c:pt idx="5308">
                        <c:v>2016-06-16 16:36</c:v>
                      </c:pt>
                      <c:pt idx="5309">
                        <c:v>2016-06-16 16:36</c:v>
                      </c:pt>
                      <c:pt idx="5310">
                        <c:v>2016-06-16 16:36</c:v>
                      </c:pt>
                      <c:pt idx="5311">
                        <c:v>2016-06-16 16:36</c:v>
                      </c:pt>
                      <c:pt idx="5312">
                        <c:v>2016-06-16 16:36</c:v>
                      </c:pt>
                      <c:pt idx="5313">
                        <c:v>2016-06-16 16:36</c:v>
                      </c:pt>
                      <c:pt idx="5314">
                        <c:v>2016-06-16 16:36</c:v>
                      </c:pt>
                      <c:pt idx="5315">
                        <c:v>2016-06-16 16:36</c:v>
                      </c:pt>
                      <c:pt idx="5316">
                        <c:v>2016-06-16 16:36</c:v>
                      </c:pt>
                      <c:pt idx="5317">
                        <c:v>2016-06-16 16:36</c:v>
                      </c:pt>
                      <c:pt idx="5318">
                        <c:v>2016-06-16 16:36</c:v>
                      </c:pt>
                      <c:pt idx="5319">
                        <c:v>2016-06-16 16:36</c:v>
                      </c:pt>
                      <c:pt idx="5320">
                        <c:v>2016-06-16 16:36</c:v>
                      </c:pt>
                      <c:pt idx="5321">
                        <c:v>2016-06-16 16:36</c:v>
                      </c:pt>
                      <c:pt idx="5322">
                        <c:v>2016-06-16 16:36</c:v>
                      </c:pt>
                      <c:pt idx="5323">
                        <c:v>2016-06-16 16:36</c:v>
                      </c:pt>
                      <c:pt idx="5324">
                        <c:v>2016-06-16 16:36</c:v>
                      </c:pt>
                      <c:pt idx="5325">
                        <c:v>2016-06-16 16:36</c:v>
                      </c:pt>
                      <c:pt idx="5326">
                        <c:v>2016-06-16 16:36</c:v>
                      </c:pt>
                      <c:pt idx="5327">
                        <c:v>2016-06-16 16:36</c:v>
                      </c:pt>
                      <c:pt idx="5328">
                        <c:v>2016-06-16 16:36</c:v>
                      </c:pt>
                      <c:pt idx="5329">
                        <c:v>2016-06-16 16:36</c:v>
                      </c:pt>
                      <c:pt idx="5330">
                        <c:v>2016-06-16 16:36</c:v>
                      </c:pt>
                      <c:pt idx="5331">
                        <c:v>2016-06-16 16:36</c:v>
                      </c:pt>
                      <c:pt idx="5332">
                        <c:v>2016-06-16 16:36</c:v>
                      </c:pt>
                      <c:pt idx="5333">
                        <c:v>2016-06-16 16:36</c:v>
                      </c:pt>
                      <c:pt idx="5334">
                        <c:v>2016-06-16 16:36</c:v>
                      </c:pt>
                      <c:pt idx="5335">
                        <c:v>2016-06-16 16:36</c:v>
                      </c:pt>
                      <c:pt idx="5336">
                        <c:v>2016-06-16 16:36</c:v>
                      </c:pt>
                      <c:pt idx="5337">
                        <c:v>2016-06-16 16:36</c:v>
                      </c:pt>
                      <c:pt idx="5338">
                        <c:v>2016-06-16 16:36</c:v>
                      </c:pt>
                      <c:pt idx="5339">
                        <c:v>2016-06-16 16:36</c:v>
                      </c:pt>
                      <c:pt idx="5340">
                        <c:v>2016-06-16 16:36</c:v>
                      </c:pt>
                      <c:pt idx="5341">
                        <c:v>2016-06-16 16:36</c:v>
                      </c:pt>
                      <c:pt idx="5342">
                        <c:v>2016-06-16 16:36</c:v>
                      </c:pt>
                      <c:pt idx="5343">
                        <c:v>2016-06-16 16:36</c:v>
                      </c:pt>
                      <c:pt idx="5344">
                        <c:v>2016-06-16 16:36</c:v>
                      </c:pt>
                      <c:pt idx="5345">
                        <c:v>2016-06-16 16:36</c:v>
                      </c:pt>
                      <c:pt idx="5346">
                        <c:v>2016-06-16 16:36</c:v>
                      </c:pt>
                      <c:pt idx="5347">
                        <c:v>2016-06-16 16:36</c:v>
                      </c:pt>
                      <c:pt idx="5348">
                        <c:v>2016-06-16 16:36</c:v>
                      </c:pt>
                      <c:pt idx="5349">
                        <c:v>2016-06-16 16:36</c:v>
                      </c:pt>
                      <c:pt idx="5350">
                        <c:v>2016-06-16 16:36</c:v>
                      </c:pt>
                      <c:pt idx="5351">
                        <c:v>2016-06-16 16:36</c:v>
                      </c:pt>
                      <c:pt idx="5352">
                        <c:v>2016-06-16 16:36</c:v>
                      </c:pt>
                      <c:pt idx="5353">
                        <c:v>2016-06-16 16:36</c:v>
                      </c:pt>
                      <c:pt idx="5354">
                        <c:v>2016-06-16 16:36</c:v>
                      </c:pt>
                      <c:pt idx="5355">
                        <c:v>2016-06-16 16:36</c:v>
                      </c:pt>
                      <c:pt idx="5356">
                        <c:v>2016-06-16 16:36</c:v>
                      </c:pt>
                      <c:pt idx="5357">
                        <c:v>2016-06-16 16:36</c:v>
                      </c:pt>
                      <c:pt idx="5358">
                        <c:v>2016-06-16 16:36</c:v>
                      </c:pt>
                      <c:pt idx="5359">
                        <c:v>2016-06-16 16:36</c:v>
                      </c:pt>
                      <c:pt idx="5360">
                        <c:v>2016-06-16 16:36</c:v>
                      </c:pt>
                      <c:pt idx="5361">
                        <c:v>2016-06-16 16:36</c:v>
                      </c:pt>
                      <c:pt idx="5362">
                        <c:v>2016-06-16 16:36</c:v>
                      </c:pt>
                      <c:pt idx="5363">
                        <c:v>2016-06-16 16:37</c:v>
                      </c:pt>
                      <c:pt idx="5364">
                        <c:v>2016-06-16 16:37</c:v>
                      </c:pt>
                      <c:pt idx="5365">
                        <c:v>2016-06-16 16:37</c:v>
                      </c:pt>
                      <c:pt idx="5366">
                        <c:v>2016-06-16 16:37</c:v>
                      </c:pt>
                      <c:pt idx="5367">
                        <c:v>2016-06-16 16:37</c:v>
                      </c:pt>
                      <c:pt idx="5368">
                        <c:v>2016-06-16 16:37</c:v>
                      </c:pt>
                      <c:pt idx="5369">
                        <c:v>2016-06-16 16:37</c:v>
                      </c:pt>
                      <c:pt idx="5370">
                        <c:v>2016-06-16 16:37</c:v>
                      </c:pt>
                      <c:pt idx="5371">
                        <c:v>2016-06-16 16:37</c:v>
                      </c:pt>
                      <c:pt idx="5372">
                        <c:v>2016-06-16 16:37</c:v>
                      </c:pt>
                      <c:pt idx="5373">
                        <c:v>2016-06-16 16:37</c:v>
                      </c:pt>
                      <c:pt idx="5374">
                        <c:v>2016-06-16 16:37</c:v>
                      </c:pt>
                      <c:pt idx="5375">
                        <c:v>2016-06-16 16:37</c:v>
                      </c:pt>
                      <c:pt idx="5376">
                        <c:v>2016-06-16 16:37</c:v>
                      </c:pt>
                      <c:pt idx="5377">
                        <c:v>2016-06-16 16:37</c:v>
                      </c:pt>
                      <c:pt idx="5378">
                        <c:v>2016-06-16 16:37</c:v>
                      </c:pt>
                      <c:pt idx="5379">
                        <c:v>2016-06-16 16:37</c:v>
                      </c:pt>
                      <c:pt idx="5380">
                        <c:v>2016-06-16 16:37</c:v>
                      </c:pt>
                      <c:pt idx="5381">
                        <c:v>2016-06-16 16:37</c:v>
                      </c:pt>
                      <c:pt idx="5382">
                        <c:v>2016-06-16 16:37</c:v>
                      </c:pt>
                      <c:pt idx="5383">
                        <c:v>2016-06-16 16:37</c:v>
                      </c:pt>
                      <c:pt idx="5384">
                        <c:v>2016-06-16 16:37</c:v>
                      </c:pt>
                      <c:pt idx="5385">
                        <c:v>2016-06-16 16:37</c:v>
                      </c:pt>
                      <c:pt idx="5386">
                        <c:v>2016-06-16 16:37</c:v>
                      </c:pt>
                      <c:pt idx="5387">
                        <c:v>2016-06-16 16:37</c:v>
                      </c:pt>
                      <c:pt idx="5388">
                        <c:v>2016-06-16 16:37</c:v>
                      </c:pt>
                      <c:pt idx="5389">
                        <c:v>2016-06-16 16:37</c:v>
                      </c:pt>
                      <c:pt idx="5390">
                        <c:v>2016-06-16 16:37</c:v>
                      </c:pt>
                      <c:pt idx="5391">
                        <c:v>2016-06-16 16:37</c:v>
                      </c:pt>
                      <c:pt idx="5392">
                        <c:v>2016-06-16 16:37</c:v>
                      </c:pt>
                      <c:pt idx="5393">
                        <c:v>2016-06-16 16:37</c:v>
                      </c:pt>
                      <c:pt idx="5394">
                        <c:v>2016-06-16 16:37</c:v>
                      </c:pt>
                      <c:pt idx="5395">
                        <c:v>2016-06-16 16:37</c:v>
                      </c:pt>
                      <c:pt idx="5396">
                        <c:v>2016-06-16 16:37</c:v>
                      </c:pt>
                      <c:pt idx="5397">
                        <c:v>2016-06-16 16:37</c:v>
                      </c:pt>
                      <c:pt idx="5398">
                        <c:v>2016-06-16 16:37</c:v>
                      </c:pt>
                      <c:pt idx="5399">
                        <c:v>2016-06-16 16:37</c:v>
                      </c:pt>
                      <c:pt idx="5400">
                        <c:v>2016-06-16 16:37</c:v>
                      </c:pt>
                      <c:pt idx="5401">
                        <c:v>2016-06-16 16:37</c:v>
                      </c:pt>
                      <c:pt idx="5402">
                        <c:v>2016-06-16 16:37</c:v>
                      </c:pt>
                      <c:pt idx="5403">
                        <c:v>2016-06-16 16:37</c:v>
                      </c:pt>
                      <c:pt idx="5404">
                        <c:v>2016-06-16 16:37</c:v>
                      </c:pt>
                      <c:pt idx="5405">
                        <c:v>2016-06-16 16:37</c:v>
                      </c:pt>
                      <c:pt idx="5406">
                        <c:v>2016-06-16 16:37</c:v>
                      </c:pt>
                      <c:pt idx="5407">
                        <c:v>2016-06-16 16:37</c:v>
                      </c:pt>
                      <c:pt idx="5408">
                        <c:v>2016-06-16 16:37</c:v>
                      </c:pt>
                      <c:pt idx="5409">
                        <c:v>2016-06-16 16:37</c:v>
                      </c:pt>
                      <c:pt idx="5410">
                        <c:v>2016-06-16 16:37</c:v>
                      </c:pt>
                      <c:pt idx="5411">
                        <c:v>2016-06-16 16:37</c:v>
                      </c:pt>
                      <c:pt idx="5412">
                        <c:v>2016-06-16 16:37</c:v>
                      </c:pt>
                      <c:pt idx="5413">
                        <c:v>2016-06-16 16:37</c:v>
                      </c:pt>
                      <c:pt idx="5414">
                        <c:v>2016-06-16 16:37</c:v>
                      </c:pt>
                      <c:pt idx="5415">
                        <c:v>2016-06-16 16:37</c:v>
                      </c:pt>
                      <c:pt idx="5416">
                        <c:v>2016-06-16 16:37</c:v>
                      </c:pt>
                      <c:pt idx="5417">
                        <c:v>2016-06-16 16:37</c:v>
                      </c:pt>
                      <c:pt idx="5418">
                        <c:v>2016-06-16 16:37</c:v>
                      </c:pt>
                      <c:pt idx="5419">
                        <c:v>2016-06-16 16:37</c:v>
                      </c:pt>
                      <c:pt idx="5420">
                        <c:v>2016-06-16 16:37</c:v>
                      </c:pt>
                      <c:pt idx="5421">
                        <c:v>2016-06-16 16:37</c:v>
                      </c:pt>
                      <c:pt idx="5422">
                        <c:v>2016-06-16 16:37</c:v>
                      </c:pt>
                      <c:pt idx="5423">
                        <c:v>2016-06-16 16:38</c:v>
                      </c:pt>
                      <c:pt idx="5424">
                        <c:v>2016-06-16 16:38</c:v>
                      </c:pt>
                      <c:pt idx="5425">
                        <c:v>2016-06-16 16:38</c:v>
                      </c:pt>
                      <c:pt idx="5426">
                        <c:v>2016-06-16 16:38</c:v>
                      </c:pt>
                      <c:pt idx="5427">
                        <c:v>2016-06-16 16:38</c:v>
                      </c:pt>
                      <c:pt idx="5428">
                        <c:v>2016-06-16 16:38</c:v>
                      </c:pt>
                      <c:pt idx="5429">
                        <c:v>2016-06-16 16:38</c:v>
                      </c:pt>
                      <c:pt idx="5430">
                        <c:v>2016-06-16 16:38</c:v>
                      </c:pt>
                      <c:pt idx="5431">
                        <c:v>2016-06-16 16:38</c:v>
                      </c:pt>
                      <c:pt idx="5432">
                        <c:v>2016-06-16 16:38</c:v>
                      </c:pt>
                      <c:pt idx="5433">
                        <c:v>2016-06-16 16:38</c:v>
                      </c:pt>
                      <c:pt idx="5434">
                        <c:v>2016-06-16 16:38</c:v>
                      </c:pt>
                      <c:pt idx="5435">
                        <c:v>2016-06-16 16:38</c:v>
                      </c:pt>
                      <c:pt idx="5436">
                        <c:v>2016-06-16 16:38</c:v>
                      </c:pt>
                      <c:pt idx="5437">
                        <c:v>2016-06-16 16:38</c:v>
                      </c:pt>
                      <c:pt idx="5438">
                        <c:v>2016-06-16 16:38</c:v>
                      </c:pt>
                      <c:pt idx="5439">
                        <c:v>2016-06-16 16:38</c:v>
                      </c:pt>
                      <c:pt idx="5440">
                        <c:v>2016-06-16 16:38</c:v>
                      </c:pt>
                      <c:pt idx="5441">
                        <c:v>2016-06-16 16:38</c:v>
                      </c:pt>
                      <c:pt idx="5442">
                        <c:v>2016-06-16 16:38</c:v>
                      </c:pt>
                      <c:pt idx="5443">
                        <c:v>2016-06-16 16:38</c:v>
                      </c:pt>
                      <c:pt idx="5444">
                        <c:v>2016-06-16 16:38</c:v>
                      </c:pt>
                      <c:pt idx="5445">
                        <c:v>2016-06-16 16:38</c:v>
                      </c:pt>
                      <c:pt idx="5446">
                        <c:v>2016-06-16 16:38</c:v>
                      </c:pt>
                      <c:pt idx="5447">
                        <c:v>2016-06-16 16:38</c:v>
                      </c:pt>
                      <c:pt idx="5448">
                        <c:v>2016-06-16 16:38</c:v>
                      </c:pt>
                      <c:pt idx="5449">
                        <c:v>2016-06-16 16:38</c:v>
                      </c:pt>
                      <c:pt idx="5450">
                        <c:v>2016-06-16 16:38</c:v>
                      </c:pt>
                      <c:pt idx="5451">
                        <c:v>2016-06-16 16:38</c:v>
                      </c:pt>
                      <c:pt idx="5452">
                        <c:v>2016-06-16 16:38</c:v>
                      </c:pt>
                      <c:pt idx="5453">
                        <c:v>2016-06-16 16:38</c:v>
                      </c:pt>
                      <c:pt idx="5454">
                        <c:v>2016-06-16 16:38</c:v>
                      </c:pt>
                      <c:pt idx="5455">
                        <c:v>2016-06-16 16:38</c:v>
                      </c:pt>
                      <c:pt idx="5456">
                        <c:v>2016-06-16 16:38</c:v>
                      </c:pt>
                      <c:pt idx="5457">
                        <c:v>2016-06-16 16:38</c:v>
                      </c:pt>
                      <c:pt idx="5458">
                        <c:v>2016-06-16 16:38</c:v>
                      </c:pt>
                      <c:pt idx="5459">
                        <c:v>2016-06-16 16:38</c:v>
                      </c:pt>
                      <c:pt idx="5460">
                        <c:v>2016-06-16 16:38</c:v>
                      </c:pt>
                      <c:pt idx="5461">
                        <c:v>2016-06-16 16:38</c:v>
                      </c:pt>
                      <c:pt idx="5462">
                        <c:v>2016-06-16 16:38</c:v>
                      </c:pt>
                      <c:pt idx="5463">
                        <c:v>2016-06-16 16:38</c:v>
                      </c:pt>
                      <c:pt idx="5464">
                        <c:v>2016-06-16 16:38</c:v>
                      </c:pt>
                      <c:pt idx="5465">
                        <c:v>2016-06-16 16:38</c:v>
                      </c:pt>
                      <c:pt idx="5466">
                        <c:v>2016-06-16 16:38</c:v>
                      </c:pt>
                      <c:pt idx="5467">
                        <c:v>2016-06-16 16:38</c:v>
                      </c:pt>
                      <c:pt idx="5468">
                        <c:v>2016-06-16 16:38</c:v>
                      </c:pt>
                      <c:pt idx="5469">
                        <c:v>2016-06-16 16:38</c:v>
                      </c:pt>
                      <c:pt idx="5470">
                        <c:v>2016-06-16 16:38</c:v>
                      </c:pt>
                      <c:pt idx="5471">
                        <c:v>2016-06-16 16:38</c:v>
                      </c:pt>
                      <c:pt idx="5472">
                        <c:v>2016-06-16 16:38</c:v>
                      </c:pt>
                      <c:pt idx="5473">
                        <c:v>2016-06-16 16:38</c:v>
                      </c:pt>
                      <c:pt idx="5474">
                        <c:v>2016-06-16 16:38</c:v>
                      </c:pt>
                      <c:pt idx="5475">
                        <c:v>2016-06-16 16:38</c:v>
                      </c:pt>
                      <c:pt idx="5476">
                        <c:v>2016-06-16 16:38</c:v>
                      </c:pt>
                      <c:pt idx="5477">
                        <c:v>2016-06-16 16:38</c:v>
                      </c:pt>
                      <c:pt idx="5478">
                        <c:v>2016-06-16 16:38</c:v>
                      </c:pt>
                      <c:pt idx="5479">
                        <c:v>2016-06-16 16:38</c:v>
                      </c:pt>
                      <c:pt idx="5480">
                        <c:v>2016-06-16 16:38</c:v>
                      </c:pt>
                      <c:pt idx="5481">
                        <c:v>2016-06-16 16:39</c:v>
                      </c:pt>
                      <c:pt idx="5482">
                        <c:v>2016-06-16 16:39</c:v>
                      </c:pt>
                      <c:pt idx="5483">
                        <c:v>2016-06-16 16:39</c:v>
                      </c:pt>
                      <c:pt idx="5484">
                        <c:v>2016-06-16 16:39</c:v>
                      </c:pt>
                      <c:pt idx="5485">
                        <c:v>2016-06-16 16:39</c:v>
                      </c:pt>
                      <c:pt idx="5486">
                        <c:v>2016-06-16 16:39</c:v>
                      </c:pt>
                      <c:pt idx="5487">
                        <c:v>2016-06-16 16:39</c:v>
                      </c:pt>
                      <c:pt idx="5488">
                        <c:v>2016-06-16 16:39</c:v>
                      </c:pt>
                      <c:pt idx="5489">
                        <c:v>2016-06-16 16:39</c:v>
                      </c:pt>
                      <c:pt idx="5490">
                        <c:v>2016-06-16 16:39</c:v>
                      </c:pt>
                      <c:pt idx="5491">
                        <c:v>2016-06-16 16:39</c:v>
                      </c:pt>
                      <c:pt idx="5492">
                        <c:v>2016-06-16 16:39</c:v>
                      </c:pt>
                      <c:pt idx="5493">
                        <c:v>2016-06-16 16:39</c:v>
                      </c:pt>
                      <c:pt idx="5494">
                        <c:v>2016-06-16 16:39</c:v>
                      </c:pt>
                      <c:pt idx="5495">
                        <c:v>2016-06-16 16:39</c:v>
                      </c:pt>
                      <c:pt idx="5496">
                        <c:v>2016-06-16 16:39</c:v>
                      </c:pt>
                      <c:pt idx="5497">
                        <c:v>2016-06-16 16:39</c:v>
                      </c:pt>
                      <c:pt idx="5498">
                        <c:v>2016-06-16 16:39</c:v>
                      </c:pt>
                      <c:pt idx="5499">
                        <c:v>2016-06-16 16:39</c:v>
                      </c:pt>
                      <c:pt idx="5500">
                        <c:v>2016-06-16 16:39</c:v>
                      </c:pt>
                      <c:pt idx="5501">
                        <c:v>2016-06-16 16:39</c:v>
                      </c:pt>
                      <c:pt idx="5502">
                        <c:v>2016-06-16 16:39</c:v>
                      </c:pt>
                      <c:pt idx="5503">
                        <c:v>2016-06-16 16:39</c:v>
                      </c:pt>
                      <c:pt idx="5504">
                        <c:v>2016-06-16 16:39</c:v>
                      </c:pt>
                      <c:pt idx="5505">
                        <c:v>2016-06-16 16:39</c:v>
                      </c:pt>
                      <c:pt idx="5506">
                        <c:v>2016-06-16 16:39</c:v>
                      </c:pt>
                      <c:pt idx="5507">
                        <c:v>2016-06-16 16:39</c:v>
                      </c:pt>
                      <c:pt idx="5508">
                        <c:v>2016-06-16 16:39</c:v>
                      </c:pt>
                      <c:pt idx="5509">
                        <c:v>2016-06-16 16:39</c:v>
                      </c:pt>
                      <c:pt idx="5510">
                        <c:v>2016-06-16 16:39</c:v>
                      </c:pt>
                      <c:pt idx="5511">
                        <c:v>2016-06-16 16:39</c:v>
                      </c:pt>
                      <c:pt idx="5512">
                        <c:v>2016-06-16 16:39</c:v>
                      </c:pt>
                      <c:pt idx="5513">
                        <c:v>2016-06-16 16:39</c:v>
                      </c:pt>
                      <c:pt idx="5514">
                        <c:v>2016-06-16 16:39</c:v>
                      </c:pt>
                      <c:pt idx="5515">
                        <c:v>2016-06-16 16:39</c:v>
                      </c:pt>
                      <c:pt idx="5516">
                        <c:v>2016-06-16 16:39</c:v>
                      </c:pt>
                      <c:pt idx="5517">
                        <c:v>2016-06-16 16:39</c:v>
                      </c:pt>
                      <c:pt idx="5518">
                        <c:v>2016-06-16 16:39</c:v>
                      </c:pt>
                      <c:pt idx="5519">
                        <c:v>2016-06-16 16:39</c:v>
                      </c:pt>
                      <c:pt idx="5520">
                        <c:v>2016-06-16 16:39</c:v>
                      </c:pt>
                      <c:pt idx="5521">
                        <c:v>2016-06-16 16:39</c:v>
                      </c:pt>
                      <c:pt idx="5522">
                        <c:v>2016-06-16 16:39</c:v>
                      </c:pt>
                      <c:pt idx="5523">
                        <c:v>2016-06-16 16:39</c:v>
                      </c:pt>
                      <c:pt idx="5524">
                        <c:v>2016-06-16 16:39</c:v>
                      </c:pt>
                      <c:pt idx="5525">
                        <c:v>2016-06-16 16:39</c:v>
                      </c:pt>
                      <c:pt idx="5526">
                        <c:v>2016-06-16 16:39</c:v>
                      </c:pt>
                      <c:pt idx="5527">
                        <c:v>2016-06-16 16:39</c:v>
                      </c:pt>
                      <c:pt idx="5528">
                        <c:v>2016-06-16 16:39</c:v>
                      </c:pt>
                      <c:pt idx="5529">
                        <c:v>2016-06-16 16:39</c:v>
                      </c:pt>
                      <c:pt idx="5530">
                        <c:v>2016-06-16 16:39</c:v>
                      </c:pt>
                      <c:pt idx="5531">
                        <c:v>2016-06-16 16:39</c:v>
                      </c:pt>
                      <c:pt idx="5532">
                        <c:v>2016-06-16 16:39</c:v>
                      </c:pt>
                      <c:pt idx="5533">
                        <c:v>2016-06-16 16:39</c:v>
                      </c:pt>
                      <c:pt idx="5534">
                        <c:v>2016-06-16 16:39</c:v>
                      </c:pt>
                      <c:pt idx="5535">
                        <c:v>2016-06-16 16:39</c:v>
                      </c:pt>
                      <c:pt idx="5536">
                        <c:v>2016-06-16 16:39</c:v>
                      </c:pt>
                      <c:pt idx="5537">
                        <c:v>2016-06-16 16:39</c:v>
                      </c:pt>
                      <c:pt idx="5538">
                        <c:v>2016-06-16 16:39</c:v>
                      </c:pt>
                      <c:pt idx="5539">
                        <c:v>2016-06-16 16:40</c:v>
                      </c:pt>
                      <c:pt idx="5540">
                        <c:v>2016-06-16 16:40</c:v>
                      </c:pt>
                      <c:pt idx="5541">
                        <c:v>2016-06-16 16:40</c:v>
                      </c:pt>
                      <c:pt idx="5542">
                        <c:v>2016-06-16 16:40</c:v>
                      </c:pt>
                      <c:pt idx="5543">
                        <c:v>2016-06-16 16:40</c:v>
                      </c:pt>
                      <c:pt idx="5544">
                        <c:v>2016-06-16 16:40</c:v>
                      </c:pt>
                      <c:pt idx="5545">
                        <c:v>2016-06-16 16:40</c:v>
                      </c:pt>
                      <c:pt idx="5546">
                        <c:v>2016-06-16 16:40</c:v>
                      </c:pt>
                      <c:pt idx="5547">
                        <c:v>2016-06-16 16:40</c:v>
                      </c:pt>
                      <c:pt idx="5548">
                        <c:v>2016-06-16 16:40</c:v>
                      </c:pt>
                      <c:pt idx="5549">
                        <c:v>2016-06-16 16:40</c:v>
                      </c:pt>
                      <c:pt idx="5550">
                        <c:v>2016-06-16 16:40</c:v>
                      </c:pt>
                      <c:pt idx="5551">
                        <c:v>2016-06-16 16:40</c:v>
                      </c:pt>
                      <c:pt idx="5552">
                        <c:v>2016-06-16 16:40</c:v>
                      </c:pt>
                      <c:pt idx="5553">
                        <c:v>2016-06-16 16:40</c:v>
                      </c:pt>
                      <c:pt idx="5554">
                        <c:v>2016-06-16 16:40</c:v>
                      </c:pt>
                      <c:pt idx="5555">
                        <c:v>2016-06-16 16:40</c:v>
                      </c:pt>
                      <c:pt idx="5556">
                        <c:v>2016-06-16 16:40</c:v>
                      </c:pt>
                      <c:pt idx="5557">
                        <c:v>2016-06-16 16:40</c:v>
                      </c:pt>
                      <c:pt idx="5558">
                        <c:v>2016-06-16 16:40</c:v>
                      </c:pt>
                      <c:pt idx="5559">
                        <c:v>2016-06-16 16:40</c:v>
                      </c:pt>
                      <c:pt idx="5560">
                        <c:v>2016-06-16 16:40</c:v>
                      </c:pt>
                      <c:pt idx="5561">
                        <c:v>2016-06-16 16:40</c:v>
                      </c:pt>
                      <c:pt idx="5562">
                        <c:v>2016-06-16 16:40</c:v>
                      </c:pt>
                      <c:pt idx="5563">
                        <c:v>2016-06-16 16:40</c:v>
                      </c:pt>
                      <c:pt idx="5564">
                        <c:v>2016-06-16 16:40</c:v>
                      </c:pt>
                      <c:pt idx="5565">
                        <c:v>2016-06-16 16:40</c:v>
                      </c:pt>
                      <c:pt idx="5566">
                        <c:v>2016-06-16 16:40</c:v>
                      </c:pt>
                      <c:pt idx="5567">
                        <c:v>2016-06-16 16:40</c:v>
                      </c:pt>
                      <c:pt idx="5568">
                        <c:v>2016-06-16 16:40</c:v>
                      </c:pt>
                      <c:pt idx="5569">
                        <c:v>2016-06-16 16:40</c:v>
                      </c:pt>
                      <c:pt idx="5570">
                        <c:v>2016-06-16 16:40</c:v>
                      </c:pt>
                      <c:pt idx="5571">
                        <c:v>2016-06-16 16:40</c:v>
                      </c:pt>
                      <c:pt idx="5572">
                        <c:v>2016-06-16 16:40</c:v>
                      </c:pt>
                      <c:pt idx="5573">
                        <c:v>2016-06-16 16:40</c:v>
                      </c:pt>
                      <c:pt idx="5574">
                        <c:v>2016-06-16 16:40</c:v>
                      </c:pt>
                      <c:pt idx="5575">
                        <c:v>2016-06-16 16:40</c:v>
                      </c:pt>
                      <c:pt idx="5576">
                        <c:v>2016-06-16 16:40</c:v>
                      </c:pt>
                      <c:pt idx="5577">
                        <c:v>2016-06-16 16:40</c:v>
                      </c:pt>
                      <c:pt idx="5578">
                        <c:v>2016-06-16 16:40</c:v>
                      </c:pt>
                      <c:pt idx="5579">
                        <c:v>2016-06-16 16:40</c:v>
                      </c:pt>
                      <c:pt idx="5580">
                        <c:v>2016-06-16 16:40</c:v>
                      </c:pt>
                      <c:pt idx="5581">
                        <c:v>2016-06-16 16:40</c:v>
                      </c:pt>
                      <c:pt idx="5582">
                        <c:v>2016-06-16 16:40</c:v>
                      </c:pt>
                      <c:pt idx="5583">
                        <c:v>2016-06-16 16:40</c:v>
                      </c:pt>
                      <c:pt idx="5584">
                        <c:v>2016-06-16 16:40</c:v>
                      </c:pt>
                      <c:pt idx="5585">
                        <c:v>2016-06-16 16:40</c:v>
                      </c:pt>
                      <c:pt idx="5586">
                        <c:v>2016-06-16 16:40</c:v>
                      </c:pt>
                      <c:pt idx="5587">
                        <c:v>2016-06-16 16:40</c:v>
                      </c:pt>
                      <c:pt idx="5588">
                        <c:v>2016-06-16 16:40</c:v>
                      </c:pt>
                      <c:pt idx="5589">
                        <c:v>2016-06-16 16:40</c:v>
                      </c:pt>
                      <c:pt idx="5590">
                        <c:v>2016-06-16 16:40</c:v>
                      </c:pt>
                      <c:pt idx="5591">
                        <c:v>2016-06-16 16:40</c:v>
                      </c:pt>
                      <c:pt idx="5592">
                        <c:v>2016-06-16 16:40</c:v>
                      </c:pt>
                      <c:pt idx="5593">
                        <c:v>2016-06-16 16:40</c:v>
                      </c:pt>
                      <c:pt idx="5594">
                        <c:v>2016-06-16 16:41</c:v>
                      </c:pt>
                      <c:pt idx="5595">
                        <c:v>2016-06-16 16:41</c:v>
                      </c:pt>
                      <c:pt idx="5596">
                        <c:v>2016-06-16 16:41</c:v>
                      </c:pt>
                      <c:pt idx="5597">
                        <c:v>2016-06-16 16:41</c:v>
                      </c:pt>
                      <c:pt idx="5598">
                        <c:v>2016-06-16 16:41</c:v>
                      </c:pt>
                      <c:pt idx="5599">
                        <c:v>2016-06-16 16:41</c:v>
                      </c:pt>
                      <c:pt idx="5600">
                        <c:v>2016-06-16 16:41</c:v>
                      </c:pt>
                      <c:pt idx="5601">
                        <c:v>2016-06-16 16:41</c:v>
                      </c:pt>
                      <c:pt idx="5602">
                        <c:v>2016-06-16 16:41</c:v>
                      </c:pt>
                      <c:pt idx="5603">
                        <c:v>2016-06-16 16:41</c:v>
                      </c:pt>
                      <c:pt idx="5604">
                        <c:v>2016-06-16 16:41</c:v>
                      </c:pt>
                      <c:pt idx="5605">
                        <c:v>2016-06-16 16:41</c:v>
                      </c:pt>
                      <c:pt idx="5606">
                        <c:v>2016-06-16 16:41</c:v>
                      </c:pt>
                      <c:pt idx="5607">
                        <c:v>2016-06-16 16:41</c:v>
                      </c:pt>
                      <c:pt idx="5608">
                        <c:v>2016-06-16 16:41</c:v>
                      </c:pt>
                      <c:pt idx="5609">
                        <c:v>2016-06-16 16:41</c:v>
                      </c:pt>
                      <c:pt idx="5610">
                        <c:v>2016-06-16 16:41</c:v>
                      </c:pt>
                      <c:pt idx="5611">
                        <c:v>2016-06-16 16:41</c:v>
                      </c:pt>
                      <c:pt idx="5612">
                        <c:v>2016-06-16 16:41</c:v>
                      </c:pt>
                      <c:pt idx="5613">
                        <c:v>2016-06-16 16:41</c:v>
                      </c:pt>
                      <c:pt idx="5614">
                        <c:v>2016-06-16 16:41</c:v>
                      </c:pt>
                      <c:pt idx="5615">
                        <c:v>2016-06-16 16:41</c:v>
                      </c:pt>
                      <c:pt idx="5616">
                        <c:v>2016-06-16 16:41</c:v>
                      </c:pt>
                      <c:pt idx="5617">
                        <c:v>2016-06-16 16:41</c:v>
                      </c:pt>
                      <c:pt idx="5618">
                        <c:v>2016-06-16 16:41</c:v>
                      </c:pt>
                      <c:pt idx="5619">
                        <c:v>2016-06-16 16:41</c:v>
                      </c:pt>
                      <c:pt idx="5620">
                        <c:v>2016-06-16 16:41</c:v>
                      </c:pt>
                      <c:pt idx="5621">
                        <c:v>2016-06-16 16:41</c:v>
                      </c:pt>
                      <c:pt idx="5622">
                        <c:v>2016-06-16 16:41</c:v>
                      </c:pt>
                      <c:pt idx="5623">
                        <c:v>2016-06-16 16:41</c:v>
                      </c:pt>
                      <c:pt idx="5624">
                        <c:v>2016-06-16 16:41</c:v>
                      </c:pt>
                      <c:pt idx="5625">
                        <c:v>2016-06-16 16:41</c:v>
                      </c:pt>
                      <c:pt idx="5626">
                        <c:v>2016-06-16 16:41</c:v>
                      </c:pt>
                      <c:pt idx="5627">
                        <c:v>2016-06-16 16:41</c:v>
                      </c:pt>
                      <c:pt idx="5628">
                        <c:v>2016-06-16 16:41</c:v>
                      </c:pt>
                      <c:pt idx="5629">
                        <c:v>2016-06-16 16:41</c:v>
                      </c:pt>
                      <c:pt idx="5630">
                        <c:v>2016-06-16 16:41</c:v>
                      </c:pt>
                      <c:pt idx="5631">
                        <c:v>2016-06-16 16:41</c:v>
                      </c:pt>
                      <c:pt idx="5632">
                        <c:v>2016-06-16 16:41</c:v>
                      </c:pt>
                      <c:pt idx="5633">
                        <c:v>2016-06-16 16:41</c:v>
                      </c:pt>
                      <c:pt idx="5634">
                        <c:v>2016-06-16 16:41</c:v>
                      </c:pt>
                      <c:pt idx="5635">
                        <c:v>2016-06-16 16:41</c:v>
                      </c:pt>
                      <c:pt idx="5636">
                        <c:v>2016-06-16 16:41</c:v>
                      </c:pt>
                      <c:pt idx="5637">
                        <c:v>2016-06-16 16:41</c:v>
                      </c:pt>
                      <c:pt idx="5638">
                        <c:v>2016-06-16 16:41</c:v>
                      </c:pt>
                      <c:pt idx="5639">
                        <c:v>2016-06-16 16:41</c:v>
                      </c:pt>
                      <c:pt idx="5640">
                        <c:v>2016-06-16 16:41</c:v>
                      </c:pt>
                      <c:pt idx="5641">
                        <c:v>2016-06-16 16:41</c:v>
                      </c:pt>
                      <c:pt idx="5642">
                        <c:v>2016-06-16 16:41</c:v>
                      </c:pt>
                      <c:pt idx="5643">
                        <c:v>2016-06-16 16:41</c:v>
                      </c:pt>
                      <c:pt idx="5644">
                        <c:v>2016-06-16 16:41</c:v>
                      </c:pt>
                      <c:pt idx="5645">
                        <c:v>2016-06-16 16:41</c:v>
                      </c:pt>
                      <c:pt idx="5646">
                        <c:v>2016-06-16 16:41</c:v>
                      </c:pt>
                      <c:pt idx="5647">
                        <c:v>2016-06-16 16:41</c:v>
                      </c:pt>
                      <c:pt idx="5648">
                        <c:v>2016-06-16 16:41</c:v>
                      </c:pt>
                      <c:pt idx="5649">
                        <c:v>2016-06-16 16:41</c:v>
                      </c:pt>
                      <c:pt idx="5650">
                        <c:v>2016-06-16 16:41</c:v>
                      </c:pt>
                      <c:pt idx="5651">
                        <c:v>2016-06-16 16:42</c:v>
                      </c:pt>
                      <c:pt idx="5652">
                        <c:v>2016-06-16 16:42</c:v>
                      </c:pt>
                      <c:pt idx="5653">
                        <c:v>2016-06-16 16:42</c:v>
                      </c:pt>
                      <c:pt idx="5654">
                        <c:v>2016-06-16 16:42</c:v>
                      </c:pt>
                      <c:pt idx="5655">
                        <c:v>2016-06-16 16:42</c:v>
                      </c:pt>
                      <c:pt idx="5656">
                        <c:v>2016-06-16 16:42</c:v>
                      </c:pt>
                      <c:pt idx="5657">
                        <c:v>2016-06-16 16:42</c:v>
                      </c:pt>
                      <c:pt idx="5658">
                        <c:v>2016-06-16 16:42</c:v>
                      </c:pt>
                      <c:pt idx="5659">
                        <c:v>2016-06-16 16:42</c:v>
                      </c:pt>
                      <c:pt idx="5660">
                        <c:v>2016-06-16 16:42</c:v>
                      </c:pt>
                      <c:pt idx="5661">
                        <c:v>2016-06-16 16:42</c:v>
                      </c:pt>
                      <c:pt idx="5662">
                        <c:v>2016-06-16 16:42</c:v>
                      </c:pt>
                      <c:pt idx="5663">
                        <c:v>2016-06-16 16:42</c:v>
                      </c:pt>
                      <c:pt idx="5664">
                        <c:v>2016-06-16 16:42</c:v>
                      </c:pt>
                      <c:pt idx="5665">
                        <c:v>2016-06-16 16:42</c:v>
                      </c:pt>
                      <c:pt idx="5666">
                        <c:v>2016-06-16 16:42</c:v>
                      </c:pt>
                      <c:pt idx="5667">
                        <c:v>2016-06-16 16:42</c:v>
                      </c:pt>
                      <c:pt idx="5668">
                        <c:v>2016-06-16 16:42</c:v>
                      </c:pt>
                      <c:pt idx="5669">
                        <c:v>2016-06-16 16:42</c:v>
                      </c:pt>
                      <c:pt idx="5670">
                        <c:v>2016-06-16 16:42</c:v>
                      </c:pt>
                      <c:pt idx="5671">
                        <c:v>2016-06-16 16:42</c:v>
                      </c:pt>
                      <c:pt idx="5672">
                        <c:v>2016-06-16 16:42</c:v>
                      </c:pt>
                      <c:pt idx="5673">
                        <c:v>2016-06-16 16:42</c:v>
                      </c:pt>
                      <c:pt idx="5674">
                        <c:v>2016-06-16 16:42</c:v>
                      </c:pt>
                      <c:pt idx="5675">
                        <c:v>2016-06-16 16:42</c:v>
                      </c:pt>
                      <c:pt idx="5676">
                        <c:v>2016-06-16 16:42</c:v>
                      </c:pt>
                      <c:pt idx="5677">
                        <c:v>2016-06-16 16:42</c:v>
                      </c:pt>
                      <c:pt idx="5678">
                        <c:v>2016-06-16 16:42</c:v>
                      </c:pt>
                      <c:pt idx="5679">
                        <c:v>2016-06-16 16:42</c:v>
                      </c:pt>
                      <c:pt idx="5680">
                        <c:v>2016-06-16 16:42</c:v>
                      </c:pt>
                      <c:pt idx="5681">
                        <c:v>2016-06-16 16:42</c:v>
                      </c:pt>
                      <c:pt idx="5682">
                        <c:v>2016-06-16 16:42</c:v>
                      </c:pt>
                      <c:pt idx="5683">
                        <c:v>2016-06-16 16:42</c:v>
                      </c:pt>
                      <c:pt idx="5684">
                        <c:v>2016-06-16 16:42</c:v>
                      </c:pt>
                      <c:pt idx="5685">
                        <c:v>2016-06-16 16:42</c:v>
                      </c:pt>
                      <c:pt idx="5686">
                        <c:v>2016-06-16 16:42</c:v>
                      </c:pt>
                      <c:pt idx="5687">
                        <c:v>2016-06-16 16:42</c:v>
                      </c:pt>
                      <c:pt idx="5688">
                        <c:v>2016-06-16 16:42</c:v>
                      </c:pt>
                      <c:pt idx="5689">
                        <c:v>2016-06-16 16:42</c:v>
                      </c:pt>
                      <c:pt idx="5690">
                        <c:v>2016-06-16 16:42</c:v>
                      </c:pt>
                      <c:pt idx="5691">
                        <c:v>2016-06-16 16:42</c:v>
                      </c:pt>
                      <c:pt idx="5692">
                        <c:v>2016-06-16 16:42</c:v>
                      </c:pt>
                      <c:pt idx="5693">
                        <c:v>2016-06-16 16:42</c:v>
                      </c:pt>
                      <c:pt idx="5694">
                        <c:v>2016-06-16 16:42</c:v>
                      </c:pt>
                      <c:pt idx="5695">
                        <c:v>2016-06-16 16:42</c:v>
                      </c:pt>
                      <c:pt idx="5696">
                        <c:v>2016-06-16 16:42</c:v>
                      </c:pt>
                      <c:pt idx="5697">
                        <c:v>2016-06-16 16:42</c:v>
                      </c:pt>
                      <c:pt idx="5698">
                        <c:v>2016-06-16 16:42</c:v>
                      </c:pt>
                      <c:pt idx="5699">
                        <c:v>2016-06-16 16:42</c:v>
                      </c:pt>
                      <c:pt idx="5700">
                        <c:v>2016-06-16 16:42</c:v>
                      </c:pt>
                      <c:pt idx="5701">
                        <c:v>2016-06-16 16:42</c:v>
                      </c:pt>
                      <c:pt idx="5702">
                        <c:v>2016-06-16 16:42</c:v>
                      </c:pt>
                      <c:pt idx="5703">
                        <c:v>2016-06-16 16:42</c:v>
                      </c:pt>
                      <c:pt idx="5704">
                        <c:v>2016-06-16 16:42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usr2_1!$B$2:$B$5705</c15:sqref>
                        </c15:formulaRef>
                      </c:ext>
                    </c:extLst>
                    <c:numCache>
                      <c:formatCode>m/d/yyyy\ h:mm</c:formatCode>
                      <c:ptCount val="5704"/>
                      <c:pt idx="0">
                        <c:v>42537.627106481479</c:v>
                      </c:pt>
                      <c:pt idx="1">
                        <c:v>42537.627118055556</c:v>
                      </c:pt>
                      <c:pt idx="2">
                        <c:v>42537.627129629633</c:v>
                      </c:pt>
                      <c:pt idx="3">
                        <c:v>42537.627141203702</c:v>
                      </c:pt>
                      <c:pt idx="4">
                        <c:v>42537.627152777779</c:v>
                      </c:pt>
                      <c:pt idx="5">
                        <c:v>42537.627164351848</c:v>
                      </c:pt>
                      <c:pt idx="6">
                        <c:v>42537.627175925925</c:v>
                      </c:pt>
                      <c:pt idx="7">
                        <c:v>42537.627187500002</c:v>
                      </c:pt>
                      <c:pt idx="8">
                        <c:v>42537.627199074072</c:v>
                      </c:pt>
                      <c:pt idx="9">
                        <c:v>42537.627210648148</c:v>
                      </c:pt>
                      <c:pt idx="10">
                        <c:v>42537.627222222225</c:v>
                      </c:pt>
                      <c:pt idx="11">
                        <c:v>42537.627233796295</c:v>
                      </c:pt>
                      <c:pt idx="12">
                        <c:v>42537.627245370371</c:v>
                      </c:pt>
                      <c:pt idx="13">
                        <c:v>42537.627256944441</c:v>
                      </c:pt>
                      <c:pt idx="14">
                        <c:v>42537.627268518518</c:v>
                      </c:pt>
                      <c:pt idx="15">
                        <c:v>42537.627291666664</c:v>
                      </c:pt>
                      <c:pt idx="16">
                        <c:v>42537.627303240741</c:v>
                      </c:pt>
                      <c:pt idx="17">
                        <c:v>42537.627314814818</c:v>
                      </c:pt>
                      <c:pt idx="18">
                        <c:v>42537.627326388887</c:v>
                      </c:pt>
                      <c:pt idx="19">
                        <c:v>42537.627337962964</c:v>
                      </c:pt>
                      <c:pt idx="20">
                        <c:v>42537.627349537041</c:v>
                      </c:pt>
                      <c:pt idx="21">
                        <c:v>42537.62736111111</c:v>
                      </c:pt>
                      <c:pt idx="22">
                        <c:v>42537.627372685187</c:v>
                      </c:pt>
                      <c:pt idx="23">
                        <c:v>42537.627384259256</c:v>
                      </c:pt>
                      <c:pt idx="24">
                        <c:v>42537.627395833333</c:v>
                      </c:pt>
                      <c:pt idx="25">
                        <c:v>42537.62740740741</c:v>
                      </c:pt>
                      <c:pt idx="26">
                        <c:v>42537.627418981479</c:v>
                      </c:pt>
                      <c:pt idx="27">
                        <c:v>42537.627430555556</c:v>
                      </c:pt>
                      <c:pt idx="28">
                        <c:v>42537.627442129633</c:v>
                      </c:pt>
                      <c:pt idx="29">
                        <c:v>42537.627453703702</c:v>
                      </c:pt>
                      <c:pt idx="30">
                        <c:v>42537.627465277779</c:v>
                      </c:pt>
                      <c:pt idx="31">
                        <c:v>42537.627476851849</c:v>
                      </c:pt>
                      <c:pt idx="32">
                        <c:v>42537.627488425926</c:v>
                      </c:pt>
                      <c:pt idx="33">
                        <c:v>42537.627500000002</c:v>
                      </c:pt>
                      <c:pt idx="34">
                        <c:v>42537.627511574072</c:v>
                      </c:pt>
                      <c:pt idx="35">
                        <c:v>42537.627523148149</c:v>
                      </c:pt>
                      <c:pt idx="36">
                        <c:v>42537.627534722225</c:v>
                      </c:pt>
                      <c:pt idx="37">
                        <c:v>42537.627546296295</c:v>
                      </c:pt>
                      <c:pt idx="38">
                        <c:v>42537.627557870372</c:v>
                      </c:pt>
                      <c:pt idx="39">
                        <c:v>42537.627569444441</c:v>
                      </c:pt>
                      <c:pt idx="40">
                        <c:v>42537.627581018518</c:v>
                      </c:pt>
                      <c:pt idx="41">
                        <c:v>42537.627592592595</c:v>
                      </c:pt>
                      <c:pt idx="42">
                        <c:v>42537.627604166664</c:v>
                      </c:pt>
                      <c:pt idx="43">
                        <c:v>42537.627615740741</c:v>
                      </c:pt>
                      <c:pt idx="44">
                        <c:v>42537.627627314818</c:v>
                      </c:pt>
                      <c:pt idx="45">
                        <c:v>42537.627638888887</c:v>
                      </c:pt>
                      <c:pt idx="46">
                        <c:v>42537.627650462964</c:v>
                      </c:pt>
                      <c:pt idx="47">
                        <c:v>42537.627662037034</c:v>
                      </c:pt>
                      <c:pt idx="48">
                        <c:v>42537.62767361111</c:v>
                      </c:pt>
                      <c:pt idx="49">
                        <c:v>42537.627685185187</c:v>
                      </c:pt>
                      <c:pt idx="50">
                        <c:v>42537.627708333333</c:v>
                      </c:pt>
                      <c:pt idx="51">
                        <c:v>42537.62771990741</c:v>
                      </c:pt>
                      <c:pt idx="52">
                        <c:v>42537.62773148148</c:v>
                      </c:pt>
                      <c:pt idx="53">
                        <c:v>42537.627743055556</c:v>
                      </c:pt>
                      <c:pt idx="54">
                        <c:v>42537.627754629626</c:v>
                      </c:pt>
                      <c:pt idx="55">
                        <c:v>42537.627766203703</c:v>
                      </c:pt>
                      <c:pt idx="56">
                        <c:v>42537.62777777778</c:v>
                      </c:pt>
                      <c:pt idx="57">
                        <c:v>42537.627789351849</c:v>
                      </c:pt>
                      <c:pt idx="58">
                        <c:v>42537.627800925926</c:v>
                      </c:pt>
                      <c:pt idx="59">
                        <c:v>42537.627824074072</c:v>
                      </c:pt>
                      <c:pt idx="60">
                        <c:v>42537.627835648149</c:v>
                      </c:pt>
                      <c:pt idx="61">
                        <c:v>42537.627847222226</c:v>
                      </c:pt>
                      <c:pt idx="62">
                        <c:v>42537.627858796295</c:v>
                      </c:pt>
                      <c:pt idx="63">
                        <c:v>42537.627870370372</c:v>
                      </c:pt>
                      <c:pt idx="64">
                        <c:v>42537.627881944441</c:v>
                      </c:pt>
                      <c:pt idx="65">
                        <c:v>42537.627893518518</c:v>
                      </c:pt>
                      <c:pt idx="66">
                        <c:v>42537.627905092595</c:v>
                      </c:pt>
                      <c:pt idx="67">
                        <c:v>42537.627916666665</c:v>
                      </c:pt>
                      <c:pt idx="68">
                        <c:v>42537.627928240741</c:v>
                      </c:pt>
                      <c:pt idx="69">
                        <c:v>42537.627939814818</c:v>
                      </c:pt>
                      <c:pt idx="70">
                        <c:v>42537.627962962964</c:v>
                      </c:pt>
                      <c:pt idx="71">
                        <c:v>42537.627974537034</c:v>
                      </c:pt>
                      <c:pt idx="72">
                        <c:v>42537.627986111111</c:v>
                      </c:pt>
                      <c:pt idx="73">
                        <c:v>42537.627997685187</c:v>
                      </c:pt>
                      <c:pt idx="74">
                        <c:v>42537.628009259257</c:v>
                      </c:pt>
                      <c:pt idx="75">
                        <c:v>42537.628020833334</c:v>
                      </c:pt>
                      <c:pt idx="76">
                        <c:v>42537.628032407411</c:v>
                      </c:pt>
                      <c:pt idx="77">
                        <c:v>42537.62804398148</c:v>
                      </c:pt>
                      <c:pt idx="78">
                        <c:v>42537.628055555557</c:v>
                      </c:pt>
                      <c:pt idx="79">
                        <c:v>42537.628067129626</c:v>
                      </c:pt>
                      <c:pt idx="80">
                        <c:v>42537.628078703703</c:v>
                      </c:pt>
                      <c:pt idx="81">
                        <c:v>42537.62809027778</c:v>
                      </c:pt>
                      <c:pt idx="82">
                        <c:v>42537.628101851849</c:v>
                      </c:pt>
                      <c:pt idx="83">
                        <c:v>42537.628113425926</c:v>
                      </c:pt>
                      <c:pt idx="84">
                        <c:v>42537.628125000003</c:v>
                      </c:pt>
                      <c:pt idx="85">
                        <c:v>42537.628136574072</c:v>
                      </c:pt>
                      <c:pt idx="86">
                        <c:v>42537.628148148149</c:v>
                      </c:pt>
                      <c:pt idx="87">
                        <c:v>42537.628159722219</c:v>
                      </c:pt>
                      <c:pt idx="88">
                        <c:v>42537.628171296295</c:v>
                      </c:pt>
                      <c:pt idx="89">
                        <c:v>42537.628182870372</c:v>
                      </c:pt>
                      <c:pt idx="90">
                        <c:v>42537.628194444442</c:v>
                      </c:pt>
                      <c:pt idx="91">
                        <c:v>42537.628206018519</c:v>
                      </c:pt>
                      <c:pt idx="92">
                        <c:v>42537.628217592595</c:v>
                      </c:pt>
                      <c:pt idx="93">
                        <c:v>42537.628229166665</c:v>
                      </c:pt>
                      <c:pt idx="94">
                        <c:v>42537.628252314818</c:v>
                      </c:pt>
                      <c:pt idx="95">
                        <c:v>42537.628263888888</c:v>
                      </c:pt>
                      <c:pt idx="96">
                        <c:v>42537.628275462965</c:v>
                      </c:pt>
                      <c:pt idx="97">
                        <c:v>42537.628287037034</c:v>
                      </c:pt>
                      <c:pt idx="98">
                        <c:v>42537.628298611111</c:v>
                      </c:pt>
                      <c:pt idx="99">
                        <c:v>42537.628310185188</c:v>
                      </c:pt>
                      <c:pt idx="100">
                        <c:v>42537.628321759257</c:v>
                      </c:pt>
                      <c:pt idx="101">
                        <c:v>42537.628333333334</c:v>
                      </c:pt>
                      <c:pt idx="102">
                        <c:v>42537.628344907411</c:v>
                      </c:pt>
                      <c:pt idx="103">
                        <c:v>42537.62835648148</c:v>
                      </c:pt>
                      <c:pt idx="104">
                        <c:v>42537.628368055557</c:v>
                      </c:pt>
                      <c:pt idx="105">
                        <c:v>42537.628379629627</c:v>
                      </c:pt>
                      <c:pt idx="106">
                        <c:v>42537.628391203703</c:v>
                      </c:pt>
                      <c:pt idx="107">
                        <c:v>42537.62840277778</c:v>
                      </c:pt>
                      <c:pt idx="108">
                        <c:v>42537.628425925926</c:v>
                      </c:pt>
                      <c:pt idx="109">
                        <c:v>42537.628437500003</c:v>
                      </c:pt>
                      <c:pt idx="110">
                        <c:v>42537.628449074073</c:v>
                      </c:pt>
                      <c:pt idx="111">
                        <c:v>42537.628460648149</c:v>
                      </c:pt>
                      <c:pt idx="112">
                        <c:v>42537.628472222219</c:v>
                      </c:pt>
                      <c:pt idx="113">
                        <c:v>42537.628483796296</c:v>
                      </c:pt>
                      <c:pt idx="114">
                        <c:v>42537.628495370373</c:v>
                      </c:pt>
                      <c:pt idx="115">
                        <c:v>42537.628506944442</c:v>
                      </c:pt>
                      <c:pt idx="116">
                        <c:v>42537.628518518519</c:v>
                      </c:pt>
                      <c:pt idx="117">
                        <c:v>42537.628530092596</c:v>
                      </c:pt>
                      <c:pt idx="118">
                        <c:v>42537.628541666665</c:v>
                      </c:pt>
                      <c:pt idx="119">
                        <c:v>42537.628553240742</c:v>
                      </c:pt>
                      <c:pt idx="120">
                        <c:v>42537.628564814811</c:v>
                      </c:pt>
                      <c:pt idx="121">
                        <c:v>42537.628576388888</c:v>
                      </c:pt>
                      <c:pt idx="122">
                        <c:v>42537.628587962965</c:v>
                      </c:pt>
                      <c:pt idx="123">
                        <c:v>42537.628599537034</c:v>
                      </c:pt>
                      <c:pt idx="124">
                        <c:v>42537.628611111111</c:v>
                      </c:pt>
                      <c:pt idx="125">
                        <c:v>42537.628622685188</c:v>
                      </c:pt>
                      <c:pt idx="126">
                        <c:v>42537.628634259258</c:v>
                      </c:pt>
                      <c:pt idx="127">
                        <c:v>42537.628645833334</c:v>
                      </c:pt>
                      <c:pt idx="128">
                        <c:v>42537.628657407404</c:v>
                      </c:pt>
                      <c:pt idx="129">
                        <c:v>42537.628668981481</c:v>
                      </c:pt>
                      <c:pt idx="130">
                        <c:v>42537.628680555557</c:v>
                      </c:pt>
                      <c:pt idx="131">
                        <c:v>42537.628692129627</c:v>
                      </c:pt>
                      <c:pt idx="132">
                        <c:v>42537.628703703704</c:v>
                      </c:pt>
                      <c:pt idx="133">
                        <c:v>42537.62871527778</c:v>
                      </c:pt>
                      <c:pt idx="134">
                        <c:v>42537.62872685185</c:v>
                      </c:pt>
                      <c:pt idx="135">
                        <c:v>42537.628750000003</c:v>
                      </c:pt>
                      <c:pt idx="136">
                        <c:v>42537.628761574073</c:v>
                      </c:pt>
                      <c:pt idx="137">
                        <c:v>42537.62877314815</c:v>
                      </c:pt>
                      <c:pt idx="138">
                        <c:v>42537.628784722219</c:v>
                      </c:pt>
                      <c:pt idx="139">
                        <c:v>42537.628796296296</c:v>
                      </c:pt>
                      <c:pt idx="140">
                        <c:v>42537.628807870373</c:v>
                      </c:pt>
                      <c:pt idx="141">
                        <c:v>42537.628819444442</c:v>
                      </c:pt>
                      <c:pt idx="142">
                        <c:v>42537.628842592596</c:v>
                      </c:pt>
                      <c:pt idx="143">
                        <c:v>42537.628854166665</c:v>
                      </c:pt>
                      <c:pt idx="144">
                        <c:v>42537.628877314812</c:v>
                      </c:pt>
                      <c:pt idx="145">
                        <c:v>42537.628888888888</c:v>
                      </c:pt>
                      <c:pt idx="146">
                        <c:v>42537.628912037035</c:v>
                      </c:pt>
                      <c:pt idx="147">
                        <c:v>42537.628923611112</c:v>
                      </c:pt>
                      <c:pt idx="148">
                        <c:v>42537.628935185188</c:v>
                      </c:pt>
                      <c:pt idx="149">
                        <c:v>42537.628946759258</c:v>
                      </c:pt>
                      <c:pt idx="150">
                        <c:v>42537.628958333335</c:v>
                      </c:pt>
                      <c:pt idx="151">
                        <c:v>42537.628969907404</c:v>
                      </c:pt>
                      <c:pt idx="152">
                        <c:v>42537.628981481481</c:v>
                      </c:pt>
                      <c:pt idx="153">
                        <c:v>42537.628993055558</c:v>
                      </c:pt>
                      <c:pt idx="154">
                        <c:v>42537.629004629627</c:v>
                      </c:pt>
                      <c:pt idx="155">
                        <c:v>42537.629016203704</c:v>
                      </c:pt>
                      <c:pt idx="156">
                        <c:v>42537.629027777781</c:v>
                      </c:pt>
                      <c:pt idx="157">
                        <c:v>42537.62903935185</c:v>
                      </c:pt>
                      <c:pt idx="158">
                        <c:v>42537.629050925927</c:v>
                      </c:pt>
                      <c:pt idx="159">
                        <c:v>42537.629062499997</c:v>
                      </c:pt>
                      <c:pt idx="160">
                        <c:v>42537.629074074073</c:v>
                      </c:pt>
                      <c:pt idx="161">
                        <c:v>42537.62908564815</c:v>
                      </c:pt>
                      <c:pt idx="162">
                        <c:v>42537.629108796296</c:v>
                      </c:pt>
                      <c:pt idx="163">
                        <c:v>42537.629131944443</c:v>
                      </c:pt>
                      <c:pt idx="164">
                        <c:v>42537.629143518519</c:v>
                      </c:pt>
                      <c:pt idx="165">
                        <c:v>42537.629155092596</c:v>
                      </c:pt>
                      <c:pt idx="166">
                        <c:v>42537.629166666666</c:v>
                      </c:pt>
                      <c:pt idx="167">
                        <c:v>42537.629178240742</c:v>
                      </c:pt>
                      <c:pt idx="168">
                        <c:v>42537.629189814812</c:v>
                      </c:pt>
                      <c:pt idx="169">
                        <c:v>42537.629201388889</c:v>
                      </c:pt>
                      <c:pt idx="170">
                        <c:v>42537.629212962966</c:v>
                      </c:pt>
                      <c:pt idx="171">
                        <c:v>42537.629224537035</c:v>
                      </c:pt>
                      <c:pt idx="172">
                        <c:v>42537.629236111112</c:v>
                      </c:pt>
                      <c:pt idx="173">
                        <c:v>42537.629247685189</c:v>
                      </c:pt>
                      <c:pt idx="174">
                        <c:v>42537.629259259258</c:v>
                      </c:pt>
                      <c:pt idx="175">
                        <c:v>42537.629270833335</c:v>
                      </c:pt>
                      <c:pt idx="176">
                        <c:v>42537.629282407404</c:v>
                      </c:pt>
                      <c:pt idx="177">
                        <c:v>42537.629293981481</c:v>
                      </c:pt>
                      <c:pt idx="178">
                        <c:v>42537.629305555558</c:v>
                      </c:pt>
                      <c:pt idx="179">
                        <c:v>42537.629317129627</c:v>
                      </c:pt>
                      <c:pt idx="180">
                        <c:v>42537.629328703704</c:v>
                      </c:pt>
                      <c:pt idx="181">
                        <c:v>42537.629340277781</c:v>
                      </c:pt>
                      <c:pt idx="182">
                        <c:v>42537.629363425927</c:v>
                      </c:pt>
                      <c:pt idx="183">
                        <c:v>42537.629374999997</c:v>
                      </c:pt>
                      <c:pt idx="184">
                        <c:v>42537.629386574074</c:v>
                      </c:pt>
                      <c:pt idx="185">
                        <c:v>42537.62939814815</c:v>
                      </c:pt>
                      <c:pt idx="186">
                        <c:v>42537.62940972222</c:v>
                      </c:pt>
                      <c:pt idx="187">
                        <c:v>42537.629421296297</c:v>
                      </c:pt>
                      <c:pt idx="188">
                        <c:v>42537.629432870373</c:v>
                      </c:pt>
                      <c:pt idx="189">
                        <c:v>42537.629444444443</c:v>
                      </c:pt>
                      <c:pt idx="190">
                        <c:v>42537.62945601852</c:v>
                      </c:pt>
                      <c:pt idx="191">
                        <c:v>42537.629467592589</c:v>
                      </c:pt>
                      <c:pt idx="192">
                        <c:v>42537.629479166666</c:v>
                      </c:pt>
                      <c:pt idx="193">
                        <c:v>42537.629490740743</c:v>
                      </c:pt>
                      <c:pt idx="194">
                        <c:v>42537.629502314812</c:v>
                      </c:pt>
                      <c:pt idx="195">
                        <c:v>42537.629513888889</c:v>
                      </c:pt>
                      <c:pt idx="196">
                        <c:v>42537.629525462966</c:v>
                      </c:pt>
                      <c:pt idx="197">
                        <c:v>42537.629537037035</c:v>
                      </c:pt>
                      <c:pt idx="198">
                        <c:v>42537.629560185182</c:v>
                      </c:pt>
                      <c:pt idx="199">
                        <c:v>42537.629571759258</c:v>
                      </c:pt>
                      <c:pt idx="200">
                        <c:v>42537.629583333335</c:v>
                      </c:pt>
                      <c:pt idx="201">
                        <c:v>42537.629594907405</c:v>
                      </c:pt>
                      <c:pt idx="202">
                        <c:v>42537.629606481481</c:v>
                      </c:pt>
                      <c:pt idx="203">
                        <c:v>42537.629629629628</c:v>
                      </c:pt>
                      <c:pt idx="204">
                        <c:v>42537.629641203705</c:v>
                      </c:pt>
                      <c:pt idx="205">
                        <c:v>42537.629652777781</c:v>
                      </c:pt>
                      <c:pt idx="206">
                        <c:v>42537.629664351851</c:v>
                      </c:pt>
                      <c:pt idx="207">
                        <c:v>42537.629675925928</c:v>
                      </c:pt>
                      <c:pt idx="208">
                        <c:v>42537.629687499997</c:v>
                      </c:pt>
                      <c:pt idx="209">
                        <c:v>42537.629699074074</c:v>
                      </c:pt>
                      <c:pt idx="210">
                        <c:v>42537.629710648151</c:v>
                      </c:pt>
                      <c:pt idx="211">
                        <c:v>42537.62972222222</c:v>
                      </c:pt>
                      <c:pt idx="212">
                        <c:v>42537.629733796297</c:v>
                      </c:pt>
                      <c:pt idx="213">
                        <c:v>42537.629745370374</c:v>
                      </c:pt>
                      <c:pt idx="214">
                        <c:v>42537.629756944443</c:v>
                      </c:pt>
                      <c:pt idx="215">
                        <c:v>42537.62976851852</c:v>
                      </c:pt>
                      <c:pt idx="216">
                        <c:v>42537.629780092589</c:v>
                      </c:pt>
                      <c:pt idx="217">
                        <c:v>42537.629791666666</c:v>
                      </c:pt>
                      <c:pt idx="218">
                        <c:v>42537.629803240743</c:v>
                      </c:pt>
                      <c:pt idx="219">
                        <c:v>42537.629814814813</c:v>
                      </c:pt>
                      <c:pt idx="220">
                        <c:v>42537.629826388889</c:v>
                      </c:pt>
                      <c:pt idx="221">
                        <c:v>42537.629837962966</c:v>
                      </c:pt>
                      <c:pt idx="222">
                        <c:v>42537.629849537036</c:v>
                      </c:pt>
                      <c:pt idx="223">
                        <c:v>42537.629861111112</c:v>
                      </c:pt>
                      <c:pt idx="224">
                        <c:v>42537.629872685182</c:v>
                      </c:pt>
                      <c:pt idx="225">
                        <c:v>42537.629884259259</c:v>
                      </c:pt>
                      <c:pt idx="226">
                        <c:v>42537.629895833335</c:v>
                      </c:pt>
                      <c:pt idx="227">
                        <c:v>42537.629907407405</c:v>
                      </c:pt>
                      <c:pt idx="228">
                        <c:v>42537.629918981482</c:v>
                      </c:pt>
                      <c:pt idx="229">
                        <c:v>42537.629930555559</c:v>
                      </c:pt>
                      <c:pt idx="230">
                        <c:v>42537.629942129628</c:v>
                      </c:pt>
                      <c:pt idx="231">
                        <c:v>42537.629953703705</c:v>
                      </c:pt>
                      <c:pt idx="232">
                        <c:v>42537.629988425928</c:v>
                      </c:pt>
                      <c:pt idx="233">
                        <c:v>42537.63</c:v>
                      </c:pt>
                      <c:pt idx="234">
                        <c:v>42537.630023148151</c:v>
                      </c:pt>
                      <c:pt idx="235">
                        <c:v>42537.63003472222</c:v>
                      </c:pt>
                      <c:pt idx="236">
                        <c:v>42537.630046296297</c:v>
                      </c:pt>
                      <c:pt idx="237">
                        <c:v>42537.630057870374</c:v>
                      </c:pt>
                      <c:pt idx="238">
                        <c:v>42537.630069444444</c:v>
                      </c:pt>
                      <c:pt idx="239">
                        <c:v>42537.63008101852</c:v>
                      </c:pt>
                      <c:pt idx="240">
                        <c:v>42537.63009259259</c:v>
                      </c:pt>
                      <c:pt idx="241">
                        <c:v>42537.630104166667</c:v>
                      </c:pt>
                      <c:pt idx="242">
                        <c:v>42537.630115740743</c:v>
                      </c:pt>
                      <c:pt idx="243">
                        <c:v>42537.630127314813</c:v>
                      </c:pt>
                      <c:pt idx="244">
                        <c:v>42537.63013888889</c:v>
                      </c:pt>
                      <c:pt idx="245">
                        <c:v>42537.630150462966</c:v>
                      </c:pt>
                      <c:pt idx="246">
                        <c:v>42537.630162037036</c:v>
                      </c:pt>
                      <c:pt idx="247">
                        <c:v>42537.630173611113</c:v>
                      </c:pt>
                      <c:pt idx="248">
                        <c:v>42537.630185185182</c:v>
                      </c:pt>
                      <c:pt idx="249">
                        <c:v>42537.630196759259</c:v>
                      </c:pt>
                      <c:pt idx="250">
                        <c:v>42537.630208333336</c:v>
                      </c:pt>
                      <c:pt idx="251">
                        <c:v>42537.630219907405</c:v>
                      </c:pt>
                      <c:pt idx="252">
                        <c:v>42537.630231481482</c:v>
                      </c:pt>
                      <c:pt idx="253">
                        <c:v>42537.630243055559</c:v>
                      </c:pt>
                      <c:pt idx="254">
                        <c:v>42537.630254629628</c:v>
                      </c:pt>
                      <c:pt idx="255">
                        <c:v>42537.630266203705</c:v>
                      </c:pt>
                      <c:pt idx="256">
                        <c:v>42537.630277777775</c:v>
                      </c:pt>
                      <c:pt idx="257">
                        <c:v>42537.630289351851</c:v>
                      </c:pt>
                      <c:pt idx="258">
                        <c:v>42537.630300925928</c:v>
                      </c:pt>
                      <c:pt idx="259">
                        <c:v>42537.630312499998</c:v>
                      </c:pt>
                      <c:pt idx="260">
                        <c:v>42537.630324074074</c:v>
                      </c:pt>
                      <c:pt idx="261">
                        <c:v>42537.630335648151</c:v>
                      </c:pt>
                      <c:pt idx="262">
                        <c:v>42537.630347222221</c:v>
                      </c:pt>
                      <c:pt idx="263">
                        <c:v>42537.630358796298</c:v>
                      </c:pt>
                      <c:pt idx="264">
                        <c:v>42537.630370370367</c:v>
                      </c:pt>
                      <c:pt idx="265">
                        <c:v>42537.630381944444</c:v>
                      </c:pt>
                      <c:pt idx="266">
                        <c:v>42537.630393518521</c:v>
                      </c:pt>
                      <c:pt idx="267">
                        <c:v>42537.63040509259</c:v>
                      </c:pt>
                      <c:pt idx="268">
                        <c:v>42537.630416666667</c:v>
                      </c:pt>
                      <c:pt idx="269">
                        <c:v>42537.630428240744</c:v>
                      </c:pt>
                      <c:pt idx="270">
                        <c:v>42537.630439814813</c:v>
                      </c:pt>
                      <c:pt idx="271">
                        <c:v>42537.63045138889</c:v>
                      </c:pt>
                      <c:pt idx="272">
                        <c:v>42537.630462962959</c:v>
                      </c:pt>
                      <c:pt idx="273">
                        <c:v>42537.630474537036</c:v>
                      </c:pt>
                      <c:pt idx="274">
                        <c:v>42537.630486111113</c:v>
                      </c:pt>
                      <c:pt idx="275">
                        <c:v>42537.630497685182</c:v>
                      </c:pt>
                      <c:pt idx="276">
                        <c:v>42537.630520833336</c:v>
                      </c:pt>
                      <c:pt idx="277">
                        <c:v>42537.630532407406</c:v>
                      </c:pt>
                      <c:pt idx="278">
                        <c:v>42537.630543981482</c:v>
                      </c:pt>
                      <c:pt idx="279">
                        <c:v>42537.630555555559</c:v>
                      </c:pt>
                      <c:pt idx="280">
                        <c:v>42537.630567129629</c:v>
                      </c:pt>
                      <c:pt idx="281">
                        <c:v>42537.630578703705</c:v>
                      </c:pt>
                      <c:pt idx="282">
                        <c:v>42537.630590277775</c:v>
                      </c:pt>
                      <c:pt idx="283">
                        <c:v>42537.630601851852</c:v>
                      </c:pt>
                      <c:pt idx="284">
                        <c:v>42537.630613425928</c:v>
                      </c:pt>
                      <c:pt idx="285">
                        <c:v>42537.630624999998</c:v>
                      </c:pt>
                      <c:pt idx="286">
                        <c:v>42537.630636574075</c:v>
                      </c:pt>
                      <c:pt idx="287">
                        <c:v>42537.630648148152</c:v>
                      </c:pt>
                      <c:pt idx="288">
                        <c:v>42537.630659722221</c:v>
                      </c:pt>
                      <c:pt idx="289">
                        <c:v>42537.630671296298</c:v>
                      </c:pt>
                      <c:pt idx="290">
                        <c:v>42537.630682870367</c:v>
                      </c:pt>
                      <c:pt idx="291">
                        <c:v>42537.630694444444</c:v>
                      </c:pt>
                      <c:pt idx="292">
                        <c:v>42537.630706018521</c:v>
                      </c:pt>
                      <c:pt idx="293">
                        <c:v>42537.63071759259</c:v>
                      </c:pt>
                      <c:pt idx="294">
                        <c:v>42537.630729166667</c:v>
                      </c:pt>
                      <c:pt idx="295">
                        <c:v>42537.630740740744</c:v>
                      </c:pt>
                      <c:pt idx="296">
                        <c:v>42537.630752314813</c:v>
                      </c:pt>
                      <c:pt idx="297">
                        <c:v>42537.63076388889</c:v>
                      </c:pt>
                      <c:pt idx="298">
                        <c:v>42537.63077546296</c:v>
                      </c:pt>
                      <c:pt idx="299">
                        <c:v>42537.630787037036</c:v>
                      </c:pt>
                      <c:pt idx="300">
                        <c:v>42537.630798611113</c:v>
                      </c:pt>
                      <c:pt idx="301">
                        <c:v>42537.630810185183</c:v>
                      </c:pt>
                      <c:pt idx="302">
                        <c:v>42537.63082175926</c:v>
                      </c:pt>
                      <c:pt idx="303">
                        <c:v>42537.630833333336</c:v>
                      </c:pt>
                      <c:pt idx="304">
                        <c:v>42537.630844907406</c:v>
                      </c:pt>
                      <c:pt idx="305">
                        <c:v>42537.630856481483</c:v>
                      </c:pt>
                      <c:pt idx="306">
                        <c:v>42537.630868055552</c:v>
                      </c:pt>
                      <c:pt idx="307">
                        <c:v>42537.630879629629</c:v>
                      </c:pt>
                      <c:pt idx="308">
                        <c:v>42537.630891203706</c:v>
                      </c:pt>
                      <c:pt idx="309">
                        <c:v>42537.630902777775</c:v>
                      </c:pt>
                      <c:pt idx="310">
                        <c:v>42537.630914351852</c:v>
                      </c:pt>
                      <c:pt idx="311">
                        <c:v>42537.630925925929</c:v>
                      </c:pt>
                      <c:pt idx="312">
                        <c:v>42537.630937499998</c:v>
                      </c:pt>
                      <c:pt idx="313">
                        <c:v>42537.630949074075</c:v>
                      </c:pt>
                      <c:pt idx="314">
                        <c:v>42537.630960648145</c:v>
                      </c:pt>
                      <c:pt idx="315">
                        <c:v>42537.630972222221</c:v>
                      </c:pt>
                      <c:pt idx="316">
                        <c:v>42537.630983796298</c:v>
                      </c:pt>
                      <c:pt idx="317">
                        <c:v>42537.630995370368</c:v>
                      </c:pt>
                      <c:pt idx="318">
                        <c:v>42537.631006944444</c:v>
                      </c:pt>
                      <c:pt idx="319">
                        <c:v>42537.631018518521</c:v>
                      </c:pt>
                      <c:pt idx="320">
                        <c:v>42537.631030092591</c:v>
                      </c:pt>
                      <c:pt idx="321">
                        <c:v>42537.631041666667</c:v>
                      </c:pt>
                      <c:pt idx="322">
                        <c:v>42537.631053240744</c:v>
                      </c:pt>
                      <c:pt idx="323">
                        <c:v>42537.631064814814</c:v>
                      </c:pt>
                      <c:pt idx="324">
                        <c:v>42537.631076388891</c:v>
                      </c:pt>
                      <c:pt idx="325">
                        <c:v>42537.63108796296</c:v>
                      </c:pt>
                      <c:pt idx="326">
                        <c:v>42537.631099537037</c:v>
                      </c:pt>
                      <c:pt idx="327">
                        <c:v>42537.631111111114</c:v>
                      </c:pt>
                      <c:pt idx="328">
                        <c:v>42537.631122685183</c:v>
                      </c:pt>
                      <c:pt idx="329">
                        <c:v>42537.63113425926</c:v>
                      </c:pt>
                      <c:pt idx="330">
                        <c:v>42537.631145833337</c:v>
                      </c:pt>
                      <c:pt idx="331">
                        <c:v>42537.631157407406</c:v>
                      </c:pt>
                      <c:pt idx="332">
                        <c:v>42537.631168981483</c:v>
                      </c:pt>
                      <c:pt idx="333">
                        <c:v>42537.631180555552</c:v>
                      </c:pt>
                      <c:pt idx="334">
                        <c:v>42537.631192129629</c:v>
                      </c:pt>
                      <c:pt idx="335">
                        <c:v>42537.631203703706</c:v>
                      </c:pt>
                      <c:pt idx="336">
                        <c:v>42537.631215277775</c:v>
                      </c:pt>
                      <c:pt idx="337">
                        <c:v>42537.631226851852</c:v>
                      </c:pt>
                      <c:pt idx="338">
                        <c:v>42537.631238425929</c:v>
                      </c:pt>
                      <c:pt idx="339">
                        <c:v>42537.631249999999</c:v>
                      </c:pt>
                      <c:pt idx="340">
                        <c:v>42537.631261574075</c:v>
                      </c:pt>
                      <c:pt idx="341">
                        <c:v>42537.631273148145</c:v>
                      </c:pt>
                      <c:pt idx="342">
                        <c:v>42537.631284722222</c:v>
                      </c:pt>
                      <c:pt idx="343">
                        <c:v>42537.631296296298</c:v>
                      </c:pt>
                      <c:pt idx="344">
                        <c:v>42537.631307870368</c:v>
                      </c:pt>
                      <c:pt idx="345">
                        <c:v>42537.631319444445</c:v>
                      </c:pt>
                      <c:pt idx="346">
                        <c:v>42537.631331018521</c:v>
                      </c:pt>
                      <c:pt idx="347">
                        <c:v>42537.631342592591</c:v>
                      </c:pt>
                      <c:pt idx="348">
                        <c:v>42537.631354166668</c:v>
                      </c:pt>
                      <c:pt idx="349">
                        <c:v>42537.631365740737</c:v>
                      </c:pt>
                      <c:pt idx="350">
                        <c:v>42537.631377314814</c:v>
                      </c:pt>
                      <c:pt idx="351">
                        <c:v>42537.631388888891</c:v>
                      </c:pt>
                      <c:pt idx="352">
                        <c:v>42537.63140046296</c:v>
                      </c:pt>
                      <c:pt idx="353">
                        <c:v>42537.631412037037</c:v>
                      </c:pt>
                      <c:pt idx="354">
                        <c:v>42537.631423611114</c:v>
                      </c:pt>
                      <c:pt idx="355">
                        <c:v>42537.631435185183</c:v>
                      </c:pt>
                      <c:pt idx="356">
                        <c:v>42537.63144675926</c:v>
                      </c:pt>
                      <c:pt idx="357">
                        <c:v>42537.631458333337</c:v>
                      </c:pt>
                      <c:pt idx="358">
                        <c:v>42537.631469907406</c:v>
                      </c:pt>
                      <c:pt idx="359">
                        <c:v>42537.631493055553</c:v>
                      </c:pt>
                      <c:pt idx="360">
                        <c:v>42537.631504629629</c:v>
                      </c:pt>
                      <c:pt idx="361">
                        <c:v>42537.631516203706</c:v>
                      </c:pt>
                      <c:pt idx="362">
                        <c:v>42537.631527777776</c:v>
                      </c:pt>
                      <c:pt idx="363">
                        <c:v>42537.631539351853</c:v>
                      </c:pt>
                      <c:pt idx="364">
                        <c:v>42537.631550925929</c:v>
                      </c:pt>
                      <c:pt idx="365">
                        <c:v>42537.631562499999</c:v>
                      </c:pt>
                      <c:pt idx="366">
                        <c:v>42537.631574074076</c:v>
                      </c:pt>
                      <c:pt idx="367">
                        <c:v>42537.631585648145</c:v>
                      </c:pt>
                      <c:pt idx="368">
                        <c:v>42537.631597222222</c:v>
                      </c:pt>
                      <c:pt idx="369">
                        <c:v>42537.631608796299</c:v>
                      </c:pt>
                      <c:pt idx="370">
                        <c:v>42537.631620370368</c:v>
                      </c:pt>
                      <c:pt idx="371">
                        <c:v>42537.631631944445</c:v>
                      </c:pt>
                      <c:pt idx="372">
                        <c:v>42537.631643518522</c:v>
                      </c:pt>
                      <c:pt idx="373">
                        <c:v>42537.631655092591</c:v>
                      </c:pt>
                      <c:pt idx="374">
                        <c:v>42537.631666666668</c:v>
                      </c:pt>
                      <c:pt idx="375">
                        <c:v>42537.631678240738</c:v>
                      </c:pt>
                      <c:pt idx="376">
                        <c:v>42537.631689814814</c:v>
                      </c:pt>
                      <c:pt idx="377">
                        <c:v>42537.631712962961</c:v>
                      </c:pt>
                      <c:pt idx="378">
                        <c:v>42537.631736111114</c:v>
                      </c:pt>
                      <c:pt idx="379">
                        <c:v>42537.63177083333</c:v>
                      </c:pt>
                      <c:pt idx="380">
                        <c:v>42537.631782407407</c:v>
                      </c:pt>
                      <c:pt idx="381">
                        <c:v>42537.631805555553</c:v>
                      </c:pt>
                      <c:pt idx="382">
                        <c:v>42537.631828703707</c:v>
                      </c:pt>
                      <c:pt idx="383">
                        <c:v>42537.631840277776</c:v>
                      </c:pt>
                      <c:pt idx="384">
                        <c:v>42537.631851851853</c:v>
                      </c:pt>
                      <c:pt idx="385">
                        <c:v>42537.631863425922</c:v>
                      </c:pt>
                      <c:pt idx="386">
                        <c:v>42537.631874999999</c:v>
                      </c:pt>
                      <c:pt idx="387">
                        <c:v>42537.631886574076</c:v>
                      </c:pt>
                      <c:pt idx="388">
                        <c:v>42537.631898148145</c:v>
                      </c:pt>
                      <c:pt idx="389">
                        <c:v>42537.631921296299</c:v>
                      </c:pt>
                      <c:pt idx="390">
                        <c:v>42537.631932870368</c:v>
                      </c:pt>
                      <c:pt idx="391">
                        <c:v>42537.631944444445</c:v>
                      </c:pt>
                      <c:pt idx="392">
                        <c:v>42537.631956018522</c:v>
                      </c:pt>
                      <c:pt idx="393">
                        <c:v>42537.631967592592</c:v>
                      </c:pt>
                      <c:pt idx="394">
                        <c:v>42537.631979166668</c:v>
                      </c:pt>
                      <c:pt idx="395">
                        <c:v>42537.631990740738</c:v>
                      </c:pt>
                      <c:pt idx="396">
                        <c:v>42537.632002314815</c:v>
                      </c:pt>
                      <c:pt idx="397">
                        <c:v>42537.632013888891</c:v>
                      </c:pt>
                      <c:pt idx="398">
                        <c:v>42537.632037037038</c:v>
                      </c:pt>
                      <c:pt idx="399">
                        <c:v>42537.632048611114</c:v>
                      </c:pt>
                      <c:pt idx="400">
                        <c:v>42537.632060185184</c:v>
                      </c:pt>
                      <c:pt idx="401">
                        <c:v>42537.632071759261</c:v>
                      </c:pt>
                      <c:pt idx="402">
                        <c:v>42537.63208333333</c:v>
                      </c:pt>
                      <c:pt idx="403">
                        <c:v>42537.632094907407</c:v>
                      </c:pt>
                      <c:pt idx="404">
                        <c:v>42537.632106481484</c:v>
                      </c:pt>
                      <c:pt idx="405">
                        <c:v>42537.632118055553</c:v>
                      </c:pt>
                      <c:pt idx="406">
                        <c:v>42537.63212962963</c:v>
                      </c:pt>
                      <c:pt idx="407">
                        <c:v>42537.632141203707</c:v>
                      </c:pt>
                      <c:pt idx="408">
                        <c:v>42537.632152777776</c:v>
                      </c:pt>
                      <c:pt idx="409">
                        <c:v>42537.632164351853</c:v>
                      </c:pt>
                      <c:pt idx="410">
                        <c:v>42537.632175925923</c:v>
                      </c:pt>
                      <c:pt idx="411">
                        <c:v>42537.632187499999</c:v>
                      </c:pt>
                      <c:pt idx="412">
                        <c:v>42537.632199074076</c:v>
                      </c:pt>
                      <c:pt idx="413">
                        <c:v>42537.632210648146</c:v>
                      </c:pt>
                      <c:pt idx="414">
                        <c:v>42537.632222222222</c:v>
                      </c:pt>
                      <c:pt idx="415">
                        <c:v>42537.632233796299</c:v>
                      </c:pt>
                      <c:pt idx="416">
                        <c:v>42537.632245370369</c:v>
                      </c:pt>
                      <c:pt idx="417">
                        <c:v>42537.632256944446</c:v>
                      </c:pt>
                      <c:pt idx="418">
                        <c:v>42537.632268518515</c:v>
                      </c:pt>
                      <c:pt idx="419">
                        <c:v>42537.632280092592</c:v>
                      </c:pt>
                      <c:pt idx="420">
                        <c:v>42537.632291666669</c:v>
                      </c:pt>
                      <c:pt idx="421">
                        <c:v>42537.632303240738</c:v>
                      </c:pt>
                      <c:pt idx="422">
                        <c:v>42537.632314814815</c:v>
                      </c:pt>
                      <c:pt idx="423">
                        <c:v>42537.632326388892</c:v>
                      </c:pt>
                      <c:pt idx="424">
                        <c:v>42537.632337962961</c:v>
                      </c:pt>
                      <c:pt idx="425">
                        <c:v>42537.632349537038</c:v>
                      </c:pt>
                      <c:pt idx="426">
                        <c:v>42537.632372685184</c:v>
                      </c:pt>
                      <c:pt idx="427">
                        <c:v>42537.632384259261</c:v>
                      </c:pt>
                      <c:pt idx="428">
                        <c:v>42537.632407407407</c:v>
                      </c:pt>
                      <c:pt idx="429">
                        <c:v>42537.632418981484</c:v>
                      </c:pt>
                      <c:pt idx="430">
                        <c:v>42537.632430555554</c:v>
                      </c:pt>
                      <c:pt idx="431">
                        <c:v>42537.63244212963</c:v>
                      </c:pt>
                      <c:pt idx="432">
                        <c:v>42537.632453703707</c:v>
                      </c:pt>
                      <c:pt idx="433">
                        <c:v>42537.632465277777</c:v>
                      </c:pt>
                      <c:pt idx="434">
                        <c:v>42537.632488425923</c:v>
                      </c:pt>
                      <c:pt idx="435">
                        <c:v>42537.6325</c:v>
                      </c:pt>
                      <c:pt idx="436">
                        <c:v>42537.632511574076</c:v>
                      </c:pt>
                      <c:pt idx="437">
                        <c:v>42537.632523148146</c:v>
                      </c:pt>
                      <c:pt idx="438">
                        <c:v>42537.632534722223</c:v>
                      </c:pt>
                      <c:pt idx="439">
                        <c:v>42537.6325462963</c:v>
                      </c:pt>
                      <c:pt idx="440">
                        <c:v>42537.632557870369</c:v>
                      </c:pt>
                      <c:pt idx="441">
                        <c:v>42537.632569444446</c:v>
                      </c:pt>
                      <c:pt idx="442">
                        <c:v>42537.632581018515</c:v>
                      </c:pt>
                      <c:pt idx="443">
                        <c:v>42537.632592592592</c:v>
                      </c:pt>
                      <c:pt idx="444">
                        <c:v>42537.632604166669</c:v>
                      </c:pt>
                      <c:pt idx="445">
                        <c:v>42537.632615740738</c:v>
                      </c:pt>
                      <c:pt idx="446">
                        <c:v>42537.632627314815</c:v>
                      </c:pt>
                      <c:pt idx="447">
                        <c:v>42537.632638888892</c:v>
                      </c:pt>
                      <c:pt idx="448">
                        <c:v>42537.632650462961</c:v>
                      </c:pt>
                      <c:pt idx="449">
                        <c:v>42537.632662037038</c:v>
                      </c:pt>
                      <c:pt idx="450">
                        <c:v>42537.632685185185</c:v>
                      </c:pt>
                      <c:pt idx="451">
                        <c:v>42537.632696759261</c:v>
                      </c:pt>
                      <c:pt idx="452">
                        <c:v>42537.632708333331</c:v>
                      </c:pt>
                      <c:pt idx="453">
                        <c:v>42537.632719907408</c:v>
                      </c:pt>
                      <c:pt idx="454">
                        <c:v>42537.632731481484</c:v>
                      </c:pt>
                      <c:pt idx="455">
                        <c:v>42537.632743055554</c:v>
                      </c:pt>
                      <c:pt idx="456">
                        <c:v>42537.632754629631</c:v>
                      </c:pt>
                      <c:pt idx="457">
                        <c:v>42537.6327662037</c:v>
                      </c:pt>
                      <c:pt idx="458">
                        <c:v>42537.632777777777</c:v>
                      </c:pt>
                      <c:pt idx="459">
                        <c:v>42537.632789351854</c:v>
                      </c:pt>
                      <c:pt idx="460">
                        <c:v>42537.632800925923</c:v>
                      </c:pt>
                      <c:pt idx="461">
                        <c:v>42537.6328125</c:v>
                      </c:pt>
                      <c:pt idx="462">
                        <c:v>42537.632824074077</c:v>
                      </c:pt>
                      <c:pt idx="463">
                        <c:v>42537.632835648146</c:v>
                      </c:pt>
                      <c:pt idx="464">
                        <c:v>42537.6328587963</c:v>
                      </c:pt>
                      <c:pt idx="465">
                        <c:v>42537.632870370369</c:v>
                      </c:pt>
                      <c:pt idx="466">
                        <c:v>42537.632881944446</c:v>
                      </c:pt>
                      <c:pt idx="467">
                        <c:v>42537.632893518516</c:v>
                      </c:pt>
                      <c:pt idx="468">
                        <c:v>42537.632905092592</c:v>
                      </c:pt>
                      <c:pt idx="469">
                        <c:v>42537.632916666669</c:v>
                      </c:pt>
                      <c:pt idx="470">
                        <c:v>42537.632928240739</c:v>
                      </c:pt>
                      <c:pt idx="471">
                        <c:v>42537.632939814815</c:v>
                      </c:pt>
                      <c:pt idx="472">
                        <c:v>42537.632951388892</c:v>
                      </c:pt>
                      <c:pt idx="473">
                        <c:v>42537.632962962962</c:v>
                      </c:pt>
                      <c:pt idx="474">
                        <c:v>42537.632974537039</c:v>
                      </c:pt>
                      <c:pt idx="475">
                        <c:v>42537.632986111108</c:v>
                      </c:pt>
                      <c:pt idx="476">
                        <c:v>42537.632997685185</c:v>
                      </c:pt>
                      <c:pt idx="477">
                        <c:v>42537.633009259262</c:v>
                      </c:pt>
                      <c:pt idx="478">
                        <c:v>42537.633020833331</c:v>
                      </c:pt>
                      <c:pt idx="479">
                        <c:v>42537.633032407408</c:v>
                      </c:pt>
                      <c:pt idx="480">
                        <c:v>42537.633043981485</c:v>
                      </c:pt>
                      <c:pt idx="481">
                        <c:v>42537.633067129631</c:v>
                      </c:pt>
                      <c:pt idx="482">
                        <c:v>42537.6330787037</c:v>
                      </c:pt>
                      <c:pt idx="483">
                        <c:v>42537.633090277777</c:v>
                      </c:pt>
                      <c:pt idx="484">
                        <c:v>42537.633101851854</c:v>
                      </c:pt>
                      <c:pt idx="485">
                        <c:v>42537.633113425924</c:v>
                      </c:pt>
                      <c:pt idx="486">
                        <c:v>42537.633125</c:v>
                      </c:pt>
                      <c:pt idx="487">
                        <c:v>42537.633148148147</c:v>
                      </c:pt>
                      <c:pt idx="488">
                        <c:v>42537.633159722223</c:v>
                      </c:pt>
                      <c:pt idx="489">
                        <c:v>42537.633171296293</c:v>
                      </c:pt>
                      <c:pt idx="490">
                        <c:v>42537.63318287037</c:v>
                      </c:pt>
                      <c:pt idx="491">
                        <c:v>42537.633194444446</c:v>
                      </c:pt>
                      <c:pt idx="492">
                        <c:v>42537.633206018516</c:v>
                      </c:pt>
                      <c:pt idx="493">
                        <c:v>42537.633217592593</c:v>
                      </c:pt>
                      <c:pt idx="494">
                        <c:v>42537.633229166669</c:v>
                      </c:pt>
                      <c:pt idx="495">
                        <c:v>42537.633240740739</c:v>
                      </c:pt>
                      <c:pt idx="496">
                        <c:v>42537.633252314816</c:v>
                      </c:pt>
                      <c:pt idx="497">
                        <c:v>42537.633263888885</c:v>
                      </c:pt>
                      <c:pt idx="498">
                        <c:v>42537.633287037039</c:v>
                      </c:pt>
                      <c:pt idx="499">
                        <c:v>42537.633298611108</c:v>
                      </c:pt>
                      <c:pt idx="500">
                        <c:v>42537.633310185185</c:v>
                      </c:pt>
                      <c:pt idx="501">
                        <c:v>42537.633321759262</c:v>
                      </c:pt>
                      <c:pt idx="502">
                        <c:v>42537.633333333331</c:v>
                      </c:pt>
                      <c:pt idx="503">
                        <c:v>42537.633344907408</c:v>
                      </c:pt>
                      <c:pt idx="504">
                        <c:v>42537.633356481485</c:v>
                      </c:pt>
                      <c:pt idx="505">
                        <c:v>42537.633368055554</c:v>
                      </c:pt>
                      <c:pt idx="506">
                        <c:v>42537.633379629631</c:v>
                      </c:pt>
                      <c:pt idx="507">
                        <c:v>42537.633391203701</c:v>
                      </c:pt>
                      <c:pt idx="508">
                        <c:v>42537.633402777778</c:v>
                      </c:pt>
                      <c:pt idx="509">
                        <c:v>42537.633414351854</c:v>
                      </c:pt>
                      <c:pt idx="510">
                        <c:v>42537.633425925924</c:v>
                      </c:pt>
                      <c:pt idx="511">
                        <c:v>42537.633437500001</c:v>
                      </c:pt>
                      <c:pt idx="512">
                        <c:v>42537.633449074077</c:v>
                      </c:pt>
                      <c:pt idx="513">
                        <c:v>42537.633472222224</c:v>
                      </c:pt>
                      <c:pt idx="514">
                        <c:v>42537.633483796293</c:v>
                      </c:pt>
                      <c:pt idx="515">
                        <c:v>42537.63349537037</c:v>
                      </c:pt>
                      <c:pt idx="516">
                        <c:v>42537.633506944447</c:v>
                      </c:pt>
                      <c:pt idx="517">
                        <c:v>42537.633518518516</c:v>
                      </c:pt>
                      <c:pt idx="518">
                        <c:v>42537.633530092593</c:v>
                      </c:pt>
                      <c:pt idx="519">
                        <c:v>42537.63354166667</c:v>
                      </c:pt>
                      <c:pt idx="520">
                        <c:v>42537.633553240739</c:v>
                      </c:pt>
                      <c:pt idx="521">
                        <c:v>42537.633564814816</c:v>
                      </c:pt>
                      <c:pt idx="522">
                        <c:v>42537.633576388886</c:v>
                      </c:pt>
                      <c:pt idx="523">
                        <c:v>42537.633587962962</c:v>
                      </c:pt>
                      <c:pt idx="524">
                        <c:v>42537.633599537039</c:v>
                      </c:pt>
                      <c:pt idx="525">
                        <c:v>42537.633611111109</c:v>
                      </c:pt>
                      <c:pt idx="526">
                        <c:v>42537.633622685185</c:v>
                      </c:pt>
                      <c:pt idx="527">
                        <c:v>42537.633634259262</c:v>
                      </c:pt>
                      <c:pt idx="528">
                        <c:v>42537.633645833332</c:v>
                      </c:pt>
                      <c:pt idx="529">
                        <c:v>42537.633657407408</c:v>
                      </c:pt>
                      <c:pt idx="530">
                        <c:v>42537.633668981478</c:v>
                      </c:pt>
                      <c:pt idx="531">
                        <c:v>42537.633680555555</c:v>
                      </c:pt>
                      <c:pt idx="532">
                        <c:v>42537.633692129632</c:v>
                      </c:pt>
                      <c:pt idx="533">
                        <c:v>42537.633703703701</c:v>
                      </c:pt>
                      <c:pt idx="534">
                        <c:v>42537.633715277778</c:v>
                      </c:pt>
                      <c:pt idx="535">
                        <c:v>42537.633726851855</c:v>
                      </c:pt>
                      <c:pt idx="536">
                        <c:v>42537.633738425924</c:v>
                      </c:pt>
                      <c:pt idx="537">
                        <c:v>42537.633750000001</c:v>
                      </c:pt>
                      <c:pt idx="538">
                        <c:v>42537.633761574078</c:v>
                      </c:pt>
                      <c:pt idx="539">
                        <c:v>42537.633773148147</c:v>
                      </c:pt>
                      <c:pt idx="540">
                        <c:v>42537.633784722224</c:v>
                      </c:pt>
                      <c:pt idx="541">
                        <c:v>42537.633796296293</c:v>
                      </c:pt>
                      <c:pt idx="542">
                        <c:v>42537.63380787037</c:v>
                      </c:pt>
                      <c:pt idx="543">
                        <c:v>42537.633819444447</c:v>
                      </c:pt>
                      <c:pt idx="544">
                        <c:v>42537.633831018517</c:v>
                      </c:pt>
                      <c:pt idx="545">
                        <c:v>42537.633842592593</c:v>
                      </c:pt>
                      <c:pt idx="546">
                        <c:v>42537.63385416667</c:v>
                      </c:pt>
                      <c:pt idx="547">
                        <c:v>42537.63386574074</c:v>
                      </c:pt>
                      <c:pt idx="548">
                        <c:v>42537.633877314816</c:v>
                      </c:pt>
                      <c:pt idx="549">
                        <c:v>42537.633888888886</c:v>
                      </c:pt>
                      <c:pt idx="550">
                        <c:v>42537.633900462963</c:v>
                      </c:pt>
                      <c:pt idx="551">
                        <c:v>42537.633923611109</c:v>
                      </c:pt>
                      <c:pt idx="552">
                        <c:v>42537.633935185186</c:v>
                      </c:pt>
                      <c:pt idx="553">
                        <c:v>42537.633946759262</c:v>
                      </c:pt>
                      <c:pt idx="554">
                        <c:v>42537.633958333332</c:v>
                      </c:pt>
                      <c:pt idx="555">
                        <c:v>42537.633969907409</c:v>
                      </c:pt>
                      <c:pt idx="556">
                        <c:v>42537.633981481478</c:v>
                      </c:pt>
                      <c:pt idx="557">
                        <c:v>42537.633993055555</c:v>
                      </c:pt>
                      <c:pt idx="558">
                        <c:v>42537.634004629632</c:v>
                      </c:pt>
                      <c:pt idx="559">
                        <c:v>42537.634016203701</c:v>
                      </c:pt>
                      <c:pt idx="560">
                        <c:v>42537.634027777778</c:v>
                      </c:pt>
                      <c:pt idx="561">
                        <c:v>42537.634039351855</c:v>
                      </c:pt>
                      <c:pt idx="562">
                        <c:v>42537.634050925924</c:v>
                      </c:pt>
                      <c:pt idx="563">
                        <c:v>42537.634062500001</c:v>
                      </c:pt>
                      <c:pt idx="564">
                        <c:v>42537.634074074071</c:v>
                      </c:pt>
                      <c:pt idx="565">
                        <c:v>42537.634085648147</c:v>
                      </c:pt>
                      <c:pt idx="566">
                        <c:v>42537.634097222224</c:v>
                      </c:pt>
                      <c:pt idx="567">
                        <c:v>42537.634108796294</c:v>
                      </c:pt>
                      <c:pt idx="568">
                        <c:v>42537.634120370371</c:v>
                      </c:pt>
                      <c:pt idx="569">
                        <c:v>42537.634131944447</c:v>
                      </c:pt>
                      <c:pt idx="570">
                        <c:v>42537.634155092594</c:v>
                      </c:pt>
                      <c:pt idx="571">
                        <c:v>42537.634166666663</c:v>
                      </c:pt>
                      <c:pt idx="572">
                        <c:v>42537.63417824074</c:v>
                      </c:pt>
                      <c:pt idx="573">
                        <c:v>42537.634189814817</c:v>
                      </c:pt>
                      <c:pt idx="574">
                        <c:v>42537.634201388886</c:v>
                      </c:pt>
                      <c:pt idx="575">
                        <c:v>42537.634212962963</c:v>
                      </c:pt>
                      <c:pt idx="576">
                        <c:v>42537.63422453704</c:v>
                      </c:pt>
                      <c:pt idx="577">
                        <c:v>42537.634236111109</c:v>
                      </c:pt>
                      <c:pt idx="578">
                        <c:v>42537.634247685186</c:v>
                      </c:pt>
                      <c:pt idx="579">
                        <c:v>42537.634259259263</c:v>
                      </c:pt>
                      <c:pt idx="580">
                        <c:v>42537.634270833332</c:v>
                      </c:pt>
                      <c:pt idx="581">
                        <c:v>42537.634282407409</c:v>
                      </c:pt>
                      <c:pt idx="582">
                        <c:v>42537.634293981479</c:v>
                      </c:pt>
                      <c:pt idx="583">
                        <c:v>42537.634305555555</c:v>
                      </c:pt>
                      <c:pt idx="584">
                        <c:v>42537.634317129632</c:v>
                      </c:pt>
                      <c:pt idx="585">
                        <c:v>42537.634328703702</c:v>
                      </c:pt>
                      <c:pt idx="586">
                        <c:v>42537.634340277778</c:v>
                      </c:pt>
                      <c:pt idx="587">
                        <c:v>42537.634351851855</c:v>
                      </c:pt>
                      <c:pt idx="588">
                        <c:v>42537.634363425925</c:v>
                      </c:pt>
                      <c:pt idx="589">
                        <c:v>42537.634375000001</c:v>
                      </c:pt>
                      <c:pt idx="590">
                        <c:v>42537.634386574071</c:v>
                      </c:pt>
                      <c:pt idx="591">
                        <c:v>42537.634398148148</c:v>
                      </c:pt>
                      <c:pt idx="592">
                        <c:v>42537.634409722225</c:v>
                      </c:pt>
                      <c:pt idx="593">
                        <c:v>42537.634421296294</c:v>
                      </c:pt>
                      <c:pt idx="594">
                        <c:v>42537.634432870371</c:v>
                      </c:pt>
                      <c:pt idx="595">
                        <c:v>42537.634444444448</c:v>
                      </c:pt>
                      <c:pt idx="596">
                        <c:v>42537.634456018517</c:v>
                      </c:pt>
                      <c:pt idx="597">
                        <c:v>42537.634467592594</c:v>
                      </c:pt>
                      <c:pt idx="598">
                        <c:v>42537.634479166663</c:v>
                      </c:pt>
                      <c:pt idx="599">
                        <c:v>42537.63449074074</c:v>
                      </c:pt>
                      <c:pt idx="600">
                        <c:v>42537.634502314817</c:v>
                      </c:pt>
                      <c:pt idx="601">
                        <c:v>42537.634513888886</c:v>
                      </c:pt>
                      <c:pt idx="602">
                        <c:v>42537.634525462963</c:v>
                      </c:pt>
                      <c:pt idx="603">
                        <c:v>42537.63453703704</c:v>
                      </c:pt>
                      <c:pt idx="604">
                        <c:v>42537.634548611109</c:v>
                      </c:pt>
                      <c:pt idx="605">
                        <c:v>42537.634560185186</c:v>
                      </c:pt>
                      <c:pt idx="606">
                        <c:v>42537.634571759256</c:v>
                      </c:pt>
                      <c:pt idx="607">
                        <c:v>42537.634583333333</c:v>
                      </c:pt>
                      <c:pt idx="608">
                        <c:v>42537.634594907409</c:v>
                      </c:pt>
                      <c:pt idx="609">
                        <c:v>42537.634606481479</c:v>
                      </c:pt>
                      <c:pt idx="610">
                        <c:v>42537.634618055556</c:v>
                      </c:pt>
                      <c:pt idx="611">
                        <c:v>42537.634641203702</c:v>
                      </c:pt>
                      <c:pt idx="612">
                        <c:v>42537.634652777779</c:v>
                      </c:pt>
                      <c:pt idx="613">
                        <c:v>42537.634664351855</c:v>
                      </c:pt>
                      <c:pt idx="614">
                        <c:v>42537.634675925925</c:v>
                      </c:pt>
                      <c:pt idx="615">
                        <c:v>42537.634687500002</c:v>
                      </c:pt>
                      <c:pt idx="616">
                        <c:v>42537.634699074071</c:v>
                      </c:pt>
                      <c:pt idx="617">
                        <c:v>42537.634710648148</c:v>
                      </c:pt>
                      <c:pt idx="618">
                        <c:v>42537.634733796294</c:v>
                      </c:pt>
                      <c:pt idx="619">
                        <c:v>42537.634745370371</c:v>
                      </c:pt>
                      <c:pt idx="620">
                        <c:v>42537.634756944448</c:v>
                      </c:pt>
                      <c:pt idx="621">
                        <c:v>42537.634768518517</c:v>
                      </c:pt>
                      <c:pt idx="622">
                        <c:v>42537.634780092594</c:v>
                      </c:pt>
                      <c:pt idx="623">
                        <c:v>42537.634791666664</c:v>
                      </c:pt>
                      <c:pt idx="624">
                        <c:v>42537.63480324074</c:v>
                      </c:pt>
                      <c:pt idx="625">
                        <c:v>42537.634814814817</c:v>
                      </c:pt>
                      <c:pt idx="626">
                        <c:v>42537.634826388887</c:v>
                      </c:pt>
                      <c:pt idx="627">
                        <c:v>42537.634837962964</c:v>
                      </c:pt>
                      <c:pt idx="628">
                        <c:v>42537.63484953704</c:v>
                      </c:pt>
                      <c:pt idx="629">
                        <c:v>42537.63486111111</c:v>
                      </c:pt>
                      <c:pt idx="630">
                        <c:v>42537.634872685187</c:v>
                      </c:pt>
                      <c:pt idx="631">
                        <c:v>42537.634884259256</c:v>
                      </c:pt>
                      <c:pt idx="632">
                        <c:v>42537.634895833333</c:v>
                      </c:pt>
                      <c:pt idx="633">
                        <c:v>42537.63490740741</c:v>
                      </c:pt>
                      <c:pt idx="634">
                        <c:v>42537.634918981479</c:v>
                      </c:pt>
                      <c:pt idx="635">
                        <c:v>42537.634930555556</c:v>
                      </c:pt>
                      <c:pt idx="636">
                        <c:v>42537.634942129633</c:v>
                      </c:pt>
                      <c:pt idx="637">
                        <c:v>42537.634953703702</c:v>
                      </c:pt>
                      <c:pt idx="638">
                        <c:v>42537.634965277779</c:v>
                      </c:pt>
                      <c:pt idx="639">
                        <c:v>42537.634976851848</c:v>
                      </c:pt>
                      <c:pt idx="640">
                        <c:v>42537.634988425925</c:v>
                      </c:pt>
                      <c:pt idx="641">
                        <c:v>42537.635000000002</c:v>
                      </c:pt>
                      <c:pt idx="642">
                        <c:v>42537.635011574072</c:v>
                      </c:pt>
                      <c:pt idx="643">
                        <c:v>42537.635023148148</c:v>
                      </c:pt>
                      <c:pt idx="644">
                        <c:v>42537.635034722225</c:v>
                      </c:pt>
                      <c:pt idx="645">
                        <c:v>42537.635046296295</c:v>
                      </c:pt>
                      <c:pt idx="646">
                        <c:v>42537.635057870371</c:v>
                      </c:pt>
                      <c:pt idx="647">
                        <c:v>42537.635069444441</c:v>
                      </c:pt>
                      <c:pt idx="648">
                        <c:v>42537.635081018518</c:v>
                      </c:pt>
                      <c:pt idx="649">
                        <c:v>42537.635092592594</c:v>
                      </c:pt>
                      <c:pt idx="650">
                        <c:v>42537.635104166664</c:v>
                      </c:pt>
                      <c:pt idx="651">
                        <c:v>42537.635115740741</c:v>
                      </c:pt>
                      <c:pt idx="652">
                        <c:v>42537.635127314818</c:v>
                      </c:pt>
                      <c:pt idx="653">
                        <c:v>42537.635138888887</c:v>
                      </c:pt>
                      <c:pt idx="654">
                        <c:v>42537.635150462964</c:v>
                      </c:pt>
                      <c:pt idx="655">
                        <c:v>42537.63517361111</c:v>
                      </c:pt>
                      <c:pt idx="656">
                        <c:v>42537.635185185187</c:v>
                      </c:pt>
                      <c:pt idx="657">
                        <c:v>42537.635196759256</c:v>
                      </c:pt>
                      <c:pt idx="658">
                        <c:v>42537.63521990741</c:v>
                      </c:pt>
                      <c:pt idx="659">
                        <c:v>42537.635231481479</c:v>
                      </c:pt>
                      <c:pt idx="660">
                        <c:v>42537.635243055556</c:v>
                      </c:pt>
                      <c:pt idx="661">
                        <c:v>42537.635254629633</c:v>
                      </c:pt>
                      <c:pt idx="662">
                        <c:v>42537.635266203702</c:v>
                      </c:pt>
                      <c:pt idx="663">
                        <c:v>42537.635277777779</c:v>
                      </c:pt>
                      <c:pt idx="664">
                        <c:v>42537.635289351849</c:v>
                      </c:pt>
                      <c:pt idx="665">
                        <c:v>42537.635300925926</c:v>
                      </c:pt>
                      <c:pt idx="666">
                        <c:v>42537.635312500002</c:v>
                      </c:pt>
                      <c:pt idx="667">
                        <c:v>42537.635324074072</c:v>
                      </c:pt>
                      <c:pt idx="668">
                        <c:v>42537.635335648149</c:v>
                      </c:pt>
                      <c:pt idx="669">
                        <c:v>42537.635347222225</c:v>
                      </c:pt>
                      <c:pt idx="670">
                        <c:v>42537.635358796295</c:v>
                      </c:pt>
                      <c:pt idx="671">
                        <c:v>42537.635370370372</c:v>
                      </c:pt>
                      <c:pt idx="672">
                        <c:v>42537.635381944441</c:v>
                      </c:pt>
                      <c:pt idx="673">
                        <c:v>42537.635405092595</c:v>
                      </c:pt>
                      <c:pt idx="674">
                        <c:v>42537.635416666664</c:v>
                      </c:pt>
                      <c:pt idx="675">
                        <c:v>42537.635428240741</c:v>
                      </c:pt>
                      <c:pt idx="676">
                        <c:v>42537.635439814818</c:v>
                      </c:pt>
                      <c:pt idx="677">
                        <c:v>42537.635451388887</c:v>
                      </c:pt>
                      <c:pt idx="678">
                        <c:v>42537.635462962964</c:v>
                      </c:pt>
                      <c:pt idx="679">
                        <c:v>42537.635474537034</c:v>
                      </c:pt>
                      <c:pt idx="680">
                        <c:v>42537.63548611111</c:v>
                      </c:pt>
                      <c:pt idx="681">
                        <c:v>42537.635509259257</c:v>
                      </c:pt>
                      <c:pt idx="682">
                        <c:v>42537.635520833333</c:v>
                      </c:pt>
                      <c:pt idx="683">
                        <c:v>42537.63553240741</c:v>
                      </c:pt>
                      <c:pt idx="684">
                        <c:v>42537.63554398148</c:v>
                      </c:pt>
                      <c:pt idx="685">
                        <c:v>42537.635555555556</c:v>
                      </c:pt>
                      <c:pt idx="686">
                        <c:v>42537.635567129626</c:v>
                      </c:pt>
                      <c:pt idx="687">
                        <c:v>42537.635578703703</c:v>
                      </c:pt>
                      <c:pt idx="688">
                        <c:v>42537.63559027778</c:v>
                      </c:pt>
                      <c:pt idx="689">
                        <c:v>42537.635601851849</c:v>
                      </c:pt>
                      <c:pt idx="690">
                        <c:v>42537.635613425926</c:v>
                      </c:pt>
                      <c:pt idx="691">
                        <c:v>42537.635625000003</c:v>
                      </c:pt>
                      <c:pt idx="692">
                        <c:v>42537.635636574072</c:v>
                      </c:pt>
                      <c:pt idx="693">
                        <c:v>42537.635648148149</c:v>
                      </c:pt>
                      <c:pt idx="694">
                        <c:v>42537.635659722226</c:v>
                      </c:pt>
                      <c:pt idx="695">
                        <c:v>42537.635671296295</c:v>
                      </c:pt>
                      <c:pt idx="696">
                        <c:v>42537.635682870372</c:v>
                      </c:pt>
                      <c:pt idx="697">
                        <c:v>42537.635706018518</c:v>
                      </c:pt>
                      <c:pt idx="698">
                        <c:v>42537.635717592595</c:v>
                      </c:pt>
                      <c:pt idx="699">
                        <c:v>42537.635729166665</c:v>
                      </c:pt>
                      <c:pt idx="700">
                        <c:v>42537.635740740741</c:v>
                      </c:pt>
                      <c:pt idx="701">
                        <c:v>42537.635752314818</c:v>
                      </c:pt>
                      <c:pt idx="702">
                        <c:v>42537.635775462964</c:v>
                      </c:pt>
                      <c:pt idx="703">
                        <c:v>42537.635787037034</c:v>
                      </c:pt>
                      <c:pt idx="704">
                        <c:v>42537.635798611111</c:v>
                      </c:pt>
                      <c:pt idx="705">
                        <c:v>42537.635810185187</c:v>
                      </c:pt>
                      <c:pt idx="706">
                        <c:v>42537.635821759257</c:v>
                      </c:pt>
                      <c:pt idx="707">
                        <c:v>42537.635833333334</c:v>
                      </c:pt>
                      <c:pt idx="708">
                        <c:v>42537.63585648148</c:v>
                      </c:pt>
                      <c:pt idx="709">
                        <c:v>42537.635879629626</c:v>
                      </c:pt>
                      <c:pt idx="710">
                        <c:v>42537.635891203703</c:v>
                      </c:pt>
                      <c:pt idx="711">
                        <c:v>42537.63590277778</c:v>
                      </c:pt>
                      <c:pt idx="712">
                        <c:v>42537.635925925926</c:v>
                      </c:pt>
                      <c:pt idx="713">
                        <c:v>42537.635937500003</c:v>
                      </c:pt>
                      <c:pt idx="714">
                        <c:v>42537.635949074072</c:v>
                      </c:pt>
                      <c:pt idx="715">
                        <c:v>42537.635960648149</c:v>
                      </c:pt>
                      <c:pt idx="716">
                        <c:v>42537.635972222219</c:v>
                      </c:pt>
                      <c:pt idx="717">
                        <c:v>42537.635983796295</c:v>
                      </c:pt>
                      <c:pt idx="718">
                        <c:v>42537.635995370372</c:v>
                      </c:pt>
                      <c:pt idx="719">
                        <c:v>42537.636006944442</c:v>
                      </c:pt>
                      <c:pt idx="720">
                        <c:v>42537.636018518519</c:v>
                      </c:pt>
                      <c:pt idx="721">
                        <c:v>42537.636030092595</c:v>
                      </c:pt>
                      <c:pt idx="722">
                        <c:v>42537.636041666665</c:v>
                      </c:pt>
                      <c:pt idx="723">
                        <c:v>42537.636053240742</c:v>
                      </c:pt>
                      <c:pt idx="724">
                        <c:v>42537.636064814818</c:v>
                      </c:pt>
                      <c:pt idx="725">
                        <c:v>42537.636076388888</c:v>
                      </c:pt>
                      <c:pt idx="726">
                        <c:v>42537.636087962965</c:v>
                      </c:pt>
                      <c:pt idx="727">
                        <c:v>42537.636099537034</c:v>
                      </c:pt>
                      <c:pt idx="728">
                        <c:v>42537.636111111111</c:v>
                      </c:pt>
                      <c:pt idx="729">
                        <c:v>42537.636122685188</c:v>
                      </c:pt>
                      <c:pt idx="730">
                        <c:v>42537.636134259257</c:v>
                      </c:pt>
                      <c:pt idx="731">
                        <c:v>42537.636145833334</c:v>
                      </c:pt>
                      <c:pt idx="732">
                        <c:v>42537.636157407411</c:v>
                      </c:pt>
                      <c:pt idx="733">
                        <c:v>42537.63616898148</c:v>
                      </c:pt>
                      <c:pt idx="734">
                        <c:v>42537.636180555557</c:v>
                      </c:pt>
                      <c:pt idx="735">
                        <c:v>42537.636192129627</c:v>
                      </c:pt>
                      <c:pt idx="736">
                        <c:v>42537.636203703703</c:v>
                      </c:pt>
                      <c:pt idx="737">
                        <c:v>42537.63621527778</c:v>
                      </c:pt>
                      <c:pt idx="738">
                        <c:v>42537.63622685185</c:v>
                      </c:pt>
                      <c:pt idx="739">
                        <c:v>42537.636238425926</c:v>
                      </c:pt>
                      <c:pt idx="740">
                        <c:v>42537.636250000003</c:v>
                      </c:pt>
                      <c:pt idx="741">
                        <c:v>42537.636273148149</c:v>
                      </c:pt>
                      <c:pt idx="742">
                        <c:v>42537.636284722219</c:v>
                      </c:pt>
                      <c:pt idx="743">
                        <c:v>42537.636296296296</c:v>
                      </c:pt>
                      <c:pt idx="744">
                        <c:v>42537.636307870373</c:v>
                      </c:pt>
                      <c:pt idx="745">
                        <c:v>42537.636319444442</c:v>
                      </c:pt>
                      <c:pt idx="746">
                        <c:v>42537.636331018519</c:v>
                      </c:pt>
                      <c:pt idx="747">
                        <c:v>42537.636342592596</c:v>
                      </c:pt>
                      <c:pt idx="748">
                        <c:v>42537.636354166665</c:v>
                      </c:pt>
                      <c:pt idx="749">
                        <c:v>42537.636365740742</c:v>
                      </c:pt>
                      <c:pt idx="750">
                        <c:v>42537.636377314811</c:v>
                      </c:pt>
                      <c:pt idx="751">
                        <c:v>42537.636388888888</c:v>
                      </c:pt>
                      <c:pt idx="752">
                        <c:v>42537.636400462965</c:v>
                      </c:pt>
                      <c:pt idx="753">
                        <c:v>42537.636412037034</c:v>
                      </c:pt>
                      <c:pt idx="754">
                        <c:v>42537.636423611111</c:v>
                      </c:pt>
                      <c:pt idx="755">
                        <c:v>42537.636435185188</c:v>
                      </c:pt>
                      <c:pt idx="756">
                        <c:v>42537.636446759258</c:v>
                      </c:pt>
                      <c:pt idx="757">
                        <c:v>42537.636458333334</c:v>
                      </c:pt>
                      <c:pt idx="758">
                        <c:v>42537.636469907404</c:v>
                      </c:pt>
                      <c:pt idx="759">
                        <c:v>42537.636481481481</c:v>
                      </c:pt>
                      <c:pt idx="760">
                        <c:v>42537.636493055557</c:v>
                      </c:pt>
                      <c:pt idx="761">
                        <c:v>42537.636504629627</c:v>
                      </c:pt>
                      <c:pt idx="762">
                        <c:v>42537.636516203704</c:v>
                      </c:pt>
                      <c:pt idx="763">
                        <c:v>42537.63652777778</c:v>
                      </c:pt>
                      <c:pt idx="764">
                        <c:v>42537.63653935185</c:v>
                      </c:pt>
                      <c:pt idx="765">
                        <c:v>42537.636550925927</c:v>
                      </c:pt>
                      <c:pt idx="766">
                        <c:v>42537.636562500003</c:v>
                      </c:pt>
                      <c:pt idx="767">
                        <c:v>42537.636574074073</c:v>
                      </c:pt>
                      <c:pt idx="768">
                        <c:v>42537.63658564815</c:v>
                      </c:pt>
                      <c:pt idx="769">
                        <c:v>42537.636597222219</c:v>
                      </c:pt>
                      <c:pt idx="770">
                        <c:v>42537.636608796296</c:v>
                      </c:pt>
                      <c:pt idx="771">
                        <c:v>42537.636620370373</c:v>
                      </c:pt>
                      <c:pt idx="772">
                        <c:v>42537.636631944442</c:v>
                      </c:pt>
                      <c:pt idx="773">
                        <c:v>42537.636643518519</c:v>
                      </c:pt>
                      <c:pt idx="774">
                        <c:v>42537.636655092596</c:v>
                      </c:pt>
                      <c:pt idx="775">
                        <c:v>42537.636666666665</c:v>
                      </c:pt>
                      <c:pt idx="776">
                        <c:v>42537.636678240742</c:v>
                      </c:pt>
                      <c:pt idx="777">
                        <c:v>42537.636689814812</c:v>
                      </c:pt>
                      <c:pt idx="778">
                        <c:v>42537.636701388888</c:v>
                      </c:pt>
                      <c:pt idx="779">
                        <c:v>42537.636712962965</c:v>
                      </c:pt>
                      <c:pt idx="780">
                        <c:v>42537.636724537035</c:v>
                      </c:pt>
                      <c:pt idx="781">
                        <c:v>42537.636736111112</c:v>
                      </c:pt>
                      <c:pt idx="782">
                        <c:v>42537.636747685188</c:v>
                      </c:pt>
                      <c:pt idx="783">
                        <c:v>42537.636759259258</c:v>
                      </c:pt>
                      <c:pt idx="784">
                        <c:v>42537.636770833335</c:v>
                      </c:pt>
                      <c:pt idx="785">
                        <c:v>42537.636782407404</c:v>
                      </c:pt>
                      <c:pt idx="786">
                        <c:v>42537.636793981481</c:v>
                      </c:pt>
                      <c:pt idx="787">
                        <c:v>42537.636805555558</c:v>
                      </c:pt>
                      <c:pt idx="788">
                        <c:v>42537.636817129627</c:v>
                      </c:pt>
                      <c:pt idx="789">
                        <c:v>42537.636828703704</c:v>
                      </c:pt>
                      <c:pt idx="790">
                        <c:v>42537.636840277781</c:v>
                      </c:pt>
                      <c:pt idx="791">
                        <c:v>42537.63685185185</c:v>
                      </c:pt>
                      <c:pt idx="792">
                        <c:v>42537.636863425927</c:v>
                      </c:pt>
                      <c:pt idx="793">
                        <c:v>42537.636874999997</c:v>
                      </c:pt>
                      <c:pt idx="794">
                        <c:v>42537.636886574073</c:v>
                      </c:pt>
                      <c:pt idx="795">
                        <c:v>42537.63689814815</c:v>
                      </c:pt>
                      <c:pt idx="796">
                        <c:v>42537.63690972222</c:v>
                      </c:pt>
                      <c:pt idx="797">
                        <c:v>42537.636921296296</c:v>
                      </c:pt>
                      <c:pt idx="798">
                        <c:v>42537.636932870373</c:v>
                      </c:pt>
                      <c:pt idx="799">
                        <c:v>42537.636944444443</c:v>
                      </c:pt>
                      <c:pt idx="800">
                        <c:v>42537.636956018519</c:v>
                      </c:pt>
                      <c:pt idx="801">
                        <c:v>42537.636967592596</c:v>
                      </c:pt>
                      <c:pt idx="802">
                        <c:v>42537.636979166666</c:v>
                      </c:pt>
                      <c:pt idx="803">
                        <c:v>42537.636990740742</c:v>
                      </c:pt>
                      <c:pt idx="804">
                        <c:v>42537.637002314812</c:v>
                      </c:pt>
                      <c:pt idx="805">
                        <c:v>42537.637013888889</c:v>
                      </c:pt>
                      <c:pt idx="806">
                        <c:v>42537.637025462966</c:v>
                      </c:pt>
                      <c:pt idx="807">
                        <c:v>42537.637037037035</c:v>
                      </c:pt>
                      <c:pt idx="808">
                        <c:v>42537.637048611112</c:v>
                      </c:pt>
                      <c:pt idx="809">
                        <c:v>42537.637071759258</c:v>
                      </c:pt>
                      <c:pt idx="810">
                        <c:v>42537.637083333335</c:v>
                      </c:pt>
                      <c:pt idx="811">
                        <c:v>42537.637094907404</c:v>
                      </c:pt>
                      <c:pt idx="812">
                        <c:v>42537.637106481481</c:v>
                      </c:pt>
                      <c:pt idx="813">
                        <c:v>42537.637129629627</c:v>
                      </c:pt>
                      <c:pt idx="814">
                        <c:v>42537.637141203704</c:v>
                      </c:pt>
                      <c:pt idx="815">
                        <c:v>42537.637152777781</c:v>
                      </c:pt>
                      <c:pt idx="816">
                        <c:v>42537.637164351851</c:v>
                      </c:pt>
                      <c:pt idx="817">
                        <c:v>42537.637187499997</c:v>
                      </c:pt>
                      <c:pt idx="818">
                        <c:v>42537.637199074074</c:v>
                      </c:pt>
                      <c:pt idx="819">
                        <c:v>42537.63721064815</c:v>
                      </c:pt>
                      <c:pt idx="820">
                        <c:v>42537.63722222222</c:v>
                      </c:pt>
                      <c:pt idx="821">
                        <c:v>42537.637233796297</c:v>
                      </c:pt>
                      <c:pt idx="822">
                        <c:v>42537.637245370373</c:v>
                      </c:pt>
                      <c:pt idx="823">
                        <c:v>42537.637256944443</c:v>
                      </c:pt>
                      <c:pt idx="824">
                        <c:v>42537.63726851852</c:v>
                      </c:pt>
                      <c:pt idx="825">
                        <c:v>42537.637280092589</c:v>
                      </c:pt>
                      <c:pt idx="826">
                        <c:v>42537.637291666666</c:v>
                      </c:pt>
                      <c:pt idx="827">
                        <c:v>42537.637303240743</c:v>
                      </c:pt>
                      <c:pt idx="828">
                        <c:v>42537.637314814812</c:v>
                      </c:pt>
                      <c:pt idx="829">
                        <c:v>42537.637326388889</c:v>
                      </c:pt>
                      <c:pt idx="830">
                        <c:v>42537.637337962966</c:v>
                      </c:pt>
                      <c:pt idx="831">
                        <c:v>42537.637349537035</c:v>
                      </c:pt>
                      <c:pt idx="832">
                        <c:v>42537.637361111112</c:v>
                      </c:pt>
                      <c:pt idx="833">
                        <c:v>42537.637372685182</c:v>
                      </c:pt>
                      <c:pt idx="834">
                        <c:v>42537.637384259258</c:v>
                      </c:pt>
                      <c:pt idx="835">
                        <c:v>42537.637395833335</c:v>
                      </c:pt>
                      <c:pt idx="836">
                        <c:v>42537.637407407405</c:v>
                      </c:pt>
                      <c:pt idx="837">
                        <c:v>42537.637418981481</c:v>
                      </c:pt>
                      <c:pt idx="838">
                        <c:v>42537.637430555558</c:v>
                      </c:pt>
                      <c:pt idx="839">
                        <c:v>42537.637442129628</c:v>
                      </c:pt>
                      <c:pt idx="840">
                        <c:v>42537.637453703705</c:v>
                      </c:pt>
                      <c:pt idx="841">
                        <c:v>42537.637465277781</c:v>
                      </c:pt>
                      <c:pt idx="842">
                        <c:v>42537.637476851851</c:v>
                      </c:pt>
                      <c:pt idx="843">
                        <c:v>42537.637488425928</c:v>
                      </c:pt>
                      <c:pt idx="844">
                        <c:v>42537.637499999997</c:v>
                      </c:pt>
                      <c:pt idx="845">
                        <c:v>42537.637511574074</c:v>
                      </c:pt>
                      <c:pt idx="846">
                        <c:v>42537.637523148151</c:v>
                      </c:pt>
                      <c:pt idx="847">
                        <c:v>42537.63753472222</c:v>
                      </c:pt>
                      <c:pt idx="848">
                        <c:v>42537.637546296297</c:v>
                      </c:pt>
                      <c:pt idx="849">
                        <c:v>42537.637557870374</c:v>
                      </c:pt>
                      <c:pt idx="850">
                        <c:v>42537.637569444443</c:v>
                      </c:pt>
                      <c:pt idx="851">
                        <c:v>42537.637592592589</c:v>
                      </c:pt>
                      <c:pt idx="852">
                        <c:v>42537.637604166666</c:v>
                      </c:pt>
                      <c:pt idx="853">
                        <c:v>42537.637615740743</c:v>
                      </c:pt>
                      <c:pt idx="854">
                        <c:v>42537.637627314813</c:v>
                      </c:pt>
                      <c:pt idx="855">
                        <c:v>42537.637638888889</c:v>
                      </c:pt>
                      <c:pt idx="856">
                        <c:v>42537.637650462966</c:v>
                      </c:pt>
                      <c:pt idx="857">
                        <c:v>42537.637662037036</c:v>
                      </c:pt>
                      <c:pt idx="858">
                        <c:v>42537.637673611112</c:v>
                      </c:pt>
                      <c:pt idx="859">
                        <c:v>42537.637685185182</c:v>
                      </c:pt>
                      <c:pt idx="860">
                        <c:v>42537.637696759259</c:v>
                      </c:pt>
                      <c:pt idx="861">
                        <c:v>42537.637708333335</c:v>
                      </c:pt>
                      <c:pt idx="862">
                        <c:v>42537.637719907405</c:v>
                      </c:pt>
                      <c:pt idx="863">
                        <c:v>42537.637731481482</c:v>
                      </c:pt>
                      <c:pt idx="864">
                        <c:v>42537.637743055559</c:v>
                      </c:pt>
                      <c:pt idx="865">
                        <c:v>42537.637754629628</c:v>
                      </c:pt>
                      <c:pt idx="866">
                        <c:v>42537.637766203705</c:v>
                      </c:pt>
                      <c:pt idx="867">
                        <c:v>42537.637777777774</c:v>
                      </c:pt>
                      <c:pt idx="868">
                        <c:v>42537.637789351851</c:v>
                      </c:pt>
                      <c:pt idx="869">
                        <c:v>42537.637800925928</c:v>
                      </c:pt>
                      <c:pt idx="870">
                        <c:v>42537.637812499997</c:v>
                      </c:pt>
                      <c:pt idx="871">
                        <c:v>42537.637824074074</c:v>
                      </c:pt>
                      <c:pt idx="872">
                        <c:v>42537.637835648151</c:v>
                      </c:pt>
                      <c:pt idx="873">
                        <c:v>42537.63784722222</c:v>
                      </c:pt>
                      <c:pt idx="874">
                        <c:v>42537.637858796297</c:v>
                      </c:pt>
                      <c:pt idx="875">
                        <c:v>42537.637870370374</c:v>
                      </c:pt>
                      <c:pt idx="876">
                        <c:v>42537.637881944444</c:v>
                      </c:pt>
                      <c:pt idx="877">
                        <c:v>42537.63789351852</c:v>
                      </c:pt>
                      <c:pt idx="878">
                        <c:v>42537.63790509259</c:v>
                      </c:pt>
                      <c:pt idx="879">
                        <c:v>42537.637916666667</c:v>
                      </c:pt>
                      <c:pt idx="880">
                        <c:v>42537.637928240743</c:v>
                      </c:pt>
                      <c:pt idx="881">
                        <c:v>42537.637939814813</c:v>
                      </c:pt>
                      <c:pt idx="882">
                        <c:v>42537.63795138889</c:v>
                      </c:pt>
                      <c:pt idx="883">
                        <c:v>42537.637962962966</c:v>
                      </c:pt>
                      <c:pt idx="884">
                        <c:v>42537.637974537036</c:v>
                      </c:pt>
                      <c:pt idx="885">
                        <c:v>42537.637986111113</c:v>
                      </c:pt>
                      <c:pt idx="886">
                        <c:v>42537.637997685182</c:v>
                      </c:pt>
                      <c:pt idx="887">
                        <c:v>42537.638009259259</c:v>
                      </c:pt>
                      <c:pt idx="888">
                        <c:v>42537.638020833336</c:v>
                      </c:pt>
                      <c:pt idx="889">
                        <c:v>42537.638032407405</c:v>
                      </c:pt>
                      <c:pt idx="890">
                        <c:v>42537.638043981482</c:v>
                      </c:pt>
                      <c:pt idx="891">
                        <c:v>42537.638067129628</c:v>
                      </c:pt>
                      <c:pt idx="892">
                        <c:v>42537.638078703705</c:v>
                      </c:pt>
                      <c:pt idx="893">
                        <c:v>42537.638090277775</c:v>
                      </c:pt>
                      <c:pt idx="894">
                        <c:v>42537.638101851851</c:v>
                      </c:pt>
                      <c:pt idx="895">
                        <c:v>42537.638113425928</c:v>
                      </c:pt>
                      <c:pt idx="896">
                        <c:v>42537.638124999998</c:v>
                      </c:pt>
                      <c:pt idx="897">
                        <c:v>42537.638136574074</c:v>
                      </c:pt>
                      <c:pt idx="898">
                        <c:v>42537.638148148151</c:v>
                      </c:pt>
                      <c:pt idx="899">
                        <c:v>42537.638159722221</c:v>
                      </c:pt>
                      <c:pt idx="900">
                        <c:v>42537.638171296298</c:v>
                      </c:pt>
                      <c:pt idx="901">
                        <c:v>42537.638182870367</c:v>
                      </c:pt>
                      <c:pt idx="902">
                        <c:v>42537.638194444444</c:v>
                      </c:pt>
                      <c:pt idx="903">
                        <c:v>42537.638206018521</c:v>
                      </c:pt>
                      <c:pt idx="904">
                        <c:v>42537.63821759259</c:v>
                      </c:pt>
                      <c:pt idx="905">
                        <c:v>42537.638229166667</c:v>
                      </c:pt>
                      <c:pt idx="906">
                        <c:v>42537.638240740744</c:v>
                      </c:pt>
                      <c:pt idx="907">
                        <c:v>42537.638252314813</c:v>
                      </c:pt>
                      <c:pt idx="908">
                        <c:v>42537.63826388889</c:v>
                      </c:pt>
                      <c:pt idx="909">
                        <c:v>42537.638275462959</c:v>
                      </c:pt>
                      <c:pt idx="910">
                        <c:v>42537.638287037036</c:v>
                      </c:pt>
                      <c:pt idx="911">
                        <c:v>42537.638310185182</c:v>
                      </c:pt>
                      <c:pt idx="912">
                        <c:v>42537.638321759259</c:v>
                      </c:pt>
                      <c:pt idx="913">
                        <c:v>42537.638333333336</c:v>
                      </c:pt>
                      <c:pt idx="914">
                        <c:v>42537.638344907406</c:v>
                      </c:pt>
                      <c:pt idx="915">
                        <c:v>42537.638356481482</c:v>
                      </c:pt>
                      <c:pt idx="916">
                        <c:v>42537.638368055559</c:v>
                      </c:pt>
                      <c:pt idx="917">
                        <c:v>42537.638379629629</c:v>
                      </c:pt>
                      <c:pt idx="918">
                        <c:v>42537.638391203705</c:v>
                      </c:pt>
                      <c:pt idx="919">
                        <c:v>42537.638402777775</c:v>
                      </c:pt>
                      <c:pt idx="920">
                        <c:v>42537.638414351852</c:v>
                      </c:pt>
                      <c:pt idx="921">
                        <c:v>42537.638425925928</c:v>
                      </c:pt>
                      <c:pt idx="922">
                        <c:v>42537.638437499998</c:v>
                      </c:pt>
                      <c:pt idx="923">
                        <c:v>42537.638449074075</c:v>
                      </c:pt>
                      <c:pt idx="924">
                        <c:v>42537.638460648152</c:v>
                      </c:pt>
                      <c:pt idx="925">
                        <c:v>42537.638472222221</c:v>
                      </c:pt>
                      <c:pt idx="926">
                        <c:v>42537.638483796298</c:v>
                      </c:pt>
                      <c:pt idx="927">
                        <c:v>42537.638495370367</c:v>
                      </c:pt>
                      <c:pt idx="928">
                        <c:v>42537.638506944444</c:v>
                      </c:pt>
                      <c:pt idx="929">
                        <c:v>42537.638518518521</c:v>
                      </c:pt>
                      <c:pt idx="930">
                        <c:v>42537.63853009259</c:v>
                      </c:pt>
                      <c:pt idx="931">
                        <c:v>42537.638541666667</c:v>
                      </c:pt>
                      <c:pt idx="932">
                        <c:v>42537.638553240744</c:v>
                      </c:pt>
                      <c:pt idx="933">
                        <c:v>42537.638564814813</c:v>
                      </c:pt>
                      <c:pt idx="934">
                        <c:v>42537.63857638889</c:v>
                      </c:pt>
                      <c:pt idx="935">
                        <c:v>42537.63858796296</c:v>
                      </c:pt>
                      <c:pt idx="936">
                        <c:v>42537.638599537036</c:v>
                      </c:pt>
                      <c:pt idx="937">
                        <c:v>42537.638611111113</c:v>
                      </c:pt>
                      <c:pt idx="938">
                        <c:v>42537.638622685183</c:v>
                      </c:pt>
                      <c:pt idx="939">
                        <c:v>42537.63863425926</c:v>
                      </c:pt>
                      <c:pt idx="940">
                        <c:v>42537.638645833336</c:v>
                      </c:pt>
                      <c:pt idx="941">
                        <c:v>42537.638657407406</c:v>
                      </c:pt>
                      <c:pt idx="942">
                        <c:v>42537.638680555552</c:v>
                      </c:pt>
                      <c:pt idx="943">
                        <c:v>42537.638692129629</c:v>
                      </c:pt>
                      <c:pt idx="944">
                        <c:v>42537.638703703706</c:v>
                      </c:pt>
                      <c:pt idx="945">
                        <c:v>42537.638715277775</c:v>
                      </c:pt>
                      <c:pt idx="946">
                        <c:v>42537.638726851852</c:v>
                      </c:pt>
                      <c:pt idx="947">
                        <c:v>42537.638738425929</c:v>
                      </c:pt>
                      <c:pt idx="948">
                        <c:v>42537.638749999998</c:v>
                      </c:pt>
                      <c:pt idx="949">
                        <c:v>42537.638761574075</c:v>
                      </c:pt>
                      <c:pt idx="950">
                        <c:v>42537.638773148145</c:v>
                      </c:pt>
                      <c:pt idx="951">
                        <c:v>42537.638784722221</c:v>
                      </c:pt>
                      <c:pt idx="952">
                        <c:v>42537.638796296298</c:v>
                      </c:pt>
                      <c:pt idx="953">
                        <c:v>42537.638807870368</c:v>
                      </c:pt>
                      <c:pt idx="954">
                        <c:v>42537.638819444444</c:v>
                      </c:pt>
                      <c:pt idx="955">
                        <c:v>42537.638831018521</c:v>
                      </c:pt>
                      <c:pt idx="956">
                        <c:v>42537.638842592591</c:v>
                      </c:pt>
                      <c:pt idx="957">
                        <c:v>42537.638854166667</c:v>
                      </c:pt>
                      <c:pt idx="958">
                        <c:v>42537.638865740744</c:v>
                      </c:pt>
                      <c:pt idx="959">
                        <c:v>42537.638877314814</c:v>
                      </c:pt>
                      <c:pt idx="960">
                        <c:v>42537.638888888891</c:v>
                      </c:pt>
                      <c:pt idx="961">
                        <c:v>42537.63890046296</c:v>
                      </c:pt>
                      <c:pt idx="962">
                        <c:v>42537.638912037037</c:v>
                      </c:pt>
                      <c:pt idx="963">
                        <c:v>42537.638923611114</c:v>
                      </c:pt>
                      <c:pt idx="964">
                        <c:v>42537.638935185183</c:v>
                      </c:pt>
                      <c:pt idx="965">
                        <c:v>42537.63894675926</c:v>
                      </c:pt>
                      <c:pt idx="966">
                        <c:v>42537.638958333337</c:v>
                      </c:pt>
                      <c:pt idx="967">
                        <c:v>42537.638969907406</c:v>
                      </c:pt>
                      <c:pt idx="968">
                        <c:v>42537.638981481483</c:v>
                      </c:pt>
                      <c:pt idx="969">
                        <c:v>42537.638993055552</c:v>
                      </c:pt>
                      <c:pt idx="970">
                        <c:v>42537.639004629629</c:v>
                      </c:pt>
                      <c:pt idx="971">
                        <c:v>42537.639016203706</c:v>
                      </c:pt>
                      <c:pt idx="972">
                        <c:v>42537.639027777775</c:v>
                      </c:pt>
                      <c:pt idx="973">
                        <c:v>42537.639039351852</c:v>
                      </c:pt>
                      <c:pt idx="974">
                        <c:v>42537.639050925929</c:v>
                      </c:pt>
                      <c:pt idx="975">
                        <c:v>42537.639062499999</c:v>
                      </c:pt>
                      <c:pt idx="976">
                        <c:v>42537.639074074075</c:v>
                      </c:pt>
                      <c:pt idx="977">
                        <c:v>42537.639085648145</c:v>
                      </c:pt>
                      <c:pt idx="978">
                        <c:v>42537.639097222222</c:v>
                      </c:pt>
                      <c:pt idx="979">
                        <c:v>42537.639108796298</c:v>
                      </c:pt>
                      <c:pt idx="980">
                        <c:v>42537.639120370368</c:v>
                      </c:pt>
                      <c:pt idx="981">
                        <c:v>42537.639131944445</c:v>
                      </c:pt>
                      <c:pt idx="982">
                        <c:v>42537.639143518521</c:v>
                      </c:pt>
                      <c:pt idx="983">
                        <c:v>42537.639155092591</c:v>
                      </c:pt>
                      <c:pt idx="984">
                        <c:v>42537.639166666668</c:v>
                      </c:pt>
                      <c:pt idx="985">
                        <c:v>42537.639178240737</c:v>
                      </c:pt>
                      <c:pt idx="986">
                        <c:v>42537.639189814814</c:v>
                      </c:pt>
                      <c:pt idx="987">
                        <c:v>42537.639201388891</c:v>
                      </c:pt>
                      <c:pt idx="988">
                        <c:v>42537.63921296296</c:v>
                      </c:pt>
                      <c:pt idx="989">
                        <c:v>42537.639236111114</c:v>
                      </c:pt>
                      <c:pt idx="990">
                        <c:v>42537.639247685183</c:v>
                      </c:pt>
                      <c:pt idx="991">
                        <c:v>42537.63925925926</c:v>
                      </c:pt>
                      <c:pt idx="992">
                        <c:v>42537.639270833337</c:v>
                      </c:pt>
                      <c:pt idx="993">
                        <c:v>42537.639282407406</c:v>
                      </c:pt>
                      <c:pt idx="994">
                        <c:v>42537.639293981483</c:v>
                      </c:pt>
                      <c:pt idx="995">
                        <c:v>42537.639305555553</c:v>
                      </c:pt>
                      <c:pt idx="996">
                        <c:v>42537.639317129629</c:v>
                      </c:pt>
                      <c:pt idx="997">
                        <c:v>42537.639328703706</c:v>
                      </c:pt>
                      <c:pt idx="998">
                        <c:v>42537.639340277776</c:v>
                      </c:pt>
                      <c:pt idx="999">
                        <c:v>42537.639351851853</c:v>
                      </c:pt>
                      <c:pt idx="1000">
                        <c:v>42537.639363425929</c:v>
                      </c:pt>
                      <c:pt idx="1001">
                        <c:v>42537.639374999999</c:v>
                      </c:pt>
                      <c:pt idx="1002">
                        <c:v>42537.639386574076</c:v>
                      </c:pt>
                      <c:pt idx="1003">
                        <c:v>42537.639398148145</c:v>
                      </c:pt>
                      <c:pt idx="1004">
                        <c:v>42537.639409722222</c:v>
                      </c:pt>
                      <c:pt idx="1005">
                        <c:v>42537.639421296299</c:v>
                      </c:pt>
                      <c:pt idx="1006">
                        <c:v>42537.639432870368</c:v>
                      </c:pt>
                      <c:pt idx="1007">
                        <c:v>42537.639444444445</c:v>
                      </c:pt>
                      <c:pt idx="1008">
                        <c:v>42537.639456018522</c:v>
                      </c:pt>
                      <c:pt idx="1009">
                        <c:v>42537.639467592591</c:v>
                      </c:pt>
                      <c:pt idx="1010">
                        <c:v>42537.639479166668</c:v>
                      </c:pt>
                      <c:pt idx="1011">
                        <c:v>42537.639490740738</c:v>
                      </c:pt>
                      <c:pt idx="1012">
                        <c:v>42537.639502314814</c:v>
                      </c:pt>
                      <c:pt idx="1013">
                        <c:v>42537.639513888891</c:v>
                      </c:pt>
                      <c:pt idx="1014">
                        <c:v>42537.639525462961</c:v>
                      </c:pt>
                      <c:pt idx="1015">
                        <c:v>42537.639537037037</c:v>
                      </c:pt>
                      <c:pt idx="1016">
                        <c:v>42537.639548611114</c:v>
                      </c:pt>
                      <c:pt idx="1017">
                        <c:v>42537.63957175926</c:v>
                      </c:pt>
                      <c:pt idx="1018">
                        <c:v>42537.63958333333</c:v>
                      </c:pt>
                      <c:pt idx="1019">
                        <c:v>42537.639594907407</c:v>
                      </c:pt>
                      <c:pt idx="1020">
                        <c:v>42537.639606481483</c:v>
                      </c:pt>
                      <c:pt idx="1021">
                        <c:v>42537.639618055553</c:v>
                      </c:pt>
                      <c:pt idx="1022">
                        <c:v>42537.63962962963</c:v>
                      </c:pt>
                      <c:pt idx="1023">
                        <c:v>42537.639641203707</c:v>
                      </c:pt>
                      <c:pt idx="1024">
                        <c:v>42537.639652777776</c:v>
                      </c:pt>
                      <c:pt idx="1025">
                        <c:v>42537.639664351853</c:v>
                      </c:pt>
                      <c:pt idx="1026">
                        <c:v>42537.639675925922</c:v>
                      </c:pt>
                      <c:pt idx="1027">
                        <c:v>42537.639687499999</c:v>
                      </c:pt>
                      <c:pt idx="1028">
                        <c:v>42537.639699074076</c:v>
                      </c:pt>
                      <c:pt idx="1029">
                        <c:v>42537.639710648145</c:v>
                      </c:pt>
                      <c:pt idx="1030">
                        <c:v>42537.639722222222</c:v>
                      </c:pt>
                      <c:pt idx="1031">
                        <c:v>42537.639733796299</c:v>
                      </c:pt>
                      <c:pt idx="1032">
                        <c:v>42537.639745370368</c:v>
                      </c:pt>
                      <c:pt idx="1033">
                        <c:v>42537.639756944445</c:v>
                      </c:pt>
                      <c:pt idx="1034">
                        <c:v>42537.639768518522</c:v>
                      </c:pt>
                      <c:pt idx="1035">
                        <c:v>42537.639780092592</c:v>
                      </c:pt>
                      <c:pt idx="1036">
                        <c:v>42537.639791666668</c:v>
                      </c:pt>
                      <c:pt idx="1037">
                        <c:v>42537.639803240738</c:v>
                      </c:pt>
                      <c:pt idx="1038">
                        <c:v>42537.639814814815</c:v>
                      </c:pt>
                      <c:pt idx="1039">
                        <c:v>42537.639826388891</c:v>
                      </c:pt>
                      <c:pt idx="1040">
                        <c:v>42537.639837962961</c:v>
                      </c:pt>
                      <c:pt idx="1041">
                        <c:v>42537.639849537038</c:v>
                      </c:pt>
                      <c:pt idx="1042">
                        <c:v>42537.639861111114</c:v>
                      </c:pt>
                      <c:pt idx="1043">
                        <c:v>42537.639872685184</c:v>
                      </c:pt>
                      <c:pt idx="1044">
                        <c:v>42537.639884259261</c:v>
                      </c:pt>
                      <c:pt idx="1045">
                        <c:v>42537.63989583333</c:v>
                      </c:pt>
                      <c:pt idx="1046">
                        <c:v>42537.639907407407</c:v>
                      </c:pt>
                      <c:pt idx="1047">
                        <c:v>42537.639918981484</c:v>
                      </c:pt>
                      <c:pt idx="1048">
                        <c:v>42537.639930555553</c:v>
                      </c:pt>
                      <c:pt idx="1049">
                        <c:v>42537.63994212963</c:v>
                      </c:pt>
                      <c:pt idx="1050">
                        <c:v>42537.639953703707</c:v>
                      </c:pt>
                      <c:pt idx="1051">
                        <c:v>42537.639965277776</c:v>
                      </c:pt>
                      <c:pt idx="1052">
                        <c:v>42537.639976851853</c:v>
                      </c:pt>
                      <c:pt idx="1053">
                        <c:v>42537.639988425923</c:v>
                      </c:pt>
                      <c:pt idx="1054">
                        <c:v>42537.64</c:v>
                      </c:pt>
                      <c:pt idx="1055">
                        <c:v>42537.640011574076</c:v>
                      </c:pt>
                      <c:pt idx="1056">
                        <c:v>42537.640023148146</c:v>
                      </c:pt>
                      <c:pt idx="1057">
                        <c:v>42537.640034722222</c:v>
                      </c:pt>
                      <c:pt idx="1058">
                        <c:v>42537.640046296299</c:v>
                      </c:pt>
                      <c:pt idx="1059">
                        <c:v>42537.640057870369</c:v>
                      </c:pt>
                      <c:pt idx="1060">
                        <c:v>42537.640069444446</c:v>
                      </c:pt>
                      <c:pt idx="1061">
                        <c:v>42537.640081018515</c:v>
                      </c:pt>
                      <c:pt idx="1062">
                        <c:v>42537.640092592592</c:v>
                      </c:pt>
                      <c:pt idx="1063">
                        <c:v>42537.640104166669</c:v>
                      </c:pt>
                      <c:pt idx="1064">
                        <c:v>42537.640115740738</c:v>
                      </c:pt>
                      <c:pt idx="1065">
                        <c:v>42537.640127314815</c:v>
                      </c:pt>
                      <c:pt idx="1066">
                        <c:v>42537.640138888892</c:v>
                      </c:pt>
                      <c:pt idx="1067">
                        <c:v>42537.640150462961</c:v>
                      </c:pt>
                      <c:pt idx="1068">
                        <c:v>42537.640162037038</c:v>
                      </c:pt>
                      <c:pt idx="1069">
                        <c:v>42537.640185185184</c:v>
                      </c:pt>
                      <c:pt idx="1070">
                        <c:v>42537.640196759261</c:v>
                      </c:pt>
                      <c:pt idx="1071">
                        <c:v>42537.640208333331</c:v>
                      </c:pt>
                      <c:pt idx="1072">
                        <c:v>42537.640219907407</c:v>
                      </c:pt>
                      <c:pt idx="1073">
                        <c:v>42537.640231481484</c:v>
                      </c:pt>
                      <c:pt idx="1074">
                        <c:v>42537.640243055554</c:v>
                      </c:pt>
                      <c:pt idx="1075">
                        <c:v>42537.64025462963</c:v>
                      </c:pt>
                      <c:pt idx="1076">
                        <c:v>42537.640266203707</c:v>
                      </c:pt>
                      <c:pt idx="1077">
                        <c:v>42537.640289351853</c:v>
                      </c:pt>
                      <c:pt idx="1078">
                        <c:v>42537.640300925923</c:v>
                      </c:pt>
                      <c:pt idx="1079">
                        <c:v>42537.6403125</c:v>
                      </c:pt>
                      <c:pt idx="1080">
                        <c:v>42537.640324074076</c:v>
                      </c:pt>
                      <c:pt idx="1081">
                        <c:v>42537.640335648146</c:v>
                      </c:pt>
                      <c:pt idx="1082">
                        <c:v>42537.640347222223</c:v>
                      </c:pt>
                      <c:pt idx="1083">
                        <c:v>42537.6403587963</c:v>
                      </c:pt>
                      <c:pt idx="1084">
                        <c:v>42537.640370370369</c:v>
                      </c:pt>
                      <c:pt idx="1085">
                        <c:v>42537.640381944446</c:v>
                      </c:pt>
                      <c:pt idx="1086">
                        <c:v>42537.640393518515</c:v>
                      </c:pt>
                      <c:pt idx="1087">
                        <c:v>42537.640405092592</c:v>
                      </c:pt>
                      <c:pt idx="1088">
                        <c:v>42537.640416666669</c:v>
                      </c:pt>
                      <c:pt idx="1089">
                        <c:v>42537.640428240738</c:v>
                      </c:pt>
                      <c:pt idx="1090">
                        <c:v>42537.640439814815</c:v>
                      </c:pt>
                      <c:pt idx="1091">
                        <c:v>42537.640451388892</c:v>
                      </c:pt>
                      <c:pt idx="1092">
                        <c:v>42537.640462962961</c:v>
                      </c:pt>
                      <c:pt idx="1093">
                        <c:v>42537.640474537038</c:v>
                      </c:pt>
                      <c:pt idx="1094">
                        <c:v>42537.640486111108</c:v>
                      </c:pt>
                      <c:pt idx="1095">
                        <c:v>42537.640497685185</c:v>
                      </c:pt>
                      <c:pt idx="1096">
                        <c:v>42537.640509259261</c:v>
                      </c:pt>
                      <c:pt idx="1097">
                        <c:v>42537.640520833331</c:v>
                      </c:pt>
                      <c:pt idx="1098">
                        <c:v>42537.640532407408</c:v>
                      </c:pt>
                      <c:pt idx="1099">
                        <c:v>42537.640543981484</c:v>
                      </c:pt>
                      <c:pt idx="1100">
                        <c:v>42537.640555555554</c:v>
                      </c:pt>
                      <c:pt idx="1101">
                        <c:v>42537.640567129631</c:v>
                      </c:pt>
                      <c:pt idx="1102">
                        <c:v>42537.6405787037</c:v>
                      </c:pt>
                      <c:pt idx="1103">
                        <c:v>42537.640590277777</c:v>
                      </c:pt>
                      <c:pt idx="1104">
                        <c:v>42537.640601851854</c:v>
                      </c:pt>
                      <c:pt idx="1105">
                        <c:v>42537.640613425923</c:v>
                      </c:pt>
                      <c:pt idx="1106">
                        <c:v>42537.640636574077</c:v>
                      </c:pt>
                      <c:pt idx="1107">
                        <c:v>42537.640648148146</c:v>
                      </c:pt>
                      <c:pt idx="1108">
                        <c:v>42537.640659722223</c:v>
                      </c:pt>
                      <c:pt idx="1109">
                        <c:v>42537.6406712963</c:v>
                      </c:pt>
                      <c:pt idx="1110">
                        <c:v>42537.640682870369</c:v>
                      </c:pt>
                      <c:pt idx="1111">
                        <c:v>42537.640694444446</c:v>
                      </c:pt>
                      <c:pt idx="1112">
                        <c:v>42537.640706018516</c:v>
                      </c:pt>
                      <c:pt idx="1113">
                        <c:v>42537.640717592592</c:v>
                      </c:pt>
                      <c:pt idx="1114">
                        <c:v>42537.640729166669</c:v>
                      </c:pt>
                      <c:pt idx="1115">
                        <c:v>42537.640740740739</c:v>
                      </c:pt>
                      <c:pt idx="1116">
                        <c:v>42537.640763888892</c:v>
                      </c:pt>
                      <c:pt idx="1117">
                        <c:v>42537.640775462962</c:v>
                      </c:pt>
                      <c:pt idx="1118">
                        <c:v>42537.640787037039</c:v>
                      </c:pt>
                      <c:pt idx="1119">
                        <c:v>42537.640798611108</c:v>
                      </c:pt>
                      <c:pt idx="1120">
                        <c:v>42537.640810185185</c:v>
                      </c:pt>
                      <c:pt idx="1121">
                        <c:v>42537.640821759262</c:v>
                      </c:pt>
                      <c:pt idx="1122">
                        <c:v>42537.640833333331</c:v>
                      </c:pt>
                      <c:pt idx="1123">
                        <c:v>42537.640844907408</c:v>
                      </c:pt>
                      <c:pt idx="1124">
                        <c:v>42537.640868055554</c:v>
                      </c:pt>
                      <c:pt idx="1125">
                        <c:v>42537.640879629631</c:v>
                      </c:pt>
                      <c:pt idx="1126">
                        <c:v>42537.6408912037</c:v>
                      </c:pt>
                      <c:pt idx="1127">
                        <c:v>42537.640902777777</c:v>
                      </c:pt>
                      <c:pt idx="1128">
                        <c:v>42537.640914351854</c:v>
                      </c:pt>
                      <c:pt idx="1129">
                        <c:v>42537.640925925924</c:v>
                      </c:pt>
                      <c:pt idx="1130">
                        <c:v>42537.6409375</c:v>
                      </c:pt>
                      <c:pt idx="1131">
                        <c:v>42537.640949074077</c:v>
                      </c:pt>
                      <c:pt idx="1132">
                        <c:v>42537.640960648147</c:v>
                      </c:pt>
                      <c:pt idx="1133">
                        <c:v>42537.640972222223</c:v>
                      </c:pt>
                      <c:pt idx="1134">
                        <c:v>42537.640983796293</c:v>
                      </c:pt>
                      <c:pt idx="1135">
                        <c:v>42537.64099537037</c:v>
                      </c:pt>
                      <c:pt idx="1136">
                        <c:v>42537.641006944446</c:v>
                      </c:pt>
                      <c:pt idx="1137">
                        <c:v>42537.641018518516</c:v>
                      </c:pt>
                      <c:pt idx="1138">
                        <c:v>42537.641030092593</c:v>
                      </c:pt>
                      <c:pt idx="1139">
                        <c:v>42537.641041666669</c:v>
                      </c:pt>
                      <c:pt idx="1140">
                        <c:v>42537.641053240739</c:v>
                      </c:pt>
                      <c:pt idx="1141">
                        <c:v>42537.641064814816</c:v>
                      </c:pt>
                      <c:pt idx="1142">
                        <c:v>42537.641076388885</c:v>
                      </c:pt>
                      <c:pt idx="1143">
                        <c:v>42537.641087962962</c:v>
                      </c:pt>
                      <c:pt idx="1144">
                        <c:v>42537.641099537039</c:v>
                      </c:pt>
                      <c:pt idx="1145">
                        <c:v>42537.641111111108</c:v>
                      </c:pt>
                      <c:pt idx="1146">
                        <c:v>42537.641122685185</c:v>
                      </c:pt>
                      <c:pt idx="1147">
                        <c:v>42537.641134259262</c:v>
                      </c:pt>
                      <c:pt idx="1148">
                        <c:v>42537.641145833331</c:v>
                      </c:pt>
                      <c:pt idx="1149">
                        <c:v>42537.641157407408</c:v>
                      </c:pt>
                      <c:pt idx="1150">
                        <c:v>42537.641168981485</c:v>
                      </c:pt>
                      <c:pt idx="1151">
                        <c:v>42537.641180555554</c:v>
                      </c:pt>
                      <c:pt idx="1152">
                        <c:v>42537.641203703701</c:v>
                      </c:pt>
                      <c:pt idx="1153">
                        <c:v>42537.641215277778</c:v>
                      </c:pt>
                      <c:pt idx="1154">
                        <c:v>42537.641226851854</c:v>
                      </c:pt>
                      <c:pt idx="1155">
                        <c:v>42537.641238425924</c:v>
                      </c:pt>
                      <c:pt idx="1156">
                        <c:v>42537.641250000001</c:v>
                      </c:pt>
                      <c:pt idx="1157">
                        <c:v>42537.641273148147</c:v>
                      </c:pt>
                      <c:pt idx="1158">
                        <c:v>42537.641284722224</c:v>
                      </c:pt>
                      <c:pt idx="1159">
                        <c:v>42537.641296296293</c:v>
                      </c:pt>
                      <c:pt idx="1160">
                        <c:v>42537.64130787037</c:v>
                      </c:pt>
                      <c:pt idx="1161">
                        <c:v>42537.641319444447</c:v>
                      </c:pt>
                      <c:pt idx="1162">
                        <c:v>42537.641331018516</c:v>
                      </c:pt>
                      <c:pt idx="1163">
                        <c:v>42537.641342592593</c:v>
                      </c:pt>
                      <c:pt idx="1164">
                        <c:v>42537.64135416667</c:v>
                      </c:pt>
                      <c:pt idx="1165">
                        <c:v>42537.641365740739</c:v>
                      </c:pt>
                      <c:pt idx="1166">
                        <c:v>42537.641377314816</c:v>
                      </c:pt>
                      <c:pt idx="1167">
                        <c:v>42537.641388888886</c:v>
                      </c:pt>
                      <c:pt idx="1168">
                        <c:v>42537.641400462962</c:v>
                      </c:pt>
                      <c:pt idx="1169">
                        <c:v>42537.641412037039</c:v>
                      </c:pt>
                      <c:pt idx="1170">
                        <c:v>42537.641423611109</c:v>
                      </c:pt>
                      <c:pt idx="1171">
                        <c:v>42537.641435185185</c:v>
                      </c:pt>
                      <c:pt idx="1172">
                        <c:v>42537.641446759262</c:v>
                      </c:pt>
                      <c:pt idx="1173">
                        <c:v>42537.641458333332</c:v>
                      </c:pt>
                      <c:pt idx="1174">
                        <c:v>42537.641469907408</c:v>
                      </c:pt>
                      <c:pt idx="1175">
                        <c:v>42537.641481481478</c:v>
                      </c:pt>
                      <c:pt idx="1176">
                        <c:v>42537.641493055555</c:v>
                      </c:pt>
                      <c:pt idx="1177">
                        <c:v>42537.641504629632</c:v>
                      </c:pt>
                      <c:pt idx="1178">
                        <c:v>42537.641516203701</c:v>
                      </c:pt>
                      <c:pt idx="1179">
                        <c:v>42537.641527777778</c:v>
                      </c:pt>
                      <c:pt idx="1180">
                        <c:v>42537.641539351855</c:v>
                      </c:pt>
                      <c:pt idx="1181">
                        <c:v>42537.641550925924</c:v>
                      </c:pt>
                      <c:pt idx="1182">
                        <c:v>42537.641562500001</c:v>
                      </c:pt>
                      <c:pt idx="1183">
                        <c:v>42537.641574074078</c:v>
                      </c:pt>
                      <c:pt idx="1184">
                        <c:v>42537.641585648147</c:v>
                      </c:pt>
                      <c:pt idx="1185">
                        <c:v>42537.641597222224</c:v>
                      </c:pt>
                      <c:pt idx="1186">
                        <c:v>42537.641608796293</c:v>
                      </c:pt>
                      <c:pt idx="1187">
                        <c:v>42537.64162037037</c:v>
                      </c:pt>
                      <c:pt idx="1188">
                        <c:v>42537.641631944447</c:v>
                      </c:pt>
                      <c:pt idx="1189">
                        <c:v>42537.641643518517</c:v>
                      </c:pt>
                      <c:pt idx="1190">
                        <c:v>42537.641655092593</c:v>
                      </c:pt>
                      <c:pt idx="1191">
                        <c:v>42537.64166666667</c:v>
                      </c:pt>
                      <c:pt idx="1192">
                        <c:v>42537.64167824074</c:v>
                      </c:pt>
                      <c:pt idx="1193">
                        <c:v>42537.641701388886</c:v>
                      </c:pt>
                      <c:pt idx="1194">
                        <c:v>42537.641712962963</c:v>
                      </c:pt>
                      <c:pt idx="1195">
                        <c:v>42537.641724537039</c:v>
                      </c:pt>
                      <c:pt idx="1196">
                        <c:v>42537.641747685186</c:v>
                      </c:pt>
                      <c:pt idx="1197">
                        <c:v>42537.641759259262</c:v>
                      </c:pt>
                      <c:pt idx="1198">
                        <c:v>42537.641770833332</c:v>
                      </c:pt>
                      <c:pt idx="1199">
                        <c:v>42537.641782407409</c:v>
                      </c:pt>
                      <c:pt idx="1200">
                        <c:v>42537.641793981478</c:v>
                      </c:pt>
                      <c:pt idx="1201">
                        <c:v>42537.641805555555</c:v>
                      </c:pt>
                      <c:pt idx="1202">
                        <c:v>42537.641817129632</c:v>
                      </c:pt>
                      <c:pt idx="1203">
                        <c:v>42537.641828703701</c:v>
                      </c:pt>
                      <c:pt idx="1204">
                        <c:v>42537.641840277778</c:v>
                      </c:pt>
                      <c:pt idx="1205">
                        <c:v>42537.641851851855</c:v>
                      </c:pt>
                      <c:pt idx="1206">
                        <c:v>42537.641875000001</c:v>
                      </c:pt>
                      <c:pt idx="1207">
                        <c:v>42537.641886574071</c:v>
                      </c:pt>
                      <c:pt idx="1208">
                        <c:v>42537.641898148147</c:v>
                      </c:pt>
                      <c:pt idx="1209">
                        <c:v>42537.641909722224</c:v>
                      </c:pt>
                      <c:pt idx="1210">
                        <c:v>42537.641921296294</c:v>
                      </c:pt>
                      <c:pt idx="1211">
                        <c:v>42537.641932870371</c:v>
                      </c:pt>
                      <c:pt idx="1212">
                        <c:v>42537.641944444447</c:v>
                      </c:pt>
                      <c:pt idx="1213">
                        <c:v>42537.641967592594</c:v>
                      </c:pt>
                      <c:pt idx="1214">
                        <c:v>42537.641979166663</c:v>
                      </c:pt>
                      <c:pt idx="1215">
                        <c:v>42537.64199074074</c:v>
                      </c:pt>
                      <c:pt idx="1216">
                        <c:v>42537.642002314817</c:v>
                      </c:pt>
                      <c:pt idx="1217">
                        <c:v>42537.642013888886</c:v>
                      </c:pt>
                      <c:pt idx="1218">
                        <c:v>42537.642025462963</c:v>
                      </c:pt>
                      <c:pt idx="1219">
                        <c:v>42537.64203703704</c:v>
                      </c:pt>
                      <c:pt idx="1220">
                        <c:v>42537.642048611109</c:v>
                      </c:pt>
                      <c:pt idx="1221">
                        <c:v>42537.642060185186</c:v>
                      </c:pt>
                      <c:pt idx="1222">
                        <c:v>42537.642071759263</c:v>
                      </c:pt>
                      <c:pt idx="1223">
                        <c:v>42537.642083333332</c:v>
                      </c:pt>
                      <c:pt idx="1224">
                        <c:v>42537.642094907409</c:v>
                      </c:pt>
                      <c:pt idx="1225">
                        <c:v>42537.642106481479</c:v>
                      </c:pt>
                      <c:pt idx="1226">
                        <c:v>42537.642118055555</c:v>
                      </c:pt>
                      <c:pt idx="1227">
                        <c:v>42537.642129629632</c:v>
                      </c:pt>
                      <c:pt idx="1228">
                        <c:v>42537.642141203702</c:v>
                      </c:pt>
                      <c:pt idx="1229">
                        <c:v>42537.642152777778</c:v>
                      </c:pt>
                      <c:pt idx="1230">
                        <c:v>42537.642164351855</c:v>
                      </c:pt>
                      <c:pt idx="1231">
                        <c:v>42537.642175925925</c:v>
                      </c:pt>
                      <c:pt idx="1232">
                        <c:v>42537.642187500001</c:v>
                      </c:pt>
                      <c:pt idx="1233">
                        <c:v>42537.642199074071</c:v>
                      </c:pt>
                      <c:pt idx="1234">
                        <c:v>42537.642210648148</c:v>
                      </c:pt>
                      <c:pt idx="1235">
                        <c:v>42537.642222222225</c:v>
                      </c:pt>
                      <c:pt idx="1236">
                        <c:v>42537.642233796294</c:v>
                      </c:pt>
                      <c:pt idx="1237">
                        <c:v>42537.642245370371</c:v>
                      </c:pt>
                      <c:pt idx="1238">
                        <c:v>42537.642256944448</c:v>
                      </c:pt>
                      <c:pt idx="1239">
                        <c:v>42537.642268518517</c:v>
                      </c:pt>
                      <c:pt idx="1240">
                        <c:v>42537.642280092594</c:v>
                      </c:pt>
                      <c:pt idx="1241">
                        <c:v>42537.642291666663</c:v>
                      </c:pt>
                      <c:pt idx="1242">
                        <c:v>42537.64230324074</c:v>
                      </c:pt>
                      <c:pt idx="1243">
                        <c:v>42537.642314814817</c:v>
                      </c:pt>
                      <c:pt idx="1244">
                        <c:v>42537.642326388886</c:v>
                      </c:pt>
                      <c:pt idx="1245">
                        <c:v>42537.642337962963</c:v>
                      </c:pt>
                      <c:pt idx="1246">
                        <c:v>42537.64234953704</c:v>
                      </c:pt>
                      <c:pt idx="1247">
                        <c:v>42537.642361111109</c:v>
                      </c:pt>
                      <c:pt idx="1248">
                        <c:v>42537.642372685186</c:v>
                      </c:pt>
                      <c:pt idx="1249">
                        <c:v>42537.642395833333</c:v>
                      </c:pt>
                      <c:pt idx="1250">
                        <c:v>42537.642407407409</c:v>
                      </c:pt>
                      <c:pt idx="1251">
                        <c:v>42537.642418981479</c:v>
                      </c:pt>
                      <c:pt idx="1252">
                        <c:v>42537.642430555556</c:v>
                      </c:pt>
                      <c:pt idx="1253">
                        <c:v>42537.642442129632</c:v>
                      </c:pt>
                      <c:pt idx="1254">
                        <c:v>42537.642453703702</c:v>
                      </c:pt>
                      <c:pt idx="1255">
                        <c:v>42537.642465277779</c:v>
                      </c:pt>
                      <c:pt idx="1256">
                        <c:v>42537.642476851855</c:v>
                      </c:pt>
                      <c:pt idx="1257">
                        <c:v>42537.642488425925</c:v>
                      </c:pt>
                      <c:pt idx="1258">
                        <c:v>42537.642500000002</c:v>
                      </c:pt>
                      <c:pt idx="1259">
                        <c:v>42537.642511574071</c:v>
                      </c:pt>
                      <c:pt idx="1260">
                        <c:v>42537.642523148148</c:v>
                      </c:pt>
                      <c:pt idx="1261">
                        <c:v>42537.642534722225</c:v>
                      </c:pt>
                      <c:pt idx="1262">
                        <c:v>42537.642557870371</c:v>
                      </c:pt>
                      <c:pt idx="1263">
                        <c:v>42537.642569444448</c:v>
                      </c:pt>
                      <c:pt idx="1264">
                        <c:v>42537.642581018517</c:v>
                      </c:pt>
                      <c:pt idx="1265">
                        <c:v>42537.642592592594</c:v>
                      </c:pt>
                      <c:pt idx="1266">
                        <c:v>42537.642604166664</c:v>
                      </c:pt>
                      <c:pt idx="1267">
                        <c:v>42537.64261574074</c:v>
                      </c:pt>
                      <c:pt idx="1268">
                        <c:v>42537.642627314817</c:v>
                      </c:pt>
                      <c:pt idx="1269">
                        <c:v>42537.642638888887</c:v>
                      </c:pt>
                      <c:pt idx="1270">
                        <c:v>42537.642650462964</c:v>
                      </c:pt>
                      <c:pt idx="1271">
                        <c:v>42537.64266203704</c:v>
                      </c:pt>
                      <c:pt idx="1272">
                        <c:v>42537.64267361111</c:v>
                      </c:pt>
                      <c:pt idx="1273">
                        <c:v>42537.642685185187</c:v>
                      </c:pt>
                      <c:pt idx="1274">
                        <c:v>42537.642696759256</c:v>
                      </c:pt>
                      <c:pt idx="1275">
                        <c:v>42537.642708333333</c:v>
                      </c:pt>
                      <c:pt idx="1276">
                        <c:v>42537.64271990741</c:v>
                      </c:pt>
                      <c:pt idx="1277">
                        <c:v>42537.642731481479</c:v>
                      </c:pt>
                      <c:pt idx="1278">
                        <c:v>42537.642743055556</c:v>
                      </c:pt>
                      <c:pt idx="1279">
                        <c:v>42537.642754629633</c:v>
                      </c:pt>
                      <c:pt idx="1280">
                        <c:v>42537.642766203702</c:v>
                      </c:pt>
                      <c:pt idx="1281">
                        <c:v>42537.642777777779</c:v>
                      </c:pt>
                      <c:pt idx="1282">
                        <c:v>42537.642789351848</c:v>
                      </c:pt>
                      <c:pt idx="1283">
                        <c:v>42537.642800925925</c:v>
                      </c:pt>
                      <c:pt idx="1284">
                        <c:v>42537.642812500002</c:v>
                      </c:pt>
                      <c:pt idx="1285">
                        <c:v>42537.642824074072</c:v>
                      </c:pt>
                      <c:pt idx="1286">
                        <c:v>42537.642835648148</c:v>
                      </c:pt>
                      <c:pt idx="1287">
                        <c:v>42537.642847222225</c:v>
                      </c:pt>
                      <c:pt idx="1288">
                        <c:v>42537.642870370371</c:v>
                      </c:pt>
                      <c:pt idx="1289">
                        <c:v>42537.642881944441</c:v>
                      </c:pt>
                      <c:pt idx="1290">
                        <c:v>42537.642893518518</c:v>
                      </c:pt>
                      <c:pt idx="1291">
                        <c:v>42537.642905092594</c:v>
                      </c:pt>
                      <c:pt idx="1292">
                        <c:v>42537.642916666664</c:v>
                      </c:pt>
                      <c:pt idx="1293">
                        <c:v>42537.642928240741</c:v>
                      </c:pt>
                      <c:pt idx="1294">
                        <c:v>42537.642939814818</c:v>
                      </c:pt>
                      <c:pt idx="1295">
                        <c:v>42537.642951388887</c:v>
                      </c:pt>
                      <c:pt idx="1296">
                        <c:v>42537.642962962964</c:v>
                      </c:pt>
                      <c:pt idx="1297">
                        <c:v>42537.642974537041</c:v>
                      </c:pt>
                      <c:pt idx="1298">
                        <c:v>42537.64298611111</c:v>
                      </c:pt>
                      <c:pt idx="1299">
                        <c:v>42537.642997685187</c:v>
                      </c:pt>
                      <c:pt idx="1300">
                        <c:v>42537.643009259256</c:v>
                      </c:pt>
                      <c:pt idx="1301">
                        <c:v>42537.643020833333</c:v>
                      </c:pt>
                      <c:pt idx="1302">
                        <c:v>42537.64303240741</c:v>
                      </c:pt>
                      <c:pt idx="1303">
                        <c:v>42537.643043981479</c:v>
                      </c:pt>
                      <c:pt idx="1304">
                        <c:v>42537.643055555556</c:v>
                      </c:pt>
                      <c:pt idx="1305">
                        <c:v>42537.643067129633</c:v>
                      </c:pt>
                      <c:pt idx="1306">
                        <c:v>42537.643078703702</c:v>
                      </c:pt>
                      <c:pt idx="1307">
                        <c:v>42537.643101851849</c:v>
                      </c:pt>
                      <c:pt idx="1308">
                        <c:v>42537.643113425926</c:v>
                      </c:pt>
                      <c:pt idx="1309">
                        <c:v>42537.643125000002</c:v>
                      </c:pt>
                      <c:pt idx="1310">
                        <c:v>42537.643136574072</c:v>
                      </c:pt>
                      <c:pt idx="1311">
                        <c:v>42537.643148148149</c:v>
                      </c:pt>
                      <c:pt idx="1312">
                        <c:v>42537.643159722225</c:v>
                      </c:pt>
                      <c:pt idx="1313">
                        <c:v>42537.643171296295</c:v>
                      </c:pt>
                      <c:pt idx="1314">
                        <c:v>42537.643182870372</c:v>
                      </c:pt>
                      <c:pt idx="1315">
                        <c:v>42537.643206018518</c:v>
                      </c:pt>
                      <c:pt idx="1316">
                        <c:v>42537.643217592595</c:v>
                      </c:pt>
                      <c:pt idx="1317">
                        <c:v>42537.643229166664</c:v>
                      </c:pt>
                      <c:pt idx="1318">
                        <c:v>42537.643240740741</c:v>
                      </c:pt>
                      <c:pt idx="1319">
                        <c:v>42537.643252314818</c:v>
                      </c:pt>
                      <c:pt idx="1320">
                        <c:v>42537.643263888887</c:v>
                      </c:pt>
                      <c:pt idx="1321">
                        <c:v>42537.643275462964</c:v>
                      </c:pt>
                      <c:pt idx="1322">
                        <c:v>42537.643287037034</c:v>
                      </c:pt>
                      <c:pt idx="1323">
                        <c:v>42537.64329861111</c:v>
                      </c:pt>
                      <c:pt idx="1324">
                        <c:v>42537.643310185187</c:v>
                      </c:pt>
                      <c:pt idx="1325">
                        <c:v>42537.643321759257</c:v>
                      </c:pt>
                      <c:pt idx="1326">
                        <c:v>42537.643333333333</c:v>
                      </c:pt>
                      <c:pt idx="1327">
                        <c:v>42537.64334490741</c:v>
                      </c:pt>
                      <c:pt idx="1328">
                        <c:v>42537.64335648148</c:v>
                      </c:pt>
                      <c:pt idx="1329">
                        <c:v>42537.643368055556</c:v>
                      </c:pt>
                      <c:pt idx="1330">
                        <c:v>42537.643379629626</c:v>
                      </c:pt>
                      <c:pt idx="1331">
                        <c:v>42537.643391203703</c:v>
                      </c:pt>
                      <c:pt idx="1332">
                        <c:v>42537.64340277778</c:v>
                      </c:pt>
                      <c:pt idx="1333">
                        <c:v>42537.643414351849</c:v>
                      </c:pt>
                      <c:pt idx="1334">
                        <c:v>42537.643425925926</c:v>
                      </c:pt>
                      <c:pt idx="1335">
                        <c:v>42537.643437500003</c:v>
                      </c:pt>
                      <c:pt idx="1336">
                        <c:v>42537.643449074072</c:v>
                      </c:pt>
                      <c:pt idx="1337">
                        <c:v>42537.643460648149</c:v>
                      </c:pt>
                      <c:pt idx="1338">
                        <c:v>42537.643472222226</c:v>
                      </c:pt>
                      <c:pt idx="1339">
                        <c:v>42537.643495370372</c:v>
                      </c:pt>
                      <c:pt idx="1340">
                        <c:v>42537.643506944441</c:v>
                      </c:pt>
                      <c:pt idx="1341">
                        <c:v>42537.643518518518</c:v>
                      </c:pt>
                      <c:pt idx="1342">
                        <c:v>42537.643530092595</c:v>
                      </c:pt>
                      <c:pt idx="1343">
                        <c:v>42537.643541666665</c:v>
                      </c:pt>
                      <c:pt idx="1344">
                        <c:v>42537.643553240741</c:v>
                      </c:pt>
                      <c:pt idx="1345">
                        <c:v>42537.643564814818</c:v>
                      </c:pt>
                      <c:pt idx="1346">
                        <c:v>42537.643576388888</c:v>
                      </c:pt>
                      <c:pt idx="1347">
                        <c:v>42537.643587962964</c:v>
                      </c:pt>
                      <c:pt idx="1348">
                        <c:v>42537.643599537034</c:v>
                      </c:pt>
                      <c:pt idx="1349">
                        <c:v>42537.643611111111</c:v>
                      </c:pt>
                      <c:pt idx="1350">
                        <c:v>42537.643622685187</c:v>
                      </c:pt>
                      <c:pt idx="1351">
                        <c:v>42537.643634259257</c:v>
                      </c:pt>
                      <c:pt idx="1352">
                        <c:v>42537.643645833334</c:v>
                      </c:pt>
                      <c:pt idx="1353">
                        <c:v>42537.643657407411</c:v>
                      </c:pt>
                      <c:pt idx="1354">
                        <c:v>42537.64366898148</c:v>
                      </c:pt>
                      <c:pt idx="1355">
                        <c:v>42537.643680555557</c:v>
                      </c:pt>
                      <c:pt idx="1356">
                        <c:v>42537.643692129626</c:v>
                      </c:pt>
                      <c:pt idx="1357">
                        <c:v>42537.643703703703</c:v>
                      </c:pt>
                      <c:pt idx="1358">
                        <c:v>42537.64371527778</c:v>
                      </c:pt>
                      <c:pt idx="1359">
                        <c:v>42537.643726851849</c:v>
                      </c:pt>
                      <c:pt idx="1360">
                        <c:v>42537.643738425926</c:v>
                      </c:pt>
                      <c:pt idx="1361">
                        <c:v>42537.643750000003</c:v>
                      </c:pt>
                      <c:pt idx="1362">
                        <c:v>42537.643761574072</c:v>
                      </c:pt>
                      <c:pt idx="1363">
                        <c:v>42537.643773148149</c:v>
                      </c:pt>
                      <c:pt idx="1364">
                        <c:v>42537.643784722219</c:v>
                      </c:pt>
                      <c:pt idx="1365">
                        <c:v>42537.643796296295</c:v>
                      </c:pt>
                      <c:pt idx="1366">
                        <c:v>42537.643807870372</c:v>
                      </c:pt>
                      <c:pt idx="1367">
                        <c:v>42537.643819444442</c:v>
                      </c:pt>
                      <c:pt idx="1368">
                        <c:v>42537.643831018519</c:v>
                      </c:pt>
                      <c:pt idx="1369">
                        <c:v>42537.643842592595</c:v>
                      </c:pt>
                      <c:pt idx="1370">
                        <c:v>42537.643854166665</c:v>
                      </c:pt>
                      <c:pt idx="1371">
                        <c:v>42537.643865740742</c:v>
                      </c:pt>
                      <c:pt idx="1372">
                        <c:v>42537.643877314818</c:v>
                      </c:pt>
                      <c:pt idx="1373">
                        <c:v>42537.643900462965</c:v>
                      </c:pt>
                      <c:pt idx="1374">
                        <c:v>42537.643912037034</c:v>
                      </c:pt>
                      <c:pt idx="1375">
                        <c:v>42537.643923611111</c:v>
                      </c:pt>
                      <c:pt idx="1376">
                        <c:v>42537.643935185188</c:v>
                      </c:pt>
                      <c:pt idx="1377">
                        <c:v>42537.643958333334</c:v>
                      </c:pt>
                      <c:pt idx="1378">
                        <c:v>42537.643969907411</c:v>
                      </c:pt>
                      <c:pt idx="1379">
                        <c:v>42537.64398148148</c:v>
                      </c:pt>
                      <c:pt idx="1380">
                        <c:v>42537.643993055557</c:v>
                      </c:pt>
                      <c:pt idx="1381">
                        <c:v>42537.644004629627</c:v>
                      </c:pt>
                      <c:pt idx="1382">
                        <c:v>42537.644016203703</c:v>
                      </c:pt>
                      <c:pt idx="1383">
                        <c:v>42537.64402777778</c:v>
                      </c:pt>
                      <c:pt idx="1384">
                        <c:v>42537.64403935185</c:v>
                      </c:pt>
                      <c:pt idx="1385">
                        <c:v>42537.644050925926</c:v>
                      </c:pt>
                      <c:pt idx="1386">
                        <c:v>42537.644062500003</c:v>
                      </c:pt>
                      <c:pt idx="1387">
                        <c:v>42537.644074074073</c:v>
                      </c:pt>
                      <c:pt idx="1388">
                        <c:v>42537.644085648149</c:v>
                      </c:pt>
                      <c:pt idx="1389">
                        <c:v>42537.644097222219</c:v>
                      </c:pt>
                      <c:pt idx="1390">
                        <c:v>42537.644108796296</c:v>
                      </c:pt>
                      <c:pt idx="1391">
                        <c:v>42537.644120370373</c:v>
                      </c:pt>
                      <c:pt idx="1392">
                        <c:v>42537.644131944442</c:v>
                      </c:pt>
                      <c:pt idx="1393">
                        <c:v>42537.644143518519</c:v>
                      </c:pt>
                      <c:pt idx="1394">
                        <c:v>42537.644155092596</c:v>
                      </c:pt>
                      <c:pt idx="1395">
                        <c:v>42537.644166666665</c:v>
                      </c:pt>
                      <c:pt idx="1396">
                        <c:v>42537.644178240742</c:v>
                      </c:pt>
                      <c:pt idx="1397">
                        <c:v>42537.644189814811</c:v>
                      </c:pt>
                      <c:pt idx="1398">
                        <c:v>42537.644212962965</c:v>
                      </c:pt>
                      <c:pt idx="1399">
                        <c:v>42537.644224537034</c:v>
                      </c:pt>
                      <c:pt idx="1400">
                        <c:v>42537.644236111111</c:v>
                      </c:pt>
                      <c:pt idx="1401">
                        <c:v>42537.644247685188</c:v>
                      </c:pt>
                      <c:pt idx="1402">
                        <c:v>42537.644259259258</c:v>
                      </c:pt>
                      <c:pt idx="1403">
                        <c:v>42537.644270833334</c:v>
                      </c:pt>
                      <c:pt idx="1404">
                        <c:v>42537.644282407404</c:v>
                      </c:pt>
                      <c:pt idx="1405">
                        <c:v>42537.644293981481</c:v>
                      </c:pt>
                      <c:pt idx="1406">
                        <c:v>42537.644305555557</c:v>
                      </c:pt>
                      <c:pt idx="1407">
                        <c:v>42537.644317129627</c:v>
                      </c:pt>
                      <c:pt idx="1408">
                        <c:v>42537.644328703704</c:v>
                      </c:pt>
                      <c:pt idx="1409">
                        <c:v>42537.64434027778</c:v>
                      </c:pt>
                      <c:pt idx="1410">
                        <c:v>42537.644375000003</c:v>
                      </c:pt>
                      <c:pt idx="1411">
                        <c:v>42537.644386574073</c:v>
                      </c:pt>
                      <c:pt idx="1412">
                        <c:v>42537.64439814815</c:v>
                      </c:pt>
                      <c:pt idx="1413">
                        <c:v>42537.644409722219</c:v>
                      </c:pt>
                      <c:pt idx="1414">
                        <c:v>42537.644421296296</c:v>
                      </c:pt>
                      <c:pt idx="1415">
                        <c:v>42537.644432870373</c:v>
                      </c:pt>
                      <c:pt idx="1416">
                        <c:v>42537.644444444442</c:v>
                      </c:pt>
                      <c:pt idx="1417">
                        <c:v>42537.644456018519</c:v>
                      </c:pt>
                      <c:pt idx="1418">
                        <c:v>42537.644467592596</c:v>
                      </c:pt>
                      <c:pt idx="1419">
                        <c:v>42537.644479166665</c:v>
                      </c:pt>
                      <c:pt idx="1420">
                        <c:v>42537.644490740742</c:v>
                      </c:pt>
                      <c:pt idx="1421">
                        <c:v>42537.644502314812</c:v>
                      </c:pt>
                      <c:pt idx="1422">
                        <c:v>42537.644513888888</c:v>
                      </c:pt>
                      <c:pt idx="1423">
                        <c:v>42537.644525462965</c:v>
                      </c:pt>
                      <c:pt idx="1424">
                        <c:v>42537.644537037035</c:v>
                      </c:pt>
                      <c:pt idx="1425">
                        <c:v>42537.644548611112</c:v>
                      </c:pt>
                      <c:pt idx="1426">
                        <c:v>42537.644560185188</c:v>
                      </c:pt>
                      <c:pt idx="1427">
                        <c:v>42537.644571759258</c:v>
                      </c:pt>
                      <c:pt idx="1428">
                        <c:v>42537.644583333335</c:v>
                      </c:pt>
                      <c:pt idx="1429">
                        <c:v>42537.644594907404</c:v>
                      </c:pt>
                      <c:pt idx="1430">
                        <c:v>42537.644606481481</c:v>
                      </c:pt>
                      <c:pt idx="1431">
                        <c:v>42537.644618055558</c:v>
                      </c:pt>
                      <c:pt idx="1432">
                        <c:v>42537.644629629627</c:v>
                      </c:pt>
                      <c:pt idx="1433">
                        <c:v>42537.644641203704</c:v>
                      </c:pt>
                      <c:pt idx="1434">
                        <c:v>42537.644652777781</c:v>
                      </c:pt>
                      <c:pt idx="1435">
                        <c:v>42537.64466435185</c:v>
                      </c:pt>
                      <c:pt idx="1436">
                        <c:v>42537.644675925927</c:v>
                      </c:pt>
                      <c:pt idx="1437">
                        <c:v>42537.644687499997</c:v>
                      </c:pt>
                      <c:pt idx="1438">
                        <c:v>42537.644699074073</c:v>
                      </c:pt>
                      <c:pt idx="1439">
                        <c:v>42537.64471064815</c:v>
                      </c:pt>
                      <c:pt idx="1440">
                        <c:v>42537.64472222222</c:v>
                      </c:pt>
                      <c:pt idx="1441">
                        <c:v>42537.644733796296</c:v>
                      </c:pt>
                      <c:pt idx="1442">
                        <c:v>42537.644745370373</c:v>
                      </c:pt>
                      <c:pt idx="1443">
                        <c:v>42537.644756944443</c:v>
                      </c:pt>
                      <c:pt idx="1444">
                        <c:v>42537.644780092596</c:v>
                      </c:pt>
                      <c:pt idx="1445">
                        <c:v>42537.644791666666</c:v>
                      </c:pt>
                      <c:pt idx="1446">
                        <c:v>42537.644803240742</c:v>
                      </c:pt>
                      <c:pt idx="1447">
                        <c:v>42537.644814814812</c:v>
                      </c:pt>
                      <c:pt idx="1448">
                        <c:v>42537.644826388889</c:v>
                      </c:pt>
                      <c:pt idx="1449">
                        <c:v>42537.644849537035</c:v>
                      </c:pt>
                      <c:pt idx="1450">
                        <c:v>42537.644861111112</c:v>
                      </c:pt>
                      <c:pt idx="1451">
                        <c:v>42537.644872685189</c:v>
                      </c:pt>
                      <c:pt idx="1452">
                        <c:v>42537.644884259258</c:v>
                      </c:pt>
                      <c:pt idx="1453">
                        <c:v>42537.644895833335</c:v>
                      </c:pt>
                      <c:pt idx="1454">
                        <c:v>42537.644907407404</c:v>
                      </c:pt>
                      <c:pt idx="1455">
                        <c:v>42537.644918981481</c:v>
                      </c:pt>
                      <c:pt idx="1456">
                        <c:v>42537.644930555558</c:v>
                      </c:pt>
                      <c:pt idx="1457">
                        <c:v>42537.644942129627</c:v>
                      </c:pt>
                      <c:pt idx="1458">
                        <c:v>42537.644953703704</c:v>
                      </c:pt>
                      <c:pt idx="1459">
                        <c:v>42537.644965277781</c:v>
                      </c:pt>
                      <c:pt idx="1460">
                        <c:v>42537.644976851851</c:v>
                      </c:pt>
                      <c:pt idx="1461">
                        <c:v>42537.644988425927</c:v>
                      </c:pt>
                      <c:pt idx="1462">
                        <c:v>42537.644999999997</c:v>
                      </c:pt>
                      <c:pt idx="1463">
                        <c:v>42537.645011574074</c:v>
                      </c:pt>
                      <c:pt idx="1464">
                        <c:v>42537.64502314815</c:v>
                      </c:pt>
                      <c:pt idx="1465">
                        <c:v>42537.64503472222</c:v>
                      </c:pt>
                      <c:pt idx="1466">
                        <c:v>42537.645046296297</c:v>
                      </c:pt>
                      <c:pt idx="1467">
                        <c:v>42537.645069444443</c:v>
                      </c:pt>
                      <c:pt idx="1468">
                        <c:v>42537.64508101852</c:v>
                      </c:pt>
                      <c:pt idx="1469">
                        <c:v>42537.645092592589</c:v>
                      </c:pt>
                      <c:pt idx="1470">
                        <c:v>42537.645104166666</c:v>
                      </c:pt>
                      <c:pt idx="1471">
                        <c:v>42537.645115740743</c:v>
                      </c:pt>
                      <c:pt idx="1472">
                        <c:v>42537.645127314812</c:v>
                      </c:pt>
                      <c:pt idx="1473">
                        <c:v>42537.645138888889</c:v>
                      </c:pt>
                      <c:pt idx="1474">
                        <c:v>42537.645150462966</c:v>
                      </c:pt>
                      <c:pt idx="1475">
                        <c:v>42537.645162037035</c:v>
                      </c:pt>
                      <c:pt idx="1476">
                        <c:v>42537.645173611112</c:v>
                      </c:pt>
                      <c:pt idx="1477">
                        <c:v>42537.645185185182</c:v>
                      </c:pt>
                      <c:pt idx="1478">
                        <c:v>42537.645196759258</c:v>
                      </c:pt>
                      <c:pt idx="1479">
                        <c:v>42537.645208333335</c:v>
                      </c:pt>
                      <c:pt idx="1480">
                        <c:v>42537.645219907405</c:v>
                      </c:pt>
                      <c:pt idx="1481">
                        <c:v>42537.645231481481</c:v>
                      </c:pt>
                      <c:pt idx="1482">
                        <c:v>42537.645243055558</c:v>
                      </c:pt>
                      <c:pt idx="1483">
                        <c:v>42537.645254629628</c:v>
                      </c:pt>
                      <c:pt idx="1484">
                        <c:v>42537.645266203705</c:v>
                      </c:pt>
                      <c:pt idx="1485">
                        <c:v>42537.645277777781</c:v>
                      </c:pt>
                      <c:pt idx="1486">
                        <c:v>42537.645289351851</c:v>
                      </c:pt>
                      <c:pt idx="1487">
                        <c:v>42537.645300925928</c:v>
                      </c:pt>
                      <c:pt idx="1488">
                        <c:v>42537.645312499997</c:v>
                      </c:pt>
                      <c:pt idx="1489">
                        <c:v>42537.645324074074</c:v>
                      </c:pt>
                      <c:pt idx="1490">
                        <c:v>42537.645335648151</c:v>
                      </c:pt>
                      <c:pt idx="1491">
                        <c:v>42537.64534722222</c:v>
                      </c:pt>
                      <c:pt idx="1492">
                        <c:v>42537.645358796297</c:v>
                      </c:pt>
                      <c:pt idx="1493">
                        <c:v>42537.645370370374</c:v>
                      </c:pt>
                      <c:pt idx="1494">
                        <c:v>42537.645381944443</c:v>
                      </c:pt>
                      <c:pt idx="1495">
                        <c:v>42537.64539351852</c:v>
                      </c:pt>
                      <c:pt idx="1496">
                        <c:v>42537.645405092589</c:v>
                      </c:pt>
                      <c:pt idx="1497">
                        <c:v>42537.645416666666</c:v>
                      </c:pt>
                      <c:pt idx="1498">
                        <c:v>42537.645428240743</c:v>
                      </c:pt>
                      <c:pt idx="1499">
                        <c:v>42537.645439814813</c:v>
                      </c:pt>
                      <c:pt idx="1500">
                        <c:v>42537.645451388889</c:v>
                      </c:pt>
                      <c:pt idx="1501">
                        <c:v>42537.645462962966</c:v>
                      </c:pt>
                      <c:pt idx="1502">
                        <c:v>42537.645486111112</c:v>
                      </c:pt>
                      <c:pt idx="1503">
                        <c:v>42537.645497685182</c:v>
                      </c:pt>
                      <c:pt idx="1504">
                        <c:v>42537.645509259259</c:v>
                      </c:pt>
                      <c:pt idx="1505">
                        <c:v>42537.645520833335</c:v>
                      </c:pt>
                      <c:pt idx="1506">
                        <c:v>42537.645532407405</c:v>
                      </c:pt>
                      <c:pt idx="1507">
                        <c:v>42537.645543981482</c:v>
                      </c:pt>
                      <c:pt idx="1508">
                        <c:v>42537.645555555559</c:v>
                      </c:pt>
                      <c:pt idx="1509">
                        <c:v>42537.645567129628</c:v>
                      </c:pt>
                      <c:pt idx="1510">
                        <c:v>42537.645578703705</c:v>
                      </c:pt>
                      <c:pt idx="1511">
                        <c:v>42537.645590277774</c:v>
                      </c:pt>
                      <c:pt idx="1512">
                        <c:v>42537.645601851851</c:v>
                      </c:pt>
                      <c:pt idx="1513">
                        <c:v>42537.645613425928</c:v>
                      </c:pt>
                      <c:pt idx="1514">
                        <c:v>42537.645624999997</c:v>
                      </c:pt>
                      <c:pt idx="1515">
                        <c:v>42537.645636574074</c:v>
                      </c:pt>
                      <c:pt idx="1516">
                        <c:v>42537.645648148151</c:v>
                      </c:pt>
                      <c:pt idx="1517">
                        <c:v>42537.64565972222</c:v>
                      </c:pt>
                      <c:pt idx="1518">
                        <c:v>42537.645671296297</c:v>
                      </c:pt>
                      <c:pt idx="1519">
                        <c:v>42537.645682870374</c:v>
                      </c:pt>
                      <c:pt idx="1520">
                        <c:v>42537.645694444444</c:v>
                      </c:pt>
                      <c:pt idx="1521">
                        <c:v>42537.64570601852</c:v>
                      </c:pt>
                      <c:pt idx="1522">
                        <c:v>42537.64571759259</c:v>
                      </c:pt>
                      <c:pt idx="1523">
                        <c:v>42537.645729166667</c:v>
                      </c:pt>
                      <c:pt idx="1524">
                        <c:v>42537.645740740743</c:v>
                      </c:pt>
                      <c:pt idx="1525">
                        <c:v>42537.645752314813</c:v>
                      </c:pt>
                      <c:pt idx="1526">
                        <c:v>42537.64576388889</c:v>
                      </c:pt>
                      <c:pt idx="1527">
                        <c:v>42537.645775462966</c:v>
                      </c:pt>
                      <c:pt idx="1528">
                        <c:v>42537.645787037036</c:v>
                      </c:pt>
                      <c:pt idx="1529">
                        <c:v>42537.645798611113</c:v>
                      </c:pt>
                      <c:pt idx="1530">
                        <c:v>42537.645810185182</c:v>
                      </c:pt>
                      <c:pt idx="1531">
                        <c:v>42537.645821759259</c:v>
                      </c:pt>
                      <c:pt idx="1532">
                        <c:v>42537.645833333336</c:v>
                      </c:pt>
                      <c:pt idx="1533">
                        <c:v>42537.645844907405</c:v>
                      </c:pt>
                      <c:pt idx="1534">
                        <c:v>42537.645856481482</c:v>
                      </c:pt>
                      <c:pt idx="1535">
                        <c:v>42537.645868055559</c:v>
                      </c:pt>
                      <c:pt idx="1536">
                        <c:v>42537.645879629628</c:v>
                      </c:pt>
                      <c:pt idx="1537">
                        <c:v>42537.645891203705</c:v>
                      </c:pt>
                      <c:pt idx="1538">
                        <c:v>42537.645902777775</c:v>
                      </c:pt>
                      <c:pt idx="1539">
                        <c:v>42537.645914351851</c:v>
                      </c:pt>
                      <c:pt idx="1540">
                        <c:v>42537.645925925928</c:v>
                      </c:pt>
                      <c:pt idx="1541">
                        <c:v>42537.645949074074</c:v>
                      </c:pt>
                      <c:pt idx="1542">
                        <c:v>42537.645960648151</c:v>
                      </c:pt>
                      <c:pt idx="1543">
                        <c:v>42537.645972222221</c:v>
                      </c:pt>
                      <c:pt idx="1544">
                        <c:v>42537.645983796298</c:v>
                      </c:pt>
                      <c:pt idx="1545">
                        <c:v>42537.645995370367</c:v>
                      </c:pt>
                      <c:pt idx="1546">
                        <c:v>42537.646006944444</c:v>
                      </c:pt>
                      <c:pt idx="1547">
                        <c:v>42537.646018518521</c:v>
                      </c:pt>
                      <c:pt idx="1548">
                        <c:v>42537.64603009259</c:v>
                      </c:pt>
                      <c:pt idx="1549">
                        <c:v>42537.646041666667</c:v>
                      </c:pt>
                      <c:pt idx="1550">
                        <c:v>42537.646053240744</c:v>
                      </c:pt>
                      <c:pt idx="1551">
                        <c:v>42537.646064814813</c:v>
                      </c:pt>
                      <c:pt idx="1552">
                        <c:v>42537.64607638889</c:v>
                      </c:pt>
                      <c:pt idx="1553">
                        <c:v>42537.646087962959</c:v>
                      </c:pt>
                      <c:pt idx="1554">
                        <c:v>42537.646099537036</c:v>
                      </c:pt>
                      <c:pt idx="1555">
                        <c:v>42537.646111111113</c:v>
                      </c:pt>
                      <c:pt idx="1556">
                        <c:v>42537.646122685182</c:v>
                      </c:pt>
                      <c:pt idx="1557">
                        <c:v>42537.646134259259</c:v>
                      </c:pt>
                      <c:pt idx="1558">
                        <c:v>42537.646145833336</c:v>
                      </c:pt>
                      <c:pt idx="1559">
                        <c:v>42537.646157407406</c:v>
                      </c:pt>
                      <c:pt idx="1560">
                        <c:v>42537.646168981482</c:v>
                      </c:pt>
                      <c:pt idx="1561">
                        <c:v>42537.646180555559</c:v>
                      </c:pt>
                      <c:pt idx="1562">
                        <c:v>42537.646192129629</c:v>
                      </c:pt>
                      <c:pt idx="1563">
                        <c:v>42537.646203703705</c:v>
                      </c:pt>
                      <c:pt idx="1564">
                        <c:v>42537.646215277775</c:v>
                      </c:pt>
                      <c:pt idx="1565">
                        <c:v>42537.646226851852</c:v>
                      </c:pt>
                      <c:pt idx="1566">
                        <c:v>42537.646238425928</c:v>
                      </c:pt>
                      <c:pt idx="1567">
                        <c:v>42537.646249999998</c:v>
                      </c:pt>
                      <c:pt idx="1568">
                        <c:v>42537.646261574075</c:v>
                      </c:pt>
                      <c:pt idx="1569">
                        <c:v>42537.646273148152</c:v>
                      </c:pt>
                      <c:pt idx="1570">
                        <c:v>42537.646284722221</c:v>
                      </c:pt>
                      <c:pt idx="1571">
                        <c:v>42537.646296296298</c:v>
                      </c:pt>
                      <c:pt idx="1572">
                        <c:v>42537.646307870367</c:v>
                      </c:pt>
                      <c:pt idx="1573">
                        <c:v>42537.646319444444</c:v>
                      </c:pt>
                      <c:pt idx="1574">
                        <c:v>42537.646331018521</c:v>
                      </c:pt>
                      <c:pt idx="1575">
                        <c:v>42537.64634259259</c:v>
                      </c:pt>
                      <c:pt idx="1576">
                        <c:v>42537.646354166667</c:v>
                      </c:pt>
                      <c:pt idx="1577">
                        <c:v>42537.646365740744</c:v>
                      </c:pt>
                      <c:pt idx="1578">
                        <c:v>42537.646377314813</c:v>
                      </c:pt>
                      <c:pt idx="1579">
                        <c:v>42537.64638888889</c:v>
                      </c:pt>
                      <c:pt idx="1580">
                        <c:v>42537.64640046296</c:v>
                      </c:pt>
                      <c:pt idx="1581">
                        <c:v>42537.646412037036</c:v>
                      </c:pt>
                      <c:pt idx="1582">
                        <c:v>42537.646423611113</c:v>
                      </c:pt>
                      <c:pt idx="1583">
                        <c:v>42537.646435185183</c:v>
                      </c:pt>
                      <c:pt idx="1584">
                        <c:v>42537.64644675926</c:v>
                      </c:pt>
                      <c:pt idx="1585">
                        <c:v>42537.646458333336</c:v>
                      </c:pt>
                      <c:pt idx="1586">
                        <c:v>42537.646469907406</c:v>
                      </c:pt>
                      <c:pt idx="1587">
                        <c:v>42537.646481481483</c:v>
                      </c:pt>
                      <c:pt idx="1588">
                        <c:v>42537.646493055552</c:v>
                      </c:pt>
                      <c:pt idx="1589">
                        <c:v>42537.646504629629</c:v>
                      </c:pt>
                      <c:pt idx="1590">
                        <c:v>42537.646516203706</c:v>
                      </c:pt>
                      <c:pt idx="1591">
                        <c:v>42537.646527777775</c:v>
                      </c:pt>
                      <c:pt idx="1592">
                        <c:v>42537.646539351852</c:v>
                      </c:pt>
                      <c:pt idx="1593">
                        <c:v>42537.646550925929</c:v>
                      </c:pt>
                      <c:pt idx="1594">
                        <c:v>42537.646562499998</c:v>
                      </c:pt>
                      <c:pt idx="1595">
                        <c:v>42537.646574074075</c:v>
                      </c:pt>
                      <c:pt idx="1596">
                        <c:v>42537.646585648145</c:v>
                      </c:pt>
                      <c:pt idx="1597">
                        <c:v>42537.646597222221</c:v>
                      </c:pt>
                      <c:pt idx="1598">
                        <c:v>42537.646608796298</c:v>
                      </c:pt>
                      <c:pt idx="1599">
                        <c:v>42537.646620370368</c:v>
                      </c:pt>
                      <c:pt idx="1600">
                        <c:v>42537.646631944444</c:v>
                      </c:pt>
                      <c:pt idx="1601">
                        <c:v>42537.646643518521</c:v>
                      </c:pt>
                      <c:pt idx="1602">
                        <c:v>42537.646655092591</c:v>
                      </c:pt>
                      <c:pt idx="1603">
                        <c:v>42537.646666666667</c:v>
                      </c:pt>
                      <c:pt idx="1604">
                        <c:v>42537.646678240744</c:v>
                      </c:pt>
                      <c:pt idx="1605">
                        <c:v>42537.646689814814</c:v>
                      </c:pt>
                      <c:pt idx="1606">
                        <c:v>42537.64671296296</c:v>
                      </c:pt>
                      <c:pt idx="1607">
                        <c:v>42537.646724537037</c:v>
                      </c:pt>
                      <c:pt idx="1608">
                        <c:v>42537.646736111114</c:v>
                      </c:pt>
                      <c:pt idx="1609">
                        <c:v>42537.646747685183</c:v>
                      </c:pt>
                      <c:pt idx="1610">
                        <c:v>42537.64675925926</c:v>
                      </c:pt>
                      <c:pt idx="1611">
                        <c:v>42537.646770833337</c:v>
                      </c:pt>
                      <c:pt idx="1612">
                        <c:v>42537.646782407406</c:v>
                      </c:pt>
                      <c:pt idx="1613">
                        <c:v>42537.646793981483</c:v>
                      </c:pt>
                      <c:pt idx="1614">
                        <c:v>42537.646805555552</c:v>
                      </c:pt>
                      <c:pt idx="1615">
                        <c:v>42537.646817129629</c:v>
                      </c:pt>
                      <c:pt idx="1616">
                        <c:v>42537.646828703706</c:v>
                      </c:pt>
                      <c:pt idx="1617">
                        <c:v>42537.646840277775</c:v>
                      </c:pt>
                      <c:pt idx="1618">
                        <c:v>42537.646851851852</c:v>
                      </c:pt>
                      <c:pt idx="1619">
                        <c:v>42537.646863425929</c:v>
                      </c:pt>
                      <c:pt idx="1620">
                        <c:v>42537.646874999999</c:v>
                      </c:pt>
                      <c:pt idx="1621">
                        <c:v>42537.646886574075</c:v>
                      </c:pt>
                      <c:pt idx="1622">
                        <c:v>42537.646898148145</c:v>
                      </c:pt>
                      <c:pt idx="1623">
                        <c:v>42537.646909722222</c:v>
                      </c:pt>
                      <c:pt idx="1624">
                        <c:v>42537.646921296298</c:v>
                      </c:pt>
                      <c:pt idx="1625">
                        <c:v>42537.646932870368</c:v>
                      </c:pt>
                      <c:pt idx="1626">
                        <c:v>42537.646944444445</c:v>
                      </c:pt>
                      <c:pt idx="1627">
                        <c:v>42537.646956018521</c:v>
                      </c:pt>
                      <c:pt idx="1628">
                        <c:v>42537.646979166668</c:v>
                      </c:pt>
                      <c:pt idx="1629">
                        <c:v>42537.646990740737</c:v>
                      </c:pt>
                      <c:pt idx="1630">
                        <c:v>42537.647002314814</c:v>
                      </c:pt>
                      <c:pt idx="1631">
                        <c:v>42537.647013888891</c:v>
                      </c:pt>
                      <c:pt idx="1632">
                        <c:v>42537.64702546296</c:v>
                      </c:pt>
                      <c:pt idx="1633">
                        <c:v>42537.647037037037</c:v>
                      </c:pt>
                      <c:pt idx="1634">
                        <c:v>42537.647048611114</c:v>
                      </c:pt>
                      <c:pt idx="1635">
                        <c:v>42537.647060185183</c:v>
                      </c:pt>
                      <c:pt idx="1636">
                        <c:v>42537.64707175926</c:v>
                      </c:pt>
                      <c:pt idx="1637">
                        <c:v>42537.647083333337</c:v>
                      </c:pt>
                      <c:pt idx="1638">
                        <c:v>42537.647094907406</c:v>
                      </c:pt>
                      <c:pt idx="1639">
                        <c:v>42537.647106481483</c:v>
                      </c:pt>
                      <c:pt idx="1640">
                        <c:v>42537.647118055553</c:v>
                      </c:pt>
                      <c:pt idx="1641">
                        <c:v>42537.647129629629</c:v>
                      </c:pt>
                      <c:pt idx="1642">
                        <c:v>42537.647141203706</c:v>
                      </c:pt>
                      <c:pt idx="1643">
                        <c:v>42537.647152777776</c:v>
                      </c:pt>
                      <c:pt idx="1644">
                        <c:v>42537.647164351853</c:v>
                      </c:pt>
                      <c:pt idx="1645">
                        <c:v>42537.647175925929</c:v>
                      </c:pt>
                      <c:pt idx="1646">
                        <c:v>42537.647187499999</c:v>
                      </c:pt>
                      <c:pt idx="1647">
                        <c:v>42537.647199074076</c:v>
                      </c:pt>
                      <c:pt idx="1648">
                        <c:v>42537.647210648145</c:v>
                      </c:pt>
                      <c:pt idx="1649">
                        <c:v>42537.647222222222</c:v>
                      </c:pt>
                      <c:pt idx="1650">
                        <c:v>42537.647233796299</c:v>
                      </c:pt>
                      <c:pt idx="1651">
                        <c:v>42537.647245370368</c:v>
                      </c:pt>
                      <c:pt idx="1652">
                        <c:v>42537.647256944445</c:v>
                      </c:pt>
                      <c:pt idx="1653">
                        <c:v>42537.647268518522</c:v>
                      </c:pt>
                      <c:pt idx="1654">
                        <c:v>42537.647280092591</c:v>
                      </c:pt>
                      <c:pt idx="1655">
                        <c:v>42537.647291666668</c:v>
                      </c:pt>
                      <c:pt idx="1656">
                        <c:v>42537.647303240738</c:v>
                      </c:pt>
                      <c:pt idx="1657">
                        <c:v>42537.647314814814</c:v>
                      </c:pt>
                      <c:pt idx="1658">
                        <c:v>42537.647337962961</c:v>
                      </c:pt>
                      <c:pt idx="1659">
                        <c:v>42537.647349537037</c:v>
                      </c:pt>
                      <c:pt idx="1660">
                        <c:v>42537.647361111114</c:v>
                      </c:pt>
                      <c:pt idx="1661">
                        <c:v>42537.647372685184</c:v>
                      </c:pt>
                      <c:pt idx="1662">
                        <c:v>42537.64738425926</c:v>
                      </c:pt>
                      <c:pt idx="1663">
                        <c:v>42537.64739583333</c:v>
                      </c:pt>
                      <c:pt idx="1664">
                        <c:v>42537.647407407407</c:v>
                      </c:pt>
                      <c:pt idx="1665">
                        <c:v>42537.647418981483</c:v>
                      </c:pt>
                      <c:pt idx="1666">
                        <c:v>42537.647430555553</c:v>
                      </c:pt>
                      <c:pt idx="1667">
                        <c:v>42537.64744212963</c:v>
                      </c:pt>
                      <c:pt idx="1668">
                        <c:v>42537.647453703707</c:v>
                      </c:pt>
                      <c:pt idx="1669">
                        <c:v>42537.647465277776</c:v>
                      </c:pt>
                      <c:pt idx="1670">
                        <c:v>42537.647476851853</c:v>
                      </c:pt>
                      <c:pt idx="1671">
                        <c:v>42537.647488425922</c:v>
                      </c:pt>
                      <c:pt idx="1672">
                        <c:v>42537.647499999999</c:v>
                      </c:pt>
                      <c:pt idx="1673">
                        <c:v>42537.647511574076</c:v>
                      </c:pt>
                      <c:pt idx="1674">
                        <c:v>42537.647523148145</c:v>
                      </c:pt>
                      <c:pt idx="1675">
                        <c:v>42537.647534722222</c:v>
                      </c:pt>
                      <c:pt idx="1676">
                        <c:v>42537.647546296299</c:v>
                      </c:pt>
                      <c:pt idx="1677">
                        <c:v>42537.647557870368</c:v>
                      </c:pt>
                      <c:pt idx="1678">
                        <c:v>42537.647592592592</c:v>
                      </c:pt>
                      <c:pt idx="1679">
                        <c:v>42537.647604166668</c:v>
                      </c:pt>
                      <c:pt idx="1680">
                        <c:v>42537.647615740738</c:v>
                      </c:pt>
                      <c:pt idx="1681">
                        <c:v>42537.647627314815</c:v>
                      </c:pt>
                      <c:pt idx="1682">
                        <c:v>42537.647638888891</c:v>
                      </c:pt>
                      <c:pt idx="1683">
                        <c:v>42537.647650462961</c:v>
                      </c:pt>
                      <c:pt idx="1684">
                        <c:v>42537.647662037038</c:v>
                      </c:pt>
                      <c:pt idx="1685">
                        <c:v>42537.647673611114</c:v>
                      </c:pt>
                      <c:pt idx="1686">
                        <c:v>42537.647685185184</c:v>
                      </c:pt>
                      <c:pt idx="1687">
                        <c:v>42537.647696759261</c:v>
                      </c:pt>
                      <c:pt idx="1688">
                        <c:v>42537.64770833333</c:v>
                      </c:pt>
                      <c:pt idx="1689">
                        <c:v>42537.647719907407</c:v>
                      </c:pt>
                      <c:pt idx="1690">
                        <c:v>42537.647731481484</c:v>
                      </c:pt>
                      <c:pt idx="1691">
                        <c:v>42537.647743055553</c:v>
                      </c:pt>
                      <c:pt idx="1692">
                        <c:v>42537.647766203707</c:v>
                      </c:pt>
                      <c:pt idx="1693">
                        <c:v>42537.647777777776</c:v>
                      </c:pt>
                      <c:pt idx="1694">
                        <c:v>42537.647789351853</c:v>
                      </c:pt>
                      <c:pt idx="1695">
                        <c:v>42537.647800925923</c:v>
                      </c:pt>
                      <c:pt idx="1696">
                        <c:v>42537.647812499999</c:v>
                      </c:pt>
                      <c:pt idx="1697">
                        <c:v>42537.647824074076</c:v>
                      </c:pt>
                      <c:pt idx="1698">
                        <c:v>42537.647847222222</c:v>
                      </c:pt>
                      <c:pt idx="1699">
                        <c:v>42537.647858796299</c:v>
                      </c:pt>
                      <c:pt idx="1700">
                        <c:v>42537.647870370369</c:v>
                      </c:pt>
                      <c:pt idx="1701">
                        <c:v>42537.647881944446</c:v>
                      </c:pt>
                      <c:pt idx="1702">
                        <c:v>42537.647893518515</c:v>
                      </c:pt>
                      <c:pt idx="1703">
                        <c:v>42537.647905092592</c:v>
                      </c:pt>
                      <c:pt idx="1704">
                        <c:v>42537.647916666669</c:v>
                      </c:pt>
                      <c:pt idx="1705">
                        <c:v>42537.647928240738</c:v>
                      </c:pt>
                      <c:pt idx="1706">
                        <c:v>42537.647939814815</c:v>
                      </c:pt>
                      <c:pt idx="1707">
                        <c:v>42537.647951388892</c:v>
                      </c:pt>
                      <c:pt idx="1708">
                        <c:v>42537.647962962961</c:v>
                      </c:pt>
                      <c:pt idx="1709">
                        <c:v>42537.647974537038</c:v>
                      </c:pt>
                      <c:pt idx="1710">
                        <c:v>42537.647986111115</c:v>
                      </c:pt>
                      <c:pt idx="1711">
                        <c:v>42537.647997685184</c:v>
                      </c:pt>
                      <c:pt idx="1712">
                        <c:v>42537.648009259261</c:v>
                      </c:pt>
                      <c:pt idx="1713">
                        <c:v>42537.648020833331</c:v>
                      </c:pt>
                      <c:pt idx="1714">
                        <c:v>42537.648032407407</c:v>
                      </c:pt>
                      <c:pt idx="1715">
                        <c:v>42537.648043981484</c:v>
                      </c:pt>
                      <c:pt idx="1716">
                        <c:v>42537.648055555554</c:v>
                      </c:pt>
                      <c:pt idx="1717">
                        <c:v>42537.64806712963</c:v>
                      </c:pt>
                      <c:pt idx="1718">
                        <c:v>42537.648078703707</c:v>
                      </c:pt>
                      <c:pt idx="1719">
                        <c:v>42537.648101851853</c:v>
                      </c:pt>
                      <c:pt idx="1720">
                        <c:v>42537.648113425923</c:v>
                      </c:pt>
                      <c:pt idx="1721">
                        <c:v>42537.648136574076</c:v>
                      </c:pt>
                      <c:pt idx="1722">
                        <c:v>42537.648159722223</c:v>
                      </c:pt>
                      <c:pt idx="1723">
                        <c:v>42537.6481712963</c:v>
                      </c:pt>
                      <c:pt idx="1724">
                        <c:v>42537.648182870369</c:v>
                      </c:pt>
                      <c:pt idx="1725">
                        <c:v>42537.648194444446</c:v>
                      </c:pt>
                      <c:pt idx="1726">
                        <c:v>42537.648206018515</c:v>
                      </c:pt>
                      <c:pt idx="1727">
                        <c:v>42537.648229166669</c:v>
                      </c:pt>
                      <c:pt idx="1728">
                        <c:v>42537.648240740738</c:v>
                      </c:pt>
                      <c:pt idx="1729">
                        <c:v>42537.648252314815</c:v>
                      </c:pt>
                      <c:pt idx="1730">
                        <c:v>42537.648263888892</c:v>
                      </c:pt>
                      <c:pt idx="1731">
                        <c:v>42537.648275462961</c:v>
                      </c:pt>
                      <c:pt idx="1732">
                        <c:v>42537.648287037038</c:v>
                      </c:pt>
                      <c:pt idx="1733">
                        <c:v>42537.648298611108</c:v>
                      </c:pt>
                      <c:pt idx="1734">
                        <c:v>42537.648310185185</c:v>
                      </c:pt>
                      <c:pt idx="1735">
                        <c:v>42537.648321759261</c:v>
                      </c:pt>
                      <c:pt idx="1736">
                        <c:v>42537.648344907408</c:v>
                      </c:pt>
                      <c:pt idx="1737">
                        <c:v>42537.648356481484</c:v>
                      </c:pt>
                      <c:pt idx="1738">
                        <c:v>42537.648368055554</c:v>
                      </c:pt>
                      <c:pt idx="1739">
                        <c:v>42537.648379629631</c:v>
                      </c:pt>
                      <c:pt idx="1740">
                        <c:v>42537.6483912037</c:v>
                      </c:pt>
                      <c:pt idx="1741">
                        <c:v>42537.648402777777</c:v>
                      </c:pt>
                      <c:pt idx="1742">
                        <c:v>42537.648414351854</c:v>
                      </c:pt>
                      <c:pt idx="1743">
                        <c:v>42537.648425925923</c:v>
                      </c:pt>
                      <c:pt idx="1744">
                        <c:v>42537.6484375</c:v>
                      </c:pt>
                      <c:pt idx="1745">
                        <c:v>42537.648449074077</c:v>
                      </c:pt>
                      <c:pt idx="1746">
                        <c:v>42537.648460648146</c:v>
                      </c:pt>
                      <c:pt idx="1747">
                        <c:v>42537.648472222223</c:v>
                      </c:pt>
                      <c:pt idx="1748">
                        <c:v>42537.6484837963</c:v>
                      </c:pt>
                      <c:pt idx="1749">
                        <c:v>42537.648495370369</c:v>
                      </c:pt>
                      <c:pt idx="1750">
                        <c:v>42537.648506944446</c:v>
                      </c:pt>
                      <c:pt idx="1751">
                        <c:v>42537.648518518516</c:v>
                      </c:pt>
                      <c:pt idx="1752">
                        <c:v>42537.648530092592</c:v>
                      </c:pt>
                      <c:pt idx="1753">
                        <c:v>42537.648541666669</c:v>
                      </c:pt>
                      <c:pt idx="1754">
                        <c:v>42537.648553240739</c:v>
                      </c:pt>
                      <c:pt idx="1755">
                        <c:v>42537.648564814815</c:v>
                      </c:pt>
                      <c:pt idx="1756">
                        <c:v>42537.648576388892</c:v>
                      </c:pt>
                      <c:pt idx="1757">
                        <c:v>42537.648587962962</c:v>
                      </c:pt>
                      <c:pt idx="1758">
                        <c:v>42537.648599537039</c:v>
                      </c:pt>
                      <c:pt idx="1759">
                        <c:v>42537.648611111108</c:v>
                      </c:pt>
                      <c:pt idx="1760">
                        <c:v>42537.648622685185</c:v>
                      </c:pt>
                      <c:pt idx="1761">
                        <c:v>42537.648634259262</c:v>
                      </c:pt>
                      <c:pt idx="1762">
                        <c:v>42537.648645833331</c:v>
                      </c:pt>
                      <c:pt idx="1763">
                        <c:v>42537.648657407408</c:v>
                      </c:pt>
                      <c:pt idx="1764">
                        <c:v>42537.648668981485</c:v>
                      </c:pt>
                      <c:pt idx="1765">
                        <c:v>42537.648680555554</c:v>
                      </c:pt>
                      <c:pt idx="1766">
                        <c:v>42537.648692129631</c:v>
                      </c:pt>
                      <c:pt idx="1767">
                        <c:v>42537.6487037037</c:v>
                      </c:pt>
                      <c:pt idx="1768">
                        <c:v>42537.648715277777</c:v>
                      </c:pt>
                      <c:pt idx="1769">
                        <c:v>42537.648726851854</c:v>
                      </c:pt>
                      <c:pt idx="1770">
                        <c:v>42537.648738425924</c:v>
                      </c:pt>
                      <c:pt idx="1771">
                        <c:v>42537.64875</c:v>
                      </c:pt>
                      <c:pt idx="1772">
                        <c:v>42537.648761574077</c:v>
                      </c:pt>
                      <c:pt idx="1773">
                        <c:v>42537.648773148147</c:v>
                      </c:pt>
                      <c:pt idx="1774">
                        <c:v>42537.648784722223</c:v>
                      </c:pt>
                      <c:pt idx="1775">
                        <c:v>42537.648796296293</c:v>
                      </c:pt>
                      <c:pt idx="1776">
                        <c:v>42537.64880787037</c:v>
                      </c:pt>
                      <c:pt idx="1777">
                        <c:v>42537.648819444446</c:v>
                      </c:pt>
                      <c:pt idx="1778">
                        <c:v>42537.648831018516</c:v>
                      </c:pt>
                      <c:pt idx="1779">
                        <c:v>42537.648842592593</c:v>
                      </c:pt>
                      <c:pt idx="1780">
                        <c:v>42537.648854166669</c:v>
                      </c:pt>
                      <c:pt idx="1781">
                        <c:v>42537.648865740739</c:v>
                      </c:pt>
                      <c:pt idx="1782">
                        <c:v>42537.648877314816</c:v>
                      </c:pt>
                      <c:pt idx="1783">
                        <c:v>42537.648888888885</c:v>
                      </c:pt>
                      <c:pt idx="1784">
                        <c:v>42537.648900462962</c:v>
                      </c:pt>
                      <c:pt idx="1785">
                        <c:v>42537.648912037039</c:v>
                      </c:pt>
                      <c:pt idx="1786">
                        <c:v>42537.648923611108</c:v>
                      </c:pt>
                      <c:pt idx="1787">
                        <c:v>42537.648935185185</c:v>
                      </c:pt>
                      <c:pt idx="1788">
                        <c:v>42537.648946759262</c:v>
                      </c:pt>
                      <c:pt idx="1789">
                        <c:v>42537.648958333331</c:v>
                      </c:pt>
                      <c:pt idx="1790">
                        <c:v>42537.648969907408</c:v>
                      </c:pt>
                      <c:pt idx="1791">
                        <c:v>42537.648981481485</c:v>
                      </c:pt>
                      <c:pt idx="1792">
                        <c:v>42537.648993055554</c:v>
                      </c:pt>
                      <c:pt idx="1793">
                        <c:v>42537.649004629631</c:v>
                      </c:pt>
                      <c:pt idx="1794">
                        <c:v>42537.649027777778</c:v>
                      </c:pt>
                      <c:pt idx="1795">
                        <c:v>42537.649039351854</c:v>
                      </c:pt>
                      <c:pt idx="1796">
                        <c:v>42537.649050925924</c:v>
                      </c:pt>
                      <c:pt idx="1797">
                        <c:v>42537.649062500001</c:v>
                      </c:pt>
                      <c:pt idx="1798">
                        <c:v>42537.649074074077</c:v>
                      </c:pt>
                      <c:pt idx="1799">
                        <c:v>42537.649085648147</c:v>
                      </c:pt>
                      <c:pt idx="1800">
                        <c:v>42537.649097222224</c:v>
                      </c:pt>
                      <c:pt idx="1801">
                        <c:v>42537.649108796293</c:v>
                      </c:pt>
                      <c:pt idx="1802">
                        <c:v>42537.64912037037</c:v>
                      </c:pt>
                      <c:pt idx="1803">
                        <c:v>42537.649143518516</c:v>
                      </c:pt>
                      <c:pt idx="1804">
                        <c:v>42537.649155092593</c:v>
                      </c:pt>
                      <c:pt idx="1805">
                        <c:v>42537.64916666667</c:v>
                      </c:pt>
                      <c:pt idx="1806">
                        <c:v>42537.649178240739</c:v>
                      </c:pt>
                      <c:pt idx="1807">
                        <c:v>42537.649189814816</c:v>
                      </c:pt>
                      <c:pt idx="1808">
                        <c:v>42537.649201388886</c:v>
                      </c:pt>
                      <c:pt idx="1809">
                        <c:v>42537.649212962962</c:v>
                      </c:pt>
                      <c:pt idx="1810">
                        <c:v>42537.649224537039</c:v>
                      </c:pt>
                      <c:pt idx="1811">
                        <c:v>42537.649236111109</c:v>
                      </c:pt>
                      <c:pt idx="1812">
                        <c:v>42537.649247685185</c:v>
                      </c:pt>
                      <c:pt idx="1813">
                        <c:v>42537.649259259262</c:v>
                      </c:pt>
                      <c:pt idx="1814">
                        <c:v>42537.649270833332</c:v>
                      </c:pt>
                      <c:pt idx="1815">
                        <c:v>42537.649282407408</c:v>
                      </c:pt>
                      <c:pt idx="1816">
                        <c:v>42537.649293981478</c:v>
                      </c:pt>
                      <c:pt idx="1817">
                        <c:v>42537.649305555555</c:v>
                      </c:pt>
                      <c:pt idx="1818">
                        <c:v>42537.649317129632</c:v>
                      </c:pt>
                      <c:pt idx="1819">
                        <c:v>42537.649328703701</c:v>
                      </c:pt>
                      <c:pt idx="1820">
                        <c:v>42537.649351851855</c:v>
                      </c:pt>
                      <c:pt idx="1821">
                        <c:v>42537.649363425924</c:v>
                      </c:pt>
                      <c:pt idx="1822">
                        <c:v>42537.649375000001</c:v>
                      </c:pt>
                      <c:pt idx="1823">
                        <c:v>42537.649398148147</c:v>
                      </c:pt>
                      <c:pt idx="1824">
                        <c:v>42537.649409722224</c:v>
                      </c:pt>
                      <c:pt idx="1825">
                        <c:v>42537.649421296293</c:v>
                      </c:pt>
                      <c:pt idx="1826">
                        <c:v>42537.64943287037</c:v>
                      </c:pt>
                      <c:pt idx="1827">
                        <c:v>42537.649444444447</c:v>
                      </c:pt>
                      <c:pt idx="1828">
                        <c:v>42537.649456018517</c:v>
                      </c:pt>
                      <c:pt idx="1829">
                        <c:v>42537.649467592593</c:v>
                      </c:pt>
                      <c:pt idx="1830">
                        <c:v>42537.64947916667</c:v>
                      </c:pt>
                      <c:pt idx="1831">
                        <c:v>42537.64949074074</c:v>
                      </c:pt>
                      <c:pt idx="1832">
                        <c:v>42537.649502314816</c:v>
                      </c:pt>
                      <c:pt idx="1833">
                        <c:v>42537.649513888886</c:v>
                      </c:pt>
                      <c:pt idx="1834">
                        <c:v>42537.649525462963</c:v>
                      </c:pt>
                      <c:pt idx="1835">
                        <c:v>42537.649537037039</c:v>
                      </c:pt>
                      <c:pt idx="1836">
                        <c:v>42537.649548611109</c:v>
                      </c:pt>
                      <c:pt idx="1837">
                        <c:v>42537.649560185186</c:v>
                      </c:pt>
                      <c:pt idx="1838">
                        <c:v>42537.649571759262</c:v>
                      </c:pt>
                      <c:pt idx="1839">
                        <c:v>42537.649583333332</c:v>
                      </c:pt>
                      <c:pt idx="1840">
                        <c:v>42537.649594907409</c:v>
                      </c:pt>
                      <c:pt idx="1841">
                        <c:v>42537.649606481478</c:v>
                      </c:pt>
                      <c:pt idx="1842">
                        <c:v>42537.649618055555</c:v>
                      </c:pt>
                      <c:pt idx="1843">
                        <c:v>42537.649629629632</c:v>
                      </c:pt>
                      <c:pt idx="1844">
                        <c:v>42537.649641203701</c:v>
                      </c:pt>
                      <c:pt idx="1845">
                        <c:v>42537.649652777778</c:v>
                      </c:pt>
                      <c:pt idx="1846">
                        <c:v>42537.649675925924</c:v>
                      </c:pt>
                      <c:pt idx="1847">
                        <c:v>42537.649687500001</c:v>
                      </c:pt>
                      <c:pt idx="1848">
                        <c:v>42537.649699074071</c:v>
                      </c:pt>
                      <c:pt idx="1849">
                        <c:v>42537.649710648147</c:v>
                      </c:pt>
                      <c:pt idx="1850">
                        <c:v>42537.649722222224</c:v>
                      </c:pt>
                      <c:pt idx="1851">
                        <c:v>42537.649733796294</c:v>
                      </c:pt>
                      <c:pt idx="1852">
                        <c:v>42537.649745370371</c:v>
                      </c:pt>
                      <c:pt idx="1853">
                        <c:v>42537.649756944447</c:v>
                      </c:pt>
                      <c:pt idx="1854">
                        <c:v>42537.649768518517</c:v>
                      </c:pt>
                      <c:pt idx="1855">
                        <c:v>42537.649780092594</c:v>
                      </c:pt>
                      <c:pt idx="1856">
                        <c:v>42537.649791666663</c:v>
                      </c:pt>
                      <c:pt idx="1857">
                        <c:v>42537.64980324074</c:v>
                      </c:pt>
                      <c:pt idx="1858">
                        <c:v>42537.649814814817</c:v>
                      </c:pt>
                      <c:pt idx="1859">
                        <c:v>42537.649826388886</c:v>
                      </c:pt>
                      <c:pt idx="1860">
                        <c:v>42537.649837962963</c:v>
                      </c:pt>
                      <c:pt idx="1861">
                        <c:v>42537.649861111109</c:v>
                      </c:pt>
                      <c:pt idx="1862">
                        <c:v>42537.649872685186</c:v>
                      </c:pt>
                      <c:pt idx="1863">
                        <c:v>42537.649884259263</c:v>
                      </c:pt>
                      <c:pt idx="1864">
                        <c:v>42537.649895833332</c:v>
                      </c:pt>
                      <c:pt idx="1865">
                        <c:v>42537.649907407409</c:v>
                      </c:pt>
                      <c:pt idx="1866">
                        <c:v>42537.649918981479</c:v>
                      </c:pt>
                      <c:pt idx="1867">
                        <c:v>42537.649930555555</c:v>
                      </c:pt>
                      <c:pt idx="1868">
                        <c:v>42537.649942129632</c:v>
                      </c:pt>
                      <c:pt idx="1869">
                        <c:v>42537.649953703702</c:v>
                      </c:pt>
                      <c:pt idx="1870">
                        <c:v>42537.649965277778</c:v>
                      </c:pt>
                      <c:pt idx="1871">
                        <c:v>42537.649976851855</c:v>
                      </c:pt>
                      <c:pt idx="1872">
                        <c:v>42537.649988425925</c:v>
                      </c:pt>
                      <c:pt idx="1873">
                        <c:v>42537.65</c:v>
                      </c:pt>
                      <c:pt idx="1874">
                        <c:v>42537.650023148148</c:v>
                      </c:pt>
                      <c:pt idx="1875">
                        <c:v>42537.650034722225</c:v>
                      </c:pt>
                      <c:pt idx="1876">
                        <c:v>42537.650046296294</c:v>
                      </c:pt>
                      <c:pt idx="1877">
                        <c:v>42537.650057870371</c:v>
                      </c:pt>
                      <c:pt idx="1878">
                        <c:v>42537.650081018517</c:v>
                      </c:pt>
                      <c:pt idx="1879">
                        <c:v>42537.650092592594</c:v>
                      </c:pt>
                      <c:pt idx="1880">
                        <c:v>42537.65011574074</c:v>
                      </c:pt>
                      <c:pt idx="1881">
                        <c:v>42537.650127314817</c:v>
                      </c:pt>
                      <c:pt idx="1882">
                        <c:v>42537.650138888886</c:v>
                      </c:pt>
                      <c:pt idx="1883">
                        <c:v>42537.650150462963</c:v>
                      </c:pt>
                      <c:pt idx="1884">
                        <c:v>42537.65016203704</c:v>
                      </c:pt>
                      <c:pt idx="1885">
                        <c:v>42537.650173611109</c:v>
                      </c:pt>
                      <c:pt idx="1886">
                        <c:v>42537.650185185186</c:v>
                      </c:pt>
                      <c:pt idx="1887">
                        <c:v>42537.650196759256</c:v>
                      </c:pt>
                      <c:pt idx="1888">
                        <c:v>42537.650219907409</c:v>
                      </c:pt>
                      <c:pt idx="1889">
                        <c:v>42537.650231481479</c:v>
                      </c:pt>
                      <c:pt idx="1890">
                        <c:v>42537.650243055556</c:v>
                      </c:pt>
                      <c:pt idx="1891">
                        <c:v>42537.650254629632</c:v>
                      </c:pt>
                      <c:pt idx="1892">
                        <c:v>42537.650266203702</c:v>
                      </c:pt>
                      <c:pt idx="1893">
                        <c:v>42537.650277777779</c:v>
                      </c:pt>
                      <c:pt idx="1894">
                        <c:v>42537.650289351855</c:v>
                      </c:pt>
                      <c:pt idx="1895">
                        <c:v>42537.650300925925</c:v>
                      </c:pt>
                      <c:pt idx="1896">
                        <c:v>42537.650312500002</c:v>
                      </c:pt>
                      <c:pt idx="1897">
                        <c:v>42537.650324074071</c:v>
                      </c:pt>
                      <c:pt idx="1898">
                        <c:v>42537.650335648148</c:v>
                      </c:pt>
                      <c:pt idx="1899">
                        <c:v>42537.650347222225</c:v>
                      </c:pt>
                      <c:pt idx="1900">
                        <c:v>42537.650370370371</c:v>
                      </c:pt>
                      <c:pt idx="1901">
                        <c:v>42537.650381944448</c:v>
                      </c:pt>
                      <c:pt idx="1902">
                        <c:v>42537.650393518517</c:v>
                      </c:pt>
                      <c:pt idx="1903">
                        <c:v>42537.650405092594</c:v>
                      </c:pt>
                      <c:pt idx="1904">
                        <c:v>42537.65042824074</c:v>
                      </c:pt>
                      <c:pt idx="1905">
                        <c:v>42537.650439814817</c:v>
                      </c:pt>
                      <c:pt idx="1906">
                        <c:v>42537.650451388887</c:v>
                      </c:pt>
                      <c:pt idx="1907">
                        <c:v>42537.650462962964</c:v>
                      </c:pt>
                      <c:pt idx="1908">
                        <c:v>42537.65047453704</c:v>
                      </c:pt>
                      <c:pt idx="1909">
                        <c:v>42537.65048611111</c:v>
                      </c:pt>
                      <c:pt idx="1910">
                        <c:v>42537.650497685187</c:v>
                      </c:pt>
                      <c:pt idx="1911">
                        <c:v>42537.650509259256</c:v>
                      </c:pt>
                      <c:pt idx="1912">
                        <c:v>42537.650520833333</c:v>
                      </c:pt>
                      <c:pt idx="1913">
                        <c:v>42537.65053240741</c:v>
                      </c:pt>
                      <c:pt idx="1914">
                        <c:v>42537.650543981479</c:v>
                      </c:pt>
                      <c:pt idx="1915">
                        <c:v>42537.650555555556</c:v>
                      </c:pt>
                      <c:pt idx="1916">
                        <c:v>42537.650567129633</c:v>
                      </c:pt>
                      <c:pt idx="1917">
                        <c:v>42537.650578703702</c:v>
                      </c:pt>
                      <c:pt idx="1918">
                        <c:v>42537.650590277779</c:v>
                      </c:pt>
                      <c:pt idx="1919">
                        <c:v>42537.650601851848</c:v>
                      </c:pt>
                      <c:pt idx="1920">
                        <c:v>42537.650613425925</c:v>
                      </c:pt>
                      <c:pt idx="1921">
                        <c:v>42537.650625000002</c:v>
                      </c:pt>
                      <c:pt idx="1922">
                        <c:v>42537.650636574072</c:v>
                      </c:pt>
                      <c:pt idx="1923">
                        <c:v>42537.650648148148</c:v>
                      </c:pt>
                      <c:pt idx="1924">
                        <c:v>42537.650659722225</c:v>
                      </c:pt>
                      <c:pt idx="1925">
                        <c:v>42537.650682870371</c:v>
                      </c:pt>
                      <c:pt idx="1926">
                        <c:v>42537.650694444441</c:v>
                      </c:pt>
                      <c:pt idx="1927">
                        <c:v>42537.650706018518</c:v>
                      </c:pt>
                      <c:pt idx="1928">
                        <c:v>42537.650717592594</c:v>
                      </c:pt>
                      <c:pt idx="1929">
                        <c:v>42537.650740740741</c:v>
                      </c:pt>
                      <c:pt idx="1930">
                        <c:v>42537.650752314818</c:v>
                      </c:pt>
                      <c:pt idx="1931">
                        <c:v>42537.650763888887</c:v>
                      </c:pt>
                      <c:pt idx="1932">
                        <c:v>42537.650775462964</c:v>
                      </c:pt>
                      <c:pt idx="1933">
                        <c:v>42537.650787037041</c:v>
                      </c:pt>
                      <c:pt idx="1934">
                        <c:v>42537.65079861111</c:v>
                      </c:pt>
                      <c:pt idx="1935">
                        <c:v>42537.650810185187</c:v>
                      </c:pt>
                      <c:pt idx="1936">
                        <c:v>42537.650821759256</c:v>
                      </c:pt>
                      <c:pt idx="1937">
                        <c:v>42537.650833333333</c:v>
                      </c:pt>
                      <c:pt idx="1938">
                        <c:v>42537.65084490741</c:v>
                      </c:pt>
                      <c:pt idx="1939">
                        <c:v>42537.650856481479</c:v>
                      </c:pt>
                      <c:pt idx="1940">
                        <c:v>42537.650868055556</c:v>
                      </c:pt>
                      <c:pt idx="1941">
                        <c:v>42537.650879629633</c:v>
                      </c:pt>
                      <c:pt idx="1942">
                        <c:v>42537.650891203702</c:v>
                      </c:pt>
                      <c:pt idx="1943">
                        <c:v>42537.650902777779</c:v>
                      </c:pt>
                      <c:pt idx="1944">
                        <c:v>42537.650914351849</c:v>
                      </c:pt>
                      <c:pt idx="1945">
                        <c:v>42537.650925925926</c:v>
                      </c:pt>
                      <c:pt idx="1946">
                        <c:v>42537.650949074072</c:v>
                      </c:pt>
                      <c:pt idx="1947">
                        <c:v>42537.650960648149</c:v>
                      </c:pt>
                      <c:pt idx="1948">
                        <c:v>42537.650972222225</c:v>
                      </c:pt>
                      <c:pt idx="1949">
                        <c:v>42537.650983796295</c:v>
                      </c:pt>
                      <c:pt idx="1950">
                        <c:v>42537.651006944441</c:v>
                      </c:pt>
                      <c:pt idx="1951">
                        <c:v>42537.651018518518</c:v>
                      </c:pt>
                      <c:pt idx="1952">
                        <c:v>42537.651030092595</c:v>
                      </c:pt>
                      <c:pt idx="1953">
                        <c:v>42537.651041666664</c:v>
                      </c:pt>
                      <c:pt idx="1954">
                        <c:v>42537.651053240741</c:v>
                      </c:pt>
                      <c:pt idx="1955">
                        <c:v>42537.651064814818</c:v>
                      </c:pt>
                      <c:pt idx="1956">
                        <c:v>42537.651076388887</c:v>
                      </c:pt>
                      <c:pt idx="1957">
                        <c:v>42537.651087962964</c:v>
                      </c:pt>
                      <c:pt idx="1958">
                        <c:v>42537.651099537034</c:v>
                      </c:pt>
                      <c:pt idx="1959">
                        <c:v>42537.65111111111</c:v>
                      </c:pt>
                      <c:pt idx="1960">
                        <c:v>42537.651122685187</c:v>
                      </c:pt>
                      <c:pt idx="1961">
                        <c:v>42537.651134259257</c:v>
                      </c:pt>
                      <c:pt idx="1962">
                        <c:v>42537.651145833333</c:v>
                      </c:pt>
                      <c:pt idx="1963">
                        <c:v>42537.65115740741</c:v>
                      </c:pt>
                      <c:pt idx="1964">
                        <c:v>42537.65116898148</c:v>
                      </c:pt>
                      <c:pt idx="1965">
                        <c:v>42537.651180555556</c:v>
                      </c:pt>
                      <c:pt idx="1966">
                        <c:v>42537.651192129626</c:v>
                      </c:pt>
                      <c:pt idx="1967">
                        <c:v>42537.651203703703</c:v>
                      </c:pt>
                      <c:pt idx="1968">
                        <c:v>42537.65121527778</c:v>
                      </c:pt>
                      <c:pt idx="1969">
                        <c:v>42537.651226851849</c:v>
                      </c:pt>
                      <c:pt idx="1970">
                        <c:v>42537.651238425926</c:v>
                      </c:pt>
                      <c:pt idx="1971">
                        <c:v>42537.651250000003</c:v>
                      </c:pt>
                      <c:pt idx="1972">
                        <c:v>42537.651261574072</c:v>
                      </c:pt>
                      <c:pt idx="1973">
                        <c:v>42537.651273148149</c:v>
                      </c:pt>
                      <c:pt idx="1974">
                        <c:v>42537.651284722226</c:v>
                      </c:pt>
                      <c:pt idx="1975">
                        <c:v>42537.651307870372</c:v>
                      </c:pt>
                      <c:pt idx="1976">
                        <c:v>42537.651319444441</c:v>
                      </c:pt>
                      <c:pt idx="1977">
                        <c:v>42537.651331018518</c:v>
                      </c:pt>
                      <c:pt idx="1978">
                        <c:v>42537.651342592595</c:v>
                      </c:pt>
                      <c:pt idx="1979">
                        <c:v>42537.651354166665</c:v>
                      </c:pt>
                      <c:pt idx="1980">
                        <c:v>42537.651365740741</c:v>
                      </c:pt>
                      <c:pt idx="1981">
                        <c:v>42537.651377314818</c:v>
                      </c:pt>
                      <c:pt idx="1982">
                        <c:v>42537.651388888888</c:v>
                      </c:pt>
                      <c:pt idx="1983">
                        <c:v>42537.651400462964</c:v>
                      </c:pt>
                      <c:pt idx="1984">
                        <c:v>42537.651412037034</c:v>
                      </c:pt>
                      <c:pt idx="1985">
                        <c:v>42537.651423611111</c:v>
                      </c:pt>
                      <c:pt idx="1986">
                        <c:v>42537.651435185187</c:v>
                      </c:pt>
                      <c:pt idx="1987">
                        <c:v>42537.651446759257</c:v>
                      </c:pt>
                      <c:pt idx="1988">
                        <c:v>42537.651458333334</c:v>
                      </c:pt>
                      <c:pt idx="1989">
                        <c:v>42537.651469907411</c:v>
                      </c:pt>
                      <c:pt idx="1990">
                        <c:v>42537.65148148148</c:v>
                      </c:pt>
                      <c:pt idx="1991">
                        <c:v>42537.651493055557</c:v>
                      </c:pt>
                      <c:pt idx="1992">
                        <c:v>42537.651504629626</c:v>
                      </c:pt>
                      <c:pt idx="1993">
                        <c:v>42537.65152777778</c:v>
                      </c:pt>
                      <c:pt idx="1994">
                        <c:v>42537.651539351849</c:v>
                      </c:pt>
                      <c:pt idx="1995">
                        <c:v>42537.651550925926</c:v>
                      </c:pt>
                      <c:pt idx="1996">
                        <c:v>42537.651562500003</c:v>
                      </c:pt>
                      <c:pt idx="1997">
                        <c:v>42537.651574074072</c:v>
                      </c:pt>
                      <c:pt idx="1998">
                        <c:v>42537.651585648149</c:v>
                      </c:pt>
                      <c:pt idx="1999">
                        <c:v>42537.651597222219</c:v>
                      </c:pt>
                      <c:pt idx="2000">
                        <c:v>42537.651608796295</c:v>
                      </c:pt>
                      <c:pt idx="2001">
                        <c:v>42537.651620370372</c:v>
                      </c:pt>
                      <c:pt idx="2002">
                        <c:v>42537.651631944442</c:v>
                      </c:pt>
                      <c:pt idx="2003">
                        <c:v>42537.651643518519</c:v>
                      </c:pt>
                      <c:pt idx="2004">
                        <c:v>42537.651655092595</c:v>
                      </c:pt>
                      <c:pt idx="2005">
                        <c:v>42537.651666666665</c:v>
                      </c:pt>
                      <c:pt idx="2006">
                        <c:v>42537.651678240742</c:v>
                      </c:pt>
                      <c:pt idx="2007">
                        <c:v>42537.651689814818</c:v>
                      </c:pt>
                      <c:pt idx="2008">
                        <c:v>42537.651712962965</c:v>
                      </c:pt>
                      <c:pt idx="2009">
                        <c:v>42537.651724537034</c:v>
                      </c:pt>
                      <c:pt idx="2010">
                        <c:v>42537.651736111111</c:v>
                      </c:pt>
                      <c:pt idx="2011">
                        <c:v>42537.651747685188</c:v>
                      </c:pt>
                      <c:pt idx="2012">
                        <c:v>42537.651759259257</c:v>
                      </c:pt>
                      <c:pt idx="2013">
                        <c:v>42537.651782407411</c:v>
                      </c:pt>
                      <c:pt idx="2014">
                        <c:v>42537.65179398148</c:v>
                      </c:pt>
                      <c:pt idx="2015">
                        <c:v>42537.651805555557</c:v>
                      </c:pt>
                      <c:pt idx="2016">
                        <c:v>42537.651817129627</c:v>
                      </c:pt>
                      <c:pt idx="2017">
                        <c:v>42537.651828703703</c:v>
                      </c:pt>
                      <c:pt idx="2018">
                        <c:v>42537.65184027778</c:v>
                      </c:pt>
                      <c:pt idx="2019">
                        <c:v>42537.65185185185</c:v>
                      </c:pt>
                      <c:pt idx="2020">
                        <c:v>42537.651863425926</c:v>
                      </c:pt>
                      <c:pt idx="2021">
                        <c:v>42537.651875000003</c:v>
                      </c:pt>
                      <c:pt idx="2022">
                        <c:v>42537.651886574073</c:v>
                      </c:pt>
                      <c:pt idx="2023">
                        <c:v>42537.651898148149</c:v>
                      </c:pt>
                      <c:pt idx="2024">
                        <c:v>42537.651921296296</c:v>
                      </c:pt>
                      <c:pt idx="2025">
                        <c:v>42537.651932870373</c:v>
                      </c:pt>
                      <c:pt idx="2026">
                        <c:v>42537.651944444442</c:v>
                      </c:pt>
                      <c:pt idx="2027">
                        <c:v>42537.651956018519</c:v>
                      </c:pt>
                      <c:pt idx="2028">
                        <c:v>42537.651967592596</c:v>
                      </c:pt>
                      <c:pt idx="2029">
                        <c:v>42537.651979166665</c:v>
                      </c:pt>
                      <c:pt idx="2030">
                        <c:v>42537.651990740742</c:v>
                      </c:pt>
                      <c:pt idx="2031">
                        <c:v>42537.652002314811</c:v>
                      </c:pt>
                      <c:pt idx="2032">
                        <c:v>42537.652013888888</c:v>
                      </c:pt>
                      <c:pt idx="2033">
                        <c:v>42537.652037037034</c:v>
                      </c:pt>
                      <c:pt idx="2034">
                        <c:v>42537.652048611111</c:v>
                      </c:pt>
                      <c:pt idx="2035">
                        <c:v>42537.652060185188</c:v>
                      </c:pt>
                      <c:pt idx="2036">
                        <c:v>42537.652071759258</c:v>
                      </c:pt>
                      <c:pt idx="2037">
                        <c:v>42537.652083333334</c:v>
                      </c:pt>
                      <c:pt idx="2038">
                        <c:v>42537.652094907404</c:v>
                      </c:pt>
                      <c:pt idx="2039">
                        <c:v>42537.652106481481</c:v>
                      </c:pt>
                      <c:pt idx="2040">
                        <c:v>42537.652118055557</c:v>
                      </c:pt>
                      <c:pt idx="2041">
                        <c:v>42537.652129629627</c:v>
                      </c:pt>
                      <c:pt idx="2042">
                        <c:v>42537.652141203704</c:v>
                      </c:pt>
                      <c:pt idx="2043">
                        <c:v>42537.65215277778</c:v>
                      </c:pt>
                      <c:pt idx="2044">
                        <c:v>42537.65216435185</c:v>
                      </c:pt>
                      <c:pt idx="2045">
                        <c:v>42537.652175925927</c:v>
                      </c:pt>
                      <c:pt idx="2046">
                        <c:v>42537.652187500003</c:v>
                      </c:pt>
                      <c:pt idx="2047">
                        <c:v>42537.652199074073</c:v>
                      </c:pt>
                      <c:pt idx="2048">
                        <c:v>42537.65221064815</c:v>
                      </c:pt>
                      <c:pt idx="2049">
                        <c:v>42537.652222222219</c:v>
                      </c:pt>
                      <c:pt idx="2050">
                        <c:v>42537.652233796296</c:v>
                      </c:pt>
                      <c:pt idx="2051">
                        <c:v>42537.652245370373</c:v>
                      </c:pt>
                      <c:pt idx="2052">
                        <c:v>42537.652256944442</c:v>
                      </c:pt>
                      <c:pt idx="2053">
                        <c:v>42537.652268518519</c:v>
                      </c:pt>
                      <c:pt idx="2054">
                        <c:v>42537.652280092596</c:v>
                      </c:pt>
                      <c:pt idx="2055">
                        <c:v>42537.652291666665</c:v>
                      </c:pt>
                      <c:pt idx="2056">
                        <c:v>42537.652303240742</c:v>
                      </c:pt>
                      <c:pt idx="2057">
                        <c:v>42537.652314814812</c:v>
                      </c:pt>
                      <c:pt idx="2058">
                        <c:v>42537.652326388888</c:v>
                      </c:pt>
                      <c:pt idx="2059">
                        <c:v>42537.652337962965</c:v>
                      </c:pt>
                      <c:pt idx="2060">
                        <c:v>42537.652349537035</c:v>
                      </c:pt>
                      <c:pt idx="2061">
                        <c:v>42537.652361111112</c:v>
                      </c:pt>
                      <c:pt idx="2062">
                        <c:v>42537.652372685188</c:v>
                      </c:pt>
                      <c:pt idx="2063">
                        <c:v>42537.652384259258</c:v>
                      </c:pt>
                      <c:pt idx="2064">
                        <c:v>42537.652395833335</c:v>
                      </c:pt>
                      <c:pt idx="2065">
                        <c:v>42537.652407407404</c:v>
                      </c:pt>
                      <c:pt idx="2066">
                        <c:v>42537.652418981481</c:v>
                      </c:pt>
                      <c:pt idx="2067">
                        <c:v>42537.652430555558</c:v>
                      </c:pt>
                      <c:pt idx="2068">
                        <c:v>42537.652442129627</c:v>
                      </c:pt>
                      <c:pt idx="2069">
                        <c:v>42537.652453703704</c:v>
                      </c:pt>
                      <c:pt idx="2070">
                        <c:v>42537.652465277781</c:v>
                      </c:pt>
                      <c:pt idx="2071">
                        <c:v>42537.652488425927</c:v>
                      </c:pt>
                      <c:pt idx="2072">
                        <c:v>42537.652499999997</c:v>
                      </c:pt>
                      <c:pt idx="2073">
                        <c:v>42537.652511574073</c:v>
                      </c:pt>
                      <c:pt idx="2074">
                        <c:v>42537.65252314815</c:v>
                      </c:pt>
                      <c:pt idx="2075">
                        <c:v>42537.65253472222</c:v>
                      </c:pt>
                      <c:pt idx="2076">
                        <c:v>42537.652557870373</c:v>
                      </c:pt>
                      <c:pt idx="2077">
                        <c:v>42537.652569444443</c:v>
                      </c:pt>
                      <c:pt idx="2078">
                        <c:v>42537.652581018519</c:v>
                      </c:pt>
                      <c:pt idx="2079">
                        <c:v>42537.652592592596</c:v>
                      </c:pt>
                      <c:pt idx="2080">
                        <c:v>42537.652604166666</c:v>
                      </c:pt>
                      <c:pt idx="2081">
                        <c:v>42537.652615740742</c:v>
                      </c:pt>
                      <c:pt idx="2082">
                        <c:v>42537.652627314812</c:v>
                      </c:pt>
                      <c:pt idx="2083">
                        <c:v>42537.652638888889</c:v>
                      </c:pt>
                      <c:pt idx="2084">
                        <c:v>42537.652662037035</c:v>
                      </c:pt>
                      <c:pt idx="2085">
                        <c:v>42537.652673611112</c:v>
                      </c:pt>
                      <c:pt idx="2086">
                        <c:v>42537.652685185189</c:v>
                      </c:pt>
                      <c:pt idx="2087">
                        <c:v>42537.652696759258</c:v>
                      </c:pt>
                      <c:pt idx="2088">
                        <c:v>42537.652708333335</c:v>
                      </c:pt>
                      <c:pt idx="2089">
                        <c:v>42537.652719907404</c:v>
                      </c:pt>
                      <c:pt idx="2090">
                        <c:v>42537.652731481481</c:v>
                      </c:pt>
                      <c:pt idx="2091">
                        <c:v>42537.652743055558</c:v>
                      </c:pt>
                      <c:pt idx="2092">
                        <c:v>42537.652754629627</c:v>
                      </c:pt>
                      <c:pt idx="2093">
                        <c:v>42537.652766203704</c:v>
                      </c:pt>
                      <c:pt idx="2094">
                        <c:v>42537.652777777781</c:v>
                      </c:pt>
                      <c:pt idx="2095">
                        <c:v>42537.652789351851</c:v>
                      </c:pt>
                      <c:pt idx="2096">
                        <c:v>42537.652800925927</c:v>
                      </c:pt>
                      <c:pt idx="2097">
                        <c:v>42537.652812499997</c:v>
                      </c:pt>
                      <c:pt idx="2098">
                        <c:v>42537.652824074074</c:v>
                      </c:pt>
                      <c:pt idx="2099">
                        <c:v>42537.65284722222</c:v>
                      </c:pt>
                      <c:pt idx="2100">
                        <c:v>42537.652858796297</c:v>
                      </c:pt>
                      <c:pt idx="2101">
                        <c:v>42537.652870370373</c:v>
                      </c:pt>
                      <c:pt idx="2102">
                        <c:v>42537.652881944443</c:v>
                      </c:pt>
                      <c:pt idx="2103">
                        <c:v>42537.65289351852</c:v>
                      </c:pt>
                      <c:pt idx="2104">
                        <c:v>42537.652905092589</c:v>
                      </c:pt>
                      <c:pt idx="2105">
                        <c:v>42537.652916666666</c:v>
                      </c:pt>
                      <c:pt idx="2106">
                        <c:v>42537.652928240743</c:v>
                      </c:pt>
                      <c:pt idx="2107">
                        <c:v>42537.652951388889</c:v>
                      </c:pt>
                      <c:pt idx="2108">
                        <c:v>42537.652962962966</c:v>
                      </c:pt>
                      <c:pt idx="2109">
                        <c:v>42537.652974537035</c:v>
                      </c:pt>
                      <c:pt idx="2110">
                        <c:v>42537.652986111112</c:v>
                      </c:pt>
                      <c:pt idx="2111">
                        <c:v>42537.652997685182</c:v>
                      </c:pt>
                      <c:pt idx="2112">
                        <c:v>42537.653009259258</c:v>
                      </c:pt>
                      <c:pt idx="2113">
                        <c:v>42537.653020833335</c:v>
                      </c:pt>
                      <c:pt idx="2114">
                        <c:v>42537.653032407405</c:v>
                      </c:pt>
                      <c:pt idx="2115">
                        <c:v>42537.653043981481</c:v>
                      </c:pt>
                      <c:pt idx="2116">
                        <c:v>42537.653055555558</c:v>
                      </c:pt>
                      <c:pt idx="2117">
                        <c:v>42537.653067129628</c:v>
                      </c:pt>
                      <c:pt idx="2118">
                        <c:v>42537.653078703705</c:v>
                      </c:pt>
                      <c:pt idx="2119">
                        <c:v>42537.653090277781</c:v>
                      </c:pt>
                      <c:pt idx="2120">
                        <c:v>42537.653101851851</c:v>
                      </c:pt>
                      <c:pt idx="2121">
                        <c:v>42537.653113425928</c:v>
                      </c:pt>
                      <c:pt idx="2122">
                        <c:v>42537.653124999997</c:v>
                      </c:pt>
                      <c:pt idx="2123">
                        <c:v>42537.653136574074</c:v>
                      </c:pt>
                      <c:pt idx="2124">
                        <c:v>42537.65315972222</c:v>
                      </c:pt>
                      <c:pt idx="2125">
                        <c:v>42537.653171296297</c:v>
                      </c:pt>
                      <c:pt idx="2126">
                        <c:v>42537.653182870374</c:v>
                      </c:pt>
                      <c:pt idx="2127">
                        <c:v>42537.653194444443</c:v>
                      </c:pt>
                      <c:pt idx="2128">
                        <c:v>42537.65320601852</c:v>
                      </c:pt>
                      <c:pt idx="2129">
                        <c:v>42537.653217592589</c:v>
                      </c:pt>
                      <c:pt idx="2130">
                        <c:v>42537.653229166666</c:v>
                      </c:pt>
                      <c:pt idx="2131">
                        <c:v>42537.653240740743</c:v>
                      </c:pt>
                      <c:pt idx="2132">
                        <c:v>42537.653252314813</c:v>
                      </c:pt>
                      <c:pt idx="2133">
                        <c:v>42537.653263888889</c:v>
                      </c:pt>
                      <c:pt idx="2134">
                        <c:v>42537.653275462966</c:v>
                      </c:pt>
                      <c:pt idx="2135">
                        <c:v>42537.653287037036</c:v>
                      </c:pt>
                      <c:pt idx="2136">
                        <c:v>42537.653298611112</c:v>
                      </c:pt>
                      <c:pt idx="2137">
                        <c:v>42537.653310185182</c:v>
                      </c:pt>
                      <c:pt idx="2138">
                        <c:v>42537.653321759259</c:v>
                      </c:pt>
                      <c:pt idx="2139">
                        <c:v>42537.653344907405</c:v>
                      </c:pt>
                      <c:pt idx="2140">
                        <c:v>42537.653356481482</c:v>
                      </c:pt>
                      <c:pt idx="2141">
                        <c:v>42537.653368055559</c:v>
                      </c:pt>
                      <c:pt idx="2142">
                        <c:v>42537.653379629628</c:v>
                      </c:pt>
                      <c:pt idx="2143">
                        <c:v>42537.653391203705</c:v>
                      </c:pt>
                      <c:pt idx="2144">
                        <c:v>42537.653402777774</c:v>
                      </c:pt>
                      <c:pt idx="2145">
                        <c:v>42537.653414351851</c:v>
                      </c:pt>
                      <c:pt idx="2146">
                        <c:v>42537.653425925928</c:v>
                      </c:pt>
                      <c:pt idx="2147">
                        <c:v>42537.653437499997</c:v>
                      </c:pt>
                      <c:pt idx="2148">
                        <c:v>42537.653449074074</c:v>
                      </c:pt>
                      <c:pt idx="2149">
                        <c:v>42537.653460648151</c:v>
                      </c:pt>
                      <c:pt idx="2150">
                        <c:v>42537.65347222222</c:v>
                      </c:pt>
                      <c:pt idx="2151">
                        <c:v>42537.653483796297</c:v>
                      </c:pt>
                      <c:pt idx="2152">
                        <c:v>42537.653495370374</c:v>
                      </c:pt>
                      <c:pt idx="2153">
                        <c:v>42537.653506944444</c:v>
                      </c:pt>
                      <c:pt idx="2154">
                        <c:v>42537.65351851852</c:v>
                      </c:pt>
                      <c:pt idx="2155">
                        <c:v>42537.65353009259</c:v>
                      </c:pt>
                      <c:pt idx="2156">
                        <c:v>42537.653541666667</c:v>
                      </c:pt>
                      <c:pt idx="2157">
                        <c:v>42537.653553240743</c:v>
                      </c:pt>
                      <c:pt idx="2158">
                        <c:v>42537.653564814813</c:v>
                      </c:pt>
                      <c:pt idx="2159">
                        <c:v>42537.65357638889</c:v>
                      </c:pt>
                      <c:pt idx="2160">
                        <c:v>42537.653587962966</c:v>
                      </c:pt>
                      <c:pt idx="2161">
                        <c:v>42537.653599537036</c:v>
                      </c:pt>
                      <c:pt idx="2162">
                        <c:v>42537.653611111113</c:v>
                      </c:pt>
                      <c:pt idx="2163">
                        <c:v>42537.653622685182</c:v>
                      </c:pt>
                      <c:pt idx="2164">
                        <c:v>42537.653634259259</c:v>
                      </c:pt>
                      <c:pt idx="2165">
                        <c:v>42537.653645833336</c:v>
                      </c:pt>
                      <c:pt idx="2166">
                        <c:v>42537.653657407405</c:v>
                      </c:pt>
                      <c:pt idx="2167">
                        <c:v>42537.653668981482</c:v>
                      </c:pt>
                      <c:pt idx="2168">
                        <c:v>42537.653680555559</c:v>
                      </c:pt>
                      <c:pt idx="2169">
                        <c:v>42537.653692129628</c:v>
                      </c:pt>
                      <c:pt idx="2170">
                        <c:v>42537.653715277775</c:v>
                      </c:pt>
                      <c:pt idx="2171">
                        <c:v>42537.653726851851</c:v>
                      </c:pt>
                      <c:pt idx="2172">
                        <c:v>42537.653738425928</c:v>
                      </c:pt>
                      <c:pt idx="2173">
                        <c:v>42537.653749999998</c:v>
                      </c:pt>
                      <c:pt idx="2174">
                        <c:v>42537.653761574074</c:v>
                      </c:pt>
                      <c:pt idx="2175">
                        <c:v>42537.653773148151</c:v>
                      </c:pt>
                      <c:pt idx="2176">
                        <c:v>42537.653784722221</c:v>
                      </c:pt>
                      <c:pt idx="2177">
                        <c:v>42537.653796296298</c:v>
                      </c:pt>
                      <c:pt idx="2178">
                        <c:v>42537.653807870367</c:v>
                      </c:pt>
                      <c:pt idx="2179">
                        <c:v>42537.653819444444</c:v>
                      </c:pt>
                      <c:pt idx="2180">
                        <c:v>42537.653831018521</c:v>
                      </c:pt>
                      <c:pt idx="2181">
                        <c:v>42537.65384259259</c:v>
                      </c:pt>
                      <c:pt idx="2182">
                        <c:v>42537.653854166667</c:v>
                      </c:pt>
                      <c:pt idx="2183">
                        <c:v>42537.653865740744</c:v>
                      </c:pt>
                      <c:pt idx="2184">
                        <c:v>42537.653877314813</c:v>
                      </c:pt>
                      <c:pt idx="2185">
                        <c:v>42537.65388888889</c:v>
                      </c:pt>
                      <c:pt idx="2186">
                        <c:v>42537.653900462959</c:v>
                      </c:pt>
                      <c:pt idx="2187">
                        <c:v>42537.653912037036</c:v>
                      </c:pt>
                      <c:pt idx="2188">
                        <c:v>42537.653923611113</c:v>
                      </c:pt>
                      <c:pt idx="2189">
                        <c:v>42537.653935185182</c:v>
                      </c:pt>
                      <c:pt idx="2190">
                        <c:v>42537.653946759259</c:v>
                      </c:pt>
                      <c:pt idx="2191">
                        <c:v>42537.653958333336</c:v>
                      </c:pt>
                      <c:pt idx="2192">
                        <c:v>42537.653969907406</c:v>
                      </c:pt>
                      <c:pt idx="2193">
                        <c:v>42537.653981481482</c:v>
                      </c:pt>
                      <c:pt idx="2194">
                        <c:v>42537.653993055559</c:v>
                      </c:pt>
                      <c:pt idx="2195">
                        <c:v>42537.654004629629</c:v>
                      </c:pt>
                      <c:pt idx="2196">
                        <c:v>42537.654016203705</c:v>
                      </c:pt>
                      <c:pt idx="2197">
                        <c:v>42537.654027777775</c:v>
                      </c:pt>
                      <c:pt idx="2198">
                        <c:v>42537.654039351852</c:v>
                      </c:pt>
                      <c:pt idx="2199">
                        <c:v>42537.654050925928</c:v>
                      </c:pt>
                      <c:pt idx="2200">
                        <c:v>42537.654062499998</c:v>
                      </c:pt>
                      <c:pt idx="2201">
                        <c:v>42537.654074074075</c:v>
                      </c:pt>
                      <c:pt idx="2202">
                        <c:v>42537.654085648152</c:v>
                      </c:pt>
                      <c:pt idx="2203">
                        <c:v>42537.654108796298</c:v>
                      </c:pt>
                      <c:pt idx="2204">
                        <c:v>42537.654120370367</c:v>
                      </c:pt>
                      <c:pt idx="2205">
                        <c:v>42537.654143518521</c:v>
                      </c:pt>
                      <c:pt idx="2206">
                        <c:v>42537.65415509259</c:v>
                      </c:pt>
                      <c:pt idx="2207">
                        <c:v>42537.654166666667</c:v>
                      </c:pt>
                      <c:pt idx="2208">
                        <c:v>42537.654178240744</c:v>
                      </c:pt>
                      <c:pt idx="2209">
                        <c:v>42537.654189814813</c:v>
                      </c:pt>
                      <c:pt idx="2210">
                        <c:v>42537.65420138889</c:v>
                      </c:pt>
                      <c:pt idx="2211">
                        <c:v>42537.65421296296</c:v>
                      </c:pt>
                      <c:pt idx="2212">
                        <c:v>42537.654224537036</c:v>
                      </c:pt>
                      <c:pt idx="2213">
                        <c:v>42537.654247685183</c:v>
                      </c:pt>
                      <c:pt idx="2214">
                        <c:v>42537.65425925926</c:v>
                      </c:pt>
                      <c:pt idx="2215">
                        <c:v>42537.654282407406</c:v>
                      </c:pt>
                      <c:pt idx="2216">
                        <c:v>42537.654293981483</c:v>
                      </c:pt>
                      <c:pt idx="2217">
                        <c:v>42537.654305555552</c:v>
                      </c:pt>
                      <c:pt idx="2218">
                        <c:v>42537.654317129629</c:v>
                      </c:pt>
                      <c:pt idx="2219">
                        <c:v>42537.654328703706</c:v>
                      </c:pt>
                      <c:pt idx="2220">
                        <c:v>42537.654340277775</c:v>
                      </c:pt>
                      <c:pt idx="2221">
                        <c:v>42537.654351851852</c:v>
                      </c:pt>
                      <c:pt idx="2222">
                        <c:v>42537.654363425929</c:v>
                      </c:pt>
                      <c:pt idx="2223">
                        <c:v>42537.654374999998</c:v>
                      </c:pt>
                      <c:pt idx="2224">
                        <c:v>42537.654386574075</c:v>
                      </c:pt>
                      <c:pt idx="2225">
                        <c:v>42537.654398148145</c:v>
                      </c:pt>
                      <c:pt idx="2226">
                        <c:v>42537.654409722221</c:v>
                      </c:pt>
                      <c:pt idx="2227">
                        <c:v>42537.654421296298</c:v>
                      </c:pt>
                      <c:pt idx="2228">
                        <c:v>42537.654444444444</c:v>
                      </c:pt>
                      <c:pt idx="2229">
                        <c:v>42537.654456018521</c:v>
                      </c:pt>
                      <c:pt idx="2230">
                        <c:v>42537.654467592591</c:v>
                      </c:pt>
                      <c:pt idx="2231">
                        <c:v>42537.654479166667</c:v>
                      </c:pt>
                      <c:pt idx="2232">
                        <c:v>42537.654490740744</c:v>
                      </c:pt>
                      <c:pt idx="2233">
                        <c:v>42537.654502314814</c:v>
                      </c:pt>
                      <c:pt idx="2234">
                        <c:v>42537.654513888891</c:v>
                      </c:pt>
                      <c:pt idx="2235">
                        <c:v>42537.65452546296</c:v>
                      </c:pt>
                      <c:pt idx="2236">
                        <c:v>42537.654537037037</c:v>
                      </c:pt>
                      <c:pt idx="2237">
                        <c:v>42537.654548611114</c:v>
                      </c:pt>
                      <c:pt idx="2238">
                        <c:v>42537.654560185183</c:v>
                      </c:pt>
                      <c:pt idx="2239">
                        <c:v>42537.65457175926</c:v>
                      </c:pt>
                      <c:pt idx="2240">
                        <c:v>42537.654583333337</c:v>
                      </c:pt>
                      <c:pt idx="2241">
                        <c:v>42537.654594907406</c:v>
                      </c:pt>
                      <c:pt idx="2242">
                        <c:v>42537.654606481483</c:v>
                      </c:pt>
                      <c:pt idx="2243">
                        <c:v>42537.654618055552</c:v>
                      </c:pt>
                      <c:pt idx="2244">
                        <c:v>42537.654629629629</c:v>
                      </c:pt>
                      <c:pt idx="2245">
                        <c:v>42537.654641203706</c:v>
                      </c:pt>
                      <c:pt idx="2246">
                        <c:v>42537.654652777775</c:v>
                      </c:pt>
                      <c:pt idx="2247">
                        <c:v>42537.654664351852</c:v>
                      </c:pt>
                      <c:pt idx="2248">
                        <c:v>42537.654675925929</c:v>
                      </c:pt>
                      <c:pt idx="2249">
                        <c:v>42537.654687499999</c:v>
                      </c:pt>
                      <c:pt idx="2250">
                        <c:v>42537.654699074075</c:v>
                      </c:pt>
                      <c:pt idx="2251">
                        <c:v>42537.654710648145</c:v>
                      </c:pt>
                      <c:pt idx="2252">
                        <c:v>42537.654722222222</c:v>
                      </c:pt>
                      <c:pt idx="2253">
                        <c:v>42537.654733796298</c:v>
                      </c:pt>
                      <c:pt idx="2254">
                        <c:v>42537.654745370368</c:v>
                      </c:pt>
                      <c:pt idx="2255">
                        <c:v>42537.654756944445</c:v>
                      </c:pt>
                      <c:pt idx="2256">
                        <c:v>42537.654768518521</c:v>
                      </c:pt>
                      <c:pt idx="2257">
                        <c:v>42537.654780092591</c:v>
                      </c:pt>
                      <c:pt idx="2258">
                        <c:v>42537.654791666668</c:v>
                      </c:pt>
                      <c:pt idx="2259">
                        <c:v>42537.654803240737</c:v>
                      </c:pt>
                      <c:pt idx="2260">
                        <c:v>42537.654814814814</c:v>
                      </c:pt>
                      <c:pt idx="2261">
                        <c:v>42537.654826388891</c:v>
                      </c:pt>
                      <c:pt idx="2262">
                        <c:v>42537.65483796296</c:v>
                      </c:pt>
                      <c:pt idx="2263">
                        <c:v>42537.654849537037</c:v>
                      </c:pt>
                      <c:pt idx="2264">
                        <c:v>42537.654861111114</c:v>
                      </c:pt>
                      <c:pt idx="2265">
                        <c:v>42537.654872685183</c:v>
                      </c:pt>
                      <c:pt idx="2266">
                        <c:v>42537.65488425926</c:v>
                      </c:pt>
                      <c:pt idx="2267">
                        <c:v>42537.654895833337</c:v>
                      </c:pt>
                      <c:pt idx="2268">
                        <c:v>42537.654907407406</c:v>
                      </c:pt>
                      <c:pt idx="2269">
                        <c:v>42537.654918981483</c:v>
                      </c:pt>
                      <c:pt idx="2270">
                        <c:v>42537.654930555553</c:v>
                      </c:pt>
                      <c:pt idx="2271">
                        <c:v>42537.654942129629</c:v>
                      </c:pt>
                      <c:pt idx="2272">
                        <c:v>42537.654953703706</c:v>
                      </c:pt>
                      <c:pt idx="2273">
                        <c:v>42537.654965277776</c:v>
                      </c:pt>
                      <c:pt idx="2274">
                        <c:v>42537.654976851853</c:v>
                      </c:pt>
                      <c:pt idx="2275">
                        <c:v>42537.654988425929</c:v>
                      </c:pt>
                      <c:pt idx="2276">
                        <c:v>42537.654999999999</c:v>
                      </c:pt>
                      <c:pt idx="2277">
                        <c:v>42537.655011574076</c:v>
                      </c:pt>
                      <c:pt idx="2278">
                        <c:v>42537.655023148145</c:v>
                      </c:pt>
                      <c:pt idx="2279">
                        <c:v>42537.655046296299</c:v>
                      </c:pt>
                      <c:pt idx="2280">
                        <c:v>42537.655057870368</c:v>
                      </c:pt>
                      <c:pt idx="2281">
                        <c:v>42537.655069444445</c:v>
                      </c:pt>
                      <c:pt idx="2282">
                        <c:v>42537.655081018522</c:v>
                      </c:pt>
                      <c:pt idx="2283">
                        <c:v>42537.655092592591</c:v>
                      </c:pt>
                      <c:pt idx="2284">
                        <c:v>42537.655115740738</c:v>
                      </c:pt>
                      <c:pt idx="2285">
                        <c:v>42537.655127314814</c:v>
                      </c:pt>
                      <c:pt idx="2286">
                        <c:v>42537.655138888891</c:v>
                      </c:pt>
                      <c:pt idx="2287">
                        <c:v>42537.655150462961</c:v>
                      </c:pt>
                      <c:pt idx="2288">
                        <c:v>42537.655162037037</c:v>
                      </c:pt>
                      <c:pt idx="2289">
                        <c:v>42537.655173611114</c:v>
                      </c:pt>
                      <c:pt idx="2290">
                        <c:v>42537.655185185184</c:v>
                      </c:pt>
                      <c:pt idx="2291">
                        <c:v>42537.65519675926</c:v>
                      </c:pt>
                      <c:pt idx="2292">
                        <c:v>42537.65520833333</c:v>
                      </c:pt>
                      <c:pt idx="2293">
                        <c:v>42537.655219907407</c:v>
                      </c:pt>
                      <c:pt idx="2294">
                        <c:v>42537.655231481483</c:v>
                      </c:pt>
                      <c:pt idx="2295">
                        <c:v>42537.655243055553</c:v>
                      </c:pt>
                      <c:pt idx="2296">
                        <c:v>42537.65525462963</c:v>
                      </c:pt>
                      <c:pt idx="2297">
                        <c:v>42537.655266203707</c:v>
                      </c:pt>
                      <c:pt idx="2298">
                        <c:v>42537.655277777776</c:v>
                      </c:pt>
                      <c:pt idx="2299">
                        <c:v>42537.655289351853</c:v>
                      </c:pt>
                      <c:pt idx="2300">
                        <c:v>42537.655300925922</c:v>
                      </c:pt>
                      <c:pt idx="2301">
                        <c:v>42537.655324074076</c:v>
                      </c:pt>
                      <c:pt idx="2302">
                        <c:v>42537.655335648145</c:v>
                      </c:pt>
                      <c:pt idx="2303">
                        <c:v>42537.655347222222</c:v>
                      </c:pt>
                      <c:pt idx="2304">
                        <c:v>42537.655358796299</c:v>
                      </c:pt>
                      <c:pt idx="2305">
                        <c:v>42537.655370370368</c:v>
                      </c:pt>
                      <c:pt idx="2306">
                        <c:v>42537.655381944445</c:v>
                      </c:pt>
                      <c:pt idx="2307">
                        <c:v>42537.655393518522</c:v>
                      </c:pt>
                      <c:pt idx="2308">
                        <c:v>42537.655405092592</c:v>
                      </c:pt>
                      <c:pt idx="2309">
                        <c:v>42537.655416666668</c:v>
                      </c:pt>
                      <c:pt idx="2310">
                        <c:v>42537.655428240738</c:v>
                      </c:pt>
                      <c:pt idx="2311">
                        <c:v>42537.655439814815</c:v>
                      </c:pt>
                      <c:pt idx="2312">
                        <c:v>42537.655451388891</c:v>
                      </c:pt>
                      <c:pt idx="2313">
                        <c:v>42537.655462962961</c:v>
                      </c:pt>
                      <c:pt idx="2314">
                        <c:v>42537.655474537038</c:v>
                      </c:pt>
                      <c:pt idx="2315">
                        <c:v>42537.655486111114</c:v>
                      </c:pt>
                      <c:pt idx="2316">
                        <c:v>42537.655497685184</c:v>
                      </c:pt>
                      <c:pt idx="2317">
                        <c:v>42537.655509259261</c:v>
                      </c:pt>
                      <c:pt idx="2318">
                        <c:v>42537.65552083333</c:v>
                      </c:pt>
                      <c:pt idx="2319">
                        <c:v>42537.655532407407</c:v>
                      </c:pt>
                      <c:pt idx="2320">
                        <c:v>42537.655543981484</c:v>
                      </c:pt>
                      <c:pt idx="2321">
                        <c:v>42537.655555555553</c:v>
                      </c:pt>
                      <c:pt idx="2322">
                        <c:v>42537.65556712963</c:v>
                      </c:pt>
                      <c:pt idx="2323">
                        <c:v>42537.655578703707</c:v>
                      </c:pt>
                      <c:pt idx="2324">
                        <c:v>42537.655590277776</c:v>
                      </c:pt>
                      <c:pt idx="2325">
                        <c:v>42537.655601851853</c:v>
                      </c:pt>
                      <c:pt idx="2326">
                        <c:v>42537.655613425923</c:v>
                      </c:pt>
                      <c:pt idx="2327">
                        <c:v>42537.655624999999</c:v>
                      </c:pt>
                      <c:pt idx="2328">
                        <c:v>42537.655636574076</c:v>
                      </c:pt>
                      <c:pt idx="2329">
                        <c:v>42537.655648148146</c:v>
                      </c:pt>
                      <c:pt idx="2330">
                        <c:v>42537.655659722222</c:v>
                      </c:pt>
                      <c:pt idx="2331">
                        <c:v>42537.655671296299</c:v>
                      </c:pt>
                      <c:pt idx="2332">
                        <c:v>42537.655682870369</c:v>
                      </c:pt>
                      <c:pt idx="2333">
                        <c:v>42537.655694444446</c:v>
                      </c:pt>
                      <c:pt idx="2334">
                        <c:v>42537.655706018515</c:v>
                      </c:pt>
                      <c:pt idx="2335">
                        <c:v>42537.655717592592</c:v>
                      </c:pt>
                      <c:pt idx="2336">
                        <c:v>42537.655729166669</c:v>
                      </c:pt>
                      <c:pt idx="2337">
                        <c:v>42537.655740740738</c:v>
                      </c:pt>
                      <c:pt idx="2338">
                        <c:v>42537.655752314815</c:v>
                      </c:pt>
                      <c:pt idx="2339">
                        <c:v>42537.655763888892</c:v>
                      </c:pt>
                      <c:pt idx="2340">
                        <c:v>42537.655775462961</c:v>
                      </c:pt>
                      <c:pt idx="2341">
                        <c:v>42537.655787037038</c:v>
                      </c:pt>
                      <c:pt idx="2342">
                        <c:v>42537.655798611115</c:v>
                      </c:pt>
                      <c:pt idx="2343">
                        <c:v>42537.655810185184</c:v>
                      </c:pt>
                      <c:pt idx="2344">
                        <c:v>42537.655821759261</c:v>
                      </c:pt>
                      <c:pt idx="2345">
                        <c:v>42537.655833333331</c:v>
                      </c:pt>
                      <c:pt idx="2346">
                        <c:v>42537.655844907407</c:v>
                      </c:pt>
                      <c:pt idx="2347">
                        <c:v>42537.655856481484</c:v>
                      </c:pt>
                      <c:pt idx="2348">
                        <c:v>42537.655868055554</c:v>
                      </c:pt>
                      <c:pt idx="2349">
                        <c:v>42537.65587962963</c:v>
                      </c:pt>
                      <c:pt idx="2350">
                        <c:v>42537.655891203707</c:v>
                      </c:pt>
                      <c:pt idx="2351">
                        <c:v>42537.655914351853</c:v>
                      </c:pt>
                      <c:pt idx="2352">
                        <c:v>42537.655925925923</c:v>
                      </c:pt>
                      <c:pt idx="2353">
                        <c:v>42537.655949074076</c:v>
                      </c:pt>
                      <c:pt idx="2354">
                        <c:v>42537.655960648146</c:v>
                      </c:pt>
                      <c:pt idx="2355">
                        <c:v>42537.655972222223</c:v>
                      </c:pt>
                      <c:pt idx="2356">
                        <c:v>42537.6559837963</c:v>
                      </c:pt>
                      <c:pt idx="2357">
                        <c:v>42537.655995370369</c:v>
                      </c:pt>
                      <c:pt idx="2358">
                        <c:v>42537.656006944446</c:v>
                      </c:pt>
                      <c:pt idx="2359">
                        <c:v>42537.656018518515</c:v>
                      </c:pt>
                      <c:pt idx="2360">
                        <c:v>42537.656030092592</c:v>
                      </c:pt>
                      <c:pt idx="2361">
                        <c:v>42537.656053240738</c:v>
                      </c:pt>
                      <c:pt idx="2362">
                        <c:v>42537.656064814815</c:v>
                      </c:pt>
                      <c:pt idx="2363">
                        <c:v>42537.656076388892</c:v>
                      </c:pt>
                      <c:pt idx="2364">
                        <c:v>42537.656087962961</c:v>
                      </c:pt>
                      <c:pt idx="2365">
                        <c:v>42537.656099537038</c:v>
                      </c:pt>
                      <c:pt idx="2366">
                        <c:v>42537.656111111108</c:v>
                      </c:pt>
                      <c:pt idx="2367">
                        <c:v>42537.656122685185</c:v>
                      </c:pt>
                      <c:pt idx="2368">
                        <c:v>42537.656134259261</c:v>
                      </c:pt>
                      <c:pt idx="2369">
                        <c:v>42537.656145833331</c:v>
                      </c:pt>
                      <c:pt idx="2370">
                        <c:v>42537.656157407408</c:v>
                      </c:pt>
                      <c:pt idx="2371">
                        <c:v>42537.656168981484</c:v>
                      </c:pt>
                      <c:pt idx="2372">
                        <c:v>42537.656180555554</c:v>
                      </c:pt>
                      <c:pt idx="2373">
                        <c:v>42537.656192129631</c:v>
                      </c:pt>
                      <c:pt idx="2374">
                        <c:v>42537.6562037037</c:v>
                      </c:pt>
                      <c:pt idx="2375">
                        <c:v>42537.656215277777</c:v>
                      </c:pt>
                      <c:pt idx="2376">
                        <c:v>42537.656226851854</c:v>
                      </c:pt>
                      <c:pt idx="2377">
                        <c:v>42537.656238425923</c:v>
                      </c:pt>
                      <c:pt idx="2378">
                        <c:v>42537.65625</c:v>
                      </c:pt>
                      <c:pt idx="2379">
                        <c:v>42537.656261574077</c:v>
                      </c:pt>
                      <c:pt idx="2380">
                        <c:v>42537.656273148146</c:v>
                      </c:pt>
                      <c:pt idx="2381">
                        <c:v>42537.656284722223</c:v>
                      </c:pt>
                      <c:pt idx="2382">
                        <c:v>42537.6562962963</c:v>
                      </c:pt>
                      <c:pt idx="2383">
                        <c:v>42537.656307870369</c:v>
                      </c:pt>
                      <c:pt idx="2384">
                        <c:v>42537.656319444446</c:v>
                      </c:pt>
                      <c:pt idx="2385">
                        <c:v>42537.656331018516</c:v>
                      </c:pt>
                      <c:pt idx="2386">
                        <c:v>42537.656342592592</c:v>
                      </c:pt>
                      <c:pt idx="2387">
                        <c:v>42537.656365740739</c:v>
                      </c:pt>
                      <c:pt idx="2388">
                        <c:v>42537.656377314815</c:v>
                      </c:pt>
                      <c:pt idx="2389">
                        <c:v>42537.656400462962</c:v>
                      </c:pt>
                      <c:pt idx="2390">
                        <c:v>42537.656412037039</c:v>
                      </c:pt>
                      <c:pt idx="2391">
                        <c:v>42537.656423611108</c:v>
                      </c:pt>
                      <c:pt idx="2392">
                        <c:v>42537.656435185185</c:v>
                      </c:pt>
                      <c:pt idx="2393">
                        <c:v>42537.656446759262</c:v>
                      </c:pt>
                      <c:pt idx="2394">
                        <c:v>42537.656458333331</c:v>
                      </c:pt>
                      <c:pt idx="2395">
                        <c:v>42537.656469907408</c:v>
                      </c:pt>
                      <c:pt idx="2396">
                        <c:v>42537.656481481485</c:v>
                      </c:pt>
                      <c:pt idx="2397">
                        <c:v>42537.656493055554</c:v>
                      </c:pt>
                      <c:pt idx="2398">
                        <c:v>42537.656504629631</c:v>
                      </c:pt>
                      <c:pt idx="2399">
                        <c:v>42537.6565162037</c:v>
                      </c:pt>
                      <c:pt idx="2400">
                        <c:v>42537.656527777777</c:v>
                      </c:pt>
                      <c:pt idx="2401">
                        <c:v>42537.656539351854</c:v>
                      </c:pt>
                      <c:pt idx="2402">
                        <c:v>42537.656550925924</c:v>
                      </c:pt>
                      <c:pt idx="2403">
                        <c:v>42537.6565625</c:v>
                      </c:pt>
                      <c:pt idx="2404">
                        <c:v>42537.656574074077</c:v>
                      </c:pt>
                      <c:pt idx="2405">
                        <c:v>42537.656585648147</c:v>
                      </c:pt>
                      <c:pt idx="2406">
                        <c:v>42537.656597222223</c:v>
                      </c:pt>
                      <c:pt idx="2407">
                        <c:v>42537.656608796293</c:v>
                      </c:pt>
                      <c:pt idx="2408">
                        <c:v>42537.65662037037</c:v>
                      </c:pt>
                      <c:pt idx="2409">
                        <c:v>42537.656631944446</c:v>
                      </c:pt>
                      <c:pt idx="2410">
                        <c:v>42537.656643518516</c:v>
                      </c:pt>
                      <c:pt idx="2411">
                        <c:v>42537.656655092593</c:v>
                      </c:pt>
                      <c:pt idx="2412">
                        <c:v>42537.656666666669</c:v>
                      </c:pt>
                      <c:pt idx="2413">
                        <c:v>42537.656678240739</c:v>
                      </c:pt>
                      <c:pt idx="2414">
                        <c:v>42537.656689814816</c:v>
                      </c:pt>
                      <c:pt idx="2415">
                        <c:v>42537.656701388885</c:v>
                      </c:pt>
                      <c:pt idx="2416">
                        <c:v>42537.656712962962</c:v>
                      </c:pt>
                      <c:pt idx="2417">
                        <c:v>42537.656724537039</c:v>
                      </c:pt>
                      <c:pt idx="2418">
                        <c:v>42537.656736111108</c:v>
                      </c:pt>
                      <c:pt idx="2419">
                        <c:v>42537.656747685185</c:v>
                      </c:pt>
                      <c:pt idx="2420">
                        <c:v>42537.656782407408</c:v>
                      </c:pt>
                      <c:pt idx="2421">
                        <c:v>42537.656793981485</c:v>
                      </c:pt>
                      <c:pt idx="2422">
                        <c:v>42537.656805555554</c:v>
                      </c:pt>
                      <c:pt idx="2423">
                        <c:v>42537.656817129631</c:v>
                      </c:pt>
                      <c:pt idx="2424">
                        <c:v>42537.656828703701</c:v>
                      </c:pt>
                      <c:pt idx="2425">
                        <c:v>42537.656840277778</c:v>
                      </c:pt>
                      <c:pt idx="2426">
                        <c:v>42537.656851851854</c:v>
                      </c:pt>
                      <c:pt idx="2427">
                        <c:v>42537.656863425924</c:v>
                      </c:pt>
                      <c:pt idx="2428">
                        <c:v>42537.656875000001</c:v>
                      </c:pt>
                      <c:pt idx="2429">
                        <c:v>42537.656886574077</c:v>
                      </c:pt>
                      <c:pt idx="2430">
                        <c:v>42537.656898148147</c:v>
                      </c:pt>
                      <c:pt idx="2431">
                        <c:v>42537.656909722224</c:v>
                      </c:pt>
                      <c:pt idx="2432">
                        <c:v>42537.656921296293</c:v>
                      </c:pt>
                      <c:pt idx="2433">
                        <c:v>42537.65693287037</c:v>
                      </c:pt>
                      <c:pt idx="2434">
                        <c:v>42537.656944444447</c:v>
                      </c:pt>
                      <c:pt idx="2435">
                        <c:v>42537.656967592593</c:v>
                      </c:pt>
                      <c:pt idx="2436">
                        <c:v>42537.65697916667</c:v>
                      </c:pt>
                      <c:pt idx="2437">
                        <c:v>42537.656990740739</c:v>
                      </c:pt>
                      <c:pt idx="2438">
                        <c:v>42537.657002314816</c:v>
                      </c:pt>
                      <c:pt idx="2439">
                        <c:v>42537.657013888886</c:v>
                      </c:pt>
                      <c:pt idx="2440">
                        <c:v>42537.657025462962</c:v>
                      </c:pt>
                      <c:pt idx="2441">
                        <c:v>42537.657037037039</c:v>
                      </c:pt>
                      <c:pt idx="2442">
                        <c:v>42537.657048611109</c:v>
                      </c:pt>
                      <c:pt idx="2443">
                        <c:v>42537.657060185185</c:v>
                      </c:pt>
                      <c:pt idx="2444">
                        <c:v>42537.657071759262</c:v>
                      </c:pt>
                      <c:pt idx="2445">
                        <c:v>42537.657083333332</c:v>
                      </c:pt>
                      <c:pt idx="2446">
                        <c:v>42537.657106481478</c:v>
                      </c:pt>
                      <c:pt idx="2447">
                        <c:v>42537.657118055555</c:v>
                      </c:pt>
                      <c:pt idx="2448">
                        <c:v>42537.657129629632</c:v>
                      </c:pt>
                      <c:pt idx="2449">
                        <c:v>42537.657141203701</c:v>
                      </c:pt>
                      <c:pt idx="2450">
                        <c:v>42537.657164351855</c:v>
                      </c:pt>
                      <c:pt idx="2451">
                        <c:v>42537.657175925924</c:v>
                      </c:pt>
                      <c:pt idx="2452">
                        <c:v>42537.657187500001</c:v>
                      </c:pt>
                      <c:pt idx="2453">
                        <c:v>42537.657199074078</c:v>
                      </c:pt>
                      <c:pt idx="2454">
                        <c:v>42537.657210648147</c:v>
                      </c:pt>
                      <c:pt idx="2455">
                        <c:v>42537.657222222224</c:v>
                      </c:pt>
                      <c:pt idx="2456">
                        <c:v>42537.657233796293</c:v>
                      </c:pt>
                      <c:pt idx="2457">
                        <c:v>42537.65724537037</c:v>
                      </c:pt>
                      <c:pt idx="2458">
                        <c:v>42537.657256944447</c:v>
                      </c:pt>
                      <c:pt idx="2459">
                        <c:v>42537.657268518517</c:v>
                      </c:pt>
                      <c:pt idx="2460">
                        <c:v>42537.657280092593</c:v>
                      </c:pt>
                      <c:pt idx="2461">
                        <c:v>42537.65729166667</c:v>
                      </c:pt>
                      <c:pt idx="2462">
                        <c:v>42537.65730324074</c:v>
                      </c:pt>
                      <c:pt idx="2463">
                        <c:v>42537.657326388886</c:v>
                      </c:pt>
                      <c:pt idx="2464">
                        <c:v>42537.657349537039</c:v>
                      </c:pt>
                      <c:pt idx="2465">
                        <c:v>42537.657361111109</c:v>
                      </c:pt>
                      <c:pt idx="2466">
                        <c:v>42537.657372685186</c:v>
                      </c:pt>
                      <c:pt idx="2467">
                        <c:v>42537.657384259262</c:v>
                      </c:pt>
                      <c:pt idx="2468">
                        <c:v>42537.657395833332</c:v>
                      </c:pt>
                      <c:pt idx="2469">
                        <c:v>42537.657407407409</c:v>
                      </c:pt>
                      <c:pt idx="2470">
                        <c:v>42537.657418981478</c:v>
                      </c:pt>
                      <c:pt idx="2471">
                        <c:v>42537.657430555555</c:v>
                      </c:pt>
                      <c:pt idx="2472">
                        <c:v>42537.657442129632</c:v>
                      </c:pt>
                      <c:pt idx="2473">
                        <c:v>42537.657453703701</c:v>
                      </c:pt>
                      <c:pt idx="2474">
                        <c:v>42537.657465277778</c:v>
                      </c:pt>
                      <c:pt idx="2475">
                        <c:v>42537.657476851855</c:v>
                      </c:pt>
                      <c:pt idx="2476">
                        <c:v>42537.657488425924</c:v>
                      </c:pt>
                      <c:pt idx="2477">
                        <c:v>42537.657500000001</c:v>
                      </c:pt>
                      <c:pt idx="2478">
                        <c:v>42537.657511574071</c:v>
                      </c:pt>
                      <c:pt idx="2479">
                        <c:v>42537.657523148147</c:v>
                      </c:pt>
                      <c:pt idx="2480">
                        <c:v>42537.657534722224</c:v>
                      </c:pt>
                      <c:pt idx="2481">
                        <c:v>42537.657546296294</c:v>
                      </c:pt>
                      <c:pt idx="2482">
                        <c:v>42537.657557870371</c:v>
                      </c:pt>
                      <c:pt idx="2483">
                        <c:v>42537.657569444447</c:v>
                      </c:pt>
                      <c:pt idx="2484">
                        <c:v>42537.657581018517</c:v>
                      </c:pt>
                      <c:pt idx="2485">
                        <c:v>42537.657592592594</c:v>
                      </c:pt>
                      <c:pt idx="2486">
                        <c:v>42537.657604166663</c:v>
                      </c:pt>
                      <c:pt idx="2487">
                        <c:v>42537.65761574074</c:v>
                      </c:pt>
                      <c:pt idx="2488">
                        <c:v>42537.657627314817</c:v>
                      </c:pt>
                      <c:pt idx="2489">
                        <c:v>42537.657638888886</c:v>
                      </c:pt>
                      <c:pt idx="2490">
                        <c:v>42537.657650462963</c:v>
                      </c:pt>
                      <c:pt idx="2491">
                        <c:v>42537.65766203704</c:v>
                      </c:pt>
                      <c:pt idx="2492">
                        <c:v>42537.657685185186</c:v>
                      </c:pt>
                      <c:pt idx="2493">
                        <c:v>42537.657696759263</c:v>
                      </c:pt>
                      <c:pt idx="2494">
                        <c:v>42537.657708333332</c:v>
                      </c:pt>
                      <c:pt idx="2495">
                        <c:v>42537.657719907409</c:v>
                      </c:pt>
                      <c:pt idx="2496">
                        <c:v>42537.657731481479</c:v>
                      </c:pt>
                      <c:pt idx="2497">
                        <c:v>42537.657743055555</c:v>
                      </c:pt>
                      <c:pt idx="2498">
                        <c:v>42537.657754629632</c:v>
                      </c:pt>
                      <c:pt idx="2499">
                        <c:v>42537.657766203702</c:v>
                      </c:pt>
                      <c:pt idx="2500">
                        <c:v>42537.657777777778</c:v>
                      </c:pt>
                      <c:pt idx="2501">
                        <c:v>42537.657789351855</c:v>
                      </c:pt>
                      <c:pt idx="2502">
                        <c:v>42537.657800925925</c:v>
                      </c:pt>
                      <c:pt idx="2503">
                        <c:v>42537.657812500001</c:v>
                      </c:pt>
                      <c:pt idx="2504">
                        <c:v>42537.657824074071</c:v>
                      </c:pt>
                      <c:pt idx="2505">
                        <c:v>42537.657835648148</c:v>
                      </c:pt>
                      <c:pt idx="2506">
                        <c:v>42537.657847222225</c:v>
                      </c:pt>
                      <c:pt idx="2507">
                        <c:v>42537.657858796294</c:v>
                      </c:pt>
                      <c:pt idx="2508">
                        <c:v>42537.657870370371</c:v>
                      </c:pt>
                      <c:pt idx="2509">
                        <c:v>42537.657881944448</c:v>
                      </c:pt>
                      <c:pt idx="2510">
                        <c:v>42537.657893518517</c:v>
                      </c:pt>
                      <c:pt idx="2511">
                        <c:v>42537.657905092594</c:v>
                      </c:pt>
                      <c:pt idx="2512">
                        <c:v>42537.657916666663</c:v>
                      </c:pt>
                      <c:pt idx="2513">
                        <c:v>42537.65792824074</c:v>
                      </c:pt>
                      <c:pt idx="2514">
                        <c:v>42537.657939814817</c:v>
                      </c:pt>
                      <c:pt idx="2515">
                        <c:v>42537.657951388886</c:v>
                      </c:pt>
                      <c:pt idx="2516">
                        <c:v>42537.657962962963</c:v>
                      </c:pt>
                      <c:pt idx="2517">
                        <c:v>42537.65797453704</c:v>
                      </c:pt>
                      <c:pt idx="2518">
                        <c:v>42537.657986111109</c:v>
                      </c:pt>
                      <c:pt idx="2519">
                        <c:v>42537.657997685186</c:v>
                      </c:pt>
                      <c:pt idx="2520">
                        <c:v>42537.658009259256</c:v>
                      </c:pt>
                      <c:pt idx="2521">
                        <c:v>42537.658020833333</c:v>
                      </c:pt>
                      <c:pt idx="2522">
                        <c:v>42537.658032407409</c:v>
                      </c:pt>
                      <c:pt idx="2523">
                        <c:v>42537.658043981479</c:v>
                      </c:pt>
                      <c:pt idx="2524">
                        <c:v>42537.658055555556</c:v>
                      </c:pt>
                      <c:pt idx="2525">
                        <c:v>42537.658078703702</c:v>
                      </c:pt>
                      <c:pt idx="2526">
                        <c:v>42537.658090277779</c:v>
                      </c:pt>
                      <c:pt idx="2527">
                        <c:v>42537.658101851855</c:v>
                      </c:pt>
                      <c:pt idx="2528">
                        <c:v>42537.658113425925</c:v>
                      </c:pt>
                      <c:pt idx="2529">
                        <c:v>42537.658125000002</c:v>
                      </c:pt>
                      <c:pt idx="2530">
                        <c:v>42537.658136574071</c:v>
                      </c:pt>
                      <c:pt idx="2531">
                        <c:v>42537.658148148148</c:v>
                      </c:pt>
                      <c:pt idx="2532">
                        <c:v>42537.658171296294</c:v>
                      </c:pt>
                      <c:pt idx="2533">
                        <c:v>42537.658182870371</c:v>
                      </c:pt>
                      <c:pt idx="2534">
                        <c:v>42537.658194444448</c:v>
                      </c:pt>
                      <c:pt idx="2535">
                        <c:v>42537.658206018517</c:v>
                      </c:pt>
                      <c:pt idx="2536">
                        <c:v>42537.658217592594</c:v>
                      </c:pt>
                      <c:pt idx="2537">
                        <c:v>42537.658229166664</c:v>
                      </c:pt>
                      <c:pt idx="2538">
                        <c:v>42537.65824074074</c:v>
                      </c:pt>
                      <c:pt idx="2539">
                        <c:v>42537.658252314817</c:v>
                      </c:pt>
                      <c:pt idx="2540">
                        <c:v>42537.658263888887</c:v>
                      </c:pt>
                      <c:pt idx="2541">
                        <c:v>42537.658275462964</c:v>
                      </c:pt>
                      <c:pt idx="2542">
                        <c:v>42537.65828703704</c:v>
                      </c:pt>
                      <c:pt idx="2543">
                        <c:v>42537.65829861111</c:v>
                      </c:pt>
                      <c:pt idx="2544">
                        <c:v>42537.658310185187</c:v>
                      </c:pt>
                      <c:pt idx="2545">
                        <c:v>42537.658321759256</c:v>
                      </c:pt>
                      <c:pt idx="2546">
                        <c:v>42537.658333333333</c:v>
                      </c:pt>
                      <c:pt idx="2547">
                        <c:v>42537.65834490741</c:v>
                      </c:pt>
                      <c:pt idx="2548">
                        <c:v>42537.658356481479</c:v>
                      </c:pt>
                      <c:pt idx="2549">
                        <c:v>42537.658368055556</c:v>
                      </c:pt>
                      <c:pt idx="2550">
                        <c:v>42537.658379629633</c:v>
                      </c:pt>
                      <c:pt idx="2551">
                        <c:v>42537.658391203702</c:v>
                      </c:pt>
                      <c:pt idx="2552">
                        <c:v>42537.658414351848</c:v>
                      </c:pt>
                      <c:pt idx="2553">
                        <c:v>42537.658425925925</c:v>
                      </c:pt>
                      <c:pt idx="2554">
                        <c:v>42537.658437500002</c:v>
                      </c:pt>
                      <c:pt idx="2555">
                        <c:v>42537.658449074072</c:v>
                      </c:pt>
                      <c:pt idx="2556">
                        <c:v>42537.658460648148</c:v>
                      </c:pt>
                      <c:pt idx="2557">
                        <c:v>42537.658472222225</c:v>
                      </c:pt>
                      <c:pt idx="2558">
                        <c:v>42537.658483796295</c:v>
                      </c:pt>
                      <c:pt idx="2559">
                        <c:v>42537.658495370371</c:v>
                      </c:pt>
                      <c:pt idx="2560">
                        <c:v>42537.658506944441</c:v>
                      </c:pt>
                      <c:pt idx="2561">
                        <c:v>42537.658518518518</c:v>
                      </c:pt>
                      <c:pt idx="2562">
                        <c:v>42537.658530092594</c:v>
                      </c:pt>
                      <c:pt idx="2563">
                        <c:v>42537.658541666664</c:v>
                      </c:pt>
                      <c:pt idx="2564">
                        <c:v>42537.658553240741</c:v>
                      </c:pt>
                      <c:pt idx="2565">
                        <c:v>42537.658564814818</c:v>
                      </c:pt>
                      <c:pt idx="2566">
                        <c:v>42537.658587962964</c:v>
                      </c:pt>
                      <c:pt idx="2567">
                        <c:v>42537.658599537041</c:v>
                      </c:pt>
                      <c:pt idx="2568">
                        <c:v>42537.65861111111</c:v>
                      </c:pt>
                      <c:pt idx="2569">
                        <c:v>42537.658622685187</c:v>
                      </c:pt>
                      <c:pt idx="2570">
                        <c:v>42537.658634259256</c:v>
                      </c:pt>
                      <c:pt idx="2571">
                        <c:v>42537.658645833333</c:v>
                      </c:pt>
                      <c:pt idx="2572">
                        <c:v>42537.65865740741</c:v>
                      </c:pt>
                      <c:pt idx="2573">
                        <c:v>42537.658668981479</c:v>
                      </c:pt>
                      <c:pt idx="2574">
                        <c:v>42537.658680555556</c:v>
                      </c:pt>
                      <c:pt idx="2575">
                        <c:v>42537.658692129633</c:v>
                      </c:pt>
                      <c:pt idx="2576">
                        <c:v>42537.658703703702</c:v>
                      </c:pt>
                      <c:pt idx="2577">
                        <c:v>42537.658715277779</c:v>
                      </c:pt>
                      <c:pt idx="2578">
                        <c:v>42537.658726851849</c:v>
                      </c:pt>
                      <c:pt idx="2579">
                        <c:v>42537.658738425926</c:v>
                      </c:pt>
                      <c:pt idx="2580">
                        <c:v>42537.658750000002</c:v>
                      </c:pt>
                      <c:pt idx="2581">
                        <c:v>42537.658773148149</c:v>
                      </c:pt>
                      <c:pt idx="2582">
                        <c:v>42537.658784722225</c:v>
                      </c:pt>
                      <c:pt idx="2583">
                        <c:v>42537.658796296295</c:v>
                      </c:pt>
                      <c:pt idx="2584">
                        <c:v>42537.658807870372</c:v>
                      </c:pt>
                      <c:pt idx="2585">
                        <c:v>42537.658819444441</c:v>
                      </c:pt>
                      <c:pt idx="2586">
                        <c:v>42537.658831018518</c:v>
                      </c:pt>
                      <c:pt idx="2587">
                        <c:v>42537.658842592595</c:v>
                      </c:pt>
                      <c:pt idx="2588">
                        <c:v>42537.658854166664</c:v>
                      </c:pt>
                      <c:pt idx="2589">
                        <c:v>42537.658865740741</c:v>
                      </c:pt>
                      <c:pt idx="2590">
                        <c:v>42537.658877314818</c:v>
                      </c:pt>
                      <c:pt idx="2591">
                        <c:v>42537.658888888887</c:v>
                      </c:pt>
                      <c:pt idx="2592">
                        <c:v>42537.658900462964</c:v>
                      </c:pt>
                      <c:pt idx="2593">
                        <c:v>42537.658912037034</c:v>
                      </c:pt>
                      <c:pt idx="2594">
                        <c:v>42537.65892361111</c:v>
                      </c:pt>
                      <c:pt idx="2595">
                        <c:v>42537.658935185187</c:v>
                      </c:pt>
                      <c:pt idx="2596">
                        <c:v>42537.658946759257</c:v>
                      </c:pt>
                      <c:pt idx="2597">
                        <c:v>42537.658958333333</c:v>
                      </c:pt>
                      <c:pt idx="2598">
                        <c:v>42537.65896990741</c:v>
                      </c:pt>
                      <c:pt idx="2599">
                        <c:v>42537.65898148148</c:v>
                      </c:pt>
                      <c:pt idx="2600">
                        <c:v>42537.658993055556</c:v>
                      </c:pt>
                      <c:pt idx="2601">
                        <c:v>42537.659004629626</c:v>
                      </c:pt>
                      <c:pt idx="2602">
                        <c:v>42537.659016203703</c:v>
                      </c:pt>
                      <c:pt idx="2603">
                        <c:v>42537.65902777778</c:v>
                      </c:pt>
                      <c:pt idx="2604">
                        <c:v>42537.659039351849</c:v>
                      </c:pt>
                      <c:pt idx="2605">
                        <c:v>42537.659050925926</c:v>
                      </c:pt>
                      <c:pt idx="2606">
                        <c:v>42537.659062500003</c:v>
                      </c:pt>
                      <c:pt idx="2607">
                        <c:v>42537.659074074072</c:v>
                      </c:pt>
                      <c:pt idx="2608">
                        <c:v>42537.659085648149</c:v>
                      </c:pt>
                      <c:pt idx="2609">
                        <c:v>42537.659097222226</c:v>
                      </c:pt>
                      <c:pt idx="2610">
                        <c:v>42537.659108796295</c:v>
                      </c:pt>
                      <c:pt idx="2611">
                        <c:v>42537.659131944441</c:v>
                      </c:pt>
                      <c:pt idx="2612">
                        <c:v>42537.659143518518</c:v>
                      </c:pt>
                      <c:pt idx="2613">
                        <c:v>42537.659155092595</c:v>
                      </c:pt>
                      <c:pt idx="2614">
                        <c:v>42537.659166666665</c:v>
                      </c:pt>
                      <c:pt idx="2615">
                        <c:v>42537.659178240741</c:v>
                      </c:pt>
                      <c:pt idx="2616">
                        <c:v>42537.659189814818</c:v>
                      </c:pt>
                      <c:pt idx="2617">
                        <c:v>42537.659201388888</c:v>
                      </c:pt>
                      <c:pt idx="2618">
                        <c:v>42537.659212962964</c:v>
                      </c:pt>
                      <c:pt idx="2619">
                        <c:v>42537.659224537034</c:v>
                      </c:pt>
                      <c:pt idx="2620">
                        <c:v>42537.659236111111</c:v>
                      </c:pt>
                      <c:pt idx="2621">
                        <c:v>42537.659247685187</c:v>
                      </c:pt>
                      <c:pt idx="2622">
                        <c:v>42537.659259259257</c:v>
                      </c:pt>
                      <c:pt idx="2623">
                        <c:v>42537.659270833334</c:v>
                      </c:pt>
                      <c:pt idx="2624">
                        <c:v>42537.659282407411</c:v>
                      </c:pt>
                      <c:pt idx="2625">
                        <c:v>42537.65929398148</c:v>
                      </c:pt>
                      <c:pt idx="2626">
                        <c:v>42537.659305555557</c:v>
                      </c:pt>
                      <c:pt idx="2627">
                        <c:v>42537.659317129626</c:v>
                      </c:pt>
                      <c:pt idx="2628">
                        <c:v>42537.659328703703</c:v>
                      </c:pt>
                      <c:pt idx="2629">
                        <c:v>42537.65934027778</c:v>
                      </c:pt>
                      <c:pt idx="2630">
                        <c:v>42537.659351851849</c:v>
                      </c:pt>
                      <c:pt idx="2631">
                        <c:v>42537.659363425926</c:v>
                      </c:pt>
                      <c:pt idx="2632">
                        <c:v>42537.659375000003</c:v>
                      </c:pt>
                      <c:pt idx="2633">
                        <c:v>42537.659386574072</c:v>
                      </c:pt>
                      <c:pt idx="2634">
                        <c:v>42537.659398148149</c:v>
                      </c:pt>
                      <c:pt idx="2635">
                        <c:v>42537.659409722219</c:v>
                      </c:pt>
                      <c:pt idx="2636">
                        <c:v>42537.659421296295</c:v>
                      </c:pt>
                      <c:pt idx="2637">
                        <c:v>42537.659432870372</c:v>
                      </c:pt>
                      <c:pt idx="2638">
                        <c:v>42537.659444444442</c:v>
                      </c:pt>
                      <c:pt idx="2639">
                        <c:v>42537.659456018519</c:v>
                      </c:pt>
                      <c:pt idx="2640">
                        <c:v>42537.659467592595</c:v>
                      </c:pt>
                      <c:pt idx="2641">
                        <c:v>42537.659479166665</c:v>
                      </c:pt>
                      <c:pt idx="2642">
                        <c:v>42537.659490740742</c:v>
                      </c:pt>
                      <c:pt idx="2643">
                        <c:v>42537.659502314818</c:v>
                      </c:pt>
                      <c:pt idx="2644">
                        <c:v>42537.659513888888</c:v>
                      </c:pt>
                      <c:pt idx="2645">
                        <c:v>42537.659525462965</c:v>
                      </c:pt>
                      <c:pt idx="2646">
                        <c:v>42537.659537037034</c:v>
                      </c:pt>
                      <c:pt idx="2647">
                        <c:v>42537.659560185188</c:v>
                      </c:pt>
                      <c:pt idx="2648">
                        <c:v>42537.659571759257</c:v>
                      </c:pt>
                      <c:pt idx="2649">
                        <c:v>42537.659583333334</c:v>
                      </c:pt>
                      <c:pt idx="2650">
                        <c:v>42537.659594907411</c:v>
                      </c:pt>
                      <c:pt idx="2651">
                        <c:v>42537.65960648148</c:v>
                      </c:pt>
                      <c:pt idx="2652">
                        <c:v>42537.659618055557</c:v>
                      </c:pt>
                      <c:pt idx="2653">
                        <c:v>42537.659629629627</c:v>
                      </c:pt>
                      <c:pt idx="2654">
                        <c:v>42537.659641203703</c:v>
                      </c:pt>
                      <c:pt idx="2655">
                        <c:v>42537.65965277778</c:v>
                      </c:pt>
                      <c:pt idx="2656">
                        <c:v>42537.65966435185</c:v>
                      </c:pt>
                      <c:pt idx="2657">
                        <c:v>42537.659675925926</c:v>
                      </c:pt>
                      <c:pt idx="2658">
                        <c:v>42537.659687500003</c:v>
                      </c:pt>
                      <c:pt idx="2659">
                        <c:v>42537.659699074073</c:v>
                      </c:pt>
                      <c:pt idx="2660">
                        <c:v>42537.659710648149</c:v>
                      </c:pt>
                      <c:pt idx="2661">
                        <c:v>42537.659722222219</c:v>
                      </c:pt>
                      <c:pt idx="2662">
                        <c:v>42537.659733796296</c:v>
                      </c:pt>
                      <c:pt idx="2663">
                        <c:v>42537.659745370373</c:v>
                      </c:pt>
                      <c:pt idx="2664">
                        <c:v>42537.659756944442</c:v>
                      </c:pt>
                      <c:pt idx="2665">
                        <c:v>42537.659768518519</c:v>
                      </c:pt>
                      <c:pt idx="2666">
                        <c:v>42537.659780092596</c:v>
                      </c:pt>
                      <c:pt idx="2667">
                        <c:v>42537.659791666665</c:v>
                      </c:pt>
                      <c:pt idx="2668">
                        <c:v>42537.659803240742</c:v>
                      </c:pt>
                      <c:pt idx="2669">
                        <c:v>42537.659814814811</c:v>
                      </c:pt>
                      <c:pt idx="2670">
                        <c:v>42537.659826388888</c:v>
                      </c:pt>
                      <c:pt idx="2671">
                        <c:v>42537.659837962965</c:v>
                      </c:pt>
                      <c:pt idx="2672">
                        <c:v>42537.659849537034</c:v>
                      </c:pt>
                      <c:pt idx="2673">
                        <c:v>42537.659861111111</c:v>
                      </c:pt>
                      <c:pt idx="2674">
                        <c:v>42537.659872685188</c:v>
                      </c:pt>
                      <c:pt idx="2675">
                        <c:v>42537.659884259258</c:v>
                      </c:pt>
                      <c:pt idx="2676">
                        <c:v>42537.659895833334</c:v>
                      </c:pt>
                      <c:pt idx="2677">
                        <c:v>42537.659907407404</c:v>
                      </c:pt>
                      <c:pt idx="2678">
                        <c:v>42537.659918981481</c:v>
                      </c:pt>
                      <c:pt idx="2679">
                        <c:v>42537.659930555557</c:v>
                      </c:pt>
                      <c:pt idx="2680">
                        <c:v>42537.659942129627</c:v>
                      </c:pt>
                      <c:pt idx="2681">
                        <c:v>42537.659953703704</c:v>
                      </c:pt>
                      <c:pt idx="2682">
                        <c:v>42537.65996527778</c:v>
                      </c:pt>
                      <c:pt idx="2683">
                        <c:v>42537.65997685185</c:v>
                      </c:pt>
                      <c:pt idx="2684">
                        <c:v>42537.659988425927</c:v>
                      </c:pt>
                      <c:pt idx="2685">
                        <c:v>42537.66</c:v>
                      </c:pt>
                      <c:pt idx="2686">
                        <c:v>42537.660011574073</c:v>
                      </c:pt>
                      <c:pt idx="2687">
                        <c:v>42537.66002314815</c:v>
                      </c:pt>
                      <c:pt idx="2688">
                        <c:v>42537.660034722219</c:v>
                      </c:pt>
                      <c:pt idx="2689">
                        <c:v>42537.660046296296</c:v>
                      </c:pt>
                      <c:pt idx="2690">
                        <c:v>42537.660057870373</c:v>
                      </c:pt>
                      <c:pt idx="2691">
                        <c:v>42537.660069444442</c:v>
                      </c:pt>
                      <c:pt idx="2692">
                        <c:v>42537.660081018519</c:v>
                      </c:pt>
                      <c:pt idx="2693">
                        <c:v>42537.660092592596</c:v>
                      </c:pt>
                      <c:pt idx="2694">
                        <c:v>42537.660104166665</c:v>
                      </c:pt>
                      <c:pt idx="2695">
                        <c:v>42537.660115740742</c:v>
                      </c:pt>
                      <c:pt idx="2696">
                        <c:v>42537.660127314812</c:v>
                      </c:pt>
                      <c:pt idx="2697">
                        <c:v>42537.660138888888</c:v>
                      </c:pt>
                      <c:pt idx="2698">
                        <c:v>42537.660150462965</c:v>
                      </c:pt>
                      <c:pt idx="2699">
                        <c:v>42537.660162037035</c:v>
                      </c:pt>
                      <c:pt idx="2700">
                        <c:v>42537.660173611112</c:v>
                      </c:pt>
                      <c:pt idx="2701">
                        <c:v>42537.660185185188</c:v>
                      </c:pt>
                      <c:pt idx="2702">
                        <c:v>42537.660196759258</c:v>
                      </c:pt>
                      <c:pt idx="2703">
                        <c:v>42537.660208333335</c:v>
                      </c:pt>
                      <c:pt idx="2704">
                        <c:v>42537.660219907404</c:v>
                      </c:pt>
                      <c:pt idx="2705">
                        <c:v>42537.660231481481</c:v>
                      </c:pt>
                      <c:pt idx="2706">
                        <c:v>42537.660243055558</c:v>
                      </c:pt>
                      <c:pt idx="2707">
                        <c:v>42537.660254629627</c:v>
                      </c:pt>
                      <c:pt idx="2708">
                        <c:v>42537.660266203704</c:v>
                      </c:pt>
                      <c:pt idx="2709">
                        <c:v>42537.660277777781</c:v>
                      </c:pt>
                      <c:pt idx="2710">
                        <c:v>42537.66028935185</c:v>
                      </c:pt>
                      <c:pt idx="2711">
                        <c:v>42537.660300925927</c:v>
                      </c:pt>
                      <c:pt idx="2712">
                        <c:v>42537.660312499997</c:v>
                      </c:pt>
                      <c:pt idx="2713">
                        <c:v>42537.660324074073</c:v>
                      </c:pt>
                      <c:pt idx="2714">
                        <c:v>42537.66033564815</c:v>
                      </c:pt>
                      <c:pt idx="2715">
                        <c:v>42537.66034722222</c:v>
                      </c:pt>
                      <c:pt idx="2716">
                        <c:v>42537.660358796296</c:v>
                      </c:pt>
                      <c:pt idx="2717">
                        <c:v>42537.660370370373</c:v>
                      </c:pt>
                      <c:pt idx="2718">
                        <c:v>42537.660381944443</c:v>
                      </c:pt>
                      <c:pt idx="2719">
                        <c:v>42537.660393518519</c:v>
                      </c:pt>
                      <c:pt idx="2720">
                        <c:v>42537.660405092596</c:v>
                      </c:pt>
                      <c:pt idx="2721">
                        <c:v>42537.660428240742</c:v>
                      </c:pt>
                      <c:pt idx="2722">
                        <c:v>42537.660439814812</c:v>
                      </c:pt>
                      <c:pt idx="2723">
                        <c:v>42537.660462962966</c:v>
                      </c:pt>
                      <c:pt idx="2724">
                        <c:v>42537.660474537035</c:v>
                      </c:pt>
                      <c:pt idx="2725">
                        <c:v>42537.660486111112</c:v>
                      </c:pt>
                      <c:pt idx="2726">
                        <c:v>42537.660497685189</c:v>
                      </c:pt>
                      <c:pt idx="2727">
                        <c:v>42537.660509259258</c:v>
                      </c:pt>
                      <c:pt idx="2728">
                        <c:v>42537.660520833335</c:v>
                      </c:pt>
                      <c:pt idx="2729">
                        <c:v>42537.660532407404</c:v>
                      </c:pt>
                      <c:pt idx="2730">
                        <c:v>42537.660543981481</c:v>
                      </c:pt>
                      <c:pt idx="2731">
                        <c:v>42537.660555555558</c:v>
                      </c:pt>
                      <c:pt idx="2732">
                        <c:v>42537.660567129627</c:v>
                      </c:pt>
                      <c:pt idx="2733">
                        <c:v>42537.660578703704</c:v>
                      </c:pt>
                      <c:pt idx="2734">
                        <c:v>42537.660590277781</c:v>
                      </c:pt>
                      <c:pt idx="2735">
                        <c:v>42537.660601851851</c:v>
                      </c:pt>
                      <c:pt idx="2736">
                        <c:v>42537.660613425927</c:v>
                      </c:pt>
                      <c:pt idx="2737">
                        <c:v>42537.660624999997</c:v>
                      </c:pt>
                      <c:pt idx="2738">
                        <c:v>42537.660636574074</c:v>
                      </c:pt>
                      <c:pt idx="2739">
                        <c:v>42537.66064814815</c:v>
                      </c:pt>
                      <c:pt idx="2740">
                        <c:v>42537.66065972222</c:v>
                      </c:pt>
                      <c:pt idx="2741">
                        <c:v>42537.660671296297</c:v>
                      </c:pt>
                      <c:pt idx="2742">
                        <c:v>42537.660682870373</c:v>
                      </c:pt>
                      <c:pt idx="2743">
                        <c:v>42537.660694444443</c:v>
                      </c:pt>
                      <c:pt idx="2744">
                        <c:v>42537.66070601852</c:v>
                      </c:pt>
                      <c:pt idx="2745">
                        <c:v>42537.660717592589</c:v>
                      </c:pt>
                      <c:pt idx="2746">
                        <c:v>42537.660729166666</c:v>
                      </c:pt>
                      <c:pt idx="2747">
                        <c:v>42537.660740740743</c:v>
                      </c:pt>
                      <c:pt idx="2748">
                        <c:v>42537.660752314812</c:v>
                      </c:pt>
                      <c:pt idx="2749">
                        <c:v>42537.660763888889</c:v>
                      </c:pt>
                      <c:pt idx="2750">
                        <c:v>42537.660775462966</c:v>
                      </c:pt>
                      <c:pt idx="2751">
                        <c:v>42537.660787037035</c:v>
                      </c:pt>
                      <c:pt idx="2752">
                        <c:v>42537.660798611112</c:v>
                      </c:pt>
                      <c:pt idx="2753">
                        <c:v>42537.660810185182</c:v>
                      </c:pt>
                      <c:pt idx="2754">
                        <c:v>42537.660821759258</c:v>
                      </c:pt>
                      <c:pt idx="2755">
                        <c:v>42537.660833333335</c:v>
                      </c:pt>
                      <c:pt idx="2756">
                        <c:v>42537.660844907405</c:v>
                      </c:pt>
                      <c:pt idx="2757">
                        <c:v>42537.660856481481</c:v>
                      </c:pt>
                      <c:pt idx="2758">
                        <c:v>42537.660868055558</c:v>
                      </c:pt>
                      <c:pt idx="2759">
                        <c:v>42537.660879629628</c:v>
                      </c:pt>
                      <c:pt idx="2760">
                        <c:v>42537.660891203705</c:v>
                      </c:pt>
                      <c:pt idx="2761">
                        <c:v>42537.660902777781</c:v>
                      </c:pt>
                      <c:pt idx="2762">
                        <c:v>42537.660914351851</c:v>
                      </c:pt>
                      <c:pt idx="2763">
                        <c:v>42537.660925925928</c:v>
                      </c:pt>
                      <c:pt idx="2764">
                        <c:v>42537.660937499997</c:v>
                      </c:pt>
                      <c:pt idx="2765">
                        <c:v>42537.660949074074</c:v>
                      </c:pt>
                      <c:pt idx="2766">
                        <c:v>42537.660960648151</c:v>
                      </c:pt>
                      <c:pt idx="2767">
                        <c:v>42537.66097222222</c:v>
                      </c:pt>
                      <c:pt idx="2768">
                        <c:v>42537.660983796297</c:v>
                      </c:pt>
                      <c:pt idx="2769">
                        <c:v>42537.660995370374</c:v>
                      </c:pt>
                      <c:pt idx="2770">
                        <c:v>42537.661006944443</c:v>
                      </c:pt>
                      <c:pt idx="2771">
                        <c:v>42537.66101851852</c:v>
                      </c:pt>
                      <c:pt idx="2772">
                        <c:v>42537.661030092589</c:v>
                      </c:pt>
                      <c:pt idx="2773">
                        <c:v>42537.661041666666</c:v>
                      </c:pt>
                      <c:pt idx="2774">
                        <c:v>42537.661053240743</c:v>
                      </c:pt>
                      <c:pt idx="2775">
                        <c:v>42537.661064814813</c:v>
                      </c:pt>
                      <c:pt idx="2776">
                        <c:v>42537.661076388889</c:v>
                      </c:pt>
                      <c:pt idx="2777">
                        <c:v>42537.661087962966</c:v>
                      </c:pt>
                      <c:pt idx="2778">
                        <c:v>42537.661099537036</c:v>
                      </c:pt>
                      <c:pt idx="2779">
                        <c:v>42537.661111111112</c:v>
                      </c:pt>
                      <c:pt idx="2780">
                        <c:v>42537.661122685182</c:v>
                      </c:pt>
                      <c:pt idx="2781">
                        <c:v>42537.661134259259</c:v>
                      </c:pt>
                      <c:pt idx="2782">
                        <c:v>42537.661145833335</c:v>
                      </c:pt>
                      <c:pt idx="2783">
                        <c:v>42537.661157407405</c:v>
                      </c:pt>
                      <c:pt idx="2784">
                        <c:v>42537.661168981482</c:v>
                      </c:pt>
                      <c:pt idx="2785">
                        <c:v>42537.661180555559</c:v>
                      </c:pt>
                      <c:pt idx="2786">
                        <c:v>42537.661192129628</c:v>
                      </c:pt>
                      <c:pt idx="2787">
                        <c:v>42537.661203703705</c:v>
                      </c:pt>
                      <c:pt idx="2788">
                        <c:v>42537.661215277774</c:v>
                      </c:pt>
                      <c:pt idx="2789">
                        <c:v>42537.661226851851</c:v>
                      </c:pt>
                      <c:pt idx="2790">
                        <c:v>42537.661249999997</c:v>
                      </c:pt>
                      <c:pt idx="2791">
                        <c:v>42537.661261574074</c:v>
                      </c:pt>
                      <c:pt idx="2792">
                        <c:v>42537.661273148151</c:v>
                      </c:pt>
                      <c:pt idx="2793">
                        <c:v>42537.66128472222</c:v>
                      </c:pt>
                      <c:pt idx="2794">
                        <c:v>42537.661296296297</c:v>
                      </c:pt>
                      <c:pt idx="2795">
                        <c:v>42537.661319444444</c:v>
                      </c:pt>
                      <c:pt idx="2796">
                        <c:v>42537.66133101852</c:v>
                      </c:pt>
                      <c:pt idx="2797">
                        <c:v>42537.66134259259</c:v>
                      </c:pt>
                      <c:pt idx="2798">
                        <c:v>42537.661354166667</c:v>
                      </c:pt>
                      <c:pt idx="2799">
                        <c:v>42537.661365740743</c:v>
                      </c:pt>
                      <c:pt idx="2800">
                        <c:v>42537.661377314813</c:v>
                      </c:pt>
                      <c:pt idx="2801">
                        <c:v>42537.66138888889</c:v>
                      </c:pt>
                      <c:pt idx="2802">
                        <c:v>42537.661400462966</c:v>
                      </c:pt>
                      <c:pt idx="2803">
                        <c:v>42537.661412037036</c:v>
                      </c:pt>
                      <c:pt idx="2804">
                        <c:v>42537.661423611113</c:v>
                      </c:pt>
                      <c:pt idx="2805">
                        <c:v>42537.661435185182</c:v>
                      </c:pt>
                      <c:pt idx="2806">
                        <c:v>42537.661446759259</c:v>
                      </c:pt>
                      <c:pt idx="2807">
                        <c:v>42537.661458333336</c:v>
                      </c:pt>
                      <c:pt idx="2808">
                        <c:v>42537.661469907405</c:v>
                      </c:pt>
                      <c:pt idx="2809">
                        <c:v>42537.661481481482</c:v>
                      </c:pt>
                      <c:pt idx="2810">
                        <c:v>42537.661493055559</c:v>
                      </c:pt>
                      <c:pt idx="2811">
                        <c:v>42537.661504629628</c:v>
                      </c:pt>
                      <c:pt idx="2812">
                        <c:v>42537.661516203705</c:v>
                      </c:pt>
                      <c:pt idx="2813">
                        <c:v>42537.661527777775</c:v>
                      </c:pt>
                      <c:pt idx="2814">
                        <c:v>42537.661539351851</c:v>
                      </c:pt>
                      <c:pt idx="2815">
                        <c:v>42537.661550925928</c:v>
                      </c:pt>
                      <c:pt idx="2816">
                        <c:v>42537.661562499998</c:v>
                      </c:pt>
                      <c:pt idx="2817">
                        <c:v>42537.661574074074</c:v>
                      </c:pt>
                      <c:pt idx="2818">
                        <c:v>42537.661585648151</c:v>
                      </c:pt>
                      <c:pt idx="2819">
                        <c:v>42537.661597222221</c:v>
                      </c:pt>
                      <c:pt idx="2820">
                        <c:v>42537.661608796298</c:v>
                      </c:pt>
                      <c:pt idx="2821">
                        <c:v>42537.661620370367</c:v>
                      </c:pt>
                      <c:pt idx="2822">
                        <c:v>42537.661631944444</c:v>
                      </c:pt>
                      <c:pt idx="2823">
                        <c:v>42537.661643518521</c:v>
                      </c:pt>
                      <c:pt idx="2824">
                        <c:v>42537.66165509259</c:v>
                      </c:pt>
                      <c:pt idx="2825">
                        <c:v>42537.661666666667</c:v>
                      </c:pt>
                      <c:pt idx="2826">
                        <c:v>42537.661678240744</c:v>
                      </c:pt>
                      <c:pt idx="2827">
                        <c:v>42537.661689814813</c:v>
                      </c:pt>
                      <c:pt idx="2828">
                        <c:v>42537.66170138889</c:v>
                      </c:pt>
                      <c:pt idx="2829">
                        <c:v>42537.661712962959</c:v>
                      </c:pt>
                      <c:pt idx="2830">
                        <c:v>42537.661724537036</c:v>
                      </c:pt>
                      <c:pt idx="2831">
                        <c:v>42537.661736111113</c:v>
                      </c:pt>
                      <c:pt idx="2832">
                        <c:v>42537.661747685182</c:v>
                      </c:pt>
                      <c:pt idx="2833">
                        <c:v>42537.661759259259</c:v>
                      </c:pt>
                      <c:pt idx="2834">
                        <c:v>42537.661770833336</c:v>
                      </c:pt>
                      <c:pt idx="2835">
                        <c:v>42537.661782407406</c:v>
                      </c:pt>
                      <c:pt idx="2836">
                        <c:v>42537.661793981482</c:v>
                      </c:pt>
                      <c:pt idx="2837">
                        <c:v>42537.661805555559</c:v>
                      </c:pt>
                      <c:pt idx="2838">
                        <c:v>42537.661817129629</c:v>
                      </c:pt>
                      <c:pt idx="2839">
                        <c:v>42537.661828703705</c:v>
                      </c:pt>
                      <c:pt idx="2840">
                        <c:v>42537.661840277775</c:v>
                      </c:pt>
                      <c:pt idx="2841">
                        <c:v>42537.661851851852</c:v>
                      </c:pt>
                      <c:pt idx="2842">
                        <c:v>42537.661863425928</c:v>
                      </c:pt>
                      <c:pt idx="2843">
                        <c:v>42537.661874999998</c:v>
                      </c:pt>
                      <c:pt idx="2844">
                        <c:v>42537.661886574075</c:v>
                      </c:pt>
                      <c:pt idx="2845">
                        <c:v>42537.661909722221</c:v>
                      </c:pt>
                      <c:pt idx="2846">
                        <c:v>42537.661921296298</c:v>
                      </c:pt>
                      <c:pt idx="2847">
                        <c:v>42537.661932870367</c:v>
                      </c:pt>
                      <c:pt idx="2848">
                        <c:v>42537.661944444444</c:v>
                      </c:pt>
                      <c:pt idx="2849">
                        <c:v>42537.661956018521</c:v>
                      </c:pt>
                      <c:pt idx="2850">
                        <c:v>42537.66196759259</c:v>
                      </c:pt>
                      <c:pt idx="2851">
                        <c:v>42537.661979166667</c:v>
                      </c:pt>
                      <c:pt idx="2852">
                        <c:v>42537.662002314813</c:v>
                      </c:pt>
                      <c:pt idx="2853">
                        <c:v>42537.66201388889</c:v>
                      </c:pt>
                      <c:pt idx="2854">
                        <c:v>42537.66202546296</c:v>
                      </c:pt>
                      <c:pt idx="2855">
                        <c:v>42537.662037037036</c:v>
                      </c:pt>
                      <c:pt idx="2856">
                        <c:v>42537.662048611113</c:v>
                      </c:pt>
                      <c:pt idx="2857">
                        <c:v>42537.662060185183</c:v>
                      </c:pt>
                      <c:pt idx="2858">
                        <c:v>42537.66207175926</c:v>
                      </c:pt>
                      <c:pt idx="2859">
                        <c:v>42537.662083333336</c:v>
                      </c:pt>
                      <c:pt idx="2860">
                        <c:v>42537.662094907406</c:v>
                      </c:pt>
                      <c:pt idx="2861">
                        <c:v>42537.662106481483</c:v>
                      </c:pt>
                      <c:pt idx="2862">
                        <c:v>42537.662118055552</c:v>
                      </c:pt>
                      <c:pt idx="2863">
                        <c:v>42537.662129629629</c:v>
                      </c:pt>
                      <c:pt idx="2864">
                        <c:v>42537.662141203706</c:v>
                      </c:pt>
                      <c:pt idx="2865">
                        <c:v>42537.662152777775</c:v>
                      </c:pt>
                      <c:pt idx="2866">
                        <c:v>42537.662164351852</c:v>
                      </c:pt>
                      <c:pt idx="2867">
                        <c:v>42537.662175925929</c:v>
                      </c:pt>
                      <c:pt idx="2868">
                        <c:v>42537.662187499998</c:v>
                      </c:pt>
                      <c:pt idx="2869">
                        <c:v>42537.662199074075</c:v>
                      </c:pt>
                      <c:pt idx="2870">
                        <c:v>42537.662210648145</c:v>
                      </c:pt>
                      <c:pt idx="2871">
                        <c:v>42537.662222222221</c:v>
                      </c:pt>
                      <c:pt idx="2872">
                        <c:v>42537.662233796298</c:v>
                      </c:pt>
                      <c:pt idx="2873">
                        <c:v>42537.662245370368</c:v>
                      </c:pt>
                      <c:pt idx="2874">
                        <c:v>42537.662256944444</c:v>
                      </c:pt>
                      <c:pt idx="2875">
                        <c:v>42537.662268518521</c:v>
                      </c:pt>
                      <c:pt idx="2876">
                        <c:v>42537.662280092591</c:v>
                      </c:pt>
                      <c:pt idx="2877">
                        <c:v>42537.662291666667</c:v>
                      </c:pt>
                      <c:pt idx="2878">
                        <c:v>42537.662303240744</c:v>
                      </c:pt>
                      <c:pt idx="2879">
                        <c:v>42537.662314814814</c:v>
                      </c:pt>
                      <c:pt idx="2880">
                        <c:v>42537.662326388891</c:v>
                      </c:pt>
                      <c:pt idx="2881">
                        <c:v>42537.66233796296</c:v>
                      </c:pt>
                      <c:pt idx="2882">
                        <c:v>42537.662349537037</c:v>
                      </c:pt>
                      <c:pt idx="2883">
                        <c:v>42537.662361111114</c:v>
                      </c:pt>
                      <c:pt idx="2884">
                        <c:v>42537.662372685183</c:v>
                      </c:pt>
                      <c:pt idx="2885">
                        <c:v>42537.66238425926</c:v>
                      </c:pt>
                      <c:pt idx="2886">
                        <c:v>42537.662395833337</c:v>
                      </c:pt>
                      <c:pt idx="2887">
                        <c:v>42537.662407407406</c:v>
                      </c:pt>
                      <c:pt idx="2888">
                        <c:v>42537.662430555552</c:v>
                      </c:pt>
                      <c:pt idx="2889">
                        <c:v>42537.662442129629</c:v>
                      </c:pt>
                      <c:pt idx="2890">
                        <c:v>42537.662453703706</c:v>
                      </c:pt>
                      <c:pt idx="2891">
                        <c:v>42537.662465277775</c:v>
                      </c:pt>
                      <c:pt idx="2892">
                        <c:v>42537.662476851852</c:v>
                      </c:pt>
                      <c:pt idx="2893">
                        <c:v>42537.662488425929</c:v>
                      </c:pt>
                      <c:pt idx="2894">
                        <c:v>42537.662499999999</c:v>
                      </c:pt>
                      <c:pt idx="2895">
                        <c:v>42537.662511574075</c:v>
                      </c:pt>
                      <c:pt idx="2896">
                        <c:v>42537.662523148145</c:v>
                      </c:pt>
                      <c:pt idx="2897">
                        <c:v>42537.662534722222</c:v>
                      </c:pt>
                      <c:pt idx="2898">
                        <c:v>42537.662546296298</c:v>
                      </c:pt>
                      <c:pt idx="2899">
                        <c:v>42537.662557870368</c:v>
                      </c:pt>
                      <c:pt idx="2900">
                        <c:v>42537.662569444445</c:v>
                      </c:pt>
                      <c:pt idx="2901">
                        <c:v>42537.662581018521</c:v>
                      </c:pt>
                      <c:pt idx="2902">
                        <c:v>42537.662592592591</c:v>
                      </c:pt>
                      <c:pt idx="2903">
                        <c:v>42537.662604166668</c:v>
                      </c:pt>
                      <c:pt idx="2904">
                        <c:v>42537.662615740737</c:v>
                      </c:pt>
                      <c:pt idx="2905">
                        <c:v>42537.662627314814</c:v>
                      </c:pt>
                      <c:pt idx="2906">
                        <c:v>42537.662638888891</c:v>
                      </c:pt>
                      <c:pt idx="2907">
                        <c:v>42537.66265046296</c:v>
                      </c:pt>
                      <c:pt idx="2908">
                        <c:v>42537.662662037037</c:v>
                      </c:pt>
                      <c:pt idx="2909">
                        <c:v>42537.662673611114</c:v>
                      </c:pt>
                      <c:pt idx="2910">
                        <c:v>42537.662685185183</c:v>
                      </c:pt>
                      <c:pt idx="2911">
                        <c:v>42537.66269675926</c:v>
                      </c:pt>
                      <c:pt idx="2912">
                        <c:v>42537.662708333337</c:v>
                      </c:pt>
                      <c:pt idx="2913">
                        <c:v>42537.662719907406</c:v>
                      </c:pt>
                      <c:pt idx="2914">
                        <c:v>42537.662731481483</c:v>
                      </c:pt>
                      <c:pt idx="2915">
                        <c:v>42537.662743055553</c:v>
                      </c:pt>
                      <c:pt idx="2916">
                        <c:v>42537.662754629629</c:v>
                      </c:pt>
                      <c:pt idx="2917">
                        <c:v>42537.662766203706</c:v>
                      </c:pt>
                      <c:pt idx="2918">
                        <c:v>42537.662777777776</c:v>
                      </c:pt>
                      <c:pt idx="2919">
                        <c:v>42537.662789351853</c:v>
                      </c:pt>
                      <c:pt idx="2920">
                        <c:v>42537.662800925929</c:v>
                      </c:pt>
                      <c:pt idx="2921">
                        <c:v>42537.662812499999</c:v>
                      </c:pt>
                      <c:pt idx="2922">
                        <c:v>42537.662824074076</c:v>
                      </c:pt>
                      <c:pt idx="2923">
                        <c:v>42537.662835648145</c:v>
                      </c:pt>
                      <c:pt idx="2924">
                        <c:v>42537.662847222222</c:v>
                      </c:pt>
                      <c:pt idx="2925">
                        <c:v>42537.662858796299</c:v>
                      </c:pt>
                      <c:pt idx="2926">
                        <c:v>42537.662870370368</c:v>
                      </c:pt>
                      <c:pt idx="2927">
                        <c:v>42537.662881944445</c:v>
                      </c:pt>
                      <c:pt idx="2928">
                        <c:v>42537.662893518522</c:v>
                      </c:pt>
                      <c:pt idx="2929">
                        <c:v>42537.662905092591</c:v>
                      </c:pt>
                      <c:pt idx="2930">
                        <c:v>42537.662916666668</c:v>
                      </c:pt>
                      <c:pt idx="2931">
                        <c:v>42537.662928240738</c:v>
                      </c:pt>
                      <c:pt idx="2932">
                        <c:v>42537.662939814814</c:v>
                      </c:pt>
                      <c:pt idx="2933">
                        <c:v>42537.662951388891</c:v>
                      </c:pt>
                      <c:pt idx="2934">
                        <c:v>42537.662962962961</c:v>
                      </c:pt>
                      <c:pt idx="2935">
                        <c:v>42537.662974537037</c:v>
                      </c:pt>
                      <c:pt idx="2936">
                        <c:v>42537.662986111114</c:v>
                      </c:pt>
                      <c:pt idx="2937">
                        <c:v>42537.662997685184</c:v>
                      </c:pt>
                      <c:pt idx="2938">
                        <c:v>42537.66300925926</c:v>
                      </c:pt>
                      <c:pt idx="2939">
                        <c:v>42537.66302083333</c:v>
                      </c:pt>
                      <c:pt idx="2940">
                        <c:v>42537.663032407407</c:v>
                      </c:pt>
                      <c:pt idx="2941">
                        <c:v>42537.663043981483</c:v>
                      </c:pt>
                      <c:pt idx="2942">
                        <c:v>42537.663055555553</c:v>
                      </c:pt>
                      <c:pt idx="2943">
                        <c:v>42537.66306712963</c:v>
                      </c:pt>
                      <c:pt idx="2944">
                        <c:v>42537.663078703707</c:v>
                      </c:pt>
                      <c:pt idx="2945">
                        <c:v>42537.663090277776</c:v>
                      </c:pt>
                      <c:pt idx="2946">
                        <c:v>42537.663101851853</c:v>
                      </c:pt>
                      <c:pt idx="2947">
                        <c:v>42537.663113425922</c:v>
                      </c:pt>
                      <c:pt idx="2948">
                        <c:v>42537.663124999999</c:v>
                      </c:pt>
                      <c:pt idx="2949">
                        <c:v>42537.663136574076</c:v>
                      </c:pt>
                      <c:pt idx="2950">
                        <c:v>42537.663148148145</c:v>
                      </c:pt>
                      <c:pt idx="2951">
                        <c:v>42537.663159722222</c:v>
                      </c:pt>
                      <c:pt idx="2952">
                        <c:v>42537.663171296299</c:v>
                      </c:pt>
                      <c:pt idx="2953">
                        <c:v>42537.663182870368</c:v>
                      </c:pt>
                      <c:pt idx="2954">
                        <c:v>42537.663194444445</c:v>
                      </c:pt>
                      <c:pt idx="2955">
                        <c:v>42537.663206018522</c:v>
                      </c:pt>
                      <c:pt idx="2956">
                        <c:v>42537.663217592592</c:v>
                      </c:pt>
                      <c:pt idx="2957">
                        <c:v>42537.663229166668</c:v>
                      </c:pt>
                      <c:pt idx="2958">
                        <c:v>42537.663240740738</c:v>
                      </c:pt>
                      <c:pt idx="2959">
                        <c:v>42537.663252314815</c:v>
                      </c:pt>
                      <c:pt idx="2960">
                        <c:v>42537.663263888891</c:v>
                      </c:pt>
                      <c:pt idx="2961">
                        <c:v>42537.663275462961</c:v>
                      </c:pt>
                      <c:pt idx="2962">
                        <c:v>42537.663298611114</c:v>
                      </c:pt>
                      <c:pt idx="2963">
                        <c:v>42537.663310185184</c:v>
                      </c:pt>
                      <c:pt idx="2964">
                        <c:v>42537.663321759261</c:v>
                      </c:pt>
                      <c:pt idx="2965">
                        <c:v>42537.66333333333</c:v>
                      </c:pt>
                      <c:pt idx="2966">
                        <c:v>42537.663344907407</c:v>
                      </c:pt>
                      <c:pt idx="2967">
                        <c:v>42537.663356481484</c:v>
                      </c:pt>
                      <c:pt idx="2968">
                        <c:v>42537.663368055553</c:v>
                      </c:pt>
                      <c:pt idx="2969">
                        <c:v>42537.66337962963</c:v>
                      </c:pt>
                      <c:pt idx="2970">
                        <c:v>42537.663391203707</c:v>
                      </c:pt>
                      <c:pt idx="2971">
                        <c:v>42537.663402777776</c:v>
                      </c:pt>
                      <c:pt idx="2972">
                        <c:v>42537.663414351853</c:v>
                      </c:pt>
                      <c:pt idx="2973">
                        <c:v>42537.663425925923</c:v>
                      </c:pt>
                      <c:pt idx="2974">
                        <c:v>42537.663437499999</c:v>
                      </c:pt>
                      <c:pt idx="2975">
                        <c:v>42537.663449074076</c:v>
                      </c:pt>
                      <c:pt idx="2976">
                        <c:v>42537.663460648146</c:v>
                      </c:pt>
                      <c:pt idx="2977">
                        <c:v>42537.663472222222</c:v>
                      </c:pt>
                      <c:pt idx="2978">
                        <c:v>42537.663483796299</c:v>
                      </c:pt>
                      <c:pt idx="2979">
                        <c:v>42537.663495370369</c:v>
                      </c:pt>
                      <c:pt idx="2980">
                        <c:v>42537.663506944446</c:v>
                      </c:pt>
                      <c:pt idx="2981">
                        <c:v>42537.663518518515</c:v>
                      </c:pt>
                      <c:pt idx="2982">
                        <c:v>42537.663530092592</c:v>
                      </c:pt>
                      <c:pt idx="2983">
                        <c:v>42537.663541666669</c:v>
                      </c:pt>
                      <c:pt idx="2984">
                        <c:v>42537.663553240738</c:v>
                      </c:pt>
                      <c:pt idx="2985">
                        <c:v>42537.663564814815</c:v>
                      </c:pt>
                      <c:pt idx="2986">
                        <c:v>42537.663576388892</c:v>
                      </c:pt>
                      <c:pt idx="2987">
                        <c:v>42537.663587962961</c:v>
                      </c:pt>
                      <c:pt idx="2988">
                        <c:v>42537.663599537038</c:v>
                      </c:pt>
                      <c:pt idx="2989">
                        <c:v>42537.663611111115</c:v>
                      </c:pt>
                      <c:pt idx="2990">
                        <c:v>42537.663622685184</c:v>
                      </c:pt>
                      <c:pt idx="2991">
                        <c:v>42537.663634259261</c:v>
                      </c:pt>
                      <c:pt idx="2992">
                        <c:v>42537.663645833331</c:v>
                      </c:pt>
                      <c:pt idx="2993">
                        <c:v>42537.663657407407</c:v>
                      </c:pt>
                      <c:pt idx="2994">
                        <c:v>42537.663680555554</c:v>
                      </c:pt>
                      <c:pt idx="2995">
                        <c:v>42537.66369212963</c:v>
                      </c:pt>
                      <c:pt idx="2996">
                        <c:v>42537.663703703707</c:v>
                      </c:pt>
                      <c:pt idx="2997">
                        <c:v>42537.663715277777</c:v>
                      </c:pt>
                      <c:pt idx="2998">
                        <c:v>42537.663726851853</c:v>
                      </c:pt>
                      <c:pt idx="2999">
                        <c:v>42537.663738425923</c:v>
                      </c:pt>
                      <c:pt idx="3000">
                        <c:v>42537.66375</c:v>
                      </c:pt>
                      <c:pt idx="3001">
                        <c:v>42537.663761574076</c:v>
                      </c:pt>
                      <c:pt idx="3002">
                        <c:v>42537.663773148146</c:v>
                      </c:pt>
                      <c:pt idx="3003">
                        <c:v>42537.663784722223</c:v>
                      </c:pt>
                      <c:pt idx="3004">
                        <c:v>42537.6637962963</c:v>
                      </c:pt>
                      <c:pt idx="3005">
                        <c:v>42537.663807870369</c:v>
                      </c:pt>
                      <c:pt idx="3006">
                        <c:v>42537.663819444446</c:v>
                      </c:pt>
                      <c:pt idx="3007">
                        <c:v>42537.663831018515</c:v>
                      </c:pt>
                      <c:pt idx="3008">
                        <c:v>42537.663842592592</c:v>
                      </c:pt>
                      <c:pt idx="3009">
                        <c:v>42537.663854166669</c:v>
                      </c:pt>
                      <c:pt idx="3010">
                        <c:v>42537.663865740738</c:v>
                      </c:pt>
                      <c:pt idx="3011">
                        <c:v>42537.663877314815</c:v>
                      </c:pt>
                      <c:pt idx="3012">
                        <c:v>42537.663888888892</c:v>
                      </c:pt>
                      <c:pt idx="3013">
                        <c:v>42537.663900462961</c:v>
                      </c:pt>
                      <c:pt idx="3014">
                        <c:v>42537.663912037038</c:v>
                      </c:pt>
                      <c:pt idx="3015">
                        <c:v>42537.663923611108</c:v>
                      </c:pt>
                      <c:pt idx="3016">
                        <c:v>42537.663935185185</c:v>
                      </c:pt>
                      <c:pt idx="3017">
                        <c:v>42537.663946759261</c:v>
                      </c:pt>
                      <c:pt idx="3018">
                        <c:v>42537.663958333331</c:v>
                      </c:pt>
                      <c:pt idx="3019">
                        <c:v>42537.663969907408</c:v>
                      </c:pt>
                      <c:pt idx="3020">
                        <c:v>42537.663981481484</c:v>
                      </c:pt>
                      <c:pt idx="3021">
                        <c:v>42537.663993055554</c:v>
                      </c:pt>
                      <c:pt idx="3022">
                        <c:v>42537.664004629631</c:v>
                      </c:pt>
                      <c:pt idx="3023">
                        <c:v>42537.6640162037</c:v>
                      </c:pt>
                      <c:pt idx="3024">
                        <c:v>42537.664027777777</c:v>
                      </c:pt>
                      <c:pt idx="3025">
                        <c:v>42537.664039351854</c:v>
                      </c:pt>
                      <c:pt idx="3026">
                        <c:v>42537.664050925923</c:v>
                      </c:pt>
                      <c:pt idx="3027">
                        <c:v>42537.6640625</c:v>
                      </c:pt>
                      <c:pt idx="3028">
                        <c:v>42537.664074074077</c:v>
                      </c:pt>
                      <c:pt idx="3029">
                        <c:v>42537.664085648146</c:v>
                      </c:pt>
                      <c:pt idx="3030">
                        <c:v>42537.664097222223</c:v>
                      </c:pt>
                      <c:pt idx="3031">
                        <c:v>42537.6641087963</c:v>
                      </c:pt>
                      <c:pt idx="3032">
                        <c:v>42537.664120370369</c:v>
                      </c:pt>
                      <c:pt idx="3033">
                        <c:v>42537.664131944446</c:v>
                      </c:pt>
                      <c:pt idx="3034">
                        <c:v>42537.664143518516</c:v>
                      </c:pt>
                      <c:pt idx="3035">
                        <c:v>42537.664155092592</c:v>
                      </c:pt>
                      <c:pt idx="3036">
                        <c:v>42537.664166666669</c:v>
                      </c:pt>
                      <c:pt idx="3037">
                        <c:v>42537.664178240739</c:v>
                      </c:pt>
                      <c:pt idx="3038">
                        <c:v>42537.664189814815</c:v>
                      </c:pt>
                      <c:pt idx="3039">
                        <c:v>42537.664201388892</c:v>
                      </c:pt>
                      <c:pt idx="3040">
                        <c:v>42537.664212962962</c:v>
                      </c:pt>
                      <c:pt idx="3041">
                        <c:v>42537.664224537039</c:v>
                      </c:pt>
                      <c:pt idx="3042">
                        <c:v>42537.664236111108</c:v>
                      </c:pt>
                      <c:pt idx="3043">
                        <c:v>42537.664247685185</c:v>
                      </c:pt>
                      <c:pt idx="3044">
                        <c:v>42537.664259259262</c:v>
                      </c:pt>
                      <c:pt idx="3045">
                        <c:v>42537.664270833331</c:v>
                      </c:pt>
                      <c:pt idx="3046">
                        <c:v>42537.664282407408</c:v>
                      </c:pt>
                      <c:pt idx="3047">
                        <c:v>42537.664293981485</c:v>
                      </c:pt>
                      <c:pt idx="3048">
                        <c:v>42537.664305555554</c:v>
                      </c:pt>
                      <c:pt idx="3049">
                        <c:v>42537.664317129631</c:v>
                      </c:pt>
                      <c:pt idx="3050">
                        <c:v>42537.6643287037</c:v>
                      </c:pt>
                      <c:pt idx="3051">
                        <c:v>42537.664340277777</c:v>
                      </c:pt>
                      <c:pt idx="3052">
                        <c:v>42537.664351851854</c:v>
                      </c:pt>
                      <c:pt idx="3053">
                        <c:v>42537.664363425924</c:v>
                      </c:pt>
                      <c:pt idx="3054">
                        <c:v>42537.664375</c:v>
                      </c:pt>
                      <c:pt idx="3055">
                        <c:v>42537.664386574077</c:v>
                      </c:pt>
                      <c:pt idx="3056">
                        <c:v>42537.664398148147</c:v>
                      </c:pt>
                      <c:pt idx="3057">
                        <c:v>42537.664409722223</c:v>
                      </c:pt>
                      <c:pt idx="3058">
                        <c:v>42537.664421296293</c:v>
                      </c:pt>
                      <c:pt idx="3059">
                        <c:v>42537.66443287037</c:v>
                      </c:pt>
                      <c:pt idx="3060">
                        <c:v>42537.664444444446</c:v>
                      </c:pt>
                      <c:pt idx="3061">
                        <c:v>42537.664456018516</c:v>
                      </c:pt>
                      <c:pt idx="3062">
                        <c:v>42537.664467592593</c:v>
                      </c:pt>
                      <c:pt idx="3063">
                        <c:v>42537.664479166669</c:v>
                      </c:pt>
                      <c:pt idx="3064">
                        <c:v>42537.664490740739</c:v>
                      </c:pt>
                      <c:pt idx="3065">
                        <c:v>42537.664502314816</c:v>
                      </c:pt>
                      <c:pt idx="3066">
                        <c:v>42537.664513888885</c:v>
                      </c:pt>
                      <c:pt idx="3067">
                        <c:v>42537.664525462962</c:v>
                      </c:pt>
                      <c:pt idx="3068">
                        <c:v>42537.664537037039</c:v>
                      </c:pt>
                      <c:pt idx="3069">
                        <c:v>42537.664548611108</c:v>
                      </c:pt>
                      <c:pt idx="3070">
                        <c:v>42537.664560185185</c:v>
                      </c:pt>
                      <c:pt idx="3071">
                        <c:v>42537.664571759262</c:v>
                      </c:pt>
                      <c:pt idx="3072">
                        <c:v>42537.664583333331</c:v>
                      </c:pt>
                      <c:pt idx="3073">
                        <c:v>42537.664594907408</c:v>
                      </c:pt>
                      <c:pt idx="3074">
                        <c:v>42537.664606481485</c:v>
                      </c:pt>
                      <c:pt idx="3075">
                        <c:v>42537.664618055554</c:v>
                      </c:pt>
                      <c:pt idx="3076">
                        <c:v>42537.664629629631</c:v>
                      </c:pt>
                      <c:pt idx="3077">
                        <c:v>42537.664641203701</c:v>
                      </c:pt>
                      <c:pt idx="3078">
                        <c:v>42537.664652777778</c:v>
                      </c:pt>
                      <c:pt idx="3079">
                        <c:v>42537.664664351854</c:v>
                      </c:pt>
                      <c:pt idx="3080">
                        <c:v>42537.664675925924</c:v>
                      </c:pt>
                      <c:pt idx="3081">
                        <c:v>42537.664687500001</c:v>
                      </c:pt>
                      <c:pt idx="3082">
                        <c:v>42537.664699074077</c:v>
                      </c:pt>
                      <c:pt idx="3083">
                        <c:v>42537.664710648147</c:v>
                      </c:pt>
                      <c:pt idx="3084">
                        <c:v>42537.664722222224</c:v>
                      </c:pt>
                      <c:pt idx="3085">
                        <c:v>42537.664733796293</c:v>
                      </c:pt>
                      <c:pt idx="3086">
                        <c:v>42537.66474537037</c:v>
                      </c:pt>
                      <c:pt idx="3087">
                        <c:v>42537.664756944447</c:v>
                      </c:pt>
                      <c:pt idx="3088">
                        <c:v>42537.664768518516</c:v>
                      </c:pt>
                      <c:pt idx="3089">
                        <c:v>42537.664780092593</c:v>
                      </c:pt>
                      <c:pt idx="3090">
                        <c:v>42537.66479166667</c:v>
                      </c:pt>
                      <c:pt idx="3091">
                        <c:v>42537.664803240739</c:v>
                      </c:pt>
                      <c:pt idx="3092">
                        <c:v>42537.664814814816</c:v>
                      </c:pt>
                      <c:pt idx="3093">
                        <c:v>42537.664826388886</c:v>
                      </c:pt>
                      <c:pt idx="3094">
                        <c:v>42537.664837962962</c:v>
                      </c:pt>
                      <c:pt idx="3095">
                        <c:v>42537.664849537039</c:v>
                      </c:pt>
                      <c:pt idx="3096">
                        <c:v>42537.664861111109</c:v>
                      </c:pt>
                      <c:pt idx="3097">
                        <c:v>42537.664872685185</c:v>
                      </c:pt>
                      <c:pt idx="3098">
                        <c:v>42537.664884259262</c:v>
                      </c:pt>
                      <c:pt idx="3099">
                        <c:v>42537.664895833332</c:v>
                      </c:pt>
                      <c:pt idx="3100">
                        <c:v>42537.664907407408</c:v>
                      </c:pt>
                      <c:pt idx="3101">
                        <c:v>42537.664918981478</c:v>
                      </c:pt>
                      <c:pt idx="3102">
                        <c:v>42537.664930555555</c:v>
                      </c:pt>
                      <c:pt idx="3103">
                        <c:v>42537.664942129632</c:v>
                      </c:pt>
                      <c:pt idx="3104">
                        <c:v>42537.664953703701</c:v>
                      </c:pt>
                      <c:pt idx="3105">
                        <c:v>42537.664965277778</c:v>
                      </c:pt>
                      <c:pt idx="3106">
                        <c:v>42537.664988425924</c:v>
                      </c:pt>
                      <c:pt idx="3107">
                        <c:v>42537.665000000001</c:v>
                      </c:pt>
                      <c:pt idx="3108">
                        <c:v>42537.665011574078</c:v>
                      </c:pt>
                      <c:pt idx="3109">
                        <c:v>42537.665023148147</c:v>
                      </c:pt>
                      <c:pt idx="3110">
                        <c:v>42537.665034722224</c:v>
                      </c:pt>
                      <c:pt idx="3111">
                        <c:v>42537.665046296293</c:v>
                      </c:pt>
                      <c:pt idx="3112">
                        <c:v>42537.66505787037</c:v>
                      </c:pt>
                      <c:pt idx="3113">
                        <c:v>42537.665069444447</c:v>
                      </c:pt>
                      <c:pt idx="3114">
                        <c:v>42537.665081018517</c:v>
                      </c:pt>
                      <c:pt idx="3115">
                        <c:v>42537.665092592593</c:v>
                      </c:pt>
                      <c:pt idx="3116">
                        <c:v>42537.66510416667</c:v>
                      </c:pt>
                      <c:pt idx="3117">
                        <c:v>42537.66511574074</c:v>
                      </c:pt>
                      <c:pt idx="3118">
                        <c:v>42537.665127314816</c:v>
                      </c:pt>
                      <c:pt idx="3119">
                        <c:v>42537.665138888886</c:v>
                      </c:pt>
                      <c:pt idx="3120">
                        <c:v>42537.665150462963</c:v>
                      </c:pt>
                      <c:pt idx="3121">
                        <c:v>42537.665162037039</c:v>
                      </c:pt>
                      <c:pt idx="3122">
                        <c:v>42537.665173611109</c:v>
                      </c:pt>
                      <c:pt idx="3123">
                        <c:v>42537.665185185186</c:v>
                      </c:pt>
                      <c:pt idx="3124">
                        <c:v>42537.665196759262</c:v>
                      </c:pt>
                      <c:pt idx="3125">
                        <c:v>42537.665208333332</c:v>
                      </c:pt>
                      <c:pt idx="3126">
                        <c:v>42537.665219907409</c:v>
                      </c:pt>
                      <c:pt idx="3127">
                        <c:v>42537.665231481478</c:v>
                      </c:pt>
                      <c:pt idx="3128">
                        <c:v>42537.665243055555</c:v>
                      </c:pt>
                      <c:pt idx="3129">
                        <c:v>42537.665254629632</c:v>
                      </c:pt>
                      <c:pt idx="3130">
                        <c:v>42537.665266203701</c:v>
                      </c:pt>
                      <c:pt idx="3131">
                        <c:v>42537.665277777778</c:v>
                      </c:pt>
                      <c:pt idx="3132">
                        <c:v>42537.665289351855</c:v>
                      </c:pt>
                      <c:pt idx="3133">
                        <c:v>42537.665300925924</c:v>
                      </c:pt>
                      <c:pt idx="3134">
                        <c:v>42537.665312500001</c:v>
                      </c:pt>
                      <c:pt idx="3135">
                        <c:v>42537.665324074071</c:v>
                      </c:pt>
                      <c:pt idx="3136">
                        <c:v>42537.665335648147</c:v>
                      </c:pt>
                      <c:pt idx="3137">
                        <c:v>42537.665347222224</c:v>
                      </c:pt>
                      <c:pt idx="3138">
                        <c:v>42537.665358796294</c:v>
                      </c:pt>
                      <c:pt idx="3139">
                        <c:v>42537.665370370371</c:v>
                      </c:pt>
                      <c:pt idx="3140">
                        <c:v>42537.665381944447</c:v>
                      </c:pt>
                      <c:pt idx="3141">
                        <c:v>42537.665393518517</c:v>
                      </c:pt>
                      <c:pt idx="3142">
                        <c:v>42537.665405092594</c:v>
                      </c:pt>
                      <c:pt idx="3143">
                        <c:v>42537.665416666663</c:v>
                      </c:pt>
                      <c:pt idx="3144">
                        <c:v>42537.66542824074</c:v>
                      </c:pt>
                      <c:pt idx="3145">
                        <c:v>42537.665439814817</c:v>
                      </c:pt>
                      <c:pt idx="3146">
                        <c:v>42537.665451388886</c:v>
                      </c:pt>
                      <c:pt idx="3147">
                        <c:v>42537.665462962963</c:v>
                      </c:pt>
                      <c:pt idx="3148">
                        <c:v>42537.66547453704</c:v>
                      </c:pt>
                      <c:pt idx="3149">
                        <c:v>42537.665486111109</c:v>
                      </c:pt>
                      <c:pt idx="3150">
                        <c:v>42537.665497685186</c:v>
                      </c:pt>
                      <c:pt idx="3151">
                        <c:v>42537.665520833332</c:v>
                      </c:pt>
                      <c:pt idx="3152">
                        <c:v>42537.665532407409</c:v>
                      </c:pt>
                      <c:pt idx="3153">
                        <c:v>42537.665543981479</c:v>
                      </c:pt>
                      <c:pt idx="3154">
                        <c:v>42537.665555555555</c:v>
                      </c:pt>
                      <c:pt idx="3155">
                        <c:v>42537.665567129632</c:v>
                      </c:pt>
                      <c:pt idx="3156">
                        <c:v>42537.665578703702</c:v>
                      </c:pt>
                      <c:pt idx="3157">
                        <c:v>42537.665590277778</c:v>
                      </c:pt>
                      <c:pt idx="3158">
                        <c:v>42537.665601851855</c:v>
                      </c:pt>
                      <c:pt idx="3159">
                        <c:v>42537.665613425925</c:v>
                      </c:pt>
                      <c:pt idx="3160">
                        <c:v>42537.665625000001</c:v>
                      </c:pt>
                      <c:pt idx="3161">
                        <c:v>42537.665636574071</c:v>
                      </c:pt>
                      <c:pt idx="3162">
                        <c:v>42537.665648148148</c:v>
                      </c:pt>
                      <c:pt idx="3163">
                        <c:v>42537.665659722225</c:v>
                      </c:pt>
                      <c:pt idx="3164">
                        <c:v>42537.665671296294</c:v>
                      </c:pt>
                      <c:pt idx="3165">
                        <c:v>42537.665682870371</c:v>
                      </c:pt>
                      <c:pt idx="3166">
                        <c:v>42537.665717592594</c:v>
                      </c:pt>
                      <c:pt idx="3167">
                        <c:v>42537.665729166663</c:v>
                      </c:pt>
                      <c:pt idx="3168">
                        <c:v>42537.66574074074</c:v>
                      </c:pt>
                      <c:pt idx="3169">
                        <c:v>42537.665752314817</c:v>
                      </c:pt>
                      <c:pt idx="3170">
                        <c:v>42537.665763888886</c:v>
                      </c:pt>
                      <c:pt idx="3171">
                        <c:v>42537.665775462963</c:v>
                      </c:pt>
                      <c:pt idx="3172">
                        <c:v>42537.66578703704</c:v>
                      </c:pt>
                      <c:pt idx="3173">
                        <c:v>42537.665798611109</c:v>
                      </c:pt>
                      <c:pt idx="3174">
                        <c:v>42537.665810185186</c:v>
                      </c:pt>
                      <c:pt idx="3175">
                        <c:v>42537.665821759256</c:v>
                      </c:pt>
                      <c:pt idx="3176">
                        <c:v>42537.665833333333</c:v>
                      </c:pt>
                      <c:pt idx="3177">
                        <c:v>42537.665844907409</c:v>
                      </c:pt>
                      <c:pt idx="3178">
                        <c:v>42537.665856481479</c:v>
                      </c:pt>
                      <c:pt idx="3179">
                        <c:v>42537.665868055556</c:v>
                      </c:pt>
                      <c:pt idx="3180">
                        <c:v>42537.665879629632</c:v>
                      </c:pt>
                      <c:pt idx="3181">
                        <c:v>42537.665902777779</c:v>
                      </c:pt>
                      <c:pt idx="3182">
                        <c:v>42537.665914351855</c:v>
                      </c:pt>
                      <c:pt idx="3183">
                        <c:v>42537.665925925925</c:v>
                      </c:pt>
                      <c:pt idx="3184">
                        <c:v>42537.665937500002</c:v>
                      </c:pt>
                      <c:pt idx="3185">
                        <c:v>42537.665949074071</c:v>
                      </c:pt>
                      <c:pt idx="3186">
                        <c:v>42537.665960648148</c:v>
                      </c:pt>
                      <c:pt idx="3187">
                        <c:v>42537.665972222225</c:v>
                      </c:pt>
                      <c:pt idx="3188">
                        <c:v>42537.665995370371</c:v>
                      </c:pt>
                      <c:pt idx="3189">
                        <c:v>42537.666006944448</c:v>
                      </c:pt>
                      <c:pt idx="3190">
                        <c:v>42537.666018518517</c:v>
                      </c:pt>
                      <c:pt idx="3191">
                        <c:v>42537.666030092594</c:v>
                      </c:pt>
                      <c:pt idx="3192">
                        <c:v>42537.666041666664</c:v>
                      </c:pt>
                      <c:pt idx="3193">
                        <c:v>42537.66605324074</c:v>
                      </c:pt>
                      <c:pt idx="3194">
                        <c:v>42537.666064814817</c:v>
                      </c:pt>
                      <c:pt idx="3195">
                        <c:v>42537.666076388887</c:v>
                      </c:pt>
                      <c:pt idx="3196">
                        <c:v>42537.666087962964</c:v>
                      </c:pt>
                      <c:pt idx="3197">
                        <c:v>42537.66609953704</c:v>
                      </c:pt>
                      <c:pt idx="3198">
                        <c:v>42537.66611111111</c:v>
                      </c:pt>
                      <c:pt idx="3199">
                        <c:v>42537.666122685187</c:v>
                      </c:pt>
                      <c:pt idx="3200">
                        <c:v>42537.666134259256</c:v>
                      </c:pt>
                      <c:pt idx="3201">
                        <c:v>42537.666145833333</c:v>
                      </c:pt>
                      <c:pt idx="3202">
                        <c:v>42537.666168981479</c:v>
                      </c:pt>
                      <c:pt idx="3203">
                        <c:v>42537.666180555556</c:v>
                      </c:pt>
                      <c:pt idx="3204">
                        <c:v>42537.666192129633</c:v>
                      </c:pt>
                      <c:pt idx="3205">
                        <c:v>42537.666203703702</c:v>
                      </c:pt>
                      <c:pt idx="3206">
                        <c:v>42537.666215277779</c:v>
                      </c:pt>
                      <c:pt idx="3207">
                        <c:v>42537.666226851848</c:v>
                      </c:pt>
                      <c:pt idx="3208">
                        <c:v>42537.666238425925</c:v>
                      </c:pt>
                      <c:pt idx="3209">
                        <c:v>42537.666250000002</c:v>
                      </c:pt>
                      <c:pt idx="3210">
                        <c:v>42537.666261574072</c:v>
                      </c:pt>
                      <c:pt idx="3211">
                        <c:v>42537.666273148148</c:v>
                      </c:pt>
                      <c:pt idx="3212">
                        <c:v>42537.666284722225</c:v>
                      </c:pt>
                      <c:pt idx="3213">
                        <c:v>42537.666296296295</c:v>
                      </c:pt>
                      <c:pt idx="3214">
                        <c:v>42537.666307870371</c:v>
                      </c:pt>
                      <c:pt idx="3215">
                        <c:v>42537.666319444441</c:v>
                      </c:pt>
                      <c:pt idx="3216">
                        <c:v>42537.666331018518</c:v>
                      </c:pt>
                      <c:pt idx="3217">
                        <c:v>42537.666342592594</c:v>
                      </c:pt>
                      <c:pt idx="3218">
                        <c:v>42537.666354166664</c:v>
                      </c:pt>
                      <c:pt idx="3219">
                        <c:v>42537.666365740741</c:v>
                      </c:pt>
                      <c:pt idx="3220">
                        <c:v>42537.666377314818</c:v>
                      </c:pt>
                      <c:pt idx="3221">
                        <c:v>42537.666388888887</c:v>
                      </c:pt>
                      <c:pt idx="3222">
                        <c:v>42537.666400462964</c:v>
                      </c:pt>
                      <c:pt idx="3223">
                        <c:v>42537.666412037041</c:v>
                      </c:pt>
                      <c:pt idx="3224">
                        <c:v>42537.66642361111</c:v>
                      </c:pt>
                      <c:pt idx="3225">
                        <c:v>42537.666435185187</c:v>
                      </c:pt>
                      <c:pt idx="3226">
                        <c:v>42537.666446759256</c:v>
                      </c:pt>
                      <c:pt idx="3227">
                        <c:v>42537.666458333333</c:v>
                      </c:pt>
                      <c:pt idx="3228">
                        <c:v>42537.66646990741</c:v>
                      </c:pt>
                      <c:pt idx="3229">
                        <c:v>42537.666481481479</c:v>
                      </c:pt>
                      <c:pt idx="3230">
                        <c:v>42537.666493055556</c:v>
                      </c:pt>
                      <c:pt idx="3231">
                        <c:v>42537.666504629633</c:v>
                      </c:pt>
                      <c:pt idx="3232">
                        <c:v>42537.666516203702</c:v>
                      </c:pt>
                      <c:pt idx="3233">
                        <c:v>42537.666527777779</c:v>
                      </c:pt>
                      <c:pt idx="3234">
                        <c:v>42537.666539351849</c:v>
                      </c:pt>
                      <c:pt idx="3235">
                        <c:v>42537.666550925926</c:v>
                      </c:pt>
                      <c:pt idx="3236">
                        <c:v>42537.666562500002</c:v>
                      </c:pt>
                      <c:pt idx="3237">
                        <c:v>42537.666574074072</c:v>
                      </c:pt>
                      <c:pt idx="3238">
                        <c:v>42537.666585648149</c:v>
                      </c:pt>
                      <c:pt idx="3239">
                        <c:v>42537.666597222225</c:v>
                      </c:pt>
                      <c:pt idx="3240">
                        <c:v>42537.666608796295</c:v>
                      </c:pt>
                      <c:pt idx="3241">
                        <c:v>42537.666620370372</c:v>
                      </c:pt>
                      <c:pt idx="3242">
                        <c:v>42537.666631944441</c:v>
                      </c:pt>
                      <c:pt idx="3243">
                        <c:v>42537.666655092595</c:v>
                      </c:pt>
                      <c:pt idx="3244">
                        <c:v>42537.666666666664</c:v>
                      </c:pt>
                      <c:pt idx="3245">
                        <c:v>42537.666678240741</c:v>
                      </c:pt>
                      <c:pt idx="3246">
                        <c:v>42537.666689814818</c:v>
                      </c:pt>
                      <c:pt idx="3247">
                        <c:v>42537.666712962964</c:v>
                      </c:pt>
                      <c:pt idx="3248">
                        <c:v>42537.666724537034</c:v>
                      </c:pt>
                      <c:pt idx="3249">
                        <c:v>42537.66673611111</c:v>
                      </c:pt>
                      <c:pt idx="3250">
                        <c:v>42537.666747685187</c:v>
                      </c:pt>
                      <c:pt idx="3251">
                        <c:v>42537.666759259257</c:v>
                      </c:pt>
                      <c:pt idx="3252">
                        <c:v>42537.666770833333</c:v>
                      </c:pt>
                      <c:pt idx="3253">
                        <c:v>42537.66678240741</c:v>
                      </c:pt>
                      <c:pt idx="3254">
                        <c:v>42537.66679398148</c:v>
                      </c:pt>
                      <c:pt idx="3255">
                        <c:v>42537.666805555556</c:v>
                      </c:pt>
                      <c:pt idx="3256">
                        <c:v>42537.666817129626</c:v>
                      </c:pt>
                      <c:pt idx="3257">
                        <c:v>42537.666828703703</c:v>
                      </c:pt>
                      <c:pt idx="3258">
                        <c:v>42537.66684027778</c:v>
                      </c:pt>
                      <c:pt idx="3259">
                        <c:v>42537.666851851849</c:v>
                      </c:pt>
                      <c:pt idx="3260">
                        <c:v>42537.666863425926</c:v>
                      </c:pt>
                      <c:pt idx="3261">
                        <c:v>42537.666875000003</c:v>
                      </c:pt>
                      <c:pt idx="3262">
                        <c:v>42537.666886574072</c:v>
                      </c:pt>
                      <c:pt idx="3263">
                        <c:v>42537.666898148149</c:v>
                      </c:pt>
                      <c:pt idx="3264">
                        <c:v>42537.666909722226</c:v>
                      </c:pt>
                      <c:pt idx="3265">
                        <c:v>42537.666921296295</c:v>
                      </c:pt>
                      <c:pt idx="3266">
                        <c:v>42537.666932870372</c:v>
                      </c:pt>
                      <c:pt idx="3267">
                        <c:v>42537.666944444441</c:v>
                      </c:pt>
                      <c:pt idx="3268">
                        <c:v>42537.666956018518</c:v>
                      </c:pt>
                      <c:pt idx="3269">
                        <c:v>42537.666967592595</c:v>
                      </c:pt>
                      <c:pt idx="3270">
                        <c:v>42537.666979166665</c:v>
                      </c:pt>
                      <c:pt idx="3271">
                        <c:v>42537.666990740741</c:v>
                      </c:pt>
                      <c:pt idx="3272">
                        <c:v>42537.667002314818</c:v>
                      </c:pt>
                      <c:pt idx="3273">
                        <c:v>42537.667037037034</c:v>
                      </c:pt>
                      <c:pt idx="3274">
                        <c:v>42537.667048611111</c:v>
                      </c:pt>
                      <c:pt idx="3275">
                        <c:v>42537.667060185187</c:v>
                      </c:pt>
                      <c:pt idx="3276">
                        <c:v>42537.667071759257</c:v>
                      </c:pt>
                      <c:pt idx="3277">
                        <c:v>42537.667083333334</c:v>
                      </c:pt>
                      <c:pt idx="3278">
                        <c:v>42537.66710648148</c:v>
                      </c:pt>
                      <c:pt idx="3279">
                        <c:v>42537.667118055557</c:v>
                      </c:pt>
                      <c:pt idx="3280">
                        <c:v>42537.667129629626</c:v>
                      </c:pt>
                      <c:pt idx="3281">
                        <c:v>42537.667141203703</c:v>
                      </c:pt>
                      <c:pt idx="3282">
                        <c:v>42537.66715277778</c:v>
                      </c:pt>
                      <c:pt idx="3283">
                        <c:v>42537.667164351849</c:v>
                      </c:pt>
                      <c:pt idx="3284">
                        <c:v>42537.667175925926</c:v>
                      </c:pt>
                      <c:pt idx="3285">
                        <c:v>42537.667187500003</c:v>
                      </c:pt>
                      <c:pt idx="3286">
                        <c:v>42537.667199074072</c:v>
                      </c:pt>
                      <c:pt idx="3287">
                        <c:v>42537.667210648149</c:v>
                      </c:pt>
                      <c:pt idx="3288">
                        <c:v>42537.667222222219</c:v>
                      </c:pt>
                      <c:pt idx="3289">
                        <c:v>42537.667233796295</c:v>
                      </c:pt>
                      <c:pt idx="3290">
                        <c:v>42537.667245370372</c:v>
                      </c:pt>
                      <c:pt idx="3291">
                        <c:v>42537.667256944442</c:v>
                      </c:pt>
                      <c:pt idx="3292">
                        <c:v>42537.667268518519</c:v>
                      </c:pt>
                      <c:pt idx="3293">
                        <c:v>42537.667280092595</c:v>
                      </c:pt>
                      <c:pt idx="3294">
                        <c:v>42537.667291666665</c:v>
                      </c:pt>
                      <c:pt idx="3295">
                        <c:v>42537.667303240742</c:v>
                      </c:pt>
                      <c:pt idx="3296">
                        <c:v>42537.667314814818</c:v>
                      </c:pt>
                      <c:pt idx="3297">
                        <c:v>42537.667326388888</c:v>
                      </c:pt>
                      <c:pt idx="3298">
                        <c:v>42537.667337962965</c:v>
                      </c:pt>
                      <c:pt idx="3299">
                        <c:v>42537.667349537034</c:v>
                      </c:pt>
                      <c:pt idx="3300">
                        <c:v>42537.667361111111</c:v>
                      </c:pt>
                      <c:pt idx="3301">
                        <c:v>42537.667372685188</c:v>
                      </c:pt>
                      <c:pt idx="3302">
                        <c:v>42537.667384259257</c:v>
                      </c:pt>
                      <c:pt idx="3303">
                        <c:v>42537.667395833334</c:v>
                      </c:pt>
                      <c:pt idx="3304">
                        <c:v>42537.667407407411</c:v>
                      </c:pt>
                      <c:pt idx="3305">
                        <c:v>42537.667430555557</c:v>
                      </c:pt>
                      <c:pt idx="3306">
                        <c:v>42537.667442129627</c:v>
                      </c:pt>
                      <c:pt idx="3307">
                        <c:v>42537.667453703703</c:v>
                      </c:pt>
                      <c:pt idx="3308">
                        <c:v>42537.66747685185</c:v>
                      </c:pt>
                      <c:pt idx="3309">
                        <c:v>42537.667488425926</c:v>
                      </c:pt>
                      <c:pt idx="3310">
                        <c:v>42537.667500000003</c:v>
                      </c:pt>
                      <c:pt idx="3311">
                        <c:v>42537.667511574073</c:v>
                      </c:pt>
                      <c:pt idx="3312">
                        <c:v>42537.667523148149</c:v>
                      </c:pt>
                      <c:pt idx="3313">
                        <c:v>42537.667534722219</c:v>
                      </c:pt>
                      <c:pt idx="3314">
                        <c:v>42537.667557870373</c:v>
                      </c:pt>
                      <c:pt idx="3315">
                        <c:v>42537.667569444442</c:v>
                      </c:pt>
                      <c:pt idx="3316">
                        <c:v>42537.667581018519</c:v>
                      </c:pt>
                      <c:pt idx="3317">
                        <c:v>42537.667592592596</c:v>
                      </c:pt>
                      <c:pt idx="3318">
                        <c:v>42537.667604166665</c:v>
                      </c:pt>
                      <c:pt idx="3319">
                        <c:v>42537.667615740742</c:v>
                      </c:pt>
                      <c:pt idx="3320">
                        <c:v>42537.667627314811</c:v>
                      </c:pt>
                      <c:pt idx="3321">
                        <c:v>42537.667638888888</c:v>
                      </c:pt>
                      <c:pt idx="3322">
                        <c:v>42537.667650462965</c:v>
                      </c:pt>
                      <c:pt idx="3323">
                        <c:v>42537.667662037034</c:v>
                      </c:pt>
                      <c:pt idx="3324">
                        <c:v>42537.667673611111</c:v>
                      </c:pt>
                      <c:pt idx="3325">
                        <c:v>42537.667685185188</c:v>
                      </c:pt>
                      <c:pt idx="3326">
                        <c:v>42537.667696759258</c:v>
                      </c:pt>
                      <c:pt idx="3327">
                        <c:v>42537.667708333334</c:v>
                      </c:pt>
                      <c:pt idx="3328">
                        <c:v>42537.667719907404</c:v>
                      </c:pt>
                      <c:pt idx="3329">
                        <c:v>42537.667731481481</c:v>
                      </c:pt>
                      <c:pt idx="3330">
                        <c:v>42537.667743055557</c:v>
                      </c:pt>
                      <c:pt idx="3331">
                        <c:v>42537.667754629627</c:v>
                      </c:pt>
                      <c:pt idx="3332">
                        <c:v>42537.667766203704</c:v>
                      </c:pt>
                      <c:pt idx="3333">
                        <c:v>42537.66778935185</c:v>
                      </c:pt>
                      <c:pt idx="3334">
                        <c:v>42537.667800925927</c:v>
                      </c:pt>
                      <c:pt idx="3335">
                        <c:v>42537.667812500003</c:v>
                      </c:pt>
                      <c:pt idx="3336">
                        <c:v>42537.667824074073</c:v>
                      </c:pt>
                      <c:pt idx="3337">
                        <c:v>42537.66783564815</c:v>
                      </c:pt>
                      <c:pt idx="3338">
                        <c:v>42537.667847222219</c:v>
                      </c:pt>
                      <c:pt idx="3339">
                        <c:v>42537.667858796296</c:v>
                      </c:pt>
                      <c:pt idx="3340">
                        <c:v>42537.667870370373</c:v>
                      </c:pt>
                      <c:pt idx="3341">
                        <c:v>42537.667881944442</c:v>
                      </c:pt>
                      <c:pt idx="3342">
                        <c:v>42537.667893518519</c:v>
                      </c:pt>
                      <c:pt idx="3343">
                        <c:v>42537.667905092596</c:v>
                      </c:pt>
                      <c:pt idx="3344">
                        <c:v>42537.667916666665</c:v>
                      </c:pt>
                      <c:pt idx="3345">
                        <c:v>42537.667928240742</c:v>
                      </c:pt>
                      <c:pt idx="3346">
                        <c:v>42537.667939814812</c:v>
                      </c:pt>
                      <c:pt idx="3347">
                        <c:v>42537.667951388888</c:v>
                      </c:pt>
                      <c:pt idx="3348">
                        <c:v>42537.667962962965</c:v>
                      </c:pt>
                      <c:pt idx="3349">
                        <c:v>42537.667974537035</c:v>
                      </c:pt>
                      <c:pt idx="3350">
                        <c:v>42537.667997685188</c:v>
                      </c:pt>
                      <c:pt idx="3351">
                        <c:v>42537.668009259258</c:v>
                      </c:pt>
                      <c:pt idx="3352">
                        <c:v>42537.668020833335</c:v>
                      </c:pt>
                      <c:pt idx="3353">
                        <c:v>42537.668032407404</c:v>
                      </c:pt>
                      <c:pt idx="3354">
                        <c:v>42537.668043981481</c:v>
                      </c:pt>
                      <c:pt idx="3355">
                        <c:v>42537.668055555558</c:v>
                      </c:pt>
                      <c:pt idx="3356">
                        <c:v>42537.668067129627</c:v>
                      </c:pt>
                      <c:pt idx="3357">
                        <c:v>42537.668078703704</c:v>
                      </c:pt>
                      <c:pt idx="3358">
                        <c:v>42537.668090277781</c:v>
                      </c:pt>
                      <c:pt idx="3359">
                        <c:v>42537.66810185185</c:v>
                      </c:pt>
                      <c:pt idx="3360">
                        <c:v>42537.668113425927</c:v>
                      </c:pt>
                      <c:pt idx="3361">
                        <c:v>42537.668124999997</c:v>
                      </c:pt>
                      <c:pt idx="3362">
                        <c:v>42537.668136574073</c:v>
                      </c:pt>
                      <c:pt idx="3363">
                        <c:v>42537.66814814815</c:v>
                      </c:pt>
                      <c:pt idx="3364">
                        <c:v>42537.66815972222</c:v>
                      </c:pt>
                      <c:pt idx="3365">
                        <c:v>42537.668171296296</c:v>
                      </c:pt>
                      <c:pt idx="3366">
                        <c:v>42537.668182870373</c:v>
                      </c:pt>
                      <c:pt idx="3367">
                        <c:v>42537.668194444443</c:v>
                      </c:pt>
                      <c:pt idx="3368">
                        <c:v>42537.668217592596</c:v>
                      </c:pt>
                      <c:pt idx="3369">
                        <c:v>42537.668229166666</c:v>
                      </c:pt>
                      <c:pt idx="3370">
                        <c:v>42537.668240740742</c:v>
                      </c:pt>
                      <c:pt idx="3371">
                        <c:v>42537.668252314812</c:v>
                      </c:pt>
                      <c:pt idx="3372">
                        <c:v>42537.668263888889</c:v>
                      </c:pt>
                      <c:pt idx="3373">
                        <c:v>42537.668275462966</c:v>
                      </c:pt>
                      <c:pt idx="3374">
                        <c:v>42537.668287037035</c:v>
                      </c:pt>
                      <c:pt idx="3375">
                        <c:v>42537.668298611112</c:v>
                      </c:pt>
                      <c:pt idx="3376">
                        <c:v>42537.668310185189</c:v>
                      </c:pt>
                      <c:pt idx="3377">
                        <c:v>42537.668321759258</c:v>
                      </c:pt>
                      <c:pt idx="3378">
                        <c:v>42537.668333333335</c:v>
                      </c:pt>
                      <c:pt idx="3379">
                        <c:v>42537.668344907404</c:v>
                      </c:pt>
                      <c:pt idx="3380">
                        <c:v>42537.668356481481</c:v>
                      </c:pt>
                      <c:pt idx="3381">
                        <c:v>42537.668368055558</c:v>
                      </c:pt>
                      <c:pt idx="3382">
                        <c:v>42537.668379629627</c:v>
                      </c:pt>
                      <c:pt idx="3383">
                        <c:v>42537.668391203704</c:v>
                      </c:pt>
                      <c:pt idx="3384">
                        <c:v>42537.668402777781</c:v>
                      </c:pt>
                      <c:pt idx="3385">
                        <c:v>42537.668414351851</c:v>
                      </c:pt>
                      <c:pt idx="3386">
                        <c:v>42537.668437499997</c:v>
                      </c:pt>
                      <c:pt idx="3387">
                        <c:v>42537.668449074074</c:v>
                      </c:pt>
                      <c:pt idx="3388">
                        <c:v>42537.66846064815</c:v>
                      </c:pt>
                      <c:pt idx="3389">
                        <c:v>42537.66847222222</c:v>
                      </c:pt>
                      <c:pt idx="3390">
                        <c:v>42537.668495370373</c:v>
                      </c:pt>
                      <c:pt idx="3391">
                        <c:v>42537.668506944443</c:v>
                      </c:pt>
                      <c:pt idx="3392">
                        <c:v>42537.66851851852</c:v>
                      </c:pt>
                      <c:pt idx="3393">
                        <c:v>42537.668530092589</c:v>
                      </c:pt>
                      <c:pt idx="3394">
                        <c:v>42537.668541666666</c:v>
                      </c:pt>
                      <c:pt idx="3395">
                        <c:v>42537.668553240743</c:v>
                      </c:pt>
                      <c:pt idx="3396">
                        <c:v>42537.668564814812</c:v>
                      </c:pt>
                      <c:pt idx="3397">
                        <c:v>42537.668576388889</c:v>
                      </c:pt>
                      <c:pt idx="3398">
                        <c:v>42537.668587962966</c:v>
                      </c:pt>
                      <c:pt idx="3399">
                        <c:v>42537.668599537035</c:v>
                      </c:pt>
                      <c:pt idx="3400">
                        <c:v>42537.668611111112</c:v>
                      </c:pt>
                      <c:pt idx="3401">
                        <c:v>42537.668622685182</c:v>
                      </c:pt>
                      <c:pt idx="3402">
                        <c:v>42537.668645833335</c:v>
                      </c:pt>
                      <c:pt idx="3403">
                        <c:v>42537.668657407405</c:v>
                      </c:pt>
                      <c:pt idx="3404">
                        <c:v>42537.668668981481</c:v>
                      </c:pt>
                      <c:pt idx="3405">
                        <c:v>42537.668680555558</c:v>
                      </c:pt>
                      <c:pt idx="3406">
                        <c:v>42537.668692129628</c:v>
                      </c:pt>
                      <c:pt idx="3407">
                        <c:v>42537.668703703705</c:v>
                      </c:pt>
                      <c:pt idx="3408">
                        <c:v>42537.668715277781</c:v>
                      </c:pt>
                      <c:pt idx="3409">
                        <c:v>42537.668726851851</c:v>
                      </c:pt>
                      <c:pt idx="3410">
                        <c:v>42537.668738425928</c:v>
                      </c:pt>
                      <c:pt idx="3411">
                        <c:v>42537.668749999997</c:v>
                      </c:pt>
                      <c:pt idx="3412">
                        <c:v>42537.668761574074</c:v>
                      </c:pt>
                      <c:pt idx="3413">
                        <c:v>42537.668773148151</c:v>
                      </c:pt>
                      <c:pt idx="3414">
                        <c:v>42537.66878472222</c:v>
                      </c:pt>
                      <c:pt idx="3415">
                        <c:v>42537.668796296297</c:v>
                      </c:pt>
                      <c:pt idx="3416">
                        <c:v>42537.668807870374</c:v>
                      </c:pt>
                      <c:pt idx="3417">
                        <c:v>42537.668819444443</c:v>
                      </c:pt>
                      <c:pt idx="3418">
                        <c:v>42537.66883101852</c:v>
                      </c:pt>
                      <c:pt idx="3419">
                        <c:v>42537.668842592589</c:v>
                      </c:pt>
                      <c:pt idx="3420">
                        <c:v>42537.668854166666</c:v>
                      </c:pt>
                      <c:pt idx="3421">
                        <c:v>42537.668865740743</c:v>
                      </c:pt>
                      <c:pt idx="3422">
                        <c:v>42537.668877314813</c:v>
                      </c:pt>
                      <c:pt idx="3423">
                        <c:v>42537.668888888889</c:v>
                      </c:pt>
                      <c:pt idx="3424">
                        <c:v>42537.668900462966</c:v>
                      </c:pt>
                      <c:pt idx="3425">
                        <c:v>42537.668912037036</c:v>
                      </c:pt>
                      <c:pt idx="3426">
                        <c:v>42537.668923611112</c:v>
                      </c:pt>
                      <c:pt idx="3427">
                        <c:v>42537.668946759259</c:v>
                      </c:pt>
                      <c:pt idx="3428">
                        <c:v>42537.668958333335</c:v>
                      </c:pt>
                      <c:pt idx="3429">
                        <c:v>42537.668969907405</c:v>
                      </c:pt>
                      <c:pt idx="3430">
                        <c:v>42537.668981481482</c:v>
                      </c:pt>
                      <c:pt idx="3431">
                        <c:v>42537.668993055559</c:v>
                      </c:pt>
                      <c:pt idx="3432">
                        <c:v>42537.669016203705</c:v>
                      </c:pt>
                      <c:pt idx="3433">
                        <c:v>42537.669027777774</c:v>
                      </c:pt>
                      <c:pt idx="3434">
                        <c:v>42537.669039351851</c:v>
                      </c:pt>
                      <c:pt idx="3435">
                        <c:v>42537.669050925928</c:v>
                      </c:pt>
                      <c:pt idx="3436">
                        <c:v>42537.669062499997</c:v>
                      </c:pt>
                      <c:pt idx="3437">
                        <c:v>42537.669074074074</c:v>
                      </c:pt>
                      <c:pt idx="3438">
                        <c:v>42537.669085648151</c:v>
                      </c:pt>
                      <c:pt idx="3439">
                        <c:v>42537.66909722222</c:v>
                      </c:pt>
                      <c:pt idx="3440">
                        <c:v>42537.669108796297</c:v>
                      </c:pt>
                      <c:pt idx="3441">
                        <c:v>42537.669120370374</c:v>
                      </c:pt>
                      <c:pt idx="3442">
                        <c:v>42537.669131944444</c:v>
                      </c:pt>
                      <c:pt idx="3443">
                        <c:v>42537.66914351852</c:v>
                      </c:pt>
                      <c:pt idx="3444">
                        <c:v>42537.66915509259</c:v>
                      </c:pt>
                      <c:pt idx="3445">
                        <c:v>42537.669166666667</c:v>
                      </c:pt>
                      <c:pt idx="3446">
                        <c:v>42537.669189814813</c:v>
                      </c:pt>
                      <c:pt idx="3447">
                        <c:v>42537.66920138889</c:v>
                      </c:pt>
                      <c:pt idx="3448">
                        <c:v>42537.669212962966</c:v>
                      </c:pt>
                      <c:pt idx="3449">
                        <c:v>42537.669224537036</c:v>
                      </c:pt>
                      <c:pt idx="3450">
                        <c:v>42537.669236111113</c:v>
                      </c:pt>
                      <c:pt idx="3451">
                        <c:v>42537.669247685182</c:v>
                      </c:pt>
                      <c:pt idx="3452">
                        <c:v>42537.669259259259</c:v>
                      </c:pt>
                      <c:pt idx="3453">
                        <c:v>42537.669270833336</c:v>
                      </c:pt>
                      <c:pt idx="3454">
                        <c:v>42537.669282407405</c:v>
                      </c:pt>
                      <c:pt idx="3455">
                        <c:v>42537.669293981482</c:v>
                      </c:pt>
                      <c:pt idx="3456">
                        <c:v>42537.669305555559</c:v>
                      </c:pt>
                      <c:pt idx="3457">
                        <c:v>42537.669317129628</c:v>
                      </c:pt>
                      <c:pt idx="3458">
                        <c:v>42537.669328703705</c:v>
                      </c:pt>
                      <c:pt idx="3459">
                        <c:v>42537.669340277775</c:v>
                      </c:pt>
                      <c:pt idx="3460">
                        <c:v>42537.669351851851</c:v>
                      </c:pt>
                      <c:pt idx="3461">
                        <c:v>42537.669363425928</c:v>
                      </c:pt>
                      <c:pt idx="3462">
                        <c:v>42537.669374999998</c:v>
                      </c:pt>
                      <c:pt idx="3463">
                        <c:v>42537.669386574074</c:v>
                      </c:pt>
                      <c:pt idx="3464">
                        <c:v>42537.669398148151</c:v>
                      </c:pt>
                      <c:pt idx="3465">
                        <c:v>42537.669409722221</c:v>
                      </c:pt>
                      <c:pt idx="3466">
                        <c:v>42537.669421296298</c:v>
                      </c:pt>
                      <c:pt idx="3467">
                        <c:v>42537.669432870367</c:v>
                      </c:pt>
                      <c:pt idx="3468">
                        <c:v>42537.669444444444</c:v>
                      </c:pt>
                      <c:pt idx="3469">
                        <c:v>42537.669456018521</c:v>
                      </c:pt>
                      <c:pt idx="3470">
                        <c:v>42537.66946759259</c:v>
                      </c:pt>
                      <c:pt idx="3471">
                        <c:v>42537.669479166667</c:v>
                      </c:pt>
                      <c:pt idx="3472">
                        <c:v>42537.669502314813</c:v>
                      </c:pt>
                      <c:pt idx="3473">
                        <c:v>42537.66951388889</c:v>
                      </c:pt>
                      <c:pt idx="3474">
                        <c:v>42537.669525462959</c:v>
                      </c:pt>
                      <c:pt idx="3475">
                        <c:v>42537.669537037036</c:v>
                      </c:pt>
                      <c:pt idx="3476">
                        <c:v>42537.669548611113</c:v>
                      </c:pt>
                      <c:pt idx="3477">
                        <c:v>42537.669560185182</c:v>
                      </c:pt>
                      <c:pt idx="3478">
                        <c:v>42537.669571759259</c:v>
                      </c:pt>
                      <c:pt idx="3479">
                        <c:v>42537.669583333336</c:v>
                      </c:pt>
                      <c:pt idx="3480">
                        <c:v>42537.669594907406</c:v>
                      </c:pt>
                      <c:pt idx="3481">
                        <c:v>42537.669606481482</c:v>
                      </c:pt>
                      <c:pt idx="3482">
                        <c:v>42537.669618055559</c:v>
                      </c:pt>
                      <c:pt idx="3483">
                        <c:v>42537.669629629629</c:v>
                      </c:pt>
                      <c:pt idx="3484">
                        <c:v>42537.669641203705</c:v>
                      </c:pt>
                      <c:pt idx="3485">
                        <c:v>42537.669652777775</c:v>
                      </c:pt>
                      <c:pt idx="3486">
                        <c:v>42537.669664351852</c:v>
                      </c:pt>
                      <c:pt idx="3487">
                        <c:v>42537.669675925928</c:v>
                      </c:pt>
                      <c:pt idx="3488">
                        <c:v>42537.669699074075</c:v>
                      </c:pt>
                      <c:pt idx="3489">
                        <c:v>42537.669710648152</c:v>
                      </c:pt>
                      <c:pt idx="3490">
                        <c:v>42537.669722222221</c:v>
                      </c:pt>
                      <c:pt idx="3491">
                        <c:v>42537.669733796298</c:v>
                      </c:pt>
                      <c:pt idx="3492">
                        <c:v>42537.669745370367</c:v>
                      </c:pt>
                      <c:pt idx="3493">
                        <c:v>42537.669756944444</c:v>
                      </c:pt>
                      <c:pt idx="3494">
                        <c:v>42537.669768518521</c:v>
                      </c:pt>
                      <c:pt idx="3495">
                        <c:v>42537.66978009259</c:v>
                      </c:pt>
                      <c:pt idx="3496">
                        <c:v>42537.669803240744</c:v>
                      </c:pt>
                      <c:pt idx="3497">
                        <c:v>42537.669814814813</c:v>
                      </c:pt>
                      <c:pt idx="3498">
                        <c:v>42537.66982638889</c:v>
                      </c:pt>
                      <c:pt idx="3499">
                        <c:v>42537.66983796296</c:v>
                      </c:pt>
                      <c:pt idx="3500">
                        <c:v>42537.669849537036</c:v>
                      </c:pt>
                      <c:pt idx="3501">
                        <c:v>42537.669861111113</c:v>
                      </c:pt>
                      <c:pt idx="3502">
                        <c:v>42537.669872685183</c:v>
                      </c:pt>
                      <c:pt idx="3503">
                        <c:v>42537.66988425926</c:v>
                      </c:pt>
                      <c:pt idx="3504">
                        <c:v>42537.669895833336</c:v>
                      </c:pt>
                      <c:pt idx="3505">
                        <c:v>42537.669918981483</c:v>
                      </c:pt>
                      <c:pt idx="3506">
                        <c:v>42537.669930555552</c:v>
                      </c:pt>
                      <c:pt idx="3507">
                        <c:v>42537.669942129629</c:v>
                      </c:pt>
                      <c:pt idx="3508">
                        <c:v>42537.669953703706</c:v>
                      </c:pt>
                      <c:pt idx="3509">
                        <c:v>42537.669965277775</c:v>
                      </c:pt>
                      <c:pt idx="3510">
                        <c:v>42537.669976851852</c:v>
                      </c:pt>
                      <c:pt idx="3511">
                        <c:v>42537.669988425929</c:v>
                      </c:pt>
                      <c:pt idx="3512">
                        <c:v>42537.67</c:v>
                      </c:pt>
                      <c:pt idx="3513">
                        <c:v>42537.670011574075</c:v>
                      </c:pt>
                      <c:pt idx="3514">
                        <c:v>42537.670023148145</c:v>
                      </c:pt>
                      <c:pt idx="3515">
                        <c:v>42537.670034722221</c:v>
                      </c:pt>
                      <c:pt idx="3516">
                        <c:v>42537.670046296298</c:v>
                      </c:pt>
                      <c:pt idx="3517">
                        <c:v>42537.670057870368</c:v>
                      </c:pt>
                      <c:pt idx="3518">
                        <c:v>42537.670069444444</c:v>
                      </c:pt>
                      <c:pt idx="3519">
                        <c:v>42537.670081018521</c:v>
                      </c:pt>
                      <c:pt idx="3520">
                        <c:v>42537.670092592591</c:v>
                      </c:pt>
                      <c:pt idx="3521">
                        <c:v>42537.670104166667</c:v>
                      </c:pt>
                      <c:pt idx="3522">
                        <c:v>42537.670115740744</c:v>
                      </c:pt>
                      <c:pt idx="3523">
                        <c:v>42537.670127314814</c:v>
                      </c:pt>
                      <c:pt idx="3524">
                        <c:v>42537.670138888891</c:v>
                      </c:pt>
                      <c:pt idx="3525">
                        <c:v>42537.67015046296</c:v>
                      </c:pt>
                      <c:pt idx="3526">
                        <c:v>42537.670162037037</c:v>
                      </c:pt>
                      <c:pt idx="3527">
                        <c:v>42537.670173611114</c:v>
                      </c:pt>
                      <c:pt idx="3528">
                        <c:v>42537.670185185183</c:v>
                      </c:pt>
                      <c:pt idx="3529">
                        <c:v>42537.670208333337</c:v>
                      </c:pt>
                      <c:pt idx="3530">
                        <c:v>42537.670219907406</c:v>
                      </c:pt>
                      <c:pt idx="3531">
                        <c:v>42537.670231481483</c:v>
                      </c:pt>
                      <c:pt idx="3532">
                        <c:v>42537.670243055552</c:v>
                      </c:pt>
                      <c:pt idx="3533">
                        <c:v>42537.670254629629</c:v>
                      </c:pt>
                      <c:pt idx="3534">
                        <c:v>42537.670266203706</c:v>
                      </c:pt>
                      <c:pt idx="3535">
                        <c:v>42537.670277777775</c:v>
                      </c:pt>
                      <c:pt idx="3536">
                        <c:v>42537.670289351852</c:v>
                      </c:pt>
                      <c:pt idx="3537">
                        <c:v>42537.670300925929</c:v>
                      </c:pt>
                      <c:pt idx="3538">
                        <c:v>42537.670312499999</c:v>
                      </c:pt>
                      <c:pt idx="3539">
                        <c:v>42537.670324074075</c:v>
                      </c:pt>
                      <c:pt idx="3540">
                        <c:v>42537.670335648145</c:v>
                      </c:pt>
                      <c:pt idx="3541">
                        <c:v>42537.670347222222</c:v>
                      </c:pt>
                      <c:pt idx="3542">
                        <c:v>42537.670358796298</c:v>
                      </c:pt>
                      <c:pt idx="3543">
                        <c:v>42537.670370370368</c:v>
                      </c:pt>
                      <c:pt idx="3544">
                        <c:v>42537.670393518521</c:v>
                      </c:pt>
                      <c:pt idx="3545">
                        <c:v>42537.670405092591</c:v>
                      </c:pt>
                      <c:pt idx="3546">
                        <c:v>42537.670416666668</c:v>
                      </c:pt>
                      <c:pt idx="3547">
                        <c:v>42537.670428240737</c:v>
                      </c:pt>
                      <c:pt idx="3548">
                        <c:v>42537.670439814814</c:v>
                      </c:pt>
                      <c:pt idx="3549">
                        <c:v>42537.670451388891</c:v>
                      </c:pt>
                      <c:pt idx="3550">
                        <c:v>42537.67046296296</c:v>
                      </c:pt>
                      <c:pt idx="3551">
                        <c:v>42537.670474537037</c:v>
                      </c:pt>
                      <c:pt idx="3552">
                        <c:v>42537.670486111114</c:v>
                      </c:pt>
                      <c:pt idx="3553">
                        <c:v>42537.670497685183</c:v>
                      </c:pt>
                      <c:pt idx="3554">
                        <c:v>42537.67050925926</c:v>
                      </c:pt>
                      <c:pt idx="3555">
                        <c:v>42537.670520833337</c:v>
                      </c:pt>
                      <c:pt idx="3556">
                        <c:v>42537.670532407406</c:v>
                      </c:pt>
                      <c:pt idx="3557">
                        <c:v>42537.670543981483</c:v>
                      </c:pt>
                      <c:pt idx="3558">
                        <c:v>42537.670555555553</c:v>
                      </c:pt>
                      <c:pt idx="3559">
                        <c:v>42537.670567129629</c:v>
                      </c:pt>
                      <c:pt idx="3560">
                        <c:v>42537.670578703706</c:v>
                      </c:pt>
                      <c:pt idx="3561">
                        <c:v>42537.670590277776</c:v>
                      </c:pt>
                      <c:pt idx="3562">
                        <c:v>42537.670601851853</c:v>
                      </c:pt>
                      <c:pt idx="3563">
                        <c:v>42537.670613425929</c:v>
                      </c:pt>
                      <c:pt idx="3564">
                        <c:v>42537.670624999999</c:v>
                      </c:pt>
                      <c:pt idx="3565">
                        <c:v>42537.670636574076</c:v>
                      </c:pt>
                      <c:pt idx="3566">
                        <c:v>42537.670648148145</c:v>
                      </c:pt>
                      <c:pt idx="3567">
                        <c:v>42537.670659722222</c:v>
                      </c:pt>
                      <c:pt idx="3568">
                        <c:v>42537.670671296299</c:v>
                      </c:pt>
                      <c:pt idx="3569">
                        <c:v>42537.670682870368</c:v>
                      </c:pt>
                      <c:pt idx="3570">
                        <c:v>42537.670694444445</c:v>
                      </c:pt>
                      <c:pt idx="3571">
                        <c:v>42537.670706018522</c:v>
                      </c:pt>
                      <c:pt idx="3572">
                        <c:v>42537.670717592591</c:v>
                      </c:pt>
                      <c:pt idx="3573">
                        <c:v>42537.670729166668</c:v>
                      </c:pt>
                      <c:pt idx="3574">
                        <c:v>42537.670752314814</c:v>
                      </c:pt>
                      <c:pt idx="3575">
                        <c:v>42537.670763888891</c:v>
                      </c:pt>
                      <c:pt idx="3576">
                        <c:v>42537.670775462961</c:v>
                      </c:pt>
                      <c:pt idx="3577">
                        <c:v>42537.670787037037</c:v>
                      </c:pt>
                      <c:pt idx="3578">
                        <c:v>42537.670798611114</c:v>
                      </c:pt>
                      <c:pt idx="3579">
                        <c:v>42537.670810185184</c:v>
                      </c:pt>
                      <c:pt idx="3580">
                        <c:v>42537.67082175926</c:v>
                      </c:pt>
                      <c:pt idx="3581">
                        <c:v>42537.67083333333</c:v>
                      </c:pt>
                      <c:pt idx="3582">
                        <c:v>42537.670844907407</c:v>
                      </c:pt>
                      <c:pt idx="3583">
                        <c:v>42537.670856481483</c:v>
                      </c:pt>
                      <c:pt idx="3584">
                        <c:v>42537.670868055553</c:v>
                      </c:pt>
                      <c:pt idx="3585">
                        <c:v>42537.67087962963</c:v>
                      </c:pt>
                      <c:pt idx="3586">
                        <c:v>42537.670891203707</c:v>
                      </c:pt>
                      <c:pt idx="3587">
                        <c:v>42537.670902777776</c:v>
                      </c:pt>
                      <c:pt idx="3588">
                        <c:v>42537.670914351853</c:v>
                      </c:pt>
                      <c:pt idx="3589">
                        <c:v>42537.670925925922</c:v>
                      </c:pt>
                      <c:pt idx="3590">
                        <c:v>42537.670937499999</c:v>
                      </c:pt>
                      <c:pt idx="3591">
                        <c:v>42537.670949074076</c:v>
                      </c:pt>
                      <c:pt idx="3592">
                        <c:v>42537.670960648145</c:v>
                      </c:pt>
                      <c:pt idx="3593">
                        <c:v>42537.670972222222</c:v>
                      </c:pt>
                      <c:pt idx="3594">
                        <c:v>42537.670983796299</c:v>
                      </c:pt>
                      <c:pt idx="3595">
                        <c:v>42537.670995370368</c:v>
                      </c:pt>
                      <c:pt idx="3596">
                        <c:v>42537.671006944445</c:v>
                      </c:pt>
                      <c:pt idx="3597">
                        <c:v>42537.671018518522</c:v>
                      </c:pt>
                      <c:pt idx="3598">
                        <c:v>42537.671030092592</c:v>
                      </c:pt>
                      <c:pt idx="3599">
                        <c:v>42537.671041666668</c:v>
                      </c:pt>
                      <c:pt idx="3600">
                        <c:v>42537.671053240738</c:v>
                      </c:pt>
                      <c:pt idx="3601">
                        <c:v>42537.671064814815</c:v>
                      </c:pt>
                      <c:pt idx="3602">
                        <c:v>42537.671076388891</c:v>
                      </c:pt>
                      <c:pt idx="3603">
                        <c:v>42537.671087962961</c:v>
                      </c:pt>
                      <c:pt idx="3604">
                        <c:v>42537.671099537038</c:v>
                      </c:pt>
                      <c:pt idx="3605">
                        <c:v>42537.671111111114</c:v>
                      </c:pt>
                      <c:pt idx="3606">
                        <c:v>42537.671122685184</c:v>
                      </c:pt>
                      <c:pt idx="3607">
                        <c:v>42537.671134259261</c:v>
                      </c:pt>
                      <c:pt idx="3608">
                        <c:v>42537.67114583333</c:v>
                      </c:pt>
                      <c:pt idx="3609">
                        <c:v>42537.671157407407</c:v>
                      </c:pt>
                      <c:pt idx="3610">
                        <c:v>42537.671168981484</c:v>
                      </c:pt>
                      <c:pt idx="3611">
                        <c:v>42537.67119212963</c:v>
                      </c:pt>
                      <c:pt idx="3612">
                        <c:v>42537.671203703707</c:v>
                      </c:pt>
                      <c:pt idx="3613">
                        <c:v>42537.671215277776</c:v>
                      </c:pt>
                      <c:pt idx="3614">
                        <c:v>42537.671226851853</c:v>
                      </c:pt>
                      <c:pt idx="3615">
                        <c:v>42537.671238425923</c:v>
                      </c:pt>
                      <c:pt idx="3616">
                        <c:v>42537.671261574076</c:v>
                      </c:pt>
                      <c:pt idx="3617">
                        <c:v>42537.671273148146</c:v>
                      </c:pt>
                      <c:pt idx="3618">
                        <c:v>42537.671284722222</c:v>
                      </c:pt>
                      <c:pt idx="3619">
                        <c:v>42537.671296296299</c:v>
                      </c:pt>
                      <c:pt idx="3620">
                        <c:v>42537.671307870369</c:v>
                      </c:pt>
                      <c:pt idx="3621">
                        <c:v>42537.671319444446</c:v>
                      </c:pt>
                      <c:pt idx="3622">
                        <c:v>42537.671331018515</c:v>
                      </c:pt>
                      <c:pt idx="3623">
                        <c:v>42537.671342592592</c:v>
                      </c:pt>
                      <c:pt idx="3624">
                        <c:v>42537.671354166669</c:v>
                      </c:pt>
                      <c:pt idx="3625">
                        <c:v>42537.671365740738</c:v>
                      </c:pt>
                      <c:pt idx="3626">
                        <c:v>42537.671377314815</c:v>
                      </c:pt>
                      <c:pt idx="3627">
                        <c:v>42537.671388888892</c:v>
                      </c:pt>
                      <c:pt idx="3628">
                        <c:v>42537.671400462961</c:v>
                      </c:pt>
                      <c:pt idx="3629">
                        <c:v>42537.671412037038</c:v>
                      </c:pt>
                      <c:pt idx="3630">
                        <c:v>42537.671423611115</c:v>
                      </c:pt>
                      <c:pt idx="3631">
                        <c:v>42537.671435185184</c:v>
                      </c:pt>
                      <c:pt idx="3632">
                        <c:v>42537.671446759261</c:v>
                      </c:pt>
                      <c:pt idx="3633">
                        <c:v>42537.671458333331</c:v>
                      </c:pt>
                      <c:pt idx="3634">
                        <c:v>42537.671469907407</c:v>
                      </c:pt>
                      <c:pt idx="3635">
                        <c:v>42537.671481481484</c:v>
                      </c:pt>
                      <c:pt idx="3636">
                        <c:v>42537.671493055554</c:v>
                      </c:pt>
                      <c:pt idx="3637">
                        <c:v>42537.67150462963</c:v>
                      </c:pt>
                      <c:pt idx="3638">
                        <c:v>42537.671516203707</c:v>
                      </c:pt>
                      <c:pt idx="3639">
                        <c:v>42537.671527777777</c:v>
                      </c:pt>
                      <c:pt idx="3640">
                        <c:v>42537.671539351853</c:v>
                      </c:pt>
                      <c:pt idx="3641">
                        <c:v>42537.6715625</c:v>
                      </c:pt>
                      <c:pt idx="3642">
                        <c:v>42537.671585648146</c:v>
                      </c:pt>
                      <c:pt idx="3643">
                        <c:v>42537.671597222223</c:v>
                      </c:pt>
                      <c:pt idx="3644">
                        <c:v>42537.6716087963</c:v>
                      </c:pt>
                      <c:pt idx="3645">
                        <c:v>42537.671620370369</c:v>
                      </c:pt>
                      <c:pt idx="3646">
                        <c:v>42537.671631944446</c:v>
                      </c:pt>
                      <c:pt idx="3647">
                        <c:v>42537.671643518515</c:v>
                      </c:pt>
                      <c:pt idx="3648">
                        <c:v>42537.671655092592</c:v>
                      </c:pt>
                      <c:pt idx="3649">
                        <c:v>42537.671666666669</c:v>
                      </c:pt>
                      <c:pt idx="3650">
                        <c:v>42537.671678240738</c:v>
                      </c:pt>
                      <c:pt idx="3651">
                        <c:v>42537.671689814815</c:v>
                      </c:pt>
                      <c:pt idx="3652">
                        <c:v>42537.671701388892</c:v>
                      </c:pt>
                      <c:pt idx="3653">
                        <c:v>42537.671712962961</c:v>
                      </c:pt>
                      <c:pt idx="3654">
                        <c:v>42537.671724537038</c:v>
                      </c:pt>
                      <c:pt idx="3655">
                        <c:v>42537.671736111108</c:v>
                      </c:pt>
                      <c:pt idx="3656">
                        <c:v>42537.671759259261</c:v>
                      </c:pt>
                      <c:pt idx="3657">
                        <c:v>42537.671770833331</c:v>
                      </c:pt>
                      <c:pt idx="3658">
                        <c:v>42537.671782407408</c:v>
                      </c:pt>
                      <c:pt idx="3659">
                        <c:v>42537.671793981484</c:v>
                      </c:pt>
                      <c:pt idx="3660">
                        <c:v>42537.671805555554</c:v>
                      </c:pt>
                      <c:pt idx="3661">
                        <c:v>42537.671817129631</c:v>
                      </c:pt>
                      <c:pt idx="3662">
                        <c:v>42537.6718287037</c:v>
                      </c:pt>
                      <c:pt idx="3663">
                        <c:v>42537.671840277777</c:v>
                      </c:pt>
                      <c:pt idx="3664">
                        <c:v>42537.671851851854</c:v>
                      </c:pt>
                      <c:pt idx="3665">
                        <c:v>42537.671863425923</c:v>
                      </c:pt>
                      <c:pt idx="3666">
                        <c:v>42537.671875</c:v>
                      </c:pt>
                      <c:pt idx="3667">
                        <c:v>42537.671886574077</c:v>
                      </c:pt>
                      <c:pt idx="3668">
                        <c:v>42537.671898148146</c:v>
                      </c:pt>
                      <c:pt idx="3669">
                        <c:v>42537.671909722223</c:v>
                      </c:pt>
                      <c:pt idx="3670">
                        <c:v>42537.6719212963</c:v>
                      </c:pt>
                      <c:pt idx="3671">
                        <c:v>42537.671932870369</c:v>
                      </c:pt>
                      <c:pt idx="3672">
                        <c:v>42537.671956018516</c:v>
                      </c:pt>
                      <c:pt idx="3673">
                        <c:v>42537.671967592592</c:v>
                      </c:pt>
                      <c:pt idx="3674">
                        <c:v>42537.671979166669</c:v>
                      </c:pt>
                      <c:pt idx="3675">
                        <c:v>42537.671990740739</c:v>
                      </c:pt>
                      <c:pt idx="3676">
                        <c:v>42537.672002314815</c:v>
                      </c:pt>
                      <c:pt idx="3677">
                        <c:v>42537.672013888892</c:v>
                      </c:pt>
                      <c:pt idx="3678">
                        <c:v>42537.672025462962</c:v>
                      </c:pt>
                      <c:pt idx="3679">
                        <c:v>42537.672037037039</c:v>
                      </c:pt>
                      <c:pt idx="3680">
                        <c:v>42537.672048611108</c:v>
                      </c:pt>
                      <c:pt idx="3681">
                        <c:v>42537.672060185185</c:v>
                      </c:pt>
                      <c:pt idx="3682">
                        <c:v>42537.672071759262</c:v>
                      </c:pt>
                      <c:pt idx="3683">
                        <c:v>42537.672083333331</c:v>
                      </c:pt>
                      <c:pt idx="3684">
                        <c:v>42537.672094907408</c:v>
                      </c:pt>
                      <c:pt idx="3685">
                        <c:v>42537.672106481485</c:v>
                      </c:pt>
                      <c:pt idx="3686">
                        <c:v>42537.672118055554</c:v>
                      </c:pt>
                      <c:pt idx="3687">
                        <c:v>42537.672129629631</c:v>
                      </c:pt>
                      <c:pt idx="3688">
                        <c:v>42537.6721412037</c:v>
                      </c:pt>
                      <c:pt idx="3689">
                        <c:v>42537.672152777777</c:v>
                      </c:pt>
                      <c:pt idx="3690">
                        <c:v>42537.672164351854</c:v>
                      </c:pt>
                      <c:pt idx="3691">
                        <c:v>42537.672175925924</c:v>
                      </c:pt>
                      <c:pt idx="3692">
                        <c:v>42537.6721875</c:v>
                      </c:pt>
                      <c:pt idx="3693">
                        <c:v>42537.672199074077</c:v>
                      </c:pt>
                      <c:pt idx="3694">
                        <c:v>42537.672210648147</c:v>
                      </c:pt>
                      <c:pt idx="3695">
                        <c:v>42537.672222222223</c:v>
                      </c:pt>
                      <c:pt idx="3696">
                        <c:v>42537.672233796293</c:v>
                      </c:pt>
                      <c:pt idx="3697">
                        <c:v>42537.67224537037</c:v>
                      </c:pt>
                      <c:pt idx="3698">
                        <c:v>42537.672256944446</c:v>
                      </c:pt>
                      <c:pt idx="3699">
                        <c:v>42537.672280092593</c:v>
                      </c:pt>
                      <c:pt idx="3700">
                        <c:v>42537.672291666669</c:v>
                      </c:pt>
                      <c:pt idx="3701">
                        <c:v>42537.672303240739</c:v>
                      </c:pt>
                      <c:pt idx="3702">
                        <c:v>42537.672314814816</c:v>
                      </c:pt>
                      <c:pt idx="3703">
                        <c:v>42537.672337962962</c:v>
                      </c:pt>
                      <c:pt idx="3704">
                        <c:v>42537.672349537039</c:v>
                      </c:pt>
                      <c:pt idx="3705">
                        <c:v>42537.672361111108</c:v>
                      </c:pt>
                      <c:pt idx="3706">
                        <c:v>42537.672372685185</c:v>
                      </c:pt>
                      <c:pt idx="3707">
                        <c:v>42537.672384259262</c:v>
                      </c:pt>
                      <c:pt idx="3708">
                        <c:v>42537.672395833331</c:v>
                      </c:pt>
                      <c:pt idx="3709">
                        <c:v>42537.672407407408</c:v>
                      </c:pt>
                      <c:pt idx="3710">
                        <c:v>42537.672418981485</c:v>
                      </c:pt>
                      <c:pt idx="3711">
                        <c:v>42537.672430555554</c:v>
                      </c:pt>
                      <c:pt idx="3712">
                        <c:v>42537.672442129631</c:v>
                      </c:pt>
                      <c:pt idx="3713">
                        <c:v>42537.672453703701</c:v>
                      </c:pt>
                      <c:pt idx="3714">
                        <c:v>42537.672465277778</c:v>
                      </c:pt>
                      <c:pt idx="3715">
                        <c:v>42537.672476851854</c:v>
                      </c:pt>
                      <c:pt idx="3716">
                        <c:v>42537.672488425924</c:v>
                      </c:pt>
                      <c:pt idx="3717">
                        <c:v>42537.672500000001</c:v>
                      </c:pt>
                      <c:pt idx="3718">
                        <c:v>42537.672511574077</c:v>
                      </c:pt>
                      <c:pt idx="3719">
                        <c:v>42537.672523148147</c:v>
                      </c:pt>
                      <c:pt idx="3720">
                        <c:v>42537.672534722224</c:v>
                      </c:pt>
                      <c:pt idx="3721">
                        <c:v>42537.672546296293</c:v>
                      </c:pt>
                      <c:pt idx="3722">
                        <c:v>42537.67255787037</c:v>
                      </c:pt>
                      <c:pt idx="3723">
                        <c:v>42537.672569444447</c:v>
                      </c:pt>
                      <c:pt idx="3724">
                        <c:v>42537.672581018516</c:v>
                      </c:pt>
                      <c:pt idx="3725">
                        <c:v>42537.672592592593</c:v>
                      </c:pt>
                      <c:pt idx="3726">
                        <c:v>42537.672615740739</c:v>
                      </c:pt>
                      <c:pt idx="3727">
                        <c:v>42537.672627314816</c:v>
                      </c:pt>
                      <c:pt idx="3728">
                        <c:v>42537.672638888886</c:v>
                      </c:pt>
                      <c:pt idx="3729">
                        <c:v>42537.672650462962</c:v>
                      </c:pt>
                      <c:pt idx="3730">
                        <c:v>42537.672662037039</c:v>
                      </c:pt>
                      <c:pt idx="3731">
                        <c:v>42537.672673611109</c:v>
                      </c:pt>
                      <c:pt idx="3732">
                        <c:v>42537.672685185185</c:v>
                      </c:pt>
                      <c:pt idx="3733">
                        <c:v>42537.672696759262</c:v>
                      </c:pt>
                      <c:pt idx="3734">
                        <c:v>42537.672708333332</c:v>
                      </c:pt>
                      <c:pt idx="3735">
                        <c:v>42537.672719907408</c:v>
                      </c:pt>
                      <c:pt idx="3736">
                        <c:v>42537.672731481478</c:v>
                      </c:pt>
                      <c:pt idx="3737">
                        <c:v>42537.672743055555</c:v>
                      </c:pt>
                      <c:pt idx="3738">
                        <c:v>42537.672766203701</c:v>
                      </c:pt>
                      <c:pt idx="3739">
                        <c:v>42537.672777777778</c:v>
                      </c:pt>
                      <c:pt idx="3740">
                        <c:v>42537.672789351855</c:v>
                      </c:pt>
                      <c:pt idx="3741">
                        <c:v>42537.672800925924</c:v>
                      </c:pt>
                      <c:pt idx="3742">
                        <c:v>42537.672812500001</c:v>
                      </c:pt>
                      <c:pt idx="3743">
                        <c:v>42537.672824074078</c:v>
                      </c:pt>
                      <c:pt idx="3744">
                        <c:v>42537.672835648147</c:v>
                      </c:pt>
                      <c:pt idx="3745">
                        <c:v>42537.672847222224</c:v>
                      </c:pt>
                      <c:pt idx="3746">
                        <c:v>42537.672858796293</c:v>
                      </c:pt>
                      <c:pt idx="3747">
                        <c:v>42537.67287037037</c:v>
                      </c:pt>
                      <c:pt idx="3748">
                        <c:v>42537.672881944447</c:v>
                      </c:pt>
                      <c:pt idx="3749">
                        <c:v>42537.672893518517</c:v>
                      </c:pt>
                      <c:pt idx="3750">
                        <c:v>42537.672905092593</c:v>
                      </c:pt>
                      <c:pt idx="3751">
                        <c:v>42537.67291666667</c:v>
                      </c:pt>
                      <c:pt idx="3752">
                        <c:v>42537.67292824074</c:v>
                      </c:pt>
                      <c:pt idx="3753">
                        <c:v>42537.672939814816</c:v>
                      </c:pt>
                      <c:pt idx="3754">
                        <c:v>42537.672951388886</c:v>
                      </c:pt>
                      <c:pt idx="3755">
                        <c:v>42537.672962962963</c:v>
                      </c:pt>
                      <c:pt idx="3756">
                        <c:v>42537.672974537039</c:v>
                      </c:pt>
                      <c:pt idx="3757">
                        <c:v>42537.672986111109</c:v>
                      </c:pt>
                      <c:pt idx="3758">
                        <c:v>42537.672997685186</c:v>
                      </c:pt>
                      <c:pt idx="3759">
                        <c:v>42537.673009259262</c:v>
                      </c:pt>
                      <c:pt idx="3760">
                        <c:v>42537.673020833332</c:v>
                      </c:pt>
                      <c:pt idx="3761">
                        <c:v>42537.673032407409</c:v>
                      </c:pt>
                      <c:pt idx="3762">
                        <c:v>42537.673043981478</c:v>
                      </c:pt>
                      <c:pt idx="3763">
                        <c:v>42537.673055555555</c:v>
                      </c:pt>
                      <c:pt idx="3764">
                        <c:v>42537.673067129632</c:v>
                      </c:pt>
                      <c:pt idx="3765">
                        <c:v>42537.673078703701</c:v>
                      </c:pt>
                      <c:pt idx="3766">
                        <c:v>42537.673090277778</c:v>
                      </c:pt>
                      <c:pt idx="3767">
                        <c:v>42537.673101851855</c:v>
                      </c:pt>
                      <c:pt idx="3768">
                        <c:v>42537.673113425924</c:v>
                      </c:pt>
                      <c:pt idx="3769">
                        <c:v>42537.673136574071</c:v>
                      </c:pt>
                      <c:pt idx="3770">
                        <c:v>42537.673148148147</c:v>
                      </c:pt>
                      <c:pt idx="3771">
                        <c:v>42537.673159722224</c:v>
                      </c:pt>
                      <c:pt idx="3772">
                        <c:v>42537.673171296294</c:v>
                      </c:pt>
                      <c:pt idx="3773">
                        <c:v>42537.673182870371</c:v>
                      </c:pt>
                      <c:pt idx="3774">
                        <c:v>42537.673194444447</c:v>
                      </c:pt>
                      <c:pt idx="3775">
                        <c:v>42537.673206018517</c:v>
                      </c:pt>
                      <c:pt idx="3776">
                        <c:v>42537.673217592594</c:v>
                      </c:pt>
                      <c:pt idx="3777">
                        <c:v>42537.673229166663</c:v>
                      </c:pt>
                      <c:pt idx="3778">
                        <c:v>42537.67324074074</c:v>
                      </c:pt>
                      <c:pt idx="3779">
                        <c:v>42537.673252314817</c:v>
                      </c:pt>
                      <c:pt idx="3780">
                        <c:v>42537.673263888886</c:v>
                      </c:pt>
                      <c:pt idx="3781">
                        <c:v>42537.673275462963</c:v>
                      </c:pt>
                      <c:pt idx="3782">
                        <c:v>42537.673298611109</c:v>
                      </c:pt>
                      <c:pt idx="3783">
                        <c:v>42537.673310185186</c:v>
                      </c:pt>
                      <c:pt idx="3784">
                        <c:v>42537.673321759263</c:v>
                      </c:pt>
                      <c:pt idx="3785">
                        <c:v>42537.673333333332</c:v>
                      </c:pt>
                      <c:pt idx="3786">
                        <c:v>42537.673344907409</c:v>
                      </c:pt>
                      <c:pt idx="3787">
                        <c:v>42537.673356481479</c:v>
                      </c:pt>
                      <c:pt idx="3788">
                        <c:v>42537.673368055555</c:v>
                      </c:pt>
                      <c:pt idx="3789">
                        <c:v>42537.673379629632</c:v>
                      </c:pt>
                      <c:pt idx="3790">
                        <c:v>42537.673402777778</c:v>
                      </c:pt>
                      <c:pt idx="3791">
                        <c:v>42537.673414351855</c:v>
                      </c:pt>
                      <c:pt idx="3792">
                        <c:v>42537.673425925925</c:v>
                      </c:pt>
                      <c:pt idx="3793">
                        <c:v>42537.673437500001</c:v>
                      </c:pt>
                      <c:pt idx="3794">
                        <c:v>42537.673449074071</c:v>
                      </c:pt>
                      <c:pt idx="3795">
                        <c:v>42537.673460648148</c:v>
                      </c:pt>
                      <c:pt idx="3796">
                        <c:v>42537.673472222225</c:v>
                      </c:pt>
                      <c:pt idx="3797">
                        <c:v>42537.673483796294</c:v>
                      </c:pt>
                      <c:pt idx="3798">
                        <c:v>42537.673495370371</c:v>
                      </c:pt>
                      <c:pt idx="3799">
                        <c:v>42537.673506944448</c:v>
                      </c:pt>
                      <c:pt idx="3800">
                        <c:v>42537.673518518517</c:v>
                      </c:pt>
                      <c:pt idx="3801">
                        <c:v>42537.673530092594</c:v>
                      </c:pt>
                      <c:pt idx="3802">
                        <c:v>42537.673541666663</c:v>
                      </c:pt>
                      <c:pt idx="3803">
                        <c:v>42537.67355324074</c:v>
                      </c:pt>
                      <c:pt idx="3804">
                        <c:v>42537.673564814817</c:v>
                      </c:pt>
                      <c:pt idx="3805">
                        <c:v>42537.673576388886</c:v>
                      </c:pt>
                      <c:pt idx="3806">
                        <c:v>42537.673587962963</c:v>
                      </c:pt>
                      <c:pt idx="3807">
                        <c:v>42537.67359953704</c:v>
                      </c:pt>
                      <c:pt idx="3808">
                        <c:v>42537.673611111109</c:v>
                      </c:pt>
                      <c:pt idx="3809">
                        <c:v>42537.673622685186</c:v>
                      </c:pt>
                      <c:pt idx="3810">
                        <c:v>42537.673634259256</c:v>
                      </c:pt>
                      <c:pt idx="3811">
                        <c:v>42537.673645833333</c:v>
                      </c:pt>
                      <c:pt idx="3812">
                        <c:v>42537.673657407409</c:v>
                      </c:pt>
                      <c:pt idx="3813">
                        <c:v>42537.673668981479</c:v>
                      </c:pt>
                      <c:pt idx="3814">
                        <c:v>42537.673680555556</c:v>
                      </c:pt>
                      <c:pt idx="3815">
                        <c:v>42537.673692129632</c:v>
                      </c:pt>
                      <c:pt idx="3816">
                        <c:v>42537.673703703702</c:v>
                      </c:pt>
                      <c:pt idx="3817">
                        <c:v>42537.673715277779</c:v>
                      </c:pt>
                      <c:pt idx="3818">
                        <c:v>42537.673726851855</c:v>
                      </c:pt>
                      <c:pt idx="3819">
                        <c:v>42537.673738425925</c:v>
                      </c:pt>
                      <c:pt idx="3820">
                        <c:v>42537.673750000002</c:v>
                      </c:pt>
                      <c:pt idx="3821">
                        <c:v>42537.673761574071</c:v>
                      </c:pt>
                      <c:pt idx="3822">
                        <c:v>42537.673773148148</c:v>
                      </c:pt>
                      <c:pt idx="3823">
                        <c:v>42537.673784722225</c:v>
                      </c:pt>
                      <c:pt idx="3824">
                        <c:v>42537.673796296294</c:v>
                      </c:pt>
                      <c:pt idx="3825">
                        <c:v>42537.673807870371</c:v>
                      </c:pt>
                      <c:pt idx="3826">
                        <c:v>42537.673819444448</c:v>
                      </c:pt>
                      <c:pt idx="3827">
                        <c:v>42537.673831018517</c:v>
                      </c:pt>
                      <c:pt idx="3828">
                        <c:v>42537.673842592594</c:v>
                      </c:pt>
                      <c:pt idx="3829">
                        <c:v>42537.673854166664</c:v>
                      </c:pt>
                      <c:pt idx="3830">
                        <c:v>42537.67386574074</c:v>
                      </c:pt>
                      <c:pt idx="3831">
                        <c:v>42537.673877314817</c:v>
                      </c:pt>
                      <c:pt idx="3832">
                        <c:v>42537.673888888887</c:v>
                      </c:pt>
                      <c:pt idx="3833">
                        <c:v>42537.673900462964</c:v>
                      </c:pt>
                      <c:pt idx="3834">
                        <c:v>42537.67391203704</c:v>
                      </c:pt>
                      <c:pt idx="3835">
                        <c:v>42537.67392361111</c:v>
                      </c:pt>
                      <c:pt idx="3836">
                        <c:v>42537.673935185187</c:v>
                      </c:pt>
                      <c:pt idx="3837">
                        <c:v>42537.673946759256</c:v>
                      </c:pt>
                      <c:pt idx="3838">
                        <c:v>42537.673958333333</c:v>
                      </c:pt>
                      <c:pt idx="3839">
                        <c:v>42537.67396990741</c:v>
                      </c:pt>
                      <c:pt idx="3840">
                        <c:v>42537.673981481479</c:v>
                      </c:pt>
                      <c:pt idx="3841">
                        <c:v>42537.673993055556</c:v>
                      </c:pt>
                      <c:pt idx="3842">
                        <c:v>42537.674004629633</c:v>
                      </c:pt>
                      <c:pt idx="3843">
                        <c:v>42537.674016203702</c:v>
                      </c:pt>
                      <c:pt idx="3844">
                        <c:v>42537.674027777779</c:v>
                      </c:pt>
                      <c:pt idx="3845">
                        <c:v>42537.674039351848</c:v>
                      </c:pt>
                      <c:pt idx="3846">
                        <c:v>42537.674050925925</c:v>
                      </c:pt>
                      <c:pt idx="3847">
                        <c:v>42537.674062500002</c:v>
                      </c:pt>
                      <c:pt idx="3848">
                        <c:v>42537.674074074072</c:v>
                      </c:pt>
                      <c:pt idx="3849">
                        <c:v>42537.674085648148</c:v>
                      </c:pt>
                      <c:pt idx="3850">
                        <c:v>42537.674097222225</c:v>
                      </c:pt>
                      <c:pt idx="3851">
                        <c:v>42537.674108796295</c:v>
                      </c:pt>
                      <c:pt idx="3852">
                        <c:v>42537.674120370371</c:v>
                      </c:pt>
                      <c:pt idx="3853">
                        <c:v>42537.674131944441</c:v>
                      </c:pt>
                      <c:pt idx="3854">
                        <c:v>42537.674143518518</c:v>
                      </c:pt>
                      <c:pt idx="3855">
                        <c:v>42537.674155092594</c:v>
                      </c:pt>
                      <c:pt idx="3856">
                        <c:v>42537.674166666664</c:v>
                      </c:pt>
                      <c:pt idx="3857">
                        <c:v>42537.674178240741</c:v>
                      </c:pt>
                      <c:pt idx="3858">
                        <c:v>42537.674189814818</c:v>
                      </c:pt>
                      <c:pt idx="3859">
                        <c:v>42537.674201388887</c:v>
                      </c:pt>
                      <c:pt idx="3860">
                        <c:v>42537.674212962964</c:v>
                      </c:pt>
                      <c:pt idx="3861">
                        <c:v>42537.674224537041</c:v>
                      </c:pt>
                      <c:pt idx="3862">
                        <c:v>42537.67423611111</c:v>
                      </c:pt>
                      <c:pt idx="3863">
                        <c:v>42537.674247685187</c:v>
                      </c:pt>
                      <c:pt idx="3864">
                        <c:v>42537.674259259256</c:v>
                      </c:pt>
                      <c:pt idx="3865">
                        <c:v>42537.67428240741</c:v>
                      </c:pt>
                      <c:pt idx="3866">
                        <c:v>42537.674293981479</c:v>
                      </c:pt>
                      <c:pt idx="3867">
                        <c:v>42537.674305555556</c:v>
                      </c:pt>
                      <c:pt idx="3868">
                        <c:v>42537.674328703702</c:v>
                      </c:pt>
                      <c:pt idx="3869">
                        <c:v>42537.674340277779</c:v>
                      </c:pt>
                      <c:pt idx="3870">
                        <c:v>42537.674351851849</c:v>
                      </c:pt>
                      <c:pt idx="3871">
                        <c:v>42537.674363425926</c:v>
                      </c:pt>
                      <c:pt idx="3872">
                        <c:v>42537.674375000002</c:v>
                      </c:pt>
                      <c:pt idx="3873">
                        <c:v>42537.674386574072</c:v>
                      </c:pt>
                      <c:pt idx="3874">
                        <c:v>42537.674398148149</c:v>
                      </c:pt>
                      <c:pt idx="3875">
                        <c:v>42537.674432870372</c:v>
                      </c:pt>
                      <c:pt idx="3876">
                        <c:v>42537.674456018518</c:v>
                      </c:pt>
                      <c:pt idx="3877">
                        <c:v>42537.674467592595</c:v>
                      </c:pt>
                      <c:pt idx="3878">
                        <c:v>42537.674490740741</c:v>
                      </c:pt>
                      <c:pt idx="3879">
                        <c:v>42537.674502314818</c:v>
                      </c:pt>
                      <c:pt idx="3880">
                        <c:v>42537.674513888887</c:v>
                      </c:pt>
                      <c:pt idx="3881">
                        <c:v>42537.674525462964</c:v>
                      </c:pt>
                      <c:pt idx="3882">
                        <c:v>42537.674537037034</c:v>
                      </c:pt>
                      <c:pt idx="3883">
                        <c:v>42537.67454861111</c:v>
                      </c:pt>
                      <c:pt idx="3884">
                        <c:v>42537.674560185187</c:v>
                      </c:pt>
                      <c:pt idx="3885">
                        <c:v>42537.674571759257</c:v>
                      </c:pt>
                      <c:pt idx="3886">
                        <c:v>42537.674583333333</c:v>
                      </c:pt>
                      <c:pt idx="3887">
                        <c:v>42537.67459490741</c:v>
                      </c:pt>
                      <c:pt idx="3888">
                        <c:v>42537.67460648148</c:v>
                      </c:pt>
                      <c:pt idx="3889">
                        <c:v>42537.674618055556</c:v>
                      </c:pt>
                      <c:pt idx="3890">
                        <c:v>42537.674629629626</c:v>
                      </c:pt>
                      <c:pt idx="3891">
                        <c:v>42537.674641203703</c:v>
                      </c:pt>
                      <c:pt idx="3892">
                        <c:v>42537.67465277778</c:v>
                      </c:pt>
                      <c:pt idx="3893">
                        <c:v>42537.674664351849</c:v>
                      </c:pt>
                      <c:pt idx="3894">
                        <c:v>42537.674675925926</c:v>
                      </c:pt>
                      <c:pt idx="3895">
                        <c:v>42537.674687500003</c:v>
                      </c:pt>
                      <c:pt idx="3896">
                        <c:v>42537.674699074072</c:v>
                      </c:pt>
                      <c:pt idx="3897">
                        <c:v>42537.674710648149</c:v>
                      </c:pt>
                      <c:pt idx="3898">
                        <c:v>42537.674722222226</c:v>
                      </c:pt>
                      <c:pt idx="3899">
                        <c:v>42537.674733796295</c:v>
                      </c:pt>
                      <c:pt idx="3900">
                        <c:v>42537.674745370372</c:v>
                      </c:pt>
                      <c:pt idx="3901">
                        <c:v>42537.674756944441</c:v>
                      </c:pt>
                      <c:pt idx="3902">
                        <c:v>42537.674768518518</c:v>
                      </c:pt>
                      <c:pt idx="3903">
                        <c:v>42537.674791666665</c:v>
                      </c:pt>
                      <c:pt idx="3904">
                        <c:v>42537.674803240741</c:v>
                      </c:pt>
                      <c:pt idx="3905">
                        <c:v>42537.674814814818</c:v>
                      </c:pt>
                      <c:pt idx="3906">
                        <c:v>42537.674826388888</c:v>
                      </c:pt>
                      <c:pt idx="3907">
                        <c:v>42537.674837962964</c:v>
                      </c:pt>
                      <c:pt idx="3908">
                        <c:v>42537.674849537034</c:v>
                      </c:pt>
                      <c:pt idx="3909">
                        <c:v>42537.674861111111</c:v>
                      </c:pt>
                      <c:pt idx="3910">
                        <c:v>42537.674872685187</c:v>
                      </c:pt>
                      <c:pt idx="3911">
                        <c:v>42537.674884259257</c:v>
                      </c:pt>
                      <c:pt idx="3912">
                        <c:v>42537.674895833334</c:v>
                      </c:pt>
                      <c:pt idx="3913">
                        <c:v>42537.674907407411</c:v>
                      </c:pt>
                      <c:pt idx="3914">
                        <c:v>42537.67491898148</c:v>
                      </c:pt>
                      <c:pt idx="3915">
                        <c:v>42537.674930555557</c:v>
                      </c:pt>
                      <c:pt idx="3916">
                        <c:v>42537.674942129626</c:v>
                      </c:pt>
                      <c:pt idx="3917">
                        <c:v>42537.674953703703</c:v>
                      </c:pt>
                      <c:pt idx="3918">
                        <c:v>42537.67496527778</c:v>
                      </c:pt>
                      <c:pt idx="3919">
                        <c:v>42537.674976851849</c:v>
                      </c:pt>
                      <c:pt idx="3920">
                        <c:v>42537.674988425926</c:v>
                      </c:pt>
                      <c:pt idx="3921">
                        <c:v>42537.675000000003</c:v>
                      </c:pt>
                      <c:pt idx="3922">
                        <c:v>42537.675011574072</c:v>
                      </c:pt>
                      <c:pt idx="3923">
                        <c:v>42537.675023148149</c:v>
                      </c:pt>
                      <c:pt idx="3924">
                        <c:v>42537.675034722219</c:v>
                      </c:pt>
                      <c:pt idx="3925">
                        <c:v>42537.675046296295</c:v>
                      </c:pt>
                      <c:pt idx="3926">
                        <c:v>42537.675057870372</c:v>
                      </c:pt>
                      <c:pt idx="3927">
                        <c:v>42537.675069444442</c:v>
                      </c:pt>
                      <c:pt idx="3928">
                        <c:v>42537.675081018519</c:v>
                      </c:pt>
                      <c:pt idx="3929">
                        <c:v>42537.675092592595</c:v>
                      </c:pt>
                      <c:pt idx="3930">
                        <c:v>42537.675115740742</c:v>
                      </c:pt>
                      <c:pt idx="3931">
                        <c:v>42537.675127314818</c:v>
                      </c:pt>
                      <c:pt idx="3932">
                        <c:v>42537.675150462965</c:v>
                      </c:pt>
                      <c:pt idx="3933">
                        <c:v>42537.675162037034</c:v>
                      </c:pt>
                      <c:pt idx="3934">
                        <c:v>42537.675173611111</c:v>
                      </c:pt>
                      <c:pt idx="3935">
                        <c:v>42537.675185185188</c:v>
                      </c:pt>
                      <c:pt idx="3936">
                        <c:v>42537.675196759257</c:v>
                      </c:pt>
                      <c:pt idx="3937">
                        <c:v>42537.675208333334</c:v>
                      </c:pt>
                      <c:pt idx="3938">
                        <c:v>42537.675219907411</c:v>
                      </c:pt>
                      <c:pt idx="3939">
                        <c:v>42537.67523148148</c:v>
                      </c:pt>
                      <c:pt idx="3940">
                        <c:v>42537.675243055557</c:v>
                      </c:pt>
                      <c:pt idx="3941">
                        <c:v>42537.675254629627</c:v>
                      </c:pt>
                      <c:pt idx="3942">
                        <c:v>42537.675266203703</c:v>
                      </c:pt>
                      <c:pt idx="3943">
                        <c:v>42537.67527777778</c:v>
                      </c:pt>
                      <c:pt idx="3944">
                        <c:v>42537.67528935185</c:v>
                      </c:pt>
                      <c:pt idx="3945">
                        <c:v>42537.675300925926</c:v>
                      </c:pt>
                      <c:pt idx="3946">
                        <c:v>42537.675312500003</c:v>
                      </c:pt>
                      <c:pt idx="3947">
                        <c:v>42537.675324074073</c:v>
                      </c:pt>
                      <c:pt idx="3948">
                        <c:v>42537.675335648149</c:v>
                      </c:pt>
                      <c:pt idx="3949">
                        <c:v>42537.675347222219</c:v>
                      </c:pt>
                      <c:pt idx="3950">
                        <c:v>42537.675358796296</c:v>
                      </c:pt>
                      <c:pt idx="3951">
                        <c:v>42537.675370370373</c:v>
                      </c:pt>
                      <c:pt idx="3952">
                        <c:v>42537.675381944442</c:v>
                      </c:pt>
                      <c:pt idx="3953">
                        <c:v>42537.675393518519</c:v>
                      </c:pt>
                      <c:pt idx="3954">
                        <c:v>42537.675405092596</c:v>
                      </c:pt>
                      <c:pt idx="3955">
                        <c:v>42537.675416666665</c:v>
                      </c:pt>
                      <c:pt idx="3956">
                        <c:v>42537.675428240742</c:v>
                      </c:pt>
                      <c:pt idx="3957">
                        <c:v>42537.675439814811</c:v>
                      </c:pt>
                      <c:pt idx="3958">
                        <c:v>42537.675451388888</c:v>
                      </c:pt>
                      <c:pt idx="3959">
                        <c:v>42537.675474537034</c:v>
                      </c:pt>
                      <c:pt idx="3960">
                        <c:v>42537.675486111111</c:v>
                      </c:pt>
                      <c:pt idx="3961">
                        <c:v>42537.675497685188</c:v>
                      </c:pt>
                      <c:pt idx="3962">
                        <c:v>42537.675509259258</c:v>
                      </c:pt>
                      <c:pt idx="3963">
                        <c:v>42537.675520833334</c:v>
                      </c:pt>
                      <c:pt idx="3964">
                        <c:v>42537.675532407404</c:v>
                      </c:pt>
                      <c:pt idx="3965">
                        <c:v>42537.675543981481</c:v>
                      </c:pt>
                      <c:pt idx="3966">
                        <c:v>42537.675555555557</c:v>
                      </c:pt>
                      <c:pt idx="3967">
                        <c:v>42537.675567129627</c:v>
                      </c:pt>
                      <c:pt idx="3968">
                        <c:v>42537.675578703704</c:v>
                      </c:pt>
                      <c:pt idx="3969">
                        <c:v>42537.67559027778</c:v>
                      </c:pt>
                      <c:pt idx="3970">
                        <c:v>42537.675613425927</c:v>
                      </c:pt>
                      <c:pt idx="3971">
                        <c:v>42537.675625000003</c:v>
                      </c:pt>
                      <c:pt idx="3972">
                        <c:v>42537.675636574073</c:v>
                      </c:pt>
                      <c:pt idx="3973">
                        <c:v>42537.67564814815</c:v>
                      </c:pt>
                      <c:pt idx="3974">
                        <c:v>42537.675659722219</c:v>
                      </c:pt>
                      <c:pt idx="3975">
                        <c:v>42537.675671296296</c:v>
                      </c:pt>
                      <c:pt idx="3976">
                        <c:v>42537.675682870373</c:v>
                      </c:pt>
                      <c:pt idx="3977">
                        <c:v>42537.675694444442</c:v>
                      </c:pt>
                      <c:pt idx="3978">
                        <c:v>42537.675706018519</c:v>
                      </c:pt>
                      <c:pt idx="3979">
                        <c:v>42537.675717592596</c:v>
                      </c:pt>
                      <c:pt idx="3980">
                        <c:v>42537.675729166665</c:v>
                      </c:pt>
                      <c:pt idx="3981">
                        <c:v>42537.675740740742</c:v>
                      </c:pt>
                      <c:pt idx="3982">
                        <c:v>42537.675752314812</c:v>
                      </c:pt>
                      <c:pt idx="3983">
                        <c:v>42537.675763888888</c:v>
                      </c:pt>
                      <c:pt idx="3984">
                        <c:v>42537.675775462965</c:v>
                      </c:pt>
                      <c:pt idx="3985">
                        <c:v>42537.675787037035</c:v>
                      </c:pt>
                      <c:pt idx="3986">
                        <c:v>42537.675798611112</c:v>
                      </c:pt>
                      <c:pt idx="3987">
                        <c:v>42537.675810185188</c:v>
                      </c:pt>
                      <c:pt idx="3988">
                        <c:v>42537.675833333335</c:v>
                      </c:pt>
                      <c:pt idx="3989">
                        <c:v>42537.675844907404</c:v>
                      </c:pt>
                      <c:pt idx="3990">
                        <c:v>42537.675856481481</c:v>
                      </c:pt>
                      <c:pt idx="3991">
                        <c:v>42537.675868055558</c:v>
                      </c:pt>
                      <c:pt idx="3992">
                        <c:v>42537.675879629627</c:v>
                      </c:pt>
                      <c:pt idx="3993">
                        <c:v>42537.675891203704</c:v>
                      </c:pt>
                      <c:pt idx="3994">
                        <c:v>42537.675902777781</c:v>
                      </c:pt>
                      <c:pt idx="3995">
                        <c:v>42537.67591435185</c:v>
                      </c:pt>
                      <c:pt idx="3996">
                        <c:v>42537.675925925927</c:v>
                      </c:pt>
                      <c:pt idx="3997">
                        <c:v>42537.675937499997</c:v>
                      </c:pt>
                      <c:pt idx="3998">
                        <c:v>42537.675949074073</c:v>
                      </c:pt>
                      <c:pt idx="3999">
                        <c:v>42537.67596064815</c:v>
                      </c:pt>
                      <c:pt idx="4000">
                        <c:v>42537.67597222222</c:v>
                      </c:pt>
                      <c:pt idx="4001">
                        <c:v>42537.675983796296</c:v>
                      </c:pt>
                      <c:pt idx="4002">
                        <c:v>42537.675995370373</c:v>
                      </c:pt>
                      <c:pt idx="4003">
                        <c:v>42537.676006944443</c:v>
                      </c:pt>
                      <c:pt idx="4004">
                        <c:v>42537.676018518519</c:v>
                      </c:pt>
                      <c:pt idx="4005">
                        <c:v>42537.676030092596</c:v>
                      </c:pt>
                      <c:pt idx="4006">
                        <c:v>42537.676041666666</c:v>
                      </c:pt>
                      <c:pt idx="4007">
                        <c:v>42537.676053240742</c:v>
                      </c:pt>
                      <c:pt idx="4008">
                        <c:v>42537.676064814812</c:v>
                      </c:pt>
                      <c:pt idx="4009">
                        <c:v>42537.676076388889</c:v>
                      </c:pt>
                      <c:pt idx="4010">
                        <c:v>42537.676087962966</c:v>
                      </c:pt>
                      <c:pt idx="4011">
                        <c:v>42537.676099537035</c:v>
                      </c:pt>
                      <c:pt idx="4012">
                        <c:v>42537.676111111112</c:v>
                      </c:pt>
                      <c:pt idx="4013">
                        <c:v>42537.676122685189</c:v>
                      </c:pt>
                      <c:pt idx="4014">
                        <c:v>42537.676134259258</c:v>
                      </c:pt>
                      <c:pt idx="4015">
                        <c:v>42537.676145833335</c:v>
                      </c:pt>
                      <c:pt idx="4016">
                        <c:v>42537.676157407404</c:v>
                      </c:pt>
                      <c:pt idx="4017">
                        <c:v>42537.676168981481</c:v>
                      </c:pt>
                      <c:pt idx="4018">
                        <c:v>42537.676180555558</c:v>
                      </c:pt>
                      <c:pt idx="4019">
                        <c:v>42537.676192129627</c:v>
                      </c:pt>
                      <c:pt idx="4020">
                        <c:v>42537.676203703704</c:v>
                      </c:pt>
                      <c:pt idx="4021">
                        <c:v>42537.676215277781</c:v>
                      </c:pt>
                      <c:pt idx="4022">
                        <c:v>42537.676226851851</c:v>
                      </c:pt>
                      <c:pt idx="4023">
                        <c:v>42537.676238425927</c:v>
                      </c:pt>
                      <c:pt idx="4024">
                        <c:v>42537.676249999997</c:v>
                      </c:pt>
                      <c:pt idx="4025">
                        <c:v>42537.676261574074</c:v>
                      </c:pt>
                      <c:pt idx="4026">
                        <c:v>42537.67627314815</c:v>
                      </c:pt>
                      <c:pt idx="4027">
                        <c:v>42537.67628472222</c:v>
                      </c:pt>
                      <c:pt idx="4028">
                        <c:v>42537.676296296297</c:v>
                      </c:pt>
                      <c:pt idx="4029">
                        <c:v>42537.676307870373</c:v>
                      </c:pt>
                      <c:pt idx="4030">
                        <c:v>42537.676319444443</c:v>
                      </c:pt>
                      <c:pt idx="4031">
                        <c:v>42537.67633101852</c:v>
                      </c:pt>
                      <c:pt idx="4032">
                        <c:v>42537.676342592589</c:v>
                      </c:pt>
                      <c:pt idx="4033">
                        <c:v>42537.676354166666</c:v>
                      </c:pt>
                      <c:pt idx="4034">
                        <c:v>42537.676365740743</c:v>
                      </c:pt>
                      <c:pt idx="4035">
                        <c:v>42537.676377314812</c:v>
                      </c:pt>
                      <c:pt idx="4036">
                        <c:v>42537.676388888889</c:v>
                      </c:pt>
                      <c:pt idx="4037">
                        <c:v>42537.676400462966</c:v>
                      </c:pt>
                      <c:pt idx="4038">
                        <c:v>42537.676412037035</c:v>
                      </c:pt>
                      <c:pt idx="4039">
                        <c:v>42537.676423611112</c:v>
                      </c:pt>
                      <c:pt idx="4040">
                        <c:v>42537.676435185182</c:v>
                      </c:pt>
                      <c:pt idx="4041">
                        <c:v>42537.676446759258</c:v>
                      </c:pt>
                      <c:pt idx="4042">
                        <c:v>42537.676458333335</c:v>
                      </c:pt>
                      <c:pt idx="4043">
                        <c:v>42537.676469907405</c:v>
                      </c:pt>
                      <c:pt idx="4044">
                        <c:v>42537.676481481481</c:v>
                      </c:pt>
                      <c:pt idx="4045">
                        <c:v>42537.676493055558</c:v>
                      </c:pt>
                      <c:pt idx="4046">
                        <c:v>42537.676504629628</c:v>
                      </c:pt>
                      <c:pt idx="4047">
                        <c:v>42537.676516203705</c:v>
                      </c:pt>
                      <c:pt idx="4048">
                        <c:v>42537.676527777781</c:v>
                      </c:pt>
                      <c:pt idx="4049">
                        <c:v>42537.676539351851</c:v>
                      </c:pt>
                      <c:pt idx="4050">
                        <c:v>42537.676550925928</c:v>
                      </c:pt>
                      <c:pt idx="4051">
                        <c:v>42537.676562499997</c:v>
                      </c:pt>
                      <c:pt idx="4052">
                        <c:v>42537.676574074074</c:v>
                      </c:pt>
                      <c:pt idx="4053">
                        <c:v>42537.67659722222</c:v>
                      </c:pt>
                      <c:pt idx="4054">
                        <c:v>42537.676608796297</c:v>
                      </c:pt>
                      <c:pt idx="4055">
                        <c:v>42537.676620370374</c:v>
                      </c:pt>
                      <c:pt idx="4056">
                        <c:v>42537.676631944443</c:v>
                      </c:pt>
                      <c:pt idx="4057">
                        <c:v>42537.67664351852</c:v>
                      </c:pt>
                      <c:pt idx="4058">
                        <c:v>42537.676655092589</c:v>
                      </c:pt>
                      <c:pt idx="4059">
                        <c:v>42537.676666666666</c:v>
                      </c:pt>
                      <c:pt idx="4060">
                        <c:v>42537.676678240743</c:v>
                      </c:pt>
                      <c:pt idx="4061">
                        <c:v>42537.676689814813</c:v>
                      </c:pt>
                      <c:pt idx="4062">
                        <c:v>42537.676701388889</c:v>
                      </c:pt>
                      <c:pt idx="4063">
                        <c:v>42537.676712962966</c:v>
                      </c:pt>
                      <c:pt idx="4064">
                        <c:v>42537.676724537036</c:v>
                      </c:pt>
                      <c:pt idx="4065">
                        <c:v>42537.676736111112</c:v>
                      </c:pt>
                      <c:pt idx="4066">
                        <c:v>42537.676747685182</c:v>
                      </c:pt>
                      <c:pt idx="4067">
                        <c:v>42537.676759259259</c:v>
                      </c:pt>
                      <c:pt idx="4068">
                        <c:v>42537.676770833335</c:v>
                      </c:pt>
                      <c:pt idx="4069">
                        <c:v>42537.676782407405</c:v>
                      </c:pt>
                      <c:pt idx="4070">
                        <c:v>42537.676793981482</c:v>
                      </c:pt>
                      <c:pt idx="4071">
                        <c:v>42537.676805555559</c:v>
                      </c:pt>
                      <c:pt idx="4072">
                        <c:v>42537.676817129628</c:v>
                      </c:pt>
                      <c:pt idx="4073">
                        <c:v>42537.676828703705</c:v>
                      </c:pt>
                      <c:pt idx="4074">
                        <c:v>42537.676840277774</c:v>
                      </c:pt>
                      <c:pt idx="4075">
                        <c:v>42537.676851851851</c:v>
                      </c:pt>
                      <c:pt idx="4076">
                        <c:v>42537.676863425928</c:v>
                      </c:pt>
                      <c:pt idx="4077">
                        <c:v>42537.676874999997</c:v>
                      </c:pt>
                      <c:pt idx="4078">
                        <c:v>42537.676886574074</c:v>
                      </c:pt>
                      <c:pt idx="4079">
                        <c:v>42537.676898148151</c:v>
                      </c:pt>
                      <c:pt idx="4080">
                        <c:v>42537.67690972222</c:v>
                      </c:pt>
                      <c:pt idx="4081">
                        <c:v>42537.676921296297</c:v>
                      </c:pt>
                      <c:pt idx="4082">
                        <c:v>42537.676932870374</c:v>
                      </c:pt>
                      <c:pt idx="4083">
                        <c:v>42537.676944444444</c:v>
                      </c:pt>
                      <c:pt idx="4084">
                        <c:v>42537.67695601852</c:v>
                      </c:pt>
                      <c:pt idx="4085">
                        <c:v>42537.67696759259</c:v>
                      </c:pt>
                      <c:pt idx="4086">
                        <c:v>42537.676979166667</c:v>
                      </c:pt>
                      <c:pt idx="4087">
                        <c:v>42537.676990740743</c:v>
                      </c:pt>
                      <c:pt idx="4088">
                        <c:v>42537.677002314813</c:v>
                      </c:pt>
                      <c:pt idx="4089">
                        <c:v>42537.67701388889</c:v>
                      </c:pt>
                      <c:pt idx="4090">
                        <c:v>42537.677025462966</c:v>
                      </c:pt>
                      <c:pt idx="4091">
                        <c:v>42537.677037037036</c:v>
                      </c:pt>
                      <c:pt idx="4092">
                        <c:v>42537.677048611113</c:v>
                      </c:pt>
                      <c:pt idx="4093">
                        <c:v>42537.677060185182</c:v>
                      </c:pt>
                      <c:pt idx="4094">
                        <c:v>42537.677071759259</c:v>
                      </c:pt>
                      <c:pt idx="4095">
                        <c:v>42537.677083333336</c:v>
                      </c:pt>
                      <c:pt idx="4096">
                        <c:v>42537.677094907405</c:v>
                      </c:pt>
                      <c:pt idx="4097">
                        <c:v>42537.677106481482</c:v>
                      </c:pt>
                      <c:pt idx="4098">
                        <c:v>42537.677118055559</c:v>
                      </c:pt>
                      <c:pt idx="4099">
                        <c:v>42537.677129629628</c:v>
                      </c:pt>
                      <c:pt idx="4100">
                        <c:v>42537.677141203705</c:v>
                      </c:pt>
                      <c:pt idx="4101">
                        <c:v>42537.677152777775</c:v>
                      </c:pt>
                      <c:pt idx="4102">
                        <c:v>42537.677175925928</c:v>
                      </c:pt>
                      <c:pt idx="4103">
                        <c:v>42537.677187499998</c:v>
                      </c:pt>
                      <c:pt idx="4104">
                        <c:v>42537.677199074074</c:v>
                      </c:pt>
                      <c:pt idx="4105">
                        <c:v>42537.677210648151</c:v>
                      </c:pt>
                      <c:pt idx="4106">
                        <c:v>42537.677222222221</c:v>
                      </c:pt>
                      <c:pt idx="4107">
                        <c:v>42537.677233796298</c:v>
                      </c:pt>
                      <c:pt idx="4108">
                        <c:v>42537.677245370367</c:v>
                      </c:pt>
                      <c:pt idx="4109">
                        <c:v>42537.677256944444</c:v>
                      </c:pt>
                      <c:pt idx="4110">
                        <c:v>42537.677268518521</c:v>
                      </c:pt>
                      <c:pt idx="4111">
                        <c:v>42537.67728009259</c:v>
                      </c:pt>
                      <c:pt idx="4112">
                        <c:v>42537.677291666667</c:v>
                      </c:pt>
                      <c:pt idx="4113">
                        <c:v>42537.677303240744</c:v>
                      </c:pt>
                      <c:pt idx="4114">
                        <c:v>42537.677314814813</c:v>
                      </c:pt>
                      <c:pt idx="4115">
                        <c:v>42537.67732638889</c:v>
                      </c:pt>
                      <c:pt idx="4116">
                        <c:v>42537.677337962959</c:v>
                      </c:pt>
                      <c:pt idx="4117">
                        <c:v>42537.677349537036</c:v>
                      </c:pt>
                      <c:pt idx="4118">
                        <c:v>42537.677361111113</c:v>
                      </c:pt>
                      <c:pt idx="4119">
                        <c:v>42537.677372685182</c:v>
                      </c:pt>
                      <c:pt idx="4120">
                        <c:v>42537.677384259259</c:v>
                      </c:pt>
                      <c:pt idx="4121">
                        <c:v>42537.677395833336</c:v>
                      </c:pt>
                      <c:pt idx="4122">
                        <c:v>42537.677407407406</c:v>
                      </c:pt>
                      <c:pt idx="4123">
                        <c:v>42537.677418981482</c:v>
                      </c:pt>
                      <c:pt idx="4124">
                        <c:v>42537.677430555559</c:v>
                      </c:pt>
                      <c:pt idx="4125">
                        <c:v>42537.677442129629</c:v>
                      </c:pt>
                      <c:pt idx="4126">
                        <c:v>42537.677453703705</c:v>
                      </c:pt>
                      <c:pt idx="4127">
                        <c:v>42537.677465277775</c:v>
                      </c:pt>
                      <c:pt idx="4128">
                        <c:v>42537.677476851852</c:v>
                      </c:pt>
                      <c:pt idx="4129">
                        <c:v>42537.677488425928</c:v>
                      </c:pt>
                      <c:pt idx="4130">
                        <c:v>42537.677499999998</c:v>
                      </c:pt>
                      <c:pt idx="4131">
                        <c:v>42537.677511574075</c:v>
                      </c:pt>
                      <c:pt idx="4132">
                        <c:v>42537.677523148152</c:v>
                      </c:pt>
                      <c:pt idx="4133">
                        <c:v>42537.677534722221</c:v>
                      </c:pt>
                      <c:pt idx="4134">
                        <c:v>42537.677546296298</c:v>
                      </c:pt>
                      <c:pt idx="4135">
                        <c:v>42537.677557870367</c:v>
                      </c:pt>
                      <c:pt idx="4136">
                        <c:v>42537.677569444444</c:v>
                      </c:pt>
                      <c:pt idx="4137">
                        <c:v>42537.677581018521</c:v>
                      </c:pt>
                      <c:pt idx="4138">
                        <c:v>42537.67759259259</c:v>
                      </c:pt>
                      <c:pt idx="4139">
                        <c:v>42537.677604166667</c:v>
                      </c:pt>
                      <c:pt idx="4140">
                        <c:v>42537.677615740744</c:v>
                      </c:pt>
                      <c:pt idx="4141">
                        <c:v>42537.677627314813</c:v>
                      </c:pt>
                      <c:pt idx="4142">
                        <c:v>42537.67763888889</c:v>
                      </c:pt>
                      <c:pt idx="4143">
                        <c:v>42537.67765046296</c:v>
                      </c:pt>
                      <c:pt idx="4144">
                        <c:v>42537.677662037036</c:v>
                      </c:pt>
                      <c:pt idx="4145">
                        <c:v>42537.677673611113</c:v>
                      </c:pt>
                      <c:pt idx="4146">
                        <c:v>42537.677685185183</c:v>
                      </c:pt>
                      <c:pt idx="4147">
                        <c:v>42537.67769675926</c:v>
                      </c:pt>
                      <c:pt idx="4148">
                        <c:v>42537.677708333336</c:v>
                      </c:pt>
                      <c:pt idx="4149">
                        <c:v>42537.677719907406</c:v>
                      </c:pt>
                      <c:pt idx="4150">
                        <c:v>42537.677731481483</c:v>
                      </c:pt>
                      <c:pt idx="4151">
                        <c:v>42537.677743055552</c:v>
                      </c:pt>
                      <c:pt idx="4152">
                        <c:v>42537.677754629629</c:v>
                      </c:pt>
                      <c:pt idx="4153">
                        <c:v>42537.677766203706</c:v>
                      </c:pt>
                      <c:pt idx="4154">
                        <c:v>42537.677777777775</c:v>
                      </c:pt>
                      <c:pt idx="4155">
                        <c:v>42537.677789351852</c:v>
                      </c:pt>
                      <c:pt idx="4156">
                        <c:v>42537.677800925929</c:v>
                      </c:pt>
                      <c:pt idx="4157">
                        <c:v>42537.677812499998</c:v>
                      </c:pt>
                      <c:pt idx="4158">
                        <c:v>42537.677835648145</c:v>
                      </c:pt>
                      <c:pt idx="4159">
                        <c:v>42537.677847222221</c:v>
                      </c:pt>
                      <c:pt idx="4160">
                        <c:v>42537.677858796298</c:v>
                      </c:pt>
                      <c:pt idx="4161">
                        <c:v>42537.677870370368</c:v>
                      </c:pt>
                      <c:pt idx="4162">
                        <c:v>42537.677881944444</c:v>
                      </c:pt>
                      <c:pt idx="4163">
                        <c:v>42537.677893518521</c:v>
                      </c:pt>
                      <c:pt idx="4164">
                        <c:v>42537.677905092591</c:v>
                      </c:pt>
                      <c:pt idx="4165">
                        <c:v>42537.677928240744</c:v>
                      </c:pt>
                      <c:pt idx="4166">
                        <c:v>42537.677939814814</c:v>
                      </c:pt>
                      <c:pt idx="4167">
                        <c:v>42537.677951388891</c:v>
                      </c:pt>
                      <c:pt idx="4168">
                        <c:v>42537.67796296296</c:v>
                      </c:pt>
                      <c:pt idx="4169">
                        <c:v>42537.677974537037</c:v>
                      </c:pt>
                      <c:pt idx="4170">
                        <c:v>42537.677986111114</c:v>
                      </c:pt>
                      <c:pt idx="4171">
                        <c:v>42537.677997685183</c:v>
                      </c:pt>
                      <c:pt idx="4172">
                        <c:v>42537.67800925926</c:v>
                      </c:pt>
                      <c:pt idx="4173">
                        <c:v>42537.678020833337</c:v>
                      </c:pt>
                      <c:pt idx="4174">
                        <c:v>42537.678032407406</c:v>
                      </c:pt>
                      <c:pt idx="4175">
                        <c:v>42537.678043981483</c:v>
                      </c:pt>
                      <c:pt idx="4176">
                        <c:v>42537.678055555552</c:v>
                      </c:pt>
                      <c:pt idx="4177">
                        <c:v>42537.678067129629</c:v>
                      </c:pt>
                      <c:pt idx="4178">
                        <c:v>42537.678078703706</c:v>
                      </c:pt>
                      <c:pt idx="4179">
                        <c:v>42537.678090277775</c:v>
                      </c:pt>
                      <c:pt idx="4180">
                        <c:v>42537.678101851852</c:v>
                      </c:pt>
                      <c:pt idx="4181">
                        <c:v>42537.678113425929</c:v>
                      </c:pt>
                      <c:pt idx="4182">
                        <c:v>42537.678124999999</c:v>
                      </c:pt>
                      <c:pt idx="4183">
                        <c:v>42537.678136574075</c:v>
                      </c:pt>
                      <c:pt idx="4184">
                        <c:v>42537.678148148145</c:v>
                      </c:pt>
                      <c:pt idx="4185">
                        <c:v>42537.678159722222</c:v>
                      </c:pt>
                      <c:pt idx="4186">
                        <c:v>42537.678171296298</c:v>
                      </c:pt>
                      <c:pt idx="4187">
                        <c:v>42537.678182870368</c:v>
                      </c:pt>
                      <c:pt idx="4188">
                        <c:v>42537.678194444445</c:v>
                      </c:pt>
                      <c:pt idx="4189">
                        <c:v>42537.678206018521</c:v>
                      </c:pt>
                      <c:pt idx="4190">
                        <c:v>42537.678217592591</c:v>
                      </c:pt>
                      <c:pt idx="4191">
                        <c:v>42537.678229166668</c:v>
                      </c:pt>
                      <c:pt idx="4192">
                        <c:v>42537.678240740737</c:v>
                      </c:pt>
                      <c:pt idx="4193">
                        <c:v>42537.678252314814</c:v>
                      </c:pt>
                      <c:pt idx="4194">
                        <c:v>42537.678263888891</c:v>
                      </c:pt>
                      <c:pt idx="4195">
                        <c:v>42537.67827546296</c:v>
                      </c:pt>
                      <c:pt idx="4196">
                        <c:v>42537.678287037037</c:v>
                      </c:pt>
                      <c:pt idx="4197">
                        <c:v>42537.678298611114</c:v>
                      </c:pt>
                      <c:pt idx="4198">
                        <c:v>42537.67832175926</c:v>
                      </c:pt>
                      <c:pt idx="4199">
                        <c:v>42537.678333333337</c:v>
                      </c:pt>
                      <c:pt idx="4200">
                        <c:v>42537.678344907406</c:v>
                      </c:pt>
                      <c:pt idx="4201">
                        <c:v>42537.678356481483</c:v>
                      </c:pt>
                      <c:pt idx="4202">
                        <c:v>42537.678368055553</c:v>
                      </c:pt>
                      <c:pt idx="4203">
                        <c:v>42537.678379629629</c:v>
                      </c:pt>
                      <c:pt idx="4204">
                        <c:v>42537.678391203706</c:v>
                      </c:pt>
                      <c:pt idx="4205">
                        <c:v>42537.678402777776</c:v>
                      </c:pt>
                      <c:pt idx="4206">
                        <c:v>42537.678414351853</c:v>
                      </c:pt>
                      <c:pt idx="4207">
                        <c:v>42537.678425925929</c:v>
                      </c:pt>
                      <c:pt idx="4208">
                        <c:v>42537.678437499999</c:v>
                      </c:pt>
                      <c:pt idx="4209">
                        <c:v>42537.678449074076</c:v>
                      </c:pt>
                      <c:pt idx="4210">
                        <c:v>42537.678460648145</c:v>
                      </c:pt>
                      <c:pt idx="4211">
                        <c:v>42537.678472222222</c:v>
                      </c:pt>
                      <c:pt idx="4212">
                        <c:v>42537.678495370368</c:v>
                      </c:pt>
                      <c:pt idx="4213">
                        <c:v>42537.678506944445</c:v>
                      </c:pt>
                      <c:pt idx="4214">
                        <c:v>42537.678518518522</c:v>
                      </c:pt>
                      <c:pt idx="4215">
                        <c:v>42537.678530092591</c:v>
                      </c:pt>
                      <c:pt idx="4216">
                        <c:v>42537.678541666668</c:v>
                      </c:pt>
                      <c:pt idx="4217">
                        <c:v>42537.678553240738</c:v>
                      </c:pt>
                      <c:pt idx="4218">
                        <c:v>42537.678564814814</c:v>
                      </c:pt>
                      <c:pt idx="4219">
                        <c:v>42537.678576388891</c:v>
                      </c:pt>
                      <c:pt idx="4220">
                        <c:v>42537.678587962961</c:v>
                      </c:pt>
                      <c:pt idx="4221">
                        <c:v>42537.678599537037</c:v>
                      </c:pt>
                      <c:pt idx="4222">
                        <c:v>42537.678611111114</c:v>
                      </c:pt>
                      <c:pt idx="4223">
                        <c:v>42537.678622685184</c:v>
                      </c:pt>
                      <c:pt idx="4224">
                        <c:v>42537.67863425926</c:v>
                      </c:pt>
                      <c:pt idx="4225">
                        <c:v>42537.67864583333</c:v>
                      </c:pt>
                      <c:pt idx="4226">
                        <c:v>42537.678657407407</c:v>
                      </c:pt>
                      <c:pt idx="4227">
                        <c:v>42537.678668981483</c:v>
                      </c:pt>
                      <c:pt idx="4228">
                        <c:v>42537.678680555553</c:v>
                      </c:pt>
                      <c:pt idx="4229">
                        <c:v>42537.67869212963</c:v>
                      </c:pt>
                      <c:pt idx="4230">
                        <c:v>42537.678703703707</c:v>
                      </c:pt>
                      <c:pt idx="4231">
                        <c:v>42537.678715277776</c:v>
                      </c:pt>
                      <c:pt idx="4232">
                        <c:v>42537.678726851853</c:v>
                      </c:pt>
                      <c:pt idx="4233">
                        <c:v>42537.678738425922</c:v>
                      </c:pt>
                      <c:pt idx="4234">
                        <c:v>42537.678749999999</c:v>
                      </c:pt>
                      <c:pt idx="4235">
                        <c:v>42537.678761574076</c:v>
                      </c:pt>
                      <c:pt idx="4236">
                        <c:v>42537.678773148145</c:v>
                      </c:pt>
                      <c:pt idx="4237">
                        <c:v>42537.678784722222</c:v>
                      </c:pt>
                      <c:pt idx="4238">
                        <c:v>42537.678796296299</c:v>
                      </c:pt>
                      <c:pt idx="4239">
                        <c:v>42537.678807870368</c:v>
                      </c:pt>
                      <c:pt idx="4240">
                        <c:v>42537.678819444445</c:v>
                      </c:pt>
                      <c:pt idx="4241">
                        <c:v>42537.678831018522</c:v>
                      </c:pt>
                      <c:pt idx="4242">
                        <c:v>42537.678842592592</c:v>
                      </c:pt>
                      <c:pt idx="4243">
                        <c:v>42537.678854166668</c:v>
                      </c:pt>
                      <c:pt idx="4244">
                        <c:v>42537.678865740738</c:v>
                      </c:pt>
                      <c:pt idx="4245">
                        <c:v>42537.678877314815</c:v>
                      </c:pt>
                      <c:pt idx="4246">
                        <c:v>42537.678888888891</c:v>
                      </c:pt>
                      <c:pt idx="4247">
                        <c:v>42537.678900462961</c:v>
                      </c:pt>
                      <c:pt idx="4248">
                        <c:v>42537.678912037038</c:v>
                      </c:pt>
                      <c:pt idx="4249">
                        <c:v>42537.678923611114</c:v>
                      </c:pt>
                      <c:pt idx="4250">
                        <c:v>42537.678935185184</c:v>
                      </c:pt>
                      <c:pt idx="4251">
                        <c:v>42537.678946759261</c:v>
                      </c:pt>
                      <c:pt idx="4252">
                        <c:v>42537.67895833333</c:v>
                      </c:pt>
                      <c:pt idx="4253">
                        <c:v>42537.678969907407</c:v>
                      </c:pt>
                      <c:pt idx="4254">
                        <c:v>42537.678981481484</c:v>
                      </c:pt>
                      <c:pt idx="4255">
                        <c:v>42537.678993055553</c:v>
                      </c:pt>
                      <c:pt idx="4256">
                        <c:v>42537.67900462963</c:v>
                      </c:pt>
                      <c:pt idx="4257">
                        <c:v>42537.679016203707</c:v>
                      </c:pt>
                      <c:pt idx="4258">
                        <c:v>42537.679027777776</c:v>
                      </c:pt>
                      <c:pt idx="4259">
                        <c:v>42537.679039351853</c:v>
                      </c:pt>
                      <c:pt idx="4260">
                        <c:v>42537.679050925923</c:v>
                      </c:pt>
                      <c:pt idx="4261">
                        <c:v>42537.679062499999</c:v>
                      </c:pt>
                      <c:pt idx="4262">
                        <c:v>42537.679074074076</c:v>
                      </c:pt>
                      <c:pt idx="4263">
                        <c:v>42537.679085648146</c:v>
                      </c:pt>
                      <c:pt idx="4264">
                        <c:v>42537.679097222222</c:v>
                      </c:pt>
                      <c:pt idx="4265">
                        <c:v>42537.679108796299</c:v>
                      </c:pt>
                      <c:pt idx="4266">
                        <c:v>42537.679120370369</c:v>
                      </c:pt>
                      <c:pt idx="4267">
                        <c:v>42537.679131944446</c:v>
                      </c:pt>
                      <c:pt idx="4268">
                        <c:v>42537.679143518515</c:v>
                      </c:pt>
                      <c:pt idx="4269">
                        <c:v>42537.679155092592</c:v>
                      </c:pt>
                      <c:pt idx="4270">
                        <c:v>42537.679178240738</c:v>
                      </c:pt>
                      <c:pt idx="4271">
                        <c:v>42537.679189814815</c:v>
                      </c:pt>
                      <c:pt idx="4272">
                        <c:v>42537.679201388892</c:v>
                      </c:pt>
                      <c:pt idx="4273">
                        <c:v>42537.679212962961</c:v>
                      </c:pt>
                      <c:pt idx="4274">
                        <c:v>42537.679224537038</c:v>
                      </c:pt>
                      <c:pt idx="4275">
                        <c:v>42537.679236111115</c:v>
                      </c:pt>
                      <c:pt idx="4276">
                        <c:v>42537.679247685184</c:v>
                      </c:pt>
                      <c:pt idx="4277">
                        <c:v>42537.679282407407</c:v>
                      </c:pt>
                      <c:pt idx="4278">
                        <c:v>42537.679293981484</c:v>
                      </c:pt>
                      <c:pt idx="4279">
                        <c:v>42537.679305555554</c:v>
                      </c:pt>
                      <c:pt idx="4280">
                        <c:v>42537.679328703707</c:v>
                      </c:pt>
                      <c:pt idx="4281">
                        <c:v>42537.679340277777</c:v>
                      </c:pt>
                      <c:pt idx="4282">
                        <c:v>42537.679363425923</c:v>
                      </c:pt>
                      <c:pt idx="4283">
                        <c:v>42537.679375</c:v>
                      </c:pt>
                      <c:pt idx="4284">
                        <c:v>42537.679386574076</c:v>
                      </c:pt>
                      <c:pt idx="4285">
                        <c:v>42537.679398148146</c:v>
                      </c:pt>
                      <c:pt idx="4286">
                        <c:v>42537.679409722223</c:v>
                      </c:pt>
                      <c:pt idx="4287">
                        <c:v>42537.6794212963</c:v>
                      </c:pt>
                      <c:pt idx="4288">
                        <c:v>42537.679432870369</c:v>
                      </c:pt>
                      <c:pt idx="4289">
                        <c:v>42537.679444444446</c:v>
                      </c:pt>
                      <c:pt idx="4290">
                        <c:v>42537.679456018515</c:v>
                      </c:pt>
                      <c:pt idx="4291">
                        <c:v>42537.679467592592</c:v>
                      </c:pt>
                      <c:pt idx="4292">
                        <c:v>42537.679479166669</c:v>
                      </c:pt>
                      <c:pt idx="4293">
                        <c:v>42537.679490740738</c:v>
                      </c:pt>
                      <c:pt idx="4294">
                        <c:v>42537.679502314815</c:v>
                      </c:pt>
                      <c:pt idx="4295">
                        <c:v>42537.679513888892</c:v>
                      </c:pt>
                      <c:pt idx="4296">
                        <c:v>42537.679525462961</c:v>
                      </c:pt>
                      <c:pt idx="4297">
                        <c:v>42537.679537037038</c:v>
                      </c:pt>
                      <c:pt idx="4298">
                        <c:v>42537.679548611108</c:v>
                      </c:pt>
                      <c:pt idx="4299">
                        <c:v>42537.679560185185</c:v>
                      </c:pt>
                      <c:pt idx="4300">
                        <c:v>42537.679571759261</c:v>
                      </c:pt>
                      <c:pt idx="4301">
                        <c:v>42537.679583333331</c:v>
                      </c:pt>
                      <c:pt idx="4302">
                        <c:v>42537.679594907408</c:v>
                      </c:pt>
                      <c:pt idx="4303">
                        <c:v>42537.679606481484</c:v>
                      </c:pt>
                      <c:pt idx="4304">
                        <c:v>42537.679618055554</c:v>
                      </c:pt>
                      <c:pt idx="4305">
                        <c:v>42537.679629629631</c:v>
                      </c:pt>
                      <c:pt idx="4306">
                        <c:v>42537.6796412037</c:v>
                      </c:pt>
                      <c:pt idx="4307">
                        <c:v>42537.679652777777</c:v>
                      </c:pt>
                      <c:pt idx="4308">
                        <c:v>42537.679664351854</c:v>
                      </c:pt>
                      <c:pt idx="4309">
                        <c:v>42537.679675925923</c:v>
                      </c:pt>
                      <c:pt idx="4310">
                        <c:v>42537.6796875</c:v>
                      </c:pt>
                      <c:pt idx="4311">
                        <c:v>42537.679699074077</c:v>
                      </c:pt>
                      <c:pt idx="4312">
                        <c:v>42537.679710648146</c:v>
                      </c:pt>
                      <c:pt idx="4313">
                        <c:v>42537.679722222223</c:v>
                      </c:pt>
                      <c:pt idx="4314">
                        <c:v>42537.6797337963</c:v>
                      </c:pt>
                      <c:pt idx="4315">
                        <c:v>42537.679756944446</c:v>
                      </c:pt>
                      <c:pt idx="4316">
                        <c:v>42537.679768518516</c:v>
                      </c:pt>
                      <c:pt idx="4317">
                        <c:v>42537.679780092592</c:v>
                      </c:pt>
                      <c:pt idx="4318">
                        <c:v>42537.679791666669</c:v>
                      </c:pt>
                      <c:pt idx="4319">
                        <c:v>42537.679803240739</c:v>
                      </c:pt>
                      <c:pt idx="4320">
                        <c:v>42537.679814814815</c:v>
                      </c:pt>
                      <c:pt idx="4321">
                        <c:v>42537.679826388892</c:v>
                      </c:pt>
                      <c:pt idx="4322">
                        <c:v>42537.679837962962</c:v>
                      </c:pt>
                      <c:pt idx="4323">
                        <c:v>42537.679849537039</c:v>
                      </c:pt>
                      <c:pt idx="4324">
                        <c:v>42537.679861111108</c:v>
                      </c:pt>
                      <c:pt idx="4325">
                        <c:v>42537.679872685185</c:v>
                      </c:pt>
                      <c:pt idx="4326">
                        <c:v>42537.679884259262</c:v>
                      </c:pt>
                      <c:pt idx="4327">
                        <c:v>42537.679895833331</c:v>
                      </c:pt>
                      <c:pt idx="4328">
                        <c:v>42537.679907407408</c:v>
                      </c:pt>
                      <c:pt idx="4329">
                        <c:v>42537.679918981485</c:v>
                      </c:pt>
                      <c:pt idx="4330">
                        <c:v>42537.679930555554</c:v>
                      </c:pt>
                      <c:pt idx="4331">
                        <c:v>42537.679942129631</c:v>
                      </c:pt>
                      <c:pt idx="4332">
                        <c:v>42537.6799537037</c:v>
                      </c:pt>
                      <c:pt idx="4333">
                        <c:v>42537.679965277777</c:v>
                      </c:pt>
                      <c:pt idx="4334">
                        <c:v>42537.679976851854</c:v>
                      </c:pt>
                      <c:pt idx="4335">
                        <c:v>42537.679988425924</c:v>
                      </c:pt>
                      <c:pt idx="4336">
                        <c:v>42537.68</c:v>
                      </c:pt>
                      <c:pt idx="4337">
                        <c:v>42537.680011574077</c:v>
                      </c:pt>
                      <c:pt idx="4338">
                        <c:v>42537.680023148147</c:v>
                      </c:pt>
                      <c:pt idx="4339">
                        <c:v>42537.680034722223</c:v>
                      </c:pt>
                      <c:pt idx="4340">
                        <c:v>42537.680046296293</c:v>
                      </c:pt>
                      <c:pt idx="4341">
                        <c:v>42537.68005787037</c:v>
                      </c:pt>
                      <c:pt idx="4342">
                        <c:v>42537.680069444446</c:v>
                      </c:pt>
                      <c:pt idx="4343">
                        <c:v>42537.680081018516</c:v>
                      </c:pt>
                      <c:pt idx="4344">
                        <c:v>42537.680092592593</c:v>
                      </c:pt>
                      <c:pt idx="4345">
                        <c:v>42537.680104166669</c:v>
                      </c:pt>
                      <c:pt idx="4346">
                        <c:v>42537.680115740739</c:v>
                      </c:pt>
                      <c:pt idx="4347">
                        <c:v>42537.680127314816</c:v>
                      </c:pt>
                      <c:pt idx="4348">
                        <c:v>42537.680138888885</c:v>
                      </c:pt>
                      <c:pt idx="4349">
                        <c:v>42537.680150462962</c:v>
                      </c:pt>
                      <c:pt idx="4350">
                        <c:v>42537.680162037039</c:v>
                      </c:pt>
                      <c:pt idx="4351">
                        <c:v>42537.680173611108</c:v>
                      </c:pt>
                      <c:pt idx="4352">
                        <c:v>42537.680185185185</c:v>
                      </c:pt>
                      <c:pt idx="4353">
                        <c:v>42537.680196759262</c:v>
                      </c:pt>
                      <c:pt idx="4354">
                        <c:v>42537.680208333331</c:v>
                      </c:pt>
                      <c:pt idx="4355">
                        <c:v>42537.680219907408</c:v>
                      </c:pt>
                      <c:pt idx="4356">
                        <c:v>42537.680231481485</c:v>
                      </c:pt>
                      <c:pt idx="4357">
                        <c:v>42537.680243055554</c:v>
                      </c:pt>
                      <c:pt idx="4358">
                        <c:v>42537.680254629631</c:v>
                      </c:pt>
                      <c:pt idx="4359">
                        <c:v>42537.680266203701</c:v>
                      </c:pt>
                      <c:pt idx="4360">
                        <c:v>42537.680277777778</c:v>
                      </c:pt>
                      <c:pt idx="4361">
                        <c:v>42537.680289351854</c:v>
                      </c:pt>
                      <c:pt idx="4362">
                        <c:v>42537.680300925924</c:v>
                      </c:pt>
                      <c:pt idx="4363">
                        <c:v>42537.680312500001</c:v>
                      </c:pt>
                      <c:pt idx="4364">
                        <c:v>42537.680324074077</c:v>
                      </c:pt>
                      <c:pt idx="4365">
                        <c:v>42537.680335648147</c:v>
                      </c:pt>
                      <c:pt idx="4366">
                        <c:v>42537.680347222224</c:v>
                      </c:pt>
                      <c:pt idx="4367">
                        <c:v>42537.680358796293</c:v>
                      </c:pt>
                      <c:pt idx="4368">
                        <c:v>42537.68037037037</c:v>
                      </c:pt>
                      <c:pt idx="4369">
                        <c:v>42537.680381944447</c:v>
                      </c:pt>
                      <c:pt idx="4370">
                        <c:v>42537.680393518516</c:v>
                      </c:pt>
                      <c:pt idx="4371">
                        <c:v>42537.680405092593</c:v>
                      </c:pt>
                      <c:pt idx="4372">
                        <c:v>42537.68041666667</c:v>
                      </c:pt>
                      <c:pt idx="4373">
                        <c:v>42537.680428240739</c:v>
                      </c:pt>
                      <c:pt idx="4374">
                        <c:v>42537.680439814816</c:v>
                      </c:pt>
                      <c:pt idx="4375">
                        <c:v>42537.680451388886</c:v>
                      </c:pt>
                      <c:pt idx="4376">
                        <c:v>42537.680462962962</c:v>
                      </c:pt>
                      <c:pt idx="4377">
                        <c:v>42537.680474537039</c:v>
                      </c:pt>
                      <c:pt idx="4378">
                        <c:v>42537.680486111109</c:v>
                      </c:pt>
                      <c:pt idx="4379">
                        <c:v>42537.680497685185</c:v>
                      </c:pt>
                      <c:pt idx="4380">
                        <c:v>42537.680509259262</c:v>
                      </c:pt>
                      <c:pt idx="4381">
                        <c:v>42537.680520833332</c:v>
                      </c:pt>
                      <c:pt idx="4382">
                        <c:v>42537.680532407408</c:v>
                      </c:pt>
                      <c:pt idx="4383">
                        <c:v>42537.680543981478</c:v>
                      </c:pt>
                      <c:pt idx="4384">
                        <c:v>42537.680555555555</c:v>
                      </c:pt>
                      <c:pt idx="4385">
                        <c:v>42537.680567129632</c:v>
                      </c:pt>
                      <c:pt idx="4386">
                        <c:v>42537.680578703701</c:v>
                      </c:pt>
                      <c:pt idx="4387">
                        <c:v>42537.680590277778</c:v>
                      </c:pt>
                      <c:pt idx="4388">
                        <c:v>42537.680601851855</c:v>
                      </c:pt>
                      <c:pt idx="4389">
                        <c:v>42537.680613425924</c:v>
                      </c:pt>
                      <c:pt idx="4390">
                        <c:v>42537.680625000001</c:v>
                      </c:pt>
                      <c:pt idx="4391">
                        <c:v>42537.680636574078</c:v>
                      </c:pt>
                      <c:pt idx="4392">
                        <c:v>42537.680648148147</c:v>
                      </c:pt>
                      <c:pt idx="4393">
                        <c:v>42537.680659722224</c:v>
                      </c:pt>
                      <c:pt idx="4394">
                        <c:v>42537.680671296293</c:v>
                      </c:pt>
                      <c:pt idx="4395">
                        <c:v>42537.68068287037</c:v>
                      </c:pt>
                      <c:pt idx="4396">
                        <c:v>42537.680694444447</c:v>
                      </c:pt>
                      <c:pt idx="4397">
                        <c:v>42537.680706018517</c:v>
                      </c:pt>
                      <c:pt idx="4398">
                        <c:v>42537.680717592593</c:v>
                      </c:pt>
                      <c:pt idx="4399">
                        <c:v>42537.68072916667</c:v>
                      </c:pt>
                      <c:pt idx="4400">
                        <c:v>42537.68074074074</c:v>
                      </c:pt>
                      <c:pt idx="4401">
                        <c:v>42537.680752314816</c:v>
                      </c:pt>
                      <c:pt idx="4402">
                        <c:v>42537.680763888886</c:v>
                      </c:pt>
                      <c:pt idx="4403">
                        <c:v>42537.680787037039</c:v>
                      </c:pt>
                      <c:pt idx="4404">
                        <c:v>42537.680798611109</c:v>
                      </c:pt>
                      <c:pt idx="4405">
                        <c:v>42537.680810185186</c:v>
                      </c:pt>
                      <c:pt idx="4406">
                        <c:v>42537.680833333332</c:v>
                      </c:pt>
                      <c:pt idx="4407">
                        <c:v>42537.680844907409</c:v>
                      </c:pt>
                      <c:pt idx="4408">
                        <c:v>42537.680856481478</c:v>
                      </c:pt>
                      <c:pt idx="4409">
                        <c:v>42537.680868055555</c:v>
                      </c:pt>
                      <c:pt idx="4410">
                        <c:v>42537.680879629632</c:v>
                      </c:pt>
                      <c:pt idx="4411">
                        <c:v>42537.680891203701</c:v>
                      </c:pt>
                      <c:pt idx="4412">
                        <c:v>42537.680902777778</c:v>
                      </c:pt>
                      <c:pt idx="4413">
                        <c:v>42537.680914351855</c:v>
                      </c:pt>
                      <c:pt idx="4414">
                        <c:v>42537.680925925924</c:v>
                      </c:pt>
                      <c:pt idx="4415">
                        <c:v>42537.680937500001</c:v>
                      </c:pt>
                      <c:pt idx="4416">
                        <c:v>42537.680949074071</c:v>
                      </c:pt>
                      <c:pt idx="4417">
                        <c:v>42537.680960648147</c:v>
                      </c:pt>
                      <c:pt idx="4418">
                        <c:v>42537.680972222224</c:v>
                      </c:pt>
                      <c:pt idx="4419">
                        <c:v>42537.680983796294</c:v>
                      </c:pt>
                      <c:pt idx="4420">
                        <c:v>42537.680995370371</c:v>
                      </c:pt>
                      <c:pt idx="4421">
                        <c:v>42537.681006944447</c:v>
                      </c:pt>
                      <c:pt idx="4422">
                        <c:v>42537.681018518517</c:v>
                      </c:pt>
                      <c:pt idx="4423">
                        <c:v>42537.681030092594</c:v>
                      </c:pt>
                      <c:pt idx="4424">
                        <c:v>42537.681041666663</c:v>
                      </c:pt>
                      <c:pt idx="4425">
                        <c:v>42537.68105324074</c:v>
                      </c:pt>
                      <c:pt idx="4426">
                        <c:v>42537.681064814817</c:v>
                      </c:pt>
                      <c:pt idx="4427">
                        <c:v>42537.681076388886</c:v>
                      </c:pt>
                      <c:pt idx="4428">
                        <c:v>42537.681087962963</c:v>
                      </c:pt>
                      <c:pt idx="4429">
                        <c:v>42537.68109953704</c:v>
                      </c:pt>
                      <c:pt idx="4430">
                        <c:v>42537.681111111109</c:v>
                      </c:pt>
                      <c:pt idx="4431">
                        <c:v>42537.681122685186</c:v>
                      </c:pt>
                      <c:pt idx="4432">
                        <c:v>42537.681134259263</c:v>
                      </c:pt>
                      <c:pt idx="4433">
                        <c:v>42537.681145833332</c:v>
                      </c:pt>
                      <c:pt idx="4434">
                        <c:v>42537.681157407409</c:v>
                      </c:pt>
                      <c:pt idx="4435">
                        <c:v>42537.681168981479</c:v>
                      </c:pt>
                      <c:pt idx="4436">
                        <c:v>42537.681180555555</c:v>
                      </c:pt>
                      <c:pt idx="4437">
                        <c:v>42537.681192129632</c:v>
                      </c:pt>
                      <c:pt idx="4438">
                        <c:v>42537.681203703702</c:v>
                      </c:pt>
                      <c:pt idx="4439">
                        <c:v>42537.681215277778</c:v>
                      </c:pt>
                      <c:pt idx="4440">
                        <c:v>42537.681226851855</c:v>
                      </c:pt>
                      <c:pt idx="4441">
                        <c:v>42537.681238425925</c:v>
                      </c:pt>
                      <c:pt idx="4442">
                        <c:v>42537.681250000001</c:v>
                      </c:pt>
                      <c:pt idx="4443">
                        <c:v>42537.681261574071</c:v>
                      </c:pt>
                      <c:pt idx="4444">
                        <c:v>42537.681284722225</c:v>
                      </c:pt>
                      <c:pt idx="4445">
                        <c:v>42537.681307870371</c:v>
                      </c:pt>
                      <c:pt idx="4446">
                        <c:v>42537.681319444448</c:v>
                      </c:pt>
                      <c:pt idx="4447">
                        <c:v>42537.681331018517</c:v>
                      </c:pt>
                      <c:pt idx="4448">
                        <c:v>42537.681342592594</c:v>
                      </c:pt>
                      <c:pt idx="4449">
                        <c:v>42537.68136574074</c:v>
                      </c:pt>
                      <c:pt idx="4450">
                        <c:v>42537.681377314817</c:v>
                      </c:pt>
                      <c:pt idx="4451">
                        <c:v>42537.681388888886</c:v>
                      </c:pt>
                      <c:pt idx="4452">
                        <c:v>42537.681400462963</c:v>
                      </c:pt>
                      <c:pt idx="4453">
                        <c:v>42537.68141203704</c:v>
                      </c:pt>
                      <c:pt idx="4454">
                        <c:v>42537.681423611109</c:v>
                      </c:pt>
                      <c:pt idx="4455">
                        <c:v>42537.681435185186</c:v>
                      </c:pt>
                      <c:pt idx="4456">
                        <c:v>42537.681446759256</c:v>
                      </c:pt>
                      <c:pt idx="4457">
                        <c:v>42537.681458333333</c:v>
                      </c:pt>
                      <c:pt idx="4458">
                        <c:v>42537.681469907409</c:v>
                      </c:pt>
                      <c:pt idx="4459">
                        <c:v>42537.681481481479</c:v>
                      </c:pt>
                      <c:pt idx="4460">
                        <c:v>42537.681493055556</c:v>
                      </c:pt>
                      <c:pt idx="4461">
                        <c:v>42537.681504629632</c:v>
                      </c:pt>
                      <c:pt idx="4462">
                        <c:v>42537.681516203702</c:v>
                      </c:pt>
                      <c:pt idx="4463">
                        <c:v>42537.681527777779</c:v>
                      </c:pt>
                      <c:pt idx="4464">
                        <c:v>42537.681539351855</c:v>
                      </c:pt>
                      <c:pt idx="4465">
                        <c:v>42537.681550925925</c:v>
                      </c:pt>
                      <c:pt idx="4466">
                        <c:v>42537.681562500002</c:v>
                      </c:pt>
                      <c:pt idx="4467">
                        <c:v>42537.681574074071</c:v>
                      </c:pt>
                      <c:pt idx="4468">
                        <c:v>42537.681585648148</c:v>
                      </c:pt>
                      <c:pt idx="4469">
                        <c:v>42537.681597222225</c:v>
                      </c:pt>
                      <c:pt idx="4470">
                        <c:v>42537.681608796294</c:v>
                      </c:pt>
                      <c:pt idx="4471">
                        <c:v>42537.681620370371</c:v>
                      </c:pt>
                      <c:pt idx="4472">
                        <c:v>42537.681631944448</c:v>
                      </c:pt>
                      <c:pt idx="4473">
                        <c:v>42537.681643518517</c:v>
                      </c:pt>
                      <c:pt idx="4474">
                        <c:v>42537.681655092594</c:v>
                      </c:pt>
                      <c:pt idx="4475">
                        <c:v>42537.681666666664</c:v>
                      </c:pt>
                      <c:pt idx="4476">
                        <c:v>42537.68167824074</c:v>
                      </c:pt>
                      <c:pt idx="4477">
                        <c:v>42537.681689814817</c:v>
                      </c:pt>
                      <c:pt idx="4478">
                        <c:v>42537.681701388887</c:v>
                      </c:pt>
                      <c:pt idx="4479">
                        <c:v>42537.681712962964</c:v>
                      </c:pt>
                      <c:pt idx="4480">
                        <c:v>42537.68172453704</c:v>
                      </c:pt>
                      <c:pt idx="4481">
                        <c:v>42537.68173611111</c:v>
                      </c:pt>
                      <c:pt idx="4482">
                        <c:v>42537.681747685187</c:v>
                      </c:pt>
                      <c:pt idx="4483">
                        <c:v>42537.681759259256</c:v>
                      </c:pt>
                      <c:pt idx="4484">
                        <c:v>42537.68178240741</c:v>
                      </c:pt>
                      <c:pt idx="4485">
                        <c:v>42537.681793981479</c:v>
                      </c:pt>
                      <c:pt idx="4486">
                        <c:v>42537.681805555556</c:v>
                      </c:pt>
                      <c:pt idx="4487">
                        <c:v>42537.681817129633</c:v>
                      </c:pt>
                      <c:pt idx="4488">
                        <c:v>42537.681828703702</c:v>
                      </c:pt>
                      <c:pt idx="4489">
                        <c:v>42537.681840277779</c:v>
                      </c:pt>
                      <c:pt idx="4490">
                        <c:v>42537.681851851848</c:v>
                      </c:pt>
                      <c:pt idx="4491">
                        <c:v>42537.681863425925</c:v>
                      </c:pt>
                      <c:pt idx="4492">
                        <c:v>42537.681875000002</c:v>
                      </c:pt>
                      <c:pt idx="4493">
                        <c:v>42537.681886574072</c:v>
                      </c:pt>
                      <c:pt idx="4494">
                        <c:v>42537.681898148148</c:v>
                      </c:pt>
                      <c:pt idx="4495">
                        <c:v>42537.681909722225</c:v>
                      </c:pt>
                      <c:pt idx="4496">
                        <c:v>42537.681932870371</c:v>
                      </c:pt>
                      <c:pt idx="4497">
                        <c:v>42537.681944444441</c:v>
                      </c:pt>
                      <c:pt idx="4498">
                        <c:v>42537.681956018518</c:v>
                      </c:pt>
                      <c:pt idx="4499">
                        <c:v>42537.681967592594</c:v>
                      </c:pt>
                      <c:pt idx="4500">
                        <c:v>42537.681979166664</c:v>
                      </c:pt>
                      <c:pt idx="4501">
                        <c:v>42537.681990740741</c:v>
                      </c:pt>
                      <c:pt idx="4502">
                        <c:v>42537.682002314818</c:v>
                      </c:pt>
                      <c:pt idx="4503">
                        <c:v>42537.682013888887</c:v>
                      </c:pt>
                      <c:pt idx="4504">
                        <c:v>42537.682025462964</c:v>
                      </c:pt>
                      <c:pt idx="4505">
                        <c:v>42537.682037037041</c:v>
                      </c:pt>
                      <c:pt idx="4506">
                        <c:v>42537.68204861111</c:v>
                      </c:pt>
                      <c:pt idx="4507">
                        <c:v>42537.682060185187</c:v>
                      </c:pt>
                      <c:pt idx="4508">
                        <c:v>42537.682071759256</c:v>
                      </c:pt>
                      <c:pt idx="4509">
                        <c:v>42537.682083333333</c:v>
                      </c:pt>
                      <c:pt idx="4510">
                        <c:v>42537.68209490741</c:v>
                      </c:pt>
                      <c:pt idx="4511">
                        <c:v>42537.682106481479</c:v>
                      </c:pt>
                      <c:pt idx="4512">
                        <c:v>42537.682118055556</c:v>
                      </c:pt>
                      <c:pt idx="4513">
                        <c:v>42537.682129629633</c:v>
                      </c:pt>
                      <c:pt idx="4514">
                        <c:v>42537.682141203702</c:v>
                      </c:pt>
                      <c:pt idx="4515">
                        <c:v>42537.682152777779</c:v>
                      </c:pt>
                      <c:pt idx="4516">
                        <c:v>42537.682164351849</c:v>
                      </c:pt>
                      <c:pt idx="4517">
                        <c:v>42537.682175925926</c:v>
                      </c:pt>
                      <c:pt idx="4518">
                        <c:v>42537.682187500002</c:v>
                      </c:pt>
                      <c:pt idx="4519">
                        <c:v>42537.682199074072</c:v>
                      </c:pt>
                      <c:pt idx="4520">
                        <c:v>42537.682210648149</c:v>
                      </c:pt>
                      <c:pt idx="4521">
                        <c:v>42537.682222222225</c:v>
                      </c:pt>
                      <c:pt idx="4522">
                        <c:v>42537.682233796295</c:v>
                      </c:pt>
                      <c:pt idx="4523">
                        <c:v>42537.682245370372</c:v>
                      </c:pt>
                      <c:pt idx="4524">
                        <c:v>42537.682256944441</c:v>
                      </c:pt>
                      <c:pt idx="4525">
                        <c:v>42537.682268518518</c:v>
                      </c:pt>
                      <c:pt idx="4526">
                        <c:v>42537.682280092595</c:v>
                      </c:pt>
                      <c:pt idx="4527">
                        <c:v>42537.682291666664</c:v>
                      </c:pt>
                      <c:pt idx="4528">
                        <c:v>42537.682303240741</c:v>
                      </c:pt>
                      <c:pt idx="4529">
                        <c:v>42537.682314814818</c:v>
                      </c:pt>
                      <c:pt idx="4530">
                        <c:v>42537.682326388887</c:v>
                      </c:pt>
                      <c:pt idx="4531">
                        <c:v>42537.682337962964</c:v>
                      </c:pt>
                      <c:pt idx="4532">
                        <c:v>42537.682349537034</c:v>
                      </c:pt>
                      <c:pt idx="4533">
                        <c:v>42537.68236111111</c:v>
                      </c:pt>
                      <c:pt idx="4534">
                        <c:v>42537.682372685187</c:v>
                      </c:pt>
                      <c:pt idx="4535">
                        <c:v>42537.682384259257</c:v>
                      </c:pt>
                      <c:pt idx="4536">
                        <c:v>42537.682395833333</c:v>
                      </c:pt>
                      <c:pt idx="4537">
                        <c:v>42537.68240740741</c:v>
                      </c:pt>
                      <c:pt idx="4538">
                        <c:v>42537.68241898148</c:v>
                      </c:pt>
                      <c:pt idx="4539">
                        <c:v>42537.682442129626</c:v>
                      </c:pt>
                      <c:pt idx="4540">
                        <c:v>42537.682453703703</c:v>
                      </c:pt>
                      <c:pt idx="4541">
                        <c:v>42537.68246527778</c:v>
                      </c:pt>
                      <c:pt idx="4542">
                        <c:v>42537.682476851849</c:v>
                      </c:pt>
                      <c:pt idx="4543">
                        <c:v>42537.682488425926</c:v>
                      </c:pt>
                      <c:pt idx="4544">
                        <c:v>42537.682500000003</c:v>
                      </c:pt>
                      <c:pt idx="4545">
                        <c:v>42537.682511574072</c:v>
                      </c:pt>
                      <c:pt idx="4546">
                        <c:v>42537.682523148149</c:v>
                      </c:pt>
                      <c:pt idx="4547">
                        <c:v>42537.682534722226</c:v>
                      </c:pt>
                      <c:pt idx="4548">
                        <c:v>42537.682546296295</c:v>
                      </c:pt>
                      <c:pt idx="4549">
                        <c:v>42537.682557870372</c:v>
                      </c:pt>
                      <c:pt idx="4550">
                        <c:v>42537.682569444441</c:v>
                      </c:pt>
                      <c:pt idx="4551">
                        <c:v>42537.682581018518</c:v>
                      </c:pt>
                      <c:pt idx="4552">
                        <c:v>42537.682592592595</c:v>
                      </c:pt>
                      <c:pt idx="4553">
                        <c:v>42537.682604166665</c:v>
                      </c:pt>
                      <c:pt idx="4554">
                        <c:v>42537.682615740741</c:v>
                      </c:pt>
                      <c:pt idx="4555">
                        <c:v>42537.682627314818</c:v>
                      </c:pt>
                      <c:pt idx="4556">
                        <c:v>42537.682638888888</c:v>
                      </c:pt>
                      <c:pt idx="4557">
                        <c:v>42537.682650462964</c:v>
                      </c:pt>
                      <c:pt idx="4558">
                        <c:v>42537.682662037034</c:v>
                      </c:pt>
                      <c:pt idx="4559">
                        <c:v>42537.682673611111</c:v>
                      </c:pt>
                      <c:pt idx="4560">
                        <c:v>42537.682685185187</c:v>
                      </c:pt>
                      <c:pt idx="4561">
                        <c:v>42537.682696759257</c:v>
                      </c:pt>
                      <c:pt idx="4562">
                        <c:v>42537.682708333334</c:v>
                      </c:pt>
                      <c:pt idx="4563">
                        <c:v>42537.682719907411</c:v>
                      </c:pt>
                      <c:pt idx="4564">
                        <c:v>42537.68273148148</c:v>
                      </c:pt>
                      <c:pt idx="4565">
                        <c:v>42537.682743055557</c:v>
                      </c:pt>
                      <c:pt idx="4566">
                        <c:v>42537.682754629626</c:v>
                      </c:pt>
                      <c:pt idx="4567">
                        <c:v>42537.682766203703</c:v>
                      </c:pt>
                      <c:pt idx="4568">
                        <c:v>42537.68277777778</c:v>
                      </c:pt>
                      <c:pt idx="4569">
                        <c:v>42537.682789351849</c:v>
                      </c:pt>
                      <c:pt idx="4570">
                        <c:v>42537.682800925926</c:v>
                      </c:pt>
                      <c:pt idx="4571">
                        <c:v>42537.682812500003</c:v>
                      </c:pt>
                      <c:pt idx="4572">
                        <c:v>42537.682824074072</c:v>
                      </c:pt>
                      <c:pt idx="4573">
                        <c:v>42537.682835648149</c:v>
                      </c:pt>
                      <c:pt idx="4574">
                        <c:v>42537.682847222219</c:v>
                      </c:pt>
                      <c:pt idx="4575">
                        <c:v>42537.682858796295</c:v>
                      </c:pt>
                      <c:pt idx="4576">
                        <c:v>42537.682870370372</c:v>
                      </c:pt>
                      <c:pt idx="4577">
                        <c:v>42537.682881944442</c:v>
                      </c:pt>
                      <c:pt idx="4578">
                        <c:v>42537.682893518519</c:v>
                      </c:pt>
                      <c:pt idx="4579">
                        <c:v>42537.682905092595</c:v>
                      </c:pt>
                      <c:pt idx="4580">
                        <c:v>42537.682916666665</c:v>
                      </c:pt>
                      <c:pt idx="4581">
                        <c:v>42537.682928240742</c:v>
                      </c:pt>
                      <c:pt idx="4582">
                        <c:v>42537.682939814818</c:v>
                      </c:pt>
                      <c:pt idx="4583">
                        <c:v>42537.682951388888</c:v>
                      </c:pt>
                      <c:pt idx="4584">
                        <c:v>42537.682962962965</c:v>
                      </c:pt>
                      <c:pt idx="4585">
                        <c:v>42537.682974537034</c:v>
                      </c:pt>
                      <c:pt idx="4586">
                        <c:v>42537.682997685188</c:v>
                      </c:pt>
                      <c:pt idx="4587">
                        <c:v>42537.683009259257</c:v>
                      </c:pt>
                      <c:pt idx="4588">
                        <c:v>42537.683020833334</c:v>
                      </c:pt>
                      <c:pt idx="4589">
                        <c:v>42537.683032407411</c:v>
                      </c:pt>
                      <c:pt idx="4590">
                        <c:v>42537.68304398148</c:v>
                      </c:pt>
                      <c:pt idx="4591">
                        <c:v>42537.683055555557</c:v>
                      </c:pt>
                      <c:pt idx="4592">
                        <c:v>42537.683078703703</c:v>
                      </c:pt>
                      <c:pt idx="4593">
                        <c:v>42537.68309027778</c:v>
                      </c:pt>
                      <c:pt idx="4594">
                        <c:v>42537.68310185185</c:v>
                      </c:pt>
                      <c:pt idx="4595">
                        <c:v>42537.683113425926</c:v>
                      </c:pt>
                      <c:pt idx="4596">
                        <c:v>42537.683125000003</c:v>
                      </c:pt>
                      <c:pt idx="4597">
                        <c:v>42537.683136574073</c:v>
                      </c:pt>
                      <c:pt idx="4598">
                        <c:v>42537.683159722219</c:v>
                      </c:pt>
                      <c:pt idx="4599">
                        <c:v>42537.683171296296</c:v>
                      </c:pt>
                      <c:pt idx="4600">
                        <c:v>42537.683182870373</c:v>
                      </c:pt>
                      <c:pt idx="4601">
                        <c:v>42537.683194444442</c:v>
                      </c:pt>
                      <c:pt idx="4602">
                        <c:v>42537.683206018519</c:v>
                      </c:pt>
                      <c:pt idx="4603">
                        <c:v>42537.683240740742</c:v>
                      </c:pt>
                      <c:pt idx="4604">
                        <c:v>42537.683252314811</c:v>
                      </c:pt>
                      <c:pt idx="4605">
                        <c:v>42537.683263888888</c:v>
                      </c:pt>
                      <c:pt idx="4606">
                        <c:v>42537.683275462965</c:v>
                      </c:pt>
                      <c:pt idx="4607">
                        <c:v>42537.683287037034</c:v>
                      </c:pt>
                      <c:pt idx="4608">
                        <c:v>42537.683298611111</c:v>
                      </c:pt>
                      <c:pt idx="4609">
                        <c:v>42537.683310185188</c:v>
                      </c:pt>
                      <c:pt idx="4610">
                        <c:v>42537.683321759258</c:v>
                      </c:pt>
                      <c:pt idx="4611">
                        <c:v>42537.683333333334</c:v>
                      </c:pt>
                      <c:pt idx="4612">
                        <c:v>42537.683344907404</c:v>
                      </c:pt>
                      <c:pt idx="4613">
                        <c:v>42537.683356481481</c:v>
                      </c:pt>
                      <c:pt idx="4614">
                        <c:v>42537.683368055557</c:v>
                      </c:pt>
                      <c:pt idx="4615">
                        <c:v>42537.683379629627</c:v>
                      </c:pt>
                      <c:pt idx="4616">
                        <c:v>42537.683391203704</c:v>
                      </c:pt>
                      <c:pt idx="4617">
                        <c:v>42537.68340277778</c:v>
                      </c:pt>
                      <c:pt idx="4618">
                        <c:v>42537.68341435185</c:v>
                      </c:pt>
                      <c:pt idx="4619">
                        <c:v>42537.683425925927</c:v>
                      </c:pt>
                      <c:pt idx="4620">
                        <c:v>42537.683449074073</c:v>
                      </c:pt>
                      <c:pt idx="4621">
                        <c:v>42537.68346064815</c:v>
                      </c:pt>
                      <c:pt idx="4622">
                        <c:v>42537.683472222219</c:v>
                      </c:pt>
                      <c:pt idx="4623">
                        <c:v>42537.683483796296</c:v>
                      </c:pt>
                      <c:pt idx="4624">
                        <c:v>42537.683495370373</c:v>
                      </c:pt>
                      <c:pt idx="4625">
                        <c:v>42537.683506944442</c:v>
                      </c:pt>
                      <c:pt idx="4626">
                        <c:v>42537.683518518519</c:v>
                      </c:pt>
                      <c:pt idx="4627">
                        <c:v>42537.683530092596</c:v>
                      </c:pt>
                      <c:pt idx="4628">
                        <c:v>42537.683541666665</c:v>
                      </c:pt>
                      <c:pt idx="4629">
                        <c:v>42537.683553240742</c:v>
                      </c:pt>
                      <c:pt idx="4630">
                        <c:v>42537.683576388888</c:v>
                      </c:pt>
                      <c:pt idx="4631">
                        <c:v>42537.683587962965</c:v>
                      </c:pt>
                      <c:pt idx="4632">
                        <c:v>42537.683599537035</c:v>
                      </c:pt>
                      <c:pt idx="4633">
                        <c:v>42537.683611111112</c:v>
                      </c:pt>
                      <c:pt idx="4634">
                        <c:v>42537.683622685188</c:v>
                      </c:pt>
                      <c:pt idx="4635">
                        <c:v>42537.683634259258</c:v>
                      </c:pt>
                      <c:pt idx="4636">
                        <c:v>42537.683645833335</c:v>
                      </c:pt>
                      <c:pt idx="4637">
                        <c:v>42537.683657407404</c:v>
                      </c:pt>
                      <c:pt idx="4638">
                        <c:v>42537.683668981481</c:v>
                      </c:pt>
                      <c:pt idx="4639">
                        <c:v>42537.683680555558</c:v>
                      </c:pt>
                      <c:pt idx="4640">
                        <c:v>42537.683692129627</c:v>
                      </c:pt>
                      <c:pt idx="4641">
                        <c:v>42537.683703703704</c:v>
                      </c:pt>
                      <c:pt idx="4642">
                        <c:v>42537.683738425927</c:v>
                      </c:pt>
                      <c:pt idx="4643">
                        <c:v>42537.683749999997</c:v>
                      </c:pt>
                      <c:pt idx="4644">
                        <c:v>42537.683761574073</c:v>
                      </c:pt>
                      <c:pt idx="4645">
                        <c:v>42537.68377314815</c:v>
                      </c:pt>
                      <c:pt idx="4646">
                        <c:v>42537.68378472222</c:v>
                      </c:pt>
                      <c:pt idx="4647">
                        <c:v>42537.683796296296</c:v>
                      </c:pt>
                      <c:pt idx="4648">
                        <c:v>42537.683807870373</c:v>
                      </c:pt>
                      <c:pt idx="4649">
                        <c:v>42537.683819444443</c:v>
                      </c:pt>
                      <c:pt idx="4650">
                        <c:v>42537.683831018519</c:v>
                      </c:pt>
                      <c:pt idx="4651">
                        <c:v>42537.683842592596</c:v>
                      </c:pt>
                      <c:pt idx="4652">
                        <c:v>42537.683854166666</c:v>
                      </c:pt>
                      <c:pt idx="4653">
                        <c:v>42537.683865740742</c:v>
                      </c:pt>
                      <c:pt idx="4654">
                        <c:v>42537.683877314812</c:v>
                      </c:pt>
                      <c:pt idx="4655">
                        <c:v>42537.683888888889</c:v>
                      </c:pt>
                      <c:pt idx="4656">
                        <c:v>42537.683900462966</c:v>
                      </c:pt>
                      <c:pt idx="4657">
                        <c:v>42537.683912037035</c:v>
                      </c:pt>
                      <c:pt idx="4658">
                        <c:v>42537.683923611112</c:v>
                      </c:pt>
                      <c:pt idx="4659">
                        <c:v>42537.683935185189</c:v>
                      </c:pt>
                      <c:pt idx="4660">
                        <c:v>42537.683946759258</c:v>
                      </c:pt>
                      <c:pt idx="4661">
                        <c:v>42537.683958333335</c:v>
                      </c:pt>
                      <c:pt idx="4662">
                        <c:v>42537.683969907404</c:v>
                      </c:pt>
                      <c:pt idx="4663">
                        <c:v>42537.683981481481</c:v>
                      </c:pt>
                      <c:pt idx="4664">
                        <c:v>42537.683993055558</c:v>
                      </c:pt>
                      <c:pt idx="4665">
                        <c:v>42537.684004629627</c:v>
                      </c:pt>
                      <c:pt idx="4666">
                        <c:v>42537.684016203704</c:v>
                      </c:pt>
                      <c:pt idx="4667">
                        <c:v>42537.684027777781</c:v>
                      </c:pt>
                      <c:pt idx="4668">
                        <c:v>42537.684039351851</c:v>
                      </c:pt>
                      <c:pt idx="4669">
                        <c:v>42537.684050925927</c:v>
                      </c:pt>
                      <c:pt idx="4670">
                        <c:v>42537.684062499997</c:v>
                      </c:pt>
                      <c:pt idx="4671">
                        <c:v>42537.684074074074</c:v>
                      </c:pt>
                      <c:pt idx="4672">
                        <c:v>42537.68408564815</c:v>
                      </c:pt>
                      <c:pt idx="4673">
                        <c:v>42537.68409722222</c:v>
                      </c:pt>
                      <c:pt idx="4674">
                        <c:v>42537.684108796297</c:v>
                      </c:pt>
                      <c:pt idx="4675">
                        <c:v>42537.684120370373</c:v>
                      </c:pt>
                      <c:pt idx="4676">
                        <c:v>42537.684131944443</c:v>
                      </c:pt>
                      <c:pt idx="4677">
                        <c:v>42537.68414351852</c:v>
                      </c:pt>
                      <c:pt idx="4678">
                        <c:v>42537.684155092589</c:v>
                      </c:pt>
                      <c:pt idx="4679">
                        <c:v>42537.684166666666</c:v>
                      </c:pt>
                      <c:pt idx="4680">
                        <c:v>42537.684178240743</c:v>
                      </c:pt>
                      <c:pt idx="4681">
                        <c:v>42537.684189814812</c:v>
                      </c:pt>
                      <c:pt idx="4682">
                        <c:v>42537.684201388889</c:v>
                      </c:pt>
                      <c:pt idx="4683">
                        <c:v>42537.684212962966</c:v>
                      </c:pt>
                      <c:pt idx="4684">
                        <c:v>42537.684224537035</c:v>
                      </c:pt>
                      <c:pt idx="4685">
                        <c:v>42537.684236111112</c:v>
                      </c:pt>
                      <c:pt idx="4686">
                        <c:v>42537.684247685182</c:v>
                      </c:pt>
                      <c:pt idx="4687">
                        <c:v>42537.684259259258</c:v>
                      </c:pt>
                      <c:pt idx="4688">
                        <c:v>42537.684270833335</c:v>
                      </c:pt>
                      <c:pt idx="4689">
                        <c:v>42537.684282407405</c:v>
                      </c:pt>
                      <c:pt idx="4690">
                        <c:v>42537.684293981481</c:v>
                      </c:pt>
                      <c:pt idx="4691">
                        <c:v>42537.684305555558</c:v>
                      </c:pt>
                      <c:pt idx="4692">
                        <c:v>42537.684317129628</c:v>
                      </c:pt>
                      <c:pt idx="4693">
                        <c:v>42537.684328703705</c:v>
                      </c:pt>
                      <c:pt idx="4694">
                        <c:v>42537.684340277781</c:v>
                      </c:pt>
                      <c:pt idx="4695">
                        <c:v>42537.684351851851</c:v>
                      </c:pt>
                      <c:pt idx="4696">
                        <c:v>42537.684363425928</c:v>
                      </c:pt>
                      <c:pt idx="4697">
                        <c:v>42537.684374999997</c:v>
                      </c:pt>
                      <c:pt idx="4698">
                        <c:v>42537.684386574074</c:v>
                      </c:pt>
                      <c:pt idx="4699">
                        <c:v>42537.684398148151</c:v>
                      </c:pt>
                      <c:pt idx="4700">
                        <c:v>42537.68440972222</c:v>
                      </c:pt>
                      <c:pt idx="4701">
                        <c:v>42537.684421296297</c:v>
                      </c:pt>
                      <c:pt idx="4702">
                        <c:v>42537.684432870374</c:v>
                      </c:pt>
                      <c:pt idx="4703">
                        <c:v>42537.684444444443</c:v>
                      </c:pt>
                      <c:pt idx="4704">
                        <c:v>42537.68445601852</c:v>
                      </c:pt>
                      <c:pt idx="4705">
                        <c:v>42537.684467592589</c:v>
                      </c:pt>
                      <c:pt idx="4706">
                        <c:v>42537.684479166666</c:v>
                      </c:pt>
                      <c:pt idx="4707">
                        <c:v>42537.684490740743</c:v>
                      </c:pt>
                      <c:pt idx="4708">
                        <c:v>42537.684502314813</c:v>
                      </c:pt>
                      <c:pt idx="4709">
                        <c:v>42537.684513888889</c:v>
                      </c:pt>
                      <c:pt idx="4710">
                        <c:v>42537.684525462966</c:v>
                      </c:pt>
                      <c:pt idx="4711">
                        <c:v>42537.684537037036</c:v>
                      </c:pt>
                      <c:pt idx="4712">
                        <c:v>42537.684548611112</c:v>
                      </c:pt>
                      <c:pt idx="4713">
                        <c:v>42537.684560185182</c:v>
                      </c:pt>
                      <c:pt idx="4714">
                        <c:v>42537.684571759259</c:v>
                      </c:pt>
                      <c:pt idx="4715">
                        <c:v>42537.684583333335</c:v>
                      </c:pt>
                      <c:pt idx="4716">
                        <c:v>42537.684594907405</c:v>
                      </c:pt>
                      <c:pt idx="4717">
                        <c:v>42537.684606481482</c:v>
                      </c:pt>
                      <c:pt idx="4718">
                        <c:v>42537.684618055559</c:v>
                      </c:pt>
                      <c:pt idx="4719">
                        <c:v>42537.684641203705</c:v>
                      </c:pt>
                      <c:pt idx="4720">
                        <c:v>42537.684652777774</c:v>
                      </c:pt>
                      <c:pt idx="4721">
                        <c:v>42537.684675925928</c:v>
                      </c:pt>
                      <c:pt idx="4722">
                        <c:v>42537.684687499997</c:v>
                      </c:pt>
                      <c:pt idx="4723">
                        <c:v>42537.684699074074</c:v>
                      </c:pt>
                      <c:pt idx="4724">
                        <c:v>42537.684710648151</c:v>
                      </c:pt>
                      <c:pt idx="4725">
                        <c:v>42537.68472222222</c:v>
                      </c:pt>
                      <c:pt idx="4726">
                        <c:v>42537.684733796297</c:v>
                      </c:pt>
                      <c:pt idx="4727">
                        <c:v>42537.684745370374</c:v>
                      </c:pt>
                      <c:pt idx="4728">
                        <c:v>42537.684756944444</c:v>
                      </c:pt>
                      <c:pt idx="4729">
                        <c:v>42537.68476851852</c:v>
                      </c:pt>
                      <c:pt idx="4730">
                        <c:v>42537.68478009259</c:v>
                      </c:pt>
                      <c:pt idx="4731">
                        <c:v>42537.684791666667</c:v>
                      </c:pt>
                      <c:pt idx="4732">
                        <c:v>42537.684803240743</c:v>
                      </c:pt>
                      <c:pt idx="4733">
                        <c:v>42537.684814814813</c:v>
                      </c:pt>
                      <c:pt idx="4734">
                        <c:v>42537.68482638889</c:v>
                      </c:pt>
                      <c:pt idx="4735">
                        <c:v>42537.684837962966</c:v>
                      </c:pt>
                      <c:pt idx="4736">
                        <c:v>42537.684849537036</c:v>
                      </c:pt>
                      <c:pt idx="4737">
                        <c:v>42537.684861111113</c:v>
                      </c:pt>
                      <c:pt idx="4738">
                        <c:v>42537.684872685182</c:v>
                      </c:pt>
                      <c:pt idx="4739">
                        <c:v>42537.684884259259</c:v>
                      </c:pt>
                      <c:pt idx="4740">
                        <c:v>42537.684895833336</c:v>
                      </c:pt>
                      <c:pt idx="4741">
                        <c:v>42537.684907407405</c:v>
                      </c:pt>
                      <c:pt idx="4742">
                        <c:v>42537.684918981482</c:v>
                      </c:pt>
                      <c:pt idx="4743">
                        <c:v>42537.684930555559</c:v>
                      </c:pt>
                      <c:pt idx="4744">
                        <c:v>42537.684942129628</c:v>
                      </c:pt>
                      <c:pt idx="4745">
                        <c:v>42537.684953703705</c:v>
                      </c:pt>
                      <c:pt idx="4746">
                        <c:v>42537.684965277775</c:v>
                      </c:pt>
                      <c:pt idx="4747">
                        <c:v>42537.684976851851</c:v>
                      </c:pt>
                      <c:pt idx="4748">
                        <c:v>42537.684988425928</c:v>
                      </c:pt>
                      <c:pt idx="4749">
                        <c:v>42537.684999999998</c:v>
                      </c:pt>
                      <c:pt idx="4750">
                        <c:v>42537.685011574074</c:v>
                      </c:pt>
                      <c:pt idx="4751">
                        <c:v>42537.685023148151</c:v>
                      </c:pt>
                      <c:pt idx="4752">
                        <c:v>42537.685034722221</c:v>
                      </c:pt>
                      <c:pt idx="4753">
                        <c:v>42537.685046296298</c:v>
                      </c:pt>
                      <c:pt idx="4754">
                        <c:v>42537.685057870367</c:v>
                      </c:pt>
                      <c:pt idx="4755">
                        <c:v>42537.685069444444</c:v>
                      </c:pt>
                      <c:pt idx="4756">
                        <c:v>42537.68509259259</c:v>
                      </c:pt>
                      <c:pt idx="4757">
                        <c:v>42537.685104166667</c:v>
                      </c:pt>
                      <c:pt idx="4758">
                        <c:v>42537.685115740744</c:v>
                      </c:pt>
                      <c:pt idx="4759">
                        <c:v>42537.685127314813</c:v>
                      </c:pt>
                      <c:pt idx="4760">
                        <c:v>42537.68513888889</c:v>
                      </c:pt>
                      <c:pt idx="4761">
                        <c:v>42537.685150462959</c:v>
                      </c:pt>
                      <c:pt idx="4762">
                        <c:v>42537.685162037036</c:v>
                      </c:pt>
                      <c:pt idx="4763">
                        <c:v>42537.685173611113</c:v>
                      </c:pt>
                      <c:pt idx="4764">
                        <c:v>42537.685185185182</c:v>
                      </c:pt>
                      <c:pt idx="4765">
                        <c:v>42537.685196759259</c:v>
                      </c:pt>
                      <c:pt idx="4766">
                        <c:v>42537.685208333336</c:v>
                      </c:pt>
                      <c:pt idx="4767">
                        <c:v>42537.685219907406</c:v>
                      </c:pt>
                      <c:pt idx="4768">
                        <c:v>42537.685231481482</c:v>
                      </c:pt>
                      <c:pt idx="4769">
                        <c:v>42537.685243055559</c:v>
                      </c:pt>
                      <c:pt idx="4770">
                        <c:v>42537.685254629629</c:v>
                      </c:pt>
                      <c:pt idx="4771">
                        <c:v>42537.685266203705</c:v>
                      </c:pt>
                      <c:pt idx="4772">
                        <c:v>42537.685277777775</c:v>
                      </c:pt>
                      <c:pt idx="4773">
                        <c:v>42537.685289351852</c:v>
                      </c:pt>
                      <c:pt idx="4774">
                        <c:v>42537.685300925928</c:v>
                      </c:pt>
                      <c:pt idx="4775">
                        <c:v>42537.685312499998</c:v>
                      </c:pt>
                      <c:pt idx="4776">
                        <c:v>42537.685324074075</c:v>
                      </c:pt>
                      <c:pt idx="4777">
                        <c:v>42537.685335648152</c:v>
                      </c:pt>
                      <c:pt idx="4778">
                        <c:v>42537.685347222221</c:v>
                      </c:pt>
                      <c:pt idx="4779">
                        <c:v>42537.685358796298</c:v>
                      </c:pt>
                      <c:pt idx="4780">
                        <c:v>42537.685370370367</c:v>
                      </c:pt>
                      <c:pt idx="4781">
                        <c:v>42537.685381944444</c:v>
                      </c:pt>
                      <c:pt idx="4782">
                        <c:v>42537.68540509259</c:v>
                      </c:pt>
                      <c:pt idx="4783">
                        <c:v>42537.685416666667</c:v>
                      </c:pt>
                      <c:pt idx="4784">
                        <c:v>42537.685428240744</c:v>
                      </c:pt>
                      <c:pt idx="4785">
                        <c:v>42537.685439814813</c:v>
                      </c:pt>
                      <c:pt idx="4786">
                        <c:v>42537.68545138889</c:v>
                      </c:pt>
                      <c:pt idx="4787">
                        <c:v>42537.68546296296</c:v>
                      </c:pt>
                      <c:pt idx="4788">
                        <c:v>42537.685474537036</c:v>
                      </c:pt>
                      <c:pt idx="4789">
                        <c:v>42537.685486111113</c:v>
                      </c:pt>
                      <c:pt idx="4790">
                        <c:v>42537.685497685183</c:v>
                      </c:pt>
                      <c:pt idx="4791">
                        <c:v>42537.68550925926</c:v>
                      </c:pt>
                      <c:pt idx="4792">
                        <c:v>42537.685520833336</c:v>
                      </c:pt>
                      <c:pt idx="4793">
                        <c:v>42537.685532407406</c:v>
                      </c:pt>
                      <c:pt idx="4794">
                        <c:v>42537.685543981483</c:v>
                      </c:pt>
                      <c:pt idx="4795">
                        <c:v>42537.685555555552</c:v>
                      </c:pt>
                      <c:pt idx="4796">
                        <c:v>42537.685567129629</c:v>
                      </c:pt>
                      <c:pt idx="4797">
                        <c:v>42537.685578703706</c:v>
                      </c:pt>
                      <c:pt idx="4798">
                        <c:v>42537.685590277775</c:v>
                      </c:pt>
                      <c:pt idx="4799">
                        <c:v>42537.685601851852</c:v>
                      </c:pt>
                      <c:pt idx="4800">
                        <c:v>42537.685613425929</c:v>
                      </c:pt>
                      <c:pt idx="4801">
                        <c:v>42537.685624999998</c:v>
                      </c:pt>
                      <c:pt idx="4802">
                        <c:v>42537.685636574075</c:v>
                      </c:pt>
                      <c:pt idx="4803">
                        <c:v>42537.685648148145</c:v>
                      </c:pt>
                      <c:pt idx="4804">
                        <c:v>42537.685659722221</c:v>
                      </c:pt>
                      <c:pt idx="4805">
                        <c:v>42537.685671296298</c:v>
                      </c:pt>
                      <c:pt idx="4806">
                        <c:v>42537.685682870368</c:v>
                      </c:pt>
                      <c:pt idx="4807">
                        <c:v>42537.685694444444</c:v>
                      </c:pt>
                      <c:pt idx="4808">
                        <c:v>42537.685706018521</c:v>
                      </c:pt>
                      <c:pt idx="4809">
                        <c:v>42537.685740740744</c:v>
                      </c:pt>
                      <c:pt idx="4810">
                        <c:v>42537.685752314814</c:v>
                      </c:pt>
                      <c:pt idx="4811">
                        <c:v>42537.685763888891</c:v>
                      </c:pt>
                      <c:pt idx="4812">
                        <c:v>42537.68577546296</c:v>
                      </c:pt>
                      <c:pt idx="4813">
                        <c:v>42537.685787037037</c:v>
                      </c:pt>
                      <c:pt idx="4814">
                        <c:v>42537.685798611114</c:v>
                      </c:pt>
                      <c:pt idx="4815">
                        <c:v>42537.685810185183</c:v>
                      </c:pt>
                      <c:pt idx="4816">
                        <c:v>42537.68582175926</c:v>
                      </c:pt>
                      <c:pt idx="4817">
                        <c:v>42537.685844907406</c:v>
                      </c:pt>
                      <c:pt idx="4818">
                        <c:v>42537.685868055552</c:v>
                      </c:pt>
                      <c:pt idx="4819">
                        <c:v>42537.685879629629</c:v>
                      </c:pt>
                      <c:pt idx="4820">
                        <c:v>42537.685891203706</c:v>
                      </c:pt>
                      <c:pt idx="4821">
                        <c:v>42537.685902777775</c:v>
                      </c:pt>
                      <c:pt idx="4822">
                        <c:v>42537.685914351852</c:v>
                      </c:pt>
                      <c:pt idx="4823">
                        <c:v>42537.685925925929</c:v>
                      </c:pt>
                      <c:pt idx="4824">
                        <c:v>42537.685937499999</c:v>
                      </c:pt>
                      <c:pt idx="4825">
                        <c:v>42537.685949074075</c:v>
                      </c:pt>
                      <c:pt idx="4826">
                        <c:v>42537.685960648145</c:v>
                      </c:pt>
                      <c:pt idx="4827">
                        <c:v>42537.685972222222</c:v>
                      </c:pt>
                      <c:pt idx="4828">
                        <c:v>42537.685983796298</c:v>
                      </c:pt>
                      <c:pt idx="4829">
                        <c:v>42537.686006944445</c:v>
                      </c:pt>
                      <c:pt idx="4830">
                        <c:v>42537.686018518521</c:v>
                      </c:pt>
                      <c:pt idx="4831">
                        <c:v>42537.686030092591</c:v>
                      </c:pt>
                      <c:pt idx="4832">
                        <c:v>42537.686041666668</c:v>
                      </c:pt>
                      <c:pt idx="4833">
                        <c:v>42537.686053240737</c:v>
                      </c:pt>
                      <c:pt idx="4834">
                        <c:v>42537.686064814814</c:v>
                      </c:pt>
                      <c:pt idx="4835">
                        <c:v>42537.686076388891</c:v>
                      </c:pt>
                      <c:pt idx="4836">
                        <c:v>42537.68608796296</c:v>
                      </c:pt>
                      <c:pt idx="4837">
                        <c:v>42537.686099537037</c:v>
                      </c:pt>
                      <c:pt idx="4838">
                        <c:v>42537.686111111114</c:v>
                      </c:pt>
                      <c:pt idx="4839">
                        <c:v>42537.686122685183</c:v>
                      </c:pt>
                      <c:pt idx="4840">
                        <c:v>42537.68613425926</c:v>
                      </c:pt>
                      <c:pt idx="4841">
                        <c:v>42537.686145833337</c:v>
                      </c:pt>
                      <c:pt idx="4842">
                        <c:v>42537.686157407406</c:v>
                      </c:pt>
                      <c:pt idx="4843">
                        <c:v>42537.686168981483</c:v>
                      </c:pt>
                      <c:pt idx="4844">
                        <c:v>42537.686180555553</c:v>
                      </c:pt>
                      <c:pt idx="4845">
                        <c:v>42537.686192129629</c:v>
                      </c:pt>
                      <c:pt idx="4846">
                        <c:v>42537.686215277776</c:v>
                      </c:pt>
                      <c:pt idx="4847">
                        <c:v>42537.686226851853</c:v>
                      </c:pt>
                      <c:pt idx="4848">
                        <c:v>42537.686238425929</c:v>
                      </c:pt>
                      <c:pt idx="4849">
                        <c:v>42537.686249999999</c:v>
                      </c:pt>
                      <c:pt idx="4850">
                        <c:v>42537.686261574076</c:v>
                      </c:pt>
                      <c:pt idx="4851">
                        <c:v>42537.686273148145</c:v>
                      </c:pt>
                      <c:pt idx="4852">
                        <c:v>42537.686284722222</c:v>
                      </c:pt>
                      <c:pt idx="4853">
                        <c:v>42537.686296296299</c:v>
                      </c:pt>
                      <c:pt idx="4854">
                        <c:v>42537.686307870368</c:v>
                      </c:pt>
                      <c:pt idx="4855">
                        <c:v>42537.686319444445</c:v>
                      </c:pt>
                      <c:pt idx="4856">
                        <c:v>42537.686331018522</c:v>
                      </c:pt>
                      <c:pt idx="4857">
                        <c:v>42537.686342592591</c:v>
                      </c:pt>
                      <c:pt idx="4858">
                        <c:v>42537.686354166668</c:v>
                      </c:pt>
                      <c:pt idx="4859">
                        <c:v>42537.686365740738</c:v>
                      </c:pt>
                      <c:pt idx="4860">
                        <c:v>42537.686377314814</c:v>
                      </c:pt>
                      <c:pt idx="4861">
                        <c:v>42537.686388888891</c:v>
                      </c:pt>
                      <c:pt idx="4862">
                        <c:v>42537.686400462961</c:v>
                      </c:pt>
                      <c:pt idx="4863">
                        <c:v>42537.686412037037</c:v>
                      </c:pt>
                      <c:pt idx="4864">
                        <c:v>42537.686423611114</c:v>
                      </c:pt>
                      <c:pt idx="4865">
                        <c:v>42537.686435185184</c:v>
                      </c:pt>
                      <c:pt idx="4866">
                        <c:v>42537.68644675926</c:v>
                      </c:pt>
                      <c:pt idx="4867">
                        <c:v>42537.68645833333</c:v>
                      </c:pt>
                      <c:pt idx="4868">
                        <c:v>42537.686469907407</c:v>
                      </c:pt>
                      <c:pt idx="4869">
                        <c:v>42537.686481481483</c:v>
                      </c:pt>
                      <c:pt idx="4870">
                        <c:v>42537.686493055553</c:v>
                      </c:pt>
                      <c:pt idx="4871">
                        <c:v>42537.68650462963</c:v>
                      </c:pt>
                      <c:pt idx="4872">
                        <c:v>42537.686516203707</c:v>
                      </c:pt>
                      <c:pt idx="4873">
                        <c:v>42537.686539351853</c:v>
                      </c:pt>
                      <c:pt idx="4874">
                        <c:v>42537.686550925922</c:v>
                      </c:pt>
                      <c:pt idx="4875">
                        <c:v>42537.686562499999</c:v>
                      </c:pt>
                      <c:pt idx="4876">
                        <c:v>42537.686574074076</c:v>
                      </c:pt>
                      <c:pt idx="4877">
                        <c:v>42537.686585648145</c:v>
                      </c:pt>
                      <c:pt idx="4878">
                        <c:v>42537.686597222222</c:v>
                      </c:pt>
                      <c:pt idx="4879">
                        <c:v>42537.686608796299</c:v>
                      </c:pt>
                      <c:pt idx="4880">
                        <c:v>42537.686620370368</c:v>
                      </c:pt>
                      <c:pt idx="4881">
                        <c:v>42537.686631944445</c:v>
                      </c:pt>
                      <c:pt idx="4882">
                        <c:v>42537.686643518522</c:v>
                      </c:pt>
                      <c:pt idx="4883">
                        <c:v>42537.686655092592</c:v>
                      </c:pt>
                      <c:pt idx="4884">
                        <c:v>42537.686666666668</c:v>
                      </c:pt>
                      <c:pt idx="4885">
                        <c:v>42537.686678240738</c:v>
                      </c:pt>
                      <c:pt idx="4886">
                        <c:v>42537.686689814815</c:v>
                      </c:pt>
                      <c:pt idx="4887">
                        <c:v>42537.686701388891</c:v>
                      </c:pt>
                      <c:pt idx="4888">
                        <c:v>42537.686736111114</c:v>
                      </c:pt>
                      <c:pt idx="4889">
                        <c:v>42537.686747685184</c:v>
                      </c:pt>
                      <c:pt idx="4890">
                        <c:v>42537.686759259261</c:v>
                      </c:pt>
                      <c:pt idx="4891">
                        <c:v>42537.68677083333</c:v>
                      </c:pt>
                      <c:pt idx="4892">
                        <c:v>42537.686782407407</c:v>
                      </c:pt>
                      <c:pt idx="4893">
                        <c:v>42537.686793981484</c:v>
                      </c:pt>
                      <c:pt idx="4894">
                        <c:v>42537.686805555553</c:v>
                      </c:pt>
                      <c:pt idx="4895">
                        <c:v>42537.68681712963</c:v>
                      </c:pt>
                      <c:pt idx="4896">
                        <c:v>42537.686828703707</c:v>
                      </c:pt>
                      <c:pt idx="4897">
                        <c:v>42537.686840277776</c:v>
                      </c:pt>
                      <c:pt idx="4898">
                        <c:v>42537.686851851853</c:v>
                      </c:pt>
                      <c:pt idx="4899">
                        <c:v>42537.686863425923</c:v>
                      </c:pt>
                      <c:pt idx="4900">
                        <c:v>42537.686874999999</c:v>
                      </c:pt>
                      <c:pt idx="4901">
                        <c:v>42537.686886574076</c:v>
                      </c:pt>
                      <c:pt idx="4902">
                        <c:v>42537.686898148146</c:v>
                      </c:pt>
                      <c:pt idx="4903">
                        <c:v>42537.686909722222</c:v>
                      </c:pt>
                      <c:pt idx="4904">
                        <c:v>42537.686921296299</c:v>
                      </c:pt>
                      <c:pt idx="4905">
                        <c:v>42537.686932870369</c:v>
                      </c:pt>
                      <c:pt idx="4906">
                        <c:v>42537.686944444446</c:v>
                      </c:pt>
                      <c:pt idx="4907">
                        <c:v>42537.686956018515</c:v>
                      </c:pt>
                      <c:pt idx="4908">
                        <c:v>42537.686967592592</c:v>
                      </c:pt>
                      <c:pt idx="4909">
                        <c:v>42537.686979166669</c:v>
                      </c:pt>
                      <c:pt idx="4910">
                        <c:v>42537.686990740738</c:v>
                      </c:pt>
                      <c:pt idx="4911">
                        <c:v>42537.687002314815</c:v>
                      </c:pt>
                      <c:pt idx="4912">
                        <c:v>42537.687013888892</c:v>
                      </c:pt>
                      <c:pt idx="4913">
                        <c:v>42537.687025462961</c:v>
                      </c:pt>
                      <c:pt idx="4914">
                        <c:v>42537.687037037038</c:v>
                      </c:pt>
                      <c:pt idx="4915">
                        <c:v>42537.687048611115</c:v>
                      </c:pt>
                      <c:pt idx="4916">
                        <c:v>42537.687060185184</c:v>
                      </c:pt>
                      <c:pt idx="4917">
                        <c:v>42537.687071759261</c:v>
                      </c:pt>
                      <c:pt idx="4918">
                        <c:v>42537.687083333331</c:v>
                      </c:pt>
                      <c:pt idx="4919">
                        <c:v>42537.687094907407</c:v>
                      </c:pt>
                      <c:pt idx="4920">
                        <c:v>42537.687106481484</c:v>
                      </c:pt>
                      <c:pt idx="4921">
                        <c:v>42537.687118055554</c:v>
                      </c:pt>
                      <c:pt idx="4922">
                        <c:v>42537.68712962963</c:v>
                      </c:pt>
                      <c:pt idx="4923">
                        <c:v>42537.687141203707</c:v>
                      </c:pt>
                      <c:pt idx="4924">
                        <c:v>42537.687152777777</c:v>
                      </c:pt>
                      <c:pt idx="4925">
                        <c:v>42537.687164351853</c:v>
                      </c:pt>
                      <c:pt idx="4926">
                        <c:v>42537.687175925923</c:v>
                      </c:pt>
                      <c:pt idx="4927">
                        <c:v>42537.6871875</c:v>
                      </c:pt>
                      <c:pt idx="4928">
                        <c:v>42537.687199074076</c:v>
                      </c:pt>
                      <c:pt idx="4929">
                        <c:v>42537.687210648146</c:v>
                      </c:pt>
                      <c:pt idx="4930">
                        <c:v>42537.687222222223</c:v>
                      </c:pt>
                      <c:pt idx="4931">
                        <c:v>42537.6872337963</c:v>
                      </c:pt>
                      <c:pt idx="4932">
                        <c:v>42537.687245370369</c:v>
                      </c:pt>
                      <c:pt idx="4933">
                        <c:v>42537.687256944446</c:v>
                      </c:pt>
                      <c:pt idx="4934">
                        <c:v>42537.687268518515</c:v>
                      </c:pt>
                      <c:pt idx="4935">
                        <c:v>42537.687280092592</c:v>
                      </c:pt>
                      <c:pt idx="4936">
                        <c:v>42537.687291666669</c:v>
                      </c:pt>
                      <c:pt idx="4937">
                        <c:v>42537.687303240738</c:v>
                      </c:pt>
                      <c:pt idx="4938">
                        <c:v>42537.687314814815</c:v>
                      </c:pt>
                      <c:pt idx="4939">
                        <c:v>42537.687326388892</c:v>
                      </c:pt>
                      <c:pt idx="4940">
                        <c:v>42537.687337962961</c:v>
                      </c:pt>
                      <c:pt idx="4941">
                        <c:v>42537.687349537038</c:v>
                      </c:pt>
                      <c:pt idx="4942">
                        <c:v>42537.687361111108</c:v>
                      </c:pt>
                      <c:pt idx="4943">
                        <c:v>42537.687372685185</c:v>
                      </c:pt>
                      <c:pt idx="4944">
                        <c:v>42537.687384259261</c:v>
                      </c:pt>
                      <c:pt idx="4945">
                        <c:v>42537.687395833331</c:v>
                      </c:pt>
                      <c:pt idx="4946">
                        <c:v>42537.687407407408</c:v>
                      </c:pt>
                      <c:pt idx="4947">
                        <c:v>42537.687418981484</c:v>
                      </c:pt>
                      <c:pt idx="4948">
                        <c:v>42537.687430555554</c:v>
                      </c:pt>
                      <c:pt idx="4949">
                        <c:v>42537.687442129631</c:v>
                      </c:pt>
                      <c:pt idx="4950">
                        <c:v>42537.6874537037</c:v>
                      </c:pt>
                      <c:pt idx="4951">
                        <c:v>42537.687465277777</c:v>
                      </c:pt>
                      <c:pt idx="4952">
                        <c:v>42537.687476851854</c:v>
                      </c:pt>
                      <c:pt idx="4953">
                        <c:v>42537.687488425923</c:v>
                      </c:pt>
                      <c:pt idx="4954">
                        <c:v>42537.6875</c:v>
                      </c:pt>
                      <c:pt idx="4955">
                        <c:v>42537.687511574077</c:v>
                      </c:pt>
                      <c:pt idx="4956">
                        <c:v>42537.687523148146</c:v>
                      </c:pt>
                      <c:pt idx="4957">
                        <c:v>42537.687534722223</c:v>
                      </c:pt>
                      <c:pt idx="4958">
                        <c:v>42537.6875462963</c:v>
                      </c:pt>
                      <c:pt idx="4959">
                        <c:v>42537.687557870369</c:v>
                      </c:pt>
                      <c:pt idx="4960">
                        <c:v>42537.687569444446</c:v>
                      </c:pt>
                      <c:pt idx="4961">
                        <c:v>42537.687581018516</c:v>
                      </c:pt>
                      <c:pt idx="4962">
                        <c:v>42537.687592592592</c:v>
                      </c:pt>
                      <c:pt idx="4963">
                        <c:v>42537.687604166669</c:v>
                      </c:pt>
                      <c:pt idx="4964">
                        <c:v>42537.687615740739</c:v>
                      </c:pt>
                      <c:pt idx="4965">
                        <c:v>42537.687627314815</c:v>
                      </c:pt>
                      <c:pt idx="4966">
                        <c:v>42537.687650462962</c:v>
                      </c:pt>
                      <c:pt idx="4967">
                        <c:v>42537.687662037039</c:v>
                      </c:pt>
                      <c:pt idx="4968">
                        <c:v>42537.687673611108</c:v>
                      </c:pt>
                      <c:pt idx="4969">
                        <c:v>42537.687685185185</c:v>
                      </c:pt>
                      <c:pt idx="4970">
                        <c:v>42537.687696759262</c:v>
                      </c:pt>
                      <c:pt idx="4971">
                        <c:v>42537.687708333331</c:v>
                      </c:pt>
                      <c:pt idx="4972">
                        <c:v>42537.687719907408</c:v>
                      </c:pt>
                      <c:pt idx="4973">
                        <c:v>42537.687731481485</c:v>
                      </c:pt>
                      <c:pt idx="4974">
                        <c:v>42537.687743055554</c:v>
                      </c:pt>
                      <c:pt idx="4975">
                        <c:v>42537.6877662037</c:v>
                      </c:pt>
                      <c:pt idx="4976">
                        <c:v>42537.687777777777</c:v>
                      </c:pt>
                      <c:pt idx="4977">
                        <c:v>42537.687789351854</c:v>
                      </c:pt>
                      <c:pt idx="4978">
                        <c:v>42537.687800925924</c:v>
                      </c:pt>
                      <c:pt idx="4979">
                        <c:v>42537.6878125</c:v>
                      </c:pt>
                      <c:pt idx="4980">
                        <c:v>42537.687824074077</c:v>
                      </c:pt>
                      <c:pt idx="4981">
                        <c:v>42537.687835648147</c:v>
                      </c:pt>
                      <c:pt idx="4982">
                        <c:v>42537.687847222223</c:v>
                      </c:pt>
                      <c:pt idx="4983">
                        <c:v>42537.687858796293</c:v>
                      </c:pt>
                      <c:pt idx="4984">
                        <c:v>42537.68787037037</c:v>
                      </c:pt>
                      <c:pt idx="4985">
                        <c:v>42537.687881944446</c:v>
                      </c:pt>
                      <c:pt idx="4986">
                        <c:v>42537.687893518516</c:v>
                      </c:pt>
                      <c:pt idx="4987">
                        <c:v>42537.687905092593</c:v>
                      </c:pt>
                      <c:pt idx="4988">
                        <c:v>42537.687916666669</c:v>
                      </c:pt>
                      <c:pt idx="4989">
                        <c:v>42537.687928240739</c:v>
                      </c:pt>
                      <c:pt idx="4990">
                        <c:v>42537.687939814816</c:v>
                      </c:pt>
                      <c:pt idx="4991">
                        <c:v>42537.687951388885</c:v>
                      </c:pt>
                      <c:pt idx="4992">
                        <c:v>42537.687974537039</c:v>
                      </c:pt>
                      <c:pt idx="4993">
                        <c:v>42537.687986111108</c:v>
                      </c:pt>
                      <c:pt idx="4994">
                        <c:v>42537.687997685185</c:v>
                      </c:pt>
                      <c:pt idx="4995">
                        <c:v>42537.688009259262</c:v>
                      </c:pt>
                      <c:pt idx="4996">
                        <c:v>42537.688020833331</c:v>
                      </c:pt>
                      <c:pt idx="4997">
                        <c:v>42537.688032407408</c:v>
                      </c:pt>
                      <c:pt idx="4998">
                        <c:v>42537.688043981485</c:v>
                      </c:pt>
                      <c:pt idx="4999">
                        <c:v>42537.688055555554</c:v>
                      </c:pt>
                      <c:pt idx="5000">
                        <c:v>42537.688067129631</c:v>
                      </c:pt>
                      <c:pt idx="5001">
                        <c:v>42537.688078703701</c:v>
                      </c:pt>
                      <c:pt idx="5002">
                        <c:v>42537.688090277778</c:v>
                      </c:pt>
                      <c:pt idx="5003">
                        <c:v>42537.688101851854</c:v>
                      </c:pt>
                      <c:pt idx="5004">
                        <c:v>42537.688113425924</c:v>
                      </c:pt>
                      <c:pt idx="5005">
                        <c:v>42537.688125000001</c:v>
                      </c:pt>
                      <c:pt idx="5006">
                        <c:v>42537.688136574077</c:v>
                      </c:pt>
                      <c:pt idx="5007">
                        <c:v>42537.688148148147</c:v>
                      </c:pt>
                      <c:pt idx="5008">
                        <c:v>42537.688159722224</c:v>
                      </c:pt>
                      <c:pt idx="5009">
                        <c:v>42537.688171296293</c:v>
                      </c:pt>
                      <c:pt idx="5010">
                        <c:v>42537.68818287037</c:v>
                      </c:pt>
                      <c:pt idx="5011">
                        <c:v>42537.688194444447</c:v>
                      </c:pt>
                      <c:pt idx="5012">
                        <c:v>42537.688206018516</c:v>
                      </c:pt>
                      <c:pt idx="5013">
                        <c:v>42537.688217592593</c:v>
                      </c:pt>
                      <c:pt idx="5014">
                        <c:v>42537.68822916667</c:v>
                      </c:pt>
                      <c:pt idx="5015">
                        <c:v>42537.688240740739</c:v>
                      </c:pt>
                      <c:pt idx="5016">
                        <c:v>42537.688252314816</c:v>
                      </c:pt>
                      <c:pt idx="5017">
                        <c:v>42537.688263888886</c:v>
                      </c:pt>
                      <c:pt idx="5018">
                        <c:v>42537.688275462962</c:v>
                      </c:pt>
                      <c:pt idx="5019">
                        <c:v>42537.688287037039</c:v>
                      </c:pt>
                      <c:pt idx="5020">
                        <c:v>42537.688298611109</c:v>
                      </c:pt>
                      <c:pt idx="5021">
                        <c:v>42537.688310185185</c:v>
                      </c:pt>
                      <c:pt idx="5022">
                        <c:v>42537.688321759262</c:v>
                      </c:pt>
                      <c:pt idx="5023">
                        <c:v>42537.688333333332</c:v>
                      </c:pt>
                      <c:pt idx="5024">
                        <c:v>42537.688344907408</c:v>
                      </c:pt>
                      <c:pt idx="5025">
                        <c:v>42537.688356481478</c:v>
                      </c:pt>
                      <c:pt idx="5026">
                        <c:v>42537.688368055555</c:v>
                      </c:pt>
                      <c:pt idx="5027">
                        <c:v>42537.688379629632</c:v>
                      </c:pt>
                      <c:pt idx="5028">
                        <c:v>42537.688391203701</c:v>
                      </c:pt>
                      <c:pt idx="5029">
                        <c:v>42537.688402777778</c:v>
                      </c:pt>
                      <c:pt idx="5030">
                        <c:v>42537.688414351855</c:v>
                      </c:pt>
                      <c:pt idx="5031">
                        <c:v>42537.688425925924</c:v>
                      </c:pt>
                      <c:pt idx="5032">
                        <c:v>42537.688437500001</c:v>
                      </c:pt>
                      <c:pt idx="5033">
                        <c:v>42537.688449074078</c:v>
                      </c:pt>
                      <c:pt idx="5034">
                        <c:v>42537.688460648147</c:v>
                      </c:pt>
                      <c:pt idx="5035">
                        <c:v>42537.688472222224</c:v>
                      </c:pt>
                      <c:pt idx="5036">
                        <c:v>42537.688483796293</c:v>
                      </c:pt>
                      <c:pt idx="5037">
                        <c:v>42537.68849537037</c:v>
                      </c:pt>
                      <c:pt idx="5038">
                        <c:v>42537.688506944447</c:v>
                      </c:pt>
                      <c:pt idx="5039">
                        <c:v>42537.688518518517</c:v>
                      </c:pt>
                      <c:pt idx="5040">
                        <c:v>42537.688530092593</c:v>
                      </c:pt>
                      <c:pt idx="5041">
                        <c:v>42537.68854166667</c:v>
                      </c:pt>
                      <c:pt idx="5042">
                        <c:v>42537.68855324074</c:v>
                      </c:pt>
                      <c:pt idx="5043">
                        <c:v>42537.688564814816</c:v>
                      </c:pt>
                      <c:pt idx="5044">
                        <c:v>42537.688576388886</c:v>
                      </c:pt>
                      <c:pt idx="5045">
                        <c:v>42537.688587962963</c:v>
                      </c:pt>
                      <c:pt idx="5046">
                        <c:v>42537.688599537039</c:v>
                      </c:pt>
                      <c:pt idx="5047">
                        <c:v>42537.688611111109</c:v>
                      </c:pt>
                      <c:pt idx="5048">
                        <c:v>42537.688622685186</c:v>
                      </c:pt>
                      <c:pt idx="5049">
                        <c:v>42537.688634259262</c:v>
                      </c:pt>
                      <c:pt idx="5050">
                        <c:v>42537.688645833332</c:v>
                      </c:pt>
                      <c:pt idx="5051">
                        <c:v>42537.688657407409</c:v>
                      </c:pt>
                      <c:pt idx="5052">
                        <c:v>42537.688668981478</c:v>
                      </c:pt>
                      <c:pt idx="5053">
                        <c:v>42537.688680555555</c:v>
                      </c:pt>
                      <c:pt idx="5054">
                        <c:v>42537.688692129632</c:v>
                      </c:pt>
                      <c:pt idx="5055">
                        <c:v>42537.688703703701</c:v>
                      </c:pt>
                      <c:pt idx="5056">
                        <c:v>42537.688715277778</c:v>
                      </c:pt>
                      <c:pt idx="5057">
                        <c:v>42537.688726851855</c:v>
                      </c:pt>
                      <c:pt idx="5058">
                        <c:v>42537.688738425924</c:v>
                      </c:pt>
                      <c:pt idx="5059">
                        <c:v>42537.688750000001</c:v>
                      </c:pt>
                      <c:pt idx="5060">
                        <c:v>42537.688761574071</c:v>
                      </c:pt>
                      <c:pt idx="5061">
                        <c:v>42537.688773148147</c:v>
                      </c:pt>
                      <c:pt idx="5062">
                        <c:v>42537.688784722224</c:v>
                      </c:pt>
                      <c:pt idx="5063">
                        <c:v>42537.688796296294</c:v>
                      </c:pt>
                      <c:pt idx="5064">
                        <c:v>42537.688807870371</c:v>
                      </c:pt>
                      <c:pt idx="5065">
                        <c:v>42537.688819444447</c:v>
                      </c:pt>
                      <c:pt idx="5066">
                        <c:v>42537.688831018517</c:v>
                      </c:pt>
                      <c:pt idx="5067">
                        <c:v>42537.688842592594</c:v>
                      </c:pt>
                      <c:pt idx="5068">
                        <c:v>42537.688854166663</c:v>
                      </c:pt>
                      <c:pt idx="5069">
                        <c:v>42537.68886574074</c:v>
                      </c:pt>
                      <c:pt idx="5070">
                        <c:v>42537.688877314817</c:v>
                      </c:pt>
                      <c:pt idx="5071">
                        <c:v>42537.688888888886</c:v>
                      </c:pt>
                      <c:pt idx="5072">
                        <c:v>42537.688900462963</c:v>
                      </c:pt>
                      <c:pt idx="5073">
                        <c:v>42537.68891203704</c:v>
                      </c:pt>
                      <c:pt idx="5074">
                        <c:v>42537.688923611109</c:v>
                      </c:pt>
                      <c:pt idx="5075">
                        <c:v>42537.688935185186</c:v>
                      </c:pt>
                      <c:pt idx="5076">
                        <c:v>42537.688946759263</c:v>
                      </c:pt>
                      <c:pt idx="5077">
                        <c:v>42537.688958333332</c:v>
                      </c:pt>
                      <c:pt idx="5078">
                        <c:v>42537.688969907409</c:v>
                      </c:pt>
                      <c:pt idx="5079">
                        <c:v>42537.688981481479</c:v>
                      </c:pt>
                      <c:pt idx="5080">
                        <c:v>42537.688993055555</c:v>
                      </c:pt>
                      <c:pt idx="5081">
                        <c:v>42537.689004629632</c:v>
                      </c:pt>
                      <c:pt idx="5082">
                        <c:v>42537.689016203702</c:v>
                      </c:pt>
                      <c:pt idx="5083">
                        <c:v>42537.689027777778</c:v>
                      </c:pt>
                      <c:pt idx="5084">
                        <c:v>42537.689039351855</c:v>
                      </c:pt>
                      <c:pt idx="5085">
                        <c:v>42537.689050925925</c:v>
                      </c:pt>
                      <c:pt idx="5086">
                        <c:v>42537.689062500001</c:v>
                      </c:pt>
                      <c:pt idx="5087">
                        <c:v>42537.689074074071</c:v>
                      </c:pt>
                      <c:pt idx="5088">
                        <c:v>42537.689085648148</c:v>
                      </c:pt>
                      <c:pt idx="5089">
                        <c:v>42537.689097222225</c:v>
                      </c:pt>
                      <c:pt idx="5090">
                        <c:v>42537.689108796294</c:v>
                      </c:pt>
                      <c:pt idx="5091">
                        <c:v>42537.689120370371</c:v>
                      </c:pt>
                      <c:pt idx="5092">
                        <c:v>42537.689131944448</c:v>
                      </c:pt>
                      <c:pt idx="5093">
                        <c:v>42537.689143518517</c:v>
                      </c:pt>
                      <c:pt idx="5094">
                        <c:v>42537.689155092594</c:v>
                      </c:pt>
                      <c:pt idx="5095">
                        <c:v>42537.689166666663</c:v>
                      </c:pt>
                      <c:pt idx="5096">
                        <c:v>42537.68917824074</c:v>
                      </c:pt>
                      <c:pt idx="5097">
                        <c:v>42537.689189814817</c:v>
                      </c:pt>
                      <c:pt idx="5098">
                        <c:v>42537.689201388886</c:v>
                      </c:pt>
                      <c:pt idx="5099">
                        <c:v>42537.689212962963</c:v>
                      </c:pt>
                      <c:pt idx="5100">
                        <c:v>42537.68922453704</c:v>
                      </c:pt>
                      <c:pt idx="5101">
                        <c:v>42537.689236111109</c:v>
                      </c:pt>
                      <c:pt idx="5102">
                        <c:v>42537.689247685186</c:v>
                      </c:pt>
                      <c:pt idx="5103">
                        <c:v>42537.689259259256</c:v>
                      </c:pt>
                      <c:pt idx="5104">
                        <c:v>42537.689270833333</c:v>
                      </c:pt>
                      <c:pt idx="5105">
                        <c:v>42537.689282407409</c:v>
                      </c:pt>
                      <c:pt idx="5106">
                        <c:v>42537.689293981479</c:v>
                      </c:pt>
                      <c:pt idx="5107">
                        <c:v>42537.689305555556</c:v>
                      </c:pt>
                      <c:pt idx="5108">
                        <c:v>42537.689317129632</c:v>
                      </c:pt>
                      <c:pt idx="5109">
                        <c:v>42537.689328703702</c:v>
                      </c:pt>
                      <c:pt idx="5110">
                        <c:v>42537.689340277779</c:v>
                      </c:pt>
                      <c:pt idx="5111">
                        <c:v>42537.689351851855</c:v>
                      </c:pt>
                      <c:pt idx="5112">
                        <c:v>42537.689363425925</c:v>
                      </c:pt>
                      <c:pt idx="5113">
                        <c:v>42537.689375000002</c:v>
                      </c:pt>
                      <c:pt idx="5114">
                        <c:v>42537.689386574071</c:v>
                      </c:pt>
                      <c:pt idx="5115">
                        <c:v>42537.689398148148</c:v>
                      </c:pt>
                      <c:pt idx="5116">
                        <c:v>42537.689409722225</c:v>
                      </c:pt>
                      <c:pt idx="5117">
                        <c:v>42537.689421296294</c:v>
                      </c:pt>
                      <c:pt idx="5118">
                        <c:v>42537.689444444448</c:v>
                      </c:pt>
                      <c:pt idx="5119">
                        <c:v>42537.689456018517</c:v>
                      </c:pt>
                      <c:pt idx="5120">
                        <c:v>42537.689467592594</c:v>
                      </c:pt>
                      <c:pt idx="5121">
                        <c:v>42537.689479166664</c:v>
                      </c:pt>
                      <c:pt idx="5122">
                        <c:v>42537.68949074074</c:v>
                      </c:pt>
                      <c:pt idx="5123">
                        <c:v>42537.689513888887</c:v>
                      </c:pt>
                      <c:pt idx="5124">
                        <c:v>42537.689525462964</c:v>
                      </c:pt>
                      <c:pt idx="5125">
                        <c:v>42537.68953703704</c:v>
                      </c:pt>
                      <c:pt idx="5126">
                        <c:v>42537.68954861111</c:v>
                      </c:pt>
                      <c:pt idx="5127">
                        <c:v>42537.689560185187</c:v>
                      </c:pt>
                      <c:pt idx="5128">
                        <c:v>42537.689571759256</c:v>
                      </c:pt>
                      <c:pt idx="5129">
                        <c:v>42537.689583333333</c:v>
                      </c:pt>
                      <c:pt idx="5130">
                        <c:v>42537.68959490741</c:v>
                      </c:pt>
                      <c:pt idx="5131">
                        <c:v>42537.689606481479</c:v>
                      </c:pt>
                      <c:pt idx="5132">
                        <c:v>42537.689618055556</c:v>
                      </c:pt>
                      <c:pt idx="5133">
                        <c:v>42537.689629629633</c:v>
                      </c:pt>
                      <c:pt idx="5134">
                        <c:v>42537.689641203702</c:v>
                      </c:pt>
                      <c:pt idx="5135">
                        <c:v>42537.689652777779</c:v>
                      </c:pt>
                      <c:pt idx="5136">
                        <c:v>42537.689664351848</c:v>
                      </c:pt>
                      <c:pt idx="5137">
                        <c:v>42537.689675925925</c:v>
                      </c:pt>
                      <c:pt idx="5138">
                        <c:v>42537.689687500002</c:v>
                      </c:pt>
                      <c:pt idx="5139">
                        <c:v>42537.689699074072</c:v>
                      </c:pt>
                      <c:pt idx="5140">
                        <c:v>42537.689710648148</c:v>
                      </c:pt>
                      <c:pt idx="5141">
                        <c:v>42537.689722222225</c:v>
                      </c:pt>
                      <c:pt idx="5142">
                        <c:v>42537.689733796295</c:v>
                      </c:pt>
                      <c:pt idx="5143">
                        <c:v>42537.689745370371</c:v>
                      </c:pt>
                      <c:pt idx="5144">
                        <c:v>42537.689756944441</c:v>
                      </c:pt>
                      <c:pt idx="5145">
                        <c:v>42537.689768518518</c:v>
                      </c:pt>
                      <c:pt idx="5146">
                        <c:v>42537.689780092594</c:v>
                      </c:pt>
                      <c:pt idx="5147">
                        <c:v>42537.689791666664</c:v>
                      </c:pt>
                      <c:pt idx="5148">
                        <c:v>42537.689803240741</c:v>
                      </c:pt>
                      <c:pt idx="5149">
                        <c:v>42537.689814814818</c:v>
                      </c:pt>
                      <c:pt idx="5150">
                        <c:v>42537.689826388887</c:v>
                      </c:pt>
                      <c:pt idx="5151">
                        <c:v>42537.689837962964</c:v>
                      </c:pt>
                      <c:pt idx="5152">
                        <c:v>42537.68986111111</c:v>
                      </c:pt>
                      <c:pt idx="5153">
                        <c:v>42537.689872685187</c:v>
                      </c:pt>
                      <c:pt idx="5154">
                        <c:v>42537.689884259256</c:v>
                      </c:pt>
                      <c:pt idx="5155">
                        <c:v>42537.689895833333</c:v>
                      </c:pt>
                      <c:pt idx="5156">
                        <c:v>42537.68990740741</c:v>
                      </c:pt>
                      <c:pt idx="5157">
                        <c:v>42537.689918981479</c:v>
                      </c:pt>
                      <c:pt idx="5158">
                        <c:v>42537.689930555556</c:v>
                      </c:pt>
                      <c:pt idx="5159">
                        <c:v>42537.689942129633</c:v>
                      </c:pt>
                      <c:pt idx="5160">
                        <c:v>42537.689953703702</c:v>
                      </c:pt>
                      <c:pt idx="5161">
                        <c:v>42537.689965277779</c:v>
                      </c:pt>
                      <c:pt idx="5162">
                        <c:v>42537.689976851849</c:v>
                      </c:pt>
                      <c:pt idx="5163">
                        <c:v>42537.689988425926</c:v>
                      </c:pt>
                      <c:pt idx="5164">
                        <c:v>42537.69</c:v>
                      </c:pt>
                      <c:pt idx="5165">
                        <c:v>42537.690011574072</c:v>
                      </c:pt>
                      <c:pt idx="5166">
                        <c:v>42537.690023148149</c:v>
                      </c:pt>
                      <c:pt idx="5167">
                        <c:v>42537.690034722225</c:v>
                      </c:pt>
                      <c:pt idx="5168">
                        <c:v>42537.690046296295</c:v>
                      </c:pt>
                      <c:pt idx="5169">
                        <c:v>42537.690057870372</c:v>
                      </c:pt>
                      <c:pt idx="5170">
                        <c:v>42537.690069444441</c:v>
                      </c:pt>
                      <c:pt idx="5171">
                        <c:v>42537.690081018518</c:v>
                      </c:pt>
                      <c:pt idx="5172">
                        <c:v>42537.690092592595</c:v>
                      </c:pt>
                      <c:pt idx="5173">
                        <c:v>42537.690104166664</c:v>
                      </c:pt>
                      <c:pt idx="5174">
                        <c:v>42537.690115740741</c:v>
                      </c:pt>
                      <c:pt idx="5175">
                        <c:v>42537.690127314818</c:v>
                      </c:pt>
                      <c:pt idx="5176">
                        <c:v>42537.690138888887</c:v>
                      </c:pt>
                      <c:pt idx="5177">
                        <c:v>42537.690150462964</c:v>
                      </c:pt>
                      <c:pt idx="5178">
                        <c:v>42537.690162037034</c:v>
                      </c:pt>
                      <c:pt idx="5179">
                        <c:v>42537.690185185187</c:v>
                      </c:pt>
                      <c:pt idx="5180">
                        <c:v>42537.690196759257</c:v>
                      </c:pt>
                      <c:pt idx="5181">
                        <c:v>42537.690208333333</c:v>
                      </c:pt>
                      <c:pt idx="5182">
                        <c:v>42537.69021990741</c:v>
                      </c:pt>
                      <c:pt idx="5183">
                        <c:v>42537.69023148148</c:v>
                      </c:pt>
                      <c:pt idx="5184">
                        <c:v>42537.690243055556</c:v>
                      </c:pt>
                      <c:pt idx="5185">
                        <c:v>42537.690254629626</c:v>
                      </c:pt>
                      <c:pt idx="5186">
                        <c:v>42537.690266203703</c:v>
                      </c:pt>
                      <c:pt idx="5187">
                        <c:v>42537.69027777778</c:v>
                      </c:pt>
                      <c:pt idx="5188">
                        <c:v>42537.690289351849</c:v>
                      </c:pt>
                      <c:pt idx="5189">
                        <c:v>42537.690300925926</c:v>
                      </c:pt>
                      <c:pt idx="5190">
                        <c:v>42537.690312500003</c:v>
                      </c:pt>
                      <c:pt idx="5191">
                        <c:v>42537.690335648149</c:v>
                      </c:pt>
                      <c:pt idx="5192">
                        <c:v>42537.690347222226</c:v>
                      </c:pt>
                      <c:pt idx="5193">
                        <c:v>42537.690358796295</c:v>
                      </c:pt>
                      <c:pt idx="5194">
                        <c:v>42537.690370370372</c:v>
                      </c:pt>
                      <c:pt idx="5195">
                        <c:v>42537.690381944441</c:v>
                      </c:pt>
                      <c:pt idx="5196">
                        <c:v>42537.690393518518</c:v>
                      </c:pt>
                      <c:pt idx="5197">
                        <c:v>42537.690405092595</c:v>
                      </c:pt>
                      <c:pt idx="5198">
                        <c:v>42537.690416666665</c:v>
                      </c:pt>
                      <c:pt idx="5199">
                        <c:v>42537.690428240741</c:v>
                      </c:pt>
                      <c:pt idx="5200">
                        <c:v>42537.690439814818</c:v>
                      </c:pt>
                      <c:pt idx="5201">
                        <c:v>42537.690451388888</c:v>
                      </c:pt>
                      <c:pt idx="5202">
                        <c:v>42537.690462962964</c:v>
                      </c:pt>
                      <c:pt idx="5203">
                        <c:v>42537.690474537034</c:v>
                      </c:pt>
                      <c:pt idx="5204">
                        <c:v>42537.690486111111</c:v>
                      </c:pt>
                      <c:pt idx="5205">
                        <c:v>42537.690497685187</c:v>
                      </c:pt>
                      <c:pt idx="5206">
                        <c:v>42537.690509259257</c:v>
                      </c:pt>
                      <c:pt idx="5207">
                        <c:v>42537.690532407411</c:v>
                      </c:pt>
                      <c:pt idx="5208">
                        <c:v>42537.69054398148</c:v>
                      </c:pt>
                      <c:pt idx="5209">
                        <c:v>42537.690555555557</c:v>
                      </c:pt>
                      <c:pt idx="5210">
                        <c:v>42537.690567129626</c:v>
                      </c:pt>
                      <c:pt idx="5211">
                        <c:v>42537.690578703703</c:v>
                      </c:pt>
                      <c:pt idx="5212">
                        <c:v>42537.69059027778</c:v>
                      </c:pt>
                      <c:pt idx="5213">
                        <c:v>42537.690601851849</c:v>
                      </c:pt>
                      <c:pt idx="5214">
                        <c:v>42537.690613425926</c:v>
                      </c:pt>
                      <c:pt idx="5215">
                        <c:v>42537.690625000003</c:v>
                      </c:pt>
                      <c:pt idx="5216">
                        <c:v>42537.690636574072</c:v>
                      </c:pt>
                      <c:pt idx="5217">
                        <c:v>42537.690648148149</c:v>
                      </c:pt>
                      <c:pt idx="5218">
                        <c:v>42537.690659722219</c:v>
                      </c:pt>
                      <c:pt idx="5219">
                        <c:v>42537.690671296295</c:v>
                      </c:pt>
                      <c:pt idx="5220">
                        <c:v>42537.690682870372</c:v>
                      </c:pt>
                      <c:pt idx="5221">
                        <c:v>42537.690694444442</c:v>
                      </c:pt>
                      <c:pt idx="5222">
                        <c:v>42537.690706018519</c:v>
                      </c:pt>
                      <c:pt idx="5223">
                        <c:v>42537.690717592595</c:v>
                      </c:pt>
                      <c:pt idx="5224">
                        <c:v>42537.690729166665</c:v>
                      </c:pt>
                      <c:pt idx="5225">
                        <c:v>42537.690740740742</c:v>
                      </c:pt>
                      <c:pt idx="5226">
                        <c:v>42537.690752314818</c:v>
                      </c:pt>
                      <c:pt idx="5227">
                        <c:v>42537.690763888888</c:v>
                      </c:pt>
                      <c:pt idx="5228">
                        <c:v>42537.690775462965</c:v>
                      </c:pt>
                      <c:pt idx="5229">
                        <c:v>42537.690787037034</c:v>
                      </c:pt>
                      <c:pt idx="5230">
                        <c:v>42537.690798611111</c:v>
                      </c:pt>
                      <c:pt idx="5231">
                        <c:v>42537.690821759257</c:v>
                      </c:pt>
                      <c:pt idx="5232">
                        <c:v>42537.690833333334</c:v>
                      </c:pt>
                      <c:pt idx="5233">
                        <c:v>42537.690844907411</c:v>
                      </c:pt>
                      <c:pt idx="5234">
                        <c:v>42537.69085648148</c:v>
                      </c:pt>
                      <c:pt idx="5235">
                        <c:v>42537.690868055557</c:v>
                      </c:pt>
                      <c:pt idx="5236">
                        <c:v>42537.690879629627</c:v>
                      </c:pt>
                      <c:pt idx="5237">
                        <c:v>42537.690891203703</c:v>
                      </c:pt>
                      <c:pt idx="5238">
                        <c:v>42537.69090277778</c:v>
                      </c:pt>
                      <c:pt idx="5239">
                        <c:v>42537.69091435185</c:v>
                      </c:pt>
                      <c:pt idx="5240">
                        <c:v>42537.690925925926</c:v>
                      </c:pt>
                      <c:pt idx="5241">
                        <c:v>42537.690937500003</c:v>
                      </c:pt>
                      <c:pt idx="5242">
                        <c:v>42537.690949074073</c:v>
                      </c:pt>
                      <c:pt idx="5243">
                        <c:v>42537.690960648149</c:v>
                      </c:pt>
                      <c:pt idx="5244">
                        <c:v>42537.690972222219</c:v>
                      </c:pt>
                      <c:pt idx="5245">
                        <c:v>42537.690983796296</c:v>
                      </c:pt>
                      <c:pt idx="5246">
                        <c:v>42537.690995370373</c:v>
                      </c:pt>
                      <c:pt idx="5247">
                        <c:v>42537.691006944442</c:v>
                      </c:pt>
                      <c:pt idx="5248">
                        <c:v>42537.691018518519</c:v>
                      </c:pt>
                      <c:pt idx="5249">
                        <c:v>42537.691030092596</c:v>
                      </c:pt>
                      <c:pt idx="5250">
                        <c:v>42537.691041666665</c:v>
                      </c:pt>
                      <c:pt idx="5251">
                        <c:v>42537.691053240742</c:v>
                      </c:pt>
                      <c:pt idx="5252">
                        <c:v>42537.691064814811</c:v>
                      </c:pt>
                      <c:pt idx="5253">
                        <c:v>42537.691076388888</c:v>
                      </c:pt>
                      <c:pt idx="5254">
                        <c:v>42537.691087962965</c:v>
                      </c:pt>
                      <c:pt idx="5255">
                        <c:v>42537.691099537034</c:v>
                      </c:pt>
                      <c:pt idx="5256">
                        <c:v>42537.691111111111</c:v>
                      </c:pt>
                      <c:pt idx="5257">
                        <c:v>42537.691122685188</c:v>
                      </c:pt>
                      <c:pt idx="5258">
                        <c:v>42537.691134259258</c:v>
                      </c:pt>
                      <c:pt idx="5259">
                        <c:v>42537.691145833334</c:v>
                      </c:pt>
                      <c:pt idx="5260">
                        <c:v>42537.691157407404</c:v>
                      </c:pt>
                      <c:pt idx="5261">
                        <c:v>42537.691168981481</c:v>
                      </c:pt>
                      <c:pt idx="5262">
                        <c:v>42537.691192129627</c:v>
                      </c:pt>
                      <c:pt idx="5263">
                        <c:v>42537.691203703704</c:v>
                      </c:pt>
                      <c:pt idx="5264">
                        <c:v>42537.69121527778</c:v>
                      </c:pt>
                      <c:pt idx="5265">
                        <c:v>42537.69122685185</c:v>
                      </c:pt>
                      <c:pt idx="5266">
                        <c:v>42537.691238425927</c:v>
                      </c:pt>
                      <c:pt idx="5267">
                        <c:v>42537.691250000003</c:v>
                      </c:pt>
                      <c:pt idx="5268">
                        <c:v>42537.691261574073</c:v>
                      </c:pt>
                      <c:pt idx="5269">
                        <c:v>42537.69127314815</c:v>
                      </c:pt>
                      <c:pt idx="5270">
                        <c:v>42537.691284722219</c:v>
                      </c:pt>
                      <c:pt idx="5271">
                        <c:v>42537.691296296296</c:v>
                      </c:pt>
                      <c:pt idx="5272">
                        <c:v>42537.691307870373</c:v>
                      </c:pt>
                      <c:pt idx="5273">
                        <c:v>42537.691319444442</c:v>
                      </c:pt>
                      <c:pt idx="5274">
                        <c:v>42537.691331018519</c:v>
                      </c:pt>
                      <c:pt idx="5275">
                        <c:v>42537.691342592596</c:v>
                      </c:pt>
                      <c:pt idx="5276">
                        <c:v>42537.691354166665</c:v>
                      </c:pt>
                      <c:pt idx="5277">
                        <c:v>42537.691377314812</c:v>
                      </c:pt>
                      <c:pt idx="5278">
                        <c:v>42537.691388888888</c:v>
                      </c:pt>
                      <c:pt idx="5279">
                        <c:v>42537.691400462965</c:v>
                      </c:pt>
                      <c:pt idx="5280">
                        <c:v>42537.691412037035</c:v>
                      </c:pt>
                      <c:pt idx="5281">
                        <c:v>42537.691423611112</c:v>
                      </c:pt>
                      <c:pt idx="5282">
                        <c:v>42537.691435185188</c:v>
                      </c:pt>
                      <c:pt idx="5283">
                        <c:v>42537.691446759258</c:v>
                      </c:pt>
                      <c:pt idx="5284">
                        <c:v>42537.691458333335</c:v>
                      </c:pt>
                      <c:pt idx="5285">
                        <c:v>42537.691469907404</c:v>
                      </c:pt>
                      <c:pt idx="5286">
                        <c:v>42537.691481481481</c:v>
                      </c:pt>
                      <c:pt idx="5287">
                        <c:v>42537.691493055558</c:v>
                      </c:pt>
                      <c:pt idx="5288">
                        <c:v>42537.691504629627</c:v>
                      </c:pt>
                      <c:pt idx="5289">
                        <c:v>42537.691516203704</c:v>
                      </c:pt>
                      <c:pt idx="5290">
                        <c:v>42537.691527777781</c:v>
                      </c:pt>
                      <c:pt idx="5291">
                        <c:v>42537.69153935185</c:v>
                      </c:pt>
                      <c:pt idx="5292">
                        <c:v>42537.691550925927</c:v>
                      </c:pt>
                      <c:pt idx="5293">
                        <c:v>42537.691562499997</c:v>
                      </c:pt>
                      <c:pt idx="5294">
                        <c:v>42537.691574074073</c:v>
                      </c:pt>
                      <c:pt idx="5295">
                        <c:v>42537.69158564815</c:v>
                      </c:pt>
                      <c:pt idx="5296">
                        <c:v>42537.69159722222</c:v>
                      </c:pt>
                      <c:pt idx="5297">
                        <c:v>42537.691608796296</c:v>
                      </c:pt>
                      <c:pt idx="5298">
                        <c:v>42537.691620370373</c:v>
                      </c:pt>
                      <c:pt idx="5299">
                        <c:v>42537.691631944443</c:v>
                      </c:pt>
                      <c:pt idx="5300">
                        <c:v>42537.691643518519</c:v>
                      </c:pt>
                      <c:pt idx="5301">
                        <c:v>42537.691655092596</c:v>
                      </c:pt>
                      <c:pt idx="5302">
                        <c:v>42537.691666666666</c:v>
                      </c:pt>
                      <c:pt idx="5303">
                        <c:v>42537.691678240742</c:v>
                      </c:pt>
                      <c:pt idx="5304">
                        <c:v>42537.691689814812</c:v>
                      </c:pt>
                      <c:pt idx="5305">
                        <c:v>42537.691701388889</c:v>
                      </c:pt>
                      <c:pt idx="5306">
                        <c:v>42537.691712962966</c:v>
                      </c:pt>
                      <c:pt idx="5307">
                        <c:v>42537.691724537035</c:v>
                      </c:pt>
                      <c:pt idx="5308">
                        <c:v>42537.691736111112</c:v>
                      </c:pt>
                      <c:pt idx="5309">
                        <c:v>42537.691747685189</c:v>
                      </c:pt>
                      <c:pt idx="5310">
                        <c:v>42537.691759259258</c:v>
                      </c:pt>
                      <c:pt idx="5311">
                        <c:v>42537.691770833335</c:v>
                      </c:pt>
                      <c:pt idx="5312">
                        <c:v>42537.691782407404</c:v>
                      </c:pt>
                      <c:pt idx="5313">
                        <c:v>42537.691793981481</c:v>
                      </c:pt>
                      <c:pt idx="5314">
                        <c:v>42537.691805555558</c:v>
                      </c:pt>
                      <c:pt idx="5315">
                        <c:v>42537.691817129627</c:v>
                      </c:pt>
                      <c:pt idx="5316">
                        <c:v>42537.691828703704</c:v>
                      </c:pt>
                      <c:pt idx="5317">
                        <c:v>42537.691840277781</c:v>
                      </c:pt>
                      <c:pt idx="5318">
                        <c:v>42537.691851851851</c:v>
                      </c:pt>
                      <c:pt idx="5319">
                        <c:v>42537.691863425927</c:v>
                      </c:pt>
                      <c:pt idx="5320">
                        <c:v>42537.691874999997</c:v>
                      </c:pt>
                      <c:pt idx="5321">
                        <c:v>42537.691886574074</c:v>
                      </c:pt>
                      <c:pt idx="5322">
                        <c:v>42537.69189814815</c:v>
                      </c:pt>
                      <c:pt idx="5323">
                        <c:v>42537.69190972222</c:v>
                      </c:pt>
                      <c:pt idx="5324">
                        <c:v>42537.691921296297</c:v>
                      </c:pt>
                      <c:pt idx="5325">
                        <c:v>42537.691932870373</c:v>
                      </c:pt>
                      <c:pt idx="5326">
                        <c:v>42537.691944444443</c:v>
                      </c:pt>
                      <c:pt idx="5327">
                        <c:v>42537.69195601852</c:v>
                      </c:pt>
                      <c:pt idx="5328">
                        <c:v>42537.691967592589</c:v>
                      </c:pt>
                      <c:pt idx="5329">
                        <c:v>42537.691979166666</c:v>
                      </c:pt>
                      <c:pt idx="5330">
                        <c:v>42537.691990740743</c:v>
                      </c:pt>
                      <c:pt idx="5331">
                        <c:v>42537.692002314812</c:v>
                      </c:pt>
                      <c:pt idx="5332">
                        <c:v>42537.692013888889</c:v>
                      </c:pt>
                      <c:pt idx="5333">
                        <c:v>42537.692025462966</c:v>
                      </c:pt>
                      <c:pt idx="5334">
                        <c:v>42537.692037037035</c:v>
                      </c:pt>
                      <c:pt idx="5335">
                        <c:v>42537.692048611112</c:v>
                      </c:pt>
                      <c:pt idx="5336">
                        <c:v>42537.692060185182</c:v>
                      </c:pt>
                      <c:pt idx="5337">
                        <c:v>42537.692071759258</c:v>
                      </c:pt>
                      <c:pt idx="5338">
                        <c:v>42537.692083333335</c:v>
                      </c:pt>
                      <c:pt idx="5339">
                        <c:v>42537.692094907405</c:v>
                      </c:pt>
                      <c:pt idx="5340">
                        <c:v>42537.692106481481</c:v>
                      </c:pt>
                      <c:pt idx="5341">
                        <c:v>42537.692118055558</c:v>
                      </c:pt>
                      <c:pt idx="5342">
                        <c:v>42537.692129629628</c:v>
                      </c:pt>
                      <c:pt idx="5343">
                        <c:v>42537.692141203705</c:v>
                      </c:pt>
                      <c:pt idx="5344">
                        <c:v>42537.692152777781</c:v>
                      </c:pt>
                      <c:pt idx="5345">
                        <c:v>42537.692164351851</c:v>
                      </c:pt>
                      <c:pt idx="5346">
                        <c:v>42537.692175925928</c:v>
                      </c:pt>
                      <c:pt idx="5347">
                        <c:v>42537.692187499997</c:v>
                      </c:pt>
                      <c:pt idx="5348">
                        <c:v>42537.692199074074</c:v>
                      </c:pt>
                      <c:pt idx="5349">
                        <c:v>42537.692210648151</c:v>
                      </c:pt>
                      <c:pt idx="5350">
                        <c:v>42537.69222222222</c:v>
                      </c:pt>
                      <c:pt idx="5351">
                        <c:v>42537.692233796297</c:v>
                      </c:pt>
                      <c:pt idx="5352">
                        <c:v>42537.692245370374</c:v>
                      </c:pt>
                      <c:pt idx="5353">
                        <c:v>42537.692256944443</c:v>
                      </c:pt>
                      <c:pt idx="5354">
                        <c:v>42537.69226851852</c:v>
                      </c:pt>
                      <c:pt idx="5355">
                        <c:v>42537.692280092589</c:v>
                      </c:pt>
                      <c:pt idx="5356">
                        <c:v>42537.692291666666</c:v>
                      </c:pt>
                      <c:pt idx="5357">
                        <c:v>42537.692303240743</c:v>
                      </c:pt>
                      <c:pt idx="5358">
                        <c:v>42537.692314814813</c:v>
                      </c:pt>
                      <c:pt idx="5359">
                        <c:v>42537.692326388889</c:v>
                      </c:pt>
                      <c:pt idx="5360">
                        <c:v>42537.692337962966</c:v>
                      </c:pt>
                      <c:pt idx="5361">
                        <c:v>42537.692349537036</c:v>
                      </c:pt>
                      <c:pt idx="5362">
                        <c:v>42537.692361111112</c:v>
                      </c:pt>
                      <c:pt idx="5363">
                        <c:v>42537.692372685182</c:v>
                      </c:pt>
                      <c:pt idx="5364">
                        <c:v>42537.692384259259</c:v>
                      </c:pt>
                      <c:pt idx="5365">
                        <c:v>42537.692395833335</c:v>
                      </c:pt>
                      <c:pt idx="5366">
                        <c:v>42537.692407407405</c:v>
                      </c:pt>
                      <c:pt idx="5367">
                        <c:v>42537.692418981482</c:v>
                      </c:pt>
                      <c:pt idx="5368">
                        <c:v>42537.692430555559</c:v>
                      </c:pt>
                      <c:pt idx="5369">
                        <c:v>42537.692442129628</c:v>
                      </c:pt>
                      <c:pt idx="5370">
                        <c:v>42537.692453703705</c:v>
                      </c:pt>
                      <c:pt idx="5371">
                        <c:v>42537.692465277774</c:v>
                      </c:pt>
                      <c:pt idx="5372">
                        <c:v>42537.692476851851</c:v>
                      </c:pt>
                      <c:pt idx="5373">
                        <c:v>42537.692488425928</c:v>
                      </c:pt>
                      <c:pt idx="5374">
                        <c:v>42537.692499999997</c:v>
                      </c:pt>
                      <c:pt idx="5375">
                        <c:v>42537.692511574074</c:v>
                      </c:pt>
                      <c:pt idx="5376">
                        <c:v>42537.692523148151</c:v>
                      </c:pt>
                      <c:pt idx="5377">
                        <c:v>42537.69253472222</c:v>
                      </c:pt>
                      <c:pt idx="5378">
                        <c:v>42537.692546296297</c:v>
                      </c:pt>
                      <c:pt idx="5379">
                        <c:v>42537.692557870374</c:v>
                      </c:pt>
                      <c:pt idx="5380">
                        <c:v>42537.692569444444</c:v>
                      </c:pt>
                      <c:pt idx="5381">
                        <c:v>42537.69258101852</c:v>
                      </c:pt>
                      <c:pt idx="5382">
                        <c:v>42537.69259259259</c:v>
                      </c:pt>
                      <c:pt idx="5383">
                        <c:v>42537.692604166667</c:v>
                      </c:pt>
                      <c:pt idx="5384">
                        <c:v>42537.692615740743</c:v>
                      </c:pt>
                      <c:pt idx="5385">
                        <c:v>42537.692627314813</c:v>
                      </c:pt>
                      <c:pt idx="5386">
                        <c:v>42537.69263888889</c:v>
                      </c:pt>
                      <c:pt idx="5387">
                        <c:v>42537.692650462966</c:v>
                      </c:pt>
                      <c:pt idx="5388">
                        <c:v>42537.692662037036</c:v>
                      </c:pt>
                      <c:pt idx="5389">
                        <c:v>42537.692673611113</c:v>
                      </c:pt>
                      <c:pt idx="5390">
                        <c:v>42537.692685185182</c:v>
                      </c:pt>
                      <c:pt idx="5391">
                        <c:v>42537.692696759259</c:v>
                      </c:pt>
                      <c:pt idx="5392">
                        <c:v>42537.692708333336</c:v>
                      </c:pt>
                      <c:pt idx="5393">
                        <c:v>42537.692719907405</c:v>
                      </c:pt>
                      <c:pt idx="5394">
                        <c:v>42537.692731481482</c:v>
                      </c:pt>
                      <c:pt idx="5395">
                        <c:v>42537.692743055559</c:v>
                      </c:pt>
                      <c:pt idx="5396">
                        <c:v>42537.692754629628</c:v>
                      </c:pt>
                      <c:pt idx="5397">
                        <c:v>42537.692766203705</c:v>
                      </c:pt>
                      <c:pt idx="5398">
                        <c:v>42537.692777777775</c:v>
                      </c:pt>
                      <c:pt idx="5399">
                        <c:v>42537.692789351851</c:v>
                      </c:pt>
                      <c:pt idx="5400">
                        <c:v>42537.692800925928</c:v>
                      </c:pt>
                      <c:pt idx="5401">
                        <c:v>42537.692812499998</c:v>
                      </c:pt>
                      <c:pt idx="5402">
                        <c:v>42537.692824074074</c:v>
                      </c:pt>
                      <c:pt idx="5403">
                        <c:v>42537.692835648151</c:v>
                      </c:pt>
                      <c:pt idx="5404">
                        <c:v>42537.692847222221</c:v>
                      </c:pt>
                      <c:pt idx="5405">
                        <c:v>42537.692858796298</c:v>
                      </c:pt>
                      <c:pt idx="5406">
                        <c:v>42537.692870370367</c:v>
                      </c:pt>
                      <c:pt idx="5407">
                        <c:v>42537.692881944444</c:v>
                      </c:pt>
                      <c:pt idx="5408">
                        <c:v>42537.692893518521</c:v>
                      </c:pt>
                      <c:pt idx="5409">
                        <c:v>42537.69290509259</c:v>
                      </c:pt>
                      <c:pt idx="5410">
                        <c:v>42537.692916666667</c:v>
                      </c:pt>
                      <c:pt idx="5411">
                        <c:v>42537.692928240744</c:v>
                      </c:pt>
                      <c:pt idx="5412">
                        <c:v>42537.692939814813</c:v>
                      </c:pt>
                      <c:pt idx="5413">
                        <c:v>42537.69295138889</c:v>
                      </c:pt>
                      <c:pt idx="5414">
                        <c:v>42537.692962962959</c:v>
                      </c:pt>
                      <c:pt idx="5415">
                        <c:v>42537.692974537036</c:v>
                      </c:pt>
                      <c:pt idx="5416">
                        <c:v>42537.692986111113</c:v>
                      </c:pt>
                      <c:pt idx="5417">
                        <c:v>42537.692997685182</c:v>
                      </c:pt>
                      <c:pt idx="5418">
                        <c:v>42537.693009259259</c:v>
                      </c:pt>
                      <c:pt idx="5419">
                        <c:v>42537.693020833336</c:v>
                      </c:pt>
                      <c:pt idx="5420">
                        <c:v>42537.693032407406</c:v>
                      </c:pt>
                      <c:pt idx="5421">
                        <c:v>42537.693043981482</c:v>
                      </c:pt>
                      <c:pt idx="5422">
                        <c:v>42537.693055555559</c:v>
                      </c:pt>
                      <c:pt idx="5423">
                        <c:v>42537.693067129629</c:v>
                      </c:pt>
                      <c:pt idx="5424">
                        <c:v>42537.693078703705</c:v>
                      </c:pt>
                      <c:pt idx="5425">
                        <c:v>42537.693090277775</c:v>
                      </c:pt>
                      <c:pt idx="5426">
                        <c:v>42537.693101851852</c:v>
                      </c:pt>
                      <c:pt idx="5427">
                        <c:v>42537.693113425928</c:v>
                      </c:pt>
                      <c:pt idx="5428">
                        <c:v>42537.693124999998</c:v>
                      </c:pt>
                      <c:pt idx="5429">
                        <c:v>42537.693136574075</c:v>
                      </c:pt>
                      <c:pt idx="5430">
                        <c:v>42537.693148148152</c:v>
                      </c:pt>
                      <c:pt idx="5431">
                        <c:v>42537.693159722221</c:v>
                      </c:pt>
                      <c:pt idx="5432">
                        <c:v>42537.693171296298</c:v>
                      </c:pt>
                      <c:pt idx="5433">
                        <c:v>42537.693182870367</c:v>
                      </c:pt>
                      <c:pt idx="5434">
                        <c:v>42537.693194444444</c:v>
                      </c:pt>
                      <c:pt idx="5435">
                        <c:v>42537.693206018521</c:v>
                      </c:pt>
                      <c:pt idx="5436">
                        <c:v>42537.69321759259</c:v>
                      </c:pt>
                      <c:pt idx="5437">
                        <c:v>42537.693229166667</c:v>
                      </c:pt>
                      <c:pt idx="5438">
                        <c:v>42537.693240740744</c:v>
                      </c:pt>
                      <c:pt idx="5439">
                        <c:v>42537.693252314813</c:v>
                      </c:pt>
                      <c:pt idx="5440">
                        <c:v>42537.69326388889</c:v>
                      </c:pt>
                      <c:pt idx="5441">
                        <c:v>42537.69327546296</c:v>
                      </c:pt>
                      <c:pt idx="5442">
                        <c:v>42537.693287037036</c:v>
                      </c:pt>
                      <c:pt idx="5443">
                        <c:v>42537.693298611113</c:v>
                      </c:pt>
                      <c:pt idx="5444">
                        <c:v>42537.693310185183</c:v>
                      </c:pt>
                      <c:pt idx="5445">
                        <c:v>42537.69332175926</c:v>
                      </c:pt>
                      <c:pt idx="5446">
                        <c:v>42537.693333333336</c:v>
                      </c:pt>
                      <c:pt idx="5447">
                        <c:v>42537.693344907406</c:v>
                      </c:pt>
                      <c:pt idx="5448">
                        <c:v>42537.693356481483</c:v>
                      </c:pt>
                      <c:pt idx="5449">
                        <c:v>42537.693368055552</c:v>
                      </c:pt>
                      <c:pt idx="5450">
                        <c:v>42537.693379629629</c:v>
                      </c:pt>
                      <c:pt idx="5451">
                        <c:v>42537.693391203706</c:v>
                      </c:pt>
                      <c:pt idx="5452">
                        <c:v>42537.693402777775</c:v>
                      </c:pt>
                      <c:pt idx="5453">
                        <c:v>42537.693414351852</c:v>
                      </c:pt>
                      <c:pt idx="5454">
                        <c:v>42537.693425925929</c:v>
                      </c:pt>
                      <c:pt idx="5455">
                        <c:v>42537.693437499998</c:v>
                      </c:pt>
                      <c:pt idx="5456">
                        <c:v>42537.693449074075</c:v>
                      </c:pt>
                      <c:pt idx="5457">
                        <c:v>42537.693460648145</c:v>
                      </c:pt>
                      <c:pt idx="5458">
                        <c:v>42537.693472222221</c:v>
                      </c:pt>
                      <c:pt idx="5459">
                        <c:v>42537.693483796298</c:v>
                      </c:pt>
                      <c:pt idx="5460">
                        <c:v>42537.693495370368</c:v>
                      </c:pt>
                      <c:pt idx="5461">
                        <c:v>42537.693506944444</c:v>
                      </c:pt>
                      <c:pt idx="5462">
                        <c:v>42537.693518518521</c:v>
                      </c:pt>
                      <c:pt idx="5463">
                        <c:v>42537.693530092591</c:v>
                      </c:pt>
                      <c:pt idx="5464">
                        <c:v>42537.693541666667</c:v>
                      </c:pt>
                      <c:pt idx="5465">
                        <c:v>42537.693553240744</c:v>
                      </c:pt>
                      <c:pt idx="5466">
                        <c:v>42537.693564814814</c:v>
                      </c:pt>
                      <c:pt idx="5467">
                        <c:v>42537.693576388891</c:v>
                      </c:pt>
                      <c:pt idx="5468">
                        <c:v>42537.69358796296</c:v>
                      </c:pt>
                      <c:pt idx="5469">
                        <c:v>42537.693599537037</c:v>
                      </c:pt>
                      <c:pt idx="5470">
                        <c:v>42537.693622685183</c:v>
                      </c:pt>
                      <c:pt idx="5471">
                        <c:v>42537.69363425926</c:v>
                      </c:pt>
                      <c:pt idx="5472">
                        <c:v>42537.693645833337</c:v>
                      </c:pt>
                      <c:pt idx="5473">
                        <c:v>42537.693657407406</c:v>
                      </c:pt>
                      <c:pt idx="5474">
                        <c:v>42537.693668981483</c:v>
                      </c:pt>
                      <c:pt idx="5475">
                        <c:v>42537.693680555552</c:v>
                      </c:pt>
                      <c:pt idx="5476">
                        <c:v>42537.693692129629</c:v>
                      </c:pt>
                      <c:pt idx="5477">
                        <c:v>42537.693703703706</c:v>
                      </c:pt>
                      <c:pt idx="5478">
                        <c:v>42537.693715277775</c:v>
                      </c:pt>
                      <c:pt idx="5479">
                        <c:v>42537.693738425929</c:v>
                      </c:pt>
                      <c:pt idx="5480">
                        <c:v>42537.693749999999</c:v>
                      </c:pt>
                      <c:pt idx="5481">
                        <c:v>42537.693761574075</c:v>
                      </c:pt>
                      <c:pt idx="5482">
                        <c:v>42537.693773148145</c:v>
                      </c:pt>
                      <c:pt idx="5483">
                        <c:v>42537.693784722222</c:v>
                      </c:pt>
                      <c:pt idx="5484">
                        <c:v>42537.693796296298</c:v>
                      </c:pt>
                      <c:pt idx="5485">
                        <c:v>42537.693807870368</c:v>
                      </c:pt>
                      <c:pt idx="5486">
                        <c:v>42537.693819444445</c:v>
                      </c:pt>
                      <c:pt idx="5487">
                        <c:v>42537.693831018521</c:v>
                      </c:pt>
                      <c:pt idx="5488">
                        <c:v>42537.693842592591</c:v>
                      </c:pt>
                      <c:pt idx="5489">
                        <c:v>42537.693854166668</c:v>
                      </c:pt>
                      <c:pt idx="5490">
                        <c:v>42537.693865740737</c:v>
                      </c:pt>
                      <c:pt idx="5491">
                        <c:v>42537.693877314814</c:v>
                      </c:pt>
                      <c:pt idx="5492">
                        <c:v>42537.693888888891</c:v>
                      </c:pt>
                      <c:pt idx="5493">
                        <c:v>42537.69390046296</c:v>
                      </c:pt>
                      <c:pt idx="5494">
                        <c:v>42537.693912037037</c:v>
                      </c:pt>
                      <c:pt idx="5495">
                        <c:v>42537.693923611114</c:v>
                      </c:pt>
                      <c:pt idx="5496">
                        <c:v>42537.693935185183</c:v>
                      </c:pt>
                      <c:pt idx="5497">
                        <c:v>42537.69394675926</c:v>
                      </c:pt>
                      <c:pt idx="5498">
                        <c:v>42537.693958333337</c:v>
                      </c:pt>
                      <c:pt idx="5499">
                        <c:v>42537.693969907406</c:v>
                      </c:pt>
                      <c:pt idx="5500">
                        <c:v>42537.693981481483</c:v>
                      </c:pt>
                      <c:pt idx="5501">
                        <c:v>42537.693993055553</c:v>
                      </c:pt>
                      <c:pt idx="5502">
                        <c:v>42537.694004629629</c:v>
                      </c:pt>
                      <c:pt idx="5503">
                        <c:v>42537.694016203706</c:v>
                      </c:pt>
                      <c:pt idx="5504">
                        <c:v>42537.694027777776</c:v>
                      </c:pt>
                      <c:pt idx="5505">
                        <c:v>42537.694050925929</c:v>
                      </c:pt>
                      <c:pt idx="5506">
                        <c:v>42537.694062499999</c:v>
                      </c:pt>
                      <c:pt idx="5507">
                        <c:v>42537.694074074076</c:v>
                      </c:pt>
                      <c:pt idx="5508">
                        <c:v>42537.694085648145</c:v>
                      </c:pt>
                      <c:pt idx="5509">
                        <c:v>42537.694097222222</c:v>
                      </c:pt>
                      <c:pt idx="5510">
                        <c:v>42537.694108796299</c:v>
                      </c:pt>
                      <c:pt idx="5511">
                        <c:v>42537.694120370368</c:v>
                      </c:pt>
                      <c:pt idx="5512">
                        <c:v>42537.694131944445</c:v>
                      </c:pt>
                      <c:pt idx="5513">
                        <c:v>42537.694143518522</c:v>
                      </c:pt>
                      <c:pt idx="5514">
                        <c:v>42537.694155092591</c:v>
                      </c:pt>
                      <c:pt idx="5515">
                        <c:v>42537.694166666668</c:v>
                      </c:pt>
                      <c:pt idx="5516">
                        <c:v>42537.694178240738</c:v>
                      </c:pt>
                      <c:pt idx="5517">
                        <c:v>42537.694189814814</c:v>
                      </c:pt>
                      <c:pt idx="5518">
                        <c:v>42537.694201388891</c:v>
                      </c:pt>
                      <c:pt idx="5519">
                        <c:v>42537.694212962961</c:v>
                      </c:pt>
                      <c:pt idx="5520">
                        <c:v>42537.694224537037</c:v>
                      </c:pt>
                      <c:pt idx="5521">
                        <c:v>42537.694236111114</c:v>
                      </c:pt>
                      <c:pt idx="5522">
                        <c:v>42537.694247685184</c:v>
                      </c:pt>
                      <c:pt idx="5523">
                        <c:v>42537.69425925926</c:v>
                      </c:pt>
                      <c:pt idx="5524">
                        <c:v>42537.69427083333</c:v>
                      </c:pt>
                      <c:pt idx="5525">
                        <c:v>42537.694282407407</c:v>
                      </c:pt>
                      <c:pt idx="5526">
                        <c:v>42537.694293981483</c:v>
                      </c:pt>
                      <c:pt idx="5527">
                        <c:v>42537.694305555553</c:v>
                      </c:pt>
                      <c:pt idx="5528">
                        <c:v>42537.69431712963</c:v>
                      </c:pt>
                      <c:pt idx="5529">
                        <c:v>42537.694328703707</c:v>
                      </c:pt>
                      <c:pt idx="5530">
                        <c:v>42537.694340277776</c:v>
                      </c:pt>
                      <c:pt idx="5531">
                        <c:v>42537.694351851853</c:v>
                      </c:pt>
                      <c:pt idx="5532">
                        <c:v>42537.694363425922</c:v>
                      </c:pt>
                      <c:pt idx="5533">
                        <c:v>42537.694374999999</c:v>
                      </c:pt>
                      <c:pt idx="5534">
                        <c:v>42537.694386574076</c:v>
                      </c:pt>
                      <c:pt idx="5535">
                        <c:v>42537.694398148145</c:v>
                      </c:pt>
                      <c:pt idx="5536">
                        <c:v>42537.694409722222</c:v>
                      </c:pt>
                      <c:pt idx="5537">
                        <c:v>42537.694432870368</c:v>
                      </c:pt>
                      <c:pt idx="5538">
                        <c:v>42537.694444444445</c:v>
                      </c:pt>
                      <c:pt idx="5539">
                        <c:v>42537.694467592592</c:v>
                      </c:pt>
                      <c:pt idx="5540">
                        <c:v>42537.694479166668</c:v>
                      </c:pt>
                      <c:pt idx="5541">
                        <c:v>42537.694490740738</c:v>
                      </c:pt>
                      <c:pt idx="5542">
                        <c:v>42537.694502314815</c:v>
                      </c:pt>
                      <c:pt idx="5543">
                        <c:v>42537.694513888891</c:v>
                      </c:pt>
                      <c:pt idx="5544">
                        <c:v>42537.694525462961</c:v>
                      </c:pt>
                      <c:pt idx="5545">
                        <c:v>42537.694537037038</c:v>
                      </c:pt>
                      <c:pt idx="5546">
                        <c:v>42537.694548611114</c:v>
                      </c:pt>
                      <c:pt idx="5547">
                        <c:v>42537.694560185184</c:v>
                      </c:pt>
                      <c:pt idx="5548">
                        <c:v>42537.694571759261</c:v>
                      </c:pt>
                      <c:pt idx="5549">
                        <c:v>42537.69458333333</c:v>
                      </c:pt>
                      <c:pt idx="5550">
                        <c:v>42537.694594907407</c:v>
                      </c:pt>
                      <c:pt idx="5551">
                        <c:v>42537.694606481484</c:v>
                      </c:pt>
                      <c:pt idx="5552">
                        <c:v>42537.694618055553</c:v>
                      </c:pt>
                      <c:pt idx="5553">
                        <c:v>42537.69462962963</c:v>
                      </c:pt>
                      <c:pt idx="5554">
                        <c:v>42537.694641203707</c:v>
                      </c:pt>
                      <c:pt idx="5555">
                        <c:v>42537.694664351853</c:v>
                      </c:pt>
                      <c:pt idx="5556">
                        <c:v>42537.694675925923</c:v>
                      </c:pt>
                      <c:pt idx="5557">
                        <c:v>42537.694687499999</c:v>
                      </c:pt>
                      <c:pt idx="5558">
                        <c:v>42537.694699074076</c:v>
                      </c:pt>
                      <c:pt idx="5559">
                        <c:v>42537.694710648146</c:v>
                      </c:pt>
                      <c:pt idx="5560">
                        <c:v>42537.694722222222</c:v>
                      </c:pt>
                      <c:pt idx="5561">
                        <c:v>42537.694733796299</c:v>
                      </c:pt>
                      <c:pt idx="5562">
                        <c:v>42537.694745370369</c:v>
                      </c:pt>
                      <c:pt idx="5563">
                        <c:v>42537.694756944446</c:v>
                      </c:pt>
                      <c:pt idx="5564">
                        <c:v>42537.694768518515</c:v>
                      </c:pt>
                      <c:pt idx="5565">
                        <c:v>42537.694791666669</c:v>
                      </c:pt>
                      <c:pt idx="5566">
                        <c:v>42537.694803240738</c:v>
                      </c:pt>
                      <c:pt idx="5567">
                        <c:v>42537.694814814815</c:v>
                      </c:pt>
                      <c:pt idx="5568">
                        <c:v>42537.694826388892</c:v>
                      </c:pt>
                      <c:pt idx="5569">
                        <c:v>42537.694837962961</c:v>
                      </c:pt>
                      <c:pt idx="5570">
                        <c:v>42537.694849537038</c:v>
                      </c:pt>
                      <c:pt idx="5571">
                        <c:v>42537.694861111115</c:v>
                      </c:pt>
                      <c:pt idx="5572">
                        <c:v>42537.694872685184</c:v>
                      </c:pt>
                      <c:pt idx="5573">
                        <c:v>42537.694884259261</c:v>
                      </c:pt>
                      <c:pt idx="5574">
                        <c:v>42537.694895833331</c:v>
                      </c:pt>
                      <c:pt idx="5575">
                        <c:v>42537.694907407407</c:v>
                      </c:pt>
                      <c:pt idx="5576">
                        <c:v>42537.694918981484</c:v>
                      </c:pt>
                      <c:pt idx="5577">
                        <c:v>42537.694930555554</c:v>
                      </c:pt>
                      <c:pt idx="5578">
                        <c:v>42537.69494212963</c:v>
                      </c:pt>
                      <c:pt idx="5579">
                        <c:v>42537.694953703707</c:v>
                      </c:pt>
                      <c:pt idx="5580">
                        <c:v>42537.694965277777</c:v>
                      </c:pt>
                      <c:pt idx="5581">
                        <c:v>42537.694976851853</c:v>
                      </c:pt>
                      <c:pt idx="5582">
                        <c:v>42537.694988425923</c:v>
                      </c:pt>
                      <c:pt idx="5583">
                        <c:v>42537.695011574076</c:v>
                      </c:pt>
                      <c:pt idx="5584">
                        <c:v>42537.695023148146</c:v>
                      </c:pt>
                      <c:pt idx="5585">
                        <c:v>42537.695034722223</c:v>
                      </c:pt>
                      <c:pt idx="5586">
                        <c:v>42537.6950462963</c:v>
                      </c:pt>
                      <c:pt idx="5587">
                        <c:v>42537.695057870369</c:v>
                      </c:pt>
                      <c:pt idx="5588">
                        <c:v>42537.695069444446</c:v>
                      </c:pt>
                      <c:pt idx="5589">
                        <c:v>42537.695081018515</c:v>
                      </c:pt>
                      <c:pt idx="5590">
                        <c:v>42537.695092592592</c:v>
                      </c:pt>
                      <c:pt idx="5591">
                        <c:v>42537.695115740738</c:v>
                      </c:pt>
                      <c:pt idx="5592">
                        <c:v>42537.695127314815</c:v>
                      </c:pt>
                      <c:pt idx="5593">
                        <c:v>42537.695138888892</c:v>
                      </c:pt>
                      <c:pt idx="5594">
                        <c:v>42537.695150462961</c:v>
                      </c:pt>
                      <c:pt idx="5595">
                        <c:v>42537.695162037038</c:v>
                      </c:pt>
                      <c:pt idx="5596">
                        <c:v>42537.695173611108</c:v>
                      </c:pt>
                      <c:pt idx="5597">
                        <c:v>42537.695185185185</c:v>
                      </c:pt>
                      <c:pt idx="5598">
                        <c:v>42537.695196759261</c:v>
                      </c:pt>
                      <c:pt idx="5599">
                        <c:v>42537.695208333331</c:v>
                      </c:pt>
                      <c:pt idx="5600">
                        <c:v>42537.695219907408</c:v>
                      </c:pt>
                      <c:pt idx="5601">
                        <c:v>42537.695231481484</c:v>
                      </c:pt>
                      <c:pt idx="5602">
                        <c:v>42537.695243055554</c:v>
                      </c:pt>
                      <c:pt idx="5603">
                        <c:v>42537.695254629631</c:v>
                      </c:pt>
                      <c:pt idx="5604">
                        <c:v>42537.6952662037</c:v>
                      </c:pt>
                      <c:pt idx="5605">
                        <c:v>42537.695277777777</c:v>
                      </c:pt>
                      <c:pt idx="5606">
                        <c:v>42537.695289351854</c:v>
                      </c:pt>
                      <c:pt idx="5607">
                        <c:v>42537.6953125</c:v>
                      </c:pt>
                      <c:pt idx="5608">
                        <c:v>42537.695324074077</c:v>
                      </c:pt>
                      <c:pt idx="5609">
                        <c:v>42537.695335648146</c:v>
                      </c:pt>
                      <c:pt idx="5610">
                        <c:v>42537.695347222223</c:v>
                      </c:pt>
                      <c:pt idx="5611">
                        <c:v>42537.6953587963</c:v>
                      </c:pt>
                      <c:pt idx="5612">
                        <c:v>42537.695370370369</c:v>
                      </c:pt>
                      <c:pt idx="5613">
                        <c:v>42537.695381944446</c:v>
                      </c:pt>
                      <c:pt idx="5614">
                        <c:v>42537.695393518516</c:v>
                      </c:pt>
                      <c:pt idx="5615">
                        <c:v>42537.695405092592</c:v>
                      </c:pt>
                      <c:pt idx="5616">
                        <c:v>42537.695416666669</c:v>
                      </c:pt>
                      <c:pt idx="5617">
                        <c:v>42537.695428240739</c:v>
                      </c:pt>
                      <c:pt idx="5618">
                        <c:v>42537.695439814815</c:v>
                      </c:pt>
                      <c:pt idx="5619">
                        <c:v>42537.695451388892</c:v>
                      </c:pt>
                      <c:pt idx="5620">
                        <c:v>42537.695462962962</c:v>
                      </c:pt>
                      <c:pt idx="5621">
                        <c:v>42537.695474537039</c:v>
                      </c:pt>
                      <c:pt idx="5622">
                        <c:v>42537.695486111108</c:v>
                      </c:pt>
                      <c:pt idx="5623">
                        <c:v>42537.695497685185</c:v>
                      </c:pt>
                      <c:pt idx="5624">
                        <c:v>42537.695509259262</c:v>
                      </c:pt>
                      <c:pt idx="5625">
                        <c:v>42537.695520833331</c:v>
                      </c:pt>
                      <c:pt idx="5626">
                        <c:v>42537.695532407408</c:v>
                      </c:pt>
                      <c:pt idx="5627">
                        <c:v>42537.695543981485</c:v>
                      </c:pt>
                      <c:pt idx="5628">
                        <c:v>42537.695555555554</c:v>
                      </c:pt>
                      <c:pt idx="5629">
                        <c:v>42537.695567129631</c:v>
                      </c:pt>
                      <c:pt idx="5630">
                        <c:v>42537.6955787037</c:v>
                      </c:pt>
                      <c:pt idx="5631">
                        <c:v>42537.695590277777</c:v>
                      </c:pt>
                      <c:pt idx="5632">
                        <c:v>42537.695601851854</c:v>
                      </c:pt>
                      <c:pt idx="5633">
                        <c:v>42537.695613425924</c:v>
                      </c:pt>
                      <c:pt idx="5634">
                        <c:v>42537.695625</c:v>
                      </c:pt>
                      <c:pt idx="5635">
                        <c:v>42537.695636574077</c:v>
                      </c:pt>
                      <c:pt idx="5636">
                        <c:v>42537.695648148147</c:v>
                      </c:pt>
                      <c:pt idx="5637">
                        <c:v>42537.695659722223</c:v>
                      </c:pt>
                      <c:pt idx="5638">
                        <c:v>42537.695671296293</c:v>
                      </c:pt>
                      <c:pt idx="5639">
                        <c:v>42537.69568287037</c:v>
                      </c:pt>
                      <c:pt idx="5640">
                        <c:v>42537.695694444446</c:v>
                      </c:pt>
                      <c:pt idx="5641">
                        <c:v>42537.695717592593</c:v>
                      </c:pt>
                      <c:pt idx="5642">
                        <c:v>42537.695729166669</c:v>
                      </c:pt>
                      <c:pt idx="5643">
                        <c:v>42537.695740740739</c:v>
                      </c:pt>
                      <c:pt idx="5644">
                        <c:v>42537.695763888885</c:v>
                      </c:pt>
                      <c:pt idx="5645">
                        <c:v>42537.695775462962</c:v>
                      </c:pt>
                      <c:pt idx="5646">
                        <c:v>42537.695787037039</c:v>
                      </c:pt>
                      <c:pt idx="5647">
                        <c:v>42537.695798611108</c:v>
                      </c:pt>
                      <c:pt idx="5648">
                        <c:v>42537.695810185185</c:v>
                      </c:pt>
                      <c:pt idx="5649">
                        <c:v>42537.695821759262</c:v>
                      </c:pt>
                      <c:pt idx="5650">
                        <c:v>42537.695833333331</c:v>
                      </c:pt>
                      <c:pt idx="5651">
                        <c:v>42537.695844907408</c:v>
                      </c:pt>
                      <c:pt idx="5652">
                        <c:v>42537.695856481485</c:v>
                      </c:pt>
                      <c:pt idx="5653">
                        <c:v>42537.695879629631</c:v>
                      </c:pt>
                      <c:pt idx="5654">
                        <c:v>42537.695891203701</c:v>
                      </c:pt>
                      <c:pt idx="5655">
                        <c:v>42537.695902777778</c:v>
                      </c:pt>
                      <c:pt idx="5656">
                        <c:v>42537.695914351854</c:v>
                      </c:pt>
                      <c:pt idx="5657">
                        <c:v>42537.695925925924</c:v>
                      </c:pt>
                      <c:pt idx="5658">
                        <c:v>42537.695937500001</c:v>
                      </c:pt>
                      <c:pt idx="5659">
                        <c:v>42537.695949074077</c:v>
                      </c:pt>
                      <c:pt idx="5660">
                        <c:v>42537.695960648147</c:v>
                      </c:pt>
                      <c:pt idx="5661">
                        <c:v>42537.695972222224</c:v>
                      </c:pt>
                      <c:pt idx="5662">
                        <c:v>42537.695983796293</c:v>
                      </c:pt>
                      <c:pt idx="5663">
                        <c:v>42537.69599537037</c:v>
                      </c:pt>
                      <c:pt idx="5664">
                        <c:v>42537.696006944447</c:v>
                      </c:pt>
                      <c:pt idx="5665">
                        <c:v>42537.696018518516</c:v>
                      </c:pt>
                      <c:pt idx="5666">
                        <c:v>42537.696030092593</c:v>
                      </c:pt>
                      <c:pt idx="5667">
                        <c:v>42537.69604166667</c:v>
                      </c:pt>
                      <c:pt idx="5668">
                        <c:v>42537.696053240739</c:v>
                      </c:pt>
                      <c:pt idx="5669">
                        <c:v>42537.696064814816</c:v>
                      </c:pt>
                      <c:pt idx="5670">
                        <c:v>42537.696076388886</c:v>
                      </c:pt>
                      <c:pt idx="5671">
                        <c:v>42537.696087962962</c:v>
                      </c:pt>
                      <c:pt idx="5672">
                        <c:v>42537.696099537039</c:v>
                      </c:pt>
                      <c:pt idx="5673">
                        <c:v>42537.696111111109</c:v>
                      </c:pt>
                      <c:pt idx="5674">
                        <c:v>42537.696134259262</c:v>
                      </c:pt>
                      <c:pt idx="5675">
                        <c:v>42537.696145833332</c:v>
                      </c:pt>
                      <c:pt idx="5676">
                        <c:v>42537.696157407408</c:v>
                      </c:pt>
                      <c:pt idx="5677">
                        <c:v>42537.696168981478</c:v>
                      </c:pt>
                      <c:pt idx="5678">
                        <c:v>42537.696180555555</c:v>
                      </c:pt>
                      <c:pt idx="5679">
                        <c:v>42537.696192129632</c:v>
                      </c:pt>
                      <c:pt idx="5680">
                        <c:v>42537.696203703701</c:v>
                      </c:pt>
                      <c:pt idx="5681">
                        <c:v>42537.696215277778</c:v>
                      </c:pt>
                      <c:pt idx="5682">
                        <c:v>42537.696226851855</c:v>
                      </c:pt>
                      <c:pt idx="5683">
                        <c:v>42537.696238425924</c:v>
                      </c:pt>
                      <c:pt idx="5684">
                        <c:v>42537.696250000001</c:v>
                      </c:pt>
                      <c:pt idx="5685">
                        <c:v>42537.696261574078</c:v>
                      </c:pt>
                      <c:pt idx="5686">
                        <c:v>42537.696273148147</c:v>
                      </c:pt>
                      <c:pt idx="5687">
                        <c:v>42537.696284722224</c:v>
                      </c:pt>
                      <c:pt idx="5688">
                        <c:v>42537.696296296293</c:v>
                      </c:pt>
                      <c:pt idx="5689">
                        <c:v>42537.69630787037</c:v>
                      </c:pt>
                      <c:pt idx="5690">
                        <c:v>42537.696319444447</c:v>
                      </c:pt>
                      <c:pt idx="5691">
                        <c:v>42537.696331018517</c:v>
                      </c:pt>
                      <c:pt idx="5692">
                        <c:v>42537.696342592593</c:v>
                      </c:pt>
                      <c:pt idx="5693">
                        <c:v>42537.69635416667</c:v>
                      </c:pt>
                      <c:pt idx="5694">
                        <c:v>42537.69636574074</c:v>
                      </c:pt>
                      <c:pt idx="5695">
                        <c:v>42537.696388888886</c:v>
                      </c:pt>
                      <c:pt idx="5696">
                        <c:v>42537.696400462963</c:v>
                      </c:pt>
                      <c:pt idx="5697">
                        <c:v>42537.696412037039</c:v>
                      </c:pt>
                      <c:pt idx="5698">
                        <c:v>42537.696423611109</c:v>
                      </c:pt>
                      <c:pt idx="5699">
                        <c:v>42537.696446759262</c:v>
                      </c:pt>
                      <c:pt idx="5700">
                        <c:v>42537.696458333332</c:v>
                      </c:pt>
                      <c:pt idx="5701">
                        <c:v>42537.696469907409</c:v>
                      </c:pt>
                      <c:pt idx="5702">
                        <c:v>42537.696481481478</c:v>
                      </c:pt>
                      <c:pt idx="5703">
                        <c:v>42537.696493055555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ABCE-4708-9383-6DBBC147B458}"/>
                  </c:ext>
                </c:extLst>
              </c15:ser>
            </c15:filteredLineSeries>
          </c:ext>
        </c:extLst>
      </c:lineChart>
      <c:catAx>
        <c:axId val="98575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8576640"/>
        <c:crosses val="autoZero"/>
        <c:auto val="1"/>
        <c:lblAlgn val="ctr"/>
        <c:lblOffset val="100"/>
        <c:noMultiLvlLbl val="0"/>
      </c:catAx>
      <c:valAx>
        <c:axId val="9857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8575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0.52886</cdr:x>
      <cdr:y>0.5283</cdr:y>
    </cdr:from>
    <cdr:to>
      <cdr:x>0.52886</cdr:x>
      <cdr:y>0.60779</cdr:y>
    </cdr:to>
    <cdr:cxnSp macro="">
      <cdr:nvCxnSpPr>
        <cdr:cNvPr id="2" name="직선 연결선 1"/>
        <cdr:cNvCxnSpPr/>
      </cdr:nvCxnSpPr>
      <cdr:spPr>
        <a:xfrm xmlns:a="http://schemas.openxmlformats.org/drawingml/2006/main" flipV="1">
          <a:off x="4647790" y="1733556"/>
          <a:ext cx="0" cy="260836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0.57689</cdr:x>
      <cdr:y>0.5283</cdr:y>
    </cdr:from>
    <cdr:to>
      <cdr:x>0.57689</cdr:x>
      <cdr:y>0.60779</cdr:y>
    </cdr:to>
    <cdr:cxnSp macro="">
      <cdr:nvCxnSpPr>
        <cdr:cNvPr id="3" name="직선 연결선 2"/>
        <cdr:cNvCxnSpPr/>
      </cdr:nvCxnSpPr>
      <cdr:spPr>
        <a:xfrm xmlns:a="http://schemas.openxmlformats.org/drawingml/2006/main" flipH="1" flipV="1">
          <a:off x="5069891" y="1733556"/>
          <a:ext cx="0" cy="260836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chemeClr val="accent6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6FBF-9D8C-452D-B162-B87482162E70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B411-AF1B-42B2-8B4B-7C2A05579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6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6FBF-9D8C-452D-B162-B87482162E70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B411-AF1B-42B2-8B4B-7C2A05579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6FBF-9D8C-452D-B162-B87482162E70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B411-AF1B-42B2-8B4B-7C2A05579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8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6FBF-9D8C-452D-B162-B87482162E70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B411-AF1B-42B2-8B4B-7C2A05579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54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6FBF-9D8C-452D-B162-B87482162E70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B411-AF1B-42B2-8B4B-7C2A05579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47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6FBF-9D8C-452D-B162-B87482162E70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B411-AF1B-42B2-8B4B-7C2A05579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54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6FBF-9D8C-452D-B162-B87482162E70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B411-AF1B-42B2-8B4B-7C2A05579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0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6FBF-9D8C-452D-B162-B87482162E70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B411-AF1B-42B2-8B4B-7C2A05579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6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6FBF-9D8C-452D-B162-B87482162E70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B411-AF1B-42B2-8B4B-7C2A05579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4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6FBF-9D8C-452D-B162-B87482162E70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B411-AF1B-42B2-8B4B-7C2A05579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96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6FBF-9D8C-452D-B162-B87482162E70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B411-AF1B-42B2-8B4B-7C2A05579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17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46FBF-9D8C-452D-B162-B87482162E70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2B411-AF1B-42B2-8B4B-7C2A05579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79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DdKXlKkUwc&amp;feature=youtu.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204963" y="179388"/>
            <a:ext cx="6324600" cy="2387600"/>
          </a:xfrm>
        </p:spPr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/>
              <a:t> </a:t>
            </a:r>
            <a:r>
              <a:rPr lang="ko-KR" altLang="en-US" sz="4400" dirty="0" smtClean="0"/>
              <a:t>개론 및 실습</a:t>
            </a:r>
            <a:endParaRPr lang="ko-KR" altLang="en-US" sz="4400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6096000" y="4497388"/>
            <a:ext cx="2533650" cy="1655762"/>
          </a:xfrm>
        </p:spPr>
        <p:txBody>
          <a:bodyPr>
            <a:noAutofit/>
          </a:bodyPr>
          <a:lstStyle/>
          <a:p>
            <a:endParaRPr lang="en-US" altLang="ko-KR" sz="1800" dirty="0" smtClean="0"/>
          </a:p>
          <a:p>
            <a:r>
              <a:rPr lang="en-US" altLang="ko-KR" sz="1800" dirty="0" smtClean="0"/>
              <a:t>2010136143 </a:t>
            </a:r>
            <a:r>
              <a:rPr lang="ko-KR" altLang="en-US" sz="1800" dirty="0" smtClean="0"/>
              <a:t>황동현</a:t>
            </a:r>
            <a:endParaRPr lang="en-US" altLang="ko-KR" sz="1800" dirty="0" smtClean="0"/>
          </a:p>
          <a:p>
            <a:r>
              <a:rPr lang="en-US" altLang="ko-KR" sz="1800" dirty="0" smtClean="0"/>
              <a:t>2011136010 </a:t>
            </a:r>
            <a:r>
              <a:rPr lang="ko-KR" altLang="en-US" sz="1800" dirty="0" smtClean="0"/>
              <a:t>김동환</a:t>
            </a:r>
            <a:endParaRPr lang="en-US" altLang="ko-KR" sz="1800" dirty="0" smtClean="0"/>
          </a:p>
          <a:p>
            <a:r>
              <a:rPr lang="en-US" altLang="ko-KR" sz="1800" dirty="0" smtClean="0"/>
              <a:t>2011136104 </a:t>
            </a:r>
            <a:r>
              <a:rPr lang="ko-KR" altLang="en-US" sz="1800" dirty="0" smtClean="0"/>
              <a:t>장현하</a:t>
            </a:r>
            <a:endParaRPr lang="en-US" altLang="ko-KR" sz="1800" dirty="0" smtClean="0"/>
          </a:p>
          <a:p>
            <a:r>
              <a:rPr lang="en-US" altLang="ko-KR" sz="1800" dirty="0" smtClean="0"/>
              <a:t>2011136108 </a:t>
            </a:r>
            <a:r>
              <a:rPr lang="ko-KR" altLang="en-US" sz="1800" dirty="0" smtClean="0"/>
              <a:t>정대헌</a:t>
            </a:r>
            <a:endParaRPr lang="en-US" altLang="ko-KR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14526" y="2932182"/>
            <a:ext cx="65054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5</a:t>
            </a:r>
            <a:r>
              <a:rPr lang="ko-KR" altLang="en-US" sz="2000" dirty="0" smtClean="0"/>
              <a:t>조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산소포화도 </a:t>
            </a:r>
            <a:r>
              <a:rPr lang="ko-KR" altLang="en-US" sz="2000" dirty="0"/>
              <a:t>분석을 통한 학습 페이스메이커 </a:t>
            </a:r>
            <a:r>
              <a:rPr lang="ko-KR" altLang="en-US" sz="2000" dirty="0" smtClean="0"/>
              <a:t>서비스</a:t>
            </a:r>
            <a:endParaRPr lang="en-US" altLang="ko-KR" sz="2000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최종 발표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4074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28650" y="513159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3300" dirty="0" smtClean="0"/>
              <a:t>Application </a:t>
            </a:r>
            <a:r>
              <a:rPr lang="ko-KR" altLang="en-US" sz="3300" dirty="0" smtClean="0"/>
              <a:t>기능</a:t>
            </a:r>
            <a:endParaRPr lang="ko-KR" altLang="en-US" sz="33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1999" y="1606977"/>
            <a:ext cx="4572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·</a:t>
            </a:r>
            <a:r>
              <a:rPr lang="ko-KR" altLang="en-US" dirty="0"/>
              <a:t> </a:t>
            </a:r>
            <a:r>
              <a:rPr lang="ko-KR" altLang="en-US" dirty="0" err="1" smtClean="0"/>
              <a:t>푸시</a:t>
            </a:r>
            <a:r>
              <a:rPr lang="ko-KR" altLang="en-US" dirty="0" smtClean="0"/>
              <a:t> 알림 기능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자신의 </a:t>
            </a:r>
            <a:r>
              <a:rPr lang="en-US" altLang="ko-KR" dirty="0" smtClean="0"/>
              <a:t>SPO2</a:t>
            </a:r>
            <a:r>
              <a:rPr lang="ko-KR" altLang="en-US" dirty="0" smtClean="0"/>
              <a:t>값을 실시간으로 체크하여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집중하기에 적합하지 않은 </a:t>
            </a:r>
            <a:r>
              <a:rPr lang="en-US" altLang="ko-KR" dirty="0" smtClean="0"/>
              <a:t>SPO2 </a:t>
            </a:r>
            <a:r>
              <a:rPr lang="ko-KR" altLang="en-US" dirty="0" smtClean="0"/>
              <a:t>수치일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경우 </a:t>
            </a:r>
            <a:r>
              <a:rPr lang="ko-KR" altLang="en-US" dirty="0" err="1" smtClean="0"/>
              <a:t>푸시</a:t>
            </a:r>
            <a:r>
              <a:rPr lang="ko-KR" altLang="en-US" dirty="0" smtClean="0"/>
              <a:t> 알림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SPO2 </a:t>
            </a:r>
            <a:r>
              <a:rPr lang="ko-KR" altLang="en-US" dirty="0" smtClean="0"/>
              <a:t>값이 적합한 수치로 일정시간</a:t>
            </a:r>
            <a:endParaRPr lang="en-US" altLang="ko-KR" dirty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유지될 경우 </a:t>
            </a:r>
            <a:r>
              <a:rPr lang="ko-KR" altLang="en-US" dirty="0" err="1" smtClean="0"/>
              <a:t>푸시</a:t>
            </a:r>
            <a:r>
              <a:rPr lang="ko-KR" altLang="en-US" dirty="0" smtClean="0"/>
              <a:t> 알림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95299" y="1409699"/>
            <a:ext cx="6549747" cy="40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26874920" descr="EMB00001ff0339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866900"/>
            <a:ext cx="3592556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46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28650" y="513159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3300" dirty="0" smtClean="0"/>
              <a:t>Application </a:t>
            </a:r>
            <a:r>
              <a:rPr lang="ko-KR" altLang="en-US" sz="3300" dirty="0" smtClean="0"/>
              <a:t>기능</a:t>
            </a:r>
            <a:endParaRPr lang="ko-KR" altLang="en-US" sz="3300" dirty="0"/>
          </a:p>
        </p:txBody>
      </p:sp>
      <p:sp>
        <p:nvSpPr>
          <p:cNvPr id="17" name="TextBox 16"/>
          <p:cNvSpPr txBox="1"/>
          <p:nvPr/>
        </p:nvSpPr>
        <p:spPr>
          <a:xfrm>
            <a:off x="4352286" y="1548362"/>
            <a:ext cx="45720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·</a:t>
            </a:r>
            <a:r>
              <a:rPr lang="ko-KR" altLang="en-US" dirty="0"/>
              <a:t> </a:t>
            </a:r>
            <a:r>
              <a:rPr lang="ko-KR" altLang="en-US" dirty="0" smtClean="0"/>
              <a:t>푸시 알림 기능 시현 방법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집중하기 적합하지 않은 </a:t>
            </a:r>
            <a:r>
              <a:rPr lang="en-US" altLang="ko-KR" dirty="0" smtClean="0"/>
              <a:t>SPO2 </a:t>
            </a:r>
            <a:r>
              <a:rPr lang="ko-KR" altLang="en-US" dirty="0" smtClean="0"/>
              <a:t>값을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데이터베이스에 일정시간 동안 삽입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적합하지 않은 </a:t>
            </a:r>
            <a:r>
              <a:rPr lang="en-US" altLang="ko-KR" dirty="0" smtClean="0"/>
              <a:t>SPO2</a:t>
            </a:r>
            <a:r>
              <a:rPr lang="ko-KR" altLang="en-US" dirty="0" smtClean="0"/>
              <a:t>값이 유지되면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err="1" smtClean="0"/>
              <a:t>푸시</a:t>
            </a:r>
            <a:r>
              <a:rPr lang="ko-KR" altLang="en-US" dirty="0" smtClean="0"/>
              <a:t> 알림 기능 작동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떨어진 </a:t>
            </a:r>
            <a:r>
              <a:rPr lang="en-US" altLang="ko-KR" dirty="0" smtClean="0"/>
              <a:t>SPO2</a:t>
            </a:r>
            <a:r>
              <a:rPr lang="ko-KR" altLang="en-US" dirty="0" smtClean="0"/>
              <a:t>값이 다시 정상 범위에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도달하도록 일정시간 동안 데이터 삽입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적합한 </a:t>
            </a:r>
            <a:r>
              <a:rPr lang="en-US" altLang="ko-KR" dirty="0" smtClean="0"/>
              <a:t>SPO2</a:t>
            </a:r>
            <a:r>
              <a:rPr lang="ko-KR" altLang="en-US" dirty="0" smtClean="0"/>
              <a:t>값이 유지되면 </a:t>
            </a:r>
            <a:r>
              <a:rPr lang="ko-KR" altLang="en-US" dirty="0" err="1" smtClean="0"/>
              <a:t>푸시</a:t>
            </a:r>
            <a:r>
              <a:rPr lang="ko-KR" altLang="en-US" dirty="0" smtClean="0"/>
              <a:t> 알림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기능 작동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5725" y="10911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95299" y="1409699"/>
            <a:ext cx="6549747" cy="40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_x326874920" descr="EMB00001ff0339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866900"/>
            <a:ext cx="3592556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3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실험설계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At </a:t>
            </a:r>
            <a:r>
              <a:rPr lang="en-US" altLang="ko-KR" sz="1800" dirty="0"/>
              <a:t>SEA LEVEL HUMANS inhale 20.8% oxygen, which results, at least in healthy subjects, in an arterial oxygen saturation in the range of 97 to 99</a:t>
            </a:r>
            <a:r>
              <a:rPr lang="en-US" altLang="ko-KR" sz="1800" dirty="0" smtClean="0"/>
              <a:t>%.</a:t>
            </a:r>
            <a:br>
              <a:rPr lang="en-US" altLang="ko-KR" sz="1800" dirty="0" smtClean="0"/>
            </a:br>
            <a:r>
              <a:rPr lang="en-US" altLang="ko-KR" sz="1800" dirty="0" smtClean="0"/>
              <a:t>However</a:t>
            </a:r>
            <a:r>
              <a:rPr lang="en-US" altLang="ko-KR" sz="1800" dirty="0"/>
              <a:t>, under some circumstances healthy humans will become </a:t>
            </a:r>
            <a:r>
              <a:rPr lang="en-US" altLang="ko-KR" sz="1800" dirty="0" smtClean="0"/>
              <a:t>hypoxic.</a:t>
            </a:r>
          </a:p>
          <a:p>
            <a:r>
              <a:rPr lang="ko-KR" altLang="en-US" sz="1800" dirty="0" smtClean="0"/>
              <a:t>논문 및 웹 검색결과 일반 고도의 사람의 정상 산소포화도의 범위는 </a:t>
            </a:r>
            <a:r>
              <a:rPr lang="en-US" altLang="ko-KR" sz="1800" dirty="0" smtClean="0"/>
              <a:t>97~99%</a:t>
            </a:r>
            <a:br>
              <a:rPr lang="en-US" altLang="ko-KR" sz="1800" dirty="0" smtClean="0"/>
            </a:br>
            <a:r>
              <a:rPr lang="ko-KR" altLang="en-US" sz="1800" dirty="0" smtClean="0"/>
              <a:t>이며 이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이하로 떨어지면 가벼운 저산소증 증상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두통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피로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몽롱함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졸음 등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이 나타나기 시작함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90025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실험설계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피험자의 산소포화도 측정 장소는 </a:t>
            </a:r>
            <a:r>
              <a:rPr lang="ko-KR" altLang="en-US" sz="1800" dirty="0" err="1" smtClean="0"/>
              <a:t>다산정보관</a:t>
            </a:r>
            <a:r>
              <a:rPr lang="ko-KR" altLang="en-US" sz="1800" dirty="0" smtClean="0"/>
              <a:t> 제 </a:t>
            </a:r>
            <a:r>
              <a:rPr lang="en-US" altLang="ko-KR" sz="1800" dirty="0" smtClean="0"/>
              <a:t>1 </a:t>
            </a:r>
            <a:r>
              <a:rPr lang="ko-KR" altLang="en-US" sz="1800" dirty="0" smtClean="0"/>
              <a:t>열람실로 제한한다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 smtClean="0"/>
              <a:t>피험자는 학습할 때뿐만 아니라 휴식을 취할 때에도 지속적으로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err="1" smtClean="0"/>
              <a:t>산소포화도를</a:t>
            </a:r>
            <a:r>
              <a:rPr lang="ko-KR" altLang="en-US" sz="1800" dirty="0" smtClean="0"/>
              <a:t> 측정한다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 smtClean="0"/>
              <a:t>휴식 시간의 기준은 </a:t>
            </a:r>
            <a:r>
              <a:rPr lang="ko-KR" altLang="en-US" sz="1800" dirty="0" err="1" smtClean="0"/>
              <a:t>앱이</a:t>
            </a:r>
            <a:r>
              <a:rPr lang="ko-KR" altLang="en-US" sz="1800" dirty="0" smtClean="0"/>
              <a:t> 개발되기 전에는 산소포화도가 </a:t>
            </a:r>
            <a:r>
              <a:rPr lang="en-US" altLang="ko-KR" sz="1800" dirty="0" smtClean="0"/>
              <a:t>97% </a:t>
            </a:r>
            <a:r>
              <a:rPr lang="ko-KR" altLang="en-US" sz="1800" dirty="0" smtClean="0"/>
              <a:t>미만이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되었을 때이며 </a:t>
            </a:r>
            <a:r>
              <a:rPr lang="ko-KR" altLang="en-US" sz="1800" dirty="0" err="1" smtClean="0"/>
              <a:t>앱이</a:t>
            </a:r>
            <a:r>
              <a:rPr lang="ko-KR" altLang="en-US" sz="1800" dirty="0" smtClean="0"/>
              <a:t> 개발된 이후에는 </a:t>
            </a:r>
            <a:r>
              <a:rPr lang="ko-KR" altLang="en-US" sz="1800" dirty="0" err="1" smtClean="0"/>
              <a:t>앱에서</a:t>
            </a:r>
            <a:r>
              <a:rPr lang="ko-KR" altLang="en-US" sz="1800" dirty="0" smtClean="0"/>
              <a:t> 주는 </a:t>
            </a:r>
            <a:r>
              <a:rPr lang="ko-KR" altLang="en-US" sz="1800" dirty="0" err="1" smtClean="0"/>
              <a:t>푸시알람이</a:t>
            </a:r>
            <a:r>
              <a:rPr lang="ko-KR" altLang="en-US" sz="1800" dirty="0" smtClean="0"/>
              <a:t> 발상했을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때 이다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 smtClean="0"/>
              <a:t>피험자는 자신의 </a:t>
            </a:r>
            <a:r>
              <a:rPr lang="ko-KR" altLang="en-US" sz="1800" dirty="0" err="1" smtClean="0"/>
              <a:t>몹상태에</a:t>
            </a:r>
            <a:r>
              <a:rPr lang="ko-KR" altLang="en-US" sz="1800" dirty="0" smtClean="0"/>
              <a:t> 이상을 느꼈을 경우 실험일지에 이상을 느낀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시각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증상 및 </a:t>
            </a:r>
            <a:r>
              <a:rPr lang="ko-KR" altLang="en-US" sz="1800" dirty="0" err="1" smtClean="0"/>
              <a:t>산소포화도를</a:t>
            </a:r>
            <a:r>
              <a:rPr lang="ko-KR" altLang="en-US" sz="1800" dirty="0" smtClean="0"/>
              <a:t> 실험 일지에 기록한다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 smtClean="0"/>
              <a:t>본 실험의 참가자는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명이며 약 </a:t>
            </a:r>
            <a:r>
              <a:rPr lang="en-US" altLang="ko-KR" sz="1800" dirty="0" smtClean="0"/>
              <a:t>10</a:t>
            </a:r>
            <a:r>
              <a:rPr lang="ko-KR" altLang="en-US" sz="1800" dirty="0" err="1" smtClean="0"/>
              <a:t>일동안</a:t>
            </a:r>
            <a:r>
              <a:rPr lang="ko-KR" altLang="en-US" sz="1800" dirty="0" smtClean="0"/>
              <a:t> 진행되었다</a:t>
            </a:r>
            <a:r>
              <a:rPr lang="en-US" altLang="ko-KR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051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실험수행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046" y="5151211"/>
            <a:ext cx="5715907" cy="30978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ko-KR" altLang="en-US" sz="1800" b="1" dirty="0" smtClean="0"/>
              <a:t>실험이 진행된 제 </a:t>
            </a:r>
            <a:r>
              <a:rPr lang="en-US" altLang="ko-KR" sz="1800" b="1" dirty="0" smtClean="0"/>
              <a:t>1 </a:t>
            </a:r>
            <a:r>
              <a:rPr lang="ko-KR" altLang="en-US" sz="1800" b="1" dirty="0" smtClean="0"/>
              <a:t>열람실</a:t>
            </a:r>
            <a:endParaRPr lang="en-US" altLang="ko-KR" sz="18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7" y="1690689"/>
            <a:ext cx="4246411" cy="321514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2457" y="36512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3"/>
          <a:stretch/>
        </p:blipFill>
        <p:spPr bwMode="auto">
          <a:xfrm>
            <a:off x="4511998" y="1690689"/>
            <a:ext cx="4271788" cy="321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96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실험수행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약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일간의 측정을 통해 </a:t>
            </a:r>
            <a:r>
              <a:rPr lang="ko-KR" altLang="en-US" dirty="0" smtClean="0">
                <a:solidFill>
                  <a:srgbClr val="FF0000"/>
                </a:solidFill>
              </a:rPr>
              <a:t>약 </a:t>
            </a:r>
            <a:r>
              <a:rPr lang="en-US" altLang="ko-KR" dirty="0" smtClean="0">
                <a:solidFill>
                  <a:srgbClr val="FF0000"/>
                </a:solidFill>
              </a:rPr>
              <a:t>30</a:t>
            </a:r>
            <a:r>
              <a:rPr lang="ko-KR" altLang="en-US" dirty="0" smtClean="0">
                <a:solidFill>
                  <a:srgbClr val="FF0000"/>
                </a:solidFill>
              </a:rPr>
              <a:t>만개</a:t>
            </a:r>
            <a:r>
              <a:rPr lang="ko-KR" altLang="en-US" dirty="0" smtClean="0"/>
              <a:t>의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축적</a:t>
            </a:r>
            <a:endParaRPr lang="en-US" altLang="ko-KR" dirty="0" smtClean="0"/>
          </a:p>
          <a:p>
            <a:r>
              <a:rPr lang="ko-KR" altLang="en-US" dirty="0" smtClean="0"/>
              <a:t>축적된 자료를 분석하는 작업을 수행</a:t>
            </a:r>
            <a:endParaRPr lang="ko-KR" altLang="en-US" dirty="0"/>
          </a:p>
        </p:txBody>
      </p:sp>
      <p:pic>
        <p:nvPicPr>
          <p:cNvPr id="1026" name="Picture 2" descr="http://blogs.gartner.com/svetlana-sicular/files/2012/06/DataScientistJobDescrip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542" y="3518614"/>
            <a:ext cx="5722258" cy="30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82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130628" y="181343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 sz="3200" dirty="0" smtClean="0"/>
              <a:t>실험결과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39268" y="5094451"/>
            <a:ext cx="353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번 장비로 측정한 데이터 그래프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14161" y="5669420"/>
            <a:ext cx="57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적색막대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불편함을 느낀 시점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00B050"/>
                </a:solidFill>
              </a:rPr>
              <a:t>녹색막대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어플리케이션에서의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알림 제공 시점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206509" y="1570163"/>
            <a:ext cx="8796704" cy="3346938"/>
            <a:chOff x="193431" y="1752600"/>
            <a:chExt cx="8796704" cy="3346938"/>
          </a:xfrm>
        </p:grpSpPr>
        <p:graphicFrame>
          <p:nvGraphicFramePr>
            <p:cNvPr id="17" name="차트 1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96528712"/>
                </p:ext>
              </p:extLst>
            </p:nvPr>
          </p:nvGraphicFramePr>
          <p:xfrm>
            <a:off x="193431" y="1752600"/>
            <a:ext cx="8796704" cy="33469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8" name="직선 연결선 17"/>
            <p:cNvCxnSpPr/>
            <p:nvPr/>
          </p:nvCxnSpPr>
          <p:spPr>
            <a:xfrm flipV="1">
              <a:off x="931985" y="3569679"/>
              <a:ext cx="0" cy="26083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 flipV="1">
              <a:off x="931985" y="3308841"/>
              <a:ext cx="1" cy="26083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144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130628" y="181343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 sz="3200" dirty="0" smtClean="0"/>
              <a:t>실험결과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39268" y="5072711"/>
            <a:ext cx="353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번 장비로 측정한 데이터 그래프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14161" y="5669420"/>
            <a:ext cx="57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적색막대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불편함을 느낀 시점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00B050"/>
                </a:solidFill>
              </a:rPr>
              <a:t>녹색막대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어플리케이션에서의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알림 제공 시점</a:t>
            </a:r>
            <a:endParaRPr lang="ko-KR" altLang="en-US" dirty="0"/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9576040"/>
              </p:ext>
            </p:extLst>
          </p:nvPr>
        </p:nvGraphicFramePr>
        <p:xfrm>
          <a:off x="47233" y="1471796"/>
          <a:ext cx="8788277" cy="3281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743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130628" y="181343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 sz="3200" dirty="0" smtClean="0"/>
              <a:t>실험결과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75779" y="5094386"/>
            <a:ext cx="353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번 장비로 측정한 데이터 그래프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14161" y="5669420"/>
            <a:ext cx="57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적색막대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불편함을 느낀 시점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00B050"/>
                </a:solidFill>
              </a:rPr>
              <a:t>녹색막대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어플리케이션에서의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알림 제공 시점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2120412"/>
            <a:ext cx="8865577" cy="3100753"/>
            <a:chOff x="0" y="1987061"/>
            <a:chExt cx="8865577" cy="3100753"/>
          </a:xfrm>
        </p:grpSpPr>
        <p:graphicFrame>
          <p:nvGraphicFramePr>
            <p:cNvPr id="12" name="차트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46848369"/>
                </p:ext>
              </p:extLst>
            </p:nvPr>
          </p:nvGraphicFramePr>
          <p:xfrm>
            <a:off x="0" y="1987061"/>
            <a:ext cx="8865577" cy="310075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3" name="직선 연결선 12"/>
            <p:cNvCxnSpPr/>
            <p:nvPr/>
          </p:nvCxnSpPr>
          <p:spPr>
            <a:xfrm flipV="1">
              <a:off x="2913185" y="3540371"/>
              <a:ext cx="0" cy="26083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 flipV="1">
              <a:off x="3352800" y="3540370"/>
              <a:ext cx="1" cy="26083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75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130628" y="181343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 sz="3200" dirty="0" smtClean="0"/>
              <a:t>실험결과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39268" y="4495990"/>
            <a:ext cx="3531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번 장비로 측정한 데이터 그래프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14161" y="5669420"/>
            <a:ext cx="57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적색막대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불편함을 느낀 시점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00B050"/>
                </a:solidFill>
              </a:rPr>
              <a:t>녹색막대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어플리케이션에서의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알림 제공 시점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14161" y="6446498"/>
            <a:ext cx="57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평균편차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약 </a:t>
            </a:r>
            <a:r>
              <a:rPr lang="en-US" altLang="ko-KR" b="1" dirty="0" smtClean="0"/>
              <a:t>3.2</a:t>
            </a:r>
            <a:r>
              <a:rPr lang="ko-KR" altLang="en-US" b="1" dirty="0" smtClean="0"/>
              <a:t>분</a:t>
            </a:r>
            <a:endParaRPr lang="en-US" altLang="ko-KR" b="1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52461" y="1479157"/>
            <a:ext cx="9104800" cy="2848709"/>
            <a:chOff x="52461" y="1479157"/>
            <a:chExt cx="9104800" cy="2848709"/>
          </a:xfrm>
        </p:grpSpPr>
        <p:graphicFrame>
          <p:nvGraphicFramePr>
            <p:cNvPr id="12" name="차트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74427536"/>
                </p:ext>
              </p:extLst>
            </p:nvPr>
          </p:nvGraphicFramePr>
          <p:xfrm>
            <a:off x="52461" y="1479157"/>
            <a:ext cx="9104800" cy="28487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3" name="직선 연결선 12"/>
            <p:cNvCxnSpPr/>
            <p:nvPr/>
          </p:nvCxnSpPr>
          <p:spPr>
            <a:xfrm flipV="1">
              <a:off x="7305015" y="2698359"/>
              <a:ext cx="0" cy="31945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7621538" y="2698359"/>
              <a:ext cx="0" cy="319452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7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300" dirty="0" smtClean="0"/>
              <a:t>목적 및 필요성</a:t>
            </a:r>
            <a:endParaRPr lang="ko-KR" altLang="en-US" sz="3300" dirty="0"/>
          </a:p>
        </p:txBody>
      </p:sp>
      <p:sp>
        <p:nvSpPr>
          <p:cNvPr id="9" name="TextBox 8"/>
          <p:cNvSpPr txBox="1"/>
          <p:nvPr/>
        </p:nvSpPr>
        <p:spPr>
          <a:xfrm>
            <a:off x="4519611" y="2151047"/>
            <a:ext cx="399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산소발생기의 가격 및 유지비의 부담</a:t>
            </a:r>
            <a:endParaRPr lang="ko-KR" alt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95300" y="11620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_x439035264" descr="DRW000020f02f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279248"/>
            <a:ext cx="3430588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08013" y="4375822"/>
            <a:ext cx="371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독서실에서 </a:t>
            </a:r>
            <a:r>
              <a:rPr lang="ko-KR" altLang="en-US" dirty="0"/>
              <a:t>사용되는 산소발생기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19613" y="3445044"/>
            <a:ext cx="399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개인을 위한 산소포화도 센서 사용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519609" y="4295775"/>
            <a:ext cx="399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사용자 중심 시스템 구성</a:t>
            </a:r>
            <a:endParaRPr lang="ko-KR" altLang="en-US" b="1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6287688" y="2766534"/>
            <a:ext cx="459580" cy="413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6310826" y="3862001"/>
            <a:ext cx="413304" cy="3861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0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 sz="3200" dirty="0" smtClean="0"/>
              <a:t>실험결과 분석</a:t>
            </a:r>
            <a:endParaRPr lang="ko-KR" altLang="en-US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924050" y="952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1800" dirty="0"/>
              <a:t>도서관과 같은 상대적으로 밀폐된 공간에서 </a:t>
            </a:r>
            <a:r>
              <a:rPr lang="ko-KR" altLang="en-US" sz="1800" dirty="0" err="1"/>
              <a:t>산소포화도와</a:t>
            </a:r>
            <a:r>
              <a:rPr lang="ko-KR" altLang="en-US" sz="1800" dirty="0"/>
              <a:t> 학습자의 집중력에 영향을 주는 변인과의 관계를 증명</a:t>
            </a:r>
          </a:p>
          <a:p>
            <a:endParaRPr lang="en-US" altLang="ko-KR" sz="1800" dirty="0"/>
          </a:p>
          <a:p>
            <a:pPr fontAlgn="base"/>
            <a:r>
              <a:rPr lang="ko-KR" altLang="en-US" sz="1800" dirty="0"/>
              <a:t>피험자가 집중력에 변화를 느끼는 시점과 비교하여 상대적으로 정확한 시점에 휴식의 시기를 제시하는 것을 </a:t>
            </a:r>
            <a:r>
              <a:rPr lang="ko-KR" altLang="en-US" sz="1800" dirty="0" smtClean="0"/>
              <a:t>확인</a:t>
            </a:r>
            <a:r>
              <a:rPr lang="en-US" altLang="ko-KR" sz="1800" dirty="0" smtClean="0"/>
              <a:t>. </a:t>
            </a:r>
            <a:endParaRPr lang="ko-KR" altLang="en-US" sz="1800" dirty="0"/>
          </a:p>
          <a:p>
            <a:endParaRPr lang="en-US" altLang="ko-KR" sz="1800" dirty="0"/>
          </a:p>
          <a:p>
            <a:pPr fontAlgn="base"/>
            <a:r>
              <a:rPr lang="ko-KR" altLang="en-US" sz="1800" dirty="0" err="1" smtClean="0"/>
              <a:t>노드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서버의 구축비용이 </a:t>
            </a:r>
            <a:r>
              <a:rPr lang="ko-KR" altLang="en-US" sz="1800" dirty="0"/>
              <a:t>매우 저렴하여 시스템의 </a:t>
            </a:r>
            <a:r>
              <a:rPr lang="ko-KR" altLang="en-US" sz="1800" dirty="0" smtClean="0"/>
              <a:t>상용화 가능성이 높음</a:t>
            </a:r>
            <a:endParaRPr lang="en-US" altLang="ko-KR" sz="1800" dirty="0" smtClean="0"/>
          </a:p>
          <a:p>
            <a:pPr fontAlgn="base"/>
            <a:endParaRPr lang="en-US" altLang="ko-KR" sz="1800" dirty="0"/>
          </a:p>
          <a:p>
            <a:pPr fontAlgn="base"/>
            <a:r>
              <a:rPr lang="ko-KR" altLang="en-US" sz="1800" dirty="0"/>
              <a:t>추후에 제작할 시스템은 </a:t>
            </a:r>
            <a:r>
              <a:rPr lang="ko-KR" altLang="en-US" sz="1800" dirty="0" err="1"/>
              <a:t>손목밴드형의</a:t>
            </a:r>
            <a:r>
              <a:rPr lang="ko-KR" altLang="en-US" sz="1800" dirty="0"/>
              <a:t> 타입으로 </a:t>
            </a:r>
            <a:r>
              <a:rPr lang="ko-KR" altLang="en-US" sz="1800" dirty="0" smtClean="0"/>
              <a:t>제작하여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ko-KR" altLang="en-US" sz="1800" dirty="0" err="1" smtClean="0"/>
              <a:t>휴대성</a:t>
            </a:r>
            <a:r>
              <a:rPr lang="ko-KR" altLang="en-US" sz="1800" dirty="0" smtClean="0"/>
              <a:t> 증가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사용자가 </a:t>
            </a:r>
            <a:r>
              <a:rPr lang="ko-KR" altLang="en-US" sz="1800" dirty="0"/>
              <a:t>느끼는 </a:t>
            </a:r>
            <a:r>
              <a:rPr lang="ko-KR" altLang="en-US" sz="1800" dirty="0" smtClean="0"/>
              <a:t>이질감의 </a:t>
            </a:r>
            <a:r>
              <a:rPr lang="ko-KR" altLang="en-US" sz="1800" dirty="0"/>
              <a:t>최소화 </a:t>
            </a:r>
            <a:r>
              <a:rPr lang="ko-KR" altLang="en-US" sz="1800" dirty="0" smtClean="0"/>
              <a:t>요</a:t>
            </a:r>
            <a:r>
              <a:rPr lang="ko-KR" altLang="en-US" sz="1800" dirty="0"/>
              <a:t>구</a:t>
            </a:r>
          </a:p>
        </p:txBody>
      </p:sp>
    </p:spTree>
    <p:extLst>
      <p:ext uri="{BB962C8B-B14F-4D97-AF65-F5344CB8AC3E}">
        <p14:creationId xmlns:p14="http://schemas.microsoft.com/office/powerpoint/2010/main" val="144579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데모비디오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www.youtube.com/watch?v=3DdKXlKkUwc&amp;feature=youtu.be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3710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err="1" smtClean="0"/>
              <a:t>노드</a:t>
            </a:r>
            <a:r>
              <a:rPr lang="ko-KR" altLang="en-US" sz="3200" dirty="0" smtClean="0"/>
              <a:t>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20622592" descr="EMB000005bc3bf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53" y="2373085"/>
            <a:ext cx="7661493" cy="349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7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Block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20513144" descr="EMB000005bc3bf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93" y="1650091"/>
            <a:ext cx="8614013" cy="459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3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300" dirty="0" smtClean="0"/>
              <a:t>최종 </a:t>
            </a:r>
            <a:r>
              <a:rPr lang="ko-KR" altLang="en-US" sz="3300" dirty="0" err="1" smtClean="0"/>
              <a:t>프로토타입</a:t>
            </a:r>
            <a:r>
              <a:rPr lang="ko-KR" altLang="en-US" sz="3300" dirty="0" smtClean="0"/>
              <a:t> </a:t>
            </a:r>
            <a:endParaRPr lang="ko-KR" altLang="en-US" sz="33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_x439041024" descr="EMB000020f02f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19" y="1633713"/>
            <a:ext cx="2066925" cy="312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_x439041104" descr="EMB000020f02f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256" y="1800225"/>
            <a:ext cx="2634014" cy="148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_x439037664" descr="EMB000020f02f9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256" y="3281936"/>
            <a:ext cx="2620236" cy="147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329113" y="1343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1" y="4873182"/>
            <a:ext cx="371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사용자 산소포화도 측정 노드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31507" y="4873182"/>
            <a:ext cx="371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시스템 동작 사진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27509" y="5677282"/>
            <a:ext cx="290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산소포화도 측정 센서 착용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36245" y="5677282"/>
            <a:ext cx="391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어플리케이션을 통한 </a:t>
            </a:r>
            <a:r>
              <a:rPr lang="en-US" altLang="ko-KR" b="1" dirty="0" smtClean="0"/>
              <a:t>Push </a:t>
            </a:r>
            <a:r>
              <a:rPr lang="ko-KR" altLang="en-US" b="1" dirty="0" smtClean="0"/>
              <a:t>알림 제공</a:t>
            </a:r>
            <a:endParaRPr lang="ko-KR" altLang="en-US" b="1" dirty="0"/>
          </a:p>
        </p:txBody>
      </p:sp>
      <p:sp>
        <p:nvSpPr>
          <p:cNvPr id="4" name="Right Arrow 3"/>
          <p:cNvSpPr/>
          <p:nvPr/>
        </p:nvSpPr>
        <p:spPr>
          <a:xfrm>
            <a:off x="3928467" y="5785837"/>
            <a:ext cx="309563" cy="152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9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300" dirty="0" smtClean="0"/>
              <a:t>측정 데이터 전송</a:t>
            </a:r>
            <a:endParaRPr lang="ko-KR" altLang="en-US" sz="3300" dirty="0"/>
          </a:p>
        </p:txBody>
      </p:sp>
      <p:pic>
        <p:nvPicPr>
          <p:cNvPr id="1026" name="Picture 2" descr="https://www.cooking-hacks.com/media/cooking/images/documentation/e_health_v2/e_health_top_smal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79" y="1963286"/>
            <a:ext cx="2370260" cy="180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831179" y="2060636"/>
            <a:ext cx="1849083" cy="1466051"/>
            <a:chOff x="971940" y="2319299"/>
            <a:chExt cx="2100582" cy="1729598"/>
          </a:xfrm>
        </p:grpSpPr>
        <p:sp>
          <p:nvSpPr>
            <p:cNvPr id="4" name="직사각형 3"/>
            <p:cNvSpPr/>
            <p:nvPr/>
          </p:nvSpPr>
          <p:spPr>
            <a:xfrm>
              <a:off x="971940" y="2319299"/>
              <a:ext cx="2100582" cy="172959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02025" y="2752228"/>
              <a:ext cx="871844" cy="1812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558544" y="2419019"/>
              <a:ext cx="117266" cy="1208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766629" y="2419019"/>
              <a:ext cx="117266" cy="12082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38186" y="4589585"/>
            <a:ext cx="7931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측정된 값을 서버로 전송하는 과정을 시연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적색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의 점멸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에 자료가 들어가는 화면 제공</a:t>
            </a:r>
            <a:endParaRPr lang="ko-KR" altLang="en-US" dirty="0"/>
          </a:p>
        </p:txBody>
      </p:sp>
      <p:sp>
        <p:nvSpPr>
          <p:cNvPr id="11" name="순서도: 자기 디스크 10"/>
          <p:cNvSpPr/>
          <p:nvPr/>
        </p:nvSpPr>
        <p:spPr>
          <a:xfrm>
            <a:off x="6410713" y="2376596"/>
            <a:ext cx="748878" cy="7814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server"/>
          <p:cNvSpPr>
            <a:spLocks noEditPoints="1" noChangeArrowheads="1"/>
          </p:cNvSpPr>
          <p:nvPr/>
        </p:nvSpPr>
        <p:spPr bwMode="auto">
          <a:xfrm>
            <a:off x="7334551" y="2234115"/>
            <a:ext cx="950620" cy="923979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" name="TextBox 39"/>
          <p:cNvSpPr txBox="1"/>
          <p:nvPr/>
        </p:nvSpPr>
        <p:spPr>
          <a:xfrm>
            <a:off x="6589753" y="3298655"/>
            <a:ext cx="1925597" cy="35820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900" dirty="0"/>
              <a:t>Main Server</a:t>
            </a:r>
            <a:endParaRPr lang="ko-KR" altLang="en-US" sz="1900" dirty="0"/>
          </a:p>
        </p:txBody>
      </p:sp>
      <p:sp>
        <p:nvSpPr>
          <p:cNvPr id="14" name="오른쪽 화살표 13"/>
          <p:cNvSpPr/>
          <p:nvPr/>
        </p:nvSpPr>
        <p:spPr>
          <a:xfrm>
            <a:off x="3201440" y="2798132"/>
            <a:ext cx="3034314" cy="247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232803" y="2341410"/>
            <a:ext cx="1288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SPO2 Data</a:t>
            </a:r>
          </a:p>
          <a:p>
            <a:pPr algn="ctr"/>
            <a:r>
              <a:rPr lang="en-US" altLang="ko-KR" sz="1400" dirty="0" smtClean="0"/>
              <a:t>(MQTT)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70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300" dirty="0" smtClean="0"/>
              <a:t>서버 다운 및 복구 수행</a:t>
            </a:r>
            <a:endParaRPr lang="ko-KR" altLang="en-US" sz="3300" dirty="0"/>
          </a:p>
        </p:txBody>
      </p:sp>
      <p:pic>
        <p:nvPicPr>
          <p:cNvPr id="1026" name="Picture 2" descr="https://www.cooking-hacks.com/media/cooking/images/documentation/e_health_v2/e_health_top_smal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79" y="1963286"/>
            <a:ext cx="2370260" cy="180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831179" y="2060636"/>
            <a:ext cx="1849083" cy="1466051"/>
            <a:chOff x="971940" y="2319299"/>
            <a:chExt cx="2100582" cy="1729598"/>
          </a:xfrm>
        </p:grpSpPr>
        <p:sp>
          <p:nvSpPr>
            <p:cNvPr id="4" name="직사각형 3"/>
            <p:cNvSpPr/>
            <p:nvPr/>
          </p:nvSpPr>
          <p:spPr>
            <a:xfrm>
              <a:off x="971940" y="2319299"/>
              <a:ext cx="2100582" cy="172959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02025" y="2752228"/>
              <a:ext cx="871844" cy="1812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558544" y="2419019"/>
              <a:ext cx="117266" cy="1208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766629" y="2419019"/>
              <a:ext cx="117266" cy="12082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38186" y="4589585"/>
            <a:ext cx="8325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서버와의 연결이 두절 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인터넷 상태 이상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다운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기기 적색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지속 점등</a:t>
            </a:r>
            <a:endParaRPr lang="en-US" altLang="ko-KR" dirty="0" smtClean="0"/>
          </a:p>
          <a:p>
            <a:r>
              <a:rPr lang="ko-KR" altLang="en-US" dirty="0" smtClean="0"/>
              <a:t>재 접속 </a:t>
            </a:r>
            <a:r>
              <a:rPr lang="en-US" altLang="ko-KR" dirty="0" smtClean="0"/>
              <a:t>5</a:t>
            </a:r>
            <a:r>
              <a:rPr lang="ko-KR" altLang="en-US" dirty="0" smtClean="0"/>
              <a:t>회 이상</a:t>
            </a:r>
            <a:r>
              <a:rPr lang="en-US" altLang="ko-KR" dirty="0" smtClean="0"/>
              <a:t>(1</a:t>
            </a:r>
            <a:r>
              <a:rPr lang="ko-KR" altLang="en-US" dirty="0" smtClean="0"/>
              <a:t>회 시도 당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초 </a:t>
            </a:r>
            <a:r>
              <a:rPr lang="en-US" altLang="ko-KR" dirty="0" smtClean="0"/>
              <a:t>interval)</a:t>
            </a:r>
            <a:r>
              <a:rPr lang="ko-KR" altLang="en-US" dirty="0" smtClean="0"/>
              <a:t> 실패 시 프로그램 종료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녹색 </a:t>
            </a:r>
            <a:r>
              <a:rPr lang="en-US" altLang="ko-KR" dirty="0" smtClean="0"/>
              <a:t>LED, </a:t>
            </a:r>
            <a:r>
              <a:rPr lang="ko-KR" altLang="en-US" dirty="0" smtClean="0"/>
              <a:t>적색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꺼짐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재 연결 수행 과정 수행 시연 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프로그램 종료 전에 서버 복구 시 데이터 재전송 시연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11" name="순서도: 자기 디스크 10"/>
          <p:cNvSpPr/>
          <p:nvPr/>
        </p:nvSpPr>
        <p:spPr>
          <a:xfrm>
            <a:off x="6410713" y="2376596"/>
            <a:ext cx="748878" cy="7814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server"/>
          <p:cNvSpPr>
            <a:spLocks noEditPoints="1" noChangeArrowheads="1"/>
          </p:cNvSpPr>
          <p:nvPr/>
        </p:nvSpPr>
        <p:spPr bwMode="auto">
          <a:xfrm>
            <a:off x="7334551" y="2234115"/>
            <a:ext cx="950620" cy="923979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" name="TextBox 39"/>
          <p:cNvSpPr txBox="1"/>
          <p:nvPr/>
        </p:nvSpPr>
        <p:spPr>
          <a:xfrm>
            <a:off x="6589753" y="3298655"/>
            <a:ext cx="1925597" cy="35820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900" dirty="0"/>
              <a:t>Main Server</a:t>
            </a:r>
            <a:endParaRPr lang="ko-KR" altLang="en-US" sz="1900" dirty="0"/>
          </a:p>
        </p:txBody>
      </p:sp>
      <p:sp>
        <p:nvSpPr>
          <p:cNvPr id="14" name="오른쪽 화살표 13"/>
          <p:cNvSpPr/>
          <p:nvPr/>
        </p:nvSpPr>
        <p:spPr>
          <a:xfrm>
            <a:off x="3201440" y="2798132"/>
            <a:ext cx="3034314" cy="247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232803" y="2341410"/>
            <a:ext cx="1288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SPO2 Data</a:t>
            </a:r>
          </a:p>
          <a:p>
            <a:pPr algn="ctr"/>
            <a:r>
              <a:rPr lang="en-US" altLang="ko-KR" sz="1400" dirty="0" smtClean="0"/>
              <a:t>(MQTT)</a:t>
            </a:r>
            <a:endParaRPr lang="ko-KR" altLang="en-US" sz="1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3844691" y="1696662"/>
            <a:ext cx="2055137" cy="22656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3773265" y="1691334"/>
            <a:ext cx="2047643" cy="22710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3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28649" y="513159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3300" dirty="0" smtClean="0"/>
              <a:t>Application </a:t>
            </a:r>
            <a:r>
              <a:rPr lang="ko-KR" altLang="en-US" sz="3300" dirty="0" smtClean="0"/>
              <a:t>기능</a:t>
            </a:r>
            <a:endParaRPr lang="ko-KR" altLang="en-US" sz="33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1999" y="2142824"/>
            <a:ext cx="457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·</a:t>
            </a:r>
            <a:r>
              <a:rPr lang="ko-KR" altLang="en-US" dirty="0"/>
              <a:t> </a:t>
            </a:r>
            <a:r>
              <a:rPr lang="en-US" altLang="ko-KR" dirty="0" smtClean="0"/>
              <a:t>SPO2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endParaRPr lang="en-US" altLang="ko-KR" dirty="0" err="1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로그인 후 실시간으로 </a:t>
            </a:r>
            <a:r>
              <a:rPr lang="en-US" altLang="ko-KR" dirty="0" smtClean="0"/>
              <a:t>SPO2 </a:t>
            </a:r>
            <a:r>
              <a:rPr lang="ko-KR" altLang="en-US" dirty="0" smtClean="0"/>
              <a:t>값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SPO2</a:t>
            </a:r>
            <a:r>
              <a:rPr lang="ko-KR" altLang="en-US" dirty="0" smtClean="0"/>
              <a:t> 값 갱신 시간이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분간 지속되지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않을 경우</a:t>
            </a:r>
            <a:r>
              <a:rPr lang="en-US" altLang="ko-KR" dirty="0"/>
              <a:t> </a:t>
            </a:r>
            <a:r>
              <a:rPr lang="en-US" altLang="ko-KR" dirty="0" smtClean="0"/>
              <a:t>no data! </a:t>
            </a:r>
            <a:r>
              <a:rPr lang="ko-KR" altLang="en-US" dirty="0" smtClean="0"/>
              <a:t>표시</a:t>
            </a:r>
            <a:endParaRPr lang="en-US" altLang="ko-KR" dirty="0" smtClean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1925" y="150733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30957" y="1897856"/>
            <a:ext cx="3785140" cy="3285314"/>
            <a:chOff x="330957" y="1897856"/>
            <a:chExt cx="3785140" cy="3285314"/>
          </a:xfrm>
        </p:grpSpPr>
        <p:grpSp>
          <p:nvGrpSpPr>
            <p:cNvPr id="11" name="그룹 10"/>
            <p:cNvGrpSpPr/>
            <p:nvPr/>
          </p:nvGrpSpPr>
          <p:grpSpPr>
            <a:xfrm>
              <a:off x="330957" y="1897856"/>
              <a:ext cx="3785140" cy="3285314"/>
              <a:chOff x="273807" y="2312549"/>
              <a:chExt cx="3785140" cy="3285314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807" y="2312549"/>
                <a:ext cx="1847989" cy="3285314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931984" y="3842645"/>
                <a:ext cx="587597" cy="369332"/>
              </a:xfrm>
              <a:prstGeom prst="rect">
                <a:avLst/>
              </a:prstGeom>
              <a:solidFill>
                <a:srgbClr val="EDEDED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904002" y="3039125"/>
                <a:ext cx="615579" cy="261610"/>
              </a:xfrm>
              <a:prstGeom prst="rect">
                <a:avLst/>
              </a:prstGeom>
              <a:solidFill>
                <a:srgbClr val="EDEDED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11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4099" name="_x326875160" descr="EMB00001ff033a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171"/>
              <a:stretch/>
            </p:blipFill>
            <p:spPr bwMode="auto">
              <a:xfrm>
                <a:off x="2177759" y="2317623"/>
                <a:ext cx="1881188" cy="32802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1074859" y="4437602"/>
              <a:ext cx="587597" cy="369332"/>
            </a:xfrm>
            <a:prstGeom prst="rect">
              <a:avLst/>
            </a:prstGeom>
            <a:solidFill>
              <a:srgbClr val="EDEDED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98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903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28649" y="513159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3300" dirty="0" smtClean="0"/>
              <a:t>Application </a:t>
            </a:r>
            <a:r>
              <a:rPr lang="ko-KR" altLang="en-US" sz="3300" dirty="0" smtClean="0"/>
              <a:t>기능</a:t>
            </a:r>
            <a:endParaRPr lang="ko-KR" altLang="en-US" sz="3300" dirty="0"/>
          </a:p>
        </p:txBody>
      </p:sp>
      <p:sp>
        <p:nvSpPr>
          <p:cNvPr id="17" name="TextBox 16"/>
          <p:cNvSpPr txBox="1"/>
          <p:nvPr/>
        </p:nvSpPr>
        <p:spPr>
          <a:xfrm>
            <a:off x="4502149" y="1723231"/>
            <a:ext cx="45720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·</a:t>
            </a:r>
            <a:r>
              <a:rPr lang="ko-KR" altLang="en-US" dirty="0"/>
              <a:t> </a:t>
            </a:r>
            <a:r>
              <a:rPr lang="ko-KR" altLang="en-US" dirty="0" smtClean="0"/>
              <a:t>통계 자료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자신의 </a:t>
            </a:r>
            <a:r>
              <a:rPr lang="en-US" altLang="ko-KR" dirty="0" smtClean="0"/>
              <a:t>SPO2</a:t>
            </a:r>
            <a:r>
              <a:rPr lang="ko-KR" altLang="en-US" dirty="0" smtClean="0"/>
              <a:t>값을 통계 자료로 확인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</a:t>
            </a:r>
            <a:r>
              <a:rPr lang="en-US" altLang="ko-KR" dirty="0"/>
              <a:t>, </a:t>
            </a:r>
            <a:r>
              <a:rPr lang="ko-KR" altLang="en-US" dirty="0"/>
              <a:t>월별 통계자료 제공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 SPO2 </a:t>
            </a:r>
            <a:r>
              <a:rPr lang="ko-KR" altLang="en-US" dirty="0" smtClean="0"/>
              <a:t>수치를 분석하여 집중 할 수 있었던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시간을 통계적으로 제공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371475" y="1838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326873720" descr="EMB00001ff033a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5"/>
          <a:stretch/>
        </p:blipFill>
        <p:spPr bwMode="auto">
          <a:xfrm>
            <a:off x="519112" y="1905000"/>
            <a:ext cx="3605212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27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1594</TotalTime>
  <Words>490</Words>
  <Application>Microsoft Office PowerPoint</Application>
  <PresentationFormat>화면 슬라이드 쇼(4:3)</PresentationFormat>
  <Paragraphs>124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Office 테마</vt:lpstr>
      <vt:lpstr>IoT 개론 및 실습</vt:lpstr>
      <vt:lpstr>목적 및 필요성</vt:lpstr>
      <vt:lpstr>노드 설계</vt:lpstr>
      <vt:lpstr>System Block Diagram</vt:lpstr>
      <vt:lpstr>최종 프로토타입 </vt:lpstr>
      <vt:lpstr>측정 데이터 전송</vt:lpstr>
      <vt:lpstr>서버 다운 및 복구 수행</vt:lpstr>
      <vt:lpstr>Application 기능</vt:lpstr>
      <vt:lpstr>Application 기능</vt:lpstr>
      <vt:lpstr>Application 기능</vt:lpstr>
      <vt:lpstr>Application 기능</vt:lpstr>
      <vt:lpstr>실험설계</vt:lpstr>
      <vt:lpstr>실험설계</vt:lpstr>
      <vt:lpstr>실험수행</vt:lpstr>
      <vt:lpstr>실험수행</vt:lpstr>
      <vt:lpstr>실험결과</vt:lpstr>
      <vt:lpstr>실험결과</vt:lpstr>
      <vt:lpstr>실험결과</vt:lpstr>
      <vt:lpstr>실험결과</vt:lpstr>
      <vt:lpstr>실험결과 분석</vt:lpstr>
      <vt:lpstr>데모비디오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dong-hyeon hwang</dc:creator>
  <cp:lastModifiedBy>dong-hyeon hwang</cp:lastModifiedBy>
  <cp:revision>35</cp:revision>
  <dcterms:created xsi:type="dcterms:W3CDTF">2016-06-09T06:25:31Z</dcterms:created>
  <dcterms:modified xsi:type="dcterms:W3CDTF">2016-06-22T07:48:48Z</dcterms:modified>
</cp:coreProperties>
</file>